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9144000" cy="6858000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5483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278" userDrawn="1">
          <p15:clr>
            <a:srgbClr val="A4A3A4"/>
          </p15:clr>
        </p15:guide>
        <p15:guide id="6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778" autoAdjust="0"/>
    <p:restoredTop sz="96395" autoAdjust="0"/>
  </p:normalViewPr>
  <p:slideViewPr>
    <p:cSldViewPr snapToGrid="0">
      <p:cViewPr>
        <p:scale>
          <a:sx n="98" d="100"/>
          <a:sy n="98" d="100"/>
        </p:scale>
        <p:origin x="2370" y="468"/>
      </p:cViewPr>
      <p:guideLst>
        <p:guide orient="horz" pos="2160"/>
        <p:guide pos="5483"/>
        <p:guide orient="horz" pos="346"/>
        <p:guide orient="horz" pos="3974"/>
        <p:guide pos="278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857250"/>
            <a:ext cx="3086100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300412"/>
            <a:ext cx="7315200" cy="2700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028950" y="857250"/>
            <a:ext cx="3086100" cy="23145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pHolder8">
            <a:extLst>
              <a:ext uri="{FF2B5EF4-FFF2-40B4-BE49-F238E27FC236}">
                <a16:creationId xmlns:a16="http://schemas.microsoft.com/office/drawing/2014/main" id="{2185ECE2-BE90-4ED8-8063-A9E30379AC2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850921" y="3720740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5" name="PpHolder6">
            <a:extLst>
              <a:ext uri="{FF2B5EF4-FFF2-40B4-BE49-F238E27FC236}">
                <a16:creationId xmlns:a16="http://schemas.microsoft.com/office/drawing/2014/main" id="{248F693F-37D8-41EF-8B9A-A590B78A615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50921" y="1444451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2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5AE691E1-B7EB-43D5-9915-A27E1CFCFF9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850921" y="2582594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4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4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4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4"/>
                </a:lnTo>
                <a:lnTo>
                  <a:pt x="7358" y="289176"/>
                </a:lnTo>
                <a:cubicBezTo>
                  <a:pt x="41129" y="124142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PpHolder9">
            <a:extLst>
              <a:ext uri="{FF2B5EF4-FFF2-40B4-BE49-F238E27FC236}">
                <a16:creationId xmlns:a16="http://schemas.microsoft.com/office/drawing/2014/main" id="{304AEA17-9BC0-44D6-AEFD-A96BAC08A9E6}"/>
              </a:ext>
            </a:extLst>
          </p:cNvPr>
          <p:cNvSpPr>
            <a:spLocks noGrp="1"/>
          </p:cNvSpPr>
          <p:nvPr userDrawn="1">
            <p:ph type="pic" sz="quarter" idx="16"/>
          </p:nvPr>
        </p:nvSpPr>
        <p:spPr>
          <a:xfrm>
            <a:off x="7138971" y="3988940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839287"/>
            <a:ext cx="3987745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3">
            <a:extLst>
              <a:ext uri="{FF2B5EF4-FFF2-40B4-BE49-F238E27FC236}">
                <a16:creationId xmlns:a16="http://schemas.microsoft.com/office/drawing/2014/main" id="{4F18D8C6-9017-4501-A9B7-BEDC4158EB5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372098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7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7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13">
            <a:extLst>
              <a:ext uri="{FF2B5EF4-FFF2-40B4-BE49-F238E27FC236}">
                <a16:creationId xmlns:a16="http://schemas.microsoft.com/office/drawing/2014/main" id="{B900134B-E9ED-4638-9E58-3B30A611BBC5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568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21">
            <a:extLst>
              <a:ext uri="{FF2B5EF4-FFF2-40B4-BE49-F238E27FC236}">
                <a16:creationId xmlns:a16="http://schemas.microsoft.com/office/drawing/2014/main" id="{7839735D-D5CB-4572-A496-50A598AD0DE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41229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2">
            <a:extLst>
              <a:ext uri="{FF2B5EF4-FFF2-40B4-BE49-F238E27FC236}">
                <a16:creationId xmlns:a16="http://schemas.microsoft.com/office/drawing/2014/main" id="{C3EDCC08-0F57-4C14-BDCF-3E93D65760B7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513018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9">
            <a:extLst>
              <a:ext uri="{FF2B5EF4-FFF2-40B4-BE49-F238E27FC236}">
                <a16:creationId xmlns:a16="http://schemas.microsoft.com/office/drawing/2014/main" id="{33802A8B-417B-4CFC-A559-915CDD10026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00139" y="2654900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779996" y="1866087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10438" y="186608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pHolder9">
            <a:extLst>
              <a:ext uri="{FF2B5EF4-FFF2-40B4-BE49-F238E27FC236}">
                <a16:creationId xmlns:a16="http://schemas.microsoft.com/office/drawing/2014/main" id="{E26CEA86-5319-4379-A0ED-91B37CE24A01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069454" y="8112"/>
            <a:ext cx="2315225" cy="2247408"/>
          </a:xfrm>
          <a:custGeom>
            <a:avLst/>
            <a:gdLst>
              <a:gd name="connsiteX0" fmla="*/ 0 w 2315225"/>
              <a:gd name="connsiteY0" fmla="*/ 0 h 2247408"/>
              <a:gd name="connsiteX1" fmla="*/ 2315225 w 2315225"/>
              <a:gd name="connsiteY1" fmla="*/ 0 h 2247408"/>
              <a:gd name="connsiteX2" fmla="*/ 2315225 w 2315225"/>
              <a:gd name="connsiteY2" fmla="*/ 2181762 h 2247408"/>
              <a:gd name="connsiteX3" fmla="*/ 2266258 w 2315225"/>
              <a:gd name="connsiteY3" fmla="*/ 2247408 h 2247408"/>
              <a:gd name="connsiteX4" fmla="*/ 48967 w 2315225"/>
              <a:gd name="connsiteY4" fmla="*/ 2247408 h 2247408"/>
              <a:gd name="connsiteX5" fmla="*/ 0 w 2315225"/>
              <a:gd name="connsiteY5" fmla="*/ 2181762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5" h="2247408">
                <a:moveTo>
                  <a:pt x="0" y="0"/>
                </a:moveTo>
                <a:lnTo>
                  <a:pt x="2315225" y="0"/>
                </a:lnTo>
                <a:lnTo>
                  <a:pt x="2315225" y="2181762"/>
                </a:lnTo>
                <a:cubicBezTo>
                  <a:pt x="2315225" y="2218018"/>
                  <a:pt x="2293302" y="2247408"/>
                  <a:pt x="2266258" y="2247408"/>
                </a:cubicBezTo>
                <a:lnTo>
                  <a:pt x="48967" y="2247408"/>
                </a:lnTo>
                <a:cubicBezTo>
                  <a:pt x="21924" y="2247408"/>
                  <a:pt x="0" y="2218018"/>
                  <a:pt x="0" y="2181762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44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94376269-CA42-402F-8673-93E59083A93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8">
            <a:extLst>
              <a:ext uri="{FF2B5EF4-FFF2-40B4-BE49-F238E27FC236}">
                <a16:creationId xmlns:a16="http://schemas.microsoft.com/office/drawing/2014/main" id="{9D80DFE8-0B8A-4981-B8D9-3E70CC5140A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470171" y="2735311"/>
            <a:ext cx="2765835" cy="2765834"/>
          </a:xfrm>
          <a:custGeom>
            <a:avLst/>
            <a:gdLst>
              <a:gd name="connsiteX0" fmla="*/ 58498 w 2765835"/>
              <a:gd name="connsiteY0" fmla="*/ 0 h 2765834"/>
              <a:gd name="connsiteX1" fmla="*/ 2707337 w 2765835"/>
              <a:gd name="connsiteY1" fmla="*/ 0 h 2765834"/>
              <a:gd name="connsiteX2" fmla="*/ 2765835 w 2765835"/>
              <a:gd name="connsiteY2" fmla="*/ 58497 h 2765834"/>
              <a:gd name="connsiteX3" fmla="*/ 2765835 w 2765835"/>
              <a:gd name="connsiteY3" fmla="*/ 2707336 h 2765834"/>
              <a:gd name="connsiteX4" fmla="*/ 2707337 w 2765835"/>
              <a:gd name="connsiteY4" fmla="*/ 2765834 h 2765834"/>
              <a:gd name="connsiteX5" fmla="*/ 58498 w 2765835"/>
              <a:gd name="connsiteY5" fmla="*/ 2765834 h 2765834"/>
              <a:gd name="connsiteX6" fmla="*/ 0 w 2765835"/>
              <a:gd name="connsiteY6" fmla="*/ 2707336 h 2765834"/>
              <a:gd name="connsiteX7" fmla="*/ 0 w 2765835"/>
              <a:gd name="connsiteY7" fmla="*/ 58497 h 2765834"/>
              <a:gd name="connsiteX8" fmla="*/ 58498 w 2765835"/>
              <a:gd name="connsiteY8" fmla="*/ 0 h 2765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4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7"/>
                </a:cubicBezTo>
                <a:lnTo>
                  <a:pt x="2765835" y="2707336"/>
                </a:lnTo>
                <a:cubicBezTo>
                  <a:pt x="2765835" y="2739643"/>
                  <a:pt x="2739644" y="2765834"/>
                  <a:pt x="2707337" y="2765834"/>
                </a:cubicBezTo>
                <a:lnTo>
                  <a:pt x="58498" y="2765834"/>
                </a:lnTo>
                <a:cubicBezTo>
                  <a:pt x="26191" y="2765834"/>
                  <a:pt x="0" y="2739643"/>
                  <a:pt x="0" y="2707336"/>
                </a:cubicBezTo>
                <a:lnTo>
                  <a:pt x="0" y="58497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999333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1">
            <a:extLst>
              <a:ext uri="{FF2B5EF4-FFF2-40B4-BE49-F238E27FC236}">
                <a16:creationId xmlns:a16="http://schemas.microsoft.com/office/drawing/2014/main" id="{4A7EB59E-A3C5-465D-8200-DC32A5150D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50508" y="3429000"/>
            <a:ext cx="5093492" cy="3429000"/>
          </a:xfrm>
          <a:custGeom>
            <a:avLst/>
            <a:gdLst>
              <a:gd name="connsiteX0" fmla="*/ 24429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29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29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8" y="0"/>
                  <a:pt x="244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45503" y="1474394"/>
            <a:ext cx="3998497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75945" y="1369886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10235" y="1869630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40676" y="18145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BBC42A1-1DC3-4EFB-88AF-1E4C3FCD107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74342" y="1755306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8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8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A70D6AD4-B761-4B28-8A9A-40B28539A5F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715660" y="3496625"/>
            <a:ext cx="1606072" cy="1606071"/>
          </a:xfrm>
          <a:custGeom>
            <a:avLst/>
            <a:gdLst>
              <a:gd name="connsiteX0" fmla="*/ 32396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6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6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6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6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7">
            <a:extLst>
              <a:ext uri="{FF2B5EF4-FFF2-40B4-BE49-F238E27FC236}">
                <a16:creationId xmlns:a16="http://schemas.microsoft.com/office/drawing/2014/main" id="{0CE128E6-3EC3-433D-BBCC-B9FE7E7C35E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1084723" y="2830564"/>
            <a:ext cx="1550240" cy="1626096"/>
          </a:xfrm>
          <a:custGeom>
            <a:avLst/>
            <a:gdLst>
              <a:gd name="connsiteX0" fmla="*/ 992819 w 1550240"/>
              <a:gd name="connsiteY0" fmla="*/ 1541092 h 1626096"/>
              <a:gd name="connsiteX1" fmla="*/ 996517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7 w 1550240"/>
              <a:gd name="connsiteY8" fmla="*/ 1558465 h 1626096"/>
              <a:gd name="connsiteX9" fmla="*/ 991915 w 1550240"/>
              <a:gd name="connsiteY9" fmla="*/ 1570073 h 1626096"/>
              <a:gd name="connsiteX10" fmla="*/ 989743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19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3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4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89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7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3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09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09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1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8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8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3 w 1550240"/>
              <a:gd name="connsiteY107" fmla="*/ 1402364 h 1626096"/>
              <a:gd name="connsiteX108" fmla="*/ 1114691 w 1550240"/>
              <a:gd name="connsiteY108" fmla="*/ 1403993 h 1626096"/>
              <a:gd name="connsiteX109" fmla="*/ 1113063 w 1550240"/>
              <a:gd name="connsiteY109" fmla="*/ 1406940 h 1626096"/>
              <a:gd name="connsiteX110" fmla="*/ 1111640 w 1550240"/>
              <a:gd name="connsiteY110" fmla="*/ 1405441 h 1626096"/>
              <a:gd name="connsiteX111" fmla="*/ 1113063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6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1 w 1550240"/>
              <a:gd name="connsiteY136" fmla="*/ 1363068 h 1626096"/>
              <a:gd name="connsiteX137" fmla="*/ 469640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4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19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3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5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0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7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5 w 1550240"/>
              <a:gd name="connsiteY204" fmla="*/ 1256270 h 1626096"/>
              <a:gd name="connsiteX205" fmla="*/ 347459 w 1550240"/>
              <a:gd name="connsiteY205" fmla="*/ 1258544 h 1626096"/>
              <a:gd name="connsiteX206" fmla="*/ 340296 w 1550240"/>
              <a:gd name="connsiteY206" fmla="*/ 1265681 h 1626096"/>
              <a:gd name="connsiteX207" fmla="*/ 338538 w 1550240"/>
              <a:gd name="connsiteY207" fmla="*/ 1260148 h 1626096"/>
              <a:gd name="connsiteX208" fmla="*/ 344355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7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7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3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0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6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1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5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799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7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7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6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6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8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8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1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3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7 w 1550240"/>
              <a:gd name="connsiteY381" fmla="*/ 911830 h 1626096"/>
              <a:gd name="connsiteX382" fmla="*/ 86317 w 1550240"/>
              <a:gd name="connsiteY382" fmla="*/ 917543 h 1626096"/>
              <a:gd name="connsiteX383" fmla="*/ 82620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8 w 1550240"/>
              <a:gd name="connsiteY395" fmla="*/ 936080 h 1626096"/>
              <a:gd name="connsiteX396" fmla="*/ 105346 w 1550240"/>
              <a:gd name="connsiteY396" fmla="*/ 932667 h 1626096"/>
              <a:gd name="connsiteX397" fmla="*/ 98287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3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8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7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5 w 1550240"/>
              <a:gd name="connsiteY467" fmla="*/ 656453 h 1626096"/>
              <a:gd name="connsiteX468" fmla="*/ 27499 w 1550240"/>
              <a:gd name="connsiteY468" fmla="*/ 655031 h 1626096"/>
              <a:gd name="connsiteX469" fmla="*/ 29129 w 1550240"/>
              <a:gd name="connsiteY469" fmla="*/ 653402 h 1626096"/>
              <a:gd name="connsiteX470" fmla="*/ 42960 w 1550240"/>
              <a:gd name="connsiteY470" fmla="*/ 640838 h 1626096"/>
              <a:gd name="connsiteX471" fmla="*/ 47821 w 1550240"/>
              <a:gd name="connsiteY471" fmla="*/ 642958 h 1626096"/>
              <a:gd name="connsiteX472" fmla="*/ 50199 w 1550240"/>
              <a:gd name="connsiteY472" fmla="*/ 651437 h 1626096"/>
              <a:gd name="connsiteX473" fmla="*/ 48209 w 1550240"/>
              <a:gd name="connsiteY473" fmla="*/ 657176 h 1626096"/>
              <a:gd name="connsiteX474" fmla="*/ 41435 w 1550240"/>
              <a:gd name="connsiteY474" fmla="*/ 646939 h 1626096"/>
              <a:gd name="connsiteX475" fmla="*/ 42960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0 w 1550240"/>
              <a:gd name="connsiteY483" fmla="*/ 606867 h 1626096"/>
              <a:gd name="connsiteX484" fmla="*/ 50509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69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2 h 1626096"/>
              <a:gd name="connsiteX493" fmla="*/ 73208 w 1550240"/>
              <a:gd name="connsiteY493" fmla="*/ 581325 h 1626096"/>
              <a:gd name="connsiteX494" fmla="*/ 68167 w 1550240"/>
              <a:gd name="connsiteY494" fmla="*/ 583962 h 1626096"/>
              <a:gd name="connsiteX495" fmla="*/ 65013 w 1550240"/>
              <a:gd name="connsiteY495" fmla="*/ 580963 h 1626096"/>
              <a:gd name="connsiteX496" fmla="*/ 73234 w 1550240"/>
              <a:gd name="connsiteY496" fmla="*/ 575042 h 1626096"/>
              <a:gd name="connsiteX497" fmla="*/ 144071 w 1550240"/>
              <a:gd name="connsiteY497" fmla="*/ 570466 h 1626096"/>
              <a:gd name="connsiteX498" fmla="*/ 145493 w 1550240"/>
              <a:gd name="connsiteY498" fmla="*/ 573543 h 1626096"/>
              <a:gd name="connsiteX499" fmla="*/ 144071 w 1550240"/>
              <a:gd name="connsiteY499" fmla="*/ 575042 h 1626096"/>
              <a:gd name="connsiteX500" fmla="*/ 142649 w 1550240"/>
              <a:gd name="connsiteY500" fmla="*/ 571966 h 1626096"/>
              <a:gd name="connsiteX501" fmla="*/ 144071 w 1550240"/>
              <a:gd name="connsiteY501" fmla="*/ 570466 h 1626096"/>
              <a:gd name="connsiteX502" fmla="*/ 125534 w 1550240"/>
              <a:gd name="connsiteY502" fmla="*/ 565890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0 h 1626096"/>
              <a:gd name="connsiteX507" fmla="*/ 77810 w 1550240"/>
              <a:gd name="connsiteY507" fmla="*/ 563693 h 1626096"/>
              <a:gd name="connsiteX508" fmla="*/ 82206 w 1550240"/>
              <a:gd name="connsiteY508" fmla="*/ 569846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4 h 1626096"/>
              <a:gd name="connsiteX523" fmla="*/ 183060 w 1550240"/>
              <a:gd name="connsiteY523" fmla="*/ 528249 h 1626096"/>
              <a:gd name="connsiteX524" fmla="*/ 193685 w 1550240"/>
              <a:gd name="connsiteY524" fmla="*/ 569484 h 1626096"/>
              <a:gd name="connsiteX525" fmla="*/ 199863 w 1550240"/>
              <a:gd name="connsiteY525" fmla="*/ 574085 h 1626096"/>
              <a:gd name="connsiteX526" fmla="*/ 212376 w 1550240"/>
              <a:gd name="connsiteY526" fmla="*/ 574991 h 1626096"/>
              <a:gd name="connsiteX527" fmla="*/ 214832 w 1550240"/>
              <a:gd name="connsiteY527" fmla="*/ 571604 h 1626096"/>
              <a:gd name="connsiteX528" fmla="*/ 217082 w 1550240"/>
              <a:gd name="connsiteY528" fmla="*/ 561211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2 w 1550240"/>
              <a:gd name="connsiteY531" fmla="*/ 538409 h 1626096"/>
              <a:gd name="connsiteX532" fmla="*/ 188438 w 1550240"/>
              <a:gd name="connsiteY532" fmla="*/ 527964 h 1626096"/>
              <a:gd name="connsiteX533" fmla="*/ 185231 w 1550240"/>
              <a:gd name="connsiteY533" fmla="*/ 524784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2 h 1626096"/>
              <a:gd name="connsiteX540" fmla="*/ 132827 w 1550240"/>
              <a:gd name="connsiteY540" fmla="*/ 521320 h 1626096"/>
              <a:gd name="connsiteX541" fmla="*/ 134947 w 1550240"/>
              <a:gd name="connsiteY541" fmla="*/ 524758 h 1626096"/>
              <a:gd name="connsiteX542" fmla="*/ 137584 w 1550240"/>
              <a:gd name="connsiteY542" fmla="*/ 519639 h 1626096"/>
              <a:gd name="connsiteX543" fmla="*/ 134947 w 1550240"/>
              <a:gd name="connsiteY543" fmla="*/ 515632 h 1626096"/>
              <a:gd name="connsiteX544" fmla="*/ 199710 w 1550240"/>
              <a:gd name="connsiteY544" fmla="*/ 507333 h 1626096"/>
              <a:gd name="connsiteX545" fmla="*/ 196632 w 1550240"/>
              <a:gd name="connsiteY545" fmla="*/ 508755 h 1626096"/>
              <a:gd name="connsiteX546" fmla="*/ 198131 w 1550240"/>
              <a:gd name="connsiteY546" fmla="*/ 510177 h 1626096"/>
              <a:gd name="connsiteX547" fmla="*/ 201208 w 1550240"/>
              <a:gd name="connsiteY547" fmla="*/ 508755 h 1626096"/>
              <a:gd name="connsiteX548" fmla="*/ 199710 w 1550240"/>
              <a:gd name="connsiteY548" fmla="*/ 507333 h 1626096"/>
              <a:gd name="connsiteX549" fmla="*/ 178277 w 1550240"/>
              <a:gd name="connsiteY549" fmla="*/ 506610 h 1626096"/>
              <a:gd name="connsiteX550" fmla="*/ 173908 w 1550240"/>
              <a:gd name="connsiteY550" fmla="*/ 514391 h 1626096"/>
              <a:gd name="connsiteX551" fmla="*/ 176001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0 h 1626096"/>
              <a:gd name="connsiteX554" fmla="*/ 211963 w 1550240"/>
              <a:gd name="connsiteY554" fmla="*/ 502577 h 1626096"/>
              <a:gd name="connsiteX555" fmla="*/ 206223 w 1550240"/>
              <a:gd name="connsiteY555" fmla="*/ 508755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3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8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7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7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4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0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39 w 1550240"/>
              <a:gd name="connsiteY592" fmla="*/ 356378 h 1626096"/>
              <a:gd name="connsiteX593" fmla="*/ 1398919 w 1550240"/>
              <a:gd name="connsiteY593" fmla="*/ 362660 h 1626096"/>
              <a:gd name="connsiteX594" fmla="*/ 1402409 w 1550240"/>
              <a:gd name="connsiteY594" fmla="*/ 364625 h 1626096"/>
              <a:gd name="connsiteX595" fmla="*/ 1408614 w 1550240"/>
              <a:gd name="connsiteY595" fmla="*/ 361859 h 1626096"/>
              <a:gd name="connsiteX596" fmla="*/ 1406339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2 w 1550240"/>
              <a:gd name="connsiteY599" fmla="*/ 351052 h 1626096"/>
              <a:gd name="connsiteX600" fmla="*/ 1409320 w 1550240"/>
              <a:gd name="connsiteY600" fmla="*/ 351036 h 1626096"/>
              <a:gd name="connsiteX601" fmla="*/ 240092 w 1550240"/>
              <a:gd name="connsiteY601" fmla="*/ 337376 h 1626096"/>
              <a:gd name="connsiteX602" fmla="*/ 234043 w 1550240"/>
              <a:gd name="connsiteY602" fmla="*/ 345054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2 w 1550240"/>
              <a:gd name="connsiteY606" fmla="*/ 332174 h 1626096"/>
              <a:gd name="connsiteX607" fmla="*/ 1398660 w 1550240"/>
              <a:gd name="connsiteY607" fmla="*/ 332567 h 1626096"/>
              <a:gd name="connsiteX608" fmla="*/ 1398734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2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0 h 1626096"/>
              <a:gd name="connsiteX616" fmla="*/ 279053 w 1550240"/>
              <a:gd name="connsiteY616" fmla="*/ 294098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0 h 1626096"/>
              <a:gd name="connsiteX620" fmla="*/ 1400238 w 1550240"/>
              <a:gd name="connsiteY620" fmla="*/ 287894 h 1626096"/>
              <a:gd name="connsiteX621" fmla="*/ 1407866 w 1550240"/>
              <a:gd name="connsiteY621" fmla="*/ 296192 h 1626096"/>
              <a:gd name="connsiteX622" fmla="*/ 1407864 w 1550240"/>
              <a:gd name="connsiteY622" fmla="*/ 296192 h 1626096"/>
              <a:gd name="connsiteX623" fmla="*/ 1407857 w 1550240"/>
              <a:gd name="connsiteY623" fmla="*/ 296225 h 1626096"/>
              <a:gd name="connsiteX624" fmla="*/ 1385036 w 1550240"/>
              <a:gd name="connsiteY624" fmla="*/ 300794 h 1626096"/>
              <a:gd name="connsiteX625" fmla="*/ 1400238 w 1550240"/>
              <a:gd name="connsiteY625" fmla="*/ 287894 h 1626096"/>
              <a:gd name="connsiteX626" fmla="*/ 1394290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0 w 1550240"/>
              <a:gd name="connsiteY630" fmla="*/ 277603 h 1626096"/>
              <a:gd name="connsiteX631" fmla="*/ 1282038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8 w 1550240"/>
              <a:gd name="connsiteY636" fmla="*/ 273441 h 1626096"/>
              <a:gd name="connsiteX637" fmla="*/ 1409673 w 1550240"/>
              <a:gd name="connsiteY637" fmla="*/ 272665 h 1626096"/>
              <a:gd name="connsiteX638" fmla="*/ 1412285 w 1550240"/>
              <a:gd name="connsiteY638" fmla="*/ 278973 h 1626096"/>
              <a:gd name="connsiteX639" fmla="*/ 1410242 w 1550240"/>
              <a:gd name="connsiteY639" fmla="*/ 282411 h 1626096"/>
              <a:gd name="connsiteX640" fmla="*/ 1404115 w 1550240"/>
              <a:gd name="connsiteY640" fmla="*/ 274811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3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4 w 1550240"/>
              <a:gd name="connsiteY647" fmla="*/ 254102 h 1626096"/>
              <a:gd name="connsiteX648" fmla="*/ 1393954 w 1550240"/>
              <a:gd name="connsiteY648" fmla="*/ 259739 h 1626096"/>
              <a:gd name="connsiteX649" fmla="*/ 1384157 w 1550240"/>
              <a:gd name="connsiteY649" fmla="*/ 276207 h 1626096"/>
              <a:gd name="connsiteX650" fmla="*/ 1378133 w 1550240"/>
              <a:gd name="connsiteY650" fmla="*/ 277940 h 1626096"/>
              <a:gd name="connsiteX651" fmla="*/ 1378469 w 1550240"/>
              <a:gd name="connsiteY651" fmla="*/ 273131 h 1626096"/>
              <a:gd name="connsiteX652" fmla="*/ 1385140 w 1550240"/>
              <a:gd name="connsiteY652" fmla="*/ 257645 h 1626096"/>
              <a:gd name="connsiteX653" fmla="*/ 1391214 w 1550240"/>
              <a:gd name="connsiteY653" fmla="*/ 254102 h 1626096"/>
              <a:gd name="connsiteX654" fmla="*/ 1323195 w 1550240"/>
              <a:gd name="connsiteY654" fmla="*/ 250664 h 1626096"/>
              <a:gd name="connsiteX655" fmla="*/ 1317224 w 1550240"/>
              <a:gd name="connsiteY655" fmla="*/ 252061 h 1626096"/>
              <a:gd name="connsiteX656" fmla="*/ 1318956 w 1550240"/>
              <a:gd name="connsiteY656" fmla="*/ 254930 h 1626096"/>
              <a:gd name="connsiteX657" fmla="*/ 1325445 w 1550240"/>
              <a:gd name="connsiteY657" fmla="*/ 254155 h 1626096"/>
              <a:gd name="connsiteX658" fmla="*/ 1323195 w 1550240"/>
              <a:gd name="connsiteY658" fmla="*/ 250664 h 1626096"/>
              <a:gd name="connsiteX659" fmla="*/ 1328805 w 1550240"/>
              <a:gd name="connsiteY659" fmla="*/ 218581 h 1626096"/>
              <a:gd name="connsiteX660" fmla="*/ 1332684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5 w 1550240"/>
              <a:gd name="connsiteY663" fmla="*/ 218581 h 1626096"/>
              <a:gd name="connsiteX664" fmla="*/ 1221515 w 1550240"/>
              <a:gd name="connsiteY664" fmla="*/ 204905 h 1626096"/>
              <a:gd name="connsiteX665" fmla="*/ 1217612 w 1550240"/>
              <a:gd name="connsiteY665" fmla="*/ 205628 h 1626096"/>
              <a:gd name="connsiteX666" fmla="*/ 1216086 w 1550240"/>
              <a:gd name="connsiteY666" fmla="*/ 216047 h 1626096"/>
              <a:gd name="connsiteX667" fmla="*/ 1218387 w 1550240"/>
              <a:gd name="connsiteY667" fmla="*/ 217625 h 1626096"/>
              <a:gd name="connsiteX668" fmla="*/ 1224876 w 1550240"/>
              <a:gd name="connsiteY668" fmla="*/ 206973 h 1626096"/>
              <a:gd name="connsiteX669" fmla="*/ 1221515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8 h 1626096"/>
              <a:gd name="connsiteX673" fmla="*/ 1322239 w 1550240"/>
              <a:gd name="connsiteY673" fmla="*/ 209300 h 1626096"/>
              <a:gd name="connsiteX674" fmla="*/ 1311950 w 1550240"/>
              <a:gd name="connsiteY674" fmla="*/ 200303 h 1626096"/>
              <a:gd name="connsiteX675" fmla="*/ 1311975 w 1550240"/>
              <a:gd name="connsiteY675" fmla="*/ 198234 h 1626096"/>
              <a:gd name="connsiteX676" fmla="*/ 1314715 w 1550240"/>
              <a:gd name="connsiteY676" fmla="*/ 196373 h 1626096"/>
              <a:gd name="connsiteX677" fmla="*/ 1185011 w 1550240"/>
              <a:gd name="connsiteY677" fmla="*/ 182076 h 1626096"/>
              <a:gd name="connsiteX678" fmla="*/ 1188475 w 1550240"/>
              <a:gd name="connsiteY678" fmla="*/ 191099 h 1626096"/>
              <a:gd name="connsiteX679" fmla="*/ 1179373 w 1550240"/>
              <a:gd name="connsiteY679" fmla="*/ 191099 h 1626096"/>
              <a:gd name="connsiteX680" fmla="*/ 1179323 w 1550240"/>
              <a:gd name="connsiteY680" fmla="*/ 191089 h 1626096"/>
              <a:gd name="connsiteX681" fmla="*/ 1179443 w 1550240"/>
              <a:gd name="connsiteY681" fmla="*/ 184688 h 1626096"/>
              <a:gd name="connsiteX682" fmla="*/ 1185011 w 1550240"/>
              <a:gd name="connsiteY682" fmla="*/ 182076 h 1626096"/>
              <a:gd name="connsiteX683" fmla="*/ 555412 w 1550240"/>
              <a:gd name="connsiteY683" fmla="*/ 172796 h 1626096"/>
              <a:gd name="connsiteX684" fmla="*/ 553991 w 1550240"/>
              <a:gd name="connsiteY684" fmla="*/ 175872 h 1626096"/>
              <a:gd name="connsiteX685" fmla="*/ 555412 w 1550240"/>
              <a:gd name="connsiteY685" fmla="*/ 177372 h 1626096"/>
              <a:gd name="connsiteX686" fmla="*/ 557042 w 1550240"/>
              <a:gd name="connsiteY686" fmla="*/ 174424 h 1626096"/>
              <a:gd name="connsiteX687" fmla="*/ 555412 w 1550240"/>
              <a:gd name="connsiteY687" fmla="*/ 172796 h 1626096"/>
              <a:gd name="connsiteX688" fmla="*/ 1282891 w 1550240"/>
              <a:gd name="connsiteY688" fmla="*/ 168968 h 1626096"/>
              <a:gd name="connsiteX689" fmla="*/ 1285399 w 1550240"/>
              <a:gd name="connsiteY689" fmla="*/ 174967 h 1626096"/>
              <a:gd name="connsiteX690" fmla="*/ 1281443 w 1550240"/>
              <a:gd name="connsiteY690" fmla="*/ 176647 h 1626096"/>
              <a:gd name="connsiteX691" fmla="*/ 1280048 w 1550240"/>
              <a:gd name="connsiteY691" fmla="*/ 172925 h 1626096"/>
              <a:gd name="connsiteX692" fmla="*/ 1282891 w 1550240"/>
              <a:gd name="connsiteY692" fmla="*/ 168968 h 1626096"/>
              <a:gd name="connsiteX693" fmla="*/ 1294964 w 1550240"/>
              <a:gd name="connsiteY693" fmla="*/ 160075 h 1626096"/>
              <a:gd name="connsiteX694" fmla="*/ 1307192 w 1550240"/>
              <a:gd name="connsiteY694" fmla="*/ 175716 h 1626096"/>
              <a:gd name="connsiteX695" fmla="*/ 1301918 w 1550240"/>
              <a:gd name="connsiteY695" fmla="*/ 177242 h 1626096"/>
              <a:gd name="connsiteX696" fmla="*/ 1293671 w 1550240"/>
              <a:gd name="connsiteY696" fmla="*/ 161626 h 1626096"/>
              <a:gd name="connsiteX697" fmla="*/ 1294964 w 1550240"/>
              <a:gd name="connsiteY697" fmla="*/ 160075 h 1626096"/>
              <a:gd name="connsiteX698" fmla="*/ 1237829 w 1550240"/>
              <a:gd name="connsiteY698" fmla="*/ 150122 h 1626096"/>
              <a:gd name="connsiteX699" fmla="*/ 1238605 w 1550240"/>
              <a:gd name="connsiteY699" fmla="*/ 156637 h 1626096"/>
              <a:gd name="connsiteX700" fmla="*/ 1235735 w 1550240"/>
              <a:gd name="connsiteY700" fmla="*/ 158369 h 1626096"/>
              <a:gd name="connsiteX701" fmla="*/ 1234339 w 1550240"/>
              <a:gd name="connsiteY701" fmla="*/ 152397 h 1626096"/>
              <a:gd name="connsiteX702" fmla="*/ 1237829 w 1550240"/>
              <a:gd name="connsiteY702" fmla="*/ 150122 h 1626096"/>
              <a:gd name="connsiteX703" fmla="*/ 975162 w 1550240"/>
              <a:gd name="connsiteY703" fmla="*/ 141669 h 1626096"/>
              <a:gd name="connsiteX704" fmla="*/ 973664 w 1550240"/>
              <a:gd name="connsiteY704" fmla="*/ 143090 h 1626096"/>
              <a:gd name="connsiteX705" fmla="*/ 976609 w 1550240"/>
              <a:gd name="connsiteY705" fmla="*/ 144719 h 1626096"/>
              <a:gd name="connsiteX706" fmla="*/ 978238 w 1550240"/>
              <a:gd name="connsiteY706" fmla="*/ 143090 h 1626096"/>
              <a:gd name="connsiteX707" fmla="*/ 975162 w 1550240"/>
              <a:gd name="connsiteY707" fmla="*/ 141669 h 1626096"/>
              <a:gd name="connsiteX708" fmla="*/ 1004040 w 1550240"/>
              <a:gd name="connsiteY708" fmla="*/ 141487 h 1626096"/>
              <a:gd name="connsiteX709" fmla="*/ 996517 w 1550240"/>
              <a:gd name="connsiteY709" fmla="*/ 152268 h 1626096"/>
              <a:gd name="connsiteX710" fmla="*/ 1001248 w 1550240"/>
              <a:gd name="connsiteY710" fmla="*/ 155371 h 1626096"/>
              <a:gd name="connsiteX711" fmla="*/ 1010219 w 1550240"/>
              <a:gd name="connsiteY711" fmla="*/ 147667 h 1626096"/>
              <a:gd name="connsiteX712" fmla="*/ 1004040 w 1550240"/>
              <a:gd name="connsiteY712" fmla="*/ 141487 h 1626096"/>
              <a:gd name="connsiteX713" fmla="*/ 546286 w 1550240"/>
              <a:gd name="connsiteY713" fmla="*/ 136239 h 1626096"/>
              <a:gd name="connsiteX714" fmla="*/ 544865 w 1550240"/>
              <a:gd name="connsiteY714" fmla="*/ 139316 h 1626096"/>
              <a:gd name="connsiteX715" fmla="*/ 546286 w 1550240"/>
              <a:gd name="connsiteY715" fmla="*/ 140815 h 1626096"/>
              <a:gd name="connsiteX716" fmla="*/ 547915 w 1550240"/>
              <a:gd name="connsiteY716" fmla="*/ 137868 h 1626096"/>
              <a:gd name="connsiteX717" fmla="*/ 546286 w 1550240"/>
              <a:gd name="connsiteY717" fmla="*/ 136239 h 1626096"/>
              <a:gd name="connsiteX718" fmla="*/ 748069 w 1550240"/>
              <a:gd name="connsiteY718" fmla="*/ 127759 h 1626096"/>
              <a:gd name="connsiteX719" fmla="*/ 745123 w 1550240"/>
              <a:gd name="connsiteY719" fmla="*/ 129388 h 1626096"/>
              <a:gd name="connsiteX720" fmla="*/ 746622 w 1550240"/>
              <a:gd name="connsiteY720" fmla="*/ 130810 h 1626096"/>
              <a:gd name="connsiteX721" fmla="*/ 749699 w 1550240"/>
              <a:gd name="connsiteY721" fmla="*/ 129388 h 1626096"/>
              <a:gd name="connsiteX722" fmla="*/ 748069 w 1550240"/>
              <a:gd name="connsiteY722" fmla="*/ 127759 h 1626096"/>
              <a:gd name="connsiteX723" fmla="*/ 560661 w 1550240"/>
              <a:gd name="connsiteY723" fmla="*/ 123183 h 1626096"/>
              <a:gd name="connsiteX724" fmla="*/ 557714 w 1550240"/>
              <a:gd name="connsiteY724" fmla="*/ 124812 h 1626096"/>
              <a:gd name="connsiteX725" fmla="*/ 559214 w 1550240"/>
              <a:gd name="connsiteY725" fmla="*/ 126235 h 1626096"/>
              <a:gd name="connsiteX726" fmla="*/ 562290 w 1550240"/>
              <a:gd name="connsiteY726" fmla="*/ 124812 h 1626096"/>
              <a:gd name="connsiteX727" fmla="*/ 560661 w 1550240"/>
              <a:gd name="connsiteY727" fmla="*/ 123183 h 1626096"/>
              <a:gd name="connsiteX728" fmla="*/ 943208 w 1550240"/>
              <a:gd name="connsiteY728" fmla="*/ 114109 h 1626096"/>
              <a:gd name="connsiteX729" fmla="*/ 941786 w 1550240"/>
              <a:gd name="connsiteY729" fmla="*/ 117754 h 1626096"/>
              <a:gd name="connsiteX730" fmla="*/ 947189 w 1550240"/>
              <a:gd name="connsiteY730" fmla="*/ 122356 h 1626096"/>
              <a:gd name="connsiteX731" fmla="*/ 951093 w 1550240"/>
              <a:gd name="connsiteY731" fmla="*/ 120133 h 1626096"/>
              <a:gd name="connsiteX732" fmla="*/ 943208 w 1550240"/>
              <a:gd name="connsiteY732" fmla="*/ 114109 h 1626096"/>
              <a:gd name="connsiteX733" fmla="*/ 572579 w 1550240"/>
              <a:gd name="connsiteY733" fmla="*/ 113644 h 1626096"/>
              <a:gd name="connsiteX734" fmla="*/ 567124 w 1550240"/>
              <a:gd name="connsiteY734" fmla="*/ 118013 h 1626096"/>
              <a:gd name="connsiteX735" fmla="*/ 574880 w 1550240"/>
              <a:gd name="connsiteY735" fmla="*/ 122356 h 1626096"/>
              <a:gd name="connsiteX736" fmla="*/ 586694 w 1550240"/>
              <a:gd name="connsiteY736" fmla="*/ 117366 h 1626096"/>
              <a:gd name="connsiteX737" fmla="*/ 572579 w 1550240"/>
              <a:gd name="connsiteY737" fmla="*/ 113644 h 1626096"/>
              <a:gd name="connsiteX738" fmla="*/ 1185037 w 1550240"/>
              <a:gd name="connsiteY738" fmla="*/ 99786 h 1626096"/>
              <a:gd name="connsiteX739" fmla="*/ 1180927 w 1550240"/>
              <a:gd name="connsiteY739" fmla="*/ 100458 h 1626096"/>
              <a:gd name="connsiteX740" fmla="*/ 1179401 w 1550240"/>
              <a:gd name="connsiteY740" fmla="*/ 101984 h 1626096"/>
              <a:gd name="connsiteX741" fmla="*/ 1179453 w 1550240"/>
              <a:gd name="connsiteY741" fmla="*/ 110826 h 1626096"/>
              <a:gd name="connsiteX742" fmla="*/ 1182141 w 1550240"/>
              <a:gd name="connsiteY742" fmla="*/ 112661 h 1626096"/>
              <a:gd name="connsiteX743" fmla="*/ 1190286 w 1550240"/>
              <a:gd name="connsiteY743" fmla="*/ 101778 h 1626096"/>
              <a:gd name="connsiteX744" fmla="*/ 1185037 w 1550240"/>
              <a:gd name="connsiteY744" fmla="*/ 99786 h 1626096"/>
              <a:gd name="connsiteX745" fmla="*/ 1015519 w 1550240"/>
              <a:gd name="connsiteY745" fmla="*/ 97278 h 1626096"/>
              <a:gd name="connsiteX746" fmla="*/ 1019138 w 1550240"/>
              <a:gd name="connsiteY746" fmla="*/ 104052 h 1626096"/>
              <a:gd name="connsiteX747" fmla="*/ 1013735 w 1550240"/>
              <a:gd name="connsiteY747" fmla="*/ 108809 h 1626096"/>
              <a:gd name="connsiteX748" fmla="*/ 1010478 w 1550240"/>
              <a:gd name="connsiteY748" fmla="*/ 104362 h 1626096"/>
              <a:gd name="connsiteX749" fmla="*/ 1015519 w 1550240"/>
              <a:gd name="connsiteY749" fmla="*/ 97278 h 1626096"/>
              <a:gd name="connsiteX750" fmla="*/ 969087 w 1550240"/>
              <a:gd name="connsiteY750" fmla="*/ 95314 h 1626096"/>
              <a:gd name="connsiteX751" fmla="*/ 982867 w 1550240"/>
              <a:gd name="connsiteY751" fmla="*/ 99761 h 1626096"/>
              <a:gd name="connsiteX752" fmla="*/ 986434 w 1550240"/>
              <a:gd name="connsiteY752" fmla="*/ 102889 h 1626096"/>
              <a:gd name="connsiteX753" fmla="*/ 982504 w 1550240"/>
              <a:gd name="connsiteY753" fmla="*/ 104181 h 1626096"/>
              <a:gd name="connsiteX754" fmla="*/ 975808 w 1550240"/>
              <a:gd name="connsiteY754" fmla="*/ 104259 h 1626096"/>
              <a:gd name="connsiteX755" fmla="*/ 969190 w 1550240"/>
              <a:gd name="connsiteY755" fmla="*/ 104052 h 1626096"/>
              <a:gd name="connsiteX756" fmla="*/ 964511 w 1550240"/>
              <a:gd name="connsiteY756" fmla="*/ 98545 h 1626096"/>
              <a:gd name="connsiteX757" fmla="*/ 969087 w 1550240"/>
              <a:gd name="connsiteY757" fmla="*/ 95314 h 1626096"/>
              <a:gd name="connsiteX758" fmla="*/ 990984 w 1550240"/>
              <a:gd name="connsiteY758" fmla="*/ 76803 h 1626096"/>
              <a:gd name="connsiteX759" fmla="*/ 933435 w 1550240"/>
              <a:gd name="connsiteY759" fmla="*/ 81147 h 1626096"/>
              <a:gd name="connsiteX760" fmla="*/ 915260 w 1550240"/>
              <a:gd name="connsiteY760" fmla="*/ 87118 h 1626096"/>
              <a:gd name="connsiteX761" fmla="*/ 898740 w 1550240"/>
              <a:gd name="connsiteY761" fmla="*/ 90971 h 1626096"/>
              <a:gd name="connsiteX762" fmla="*/ 886331 w 1550240"/>
              <a:gd name="connsiteY762" fmla="*/ 104285 h 1626096"/>
              <a:gd name="connsiteX763" fmla="*/ 862158 w 1550240"/>
              <a:gd name="connsiteY763" fmla="*/ 122124 h 1626096"/>
              <a:gd name="connsiteX764" fmla="*/ 859935 w 1550240"/>
              <a:gd name="connsiteY764" fmla="*/ 129931 h 1626096"/>
              <a:gd name="connsiteX765" fmla="*/ 868286 w 1550240"/>
              <a:gd name="connsiteY765" fmla="*/ 131482 h 1626096"/>
              <a:gd name="connsiteX766" fmla="*/ 875525 w 1550240"/>
              <a:gd name="connsiteY766" fmla="*/ 127061 h 1626096"/>
              <a:gd name="connsiteX767" fmla="*/ 929636 w 1550240"/>
              <a:gd name="connsiteY767" fmla="*/ 108603 h 1626096"/>
              <a:gd name="connsiteX768" fmla="*/ 945251 w 1550240"/>
              <a:gd name="connsiteY768" fmla="*/ 106172 h 1626096"/>
              <a:gd name="connsiteX769" fmla="*/ 961304 w 1550240"/>
              <a:gd name="connsiteY769" fmla="*/ 116927 h 1626096"/>
              <a:gd name="connsiteX770" fmla="*/ 970716 w 1550240"/>
              <a:gd name="connsiteY770" fmla="*/ 121607 h 1626096"/>
              <a:gd name="connsiteX771" fmla="*/ 977928 w 1550240"/>
              <a:gd name="connsiteY771" fmla="*/ 119978 h 1626096"/>
              <a:gd name="connsiteX772" fmla="*/ 987985 w 1550240"/>
              <a:gd name="connsiteY772" fmla="*/ 115971 h 1626096"/>
              <a:gd name="connsiteX773" fmla="*/ 1003420 w 1550240"/>
              <a:gd name="connsiteY773" fmla="*/ 122124 h 1626096"/>
              <a:gd name="connsiteX774" fmla="*/ 1042199 w 1550240"/>
              <a:gd name="connsiteY774" fmla="*/ 133758 h 1626096"/>
              <a:gd name="connsiteX775" fmla="*/ 1071594 w 1550240"/>
              <a:gd name="connsiteY775" fmla="*/ 145185 h 1626096"/>
              <a:gd name="connsiteX776" fmla="*/ 1091397 w 1550240"/>
              <a:gd name="connsiteY776" fmla="*/ 156637 h 1626096"/>
              <a:gd name="connsiteX777" fmla="*/ 1110192 w 1550240"/>
              <a:gd name="connsiteY777" fmla="*/ 172071 h 1626096"/>
              <a:gd name="connsiteX778" fmla="*/ 1137856 w 1550240"/>
              <a:gd name="connsiteY778" fmla="*/ 188411 h 1626096"/>
              <a:gd name="connsiteX779" fmla="*/ 1155177 w 1550240"/>
              <a:gd name="connsiteY779" fmla="*/ 189858 h 1626096"/>
              <a:gd name="connsiteX780" fmla="*/ 1170999 w 1550240"/>
              <a:gd name="connsiteY780" fmla="*/ 189341 h 1626096"/>
              <a:gd name="connsiteX781" fmla="*/ 1179323 w 1550240"/>
              <a:gd name="connsiteY781" fmla="*/ 191089 h 1626096"/>
              <a:gd name="connsiteX782" fmla="*/ 1179323 w 1550240"/>
              <a:gd name="connsiteY782" fmla="*/ 191099 h 1626096"/>
              <a:gd name="connsiteX783" fmla="*/ 1179373 w 1550240"/>
              <a:gd name="connsiteY783" fmla="*/ 191099 h 1626096"/>
              <a:gd name="connsiteX784" fmla="*/ 1179375 w 1550240"/>
              <a:gd name="connsiteY784" fmla="*/ 191099 h 1626096"/>
              <a:gd name="connsiteX785" fmla="*/ 1188528 w 1550240"/>
              <a:gd name="connsiteY785" fmla="*/ 210050 h 1626096"/>
              <a:gd name="connsiteX786" fmla="*/ 1191422 w 1550240"/>
              <a:gd name="connsiteY786" fmla="*/ 218477 h 1626096"/>
              <a:gd name="connsiteX787" fmla="*/ 1195507 w 1550240"/>
              <a:gd name="connsiteY787" fmla="*/ 218270 h 1626096"/>
              <a:gd name="connsiteX788" fmla="*/ 1193156 w 1550240"/>
              <a:gd name="connsiteY788" fmla="*/ 205681 h 1626096"/>
              <a:gd name="connsiteX789" fmla="*/ 1193000 w 1550240"/>
              <a:gd name="connsiteY789" fmla="*/ 199088 h 1626096"/>
              <a:gd name="connsiteX790" fmla="*/ 1190724 w 1550240"/>
              <a:gd name="connsiteY790" fmla="*/ 195701 h 1626096"/>
              <a:gd name="connsiteX791" fmla="*/ 1188604 w 1550240"/>
              <a:gd name="connsiteY791" fmla="*/ 200122 h 1626096"/>
              <a:gd name="connsiteX792" fmla="*/ 1188475 w 1550240"/>
              <a:gd name="connsiteY792" fmla="*/ 195675 h 1626096"/>
              <a:gd name="connsiteX793" fmla="*/ 1188475 w 1550240"/>
              <a:gd name="connsiteY793" fmla="*/ 191099 h 1626096"/>
              <a:gd name="connsiteX794" fmla="*/ 1195094 w 1550240"/>
              <a:gd name="connsiteY794" fmla="*/ 191254 h 1626096"/>
              <a:gd name="connsiteX795" fmla="*/ 1204763 w 1550240"/>
              <a:gd name="connsiteY795" fmla="*/ 190478 h 1626096"/>
              <a:gd name="connsiteX796" fmla="*/ 1198739 w 1550240"/>
              <a:gd name="connsiteY796" fmla="*/ 186575 h 1626096"/>
              <a:gd name="connsiteX797" fmla="*/ 1193180 w 1550240"/>
              <a:gd name="connsiteY797" fmla="*/ 184118 h 1626096"/>
              <a:gd name="connsiteX798" fmla="*/ 1196929 w 1550240"/>
              <a:gd name="connsiteY798" fmla="*/ 179336 h 1626096"/>
              <a:gd name="connsiteX799" fmla="*/ 1192431 w 1550240"/>
              <a:gd name="connsiteY799" fmla="*/ 174399 h 1626096"/>
              <a:gd name="connsiteX800" fmla="*/ 1189510 w 1550240"/>
              <a:gd name="connsiteY800" fmla="*/ 169538 h 1626096"/>
              <a:gd name="connsiteX801" fmla="*/ 1191164 w 1550240"/>
              <a:gd name="connsiteY801" fmla="*/ 168297 h 1626096"/>
              <a:gd name="connsiteX802" fmla="*/ 1195611 w 1550240"/>
              <a:gd name="connsiteY802" fmla="*/ 167988 h 1626096"/>
              <a:gd name="connsiteX803" fmla="*/ 1194525 w 1550240"/>
              <a:gd name="connsiteY803" fmla="*/ 163799 h 1626096"/>
              <a:gd name="connsiteX804" fmla="*/ 1169033 w 1550240"/>
              <a:gd name="connsiteY804" fmla="*/ 132776 h 1626096"/>
              <a:gd name="connsiteX805" fmla="*/ 1165571 w 1550240"/>
              <a:gd name="connsiteY805" fmla="*/ 125096 h 1626096"/>
              <a:gd name="connsiteX806" fmla="*/ 1152308 w 1550240"/>
              <a:gd name="connsiteY806" fmla="*/ 125096 h 1626096"/>
              <a:gd name="connsiteX807" fmla="*/ 1154504 w 1550240"/>
              <a:gd name="connsiteY807" fmla="*/ 131430 h 1626096"/>
              <a:gd name="connsiteX808" fmla="*/ 1145715 w 1550240"/>
              <a:gd name="connsiteY808" fmla="*/ 131456 h 1626096"/>
              <a:gd name="connsiteX809" fmla="*/ 1133822 w 1550240"/>
              <a:gd name="connsiteY809" fmla="*/ 116306 h 1626096"/>
              <a:gd name="connsiteX810" fmla="*/ 1126352 w 1550240"/>
              <a:gd name="connsiteY810" fmla="*/ 108344 h 1626096"/>
              <a:gd name="connsiteX811" fmla="*/ 1100654 w 1550240"/>
              <a:gd name="connsiteY811" fmla="*/ 104000 h 1626096"/>
              <a:gd name="connsiteX812" fmla="*/ 1074826 w 1550240"/>
              <a:gd name="connsiteY812" fmla="*/ 94952 h 1626096"/>
              <a:gd name="connsiteX813" fmla="*/ 1033642 w 1550240"/>
              <a:gd name="connsiteY813" fmla="*/ 84017 h 1626096"/>
              <a:gd name="connsiteX814" fmla="*/ 990984 w 1550240"/>
              <a:gd name="connsiteY814" fmla="*/ 76803 h 1626096"/>
              <a:gd name="connsiteX815" fmla="*/ 595376 w 1550240"/>
              <a:gd name="connsiteY815" fmla="*/ 67419 h 1626096"/>
              <a:gd name="connsiteX816" fmla="*/ 604094 w 1550240"/>
              <a:gd name="connsiteY816" fmla="*/ 70676 h 1626096"/>
              <a:gd name="connsiteX817" fmla="*/ 608852 w 1550240"/>
              <a:gd name="connsiteY817" fmla="*/ 75511 h 1626096"/>
              <a:gd name="connsiteX818" fmla="*/ 615624 w 1550240"/>
              <a:gd name="connsiteY818" fmla="*/ 89549 h 1626096"/>
              <a:gd name="connsiteX819" fmla="*/ 598381 w 1550240"/>
              <a:gd name="connsiteY819" fmla="*/ 99734 h 1626096"/>
              <a:gd name="connsiteX820" fmla="*/ 576328 w 1550240"/>
              <a:gd name="connsiteY820" fmla="*/ 81560 h 1626096"/>
              <a:gd name="connsiteX821" fmla="*/ 582248 w 1550240"/>
              <a:gd name="connsiteY821" fmla="*/ 80784 h 1626096"/>
              <a:gd name="connsiteX822" fmla="*/ 587082 w 1550240"/>
              <a:gd name="connsiteY822" fmla="*/ 72692 h 1626096"/>
              <a:gd name="connsiteX823" fmla="*/ 595376 w 1550240"/>
              <a:gd name="connsiteY823" fmla="*/ 67419 h 1626096"/>
              <a:gd name="connsiteX824" fmla="*/ 994216 w 1550240"/>
              <a:gd name="connsiteY824" fmla="*/ 26545 h 1626096"/>
              <a:gd name="connsiteX825" fmla="*/ 992794 w 1550240"/>
              <a:gd name="connsiteY825" fmla="*/ 29621 h 1626096"/>
              <a:gd name="connsiteX826" fmla="*/ 994216 w 1550240"/>
              <a:gd name="connsiteY826" fmla="*/ 31121 h 1626096"/>
              <a:gd name="connsiteX827" fmla="*/ 995844 w 1550240"/>
              <a:gd name="connsiteY827" fmla="*/ 28173 h 1626096"/>
              <a:gd name="connsiteX828" fmla="*/ 994216 w 1550240"/>
              <a:gd name="connsiteY828" fmla="*/ 26545 h 1626096"/>
              <a:gd name="connsiteX829" fmla="*/ 940588 w 1550240"/>
              <a:gd name="connsiteY829" fmla="*/ 136 h 1626096"/>
              <a:gd name="connsiteX830" fmla="*/ 944811 w 1550240"/>
              <a:gd name="connsiteY830" fmla="*/ 485 h 1626096"/>
              <a:gd name="connsiteX831" fmla="*/ 954791 w 1550240"/>
              <a:gd name="connsiteY831" fmla="*/ 9766 h 1626096"/>
              <a:gd name="connsiteX832" fmla="*/ 964872 w 1550240"/>
              <a:gd name="connsiteY832" fmla="*/ 12636 h 1626096"/>
              <a:gd name="connsiteX833" fmla="*/ 1000084 w 1550240"/>
              <a:gd name="connsiteY833" fmla="*/ 14394 h 1626096"/>
              <a:gd name="connsiteX834" fmla="*/ 1029815 w 1550240"/>
              <a:gd name="connsiteY834" fmla="*/ 25485 h 1626096"/>
              <a:gd name="connsiteX835" fmla="*/ 1032892 w 1550240"/>
              <a:gd name="connsiteY835" fmla="*/ 24244 h 1626096"/>
              <a:gd name="connsiteX836" fmla="*/ 1055953 w 1550240"/>
              <a:gd name="connsiteY836" fmla="*/ 26803 h 1626096"/>
              <a:gd name="connsiteX837" fmla="*/ 1060116 w 1550240"/>
              <a:gd name="connsiteY837" fmla="*/ 32543 h 1626096"/>
              <a:gd name="connsiteX838" fmla="*/ 1054479 w 1550240"/>
              <a:gd name="connsiteY838" fmla="*/ 32258 h 1626096"/>
              <a:gd name="connsiteX839" fmla="*/ 1042174 w 1550240"/>
              <a:gd name="connsiteY839" fmla="*/ 33602 h 1626096"/>
              <a:gd name="connsiteX840" fmla="*/ 1037831 w 1550240"/>
              <a:gd name="connsiteY840" fmla="*/ 38256 h 1626096"/>
              <a:gd name="connsiteX841" fmla="*/ 1041579 w 1550240"/>
              <a:gd name="connsiteY841" fmla="*/ 40247 h 1626096"/>
              <a:gd name="connsiteX842" fmla="*/ 1079427 w 1550240"/>
              <a:gd name="connsiteY842" fmla="*/ 53742 h 1626096"/>
              <a:gd name="connsiteX843" fmla="*/ 1087598 w 1550240"/>
              <a:gd name="connsiteY843" fmla="*/ 51933 h 1626096"/>
              <a:gd name="connsiteX844" fmla="*/ 1095404 w 1550240"/>
              <a:gd name="connsiteY844" fmla="*/ 50096 h 1626096"/>
              <a:gd name="connsiteX845" fmla="*/ 1092974 w 1550240"/>
              <a:gd name="connsiteY845" fmla="*/ 56354 h 1626096"/>
              <a:gd name="connsiteX846" fmla="*/ 1101428 w 1550240"/>
              <a:gd name="connsiteY846" fmla="*/ 62765 h 1626096"/>
              <a:gd name="connsiteX847" fmla="*/ 1131676 w 1550240"/>
              <a:gd name="connsiteY847" fmla="*/ 71710 h 1626096"/>
              <a:gd name="connsiteX848" fmla="*/ 1136511 w 1550240"/>
              <a:gd name="connsiteY848" fmla="*/ 66902 h 1626096"/>
              <a:gd name="connsiteX849" fmla="*/ 1144759 w 1550240"/>
              <a:gd name="connsiteY849" fmla="*/ 67185 h 1626096"/>
              <a:gd name="connsiteX850" fmla="*/ 1158977 w 1550240"/>
              <a:gd name="connsiteY850" fmla="*/ 76803 h 1626096"/>
              <a:gd name="connsiteX851" fmla="*/ 1164380 w 1550240"/>
              <a:gd name="connsiteY851" fmla="*/ 80241 h 1626096"/>
              <a:gd name="connsiteX852" fmla="*/ 1155617 w 1550240"/>
              <a:gd name="connsiteY852" fmla="*/ 85568 h 1626096"/>
              <a:gd name="connsiteX853" fmla="*/ 1138967 w 1550240"/>
              <a:gd name="connsiteY853" fmla="*/ 81482 h 1626096"/>
              <a:gd name="connsiteX854" fmla="*/ 1133900 w 1550240"/>
              <a:gd name="connsiteY854" fmla="*/ 84017 h 1626096"/>
              <a:gd name="connsiteX855" fmla="*/ 1139768 w 1550240"/>
              <a:gd name="connsiteY855" fmla="*/ 86033 h 1626096"/>
              <a:gd name="connsiteX856" fmla="*/ 1161848 w 1550240"/>
              <a:gd name="connsiteY856" fmla="*/ 91850 h 1626096"/>
              <a:gd name="connsiteX857" fmla="*/ 1171283 w 1550240"/>
              <a:gd name="connsiteY857" fmla="*/ 93969 h 1626096"/>
              <a:gd name="connsiteX858" fmla="*/ 1174541 w 1550240"/>
              <a:gd name="connsiteY858" fmla="*/ 90712 h 1626096"/>
              <a:gd name="connsiteX859" fmla="*/ 1179478 w 1550240"/>
              <a:gd name="connsiteY859" fmla="*/ 88101 h 1626096"/>
              <a:gd name="connsiteX860" fmla="*/ 1197679 w 1550240"/>
              <a:gd name="connsiteY860" fmla="*/ 103174 h 1626096"/>
              <a:gd name="connsiteX861" fmla="*/ 1209830 w 1550240"/>
              <a:gd name="connsiteY861" fmla="*/ 117237 h 1626096"/>
              <a:gd name="connsiteX862" fmla="*/ 1223533 w 1550240"/>
              <a:gd name="connsiteY862" fmla="*/ 132904 h 1626096"/>
              <a:gd name="connsiteX863" fmla="*/ 1218491 w 1550240"/>
              <a:gd name="connsiteY863" fmla="*/ 140841 h 1626096"/>
              <a:gd name="connsiteX864" fmla="*/ 1215052 w 1550240"/>
              <a:gd name="connsiteY864" fmla="*/ 147123 h 1626096"/>
              <a:gd name="connsiteX865" fmla="*/ 1226506 w 1550240"/>
              <a:gd name="connsiteY865" fmla="*/ 162868 h 1626096"/>
              <a:gd name="connsiteX866" fmla="*/ 1242121 w 1550240"/>
              <a:gd name="connsiteY866" fmla="*/ 167212 h 1626096"/>
              <a:gd name="connsiteX867" fmla="*/ 1246929 w 1550240"/>
              <a:gd name="connsiteY867" fmla="*/ 160489 h 1626096"/>
              <a:gd name="connsiteX868" fmla="*/ 1248584 w 1550240"/>
              <a:gd name="connsiteY868" fmla="*/ 175123 h 1626096"/>
              <a:gd name="connsiteX869" fmla="*/ 1254298 w 1550240"/>
              <a:gd name="connsiteY869" fmla="*/ 178715 h 1626096"/>
              <a:gd name="connsiteX870" fmla="*/ 1269473 w 1550240"/>
              <a:gd name="connsiteY870" fmla="*/ 183214 h 1626096"/>
              <a:gd name="connsiteX871" fmla="*/ 1268542 w 1550240"/>
              <a:gd name="connsiteY871" fmla="*/ 186213 h 1626096"/>
              <a:gd name="connsiteX872" fmla="*/ 1262131 w 1550240"/>
              <a:gd name="connsiteY872" fmla="*/ 189213 h 1626096"/>
              <a:gd name="connsiteX873" fmla="*/ 1254323 w 1550240"/>
              <a:gd name="connsiteY873" fmla="*/ 186859 h 1626096"/>
              <a:gd name="connsiteX874" fmla="*/ 1257064 w 1550240"/>
              <a:gd name="connsiteY874" fmla="*/ 195520 h 1626096"/>
              <a:gd name="connsiteX875" fmla="*/ 1263475 w 1550240"/>
              <a:gd name="connsiteY875" fmla="*/ 204206 h 1626096"/>
              <a:gd name="connsiteX876" fmla="*/ 1272395 w 1550240"/>
              <a:gd name="connsiteY876" fmla="*/ 208965 h 1626096"/>
              <a:gd name="connsiteX877" fmla="*/ 1284856 w 1550240"/>
              <a:gd name="connsiteY877" fmla="*/ 209222 h 1626096"/>
              <a:gd name="connsiteX878" fmla="*/ 1288708 w 1550240"/>
              <a:gd name="connsiteY878" fmla="*/ 205241 h 1626096"/>
              <a:gd name="connsiteX879" fmla="*/ 1286304 w 1550240"/>
              <a:gd name="connsiteY879" fmla="*/ 195029 h 1626096"/>
              <a:gd name="connsiteX880" fmla="*/ 1291009 w 1550240"/>
              <a:gd name="connsiteY880" fmla="*/ 187221 h 1626096"/>
              <a:gd name="connsiteX881" fmla="*/ 1297860 w 1550240"/>
              <a:gd name="connsiteY881" fmla="*/ 189651 h 1626096"/>
              <a:gd name="connsiteX882" fmla="*/ 1305175 w 1550240"/>
              <a:gd name="connsiteY882" fmla="*/ 204827 h 1626096"/>
              <a:gd name="connsiteX883" fmla="*/ 1305306 w 1550240"/>
              <a:gd name="connsiteY883" fmla="*/ 229310 h 1626096"/>
              <a:gd name="connsiteX884" fmla="*/ 1302772 w 1550240"/>
              <a:gd name="connsiteY884" fmla="*/ 229827 h 1626096"/>
              <a:gd name="connsiteX885" fmla="*/ 1281365 w 1550240"/>
              <a:gd name="connsiteY885" fmla="*/ 217340 h 1626096"/>
              <a:gd name="connsiteX886" fmla="*/ 1260605 w 1550240"/>
              <a:gd name="connsiteY886" fmla="*/ 210954 h 1626096"/>
              <a:gd name="connsiteX887" fmla="*/ 1252695 w 1550240"/>
              <a:gd name="connsiteY887" fmla="*/ 206766 h 1626096"/>
              <a:gd name="connsiteX888" fmla="*/ 1253936 w 1550240"/>
              <a:gd name="connsiteY888" fmla="*/ 217211 h 1626096"/>
              <a:gd name="connsiteX889" fmla="*/ 1264638 w 1550240"/>
              <a:gd name="connsiteY889" fmla="*/ 228819 h 1626096"/>
              <a:gd name="connsiteX890" fmla="*/ 1268361 w 1550240"/>
              <a:gd name="connsiteY890" fmla="*/ 236292 h 1626096"/>
              <a:gd name="connsiteX891" fmla="*/ 1276892 w 1550240"/>
              <a:gd name="connsiteY891" fmla="*/ 253327 h 1626096"/>
              <a:gd name="connsiteX892" fmla="*/ 1291888 w 1550240"/>
              <a:gd name="connsiteY892" fmla="*/ 249811 h 1626096"/>
              <a:gd name="connsiteX893" fmla="*/ 1290181 w 1550240"/>
              <a:gd name="connsiteY893" fmla="*/ 245132 h 1626096"/>
              <a:gd name="connsiteX894" fmla="*/ 1282684 w 1550240"/>
              <a:gd name="connsiteY894" fmla="*/ 241512 h 1626096"/>
              <a:gd name="connsiteX895" fmla="*/ 1275497 w 1550240"/>
              <a:gd name="connsiteY895" fmla="*/ 236187 h 1626096"/>
              <a:gd name="connsiteX896" fmla="*/ 1281753 w 1550240"/>
              <a:gd name="connsiteY896" fmla="*/ 232309 h 1626096"/>
              <a:gd name="connsiteX897" fmla="*/ 1296049 w 1550240"/>
              <a:gd name="connsiteY897" fmla="*/ 236989 h 1626096"/>
              <a:gd name="connsiteX898" fmla="*/ 1301117 w 1550240"/>
              <a:gd name="connsiteY898" fmla="*/ 241229 h 1626096"/>
              <a:gd name="connsiteX899" fmla="*/ 1305331 w 1550240"/>
              <a:gd name="connsiteY899" fmla="*/ 240763 h 1626096"/>
              <a:gd name="connsiteX900" fmla="*/ 1305331 w 1550240"/>
              <a:gd name="connsiteY900" fmla="*/ 229336 h 1626096"/>
              <a:gd name="connsiteX901" fmla="*/ 1309493 w 1550240"/>
              <a:gd name="connsiteY901" fmla="*/ 227708 h 1626096"/>
              <a:gd name="connsiteX902" fmla="*/ 1318826 w 1550240"/>
              <a:gd name="connsiteY902" fmla="*/ 236652 h 1626096"/>
              <a:gd name="connsiteX903" fmla="*/ 1325549 w 1550240"/>
              <a:gd name="connsiteY903" fmla="*/ 227655 h 1626096"/>
              <a:gd name="connsiteX904" fmla="*/ 1330125 w 1550240"/>
              <a:gd name="connsiteY904" fmla="*/ 232231 h 1626096"/>
              <a:gd name="connsiteX905" fmla="*/ 1330125 w 1550240"/>
              <a:gd name="connsiteY905" fmla="*/ 239005 h 1626096"/>
              <a:gd name="connsiteX906" fmla="*/ 1337648 w 1550240"/>
              <a:gd name="connsiteY906" fmla="*/ 251621 h 1626096"/>
              <a:gd name="connsiteX907" fmla="*/ 1350031 w 1550240"/>
              <a:gd name="connsiteY907" fmla="*/ 259584 h 1626096"/>
              <a:gd name="connsiteX908" fmla="*/ 1349566 w 1550240"/>
              <a:gd name="connsiteY908" fmla="*/ 265582 h 1626096"/>
              <a:gd name="connsiteX909" fmla="*/ 1350575 w 1550240"/>
              <a:gd name="connsiteY909" fmla="*/ 273260 h 1626096"/>
              <a:gd name="connsiteX910" fmla="*/ 1355201 w 1550240"/>
              <a:gd name="connsiteY910" fmla="*/ 268632 h 1626096"/>
              <a:gd name="connsiteX911" fmla="*/ 1357579 w 1550240"/>
              <a:gd name="connsiteY911" fmla="*/ 258318 h 1626096"/>
              <a:gd name="connsiteX912" fmla="*/ 1360114 w 1550240"/>
              <a:gd name="connsiteY912" fmla="*/ 250510 h 1626096"/>
              <a:gd name="connsiteX913" fmla="*/ 1369266 w 1550240"/>
              <a:gd name="connsiteY913" fmla="*/ 255551 h 1626096"/>
              <a:gd name="connsiteX914" fmla="*/ 1368439 w 1550240"/>
              <a:gd name="connsiteY914" fmla="*/ 264755 h 1626096"/>
              <a:gd name="connsiteX915" fmla="*/ 1362130 w 1550240"/>
              <a:gd name="connsiteY915" fmla="*/ 278948 h 1626096"/>
              <a:gd name="connsiteX916" fmla="*/ 1362130 w 1550240"/>
              <a:gd name="connsiteY916" fmla="*/ 277940 h 1626096"/>
              <a:gd name="connsiteX917" fmla="*/ 1358665 w 1550240"/>
              <a:gd name="connsiteY917" fmla="*/ 279310 h 1626096"/>
              <a:gd name="connsiteX918" fmla="*/ 1359416 w 1550240"/>
              <a:gd name="connsiteY918" fmla="*/ 282077 h 1626096"/>
              <a:gd name="connsiteX919" fmla="*/ 1362130 w 1550240"/>
              <a:gd name="connsiteY919" fmla="*/ 278948 h 1626096"/>
              <a:gd name="connsiteX920" fmla="*/ 1389560 w 1550240"/>
              <a:gd name="connsiteY920" fmla="*/ 282489 h 1626096"/>
              <a:gd name="connsiteX921" fmla="*/ 1370791 w 1550240"/>
              <a:gd name="connsiteY921" fmla="*/ 288849 h 1626096"/>
              <a:gd name="connsiteX922" fmla="*/ 1367585 w 1550240"/>
              <a:gd name="connsiteY922" fmla="*/ 288565 h 1626096"/>
              <a:gd name="connsiteX923" fmla="*/ 1366757 w 1550240"/>
              <a:gd name="connsiteY923" fmla="*/ 290375 h 1626096"/>
              <a:gd name="connsiteX924" fmla="*/ 1369525 w 1550240"/>
              <a:gd name="connsiteY924" fmla="*/ 305086 h 1626096"/>
              <a:gd name="connsiteX925" fmla="*/ 1380435 w 1550240"/>
              <a:gd name="connsiteY925" fmla="*/ 305318 h 1626096"/>
              <a:gd name="connsiteX926" fmla="*/ 1377280 w 1550240"/>
              <a:gd name="connsiteY926" fmla="*/ 315090 h 1626096"/>
              <a:gd name="connsiteX927" fmla="*/ 1382322 w 1550240"/>
              <a:gd name="connsiteY927" fmla="*/ 327293 h 1626096"/>
              <a:gd name="connsiteX928" fmla="*/ 1389845 w 1550240"/>
              <a:gd name="connsiteY928" fmla="*/ 323493 h 1626096"/>
              <a:gd name="connsiteX929" fmla="*/ 1395403 w 1550240"/>
              <a:gd name="connsiteY929" fmla="*/ 319020 h 1626096"/>
              <a:gd name="connsiteX930" fmla="*/ 1397071 w 1550240"/>
              <a:gd name="connsiteY930" fmla="*/ 324284 h 1626096"/>
              <a:gd name="connsiteX931" fmla="*/ 1398472 w 1550240"/>
              <a:gd name="connsiteY931" fmla="*/ 332174 h 1626096"/>
              <a:gd name="connsiteX932" fmla="*/ 1396540 w 1550240"/>
              <a:gd name="connsiteY932" fmla="*/ 328172 h 1626096"/>
              <a:gd name="connsiteX933" fmla="*/ 1393412 w 1550240"/>
              <a:gd name="connsiteY933" fmla="*/ 331196 h 1626096"/>
              <a:gd name="connsiteX934" fmla="*/ 1390465 w 1550240"/>
              <a:gd name="connsiteY934" fmla="*/ 334299 h 1626096"/>
              <a:gd name="connsiteX935" fmla="*/ 1391835 w 1550240"/>
              <a:gd name="connsiteY935" fmla="*/ 346243 h 1626096"/>
              <a:gd name="connsiteX936" fmla="*/ 1395791 w 1550240"/>
              <a:gd name="connsiteY936" fmla="*/ 346398 h 1626096"/>
              <a:gd name="connsiteX937" fmla="*/ 1398712 w 1550240"/>
              <a:gd name="connsiteY937" fmla="*/ 333704 h 1626096"/>
              <a:gd name="connsiteX938" fmla="*/ 1398731 w 1550240"/>
              <a:gd name="connsiteY938" fmla="*/ 333631 h 1626096"/>
              <a:gd name="connsiteX939" fmla="*/ 1398738 w 1550240"/>
              <a:gd name="connsiteY939" fmla="*/ 333678 h 1626096"/>
              <a:gd name="connsiteX940" fmla="*/ 1398734 w 1550240"/>
              <a:gd name="connsiteY940" fmla="*/ 333614 h 1626096"/>
              <a:gd name="connsiteX941" fmla="*/ 1399876 w 1550240"/>
              <a:gd name="connsiteY941" fmla="*/ 328803 h 1626096"/>
              <a:gd name="connsiteX942" fmla="*/ 1400961 w 1550240"/>
              <a:gd name="connsiteY942" fmla="*/ 328223 h 1626096"/>
              <a:gd name="connsiteX943" fmla="*/ 1410321 w 1550240"/>
              <a:gd name="connsiteY943" fmla="*/ 332593 h 1626096"/>
              <a:gd name="connsiteX944" fmla="*/ 1411173 w 1550240"/>
              <a:gd name="connsiteY944" fmla="*/ 320338 h 1626096"/>
              <a:gd name="connsiteX945" fmla="*/ 1406598 w 1550240"/>
              <a:gd name="connsiteY945" fmla="*/ 315555 h 1626096"/>
              <a:gd name="connsiteX946" fmla="*/ 1406132 w 1550240"/>
              <a:gd name="connsiteY946" fmla="*/ 304413 h 1626096"/>
              <a:gd name="connsiteX947" fmla="*/ 1407857 w 1550240"/>
              <a:gd name="connsiteY947" fmla="*/ 296225 h 1626096"/>
              <a:gd name="connsiteX948" fmla="*/ 1407890 w 1550240"/>
              <a:gd name="connsiteY948" fmla="*/ 296219 h 1626096"/>
              <a:gd name="connsiteX949" fmla="*/ 1407866 w 1550240"/>
              <a:gd name="connsiteY949" fmla="*/ 296192 h 1626096"/>
              <a:gd name="connsiteX950" fmla="*/ 1423893 w 1550240"/>
              <a:gd name="connsiteY950" fmla="*/ 291332 h 1626096"/>
              <a:gd name="connsiteX951" fmla="*/ 1423558 w 1550240"/>
              <a:gd name="connsiteY951" fmla="*/ 286755 h 1626096"/>
              <a:gd name="connsiteX952" fmla="*/ 1422860 w 1550240"/>
              <a:gd name="connsiteY952" fmla="*/ 283679 h 1626096"/>
              <a:gd name="connsiteX953" fmla="*/ 1433459 w 1550240"/>
              <a:gd name="connsiteY953" fmla="*/ 287894 h 1626096"/>
              <a:gd name="connsiteX954" fmla="*/ 1433614 w 1550240"/>
              <a:gd name="connsiteY954" fmla="*/ 295132 h 1626096"/>
              <a:gd name="connsiteX955" fmla="*/ 1425316 w 1550240"/>
              <a:gd name="connsiteY955" fmla="*/ 302940 h 1626096"/>
              <a:gd name="connsiteX956" fmla="*/ 1425677 w 1550240"/>
              <a:gd name="connsiteY956" fmla="*/ 312661 h 1626096"/>
              <a:gd name="connsiteX957" fmla="*/ 1421953 w 1550240"/>
              <a:gd name="connsiteY957" fmla="*/ 314522 h 1626096"/>
              <a:gd name="connsiteX958" fmla="*/ 1421541 w 1550240"/>
              <a:gd name="connsiteY958" fmla="*/ 323260 h 1626096"/>
              <a:gd name="connsiteX959" fmla="*/ 1425368 w 1550240"/>
              <a:gd name="connsiteY959" fmla="*/ 330680 h 1626096"/>
              <a:gd name="connsiteX960" fmla="*/ 1416810 w 1550240"/>
              <a:gd name="connsiteY960" fmla="*/ 347510 h 1626096"/>
              <a:gd name="connsiteX961" fmla="*/ 1411641 w 1550240"/>
              <a:gd name="connsiteY961" fmla="*/ 349943 h 1626096"/>
              <a:gd name="connsiteX962" fmla="*/ 1406520 w 1550240"/>
              <a:gd name="connsiteY962" fmla="*/ 342830 h 1626096"/>
              <a:gd name="connsiteX963" fmla="*/ 1403522 w 1550240"/>
              <a:gd name="connsiteY963" fmla="*/ 345984 h 1626096"/>
              <a:gd name="connsiteX964" fmla="*/ 1409312 w 1550240"/>
              <a:gd name="connsiteY964" fmla="*/ 351026 h 1626096"/>
              <a:gd name="connsiteX965" fmla="*/ 1409320 w 1550240"/>
              <a:gd name="connsiteY965" fmla="*/ 351036 h 1626096"/>
              <a:gd name="connsiteX966" fmla="*/ 1409286 w 1550240"/>
              <a:gd name="connsiteY966" fmla="*/ 351052 h 1626096"/>
              <a:gd name="connsiteX967" fmla="*/ 1409332 w 1550240"/>
              <a:gd name="connsiteY967" fmla="*/ 351052 h 1626096"/>
              <a:gd name="connsiteX968" fmla="*/ 1416925 w 1550240"/>
              <a:gd name="connsiteY968" fmla="*/ 361099 h 1626096"/>
              <a:gd name="connsiteX969" fmla="*/ 1427952 w 1550240"/>
              <a:gd name="connsiteY969" fmla="*/ 364986 h 1626096"/>
              <a:gd name="connsiteX970" fmla="*/ 1430564 w 1550240"/>
              <a:gd name="connsiteY970" fmla="*/ 370054 h 1626096"/>
              <a:gd name="connsiteX971" fmla="*/ 1425238 w 1550240"/>
              <a:gd name="connsiteY971" fmla="*/ 370959 h 1626096"/>
              <a:gd name="connsiteX972" fmla="*/ 1416810 w 1550240"/>
              <a:gd name="connsiteY972" fmla="*/ 369407 h 1626096"/>
              <a:gd name="connsiteX973" fmla="*/ 1413139 w 1550240"/>
              <a:gd name="connsiteY973" fmla="*/ 371010 h 1626096"/>
              <a:gd name="connsiteX974" fmla="*/ 1418774 w 1550240"/>
              <a:gd name="connsiteY974" fmla="*/ 386264 h 1626096"/>
              <a:gd name="connsiteX975" fmla="*/ 1430744 w 1550240"/>
              <a:gd name="connsiteY975" fmla="*/ 383032 h 1626096"/>
              <a:gd name="connsiteX976" fmla="*/ 1432348 w 1550240"/>
              <a:gd name="connsiteY976" fmla="*/ 379128 h 1626096"/>
              <a:gd name="connsiteX977" fmla="*/ 1435166 w 1550240"/>
              <a:gd name="connsiteY977" fmla="*/ 381170 h 1626096"/>
              <a:gd name="connsiteX978" fmla="*/ 1435269 w 1550240"/>
              <a:gd name="connsiteY978" fmla="*/ 387996 h 1626096"/>
              <a:gd name="connsiteX979" fmla="*/ 1433097 w 1550240"/>
              <a:gd name="connsiteY979" fmla="*/ 400509 h 1626096"/>
              <a:gd name="connsiteX980" fmla="*/ 1422342 w 1550240"/>
              <a:gd name="connsiteY980" fmla="*/ 395364 h 1626096"/>
              <a:gd name="connsiteX981" fmla="*/ 1403702 w 1550240"/>
              <a:gd name="connsiteY981" fmla="*/ 385385 h 1626096"/>
              <a:gd name="connsiteX982" fmla="*/ 1395765 w 1550240"/>
              <a:gd name="connsiteY982" fmla="*/ 388823 h 1626096"/>
              <a:gd name="connsiteX983" fmla="*/ 1396076 w 1550240"/>
              <a:gd name="connsiteY983" fmla="*/ 396372 h 1626096"/>
              <a:gd name="connsiteX984" fmla="*/ 1405486 w 1550240"/>
              <a:gd name="connsiteY984" fmla="*/ 405266 h 1626096"/>
              <a:gd name="connsiteX985" fmla="*/ 1421825 w 1550240"/>
              <a:gd name="connsiteY985" fmla="*/ 410048 h 1626096"/>
              <a:gd name="connsiteX986" fmla="*/ 1460036 w 1550240"/>
              <a:gd name="connsiteY986" fmla="*/ 423337 h 1626096"/>
              <a:gd name="connsiteX987" fmla="*/ 1466293 w 1550240"/>
              <a:gd name="connsiteY987" fmla="*/ 420829 h 1626096"/>
              <a:gd name="connsiteX988" fmla="*/ 1465129 w 1550240"/>
              <a:gd name="connsiteY988" fmla="*/ 428636 h 1626096"/>
              <a:gd name="connsiteX989" fmla="*/ 1463241 w 1550240"/>
              <a:gd name="connsiteY989" fmla="*/ 443528 h 1626096"/>
              <a:gd name="connsiteX990" fmla="*/ 1472548 w 1550240"/>
              <a:gd name="connsiteY990" fmla="*/ 451569 h 1626096"/>
              <a:gd name="connsiteX991" fmla="*/ 1476065 w 1550240"/>
              <a:gd name="connsiteY991" fmla="*/ 453611 h 1626096"/>
              <a:gd name="connsiteX992" fmla="*/ 1485811 w 1550240"/>
              <a:gd name="connsiteY992" fmla="*/ 490943 h 1626096"/>
              <a:gd name="connsiteX993" fmla="*/ 1487570 w 1550240"/>
              <a:gd name="connsiteY993" fmla="*/ 501491 h 1626096"/>
              <a:gd name="connsiteX994" fmla="*/ 1490231 w 1550240"/>
              <a:gd name="connsiteY994" fmla="*/ 530885 h 1626096"/>
              <a:gd name="connsiteX995" fmla="*/ 1490026 w 1550240"/>
              <a:gd name="connsiteY995" fmla="*/ 544562 h 1626096"/>
              <a:gd name="connsiteX996" fmla="*/ 1499410 w 1550240"/>
              <a:gd name="connsiteY996" fmla="*/ 563538 h 1626096"/>
              <a:gd name="connsiteX997" fmla="*/ 1522161 w 1550240"/>
              <a:gd name="connsiteY997" fmla="*/ 601748 h 1626096"/>
              <a:gd name="connsiteX998" fmla="*/ 1522187 w 1550240"/>
              <a:gd name="connsiteY998" fmla="*/ 604024 h 1626096"/>
              <a:gd name="connsiteX999" fmla="*/ 1523375 w 1550240"/>
              <a:gd name="connsiteY999" fmla="*/ 663176 h 1626096"/>
              <a:gd name="connsiteX1000" fmla="*/ 1524514 w 1550240"/>
              <a:gd name="connsiteY1000" fmla="*/ 675429 h 1626096"/>
              <a:gd name="connsiteX1001" fmla="*/ 1532656 w 1550240"/>
              <a:gd name="connsiteY1001" fmla="*/ 692518 h 1626096"/>
              <a:gd name="connsiteX1002" fmla="*/ 1533329 w 1550240"/>
              <a:gd name="connsiteY1002" fmla="*/ 703971 h 1626096"/>
              <a:gd name="connsiteX1003" fmla="*/ 1533329 w 1550240"/>
              <a:gd name="connsiteY1003" fmla="*/ 720466 h 1626096"/>
              <a:gd name="connsiteX1004" fmla="*/ 1526219 w 1550240"/>
              <a:gd name="connsiteY1004" fmla="*/ 742647 h 1626096"/>
              <a:gd name="connsiteX1005" fmla="*/ 1524514 w 1550240"/>
              <a:gd name="connsiteY1005" fmla="*/ 753557 h 1626096"/>
              <a:gd name="connsiteX1006" fmla="*/ 1543773 w 1550240"/>
              <a:gd name="connsiteY1006" fmla="*/ 762632 h 1626096"/>
              <a:gd name="connsiteX1007" fmla="*/ 1549436 w 1550240"/>
              <a:gd name="connsiteY1007" fmla="*/ 773852 h 1626096"/>
              <a:gd name="connsiteX1008" fmla="*/ 1544626 w 1550240"/>
              <a:gd name="connsiteY1008" fmla="*/ 778687 h 1626096"/>
              <a:gd name="connsiteX1009" fmla="*/ 1531210 w 1550240"/>
              <a:gd name="connsiteY1009" fmla="*/ 812037 h 1626096"/>
              <a:gd name="connsiteX1010" fmla="*/ 1535372 w 1550240"/>
              <a:gd name="connsiteY1010" fmla="*/ 844637 h 1626096"/>
              <a:gd name="connsiteX1011" fmla="*/ 1539327 w 1550240"/>
              <a:gd name="connsiteY1011" fmla="*/ 874886 h 1626096"/>
              <a:gd name="connsiteX1012" fmla="*/ 1524643 w 1550240"/>
              <a:gd name="connsiteY1012" fmla="*/ 908986 h 1626096"/>
              <a:gd name="connsiteX1013" fmla="*/ 1517404 w 1550240"/>
              <a:gd name="connsiteY1013" fmla="*/ 921731 h 1626096"/>
              <a:gd name="connsiteX1014" fmla="*/ 1517791 w 1550240"/>
              <a:gd name="connsiteY1014" fmla="*/ 942233 h 1626096"/>
              <a:gd name="connsiteX1015" fmla="*/ 1522161 w 1550240"/>
              <a:gd name="connsiteY1015" fmla="*/ 983778 h 1626096"/>
              <a:gd name="connsiteX1016" fmla="*/ 1523169 w 1550240"/>
              <a:gd name="connsiteY1016" fmla="*/ 1003039 h 1626096"/>
              <a:gd name="connsiteX1017" fmla="*/ 1509312 w 1550240"/>
              <a:gd name="connsiteY1017" fmla="*/ 1020102 h 1626096"/>
              <a:gd name="connsiteX1018" fmla="*/ 1494756 w 1550240"/>
              <a:gd name="connsiteY1018" fmla="*/ 1038638 h 1626096"/>
              <a:gd name="connsiteX1019" fmla="*/ 1489482 w 1550240"/>
              <a:gd name="connsiteY1019" fmla="*/ 1067594 h 1626096"/>
              <a:gd name="connsiteX1020" fmla="*/ 1493902 w 1550240"/>
              <a:gd name="connsiteY1020" fmla="*/ 1099238 h 1626096"/>
              <a:gd name="connsiteX1021" fmla="*/ 1476478 w 1550240"/>
              <a:gd name="connsiteY1021" fmla="*/ 1126151 h 1626096"/>
              <a:gd name="connsiteX1022" fmla="*/ 1464068 w 1550240"/>
              <a:gd name="connsiteY1022" fmla="*/ 1134165 h 1626096"/>
              <a:gd name="connsiteX1023" fmla="*/ 1457115 w 1550240"/>
              <a:gd name="connsiteY1023" fmla="*/ 1149392 h 1626096"/>
              <a:gd name="connsiteX1024" fmla="*/ 1443800 w 1550240"/>
              <a:gd name="connsiteY1024" fmla="*/ 1146110 h 1626096"/>
              <a:gd name="connsiteX1025" fmla="*/ 1426426 w 1550240"/>
              <a:gd name="connsiteY1025" fmla="*/ 1144300 h 1626096"/>
              <a:gd name="connsiteX1026" fmla="*/ 1409183 w 1550240"/>
              <a:gd name="connsiteY1026" fmla="*/ 1142077 h 1626096"/>
              <a:gd name="connsiteX1027" fmla="*/ 1403677 w 1550240"/>
              <a:gd name="connsiteY1027" fmla="*/ 1146420 h 1626096"/>
              <a:gd name="connsiteX1028" fmla="*/ 1398608 w 1550240"/>
              <a:gd name="connsiteY1028" fmla="*/ 1167438 h 1626096"/>
              <a:gd name="connsiteX1029" fmla="*/ 1394756 w 1550240"/>
              <a:gd name="connsiteY1029" fmla="*/ 1173514 h 1626096"/>
              <a:gd name="connsiteX1030" fmla="*/ 1385011 w 1550240"/>
              <a:gd name="connsiteY1030" fmla="*/ 1183829 h 1626096"/>
              <a:gd name="connsiteX1031" fmla="*/ 1385166 w 1550240"/>
              <a:gd name="connsiteY1031" fmla="*/ 1192929 h 1626096"/>
              <a:gd name="connsiteX1032" fmla="*/ 1375936 w 1550240"/>
              <a:gd name="connsiteY1032" fmla="*/ 1231062 h 1626096"/>
              <a:gd name="connsiteX1033" fmla="*/ 1362854 w 1550240"/>
              <a:gd name="connsiteY1033" fmla="*/ 1266688 h 1626096"/>
              <a:gd name="connsiteX1034" fmla="*/ 1353237 w 1550240"/>
              <a:gd name="connsiteY1034" fmla="*/ 1281011 h 1626096"/>
              <a:gd name="connsiteX1035" fmla="*/ 1350057 w 1550240"/>
              <a:gd name="connsiteY1035" fmla="*/ 1282769 h 1626096"/>
              <a:gd name="connsiteX1036" fmla="*/ 1348584 w 1550240"/>
              <a:gd name="connsiteY1036" fmla="*/ 1278813 h 1626096"/>
              <a:gd name="connsiteX1037" fmla="*/ 1348584 w 1550240"/>
              <a:gd name="connsiteY1037" fmla="*/ 1274263 h 1626096"/>
              <a:gd name="connsiteX1038" fmla="*/ 1343516 w 1550240"/>
              <a:gd name="connsiteY1038" fmla="*/ 1262784 h 1626096"/>
              <a:gd name="connsiteX1039" fmla="*/ 1332425 w 1550240"/>
              <a:gd name="connsiteY1039" fmla="*/ 1270204 h 1626096"/>
              <a:gd name="connsiteX1040" fmla="*/ 1330331 w 1550240"/>
              <a:gd name="connsiteY1040" fmla="*/ 1276046 h 1626096"/>
              <a:gd name="connsiteX1041" fmla="*/ 1328884 w 1550240"/>
              <a:gd name="connsiteY1041" fmla="*/ 1296083 h 1626096"/>
              <a:gd name="connsiteX1042" fmla="*/ 1316448 w 1550240"/>
              <a:gd name="connsiteY1042" fmla="*/ 1308751 h 1626096"/>
              <a:gd name="connsiteX1043" fmla="*/ 1302901 w 1550240"/>
              <a:gd name="connsiteY1043" fmla="*/ 1314542 h 1626096"/>
              <a:gd name="connsiteX1044" fmla="*/ 1298351 w 1550240"/>
              <a:gd name="connsiteY1044" fmla="*/ 1340059 h 1626096"/>
              <a:gd name="connsiteX1045" fmla="*/ 1292973 w 1550240"/>
              <a:gd name="connsiteY1045" fmla="*/ 1347453 h 1626096"/>
              <a:gd name="connsiteX1046" fmla="*/ 1289174 w 1550240"/>
              <a:gd name="connsiteY1046" fmla="*/ 1338611 h 1626096"/>
              <a:gd name="connsiteX1047" fmla="*/ 1288915 w 1550240"/>
              <a:gd name="connsiteY1047" fmla="*/ 1331812 h 1626096"/>
              <a:gd name="connsiteX1048" fmla="*/ 1284597 w 1550240"/>
              <a:gd name="connsiteY1048" fmla="*/ 1331760 h 1626096"/>
              <a:gd name="connsiteX1049" fmla="*/ 1279969 w 1550240"/>
              <a:gd name="connsiteY1049" fmla="*/ 1338896 h 1626096"/>
              <a:gd name="connsiteX1050" fmla="*/ 1273169 w 1550240"/>
              <a:gd name="connsiteY1050" fmla="*/ 1347504 h 1626096"/>
              <a:gd name="connsiteX1051" fmla="*/ 1259183 w 1550240"/>
              <a:gd name="connsiteY1051" fmla="*/ 1342696 h 1626096"/>
              <a:gd name="connsiteX1052" fmla="*/ 1260244 w 1550240"/>
              <a:gd name="connsiteY1052" fmla="*/ 1330054 h 1626096"/>
              <a:gd name="connsiteX1053" fmla="*/ 1248145 w 1550240"/>
              <a:gd name="connsiteY1053" fmla="*/ 1330881 h 1626096"/>
              <a:gd name="connsiteX1054" fmla="*/ 1247808 w 1550240"/>
              <a:gd name="connsiteY1054" fmla="*/ 1324237 h 1626096"/>
              <a:gd name="connsiteX1055" fmla="*/ 1238864 w 1550240"/>
              <a:gd name="connsiteY1055" fmla="*/ 1315524 h 1626096"/>
              <a:gd name="connsiteX1056" fmla="*/ 1243233 w 1550240"/>
              <a:gd name="connsiteY1056" fmla="*/ 1283131 h 1626096"/>
              <a:gd name="connsiteX1057" fmla="*/ 1241578 w 1550240"/>
              <a:gd name="connsiteY1057" fmla="*/ 1274832 h 1626096"/>
              <a:gd name="connsiteX1058" fmla="*/ 1234520 w 1550240"/>
              <a:gd name="connsiteY1058" fmla="*/ 1282433 h 1626096"/>
              <a:gd name="connsiteX1059" fmla="*/ 1229634 w 1550240"/>
              <a:gd name="connsiteY1059" fmla="*/ 1303244 h 1626096"/>
              <a:gd name="connsiteX1060" fmla="*/ 1225110 w 1550240"/>
              <a:gd name="connsiteY1060" fmla="*/ 1315033 h 1626096"/>
              <a:gd name="connsiteX1061" fmla="*/ 1222265 w 1550240"/>
              <a:gd name="connsiteY1061" fmla="*/ 1319454 h 1626096"/>
              <a:gd name="connsiteX1062" fmla="*/ 1220482 w 1550240"/>
              <a:gd name="connsiteY1062" fmla="*/ 1313353 h 1626096"/>
              <a:gd name="connsiteX1063" fmla="*/ 1217534 w 1550240"/>
              <a:gd name="connsiteY1063" fmla="*/ 1311905 h 1626096"/>
              <a:gd name="connsiteX1064" fmla="*/ 1212570 w 1550240"/>
              <a:gd name="connsiteY1064" fmla="*/ 1318911 h 1626096"/>
              <a:gd name="connsiteX1065" fmla="*/ 1206779 w 1550240"/>
              <a:gd name="connsiteY1065" fmla="*/ 1321109 h 1626096"/>
              <a:gd name="connsiteX1066" fmla="*/ 1197472 w 1550240"/>
              <a:gd name="connsiteY1066" fmla="*/ 1358441 h 1626096"/>
              <a:gd name="connsiteX1067" fmla="*/ 1192354 w 1550240"/>
              <a:gd name="connsiteY1067" fmla="*/ 1360948 h 1626096"/>
              <a:gd name="connsiteX1068" fmla="*/ 1188708 w 1550240"/>
              <a:gd name="connsiteY1068" fmla="*/ 1356760 h 1626096"/>
              <a:gd name="connsiteX1069" fmla="*/ 1187053 w 1550240"/>
              <a:gd name="connsiteY1069" fmla="*/ 1339154 h 1626096"/>
              <a:gd name="connsiteX1070" fmla="*/ 1178935 w 1550240"/>
              <a:gd name="connsiteY1070" fmla="*/ 1354769 h 1626096"/>
              <a:gd name="connsiteX1071" fmla="*/ 1156547 w 1550240"/>
              <a:gd name="connsiteY1071" fmla="*/ 1361232 h 1626096"/>
              <a:gd name="connsiteX1072" fmla="*/ 1152902 w 1550240"/>
              <a:gd name="connsiteY1072" fmla="*/ 1356863 h 1626096"/>
              <a:gd name="connsiteX1073" fmla="*/ 1126506 w 1550240"/>
              <a:gd name="connsiteY1073" fmla="*/ 1365550 h 1626096"/>
              <a:gd name="connsiteX1074" fmla="*/ 1108021 w 1550240"/>
              <a:gd name="connsiteY1074" fmla="*/ 1370411 h 1626096"/>
              <a:gd name="connsiteX1075" fmla="*/ 1095947 w 1550240"/>
              <a:gd name="connsiteY1075" fmla="*/ 1374185 h 1626096"/>
              <a:gd name="connsiteX1076" fmla="*/ 1094525 w 1550240"/>
              <a:gd name="connsiteY1076" fmla="*/ 1388714 h 1626096"/>
              <a:gd name="connsiteX1077" fmla="*/ 1099386 w 1550240"/>
              <a:gd name="connsiteY1077" fmla="*/ 1397944 h 1626096"/>
              <a:gd name="connsiteX1078" fmla="*/ 1098895 w 1550240"/>
              <a:gd name="connsiteY1078" fmla="*/ 1402364 h 1626096"/>
              <a:gd name="connsiteX1079" fmla="*/ 1081574 w 1550240"/>
              <a:gd name="connsiteY1079" fmla="*/ 1410068 h 1626096"/>
              <a:gd name="connsiteX1080" fmla="*/ 1073636 w 1550240"/>
              <a:gd name="connsiteY1080" fmla="*/ 1414334 h 1626096"/>
              <a:gd name="connsiteX1081" fmla="*/ 1050549 w 1550240"/>
              <a:gd name="connsiteY1081" fmla="*/ 1434138 h 1626096"/>
              <a:gd name="connsiteX1082" fmla="*/ 1034392 w 1550240"/>
              <a:gd name="connsiteY1082" fmla="*/ 1444790 h 1626096"/>
              <a:gd name="connsiteX1083" fmla="*/ 1033719 w 1550240"/>
              <a:gd name="connsiteY1083" fmla="*/ 1450736 h 1626096"/>
              <a:gd name="connsiteX1084" fmla="*/ 1030720 w 1550240"/>
              <a:gd name="connsiteY1084" fmla="*/ 1485146 h 1626096"/>
              <a:gd name="connsiteX1085" fmla="*/ 1028678 w 1550240"/>
              <a:gd name="connsiteY1085" fmla="*/ 1495538 h 1626096"/>
              <a:gd name="connsiteX1086" fmla="*/ 1018259 w 1550240"/>
              <a:gd name="connsiteY1086" fmla="*/ 1512188 h 1626096"/>
              <a:gd name="connsiteX1087" fmla="*/ 1018052 w 1550240"/>
              <a:gd name="connsiteY1087" fmla="*/ 1517773 h 1626096"/>
              <a:gd name="connsiteX1088" fmla="*/ 1019422 w 1550240"/>
              <a:gd name="connsiteY1088" fmla="*/ 1528631 h 1626096"/>
              <a:gd name="connsiteX1089" fmla="*/ 1012960 w 1550240"/>
              <a:gd name="connsiteY1089" fmla="*/ 1534784 h 1626096"/>
              <a:gd name="connsiteX1090" fmla="*/ 996517 w 1550240"/>
              <a:gd name="connsiteY1090" fmla="*/ 1539489 h 1626096"/>
              <a:gd name="connsiteX1091" fmla="*/ 1002954 w 1550240"/>
              <a:gd name="connsiteY1091" fmla="*/ 1503424 h 1626096"/>
              <a:gd name="connsiteX1092" fmla="*/ 1005514 w 1550240"/>
              <a:gd name="connsiteY1092" fmla="*/ 1499986 h 1626096"/>
              <a:gd name="connsiteX1093" fmla="*/ 1003627 w 1550240"/>
              <a:gd name="connsiteY1093" fmla="*/ 1480312 h 1626096"/>
              <a:gd name="connsiteX1094" fmla="*/ 983590 w 1550240"/>
              <a:gd name="connsiteY1094" fmla="*/ 1486439 h 1626096"/>
              <a:gd name="connsiteX1095" fmla="*/ 979634 w 1550240"/>
              <a:gd name="connsiteY1095" fmla="*/ 1506242 h 1626096"/>
              <a:gd name="connsiteX1096" fmla="*/ 976714 w 1550240"/>
              <a:gd name="connsiteY1096" fmla="*/ 1534396 h 1626096"/>
              <a:gd name="connsiteX1097" fmla="*/ 973765 w 1550240"/>
              <a:gd name="connsiteY1097" fmla="*/ 1542178 h 1626096"/>
              <a:gd name="connsiteX1098" fmla="*/ 973610 w 1550240"/>
              <a:gd name="connsiteY1098" fmla="*/ 1551278 h 1626096"/>
              <a:gd name="connsiteX1099" fmla="*/ 962468 w 1550240"/>
              <a:gd name="connsiteY1099" fmla="*/ 1562343 h 1626096"/>
              <a:gd name="connsiteX1100" fmla="*/ 963218 w 1550240"/>
              <a:gd name="connsiteY1100" fmla="*/ 1579303 h 1626096"/>
              <a:gd name="connsiteX1101" fmla="*/ 957065 w 1550240"/>
              <a:gd name="connsiteY1101" fmla="*/ 1594918 h 1626096"/>
              <a:gd name="connsiteX1102" fmla="*/ 950473 w 1550240"/>
              <a:gd name="connsiteY1102" fmla="*/ 1610404 h 1626096"/>
              <a:gd name="connsiteX1103" fmla="*/ 946388 w 1550240"/>
              <a:gd name="connsiteY1103" fmla="*/ 1609757 h 1626096"/>
              <a:gd name="connsiteX1104" fmla="*/ 939665 w 1550240"/>
              <a:gd name="connsiteY1104" fmla="*/ 1608155 h 1626096"/>
              <a:gd name="connsiteX1105" fmla="*/ 936978 w 1550240"/>
              <a:gd name="connsiteY1105" fmla="*/ 1622994 h 1626096"/>
              <a:gd name="connsiteX1106" fmla="*/ 934573 w 1550240"/>
              <a:gd name="connsiteY1106" fmla="*/ 1626096 h 1626096"/>
              <a:gd name="connsiteX1107" fmla="*/ 932609 w 1550240"/>
              <a:gd name="connsiteY1107" fmla="*/ 1622399 h 1626096"/>
              <a:gd name="connsiteX1108" fmla="*/ 932816 w 1550240"/>
              <a:gd name="connsiteY1108" fmla="*/ 1606604 h 1626096"/>
              <a:gd name="connsiteX1109" fmla="*/ 949619 w 1550240"/>
              <a:gd name="connsiteY1109" fmla="*/ 1552028 h 1626096"/>
              <a:gd name="connsiteX1110" fmla="*/ 950705 w 1550240"/>
              <a:gd name="connsiteY1110" fmla="*/ 1547969 h 1626096"/>
              <a:gd name="connsiteX1111" fmla="*/ 955541 w 1550240"/>
              <a:gd name="connsiteY1111" fmla="*/ 1495151 h 1626096"/>
              <a:gd name="connsiteX1112" fmla="*/ 958669 w 1550240"/>
              <a:gd name="connsiteY1112" fmla="*/ 1478088 h 1626096"/>
              <a:gd name="connsiteX1113" fmla="*/ 956936 w 1550240"/>
              <a:gd name="connsiteY1113" fmla="*/ 1463455 h 1626096"/>
              <a:gd name="connsiteX1114" fmla="*/ 959182 w 1550240"/>
              <a:gd name="connsiteY1114" fmla="*/ 1454348 h 1626096"/>
              <a:gd name="connsiteX1115" fmla="*/ 957557 w 1550240"/>
              <a:gd name="connsiteY1115" fmla="*/ 1446457 h 1626096"/>
              <a:gd name="connsiteX1116" fmla="*/ 959728 w 1550240"/>
              <a:gd name="connsiteY1116" fmla="*/ 1444841 h 1626096"/>
              <a:gd name="connsiteX1117" fmla="*/ 956755 w 1550240"/>
              <a:gd name="connsiteY1117" fmla="*/ 1442566 h 1626096"/>
              <a:gd name="connsiteX1118" fmla="*/ 940131 w 1550240"/>
              <a:gd name="connsiteY1118" fmla="*/ 1451486 h 1626096"/>
              <a:gd name="connsiteX1119" fmla="*/ 932557 w 1550240"/>
              <a:gd name="connsiteY1119" fmla="*/ 1450684 h 1626096"/>
              <a:gd name="connsiteX1120" fmla="*/ 918544 w 1550240"/>
              <a:gd name="connsiteY1120" fmla="*/ 1474184 h 1626096"/>
              <a:gd name="connsiteX1121" fmla="*/ 914278 w 1550240"/>
              <a:gd name="connsiteY1121" fmla="*/ 1480027 h 1626096"/>
              <a:gd name="connsiteX1122" fmla="*/ 909754 w 1550240"/>
              <a:gd name="connsiteY1122" fmla="*/ 1474133 h 1626096"/>
              <a:gd name="connsiteX1123" fmla="*/ 907143 w 1550240"/>
              <a:gd name="connsiteY1123" fmla="*/ 1466558 h 1626096"/>
              <a:gd name="connsiteX1124" fmla="*/ 902335 w 1550240"/>
              <a:gd name="connsiteY1124" fmla="*/ 1471418 h 1626096"/>
              <a:gd name="connsiteX1125" fmla="*/ 877309 w 1550240"/>
              <a:gd name="connsiteY1125" fmla="*/ 1481966 h 1626096"/>
              <a:gd name="connsiteX1126" fmla="*/ 874076 w 1550240"/>
              <a:gd name="connsiteY1126" fmla="*/ 1481320 h 1626096"/>
              <a:gd name="connsiteX1127" fmla="*/ 861358 w 1550240"/>
              <a:gd name="connsiteY1127" fmla="*/ 1484603 h 1626096"/>
              <a:gd name="connsiteX1128" fmla="*/ 843958 w 1550240"/>
              <a:gd name="connsiteY1128" fmla="*/ 1488584 h 1626096"/>
              <a:gd name="connsiteX1129" fmla="*/ 832376 w 1550240"/>
              <a:gd name="connsiteY1129" fmla="*/ 1494065 h 1626096"/>
              <a:gd name="connsiteX1130" fmla="*/ 827619 w 1550240"/>
              <a:gd name="connsiteY1130" fmla="*/ 1499107 h 1626096"/>
              <a:gd name="connsiteX1131" fmla="*/ 812236 w 1550240"/>
              <a:gd name="connsiteY1131" fmla="*/ 1529432 h 1626096"/>
              <a:gd name="connsiteX1132" fmla="*/ 809108 w 1550240"/>
              <a:gd name="connsiteY1132" fmla="*/ 1527932 h 1626096"/>
              <a:gd name="connsiteX1133" fmla="*/ 806601 w 1550240"/>
              <a:gd name="connsiteY1133" fmla="*/ 1521547 h 1626096"/>
              <a:gd name="connsiteX1134" fmla="*/ 808954 w 1550240"/>
              <a:gd name="connsiteY1134" fmla="*/ 1506630 h 1626096"/>
              <a:gd name="connsiteX1135" fmla="*/ 806885 w 1550240"/>
              <a:gd name="connsiteY1135" fmla="*/ 1502984 h 1626096"/>
              <a:gd name="connsiteX1136" fmla="*/ 803705 w 1550240"/>
              <a:gd name="connsiteY1136" fmla="*/ 1506061 h 1626096"/>
              <a:gd name="connsiteX1137" fmla="*/ 797112 w 1550240"/>
              <a:gd name="connsiteY1137" fmla="*/ 1516971 h 1626096"/>
              <a:gd name="connsiteX1138" fmla="*/ 781653 w 1550240"/>
              <a:gd name="connsiteY1138" fmla="*/ 1518806 h 1626096"/>
              <a:gd name="connsiteX1139" fmla="*/ 780101 w 1550240"/>
              <a:gd name="connsiteY1139" fmla="*/ 1505932 h 1626096"/>
              <a:gd name="connsiteX1140" fmla="*/ 790598 w 1550240"/>
              <a:gd name="connsiteY1140" fmla="*/ 1476149 h 1626096"/>
              <a:gd name="connsiteX1141" fmla="*/ 787910 w 1550240"/>
              <a:gd name="connsiteY1141" fmla="*/ 1471108 h 1626096"/>
              <a:gd name="connsiteX1142" fmla="*/ 786869 w 1550240"/>
              <a:gd name="connsiteY1142" fmla="*/ 1462731 h 1626096"/>
              <a:gd name="connsiteX1143" fmla="*/ 787034 w 1550240"/>
              <a:gd name="connsiteY1143" fmla="*/ 1462027 h 1626096"/>
              <a:gd name="connsiteX1144" fmla="*/ 792899 w 1550240"/>
              <a:gd name="connsiteY1144" fmla="*/ 1466170 h 1626096"/>
              <a:gd name="connsiteX1145" fmla="*/ 795096 w 1550240"/>
              <a:gd name="connsiteY1145" fmla="*/ 1461180 h 1626096"/>
              <a:gd name="connsiteX1146" fmla="*/ 787856 w 1550240"/>
              <a:gd name="connsiteY1146" fmla="*/ 1458500 h 1626096"/>
              <a:gd name="connsiteX1147" fmla="*/ 787856 w 1550240"/>
              <a:gd name="connsiteY1147" fmla="*/ 1458491 h 1626096"/>
              <a:gd name="connsiteX1148" fmla="*/ 787853 w 1550240"/>
              <a:gd name="connsiteY1148" fmla="*/ 1458500 h 1626096"/>
              <a:gd name="connsiteX1149" fmla="*/ 787831 w 1550240"/>
              <a:gd name="connsiteY1149" fmla="*/ 1458491 h 1626096"/>
              <a:gd name="connsiteX1150" fmla="*/ 777645 w 1550240"/>
              <a:gd name="connsiteY1150" fmla="*/ 1459397 h 1626096"/>
              <a:gd name="connsiteX1151" fmla="*/ 773870 w 1550240"/>
              <a:gd name="connsiteY1151" fmla="*/ 1470151 h 1626096"/>
              <a:gd name="connsiteX1152" fmla="*/ 776870 w 1550240"/>
              <a:gd name="connsiteY1152" fmla="*/ 1477959 h 1626096"/>
              <a:gd name="connsiteX1153" fmla="*/ 775266 w 1550240"/>
              <a:gd name="connsiteY1153" fmla="*/ 1484060 h 1626096"/>
              <a:gd name="connsiteX1154" fmla="*/ 770458 w 1550240"/>
              <a:gd name="connsiteY1154" fmla="*/ 1480234 h 1626096"/>
              <a:gd name="connsiteX1155" fmla="*/ 767951 w 1550240"/>
              <a:gd name="connsiteY1155" fmla="*/ 1476718 h 1626096"/>
              <a:gd name="connsiteX1156" fmla="*/ 763298 w 1550240"/>
              <a:gd name="connsiteY1156" fmla="*/ 1466584 h 1626096"/>
              <a:gd name="connsiteX1157" fmla="*/ 751792 w 1550240"/>
              <a:gd name="connsiteY1157" fmla="*/ 1471418 h 1626096"/>
              <a:gd name="connsiteX1158" fmla="*/ 749699 w 1550240"/>
              <a:gd name="connsiteY1158" fmla="*/ 1479485 h 1626096"/>
              <a:gd name="connsiteX1159" fmla="*/ 749362 w 1550240"/>
              <a:gd name="connsiteY1159" fmla="*/ 1502312 h 1626096"/>
              <a:gd name="connsiteX1160" fmla="*/ 744242 w 1550240"/>
              <a:gd name="connsiteY1160" fmla="*/ 1507457 h 1626096"/>
              <a:gd name="connsiteX1161" fmla="*/ 740650 w 1550240"/>
              <a:gd name="connsiteY1161" fmla="*/ 1503062 h 1626096"/>
              <a:gd name="connsiteX1162" fmla="*/ 732479 w 1550240"/>
              <a:gd name="connsiteY1162" fmla="*/ 1493264 h 1626096"/>
              <a:gd name="connsiteX1163" fmla="*/ 725655 w 1550240"/>
              <a:gd name="connsiteY1163" fmla="*/ 1478605 h 1626096"/>
              <a:gd name="connsiteX1164" fmla="*/ 724259 w 1550240"/>
              <a:gd name="connsiteY1164" fmla="*/ 1471160 h 1626096"/>
              <a:gd name="connsiteX1165" fmla="*/ 710763 w 1550240"/>
              <a:gd name="connsiteY1165" fmla="*/ 1467152 h 1626096"/>
              <a:gd name="connsiteX1166" fmla="*/ 703370 w 1550240"/>
              <a:gd name="connsiteY1166" fmla="*/ 1464308 h 1626096"/>
              <a:gd name="connsiteX1167" fmla="*/ 690494 w 1550240"/>
              <a:gd name="connsiteY1167" fmla="*/ 1443445 h 1626096"/>
              <a:gd name="connsiteX1168" fmla="*/ 669244 w 1550240"/>
              <a:gd name="connsiteY1168" fmla="*/ 1458000 h 1626096"/>
              <a:gd name="connsiteX1169" fmla="*/ 670303 w 1550240"/>
              <a:gd name="connsiteY1169" fmla="*/ 1471883 h 1626096"/>
              <a:gd name="connsiteX1170" fmla="*/ 665753 w 1550240"/>
              <a:gd name="connsiteY1170" fmla="*/ 1480234 h 1626096"/>
              <a:gd name="connsiteX1171" fmla="*/ 640624 w 1550240"/>
              <a:gd name="connsiteY1171" fmla="*/ 1468755 h 1626096"/>
              <a:gd name="connsiteX1172" fmla="*/ 624828 w 1550240"/>
              <a:gd name="connsiteY1172" fmla="*/ 1457250 h 1626096"/>
              <a:gd name="connsiteX1173" fmla="*/ 621596 w 1550240"/>
              <a:gd name="connsiteY1173" fmla="*/ 1443109 h 1626096"/>
              <a:gd name="connsiteX1174" fmla="*/ 619140 w 1550240"/>
              <a:gd name="connsiteY1174" fmla="*/ 1434448 h 1626096"/>
              <a:gd name="connsiteX1175" fmla="*/ 626897 w 1550240"/>
              <a:gd name="connsiteY1175" fmla="*/ 1437395 h 1626096"/>
              <a:gd name="connsiteX1176" fmla="*/ 634859 w 1550240"/>
              <a:gd name="connsiteY1176" fmla="*/ 1435120 h 1626096"/>
              <a:gd name="connsiteX1177" fmla="*/ 637004 w 1550240"/>
              <a:gd name="connsiteY1177" fmla="*/ 1424443 h 1626096"/>
              <a:gd name="connsiteX1178" fmla="*/ 630464 w 1550240"/>
              <a:gd name="connsiteY1178" fmla="*/ 1418084 h 1626096"/>
              <a:gd name="connsiteX1179" fmla="*/ 626198 w 1550240"/>
              <a:gd name="connsiteY1179" fmla="*/ 1421315 h 1626096"/>
              <a:gd name="connsiteX1180" fmla="*/ 620975 w 1550240"/>
              <a:gd name="connsiteY1180" fmla="*/ 1421987 h 1626096"/>
              <a:gd name="connsiteX1181" fmla="*/ 616865 w 1550240"/>
              <a:gd name="connsiteY1181" fmla="*/ 1410017 h 1626096"/>
              <a:gd name="connsiteX1182" fmla="*/ 609523 w 1550240"/>
              <a:gd name="connsiteY1182" fmla="*/ 1402959 h 1626096"/>
              <a:gd name="connsiteX1183" fmla="*/ 607869 w 1550240"/>
              <a:gd name="connsiteY1183" fmla="*/ 1411413 h 1626096"/>
              <a:gd name="connsiteX1184" fmla="*/ 606291 w 1550240"/>
              <a:gd name="connsiteY1184" fmla="*/ 1415317 h 1626096"/>
              <a:gd name="connsiteX1185" fmla="*/ 603086 w 1550240"/>
              <a:gd name="connsiteY1185" fmla="*/ 1413404 h 1626096"/>
              <a:gd name="connsiteX1186" fmla="*/ 602309 w 1550240"/>
              <a:gd name="connsiteY1186" fmla="*/ 1396004 h 1626096"/>
              <a:gd name="connsiteX1187" fmla="*/ 600836 w 1550240"/>
              <a:gd name="connsiteY1187" fmla="*/ 1388559 h 1626096"/>
              <a:gd name="connsiteX1188" fmla="*/ 581654 w 1550240"/>
              <a:gd name="connsiteY1188" fmla="*/ 1379795 h 1626096"/>
              <a:gd name="connsiteX1189" fmla="*/ 563117 w 1550240"/>
              <a:gd name="connsiteY1189" fmla="*/ 1374831 h 1626096"/>
              <a:gd name="connsiteX1190" fmla="*/ 557792 w 1550240"/>
              <a:gd name="connsiteY1190" fmla="*/ 1379898 h 1626096"/>
              <a:gd name="connsiteX1191" fmla="*/ 557171 w 1550240"/>
              <a:gd name="connsiteY1191" fmla="*/ 1386362 h 1626096"/>
              <a:gd name="connsiteX1192" fmla="*/ 544761 w 1550240"/>
              <a:gd name="connsiteY1192" fmla="*/ 1396211 h 1626096"/>
              <a:gd name="connsiteX1193" fmla="*/ 557248 w 1550240"/>
              <a:gd name="connsiteY1193" fmla="*/ 1404485 h 1626096"/>
              <a:gd name="connsiteX1194" fmla="*/ 556137 w 1550240"/>
              <a:gd name="connsiteY1194" fmla="*/ 1410250 h 1626096"/>
              <a:gd name="connsiteX1195" fmla="*/ 545615 w 1550240"/>
              <a:gd name="connsiteY1195" fmla="*/ 1414593 h 1626096"/>
              <a:gd name="connsiteX1196" fmla="*/ 535532 w 1550240"/>
              <a:gd name="connsiteY1196" fmla="*/ 1417411 h 1626096"/>
              <a:gd name="connsiteX1197" fmla="*/ 523097 w 1550240"/>
              <a:gd name="connsiteY1197" fmla="*/ 1420436 h 1626096"/>
              <a:gd name="connsiteX1198" fmla="*/ 499519 w 1550240"/>
              <a:gd name="connsiteY1198" fmla="*/ 1424495 h 1626096"/>
              <a:gd name="connsiteX1199" fmla="*/ 479646 w 1550240"/>
              <a:gd name="connsiteY1199" fmla="*/ 1418393 h 1626096"/>
              <a:gd name="connsiteX1200" fmla="*/ 464057 w 1550240"/>
              <a:gd name="connsiteY1200" fmla="*/ 1401589 h 1626096"/>
              <a:gd name="connsiteX1201" fmla="*/ 461834 w 1550240"/>
              <a:gd name="connsiteY1201" fmla="*/ 1387292 h 1626096"/>
              <a:gd name="connsiteX1202" fmla="*/ 454517 w 1550240"/>
              <a:gd name="connsiteY1202" fmla="*/ 1379200 h 1626096"/>
              <a:gd name="connsiteX1203" fmla="*/ 442985 w 1550240"/>
              <a:gd name="connsiteY1203" fmla="*/ 1368394 h 1626096"/>
              <a:gd name="connsiteX1204" fmla="*/ 428380 w 1550240"/>
              <a:gd name="connsiteY1204" fmla="*/ 1361439 h 1626096"/>
              <a:gd name="connsiteX1205" fmla="*/ 413696 w 1550240"/>
              <a:gd name="connsiteY1205" fmla="*/ 1361155 h 1626096"/>
              <a:gd name="connsiteX1206" fmla="*/ 397097 w 1550240"/>
              <a:gd name="connsiteY1206" fmla="*/ 1360793 h 1626096"/>
              <a:gd name="connsiteX1207" fmla="*/ 384170 w 1550240"/>
              <a:gd name="connsiteY1207" fmla="*/ 1348952 h 1626096"/>
              <a:gd name="connsiteX1208" fmla="*/ 384300 w 1550240"/>
              <a:gd name="connsiteY1208" fmla="*/ 1340162 h 1626096"/>
              <a:gd name="connsiteX1209" fmla="*/ 390712 w 1550240"/>
              <a:gd name="connsiteY1209" fmla="*/ 1342592 h 1626096"/>
              <a:gd name="connsiteX1210" fmla="*/ 418685 w 1550240"/>
              <a:gd name="connsiteY1210" fmla="*/ 1333027 h 1626096"/>
              <a:gd name="connsiteX1211" fmla="*/ 420417 w 1550240"/>
              <a:gd name="connsiteY1211" fmla="*/ 1329304 h 1626096"/>
              <a:gd name="connsiteX1212" fmla="*/ 420752 w 1550240"/>
              <a:gd name="connsiteY1212" fmla="*/ 1317024 h 1626096"/>
              <a:gd name="connsiteX1213" fmla="*/ 426579 w 1550240"/>
              <a:gd name="connsiteY1213" fmla="*/ 1313046 h 1626096"/>
              <a:gd name="connsiteX1214" fmla="*/ 431519 w 1550240"/>
              <a:gd name="connsiteY1214" fmla="*/ 1313144 h 1626096"/>
              <a:gd name="connsiteX1215" fmla="*/ 431721 w 1550240"/>
              <a:gd name="connsiteY1215" fmla="*/ 1313808 h 1626096"/>
              <a:gd name="connsiteX1216" fmla="*/ 436187 w 1550240"/>
              <a:gd name="connsiteY1216" fmla="*/ 1319170 h 1626096"/>
              <a:gd name="connsiteX1217" fmla="*/ 438125 w 1550240"/>
              <a:gd name="connsiteY1217" fmla="*/ 1313301 h 1626096"/>
              <a:gd name="connsiteX1218" fmla="*/ 438110 w 1550240"/>
              <a:gd name="connsiteY1218" fmla="*/ 1313275 h 1626096"/>
              <a:gd name="connsiteX1219" fmla="*/ 438125 w 1550240"/>
              <a:gd name="connsiteY1219" fmla="*/ 1313275 h 1626096"/>
              <a:gd name="connsiteX1220" fmla="*/ 452087 w 1550240"/>
              <a:gd name="connsiteY1220" fmla="*/ 1315240 h 1626096"/>
              <a:gd name="connsiteX1221" fmla="*/ 442779 w 1550240"/>
              <a:gd name="connsiteY1221" fmla="*/ 1309035 h 1626096"/>
              <a:gd name="connsiteX1222" fmla="*/ 439703 w 1550240"/>
              <a:gd name="connsiteY1222" fmla="*/ 1309268 h 1626096"/>
              <a:gd name="connsiteX1223" fmla="*/ 434526 w 1550240"/>
              <a:gd name="connsiteY1223" fmla="*/ 1305803 h 1626096"/>
              <a:gd name="connsiteX1224" fmla="*/ 433917 w 1550240"/>
              <a:gd name="connsiteY1224" fmla="*/ 1306208 h 1626096"/>
              <a:gd name="connsiteX1225" fmla="*/ 430461 w 1550240"/>
              <a:gd name="connsiteY1225" fmla="*/ 1300385 h 1626096"/>
              <a:gd name="connsiteX1226" fmla="*/ 423881 w 1550240"/>
              <a:gd name="connsiteY1226" fmla="*/ 1297531 h 1626096"/>
              <a:gd name="connsiteX1227" fmla="*/ 409636 w 1550240"/>
              <a:gd name="connsiteY1227" fmla="*/ 1301822 h 1626096"/>
              <a:gd name="connsiteX1228" fmla="*/ 407336 w 1550240"/>
              <a:gd name="connsiteY1228" fmla="*/ 1304511 h 1626096"/>
              <a:gd name="connsiteX1229" fmla="*/ 411187 w 1550240"/>
              <a:gd name="connsiteY1229" fmla="*/ 1306191 h 1626096"/>
              <a:gd name="connsiteX1230" fmla="*/ 414936 w 1550240"/>
              <a:gd name="connsiteY1230" fmla="*/ 1313766 h 1626096"/>
              <a:gd name="connsiteX1231" fmla="*/ 404181 w 1550240"/>
              <a:gd name="connsiteY1231" fmla="*/ 1319454 h 1626096"/>
              <a:gd name="connsiteX1232" fmla="*/ 391669 w 1550240"/>
              <a:gd name="connsiteY1232" fmla="*/ 1311310 h 1626096"/>
              <a:gd name="connsiteX1233" fmla="*/ 377681 w 1550240"/>
              <a:gd name="connsiteY1233" fmla="*/ 1306269 h 1626096"/>
              <a:gd name="connsiteX1234" fmla="*/ 358447 w 1550240"/>
              <a:gd name="connsiteY1234" fmla="*/ 1292489 h 1626096"/>
              <a:gd name="connsiteX1235" fmla="*/ 361679 w 1550240"/>
              <a:gd name="connsiteY1235" fmla="*/ 1288043 h 1626096"/>
              <a:gd name="connsiteX1236" fmla="*/ 374816 w 1550240"/>
              <a:gd name="connsiteY1236" fmla="*/ 1278828 h 1626096"/>
              <a:gd name="connsiteX1237" fmla="*/ 374838 w 1550240"/>
              <a:gd name="connsiteY1237" fmla="*/ 1278839 h 1626096"/>
              <a:gd name="connsiteX1238" fmla="*/ 374854 w 1550240"/>
              <a:gd name="connsiteY1238" fmla="*/ 1278812 h 1626096"/>
              <a:gd name="connsiteX1239" fmla="*/ 384982 w 1550240"/>
              <a:gd name="connsiteY1239" fmla="*/ 1278322 h 1626096"/>
              <a:gd name="connsiteX1240" fmla="*/ 390995 w 1550240"/>
              <a:gd name="connsiteY1240" fmla="*/ 1269842 h 1626096"/>
              <a:gd name="connsiteX1241" fmla="*/ 395045 w 1550240"/>
              <a:gd name="connsiteY1241" fmla="*/ 1268562 h 1626096"/>
              <a:gd name="connsiteX1242" fmla="*/ 397793 w 1550240"/>
              <a:gd name="connsiteY1242" fmla="*/ 1269812 h 1626096"/>
              <a:gd name="connsiteX1243" fmla="*/ 397770 w 1550240"/>
              <a:gd name="connsiteY1243" fmla="*/ 1271729 h 1626096"/>
              <a:gd name="connsiteX1244" fmla="*/ 418038 w 1550240"/>
              <a:gd name="connsiteY1244" fmla="*/ 1287551 h 1626096"/>
              <a:gd name="connsiteX1245" fmla="*/ 409093 w 1550240"/>
              <a:gd name="connsiteY1245" fmla="*/ 1274987 h 1626096"/>
              <a:gd name="connsiteX1246" fmla="*/ 409055 w 1550240"/>
              <a:gd name="connsiteY1246" fmla="*/ 1274932 h 1626096"/>
              <a:gd name="connsiteX1247" fmla="*/ 409119 w 1550240"/>
              <a:gd name="connsiteY1247" fmla="*/ 1274961 h 1626096"/>
              <a:gd name="connsiteX1248" fmla="*/ 413592 w 1550240"/>
              <a:gd name="connsiteY1248" fmla="*/ 1269971 h 1626096"/>
              <a:gd name="connsiteX1249" fmla="*/ 402478 w 1550240"/>
              <a:gd name="connsiteY1249" fmla="*/ 1265345 h 1626096"/>
              <a:gd name="connsiteX1250" fmla="*/ 399007 w 1550240"/>
              <a:gd name="connsiteY1250" fmla="*/ 1260286 h 1626096"/>
              <a:gd name="connsiteX1251" fmla="*/ 392160 w 1550240"/>
              <a:gd name="connsiteY1251" fmla="*/ 1255881 h 1626096"/>
              <a:gd name="connsiteX1252" fmla="*/ 383705 w 1550240"/>
              <a:gd name="connsiteY1252" fmla="*/ 1264775 h 1626096"/>
              <a:gd name="connsiteX1253" fmla="*/ 374854 w 1550240"/>
              <a:gd name="connsiteY1253" fmla="*/ 1278812 h 1626096"/>
              <a:gd name="connsiteX1254" fmla="*/ 374838 w 1550240"/>
              <a:gd name="connsiteY1254" fmla="*/ 1278813 h 1626096"/>
              <a:gd name="connsiteX1255" fmla="*/ 374816 w 1550240"/>
              <a:gd name="connsiteY1255" fmla="*/ 1278828 h 1626096"/>
              <a:gd name="connsiteX1256" fmla="*/ 360697 w 1550240"/>
              <a:gd name="connsiteY1256" fmla="*/ 1271823 h 1626096"/>
              <a:gd name="connsiteX1257" fmla="*/ 347408 w 1550240"/>
              <a:gd name="connsiteY1257" fmla="*/ 1260560 h 1626096"/>
              <a:gd name="connsiteX1258" fmla="*/ 354259 w 1550240"/>
              <a:gd name="connsiteY1258" fmla="*/ 1260613 h 1626096"/>
              <a:gd name="connsiteX1259" fmla="*/ 365505 w 1550240"/>
              <a:gd name="connsiteY1259" fmla="*/ 1252029 h 1626096"/>
              <a:gd name="connsiteX1260" fmla="*/ 360360 w 1550240"/>
              <a:gd name="connsiteY1260" fmla="*/ 1247066 h 1626096"/>
              <a:gd name="connsiteX1261" fmla="*/ 336187 w 1550240"/>
              <a:gd name="connsiteY1261" fmla="*/ 1233441 h 1626096"/>
              <a:gd name="connsiteX1262" fmla="*/ 329078 w 1550240"/>
              <a:gd name="connsiteY1262" fmla="*/ 1228632 h 1626096"/>
              <a:gd name="connsiteX1263" fmla="*/ 303431 w 1550240"/>
              <a:gd name="connsiteY1263" fmla="*/ 1229123 h 1626096"/>
              <a:gd name="connsiteX1264" fmla="*/ 284843 w 1550240"/>
              <a:gd name="connsiteY1264" fmla="*/ 1239077 h 1626096"/>
              <a:gd name="connsiteX1265" fmla="*/ 270133 w 1550240"/>
              <a:gd name="connsiteY1265" fmla="*/ 1241895 h 1626096"/>
              <a:gd name="connsiteX1266" fmla="*/ 263980 w 1550240"/>
              <a:gd name="connsiteY1266" fmla="*/ 1230752 h 1626096"/>
              <a:gd name="connsiteX1267" fmla="*/ 278923 w 1550240"/>
              <a:gd name="connsiteY1267" fmla="*/ 1207562 h 1626096"/>
              <a:gd name="connsiteX1268" fmla="*/ 279906 w 1550240"/>
              <a:gd name="connsiteY1268" fmla="*/ 1194998 h 1626096"/>
              <a:gd name="connsiteX1269" fmla="*/ 271763 w 1550240"/>
              <a:gd name="connsiteY1269" fmla="*/ 1182485 h 1626096"/>
              <a:gd name="connsiteX1270" fmla="*/ 279699 w 1550240"/>
              <a:gd name="connsiteY1270" fmla="*/ 1169093 h 1626096"/>
              <a:gd name="connsiteX1271" fmla="*/ 287920 w 1550240"/>
              <a:gd name="connsiteY1271" fmla="*/ 1166947 h 1626096"/>
              <a:gd name="connsiteX1272" fmla="*/ 283086 w 1550240"/>
              <a:gd name="connsiteY1272" fmla="*/ 1157666 h 1626096"/>
              <a:gd name="connsiteX1273" fmla="*/ 269486 w 1550240"/>
              <a:gd name="connsiteY1273" fmla="*/ 1146549 h 1626096"/>
              <a:gd name="connsiteX1274" fmla="*/ 245520 w 1550240"/>
              <a:gd name="connsiteY1274" fmla="*/ 1138328 h 1626096"/>
              <a:gd name="connsiteX1275" fmla="*/ 237790 w 1550240"/>
              <a:gd name="connsiteY1275" fmla="*/ 1139465 h 1626096"/>
              <a:gd name="connsiteX1276" fmla="*/ 236162 w 1550240"/>
              <a:gd name="connsiteY1276" fmla="*/ 1141016 h 1626096"/>
              <a:gd name="connsiteX1277" fmla="*/ 194150 w 1550240"/>
              <a:gd name="connsiteY1277" fmla="*/ 1155752 h 1626096"/>
              <a:gd name="connsiteX1278" fmla="*/ 176906 w 1550240"/>
              <a:gd name="connsiteY1278" fmla="*/ 1158286 h 1626096"/>
              <a:gd name="connsiteX1279" fmla="*/ 165014 w 1550240"/>
              <a:gd name="connsiteY1279" fmla="*/ 1152883 h 1626096"/>
              <a:gd name="connsiteX1280" fmla="*/ 166488 w 1550240"/>
              <a:gd name="connsiteY1280" fmla="*/ 1142645 h 1626096"/>
              <a:gd name="connsiteX1281" fmla="*/ 174400 w 1550240"/>
              <a:gd name="connsiteY1281" fmla="*/ 1139853 h 1626096"/>
              <a:gd name="connsiteX1282" fmla="*/ 185335 w 1550240"/>
              <a:gd name="connsiteY1282" fmla="*/ 1146394 h 1626096"/>
              <a:gd name="connsiteX1283" fmla="*/ 194720 w 1550240"/>
              <a:gd name="connsiteY1283" fmla="*/ 1150530 h 1626096"/>
              <a:gd name="connsiteX1284" fmla="*/ 196373 w 1550240"/>
              <a:gd name="connsiteY1284" fmla="*/ 1135329 h 1626096"/>
              <a:gd name="connsiteX1285" fmla="*/ 191126 w 1550240"/>
              <a:gd name="connsiteY1285" fmla="*/ 1132718 h 1626096"/>
              <a:gd name="connsiteX1286" fmla="*/ 171684 w 1550240"/>
              <a:gd name="connsiteY1286" fmla="*/ 1124290 h 1626096"/>
              <a:gd name="connsiteX1287" fmla="*/ 160568 w 1550240"/>
              <a:gd name="connsiteY1287" fmla="*/ 1126202 h 1626096"/>
              <a:gd name="connsiteX1288" fmla="*/ 146271 w 1550240"/>
              <a:gd name="connsiteY1288" fmla="*/ 1140836 h 1626096"/>
              <a:gd name="connsiteX1289" fmla="*/ 129518 w 1550240"/>
              <a:gd name="connsiteY1289" fmla="*/ 1126979 h 1626096"/>
              <a:gd name="connsiteX1290" fmla="*/ 128457 w 1550240"/>
              <a:gd name="connsiteY1290" fmla="*/ 1121110 h 1626096"/>
              <a:gd name="connsiteX1291" fmla="*/ 132491 w 1550240"/>
              <a:gd name="connsiteY1291" fmla="*/ 1097583 h 1626096"/>
              <a:gd name="connsiteX1292" fmla="*/ 143815 w 1550240"/>
              <a:gd name="connsiteY1292" fmla="*/ 1082356 h 1626096"/>
              <a:gd name="connsiteX1293" fmla="*/ 154323 w 1550240"/>
              <a:gd name="connsiteY1293" fmla="*/ 1071045 h 1626096"/>
              <a:gd name="connsiteX1294" fmla="*/ 164584 w 1550240"/>
              <a:gd name="connsiteY1294" fmla="*/ 1059521 h 1626096"/>
              <a:gd name="connsiteX1295" fmla="*/ 164601 w 1550240"/>
              <a:gd name="connsiteY1295" fmla="*/ 1059527 h 1626096"/>
              <a:gd name="connsiteX1296" fmla="*/ 164610 w 1550240"/>
              <a:gd name="connsiteY1296" fmla="*/ 1059503 h 1626096"/>
              <a:gd name="connsiteX1297" fmla="*/ 177462 w 1550240"/>
              <a:gd name="connsiteY1297" fmla="*/ 1061580 h 1626096"/>
              <a:gd name="connsiteX1298" fmla="*/ 178303 w 1550240"/>
              <a:gd name="connsiteY1298" fmla="*/ 1072092 h 1626096"/>
              <a:gd name="connsiteX1299" fmla="*/ 177449 w 1550240"/>
              <a:gd name="connsiteY1299" fmla="*/ 1076229 h 1626096"/>
              <a:gd name="connsiteX1300" fmla="*/ 181069 w 1550240"/>
              <a:gd name="connsiteY1300" fmla="*/ 1082459 h 1626096"/>
              <a:gd name="connsiteX1301" fmla="*/ 199994 w 1550240"/>
              <a:gd name="connsiteY1301" fmla="*/ 1073850 h 1626096"/>
              <a:gd name="connsiteX1302" fmla="*/ 210296 w 1550240"/>
              <a:gd name="connsiteY1302" fmla="*/ 1069220 h 1626096"/>
              <a:gd name="connsiteX1303" fmla="*/ 212258 w 1550240"/>
              <a:gd name="connsiteY1303" fmla="*/ 1059233 h 1626096"/>
              <a:gd name="connsiteX1304" fmla="*/ 212429 w 1550240"/>
              <a:gd name="connsiteY1304" fmla="*/ 1059398 h 1626096"/>
              <a:gd name="connsiteX1305" fmla="*/ 219073 w 1550240"/>
              <a:gd name="connsiteY1305" fmla="*/ 1056839 h 1626096"/>
              <a:gd name="connsiteX1306" fmla="*/ 212682 w 1550240"/>
              <a:gd name="connsiteY1306" fmla="*/ 1057071 h 1626096"/>
              <a:gd name="connsiteX1307" fmla="*/ 212688 w 1550240"/>
              <a:gd name="connsiteY1307" fmla="*/ 1057046 h 1626096"/>
              <a:gd name="connsiteX1308" fmla="*/ 210334 w 1550240"/>
              <a:gd name="connsiteY1308" fmla="*/ 1057382 h 1626096"/>
              <a:gd name="connsiteX1309" fmla="*/ 210596 w 1550240"/>
              <a:gd name="connsiteY1309" fmla="*/ 1057634 h 1626096"/>
              <a:gd name="connsiteX1310" fmla="*/ 203820 w 1550240"/>
              <a:gd name="connsiteY1310" fmla="*/ 1059476 h 1626096"/>
              <a:gd name="connsiteX1311" fmla="*/ 185231 w 1550240"/>
              <a:gd name="connsiteY1311" fmla="*/ 1050815 h 1626096"/>
              <a:gd name="connsiteX1312" fmla="*/ 178199 w 1550240"/>
              <a:gd name="connsiteY1312" fmla="*/ 1048799 h 1626096"/>
              <a:gd name="connsiteX1313" fmla="*/ 175691 w 1550240"/>
              <a:gd name="connsiteY1313" fmla="*/ 1037009 h 1626096"/>
              <a:gd name="connsiteX1314" fmla="*/ 169022 w 1550240"/>
              <a:gd name="connsiteY1314" fmla="*/ 1047713 h 1626096"/>
              <a:gd name="connsiteX1315" fmla="*/ 164610 w 1550240"/>
              <a:gd name="connsiteY1315" fmla="*/ 1059503 h 1626096"/>
              <a:gd name="connsiteX1316" fmla="*/ 164601 w 1550240"/>
              <a:gd name="connsiteY1316" fmla="*/ 1059502 h 1626096"/>
              <a:gd name="connsiteX1317" fmla="*/ 164584 w 1550240"/>
              <a:gd name="connsiteY1317" fmla="*/ 1059521 h 1626096"/>
              <a:gd name="connsiteX1318" fmla="*/ 152838 w 1550240"/>
              <a:gd name="connsiteY1318" fmla="*/ 1055081 h 1626096"/>
              <a:gd name="connsiteX1319" fmla="*/ 115738 w 1550240"/>
              <a:gd name="connsiteY1319" fmla="*/ 1041017 h 1626096"/>
              <a:gd name="connsiteX1320" fmla="*/ 103846 w 1550240"/>
              <a:gd name="connsiteY1320" fmla="*/ 1037397 h 1626096"/>
              <a:gd name="connsiteX1321" fmla="*/ 92547 w 1550240"/>
              <a:gd name="connsiteY1321" fmla="*/ 1029383 h 1626096"/>
              <a:gd name="connsiteX1322" fmla="*/ 82982 w 1550240"/>
              <a:gd name="connsiteY1322" fmla="*/ 1038277 h 1626096"/>
              <a:gd name="connsiteX1323" fmla="*/ 79803 w 1550240"/>
              <a:gd name="connsiteY1323" fmla="*/ 1041043 h 1626096"/>
              <a:gd name="connsiteX1324" fmla="*/ 77813 w 1550240"/>
              <a:gd name="connsiteY1324" fmla="*/ 1035122 h 1626096"/>
              <a:gd name="connsiteX1325" fmla="*/ 77579 w 1550240"/>
              <a:gd name="connsiteY1325" fmla="*/ 1028453 h 1626096"/>
              <a:gd name="connsiteX1326" fmla="*/ 70367 w 1550240"/>
              <a:gd name="connsiteY1326" fmla="*/ 1018939 h 1626096"/>
              <a:gd name="connsiteX1327" fmla="*/ 64160 w 1550240"/>
              <a:gd name="connsiteY1327" fmla="*/ 1027676 h 1626096"/>
              <a:gd name="connsiteX1328" fmla="*/ 64058 w 1550240"/>
              <a:gd name="connsiteY1328" fmla="*/ 1032123 h 1626096"/>
              <a:gd name="connsiteX1329" fmla="*/ 58680 w 1550240"/>
              <a:gd name="connsiteY1329" fmla="*/ 1029021 h 1626096"/>
              <a:gd name="connsiteX1330" fmla="*/ 57284 w 1550240"/>
              <a:gd name="connsiteY1330" fmla="*/ 1022739 h 1626096"/>
              <a:gd name="connsiteX1331" fmla="*/ 54906 w 1550240"/>
              <a:gd name="connsiteY1331" fmla="*/ 1004693 h 1626096"/>
              <a:gd name="connsiteX1332" fmla="*/ 56483 w 1550240"/>
              <a:gd name="connsiteY1332" fmla="*/ 1000841 h 1626096"/>
              <a:gd name="connsiteX1333" fmla="*/ 61187 w 1550240"/>
              <a:gd name="connsiteY1333" fmla="*/ 991535 h 1626096"/>
              <a:gd name="connsiteX1334" fmla="*/ 63980 w 1550240"/>
              <a:gd name="connsiteY1334" fmla="*/ 1000505 h 1626096"/>
              <a:gd name="connsiteX1335" fmla="*/ 64135 w 1550240"/>
              <a:gd name="connsiteY1335" fmla="*/ 1004926 h 1626096"/>
              <a:gd name="connsiteX1336" fmla="*/ 70598 w 1550240"/>
              <a:gd name="connsiteY1336" fmla="*/ 1013535 h 1626096"/>
              <a:gd name="connsiteX1337" fmla="*/ 77579 w 1550240"/>
              <a:gd name="connsiteY1337" fmla="*/ 1005728 h 1626096"/>
              <a:gd name="connsiteX1338" fmla="*/ 77783 w 1550240"/>
              <a:gd name="connsiteY1338" fmla="*/ 1000392 h 1626096"/>
              <a:gd name="connsiteX1339" fmla="*/ 82261 w 1550240"/>
              <a:gd name="connsiteY1339" fmla="*/ 1001041 h 1626096"/>
              <a:gd name="connsiteX1340" fmla="*/ 82226 w 1550240"/>
              <a:gd name="connsiteY1340" fmla="*/ 1001446 h 1626096"/>
              <a:gd name="connsiteX1341" fmla="*/ 82308 w 1550240"/>
              <a:gd name="connsiteY1341" fmla="*/ 1001147 h 1626096"/>
              <a:gd name="connsiteX1342" fmla="*/ 82214 w 1550240"/>
              <a:gd name="connsiteY1342" fmla="*/ 1008103 h 1626096"/>
              <a:gd name="connsiteX1343" fmla="*/ 82388 w 1550240"/>
              <a:gd name="connsiteY1343" fmla="*/ 1010950 h 1626096"/>
              <a:gd name="connsiteX1344" fmla="*/ 84921 w 1550240"/>
              <a:gd name="connsiteY1344" fmla="*/ 1018085 h 1626096"/>
              <a:gd name="connsiteX1345" fmla="*/ 90867 w 1550240"/>
              <a:gd name="connsiteY1345" fmla="*/ 1011803 h 1626096"/>
              <a:gd name="connsiteX1346" fmla="*/ 90402 w 1550240"/>
              <a:gd name="connsiteY1346" fmla="*/ 996938 h 1626096"/>
              <a:gd name="connsiteX1347" fmla="*/ 86756 w 1550240"/>
              <a:gd name="connsiteY1347" fmla="*/ 995671 h 1626096"/>
              <a:gd name="connsiteX1348" fmla="*/ 83300 w 1550240"/>
              <a:gd name="connsiteY1348" fmla="*/ 997409 h 1626096"/>
              <a:gd name="connsiteX1349" fmla="*/ 84592 w 1550240"/>
              <a:gd name="connsiteY1349" fmla="*/ 992536 h 1626096"/>
              <a:gd name="connsiteX1350" fmla="*/ 87196 w 1550240"/>
              <a:gd name="connsiteY1350" fmla="*/ 988561 h 1626096"/>
              <a:gd name="connsiteX1351" fmla="*/ 96065 w 1550240"/>
              <a:gd name="connsiteY1351" fmla="*/ 991535 h 1626096"/>
              <a:gd name="connsiteX1352" fmla="*/ 100743 w 1550240"/>
              <a:gd name="connsiteY1352" fmla="*/ 1019120 h 1626096"/>
              <a:gd name="connsiteX1353" fmla="*/ 102682 w 1550240"/>
              <a:gd name="connsiteY1353" fmla="*/ 1022765 h 1626096"/>
              <a:gd name="connsiteX1354" fmla="*/ 105112 w 1550240"/>
              <a:gd name="connsiteY1354" fmla="*/ 1017413 h 1626096"/>
              <a:gd name="connsiteX1355" fmla="*/ 109663 w 1550240"/>
              <a:gd name="connsiteY1355" fmla="*/ 1009192 h 1626096"/>
              <a:gd name="connsiteX1356" fmla="*/ 118478 w 1550240"/>
              <a:gd name="connsiteY1356" fmla="*/ 1005857 h 1626096"/>
              <a:gd name="connsiteX1357" fmla="*/ 119888 w 1550240"/>
              <a:gd name="connsiteY1357" fmla="*/ 995409 h 1626096"/>
              <a:gd name="connsiteX1358" fmla="*/ 114338 w 1550240"/>
              <a:gd name="connsiteY1358" fmla="*/ 986450 h 1626096"/>
              <a:gd name="connsiteX1359" fmla="*/ 114338 w 1550240"/>
              <a:gd name="connsiteY1359" fmla="*/ 986441 h 1626096"/>
              <a:gd name="connsiteX1360" fmla="*/ 114333 w 1550240"/>
              <a:gd name="connsiteY1360" fmla="*/ 986443 h 1626096"/>
              <a:gd name="connsiteX1361" fmla="*/ 114316 w 1550240"/>
              <a:gd name="connsiteY1361" fmla="*/ 986415 h 1626096"/>
              <a:gd name="connsiteX1362" fmla="*/ 128329 w 1550240"/>
              <a:gd name="connsiteY1362" fmla="*/ 984269 h 1626096"/>
              <a:gd name="connsiteX1363" fmla="*/ 132516 w 1550240"/>
              <a:gd name="connsiteY1363" fmla="*/ 981141 h 1626096"/>
              <a:gd name="connsiteX1364" fmla="*/ 128224 w 1550240"/>
              <a:gd name="connsiteY1364" fmla="*/ 971576 h 1626096"/>
              <a:gd name="connsiteX1365" fmla="*/ 132697 w 1550240"/>
              <a:gd name="connsiteY1365" fmla="*/ 963509 h 1626096"/>
              <a:gd name="connsiteX1366" fmla="*/ 134430 w 1550240"/>
              <a:gd name="connsiteY1366" fmla="*/ 958934 h 1626096"/>
              <a:gd name="connsiteX1367" fmla="*/ 133628 w 1550240"/>
              <a:gd name="connsiteY1367" fmla="*/ 945620 h 1626096"/>
              <a:gd name="connsiteX1368" fmla="*/ 136964 w 1550240"/>
              <a:gd name="connsiteY1368" fmla="*/ 936260 h 1626096"/>
              <a:gd name="connsiteX1369" fmla="*/ 134042 w 1550240"/>
              <a:gd name="connsiteY1369" fmla="*/ 932615 h 1626096"/>
              <a:gd name="connsiteX1370" fmla="*/ 124605 w 1550240"/>
              <a:gd name="connsiteY1370" fmla="*/ 935020 h 1626096"/>
              <a:gd name="connsiteX1371" fmla="*/ 121219 w 1550240"/>
              <a:gd name="connsiteY1371" fmla="*/ 913303 h 1626096"/>
              <a:gd name="connsiteX1372" fmla="*/ 123442 w 1550240"/>
              <a:gd name="connsiteY1372" fmla="*/ 913251 h 1626096"/>
              <a:gd name="connsiteX1373" fmla="*/ 126751 w 1550240"/>
              <a:gd name="connsiteY1373" fmla="*/ 918680 h 1626096"/>
              <a:gd name="connsiteX1374" fmla="*/ 132104 w 1550240"/>
              <a:gd name="connsiteY1374" fmla="*/ 919352 h 1626096"/>
              <a:gd name="connsiteX1375" fmla="*/ 146038 w 1550240"/>
              <a:gd name="connsiteY1375" fmla="*/ 897481 h 1626096"/>
              <a:gd name="connsiteX1376" fmla="*/ 152552 w 1550240"/>
              <a:gd name="connsiteY1376" fmla="*/ 898748 h 1626096"/>
              <a:gd name="connsiteX1377" fmla="*/ 160025 w 1550240"/>
              <a:gd name="connsiteY1377" fmla="*/ 894534 h 1626096"/>
              <a:gd name="connsiteX1378" fmla="*/ 159973 w 1550240"/>
              <a:gd name="connsiteY1378" fmla="*/ 883133 h 1626096"/>
              <a:gd name="connsiteX1379" fmla="*/ 166229 w 1550240"/>
              <a:gd name="connsiteY1379" fmla="*/ 876333 h 1626096"/>
              <a:gd name="connsiteX1380" fmla="*/ 180474 w 1550240"/>
              <a:gd name="connsiteY1380" fmla="*/ 866509 h 1626096"/>
              <a:gd name="connsiteX1381" fmla="*/ 191591 w 1550240"/>
              <a:gd name="connsiteY1381" fmla="*/ 856013 h 1626096"/>
              <a:gd name="connsiteX1382" fmla="*/ 196425 w 1550240"/>
              <a:gd name="connsiteY1382" fmla="*/ 846912 h 1626096"/>
              <a:gd name="connsiteX1383" fmla="*/ 196736 w 1550240"/>
              <a:gd name="connsiteY1383" fmla="*/ 837890 h 1626096"/>
              <a:gd name="connsiteX1384" fmla="*/ 191436 w 1550240"/>
              <a:gd name="connsiteY1384" fmla="*/ 813510 h 1626096"/>
              <a:gd name="connsiteX1385" fmla="*/ 173210 w 1550240"/>
              <a:gd name="connsiteY1385" fmla="*/ 796421 h 1626096"/>
              <a:gd name="connsiteX1386" fmla="*/ 167445 w 1550240"/>
              <a:gd name="connsiteY1386" fmla="*/ 794405 h 1626096"/>
              <a:gd name="connsiteX1387" fmla="*/ 160310 w 1550240"/>
              <a:gd name="connsiteY1387" fmla="*/ 795413 h 1626096"/>
              <a:gd name="connsiteX1388" fmla="*/ 164860 w 1550240"/>
              <a:gd name="connsiteY1388" fmla="*/ 789959 h 1626096"/>
              <a:gd name="connsiteX1389" fmla="*/ 169177 w 1550240"/>
              <a:gd name="connsiteY1389" fmla="*/ 769250 h 1626096"/>
              <a:gd name="connsiteX1390" fmla="*/ 161033 w 1550240"/>
              <a:gd name="connsiteY1390" fmla="*/ 751515 h 1626096"/>
              <a:gd name="connsiteX1391" fmla="*/ 151597 w 1550240"/>
              <a:gd name="connsiteY1391" fmla="*/ 755393 h 1626096"/>
              <a:gd name="connsiteX1392" fmla="*/ 150743 w 1550240"/>
              <a:gd name="connsiteY1392" fmla="*/ 773438 h 1626096"/>
              <a:gd name="connsiteX1393" fmla="*/ 147563 w 1550240"/>
              <a:gd name="connsiteY1393" fmla="*/ 780367 h 1626096"/>
              <a:gd name="connsiteX1394" fmla="*/ 141358 w 1550240"/>
              <a:gd name="connsiteY1394" fmla="*/ 774188 h 1626096"/>
              <a:gd name="connsiteX1395" fmla="*/ 132723 w 1550240"/>
              <a:gd name="connsiteY1395" fmla="*/ 747818 h 1626096"/>
              <a:gd name="connsiteX1396" fmla="*/ 134740 w 1550240"/>
              <a:gd name="connsiteY1396" fmla="*/ 744276 h 1626096"/>
              <a:gd name="connsiteX1397" fmla="*/ 139601 w 1550240"/>
              <a:gd name="connsiteY1397" fmla="*/ 748826 h 1626096"/>
              <a:gd name="connsiteX1398" fmla="*/ 144435 w 1550240"/>
              <a:gd name="connsiteY1398" fmla="*/ 752885 h 1626096"/>
              <a:gd name="connsiteX1399" fmla="*/ 146167 w 1550240"/>
              <a:gd name="connsiteY1399" fmla="*/ 739958 h 1626096"/>
              <a:gd name="connsiteX1400" fmla="*/ 143375 w 1550240"/>
              <a:gd name="connsiteY1400" fmla="*/ 735667 h 1626096"/>
              <a:gd name="connsiteX1401" fmla="*/ 138074 w 1550240"/>
              <a:gd name="connsiteY1401" fmla="*/ 739442 h 1626096"/>
              <a:gd name="connsiteX1402" fmla="*/ 134016 w 1550240"/>
              <a:gd name="connsiteY1402" fmla="*/ 738511 h 1626096"/>
              <a:gd name="connsiteX1403" fmla="*/ 134534 w 1550240"/>
              <a:gd name="connsiteY1403" fmla="*/ 735486 h 1626096"/>
              <a:gd name="connsiteX1404" fmla="*/ 142392 w 1550240"/>
              <a:gd name="connsiteY1404" fmla="*/ 727265 h 1626096"/>
              <a:gd name="connsiteX1405" fmla="*/ 145935 w 1550240"/>
              <a:gd name="connsiteY1405" fmla="*/ 717751 h 1626096"/>
              <a:gd name="connsiteX1406" fmla="*/ 144659 w 1550240"/>
              <a:gd name="connsiteY1406" fmla="*/ 707196 h 1626096"/>
              <a:gd name="connsiteX1407" fmla="*/ 146542 w 1550240"/>
              <a:gd name="connsiteY1407" fmla="*/ 698282 h 1626096"/>
              <a:gd name="connsiteX1408" fmla="*/ 150640 w 1550240"/>
              <a:gd name="connsiteY1408" fmla="*/ 695233 h 1626096"/>
              <a:gd name="connsiteX1409" fmla="*/ 147667 w 1550240"/>
              <a:gd name="connsiteY1409" fmla="*/ 692958 h 1626096"/>
              <a:gd name="connsiteX1410" fmla="*/ 137351 w 1550240"/>
              <a:gd name="connsiteY1410" fmla="*/ 694820 h 1626096"/>
              <a:gd name="connsiteX1411" fmla="*/ 141306 w 1550240"/>
              <a:gd name="connsiteY1411" fmla="*/ 678248 h 1626096"/>
              <a:gd name="connsiteX1412" fmla="*/ 155268 w 1550240"/>
              <a:gd name="connsiteY1412" fmla="*/ 668579 h 1626096"/>
              <a:gd name="connsiteX1413" fmla="*/ 150976 w 1550240"/>
              <a:gd name="connsiteY1413" fmla="*/ 652136 h 1626096"/>
              <a:gd name="connsiteX1414" fmla="*/ 152889 w 1550240"/>
              <a:gd name="connsiteY1414" fmla="*/ 630135 h 1626096"/>
              <a:gd name="connsiteX1415" fmla="*/ 163799 w 1550240"/>
              <a:gd name="connsiteY1415" fmla="*/ 614210 h 1626096"/>
              <a:gd name="connsiteX1416" fmla="*/ 168891 w 1550240"/>
              <a:gd name="connsiteY1416" fmla="*/ 605238 h 1626096"/>
              <a:gd name="connsiteX1417" fmla="*/ 162740 w 1550240"/>
              <a:gd name="connsiteY1417" fmla="*/ 600533 h 1626096"/>
              <a:gd name="connsiteX1418" fmla="*/ 151880 w 1550240"/>
              <a:gd name="connsiteY1418" fmla="*/ 576801 h 1626096"/>
              <a:gd name="connsiteX1419" fmla="*/ 162818 w 1550240"/>
              <a:gd name="connsiteY1419" fmla="*/ 570621 h 1626096"/>
              <a:gd name="connsiteX1420" fmla="*/ 172900 w 1550240"/>
              <a:gd name="connsiteY1420" fmla="*/ 568502 h 1626096"/>
              <a:gd name="connsiteX1421" fmla="*/ 172175 w 1550240"/>
              <a:gd name="connsiteY1421" fmla="*/ 548673 h 1626096"/>
              <a:gd name="connsiteX1422" fmla="*/ 166358 w 1550240"/>
              <a:gd name="connsiteY1422" fmla="*/ 548414 h 1626096"/>
              <a:gd name="connsiteX1423" fmla="*/ 155939 w 1550240"/>
              <a:gd name="connsiteY1423" fmla="*/ 556532 h 1626096"/>
              <a:gd name="connsiteX1424" fmla="*/ 147538 w 1550240"/>
              <a:gd name="connsiteY1424" fmla="*/ 555368 h 1626096"/>
              <a:gd name="connsiteX1425" fmla="*/ 146969 w 1550240"/>
              <a:gd name="connsiteY1425" fmla="*/ 549629 h 1626096"/>
              <a:gd name="connsiteX1426" fmla="*/ 154725 w 1550240"/>
              <a:gd name="connsiteY1426" fmla="*/ 545105 h 1626096"/>
              <a:gd name="connsiteX1427" fmla="*/ 164420 w 1550240"/>
              <a:gd name="connsiteY1427" fmla="*/ 538486 h 1626096"/>
              <a:gd name="connsiteX1428" fmla="*/ 167651 w 1550240"/>
              <a:gd name="connsiteY1428" fmla="*/ 523724 h 1626096"/>
              <a:gd name="connsiteX1429" fmla="*/ 165272 w 1550240"/>
              <a:gd name="connsiteY1429" fmla="*/ 520363 h 1626096"/>
              <a:gd name="connsiteX1430" fmla="*/ 146762 w 1550240"/>
              <a:gd name="connsiteY1430" fmla="*/ 533212 h 1626096"/>
              <a:gd name="connsiteX1431" fmla="*/ 134248 w 1550240"/>
              <a:gd name="connsiteY1431" fmla="*/ 548673 h 1626096"/>
              <a:gd name="connsiteX1432" fmla="*/ 132568 w 1550240"/>
              <a:gd name="connsiteY1432" fmla="*/ 556790 h 1626096"/>
              <a:gd name="connsiteX1433" fmla="*/ 123417 w 1550240"/>
              <a:gd name="connsiteY1433" fmla="*/ 565942 h 1626096"/>
              <a:gd name="connsiteX1434" fmla="*/ 116825 w 1550240"/>
              <a:gd name="connsiteY1434" fmla="*/ 566072 h 1626096"/>
              <a:gd name="connsiteX1435" fmla="*/ 111782 w 1550240"/>
              <a:gd name="connsiteY1435" fmla="*/ 579929 h 1626096"/>
              <a:gd name="connsiteX1436" fmla="*/ 108163 w 1550240"/>
              <a:gd name="connsiteY1436" fmla="*/ 589675 h 1626096"/>
              <a:gd name="connsiteX1437" fmla="*/ 107880 w 1550240"/>
              <a:gd name="connsiteY1437" fmla="*/ 592778 h 1626096"/>
              <a:gd name="connsiteX1438" fmla="*/ 85154 w 1550240"/>
              <a:gd name="connsiteY1438" fmla="*/ 624577 h 1626096"/>
              <a:gd name="connsiteX1439" fmla="*/ 81095 w 1550240"/>
              <a:gd name="connsiteY1439" fmla="*/ 625430 h 1626096"/>
              <a:gd name="connsiteX1440" fmla="*/ 77863 w 1550240"/>
              <a:gd name="connsiteY1440" fmla="*/ 627834 h 1626096"/>
              <a:gd name="connsiteX1441" fmla="*/ 81586 w 1550240"/>
              <a:gd name="connsiteY1441" fmla="*/ 629851 h 1626096"/>
              <a:gd name="connsiteX1442" fmla="*/ 86112 w 1550240"/>
              <a:gd name="connsiteY1442" fmla="*/ 630006 h 1626096"/>
              <a:gd name="connsiteX1443" fmla="*/ 99347 w 1550240"/>
              <a:gd name="connsiteY1443" fmla="*/ 626955 h 1626096"/>
              <a:gd name="connsiteX1444" fmla="*/ 91540 w 1550240"/>
              <a:gd name="connsiteY1444" fmla="*/ 640580 h 1626096"/>
              <a:gd name="connsiteX1445" fmla="*/ 84430 w 1550240"/>
              <a:gd name="connsiteY1445" fmla="*/ 670078 h 1626096"/>
              <a:gd name="connsiteX1446" fmla="*/ 85930 w 1550240"/>
              <a:gd name="connsiteY1446" fmla="*/ 691510 h 1626096"/>
              <a:gd name="connsiteX1447" fmla="*/ 85464 w 1550240"/>
              <a:gd name="connsiteY1447" fmla="*/ 709374 h 1626096"/>
              <a:gd name="connsiteX1448" fmla="*/ 82697 w 1550240"/>
              <a:gd name="connsiteY1448" fmla="*/ 722430 h 1626096"/>
              <a:gd name="connsiteX1449" fmla="*/ 86706 w 1550240"/>
              <a:gd name="connsiteY1449" fmla="*/ 748283 h 1626096"/>
              <a:gd name="connsiteX1450" fmla="*/ 82414 w 1550240"/>
              <a:gd name="connsiteY1450" fmla="*/ 771655 h 1626096"/>
              <a:gd name="connsiteX1451" fmla="*/ 80707 w 1550240"/>
              <a:gd name="connsiteY1451" fmla="*/ 780031 h 1626096"/>
              <a:gd name="connsiteX1452" fmla="*/ 75873 w 1550240"/>
              <a:gd name="connsiteY1452" fmla="*/ 772094 h 1626096"/>
              <a:gd name="connsiteX1453" fmla="*/ 61964 w 1550240"/>
              <a:gd name="connsiteY1453" fmla="*/ 766923 h 1626096"/>
              <a:gd name="connsiteX1454" fmla="*/ 45858 w 1550240"/>
              <a:gd name="connsiteY1454" fmla="*/ 749627 h 1626096"/>
              <a:gd name="connsiteX1455" fmla="*/ 51261 w 1550240"/>
              <a:gd name="connsiteY1455" fmla="*/ 685538 h 1626096"/>
              <a:gd name="connsiteX1456" fmla="*/ 66023 w 1550240"/>
              <a:gd name="connsiteY1456" fmla="*/ 643811 h 1626096"/>
              <a:gd name="connsiteX1457" fmla="*/ 64007 w 1550240"/>
              <a:gd name="connsiteY1457" fmla="*/ 626180 h 1626096"/>
              <a:gd name="connsiteX1458" fmla="*/ 68324 w 1550240"/>
              <a:gd name="connsiteY1458" fmla="*/ 608909 h 1626096"/>
              <a:gd name="connsiteX1459" fmla="*/ 78406 w 1550240"/>
              <a:gd name="connsiteY1459" fmla="*/ 592855 h 1626096"/>
              <a:gd name="connsiteX1460" fmla="*/ 94305 w 1550240"/>
              <a:gd name="connsiteY1460" fmla="*/ 565296 h 1626096"/>
              <a:gd name="connsiteX1461" fmla="*/ 100898 w 1550240"/>
              <a:gd name="connsiteY1461" fmla="*/ 554386 h 1626096"/>
              <a:gd name="connsiteX1462" fmla="*/ 101363 w 1550240"/>
              <a:gd name="connsiteY1462" fmla="*/ 546139 h 1626096"/>
              <a:gd name="connsiteX1463" fmla="*/ 101312 w 1550240"/>
              <a:gd name="connsiteY1463" fmla="*/ 544639 h 1626096"/>
              <a:gd name="connsiteX1464" fmla="*/ 109637 w 1550240"/>
              <a:gd name="connsiteY1464" fmla="*/ 520234 h 1626096"/>
              <a:gd name="connsiteX1465" fmla="*/ 119461 w 1550240"/>
              <a:gd name="connsiteY1465" fmla="*/ 518631 h 1626096"/>
              <a:gd name="connsiteX1466" fmla="*/ 133990 w 1550240"/>
              <a:gd name="connsiteY1466" fmla="*/ 506532 h 1626096"/>
              <a:gd name="connsiteX1467" fmla="*/ 151622 w 1550240"/>
              <a:gd name="connsiteY1467" fmla="*/ 503119 h 1626096"/>
              <a:gd name="connsiteX1468" fmla="*/ 164239 w 1550240"/>
              <a:gd name="connsiteY1468" fmla="*/ 495156 h 1626096"/>
              <a:gd name="connsiteX1469" fmla="*/ 186317 w 1550240"/>
              <a:gd name="connsiteY1469" fmla="*/ 481713 h 1626096"/>
              <a:gd name="connsiteX1470" fmla="*/ 198055 w 1550240"/>
              <a:gd name="connsiteY1470" fmla="*/ 471346 h 1626096"/>
              <a:gd name="connsiteX1471" fmla="*/ 211318 w 1550240"/>
              <a:gd name="connsiteY1471" fmla="*/ 466382 h 1626096"/>
              <a:gd name="connsiteX1472" fmla="*/ 212066 w 1550240"/>
              <a:gd name="connsiteY1472" fmla="*/ 459816 h 1626096"/>
              <a:gd name="connsiteX1473" fmla="*/ 210566 w 1550240"/>
              <a:gd name="connsiteY1473" fmla="*/ 447199 h 1626096"/>
              <a:gd name="connsiteX1474" fmla="*/ 208086 w 1550240"/>
              <a:gd name="connsiteY1474" fmla="*/ 428714 h 1626096"/>
              <a:gd name="connsiteX1475" fmla="*/ 207077 w 1550240"/>
              <a:gd name="connsiteY1475" fmla="*/ 415684 h 1626096"/>
              <a:gd name="connsiteX1476" fmla="*/ 195134 w 1550240"/>
              <a:gd name="connsiteY1476" fmla="*/ 423053 h 1626096"/>
              <a:gd name="connsiteX1477" fmla="*/ 172486 w 1550240"/>
              <a:gd name="connsiteY1477" fmla="*/ 412142 h 1626096"/>
              <a:gd name="connsiteX1478" fmla="*/ 171865 w 1550240"/>
              <a:gd name="connsiteY1478" fmla="*/ 396398 h 1626096"/>
              <a:gd name="connsiteX1479" fmla="*/ 177656 w 1550240"/>
              <a:gd name="connsiteY1479" fmla="*/ 375638 h 1626096"/>
              <a:gd name="connsiteX1480" fmla="*/ 192470 w 1550240"/>
              <a:gd name="connsiteY1480" fmla="*/ 361936 h 1626096"/>
              <a:gd name="connsiteX1481" fmla="*/ 220003 w 1550240"/>
              <a:gd name="connsiteY1481" fmla="*/ 351284 h 1626096"/>
              <a:gd name="connsiteX1482" fmla="*/ 220934 w 1550240"/>
              <a:gd name="connsiteY1482" fmla="*/ 345830 h 1626096"/>
              <a:gd name="connsiteX1483" fmla="*/ 219305 w 1550240"/>
              <a:gd name="connsiteY1483" fmla="*/ 344226 h 1626096"/>
              <a:gd name="connsiteX1484" fmla="*/ 206223 w 1550240"/>
              <a:gd name="connsiteY1484" fmla="*/ 334015 h 1626096"/>
              <a:gd name="connsiteX1485" fmla="*/ 210076 w 1550240"/>
              <a:gd name="connsiteY1485" fmla="*/ 320209 h 1626096"/>
              <a:gd name="connsiteX1486" fmla="*/ 210361 w 1550240"/>
              <a:gd name="connsiteY1486" fmla="*/ 311135 h 1626096"/>
              <a:gd name="connsiteX1487" fmla="*/ 214291 w 1550240"/>
              <a:gd name="connsiteY1487" fmla="*/ 303947 h 1626096"/>
              <a:gd name="connsiteX1488" fmla="*/ 251000 w 1550240"/>
              <a:gd name="connsiteY1488" fmla="*/ 282205 h 1626096"/>
              <a:gd name="connsiteX1489" fmla="*/ 286523 w 1550240"/>
              <a:gd name="connsiteY1489" fmla="*/ 268813 h 1626096"/>
              <a:gd name="connsiteX1490" fmla="*/ 326027 w 1550240"/>
              <a:gd name="connsiteY1490" fmla="*/ 272639 h 1626096"/>
              <a:gd name="connsiteX1491" fmla="*/ 356146 w 1550240"/>
              <a:gd name="connsiteY1491" fmla="*/ 273390 h 1626096"/>
              <a:gd name="connsiteX1492" fmla="*/ 386575 w 1550240"/>
              <a:gd name="connsiteY1492" fmla="*/ 282541 h 1626096"/>
              <a:gd name="connsiteX1493" fmla="*/ 408086 w 1550240"/>
              <a:gd name="connsiteY1493" fmla="*/ 273985 h 1626096"/>
              <a:gd name="connsiteX1494" fmla="*/ 415996 w 1550240"/>
              <a:gd name="connsiteY1494" fmla="*/ 256817 h 1626096"/>
              <a:gd name="connsiteX1495" fmla="*/ 425097 w 1550240"/>
              <a:gd name="connsiteY1495" fmla="*/ 215039 h 1626096"/>
              <a:gd name="connsiteX1496" fmla="*/ 438850 w 1550240"/>
              <a:gd name="connsiteY1496" fmla="*/ 195675 h 1626096"/>
              <a:gd name="connsiteX1497" fmla="*/ 471890 w 1550240"/>
              <a:gd name="connsiteY1497" fmla="*/ 158576 h 1626096"/>
              <a:gd name="connsiteX1498" fmla="*/ 488582 w 1550240"/>
              <a:gd name="connsiteY1498" fmla="*/ 139031 h 1626096"/>
              <a:gd name="connsiteX1499" fmla="*/ 502052 w 1550240"/>
              <a:gd name="connsiteY1499" fmla="*/ 136058 h 1626096"/>
              <a:gd name="connsiteX1500" fmla="*/ 507119 w 1550240"/>
              <a:gd name="connsiteY1500" fmla="*/ 133395 h 1626096"/>
              <a:gd name="connsiteX1501" fmla="*/ 527750 w 1550240"/>
              <a:gd name="connsiteY1501" fmla="*/ 122563 h 1626096"/>
              <a:gd name="connsiteX1502" fmla="*/ 542047 w 1550240"/>
              <a:gd name="connsiteY1502" fmla="*/ 118711 h 1626096"/>
              <a:gd name="connsiteX1503" fmla="*/ 548433 w 1550240"/>
              <a:gd name="connsiteY1503" fmla="*/ 109507 h 1626096"/>
              <a:gd name="connsiteX1504" fmla="*/ 555516 w 1550240"/>
              <a:gd name="connsiteY1504" fmla="*/ 104932 h 1626096"/>
              <a:gd name="connsiteX1505" fmla="*/ 562445 w 1550240"/>
              <a:gd name="connsiteY1505" fmla="*/ 101932 h 1626096"/>
              <a:gd name="connsiteX1506" fmla="*/ 568028 w 1550240"/>
              <a:gd name="connsiteY1506" fmla="*/ 99863 h 1626096"/>
              <a:gd name="connsiteX1507" fmla="*/ 585066 w 1550240"/>
              <a:gd name="connsiteY1507" fmla="*/ 107387 h 1626096"/>
              <a:gd name="connsiteX1508" fmla="*/ 605852 w 1550240"/>
              <a:gd name="connsiteY1508" fmla="*/ 108008 h 1626096"/>
              <a:gd name="connsiteX1509" fmla="*/ 612419 w 1550240"/>
              <a:gd name="connsiteY1509" fmla="*/ 95081 h 1626096"/>
              <a:gd name="connsiteX1510" fmla="*/ 654715 w 1550240"/>
              <a:gd name="connsiteY1510" fmla="*/ 87610 h 1626096"/>
              <a:gd name="connsiteX1511" fmla="*/ 672113 w 1550240"/>
              <a:gd name="connsiteY1511" fmla="*/ 85982 h 1626096"/>
              <a:gd name="connsiteX1512" fmla="*/ 688712 w 1550240"/>
              <a:gd name="connsiteY1512" fmla="*/ 81923 h 1626096"/>
              <a:gd name="connsiteX1513" fmla="*/ 707531 w 1550240"/>
              <a:gd name="connsiteY1513" fmla="*/ 81172 h 1626096"/>
              <a:gd name="connsiteX1514" fmla="*/ 715907 w 1550240"/>
              <a:gd name="connsiteY1514" fmla="*/ 80448 h 1626096"/>
              <a:gd name="connsiteX1515" fmla="*/ 737805 w 1550240"/>
              <a:gd name="connsiteY1515" fmla="*/ 80784 h 1626096"/>
              <a:gd name="connsiteX1516" fmla="*/ 744192 w 1550240"/>
              <a:gd name="connsiteY1516" fmla="*/ 81224 h 1626096"/>
              <a:gd name="connsiteX1517" fmla="*/ 767614 w 1550240"/>
              <a:gd name="connsiteY1517" fmla="*/ 81147 h 1626096"/>
              <a:gd name="connsiteX1518" fmla="*/ 790469 w 1550240"/>
              <a:gd name="connsiteY1518" fmla="*/ 65273 h 1626096"/>
              <a:gd name="connsiteX1519" fmla="*/ 789047 w 1550240"/>
              <a:gd name="connsiteY1519" fmla="*/ 59533 h 1626096"/>
              <a:gd name="connsiteX1520" fmla="*/ 782764 w 1550240"/>
              <a:gd name="connsiteY1520" fmla="*/ 58629 h 1626096"/>
              <a:gd name="connsiteX1521" fmla="*/ 761409 w 1550240"/>
              <a:gd name="connsiteY1521" fmla="*/ 58940 h 1626096"/>
              <a:gd name="connsiteX1522" fmla="*/ 739409 w 1550240"/>
              <a:gd name="connsiteY1522" fmla="*/ 49373 h 1626096"/>
              <a:gd name="connsiteX1523" fmla="*/ 740417 w 1550240"/>
              <a:gd name="connsiteY1523" fmla="*/ 49373 h 1626096"/>
              <a:gd name="connsiteX1524" fmla="*/ 739046 w 1550240"/>
              <a:gd name="connsiteY1524" fmla="*/ 45909 h 1626096"/>
              <a:gd name="connsiteX1525" fmla="*/ 736281 w 1550240"/>
              <a:gd name="connsiteY1525" fmla="*/ 46658 h 1626096"/>
              <a:gd name="connsiteX1526" fmla="*/ 739409 w 1550240"/>
              <a:gd name="connsiteY1526" fmla="*/ 49373 h 1626096"/>
              <a:gd name="connsiteX1527" fmla="*/ 740339 w 1550240"/>
              <a:gd name="connsiteY1527" fmla="*/ 56224 h 1626096"/>
              <a:gd name="connsiteX1528" fmla="*/ 735504 w 1550240"/>
              <a:gd name="connsiteY1528" fmla="*/ 60671 h 1626096"/>
              <a:gd name="connsiteX1529" fmla="*/ 713684 w 1550240"/>
              <a:gd name="connsiteY1529" fmla="*/ 64497 h 1626096"/>
              <a:gd name="connsiteX1530" fmla="*/ 708953 w 1550240"/>
              <a:gd name="connsiteY1530" fmla="*/ 65816 h 1626096"/>
              <a:gd name="connsiteX1531" fmla="*/ 643597 w 1550240"/>
              <a:gd name="connsiteY1531" fmla="*/ 80553 h 1626096"/>
              <a:gd name="connsiteX1532" fmla="*/ 626973 w 1550240"/>
              <a:gd name="connsiteY1532" fmla="*/ 81431 h 1626096"/>
              <a:gd name="connsiteX1533" fmla="*/ 617511 w 1550240"/>
              <a:gd name="connsiteY1533" fmla="*/ 73546 h 1626096"/>
              <a:gd name="connsiteX1534" fmla="*/ 617590 w 1550240"/>
              <a:gd name="connsiteY1534" fmla="*/ 59068 h 1626096"/>
              <a:gd name="connsiteX1535" fmla="*/ 653706 w 1550240"/>
              <a:gd name="connsiteY1535" fmla="*/ 41022 h 1626096"/>
              <a:gd name="connsiteX1536" fmla="*/ 675138 w 1550240"/>
              <a:gd name="connsiteY1536" fmla="*/ 40040 h 1626096"/>
              <a:gd name="connsiteX1537" fmla="*/ 682300 w 1550240"/>
              <a:gd name="connsiteY1537" fmla="*/ 36395 h 1626096"/>
              <a:gd name="connsiteX1538" fmla="*/ 696958 w 1550240"/>
              <a:gd name="connsiteY1538" fmla="*/ 35155 h 1626096"/>
              <a:gd name="connsiteX1539" fmla="*/ 704507 w 1550240"/>
              <a:gd name="connsiteY1539" fmla="*/ 32750 h 1626096"/>
              <a:gd name="connsiteX1540" fmla="*/ 710428 w 1550240"/>
              <a:gd name="connsiteY1540" fmla="*/ 31199 h 1626096"/>
              <a:gd name="connsiteX1541" fmla="*/ 726146 w 1550240"/>
              <a:gd name="connsiteY1541" fmla="*/ 33525 h 1626096"/>
              <a:gd name="connsiteX1542" fmla="*/ 743830 w 1550240"/>
              <a:gd name="connsiteY1542" fmla="*/ 33938 h 1626096"/>
              <a:gd name="connsiteX1543" fmla="*/ 762625 w 1550240"/>
              <a:gd name="connsiteY1543" fmla="*/ 32672 h 1626096"/>
              <a:gd name="connsiteX1544" fmla="*/ 796052 w 1550240"/>
              <a:gd name="connsiteY1544" fmla="*/ 40273 h 1626096"/>
              <a:gd name="connsiteX1545" fmla="*/ 802515 w 1550240"/>
              <a:gd name="connsiteY1545" fmla="*/ 40919 h 1626096"/>
              <a:gd name="connsiteX1546" fmla="*/ 835323 w 1550240"/>
              <a:gd name="connsiteY1546" fmla="*/ 37946 h 1626096"/>
              <a:gd name="connsiteX1547" fmla="*/ 854273 w 1550240"/>
              <a:gd name="connsiteY1547" fmla="*/ 28613 h 1626096"/>
              <a:gd name="connsiteX1548" fmla="*/ 874103 w 1550240"/>
              <a:gd name="connsiteY1548" fmla="*/ 21271 h 1626096"/>
              <a:gd name="connsiteX1549" fmla="*/ 908902 w 1550240"/>
              <a:gd name="connsiteY1549" fmla="*/ 11136 h 1626096"/>
              <a:gd name="connsiteX1550" fmla="*/ 913710 w 1550240"/>
              <a:gd name="connsiteY1550" fmla="*/ 10283 h 1626096"/>
              <a:gd name="connsiteX1551" fmla="*/ 937469 w 1550240"/>
              <a:gd name="connsiteY1551" fmla="*/ 1260 h 1626096"/>
              <a:gd name="connsiteX1552" fmla="*/ 940588 w 1550240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0" h="1626096">
                <a:moveTo>
                  <a:pt x="992819" y="1541092"/>
                </a:moveTo>
                <a:cubicBezTo>
                  <a:pt x="992819" y="1541040"/>
                  <a:pt x="995249" y="1541480"/>
                  <a:pt x="996517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19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7" y="1561877"/>
                  <a:pt x="1001093" y="1559576"/>
                </a:cubicBezTo>
                <a:cubicBezTo>
                  <a:pt x="1000369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7" y="1558465"/>
                </a:cubicBezTo>
                <a:cubicBezTo>
                  <a:pt x="994888" y="1562291"/>
                  <a:pt x="993414" y="1566195"/>
                  <a:pt x="991915" y="1570073"/>
                </a:cubicBezTo>
                <a:cubicBezTo>
                  <a:pt x="991165" y="1572012"/>
                  <a:pt x="990467" y="1573976"/>
                  <a:pt x="989743" y="1575941"/>
                </a:cubicBezTo>
                <a:cubicBezTo>
                  <a:pt x="988941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19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3" y="1527699"/>
                </a:cubicBezTo>
                <a:cubicBezTo>
                  <a:pt x="754972" y="1523822"/>
                  <a:pt x="751973" y="1521004"/>
                  <a:pt x="749904" y="1517591"/>
                </a:cubicBezTo>
                <a:cubicBezTo>
                  <a:pt x="749258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4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3" y="1504768"/>
                  <a:pt x="841089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8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0" y="1500321"/>
                  <a:pt x="1379788" y="1501278"/>
                </a:cubicBezTo>
                <a:cubicBezTo>
                  <a:pt x="1379167" y="1501898"/>
                  <a:pt x="1378675" y="1502390"/>
                  <a:pt x="1378158" y="1502906"/>
                </a:cubicBezTo>
                <a:cubicBezTo>
                  <a:pt x="1377642" y="1501898"/>
                  <a:pt x="1376969" y="1500916"/>
                  <a:pt x="1376737" y="1499831"/>
                </a:cubicBezTo>
                <a:cubicBezTo>
                  <a:pt x="1376659" y="1499443"/>
                  <a:pt x="1377667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0" y="1494789"/>
                  <a:pt x="805619" y="1495772"/>
                  <a:pt x="805385" y="1496857"/>
                </a:cubicBezTo>
                <a:cubicBezTo>
                  <a:pt x="805308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5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2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1" y="1465394"/>
                  <a:pt x="734600" y="1463585"/>
                  <a:pt x="733695" y="1461775"/>
                </a:cubicBezTo>
                <a:close/>
                <a:moveTo>
                  <a:pt x="787853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2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3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09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0" y="1440653"/>
                  <a:pt x="550552" y="1440110"/>
                  <a:pt x="551509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1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7" y="1434086"/>
                  <a:pt x="914567" y="1434008"/>
                </a:cubicBezTo>
                <a:close/>
                <a:moveTo>
                  <a:pt x="531188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1" y="1438016"/>
                  <a:pt x="523174" y="1435715"/>
                </a:cubicBezTo>
                <a:cubicBezTo>
                  <a:pt x="526122" y="1432380"/>
                  <a:pt x="523277" y="1423202"/>
                  <a:pt x="531188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3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3" y="1406940"/>
                </a:cubicBezTo>
                <a:cubicBezTo>
                  <a:pt x="1112546" y="1406423"/>
                  <a:pt x="1111537" y="1405803"/>
                  <a:pt x="1111640" y="1405441"/>
                </a:cubicBezTo>
                <a:cubicBezTo>
                  <a:pt x="1111873" y="1404355"/>
                  <a:pt x="1112572" y="1403399"/>
                  <a:pt x="1113063" y="1402364"/>
                </a:cubicBezTo>
                <a:close/>
                <a:moveTo>
                  <a:pt x="574493" y="1394066"/>
                </a:moveTo>
                <a:cubicBezTo>
                  <a:pt x="574880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6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2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7" y="1382535"/>
                  <a:pt x="520226" y="1377597"/>
                  <a:pt x="523355" y="1379588"/>
                </a:cubicBezTo>
                <a:cubicBezTo>
                  <a:pt x="525217" y="1380777"/>
                  <a:pt x="526561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8" y="1378451"/>
                  <a:pt x="534550" y="1374728"/>
                  <a:pt x="533360" y="1371367"/>
                </a:cubicBezTo>
                <a:cubicBezTo>
                  <a:pt x="532688" y="1369428"/>
                  <a:pt x="529456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1" y="1363947"/>
                  <a:pt x="1154686" y="1364645"/>
                  <a:pt x="1153781" y="1365369"/>
                </a:cubicBezTo>
                <a:cubicBezTo>
                  <a:pt x="1153497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1" y="1363068"/>
                </a:cubicBezTo>
                <a:cubicBezTo>
                  <a:pt x="470106" y="1366506"/>
                  <a:pt x="470237" y="1370229"/>
                  <a:pt x="469640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7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4" y="1359371"/>
                </a:cubicBezTo>
                <a:cubicBezTo>
                  <a:pt x="484171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19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3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4" y="1347220"/>
                  <a:pt x="686978" y="1347582"/>
                </a:cubicBezTo>
                <a:cubicBezTo>
                  <a:pt x="684989" y="1347918"/>
                  <a:pt x="683127" y="1348952"/>
                  <a:pt x="681213" y="1349702"/>
                </a:cubicBezTo>
                <a:cubicBezTo>
                  <a:pt x="682712" y="1351279"/>
                  <a:pt x="684109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5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59" y="1334888"/>
                  <a:pt x="1143801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3" y="1337267"/>
                  <a:pt x="1146335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0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1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0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5" y="1256270"/>
                </a:moveTo>
                <a:cubicBezTo>
                  <a:pt x="344976" y="1256011"/>
                  <a:pt x="346398" y="1257743"/>
                  <a:pt x="347459" y="1258544"/>
                </a:cubicBezTo>
                <a:cubicBezTo>
                  <a:pt x="345260" y="1260742"/>
                  <a:pt x="343037" y="1262939"/>
                  <a:pt x="340296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5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4" y="1220825"/>
                  <a:pt x="344202" y="1219946"/>
                  <a:pt x="342548" y="1219558"/>
                </a:cubicBezTo>
                <a:cubicBezTo>
                  <a:pt x="341203" y="1219247"/>
                  <a:pt x="339729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7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49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7" y="1210510"/>
                </a:cubicBezTo>
                <a:close/>
                <a:moveTo>
                  <a:pt x="341074" y="1164051"/>
                </a:moveTo>
                <a:cubicBezTo>
                  <a:pt x="338384" y="1165421"/>
                  <a:pt x="334585" y="1167231"/>
                  <a:pt x="330914" y="1169274"/>
                </a:cubicBezTo>
                <a:cubicBezTo>
                  <a:pt x="329130" y="1170256"/>
                  <a:pt x="326027" y="1172144"/>
                  <a:pt x="326209" y="1172790"/>
                </a:cubicBezTo>
                <a:cubicBezTo>
                  <a:pt x="327268" y="1176099"/>
                  <a:pt x="328613" y="1179744"/>
                  <a:pt x="331043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6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3" y="1160147"/>
                  <a:pt x="228560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6" y="1214284"/>
                </a:cubicBezTo>
                <a:cubicBezTo>
                  <a:pt x="225820" y="1212914"/>
                  <a:pt x="237093" y="1207976"/>
                  <a:pt x="230009" y="1204796"/>
                </a:cubicBezTo>
                <a:cubicBezTo>
                  <a:pt x="226259" y="1203115"/>
                  <a:pt x="222149" y="1201047"/>
                  <a:pt x="219901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2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4" y="1110200"/>
                  <a:pt x="67029" y="1110743"/>
                </a:cubicBezTo>
                <a:cubicBezTo>
                  <a:pt x="67858" y="1110950"/>
                  <a:pt x="68117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0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799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7" y="1099109"/>
                  <a:pt x="1428158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7" y="1032304"/>
                </a:moveTo>
                <a:cubicBezTo>
                  <a:pt x="70571" y="1033985"/>
                  <a:pt x="72356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5" y="1037966"/>
                  <a:pt x="64083" y="1034295"/>
                </a:cubicBezTo>
                <a:cubicBezTo>
                  <a:pt x="65530" y="1033571"/>
                  <a:pt x="67703" y="1031864"/>
                  <a:pt x="68297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3" y="1005728"/>
                  <a:pt x="134921" y="1004693"/>
                </a:cubicBezTo>
                <a:close/>
                <a:moveTo>
                  <a:pt x="846" y="1001617"/>
                </a:moveTo>
                <a:cubicBezTo>
                  <a:pt x="4414" y="1002832"/>
                  <a:pt x="7982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8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6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29" y="994559"/>
                  <a:pt x="19457" y="993576"/>
                  <a:pt x="19224" y="992491"/>
                </a:cubicBezTo>
                <a:cubicBezTo>
                  <a:pt x="19147" y="992103"/>
                  <a:pt x="20129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8" y="989853"/>
                  <a:pt x="111623" y="990577"/>
                </a:cubicBezTo>
                <a:cubicBezTo>
                  <a:pt x="111339" y="989621"/>
                  <a:pt x="110589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8" y="989983"/>
                  <a:pt x="69819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5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8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4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3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6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8" y="944921"/>
                </a:moveTo>
                <a:cubicBezTo>
                  <a:pt x="69613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8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1" y="939854"/>
                </a:cubicBezTo>
                <a:cubicBezTo>
                  <a:pt x="78893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8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5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3" y="931271"/>
                  <a:pt x="91693" y="929099"/>
                </a:cubicBezTo>
                <a:cubicBezTo>
                  <a:pt x="91693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2" y="911519"/>
                  <a:pt x="126257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49" y="908314"/>
                  <a:pt x="92677" y="911830"/>
                </a:cubicBezTo>
                <a:cubicBezTo>
                  <a:pt x="90530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0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3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8" y="936080"/>
                </a:cubicBezTo>
                <a:cubicBezTo>
                  <a:pt x="106792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7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5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3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0" y="867958"/>
                  <a:pt x="99708" y="867337"/>
                </a:cubicBezTo>
                <a:cubicBezTo>
                  <a:pt x="97975" y="865760"/>
                  <a:pt x="97123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2" y="842647"/>
                  <a:pt x="177216" y="844715"/>
                </a:cubicBezTo>
                <a:cubicBezTo>
                  <a:pt x="173184" y="844715"/>
                  <a:pt x="170003" y="845283"/>
                  <a:pt x="167237" y="844456"/>
                </a:cubicBezTo>
                <a:cubicBezTo>
                  <a:pt x="165945" y="844068"/>
                  <a:pt x="165065" y="841043"/>
                  <a:pt x="164808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7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8" y="813717"/>
                  <a:pt x="168011" y="814699"/>
                  <a:pt x="168553" y="815655"/>
                </a:cubicBezTo>
                <a:cubicBezTo>
                  <a:pt x="167933" y="816276"/>
                  <a:pt x="167441" y="816767"/>
                  <a:pt x="166925" y="817284"/>
                </a:cubicBezTo>
                <a:cubicBezTo>
                  <a:pt x="166407" y="816276"/>
                  <a:pt x="165736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6" y="801799"/>
                  <a:pt x="72198" y="802316"/>
                  <a:pt x="71578" y="802910"/>
                </a:cubicBezTo>
                <a:cubicBezTo>
                  <a:pt x="70622" y="802394"/>
                  <a:pt x="69639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6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7" y="738847"/>
                </a:cubicBezTo>
                <a:cubicBezTo>
                  <a:pt x="34661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2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90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5" y="656453"/>
                </a:cubicBezTo>
                <a:cubicBezTo>
                  <a:pt x="29489" y="656220"/>
                  <a:pt x="28532" y="655523"/>
                  <a:pt x="27499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0" y="640838"/>
                </a:moveTo>
                <a:cubicBezTo>
                  <a:pt x="44589" y="641561"/>
                  <a:pt x="46192" y="642260"/>
                  <a:pt x="47821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09" y="657176"/>
                </a:cubicBezTo>
                <a:cubicBezTo>
                  <a:pt x="45881" y="653789"/>
                  <a:pt x="43115" y="650610"/>
                  <a:pt x="41435" y="646939"/>
                </a:cubicBezTo>
                <a:cubicBezTo>
                  <a:pt x="40764" y="645465"/>
                  <a:pt x="42392" y="642906"/>
                  <a:pt x="42960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3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8" y="601128"/>
                  <a:pt x="60230" y="604101"/>
                </a:cubicBezTo>
                <a:cubicBezTo>
                  <a:pt x="58214" y="605057"/>
                  <a:pt x="56196" y="606376"/>
                  <a:pt x="54000" y="606867"/>
                </a:cubicBezTo>
                <a:cubicBezTo>
                  <a:pt x="53043" y="607074"/>
                  <a:pt x="51698" y="605600"/>
                  <a:pt x="50509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6"/>
                  <a:pt x="176390" y="588176"/>
                  <a:pt x="176623" y="587969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7"/>
                  <a:pt x="184121" y="575171"/>
                </a:cubicBezTo>
                <a:close/>
                <a:moveTo>
                  <a:pt x="73234" y="575042"/>
                </a:moveTo>
                <a:cubicBezTo>
                  <a:pt x="73208" y="576465"/>
                  <a:pt x="73208" y="577887"/>
                  <a:pt x="73208" y="581325"/>
                </a:cubicBezTo>
                <a:cubicBezTo>
                  <a:pt x="72122" y="581945"/>
                  <a:pt x="70261" y="583445"/>
                  <a:pt x="68167" y="583962"/>
                </a:cubicBezTo>
                <a:cubicBezTo>
                  <a:pt x="67417" y="584143"/>
                  <a:pt x="66074" y="582023"/>
                  <a:pt x="65013" y="580963"/>
                </a:cubicBezTo>
                <a:cubicBezTo>
                  <a:pt x="67753" y="578998"/>
                  <a:pt x="70493" y="577007"/>
                  <a:pt x="73234" y="575042"/>
                </a:cubicBezTo>
                <a:close/>
                <a:moveTo>
                  <a:pt x="144071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5"/>
                  <a:pt x="144071" y="575042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1" y="570466"/>
                </a:cubicBezTo>
                <a:close/>
                <a:moveTo>
                  <a:pt x="125534" y="565890"/>
                </a:moveTo>
                <a:cubicBezTo>
                  <a:pt x="126257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0"/>
                </a:cubicBezTo>
                <a:close/>
                <a:moveTo>
                  <a:pt x="77810" y="563693"/>
                </a:moveTo>
                <a:cubicBezTo>
                  <a:pt x="80189" y="566899"/>
                  <a:pt x="81999" y="568268"/>
                  <a:pt x="82206" y="569846"/>
                </a:cubicBezTo>
                <a:cubicBezTo>
                  <a:pt x="82929" y="575120"/>
                  <a:pt x="79130" y="575585"/>
                  <a:pt x="75406" y="574862"/>
                </a:cubicBezTo>
                <a:cubicBezTo>
                  <a:pt x="74423" y="574680"/>
                  <a:pt x="73053" y="571914"/>
                  <a:pt x="73389" y="570776"/>
                </a:cubicBezTo>
                <a:cubicBezTo>
                  <a:pt x="74009" y="568631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6" y="558522"/>
                  <a:pt x="136829" y="559427"/>
                </a:cubicBezTo>
                <a:cubicBezTo>
                  <a:pt x="136313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4"/>
                  <a:pt x="134012" y="557436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8" y="532902"/>
                  <a:pt x="98877" y="533393"/>
                  <a:pt x="98361" y="533909"/>
                </a:cubicBezTo>
                <a:cubicBezTo>
                  <a:pt x="97843" y="532902"/>
                  <a:pt x="97172" y="531919"/>
                  <a:pt x="96938" y="530834"/>
                </a:cubicBezTo>
                <a:cubicBezTo>
                  <a:pt x="96861" y="530445"/>
                  <a:pt x="97870" y="529851"/>
                  <a:pt x="98361" y="529334"/>
                </a:cubicBezTo>
                <a:close/>
                <a:moveTo>
                  <a:pt x="185231" y="524784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1" y="541407"/>
                  <a:pt x="191928" y="555239"/>
                  <a:pt x="193685" y="569484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4" y="579334"/>
                  <a:pt x="212376" y="574991"/>
                </a:cubicBezTo>
                <a:cubicBezTo>
                  <a:pt x="213359" y="574034"/>
                  <a:pt x="214471" y="572871"/>
                  <a:pt x="214832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5"/>
                  <a:pt x="219487" y="545414"/>
                </a:cubicBezTo>
                <a:cubicBezTo>
                  <a:pt x="219953" y="541097"/>
                  <a:pt x="219125" y="537995"/>
                  <a:pt x="213722" y="538409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4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7"/>
                  <a:pt x="106349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39"/>
                </a:cubicBezTo>
                <a:cubicBezTo>
                  <a:pt x="136472" y="517933"/>
                  <a:pt x="135697" y="516795"/>
                  <a:pt x="134947" y="515632"/>
                </a:cubicBezTo>
                <a:close/>
                <a:moveTo>
                  <a:pt x="199710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50" y="509272"/>
                  <a:pt x="197770" y="510281"/>
                  <a:pt x="198131" y="510177"/>
                </a:cubicBezTo>
                <a:cubicBezTo>
                  <a:pt x="199217" y="509945"/>
                  <a:pt x="200174" y="509272"/>
                  <a:pt x="201208" y="508755"/>
                </a:cubicBezTo>
                <a:cubicBezTo>
                  <a:pt x="200692" y="508238"/>
                  <a:pt x="200071" y="507230"/>
                  <a:pt x="199710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4" y="517002"/>
                  <a:pt x="181353" y="513900"/>
                  <a:pt x="184817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4" y="504644"/>
                  <a:pt x="206223" y="506713"/>
                  <a:pt x="206223" y="508755"/>
                </a:cubicBezTo>
                <a:cubicBezTo>
                  <a:pt x="206223" y="510823"/>
                  <a:pt x="209894" y="512891"/>
                  <a:pt x="212688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4"/>
                  <a:pt x="122329" y="505032"/>
                </a:cubicBezTo>
                <a:cubicBezTo>
                  <a:pt x="122665" y="506531"/>
                  <a:pt x="118631" y="508962"/>
                  <a:pt x="116564" y="510978"/>
                </a:cubicBezTo>
                <a:cubicBezTo>
                  <a:pt x="115582" y="508470"/>
                  <a:pt x="114599" y="505963"/>
                  <a:pt x="113591" y="503403"/>
                </a:cubicBezTo>
                <a:cubicBezTo>
                  <a:pt x="114728" y="501102"/>
                  <a:pt x="115607" y="499292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6" y="493683"/>
                  <a:pt x="140426" y="495493"/>
                  <a:pt x="139496" y="497328"/>
                </a:cubicBezTo>
                <a:cubicBezTo>
                  <a:pt x="138746" y="494666"/>
                  <a:pt x="137504" y="492029"/>
                  <a:pt x="137376" y="489340"/>
                </a:cubicBezTo>
                <a:cubicBezTo>
                  <a:pt x="137297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6" y="461780"/>
                  <a:pt x="136546" y="462401"/>
                </a:cubicBezTo>
                <a:cubicBezTo>
                  <a:pt x="136029" y="463357"/>
                  <a:pt x="135460" y="464339"/>
                  <a:pt x="134917" y="465347"/>
                </a:cubicBezTo>
                <a:cubicBezTo>
                  <a:pt x="134399" y="464831"/>
                  <a:pt x="133392" y="464210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7" y="433342"/>
                </a:moveTo>
                <a:cubicBezTo>
                  <a:pt x="222381" y="434557"/>
                  <a:pt x="220779" y="436005"/>
                  <a:pt x="221012" y="436961"/>
                </a:cubicBezTo>
                <a:cubicBezTo>
                  <a:pt x="221710" y="439598"/>
                  <a:pt x="223184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6" y="436289"/>
                  <a:pt x="224993" y="434893"/>
                  <a:pt x="223157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5" y="437711"/>
                  <a:pt x="128095" y="437814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0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7"/>
                  <a:pt x="168090" y="432049"/>
                  <a:pt x="173365" y="435850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6"/>
                  <a:pt x="146529" y="414081"/>
                </a:cubicBezTo>
                <a:cubicBezTo>
                  <a:pt x="147124" y="412556"/>
                  <a:pt x="150122" y="410333"/>
                  <a:pt x="150822" y="410694"/>
                </a:cubicBezTo>
                <a:close/>
                <a:moveTo>
                  <a:pt x="1406339" y="356378"/>
                </a:moveTo>
                <a:cubicBezTo>
                  <a:pt x="1403858" y="358472"/>
                  <a:pt x="1401400" y="360566"/>
                  <a:pt x="1398919" y="362660"/>
                </a:cubicBezTo>
                <a:cubicBezTo>
                  <a:pt x="1400083" y="363358"/>
                  <a:pt x="1401428" y="364832"/>
                  <a:pt x="1402409" y="364625"/>
                </a:cubicBezTo>
                <a:cubicBezTo>
                  <a:pt x="1404581" y="364134"/>
                  <a:pt x="1406598" y="362815"/>
                  <a:pt x="1408614" y="361859"/>
                </a:cubicBezTo>
                <a:cubicBezTo>
                  <a:pt x="1407374" y="358885"/>
                  <a:pt x="1406857" y="357618"/>
                  <a:pt x="1406339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2" y="351052"/>
                </a:lnTo>
                <a:lnTo>
                  <a:pt x="1409320" y="351036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4"/>
                </a:cubicBezTo>
                <a:cubicBezTo>
                  <a:pt x="235334" y="345545"/>
                  <a:pt x="236574" y="346037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2"/>
                  <a:pt x="240842" y="338539"/>
                  <a:pt x="240092" y="337376"/>
                </a:cubicBezTo>
                <a:close/>
                <a:moveTo>
                  <a:pt x="1398472" y="332174"/>
                </a:moveTo>
                <a:lnTo>
                  <a:pt x="1398660" y="332567"/>
                </a:lnTo>
                <a:lnTo>
                  <a:pt x="1398734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4"/>
                  <a:pt x="1298687" y="298001"/>
                  <a:pt x="1298171" y="298493"/>
                </a:cubicBezTo>
                <a:cubicBezTo>
                  <a:pt x="1299178" y="299062"/>
                  <a:pt x="1300160" y="299604"/>
                  <a:pt x="1301117" y="300122"/>
                </a:cubicBezTo>
                <a:cubicBezTo>
                  <a:pt x="1301738" y="299501"/>
                  <a:pt x="1302229" y="299010"/>
                  <a:pt x="1302745" y="298493"/>
                </a:cubicBezTo>
                <a:cubicBezTo>
                  <a:pt x="1301738" y="297975"/>
                  <a:pt x="1300755" y="297303"/>
                  <a:pt x="1299669" y="297071"/>
                </a:cubicBezTo>
                <a:close/>
                <a:moveTo>
                  <a:pt x="283913" y="290970"/>
                </a:moveTo>
                <a:cubicBezTo>
                  <a:pt x="280862" y="292857"/>
                  <a:pt x="279104" y="293399"/>
                  <a:pt x="279053" y="294098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7"/>
                  <a:pt x="285413" y="297044"/>
                  <a:pt x="283913" y="290970"/>
                </a:cubicBezTo>
                <a:close/>
                <a:moveTo>
                  <a:pt x="1400238" y="287894"/>
                </a:moveTo>
                <a:lnTo>
                  <a:pt x="1407866" y="296192"/>
                </a:lnTo>
                <a:lnTo>
                  <a:pt x="1407864" y="296192"/>
                </a:lnTo>
                <a:lnTo>
                  <a:pt x="1407857" y="296225"/>
                </a:lnTo>
                <a:lnTo>
                  <a:pt x="1385036" y="300794"/>
                </a:lnTo>
                <a:cubicBezTo>
                  <a:pt x="1386097" y="291772"/>
                  <a:pt x="1396101" y="293297"/>
                  <a:pt x="1400238" y="287894"/>
                </a:cubicBezTo>
                <a:close/>
                <a:moveTo>
                  <a:pt x="1394290" y="277603"/>
                </a:moveTo>
                <a:cubicBezTo>
                  <a:pt x="1396049" y="278559"/>
                  <a:pt x="1397186" y="279206"/>
                  <a:pt x="1398350" y="279827"/>
                </a:cubicBezTo>
                <a:cubicBezTo>
                  <a:pt x="1396153" y="280706"/>
                  <a:pt x="1393982" y="281766"/>
                  <a:pt x="1391705" y="282387"/>
                </a:cubicBezTo>
                <a:cubicBezTo>
                  <a:pt x="1391214" y="282515"/>
                  <a:pt x="1390310" y="281094"/>
                  <a:pt x="1389612" y="280370"/>
                </a:cubicBezTo>
                <a:cubicBezTo>
                  <a:pt x="1391241" y="279413"/>
                  <a:pt x="1392895" y="278430"/>
                  <a:pt x="1394290" y="277603"/>
                </a:cubicBezTo>
                <a:close/>
                <a:moveTo>
                  <a:pt x="1282038" y="273441"/>
                </a:moveTo>
                <a:cubicBezTo>
                  <a:pt x="1280848" y="274708"/>
                  <a:pt x="1279865" y="275535"/>
                  <a:pt x="1279969" y="275742"/>
                </a:cubicBezTo>
                <a:cubicBezTo>
                  <a:pt x="1281908" y="279310"/>
                  <a:pt x="1283640" y="283084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8" y="273441"/>
                </a:cubicBezTo>
                <a:close/>
                <a:moveTo>
                  <a:pt x="1409673" y="272665"/>
                </a:moveTo>
                <a:cubicBezTo>
                  <a:pt x="1410578" y="274707"/>
                  <a:pt x="1411846" y="276750"/>
                  <a:pt x="1412285" y="278973"/>
                </a:cubicBezTo>
                <a:cubicBezTo>
                  <a:pt x="1412492" y="279955"/>
                  <a:pt x="1410966" y="281248"/>
                  <a:pt x="1410242" y="282411"/>
                </a:cubicBezTo>
                <a:cubicBezTo>
                  <a:pt x="1408200" y="279879"/>
                  <a:pt x="1406157" y="277345"/>
                  <a:pt x="1404115" y="274811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4" y="266926"/>
                  <a:pt x="1271025" y="268891"/>
                  <a:pt x="1270895" y="270908"/>
                </a:cubicBezTo>
                <a:cubicBezTo>
                  <a:pt x="1270870" y="271476"/>
                  <a:pt x="1272731" y="272148"/>
                  <a:pt x="1274386" y="273183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0" y="265504"/>
                  <a:pt x="1272291" y="264935"/>
                </a:cubicBezTo>
                <a:close/>
                <a:moveTo>
                  <a:pt x="1391214" y="254102"/>
                </a:moveTo>
                <a:cubicBezTo>
                  <a:pt x="1392403" y="256403"/>
                  <a:pt x="1394472" y="258731"/>
                  <a:pt x="1393954" y="259739"/>
                </a:cubicBezTo>
                <a:cubicBezTo>
                  <a:pt x="1391085" y="265452"/>
                  <a:pt x="1387853" y="271011"/>
                  <a:pt x="1384157" y="276207"/>
                </a:cubicBezTo>
                <a:cubicBezTo>
                  <a:pt x="1383226" y="277526"/>
                  <a:pt x="1380201" y="277396"/>
                  <a:pt x="1378133" y="277940"/>
                </a:cubicBezTo>
                <a:cubicBezTo>
                  <a:pt x="1378237" y="276336"/>
                  <a:pt x="1377926" y="274553"/>
                  <a:pt x="1378469" y="273131"/>
                </a:cubicBezTo>
                <a:cubicBezTo>
                  <a:pt x="1380486" y="267882"/>
                  <a:pt x="1382527" y="262608"/>
                  <a:pt x="1385140" y="257645"/>
                </a:cubicBezTo>
                <a:cubicBezTo>
                  <a:pt x="1385992" y="256120"/>
                  <a:pt x="1388629" y="255550"/>
                  <a:pt x="1391214" y="254102"/>
                </a:cubicBezTo>
                <a:close/>
                <a:moveTo>
                  <a:pt x="1323195" y="250664"/>
                </a:moveTo>
                <a:cubicBezTo>
                  <a:pt x="1321180" y="250794"/>
                  <a:pt x="1319214" y="251543"/>
                  <a:pt x="1317224" y="252061"/>
                </a:cubicBezTo>
                <a:cubicBezTo>
                  <a:pt x="1317792" y="253070"/>
                  <a:pt x="1318309" y="254879"/>
                  <a:pt x="1318956" y="254930"/>
                </a:cubicBezTo>
                <a:cubicBezTo>
                  <a:pt x="1320920" y="255060"/>
                  <a:pt x="1322963" y="254516"/>
                  <a:pt x="1325445" y="254155"/>
                </a:cubicBezTo>
                <a:cubicBezTo>
                  <a:pt x="1324411" y="252475"/>
                  <a:pt x="1323738" y="250638"/>
                  <a:pt x="1323195" y="250664"/>
                </a:cubicBezTo>
                <a:close/>
                <a:moveTo>
                  <a:pt x="1328805" y="218581"/>
                </a:moveTo>
                <a:cubicBezTo>
                  <a:pt x="1329013" y="218168"/>
                  <a:pt x="1332373" y="218297"/>
                  <a:pt x="1332684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1"/>
                  <a:pt x="1325600" y="227656"/>
                </a:cubicBezTo>
                <a:cubicBezTo>
                  <a:pt x="1326609" y="224605"/>
                  <a:pt x="1327487" y="221502"/>
                  <a:pt x="1328805" y="218581"/>
                </a:cubicBezTo>
                <a:close/>
                <a:moveTo>
                  <a:pt x="1221515" y="204905"/>
                </a:moveTo>
                <a:cubicBezTo>
                  <a:pt x="1220249" y="204672"/>
                  <a:pt x="1217741" y="205060"/>
                  <a:pt x="1217612" y="205628"/>
                </a:cubicBezTo>
                <a:cubicBezTo>
                  <a:pt x="1216759" y="209016"/>
                  <a:pt x="1216293" y="212557"/>
                  <a:pt x="1216086" y="216047"/>
                </a:cubicBezTo>
                <a:cubicBezTo>
                  <a:pt x="1216009" y="216616"/>
                  <a:pt x="1217871" y="217288"/>
                  <a:pt x="1218387" y="217625"/>
                </a:cubicBezTo>
                <a:cubicBezTo>
                  <a:pt x="1220637" y="214031"/>
                  <a:pt x="1222860" y="210566"/>
                  <a:pt x="1224876" y="206973"/>
                </a:cubicBezTo>
                <a:cubicBezTo>
                  <a:pt x="1224928" y="206895"/>
                  <a:pt x="1222783" y="205163"/>
                  <a:pt x="1221515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6" y="203456"/>
                  <a:pt x="1325625" y="207076"/>
                </a:cubicBezTo>
                <a:cubicBezTo>
                  <a:pt x="1325083" y="207594"/>
                  <a:pt x="1324591" y="208110"/>
                  <a:pt x="1324074" y="208628"/>
                </a:cubicBezTo>
                <a:cubicBezTo>
                  <a:pt x="1323455" y="208886"/>
                  <a:pt x="1322497" y="209507"/>
                  <a:pt x="1322239" y="209300"/>
                </a:cubicBezTo>
                <a:cubicBezTo>
                  <a:pt x="1318723" y="206378"/>
                  <a:pt x="1315286" y="203405"/>
                  <a:pt x="1311950" y="200303"/>
                </a:cubicBezTo>
                <a:cubicBezTo>
                  <a:pt x="1311587" y="199967"/>
                  <a:pt x="1311587" y="198622"/>
                  <a:pt x="1311975" y="198234"/>
                </a:cubicBezTo>
                <a:cubicBezTo>
                  <a:pt x="1312751" y="197407"/>
                  <a:pt x="1314508" y="196193"/>
                  <a:pt x="1314715" y="196373"/>
                </a:cubicBezTo>
                <a:close/>
                <a:moveTo>
                  <a:pt x="1185011" y="182076"/>
                </a:moveTo>
                <a:cubicBezTo>
                  <a:pt x="1190595" y="182852"/>
                  <a:pt x="1187855" y="187842"/>
                  <a:pt x="1188475" y="191099"/>
                </a:cubicBezTo>
                <a:lnTo>
                  <a:pt x="1179373" y="191099"/>
                </a:lnTo>
                <a:lnTo>
                  <a:pt x="1179323" y="191089"/>
                </a:lnTo>
                <a:lnTo>
                  <a:pt x="1179443" y="184688"/>
                </a:lnTo>
                <a:cubicBezTo>
                  <a:pt x="1179866" y="182801"/>
                  <a:pt x="1181197" y="181547"/>
                  <a:pt x="1185011" y="182076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2"/>
                </a:cubicBezTo>
                <a:cubicBezTo>
                  <a:pt x="555982" y="176389"/>
                  <a:pt x="556524" y="175406"/>
                  <a:pt x="557042" y="174424"/>
                </a:cubicBezTo>
                <a:cubicBezTo>
                  <a:pt x="556421" y="173804"/>
                  <a:pt x="555929" y="173312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0" y="171476"/>
                  <a:pt x="1285399" y="174967"/>
                </a:cubicBezTo>
                <a:cubicBezTo>
                  <a:pt x="1284674" y="175277"/>
                  <a:pt x="1283072" y="175975"/>
                  <a:pt x="1281443" y="176647"/>
                </a:cubicBezTo>
                <a:cubicBezTo>
                  <a:pt x="1280926" y="175380"/>
                  <a:pt x="1279763" y="173958"/>
                  <a:pt x="1280048" y="172925"/>
                </a:cubicBezTo>
                <a:cubicBezTo>
                  <a:pt x="1280435" y="171450"/>
                  <a:pt x="1281908" y="170262"/>
                  <a:pt x="1282891" y="168968"/>
                </a:cubicBezTo>
                <a:close/>
                <a:moveTo>
                  <a:pt x="1294964" y="160075"/>
                </a:moveTo>
                <a:cubicBezTo>
                  <a:pt x="1298351" y="159299"/>
                  <a:pt x="1308071" y="171218"/>
                  <a:pt x="1307192" y="175716"/>
                </a:cubicBezTo>
                <a:cubicBezTo>
                  <a:pt x="1305562" y="176207"/>
                  <a:pt x="1302177" y="177681"/>
                  <a:pt x="1301918" y="177242"/>
                </a:cubicBezTo>
                <a:cubicBezTo>
                  <a:pt x="1298867" y="172200"/>
                  <a:pt x="1296281" y="166901"/>
                  <a:pt x="1293671" y="161626"/>
                </a:cubicBezTo>
                <a:cubicBezTo>
                  <a:pt x="1293542" y="161369"/>
                  <a:pt x="1294421" y="160205"/>
                  <a:pt x="1294964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4" y="154647"/>
                  <a:pt x="1238605" y="156637"/>
                </a:cubicBezTo>
                <a:cubicBezTo>
                  <a:pt x="1238578" y="157257"/>
                  <a:pt x="1236743" y="157800"/>
                  <a:pt x="1235735" y="158369"/>
                </a:cubicBezTo>
                <a:cubicBezTo>
                  <a:pt x="1235218" y="156378"/>
                  <a:pt x="1234468" y="154413"/>
                  <a:pt x="1234339" y="152397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5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0" y="141487"/>
                </a:moveTo>
                <a:cubicBezTo>
                  <a:pt x="1001533" y="145081"/>
                  <a:pt x="999024" y="148674"/>
                  <a:pt x="996517" y="152268"/>
                </a:cubicBezTo>
                <a:cubicBezTo>
                  <a:pt x="997681" y="153017"/>
                  <a:pt x="998817" y="153767"/>
                  <a:pt x="1001248" y="155371"/>
                </a:cubicBezTo>
                <a:cubicBezTo>
                  <a:pt x="1004040" y="152992"/>
                  <a:pt x="1007143" y="150330"/>
                  <a:pt x="1010219" y="147667"/>
                </a:cubicBezTo>
                <a:cubicBezTo>
                  <a:pt x="1008151" y="145598"/>
                  <a:pt x="1006108" y="143556"/>
                  <a:pt x="1004040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7" y="138230"/>
                  <a:pt x="544865" y="139316"/>
                </a:cubicBezTo>
                <a:cubicBezTo>
                  <a:pt x="544787" y="139703"/>
                  <a:pt x="545795" y="140298"/>
                  <a:pt x="546286" y="140815"/>
                </a:cubicBezTo>
                <a:cubicBezTo>
                  <a:pt x="546829" y="139832"/>
                  <a:pt x="547372" y="138825"/>
                  <a:pt x="547915" y="137868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4"/>
                  <a:pt x="746622" y="130810"/>
                </a:cubicBezTo>
                <a:cubicBezTo>
                  <a:pt x="747708" y="130578"/>
                  <a:pt x="748664" y="129880"/>
                  <a:pt x="749699" y="129388"/>
                </a:cubicBezTo>
                <a:cubicBezTo>
                  <a:pt x="749181" y="128871"/>
                  <a:pt x="748664" y="128380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1" y="126338"/>
                  <a:pt x="559214" y="126235"/>
                </a:cubicBezTo>
                <a:cubicBezTo>
                  <a:pt x="560299" y="126001"/>
                  <a:pt x="561256" y="125303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6" y="117754"/>
                </a:cubicBezTo>
                <a:cubicBezTo>
                  <a:pt x="943235" y="119590"/>
                  <a:pt x="945147" y="121218"/>
                  <a:pt x="947189" y="122356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79" y="113644"/>
                </a:moveTo>
                <a:cubicBezTo>
                  <a:pt x="570562" y="113825"/>
                  <a:pt x="567305" y="116306"/>
                  <a:pt x="567124" y="118013"/>
                </a:cubicBezTo>
                <a:cubicBezTo>
                  <a:pt x="566504" y="124089"/>
                  <a:pt x="571648" y="122512"/>
                  <a:pt x="574880" y="122356"/>
                </a:cubicBezTo>
                <a:cubicBezTo>
                  <a:pt x="577078" y="122253"/>
                  <a:pt x="579197" y="120650"/>
                  <a:pt x="586694" y="117366"/>
                </a:cubicBezTo>
                <a:cubicBezTo>
                  <a:pt x="578319" y="115013"/>
                  <a:pt x="575371" y="113411"/>
                  <a:pt x="572579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1" y="100045"/>
                  <a:pt x="1180927" y="100458"/>
                </a:cubicBezTo>
                <a:cubicBezTo>
                  <a:pt x="1180306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0" y="111575"/>
                  <a:pt x="1182064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3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6" y="100898"/>
                  <a:pt x="1019631" y="103224"/>
                  <a:pt x="1019138" y="104052"/>
                </a:cubicBezTo>
                <a:cubicBezTo>
                  <a:pt x="1017976" y="106017"/>
                  <a:pt x="1015622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2"/>
                  <a:pt x="982504" y="104181"/>
                </a:cubicBezTo>
                <a:cubicBezTo>
                  <a:pt x="980308" y="104414"/>
                  <a:pt x="978058" y="104259"/>
                  <a:pt x="975808" y="104259"/>
                </a:cubicBezTo>
                <a:cubicBezTo>
                  <a:pt x="973560" y="104259"/>
                  <a:pt x="970948" y="104983"/>
                  <a:pt x="969190" y="104052"/>
                </a:cubicBezTo>
                <a:cubicBezTo>
                  <a:pt x="967200" y="102992"/>
                  <a:pt x="966036" y="100433"/>
                  <a:pt x="964511" y="98545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1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4"/>
                </a:lnTo>
                <a:cubicBezTo>
                  <a:pt x="861410" y="124734"/>
                  <a:pt x="860685" y="127320"/>
                  <a:pt x="859935" y="129931"/>
                </a:cubicBezTo>
                <a:cubicBezTo>
                  <a:pt x="862728" y="130526"/>
                  <a:pt x="865674" y="131948"/>
                  <a:pt x="868286" y="131482"/>
                </a:cubicBezTo>
                <a:cubicBezTo>
                  <a:pt x="870872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6" y="108603"/>
                </a:cubicBezTo>
                <a:cubicBezTo>
                  <a:pt x="934676" y="109248"/>
                  <a:pt x="940726" y="104801"/>
                  <a:pt x="945251" y="106172"/>
                </a:cubicBezTo>
                <a:cubicBezTo>
                  <a:pt x="951144" y="107956"/>
                  <a:pt x="955877" y="113359"/>
                  <a:pt x="961304" y="116927"/>
                </a:cubicBezTo>
                <a:cubicBezTo>
                  <a:pt x="964227" y="118865"/>
                  <a:pt x="967406" y="120831"/>
                  <a:pt x="970716" y="121607"/>
                </a:cubicBezTo>
                <a:cubicBezTo>
                  <a:pt x="972991" y="122124"/>
                  <a:pt x="977876" y="120779"/>
                  <a:pt x="977928" y="119978"/>
                </a:cubicBezTo>
                <a:cubicBezTo>
                  <a:pt x="978601" y="111110"/>
                  <a:pt x="981884" y="111963"/>
                  <a:pt x="987985" y="115971"/>
                </a:cubicBezTo>
                <a:cubicBezTo>
                  <a:pt x="992587" y="118995"/>
                  <a:pt x="998560" y="122719"/>
                  <a:pt x="1003420" y="122124"/>
                </a:cubicBezTo>
                <a:cubicBezTo>
                  <a:pt x="1018440" y="120314"/>
                  <a:pt x="1029764" y="128225"/>
                  <a:pt x="1042199" y="133758"/>
                </a:cubicBezTo>
                <a:cubicBezTo>
                  <a:pt x="1051817" y="138049"/>
                  <a:pt x="1060090" y="146839"/>
                  <a:pt x="1071594" y="145185"/>
                </a:cubicBezTo>
                <a:cubicBezTo>
                  <a:pt x="1081857" y="143711"/>
                  <a:pt x="1089665" y="149993"/>
                  <a:pt x="1091397" y="156637"/>
                </a:cubicBezTo>
                <a:cubicBezTo>
                  <a:pt x="1094318" y="167728"/>
                  <a:pt x="1103420" y="170934"/>
                  <a:pt x="1110192" y="172071"/>
                </a:cubicBezTo>
                <a:cubicBezTo>
                  <a:pt x="1122291" y="174088"/>
                  <a:pt x="1129970" y="180680"/>
                  <a:pt x="1137856" y="188411"/>
                </a:cubicBezTo>
                <a:cubicBezTo>
                  <a:pt x="1146025" y="196426"/>
                  <a:pt x="1146439" y="196788"/>
                  <a:pt x="1155177" y="189858"/>
                </a:cubicBezTo>
                <a:cubicBezTo>
                  <a:pt x="1160864" y="185360"/>
                  <a:pt x="1165364" y="185696"/>
                  <a:pt x="1170999" y="189341"/>
                </a:cubicBezTo>
                <a:lnTo>
                  <a:pt x="1179323" y="191089"/>
                </a:lnTo>
                <a:lnTo>
                  <a:pt x="1179323" y="191099"/>
                </a:lnTo>
                <a:lnTo>
                  <a:pt x="1179373" y="191099"/>
                </a:lnTo>
                <a:lnTo>
                  <a:pt x="1179375" y="191099"/>
                </a:lnTo>
                <a:cubicBezTo>
                  <a:pt x="1179763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29" y="218995"/>
                  <a:pt x="1195507" y="218270"/>
                </a:cubicBezTo>
                <a:cubicBezTo>
                  <a:pt x="1202074" y="212790"/>
                  <a:pt x="1193775" y="209947"/>
                  <a:pt x="1193156" y="205681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6" y="196814"/>
                  <a:pt x="1190724" y="195701"/>
                </a:cubicBezTo>
                <a:cubicBezTo>
                  <a:pt x="1190000" y="197175"/>
                  <a:pt x="1188890" y="198572"/>
                  <a:pt x="1188604" y="200122"/>
                </a:cubicBezTo>
                <a:cubicBezTo>
                  <a:pt x="1188217" y="202216"/>
                  <a:pt x="1188475" y="204491"/>
                  <a:pt x="1188475" y="195675"/>
                </a:cubicBezTo>
                <a:cubicBezTo>
                  <a:pt x="1188475" y="194150"/>
                  <a:pt x="1188475" y="192624"/>
                  <a:pt x="1188475" y="191099"/>
                </a:cubicBezTo>
                <a:cubicBezTo>
                  <a:pt x="1190750" y="191099"/>
                  <a:pt x="1194370" y="190195"/>
                  <a:pt x="1195094" y="191254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5"/>
                </a:cubicBezTo>
                <a:cubicBezTo>
                  <a:pt x="1197007" y="185568"/>
                  <a:pt x="1195042" y="184920"/>
                  <a:pt x="1193180" y="184118"/>
                </a:cubicBezTo>
                <a:cubicBezTo>
                  <a:pt x="1194525" y="182516"/>
                  <a:pt x="1197215" y="180577"/>
                  <a:pt x="1196929" y="179336"/>
                </a:cubicBezTo>
                <a:cubicBezTo>
                  <a:pt x="1196491" y="177449"/>
                  <a:pt x="1193879" y="176156"/>
                  <a:pt x="1192431" y="174399"/>
                </a:cubicBezTo>
                <a:cubicBezTo>
                  <a:pt x="1191241" y="172950"/>
                  <a:pt x="1190388" y="171219"/>
                  <a:pt x="1189510" y="169538"/>
                </a:cubicBezTo>
                <a:cubicBezTo>
                  <a:pt x="1189458" y="169409"/>
                  <a:pt x="1190518" y="168400"/>
                  <a:pt x="1191164" y="168297"/>
                </a:cubicBezTo>
                <a:cubicBezTo>
                  <a:pt x="1192612" y="168038"/>
                  <a:pt x="1194111" y="168064"/>
                  <a:pt x="1195611" y="167988"/>
                </a:cubicBezTo>
                <a:cubicBezTo>
                  <a:pt x="1195275" y="166539"/>
                  <a:pt x="1195404" y="164419"/>
                  <a:pt x="1194525" y="163799"/>
                </a:cubicBezTo>
                <a:cubicBezTo>
                  <a:pt x="1179530" y="153328"/>
                  <a:pt x="1179505" y="153380"/>
                  <a:pt x="1169033" y="132776"/>
                </a:cubicBezTo>
                <a:cubicBezTo>
                  <a:pt x="1167767" y="130267"/>
                  <a:pt x="1167069" y="127423"/>
                  <a:pt x="1165571" y="125096"/>
                </a:cubicBezTo>
                <a:cubicBezTo>
                  <a:pt x="1163191" y="121373"/>
                  <a:pt x="1154117" y="121245"/>
                  <a:pt x="1152308" y="125096"/>
                </a:cubicBezTo>
                <a:cubicBezTo>
                  <a:pt x="1151635" y="126545"/>
                  <a:pt x="1153677" y="129285"/>
                  <a:pt x="1154504" y="131430"/>
                </a:cubicBezTo>
                <a:cubicBezTo>
                  <a:pt x="1151506" y="131534"/>
                  <a:pt x="1147317" y="132904"/>
                  <a:pt x="1145715" y="131456"/>
                </a:cubicBezTo>
                <a:cubicBezTo>
                  <a:pt x="1140957" y="127164"/>
                  <a:pt x="1133564" y="124166"/>
                  <a:pt x="1133822" y="116306"/>
                </a:cubicBezTo>
                <a:cubicBezTo>
                  <a:pt x="1134029" y="110231"/>
                  <a:pt x="1130669" y="110464"/>
                  <a:pt x="1126352" y="108344"/>
                </a:cubicBezTo>
                <a:cubicBezTo>
                  <a:pt x="1117768" y="104104"/>
                  <a:pt x="1109107" y="105603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2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7" y="72123"/>
                  <a:pt x="607636" y="73649"/>
                  <a:pt x="608852" y="75511"/>
                </a:cubicBezTo>
                <a:cubicBezTo>
                  <a:pt x="611746" y="79880"/>
                  <a:pt x="620899" y="81767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5"/>
                  <a:pt x="582248" y="80784"/>
                </a:cubicBezTo>
                <a:cubicBezTo>
                  <a:pt x="583850" y="78071"/>
                  <a:pt x="585092" y="75071"/>
                  <a:pt x="587082" y="72692"/>
                </a:cubicBezTo>
                <a:cubicBezTo>
                  <a:pt x="589785" y="69487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6" y="28536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5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6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6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5" y="9120"/>
                  <a:pt x="1000084" y="14394"/>
                </a:cubicBezTo>
                <a:cubicBezTo>
                  <a:pt x="1009650" y="19099"/>
                  <a:pt x="1021801" y="16695"/>
                  <a:pt x="1029815" y="25485"/>
                </a:cubicBezTo>
                <a:cubicBezTo>
                  <a:pt x="1030100" y="25796"/>
                  <a:pt x="1032298" y="25019"/>
                  <a:pt x="1032892" y="24244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3" y="27166"/>
                  <a:pt x="1060554" y="31147"/>
                  <a:pt x="1060116" y="32543"/>
                </a:cubicBezTo>
                <a:cubicBezTo>
                  <a:pt x="1058306" y="38101"/>
                  <a:pt x="1056392" y="32336"/>
                  <a:pt x="1054479" y="32258"/>
                </a:cubicBezTo>
                <a:cubicBezTo>
                  <a:pt x="1050395" y="32077"/>
                  <a:pt x="1046129" y="32543"/>
                  <a:pt x="1042174" y="33602"/>
                </a:cubicBezTo>
                <a:cubicBezTo>
                  <a:pt x="1040441" y="34068"/>
                  <a:pt x="1039253" y="36628"/>
                  <a:pt x="1037831" y="38256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7" y="53742"/>
                </a:cubicBezTo>
                <a:cubicBezTo>
                  <a:pt x="1081263" y="54750"/>
                  <a:pt x="1084832" y="52604"/>
                  <a:pt x="1087598" y="51933"/>
                </a:cubicBezTo>
                <a:cubicBezTo>
                  <a:pt x="1090183" y="51312"/>
                  <a:pt x="1092794" y="50718"/>
                  <a:pt x="1095404" y="50096"/>
                </a:cubicBezTo>
                <a:cubicBezTo>
                  <a:pt x="1094499" y="52243"/>
                  <a:pt x="1092276" y="55500"/>
                  <a:pt x="1092974" y="56354"/>
                </a:cubicBezTo>
                <a:cubicBezTo>
                  <a:pt x="1095197" y="59093"/>
                  <a:pt x="1098584" y="62868"/>
                  <a:pt x="1101428" y="62765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59" y="67185"/>
                </a:cubicBezTo>
                <a:cubicBezTo>
                  <a:pt x="1149050" y="70908"/>
                  <a:pt x="1154195" y="73649"/>
                  <a:pt x="1158977" y="76803"/>
                </a:cubicBezTo>
                <a:cubicBezTo>
                  <a:pt x="1160761" y="77966"/>
                  <a:pt x="1162571" y="79104"/>
                  <a:pt x="1164380" y="80241"/>
                </a:cubicBezTo>
                <a:cubicBezTo>
                  <a:pt x="1161356" y="82154"/>
                  <a:pt x="1156625" y="86317"/>
                  <a:pt x="1155617" y="85568"/>
                </a:cubicBezTo>
                <a:cubicBezTo>
                  <a:pt x="1150421" y="81663"/>
                  <a:pt x="1144939" y="80707"/>
                  <a:pt x="1138967" y="81482"/>
                </a:cubicBezTo>
                <a:cubicBezTo>
                  <a:pt x="1137209" y="81716"/>
                  <a:pt x="1135581" y="83137"/>
                  <a:pt x="1133900" y="84017"/>
                </a:cubicBezTo>
                <a:cubicBezTo>
                  <a:pt x="1135916" y="84662"/>
                  <a:pt x="1139174" y="84740"/>
                  <a:pt x="1139768" y="86033"/>
                </a:cubicBezTo>
                <a:cubicBezTo>
                  <a:pt x="1144835" y="97304"/>
                  <a:pt x="1152230" y="98830"/>
                  <a:pt x="1161848" y="91850"/>
                </a:cubicBezTo>
                <a:cubicBezTo>
                  <a:pt x="1166035" y="88799"/>
                  <a:pt x="1168673" y="90971"/>
                  <a:pt x="1171283" y="93969"/>
                </a:cubicBezTo>
                <a:cubicBezTo>
                  <a:pt x="1172420" y="92884"/>
                  <a:pt x="1174308" y="91953"/>
                  <a:pt x="1174541" y="90712"/>
                </a:cubicBezTo>
                <a:cubicBezTo>
                  <a:pt x="1175136" y="87299"/>
                  <a:pt x="1175033" y="85775"/>
                  <a:pt x="1179478" y="88101"/>
                </a:cubicBezTo>
                <a:cubicBezTo>
                  <a:pt x="1186744" y="91927"/>
                  <a:pt x="1193128" y="96039"/>
                  <a:pt x="1197679" y="103174"/>
                </a:cubicBezTo>
                <a:cubicBezTo>
                  <a:pt x="1201066" y="108499"/>
                  <a:pt x="1205125" y="116514"/>
                  <a:pt x="1209830" y="117237"/>
                </a:cubicBezTo>
                <a:cubicBezTo>
                  <a:pt x="1220119" y="118814"/>
                  <a:pt x="1219345" y="127656"/>
                  <a:pt x="1223533" y="132904"/>
                </a:cubicBezTo>
                <a:cubicBezTo>
                  <a:pt x="1227437" y="137816"/>
                  <a:pt x="1224799" y="140970"/>
                  <a:pt x="1218491" y="140841"/>
                </a:cubicBezTo>
                <a:cubicBezTo>
                  <a:pt x="1213682" y="140738"/>
                  <a:pt x="1208563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6" y="168323"/>
                  <a:pt x="1237053" y="169822"/>
                  <a:pt x="1242121" y="167212"/>
                </a:cubicBezTo>
                <a:cubicBezTo>
                  <a:pt x="1245042" y="165711"/>
                  <a:pt x="1240362" y="159094"/>
                  <a:pt x="1246929" y="160489"/>
                </a:cubicBezTo>
                <a:cubicBezTo>
                  <a:pt x="1245120" y="165453"/>
                  <a:pt x="1255048" y="168426"/>
                  <a:pt x="1248584" y="175123"/>
                </a:cubicBezTo>
                <a:cubicBezTo>
                  <a:pt x="1245715" y="178121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3" y="183214"/>
                </a:cubicBezTo>
                <a:cubicBezTo>
                  <a:pt x="1269525" y="183240"/>
                  <a:pt x="1269240" y="185748"/>
                  <a:pt x="1268542" y="186213"/>
                </a:cubicBezTo>
                <a:cubicBezTo>
                  <a:pt x="1266578" y="187532"/>
                  <a:pt x="1264303" y="189186"/>
                  <a:pt x="1262131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4" y="195520"/>
                </a:cubicBezTo>
                <a:cubicBezTo>
                  <a:pt x="1258745" y="198674"/>
                  <a:pt x="1260812" y="201905"/>
                  <a:pt x="1263475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6" y="201363"/>
                  <a:pt x="1280951" y="210438"/>
                  <a:pt x="1284856" y="209222"/>
                </a:cubicBezTo>
                <a:cubicBezTo>
                  <a:pt x="1286485" y="208731"/>
                  <a:pt x="1288811" y="206508"/>
                  <a:pt x="1288708" y="205241"/>
                </a:cubicBezTo>
                <a:cubicBezTo>
                  <a:pt x="1288397" y="201777"/>
                  <a:pt x="1286070" y="198338"/>
                  <a:pt x="1286304" y="195029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3" y="186369"/>
                  <a:pt x="1296774" y="187945"/>
                  <a:pt x="1297860" y="189651"/>
                </a:cubicBezTo>
                <a:cubicBezTo>
                  <a:pt x="1300807" y="194382"/>
                  <a:pt x="1302203" y="200096"/>
                  <a:pt x="1305175" y="204827"/>
                </a:cubicBezTo>
                <a:cubicBezTo>
                  <a:pt x="1311639" y="215143"/>
                  <a:pt x="1311872" y="214988"/>
                  <a:pt x="1305306" y="229310"/>
                </a:cubicBezTo>
                <a:cubicBezTo>
                  <a:pt x="1306469" y="233963"/>
                  <a:pt x="1303883" y="232231"/>
                  <a:pt x="1302772" y="229827"/>
                </a:cubicBezTo>
                <a:cubicBezTo>
                  <a:pt x="1296800" y="217082"/>
                  <a:pt x="1296903" y="217934"/>
                  <a:pt x="1281365" y="217340"/>
                </a:cubicBezTo>
                <a:cubicBezTo>
                  <a:pt x="1274540" y="217082"/>
                  <a:pt x="1266397" y="217185"/>
                  <a:pt x="1260605" y="210954"/>
                </a:cubicBezTo>
                <a:cubicBezTo>
                  <a:pt x="1258693" y="208886"/>
                  <a:pt x="1255357" y="208136"/>
                  <a:pt x="1252695" y="206766"/>
                </a:cubicBezTo>
                <a:cubicBezTo>
                  <a:pt x="1253004" y="210335"/>
                  <a:pt x="1252023" y="215117"/>
                  <a:pt x="1253936" y="217211"/>
                </a:cubicBezTo>
                <a:cubicBezTo>
                  <a:pt x="1257374" y="220986"/>
                  <a:pt x="1255952" y="229439"/>
                  <a:pt x="1264638" y="228819"/>
                </a:cubicBezTo>
                <a:cubicBezTo>
                  <a:pt x="1265776" y="228741"/>
                  <a:pt x="1269188" y="235075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2" y="255266"/>
                  <a:pt x="1286716" y="251183"/>
                  <a:pt x="1291888" y="249811"/>
                </a:cubicBezTo>
                <a:cubicBezTo>
                  <a:pt x="1291345" y="248209"/>
                  <a:pt x="1291293" y="245959"/>
                  <a:pt x="1290181" y="245132"/>
                </a:cubicBezTo>
                <a:cubicBezTo>
                  <a:pt x="1288010" y="243477"/>
                  <a:pt x="1285321" y="241926"/>
                  <a:pt x="1282684" y="241512"/>
                </a:cubicBezTo>
                <a:cubicBezTo>
                  <a:pt x="1279013" y="240944"/>
                  <a:pt x="1274410" y="241848"/>
                  <a:pt x="1275497" y="236187"/>
                </a:cubicBezTo>
                <a:cubicBezTo>
                  <a:pt x="1275807" y="234534"/>
                  <a:pt x="1279401" y="233007"/>
                  <a:pt x="1281753" y="232309"/>
                </a:cubicBezTo>
                <a:cubicBezTo>
                  <a:pt x="1287984" y="230448"/>
                  <a:pt x="1291552" y="231895"/>
                  <a:pt x="1296049" y="236989"/>
                </a:cubicBezTo>
                <a:cubicBezTo>
                  <a:pt x="1297498" y="238643"/>
                  <a:pt x="1299205" y="240246"/>
                  <a:pt x="1301117" y="241229"/>
                </a:cubicBezTo>
                <a:cubicBezTo>
                  <a:pt x="1302203" y="241797"/>
                  <a:pt x="1304246" y="241487"/>
                  <a:pt x="1305331" y="240763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1" y="230525"/>
                  <a:pt x="1315724" y="233653"/>
                  <a:pt x="1318826" y="236652"/>
                </a:cubicBezTo>
                <a:cubicBezTo>
                  <a:pt x="1321076" y="233653"/>
                  <a:pt x="1323299" y="230655"/>
                  <a:pt x="1325549" y="227655"/>
                </a:cubicBezTo>
                <a:cubicBezTo>
                  <a:pt x="1327073" y="229181"/>
                  <a:pt x="1328599" y="230706"/>
                  <a:pt x="1330125" y="232231"/>
                </a:cubicBezTo>
                <a:cubicBezTo>
                  <a:pt x="1330125" y="234480"/>
                  <a:pt x="1330150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1" y="259584"/>
                </a:cubicBezTo>
                <a:cubicBezTo>
                  <a:pt x="1355021" y="262427"/>
                  <a:pt x="1349876" y="263565"/>
                  <a:pt x="1349566" y="265582"/>
                </a:cubicBezTo>
                <a:cubicBezTo>
                  <a:pt x="1349178" y="268038"/>
                  <a:pt x="1350186" y="270701"/>
                  <a:pt x="1350575" y="273260"/>
                </a:cubicBezTo>
                <a:cubicBezTo>
                  <a:pt x="1352177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79" y="258318"/>
                </a:cubicBezTo>
                <a:cubicBezTo>
                  <a:pt x="1358253" y="255680"/>
                  <a:pt x="1359260" y="253121"/>
                  <a:pt x="1360114" y="250510"/>
                </a:cubicBezTo>
                <a:cubicBezTo>
                  <a:pt x="1363190" y="252164"/>
                  <a:pt x="1366603" y="253379"/>
                  <a:pt x="1369266" y="255551"/>
                </a:cubicBezTo>
                <a:cubicBezTo>
                  <a:pt x="1373066" y="258627"/>
                  <a:pt x="1371670" y="261963"/>
                  <a:pt x="1368439" y="264755"/>
                </a:cubicBezTo>
                <a:cubicBezTo>
                  <a:pt x="1364406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6"/>
                  <a:pt x="1358665" y="279310"/>
                </a:cubicBezTo>
                <a:cubicBezTo>
                  <a:pt x="1358381" y="279517"/>
                  <a:pt x="1359131" y="281120"/>
                  <a:pt x="1359416" y="282077"/>
                </a:cubicBezTo>
                <a:cubicBezTo>
                  <a:pt x="1360320" y="281378"/>
                  <a:pt x="1361226" y="280680"/>
                  <a:pt x="1362130" y="278948"/>
                </a:cubicBezTo>
                <a:cubicBezTo>
                  <a:pt x="1371515" y="277965"/>
                  <a:pt x="1379633" y="285722"/>
                  <a:pt x="1389560" y="282489"/>
                </a:cubicBezTo>
                <a:cubicBezTo>
                  <a:pt x="1379865" y="290090"/>
                  <a:pt x="1379813" y="289962"/>
                  <a:pt x="1370791" y="288849"/>
                </a:cubicBezTo>
                <a:cubicBezTo>
                  <a:pt x="1369732" y="288720"/>
                  <a:pt x="1368620" y="288410"/>
                  <a:pt x="1367585" y="288565"/>
                </a:cubicBezTo>
                <a:cubicBezTo>
                  <a:pt x="1367223" y="288617"/>
                  <a:pt x="1366681" y="289806"/>
                  <a:pt x="1366757" y="290375"/>
                </a:cubicBezTo>
                <a:cubicBezTo>
                  <a:pt x="1367455" y="295365"/>
                  <a:pt x="1367352" y="300794"/>
                  <a:pt x="1369525" y="305086"/>
                </a:cubicBezTo>
                <a:cubicBezTo>
                  <a:pt x="1370300" y="306611"/>
                  <a:pt x="1376633" y="305318"/>
                  <a:pt x="1380435" y="305318"/>
                </a:cubicBezTo>
                <a:cubicBezTo>
                  <a:pt x="1379425" y="308601"/>
                  <a:pt x="1379168" y="312428"/>
                  <a:pt x="1377280" y="315090"/>
                </a:cubicBezTo>
                <a:cubicBezTo>
                  <a:pt x="1372316" y="322122"/>
                  <a:pt x="1379038" y="324578"/>
                  <a:pt x="1382322" y="327293"/>
                </a:cubicBezTo>
                <a:cubicBezTo>
                  <a:pt x="1385088" y="329594"/>
                  <a:pt x="1388939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1" y="324284"/>
                </a:cubicBezTo>
                <a:lnTo>
                  <a:pt x="1398472" y="332174"/>
                </a:lnTo>
                <a:lnTo>
                  <a:pt x="1396540" y="328172"/>
                </a:lnTo>
                <a:cubicBezTo>
                  <a:pt x="1395506" y="329181"/>
                  <a:pt x="1394447" y="330188"/>
                  <a:pt x="1393412" y="331196"/>
                </a:cubicBezTo>
                <a:cubicBezTo>
                  <a:pt x="1392378" y="332231"/>
                  <a:pt x="1390465" y="333265"/>
                  <a:pt x="1390465" y="334299"/>
                </a:cubicBezTo>
                <a:cubicBezTo>
                  <a:pt x="1390543" y="338306"/>
                  <a:pt x="1391112" y="342287"/>
                  <a:pt x="1391835" y="346243"/>
                </a:cubicBezTo>
                <a:cubicBezTo>
                  <a:pt x="1391887" y="346553"/>
                  <a:pt x="1395506" y="346915"/>
                  <a:pt x="1395791" y="346398"/>
                </a:cubicBezTo>
                <a:cubicBezTo>
                  <a:pt x="1397317" y="343502"/>
                  <a:pt x="1398299" y="340323"/>
                  <a:pt x="1398712" y="333704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4" y="333614"/>
                </a:lnTo>
                <a:lnTo>
                  <a:pt x="1399876" y="328803"/>
                </a:lnTo>
                <a:cubicBezTo>
                  <a:pt x="1400264" y="328088"/>
                  <a:pt x="1400638" y="328095"/>
                  <a:pt x="1400961" y="328223"/>
                </a:cubicBezTo>
                <a:cubicBezTo>
                  <a:pt x="1404115" y="329594"/>
                  <a:pt x="1407193" y="331119"/>
                  <a:pt x="1410321" y="332593"/>
                </a:cubicBezTo>
                <a:cubicBezTo>
                  <a:pt x="1410682" y="328508"/>
                  <a:pt x="1411561" y="324371"/>
                  <a:pt x="1411173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4" y="311962"/>
                  <a:pt x="1402074" y="308731"/>
                  <a:pt x="1406132" y="304413"/>
                </a:cubicBezTo>
                <a:lnTo>
                  <a:pt x="1407857" y="296225"/>
                </a:lnTo>
                <a:lnTo>
                  <a:pt x="1407890" y="296219"/>
                </a:lnTo>
                <a:lnTo>
                  <a:pt x="1407866" y="296192"/>
                </a:lnTo>
                <a:lnTo>
                  <a:pt x="1423893" y="291332"/>
                </a:lnTo>
                <a:cubicBezTo>
                  <a:pt x="1424281" y="291202"/>
                  <a:pt x="1423765" y="288332"/>
                  <a:pt x="1423558" y="286755"/>
                </a:cubicBezTo>
                <a:cubicBezTo>
                  <a:pt x="1423402" y="285669"/>
                  <a:pt x="1422548" y="283886"/>
                  <a:pt x="1422860" y="283679"/>
                </a:cubicBezTo>
                <a:cubicBezTo>
                  <a:pt x="1428263" y="280007"/>
                  <a:pt x="1431055" y="284636"/>
                  <a:pt x="1433459" y="287894"/>
                </a:cubicBezTo>
                <a:cubicBezTo>
                  <a:pt x="1434699" y="289574"/>
                  <a:pt x="1434571" y="294666"/>
                  <a:pt x="1433614" y="295132"/>
                </a:cubicBezTo>
                <a:cubicBezTo>
                  <a:pt x="1429866" y="296890"/>
                  <a:pt x="1426607" y="296838"/>
                  <a:pt x="1425316" y="302940"/>
                </a:cubicBezTo>
                <a:cubicBezTo>
                  <a:pt x="1424488" y="306791"/>
                  <a:pt x="1422213" y="309326"/>
                  <a:pt x="1425677" y="312661"/>
                </a:cubicBezTo>
                <a:cubicBezTo>
                  <a:pt x="1424436" y="313280"/>
                  <a:pt x="1423040" y="313695"/>
                  <a:pt x="1421953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4"/>
                  <a:pt x="1427150" y="330344"/>
                  <a:pt x="1425368" y="330680"/>
                </a:cubicBezTo>
                <a:cubicBezTo>
                  <a:pt x="1414327" y="332774"/>
                  <a:pt x="1417715" y="340892"/>
                  <a:pt x="1416810" y="347510"/>
                </a:cubicBezTo>
                <a:lnTo>
                  <a:pt x="1411641" y="349943"/>
                </a:lnTo>
                <a:lnTo>
                  <a:pt x="1406520" y="342830"/>
                </a:lnTo>
                <a:cubicBezTo>
                  <a:pt x="1405460" y="343890"/>
                  <a:pt x="1403315" y="345235"/>
                  <a:pt x="1403522" y="345984"/>
                </a:cubicBezTo>
                <a:cubicBezTo>
                  <a:pt x="1404065" y="348104"/>
                  <a:pt x="1405563" y="349966"/>
                  <a:pt x="1409312" y="351026"/>
                </a:cubicBezTo>
                <a:lnTo>
                  <a:pt x="1409320" y="351036"/>
                </a:lnTo>
                <a:lnTo>
                  <a:pt x="1409286" y="351052"/>
                </a:lnTo>
                <a:lnTo>
                  <a:pt x="1409332" y="351052"/>
                </a:lnTo>
                <a:lnTo>
                  <a:pt x="1416925" y="361099"/>
                </a:lnTo>
                <a:cubicBezTo>
                  <a:pt x="1419104" y="364295"/>
                  <a:pt x="1421850" y="366460"/>
                  <a:pt x="1427952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7" y="375612"/>
                  <a:pt x="1427848" y="372509"/>
                  <a:pt x="1425238" y="370959"/>
                </a:cubicBezTo>
                <a:cubicBezTo>
                  <a:pt x="1422911" y="369588"/>
                  <a:pt x="1419679" y="369563"/>
                  <a:pt x="1416810" y="369407"/>
                </a:cubicBezTo>
                <a:cubicBezTo>
                  <a:pt x="1415569" y="369356"/>
                  <a:pt x="1413087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79" y="388771"/>
                  <a:pt x="1428650" y="391305"/>
                  <a:pt x="1430744" y="383032"/>
                </a:cubicBezTo>
                <a:cubicBezTo>
                  <a:pt x="1431080" y="381688"/>
                  <a:pt x="1431805" y="380420"/>
                  <a:pt x="1432348" y="379128"/>
                </a:cubicBezTo>
                <a:cubicBezTo>
                  <a:pt x="1433330" y="379800"/>
                  <a:pt x="1435010" y="380343"/>
                  <a:pt x="1435166" y="381170"/>
                </a:cubicBezTo>
                <a:cubicBezTo>
                  <a:pt x="1435553" y="383394"/>
                  <a:pt x="1435501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2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6" y="381403"/>
                  <a:pt x="1397420" y="387013"/>
                  <a:pt x="1395765" y="388823"/>
                </a:cubicBezTo>
                <a:cubicBezTo>
                  <a:pt x="1394549" y="390141"/>
                  <a:pt x="1395894" y="393761"/>
                  <a:pt x="1396076" y="396372"/>
                </a:cubicBezTo>
                <a:cubicBezTo>
                  <a:pt x="1404038" y="394666"/>
                  <a:pt x="1402099" y="405266"/>
                  <a:pt x="1405486" y="405266"/>
                </a:cubicBezTo>
                <a:cubicBezTo>
                  <a:pt x="1411871" y="405266"/>
                  <a:pt x="1416680" y="410152"/>
                  <a:pt x="1421825" y="410048"/>
                </a:cubicBezTo>
                <a:cubicBezTo>
                  <a:pt x="1436509" y="409790"/>
                  <a:pt x="1449772" y="411444"/>
                  <a:pt x="1460036" y="423337"/>
                </a:cubicBezTo>
                <a:cubicBezTo>
                  <a:pt x="1460500" y="423880"/>
                  <a:pt x="1464120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8"/>
                  <a:pt x="1463241" y="443528"/>
                </a:cubicBezTo>
                <a:cubicBezTo>
                  <a:pt x="1464043" y="446786"/>
                  <a:pt x="1469239" y="448983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4"/>
                  <a:pt x="1489560" y="476543"/>
                  <a:pt x="1485811" y="490943"/>
                </a:cubicBezTo>
                <a:cubicBezTo>
                  <a:pt x="1484984" y="494096"/>
                  <a:pt x="1486535" y="498078"/>
                  <a:pt x="1487570" y="501491"/>
                </a:cubicBezTo>
                <a:cubicBezTo>
                  <a:pt x="1491317" y="513564"/>
                  <a:pt x="1491576" y="516770"/>
                  <a:pt x="1490231" y="530885"/>
                </a:cubicBezTo>
                <a:cubicBezTo>
                  <a:pt x="1489792" y="535410"/>
                  <a:pt x="1490776" y="540115"/>
                  <a:pt x="1490026" y="544562"/>
                </a:cubicBezTo>
                <a:cubicBezTo>
                  <a:pt x="1488526" y="553404"/>
                  <a:pt x="1493102" y="559117"/>
                  <a:pt x="1499410" y="563538"/>
                </a:cubicBezTo>
                <a:cubicBezTo>
                  <a:pt x="1512827" y="572948"/>
                  <a:pt x="1521722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3" y="621397"/>
                  <a:pt x="1528287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5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29" y="703971"/>
                </a:cubicBezTo>
                <a:cubicBezTo>
                  <a:pt x="1531028" y="708392"/>
                  <a:pt x="1531055" y="715967"/>
                  <a:pt x="1533329" y="720466"/>
                </a:cubicBezTo>
                <a:cubicBezTo>
                  <a:pt x="1538732" y="731091"/>
                  <a:pt x="1537491" y="737657"/>
                  <a:pt x="1526219" y="742647"/>
                </a:cubicBezTo>
                <a:cubicBezTo>
                  <a:pt x="1521928" y="744534"/>
                  <a:pt x="1520196" y="748697"/>
                  <a:pt x="1524514" y="753557"/>
                </a:cubicBezTo>
                <a:cubicBezTo>
                  <a:pt x="1529787" y="759478"/>
                  <a:pt x="1535113" y="763614"/>
                  <a:pt x="1543773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0" y="775713"/>
                  <a:pt x="1546489" y="777446"/>
                  <a:pt x="1544626" y="778687"/>
                </a:cubicBezTo>
                <a:cubicBezTo>
                  <a:pt x="1532476" y="786752"/>
                  <a:pt x="1529554" y="798309"/>
                  <a:pt x="1531210" y="812037"/>
                </a:cubicBezTo>
                <a:cubicBezTo>
                  <a:pt x="1532528" y="822869"/>
                  <a:pt x="1529710" y="833675"/>
                  <a:pt x="1535372" y="844637"/>
                </a:cubicBezTo>
                <a:cubicBezTo>
                  <a:pt x="1539869" y="853350"/>
                  <a:pt x="1535165" y="864053"/>
                  <a:pt x="1539327" y="874886"/>
                </a:cubicBezTo>
                <a:cubicBezTo>
                  <a:pt x="1543903" y="886804"/>
                  <a:pt x="1542584" y="902833"/>
                  <a:pt x="1524643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7" y="956012"/>
                  <a:pt x="1523505" y="969611"/>
                  <a:pt x="1522161" y="983778"/>
                </a:cubicBezTo>
                <a:cubicBezTo>
                  <a:pt x="1529063" y="990138"/>
                  <a:pt x="1524667" y="995645"/>
                  <a:pt x="1523169" y="1003039"/>
                </a:cubicBezTo>
                <a:cubicBezTo>
                  <a:pt x="1521179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1" y="1046885"/>
                  <a:pt x="1482812" y="1054874"/>
                  <a:pt x="1489482" y="1067594"/>
                </a:cubicBezTo>
                <a:cubicBezTo>
                  <a:pt x="1494083" y="1076384"/>
                  <a:pt x="1487570" y="1089155"/>
                  <a:pt x="1493902" y="1099238"/>
                </a:cubicBezTo>
                <a:cubicBezTo>
                  <a:pt x="1487621" y="1107821"/>
                  <a:pt x="1492326" y="1123204"/>
                  <a:pt x="1476478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0" y="1145075"/>
                  <a:pt x="1457115" y="1149392"/>
                </a:cubicBezTo>
                <a:cubicBezTo>
                  <a:pt x="1451633" y="1156502"/>
                  <a:pt x="1449100" y="1145593"/>
                  <a:pt x="1443800" y="1146110"/>
                </a:cubicBezTo>
                <a:cubicBezTo>
                  <a:pt x="1438113" y="1146678"/>
                  <a:pt x="1432217" y="1145049"/>
                  <a:pt x="1426426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6" y="1142024"/>
                  <a:pt x="1403418" y="1145411"/>
                  <a:pt x="1403677" y="1146420"/>
                </a:cubicBezTo>
                <a:cubicBezTo>
                  <a:pt x="1405718" y="1154434"/>
                  <a:pt x="1398712" y="1160045"/>
                  <a:pt x="1398608" y="1167438"/>
                </a:cubicBezTo>
                <a:cubicBezTo>
                  <a:pt x="1398583" y="1169584"/>
                  <a:pt x="1395791" y="1173669"/>
                  <a:pt x="1394756" y="1173514"/>
                </a:cubicBezTo>
                <a:cubicBezTo>
                  <a:pt x="1386045" y="1172169"/>
                  <a:pt x="1383872" y="1176047"/>
                  <a:pt x="1385011" y="1183829"/>
                </a:cubicBezTo>
                <a:cubicBezTo>
                  <a:pt x="1385450" y="1186802"/>
                  <a:pt x="1384597" y="1190008"/>
                  <a:pt x="1385166" y="1192929"/>
                </a:cubicBezTo>
                <a:cubicBezTo>
                  <a:pt x="1387984" y="1207123"/>
                  <a:pt x="1393283" y="1221781"/>
                  <a:pt x="1375936" y="1231062"/>
                </a:cubicBezTo>
                <a:cubicBezTo>
                  <a:pt x="1376272" y="1244765"/>
                  <a:pt x="1366500" y="1254692"/>
                  <a:pt x="1362854" y="1266688"/>
                </a:cubicBezTo>
                <a:cubicBezTo>
                  <a:pt x="1360863" y="1273229"/>
                  <a:pt x="1356857" y="1276589"/>
                  <a:pt x="1353237" y="1281011"/>
                </a:cubicBezTo>
                <a:cubicBezTo>
                  <a:pt x="1352513" y="1281890"/>
                  <a:pt x="1351143" y="1282200"/>
                  <a:pt x="1350057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5" y="1277339"/>
                  <a:pt x="1348273" y="1275710"/>
                  <a:pt x="1348584" y="1274263"/>
                </a:cubicBezTo>
                <a:cubicBezTo>
                  <a:pt x="1349669" y="1269144"/>
                  <a:pt x="1347859" y="1264671"/>
                  <a:pt x="1343516" y="1262784"/>
                </a:cubicBezTo>
                <a:cubicBezTo>
                  <a:pt x="1337130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1" y="1276046"/>
                </a:cubicBezTo>
                <a:cubicBezTo>
                  <a:pt x="1329737" y="1282717"/>
                  <a:pt x="1330177" y="1289568"/>
                  <a:pt x="1328884" y="1296083"/>
                </a:cubicBezTo>
                <a:cubicBezTo>
                  <a:pt x="1327616" y="1302520"/>
                  <a:pt x="1315207" y="1299107"/>
                  <a:pt x="1316448" y="1308751"/>
                </a:cubicBezTo>
                <a:cubicBezTo>
                  <a:pt x="1310838" y="1308156"/>
                  <a:pt x="1304633" y="1306812"/>
                  <a:pt x="1302901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4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69" y="1331010"/>
                  <a:pt x="1284597" y="1331760"/>
                </a:cubicBezTo>
                <a:cubicBezTo>
                  <a:pt x="1282710" y="1333802"/>
                  <a:pt x="1281624" y="1336595"/>
                  <a:pt x="1279969" y="1338896"/>
                </a:cubicBezTo>
                <a:cubicBezTo>
                  <a:pt x="1277823" y="1341869"/>
                  <a:pt x="1275445" y="1344635"/>
                  <a:pt x="1273169" y="1347504"/>
                </a:cubicBezTo>
                <a:cubicBezTo>
                  <a:pt x="1269913" y="1341843"/>
                  <a:pt x="1264277" y="1343057"/>
                  <a:pt x="1259183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2" y="1338508"/>
                  <a:pt x="1248145" y="1330881"/>
                </a:cubicBezTo>
                <a:cubicBezTo>
                  <a:pt x="1247162" y="1329149"/>
                  <a:pt x="1248920" y="1325711"/>
                  <a:pt x="1247808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6" y="1280752"/>
                  <a:pt x="1242198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4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2" y="1316636"/>
                  <a:pt x="1223222" y="1318006"/>
                  <a:pt x="1222265" y="1319454"/>
                </a:cubicBezTo>
                <a:cubicBezTo>
                  <a:pt x="1221696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5" y="1314128"/>
                  <a:pt x="1214200" y="1316558"/>
                  <a:pt x="1212570" y="1318911"/>
                </a:cubicBezTo>
                <a:cubicBezTo>
                  <a:pt x="1208435" y="1313818"/>
                  <a:pt x="1207451" y="1315964"/>
                  <a:pt x="1206779" y="1321109"/>
                </a:cubicBezTo>
                <a:cubicBezTo>
                  <a:pt x="1205099" y="1333854"/>
                  <a:pt x="1196180" y="1344815"/>
                  <a:pt x="1197472" y="1358441"/>
                </a:cubicBezTo>
                <a:cubicBezTo>
                  <a:pt x="1197550" y="1359190"/>
                  <a:pt x="1194007" y="1361155"/>
                  <a:pt x="1192354" y="1360948"/>
                </a:cubicBezTo>
                <a:cubicBezTo>
                  <a:pt x="1190931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3" y="1349702"/>
                  <a:pt x="1178935" y="1354769"/>
                </a:cubicBezTo>
                <a:cubicBezTo>
                  <a:pt x="1173610" y="1363947"/>
                  <a:pt x="1164510" y="1360741"/>
                  <a:pt x="1156547" y="1361232"/>
                </a:cubicBezTo>
                <a:cubicBezTo>
                  <a:pt x="1155332" y="1359707"/>
                  <a:pt x="1154272" y="1356992"/>
                  <a:pt x="1152902" y="1356863"/>
                </a:cubicBezTo>
                <a:cubicBezTo>
                  <a:pt x="1143259" y="1355855"/>
                  <a:pt x="1139924" y="1357794"/>
                  <a:pt x="1126506" y="1365550"/>
                </a:cubicBezTo>
                <a:cubicBezTo>
                  <a:pt x="1121180" y="1368626"/>
                  <a:pt x="1114199" y="1368782"/>
                  <a:pt x="1108021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7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7" y="1399159"/>
                  <a:pt x="1099076" y="1400891"/>
                  <a:pt x="1098895" y="1402364"/>
                </a:cubicBezTo>
                <a:cubicBezTo>
                  <a:pt x="1090622" y="1399934"/>
                  <a:pt x="1087287" y="1407845"/>
                  <a:pt x="1081574" y="1410068"/>
                </a:cubicBezTo>
                <a:cubicBezTo>
                  <a:pt x="1078601" y="1411232"/>
                  <a:pt x="1075499" y="1405984"/>
                  <a:pt x="1073636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1" y="1433724"/>
                  <a:pt x="1039304" y="1440653"/>
                  <a:pt x="1034392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0" y="1485146"/>
                </a:cubicBezTo>
                <a:cubicBezTo>
                  <a:pt x="1028626" y="1487266"/>
                  <a:pt x="1028549" y="1492023"/>
                  <a:pt x="1028678" y="1495538"/>
                </a:cubicBezTo>
                <a:cubicBezTo>
                  <a:pt x="1028962" y="1503631"/>
                  <a:pt x="1028109" y="1510275"/>
                  <a:pt x="1018259" y="1512188"/>
                </a:cubicBezTo>
                <a:cubicBezTo>
                  <a:pt x="1012365" y="1513352"/>
                  <a:pt x="1017406" y="1515601"/>
                  <a:pt x="1018052" y="1517773"/>
                </a:cubicBezTo>
                <a:cubicBezTo>
                  <a:pt x="1019113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0" y="1534784"/>
                </a:cubicBezTo>
                <a:cubicBezTo>
                  <a:pt x="1006366" y="1533233"/>
                  <a:pt x="1001713" y="1537059"/>
                  <a:pt x="996517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8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1" y="1589722"/>
                  <a:pt x="957065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1" y="1610792"/>
                  <a:pt x="946413" y="1610042"/>
                  <a:pt x="946388" y="1609757"/>
                </a:cubicBezTo>
                <a:cubicBezTo>
                  <a:pt x="946207" y="1600063"/>
                  <a:pt x="941528" y="1604173"/>
                  <a:pt x="939665" y="1608155"/>
                </a:cubicBezTo>
                <a:cubicBezTo>
                  <a:pt x="937598" y="1612550"/>
                  <a:pt x="937960" y="1618031"/>
                  <a:pt x="936978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5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1" y="1550813"/>
                  <a:pt x="950938" y="1549235"/>
                  <a:pt x="950705" y="1547969"/>
                </a:cubicBezTo>
                <a:cubicBezTo>
                  <a:pt x="947396" y="1529924"/>
                  <a:pt x="956289" y="1513016"/>
                  <a:pt x="955541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5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3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4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6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7" y="1512214"/>
                  <a:pt x="780101" y="1505932"/>
                </a:cubicBezTo>
                <a:cubicBezTo>
                  <a:pt x="785426" y="1497090"/>
                  <a:pt x="787547" y="1486258"/>
                  <a:pt x="790598" y="1476149"/>
                </a:cubicBezTo>
                <a:cubicBezTo>
                  <a:pt x="791012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69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3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7" y="1461387"/>
                  <a:pt x="769735" y="1464515"/>
                  <a:pt x="773870" y="1470151"/>
                </a:cubicBezTo>
                <a:cubicBezTo>
                  <a:pt x="775473" y="1472348"/>
                  <a:pt x="776507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8" y="1473125"/>
                  <a:pt x="770924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5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0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1" y="1471935"/>
                  <a:pt x="724259" y="1471160"/>
                </a:cubicBezTo>
                <a:cubicBezTo>
                  <a:pt x="720044" y="1468910"/>
                  <a:pt x="713608" y="1465472"/>
                  <a:pt x="710763" y="1467152"/>
                </a:cubicBezTo>
                <a:cubicBezTo>
                  <a:pt x="705282" y="1470384"/>
                  <a:pt x="705386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3" y="1448228"/>
                  <a:pt x="675526" y="1452287"/>
                  <a:pt x="669244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3" y="1480234"/>
                </a:cubicBezTo>
                <a:cubicBezTo>
                  <a:pt x="654223" y="1482664"/>
                  <a:pt x="649517" y="1471625"/>
                  <a:pt x="640624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0" y="1434448"/>
                </a:cubicBezTo>
                <a:cubicBezTo>
                  <a:pt x="621752" y="1435405"/>
                  <a:pt x="624543" y="1436025"/>
                  <a:pt x="626897" y="1437395"/>
                </a:cubicBezTo>
                <a:cubicBezTo>
                  <a:pt x="630748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8" y="1407173"/>
                  <a:pt x="612030" y="1405286"/>
                  <a:pt x="609523" y="1402959"/>
                </a:cubicBezTo>
                <a:cubicBezTo>
                  <a:pt x="608980" y="1405778"/>
                  <a:pt x="608541" y="1408621"/>
                  <a:pt x="607869" y="1411413"/>
                </a:cubicBezTo>
                <a:cubicBezTo>
                  <a:pt x="607559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3" y="1407897"/>
                  <a:pt x="596596" y="1402364"/>
                  <a:pt x="602309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4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1" y="1390058"/>
                  <a:pt x="548950" y="1392980"/>
                  <a:pt x="544761" y="1396211"/>
                </a:cubicBezTo>
                <a:cubicBezTo>
                  <a:pt x="548975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7" y="1410250"/>
                </a:cubicBezTo>
                <a:cubicBezTo>
                  <a:pt x="552853" y="1412344"/>
                  <a:pt x="546648" y="1415653"/>
                  <a:pt x="545615" y="1414593"/>
                </a:cubicBezTo>
                <a:cubicBezTo>
                  <a:pt x="539590" y="1408363"/>
                  <a:pt x="538737" y="1416403"/>
                  <a:pt x="535532" y="1417411"/>
                </a:cubicBezTo>
                <a:cubicBezTo>
                  <a:pt x="531474" y="1418678"/>
                  <a:pt x="527311" y="1419842"/>
                  <a:pt x="523097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7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5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3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5" y="1313301"/>
                </a:cubicBezTo>
                <a:lnTo>
                  <a:pt x="438110" y="1313275"/>
                </a:lnTo>
                <a:lnTo>
                  <a:pt x="438125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3" y="1309268"/>
                </a:cubicBezTo>
                <a:cubicBezTo>
                  <a:pt x="438088" y="1307807"/>
                  <a:pt x="436240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2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7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4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8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2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0" y="1255881"/>
                </a:cubicBezTo>
                <a:cubicBezTo>
                  <a:pt x="385955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59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29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3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0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4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3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3" y="1136156"/>
                  <a:pt x="171684" y="1124290"/>
                </a:cubicBezTo>
                <a:cubicBezTo>
                  <a:pt x="171608" y="1123979"/>
                  <a:pt x="160930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8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5" y="1105442"/>
                  <a:pt x="132491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3" y="1071045"/>
                </a:cubicBezTo>
                <a:lnTo>
                  <a:pt x="164584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3" y="1072092"/>
                </a:cubicBezTo>
                <a:cubicBezTo>
                  <a:pt x="178148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8" y="1084993"/>
                  <a:pt x="194022" y="1073644"/>
                  <a:pt x="199994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3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6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7" y="1025091"/>
                  <a:pt x="57284" y="1022739"/>
                </a:cubicBezTo>
                <a:cubicBezTo>
                  <a:pt x="60413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1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0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8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0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6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19" y="974911"/>
                  <a:pt x="128224" y="971576"/>
                </a:cubicBezTo>
                <a:cubicBezTo>
                  <a:pt x="127656" y="968396"/>
                  <a:pt x="126518" y="963665"/>
                  <a:pt x="132697" y="963509"/>
                </a:cubicBezTo>
                <a:cubicBezTo>
                  <a:pt x="136525" y="963432"/>
                  <a:pt x="138153" y="962476"/>
                  <a:pt x="134430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2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4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8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3" y="883133"/>
                </a:cubicBezTo>
                <a:cubicBezTo>
                  <a:pt x="159586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8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8" y="793552"/>
                  <a:pt x="163515" y="803428"/>
                  <a:pt x="160310" y="795413"/>
                </a:cubicBezTo>
                <a:cubicBezTo>
                  <a:pt x="159869" y="794327"/>
                  <a:pt x="162842" y="790993"/>
                  <a:pt x="164860" y="789959"/>
                </a:cubicBezTo>
                <a:cubicBezTo>
                  <a:pt x="175123" y="784736"/>
                  <a:pt x="177346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1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2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5" y="748568"/>
                  <a:pt x="145961" y="744276"/>
                  <a:pt x="146167" y="739958"/>
                </a:cubicBezTo>
                <a:cubicBezTo>
                  <a:pt x="146219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6"/>
                  <a:pt x="158888" y="572121"/>
                  <a:pt x="162818" y="570621"/>
                </a:cubicBezTo>
                <a:cubicBezTo>
                  <a:pt x="166126" y="569354"/>
                  <a:pt x="172822" y="569484"/>
                  <a:pt x="172900" y="568502"/>
                </a:cubicBezTo>
                <a:cubicBezTo>
                  <a:pt x="173495" y="561961"/>
                  <a:pt x="172848" y="555265"/>
                  <a:pt x="172175" y="548673"/>
                </a:cubicBezTo>
                <a:cubicBezTo>
                  <a:pt x="172150" y="548337"/>
                  <a:pt x="167755" y="547508"/>
                  <a:pt x="166358" y="548414"/>
                </a:cubicBezTo>
                <a:cubicBezTo>
                  <a:pt x="162662" y="550766"/>
                  <a:pt x="159792" y="554618"/>
                  <a:pt x="155939" y="556532"/>
                </a:cubicBezTo>
                <a:cubicBezTo>
                  <a:pt x="153767" y="557618"/>
                  <a:pt x="150071" y="556532"/>
                  <a:pt x="147538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8"/>
                  <a:pt x="163232" y="542829"/>
                  <a:pt x="164420" y="538486"/>
                </a:cubicBezTo>
                <a:cubicBezTo>
                  <a:pt x="165765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3" y="524396"/>
                  <a:pt x="147977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79" y="575223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8"/>
                </a:cubicBezTo>
                <a:cubicBezTo>
                  <a:pt x="99502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5" y="625430"/>
                </a:cubicBezTo>
                <a:cubicBezTo>
                  <a:pt x="79905" y="625947"/>
                  <a:pt x="78948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0" y="629567"/>
                  <a:pt x="86112" y="630006"/>
                </a:cubicBezTo>
                <a:cubicBezTo>
                  <a:pt x="91359" y="631686"/>
                  <a:pt x="94409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0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79" y="730755"/>
                  <a:pt x="86369" y="739649"/>
                  <a:pt x="86706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3" y="772094"/>
                </a:cubicBezTo>
                <a:cubicBezTo>
                  <a:pt x="72590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7" y="626180"/>
                </a:cubicBezTo>
                <a:cubicBezTo>
                  <a:pt x="60619" y="619406"/>
                  <a:pt x="55966" y="613046"/>
                  <a:pt x="68324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799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3" y="546139"/>
                </a:cubicBezTo>
                <a:cubicBezTo>
                  <a:pt x="101105" y="545984"/>
                  <a:pt x="101235" y="544639"/>
                  <a:pt x="101312" y="544639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7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1" y="514805"/>
                  <a:pt x="146064" y="505188"/>
                  <a:pt x="151622" y="503119"/>
                </a:cubicBezTo>
                <a:cubicBezTo>
                  <a:pt x="156199" y="501413"/>
                  <a:pt x="160542" y="498414"/>
                  <a:pt x="164239" y="495156"/>
                </a:cubicBezTo>
                <a:cubicBezTo>
                  <a:pt x="170806" y="489340"/>
                  <a:pt x="175976" y="482411"/>
                  <a:pt x="186317" y="481713"/>
                </a:cubicBezTo>
                <a:cubicBezTo>
                  <a:pt x="189627" y="481481"/>
                  <a:pt x="197821" y="479903"/>
                  <a:pt x="198055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6"/>
                  <a:pt x="212066" y="459816"/>
                </a:cubicBezTo>
                <a:cubicBezTo>
                  <a:pt x="209946" y="456480"/>
                  <a:pt x="208784" y="450147"/>
                  <a:pt x="210566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2" y="414831"/>
                  <a:pt x="197098" y="424138"/>
                  <a:pt x="195134" y="423053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09" y="372561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5" y="344226"/>
                </a:cubicBezTo>
                <a:cubicBezTo>
                  <a:pt x="214755" y="340892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09"/>
                </a:cubicBezTo>
                <a:cubicBezTo>
                  <a:pt x="210722" y="317313"/>
                  <a:pt x="209663" y="314030"/>
                  <a:pt x="210361" y="311135"/>
                </a:cubicBezTo>
                <a:cubicBezTo>
                  <a:pt x="210981" y="308472"/>
                  <a:pt x="212584" y="304206"/>
                  <a:pt x="214291" y="303947"/>
                </a:cubicBezTo>
                <a:cubicBezTo>
                  <a:pt x="229467" y="301569"/>
                  <a:pt x="237532" y="287582"/>
                  <a:pt x="251000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5" y="265323"/>
                  <a:pt x="346013" y="276931"/>
                  <a:pt x="356146" y="273390"/>
                </a:cubicBezTo>
                <a:cubicBezTo>
                  <a:pt x="364263" y="283188"/>
                  <a:pt x="378482" y="272666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0" y="270546"/>
                  <a:pt x="416979" y="264573"/>
                  <a:pt x="415996" y="256817"/>
                </a:cubicBezTo>
                <a:cubicBezTo>
                  <a:pt x="414134" y="241952"/>
                  <a:pt x="417443" y="227862"/>
                  <a:pt x="425097" y="215039"/>
                </a:cubicBezTo>
                <a:cubicBezTo>
                  <a:pt x="429155" y="208266"/>
                  <a:pt x="433498" y="201441"/>
                  <a:pt x="438850" y="195675"/>
                </a:cubicBezTo>
                <a:cubicBezTo>
                  <a:pt x="450071" y="183602"/>
                  <a:pt x="455525" y="166824"/>
                  <a:pt x="471890" y="158576"/>
                </a:cubicBezTo>
                <a:cubicBezTo>
                  <a:pt x="478949" y="155034"/>
                  <a:pt x="482929" y="145573"/>
                  <a:pt x="488582" y="139031"/>
                </a:cubicBezTo>
                <a:cubicBezTo>
                  <a:pt x="492125" y="134946"/>
                  <a:pt x="495692" y="129233"/>
                  <a:pt x="502052" y="136058"/>
                </a:cubicBezTo>
                <a:cubicBezTo>
                  <a:pt x="502414" y="136472"/>
                  <a:pt x="506498" y="134817"/>
                  <a:pt x="507119" y="133395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1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1"/>
                  <a:pt x="562445" y="101932"/>
                </a:cubicBezTo>
                <a:cubicBezTo>
                  <a:pt x="562445" y="101156"/>
                  <a:pt x="566477" y="99347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1"/>
                  <a:pt x="614048" y="101338"/>
                  <a:pt x="612419" y="95081"/>
                </a:cubicBezTo>
                <a:cubicBezTo>
                  <a:pt x="627025" y="95546"/>
                  <a:pt x="641245" y="95133"/>
                  <a:pt x="654715" y="87610"/>
                </a:cubicBezTo>
                <a:cubicBezTo>
                  <a:pt x="659368" y="84999"/>
                  <a:pt x="666245" y="86292"/>
                  <a:pt x="672113" y="85982"/>
                </a:cubicBezTo>
                <a:cubicBezTo>
                  <a:pt x="677904" y="85697"/>
                  <a:pt x="683048" y="85413"/>
                  <a:pt x="688712" y="81923"/>
                </a:cubicBezTo>
                <a:cubicBezTo>
                  <a:pt x="693338" y="79078"/>
                  <a:pt x="700732" y="72330"/>
                  <a:pt x="707531" y="81172"/>
                </a:cubicBezTo>
                <a:cubicBezTo>
                  <a:pt x="708488" y="82439"/>
                  <a:pt x="713788" y="81896"/>
                  <a:pt x="715907" y="80448"/>
                </a:cubicBezTo>
                <a:cubicBezTo>
                  <a:pt x="723509" y="75251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4"/>
                </a:cubicBezTo>
                <a:cubicBezTo>
                  <a:pt x="752231" y="75407"/>
                  <a:pt x="760402" y="84843"/>
                  <a:pt x="767614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0"/>
                  <a:pt x="789047" y="59533"/>
                </a:cubicBezTo>
                <a:cubicBezTo>
                  <a:pt x="787651" y="58370"/>
                  <a:pt x="784806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09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0" y="46865"/>
                  <a:pt x="739046" y="45909"/>
                </a:cubicBezTo>
                <a:cubicBezTo>
                  <a:pt x="738839" y="45624"/>
                  <a:pt x="737237" y="46374"/>
                  <a:pt x="736281" y="46658"/>
                </a:cubicBezTo>
                <a:cubicBezTo>
                  <a:pt x="736979" y="47564"/>
                  <a:pt x="737677" y="48469"/>
                  <a:pt x="739409" y="49373"/>
                </a:cubicBezTo>
                <a:cubicBezTo>
                  <a:pt x="740417" y="51648"/>
                  <a:pt x="740727" y="54001"/>
                  <a:pt x="740339" y="56224"/>
                </a:cubicBezTo>
                <a:cubicBezTo>
                  <a:pt x="739925" y="58655"/>
                  <a:pt x="742898" y="64755"/>
                  <a:pt x="735504" y="60671"/>
                </a:cubicBezTo>
                <a:cubicBezTo>
                  <a:pt x="727619" y="56354"/>
                  <a:pt x="719993" y="57026"/>
                  <a:pt x="713684" y="64497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4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7"/>
                  <a:pt x="617511" y="73546"/>
                </a:cubicBezTo>
                <a:cubicBezTo>
                  <a:pt x="616426" y="69487"/>
                  <a:pt x="610221" y="66049"/>
                  <a:pt x="617590" y="59068"/>
                </a:cubicBezTo>
                <a:cubicBezTo>
                  <a:pt x="628292" y="48933"/>
                  <a:pt x="640909" y="44280"/>
                  <a:pt x="653706" y="41022"/>
                </a:cubicBezTo>
                <a:cubicBezTo>
                  <a:pt x="659626" y="39523"/>
                  <a:pt x="667666" y="28794"/>
                  <a:pt x="675138" y="40040"/>
                </a:cubicBezTo>
                <a:cubicBezTo>
                  <a:pt x="675345" y="40350"/>
                  <a:pt x="680567" y="38333"/>
                  <a:pt x="682300" y="36395"/>
                </a:cubicBezTo>
                <a:cubicBezTo>
                  <a:pt x="687005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0" y="32129"/>
                  <a:pt x="710297" y="30888"/>
                  <a:pt x="710428" y="31199"/>
                </a:cubicBezTo>
                <a:cubicBezTo>
                  <a:pt x="714770" y="41022"/>
                  <a:pt x="723535" y="29854"/>
                  <a:pt x="726146" y="33525"/>
                </a:cubicBezTo>
                <a:cubicBezTo>
                  <a:pt x="732635" y="42729"/>
                  <a:pt x="739098" y="36886"/>
                  <a:pt x="743830" y="33938"/>
                </a:cubicBezTo>
                <a:cubicBezTo>
                  <a:pt x="750499" y="29802"/>
                  <a:pt x="756161" y="31069"/>
                  <a:pt x="762625" y="32672"/>
                </a:cubicBezTo>
                <a:cubicBezTo>
                  <a:pt x="773715" y="35438"/>
                  <a:pt x="784238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6"/>
                  <a:pt x="874103" y="21271"/>
                </a:cubicBezTo>
                <a:cubicBezTo>
                  <a:pt x="885168" y="14006"/>
                  <a:pt x="897137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425" y="125272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CFCA3AA-CC78-4B87-974D-F50DF27C651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69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2 h 1626096"/>
              <a:gd name="connsiteX493" fmla="*/ 73210 w 1550248"/>
              <a:gd name="connsiteY493" fmla="*/ 581325 h 1626096"/>
              <a:gd name="connsiteX494" fmla="*/ 68169 w 1550248"/>
              <a:gd name="connsiteY494" fmla="*/ 583962 h 1626096"/>
              <a:gd name="connsiteX495" fmla="*/ 65015 w 1550248"/>
              <a:gd name="connsiteY495" fmla="*/ 580963 h 1626096"/>
              <a:gd name="connsiteX496" fmla="*/ 73236 w 1550248"/>
              <a:gd name="connsiteY496" fmla="*/ 575042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2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0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0 h 1626096"/>
              <a:gd name="connsiteX507" fmla="*/ 77812 w 1550248"/>
              <a:gd name="connsiteY507" fmla="*/ 563693 h 1626096"/>
              <a:gd name="connsiteX508" fmla="*/ 82207 w 1550248"/>
              <a:gd name="connsiteY508" fmla="*/ 569846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4 h 1626096"/>
              <a:gd name="connsiteX523" fmla="*/ 183060 w 1550248"/>
              <a:gd name="connsiteY523" fmla="*/ 528249 h 1626096"/>
              <a:gd name="connsiteX524" fmla="*/ 193685 w 1550248"/>
              <a:gd name="connsiteY524" fmla="*/ 569484 h 1626096"/>
              <a:gd name="connsiteX525" fmla="*/ 199864 w 1550248"/>
              <a:gd name="connsiteY525" fmla="*/ 574085 h 1626096"/>
              <a:gd name="connsiteX526" fmla="*/ 212377 w 1550248"/>
              <a:gd name="connsiteY526" fmla="*/ 574991 h 1626096"/>
              <a:gd name="connsiteX527" fmla="*/ 214833 w 1550248"/>
              <a:gd name="connsiteY527" fmla="*/ 571604 h 1626096"/>
              <a:gd name="connsiteX528" fmla="*/ 217082 w 1550248"/>
              <a:gd name="connsiteY528" fmla="*/ 561211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09 h 1626096"/>
              <a:gd name="connsiteX532" fmla="*/ 188437 w 1550248"/>
              <a:gd name="connsiteY532" fmla="*/ 527964 h 1626096"/>
              <a:gd name="connsiteX533" fmla="*/ 185232 w 1550248"/>
              <a:gd name="connsiteY533" fmla="*/ 524784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2 h 1626096"/>
              <a:gd name="connsiteX540" fmla="*/ 132827 w 1550248"/>
              <a:gd name="connsiteY540" fmla="*/ 521320 h 1626096"/>
              <a:gd name="connsiteX541" fmla="*/ 134947 w 1550248"/>
              <a:gd name="connsiteY541" fmla="*/ 524758 h 1626096"/>
              <a:gd name="connsiteX542" fmla="*/ 137584 w 1550248"/>
              <a:gd name="connsiteY542" fmla="*/ 519639 h 1626096"/>
              <a:gd name="connsiteX543" fmla="*/ 134947 w 1550248"/>
              <a:gd name="connsiteY543" fmla="*/ 515632 h 1626096"/>
              <a:gd name="connsiteX544" fmla="*/ 199709 w 1550248"/>
              <a:gd name="connsiteY544" fmla="*/ 507333 h 1626096"/>
              <a:gd name="connsiteX545" fmla="*/ 196632 w 1550248"/>
              <a:gd name="connsiteY545" fmla="*/ 508755 h 1626096"/>
              <a:gd name="connsiteX546" fmla="*/ 198132 w 1550248"/>
              <a:gd name="connsiteY546" fmla="*/ 510177 h 1626096"/>
              <a:gd name="connsiteX547" fmla="*/ 201208 w 1550248"/>
              <a:gd name="connsiteY547" fmla="*/ 508755 h 1626096"/>
              <a:gd name="connsiteX548" fmla="*/ 199709 w 1550248"/>
              <a:gd name="connsiteY548" fmla="*/ 507333 h 1626096"/>
              <a:gd name="connsiteX549" fmla="*/ 178277 w 1550248"/>
              <a:gd name="connsiteY549" fmla="*/ 506610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0 h 1626096"/>
              <a:gd name="connsiteX554" fmla="*/ 211963 w 1550248"/>
              <a:gd name="connsiteY554" fmla="*/ 502577 h 1626096"/>
              <a:gd name="connsiteX555" fmla="*/ 206224 w 1550248"/>
              <a:gd name="connsiteY555" fmla="*/ 508755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8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4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0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0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4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2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0 h 1626096"/>
              <a:gd name="connsiteX616" fmla="*/ 279052 w 1550248"/>
              <a:gd name="connsiteY616" fmla="*/ 294098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0 h 1626096"/>
              <a:gd name="connsiteX620" fmla="*/ 1400246 w 1550248"/>
              <a:gd name="connsiteY620" fmla="*/ 287894 h 1626096"/>
              <a:gd name="connsiteX621" fmla="*/ 1407873 w 1550248"/>
              <a:gd name="connsiteY621" fmla="*/ 296192 h 1626096"/>
              <a:gd name="connsiteX622" fmla="*/ 1407873 w 1550248"/>
              <a:gd name="connsiteY622" fmla="*/ 296192 h 1626096"/>
              <a:gd name="connsiteX623" fmla="*/ 1407866 w 1550248"/>
              <a:gd name="connsiteY623" fmla="*/ 296225 h 1626096"/>
              <a:gd name="connsiteX624" fmla="*/ 1385044 w 1550248"/>
              <a:gd name="connsiteY624" fmla="*/ 300794 h 1626096"/>
              <a:gd name="connsiteX625" fmla="*/ 1400246 w 1550248"/>
              <a:gd name="connsiteY625" fmla="*/ 287894 h 1626096"/>
              <a:gd name="connsiteX626" fmla="*/ 1394299 w 1550248"/>
              <a:gd name="connsiteY626" fmla="*/ 277603 h 1626096"/>
              <a:gd name="connsiteX627" fmla="*/ 1398358 w 1550248"/>
              <a:gd name="connsiteY627" fmla="*/ 279827 h 1626096"/>
              <a:gd name="connsiteX628" fmla="*/ 1391714 w 1550248"/>
              <a:gd name="connsiteY628" fmla="*/ 282387 h 1626096"/>
              <a:gd name="connsiteX629" fmla="*/ 1389620 w 1550248"/>
              <a:gd name="connsiteY629" fmla="*/ 280370 h 1626096"/>
              <a:gd name="connsiteX630" fmla="*/ 1394299 w 1550248"/>
              <a:gd name="connsiteY630" fmla="*/ 277603 h 1626096"/>
              <a:gd name="connsiteX631" fmla="*/ 1282046 w 1550248"/>
              <a:gd name="connsiteY631" fmla="*/ 273441 h 1626096"/>
              <a:gd name="connsiteX632" fmla="*/ 1279977 w 1550248"/>
              <a:gd name="connsiteY632" fmla="*/ 275742 h 1626096"/>
              <a:gd name="connsiteX633" fmla="*/ 1286208 w 1550248"/>
              <a:gd name="connsiteY633" fmla="*/ 286187 h 1626096"/>
              <a:gd name="connsiteX634" fmla="*/ 1291974 w 1550248"/>
              <a:gd name="connsiteY634" fmla="*/ 286343 h 1626096"/>
              <a:gd name="connsiteX635" fmla="*/ 1293525 w 1550248"/>
              <a:gd name="connsiteY635" fmla="*/ 284868 h 1626096"/>
              <a:gd name="connsiteX636" fmla="*/ 1282046 w 1550248"/>
              <a:gd name="connsiteY636" fmla="*/ 273441 h 1626096"/>
              <a:gd name="connsiteX637" fmla="*/ 1409682 w 1550248"/>
              <a:gd name="connsiteY637" fmla="*/ 272665 h 1626096"/>
              <a:gd name="connsiteX638" fmla="*/ 1412293 w 1550248"/>
              <a:gd name="connsiteY638" fmla="*/ 278973 h 1626096"/>
              <a:gd name="connsiteX639" fmla="*/ 1410250 w 1550248"/>
              <a:gd name="connsiteY639" fmla="*/ 282411 h 1626096"/>
              <a:gd name="connsiteX640" fmla="*/ 1404123 w 1550248"/>
              <a:gd name="connsiteY640" fmla="*/ 274811 h 1626096"/>
              <a:gd name="connsiteX641" fmla="*/ 1409682 w 1550248"/>
              <a:gd name="connsiteY641" fmla="*/ 272665 h 1626096"/>
              <a:gd name="connsiteX642" fmla="*/ 1272299 w 1550248"/>
              <a:gd name="connsiteY642" fmla="*/ 264935 h 1626096"/>
              <a:gd name="connsiteX643" fmla="*/ 1270903 w 1550248"/>
              <a:gd name="connsiteY643" fmla="*/ 270908 h 1626096"/>
              <a:gd name="connsiteX644" fmla="*/ 1274393 w 1550248"/>
              <a:gd name="connsiteY644" fmla="*/ 273183 h 1626096"/>
              <a:gd name="connsiteX645" fmla="*/ 1275169 w 1550248"/>
              <a:gd name="connsiteY645" fmla="*/ 266667 h 1626096"/>
              <a:gd name="connsiteX646" fmla="*/ 1272299 w 1550248"/>
              <a:gd name="connsiteY646" fmla="*/ 264935 h 1626096"/>
              <a:gd name="connsiteX647" fmla="*/ 1391223 w 1550248"/>
              <a:gd name="connsiteY647" fmla="*/ 254102 h 1626096"/>
              <a:gd name="connsiteX648" fmla="*/ 1393963 w 1550248"/>
              <a:gd name="connsiteY648" fmla="*/ 259739 h 1626096"/>
              <a:gd name="connsiteX649" fmla="*/ 1384164 w 1550248"/>
              <a:gd name="connsiteY649" fmla="*/ 276207 h 1626096"/>
              <a:gd name="connsiteX650" fmla="*/ 1378141 w 1550248"/>
              <a:gd name="connsiteY650" fmla="*/ 277940 h 1626096"/>
              <a:gd name="connsiteX651" fmla="*/ 1378477 w 1550248"/>
              <a:gd name="connsiteY651" fmla="*/ 273131 h 1626096"/>
              <a:gd name="connsiteX652" fmla="*/ 1385148 w 1550248"/>
              <a:gd name="connsiteY652" fmla="*/ 257645 h 1626096"/>
              <a:gd name="connsiteX653" fmla="*/ 1391223 w 1550248"/>
              <a:gd name="connsiteY653" fmla="*/ 254102 h 1626096"/>
              <a:gd name="connsiteX654" fmla="*/ 1323204 w 1550248"/>
              <a:gd name="connsiteY654" fmla="*/ 250664 h 1626096"/>
              <a:gd name="connsiteX655" fmla="*/ 1317231 w 1550248"/>
              <a:gd name="connsiteY655" fmla="*/ 252061 h 1626096"/>
              <a:gd name="connsiteX656" fmla="*/ 1318964 w 1550248"/>
              <a:gd name="connsiteY656" fmla="*/ 254930 h 1626096"/>
              <a:gd name="connsiteX657" fmla="*/ 1325453 w 1550248"/>
              <a:gd name="connsiteY657" fmla="*/ 254155 h 1626096"/>
              <a:gd name="connsiteX658" fmla="*/ 1323204 w 1550248"/>
              <a:gd name="connsiteY658" fmla="*/ 250664 h 1626096"/>
              <a:gd name="connsiteX659" fmla="*/ 1328814 w 1550248"/>
              <a:gd name="connsiteY659" fmla="*/ 218581 h 1626096"/>
              <a:gd name="connsiteX660" fmla="*/ 1332692 w 1550248"/>
              <a:gd name="connsiteY660" fmla="*/ 218943 h 1626096"/>
              <a:gd name="connsiteX661" fmla="*/ 1330184 w 1550248"/>
              <a:gd name="connsiteY661" fmla="*/ 232205 h 1626096"/>
              <a:gd name="connsiteX662" fmla="*/ 1325608 w 1550248"/>
              <a:gd name="connsiteY662" fmla="*/ 227656 h 1626096"/>
              <a:gd name="connsiteX663" fmla="*/ 1328814 w 1550248"/>
              <a:gd name="connsiteY663" fmla="*/ 218581 h 1626096"/>
              <a:gd name="connsiteX664" fmla="*/ 1221524 w 1550248"/>
              <a:gd name="connsiteY664" fmla="*/ 204905 h 1626096"/>
              <a:gd name="connsiteX665" fmla="*/ 1217620 w 1550248"/>
              <a:gd name="connsiteY665" fmla="*/ 205628 h 1626096"/>
              <a:gd name="connsiteX666" fmla="*/ 1216095 w 1550248"/>
              <a:gd name="connsiteY666" fmla="*/ 216047 h 1626096"/>
              <a:gd name="connsiteX667" fmla="*/ 1218396 w 1550248"/>
              <a:gd name="connsiteY667" fmla="*/ 217625 h 1626096"/>
              <a:gd name="connsiteX668" fmla="*/ 1224885 w 1550248"/>
              <a:gd name="connsiteY668" fmla="*/ 206973 h 1626096"/>
              <a:gd name="connsiteX669" fmla="*/ 1221524 w 1550248"/>
              <a:gd name="connsiteY669" fmla="*/ 204905 h 1626096"/>
              <a:gd name="connsiteX670" fmla="*/ 1314724 w 1550248"/>
              <a:gd name="connsiteY670" fmla="*/ 196373 h 1626096"/>
              <a:gd name="connsiteX671" fmla="*/ 1325634 w 1550248"/>
              <a:gd name="connsiteY671" fmla="*/ 207076 h 1626096"/>
              <a:gd name="connsiteX672" fmla="*/ 1324083 w 1550248"/>
              <a:gd name="connsiteY672" fmla="*/ 208628 h 1626096"/>
              <a:gd name="connsiteX673" fmla="*/ 1322247 w 1550248"/>
              <a:gd name="connsiteY673" fmla="*/ 209300 h 1626096"/>
              <a:gd name="connsiteX674" fmla="*/ 1311958 w 1550248"/>
              <a:gd name="connsiteY674" fmla="*/ 200303 h 1626096"/>
              <a:gd name="connsiteX675" fmla="*/ 1311984 w 1550248"/>
              <a:gd name="connsiteY675" fmla="*/ 198234 h 1626096"/>
              <a:gd name="connsiteX676" fmla="*/ 1314724 w 1550248"/>
              <a:gd name="connsiteY676" fmla="*/ 196373 h 1626096"/>
              <a:gd name="connsiteX677" fmla="*/ 1185019 w 1550248"/>
              <a:gd name="connsiteY677" fmla="*/ 182076 h 1626096"/>
              <a:gd name="connsiteX678" fmla="*/ 1188483 w 1550248"/>
              <a:gd name="connsiteY678" fmla="*/ 191099 h 1626096"/>
              <a:gd name="connsiteX679" fmla="*/ 1179382 w 1550248"/>
              <a:gd name="connsiteY679" fmla="*/ 191099 h 1626096"/>
              <a:gd name="connsiteX680" fmla="*/ 1179331 w 1550248"/>
              <a:gd name="connsiteY680" fmla="*/ 191089 h 1626096"/>
              <a:gd name="connsiteX681" fmla="*/ 1179451 w 1550248"/>
              <a:gd name="connsiteY681" fmla="*/ 184688 h 1626096"/>
              <a:gd name="connsiteX682" fmla="*/ 1185019 w 1550248"/>
              <a:gd name="connsiteY682" fmla="*/ 182076 h 1626096"/>
              <a:gd name="connsiteX683" fmla="*/ 555420 w 1550248"/>
              <a:gd name="connsiteY683" fmla="*/ 172796 h 1626096"/>
              <a:gd name="connsiteX684" fmla="*/ 553999 w 1550248"/>
              <a:gd name="connsiteY684" fmla="*/ 175872 h 1626096"/>
              <a:gd name="connsiteX685" fmla="*/ 555420 w 1550248"/>
              <a:gd name="connsiteY685" fmla="*/ 177372 h 1626096"/>
              <a:gd name="connsiteX686" fmla="*/ 557049 w 1550248"/>
              <a:gd name="connsiteY686" fmla="*/ 174424 h 1626096"/>
              <a:gd name="connsiteX687" fmla="*/ 555420 w 1550248"/>
              <a:gd name="connsiteY687" fmla="*/ 172796 h 1626096"/>
              <a:gd name="connsiteX688" fmla="*/ 1282899 w 1550248"/>
              <a:gd name="connsiteY688" fmla="*/ 168968 h 1626096"/>
              <a:gd name="connsiteX689" fmla="*/ 1285407 w 1550248"/>
              <a:gd name="connsiteY689" fmla="*/ 174967 h 1626096"/>
              <a:gd name="connsiteX690" fmla="*/ 1281451 w 1550248"/>
              <a:gd name="connsiteY690" fmla="*/ 176647 h 1626096"/>
              <a:gd name="connsiteX691" fmla="*/ 1280055 w 1550248"/>
              <a:gd name="connsiteY691" fmla="*/ 172925 h 1626096"/>
              <a:gd name="connsiteX692" fmla="*/ 1282899 w 1550248"/>
              <a:gd name="connsiteY692" fmla="*/ 168968 h 1626096"/>
              <a:gd name="connsiteX693" fmla="*/ 1294972 w 1550248"/>
              <a:gd name="connsiteY693" fmla="*/ 160075 h 1626096"/>
              <a:gd name="connsiteX694" fmla="*/ 1307200 w 1550248"/>
              <a:gd name="connsiteY694" fmla="*/ 175716 h 1626096"/>
              <a:gd name="connsiteX695" fmla="*/ 1301926 w 1550248"/>
              <a:gd name="connsiteY695" fmla="*/ 177242 h 1626096"/>
              <a:gd name="connsiteX696" fmla="*/ 1293679 w 1550248"/>
              <a:gd name="connsiteY696" fmla="*/ 161626 h 1626096"/>
              <a:gd name="connsiteX697" fmla="*/ 1294972 w 1550248"/>
              <a:gd name="connsiteY697" fmla="*/ 160075 h 1626096"/>
              <a:gd name="connsiteX698" fmla="*/ 1237837 w 1550248"/>
              <a:gd name="connsiteY698" fmla="*/ 150122 h 1626096"/>
              <a:gd name="connsiteX699" fmla="*/ 1238613 w 1550248"/>
              <a:gd name="connsiteY699" fmla="*/ 156637 h 1626096"/>
              <a:gd name="connsiteX700" fmla="*/ 1235743 w 1550248"/>
              <a:gd name="connsiteY700" fmla="*/ 158369 h 1626096"/>
              <a:gd name="connsiteX701" fmla="*/ 1234347 w 1550248"/>
              <a:gd name="connsiteY701" fmla="*/ 152397 h 1626096"/>
              <a:gd name="connsiteX702" fmla="*/ 1237837 w 1550248"/>
              <a:gd name="connsiteY702" fmla="*/ 150122 h 1626096"/>
              <a:gd name="connsiteX703" fmla="*/ 975170 w 1550248"/>
              <a:gd name="connsiteY703" fmla="*/ 141669 h 1626096"/>
              <a:gd name="connsiteX704" fmla="*/ 973671 w 1550248"/>
              <a:gd name="connsiteY704" fmla="*/ 143090 h 1626096"/>
              <a:gd name="connsiteX705" fmla="*/ 976618 w 1550248"/>
              <a:gd name="connsiteY705" fmla="*/ 144719 h 1626096"/>
              <a:gd name="connsiteX706" fmla="*/ 978246 w 1550248"/>
              <a:gd name="connsiteY706" fmla="*/ 143090 h 1626096"/>
              <a:gd name="connsiteX707" fmla="*/ 975170 w 1550248"/>
              <a:gd name="connsiteY707" fmla="*/ 141669 h 1626096"/>
              <a:gd name="connsiteX708" fmla="*/ 1004048 w 1550248"/>
              <a:gd name="connsiteY708" fmla="*/ 141487 h 1626096"/>
              <a:gd name="connsiteX709" fmla="*/ 996525 w 1550248"/>
              <a:gd name="connsiteY709" fmla="*/ 152268 h 1626096"/>
              <a:gd name="connsiteX710" fmla="*/ 1001256 w 1550248"/>
              <a:gd name="connsiteY710" fmla="*/ 155371 h 1626096"/>
              <a:gd name="connsiteX711" fmla="*/ 1010227 w 1550248"/>
              <a:gd name="connsiteY711" fmla="*/ 147667 h 1626096"/>
              <a:gd name="connsiteX712" fmla="*/ 1004048 w 1550248"/>
              <a:gd name="connsiteY712" fmla="*/ 141487 h 1626096"/>
              <a:gd name="connsiteX713" fmla="*/ 546294 w 1550248"/>
              <a:gd name="connsiteY713" fmla="*/ 136239 h 1626096"/>
              <a:gd name="connsiteX714" fmla="*/ 544872 w 1550248"/>
              <a:gd name="connsiteY714" fmla="*/ 139316 h 1626096"/>
              <a:gd name="connsiteX715" fmla="*/ 546294 w 1550248"/>
              <a:gd name="connsiteY715" fmla="*/ 140815 h 1626096"/>
              <a:gd name="connsiteX716" fmla="*/ 547923 w 1550248"/>
              <a:gd name="connsiteY716" fmla="*/ 137868 h 1626096"/>
              <a:gd name="connsiteX717" fmla="*/ 546294 w 1550248"/>
              <a:gd name="connsiteY717" fmla="*/ 136239 h 1626096"/>
              <a:gd name="connsiteX718" fmla="*/ 748077 w 1550248"/>
              <a:gd name="connsiteY718" fmla="*/ 127759 h 1626096"/>
              <a:gd name="connsiteX719" fmla="*/ 745130 w 1550248"/>
              <a:gd name="connsiteY719" fmla="*/ 129388 h 1626096"/>
              <a:gd name="connsiteX720" fmla="*/ 746630 w 1550248"/>
              <a:gd name="connsiteY720" fmla="*/ 130810 h 1626096"/>
              <a:gd name="connsiteX721" fmla="*/ 749706 w 1550248"/>
              <a:gd name="connsiteY721" fmla="*/ 129388 h 1626096"/>
              <a:gd name="connsiteX722" fmla="*/ 748077 w 1550248"/>
              <a:gd name="connsiteY722" fmla="*/ 127759 h 1626096"/>
              <a:gd name="connsiteX723" fmla="*/ 560669 w 1550248"/>
              <a:gd name="connsiteY723" fmla="*/ 123183 h 1626096"/>
              <a:gd name="connsiteX724" fmla="*/ 557721 w 1550248"/>
              <a:gd name="connsiteY724" fmla="*/ 124812 h 1626096"/>
              <a:gd name="connsiteX725" fmla="*/ 559221 w 1550248"/>
              <a:gd name="connsiteY725" fmla="*/ 126235 h 1626096"/>
              <a:gd name="connsiteX726" fmla="*/ 562298 w 1550248"/>
              <a:gd name="connsiteY726" fmla="*/ 124812 h 1626096"/>
              <a:gd name="connsiteX727" fmla="*/ 560669 w 1550248"/>
              <a:gd name="connsiteY727" fmla="*/ 123183 h 1626096"/>
              <a:gd name="connsiteX728" fmla="*/ 943216 w 1550248"/>
              <a:gd name="connsiteY728" fmla="*/ 114109 h 1626096"/>
              <a:gd name="connsiteX729" fmla="*/ 941794 w 1550248"/>
              <a:gd name="connsiteY729" fmla="*/ 117754 h 1626096"/>
              <a:gd name="connsiteX730" fmla="*/ 947197 w 1550248"/>
              <a:gd name="connsiteY730" fmla="*/ 122356 h 1626096"/>
              <a:gd name="connsiteX731" fmla="*/ 951101 w 1550248"/>
              <a:gd name="connsiteY731" fmla="*/ 120133 h 1626096"/>
              <a:gd name="connsiteX732" fmla="*/ 943216 w 1550248"/>
              <a:gd name="connsiteY732" fmla="*/ 114109 h 1626096"/>
              <a:gd name="connsiteX733" fmla="*/ 572587 w 1550248"/>
              <a:gd name="connsiteY733" fmla="*/ 113644 h 1626096"/>
              <a:gd name="connsiteX734" fmla="*/ 567132 w 1550248"/>
              <a:gd name="connsiteY734" fmla="*/ 118013 h 1626096"/>
              <a:gd name="connsiteX735" fmla="*/ 574888 w 1550248"/>
              <a:gd name="connsiteY735" fmla="*/ 122356 h 1626096"/>
              <a:gd name="connsiteX736" fmla="*/ 586703 w 1550248"/>
              <a:gd name="connsiteY736" fmla="*/ 117366 h 1626096"/>
              <a:gd name="connsiteX737" fmla="*/ 572587 w 1550248"/>
              <a:gd name="connsiteY737" fmla="*/ 113644 h 1626096"/>
              <a:gd name="connsiteX738" fmla="*/ 1185045 w 1550248"/>
              <a:gd name="connsiteY738" fmla="*/ 99786 h 1626096"/>
              <a:gd name="connsiteX739" fmla="*/ 1180935 w 1550248"/>
              <a:gd name="connsiteY739" fmla="*/ 100458 h 1626096"/>
              <a:gd name="connsiteX740" fmla="*/ 1179409 w 1550248"/>
              <a:gd name="connsiteY740" fmla="*/ 101984 h 1626096"/>
              <a:gd name="connsiteX741" fmla="*/ 1179461 w 1550248"/>
              <a:gd name="connsiteY741" fmla="*/ 110826 h 1626096"/>
              <a:gd name="connsiteX742" fmla="*/ 1182150 w 1550248"/>
              <a:gd name="connsiteY742" fmla="*/ 112661 h 1626096"/>
              <a:gd name="connsiteX743" fmla="*/ 1190293 w 1550248"/>
              <a:gd name="connsiteY743" fmla="*/ 101778 h 1626096"/>
              <a:gd name="connsiteX744" fmla="*/ 1185045 w 1550248"/>
              <a:gd name="connsiteY744" fmla="*/ 99786 h 1626096"/>
              <a:gd name="connsiteX745" fmla="*/ 1015527 w 1550248"/>
              <a:gd name="connsiteY745" fmla="*/ 97278 h 1626096"/>
              <a:gd name="connsiteX746" fmla="*/ 1019147 w 1550248"/>
              <a:gd name="connsiteY746" fmla="*/ 104052 h 1626096"/>
              <a:gd name="connsiteX747" fmla="*/ 1013744 w 1550248"/>
              <a:gd name="connsiteY747" fmla="*/ 108809 h 1626096"/>
              <a:gd name="connsiteX748" fmla="*/ 1010486 w 1550248"/>
              <a:gd name="connsiteY748" fmla="*/ 104362 h 1626096"/>
              <a:gd name="connsiteX749" fmla="*/ 1015527 w 1550248"/>
              <a:gd name="connsiteY749" fmla="*/ 97278 h 1626096"/>
              <a:gd name="connsiteX750" fmla="*/ 969095 w 1550248"/>
              <a:gd name="connsiteY750" fmla="*/ 95314 h 1626096"/>
              <a:gd name="connsiteX751" fmla="*/ 982875 w 1550248"/>
              <a:gd name="connsiteY751" fmla="*/ 99761 h 1626096"/>
              <a:gd name="connsiteX752" fmla="*/ 986442 w 1550248"/>
              <a:gd name="connsiteY752" fmla="*/ 102889 h 1626096"/>
              <a:gd name="connsiteX753" fmla="*/ 982513 w 1550248"/>
              <a:gd name="connsiteY753" fmla="*/ 104181 h 1626096"/>
              <a:gd name="connsiteX754" fmla="*/ 975817 w 1550248"/>
              <a:gd name="connsiteY754" fmla="*/ 104259 h 1626096"/>
              <a:gd name="connsiteX755" fmla="*/ 969198 w 1550248"/>
              <a:gd name="connsiteY755" fmla="*/ 104052 h 1626096"/>
              <a:gd name="connsiteX756" fmla="*/ 964519 w 1550248"/>
              <a:gd name="connsiteY756" fmla="*/ 98545 h 1626096"/>
              <a:gd name="connsiteX757" fmla="*/ 969095 w 1550248"/>
              <a:gd name="connsiteY757" fmla="*/ 95314 h 1626096"/>
              <a:gd name="connsiteX758" fmla="*/ 990992 w 1550248"/>
              <a:gd name="connsiteY758" fmla="*/ 76803 h 1626096"/>
              <a:gd name="connsiteX759" fmla="*/ 933444 w 1550248"/>
              <a:gd name="connsiteY759" fmla="*/ 81147 h 1626096"/>
              <a:gd name="connsiteX760" fmla="*/ 915269 w 1550248"/>
              <a:gd name="connsiteY760" fmla="*/ 87118 h 1626096"/>
              <a:gd name="connsiteX761" fmla="*/ 898749 w 1550248"/>
              <a:gd name="connsiteY761" fmla="*/ 90971 h 1626096"/>
              <a:gd name="connsiteX762" fmla="*/ 886339 w 1550248"/>
              <a:gd name="connsiteY762" fmla="*/ 104285 h 1626096"/>
              <a:gd name="connsiteX763" fmla="*/ 862167 w 1550248"/>
              <a:gd name="connsiteY763" fmla="*/ 122124 h 1626096"/>
              <a:gd name="connsiteX764" fmla="*/ 859944 w 1550248"/>
              <a:gd name="connsiteY764" fmla="*/ 129931 h 1626096"/>
              <a:gd name="connsiteX765" fmla="*/ 868294 w 1550248"/>
              <a:gd name="connsiteY765" fmla="*/ 131482 h 1626096"/>
              <a:gd name="connsiteX766" fmla="*/ 875532 w 1550248"/>
              <a:gd name="connsiteY766" fmla="*/ 127061 h 1626096"/>
              <a:gd name="connsiteX767" fmla="*/ 929643 w 1550248"/>
              <a:gd name="connsiteY767" fmla="*/ 108603 h 1626096"/>
              <a:gd name="connsiteX768" fmla="*/ 945258 w 1550248"/>
              <a:gd name="connsiteY768" fmla="*/ 106172 h 1626096"/>
              <a:gd name="connsiteX769" fmla="*/ 961313 w 1550248"/>
              <a:gd name="connsiteY769" fmla="*/ 116927 h 1626096"/>
              <a:gd name="connsiteX770" fmla="*/ 970724 w 1550248"/>
              <a:gd name="connsiteY770" fmla="*/ 121607 h 1626096"/>
              <a:gd name="connsiteX771" fmla="*/ 977937 w 1550248"/>
              <a:gd name="connsiteY771" fmla="*/ 119978 h 1626096"/>
              <a:gd name="connsiteX772" fmla="*/ 987993 w 1550248"/>
              <a:gd name="connsiteY772" fmla="*/ 115971 h 1626096"/>
              <a:gd name="connsiteX773" fmla="*/ 1003428 w 1550248"/>
              <a:gd name="connsiteY773" fmla="*/ 122124 h 1626096"/>
              <a:gd name="connsiteX774" fmla="*/ 1042207 w 1550248"/>
              <a:gd name="connsiteY774" fmla="*/ 133758 h 1626096"/>
              <a:gd name="connsiteX775" fmla="*/ 1071602 w 1550248"/>
              <a:gd name="connsiteY775" fmla="*/ 145185 h 1626096"/>
              <a:gd name="connsiteX776" fmla="*/ 1091406 w 1550248"/>
              <a:gd name="connsiteY776" fmla="*/ 156637 h 1626096"/>
              <a:gd name="connsiteX777" fmla="*/ 1110201 w 1550248"/>
              <a:gd name="connsiteY777" fmla="*/ 172071 h 1626096"/>
              <a:gd name="connsiteX778" fmla="*/ 1137864 w 1550248"/>
              <a:gd name="connsiteY778" fmla="*/ 188411 h 1626096"/>
              <a:gd name="connsiteX779" fmla="*/ 1155185 w 1550248"/>
              <a:gd name="connsiteY779" fmla="*/ 189858 h 1626096"/>
              <a:gd name="connsiteX780" fmla="*/ 1171007 w 1550248"/>
              <a:gd name="connsiteY780" fmla="*/ 189341 h 1626096"/>
              <a:gd name="connsiteX781" fmla="*/ 1179331 w 1550248"/>
              <a:gd name="connsiteY781" fmla="*/ 191089 h 1626096"/>
              <a:gd name="connsiteX782" fmla="*/ 1179331 w 1550248"/>
              <a:gd name="connsiteY782" fmla="*/ 191099 h 1626096"/>
              <a:gd name="connsiteX783" fmla="*/ 1179382 w 1550248"/>
              <a:gd name="connsiteY783" fmla="*/ 191099 h 1626096"/>
              <a:gd name="connsiteX784" fmla="*/ 1179384 w 1550248"/>
              <a:gd name="connsiteY784" fmla="*/ 191099 h 1626096"/>
              <a:gd name="connsiteX785" fmla="*/ 1188535 w 1550248"/>
              <a:gd name="connsiteY785" fmla="*/ 210050 h 1626096"/>
              <a:gd name="connsiteX786" fmla="*/ 1191431 w 1550248"/>
              <a:gd name="connsiteY786" fmla="*/ 218477 h 1626096"/>
              <a:gd name="connsiteX787" fmla="*/ 1195515 w 1550248"/>
              <a:gd name="connsiteY787" fmla="*/ 218270 h 1626096"/>
              <a:gd name="connsiteX788" fmla="*/ 1193163 w 1550248"/>
              <a:gd name="connsiteY788" fmla="*/ 205681 h 1626096"/>
              <a:gd name="connsiteX789" fmla="*/ 1193008 w 1550248"/>
              <a:gd name="connsiteY789" fmla="*/ 199088 h 1626096"/>
              <a:gd name="connsiteX790" fmla="*/ 1190733 w 1550248"/>
              <a:gd name="connsiteY790" fmla="*/ 195701 h 1626096"/>
              <a:gd name="connsiteX791" fmla="*/ 1188613 w 1550248"/>
              <a:gd name="connsiteY791" fmla="*/ 200122 h 1626096"/>
              <a:gd name="connsiteX792" fmla="*/ 1188483 w 1550248"/>
              <a:gd name="connsiteY792" fmla="*/ 195675 h 1626096"/>
              <a:gd name="connsiteX793" fmla="*/ 1188483 w 1550248"/>
              <a:gd name="connsiteY793" fmla="*/ 191099 h 1626096"/>
              <a:gd name="connsiteX794" fmla="*/ 1195102 w 1550248"/>
              <a:gd name="connsiteY794" fmla="*/ 191254 h 1626096"/>
              <a:gd name="connsiteX795" fmla="*/ 1204771 w 1550248"/>
              <a:gd name="connsiteY795" fmla="*/ 190478 h 1626096"/>
              <a:gd name="connsiteX796" fmla="*/ 1198747 w 1550248"/>
              <a:gd name="connsiteY796" fmla="*/ 186575 h 1626096"/>
              <a:gd name="connsiteX797" fmla="*/ 1193189 w 1550248"/>
              <a:gd name="connsiteY797" fmla="*/ 184118 h 1626096"/>
              <a:gd name="connsiteX798" fmla="*/ 1196937 w 1550248"/>
              <a:gd name="connsiteY798" fmla="*/ 179336 h 1626096"/>
              <a:gd name="connsiteX799" fmla="*/ 1192439 w 1550248"/>
              <a:gd name="connsiteY799" fmla="*/ 174399 h 1626096"/>
              <a:gd name="connsiteX800" fmla="*/ 1189518 w 1550248"/>
              <a:gd name="connsiteY800" fmla="*/ 169538 h 1626096"/>
              <a:gd name="connsiteX801" fmla="*/ 1191172 w 1550248"/>
              <a:gd name="connsiteY801" fmla="*/ 168297 h 1626096"/>
              <a:gd name="connsiteX802" fmla="*/ 1195619 w 1550248"/>
              <a:gd name="connsiteY802" fmla="*/ 167988 h 1626096"/>
              <a:gd name="connsiteX803" fmla="*/ 1194534 w 1550248"/>
              <a:gd name="connsiteY803" fmla="*/ 163799 h 1626096"/>
              <a:gd name="connsiteX804" fmla="*/ 1169042 w 1550248"/>
              <a:gd name="connsiteY804" fmla="*/ 132776 h 1626096"/>
              <a:gd name="connsiteX805" fmla="*/ 1165578 w 1550248"/>
              <a:gd name="connsiteY805" fmla="*/ 125096 h 1626096"/>
              <a:gd name="connsiteX806" fmla="*/ 1152315 w 1550248"/>
              <a:gd name="connsiteY806" fmla="*/ 125096 h 1626096"/>
              <a:gd name="connsiteX807" fmla="*/ 1154513 w 1550248"/>
              <a:gd name="connsiteY807" fmla="*/ 131430 h 1626096"/>
              <a:gd name="connsiteX808" fmla="*/ 1145723 w 1550248"/>
              <a:gd name="connsiteY808" fmla="*/ 131456 h 1626096"/>
              <a:gd name="connsiteX809" fmla="*/ 1133830 w 1550248"/>
              <a:gd name="connsiteY809" fmla="*/ 116306 h 1626096"/>
              <a:gd name="connsiteX810" fmla="*/ 1126359 w 1550248"/>
              <a:gd name="connsiteY810" fmla="*/ 108344 h 1626096"/>
              <a:gd name="connsiteX811" fmla="*/ 1100661 w 1550248"/>
              <a:gd name="connsiteY811" fmla="*/ 104000 h 1626096"/>
              <a:gd name="connsiteX812" fmla="*/ 1074834 w 1550248"/>
              <a:gd name="connsiteY812" fmla="*/ 94952 h 1626096"/>
              <a:gd name="connsiteX813" fmla="*/ 1033650 w 1550248"/>
              <a:gd name="connsiteY813" fmla="*/ 84017 h 1626096"/>
              <a:gd name="connsiteX814" fmla="*/ 990992 w 1550248"/>
              <a:gd name="connsiteY814" fmla="*/ 76803 h 1626096"/>
              <a:gd name="connsiteX815" fmla="*/ 595383 w 1550248"/>
              <a:gd name="connsiteY815" fmla="*/ 67419 h 1626096"/>
              <a:gd name="connsiteX816" fmla="*/ 604102 w 1550248"/>
              <a:gd name="connsiteY816" fmla="*/ 70676 h 1626096"/>
              <a:gd name="connsiteX817" fmla="*/ 608859 w 1550248"/>
              <a:gd name="connsiteY817" fmla="*/ 75511 h 1626096"/>
              <a:gd name="connsiteX818" fmla="*/ 615633 w 1550248"/>
              <a:gd name="connsiteY818" fmla="*/ 89549 h 1626096"/>
              <a:gd name="connsiteX819" fmla="*/ 598389 w 1550248"/>
              <a:gd name="connsiteY819" fmla="*/ 99734 h 1626096"/>
              <a:gd name="connsiteX820" fmla="*/ 576336 w 1550248"/>
              <a:gd name="connsiteY820" fmla="*/ 81560 h 1626096"/>
              <a:gd name="connsiteX821" fmla="*/ 582256 w 1550248"/>
              <a:gd name="connsiteY821" fmla="*/ 80784 h 1626096"/>
              <a:gd name="connsiteX822" fmla="*/ 587091 w 1550248"/>
              <a:gd name="connsiteY822" fmla="*/ 72692 h 1626096"/>
              <a:gd name="connsiteX823" fmla="*/ 595383 w 1550248"/>
              <a:gd name="connsiteY823" fmla="*/ 67419 h 1626096"/>
              <a:gd name="connsiteX824" fmla="*/ 994224 w 1550248"/>
              <a:gd name="connsiteY824" fmla="*/ 26545 h 1626096"/>
              <a:gd name="connsiteX825" fmla="*/ 992802 w 1550248"/>
              <a:gd name="connsiteY825" fmla="*/ 29621 h 1626096"/>
              <a:gd name="connsiteX826" fmla="*/ 994224 w 1550248"/>
              <a:gd name="connsiteY826" fmla="*/ 31121 h 1626096"/>
              <a:gd name="connsiteX827" fmla="*/ 995853 w 1550248"/>
              <a:gd name="connsiteY827" fmla="*/ 28173 h 1626096"/>
              <a:gd name="connsiteX828" fmla="*/ 994224 w 1550248"/>
              <a:gd name="connsiteY828" fmla="*/ 26545 h 1626096"/>
              <a:gd name="connsiteX829" fmla="*/ 940596 w 1550248"/>
              <a:gd name="connsiteY829" fmla="*/ 136 h 1626096"/>
              <a:gd name="connsiteX830" fmla="*/ 944819 w 1550248"/>
              <a:gd name="connsiteY830" fmla="*/ 485 h 1626096"/>
              <a:gd name="connsiteX831" fmla="*/ 954798 w 1550248"/>
              <a:gd name="connsiteY831" fmla="*/ 9766 h 1626096"/>
              <a:gd name="connsiteX832" fmla="*/ 964881 w 1550248"/>
              <a:gd name="connsiteY832" fmla="*/ 12636 h 1626096"/>
              <a:gd name="connsiteX833" fmla="*/ 1000092 w 1550248"/>
              <a:gd name="connsiteY833" fmla="*/ 14394 h 1626096"/>
              <a:gd name="connsiteX834" fmla="*/ 1029824 w 1550248"/>
              <a:gd name="connsiteY834" fmla="*/ 25485 h 1626096"/>
              <a:gd name="connsiteX835" fmla="*/ 1032900 w 1550248"/>
              <a:gd name="connsiteY835" fmla="*/ 24244 h 1626096"/>
              <a:gd name="connsiteX836" fmla="*/ 1055961 w 1550248"/>
              <a:gd name="connsiteY836" fmla="*/ 26803 h 1626096"/>
              <a:gd name="connsiteX837" fmla="*/ 1060123 w 1550248"/>
              <a:gd name="connsiteY837" fmla="*/ 32543 h 1626096"/>
              <a:gd name="connsiteX838" fmla="*/ 1054487 w 1550248"/>
              <a:gd name="connsiteY838" fmla="*/ 32258 h 1626096"/>
              <a:gd name="connsiteX839" fmla="*/ 1042181 w 1550248"/>
              <a:gd name="connsiteY839" fmla="*/ 33602 h 1626096"/>
              <a:gd name="connsiteX840" fmla="*/ 1037838 w 1550248"/>
              <a:gd name="connsiteY840" fmla="*/ 38256 h 1626096"/>
              <a:gd name="connsiteX841" fmla="*/ 1041587 w 1550248"/>
              <a:gd name="connsiteY841" fmla="*/ 40247 h 1626096"/>
              <a:gd name="connsiteX842" fmla="*/ 1079436 w 1550248"/>
              <a:gd name="connsiteY842" fmla="*/ 53742 h 1626096"/>
              <a:gd name="connsiteX843" fmla="*/ 1087605 w 1550248"/>
              <a:gd name="connsiteY843" fmla="*/ 51933 h 1626096"/>
              <a:gd name="connsiteX844" fmla="*/ 1095413 w 1550248"/>
              <a:gd name="connsiteY844" fmla="*/ 50096 h 1626096"/>
              <a:gd name="connsiteX845" fmla="*/ 1092983 w 1550248"/>
              <a:gd name="connsiteY845" fmla="*/ 56354 h 1626096"/>
              <a:gd name="connsiteX846" fmla="*/ 1101436 w 1550248"/>
              <a:gd name="connsiteY846" fmla="*/ 62765 h 1626096"/>
              <a:gd name="connsiteX847" fmla="*/ 1131684 w 1550248"/>
              <a:gd name="connsiteY847" fmla="*/ 71710 h 1626096"/>
              <a:gd name="connsiteX848" fmla="*/ 1136519 w 1550248"/>
              <a:gd name="connsiteY848" fmla="*/ 66902 h 1626096"/>
              <a:gd name="connsiteX849" fmla="*/ 1144767 w 1550248"/>
              <a:gd name="connsiteY849" fmla="*/ 67185 h 1626096"/>
              <a:gd name="connsiteX850" fmla="*/ 1158985 w 1550248"/>
              <a:gd name="connsiteY850" fmla="*/ 76803 h 1626096"/>
              <a:gd name="connsiteX851" fmla="*/ 1164389 w 1550248"/>
              <a:gd name="connsiteY851" fmla="*/ 80241 h 1626096"/>
              <a:gd name="connsiteX852" fmla="*/ 1155624 w 1550248"/>
              <a:gd name="connsiteY852" fmla="*/ 85568 h 1626096"/>
              <a:gd name="connsiteX853" fmla="*/ 1138975 w 1550248"/>
              <a:gd name="connsiteY853" fmla="*/ 81482 h 1626096"/>
              <a:gd name="connsiteX854" fmla="*/ 1133907 w 1550248"/>
              <a:gd name="connsiteY854" fmla="*/ 84017 h 1626096"/>
              <a:gd name="connsiteX855" fmla="*/ 1139777 w 1550248"/>
              <a:gd name="connsiteY855" fmla="*/ 86033 h 1626096"/>
              <a:gd name="connsiteX856" fmla="*/ 1161855 w 1550248"/>
              <a:gd name="connsiteY856" fmla="*/ 91850 h 1626096"/>
              <a:gd name="connsiteX857" fmla="*/ 1171291 w 1550248"/>
              <a:gd name="connsiteY857" fmla="*/ 93969 h 1626096"/>
              <a:gd name="connsiteX858" fmla="*/ 1174548 w 1550248"/>
              <a:gd name="connsiteY858" fmla="*/ 90712 h 1626096"/>
              <a:gd name="connsiteX859" fmla="*/ 1179486 w 1550248"/>
              <a:gd name="connsiteY859" fmla="*/ 88101 h 1626096"/>
              <a:gd name="connsiteX860" fmla="*/ 1197687 w 1550248"/>
              <a:gd name="connsiteY860" fmla="*/ 103174 h 1626096"/>
              <a:gd name="connsiteX861" fmla="*/ 1209838 w 1550248"/>
              <a:gd name="connsiteY861" fmla="*/ 117237 h 1626096"/>
              <a:gd name="connsiteX862" fmla="*/ 1223540 w 1550248"/>
              <a:gd name="connsiteY862" fmla="*/ 132904 h 1626096"/>
              <a:gd name="connsiteX863" fmla="*/ 1218499 w 1550248"/>
              <a:gd name="connsiteY863" fmla="*/ 140841 h 1626096"/>
              <a:gd name="connsiteX864" fmla="*/ 1215060 w 1550248"/>
              <a:gd name="connsiteY864" fmla="*/ 147123 h 1626096"/>
              <a:gd name="connsiteX865" fmla="*/ 1226514 w 1550248"/>
              <a:gd name="connsiteY865" fmla="*/ 162868 h 1626096"/>
              <a:gd name="connsiteX866" fmla="*/ 1242129 w 1550248"/>
              <a:gd name="connsiteY866" fmla="*/ 167212 h 1626096"/>
              <a:gd name="connsiteX867" fmla="*/ 1246938 w 1550248"/>
              <a:gd name="connsiteY867" fmla="*/ 160489 h 1626096"/>
              <a:gd name="connsiteX868" fmla="*/ 1248592 w 1550248"/>
              <a:gd name="connsiteY868" fmla="*/ 175123 h 1626096"/>
              <a:gd name="connsiteX869" fmla="*/ 1254306 w 1550248"/>
              <a:gd name="connsiteY869" fmla="*/ 178715 h 1626096"/>
              <a:gd name="connsiteX870" fmla="*/ 1269481 w 1550248"/>
              <a:gd name="connsiteY870" fmla="*/ 183214 h 1626096"/>
              <a:gd name="connsiteX871" fmla="*/ 1268550 w 1550248"/>
              <a:gd name="connsiteY871" fmla="*/ 186213 h 1626096"/>
              <a:gd name="connsiteX872" fmla="*/ 1262139 w 1550248"/>
              <a:gd name="connsiteY872" fmla="*/ 189213 h 1626096"/>
              <a:gd name="connsiteX873" fmla="*/ 1254331 w 1550248"/>
              <a:gd name="connsiteY873" fmla="*/ 186859 h 1626096"/>
              <a:gd name="connsiteX874" fmla="*/ 1257072 w 1550248"/>
              <a:gd name="connsiteY874" fmla="*/ 195520 h 1626096"/>
              <a:gd name="connsiteX875" fmla="*/ 1263483 w 1550248"/>
              <a:gd name="connsiteY875" fmla="*/ 204206 h 1626096"/>
              <a:gd name="connsiteX876" fmla="*/ 1272402 w 1550248"/>
              <a:gd name="connsiteY876" fmla="*/ 208965 h 1626096"/>
              <a:gd name="connsiteX877" fmla="*/ 1284864 w 1550248"/>
              <a:gd name="connsiteY877" fmla="*/ 209222 h 1626096"/>
              <a:gd name="connsiteX878" fmla="*/ 1288716 w 1550248"/>
              <a:gd name="connsiteY878" fmla="*/ 205241 h 1626096"/>
              <a:gd name="connsiteX879" fmla="*/ 1286311 w 1550248"/>
              <a:gd name="connsiteY879" fmla="*/ 195029 h 1626096"/>
              <a:gd name="connsiteX880" fmla="*/ 1291017 w 1550248"/>
              <a:gd name="connsiteY880" fmla="*/ 187221 h 1626096"/>
              <a:gd name="connsiteX881" fmla="*/ 1297868 w 1550248"/>
              <a:gd name="connsiteY881" fmla="*/ 189651 h 1626096"/>
              <a:gd name="connsiteX882" fmla="*/ 1305184 w 1550248"/>
              <a:gd name="connsiteY882" fmla="*/ 204827 h 1626096"/>
              <a:gd name="connsiteX883" fmla="*/ 1305314 w 1550248"/>
              <a:gd name="connsiteY883" fmla="*/ 229310 h 1626096"/>
              <a:gd name="connsiteX884" fmla="*/ 1302780 w 1550248"/>
              <a:gd name="connsiteY884" fmla="*/ 229827 h 1626096"/>
              <a:gd name="connsiteX885" fmla="*/ 1281374 w 1550248"/>
              <a:gd name="connsiteY885" fmla="*/ 217340 h 1626096"/>
              <a:gd name="connsiteX886" fmla="*/ 1260614 w 1550248"/>
              <a:gd name="connsiteY886" fmla="*/ 210954 h 1626096"/>
              <a:gd name="connsiteX887" fmla="*/ 1252703 w 1550248"/>
              <a:gd name="connsiteY887" fmla="*/ 206766 h 1626096"/>
              <a:gd name="connsiteX888" fmla="*/ 1253943 w 1550248"/>
              <a:gd name="connsiteY888" fmla="*/ 217211 h 1626096"/>
              <a:gd name="connsiteX889" fmla="*/ 1264647 w 1550248"/>
              <a:gd name="connsiteY889" fmla="*/ 228819 h 1626096"/>
              <a:gd name="connsiteX890" fmla="*/ 1268370 w 1550248"/>
              <a:gd name="connsiteY890" fmla="*/ 236292 h 1626096"/>
              <a:gd name="connsiteX891" fmla="*/ 1276901 w 1550248"/>
              <a:gd name="connsiteY891" fmla="*/ 253327 h 1626096"/>
              <a:gd name="connsiteX892" fmla="*/ 1291896 w 1550248"/>
              <a:gd name="connsiteY892" fmla="*/ 249811 h 1626096"/>
              <a:gd name="connsiteX893" fmla="*/ 1290189 w 1550248"/>
              <a:gd name="connsiteY893" fmla="*/ 245132 h 1626096"/>
              <a:gd name="connsiteX894" fmla="*/ 1282692 w 1550248"/>
              <a:gd name="connsiteY894" fmla="*/ 241512 h 1626096"/>
              <a:gd name="connsiteX895" fmla="*/ 1275505 w 1550248"/>
              <a:gd name="connsiteY895" fmla="*/ 236187 h 1626096"/>
              <a:gd name="connsiteX896" fmla="*/ 1281761 w 1550248"/>
              <a:gd name="connsiteY896" fmla="*/ 232309 h 1626096"/>
              <a:gd name="connsiteX897" fmla="*/ 1296058 w 1550248"/>
              <a:gd name="connsiteY897" fmla="*/ 236989 h 1626096"/>
              <a:gd name="connsiteX898" fmla="*/ 1301125 w 1550248"/>
              <a:gd name="connsiteY898" fmla="*/ 241229 h 1626096"/>
              <a:gd name="connsiteX899" fmla="*/ 1305339 w 1550248"/>
              <a:gd name="connsiteY899" fmla="*/ 240763 h 1626096"/>
              <a:gd name="connsiteX900" fmla="*/ 1305339 w 1550248"/>
              <a:gd name="connsiteY900" fmla="*/ 229336 h 1626096"/>
              <a:gd name="connsiteX901" fmla="*/ 1309502 w 1550248"/>
              <a:gd name="connsiteY901" fmla="*/ 227708 h 1626096"/>
              <a:gd name="connsiteX902" fmla="*/ 1318835 w 1550248"/>
              <a:gd name="connsiteY902" fmla="*/ 236652 h 1626096"/>
              <a:gd name="connsiteX903" fmla="*/ 1325556 w 1550248"/>
              <a:gd name="connsiteY903" fmla="*/ 227655 h 1626096"/>
              <a:gd name="connsiteX904" fmla="*/ 1330132 w 1550248"/>
              <a:gd name="connsiteY904" fmla="*/ 232231 h 1626096"/>
              <a:gd name="connsiteX905" fmla="*/ 1330132 w 1550248"/>
              <a:gd name="connsiteY905" fmla="*/ 239005 h 1626096"/>
              <a:gd name="connsiteX906" fmla="*/ 1337655 w 1550248"/>
              <a:gd name="connsiteY906" fmla="*/ 251621 h 1626096"/>
              <a:gd name="connsiteX907" fmla="*/ 1350039 w 1550248"/>
              <a:gd name="connsiteY907" fmla="*/ 259584 h 1626096"/>
              <a:gd name="connsiteX908" fmla="*/ 1349574 w 1550248"/>
              <a:gd name="connsiteY908" fmla="*/ 265582 h 1626096"/>
              <a:gd name="connsiteX909" fmla="*/ 1350582 w 1550248"/>
              <a:gd name="connsiteY909" fmla="*/ 273260 h 1626096"/>
              <a:gd name="connsiteX910" fmla="*/ 1355210 w 1550248"/>
              <a:gd name="connsiteY910" fmla="*/ 268632 h 1626096"/>
              <a:gd name="connsiteX911" fmla="*/ 1357588 w 1550248"/>
              <a:gd name="connsiteY911" fmla="*/ 258318 h 1626096"/>
              <a:gd name="connsiteX912" fmla="*/ 1360122 w 1550248"/>
              <a:gd name="connsiteY912" fmla="*/ 250510 h 1626096"/>
              <a:gd name="connsiteX913" fmla="*/ 1369274 w 1550248"/>
              <a:gd name="connsiteY913" fmla="*/ 255551 h 1626096"/>
              <a:gd name="connsiteX914" fmla="*/ 1368447 w 1550248"/>
              <a:gd name="connsiteY914" fmla="*/ 264755 h 1626096"/>
              <a:gd name="connsiteX915" fmla="*/ 1362138 w 1550248"/>
              <a:gd name="connsiteY915" fmla="*/ 278948 h 1626096"/>
              <a:gd name="connsiteX916" fmla="*/ 1362138 w 1550248"/>
              <a:gd name="connsiteY916" fmla="*/ 277940 h 1626096"/>
              <a:gd name="connsiteX917" fmla="*/ 1358674 w 1550248"/>
              <a:gd name="connsiteY917" fmla="*/ 279310 h 1626096"/>
              <a:gd name="connsiteX918" fmla="*/ 1359423 w 1550248"/>
              <a:gd name="connsiteY918" fmla="*/ 282077 h 1626096"/>
              <a:gd name="connsiteX919" fmla="*/ 1362138 w 1550248"/>
              <a:gd name="connsiteY919" fmla="*/ 278948 h 1626096"/>
              <a:gd name="connsiteX920" fmla="*/ 1389569 w 1550248"/>
              <a:gd name="connsiteY920" fmla="*/ 282489 h 1626096"/>
              <a:gd name="connsiteX921" fmla="*/ 1370799 w 1550248"/>
              <a:gd name="connsiteY921" fmla="*/ 288849 h 1626096"/>
              <a:gd name="connsiteX922" fmla="*/ 1367593 w 1550248"/>
              <a:gd name="connsiteY922" fmla="*/ 288565 h 1626096"/>
              <a:gd name="connsiteX923" fmla="*/ 1366766 w 1550248"/>
              <a:gd name="connsiteY923" fmla="*/ 290375 h 1626096"/>
              <a:gd name="connsiteX924" fmla="*/ 1369533 w 1550248"/>
              <a:gd name="connsiteY924" fmla="*/ 305086 h 1626096"/>
              <a:gd name="connsiteX925" fmla="*/ 1380443 w 1550248"/>
              <a:gd name="connsiteY925" fmla="*/ 305318 h 1626096"/>
              <a:gd name="connsiteX926" fmla="*/ 1377288 w 1550248"/>
              <a:gd name="connsiteY926" fmla="*/ 315090 h 1626096"/>
              <a:gd name="connsiteX927" fmla="*/ 1382330 w 1550248"/>
              <a:gd name="connsiteY927" fmla="*/ 327293 h 1626096"/>
              <a:gd name="connsiteX928" fmla="*/ 1389853 w 1550248"/>
              <a:gd name="connsiteY928" fmla="*/ 323493 h 1626096"/>
              <a:gd name="connsiteX929" fmla="*/ 1395411 w 1550248"/>
              <a:gd name="connsiteY929" fmla="*/ 319020 h 1626096"/>
              <a:gd name="connsiteX930" fmla="*/ 1397079 w 1550248"/>
              <a:gd name="connsiteY930" fmla="*/ 324284 h 1626096"/>
              <a:gd name="connsiteX931" fmla="*/ 1398480 w 1550248"/>
              <a:gd name="connsiteY931" fmla="*/ 332175 h 1626096"/>
              <a:gd name="connsiteX932" fmla="*/ 1396548 w 1550248"/>
              <a:gd name="connsiteY932" fmla="*/ 328172 h 1626096"/>
              <a:gd name="connsiteX933" fmla="*/ 1393421 w 1550248"/>
              <a:gd name="connsiteY933" fmla="*/ 331196 h 1626096"/>
              <a:gd name="connsiteX934" fmla="*/ 1390473 w 1550248"/>
              <a:gd name="connsiteY934" fmla="*/ 334299 h 1626096"/>
              <a:gd name="connsiteX935" fmla="*/ 1391844 w 1550248"/>
              <a:gd name="connsiteY935" fmla="*/ 346243 h 1626096"/>
              <a:gd name="connsiteX936" fmla="*/ 1395799 w 1550248"/>
              <a:gd name="connsiteY936" fmla="*/ 346398 h 1626096"/>
              <a:gd name="connsiteX937" fmla="*/ 1398720 w 1550248"/>
              <a:gd name="connsiteY937" fmla="*/ 333704 h 1626096"/>
              <a:gd name="connsiteX938" fmla="*/ 1398738 w 1550248"/>
              <a:gd name="connsiteY938" fmla="*/ 333630 h 1626096"/>
              <a:gd name="connsiteX939" fmla="*/ 1398747 w 1550248"/>
              <a:gd name="connsiteY939" fmla="*/ 333678 h 1626096"/>
              <a:gd name="connsiteX940" fmla="*/ 1398742 w 1550248"/>
              <a:gd name="connsiteY940" fmla="*/ 333614 h 1626096"/>
              <a:gd name="connsiteX941" fmla="*/ 1399884 w 1550248"/>
              <a:gd name="connsiteY941" fmla="*/ 328803 h 1626096"/>
              <a:gd name="connsiteX942" fmla="*/ 1400970 w 1550248"/>
              <a:gd name="connsiteY942" fmla="*/ 328223 h 1626096"/>
              <a:gd name="connsiteX943" fmla="*/ 1410329 w 1550248"/>
              <a:gd name="connsiteY943" fmla="*/ 332593 h 1626096"/>
              <a:gd name="connsiteX944" fmla="*/ 1411182 w 1550248"/>
              <a:gd name="connsiteY944" fmla="*/ 320338 h 1626096"/>
              <a:gd name="connsiteX945" fmla="*/ 1406606 w 1550248"/>
              <a:gd name="connsiteY945" fmla="*/ 315555 h 1626096"/>
              <a:gd name="connsiteX946" fmla="*/ 1406140 w 1550248"/>
              <a:gd name="connsiteY946" fmla="*/ 304413 h 1626096"/>
              <a:gd name="connsiteX947" fmla="*/ 1407866 w 1550248"/>
              <a:gd name="connsiteY947" fmla="*/ 296225 h 1626096"/>
              <a:gd name="connsiteX948" fmla="*/ 1407898 w 1550248"/>
              <a:gd name="connsiteY948" fmla="*/ 296219 h 1626096"/>
              <a:gd name="connsiteX949" fmla="*/ 1407873 w 1550248"/>
              <a:gd name="connsiteY949" fmla="*/ 296192 h 1626096"/>
              <a:gd name="connsiteX950" fmla="*/ 1423902 w 1550248"/>
              <a:gd name="connsiteY950" fmla="*/ 291332 h 1626096"/>
              <a:gd name="connsiteX951" fmla="*/ 1423566 w 1550248"/>
              <a:gd name="connsiteY951" fmla="*/ 286755 h 1626096"/>
              <a:gd name="connsiteX952" fmla="*/ 1422867 w 1550248"/>
              <a:gd name="connsiteY952" fmla="*/ 283679 h 1626096"/>
              <a:gd name="connsiteX953" fmla="*/ 1433467 w 1550248"/>
              <a:gd name="connsiteY953" fmla="*/ 287894 h 1626096"/>
              <a:gd name="connsiteX954" fmla="*/ 1433622 w 1550248"/>
              <a:gd name="connsiteY954" fmla="*/ 295132 h 1626096"/>
              <a:gd name="connsiteX955" fmla="*/ 1425324 w 1550248"/>
              <a:gd name="connsiteY955" fmla="*/ 302940 h 1626096"/>
              <a:gd name="connsiteX956" fmla="*/ 1425685 w 1550248"/>
              <a:gd name="connsiteY956" fmla="*/ 312661 h 1626096"/>
              <a:gd name="connsiteX957" fmla="*/ 1421962 w 1550248"/>
              <a:gd name="connsiteY957" fmla="*/ 314522 h 1626096"/>
              <a:gd name="connsiteX958" fmla="*/ 1421549 w 1550248"/>
              <a:gd name="connsiteY958" fmla="*/ 323260 h 1626096"/>
              <a:gd name="connsiteX959" fmla="*/ 1425375 w 1550248"/>
              <a:gd name="connsiteY959" fmla="*/ 330680 h 1626096"/>
              <a:gd name="connsiteX960" fmla="*/ 1416818 w 1550248"/>
              <a:gd name="connsiteY960" fmla="*/ 347510 h 1626096"/>
              <a:gd name="connsiteX961" fmla="*/ 1411650 w 1550248"/>
              <a:gd name="connsiteY961" fmla="*/ 349943 h 1626096"/>
              <a:gd name="connsiteX962" fmla="*/ 1406528 w 1550248"/>
              <a:gd name="connsiteY962" fmla="*/ 342830 h 1626096"/>
              <a:gd name="connsiteX963" fmla="*/ 1403529 w 1550248"/>
              <a:gd name="connsiteY963" fmla="*/ 345984 h 1626096"/>
              <a:gd name="connsiteX964" fmla="*/ 1409320 w 1550248"/>
              <a:gd name="connsiteY964" fmla="*/ 351026 h 1626096"/>
              <a:gd name="connsiteX965" fmla="*/ 1409328 w 1550248"/>
              <a:gd name="connsiteY965" fmla="*/ 351035 h 1626096"/>
              <a:gd name="connsiteX966" fmla="*/ 1409294 w 1550248"/>
              <a:gd name="connsiteY966" fmla="*/ 351052 h 1626096"/>
              <a:gd name="connsiteX967" fmla="*/ 1409340 w 1550248"/>
              <a:gd name="connsiteY967" fmla="*/ 351052 h 1626096"/>
              <a:gd name="connsiteX968" fmla="*/ 1416933 w 1550248"/>
              <a:gd name="connsiteY968" fmla="*/ 361099 h 1626096"/>
              <a:gd name="connsiteX969" fmla="*/ 1427960 w 1550248"/>
              <a:gd name="connsiteY969" fmla="*/ 364986 h 1626096"/>
              <a:gd name="connsiteX970" fmla="*/ 1430571 w 1550248"/>
              <a:gd name="connsiteY970" fmla="*/ 370054 h 1626096"/>
              <a:gd name="connsiteX971" fmla="*/ 1425246 w 1550248"/>
              <a:gd name="connsiteY971" fmla="*/ 370959 h 1626096"/>
              <a:gd name="connsiteX972" fmla="*/ 1416818 w 1550248"/>
              <a:gd name="connsiteY972" fmla="*/ 369407 h 1626096"/>
              <a:gd name="connsiteX973" fmla="*/ 1413147 w 1550248"/>
              <a:gd name="connsiteY973" fmla="*/ 371010 h 1626096"/>
              <a:gd name="connsiteX974" fmla="*/ 1418783 w 1550248"/>
              <a:gd name="connsiteY974" fmla="*/ 386264 h 1626096"/>
              <a:gd name="connsiteX975" fmla="*/ 1430752 w 1550248"/>
              <a:gd name="connsiteY975" fmla="*/ 383032 h 1626096"/>
              <a:gd name="connsiteX976" fmla="*/ 1432356 w 1550248"/>
              <a:gd name="connsiteY976" fmla="*/ 379128 h 1626096"/>
              <a:gd name="connsiteX977" fmla="*/ 1435173 w 1550248"/>
              <a:gd name="connsiteY977" fmla="*/ 381170 h 1626096"/>
              <a:gd name="connsiteX978" fmla="*/ 1435277 w 1550248"/>
              <a:gd name="connsiteY978" fmla="*/ 387996 h 1626096"/>
              <a:gd name="connsiteX979" fmla="*/ 1433105 w 1550248"/>
              <a:gd name="connsiteY979" fmla="*/ 400509 h 1626096"/>
              <a:gd name="connsiteX980" fmla="*/ 1422350 w 1550248"/>
              <a:gd name="connsiteY980" fmla="*/ 395364 h 1626096"/>
              <a:gd name="connsiteX981" fmla="*/ 1403710 w 1550248"/>
              <a:gd name="connsiteY981" fmla="*/ 385385 h 1626096"/>
              <a:gd name="connsiteX982" fmla="*/ 1395773 w 1550248"/>
              <a:gd name="connsiteY982" fmla="*/ 388823 h 1626096"/>
              <a:gd name="connsiteX983" fmla="*/ 1396083 w 1550248"/>
              <a:gd name="connsiteY983" fmla="*/ 396372 h 1626096"/>
              <a:gd name="connsiteX984" fmla="*/ 1405494 w 1550248"/>
              <a:gd name="connsiteY984" fmla="*/ 405266 h 1626096"/>
              <a:gd name="connsiteX985" fmla="*/ 1421833 w 1550248"/>
              <a:gd name="connsiteY985" fmla="*/ 410048 h 1626096"/>
              <a:gd name="connsiteX986" fmla="*/ 1460043 w 1550248"/>
              <a:gd name="connsiteY986" fmla="*/ 423337 h 1626096"/>
              <a:gd name="connsiteX987" fmla="*/ 1466301 w 1550248"/>
              <a:gd name="connsiteY987" fmla="*/ 420829 h 1626096"/>
              <a:gd name="connsiteX988" fmla="*/ 1465137 w 1550248"/>
              <a:gd name="connsiteY988" fmla="*/ 428636 h 1626096"/>
              <a:gd name="connsiteX989" fmla="*/ 1463250 w 1550248"/>
              <a:gd name="connsiteY989" fmla="*/ 443528 h 1626096"/>
              <a:gd name="connsiteX990" fmla="*/ 1472556 w 1550248"/>
              <a:gd name="connsiteY990" fmla="*/ 451569 h 1626096"/>
              <a:gd name="connsiteX991" fmla="*/ 1476072 w 1550248"/>
              <a:gd name="connsiteY991" fmla="*/ 453611 h 1626096"/>
              <a:gd name="connsiteX992" fmla="*/ 1485819 w 1550248"/>
              <a:gd name="connsiteY992" fmla="*/ 490943 h 1626096"/>
              <a:gd name="connsiteX993" fmla="*/ 1487577 w 1550248"/>
              <a:gd name="connsiteY993" fmla="*/ 501491 h 1626096"/>
              <a:gd name="connsiteX994" fmla="*/ 1490240 w 1550248"/>
              <a:gd name="connsiteY994" fmla="*/ 530885 h 1626096"/>
              <a:gd name="connsiteX995" fmla="*/ 1490034 w 1550248"/>
              <a:gd name="connsiteY995" fmla="*/ 544562 h 1626096"/>
              <a:gd name="connsiteX996" fmla="*/ 1499418 w 1550248"/>
              <a:gd name="connsiteY996" fmla="*/ 563538 h 1626096"/>
              <a:gd name="connsiteX997" fmla="*/ 1522169 w 1550248"/>
              <a:gd name="connsiteY997" fmla="*/ 601748 h 1626096"/>
              <a:gd name="connsiteX998" fmla="*/ 1522194 w 1550248"/>
              <a:gd name="connsiteY998" fmla="*/ 604024 h 1626096"/>
              <a:gd name="connsiteX999" fmla="*/ 1523384 w 1550248"/>
              <a:gd name="connsiteY999" fmla="*/ 663176 h 1626096"/>
              <a:gd name="connsiteX1000" fmla="*/ 1524522 w 1550248"/>
              <a:gd name="connsiteY1000" fmla="*/ 675429 h 1626096"/>
              <a:gd name="connsiteX1001" fmla="*/ 1532665 w 1550248"/>
              <a:gd name="connsiteY1001" fmla="*/ 692518 h 1626096"/>
              <a:gd name="connsiteX1002" fmla="*/ 1533337 w 1550248"/>
              <a:gd name="connsiteY1002" fmla="*/ 703971 h 1626096"/>
              <a:gd name="connsiteX1003" fmla="*/ 1533337 w 1550248"/>
              <a:gd name="connsiteY1003" fmla="*/ 720466 h 1626096"/>
              <a:gd name="connsiteX1004" fmla="*/ 1526228 w 1550248"/>
              <a:gd name="connsiteY1004" fmla="*/ 742647 h 1626096"/>
              <a:gd name="connsiteX1005" fmla="*/ 1524522 w 1550248"/>
              <a:gd name="connsiteY1005" fmla="*/ 753557 h 1626096"/>
              <a:gd name="connsiteX1006" fmla="*/ 1543782 w 1550248"/>
              <a:gd name="connsiteY1006" fmla="*/ 762632 h 1626096"/>
              <a:gd name="connsiteX1007" fmla="*/ 1549443 w 1550248"/>
              <a:gd name="connsiteY1007" fmla="*/ 773852 h 1626096"/>
              <a:gd name="connsiteX1008" fmla="*/ 1544635 w 1550248"/>
              <a:gd name="connsiteY1008" fmla="*/ 778687 h 1626096"/>
              <a:gd name="connsiteX1009" fmla="*/ 1531218 w 1550248"/>
              <a:gd name="connsiteY1009" fmla="*/ 812037 h 1626096"/>
              <a:gd name="connsiteX1010" fmla="*/ 1535379 w 1550248"/>
              <a:gd name="connsiteY1010" fmla="*/ 844637 h 1626096"/>
              <a:gd name="connsiteX1011" fmla="*/ 1539335 w 1550248"/>
              <a:gd name="connsiteY1011" fmla="*/ 874886 h 1626096"/>
              <a:gd name="connsiteX1012" fmla="*/ 1524651 w 1550248"/>
              <a:gd name="connsiteY1012" fmla="*/ 908986 h 1626096"/>
              <a:gd name="connsiteX1013" fmla="*/ 1517412 w 1550248"/>
              <a:gd name="connsiteY1013" fmla="*/ 921731 h 1626096"/>
              <a:gd name="connsiteX1014" fmla="*/ 1517799 w 1550248"/>
              <a:gd name="connsiteY1014" fmla="*/ 942233 h 1626096"/>
              <a:gd name="connsiteX1015" fmla="*/ 1522169 w 1550248"/>
              <a:gd name="connsiteY1015" fmla="*/ 983778 h 1626096"/>
              <a:gd name="connsiteX1016" fmla="*/ 1523177 w 1550248"/>
              <a:gd name="connsiteY1016" fmla="*/ 1003039 h 1626096"/>
              <a:gd name="connsiteX1017" fmla="*/ 1509320 w 1550248"/>
              <a:gd name="connsiteY1017" fmla="*/ 1020102 h 1626096"/>
              <a:gd name="connsiteX1018" fmla="*/ 1494765 w 1550248"/>
              <a:gd name="connsiteY1018" fmla="*/ 1038638 h 1626096"/>
              <a:gd name="connsiteX1019" fmla="*/ 1489491 w 1550248"/>
              <a:gd name="connsiteY1019" fmla="*/ 1067594 h 1626096"/>
              <a:gd name="connsiteX1020" fmla="*/ 1493911 w 1550248"/>
              <a:gd name="connsiteY1020" fmla="*/ 1099238 h 1626096"/>
              <a:gd name="connsiteX1021" fmla="*/ 1476486 w 1550248"/>
              <a:gd name="connsiteY1021" fmla="*/ 1126151 h 1626096"/>
              <a:gd name="connsiteX1022" fmla="*/ 1464077 w 1550248"/>
              <a:gd name="connsiteY1022" fmla="*/ 1134165 h 1626096"/>
              <a:gd name="connsiteX1023" fmla="*/ 1457122 w 1550248"/>
              <a:gd name="connsiteY1023" fmla="*/ 1149392 h 1626096"/>
              <a:gd name="connsiteX1024" fmla="*/ 1443808 w 1550248"/>
              <a:gd name="connsiteY1024" fmla="*/ 1146110 h 1626096"/>
              <a:gd name="connsiteX1025" fmla="*/ 1426435 w 1550248"/>
              <a:gd name="connsiteY1025" fmla="*/ 1144300 h 1626096"/>
              <a:gd name="connsiteX1026" fmla="*/ 1409191 w 1550248"/>
              <a:gd name="connsiteY1026" fmla="*/ 1142077 h 1626096"/>
              <a:gd name="connsiteX1027" fmla="*/ 1403684 w 1550248"/>
              <a:gd name="connsiteY1027" fmla="*/ 1146420 h 1626096"/>
              <a:gd name="connsiteX1028" fmla="*/ 1398617 w 1550248"/>
              <a:gd name="connsiteY1028" fmla="*/ 1167438 h 1626096"/>
              <a:gd name="connsiteX1029" fmla="*/ 1394765 w 1550248"/>
              <a:gd name="connsiteY1029" fmla="*/ 1173514 h 1626096"/>
              <a:gd name="connsiteX1030" fmla="*/ 1385019 w 1550248"/>
              <a:gd name="connsiteY1030" fmla="*/ 1183829 h 1626096"/>
              <a:gd name="connsiteX1031" fmla="*/ 1385174 w 1550248"/>
              <a:gd name="connsiteY1031" fmla="*/ 1192929 h 1626096"/>
              <a:gd name="connsiteX1032" fmla="*/ 1375944 w 1550248"/>
              <a:gd name="connsiteY1032" fmla="*/ 1231062 h 1626096"/>
              <a:gd name="connsiteX1033" fmla="*/ 1362862 w 1550248"/>
              <a:gd name="connsiteY1033" fmla="*/ 1266688 h 1626096"/>
              <a:gd name="connsiteX1034" fmla="*/ 1353245 w 1550248"/>
              <a:gd name="connsiteY1034" fmla="*/ 1281011 h 1626096"/>
              <a:gd name="connsiteX1035" fmla="*/ 1350065 w 1550248"/>
              <a:gd name="connsiteY1035" fmla="*/ 1282769 h 1626096"/>
              <a:gd name="connsiteX1036" fmla="*/ 1348592 w 1550248"/>
              <a:gd name="connsiteY1036" fmla="*/ 1278813 h 1626096"/>
              <a:gd name="connsiteX1037" fmla="*/ 1348592 w 1550248"/>
              <a:gd name="connsiteY1037" fmla="*/ 1274263 h 1626096"/>
              <a:gd name="connsiteX1038" fmla="*/ 1343524 w 1550248"/>
              <a:gd name="connsiteY1038" fmla="*/ 1262784 h 1626096"/>
              <a:gd name="connsiteX1039" fmla="*/ 1332433 w 1550248"/>
              <a:gd name="connsiteY1039" fmla="*/ 1270204 h 1626096"/>
              <a:gd name="connsiteX1040" fmla="*/ 1330339 w 1550248"/>
              <a:gd name="connsiteY1040" fmla="*/ 1276046 h 1626096"/>
              <a:gd name="connsiteX1041" fmla="*/ 1328892 w 1550248"/>
              <a:gd name="connsiteY1041" fmla="*/ 1296083 h 1626096"/>
              <a:gd name="connsiteX1042" fmla="*/ 1316456 w 1550248"/>
              <a:gd name="connsiteY1042" fmla="*/ 1308751 h 1626096"/>
              <a:gd name="connsiteX1043" fmla="*/ 1302909 w 1550248"/>
              <a:gd name="connsiteY1043" fmla="*/ 1314542 h 1626096"/>
              <a:gd name="connsiteX1044" fmla="*/ 1298359 w 1550248"/>
              <a:gd name="connsiteY1044" fmla="*/ 1340059 h 1626096"/>
              <a:gd name="connsiteX1045" fmla="*/ 1292982 w 1550248"/>
              <a:gd name="connsiteY1045" fmla="*/ 1347453 h 1626096"/>
              <a:gd name="connsiteX1046" fmla="*/ 1289181 w 1550248"/>
              <a:gd name="connsiteY1046" fmla="*/ 1338611 h 1626096"/>
              <a:gd name="connsiteX1047" fmla="*/ 1288923 w 1550248"/>
              <a:gd name="connsiteY1047" fmla="*/ 1331812 h 1626096"/>
              <a:gd name="connsiteX1048" fmla="*/ 1284605 w 1550248"/>
              <a:gd name="connsiteY1048" fmla="*/ 1331760 h 1626096"/>
              <a:gd name="connsiteX1049" fmla="*/ 1279977 w 1550248"/>
              <a:gd name="connsiteY1049" fmla="*/ 1338896 h 1626096"/>
              <a:gd name="connsiteX1050" fmla="*/ 1273178 w 1550248"/>
              <a:gd name="connsiteY1050" fmla="*/ 1347504 h 1626096"/>
              <a:gd name="connsiteX1051" fmla="*/ 1259192 w 1550248"/>
              <a:gd name="connsiteY1051" fmla="*/ 1342696 h 1626096"/>
              <a:gd name="connsiteX1052" fmla="*/ 1260252 w 1550248"/>
              <a:gd name="connsiteY1052" fmla="*/ 1330054 h 1626096"/>
              <a:gd name="connsiteX1053" fmla="*/ 1248153 w 1550248"/>
              <a:gd name="connsiteY1053" fmla="*/ 1330881 h 1626096"/>
              <a:gd name="connsiteX1054" fmla="*/ 1247817 w 1550248"/>
              <a:gd name="connsiteY1054" fmla="*/ 1324237 h 1626096"/>
              <a:gd name="connsiteX1055" fmla="*/ 1238871 w 1550248"/>
              <a:gd name="connsiteY1055" fmla="*/ 1315524 h 1626096"/>
              <a:gd name="connsiteX1056" fmla="*/ 1243240 w 1550248"/>
              <a:gd name="connsiteY1056" fmla="*/ 1283131 h 1626096"/>
              <a:gd name="connsiteX1057" fmla="*/ 1241586 w 1550248"/>
              <a:gd name="connsiteY1057" fmla="*/ 1274832 h 1626096"/>
              <a:gd name="connsiteX1058" fmla="*/ 1234528 w 1550248"/>
              <a:gd name="connsiteY1058" fmla="*/ 1282433 h 1626096"/>
              <a:gd name="connsiteX1059" fmla="*/ 1229642 w 1550248"/>
              <a:gd name="connsiteY1059" fmla="*/ 1303244 h 1626096"/>
              <a:gd name="connsiteX1060" fmla="*/ 1225118 w 1550248"/>
              <a:gd name="connsiteY1060" fmla="*/ 1315033 h 1626096"/>
              <a:gd name="connsiteX1061" fmla="*/ 1222274 w 1550248"/>
              <a:gd name="connsiteY1061" fmla="*/ 1319454 h 1626096"/>
              <a:gd name="connsiteX1062" fmla="*/ 1220490 w 1550248"/>
              <a:gd name="connsiteY1062" fmla="*/ 1313353 h 1626096"/>
              <a:gd name="connsiteX1063" fmla="*/ 1217542 w 1550248"/>
              <a:gd name="connsiteY1063" fmla="*/ 1311905 h 1626096"/>
              <a:gd name="connsiteX1064" fmla="*/ 1212579 w 1550248"/>
              <a:gd name="connsiteY1064" fmla="*/ 1318911 h 1626096"/>
              <a:gd name="connsiteX1065" fmla="*/ 1206788 w 1550248"/>
              <a:gd name="connsiteY1065" fmla="*/ 1321109 h 1626096"/>
              <a:gd name="connsiteX1066" fmla="*/ 1197480 w 1550248"/>
              <a:gd name="connsiteY1066" fmla="*/ 1358441 h 1626096"/>
              <a:gd name="connsiteX1067" fmla="*/ 1192362 w 1550248"/>
              <a:gd name="connsiteY1067" fmla="*/ 1360948 h 1626096"/>
              <a:gd name="connsiteX1068" fmla="*/ 1188717 w 1550248"/>
              <a:gd name="connsiteY1068" fmla="*/ 1356760 h 1626096"/>
              <a:gd name="connsiteX1069" fmla="*/ 1187061 w 1550248"/>
              <a:gd name="connsiteY1069" fmla="*/ 1339154 h 1626096"/>
              <a:gd name="connsiteX1070" fmla="*/ 1178944 w 1550248"/>
              <a:gd name="connsiteY1070" fmla="*/ 1354769 h 1626096"/>
              <a:gd name="connsiteX1071" fmla="*/ 1156555 w 1550248"/>
              <a:gd name="connsiteY1071" fmla="*/ 1361232 h 1626096"/>
              <a:gd name="connsiteX1072" fmla="*/ 1152910 w 1550248"/>
              <a:gd name="connsiteY1072" fmla="*/ 1356863 h 1626096"/>
              <a:gd name="connsiteX1073" fmla="*/ 1126514 w 1550248"/>
              <a:gd name="connsiteY1073" fmla="*/ 1365550 h 1626096"/>
              <a:gd name="connsiteX1074" fmla="*/ 1108029 w 1550248"/>
              <a:gd name="connsiteY1074" fmla="*/ 1370411 h 1626096"/>
              <a:gd name="connsiteX1075" fmla="*/ 1095956 w 1550248"/>
              <a:gd name="connsiteY1075" fmla="*/ 1374185 h 1626096"/>
              <a:gd name="connsiteX1076" fmla="*/ 1094534 w 1550248"/>
              <a:gd name="connsiteY1076" fmla="*/ 1388714 h 1626096"/>
              <a:gd name="connsiteX1077" fmla="*/ 1099394 w 1550248"/>
              <a:gd name="connsiteY1077" fmla="*/ 1397944 h 1626096"/>
              <a:gd name="connsiteX1078" fmla="*/ 1098903 w 1550248"/>
              <a:gd name="connsiteY1078" fmla="*/ 1402364 h 1626096"/>
              <a:gd name="connsiteX1079" fmla="*/ 1081581 w 1550248"/>
              <a:gd name="connsiteY1079" fmla="*/ 1410068 h 1626096"/>
              <a:gd name="connsiteX1080" fmla="*/ 1073645 w 1550248"/>
              <a:gd name="connsiteY1080" fmla="*/ 1414334 h 1626096"/>
              <a:gd name="connsiteX1081" fmla="*/ 1050558 w 1550248"/>
              <a:gd name="connsiteY1081" fmla="*/ 1434138 h 1626096"/>
              <a:gd name="connsiteX1082" fmla="*/ 1034400 w 1550248"/>
              <a:gd name="connsiteY1082" fmla="*/ 1444790 h 1626096"/>
              <a:gd name="connsiteX1083" fmla="*/ 1033728 w 1550248"/>
              <a:gd name="connsiteY1083" fmla="*/ 1450736 h 1626096"/>
              <a:gd name="connsiteX1084" fmla="*/ 1030728 w 1550248"/>
              <a:gd name="connsiteY1084" fmla="*/ 1485146 h 1626096"/>
              <a:gd name="connsiteX1085" fmla="*/ 1028686 w 1550248"/>
              <a:gd name="connsiteY1085" fmla="*/ 1495538 h 1626096"/>
              <a:gd name="connsiteX1086" fmla="*/ 1018267 w 1550248"/>
              <a:gd name="connsiteY1086" fmla="*/ 1512188 h 1626096"/>
              <a:gd name="connsiteX1087" fmla="*/ 1018060 w 1550248"/>
              <a:gd name="connsiteY1087" fmla="*/ 1517773 h 1626096"/>
              <a:gd name="connsiteX1088" fmla="*/ 1019430 w 1550248"/>
              <a:gd name="connsiteY1088" fmla="*/ 1528631 h 1626096"/>
              <a:gd name="connsiteX1089" fmla="*/ 1012968 w 1550248"/>
              <a:gd name="connsiteY1089" fmla="*/ 1534784 h 1626096"/>
              <a:gd name="connsiteX1090" fmla="*/ 996525 w 1550248"/>
              <a:gd name="connsiteY1090" fmla="*/ 1539489 h 1626096"/>
              <a:gd name="connsiteX1091" fmla="*/ 1002962 w 1550248"/>
              <a:gd name="connsiteY1091" fmla="*/ 1503424 h 1626096"/>
              <a:gd name="connsiteX1092" fmla="*/ 1005522 w 1550248"/>
              <a:gd name="connsiteY1092" fmla="*/ 1499986 h 1626096"/>
              <a:gd name="connsiteX1093" fmla="*/ 1003635 w 1550248"/>
              <a:gd name="connsiteY1093" fmla="*/ 1480312 h 1626096"/>
              <a:gd name="connsiteX1094" fmla="*/ 983598 w 1550248"/>
              <a:gd name="connsiteY1094" fmla="*/ 1486439 h 1626096"/>
              <a:gd name="connsiteX1095" fmla="*/ 979643 w 1550248"/>
              <a:gd name="connsiteY1095" fmla="*/ 1506242 h 1626096"/>
              <a:gd name="connsiteX1096" fmla="*/ 976722 w 1550248"/>
              <a:gd name="connsiteY1096" fmla="*/ 1534396 h 1626096"/>
              <a:gd name="connsiteX1097" fmla="*/ 973774 w 1550248"/>
              <a:gd name="connsiteY1097" fmla="*/ 1542178 h 1626096"/>
              <a:gd name="connsiteX1098" fmla="*/ 973619 w 1550248"/>
              <a:gd name="connsiteY1098" fmla="*/ 1551278 h 1626096"/>
              <a:gd name="connsiteX1099" fmla="*/ 962477 w 1550248"/>
              <a:gd name="connsiteY1099" fmla="*/ 1562343 h 1626096"/>
              <a:gd name="connsiteX1100" fmla="*/ 963226 w 1550248"/>
              <a:gd name="connsiteY1100" fmla="*/ 1579303 h 1626096"/>
              <a:gd name="connsiteX1101" fmla="*/ 957073 w 1550248"/>
              <a:gd name="connsiteY1101" fmla="*/ 1594918 h 1626096"/>
              <a:gd name="connsiteX1102" fmla="*/ 950481 w 1550248"/>
              <a:gd name="connsiteY1102" fmla="*/ 1610404 h 1626096"/>
              <a:gd name="connsiteX1103" fmla="*/ 946396 w 1550248"/>
              <a:gd name="connsiteY1103" fmla="*/ 1609757 h 1626096"/>
              <a:gd name="connsiteX1104" fmla="*/ 939674 w 1550248"/>
              <a:gd name="connsiteY1104" fmla="*/ 1608155 h 1626096"/>
              <a:gd name="connsiteX1105" fmla="*/ 936985 w 1550248"/>
              <a:gd name="connsiteY1105" fmla="*/ 1622994 h 1626096"/>
              <a:gd name="connsiteX1106" fmla="*/ 934581 w 1550248"/>
              <a:gd name="connsiteY1106" fmla="*/ 1626096 h 1626096"/>
              <a:gd name="connsiteX1107" fmla="*/ 932616 w 1550248"/>
              <a:gd name="connsiteY1107" fmla="*/ 1622399 h 1626096"/>
              <a:gd name="connsiteX1108" fmla="*/ 932823 w 1550248"/>
              <a:gd name="connsiteY1108" fmla="*/ 1606604 h 1626096"/>
              <a:gd name="connsiteX1109" fmla="*/ 949627 w 1550248"/>
              <a:gd name="connsiteY1109" fmla="*/ 1552028 h 1626096"/>
              <a:gd name="connsiteX1110" fmla="*/ 950713 w 1550248"/>
              <a:gd name="connsiteY1110" fmla="*/ 1547969 h 1626096"/>
              <a:gd name="connsiteX1111" fmla="*/ 955548 w 1550248"/>
              <a:gd name="connsiteY1111" fmla="*/ 1495151 h 1626096"/>
              <a:gd name="connsiteX1112" fmla="*/ 958676 w 1550248"/>
              <a:gd name="connsiteY1112" fmla="*/ 1478088 h 1626096"/>
              <a:gd name="connsiteX1113" fmla="*/ 956944 w 1550248"/>
              <a:gd name="connsiteY1113" fmla="*/ 1463455 h 1626096"/>
              <a:gd name="connsiteX1114" fmla="*/ 959190 w 1550248"/>
              <a:gd name="connsiteY1114" fmla="*/ 1454348 h 1626096"/>
              <a:gd name="connsiteX1115" fmla="*/ 957564 w 1550248"/>
              <a:gd name="connsiteY1115" fmla="*/ 1446457 h 1626096"/>
              <a:gd name="connsiteX1116" fmla="*/ 959736 w 1550248"/>
              <a:gd name="connsiteY1116" fmla="*/ 1444841 h 1626096"/>
              <a:gd name="connsiteX1117" fmla="*/ 956763 w 1550248"/>
              <a:gd name="connsiteY1117" fmla="*/ 1442566 h 1626096"/>
              <a:gd name="connsiteX1118" fmla="*/ 940140 w 1550248"/>
              <a:gd name="connsiteY1118" fmla="*/ 1451486 h 1626096"/>
              <a:gd name="connsiteX1119" fmla="*/ 932565 w 1550248"/>
              <a:gd name="connsiteY1119" fmla="*/ 1450684 h 1626096"/>
              <a:gd name="connsiteX1120" fmla="*/ 918552 w 1550248"/>
              <a:gd name="connsiteY1120" fmla="*/ 1474184 h 1626096"/>
              <a:gd name="connsiteX1121" fmla="*/ 914286 w 1550248"/>
              <a:gd name="connsiteY1121" fmla="*/ 1480027 h 1626096"/>
              <a:gd name="connsiteX1122" fmla="*/ 909762 w 1550248"/>
              <a:gd name="connsiteY1122" fmla="*/ 1474133 h 1626096"/>
              <a:gd name="connsiteX1123" fmla="*/ 907151 w 1550248"/>
              <a:gd name="connsiteY1123" fmla="*/ 1466558 h 1626096"/>
              <a:gd name="connsiteX1124" fmla="*/ 902343 w 1550248"/>
              <a:gd name="connsiteY1124" fmla="*/ 1471418 h 1626096"/>
              <a:gd name="connsiteX1125" fmla="*/ 877317 w 1550248"/>
              <a:gd name="connsiteY1125" fmla="*/ 1481966 h 1626096"/>
              <a:gd name="connsiteX1126" fmla="*/ 874085 w 1550248"/>
              <a:gd name="connsiteY1126" fmla="*/ 1481320 h 1626096"/>
              <a:gd name="connsiteX1127" fmla="*/ 861366 w 1550248"/>
              <a:gd name="connsiteY1127" fmla="*/ 1484603 h 1626096"/>
              <a:gd name="connsiteX1128" fmla="*/ 843966 w 1550248"/>
              <a:gd name="connsiteY1128" fmla="*/ 1488584 h 1626096"/>
              <a:gd name="connsiteX1129" fmla="*/ 832384 w 1550248"/>
              <a:gd name="connsiteY1129" fmla="*/ 1494065 h 1626096"/>
              <a:gd name="connsiteX1130" fmla="*/ 827627 w 1550248"/>
              <a:gd name="connsiteY1130" fmla="*/ 1499107 h 1626096"/>
              <a:gd name="connsiteX1131" fmla="*/ 812244 w 1550248"/>
              <a:gd name="connsiteY1131" fmla="*/ 1529432 h 1626096"/>
              <a:gd name="connsiteX1132" fmla="*/ 809116 w 1550248"/>
              <a:gd name="connsiteY1132" fmla="*/ 1527932 h 1626096"/>
              <a:gd name="connsiteX1133" fmla="*/ 806609 w 1550248"/>
              <a:gd name="connsiteY1133" fmla="*/ 1521547 h 1626096"/>
              <a:gd name="connsiteX1134" fmla="*/ 808961 w 1550248"/>
              <a:gd name="connsiteY1134" fmla="*/ 1506630 h 1626096"/>
              <a:gd name="connsiteX1135" fmla="*/ 806893 w 1550248"/>
              <a:gd name="connsiteY1135" fmla="*/ 1502984 h 1626096"/>
              <a:gd name="connsiteX1136" fmla="*/ 803713 w 1550248"/>
              <a:gd name="connsiteY1136" fmla="*/ 1506061 h 1626096"/>
              <a:gd name="connsiteX1137" fmla="*/ 797121 w 1550248"/>
              <a:gd name="connsiteY1137" fmla="*/ 1516971 h 1626096"/>
              <a:gd name="connsiteX1138" fmla="*/ 781660 w 1550248"/>
              <a:gd name="connsiteY1138" fmla="*/ 1518806 h 1626096"/>
              <a:gd name="connsiteX1139" fmla="*/ 780109 w 1550248"/>
              <a:gd name="connsiteY1139" fmla="*/ 1505932 h 1626096"/>
              <a:gd name="connsiteX1140" fmla="*/ 790605 w 1550248"/>
              <a:gd name="connsiteY1140" fmla="*/ 1476149 h 1626096"/>
              <a:gd name="connsiteX1141" fmla="*/ 787917 w 1550248"/>
              <a:gd name="connsiteY1141" fmla="*/ 1471108 h 1626096"/>
              <a:gd name="connsiteX1142" fmla="*/ 786877 w 1550248"/>
              <a:gd name="connsiteY1142" fmla="*/ 1462731 h 1626096"/>
              <a:gd name="connsiteX1143" fmla="*/ 787041 w 1550248"/>
              <a:gd name="connsiteY1143" fmla="*/ 1462027 h 1626096"/>
              <a:gd name="connsiteX1144" fmla="*/ 792906 w 1550248"/>
              <a:gd name="connsiteY1144" fmla="*/ 1466170 h 1626096"/>
              <a:gd name="connsiteX1145" fmla="*/ 795104 w 1550248"/>
              <a:gd name="connsiteY1145" fmla="*/ 1461180 h 1626096"/>
              <a:gd name="connsiteX1146" fmla="*/ 787863 w 1550248"/>
              <a:gd name="connsiteY1146" fmla="*/ 1458500 h 1626096"/>
              <a:gd name="connsiteX1147" fmla="*/ 787865 w 1550248"/>
              <a:gd name="connsiteY1147" fmla="*/ 1458491 h 1626096"/>
              <a:gd name="connsiteX1148" fmla="*/ 787861 w 1550248"/>
              <a:gd name="connsiteY1148" fmla="*/ 1458500 h 1626096"/>
              <a:gd name="connsiteX1149" fmla="*/ 787839 w 1550248"/>
              <a:gd name="connsiteY1149" fmla="*/ 1458491 h 1626096"/>
              <a:gd name="connsiteX1150" fmla="*/ 777654 w 1550248"/>
              <a:gd name="connsiteY1150" fmla="*/ 1459397 h 1626096"/>
              <a:gd name="connsiteX1151" fmla="*/ 773879 w 1550248"/>
              <a:gd name="connsiteY1151" fmla="*/ 1470151 h 1626096"/>
              <a:gd name="connsiteX1152" fmla="*/ 776877 w 1550248"/>
              <a:gd name="connsiteY1152" fmla="*/ 1477959 h 1626096"/>
              <a:gd name="connsiteX1153" fmla="*/ 775275 w 1550248"/>
              <a:gd name="connsiteY1153" fmla="*/ 1484060 h 1626096"/>
              <a:gd name="connsiteX1154" fmla="*/ 770466 w 1550248"/>
              <a:gd name="connsiteY1154" fmla="*/ 1480234 h 1626096"/>
              <a:gd name="connsiteX1155" fmla="*/ 767958 w 1550248"/>
              <a:gd name="connsiteY1155" fmla="*/ 1476718 h 1626096"/>
              <a:gd name="connsiteX1156" fmla="*/ 763305 w 1550248"/>
              <a:gd name="connsiteY1156" fmla="*/ 1466584 h 1626096"/>
              <a:gd name="connsiteX1157" fmla="*/ 751800 w 1550248"/>
              <a:gd name="connsiteY1157" fmla="*/ 1471418 h 1626096"/>
              <a:gd name="connsiteX1158" fmla="*/ 749706 w 1550248"/>
              <a:gd name="connsiteY1158" fmla="*/ 1479485 h 1626096"/>
              <a:gd name="connsiteX1159" fmla="*/ 749370 w 1550248"/>
              <a:gd name="connsiteY1159" fmla="*/ 1502312 h 1626096"/>
              <a:gd name="connsiteX1160" fmla="*/ 744251 w 1550248"/>
              <a:gd name="connsiteY1160" fmla="*/ 1507457 h 1626096"/>
              <a:gd name="connsiteX1161" fmla="*/ 740658 w 1550248"/>
              <a:gd name="connsiteY1161" fmla="*/ 1503062 h 1626096"/>
              <a:gd name="connsiteX1162" fmla="*/ 732488 w 1550248"/>
              <a:gd name="connsiteY1162" fmla="*/ 1493264 h 1626096"/>
              <a:gd name="connsiteX1163" fmla="*/ 725663 w 1550248"/>
              <a:gd name="connsiteY1163" fmla="*/ 1478605 h 1626096"/>
              <a:gd name="connsiteX1164" fmla="*/ 724266 w 1550248"/>
              <a:gd name="connsiteY1164" fmla="*/ 1471160 h 1626096"/>
              <a:gd name="connsiteX1165" fmla="*/ 710772 w 1550248"/>
              <a:gd name="connsiteY1165" fmla="*/ 1467152 h 1626096"/>
              <a:gd name="connsiteX1166" fmla="*/ 703377 w 1550248"/>
              <a:gd name="connsiteY1166" fmla="*/ 1464308 h 1626096"/>
              <a:gd name="connsiteX1167" fmla="*/ 690503 w 1550248"/>
              <a:gd name="connsiteY1167" fmla="*/ 1443445 h 1626096"/>
              <a:gd name="connsiteX1168" fmla="*/ 669252 w 1550248"/>
              <a:gd name="connsiteY1168" fmla="*/ 1458000 h 1626096"/>
              <a:gd name="connsiteX1169" fmla="*/ 670311 w 1550248"/>
              <a:gd name="connsiteY1169" fmla="*/ 1471883 h 1626096"/>
              <a:gd name="connsiteX1170" fmla="*/ 665762 w 1550248"/>
              <a:gd name="connsiteY1170" fmla="*/ 1480234 h 1626096"/>
              <a:gd name="connsiteX1171" fmla="*/ 640632 w 1550248"/>
              <a:gd name="connsiteY1171" fmla="*/ 1468755 h 1626096"/>
              <a:gd name="connsiteX1172" fmla="*/ 624836 w 1550248"/>
              <a:gd name="connsiteY1172" fmla="*/ 1457250 h 1626096"/>
              <a:gd name="connsiteX1173" fmla="*/ 621604 w 1550248"/>
              <a:gd name="connsiteY1173" fmla="*/ 1443109 h 1626096"/>
              <a:gd name="connsiteX1174" fmla="*/ 619149 w 1550248"/>
              <a:gd name="connsiteY1174" fmla="*/ 1434448 h 1626096"/>
              <a:gd name="connsiteX1175" fmla="*/ 626904 w 1550248"/>
              <a:gd name="connsiteY1175" fmla="*/ 1437395 h 1626096"/>
              <a:gd name="connsiteX1176" fmla="*/ 634867 w 1550248"/>
              <a:gd name="connsiteY1176" fmla="*/ 1435120 h 1626096"/>
              <a:gd name="connsiteX1177" fmla="*/ 637013 w 1550248"/>
              <a:gd name="connsiteY1177" fmla="*/ 1424443 h 1626096"/>
              <a:gd name="connsiteX1178" fmla="*/ 630472 w 1550248"/>
              <a:gd name="connsiteY1178" fmla="*/ 1418084 h 1626096"/>
              <a:gd name="connsiteX1179" fmla="*/ 626206 w 1550248"/>
              <a:gd name="connsiteY1179" fmla="*/ 1421315 h 1626096"/>
              <a:gd name="connsiteX1180" fmla="*/ 620984 w 1550248"/>
              <a:gd name="connsiteY1180" fmla="*/ 1421987 h 1626096"/>
              <a:gd name="connsiteX1181" fmla="*/ 616873 w 1550248"/>
              <a:gd name="connsiteY1181" fmla="*/ 1410017 h 1626096"/>
              <a:gd name="connsiteX1182" fmla="*/ 609531 w 1550248"/>
              <a:gd name="connsiteY1182" fmla="*/ 1402959 h 1626096"/>
              <a:gd name="connsiteX1183" fmla="*/ 607877 w 1550248"/>
              <a:gd name="connsiteY1183" fmla="*/ 1411413 h 1626096"/>
              <a:gd name="connsiteX1184" fmla="*/ 606299 w 1550248"/>
              <a:gd name="connsiteY1184" fmla="*/ 1415317 h 1626096"/>
              <a:gd name="connsiteX1185" fmla="*/ 603093 w 1550248"/>
              <a:gd name="connsiteY1185" fmla="*/ 1413404 h 1626096"/>
              <a:gd name="connsiteX1186" fmla="*/ 602318 w 1550248"/>
              <a:gd name="connsiteY1186" fmla="*/ 1396004 h 1626096"/>
              <a:gd name="connsiteX1187" fmla="*/ 600845 w 1550248"/>
              <a:gd name="connsiteY1187" fmla="*/ 1388559 h 1626096"/>
              <a:gd name="connsiteX1188" fmla="*/ 581661 w 1550248"/>
              <a:gd name="connsiteY1188" fmla="*/ 1379795 h 1626096"/>
              <a:gd name="connsiteX1189" fmla="*/ 563125 w 1550248"/>
              <a:gd name="connsiteY1189" fmla="*/ 1374831 h 1626096"/>
              <a:gd name="connsiteX1190" fmla="*/ 557799 w 1550248"/>
              <a:gd name="connsiteY1190" fmla="*/ 1379898 h 1626096"/>
              <a:gd name="connsiteX1191" fmla="*/ 557178 w 1550248"/>
              <a:gd name="connsiteY1191" fmla="*/ 1386362 h 1626096"/>
              <a:gd name="connsiteX1192" fmla="*/ 544769 w 1550248"/>
              <a:gd name="connsiteY1192" fmla="*/ 1396211 h 1626096"/>
              <a:gd name="connsiteX1193" fmla="*/ 557256 w 1550248"/>
              <a:gd name="connsiteY1193" fmla="*/ 1404485 h 1626096"/>
              <a:gd name="connsiteX1194" fmla="*/ 556144 w 1550248"/>
              <a:gd name="connsiteY1194" fmla="*/ 1410250 h 1626096"/>
              <a:gd name="connsiteX1195" fmla="*/ 545622 w 1550248"/>
              <a:gd name="connsiteY1195" fmla="*/ 1414593 h 1626096"/>
              <a:gd name="connsiteX1196" fmla="*/ 535539 w 1550248"/>
              <a:gd name="connsiteY1196" fmla="*/ 1417411 h 1626096"/>
              <a:gd name="connsiteX1197" fmla="*/ 523104 w 1550248"/>
              <a:gd name="connsiteY1197" fmla="*/ 1420436 h 1626096"/>
              <a:gd name="connsiteX1198" fmla="*/ 499527 w 1550248"/>
              <a:gd name="connsiteY1198" fmla="*/ 1424495 h 1626096"/>
              <a:gd name="connsiteX1199" fmla="*/ 479646 w 1550248"/>
              <a:gd name="connsiteY1199" fmla="*/ 1418393 h 1626096"/>
              <a:gd name="connsiteX1200" fmla="*/ 464056 w 1550248"/>
              <a:gd name="connsiteY1200" fmla="*/ 1401589 h 1626096"/>
              <a:gd name="connsiteX1201" fmla="*/ 461832 w 1550248"/>
              <a:gd name="connsiteY1201" fmla="*/ 1387292 h 1626096"/>
              <a:gd name="connsiteX1202" fmla="*/ 454516 w 1550248"/>
              <a:gd name="connsiteY1202" fmla="*/ 1379200 h 1626096"/>
              <a:gd name="connsiteX1203" fmla="*/ 442986 w 1550248"/>
              <a:gd name="connsiteY1203" fmla="*/ 1368394 h 1626096"/>
              <a:gd name="connsiteX1204" fmla="*/ 428379 w 1550248"/>
              <a:gd name="connsiteY1204" fmla="*/ 1361439 h 1626096"/>
              <a:gd name="connsiteX1205" fmla="*/ 413694 w 1550248"/>
              <a:gd name="connsiteY1205" fmla="*/ 1361155 h 1626096"/>
              <a:gd name="connsiteX1206" fmla="*/ 397097 w 1550248"/>
              <a:gd name="connsiteY1206" fmla="*/ 1360793 h 1626096"/>
              <a:gd name="connsiteX1207" fmla="*/ 384170 w 1550248"/>
              <a:gd name="connsiteY1207" fmla="*/ 1348952 h 1626096"/>
              <a:gd name="connsiteX1208" fmla="*/ 384300 w 1550248"/>
              <a:gd name="connsiteY1208" fmla="*/ 1340162 h 1626096"/>
              <a:gd name="connsiteX1209" fmla="*/ 390711 w 1550248"/>
              <a:gd name="connsiteY1209" fmla="*/ 1342592 h 1626096"/>
              <a:gd name="connsiteX1210" fmla="*/ 418684 w 1550248"/>
              <a:gd name="connsiteY1210" fmla="*/ 1333027 h 1626096"/>
              <a:gd name="connsiteX1211" fmla="*/ 420416 w 1550248"/>
              <a:gd name="connsiteY1211" fmla="*/ 1329304 h 1626096"/>
              <a:gd name="connsiteX1212" fmla="*/ 420752 w 1550248"/>
              <a:gd name="connsiteY1212" fmla="*/ 1317024 h 1626096"/>
              <a:gd name="connsiteX1213" fmla="*/ 426579 w 1550248"/>
              <a:gd name="connsiteY1213" fmla="*/ 1313046 h 1626096"/>
              <a:gd name="connsiteX1214" fmla="*/ 431517 w 1550248"/>
              <a:gd name="connsiteY1214" fmla="*/ 1313144 h 1626096"/>
              <a:gd name="connsiteX1215" fmla="*/ 431720 w 1550248"/>
              <a:gd name="connsiteY1215" fmla="*/ 1313808 h 1626096"/>
              <a:gd name="connsiteX1216" fmla="*/ 436186 w 1550248"/>
              <a:gd name="connsiteY1216" fmla="*/ 1319170 h 1626096"/>
              <a:gd name="connsiteX1217" fmla="*/ 438126 w 1550248"/>
              <a:gd name="connsiteY1217" fmla="*/ 1313301 h 1626096"/>
              <a:gd name="connsiteX1218" fmla="*/ 438110 w 1550248"/>
              <a:gd name="connsiteY1218" fmla="*/ 1313275 h 1626096"/>
              <a:gd name="connsiteX1219" fmla="*/ 438126 w 1550248"/>
              <a:gd name="connsiteY1219" fmla="*/ 1313275 h 1626096"/>
              <a:gd name="connsiteX1220" fmla="*/ 452086 w 1550248"/>
              <a:gd name="connsiteY1220" fmla="*/ 1315240 h 1626096"/>
              <a:gd name="connsiteX1221" fmla="*/ 442779 w 1550248"/>
              <a:gd name="connsiteY1221" fmla="*/ 1309035 h 1626096"/>
              <a:gd name="connsiteX1222" fmla="*/ 439702 w 1550248"/>
              <a:gd name="connsiteY1222" fmla="*/ 1309268 h 1626096"/>
              <a:gd name="connsiteX1223" fmla="*/ 434526 w 1550248"/>
              <a:gd name="connsiteY1223" fmla="*/ 1305803 h 1626096"/>
              <a:gd name="connsiteX1224" fmla="*/ 433916 w 1550248"/>
              <a:gd name="connsiteY1224" fmla="*/ 1306208 h 1626096"/>
              <a:gd name="connsiteX1225" fmla="*/ 430460 w 1550248"/>
              <a:gd name="connsiteY1225" fmla="*/ 1300385 h 1626096"/>
              <a:gd name="connsiteX1226" fmla="*/ 423880 w 1550248"/>
              <a:gd name="connsiteY1226" fmla="*/ 1297531 h 1626096"/>
              <a:gd name="connsiteX1227" fmla="*/ 409635 w 1550248"/>
              <a:gd name="connsiteY1227" fmla="*/ 1301822 h 1626096"/>
              <a:gd name="connsiteX1228" fmla="*/ 407334 w 1550248"/>
              <a:gd name="connsiteY1228" fmla="*/ 1304511 h 1626096"/>
              <a:gd name="connsiteX1229" fmla="*/ 411186 w 1550248"/>
              <a:gd name="connsiteY1229" fmla="*/ 1306191 h 1626096"/>
              <a:gd name="connsiteX1230" fmla="*/ 414936 w 1550248"/>
              <a:gd name="connsiteY1230" fmla="*/ 1313766 h 1626096"/>
              <a:gd name="connsiteX1231" fmla="*/ 404181 w 1550248"/>
              <a:gd name="connsiteY1231" fmla="*/ 1319454 h 1626096"/>
              <a:gd name="connsiteX1232" fmla="*/ 391668 w 1550248"/>
              <a:gd name="connsiteY1232" fmla="*/ 1311310 h 1626096"/>
              <a:gd name="connsiteX1233" fmla="*/ 377681 w 1550248"/>
              <a:gd name="connsiteY1233" fmla="*/ 1306269 h 1626096"/>
              <a:gd name="connsiteX1234" fmla="*/ 358446 w 1550248"/>
              <a:gd name="connsiteY1234" fmla="*/ 1292489 h 1626096"/>
              <a:gd name="connsiteX1235" fmla="*/ 361678 w 1550248"/>
              <a:gd name="connsiteY1235" fmla="*/ 1288043 h 1626096"/>
              <a:gd name="connsiteX1236" fmla="*/ 374816 w 1550248"/>
              <a:gd name="connsiteY1236" fmla="*/ 1278828 h 1626096"/>
              <a:gd name="connsiteX1237" fmla="*/ 374837 w 1550248"/>
              <a:gd name="connsiteY1237" fmla="*/ 1278839 h 1626096"/>
              <a:gd name="connsiteX1238" fmla="*/ 374853 w 1550248"/>
              <a:gd name="connsiteY1238" fmla="*/ 1278812 h 1626096"/>
              <a:gd name="connsiteX1239" fmla="*/ 384981 w 1550248"/>
              <a:gd name="connsiteY1239" fmla="*/ 1278322 h 1626096"/>
              <a:gd name="connsiteX1240" fmla="*/ 390996 w 1550248"/>
              <a:gd name="connsiteY1240" fmla="*/ 1269842 h 1626096"/>
              <a:gd name="connsiteX1241" fmla="*/ 395045 w 1550248"/>
              <a:gd name="connsiteY1241" fmla="*/ 1268562 h 1626096"/>
              <a:gd name="connsiteX1242" fmla="*/ 397792 w 1550248"/>
              <a:gd name="connsiteY1242" fmla="*/ 1269812 h 1626096"/>
              <a:gd name="connsiteX1243" fmla="*/ 397769 w 1550248"/>
              <a:gd name="connsiteY1243" fmla="*/ 1271729 h 1626096"/>
              <a:gd name="connsiteX1244" fmla="*/ 418038 w 1550248"/>
              <a:gd name="connsiteY1244" fmla="*/ 1287551 h 1626096"/>
              <a:gd name="connsiteX1245" fmla="*/ 409092 w 1550248"/>
              <a:gd name="connsiteY1245" fmla="*/ 1274987 h 1626096"/>
              <a:gd name="connsiteX1246" fmla="*/ 409055 w 1550248"/>
              <a:gd name="connsiteY1246" fmla="*/ 1274932 h 1626096"/>
              <a:gd name="connsiteX1247" fmla="*/ 409119 w 1550248"/>
              <a:gd name="connsiteY1247" fmla="*/ 1274961 h 1626096"/>
              <a:gd name="connsiteX1248" fmla="*/ 413591 w 1550248"/>
              <a:gd name="connsiteY1248" fmla="*/ 1269971 h 1626096"/>
              <a:gd name="connsiteX1249" fmla="*/ 402477 w 1550248"/>
              <a:gd name="connsiteY1249" fmla="*/ 1265345 h 1626096"/>
              <a:gd name="connsiteX1250" fmla="*/ 399006 w 1550248"/>
              <a:gd name="connsiteY1250" fmla="*/ 1260286 h 1626096"/>
              <a:gd name="connsiteX1251" fmla="*/ 392159 w 1550248"/>
              <a:gd name="connsiteY1251" fmla="*/ 1255881 h 1626096"/>
              <a:gd name="connsiteX1252" fmla="*/ 383705 w 1550248"/>
              <a:gd name="connsiteY1252" fmla="*/ 1264775 h 1626096"/>
              <a:gd name="connsiteX1253" fmla="*/ 374853 w 1550248"/>
              <a:gd name="connsiteY1253" fmla="*/ 1278812 h 1626096"/>
              <a:gd name="connsiteX1254" fmla="*/ 374837 w 1550248"/>
              <a:gd name="connsiteY1254" fmla="*/ 1278813 h 1626096"/>
              <a:gd name="connsiteX1255" fmla="*/ 374816 w 1550248"/>
              <a:gd name="connsiteY1255" fmla="*/ 1278828 h 1626096"/>
              <a:gd name="connsiteX1256" fmla="*/ 360696 w 1550248"/>
              <a:gd name="connsiteY1256" fmla="*/ 1271823 h 1626096"/>
              <a:gd name="connsiteX1257" fmla="*/ 347407 w 1550248"/>
              <a:gd name="connsiteY1257" fmla="*/ 1260560 h 1626096"/>
              <a:gd name="connsiteX1258" fmla="*/ 354258 w 1550248"/>
              <a:gd name="connsiteY1258" fmla="*/ 1260613 h 1626096"/>
              <a:gd name="connsiteX1259" fmla="*/ 365505 w 1550248"/>
              <a:gd name="connsiteY1259" fmla="*/ 1252029 h 1626096"/>
              <a:gd name="connsiteX1260" fmla="*/ 360360 w 1550248"/>
              <a:gd name="connsiteY1260" fmla="*/ 1247066 h 1626096"/>
              <a:gd name="connsiteX1261" fmla="*/ 336187 w 1550248"/>
              <a:gd name="connsiteY1261" fmla="*/ 1233441 h 1626096"/>
              <a:gd name="connsiteX1262" fmla="*/ 329078 w 1550248"/>
              <a:gd name="connsiteY1262" fmla="*/ 1228632 h 1626096"/>
              <a:gd name="connsiteX1263" fmla="*/ 303432 w 1550248"/>
              <a:gd name="connsiteY1263" fmla="*/ 1229123 h 1626096"/>
              <a:gd name="connsiteX1264" fmla="*/ 284843 w 1550248"/>
              <a:gd name="connsiteY1264" fmla="*/ 1239077 h 1626096"/>
              <a:gd name="connsiteX1265" fmla="*/ 270132 w 1550248"/>
              <a:gd name="connsiteY1265" fmla="*/ 1241895 h 1626096"/>
              <a:gd name="connsiteX1266" fmla="*/ 263979 w 1550248"/>
              <a:gd name="connsiteY1266" fmla="*/ 1230752 h 1626096"/>
              <a:gd name="connsiteX1267" fmla="*/ 278922 w 1550248"/>
              <a:gd name="connsiteY1267" fmla="*/ 1207562 h 1626096"/>
              <a:gd name="connsiteX1268" fmla="*/ 279905 w 1550248"/>
              <a:gd name="connsiteY1268" fmla="*/ 1194998 h 1626096"/>
              <a:gd name="connsiteX1269" fmla="*/ 271761 w 1550248"/>
              <a:gd name="connsiteY1269" fmla="*/ 1182485 h 1626096"/>
              <a:gd name="connsiteX1270" fmla="*/ 279698 w 1550248"/>
              <a:gd name="connsiteY1270" fmla="*/ 1169093 h 1626096"/>
              <a:gd name="connsiteX1271" fmla="*/ 287919 w 1550248"/>
              <a:gd name="connsiteY1271" fmla="*/ 1166947 h 1626096"/>
              <a:gd name="connsiteX1272" fmla="*/ 283085 w 1550248"/>
              <a:gd name="connsiteY1272" fmla="*/ 1157666 h 1626096"/>
              <a:gd name="connsiteX1273" fmla="*/ 269486 w 1550248"/>
              <a:gd name="connsiteY1273" fmla="*/ 1146549 h 1626096"/>
              <a:gd name="connsiteX1274" fmla="*/ 245520 w 1550248"/>
              <a:gd name="connsiteY1274" fmla="*/ 1138328 h 1626096"/>
              <a:gd name="connsiteX1275" fmla="*/ 237790 w 1550248"/>
              <a:gd name="connsiteY1275" fmla="*/ 1139465 h 1626096"/>
              <a:gd name="connsiteX1276" fmla="*/ 236162 w 1550248"/>
              <a:gd name="connsiteY1276" fmla="*/ 1141016 h 1626096"/>
              <a:gd name="connsiteX1277" fmla="*/ 194151 w 1550248"/>
              <a:gd name="connsiteY1277" fmla="*/ 1155752 h 1626096"/>
              <a:gd name="connsiteX1278" fmla="*/ 176907 w 1550248"/>
              <a:gd name="connsiteY1278" fmla="*/ 1158286 h 1626096"/>
              <a:gd name="connsiteX1279" fmla="*/ 165014 w 1550248"/>
              <a:gd name="connsiteY1279" fmla="*/ 1152883 h 1626096"/>
              <a:gd name="connsiteX1280" fmla="*/ 166488 w 1550248"/>
              <a:gd name="connsiteY1280" fmla="*/ 1142645 h 1626096"/>
              <a:gd name="connsiteX1281" fmla="*/ 174399 w 1550248"/>
              <a:gd name="connsiteY1281" fmla="*/ 1139853 h 1626096"/>
              <a:gd name="connsiteX1282" fmla="*/ 185334 w 1550248"/>
              <a:gd name="connsiteY1282" fmla="*/ 1146394 h 1626096"/>
              <a:gd name="connsiteX1283" fmla="*/ 194719 w 1550248"/>
              <a:gd name="connsiteY1283" fmla="*/ 1150530 h 1626096"/>
              <a:gd name="connsiteX1284" fmla="*/ 196374 w 1550248"/>
              <a:gd name="connsiteY1284" fmla="*/ 1135329 h 1626096"/>
              <a:gd name="connsiteX1285" fmla="*/ 191126 w 1550248"/>
              <a:gd name="connsiteY1285" fmla="*/ 1132718 h 1626096"/>
              <a:gd name="connsiteX1286" fmla="*/ 171684 w 1550248"/>
              <a:gd name="connsiteY1286" fmla="*/ 1124290 h 1626096"/>
              <a:gd name="connsiteX1287" fmla="*/ 160567 w 1550248"/>
              <a:gd name="connsiteY1287" fmla="*/ 1126202 h 1626096"/>
              <a:gd name="connsiteX1288" fmla="*/ 146271 w 1550248"/>
              <a:gd name="connsiteY1288" fmla="*/ 1140836 h 1626096"/>
              <a:gd name="connsiteX1289" fmla="*/ 129518 w 1550248"/>
              <a:gd name="connsiteY1289" fmla="*/ 1126979 h 1626096"/>
              <a:gd name="connsiteX1290" fmla="*/ 128458 w 1550248"/>
              <a:gd name="connsiteY1290" fmla="*/ 1121110 h 1626096"/>
              <a:gd name="connsiteX1291" fmla="*/ 132491 w 1550248"/>
              <a:gd name="connsiteY1291" fmla="*/ 1097583 h 1626096"/>
              <a:gd name="connsiteX1292" fmla="*/ 143814 w 1550248"/>
              <a:gd name="connsiteY1292" fmla="*/ 1082356 h 1626096"/>
              <a:gd name="connsiteX1293" fmla="*/ 154323 w 1550248"/>
              <a:gd name="connsiteY1293" fmla="*/ 1071045 h 1626096"/>
              <a:gd name="connsiteX1294" fmla="*/ 164583 w 1550248"/>
              <a:gd name="connsiteY1294" fmla="*/ 1059521 h 1626096"/>
              <a:gd name="connsiteX1295" fmla="*/ 164601 w 1550248"/>
              <a:gd name="connsiteY1295" fmla="*/ 1059527 h 1626096"/>
              <a:gd name="connsiteX1296" fmla="*/ 164610 w 1550248"/>
              <a:gd name="connsiteY1296" fmla="*/ 1059503 h 1626096"/>
              <a:gd name="connsiteX1297" fmla="*/ 177462 w 1550248"/>
              <a:gd name="connsiteY1297" fmla="*/ 1061580 h 1626096"/>
              <a:gd name="connsiteX1298" fmla="*/ 178302 w 1550248"/>
              <a:gd name="connsiteY1298" fmla="*/ 1072092 h 1626096"/>
              <a:gd name="connsiteX1299" fmla="*/ 177450 w 1550248"/>
              <a:gd name="connsiteY1299" fmla="*/ 1076229 h 1626096"/>
              <a:gd name="connsiteX1300" fmla="*/ 181068 w 1550248"/>
              <a:gd name="connsiteY1300" fmla="*/ 1082459 h 1626096"/>
              <a:gd name="connsiteX1301" fmla="*/ 199993 w 1550248"/>
              <a:gd name="connsiteY1301" fmla="*/ 1073850 h 1626096"/>
              <a:gd name="connsiteX1302" fmla="*/ 210296 w 1550248"/>
              <a:gd name="connsiteY1302" fmla="*/ 1069220 h 1626096"/>
              <a:gd name="connsiteX1303" fmla="*/ 212257 w 1550248"/>
              <a:gd name="connsiteY1303" fmla="*/ 1059233 h 1626096"/>
              <a:gd name="connsiteX1304" fmla="*/ 212429 w 1550248"/>
              <a:gd name="connsiteY1304" fmla="*/ 1059398 h 1626096"/>
              <a:gd name="connsiteX1305" fmla="*/ 219073 w 1550248"/>
              <a:gd name="connsiteY1305" fmla="*/ 1056839 h 1626096"/>
              <a:gd name="connsiteX1306" fmla="*/ 212682 w 1550248"/>
              <a:gd name="connsiteY1306" fmla="*/ 1057071 h 1626096"/>
              <a:gd name="connsiteX1307" fmla="*/ 212687 w 1550248"/>
              <a:gd name="connsiteY1307" fmla="*/ 1057046 h 1626096"/>
              <a:gd name="connsiteX1308" fmla="*/ 210334 w 1550248"/>
              <a:gd name="connsiteY1308" fmla="*/ 1057382 h 1626096"/>
              <a:gd name="connsiteX1309" fmla="*/ 210596 w 1550248"/>
              <a:gd name="connsiteY1309" fmla="*/ 1057634 h 1626096"/>
              <a:gd name="connsiteX1310" fmla="*/ 203820 w 1550248"/>
              <a:gd name="connsiteY1310" fmla="*/ 1059476 h 1626096"/>
              <a:gd name="connsiteX1311" fmla="*/ 185232 w 1550248"/>
              <a:gd name="connsiteY1311" fmla="*/ 1050815 h 1626096"/>
              <a:gd name="connsiteX1312" fmla="*/ 178199 w 1550248"/>
              <a:gd name="connsiteY1312" fmla="*/ 1048799 h 1626096"/>
              <a:gd name="connsiteX1313" fmla="*/ 175692 w 1550248"/>
              <a:gd name="connsiteY1313" fmla="*/ 1037009 h 1626096"/>
              <a:gd name="connsiteX1314" fmla="*/ 169021 w 1550248"/>
              <a:gd name="connsiteY1314" fmla="*/ 1047713 h 1626096"/>
              <a:gd name="connsiteX1315" fmla="*/ 164610 w 1550248"/>
              <a:gd name="connsiteY1315" fmla="*/ 1059503 h 1626096"/>
              <a:gd name="connsiteX1316" fmla="*/ 164601 w 1550248"/>
              <a:gd name="connsiteY1316" fmla="*/ 1059502 h 1626096"/>
              <a:gd name="connsiteX1317" fmla="*/ 164583 w 1550248"/>
              <a:gd name="connsiteY1317" fmla="*/ 1059521 h 1626096"/>
              <a:gd name="connsiteX1318" fmla="*/ 152837 w 1550248"/>
              <a:gd name="connsiteY1318" fmla="*/ 1055081 h 1626096"/>
              <a:gd name="connsiteX1319" fmla="*/ 115738 w 1550248"/>
              <a:gd name="connsiteY1319" fmla="*/ 1041017 h 1626096"/>
              <a:gd name="connsiteX1320" fmla="*/ 103846 w 1550248"/>
              <a:gd name="connsiteY1320" fmla="*/ 1037397 h 1626096"/>
              <a:gd name="connsiteX1321" fmla="*/ 92548 w 1550248"/>
              <a:gd name="connsiteY1321" fmla="*/ 1029383 h 1626096"/>
              <a:gd name="connsiteX1322" fmla="*/ 82983 w 1550248"/>
              <a:gd name="connsiteY1322" fmla="*/ 1038277 h 1626096"/>
              <a:gd name="connsiteX1323" fmla="*/ 79803 w 1550248"/>
              <a:gd name="connsiteY1323" fmla="*/ 1041043 h 1626096"/>
              <a:gd name="connsiteX1324" fmla="*/ 77812 w 1550248"/>
              <a:gd name="connsiteY1324" fmla="*/ 1035122 h 1626096"/>
              <a:gd name="connsiteX1325" fmla="*/ 77580 w 1550248"/>
              <a:gd name="connsiteY1325" fmla="*/ 1028453 h 1626096"/>
              <a:gd name="connsiteX1326" fmla="*/ 70366 w 1550248"/>
              <a:gd name="connsiteY1326" fmla="*/ 1018939 h 1626096"/>
              <a:gd name="connsiteX1327" fmla="*/ 64161 w 1550248"/>
              <a:gd name="connsiteY1327" fmla="*/ 1027676 h 1626096"/>
              <a:gd name="connsiteX1328" fmla="*/ 64058 w 1550248"/>
              <a:gd name="connsiteY1328" fmla="*/ 1032123 h 1626096"/>
              <a:gd name="connsiteX1329" fmla="*/ 58680 w 1550248"/>
              <a:gd name="connsiteY1329" fmla="*/ 1029021 h 1626096"/>
              <a:gd name="connsiteX1330" fmla="*/ 57285 w 1550248"/>
              <a:gd name="connsiteY1330" fmla="*/ 1022739 h 1626096"/>
              <a:gd name="connsiteX1331" fmla="*/ 54906 w 1550248"/>
              <a:gd name="connsiteY1331" fmla="*/ 1004693 h 1626096"/>
              <a:gd name="connsiteX1332" fmla="*/ 56483 w 1550248"/>
              <a:gd name="connsiteY1332" fmla="*/ 1000841 h 1626096"/>
              <a:gd name="connsiteX1333" fmla="*/ 61188 w 1550248"/>
              <a:gd name="connsiteY1333" fmla="*/ 991535 h 1626096"/>
              <a:gd name="connsiteX1334" fmla="*/ 63981 w 1550248"/>
              <a:gd name="connsiteY1334" fmla="*/ 1000505 h 1626096"/>
              <a:gd name="connsiteX1335" fmla="*/ 64136 w 1550248"/>
              <a:gd name="connsiteY1335" fmla="*/ 1004926 h 1626096"/>
              <a:gd name="connsiteX1336" fmla="*/ 70599 w 1550248"/>
              <a:gd name="connsiteY1336" fmla="*/ 1013535 h 1626096"/>
              <a:gd name="connsiteX1337" fmla="*/ 77580 w 1550248"/>
              <a:gd name="connsiteY1337" fmla="*/ 1005728 h 1626096"/>
              <a:gd name="connsiteX1338" fmla="*/ 77783 w 1550248"/>
              <a:gd name="connsiteY1338" fmla="*/ 1000392 h 1626096"/>
              <a:gd name="connsiteX1339" fmla="*/ 82261 w 1550248"/>
              <a:gd name="connsiteY1339" fmla="*/ 1001041 h 1626096"/>
              <a:gd name="connsiteX1340" fmla="*/ 82226 w 1550248"/>
              <a:gd name="connsiteY1340" fmla="*/ 1001446 h 1626096"/>
              <a:gd name="connsiteX1341" fmla="*/ 82308 w 1550248"/>
              <a:gd name="connsiteY1341" fmla="*/ 1001148 h 1626096"/>
              <a:gd name="connsiteX1342" fmla="*/ 82213 w 1550248"/>
              <a:gd name="connsiteY1342" fmla="*/ 1008103 h 1626096"/>
              <a:gd name="connsiteX1343" fmla="*/ 82388 w 1550248"/>
              <a:gd name="connsiteY1343" fmla="*/ 1010950 h 1626096"/>
              <a:gd name="connsiteX1344" fmla="*/ 84921 w 1550248"/>
              <a:gd name="connsiteY1344" fmla="*/ 1018085 h 1626096"/>
              <a:gd name="connsiteX1345" fmla="*/ 90867 w 1550248"/>
              <a:gd name="connsiteY1345" fmla="*/ 1011803 h 1626096"/>
              <a:gd name="connsiteX1346" fmla="*/ 90402 w 1550248"/>
              <a:gd name="connsiteY1346" fmla="*/ 996938 h 1626096"/>
              <a:gd name="connsiteX1347" fmla="*/ 86757 w 1550248"/>
              <a:gd name="connsiteY1347" fmla="*/ 995671 h 1626096"/>
              <a:gd name="connsiteX1348" fmla="*/ 83301 w 1550248"/>
              <a:gd name="connsiteY1348" fmla="*/ 997409 h 1626096"/>
              <a:gd name="connsiteX1349" fmla="*/ 84592 w 1550248"/>
              <a:gd name="connsiteY1349" fmla="*/ 992536 h 1626096"/>
              <a:gd name="connsiteX1350" fmla="*/ 87197 w 1550248"/>
              <a:gd name="connsiteY1350" fmla="*/ 988561 h 1626096"/>
              <a:gd name="connsiteX1351" fmla="*/ 96064 w 1550248"/>
              <a:gd name="connsiteY1351" fmla="*/ 991535 h 1626096"/>
              <a:gd name="connsiteX1352" fmla="*/ 100743 w 1550248"/>
              <a:gd name="connsiteY1352" fmla="*/ 1019120 h 1626096"/>
              <a:gd name="connsiteX1353" fmla="*/ 102682 w 1550248"/>
              <a:gd name="connsiteY1353" fmla="*/ 1022765 h 1626096"/>
              <a:gd name="connsiteX1354" fmla="*/ 105113 w 1550248"/>
              <a:gd name="connsiteY1354" fmla="*/ 1017413 h 1626096"/>
              <a:gd name="connsiteX1355" fmla="*/ 109663 w 1550248"/>
              <a:gd name="connsiteY1355" fmla="*/ 1009192 h 1626096"/>
              <a:gd name="connsiteX1356" fmla="*/ 118479 w 1550248"/>
              <a:gd name="connsiteY1356" fmla="*/ 1005857 h 1626096"/>
              <a:gd name="connsiteX1357" fmla="*/ 119888 w 1550248"/>
              <a:gd name="connsiteY1357" fmla="*/ 995409 h 1626096"/>
              <a:gd name="connsiteX1358" fmla="*/ 114342 w 1550248"/>
              <a:gd name="connsiteY1358" fmla="*/ 986456 h 1626096"/>
              <a:gd name="connsiteX1359" fmla="*/ 114342 w 1550248"/>
              <a:gd name="connsiteY1359" fmla="*/ 986441 h 1626096"/>
              <a:gd name="connsiteX1360" fmla="*/ 114334 w 1550248"/>
              <a:gd name="connsiteY1360" fmla="*/ 986444 h 1626096"/>
              <a:gd name="connsiteX1361" fmla="*/ 114316 w 1550248"/>
              <a:gd name="connsiteY1361" fmla="*/ 986415 h 1626096"/>
              <a:gd name="connsiteX1362" fmla="*/ 128328 w 1550248"/>
              <a:gd name="connsiteY1362" fmla="*/ 984269 h 1626096"/>
              <a:gd name="connsiteX1363" fmla="*/ 132517 w 1550248"/>
              <a:gd name="connsiteY1363" fmla="*/ 981141 h 1626096"/>
              <a:gd name="connsiteX1364" fmla="*/ 128225 w 1550248"/>
              <a:gd name="connsiteY1364" fmla="*/ 971576 h 1626096"/>
              <a:gd name="connsiteX1365" fmla="*/ 132698 w 1550248"/>
              <a:gd name="connsiteY1365" fmla="*/ 963509 h 1626096"/>
              <a:gd name="connsiteX1366" fmla="*/ 134430 w 1550248"/>
              <a:gd name="connsiteY1366" fmla="*/ 958934 h 1626096"/>
              <a:gd name="connsiteX1367" fmla="*/ 133629 w 1550248"/>
              <a:gd name="connsiteY1367" fmla="*/ 945620 h 1626096"/>
              <a:gd name="connsiteX1368" fmla="*/ 136964 w 1550248"/>
              <a:gd name="connsiteY1368" fmla="*/ 936260 h 1626096"/>
              <a:gd name="connsiteX1369" fmla="*/ 134043 w 1550248"/>
              <a:gd name="connsiteY1369" fmla="*/ 932615 h 1626096"/>
              <a:gd name="connsiteX1370" fmla="*/ 124605 w 1550248"/>
              <a:gd name="connsiteY1370" fmla="*/ 935020 h 1626096"/>
              <a:gd name="connsiteX1371" fmla="*/ 121219 w 1550248"/>
              <a:gd name="connsiteY1371" fmla="*/ 913303 h 1626096"/>
              <a:gd name="connsiteX1372" fmla="*/ 123442 w 1550248"/>
              <a:gd name="connsiteY1372" fmla="*/ 913251 h 1626096"/>
              <a:gd name="connsiteX1373" fmla="*/ 126752 w 1550248"/>
              <a:gd name="connsiteY1373" fmla="*/ 918680 h 1626096"/>
              <a:gd name="connsiteX1374" fmla="*/ 132103 w 1550248"/>
              <a:gd name="connsiteY1374" fmla="*/ 919352 h 1626096"/>
              <a:gd name="connsiteX1375" fmla="*/ 146038 w 1550248"/>
              <a:gd name="connsiteY1375" fmla="*/ 897481 h 1626096"/>
              <a:gd name="connsiteX1376" fmla="*/ 152553 w 1550248"/>
              <a:gd name="connsiteY1376" fmla="*/ 898748 h 1626096"/>
              <a:gd name="connsiteX1377" fmla="*/ 160025 w 1550248"/>
              <a:gd name="connsiteY1377" fmla="*/ 894534 h 1626096"/>
              <a:gd name="connsiteX1378" fmla="*/ 159972 w 1550248"/>
              <a:gd name="connsiteY1378" fmla="*/ 883133 h 1626096"/>
              <a:gd name="connsiteX1379" fmla="*/ 166229 w 1550248"/>
              <a:gd name="connsiteY1379" fmla="*/ 876333 h 1626096"/>
              <a:gd name="connsiteX1380" fmla="*/ 180474 w 1550248"/>
              <a:gd name="connsiteY1380" fmla="*/ 866509 h 1626096"/>
              <a:gd name="connsiteX1381" fmla="*/ 191591 w 1550248"/>
              <a:gd name="connsiteY1381" fmla="*/ 856013 h 1626096"/>
              <a:gd name="connsiteX1382" fmla="*/ 196425 w 1550248"/>
              <a:gd name="connsiteY1382" fmla="*/ 846912 h 1626096"/>
              <a:gd name="connsiteX1383" fmla="*/ 196736 w 1550248"/>
              <a:gd name="connsiteY1383" fmla="*/ 837890 h 1626096"/>
              <a:gd name="connsiteX1384" fmla="*/ 191436 w 1550248"/>
              <a:gd name="connsiteY1384" fmla="*/ 813510 h 1626096"/>
              <a:gd name="connsiteX1385" fmla="*/ 173209 w 1550248"/>
              <a:gd name="connsiteY1385" fmla="*/ 796421 h 1626096"/>
              <a:gd name="connsiteX1386" fmla="*/ 167445 w 1550248"/>
              <a:gd name="connsiteY1386" fmla="*/ 794405 h 1626096"/>
              <a:gd name="connsiteX1387" fmla="*/ 160309 w 1550248"/>
              <a:gd name="connsiteY1387" fmla="*/ 795413 h 1626096"/>
              <a:gd name="connsiteX1388" fmla="*/ 164859 w 1550248"/>
              <a:gd name="connsiteY1388" fmla="*/ 789959 h 1626096"/>
              <a:gd name="connsiteX1389" fmla="*/ 169176 w 1550248"/>
              <a:gd name="connsiteY1389" fmla="*/ 769250 h 1626096"/>
              <a:gd name="connsiteX1390" fmla="*/ 161033 w 1550248"/>
              <a:gd name="connsiteY1390" fmla="*/ 751515 h 1626096"/>
              <a:gd name="connsiteX1391" fmla="*/ 151596 w 1550248"/>
              <a:gd name="connsiteY1391" fmla="*/ 755393 h 1626096"/>
              <a:gd name="connsiteX1392" fmla="*/ 150743 w 1550248"/>
              <a:gd name="connsiteY1392" fmla="*/ 773438 h 1626096"/>
              <a:gd name="connsiteX1393" fmla="*/ 147563 w 1550248"/>
              <a:gd name="connsiteY1393" fmla="*/ 780367 h 1626096"/>
              <a:gd name="connsiteX1394" fmla="*/ 141358 w 1550248"/>
              <a:gd name="connsiteY1394" fmla="*/ 774188 h 1626096"/>
              <a:gd name="connsiteX1395" fmla="*/ 132723 w 1550248"/>
              <a:gd name="connsiteY1395" fmla="*/ 747818 h 1626096"/>
              <a:gd name="connsiteX1396" fmla="*/ 134740 w 1550248"/>
              <a:gd name="connsiteY1396" fmla="*/ 744276 h 1626096"/>
              <a:gd name="connsiteX1397" fmla="*/ 139600 w 1550248"/>
              <a:gd name="connsiteY1397" fmla="*/ 748826 h 1626096"/>
              <a:gd name="connsiteX1398" fmla="*/ 144435 w 1550248"/>
              <a:gd name="connsiteY1398" fmla="*/ 752885 h 1626096"/>
              <a:gd name="connsiteX1399" fmla="*/ 146167 w 1550248"/>
              <a:gd name="connsiteY1399" fmla="*/ 739958 h 1626096"/>
              <a:gd name="connsiteX1400" fmla="*/ 143375 w 1550248"/>
              <a:gd name="connsiteY1400" fmla="*/ 735667 h 1626096"/>
              <a:gd name="connsiteX1401" fmla="*/ 138075 w 1550248"/>
              <a:gd name="connsiteY1401" fmla="*/ 739442 h 1626096"/>
              <a:gd name="connsiteX1402" fmla="*/ 134016 w 1550248"/>
              <a:gd name="connsiteY1402" fmla="*/ 738511 h 1626096"/>
              <a:gd name="connsiteX1403" fmla="*/ 134533 w 1550248"/>
              <a:gd name="connsiteY1403" fmla="*/ 735486 h 1626096"/>
              <a:gd name="connsiteX1404" fmla="*/ 142392 w 1550248"/>
              <a:gd name="connsiteY1404" fmla="*/ 727265 h 1626096"/>
              <a:gd name="connsiteX1405" fmla="*/ 145935 w 1550248"/>
              <a:gd name="connsiteY1405" fmla="*/ 717751 h 1626096"/>
              <a:gd name="connsiteX1406" fmla="*/ 144658 w 1550248"/>
              <a:gd name="connsiteY1406" fmla="*/ 707196 h 1626096"/>
              <a:gd name="connsiteX1407" fmla="*/ 146541 w 1550248"/>
              <a:gd name="connsiteY1407" fmla="*/ 698282 h 1626096"/>
              <a:gd name="connsiteX1408" fmla="*/ 150640 w 1550248"/>
              <a:gd name="connsiteY1408" fmla="*/ 695233 h 1626096"/>
              <a:gd name="connsiteX1409" fmla="*/ 147666 w 1550248"/>
              <a:gd name="connsiteY1409" fmla="*/ 692958 h 1626096"/>
              <a:gd name="connsiteX1410" fmla="*/ 137352 w 1550248"/>
              <a:gd name="connsiteY1410" fmla="*/ 694820 h 1626096"/>
              <a:gd name="connsiteX1411" fmla="*/ 141307 w 1550248"/>
              <a:gd name="connsiteY1411" fmla="*/ 678248 h 1626096"/>
              <a:gd name="connsiteX1412" fmla="*/ 155268 w 1550248"/>
              <a:gd name="connsiteY1412" fmla="*/ 668579 h 1626096"/>
              <a:gd name="connsiteX1413" fmla="*/ 150976 w 1550248"/>
              <a:gd name="connsiteY1413" fmla="*/ 652136 h 1626096"/>
              <a:gd name="connsiteX1414" fmla="*/ 152889 w 1550248"/>
              <a:gd name="connsiteY1414" fmla="*/ 630135 h 1626096"/>
              <a:gd name="connsiteX1415" fmla="*/ 163799 w 1550248"/>
              <a:gd name="connsiteY1415" fmla="*/ 614210 h 1626096"/>
              <a:gd name="connsiteX1416" fmla="*/ 168892 w 1550248"/>
              <a:gd name="connsiteY1416" fmla="*/ 605238 h 1626096"/>
              <a:gd name="connsiteX1417" fmla="*/ 162739 w 1550248"/>
              <a:gd name="connsiteY1417" fmla="*/ 600533 h 1626096"/>
              <a:gd name="connsiteX1418" fmla="*/ 151881 w 1550248"/>
              <a:gd name="connsiteY1418" fmla="*/ 576801 h 1626096"/>
              <a:gd name="connsiteX1419" fmla="*/ 162816 w 1550248"/>
              <a:gd name="connsiteY1419" fmla="*/ 570621 h 1626096"/>
              <a:gd name="connsiteX1420" fmla="*/ 172899 w 1550248"/>
              <a:gd name="connsiteY1420" fmla="*/ 568502 h 1626096"/>
              <a:gd name="connsiteX1421" fmla="*/ 172176 w 1550248"/>
              <a:gd name="connsiteY1421" fmla="*/ 548673 h 1626096"/>
              <a:gd name="connsiteX1422" fmla="*/ 166359 w 1550248"/>
              <a:gd name="connsiteY1422" fmla="*/ 548414 h 1626096"/>
              <a:gd name="connsiteX1423" fmla="*/ 155940 w 1550248"/>
              <a:gd name="connsiteY1423" fmla="*/ 556532 h 1626096"/>
              <a:gd name="connsiteX1424" fmla="*/ 147537 w 1550248"/>
              <a:gd name="connsiteY1424" fmla="*/ 555368 h 1626096"/>
              <a:gd name="connsiteX1425" fmla="*/ 146969 w 1550248"/>
              <a:gd name="connsiteY1425" fmla="*/ 549629 h 1626096"/>
              <a:gd name="connsiteX1426" fmla="*/ 154725 w 1550248"/>
              <a:gd name="connsiteY1426" fmla="*/ 545105 h 1626096"/>
              <a:gd name="connsiteX1427" fmla="*/ 164419 w 1550248"/>
              <a:gd name="connsiteY1427" fmla="*/ 538486 h 1626096"/>
              <a:gd name="connsiteX1428" fmla="*/ 167651 w 1550248"/>
              <a:gd name="connsiteY1428" fmla="*/ 523724 h 1626096"/>
              <a:gd name="connsiteX1429" fmla="*/ 165273 w 1550248"/>
              <a:gd name="connsiteY1429" fmla="*/ 520363 h 1626096"/>
              <a:gd name="connsiteX1430" fmla="*/ 146762 w 1550248"/>
              <a:gd name="connsiteY1430" fmla="*/ 533212 h 1626096"/>
              <a:gd name="connsiteX1431" fmla="*/ 134249 w 1550248"/>
              <a:gd name="connsiteY1431" fmla="*/ 548673 h 1626096"/>
              <a:gd name="connsiteX1432" fmla="*/ 132568 w 1550248"/>
              <a:gd name="connsiteY1432" fmla="*/ 556790 h 1626096"/>
              <a:gd name="connsiteX1433" fmla="*/ 123417 w 1550248"/>
              <a:gd name="connsiteY1433" fmla="*/ 565942 h 1626096"/>
              <a:gd name="connsiteX1434" fmla="*/ 116824 w 1550248"/>
              <a:gd name="connsiteY1434" fmla="*/ 566072 h 1626096"/>
              <a:gd name="connsiteX1435" fmla="*/ 111783 w 1550248"/>
              <a:gd name="connsiteY1435" fmla="*/ 579929 h 1626096"/>
              <a:gd name="connsiteX1436" fmla="*/ 108163 w 1550248"/>
              <a:gd name="connsiteY1436" fmla="*/ 589675 h 1626096"/>
              <a:gd name="connsiteX1437" fmla="*/ 107879 w 1550248"/>
              <a:gd name="connsiteY1437" fmla="*/ 592778 h 1626096"/>
              <a:gd name="connsiteX1438" fmla="*/ 85154 w 1550248"/>
              <a:gd name="connsiteY1438" fmla="*/ 624577 h 1626096"/>
              <a:gd name="connsiteX1439" fmla="*/ 81096 w 1550248"/>
              <a:gd name="connsiteY1439" fmla="*/ 625430 h 1626096"/>
              <a:gd name="connsiteX1440" fmla="*/ 77863 w 1550248"/>
              <a:gd name="connsiteY1440" fmla="*/ 627834 h 1626096"/>
              <a:gd name="connsiteX1441" fmla="*/ 81586 w 1550248"/>
              <a:gd name="connsiteY1441" fmla="*/ 629851 h 1626096"/>
              <a:gd name="connsiteX1442" fmla="*/ 86111 w 1550248"/>
              <a:gd name="connsiteY1442" fmla="*/ 630006 h 1626096"/>
              <a:gd name="connsiteX1443" fmla="*/ 99348 w 1550248"/>
              <a:gd name="connsiteY1443" fmla="*/ 626955 h 1626096"/>
              <a:gd name="connsiteX1444" fmla="*/ 91540 w 1550248"/>
              <a:gd name="connsiteY1444" fmla="*/ 640580 h 1626096"/>
              <a:gd name="connsiteX1445" fmla="*/ 84430 w 1550248"/>
              <a:gd name="connsiteY1445" fmla="*/ 670078 h 1626096"/>
              <a:gd name="connsiteX1446" fmla="*/ 85929 w 1550248"/>
              <a:gd name="connsiteY1446" fmla="*/ 691510 h 1626096"/>
              <a:gd name="connsiteX1447" fmla="*/ 85464 w 1550248"/>
              <a:gd name="connsiteY1447" fmla="*/ 709374 h 1626096"/>
              <a:gd name="connsiteX1448" fmla="*/ 82698 w 1550248"/>
              <a:gd name="connsiteY1448" fmla="*/ 722430 h 1626096"/>
              <a:gd name="connsiteX1449" fmla="*/ 86706 w 1550248"/>
              <a:gd name="connsiteY1449" fmla="*/ 748283 h 1626096"/>
              <a:gd name="connsiteX1450" fmla="*/ 82413 w 1550248"/>
              <a:gd name="connsiteY1450" fmla="*/ 771655 h 1626096"/>
              <a:gd name="connsiteX1451" fmla="*/ 80707 w 1550248"/>
              <a:gd name="connsiteY1451" fmla="*/ 780031 h 1626096"/>
              <a:gd name="connsiteX1452" fmla="*/ 75873 w 1550248"/>
              <a:gd name="connsiteY1452" fmla="*/ 772094 h 1626096"/>
              <a:gd name="connsiteX1453" fmla="*/ 61964 w 1550248"/>
              <a:gd name="connsiteY1453" fmla="*/ 766923 h 1626096"/>
              <a:gd name="connsiteX1454" fmla="*/ 45858 w 1550248"/>
              <a:gd name="connsiteY1454" fmla="*/ 749627 h 1626096"/>
              <a:gd name="connsiteX1455" fmla="*/ 51261 w 1550248"/>
              <a:gd name="connsiteY1455" fmla="*/ 685538 h 1626096"/>
              <a:gd name="connsiteX1456" fmla="*/ 66023 w 1550248"/>
              <a:gd name="connsiteY1456" fmla="*/ 643811 h 1626096"/>
              <a:gd name="connsiteX1457" fmla="*/ 64006 w 1550248"/>
              <a:gd name="connsiteY1457" fmla="*/ 626180 h 1626096"/>
              <a:gd name="connsiteX1458" fmla="*/ 68324 w 1550248"/>
              <a:gd name="connsiteY1458" fmla="*/ 608909 h 1626096"/>
              <a:gd name="connsiteX1459" fmla="*/ 78407 w 1550248"/>
              <a:gd name="connsiteY1459" fmla="*/ 592855 h 1626096"/>
              <a:gd name="connsiteX1460" fmla="*/ 94306 w 1550248"/>
              <a:gd name="connsiteY1460" fmla="*/ 565296 h 1626096"/>
              <a:gd name="connsiteX1461" fmla="*/ 100899 w 1550248"/>
              <a:gd name="connsiteY1461" fmla="*/ 554386 h 1626096"/>
              <a:gd name="connsiteX1462" fmla="*/ 101364 w 1550248"/>
              <a:gd name="connsiteY1462" fmla="*/ 546139 h 1626096"/>
              <a:gd name="connsiteX1463" fmla="*/ 101312 w 1550248"/>
              <a:gd name="connsiteY1463" fmla="*/ 544639 h 1626096"/>
              <a:gd name="connsiteX1464" fmla="*/ 109637 w 1550248"/>
              <a:gd name="connsiteY1464" fmla="*/ 520234 h 1626096"/>
              <a:gd name="connsiteX1465" fmla="*/ 119461 w 1550248"/>
              <a:gd name="connsiteY1465" fmla="*/ 518631 h 1626096"/>
              <a:gd name="connsiteX1466" fmla="*/ 133990 w 1550248"/>
              <a:gd name="connsiteY1466" fmla="*/ 506532 h 1626096"/>
              <a:gd name="connsiteX1467" fmla="*/ 151623 w 1550248"/>
              <a:gd name="connsiteY1467" fmla="*/ 503119 h 1626096"/>
              <a:gd name="connsiteX1468" fmla="*/ 164238 w 1550248"/>
              <a:gd name="connsiteY1468" fmla="*/ 495156 h 1626096"/>
              <a:gd name="connsiteX1469" fmla="*/ 186317 w 1550248"/>
              <a:gd name="connsiteY1469" fmla="*/ 481713 h 1626096"/>
              <a:gd name="connsiteX1470" fmla="*/ 198054 w 1550248"/>
              <a:gd name="connsiteY1470" fmla="*/ 471346 h 1626096"/>
              <a:gd name="connsiteX1471" fmla="*/ 211317 w 1550248"/>
              <a:gd name="connsiteY1471" fmla="*/ 466382 h 1626096"/>
              <a:gd name="connsiteX1472" fmla="*/ 212067 w 1550248"/>
              <a:gd name="connsiteY1472" fmla="*/ 459816 h 1626096"/>
              <a:gd name="connsiteX1473" fmla="*/ 210567 w 1550248"/>
              <a:gd name="connsiteY1473" fmla="*/ 447199 h 1626096"/>
              <a:gd name="connsiteX1474" fmla="*/ 208086 w 1550248"/>
              <a:gd name="connsiteY1474" fmla="*/ 428714 h 1626096"/>
              <a:gd name="connsiteX1475" fmla="*/ 207077 w 1550248"/>
              <a:gd name="connsiteY1475" fmla="*/ 415684 h 1626096"/>
              <a:gd name="connsiteX1476" fmla="*/ 195133 w 1550248"/>
              <a:gd name="connsiteY1476" fmla="*/ 423053 h 1626096"/>
              <a:gd name="connsiteX1477" fmla="*/ 172485 w 1550248"/>
              <a:gd name="connsiteY1477" fmla="*/ 412142 h 1626096"/>
              <a:gd name="connsiteX1478" fmla="*/ 171865 w 1550248"/>
              <a:gd name="connsiteY1478" fmla="*/ 396398 h 1626096"/>
              <a:gd name="connsiteX1479" fmla="*/ 177656 w 1550248"/>
              <a:gd name="connsiteY1479" fmla="*/ 375638 h 1626096"/>
              <a:gd name="connsiteX1480" fmla="*/ 192470 w 1550248"/>
              <a:gd name="connsiteY1480" fmla="*/ 361936 h 1626096"/>
              <a:gd name="connsiteX1481" fmla="*/ 220004 w 1550248"/>
              <a:gd name="connsiteY1481" fmla="*/ 351284 h 1626096"/>
              <a:gd name="connsiteX1482" fmla="*/ 220934 w 1550248"/>
              <a:gd name="connsiteY1482" fmla="*/ 345830 h 1626096"/>
              <a:gd name="connsiteX1483" fmla="*/ 219306 w 1550248"/>
              <a:gd name="connsiteY1483" fmla="*/ 344226 h 1626096"/>
              <a:gd name="connsiteX1484" fmla="*/ 206224 w 1550248"/>
              <a:gd name="connsiteY1484" fmla="*/ 334015 h 1626096"/>
              <a:gd name="connsiteX1485" fmla="*/ 210076 w 1550248"/>
              <a:gd name="connsiteY1485" fmla="*/ 320209 h 1626096"/>
              <a:gd name="connsiteX1486" fmla="*/ 210360 w 1550248"/>
              <a:gd name="connsiteY1486" fmla="*/ 311135 h 1626096"/>
              <a:gd name="connsiteX1487" fmla="*/ 214290 w 1550248"/>
              <a:gd name="connsiteY1487" fmla="*/ 303947 h 1626096"/>
              <a:gd name="connsiteX1488" fmla="*/ 251001 w 1550248"/>
              <a:gd name="connsiteY1488" fmla="*/ 282205 h 1626096"/>
              <a:gd name="connsiteX1489" fmla="*/ 286524 w 1550248"/>
              <a:gd name="connsiteY1489" fmla="*/ 268813 h 1626096"/>
              <a:gd name="connsiteX1490" fmla="*/ 326027 w 1550248"/>
              <a:gd name="connsiteY1490" fmla="*/ 272639 h 1626096"/>
              <a:gd name="connsiteX1491" fmla="*/ 356145 w 1550248"/>
              <a:gd name="connsiteY1491" fmla="*/ 273390 h 1626096"/>
              <a:gd name="connsiteX1492" fmla="*/ 386574 w 1550248"/>
              <a:gd name="connsiteY1492" fmla="*/ 282541 h 1626096"/>
              <a:gd name="connsiteX1493" fmla="*/ 408084 w 1550248"/>
              <a:gd name="connsiteY1493" fmla="*/ 273985 h 1626096"/>
              <a:gd name="connsiteX1494" fmla="*/ 415995 w 1550248"/>
              <a:gd name="connsiteY1494" fmla="*/ 256817 h 1626096"/>
              <a:gd name="connsiteX1495" fmla="*/ 425096 w 1550248"/>
              <a:gd name="connsiteY1495" fmla="*/ 215039 h 1626096"/>
              <a:gd name="connsiteX1496" fmla="*/ 438849 w 1550248"/>
              <a:gd name="connsiteY1496" fmla="*/ 195675 h 1626096"/>
              <a:gd name="connsiteX1497" fmla="*/ 471890 w 1550248"/>
              <a:gd name="connsiteY1497" fmla="*/ 158576 h 1626096"/>
              <a:gd name="connsiteX1498" fmla="*/ 488591 w 1550248"/>
              <a:gd name="connsiteY1498" fmla="*/ 139031 h 1626096"/>
              <a:gd name="connsiteX1499" fmla="*/ 502060 w 1550248"/>
              <a:gd name="connsiteY1499" fmla="*/ 136058 h 1626096"/>
              <a:gd name="connsiteX1500" fmla="*/ 507127 w 1550248"/>
              <a:gd name="connsiteY1500" fmla="*/ 133395 h 1626096"/>
              <a:gd name="connsiteX1501" fmla="*/ 527758 w 1550248"/>
              <a:gd name="connsiteY1501" fmla="*/ 122563 h 1626096"/>
              <a:gd name="connsiteX1502" fmla="*/ 542055 w 1550248"/>
              <a:gd name="connsiteY1502" fmla="*/ 118711 h 1626096"/>
              <a:gd name="connsiteX1503" fmla="*/ 548440 w 1550248"/>
              <a:gd name="connsiteY1503" fmla="*/ 109507 h 1626096"/>
              <a:gd name="connsiteX1504" fmla="*/ 555524 w 1550248"/>
              <a:gd name="connsiteY1504" fmla="*/ 104932 h 1626096"/>
              <a:gd name="connsiteX1505" fmla="*/ 562452 w 1550248"/>
              <a:gd name="connsiteY1505" fmla="*/ 101932 h 1626096"/>
              <a:gd name="connsiteX1506" fmla="*/ 568037 w 1550248"/>
              <a:gd name="connsiteY1506" fmla="*/ 99863 h 1626096"/>
              <a:gd name="connsiteX1507" fmla="*/ 585074 w 1550248"/>
              <a:gd name="connsiteY1507" fmla="*/ 107387 h 1626096"/>
              <a:gd name="connsiteX1508" fmla="*/ 605860 w 1550248"/>
              <a:gd name="connsiteY1508" fmla="*/ 108008 h 1626096"/>
              <a:gd name="connsiteX1509" fmla="*/ 612426 w 1550248"/>
              <a:gd name="connsiteY1509" fmla="*/ 95081 h 1626096"/>
              <a:gd name="connsiteX1510" fmla="*/ 654722 w 1550248"/>
              <a:gd name="connsiteY1510" fmla="*/ 87610 h 1626096"/>
              <a:gd name="connsiteX1511" fmla="*/ 672121 w 1550248"/>
              <a:gd name="connsiteY1511" fmla="*/ 85982 h 1626096"/>
              <a:gd name="connsiteX1512" fmla="*/ 688719 w 1550248"/>
              <a:gd name="connsiteY1512" fmla="*/ 81923 h 1626096"/>
              <a:gd name="connsiteX1513" fmla="*/ 707540 w 1550248"/>
              <a:gd name="connsiteY1513" fmla="*/ 81172 h 1626096"/>
              <a:gd name="connsiteX1514" fmla="*/ 715916 w 1550248"/>
              <a:gd name="connsiteY1514" fmla="*/ 80448 h 1626096"/>
              <a:gd name="connsiteX1515" fmla="*/ 737814 w 1550248"/>
              <a:gd name="connsiteY1515" fmla="*/ 80784 h 1626096"/>
              <a:gd name="connsiteX1516" fmla="*/ 744199 w 1550248"/>
              <a:gd name="connsiteY1516" fmla="*/ 81224 h 1626096"/>
              <a:gd name="connsiteX1517" fmla="*/ 767622 w 1550248"/>
              <a:gd name="connsiteY1517" fmla="*/ 81147 h 1626096"/>
              <a:gd name="connsiteX1518" fmla="*/ 790476 w 1550248"/>
              <a:gd name="connsiteY1518" fmla="*/ 65273 h 1626096"/>
              <a:gd name="connsiteX1519" fmla="*/ 789054 w 1550248"/>
              <a:gd name="connsiteY1519" fmla="*/ 59533 h 1626096"/>
              <a:gd name="connsiteX1520" fmla="*/ 782772 w 1550248"/>
              <a:gd name="connsiteY1520" fmla="*/ 58629 h 1626096"/>
              <a:gd name="connsiteX1521" fmla="*/ 761418 w 1550248"/>
              <a:gd name="connsiteY1521" fmla="*/ 58940 h 1626096"/>
              <a:gd name="connsiteX1522" fmla="*/ 739416 w 1550248"/>
              <a:gd name="connsiteY1522" fmla="*/ 49373 h 1626096"/>
              <a:gd name="connsiteX1523" fmla="*/ 740425 w 1550248"/>
              <a:gd name="connsiteY1523" fmla="*/ 49373 h 1626096"/>
              <a:gd name="connsiteX1524" fmla="*/ 739055 w 1550248"/>
              <a:gd name="connsiteY1524" fmla="*/ 45909 h 1626096"/>
              <a:gd name="connsiteX1525" fmla="*/ 736289 w 1550248"/>
              <a:gd name="connsiteY1525" fmla="*/ 46658 h 1626096"/>
              <a:gd name="connsiteX1526" fmla="*/ 739416 w 1550248"/>
              <a:gd name="connsiteY1526" fmla="*/ 49373 h 1626096"/>
              <a:gd name="connsiteX1527" fmla="*/ 740347 w 1550248"/>
              <a:gd name="connsiteY1527" fmla="*/ 56224 h 1626096"/>
              <a:gd name="connsiteX1528" fmla="*/ 735513 w 1550248"/>
              <a:gd name="connsiteY1528" fmla="*/ 60671 h 1626096"/>
              <a:gd name="connsiteX1529" fmla="*/ 713693 w 1550248"/>
              <a:gd name="connsiteY1529" fmla="*/ 64497 h 1626096"/>
              <a:gd name="connsiteX1530" fmla="*/ 708962 w 1550248"/>
              <a:gd name="connsiteY1530" fmla="*/ 65816 h 1626096"/>
              <a:gd name="connsiteX1531" fmla="*/ 643605 w 1550248"/>
              <a:gd name="connsiteY1531" fmla="*/ 80553 h 1626096"/>
              <a:gd name="connsiteX1532" fmla="*/ 626982 w 1550248"/>
              <a:gd name="connsiteY1532" fmla="*/ 81431 h 1626096"/>
              <a:gd name="connsiteX1533" fmla="*/ 617520 w 1550248"/>
              <a:gd name="connsiteY1533" fmla="*/ 73546 h 1626096"/>
              <a:gd name="connsiteX1534" fmla="*/ 617597 w 1550248"/>
              <a:gd name="connsiteY1534" fmla="*/ 59068 h 1626096"/>
              <a:gd name="connsiteX1535" fmla="*/ 653714 w 1550248"/>
              <a:gd name="connsiteY1535" fmla="*/ 41022 h 1626096"/>
              <a:gd name="connsiteX1536" fmla="*/ 675146 w 1550248"/>
              <a:gd name="connsiteY1536" fmla="*/ 40040 h 1626096"/>
              <a:gd name="connsiteX1537" fmla="*/ 682307 w 1550248"/>
              <a:gd name="connsiteY1537" fmla="*/ 36395 h 1626096"/>
              <a:gd name="connsiteX1538" fmla="*/ 696966 w 1550248"/>
              <a:gd name="connsiteY1538" fmla="*/ 35155 h 1626096"/>
              <a:gd name="connsiteX1539" fmla="*/ 704515 w 1550248"/>
              <a:gd name="connsiteY1539" fmla="*/ 32750 h 1626096"/>
              <a:gd name="connsiteX1540" fmla="*/ 710436 w 1550248"/>
              <a:gd name="connsiteY1540" fmla="*/ 31199 h 1626096"/>
              <a:gd name="connsiteX1541" fmla="*/ 726154 w 1550248"/>
              <a:gd name="connsiteY1541" fmla="*/ 33525 h 1626096"/>
              <a:gd name="connsiteX1542" fmla="*/ 743838 w 1550248"/>
              <a:gd name="connsiteY1542" fmla="*/ 33938 h 1626096"/>
              <a:gd name="connsiteX1543" fmla="*/ 762633 w 1550248"/>
              <a:gd name="connsiteY1543" fmla="*/ 32672 h 1626096"/>
              <a:gd name="connsiteX1544" fmla="*/ 796060 w 1550248"/>
              <a:gd name="connsiteY1544" fmla="*/ 40273 h 1626096"/>
              <a:gd name="connsiteX1545" fmla="*/ 802524 w 1550248"/>
              <a:gd name="connsiteY1545" fmla="*/ 40919 h 1626096"/>
              <a:gd name="connsiteX1546" fmla="*/ 835331 w 1550248"/>
              <a:gd name="connsiteY1546" fmla="*/ 37946 h 1626096"/>
              <a:gd name="connsiteX1547" fmla="*/ 854282 w 1550248"/>
              <a:gd name="connsiteY1547" fmla="*/ 28613 h 1626096"/>
              <a:gd name="connsiteX1548" fmla="*/ 874111 w 1550248"/>
              <a:gd name="connsiteY1548" fmla="*/ 21271 h 1626096"/>
              <a:gd name="connsiteX1549" fmla="*/ 908909 w 1550248"/>
              <a:gd name="connsiteY1549" fmla="*/ 11136 h 1626096"/>
              <a:gd name="connsiteX1550" fmla="*/ 913718 w 1550248"/>
              <a:gd name="connsiteY1550" fmla="*/ 10283 h 1626096"/>
              <a:gd name="connsiteX1551" fmla="*/ 937476 w 1550248"/>
              <a:gd name="connsiteY1551" fmla="*/ 1260 h 1626096"/>
              <a:gd name="connsiteX1552" fmla="*/ 940596 w 1550248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6"/>
                  <a:pt x="176389" y="588176"/>
                  <a:pt x="176622" y="587969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7"/>
                  <a:pt x="184119" y="575171"/>
                </a:cubicBezTo>
                <a:close/>
                <a:moveTo>
                  <a:pt x="73236" y="575042"/>
                </a:moveTo>
                <a:cubicBezTo>
                  <a:pt x="73210" y="576465"/>
                  <a:pt x="73210" y="577887"/>
                  <a:pt x="73210" y="581325"/>
                </a:cubicBezTo>
                <a:cubicBezTo>
                  <a:pt x="72124" y="581945"/>
                  <a:pt x="70263" y="583445"/>
                  <a:pt x="68169" y="583962"/>
                </a:cubicBezTo>
                <a:cubicBezTo>
                  <a:pt x="67419" y="584143"/>
                  <a:pt x="66075" y="582023"/>
                  <a:pt x="65015" y="580963"/>
                </a:cubicBezTo>
                <a:cubicBezTo>
                  <a:pt x="67755" y="578998"/>
                  <a:pt x="70495" y="577007"/>
                  <a:pt x="73236" y="575042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5"/>
                  <a:pt x="144074" y="575042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0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0"/>
                </a:cubicBezTo>
                <a:close/>
                <a:moveTo>
                  <a:pt x="77812" y="563693"/>
                </a:moveTo>
                <a:cubicBezTo>
                  <a:pt x="80190" y="566899"/>
                  <a:pt x="82000" y="568268"/>
                  <a:pt x="82207" y="569846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4"/>
                  <a:pt x="73391" y="570776"/>
                </a:cubicBezTo>
                <a:cubicBezTo>
                  <a:pt x="74011" y="568631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4"/>
                  <a:pt x="134016" y="557436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2"/>
                  <a:pt x="98882" y="533393"/>
                  <a:pt x="98364" y="533909"/>
                </a:cubicBezTo>
                <a:cubicBezTo>
                  <a:pt x="97848" y="532902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4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7"/>
                  <a:pt x="191927" y="555239"/>
                  <a:pt x="193685" y="569484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4"/>
                  <a:pt x="212377" y="574991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5"/>
                  <a:pt x="219486" y="545414"/>
                </a:cubicBezTo>
                <a:cubicBezTo>
                  <a:pt x="219951" y="541097"/>
                  <a:pt x="219124" y="537995"/>
                  <a:pt x="213721" y="538409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4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7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39"/>
                </a:cubicBezTo>
                <a:cubicBezTo>
                  <a:pt x="136473" y="517933"/>
                  <a:pt x="135697" y="516795"/>
                  <a:pt x="134947" y="515632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49" y="509272"/>
                  <a:pt x="197770" y="510281"/>
                  <a:pt x="198132" y="510177"/>
                </a:cubicBezTo>
                <a:cubicBezTo>
                  <a:pt x="199218" y="509945"/>
                  <a:pt x="200174" y="509272"/>
                  <a:pt x="201208" y="508755"/>
                </a:cubicBezTo>
                <a:cubicBezTo>
                  <a:pt x="200691" y="508238"/>
                  <a:pt x="200071" y="507230"/>
                  <a:pt x="199709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0"/>
                  <a:pt x="184818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5" y="504644"/>
                  <a:pt x="206224" y="506713"/>
                  <a:pt x="206224" y="508755"/>
                </a:cubicBezTo>
                <a:cubicBezTo>
                  <a:pt x="206224" y="510823"/>
                  <a:pt x="209895" y="512891"/>
                  <a:pt x="212687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4"/>
                  <a:pt x="122331" y="505032"/>
                </a:cubicBezTo>
                <a:cubicBezTo>
                  <a:pt x="122667" y="506531"/>
                  <a:pt x="118634" y="508962"/>
                  <a:pt x="116565" y="510978"/>
                </a:cubicBezTo>
                <a:cubicBezTo>
                  <a:pt x="115583" y="508470"/>
                  <a:pt x="114600" y="505963"/>
                  <a:pt x="113592" y="503403"/>
                </a:cubicBezTo>
                <a:cubicBezTo>
                  <a:pt x="114730" y="501102"/>
                  <a:pt x="115608" y="499292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3"/>
                  <a:pt x="140428" y="495493"/>
                  <a:pt x="139497" y="497328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0"/>
                  <a:pt x="136550" y="462401"/>
                </a:cubicBezTo>
                <a:cubicBezTo>
                  <a:pt x="136033" y="463357"/>
                  <a:pt x="135464" y="464339"/>
                  <a:pt x="134922" y="465347"/>
                </a:cubicBezTo>
                <a:cubicBezTo>
                  <a:pt x="134404" y="464831"/>
                  <a:pt x="133396" y="464210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4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7"/>
                  <a:pt x="168091" y="432049"/>
                  <a:pt x="173365" y="435850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6"/>
                  <a:pt x="146529" y="414081"/>
                </a:cubicBezTo>
                <a:cubicBezTo>
                  <a:pt x="147124" y="412556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6"/>
                  <a:pt x="1398927" y="362660"/>
                </a:cubicBezTo>
                <a:cubicBezTo>
                  <a:pt x="1400091" y="363358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5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4"/>
                </a:cubicBezTo>
                <a:cubicBezTo>
                  <a:pt x="235335" y="345545"/>
                  <a:pt x="236575" y="346037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2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4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2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5"/>
                  <a:pt x="1300764" y="297303"/>
                  <a:pt x="1299678" y="297071"/>
                </a:cubicBezTo>
                <a:close/>
                <a:moveTo>
                  <a:pt x="283912" y="290970"/>
                </a:moveTo>
                <a:cubicBezTo>
                  <a:pt x="280861" y="292857"/>
                  <a:pt x="279103" y="293399"/>
                  <a:pt x="279052" y="294098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7"/>
                  <a:pt x="285411" y="297044"/>
                  <a:pt x="283912" y="290970"/>
                </a:cubicBezTo>
                <a:close/>
                <a:moveTo>
                  <a:pt x="1400246" y="287894"/>
                </a:moveTo>
                <a:lnTo>
                  <a:pt x="1407873" y="296192"/>
                </a:lnTo>
                <a:lnTo>
                  <a:pt x="1407873" y="296192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4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3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1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3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7"/>
                </a:cubicBezTo>
                <a:cubicBezTo>
                  <a:pt x="1383234" y="277526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0"/>
                  <a:pt x="1388637" y="255550"/>
                  <a:pt x="1391223" y="254102"/>
                </a:cubicBezTo>
                <a:close/>
                <a:moveTo>
                  <a:pt x="1323204" y="250664"/>
                </a:moveTo>
                <a:cubicBezTo>
                  <a:pt x="1321188" y="250794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0"/>
                  <a:pt x="1322971" y="254516"/>
                  <a:pt x="1325453" y="254155"/>
                </a:cubicBezTo>
                <a:cubicBezTo>
                  <a:pt x="1324419" y="252475"/>
                  <a:pt x="1323747" y="250638"/>
                  <a:pt x="1323204" y="250664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7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1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6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4"/>
                  <a:pt x="1324600" y="208110"/>
                  <a:pt x="1324083" y="208628"/>
                </a:cubicBezTo>
                <a:cubicBezTo>
                  <a:pt x="1323462" y="208886"/>
                  <a:pt x="1322506" y="209507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3"/>
                  <a:pt x="1314724" y="196373"/>
                </a:cubicBezTo>
                <a:close/>
                <a:moveTo>
                  <a:pt x="1185019" y="182076"/>
                </a:moveTo>
                <a:cubicBezTo>
                  <a:pt x="1190603" y="182852"/>
                  <a:pt x="1187863" y="187842"/>
                  <a:pt x="1188483" y="191099"/>
                </a:cubicBez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2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2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0"/>
                  <a:pt x="1279771" y="173958"/>
                  <a:pt x="1280055" y="172925"/>
                </a:cubicBezTo>
                <a:cubicBezTo>
                  <a:pt x="1280443" y="171450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8"/>
                  <a:pt x="1307200" y="175716"/>
                </a:cubicBezTo>
                <a:cubicBezTo>
                  <a:pt x="1305571" y="176207"/>
                  <a:pt x="1302184" y="177681"/>
                  <a:pt x="1301926" y="177242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7"/>
                  <a:pt x="1236751" y="157800"/>
                  <a:pt x="1235743" y="158369"/>
                </a:cubicBezTo>
                <a:cubicBezTo>
                  <a:pt x="1235226" y="156378"/>
                  <a:pt x="1234476" y="154413"/>
                  <a:pt x="1234347" y="152397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7"/>
                </a:cubicBezTo>
                <a:cubicBezTo>
                  <a:pt x="1008159" y="145598"/>
                  <a:pt x="1006116" y="143556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8"/>
                  <a:pt x="546294" y="140815"/>
                </a:cubicBezTo>
                <a:cubicBezTo>
                  <a:pt x="546837" y="139832"/>
                  <a:pt x="547380" y="138825"/>
                  <a:pt x="547923" y="137868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4"/>
                  <a:pt x="746630" y="130810"/>
                </a:cubicBezTo>
                <a:cubicBezTo>
                  <a:pt x="747715" y="130578"/>
                  <a:pt x="748672" y="129880"/>
                  <a:pt x="749706" y="129388"/>
                </a:cubicBezTo>
                <a:cubicBezTo>
                  <a:pt x="749189" y="128871"/>
                  <a:pt x="748672" y="128380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5"/>
                </a:cubicBezTo>
                <a:cubicBezTo>
                  <a:pt x="560307" y="126001"/>
                  <a:pt x="561264" y="125303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6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3"/>
                </a:cubicBezTo>
                <a:cubicBezTo>
                  <a:pt x="566511" y="124089"/>
                  <a:pt x="571656" y="122512"/>
                  <a:pt x="574888" y="122356"/>
                </a:cubicBezTo>
                <a:cubicBezTo>
                  <a:pt x="577086" y="122253"/>
                  <a:pt x="579205" y="120650"/>
                  <a:pt x="586703" y="117366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5"/>
                  <a:pt x="1180935" y="100458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4"/>
                  <a:pt x="1019147" y="104052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2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2"/>
                </a:cubicBezTo>
                <a:cubicBezTo>
                  <a:pt x="967208" y="102992"/>
                  <a:pt x="966045" y="100433"/>
                  <a:pt x="964519" y="98545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1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4"/>
                </a:lnTo>
                <a:cubicBezTo>
                  <a:pt x="861417" y="124734"/>
                  <a:pt x="860693" y="127320"/>
                  <a:pt x="859944" y="129931"/>
                </a:cubicBezTo>
                <a:cubicBezTo>
                  <a:pt x="862736" y="130526"/>
                  <a:pt x="865683" y="131948"/>
                  <a:pt x="868294" y="131482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8"/>
                  <a:pt x="940734" y="104801"/>
                  <a:pt x="945258" y="106172"/>
                </a:cubicBezTo>
                <a:cubicBezTo>
                  <a:pt x="951153" y="107956"/>
                  <a:pt x="955884" y="113359"/>
                  <a:pt x="961313" y="116927"/>
                </a:cubicBezTo>
                <a:cubicBezTo>
                  <a:pt x="964235" y="118865"/>
                  <a:pt x="967414" y="120831"/>
                  <a:pt x="970724" y="121607"/>
                </a:cubicBezTo>
                <a:cubicBezTo>
                  <a:pt x="972999" y="122124"/>
                  <a:pt x="977885" y="120779"/>
                  <a:pt x="977937" y="119978"/>
                </a:cubicBezTo>
                <a:cubicBezTo>
                  <a:pt x="978609" y="111110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4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49"/>
                  <a:pt x="1060098" y="146839"/>
                  <a:pt x="1071602" y="145185"/>
                </a:cubicBezTo>
                <a:cubicBezTo>
                  <a:pt x="1081866" y="143711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1"/>
                </a:cubicBezTo>
                <a:cubicBezTo>
                  <a:pt x="1146033" y="196426"/>
                  <a:pt x="1146447" y="196788"/>
                  <a:pt x="1155185" y="189858"/>
                </a:cubicBezTo>
                <a:cubicBezTo>
                  <a:pt x="1160873" y="185360"/>
                  <a:pt x="1165371" y="185696"/>
                  <a:pt x="1171007" y="189341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5"/>
                  <a:pt x="1195515" y="218270"/>
                </a:cubicBezTo>
                <a:cubicBezTo>
                  <a:pt x="1202082" y="212790"/>
                  <a:pt x="1193784" y="209947"/>
                  <a:pt x="1193163" y="205681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4"/>
                  <a:pt x="1190733" y="195701"/>
                </a:cubicBezTo>
                <a:cubicBezTo>
                  <a:pt x="1190009" y="197175"/>
                  <a:pt x="1188897" y="198572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0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4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5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6"/>
                </a:cubicBezTo>
                <a:cubicBezTo>
                  <a:pt x="1196498" y="177449"/>
                  <a:pt x="1193887" y="176156"/>
                  <a:pt x="1192439" y="174399"/>
                </a:cubicBezTo>
                <a:cubicBezTo>
                  <a:pt x="1191250" y="172950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8"/>
                </a:cubicBezTo>
                <a:cubicBezTo>
                  <a:pt x="1195283" y="166539"/>
                  <a:pt x="1195412" y="164419"/>
                  <a:pt x="1194534" y="163799"/>
                </a:cubicBezTo>
                <a:cubicBezTo>
                  <a:pt x="1179539" y="153328"/>
                  <a:pt x="1179513" y="153380"/>
                  <a:pt x="1169042" y="132776"/>
                </a:cubicBezTo>
                <a:cubicBezTo>
                  <a:pt x="1167775" y="130267"/>
                  <a:pt x="1167077" y="127423"/>
                  <a:pt x="1165578" y="125096"/>
                </a:cubicBezTo>
                <a:cubicBezTo>
                  <a:pt x="1163199" y="121373"/>
                  <a:pt x="1154125" y="121245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4"/>
                </a:cubicBezTo>
                <a:cubicBezTo>
                  <a:pt x="1117776" y="104104"/>
                  <a:pt x="1109115" y="105603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2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49"/>
                  <a:pt x="608859" y="75511"/>
                </a:cubicBezTo>
                <a:cubicBezTo>
                  <a:pt x="611754" y="79880"/>
                  <a:pt x="620907" y="81767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5"/>
                  <a:pt x="582256" y="80784"/>
                </a:cubicBezTo>
                <a:cubicBezTo>
                  <a:pt x="583859" y="78071"/>
                  <a:pt x="585100" y="75071"/>
                  <a:pt x="587091" y="72692"/>
                </a:cubicBezTo>
                <a:cubicBezTo>
                  <a:pt x="589793" y="69487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6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6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099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4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6"/>
                  <a:pt x="1060563" y="31147"/>
                  <a:pt x="1060123" y="32543"/>
                </a:cubicBezTo>
                <a:cubicBezTo>
                  <a:pt x="1058313" y="38101"/>
                  <a:pt x="1056401" y="32336"/>
                  <a:pt x="1054487" y="32258"/>
                </a:cubicBezTo>
                <a:cubicBezTo>
                  <a:pt x="1050402" y="32077"/>
                  <a:pt x="1046137" y="32543"/>
                  <a:pt x="1042181" y="33602"/>
                </a:cubicBezTo>
                <a:cubicBezTo>
                  <a:pt x="1040449" y="34068"/>
                  <a:pt x="1039260" y="36628"/>
                  <a:pt x="1037838" y="38256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5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49"/>
                  <a:pt x="1158985" y="76803"/>
                </a:cubicBezTo>
                <a:cubicBezTo>
                  <a:pt x="1160769" y="77966"/>
                  <a:pt x="1162579" y="79104"/>
                  <a:pt x="1164389" y="80241"/>
                </a:cubicBezTo>
                <a:cubicBezTo>
                  <a:pt x="1161364" y="82154"/>
                  <a:pt x="1156632" y="86317"/>
                  <a:pt x="1155624" y="85568"/>
                </a:cubicBezTo>
                <a:cubicBezTo>
                  <a:pt x="1150428" y="81663"/>
                  <a:pt x="1144947" y="80707"/>
                  <a:pt x="1138975" y="81482"/>
                </a:cubicBezTo>
                <a:cubicBezTo>
                  <a:pt x="1137217" y="81716"/>
                  <a:pt x="1135588" y="83137"/>
                  <a:pt x="1133907" y="84017"/>
                </a:cubicBezTo>
                <a:cubicBezTo>
                  <a:pt x="1135924" y="84662"/>
                  <a:pt x="1139181" y="84740"/>
                  <a:pt x="1139777" y="86033"/>
                </a:cubicBezTo>
                <a:cubicBezTo>
                  <a:pt x="1144844" y="97304"/>
                  <a:pt x="1152237" y="98830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3"/>
                  <a:pt x="1174548" y="90712"/>
                </a:cubicBezTo>
                <a:cubicBezTo>
                  <a:pt x="1175143" y="87299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499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2"/>
                  <a:pt x="1242129" y="167212"/>
                </a:cubicBezTo>
                <a:cubicBezTo>
                  <a:pt x="1245050" y="165711"/>
                  <a:pt x="1240371" y="159094"/>
                  <a:pt x="1246938" y="160489"/>
                </a:cubicBezTo>
                <a:cubicBezTo>
                  <a:pt x="1245128" y="165453"/>
                  <a:pt x="1255055" y="168426"/>
                  <a:pt x="1248592" y="175123"/>
                </a:cubicBezTo>
                <a:cubicBezTo>
                  <a:pt x="1245723" y="178121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3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4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29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5"/>
                  <a:pt x="1297868" y="189651"/>
                </a:cubicBezTo>
                <a:cubicBezTo>
                  <a:pt x="1300815" y="194382"/>
                  <a:pt x="1302211" y="200096"/>
                  <a:pt x="1305184" y="204827"/>
                </a:cubicBezTo>
                <a:cubicBezTo>
                  <a:pt x="1311648" y="215143"/>
                  <a:pt x="1311880" y="214988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2"/>
                  <a:pt x="1296911" y="217934"/>
                  <a:pt x="1281374" y="217340"/>
                </a:cubicBezTo>
                <a:cubicBezTo>
                  <a:pt x="1274548" y="217082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6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5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2"/>
                </a:cubicBezTo>
                <a:cubicBezTo>
                  <a:pt x="1279021" y="240944"/>
                  <a:pt x="1274419" y="241848"/>
                  <a:pt x="1275505" y="236187"/>
                </a:cubicBezTo>
                <a:cubicBezTo>
                  <a:pt x="1275815" y="234534"/>
                  <a:pt x="1279409" y="233007"/>
                  <a:pt x="1281761" y="232309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6"/>
                  <a:pt x="1301125" y="241229"/>
                </a:cubicBezTo>
                <a:cubicBezTo>
                  <a:pt x="1302211" y="241797"/>
                  <a:pt x="1304253" y="241487"/>
                  <a:pt x="1305339" y="240763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2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1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4"/>
                </a:cubicBezTo>
                <a:cubicBezTo>
                  <a:pt x="1355029" y="262427"/>
                  <a:pt x="1349884" y="263565"/>
                  <a:pt x="1349574" y="265582"/>
                </a:cubicBezTo>
                <a:cubicBezTo>
                  <a:pt x="1349186" y="268038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8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4"/>
                  <a:pt x="1366611" y="253379"/>
                  <a:pt x="1369274" y="255551"/>
                </a:cubicBezTo>
                <a:cubicBezTo>
                  <a:pt x="1373074" y="258627"/>
                  <a:pt x="1371678" y="261963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6"/>
                  <a:pt x="1358674" y="279310"/>
                </a:cubicBezTo>
                <a:cubicBezTo>
                  <a:pt x="1358390" y="279517"/>
                  <a:pt x="1359140" y="281120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0"/>
                  <a:pt x="1367593" y="288565"/>
                </a:cubicBezTo>
                <a:cubicBezTo>
                  <a:pt x="1367232" y="288617"/>
                  <a:pt x="1366689" y="289806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8"/>
                  <a:pt x="1380443" y="305318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2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4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8"/>
                  <a:pt x="1400646" y="328095"/>
                  <a:pt x="1400970" y="328223"/>
                </a:cubicBezTo>
                <a:cubicBezTo>
                  <a:pt x="1404123" y="329594"/>
                  <a:pt x="1407200" y="331119"/>
                  <a:pt x="1410329" y="332593"/>
                </a:cubicBezTo>
                <a:cubicBezTo>
                  <a:pt x="1410690" y="328508"/>
                  <a:pt x="1411569" y="324371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2"/>
                </a:lnTo>
                <a:lnTo>
                  <a:pt x="1423902" y="291332"/>
                </a:lnTo>
                <a:cubicBezTo>
                  <a:pt x="1424289" y="291202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7"/>
                  <a:pt x="1431063" y="284636"/>
                  <a:pt x="1433467" y="287894"/>
                </a:cubicBezTo>
                <a:cubicBezTo>
                  <a:pt x="1434708" y="289574"/>
                  <a:pt x="1434579" y="294666"/>
                  <a:pt x="1433622" y="295132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4"/>
                  <a:pt x="1427159" y="330344"/>
                  <a:pt x="1425375" y="330680"/>
                </a:cubicBezTo>
                <a:cubicBezTo>
                  <a:pt x="1414335" y="332774"/>
                  <a:pt x="1417722" y="340892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0"/>
                  <a:pt x="1403322" y="345235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2"/>
                  <a:pt x="1427856" y="372509"/>
                  <a:pt x="1425246" y="370959"/>
                </a:cubicBezTo>
                <a:cubicBezTo>
                  <a:pt x="1422918" y="369588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1"/>
                  <a:pt x="1428658" y="391305"/>
                  <a:pt x="1430752" y="383032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0"/>
                  <a:pt x="1435018" y="380343"/>
                  <a:pt x="1435173" y="381170"/>
                </a:cubicBezTo>
                <a:cubicBezTo>
                  <a:pt x="1435561" y="383394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1"/>
                  <a:pt x="1396083" y="396372"/>
                </a:cubicBezTo>
                <a:cubicBezTo>
                  <a:pt x="1404046" y="394666"/>
                  <a:pt x="1402107" y="405266"/>
                  <a:pt x="1405494" y="405266"/>
                </a:cubicBezTo>
                <a:cubicBezTo>
                  <a:pt x="1411880" y="405266"/>
                  <a:pt x="1416688" y="410152"/>
                  <a:pt x="1421833" y="410048"/>
                </a:cubicBezTo>
                <a:cubicBezTo>
                  <a:pt x="1436517" y="409790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8"/>
                  <a:pt x="1463250" y="443528"/>
                </a:cubicBezTo>
                <a:cubicBezTo>
                  <a:pt x="1464051" y="446786"/>
                  <a:pt x="1469247" y="448983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4"/>
                  <a:pt x="1489568" y="476543"/>
                  <a:pt x="1485819" y="490943"/>
                </a:cubicBezTo>
                <a:cubicBezTo>
                  <a:pt x="1484992" y="494096"/>
                  <a:pt x="1486543" y="498078"/>
                  <a:pt x="1487577" y="501491"/>
                </a:cubicBezTo>
                <a:cubicBezTo>
                  <a:pt x="1491326" y="513564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4"/>
                  <a:pt x="1493110" y="559117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6"/>
                  <a:pt x="158887" y="572121"/>
                  <a:pt x="162816" y="570621"/>
                </a:cubicBezTo>
                <a:cubicBezTo>
                  <a:pt x="166126" y="569354"/>
                  <a:pt x="172822" y="569484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4"/>
                </a:cubicBezTo>
                <a:cubicBezTo>
                  <a:pt x="162661" y="550766"/>
                  <a:pt x="159792" y="554618"/>
                  <a:pt x="155940" y="556532"/>
                </a:cubicBezTo>
                <a:cubicBezTo>
                  <a:pt x="153768" y="557618"/>
                  <a:pt x="150071" y="556532"/>
                  <a:pt x="147537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8"/>
                  <a:pt x="163230" y="542829"/>
                  <a:pt x="164419" y="538486"/>
                </a:cubicBezTo>
                <a:cubicBezTo>
                  <a:pt x="165764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3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8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4"/>
                  <a:pt x="101235" y="544639"/>
                  <a:pt x="101312" y="544639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3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6"/>
                  <a:pt x="212067" y="459816"/>
                </a:cubicBezTo>
                <a:cubicBezTo>
                  <a:pt x="209947" y="456480"/>
                  <a:pt x="208783" y="450147"/>
                  <a:pt x="210567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3" y="414831"/>
                  <a:pt x="197097" y="424138"/>
                  <a:pt x="195133" y="423053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1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6"/>
                </a:cubicBezTo>
                <a:cubicBezTo>
                  <a:pt x="214755" y="340892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09"/>
                </a:cubicBezTo>
                <a:cubicBezTo>
                  <a:pt x="210722" y="317313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69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4" y="265323"/>
                  <a:pt x="346011" y="276931"/>
                  <a:pt x="356145" y="273390"/>
                </a:cubicBezTo>
                <a:cubicBezTo>
                  <a:pt x="364263" y="283188"/>
                  <a:pt x="378483" y="272666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2"/>
                  <a:pt x="455524" y="166824"/>
                  <a:pt x="471890" y="158576"/>
                </a:cubicBezTo>
                <a:cubicBezTo>
                  <a:pt x="478947" y="155034"/>
                  <a:pt x="482928" y="145573"/>
                  <a:pt x="488591" y="139031"/>
                </a:cubicBezTo>
                <a:cubicBezTo>
                  <a:pt x="492132" y="134946"/>
                  <a:pt x="495700" y="129233"/>
                  <a:pt x="502060" y="136058"/>
                </a:cubicBezTo>
                <a:cubicBezTo>
                  <a:pt x="502422" y="136472"/>
                  <a:pt x="506507" y="134817"/>
                  <a:pt x="507127" y="133395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1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1"/>
                  <a:pt x="562452" y="101932"/>
                </a:cubicBezTo>
                <a:cubicBezTo>
                  <a:pt x="562452" y="101156"/>
                  <a:pt x="566486" y="99347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1"/>
                  <a:pt x="614055" y="101338"/>
                  <a:pt x="612426" y="95081"/>
                </a:cubicBezTo>
                <a:cubicBezTo>
                  <a:pt x="627033" y="95546"/>
                  <a:pt x="641253" y="95133"/>
                  <a:pt x="654722" y="87610"/>
                </a:cubicBezTo>
                <a:cubicBezTo>
                  <a:pt x="659376" y="84999"/>
                  <a:pt x="666252" y="86292"/>
                  <a:pt x="672121" y="85982"/>
                </a:cubicBezTo>
                <a:cubicBezTo>
                  <a:pt x="677913" y="85697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39"/>
                  <a:pt x="713796" y="81896"/>
                  <a:pt x="715916" y="80448"/>
                </a:cubicBezTo>
                <a:cubicBezTo>
                  <a:pt x="723517" y="75251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4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0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4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4"/>
                </a:cubicBezTo>
                <a:cubicBezTo>
                  <a:pt x="739934" y="58655"/>
                  <a:pt x="742907" y="64755"/>
                  <a:pt x="735513" y="60671"/>
                </a:cubicBezTo>
                <a:cubicBezTo>
                  <a:pt x="727628" y="56354"/>
                  <a:pt x="720001" y="57026"/>
                  <a:pt x="713693" y="64497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4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7"/>
                  <a:pt x="617520" y="73546"/>
                </a:cubicBezTo>
                <a:cubicBezTo>
                  <a:pt x="616434" y="69487"/>
                  <a:pt x="610229" y="66049"/>
                  <a:pt x="617597" y="59068"/>
                </a:cubicBezTo>
                <a:cubicBezTo>
                  <a:pt x="628300" y="48933"/>
                  <a:pt x="640917" y="44280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0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29"/>
                  <a:pt x="739107" y="36886"/>
                  <a:pt x="743838" y="33938"/>
                </a:cubicBezTo>
                <a:cubicBezTo>
                  <a:pt x="750507" y="29802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6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E532910E-319A-4467-8358-D7F7DB152BA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42651" y="2830564"/>
            <a:ext cx="1504475" cy="1626096"/>
          </a:xfrm>
          <a:custGeom>
            <a:avLst/>
            <a:gdLst>
              <a:gd name="connsiteX0" fmla="*/ 947055 w 1504475"/>
              <a:gd name="connsiteY0" fmla="*/ 1541092 h 1626096"/>
              <a:gd name="connsiteX1" fmla="*/ 950752 w 1504475"/>
              <a:gd name="connsiteY1" fmla="*/ 1541738 h 1626096"/>
              <a:gd name="connsiteX2" fmla="*/ 960913 w 1504475"/>
              <a:gd name="connsiteY2" fmla="*/ 1544272 h 1626096"/>
              <a:gd name="connsiteX3" fmla="*/ 964144 w 1504475"/>
              <a:gd name="connsiteY3" fmla="*/ 1550890 h 1626096"/>
              <a:gd name="connsiteX4" fmla="*/ 959930 w 1504475"/>
              <a:gd name="connsiteY4" fmla="*/ 1560352 h 1626096"/>
              <a:gd name="connsiteX5" fmla="*/ 958120 w 1504475"/>
              <a:gd name="connsiteY5" fmla="*/ 1566376 h 1626096"/>
              <a:gd name="connsiteX6" fmla="*/ 955328 w 1504475"/>
              <a:gd name="connsiteY6" fmla="*/ 1559576 h 1626096"/>
              <a:gd name="connsiteX7" fmla="*/ 953415 w 1504475"/>
              <a:gd name="connsiteY7" fmla="*/ 1553605 h 1626096"/>
              <a:gd name="connsiteX8" fmla="*/ 950752 w 1504475"/>
              <a:gd name="connsiteY8" fmla="*/ 1558465 h 1626096"/>
              <a:gd name="connsiteX9" fmla="*/ 946150 w 1504475"/>
              <a:gd name="connsiteY9" fmla="*/ 1570073 h 1626096"/>
              <a:gd name="connsiteX10" fmla="*/ 943978 w 1504475"/>
              <a:gd name="connsiteY10" fmla="*/ 1575941 h 1626096"/>
              <a:gd name="connsiteX11" fmla="*/ 941600 w 1504475"/>
              <a:gd name="connsiteY11" fmla="*/ 1570409 h 1626096"/>
              <a:gd name="connsiteX12" fmla="*/ 941600 w 1504475"/>
              <a:gd name="connsiteY12" fmla="*/ 1568160 h 1626096"/>
              <a:gd name="connsiteX13" fmla="*/ 947055 w 1504475"/>
              <a:gd name="connsiteY13" fmla="*/ 1541092 h 1626096"/>
              <a:gd name="connsiteX14" fmla="*/ 706338 w 1504475"/>
              <a:gd name="connsiteY14" fmla="*/ 1512317 h 1626096"/>
              <a:gd name="connsiteX15" fmla="*/ 712051 w 1504475"/>
              <a:gd name="connsiteY15" fmla="*/ 1513635 h 1626096"/>
              <a:gd name="connsiteX16" fmla="*/ 716601 w 1504475"/>
              <a:gd name="connsiteY16" fmla="*/ 1522710 h 1626096"/>
              <a:gd name="connsiteX17" fmla="*/ 712568 w 1504475"/>
              <a:gd name="connsiteY17" fmla="*/ 1527699 h 1626096"/>
              <a:gd name="connsiteX18" fmla="*/ 704140 w 1504475"/>
              <a:gd name="connsiteY18" fmla="*/ 1517591 h 1626096"/>
              <a:gd name="connsiteX19" fmla="*/ 706338 w 1504475"/>
              <a:gd name="connsiteY19" fmla="*/ 1512317 h 1626096"/>
              <a:gd name="connsiteX20" fmla="*/ 797391 w 1504475"/>
              <a:gd name="connsiteY20" fmla="*/ 1507483 h 1626096"/>
              <a:gd name="connsiteX21" fmla="*/ 799537 w 1504475"/>
              <a:gd name="connsiteY21" fmla="*/ 1510145 h 1626096"/>
              <a:gd name="connsiteX22" fmla="*/ 798090 w 1504475"/>
              <a:gd name="connsiteY22" fmla="*/ 1511567 h 1626096"/>
              <a:gd name="connsiteX23" fmla="*/ 795349 w 1504475"/>
              <a:gd name="connsiteY23" fmla="*/ 1509526 h 1626096"/>
              <a:gd name="connsiteX24" fmla="*/ 797391 w 1504475"/>
              <a:gd name="connsiteY24" fmla="*/ 1507483 h 1626096"/>
              <a:gd name="connsiteX25" fmla="*/ 770866 w 1504475"/>
              <a:gd name="connsiteY25" fmla="*/ 1503579 h 1626096"/>
              <a:gd name="connsiteX26" fmla="*/ 767919 w 1504475"/>
              <a:gd name="connsiteY26" fmla="*/ 1505208 h 1626096"/>
              <a:gd name="connsiteX27" fmla="*/ 769419 w 1504475"/>
              <a:gd name="connsiteY27" fmla="*/ 1506630 h 1626096"/>
              <a:gd name="connsiteX28" fmla="*/ 772495 w 1504475"/>
              <a:gd name="connsiteY28" fmla="*/ 1505208 h 1626096"/>
              <a:gd name="connsiteX29" fmla="*/ 770866 w 1504475"/>
              <a:gd name="connsiteY29" fmla="*/ 1503579 h 1626096"/>
              <a:gd name="connsiteX30" fmla="*/ 789403 w 1504475"/>
              <a:gd name="connsiteY30" fmla="*/ 1499287 h 1626096"/>
              <a:gd name="connsiteX31" fmla="*/ 795324 w 1504475"/>
              <a:gd name="connsiteY31" fmla="*/ 1507508 h 1626096"/>
              <a:gd name="connsiteX32" fmla="*/ 789042 w 1504475"/>
              <a:gd name="connsiteY32" fmla="*/ 1507482 h 1626096"/>
              <a:gd name="connsiteX33" fmla="*/ 786405 w 1504475"/>
              <a:gd name="connsiteY33" fmla="*/ 1502441 h 1626096"/>
              <a:gd name="connsiteX34" fmla="*/ 789403 w 1504475"/>
              <a:gd name="connsiteY34" fmla="*/ 1499287 h 1626096"/>
              <a:gd name="connsiteX35" fmla="*/ 1332394 w 1504475"/>
              <a:gd name="connsiteY35" fmla="*/ 1498331 h 1626096"/>
              <a:gd name="connsiteX36" fmla="*/ 1334023 w 1504475"/>
              <a:gd name="connsiteY36" fmla="*/ 1501278 h 1626096"/>
              <a:gd name="connsiteX37" fmla="*/ 1332394 w 1504475"/>
              <a:gd name="connsiteY37" fmla="*/ 1502906 h 1626096"/>
              <a:gd name="connsiteX38" fmla="*/ 1330972 w 1504475"/>
              <a:gd name="connsiteY38" fmla="*/ 1499831 h 1626096"/>
              <a:gd name="connsiteX39" fmla="*/ 1332394 w 1504475"/>
              <a:gd name="connsiteY39" fmla="*/ 1498331 h 1626096"/>
              <a:gd name="connsiteX40" fmla="*/ 761042 w 1504475"/>
              <a:gd name="connsiteY40" fmla="*/ 1493781 h 1626096"/>
              <a:gd name="connsiteX41" fmla="*/ 759621 w 1504475"/>
              <a:gd name="connsiteY41" fmla="*/ 1496857 h 1626096"/>
              <a:gd name="connsiteX42" fmla="*/ 761042 w 1504475"/>
              <a:gd name="connsiteY42" fmla="*/ 1498357 h 1626096"/>
              <a:gd name="connsiteX43" fmla="*/ 762671 w 1504475"/>
              <a:gd name="connsiteY43" fmla="*/ 1495409 h 1626096"/>
              <a:gd name="connsiteX44" fmla="*/ 761042 w 1504475"/>
              <a:gd name="connsiteY44" fmla="*/ 1493781 h 1626096"/>
              <a:gd name="connsiteX45" fmla="*/ 609183 w 1504475"/>
              <a:gd name="connsiteY45" fmla="*/ 1482819 h 1626096"/>
              <a:gd name="connsiteX46" fmla="*/ 625832 w 1504475"/>
              <a:gd name="connsiteY46" fmla="*/ 1503398 h 1626096"/>
              <a:gd name="connsiteX47" fmla="*/ 619550 w 1504475"/>
              <a:gd name="connsiteY47" fmla="*/ 1511465 h 1626096"/>
              <a:gd name="connsiteX48" fmla="*/ 612414 w 1504475"/>
              <a:gd name="connsiteY48" fmla="*/ 1506734 h 1626096"/>
              <a:gd name="connsiteX49" fmla="*/ 610423 w 1504475"/>
              <a:gd name="connsiteY49" fmla="*/ 1503088 h 1626096"/>
              <a:gd name="connsiteX50" fmla="*/ 608070 w 1504475"/>
              <a:gd name="connsiteY50" fmla="*/ 1506191 h 1626096"/>
              <a:gd name="connsiteX51" fmla="*/ 607863 w 1504475"/>
              <a:gd name="connsiteY51" fmla="*/ 1521987 h 1626096"/>
              <a:gd name="connsiteX52" fmla="*/ 605822 w 1504475"/>
              <a:gd name="connsiteY52" fmla="*/ 1525607 h 1626096"/>
              <a:gd name="connsiteX53" fmla="*/ 603495 w 1504475"/>
              <a:gd name="connsiteY53" fmla="*/ 1522349 h 1626096"/>
              <a:gd name="connsiteX54" fmla="*/ 603443 w 1504475"/>
              <a:gd name="connsiteY54" fmla="*/ 1487809 h 1626096"/>
              <a:gd name="connsiteX55" fmla="*/ 609183 w 1504475"/>
              <a:gd name="connsiteY55" fmla="*/ 1482819 h 1626096"/>
              <a:gd name="connsiteX56" fmla="*/ 692920 w 1504475"/>
              <a:gd name="connsiteY56" fmla="*/ 1474856 h 1626096"/>
              <a:gd name="connsiteX57" fmla="*/ 690386 w 1504475"/>
              <a:gd name="connsiteY57" fmla="*/ 1478941 h 1626096"/>
              <a:gd name="connsiteX58" fmla="*/ 692507 w 1504475"/>
              <a:gd name="connsiteY58" fmla="*/ 1484629 h 1626096"/>
              <a:gd name="connsiteX59" fmla="*/ 694652 w 1504475"/>
              <a:gd name="connsiteY59" fmla="*/ 1481165 h 1626096"/>
              <a:gd name="connsiteX60" fmla="*/ 692920 w 1504475"/>
              <a:gd name="connsiteY60" fmla="*/ 1474856 h 1626096"/>
              <a:gd name="connsiteX61" fmla="*/ 687931 w 1504475"/>
              <a:gd name="connsiteY61" fmla="*/ 1461775 h 1626096"/>
              <a:gd name="connsiteX62" fmla="*/ 685811 w 1504475"/>
              <a:gd name="connsiteY62" fmla="*/ 1465213 h 1626096"/>
              <a:gd name="connsiteX63" fmla="*/ 687931 w 1504475"/>
              <a:gd name="connsiteY63" fmla="*/ 1470901 h 1626096"/>
              <a:gd name="connsiteX64" fmla="*/ 690568 w 1504475"/>
              <a:gd name="connsiteY64" fmla="*/ 1466920 h 1626096"/>
              <a:gd name="connsiteX65" fmla="*/ 687931 w 1504475"/>
              <a:gd name="connsiteY65" fmla="*/ 1461775 h 1626096"/>
              <a:gd name="connsiteX66" fmla="*/ 742089 w 1504475"/>
              <a:gd name="connsiteY66" fmla="*/ 1458500 h 1626096"/>
              <a:gd name="connsiteX67" fmla="*/ 742090 w 1504475"/>
              <a:gd name="connsiteY67" fmla="*/ 1458500 h 1626096"/>
              <a:gd name="connsiteX68" fmla="*/ 741268 w 1504475"/>
              <a:gd name="connsiteY68" fmla="*/ 1462027 h 1626096"/>
              <a:gd name="connsiteX69" fmla="*/ 740619 w 1504475"/>
              <a:gd name="connsiteY69" fmla="*/ 1461568 h 1626096"/>
              <a:gd name="connsiteX70" fmla="*/ 495972 w 1504475"/>
              <a:gd name="connsiteY70" fmla="*/ 1452649 h 1626096"/>
              <a:gd name="connsiteX71" fmla="*/ 498609 w 1504475"/>
              <a:gd name="connsiteY71" fmla="*/ 1457768 h 1626096"/>
              <a:gd name="connsiteX72" fmla="*/ 495972 w 1504475"/>
              <a:gd name="connsiteY72" fmla="*/ 1461776 h 1626096"/>
              <a:gd name="connsiteX73" fmla="*/ 493852 w 1504475"/>
              <a:gd name="connsiteY73" fmla="*/ 1456088 h 1626096"/>
              <a:gd name="connsiteX74" fmla="*/ 495972 w 1504475"/>
              <a:gd name="connsiteY74" fmla="*/ 1452649 h 1626096"/>
              <a:gd name="connsiteX75" fmla="*/ 910990 w 1504475"/>
              <a:gd name="connsiteY75" fmla="*/ 1442566 h 1626096"/>
              <a:gd name="connsiteX76" fmla="*/ 911791 w 1504475"/>
              <a:gd name="connsiteY76" fmla="*/ 1446457 h 1626096"/>
              <a:gd name="connsiteX77" fmla="*/ 909620 w 1504475"/>
              <a:gd name="connsiteY77" fmla="*/ 1448073 h 1626096"/>
              <a:gd name="connsiteX78" fmla="*/ 909672 w 1504475"/>
              <a:gd name="connsiteY78" fmla="*/ 1443833 h 1626096"/>
              <a:gd name="connsiteX79" fmla="*/ 910990 w 1504475"/>
              <a:gd name="connsiteY79" fmla="*/ 1442566 h 1626096"/>
              <a:gd name="connsiteX80" fmla="*/ 505745 w 1504475"/>
              <a:gd name="connsiteY80" fmla="*/ 1439593 h 1626096"/>
              <a:gd name="connsiteX81" fmla="*/ 507373 w 1504475"/>
              <a:gd name="connsiteY81" fmla="*/ 1441222 h 1626096"/>
              <a:gd name="connsiteX82" fmla="*/ 504297 w 1504475"/>
              <a:gd name="connsiteY82" fmla="*/ 1442644 h 1626096"/>
              <a:gd name="connsiteX83" fmla="*/ 502797 w 1504475"/>
              <a:gd name="connsiteY83" fmla="*/ 1441222 h 1626096"/>
              <a:gd name="connsiteX84" fmla="*/ 505745 w 1504475"/>
              <a:gd name="connsiteY84" fmla="*/ 1439593 h 1626096"/>
              <a:gd name="connsiteX85" fmla="*/ 600884 w 1504475"/>
              <a:gd name="connsiteY85" fmla="*/ 1434551 h 1626096"/>
              <a:gd name="connsiteX86" fmla="*/ 598842 w 1504475"/>
              <a:gd name="connsiteY86" fmla="*/ 1438094 h 1626096"/>
              <a:gd name="connsiteX87" fmla="*/ 605925 w 1504475"/>
              <a:gd name="connsiteY87" fmla="*/ 1452545 h 1626096"/>
              <a:gd name="connsiteX88" fmla="*/ 610164 w 1504475"/>
              <a:gd name="connsiteY88" fmla="*/ 1452494 h 1626096"/>
              <a:gd name="connsiteX89" fmla="*/ 613422 w 1504475"/>
              <a:gd name="connsiteY89" fmla="*/ 1447763 h 1626096"/>
              <a:gd name="connsiteX90" fmla="*/ 600884 w 1504475"/>
              <a:gd name="connsiteY90" fmla="*/ 1434551 h 1626096"/>
              <a:gd name="connsiteX91" fmla="*/ 868801 w 1504475"/>
              <a:gd name="connsiteY91" fmla="*/ 1434008 h 1626096"/>
              <a:gd name="connsiteX92" fmla="*/ 864067 w 1504475"/>
              <a:gd name="connsiteY92" fmla="*/ 1437912 h 1626096"/>
              <a:gd name="connsiteX93" fmla="*/ 866342 w 1504475"/>
              <a:gd name="connsiteY93" fmla="*/ 1443212 h 1626096"/>
              <a:gd name="connsiteX94" fmla="*/ 879217 w 1504475"/>
              <a:gd name="connsiteY94" fmla="*/ 1441558 h 1626096"/>
              <a:gd name="connsiteX95" fmla="*/ 875184 w 1504475"/>
              <a:gd name="connsiteY95" fmla="*/ 1434603 h 1626096"/>
              <a:gd name="connsiteX96" fmla="*/ 868801 w 1504475"/>
              <a:gd name="connsiteY96" fmla="*/ 1434008 h 1626096"/>
              <a:gd name="connsiteX97" fmla="*/ 485423 w 1504475"/>
              <a:gd name="connsiteY97" fmla="*/ 1425452 h 1626096"/>
              <a:gd name="connsiteX98" fmla="*/ 493257 w 1504475"/>
              <a:gd name="connsiteY98" fmla="*/ 1441118 h 1626096"/>
              <a:gd name="connsiteX99" fmla="*/ 485966 w 1504475"/>
              <a:gd name="connsiteY99" fmla="*/ 1443393 h 1626096"/>
              <a:gd name="connsiteX100" fmla="*/ 477410 w 1504475"/>
              <a:gd name="connsiteY100" fmla="*/ 1435715 h 1626096"/>
              <a:gd name="connsiteX101" fmla="*/ 485423 w 1504475"/>
              <a:gd name="connsiteY101" fmla="*/ 1425452 h 1626096"/>
              <a:gd name="connsiteX102" fmla="*/ 706363 w 1504475"/>
              <a:gd name="connsiteY102" fmla="*/ 1420798 h 1626096"/>
              <a:gd name="connsiteX103" fmla="*/ 704631 w 1504475"/>
              <a:gd name="connsiteY103" fmla="*/ 1423667 h 1626096"/>
              <a:gd name="connsiteX104" fmla="*/ 710604 w 1504475"/>
              <a:gd name="connsiteY104" fmla="*/ 1425063 h 1626096"/>
              <a:gd name="connsiteX105" fmla="*/ 712879 w 1504475"/>
              <a:gd name="connsiteY105" fmla="*/ 1421573 h 1626096"/>
              <a:gd name="connsiteX106" fmla="*/ 706363 w 1504475"/>
              <a:gd name="connsiteY106" fmla="*/ 1420798 h 1626096"/>
              <a:gd name="connsiteX107" fmla="*/ 1067298 w 1504475"/>
              <a:gd name="connsiteY107" fmla="*/ 1402364 h 1626096"/>
              <a:gd name="connsiteX108" fmla="*/ 1068927 w 1504475"/>
              <a:gd name="connsiteY108" fmla="*/ 1403993 h 1626096"/>
              <a:gd name="connsiteX109" fmla="*/ 1067298 w 1504475"/>
              <a:gd name="connsiteY109" fmla="*/ 1406940 h 1626096"/>
              <a:gd name="connsiteX110" fmla="*/ 1065876 w 1504475"/>
              <a:gd name="connsiteY110" fmla="*/ 1405441 h 1626096"/>
              <a:gd name="connsiteX111" fmla="*/ 1067298 w 1504475"/>
              <a:gd name="connsiteY111" fmla="*/ 1402364 h 1626096"/>
              <a:gd name="connsiteX112" fmla="*/ 528728 w 1504475"/>
              <a:gd name="connsiteY112" fmla="*/ 1394066 h 1626096"/>
              <a:gd name="connsiteX113" fmla="*/ 530227 w 1504475"/>
              <a:gd name="connsiteY113" fmla="*/ 1395488 h 1626096"/>
              <a:gd name="connsiteX114" fmla="*/ 527151 w 1504475"/>
              <a:gd name="connsiteY114" fmla="*/ 1396910 h 1626096"/>
              <a:gd name="connsiteX115" fmla="*/ 525651 w 1504475"/>
              <a:gd name="connsiteY115" fmla="*/ 1395488 h 1626096"/>
              <a:gd name="connsiteX116" fmla="*/ 528728 w 1504475"/>
              <a:gd name="connsiteY116" fmla="*/ 1394066 h 1626096"/>
              <a:gd name="connsiteX117" fmla="*/ 515026 w 1504475"/>
              <a:gd name="connsiteY117" fmla="*/ 1394066 h 1626096"/>
              <a:gd name="connsiteX118" fmla="*/ 516525 w 1504475"/>
              <a:gd name="connsiteY118" fmla="*/ 1395488 h 1626096"/>
              <a:gd name="connsiteX119" fmla="*/ 513450 w 1504475"/>
              <a:gd name="connsiteY119" fmla="*/ 1396910 h 1626096"/>
              <a:gd name="connsiteX120" fmla="*/ 511950 w 1504475"/>
              <a:gd name="connsiteY120" fmla="*/ 1395488 h 1626096"/>
              <a:gd name="connsiteX121" fmla="*/ 515026 w 1504475"/>
              <a:gd name="connsiteY121" fmla="*/ 1394066 h 1626096"/>
              <a:gd name="connsiteX122" fmla="*/ 483072 w 1504475"/>
              <a:gd name="connsiteY122" fmla="*/ 1366739 h 1626096"/>
              <a:gd name="connsiteX123" fmla="*/ 467973 w 1504475"/>
              <a:gd name="connsiteY123" fmla="*/ 1376512 h 1626096"/>
              <a:gd name="connsiteX124" fmla="*/ 477590 w 1504475"/>
              <a:gd name="connsiteY124" fmla="*/ 1379588 h 1626096"/>
              <a:gd name="connsiteX125" fmla="*/ 482477 w 1504475"/>
              <a:gd name="connsiteY125" fmla="*/ 1384293 h 1626096"/>
              <a:gd name="connsiteX126" fmla="*/ 487285 w 1504475"/>
              <a:gd name="connsiteY126" fmla="*/ 1388171 h 1626096"/>
              <a:gd name="connsiteX127" fmla="*/ 489561 w 1504475"/>
              <a:gd name="connsiteY127" fmla="*/ 1382483 h 1626096"/>
              <a:gd name="connsiteX128" fmla="*/ 487596 w 1504475"/>
              <a:gd name="connsiteY128" fmla="*/ 1371367 h 1626096"/>
              <a:gd name="connsiteX129" fmla="*/ 483072 w 1504475"/>
              <a:gd name="connsiteY129" fmla="*/ 1366739 h 1626096"/>
              <a:gd name="connsiteX130" fmla="*/ 1110731 w 1504475"/>
              <a:gd name="connsiteY130" fmla="*/ 1361232 h 1626096"/>
              <a:gd name="connsiteX131" fmla="*/ 1110731 w 1504475"/>
              <a:gd name="connsiteY131" fmla="*/ 1363249 h 1626096"/>
              <a:gd name="connsiteX132" fmla="*/ 1108016 w 1504475"/>
              <a:gd name="connsiteY132" fmla="*/ 1365369 h 1626096"/>
              <a:gd name="connsiteX133" fmla="*/ 1107267 w 1504475"/>
              <a:gd name="connsiteY133" fmla="*/ 1362602 h 1626096"/>
              <a:gd name="connsiteX134" fmla="*/ 1110731 w 1504475"/>
              <a:gd name="connsiteY134" fmla="*/ 1361232 h 1626096"/>
              <a:gd name="connsiteX135" fmla="*/ 429039 w 1504475"/>
              <a:gd name="connsiteY135" fmla="*/ 1356967 h 1626096"/>
              <a:gd name="connsiteX136" fmla="*/ 425238 w 1504475"/>
              <a:gd name="connsiteY136" fmla="*/ 1363068 h 1626096"/>
              <a:gd name="connsiteX137" fmla="*/ 423868 w 1504475"/>
              <a:gd name="connsiteY137" fmla="*/ 1373771 h 1626096"/>
              <a:gd name="connsiteX138" fmla="*/ 421929 w 1504475"/>
              <a:gd name="connsiteY138" fmla="*/ 1378554 h 1626096"/>
              <a:gd name="connsiteX139" fmla="*/ 427979 w 1504475"/>
              <a:gd name="connsiteY139" fmla="*/ 1378683 h 1626096"/>
              <a:gd name="connsiteX140" fmla="*/ 432160 w 1504475"/>
              <a:gd name="connsiteY140" fmla="*/ 1378199 h 1626096"/>
              <a:gd name="connsiteX141" fmla="*/ 434526 w 1504475"/>
              <a:gd name="connsiteY141" fmla="*/ 1380734 h 1626096"/>
              <a:gd name="connsiteX142" fmla="*/ 434635 w 1504475"/>
              <a:gd name="connsiteY142" fmla="*/ 1384513 h 1626096"/>
              <a:gd name="connsiteX143" fmla="*/ 430822 w 1504475"/>
              <a:gd name="connsiteY143" fmla="*/ 1385198 h 1626096"/>
              <a:gd name="connsiteX144" fmla="*/ 431598 w 1504475"/>
              <a:gd name="connsiteY144" fmla="*/ 1388068 h 1626096"/>
              <a:gd name="connsiteX145" fmla="*/ 434685 w 1504475"/>
              <a:gd name="connsiteY145" fmla="*/ 1386226 h 1626096"/>
              <a:gd name="connsiteX146" fmla="*/ 434635 w 1504475"/>
              <a:gd name="connsiteY146" fmla="*/ 1384513 h 1626096"/>
              <a:gd name="connsiteX147" fmla="*/ 436717 w 1504475"/>
              <a:gd name="connsiteY147" fmla="*/ 1384139 h 1626096"/>
              <a:gd name="connsiteX148" fmla="*/ 440646 w 1504475"/>
              <a:gd name="connsiteY148" fmla="*/ 1387292 h 1626096"/>
              <a:gd name="connsiteX149" fmla="*/ 434526 w 1504475"/>
              <a:gd name="connsiteY149" fmla="*/ 1380734 h 1626096"/>
              <a:gd name="connsiteX150" fmla="*/ 434338 w 1504475"/>
              <a:gd name="connsiteY150" fmla="*/ 1374185 h 1626096"/>
              <a:gd name="connsiteX151" fmla="*/ 438656 w 1504475"/>
              <a:gd name="connsiteY151" fmla="*/ 1377287 h 1626096"/>
              <a:gd name="connsiteX152" fmla="*/ 450031 w 1504475"/>
              <a:gd name="connsiteY152" fmla="*/ 1384112 h 1626096"/>
              <a:gd name="connsiteX153" fmla="*/ 458226 w 1504475"/>
              <a:gd name="connsiteY153" fmla="*/ 1385508 h 1626096"/>
              <a:gd name="connsiteX154" fmla="*/ 459234 w 1504475"/>
              <a:gd name="connsiteY154" fmla="*/ 1374314 h 1626096"/>
              <a:gd name="connsiteX155" fmla="*/ 447239 w 1504475"/>
              <a:gd name="connsiteY155" fmla="*/ 1365576 h 1626096"/>
              <a:gd name="connsiteX156" fmla="*/ 438372 w 1504475"/>
              <a:gd name="connsiteY156" fmla="*/ 1359371 h 1626096"/>
              <a:gd name="connsiteX157" fmla="*/ 429039 w 1504475"/>
              <a:gd name="connsiteY157" fmla="*/ 1356967 h 1626096"/>
              <a:gd name="connsiteX158" fmla="*/ 665077 w 1504475"/>
              <a:gd name="connsiteY158" fmla="*/ 1356656 h 1626096"/>
              <a:gd name="connsiteX159" fmla="*/ 663655 w 1504475"/>
              <a:gd name="connsiteY159" fmla="*/ 1358156 h 1626096"/>
              <a:gd name="connsiteX160" fmla="*/ 665077 w 1504475"/>
              <a:gd name="connsiteY160" fmla="*/ 1361232 h 1626096"/>
              <a:gd name="connsiteX161" fmla="*/ 666705 w 1504475"/>
              <a:gd name="connsiteY161" fmla="*/ 1359604 h 1626096"/>
              <a:gd name="connsiteX162" fmla="*/ 665077 w 1504475"/>
              <a:gd name="connsiteY162" fmla="*/ 1356656 h 1626096"/>
              <a:gd name="connsiteX163" fmla="*/ 647858 w 1504475"/>
              <a:gd name="connsiteY163" fmla="*/ 1347504 h 1626096"/>
              <a:gd name="connsiteX164" fmla="*/ 641214 w 1504475"/>
              <a:gd name="connsiteY164" fmla="*/ 1347582 h 1626096"/>
              <a:gd name="connsiteX165" fmla="*/ 635448 w 1504475"/>
              <a:gd name="connsiteY165" fmla="*/ 1349702 h 1626096"/>
              <a:gd name="connsiteX166" fmla="*/ 639999 w 1504475"/>
              <a:gd name="connsiteY166" fmla="*/ 1354382 h 1626096"/>
              <a:gd name="connsiteX167" fmla="*/ 655201 w 1504475"/>
              <a:gd name="connsiteY167" fmla="*/ 1352804 h 1626096"/>
              <a:gd name="connsiteX168" fmla="*/ 658071 w 1504475"/>
              <a:gd name="connsiteY168" fmla="*/ 1349676 h 1626096"/>
              <a:gd name="connsiteX169" fmla="*/ 654503 w 1504475"/>
              <a:gd name="connsiteY169" fmla="*/ 1347634 h 1626096"/>
              <a:gd name="connsiteX170" fmla="*/ 647858 w 1504475"/>
              <a:gd name="connsiteY170" fmla="*/ 1347504 h 1626096"/>
              <a:gd name="connsiteX171" fmla="*/ 1100079 w 1504475"/>
              <a:gd name="connsiteY171" fmla="*/ 1334656 h 1626096"/>
              <a:gd name="connsiteX172" fmla="*/ 1097002 w 1504475"/>
              <a:gd name="connsiteY172" fmla="*/ 1336078 h 1626096"/>
              <a:gd name="connsiteX173" fmla="*/ 1098502 w 1504475"/>
              <a:gd name="connsiteY173" fmla="*/ 1337500 h 1626096"/>
              <a:gd name="connsiteX174" fmla="*/ 1101579 w 1504475"/>
              <a:gd name="connsiteY174" fmla="*/ 1336078 h 1626096"/>
              <a:gd name="connsiteX175" fmla="*/ 1100079 w 1504475"/>
              <a:gd name="connsiteY175" fmla="*/ 1334656 h 1626096"/>
              <a:gd name="connsiteX176" fmla="*/ 1192996 w 1504475"/>
              <a:gd name="connsiteY176" fmla="*/ 1315524 h 1626096"/>
              <a:gd name="connsiteX177" fmla="*/ 1192996 w 1504475"/>
              <a:gd name="connsiteY177" fmla="*/ 1317541 h 1626096"/>
              <a:gd name="connsiteX178" fmla="*/ 1190281 w 1504475"/>
              <a:gd name="connsiteY178" fmla="*/ 1319660 h 1626096"/>
              <a:gd name="connsiteX179" fmla="*/ 1189531 w 1504475"/>
              <a:gd name="connsiteY179" fmla="*/ 1316894 h 1626096"/>
              <a:gd name="connsiteX180" fmla="*/ 1192996 w 1504475"/>
              <a:gd name="connsiteY180" fmla="*/ 1315524 h 1626096"/>
              <a:gd name="connsiteX181" fmla="*/ 388143 w 1504475"/>
              <a:gd name="connsiteY181" fmla="*/ 1306208 h 1626096"/>
              <a:gd name="connsiteX182" fmla="*/ 392337 w 1504475"/>
              <a:gd name="connsiteY182" fmla="*/ 1313275 h 1626096"/>
              <a:gd name="connsiteX183" fmla="*/ 385746 w 1504475"/>
              <a:gd name="connsiteY183" fmla="*/ 1313144 h 1626096"/>
              <a:gd name="connsiteX184" fmla="*/ 384390 w 1504475"/>
              <a:gd name="connsiteY184" fmla="*/ 1308699 h 1626096"/>
              <a:gd name="connsiteX185" fmla="*/ 647131 w 1504475"/>
              <a:gd name="connsiteY185" fmla="*/ 1301894 h 1626096"/>
              <a:gd name="connsiteX186" fmla="*/ 644626 w 1504475"/>
              <a:gd name="connsiteY186" fmla="*/ 1306398 h 1626096"/>
              <a:gd name="connsiteX187" fmla="*/ 648039 w 1504475"/>
              <a:gd name="connsiteY187" fmla="*/ 1312887 h 1626096"/>
              <a:gd name="connsiteX188" fmla="*/ 658096 w 1504475"/>
              <a:gd name="connsiteY188" fmla="*/ 1303968 h 1626096"/>
              <a:gd name="connsiteX189" fmla="*/ 652331 w 1504475"/>
              <a:gd name="connsiteY189" fmla="*/ 1301926 h 1626096"/>
              <a:gd name="connsiteX190" fmla="*/ 647131 w 1504475"/>
              <a:gd name="connsiteY190" fmla="*/ 1301894 h 1626096"/>
              <a:gd name="connsiteX191" fmla="*/ 392844 w 1504475"/>
              <a:gd name="connsiteY191" fmla="*/ 1269816 h 1626096"/>
              <a:gd name="connsiteX192" fmla="*/ 381676 w 1504475"/>
              <a:gd name="connsiteY192" fmla="*/ 1269971 h 1626096"/>
              <a:gd name="connsiteX193" fmla="*/ 379504 w 1504475"/>
              <a:gd name="connsiteY193" fmla="*/ 1273358 h 1626096"/>
              <a:gd name="connsiteX194" fmla="*/ 380306 w 1504475"/>
              <a:gd name="connsiteY194" fmla="*/ 1277366 h 1626096"/>
              <a:gd name="connsiteX195" fmla="*/ 399954 w 1504475"/>
              <a:gd name="connsiteY195" fmla="*/ 1274159 h 1626096"/>
              <a:gd name="connsiteX196" fmla="*/ 399514 w 1504475"/>
              <a:gd name="connsiteY196" fmla="*/ 1269997 h 1626096"/>
              <a:gd name="connsiteX197" fmla="*/ 392844 w 1504475"/>
              <a:gd name="connsiteY197" fmla="*/ 1269816 h 1626096"/>
              <a:gd name="connsiteX198" fmla="*/ 356391 w 1504475"/>
              <a:gd name="connsiteY198" fmla="*/ 1265215 h 1626096"/>
              <a:gd name="connsiteX199" fmla="*/ 356706 w 1504475"/>
              <a:gd name="connsiteY199" fmla="*/ 1265345 h 1626096"/>
              <a:gd name="connsiteX200" fmla="*/ 363282 w 1504475"/>
              <a:gd name="connsiteY200" fmla="*/ 1274932 h 1626096"/>
              <a:gd name="connsiteX201" fmla="*/ 352020 w 1504475"/>
              <a:gd name="connsiteY201" fmla="*/ 1269812 h 1626096"/>
              <a:gd name="connsiteX202" fmla="*/ 352048 w 1504475"/>
              <a:gd name="connsiteY202" fmla="*/ 1267463 h 1626096"/>
              <a:gd name="connsiteX203" fmla="*/ 356391 w 1504475"/>
              <a:gd name="connsiteY203" fmla="*/ 1265215 h 1626096"/>
              <a:gd name="connsiteX204" fmla="*/ 289380 w 1504475"/>
              <a:gd name="connsiteY204" fmla="*/ 1215086 h 1626096"/>
              <a:gd name="connsiteX205" fmla="*/ 283770 w 1504475"/>
              <a:gd name="connsiteY205" fmla="*/ 1216817 h 1626096"/>
              <a:gd name="connsiteX206" fmla="*/ 287780 w 1504475"/>
              <a:gd name="connsiteY206" fmla="*/ 1218692 h 1626096"/>
              <a:gd name="connsiteX207" fmla="*/ 290057 w 1504475"/>
              <a:gd name="connsiteY207" fmla="*/ 1219210 h 1626096"/>
              <a:gd name="connsiteX208" fmla="*/ 288424 w 1504475"/>
              <a:gd name="connsiteY208" fmla="*/ 1220411 h 1626096"/>
              <a:gd name="connsiteX209" fmla="*/ 294914 w 1504475"/>
              <a:gd name="connsiteY209" fmla="*/ 1222705 h 1626096"/>
              <a:gd name="connsiteX210" fmla="*/ 295766 w 1504475"/>
              <a:gd name="connsiteY210" fmla="*/ 1223849 h 1626096"/>
              <a:gd name="connsiteX211" fmla="*/ 296855 w 1504475"/>
              <a:gd name="connsiteY211" fmla="*/ 1223391 h 1626096"/>
              <a:gd name="connsiteX212" fmla="*/ 294914 w 1504475"/>
              <a:gd name="connsiteY212" fmla="*/ 1222705 h 1626096"/>
              <a:gd name="connsiteX213" fmla="*/ 292773 w 1504475"/>
              <a:gd name="connsiteY213" fmla="*/ 1219827 h 1626096"/>
              <a:gd name="connsiteX214" fmla="*/ 303522 w 1504475"/>
              <a:gd name="connsiteY214" fmla="*/ 1222272 h 1626096"/>
              <a:gd name="connsiteX215" fmla="*/ 296775 w 1504475"/>
              <a:gd name="connsiteY215" fmla="*/ 1219558 h 1626096"/>
              <a:gd name="connsiteX216" fmla="*/ 292534 w 1504475"/>
              <a:gd name="connsiteY216" fmla="*/ 1219506 h 1626096"/>
              <a:gd name="connsiteX217" fmla="*/ 292773 w 1504475"/>
              <a:gd name="connsiteY217" fmla="*/ 1219827 h 1626096"/>
              <a:gd name="connsiteX218" fmla="*/ 290057 w 1504475"/>
              <a:gd name="connsiteY218" fmla="*/ 1219210 h 1626096"/>
              <a:gd name="connsiteX219" fmla="*/ 292534 w 1504475"/>
              <a:gd name="connsiteY219" fmla="*/ 1217387 h 1626096"/>
              <a:gd name="connsiteX220" fmla="*/ 289380 w 1504475"/>
              <a:gd name="connsiteY220" fmla="*/ 1215086 h 1626096"/>
              <a:gd name="connsiteX221" fmla="*/ 573583 w 1504475"/>
              <a:gd name="connsiteY221" fmla="*/ 1210510 h 1626096"/>
              <a:gd name="connsiteX222" fmla="*/ 567895 w 1504475"/>
              <a:gd name="connsiteY222" fmla="*/ 1211879 h 1626096"/>
              <a:gd name="connsiteX223" fmla="*/ 569214 w 1504475"/>
              <a:gd name="connsiteY223" fmla="*/ 1219299 h 1626096"/>
              <a:gd name="connsiteX224" fmla="*/ 575263 w 1504475"/>
              <a:gd name="connsiteY224" fmla="*/ 1222247 h 1626096"/>
              <a:gd name="connsiteX225" fmla="*/ 587310 w 1504475"/>
              <a:gd name="connsiteY225" fmla="*/ 1219454 h 1626096"/>
              <a:gd name="connsiteX226" fmla="*/ 588966 w 1504475"/>
              <a:gd name="connsiteY226" fmla="*/ 1217800 h 1626096"/>
              <a:gd name="connsiteX227" fmla="*/ 587181 w 1504475"/>
              <a:gd name="connsiteY227" fmla="*/ 1215034 h 1626096"/>
              <a:gd name="connsiteX228" fmla="*/ 573583 w 1504475"/>
              <a:gd name="connsiteY228" fmla="*/ 1210510 h 1626096"/>
              <a:gd name="connsiteX229" fmla="*/ 295301 w 1504475"/>
              <a:gd name="connsiteY229" fmla="*/ 1164051 h 1626096"/>
              <a:gd name="connsiteX230" fmla="*/ 285140 w 1504475"/>
              <a:gd name="connsiteY230" fmla="*/ 1169274 h 1626096"/>
              <a:gd name="connsiteX231" fmla="*/ 280435 w 1504475"/>
              <a:gd name="connsiteY231" fmla="*/ 1172790 h 1626096"/>
              <a:gd name="connsiteX232" fmla="*/ 285270 w 1504475"/>
              <a:gd name="connsiteY232" fmla="*/ 1182020 h 1626096"/>
              <a:gd name="connsiteX233" fmla="*/ 292716 w 1504475"/>
              <a:gd name="connsiteY233" fmla="*/ 1180262 h 1626096"/>
              <a:gd name="connsiteX234" fmla="*/ 300730 w 1504475"/>
              <a:gd name="connsiteY234" fmla="*/ 1172221 h 1626096"/>
              <a:gd name="connsiteX235" fmla="*/ 300704 w 1504475"/>
              <a:gd name="connsiteY235" fmla="*/ 1166198 h 1626096"/>
              <a:gd name="connsiteX236" fmla="*/ 295301 w 1504475"/>
              <a:gd name="connsiteY236" fmla="*/ 1164051 h 1626096"/>
              <a:gd name="connsiteX237" fmla="*/ 171413 w 1504475"/>
              <a:gd name="connsiteY237" fmla="*/ 1137320 h 1626096"/>
              <a:gd name="connsiteX238" fmla="*/ 162571 w 1504475"/>
              <a:gd name="connsiteY238" fmla="*/ 1137397 h 1626096"/>
              <a:gd name="connsiteX239" fmla="*/ 160812 w 1504475"/>
              <a:gd name="connsiteY239" fmla="*/ 1140112 h 1626096"/>
              <a:gd name="connsiteX240" fmla="*/ 169215 w 1504475"/>
              <a:gd name="connsiteY240" fmla="*/ 1146394 h 1626096"/>
              <a:gd name="connsiteX241" fmla="*/ 172835 w 1504475"/>
              <a:gd name="connsiteY241" fmla="*/ 1144765 h 1626096"/>
              <a:gd name="connsiteX242" fmla="*/ 172913 w 1504475"/>
              <a:gd name="connsiteY242" fmla="*/ 1138793 h 1626096"/>
              <a:gd name="connsiteX243" fmla="*/ 171413 w 1504475"/>
              <a:gd name="connsiteY243" fmla="*/ 1137320 h 1626096"/>
              <a:gd name="connsiteX244" fmla="*/ 1380403 w 1504475"/>
              <a:gd name="connsiteY244" fmla="*/ 1096316 h 1626096"/>
              <a:gd name="connsiteX245" fmla="*/ 1376035 w 1504475"/>
              <a:gd name="connsiteY245" fmla="*/ 1104021 h 1626096"/>
              <a:gd name="connsiteX246" fmla="*/ 1380326 w 1504475"/>
              <a:gd name="connsiteY246" fmla="*/ 1109838 h 1626096"/>
              <a:gd name="connsiteX247" fmla="*/ 1387151 w 1504475"/>
              <a:gd name="connsiteY247" fmla="*/ 1101487 h 1626096"/>
              <a:gd name="connsiteX248" fmla="*/ 1380403 w 1504475"/>
              <a:gd name="connsiteY248" fmla="*/ 1096316 h 1626096"/>
              <a:gd name="connsiteX249" fmla="*/ 112675 w 1504475"/>
              <a:gd name="connsiteY249" fmla="*/ 1083054 h 1626096"/>
              <a:gd name="connsiteX250" fmla="*/ 109728 w 1504475"/>
              <a:gd name="connsiteY250" fmla="*/ 1084683 h 1626096"/>
              <a:gd name="connsiteX251" fmla="*/ 111227 w 1504475"/>
              <a:gd name="connsiteY251" fmla="*/ 1086104 h 1626096"/>
              <a:gd name="connsiteX252" fmla="*/ 114304 w 1504475"/>
              <a:gd name="connsiteY252" fmla="*/ 1084683 h 1626096"/>
              <a:gd name="connsiteX253" fmla="*/ 112675 w 1504475"/>
              <a:gd name="connsiteY253" fmla="*/ 1083054 h 1626096"/>
              <a:gd name="connsiteX254" fmla="*/ 166910 w 1504475"/>
              <a:gd name="connsiteY254" fmla="*/ 1057071 h 1626096"/>
              <a:gd name="connsiteX255" fmla="*/ 166485 w 1504475"/>
              <a:gd name="connsiteY255" fmla="*/ 1059233 h 1626096"/>
              <a:gd name="connsiteX256" fmla="*/ 164823 w 1504475"/>
              <a:gd name="connsiteY256" fmla="*/ 1057634 h 1626096"/>
              <a:gd name="connsiteX257" fmla="*/ 166889 w 1504475"/>
              <a:gd name="connsiteY257" fmla="*/ 1057072 h 1626096"/>
              <a:gd name="connsiteX258" fmla="*/ 89149 w 1504475"/>
              <a:gd name="connsiteY258" fmla="*/ 1004693 h 1626096"/>
              <a:gd name="connsiteX259" fmla="*/ 87519 w 1504475"/>
              <a:gd name="connsiteY259" fmla="*/ 1006322 h 1626096"/>
              <a:gd name="connsiteX260" fmla="*/ 89149 w 1504475"/>
              <a:gd name="connsiteY260" fmla="*/ 1009269 h 1626096"/>
              <a:gd name="connsiteX261" fmla="*/ 90571 w 1504475"/>
              <a:gd name="connsiteY261" fmla="*/ 1007770 h 1626096"/>
              <a:gd name="connsiteX262" fmla="*/ 89149 w 1504475"/>
              <a:gd name="connsiteY262" fmla="*/ 1004693 h 1626096"/>
              <a:gd name="connsiteX263" fmla="*/ 37528 w 1504475"/>
              <a:gd name="connsiteY263" fmla="*/ 997409 h 1626096"/>
              <a:gd name="connsiteX264" fmla="*/ 36564 w 1504475"/>
              <a:gd name="connsiteY264" fmla="*/ 1001048 h 1626096"/>
              <a:gd name="connsiteX265" fmla="*/ 36536 w 1504475"/>
              <a:gd name="connsiteY265" fmla="*/ 1001147 h 1626096"/>
              <a:gd name="connsiteX266" fmla="*/ 36538 w 1504475"/>
              <a:gd name="connsiteY266" fmla="*/ 1001048 h 1626096"/>
              <a:gd name="connsiteX267" fmla="*/ 36489 w 1504475"/>
              <a:gd name="connsiteY267" fmla="*/ 1001041 h 1626096"/>
              <a:gd name="connsiteX268" fmla="*/ 36771 w 1504475"/>
              <a:gd name="connsiteY268" fmla="*/ 997790 h 1626096"/>
              <a:gd name="connsiteX269" fmla="*/ 106651 w 1504475"/>
              <a:gd name="connsiteY269" fmla="*/ 950712 h 1626096"/>
              <a:gd name="connsiteX270" fmla="*/ 105152 w 1504475"/>
              <a:gd name="connsiteY270" fmla="*/ 952134 h 1626096"/>
              <a:gd name="connsiteX271" fmla="*/ 108099 w 1504475"/>
              <a:gd name="connsiteY271" fmla="*/ 953763 h 1626096"/>
              <a:gd name="connsiteX272" fmla="*/ 109728 w 1504475"/>
              <a:gd name="connsiteY272" fmla="*/ 952134 h 1626096"/>
              <a:gd name="connsiteX273" fmla="*/ 106651 w 1504475"/>
              <a:gd name="connsiteY273" fmla="*/ 950712 h 1626096"/>
              <a:gd name="connsiteX274" fmla="*/ 104221 w 1504475"/>
              <a:gd name="connsiteY274" fmla="*/ 904306 h 1626096"/>
              <a:gd name="connsiteX275" fmla="*/ 100731 w 1504475"/>
              <a:gd name="connsiteY275" fmla="*/ 906555 h 1626096"/>
              <a:gd name="connsiteX276" fmla="*/ 102127 w 1504475"/>
              <a:gd name="connsiteY276" fmla="*/ 912527 h 1626096"/>
              <a:gd name="connsiteX277" fmla="*/ 104996 w 1504475"/>
              <a:gd name="connsiteY277" fmla="*/ 910796 h 1626096"/>
              <a:gd name="connsiteX278" fmla="*/ 104221 w 1504475"/>
              <a:gd name="connsiteY278" fmla="*/ 904306 h 1626096"/>
              <a:gd name="connsiteX279" fmla="*/ 110840 w 1504475"/>
              <a:gd name="connsiteY279" fmla="*/ 735176 h 1626096"/>
              <a:gd name="connsiteX280" fmla="*/ 105152 w 1504475"/>
              <a:gd name="connsiteY280" fmla="*/ 737296 h 1626096"/>
              <a:gd name="connsiteX281" fmla="*/ 108615 w 1504475"/>
              <a:gd name="connsiteY281" fmla="*/ 739442 h 1626096"/>
              <a:gd name="connsiteX282" fmla="*/ 114924 w 1504475"/>
              <a:gd name="connsiteY282" fmla="*/ 737709 h 1626096"/>
              <a:gd name="connsiteX283" fmla="*/ 110840 w 1504475"/>
              <a:gd name="connsiteY283" fmla="*/ 735176 h 1626096"/>
              <a:gd name="connsiteX284" fmla="*/ 29738 w 1504475"/>
              <a:gd name="connsiteY284" fmla="*/ 716743 h 1626096"/>
              <a:gd name="connsiteX285" fmla="*/ 28316 w 1504475"/>
              <a:gd name="connsiteY285" fmla="*/ 719819 h 1626096"/>
              <a:gd name="connsiteX286" fmla="*/ 29738 w 1504475"/>
              <a:gd name="connsiteY286" fmla="*/ 721319 h 1626096"/>
              <a:gd name="connsiteX287" fmla="*/ 31368 w 1504475"/>
              <a:gd name="connsiteY287" fmla="*/ 718371 h 1626096"/>
              <a:gd name="connsiteX288" fmla="*/ 29738 w 1504475"/>
              <a:gd name="connsiteY288" fmla="*/ 716743 h 1626096"/>
              <a:gd name="connsiteX289" fmla="*/ 101894 w 1504475"/>
              <a:gd name="connsiteY289" fmla="*/ 692958 h 1626096"/>
              <a:gd name="connsiteX290" fmla="*/ 100770 w 1504475"/>
              <a:gd name="connsiteY290" fmla="*/ 698282 h 1626096"/>
              <a:gd name="connsiteX291" fmla="*/ 100524 w 1504475"/>
              <a:gd name="connsiteY291" fmla="*/ 698465 h 1626096"/>
              <a:gd name="connsiteX292" fmla="*/ 100575 w 1504475"/>
              <a:gd name="connsiteY292" fmla="*/ 694225 h 1626096"/>
              <a:gd name="connsiteX293" fmla="*/ 101894 w 1504475"/>
              <a:gd name="connsiteY293" fmla="*/ 692958 h 1626096"/>
              <a:gd name="connsiteX294" fmla="*/ 138347 w 1504475"/>
              <a:gd name="connsiteY294" fmla="*/ 575171 h 1626096"/>
              <a:gd name="connsiteX295" fmla="*/ 128032 w 1504475"/>
              <a:gd name="connsiteY295" fmla="*/ 584117 h 1626096"/>
              <a:gd name="connsiteX296" fmla="*/ 128058 w 1504475"/>
              <a:gd name="connsiteY296" fmla="*/ 586185 h 1626096"/>
              <a:gd name="connsiteX297" fmla="*/ 130849 w 1504475"/>
              <a:gd name="connsiteY297" fmla="*/ 587969 h 1626096"/>
              <a:gd name="connsiteX298" fmla="*/ 141810 w 1504475"/>
              <a:gd name="connsiteY298" fmla="*/ 577369 h 1626096"/>
              <a:gd name="connsiteX299" fmla="*/ 138347 w 1504475"/>
              <a:gd name="connsiteY299" fmla="*/ 575171 h 1626096"/>
              <a:gd name="connsiteX300" fmla="*/ 139459 w 1504475"/>
              <a:gd name="connsiteY300" fmla="*/ 524784 h 1626096"/>
              <a:gd name="connsiteX301" fmla="*/ 137287 w 1504475"/>
              <a:gd name="connsiteY301" fmla="*/ 528249 h 1626096"/>
              <a:gd name="connsiteX302" fmla="*/ 147911 w 1504475"/>
              <a:gd name="connsiteY302" fmla="*/ 569484 h 1626096"/>
              <a:gd name="connsiteX303" fmla="*/ 154091 w 1504475"/>
              <a:gd name="connsiteY303" fmla="*/ 574085 h 1626096"/>
              <a:gd name="connsiteX304" fmla="*/ 166604 w 1504475"/>
              <a:gd name="connsiteY304" fmla="*/ 574991 h 1626096"/>
              <a:gd name="connsiteX305" fmla="*/ 169061 w 1504475"/>
              <a:gd name="connsiteY305" fmla="*/ 571604 h 1626096"/>
              <a:gd name="connsiteX306" fmla="*/ 171310 w 1504475"/>
              <a:gd name="connsiteY306" fmla="*/ 561211 h 1626096"/>
              <a:gd name="connsiteX307" fmla="*/ 173662 w 1504475"/>
              <a:gd name="connsiteY307" fmla="*/ 547664 h 1626096"/>
              <a:gd name="connsiteX308" fmla="*/ 173714 w 1504475"/>
              <a:gd name="connsiteY308" fmla="*/ 545414 h 1626096"/>
              <a:gd name="connsiteX309" fmla="*/ 167948 w 1504475"/>
              <a:gd name="connsiteY309" fmla="*/ 538409 h 1626096"/>
              <a:gd name="connsiteX310" fmla="*/ 142665 w 1504475"/>
              <a:gd name="connsiteY310" fmla="*/ 527964 h 1626096"/>
              <a:gd name="connsiteX311" fmla="*/ 139459 w 1504475"/>
              <a:gd name="connsiteY311" fmla="*/ 524784 h 1626096"/>
              <a:gd name="connsiteX312" fmla="*/ 89175 w 1504475"/>
              <a:gd name="connsiteY312" fmla="*/ 515632 h 1626096"/>
              <a:gd name="connsiteX313" fmla="*/ 87055 w 1504475"/>
              <a:gd name="connsiteY313" fmla="*/ 521320 h 1626096"/>
              <a:gd name="connsiteX314" fmla="*/ 89175 w 1504475"/>
              <a:gd name="connsiteY314" fmla="*/ 524758 h 1626096"/>
              <a:gd name="connsiteX315" fmla="*/ 91812 w 1504475"/>
              <a:gd name="connsiteY315" fmla="*/ 519639 h 1626096"/>
              <a:gd name="connsiteX316" fmla="*/ 89175 w 1504475"/>
              <a:gd name="connsiteY316" fmla="*/ 515632 h 1626096"/>
              <a:gd name="connsiteX317" fmla="*/ 153936 w 1504475"/>
              <a:gd name="connsiteY317" fmla="*/ 507333 h 1626096"/>
              <a:gd name="connsiteX318" fmla="*/ 150860 w 1504475"/>
              <a:gd name="connsiteY318" fmla="*/ 508755 h 1626096"/>
              <a:gd name="connsiteX319" fmla="*/ 152359 w 1504475"/>
              <a:gd name="connsiteY319" fmla="*/ 510177 h 1626096"/>
              <a:gd name="connsiteX320" fmla="*/ 155436 w 1504475"/>
              <a:gd name="connsiteY320" fmla="*/ 508755 h 1626096"/>
              <a:gd name="connsiteX321" fmla="*/ 153936 w 1504475"/>
              <a:gd name="connsiteY321" fmla="*/ 507333 h 1626096"/>
              <a:gd name="connsiteX322" fmla="*/ 132504 w 1504475"/>
              <a:gd name="connsiteY322" fmla="*/ 506610 h 1626096"/>
              <a:gd name="connsiteX323" fmla="*/ 128135 w 1504475"/>
              <a:gd name="connsiteY323" fmla="*/ 514391 h 1626096"/>
              <a:gd name="connsiteX324" fmla="*/ 130229 w 1504475"/>
              <a:gd name="connsiteY324" fmla="*/ 520130 h 1626096"/>
              <a:gd name="connsiteX325" fmla="*/ 139045 w 1504475"/>
              <a:gd name="connsiteY325" fmla="*/ 509893 h 1626096"/>
              <a:gd name="connsiteX326" fmla="*/ 132504 w 1504475"/>
              <a:gd name="connsiteY326" fmla="*/ 506610 h 1626096"/>
              <a:gd name="connsiteX327" fmla="*/ 166191 w 1504475"/>
              <a:gd name="connsiteY327" fmla="*/ 502577 h 1626096"/>
              <a:gd name="connsiteX328" fmla="*/ 160452 w 1504475"/>
              <a:gd name="connsiteY328" fmla="*/ 508755 h 1626096"/>
              <a:gd name="connsiteX329" fmla="*/ 166913 w 1504475"/>
              <a:gd name="connsiteY329" fmla="*/ 515684 h 1626096"/>
              <a:gd name="connsiteX330" fmla="*/ 168983 w 1504475"/>
              <a:gd name="connsiteY330" fmla="*/ 510978 h 1626096"/>
              <a:gd name="connsiteX331" fmla="*/ 166191 w 1504475"/>
              <a:gd name="connsiteY331" fmla="*/ 502577 h 1626096"/>
              <a:gd name="connsiteX332" fmla="*/ 177385 w 1504475"/>
              <a:gd name="connsiteY332" fmla="*/ 433342 h 1626096"/>
              <a:gd name="connsiteX333" fmla="*/ 175239 w 1504475"/>
              <a:gd name="connsiteY333" fmla="*/ 436961 h 1626096"/>
              <a:gd name="connsiteX334" fmla="*/ 179402 w 1504475"/>
              <a:gd name="connsiteY334" fmla="*/ 446372 h 1626096"/>
              <a:gd name="connsiteX335" fmla="*/ 182711 w 1504475"/>
              <a:gd name="connsiteY335" fmla="*/ 438125 h 1626096"/>
              <a:gd name="connsiteX336" fmla="*/ 177385 w 1504475"/>
              <a:gd name="connsiteY336" fmla="*/ 433342 h 1626096"/>
              <a:gd name="connsiteX337" fmla="*/ 1360574 w 1504475"/>
              <a:gd name="connsiteY337" fmla="*/ 356378 h 1626096"/>
              <a:gd name="connsiteX338" fmla="*/ 1353154 w 1504475"/>
              <a:gd name="connsiteY338" fmla="*/ 362660 h 1626096"/>
              <a:gd name="connsiteX339" fmla="*/ 1356645 w 1504475"/>
              <a:gd name="connsiteY339" fmla="*/ 364625 h 1626096"/>
              <a:gd name="connsiteX340" fmla="*/ 1362850 w 1504475"/>
              <a:gd name="connsiteY340" fmla="*/ 361859 h 1626096"/>
              <a:gd name="connsiteX341" fmla="*/ 1360574 w 1504475"/>
              <a:gd name="connsiteY341" fmla="*/ 356378 h 1626096"/>
              <a:gd name="connsiteX342" fmla="*/ 1365877 w 1504475"/>
              <a:gd name="connsiteY342" fmla="*/ 349943 h 1626096"/>
              <a:gd name="connsiteX343" fmla="*/ 1366675 w 1504475"/>
              <a:gd name="connsiteY343" fmla="*/ 351052 h 1626096"/>
              <a:gd name="connsiteX344" fmla="*/ 1363567 w 1504475"/>
              <a:gd name="connsiteY344" fmla="*/ 351052 h 1626096"/>
              <a:gd name="connsiteX345" fmla="*/ 1363555 w 1504475"/>
              <a:gd name="connsiteY345" fmla="*/ 351036 h 1626096"/>
              <a:gd name="connsiteX346" fmla="*/ 194319 w 1504475"/>
              <a:gd name="connsiteY346" fmla="*/ 337376 h 1626096"/>
              <a:gd name="connsiteX347" fmla="*/ 188269 w 1504475"/>
              <a:gd name="connsiteY347" fmla="*/ 345054 h 1626096"/>
              <a:gd name="connsiteX348" fmla="*/ 193879 w 1504475"/>
              <a:gd name="connsiteY348" fmla="*/ 347174 h 1626096"/>
              <a:gd name="connsiteX349" fmla="*/ 196413 w 1504475"/>
              <a:gd name="connsiteY349" fmla="*/ 340814 h 1626096"/>
              <a:gd name="connsiteX350" fmla="*/ 194319 w 1504475"/>
              <a:gd name="connsiteY350" fmla="*/ 337376 h 1626096"/>
              <a:gd name="connsiteX351" fmla="*/ 1352707 w 1504475"/>
              <a:gd name="connsiteY351" fmla="*/ 332175 h 1626096"/>
              <a:gd name="connsiteX352" fmla="*/ 1352896 w 1504475"/>
              <a:gd name="connsiteY352" fmla="*/ 332567 h 1626096"/>
              <a:gd name="connsiteX353" fmla="*/ 1352969 w 1504475"/>
              <a:gd name="connsiteY353" fmla="*/ 333614 h 1626096"/>
              <a:gd name="connsiteX354" fmla="*/ 1352965 w 1504475"/>
              <a:gd name="connsiteY354" fmla="*/ 333630 h 1626096"/>
              <a:gd name="connsiteX355" fmla="*/ 1253905 w 1504475"/>
              <a:gd name="connsiteY355" fmla="*/ 297071 h 1626096"/>
              <a:gd name="connsiteX356" fmla="*/ 1252405 w 1504475"/>
              <a:gd name="connsiteY356" fmla="*/ 298493 h 1626096"/>
              <a:gd name="connsiteX357" fmla="*/ 1255352 w 1504475"/>
              <a:gd name="connsiteY357" fmla="*/ 300122 h 1626096"/>
              <a:gd name="connsiteX358" fmla="*/ 1256981 w 1504475"/>
              <a:gd name="connsiteY358" fmla="*/ 298493 h 1626096"/>
              <a:gd name="connsiteX359" fmla="*/ 1253905 w 1504475"/>
              <a:gd name="connsiteY359" fmla="*/ 297071 h 1626096"/>
              <a:gd name="connsiteX360" fmla="*/ 238139 w 1504475"/>
              <a:gd name="connsiteY360" fmla="*/ 290970 h 1626096"/>
              <a:gd name="connsiteX361" fmla="*/ 233279 w 1504475"/>
              <a:gd name="connsiteY361" fmla="*/ 294098 h 1626096"/>
              <a:gd name="connsiteX362" fmla="*/ 237778 w 1504475"/>
              <a:gd name="connsiteY362" fmla="*/ 307541 h 1626096"/>
              <a:gd name="connsiteX363" fmla="*/ 242302 w 1504475"/>
              <a:gd name="connsiteY363" fmla="*/ 307490 h 1626096"/>
              <a:gd name="connsiteX364" fmla="*/ 238139 w 1504475"/>
              <a:gd name="connsiteY364" fmla="*/ 290970 h 1626096"/>
              <a:gd name="connsiteX365" fmla="*/ 1354473 w 1504475"/>
              <a:gd name="connsiteY365" fmla="*/ 287894 h 1626096"/>
              <a:gd name="connsiteX366" fmla="*/ 1362101 w 1504475"/>
              <a:gd name="connsiteY366" fmla="*/ 296192 h 1626096"/>
              <a:gd name="connsiteX367" fmla="*/ 1362100 w 1504475"/>
              <a:gd name="connsiteY367" fmla="*/ 296192 h 1626096"/>
              <a:gd name="connsiteX368" fmla="*/ 1362093 w 1504475"/>
              <a:gd name="connsiteY368" fmla="*/ 296225 h 1626096"/>
              <a:gd name="connsiteX369" fmla="*/ 1339271 w 1504475"/>
              <a:gd name="connsiteY369" fmla="*/ 300794 h 1626096"/>
              <a:gd name="connsiteX370" fmla="*/ 1354473 w 1504475"/>
              <a:gd name="connsiteY370" fmla="*/ 287894 h 1626096"/>
              <a:gd name="connsiteX371" fmla="*/ 1348526 w 1504475"/>
              <a:gd name="connsiteY371" fmla="*/ 277603 h 1626096"/>
              <a:gd name="connsiteX372" fmla="*/ 1352586 w 1504475"/>
              <a:gd name="connsiteY372" fmla="*/ 279827 h 1626096"/>
              <a:gd name="connsiteX373" fmla="*/ 1345941 w 1504475"/>
              <a:gd name="connsiteY373" fmla="*/ 282387 h 1626096"/>
              <a:gd name="connsiteX374" fmla="*/ 1343847 w 1504475"/>
              <a:gd name="connsiteY374" fmla="*/ 280370 h 1626096"/>
              <a:gd name="connsiteX375" fmla="*/ 1348526 w 1504475"/>
              <a:gd name="connsiteY375" fmla="*/ 277603 h 1626096"/>
              <a:gd name="connsiteX376" fmla="*/ 1236273 w 1504475"/>
              <a:gd name="connsiteY376" fmla="*/ 273441 h 1626096"/>
              <a:gd name="connsiteX377" fmla="*/ 1234204 w 1504475"/>
              <a:gd name="connsiteY377" fmla="*/ 275742 h 1626096"/>
              <a:gd name="connsiteX378" fmla="*/ 1240435 w 1504475"/>
              <a:gd name="connsiteY378" fmla="*/ 286187 h 1626096"/>
              <a:gd name="connsiteX379" fmla="*/ 1246201 w 1504475"/>
              <a:gd name="connsiteY379" fmla="*/ 286343 h 1626096"/>
              <a:gd name="connsiteX380" fmla="*/ 1247752 w 1504475"/>
              <a:gd name="connsiteY380" fmla="*/ 284868 h 1626096"/>
              <a:gd name="connsiteX381" fmla="*/ 1236273 w 1504475"/>
              <a:gd name="connsiteY381" fmla="*/ 273441 h 1626096"/>
              <a:gd name="connsiteX382" fmla="*/ 1363909 w 1504475"/>
              <a:gd name="connsiteY382" fmla="*/ 272665 h 1626096"/>
              <a:gd name="connsiteX383" fmla="*/ 1366520 w 1504475"/>
              <a:gd name="connsiteY383" fmla="*/ 278973 h 1626096"/>
              <a:gd name="connsiteX384" fmla="*/ 1364478 w 1504475"/>
              <a:gd name="connsiteY384" fmla="*/ 282411 h 1626096"/>
              <a:gd name="connsiteX385" fmla="*/ 1358350 w 1504475"/>
              <a:gd name="connsiteY385" fmla="*/ 274811 h 1626096"/>
              <a:gd name="connsiteX386" fmla="*/ 1363909 w 1504475"/>
              <a:gd name="connsiteY386" fmla="*/ 272665 h 1626096"/>
              <a:gd name="connsiteX387" fmla="*/ 1226527 w 1504475"/>
              <a:gd name="connsiteY387" fmla="*/ 264935 h 1626096"/>
              <a:gd name="connsiteX388" fmla="*/ 1225130 w 1504475"/>
              <a:gd name="connsiteY388" fmla="*/ 270908 h 1626096"/>
              <a:gd name="connsiteX389" fmla="*/ 1228621 w 1504475"/>
              <a:gd name="connsiteY389" fmla="*/ 273183 h 1626096"/>
              <a:gd name="connsiteX390" fmla="*/ 1229396 w 1504475"/>
              <a:gd name="connsiteY390" fmla="*/ 266667 h 1626096"/>
              <a:gd name="connsiteX391" fmla="*/ 1226527 w 1504475"/>
              <a:gd name="connsiteY391" fmla="*/ 264935 h 1626096"/>
              <a:gd name="connsiteX392" fmla="*/ 1345450 w 1504475"/>
              <a:gd name="connsiteY392" fmla="*/ 254102 h 1626096"/>
              <a:gd name="connsiteX393" fmla="*/ 1348190 w 1504475"/>
              <a:gd name="connsiteY393" fmla="*/ 259739 h 1626096"/>
              <a:gd name="connsiteX394" fmla="*/ 1338392 w 1504475"/>
              <a:gd name="connsiteY394" fmla="*/ 276207 h 1626096"/>
              <a:gd name="connsiteX395" fmla="*/ 1332368 w 1504475"/>
              <a:gd name="connsiteY395" fmla="*/ 277940 h 1626096"/>
              <a:gd name="connsiteX396" fmla="*/ 1332704 w 1504475"/>
              <a:gd name="connsiteY396" fmla="*/ 273131 h 1626096"/>
              <a:gd name="connsiteX397" fmla="*/ 1339375 w 1504475"/>
              <a:gd name="connsiteY397" fmla="*/ 257645 h 1626096"/>
              <a:gd name="connsiteX398" fmla="*/ 1345450 w 1504475"/>
              <a:gd name="connsiteY398" fmla="*/ 254102 h 1626096"/>
              <a:gd name="connsiteX399" fmla="*/ 1277431 w 1504475"/>
              <a:gd name="connsiteY399" fmla="*/ 250664 h 1626096"/>
              <a:gd name="connsiteX400" fmla="*/ 1271459 w 1504475"/>
              <a:gd name="connsiteY400" fmla="*/ 252061 h 1626096"/>
              <a:gd name="connsiteX401" fmla="*/ 1273191 w 1504475"/>
              <a:gd name="connsiteY401" fmla="*/ 254930 h 1626096"/>
              <a:gd name="connsiteX402" fmla="*/ 1279680 w 1504475"/>
              <a:gd name="connsiteY402" fmla="*/ 254155 h 1626096"/>
              <a:gd name="connsiteX403" fmla="*/ 1277431 w 1504475"/>
              <a:gd name="connsiteY403" fmla="*/ 250664 h 1626096"/>
              <a:gd name="connsiteX404" fmla="*/ 1283041 w 1504475"/>
              <a:gd name="connsiteY404" fmla="*/ 218581 h 1626096"/>
              <a:gd name="connsiteX405" fmla="*/ 1286919 w 1504475"/>
              <a:gd name="connsiteY405" fmla="*/ 218943 h 1626096"/>
              <a:gd name="connsiteX406" fmla="*/ 1284411 w 1504475"/>
              <a:gd name="connsiteY406" fmla="*/ 232205 h 1626096"/>
              <a:gd name="connsiteX407" fmla="*/ 1279835 w 1504475"/>
              <a:gd name="connsiteY407" fmla="*/ 227656 h 1626096"/>
              <a:gd name="connsiteX408" fmla="*/ 1283041 w 1504475"/>
              <a:gd name="connsiteY408" fmla="*/ 218581 h 1626096"/>
              <a:gd name="connsiteX409" fmla="*/ 1175751 w 1504475"/>
              <a:gd name="connsiteY409" fmla="*/ 204905 h 1626096"/>
              <a:gd name="connsiteX410" fmla="*/ 1171847 w 1504475"/>
              <a:gd name="connsiteY410" fmla="*/ 205628 h 1626096"/>
              <a:gd name="connsiteX411" fmla="*/ 1170322 w 1504475"/>
              <a:gd name="connsiteY411" fmla="*/ 216047 h 1626096"/>
              <a:gd name="connsiteX412" fmla="*/ 1172623 w 1504475"/>
              <a:gd name="connsiteY412" fmla="*/ 217625 h 1626096"/>
              <a:gd name="connsiteX413" fmla="*/ 1179112 w 1504475"/>
              <a:gd name="connsiteY413" fmla="*/ 206973 h 1626096"/>
              <a:gd name="connsiteX414" fmla="*/ 1175751 w 1504475"/>
              <a:gd name="connsiteY414" fmla="*/ 204905 h 1626096"/>
              <a:gd name="connsiteX415" fmla="*/ 1268951 w 1504475"/>
              <a:gd name="connsiteY415" fmla="*/ 196373 h 1626096"/>
              <a:gd name="connsiteX416" fmla="*/ 1279861 w 1504475"/>
              <a:gd name="connsiteY416" fmla="*/ 207076 h 1626096"/>
              <a:gd name="connsiteX417" fmla="*/ 1278310 w 1504475"/>
              <a:gd name="connsiteY417" fmla="*/ 208628 h 1626096"/>
              <a:gd name="connsiteX418" fmla="*/ 1276474 w 1504475"/>
              <a:gd name="connsiteY418" fmla="*/ 209300 h 1626096"/>
              <a:gd name="connsiteX419" fmla="*/ 1266185 w 1504475"/>
              <a:gd name="connsiteY419" fmla="*/ 200303 h 1626096"/>
              <a:gd name="connsiteX420" fmla="*/ 1266211 w 1504475"/>
              <a:gd name="connsiteY420" fmla="*/ 198234 h 1626096"/>
              <a:gd name="connsiteX421" fmla="*/ 1268951 w 1504475"/>
              <a:gd name="connsiteY421" fmla="*/ 196373 h 1626096"/>
              <a:gd name="connsiteX422" fmla="*/ 1139246 w 1504475"/>
              <a:gd name="connsiteY422" fmla="*/ 182076 h 1626096"/>
              <a:gd name="connsiteX423" fmla="*/ 1142710 w 1504475"/>
              <a:gd name="connsiteY423" fmla="*/ 191099 h 1626096"/>
              <a:gd name="connsiteX424" fmla="*/ 1133608 w 1504475"/>
              <a:gd name="connsiteY424" fmla="*/ 191099 h 1626096"/>
              <a:gd name="connsiteX425" fmla="*/ 1133559 w 1504475"/>
              <a:gd name="connsiteY425" fmla="*/ 191089 h 1626096"/>
              <a:gd name="connsiteX426" fmla="*/ 1133678 w 1504475"/>
              <a:gd name="connsiteY426" fmla="*/ 184688 h 1626096"/>
              <a:gd name="connsiteX427" fmla="*/ 1139246 w 1504475"/>
              <a:gd name="connsiteY427" fmla="*/ 182076 h 1626096"/>
              <a:gd name="connsiteX428" fmla="*/ 509648 w 1504475"/>
              <a:gd name="connsiteY428" fmla="*/ 172796 h 1626096"/>
              <a:gd name="connsiteX429" fmla="*/ 508227 w 1504475"/>
              <a:gd name="connsiteY429" fmla="*/ 175872 h 1626096"/>
              <a:gd name="connsiteX430" fmla="*/ 509648 w 1504475"/>
              <a:gd name="connsiteY430" fmla="*/ 177372 h 1626096"/>
              <a:gd name="connsiteX431" fmla="*/ 511276 w 1504475"/>
              <a:gd name="connsiteY431" fmla="*/ 174424 h 1626096"/>
              <a:gd name="connsiteX432" fmla="*/ 509648 w 1504475"/>
              <a:gd name="connsiteY432" fmla="*/ 172796 h 1626096"/>
              <a:gd name="connsiteX433" fmla="*/ 1237126 w 1504475"/>
              <a:gd name="connsiteY433" fmla="*/ 168968 h 1626096"/>
              <a:gd name="connsiteX434" fmla="*/ 1239634 w 1504475"/>
              <a:gd name="connsiteY434" fmla="*/ 174967 h 1626096"/>
              <a:gd name="connsiteX435" fmla="*/ 1235678 w 1504475"/>
              <a:gd name="connsiteY435" fmla="*/ 176647 h 1626096"/>
              <a:gd name="connsiteX436" fmla="*/ 1234282 w 1504475"/>
              <a:gd name="connsiteY436" fmla="*/ 172925 h 1626096"/>
              <a:gd name="connsiteX437" fmla="*/ 1237126 w 1504475"/>
              <a:gd name="connsiteY437" fmla="*/ 168968 h 1626096"/>
              <a:gd name="connsiteX438" fmla="*/ 1249199 w 1504475"/>
              <a:gd name="connsiteY438" fmla="*/ 160075 h 1626096"/>
              <a:gd name="connsiteX439" fmla="*/ 1261427 w 1504475"/>
              <a:gd name="connsiteY439" fmla="*/ 175716 h 1626096"/>
              <a:gd name="connsiteX440" fmla="*/ 1256153 w 1504475"/>
              <a:gd name="connsiteY440" fmla="*/ 177242 h 1626096"/>
              <a:gd name="connsiteX441" fmla="*/ 1247906 w 1504475"/>
              <a:gd name="connsiteY441" fmla="*/ 161626 h 1626096"/>
              <a:gd name="connsiteX442" fmla="*/ 1249199 w 1504475"/>
              <a:gd name="connsiteY442" fmla="*/ 160075 h 1626096"/>
              <a:gd name="connsiteX443" fmla="*/ 1192064 w 1504475"/>
              <a:gd name="connsiteY443" fmla="*/ 150122 h 1626096"/>
              <a:gd name="connsiteX444" fmla="*/ 1192840 w 1504475"/>
              <a:gd name="connsiteY444" fmla="*/ 156637 h 1626096"/>
              <a:gd name="connsiteX445" fmla="*/ 1189970 w 1504475"/>
              <a:gd name="connsiteY445" fmla="*/ 158369 h 1626096"/>
              <a:gd name="connsiteX446" fmla="*/ 1188574 w 1504475"/>
              <a:gd name="connsiteY446" fmla="*/ 152397 h 1626096"/>
              <a:gd name="connsiteX447" fmla="*/ 1192064 w 1504475"/>
              <a:gd name="connsiteY447" fmla="*/ 150122 h 1626096"/>
              <a:gd name="connsiteX448" fmla="*/ 929398 w 1504475"/>
              <a:gd name="connsiteY448" fmla="*/ 141669 h 1626096"/>
              <a:gd name="connsiteX449" fmla="*/ 927898 w 1504475"/>
              <a:gd name="connsiteY449" fmla="*/ 143090 h 1626096"/>
              <a:gd name="connsiteX450" fmla="*/ 930845 w 1504475"/>
              <a:gd name="connsiteY450" fmla="*/ 144719 h 1626096"/>
              <a:gd name="connsiteX451" fmla="*/ 932474 w 1504475"/>
              <a:gd name="connsiteY451" fmla="*/ 143090 h 1626096"/>
              <a:gd name="connsiteX452" fmla="*/ 929398 w 1504475"/>
              <a:gd name="connsiteY452" fmla="*/ 141669 h 1626096"/>
              <a:gd name="connsiteX453" fmla="*/ 958276 w 1504475"/>
              <a:gd name="connsiteY453" fmla="*/ 141487 h 1626096"/>
              <a:gd name="connsiteX454" fmla="*/ 950752 w 1504475"/>
              <a:gd name="connsiteY454" fmla="*/ 152268 h 1626096"/>
              <a:gd name="connsiteX455" fmla="*/ 955483 w 1504475"/>
              <a:gd name="connsiteY455" fmla="*/ 155371 h 1626096"/>
              <a:gd name="connsiteX456" fmla="*/ 964454 w 1504475"/>
              <a:gd name="connsiteY456" fmla="*/ 147667 h 1626096"/>
              <a:gd name="connsiteX457" fmla="*/ 958276 w 1504475"/>
              <a:gd name="connsiteY457" fmla="*/ 141487 h 1626096"/>
              <a:gd name="connsiteX458" fmla="*/ 500522 w 1504475"/>
              <a:gd name="connsiteY458" fmla="*/ 136239 h 1626096"/>
              <a:gd name="connsiteX459" fmla="*/ 499100 w 1504475"/>
              <a:gd name="connsiteY459" fmla="*/ 139316 h 1626096"/>
              <a:gd name="connsiteX460" fmla="*/ 500522 w 1504475"/>
              <a:gd name="connsiteY460" fmla="*/ 140815 h 1626096"/>
              <a:gd name="connsiteX461" fmla="*/ 502150 w 1504475"/>
              <a:gd name="connsiteY461" fmla="*/ 137868 h 1626096"/>
              <a:gd name="connsiteX462" fmla="*/ 500522 w 1504475"/>
              <a:gd name="connsiteY462" fmla="*/ 136239 h 1626096"/>
              <a:gd name="connsiteX463" fmla="*/ 702305 w 1504475"/>
              <a:gd name="connsiteY463" fmla="*/ 127759 h 1626096"/>
              <a:gd name="connsiteX464" fmla="*/ 699358 w 1504475"/>
              <a:gd name="connsiteY464" fmla="*/ 129388 h 1626096"/>
              <a:gd name="connsiteX465" fmla="*/ 700857 w 1504475"/>
              <a:gd name="connsiteY465" fmla="*/ 130810 h 1626096"/>
              <a:gd name="connsiteX466" fmla="*/ 703933 w 1504475"/>
              <a:gd name="connsiteY466" fmla="*/ 129388 h 1626096"/>
              <a:gd name="connsiteX467" fmla="*/ 702305 w 1504475"/>
              <a:gd name="connsiteY467" fmla="*/ 127759 h 1626096"/>
              <a:gd name="connsiteX468" fmla="*/ 514896 w 1504475"/>
              <a:gd name="connsiteY468" fmla="*/ 123183 h 1626096"/>
              <a:gd name="connsiteX469" fmla="*/ 511950 w 1504475"/>
              <a:gd name="connsiteY469" fmla="*/ 124812 h 1626096"/>
              <a:gd name="connsiteX470" fmla="*/ 513449 w 1504475"/>
              <a:gd name="connsiteY470" fmla="*/ 126235 h 1626096"/>
              <a:gd name="connsiteX471" fmla="*/ 516525 w 1504475"/>
              <a:gd name="connsiteY471" fmla="*/ 124812 h 1626096"/>
              <a:gd name="connsiteX472" fmla="*/ 514896 w 1504475"/>
              <a:gd name="connsiteY472" fmla="*/ 123183 h 1626096"/>
              <a:gd name="connsiteX473" fmla="*/ 897443 w 1504475"/>
              <a:gd name="connsiteY473" fmla="*/ 114109 h 1626096"/>
              <a:gd name="connsiteX474" fmla="*/ 896021 w 1504475"/>
              <a:gd name="connsiteY474" fmla="*/ 117754 h 1626096"/>
              <a:gd name="connsiteX475" fmla="*/ 901425 w 1504475"/>
              <a:gd name="connsiteY475" fmla="*/ 122356 h 1626096"/>
              <a:gd name="connsiteX476" fmla="*/ 905329 w 1504475"/>
              <a:gd name="connsiteY476" fmla="*/ 120133 h 1626096"/>
              <a:gd name="connsiteX477" fmla="*/ 897443 w 1504475"/>
              <a:gd name="connsiteY477" fmla="*/ 114109 h 1626096"/>
              <a:gd name="connsiteX478" fmla="*/ 526814 w 1504475"/>
              <a:gd name="connsiteY478" fmla="*/ 113644 h 1626096"/>
              <a:gd name="connsiteX479" fmla="*/ 521359 w 1504475"/>
              <a:gd name="connsiteY479" fmla="*/ 118013 h 1626096"/>
              <a:gd name="connsiteX480" fmla="*/ 529116 w 1504475"/>
              <a:gd name="connsiteY480" fmla="*/ 122356 h 1626096"/>
              <a:gd name="connsiteX481" fmla="*/ 540930 w 1504475"/>
              <a:gd name="connsiteY481" fmla="*/ 117366 h 1626096"/>
              <a:gd name="connsiteX482" fmla="*/ 526814 w 1504475"/>
              <a:gd name="connsiteY482" fmla="*/ 113644 h 1626096"/>
              <a:gd name="connsiteX483" fmla="*/ 1139272 w 1504475"/>
              <a:gd name="connsiteY483" fmla="*/ 99786 h 1626096"/>
              <a:gd name="connsiteX484" fmla="*/ 1135162 w 1504475"/>
              <a:gd name="connsiteY484" fmla="*/ 100458 h 1626096"/>
              <a:gd name="connsiteX485" fmla="*/ 1133636 w 1504475"/>
              <a:gd name="connsiteY485" fmla="*/ 101984 h 1626096"/>
              <a:gd name="connsiteX486" fmla="*/ 1133688 w 1504475"/>
              <a:gd name="connsiteY486" fmla="*/ 110826 h 1626096"/>
              <a:gd name="connsiteX487" fmla="*/ 1136377 w 1504475"/>
              <a:gd name="connsiteY487" fmla="*/ 112661 h 1626096"/>
              <a:gd name="connsiteX488" fmla="*/ 1144521 w 1504475"/>
              <a:gd name="connsiteY488" fmla="*/ 101778 h 1626096"/>
              <a:gd name="connsiteX489" fmla="*/ 1139272 w 1504475"/>
              <a:gd name="connsiteY489" fmla="*/ 99786 h 1626096"/>
              <a:gd name="connsiteX490" fmla="*/ 969755 w 1504475"/>
              <a:gd name="connsiteY490" fmla="*/ 97278 h 1626096"/>
              <a:gd name="connsiteX491" fmla="*/ 973375 w 1504475"/>
              <a:gd name="connsiteY491" fmla="*/ 104052 h 1626096"/>
              <a:gd name="connsiteX492" fmla="*/ 967971 w 1504475"/>
              <a:gd name="connsiteY492" fmla="*/ 108809 h 1626096"/>
              <a:gd name="connsiteX493" fmla="*/ 964713 w 1504475"/>
              <a:gd name="connsiteY493" fmla="*/ 104362 h 1626096"/>
              <a:gd name="connsiteX494" fmla="*/ 969755 w 1504475"/>
              <a:gd name="connsiteY494" fmla="*/ 97278 h 1626096"/>
              <a:gd name="connsiteX495" fmla="*/ 923323 w 1504475"/>
              <a:gd name="connsiteY495" fmla="*/ 95314 h 1626096"/>
              <a:gd name="connsiteX496" fmla="*/ 937102 w 1504475"/>
              <a:gd name="connsiteY496" fmla="*/ 99761 h 1626096"/>
              <a:gd name="connsiteX497" fmla="*/ 940670 w 1504475"/>
              <a:gd name="connsiteY497" fmla="*/ 102889 h 1626096"/>
              <a:gd name="connsiteX498" fmla="*/ 936740 w 1504475"/>
              <a:gd name="connsiteY498" fmla="*/ 104181 h 1626096"/>
              <a:gd name="connsiteX499" fmla="*/ 930044 w 1504475"/>
              <a:gd name="connsiteY499" fmla="*/ 104259 h 1626096"/>
              <a:gd name="connsiteX500" fmla="*/ 923425 w 1504475"/>
              <a:gd name="connsiteY500" fmla="*/ 104052 h 1626096"/>
              <a:gd name="connsiteX501" fmla="*/ 918746 w 1504475"/>
              <a:gd name="connsiteY501" fmla="*/ 98545 h 1626096"/>
              <a:gd name="connsiteX502" fmla="*/ 923323 w 1504475"/>
              <a:gd name="connsiteY502" fmla="*/ 95314 h 1626096"/>
              <a:gd name="connsiteX503" fmla="*/ 945220 w 1504475"/>
              <a:gd name="connsiteY503" fmla="*/ 76803 h 1626096"/>
              <a:gd name="connsiteX504" fmla="*/ 887671 w 1504475"/>
              <a:gd name="connsiteY504" fmla="*/ 81147 h 1626096"/>
              <a:gd name="connsiteX505" fmla="*/ 869496 w 1504475"/>
              <a:gd name="connsiteY505" fmla="*/ 87118 h 1626096"/>
              <a:gd name="connsiteX506" fmla="*/ 852976 w 1504475"/>
              <a:gd name="connsiteY506" fmla="*/ 90971 h 1626096"/>
              <a:gd name="connsiteX507" fmla="*/ 840566 w 1504475"/>
              <a:gd name="connsiteY507" fmla="*/ 104285 h 1626096"/>
              <a:gd name="connsiteX508" fmla="*/ 816393 w 1504475"/>
              <a:gd name="connsiteY508" fmla="*/ 122124 h 1626096"/>
              <a:gd name="connsiteX509" fmla="*/ 814170 w 1504475"/>
              <a:gd name="connsiteY509" fmla="*/ 129931 h 1626096"/>
              <a:gd name="connsiteX510" fmla="*/ 822521 w 1504475"/>
              <a:gd name="connsiteY510" fmla="*/ 131482 h 1626096"/>
              <a:gd name="connsiteX511" fmla="*/ 829760 w 1504475"/>
              <a:gd name="connsiteY511" fmla="*/ 127061 h 1626096"/>
              <a:gd name="connsiteX512" fmla="*/ 883870 w 1504475"/>
              <a:gd name="connsiteY512" fmla="*/ 108603 h 1626096"/>
              <a:gd name="connsiteX513" fmla="*/ 899485 w 1504475"/>
              <a:gd name="connsiteY513" fmla="*/ 106172 h 1626096"/>
              <a:gd name="connsiteX514" fmla="*/ 915540 w 1504475"/>
              <a:gd name="connsiteY514" fmla="*/ 116927 h 1626096"/>
              <a:gd name="connsiteX515" fmla="*/ 924951 w 1504475"/>
              <a:gd name="connsiteY515" fmla="*/ 121607 h 1626096"/>
              <a:gd name="connsiteX516" fmla="*/ 932164 w 1504475"/>
              <a:gd name="connsiteY516" fmla="*/ 119978 h 1626096"/>
              <a:gd name="connsiteX517" fmla="*/ 942220 w 1504475"/>
              <a:gd name="connsiteY517" fmla="*/ 115971 h 1626096"/>
              <a:gd name="connsiteX518" fmla="*/ 957655 w 1504475"/>
              <a:gd name="connsiteY518" fmla="*/ 122124 h 1626096"/>
              <a:gd name="connsiteX519" fmla="*/ 996434 w 1504475"/>
              <a:gd name="connsiteY519" fmla="*/ 133758 h 1626096"/>
              <a:gd name="connsiteX520" fmla="*/ 1025830 w 1504475"/>
              <a:gd name="connsiteY520" fmla="*/ 145185 h 1626096"/>
              <a:gd name="connsiteX521" fmla="*/ 1045633 w 1504475"/>
              <a:gd name="connsiteY521" fmla="*/ 156637 h 1626096"/>
              <a:gd name="connsiteX522" fmla="*/ 1064428 w 1504475"/>
              <a:gd name="connsiteY522" fmla="*/ 172071 h 1626096"/>
              <a:gd name="connsiteX523" fmla="*/ 1092091 w 1504475"/>
              <a:gd name="connsiteY523" fmla="*/ 188411 h 1626096"/>
              <a:gd name="connsiteX524" fmla="*/ 1109412 w 1504475"/>
              <a:gd name="connsiteY524" fmla="*/ 189858 h 1626096"/>
              <a:gd name="connsiteX525" fmla="*/ 1125234 w 1504475"/>
              <a:gd name="connsiteY525" fmla="*/ 189341 h 1626096"/>
              <a:gd name="connsiteX526" fmla="*/ 1133559 w 1504475"/>
              <a:gd name="connsiteY526" fmla="*/ 191089 h 1626096"/>
              <a:gd name="connsiteX527" fmla="*/ 1133559 w 1504475"/>
              <a:gd name="connsiteY527" fmla="*/ 191099 h 1626096"/>
              <a:gd name="connsiteX528" fmla="*/ 1133608 w 1504475"/>
              <a:gd name="connsiteY528" fmla="*/ 191099 h 1626096"/>
              <a:gd name="connsiteX529" fmla="*/ 1133611 w 1504475"/>
              <a:gd name="connsiteY529" fmla="*/ 191099 h 1626096"/>
              <a:gd name="connsiteX530" fmla="*/ 1142763 w 1504475"/>
              <a:gd name="connsiteY530" fmla="*/ 210050 h 1626096"/>
              <a:gd name="connsiteX531" fmla="*/ 1145658 w 1504475"/>
              <a:gd name="connsiteY531" fmla="*/ 218477 h 1626096"/>
              <a:gd name="connsiteX532" fmla="*/ 1149742 w 1504475"/>
              <a:gd name="connsiteY532" fmla="*/ 218270 h 1626096"/>
              <a:gd name="connsiteX533" fmla="*/ 1147390 w 1504475"/>
              <a:gd name="connsiteY533" fmla="*/ 205681 h 1626096"/>
              <a:gd name="connsiteX534" fmla="*/ 1147235 w 1504475"/>
              <a:gd name="connsiteY534" fmla="*/ 199088 h 1626096"/>
              <a:gd name="connsiteX535" fmla="*/ 1144960 w 1504475"/>
              <a:gd name="connsiteY535" fmla="*/ 195701 h 1626096"/>
              <a:gd name="connsiteX536" fmla="*/ 1142840 w 1504475"/>
              <a:gd name="connsiteY536" fmla="*/ 200122 h 1626096"/>
              <a:gd name="connsiteX537" fmla="*/ 1142710 w 1504475"/>
              <a:gd name="connsiteY537" fmla="*/ 195675 h 1626096"/>
              <a:gd name="connsiteX538" fmla="*/ 1142710 w 1504475"/>
              <a:gd name="connsiteY538" fmla="*/ 191099 h 1626096"/>
              <a:gd name="connsiteX539" fmla="*/ 1149329 w 1504475"/>
              <a:gd name="connsiteY539" fmla="*/ 191254 h 1626096"/>
              <a:gd name="connsiteX540" fmla="*/ 1158998 w 1504475"/>
              <a:gd name="connsiteY540" fmla="*/ 190478 h 1626096"/>
              <a:gd name="connsiteX541" fmla="*/ 1152975 w 1504475"/>
              <a:gd name="connsiteY541" fmla="*/ 186575 h 1626096"/>
              <a:gd name="connsiteX542" fmla="*/ 1147416 w 1504475"/>
              <a:gd name="connsiteY542" fmla="*/ 184118 h 1626096"/>
              <a:gd name="connsiteX543" fmla="*/ 1151164 w 1504475"/>
              <a:gd name="connsiteY543" fmla="*/ 179336 h 1626096"/>
              <a:gd name="connsiteX544" fmla="*/ 1146667 w 1504475"/>
              <a:gd name="connsiteY544" fmla="*/ 174399 h 1626096"/>
              <a:gd name="connsiteX545" fmla="*/ 1143745 w 1504475"/>
              <a:gd name="connsiteY545" fmla="*/ 169538 h 1626096"/>
              <a:gd name="connsiteX546" fmla="*/ 1145399 w 1504475"/>
              <a:gd name="connsiteY546" fmla="*/ 168297 h 1626096"/>
              <a:gd name="connsiteX547" fmla="*/ 1149846 w 1504475"/>
              <a:gd name="connsiteY547" fmla="*/ 167988 h 1626096"/>
              <a:gd name="connsiteX548" fmla="*/ 1148761 w 1504475"/>
              <a:gd name="connsiteY548" fmla="*/ 163799 h 1626096"/>
              <a:gd name="connsiteX549" fmla="*/ 1123269 w 1504475"/>
              <a:gd name="connsiteY549" fmla="*/ 132776 h 1626096"/>
              <a:gd name="connsiteX550" fmla="*/ 1119805 w 1504475"/>
              <a:gd name="connsiteY550" fmla="*/ 125096 h 1626096"/>
              <a:gd name="connsiteX551" fmla="*/ 1106542 w 1504475"/>
              <a:gd name="connsiteY551" fmla="*/ 125096 h 1626096"/>
              <a:gd name="connsiteX552" fmla="*/ 1108740 w 1504475"/>
              <a:gd name="connsiteY552" fmla="*/ 131430 h 1626096"/>
              <a:gd name="connsiteX553" fmla="*/ 1099950 w 1504475"/>
              <a:gd name="connsiteY553" fmla="*/ 131456 h 1626096"/>
              <a:gd name="connsiteX554" fmla="*/ 1088058 w 1504475"/>
              <a:gd name="connsiteY554" fmla="*/ 116306 h 1626096"/>
              <a:gd name="connsiteX555" fmla="*/ 1080586 w 1504475"/>
              <a:gd name="connsiteY555" fmla="*/ 108344 h 1626096"/>
              <a:gd name="connsiteX556" fmla="*/ 1054888 w 1504475"/>
              <a:gd name="connsiteY556" fmla="*/ 104000 h 1626096"/>
              <a:gd name="connsiteX557" fmla="*/ 1029061 w 1504475"/>
              <a:gd name="connsiteY557" fmla="*/ 94952 h 1626096"/>
              <a:gd name="connsiteX558" fmla="*/ 987877 w 1504475"/>
              <a:gd name="connsiteY558" fmla="*/ 84017 h 1626096"/>
              <a:gd name="connsiteX559" fmla="*/ 945220 w 1504475"/>
              <a:gd name="connsiteY559" fmla="*/ 76803 h 1626096"/>
              <a:gd name="connsiteX560" fmla="*/ 549610 w 1504475"/>
              <a:gd name="connsiteY560" fmla="*/ 67419 h 1626096"/>
              <a:gd name="connsiteX561" fmla="*/ 558329 w 1504475"/>
              <a:gd name="connsiteY561" fmla="*/ 70676 h 1626096"/>
              <a:gd name="connsiteX562" fmla="*/ 563087 w 1504475"/>
              <a:gd name="connsiteY562" fmla="*/ 75511 h 1626096"/>
              <a:gd name="connsiteX563" fmla="*/ 569860 w 1504475"/>
              <a:gd name="connsiteY563" fmla="*/ 89549 h 1626096"/>
              <a:gd name="connsiteX564" fmla="*/ 552616 w 1504475"/>
              <a:gd name="connsiteY564" fmla="*/ 99734 h 1626096"/>
              <a:gd name="connsiteX565" fmla="*/ 530564 w 1504475"/>
              <a:gd name="connsiteY565" fmla="*/ 81560 h 1626096"/>
              <a:gd name="connsiteX566" fmla="*/ 536484 w 1504475"/>
              <a:gd name="connsiteY566" fmla="*/ 80784 h 1626096"/>
              <a:gd name="connsiteX567" fmla="*/ 541318 w 1504475"/>
              <a:gd name="connsiteY567" fmla="*/ 72692 h 1626096"/>
              <a:gd name="connsiteX568" fmla="*/ 549610 w 1504475"/>
              <a:gd name="connsiteY568" fmla="*/ 67419 h 1626096"/>
              <a:gd name="connsiteX569" fmla="*/ 948451 w 1504475"/>
              <a:gd name="connsiteY569" fmla="*/ 26545 h 1626096"/>
              <a:gd name="connsiteX570" fmla="*/ 947029 w 1504475"/>
              <a:gd name="connsiteY570" fmla="*/ 29621 h 1626096"/>
              <a:gd name="connsiteX571" fmla="*/ 948451 w 1504475"/>
              <a:gd name="connsiteY571" fmla="*/ 31121 h 1626096"/>
              <a:gd name="connsiteX572" fmla="*/ 950080 w 1504475"/>
              <a:gd name="connsiteY572" fmla="*/ 28173 h 1626096"/>
              <a:gd name="connsiteX573" fmla="*/ 948451 w 1504475"/>
              <a:gd name="connsiteY573" fmla="*/ 26545 h 1626096"/>
              <a:gd name="connsiteX574" fmla="*/ 894823 w 1504475"/>
              <a:gd name="connsiteY574" fmla="*/ 136 h 1626096"/>
              <a:gd name="connsiteX575" fmla="*/ 899046 w 1504475"/>
              <a:gd name="connsiteY575" fmla="*/ 485 h 1626096"/>
              <a:gd name="connsiteX576" fmla="*/ 909025 w 1504475"/>
              <a:gd name="connsiteY576" fmla="*/ 9766 h 1626096"/>
              <a:gd name="connsiteX577" fmla="*/ 919108 w 1504475"/>
              <a:gd name="connsiteY577" fmla="*/ 12636 h 1626096"/>
              <a:gd name="connsiteX578" fmla="*/ 954319 w 1504475"/>
              <a:gd name="connsiteY578" fmla="*/ 14394 h 1626096"/>
              <a:gd name="connsiteX579" fmla="*/ 984051 w 1504475"/>
              <a:gd name="connsiteY579" fmla="*/ 25485 h 1626096"/>
              <a:gd name="connsiteX580" fmla="*/ 987127 w 1504475"/>
              <a:gd name="connsiteY580" fmla="*/ 24244 h 1626096"/>
              <a:gd name="connsiteX581" fmla="*/ 1010188 w 1504475"/>
              <a:gd name="connsiteY581" fmla="*/ 26803 h 1626096"/>
              <a:gd name="connsiteX582" fmla="*/ 1014351 w 1504475"/>
              <a:gd name="connsiteY582" fmla="*/ 32543 h 1626096"/>
              <a:gd name="connsiteX583" fmla="*/ 1008715 w 1504475"/>
              <a:gd name="connsiteY583" fmla="*/ 32258 h 1626096"/>
              <a:gd name="connsiteX584" fmla="*/ 996409 w 1504475"/>
              <a:gd name="connsiteY584" fmla="*/ 33602 h 1626096"/>
              <a:gd name="connsiteX585" fmla="*/ 992065 w 1504475"/>
              <a:gd name="connsiteY585" fmla="*/ 38256 h 1626096"/>
              <a:gd name="connsiteX586" fmla="*/ 995814 w 1504475"/>
              <a:gd name="connsiteY586" fmla="*/ 40247 h 1626096"/>
              <a:gd name="connsiteX587" fmla="*/ 1033663 w 1504475"/>
              <a:gd name="connsiteY587" fmla="*/ 53742 h 1626096"/>
              <a:gd name="connsiteX588" fmla="*/ 1041832 w 1504475"/>
              <a:gd name="connsiteY588" fmla="*/ 51933 h 1626096"/>
              <a:gd name="connsiteX589" fmla="*/ 1049640 w 1504475"/>
              <a:gd name="connsiteY589" fmla="*/ 50096 h 1626096"/>
              <a:gd name="connsiteX590" fmla="*/ 1047210 w 1504475"/>
              <a:gd name="connsiteY590" fmla="*/ 56354 h 1626096"/>
              <a:gd name="connsiteX591" fmla="*/ 1055664 w 1504475"/>
              <a:gd name="connsiteY591" fmla="*/ 62765 h 1626096"/>
              <a:gd name="connsiteX592" fmla="*/ 1085911 w 1504475"/>
              <a:gd name="connsiteY592" fmla="*/ 71710 h 1626096"/>
              <a:gd name="connsiteX593" fmla="*/ 1090747 w 1504475"/>
              <a:gd name="connsiteY593" fmla="*/ 66902 h 1626096"/>
              <a:gd name="connsiteX594" fmla="*/ 1098994 w 1504475"/>
              <a:gd name="connsiteY594" fmla="*/ 67185 h 1626096"/>
              <a:gd name="connsiteX595" fmla="*/ 1113212 w 1504475"/>
              <a:gd name="connsiteY595" fmla="*/ 76803 h 1626096"/>
              <a:gd name="connsiteX596" fmla="*/ 1118616 w 1504475"/>
              <a:gd name="connsiteY596" fmla="*/ 80241 h 1626096"/>
              <a:gd name="connsiteX597" fmla="*/ 1109851 w 1504475"/>
              <a:gd name="connsiteY597" fmla="*/ 85568 h 1626096"/>
              <a:gd name="connsiteX598" fmla="*/ 1093202 w 1504475"/>
              <a:gd name="connsiteY598" fmla="*/ 81482 h 1626096"/>
              <a:gd name="connsiteX599" fmla="*/ 1088135 w 1504475"/>
              <a:gd name="connsiteY599" fmla="*/ 84017 h 1626096"/>
              <a:gd name="connsiteX600" fmla="*/ 1094004 w 1504475"/>
              <a:gd name="connsiteY600" fmla="*/ 86033 h 1626096"/>
              <a:gd name="connsiteX601" fmla="*/ 1116082 w 1504475"/>
              <a:gd name="connsiteY601" fmla="*/ 91850 h 1626096"/>
              <a:gd name="connsiteX602" fmla="*/ 1125519 w 1504475"/>
              <a:gd name="connsiteY602" fmla="*/ 93969 h 1626096"/>
              <a:gd name="connsiteX603" fmla="*/ 1128776 w 1504475"/>
              <a:gd name="connsiteY603" fmla="*/ 90712 h 1626096"/>
              <a:gd name="connsiteX604" fmla="*/ 1133714 w 1504475"/>
              <a:gd name="connsiteY604" fmla="*/ 88101 h 1626096"/>
              <a:gd name="connsiteX605" fmla="*/ 1151914 w 1504475"/>
              <a:gd name="connsiteY605" fmla="*/ 103174 h 1626096"/>
              <a:gd name="connsiteX606" fmla="*/ 1164065 w 1504475"/>
              <a:gd name="connsiteY606" fmla="*/ 117237 h 1626096"/>
              <a:gd name="connsiteX607" fmla="*/ 1177768 w 1504475"/>
              <a:gd name="connsiteY607" fmla="*/ 132904 h 1626096"/>
              <a:gd name="connsiteX608" fmla="*/ 1172726 w 1504475"/>
              <a:gd name="connsiteY608" fmla="*/ 140841 h 1626096"/>
              <a:gd name="connsiteX609" fmla="*/ 1169287 w 1504475"/>
              <a:gd name="connsiteY609" fmla="*/ 147123 h 1626096"/>
              <a:gd name="connsiteX610" fmla="*/ 1180741 w 1504475"/>
              <a:gd name="connsiteY610" fmla="*/ 162868 h 1626096"/>
              <a:gd name="connsiteX611" fmla="*/ 1196356 w 1504475"/>
              <a:gd name="connsiteY611" fmla="*/ 167212 h 1626096"/>
              <a:gd name="connsiteX612" fmla="*/ 1201165 w 1504475"/>
              <a:gd name="connsiteY612" fmla="*/ 160489 h 1626096"/>
              <a:gd name="connsiteX613" fmla="*/ 1202819 w 1504475"/>
              <a:gd name="connsiteY613" fmla="*/ 175123 h 1626096"/>
              <a:gd name="connsiteX614" fmla="*/ 1208533 w 1504475"/>
              <a:gd name="connsiteY614" fmla="*/ 178715 h 1626096"/>
              <a:gd name="connsiteX615" fmla="*/ 1223708 w 1504475"/>
              <a:gd name="connsiteY615" fmla="*/ 183214 h 1626096"/>
              <a:gd name="connsiteX616" fmla="*/ 1222777 w 1504475"/>
              <a:gd name="connsiteY616" fmla="*/ 186213 h 1626096"/>
              <a:gd name="connsiteX617" fmla="*/ 1216366 w 1504475"/>
              <a:gd name="connsiteY617" fmla="*/ 189213 h 1626096"/>
              <a:gd name="connsiteX618" fmla="*/ 1208558 w 1504475"/>
              <a:gd name="connsiteY618" fmla="*/ 186859 h 1626096"/>
              <a:gd name="connsiteX619" fmla="*/ 1211299 w 1504475"/>
              <a:gd name="connsiteY619" fmla="*/ 195520 h 1626096"/>
              <a:gd name="connsiteX620" fmla="*/ 1217710 w 1504475"/>
              <a:gd name="connsiteY620" fmla="*/ 204206 h 1626096"/>
              <a:gd name="connsiteX621" fmla="*/ 1226630 w 1504475"/>
              <a:gd name="connsiteY621" fmla="*/ 208965 h 1626096"/>
              <a:gd name="connsiteX622" fmla="*/ 1239091 w 1504475"/>
              <a:gd name="connsiteY622" fmla="*/ 209222 h 1626096"/>
              <a:gd name="connsiteX623" fmla="*/ 1242943 w 1504475"/>
              <a:gd name="connsiteY623" fmla="*/ 205241 h 1626096"/>
              <a:gd name="connsiteX624" fmla="*/ 1240539 w 1504475"/>
              <a:gd name="connsiteY624" fmla="*/ 195029 h 1626096"/>
              <a:gd name="connsiteX625" fmla="*/ 1245244 w 1504475"/>
              <a:gd name="connsiteY625" fmla="*/ 187221 h 1626096"/>
              <a:gd name="connsiteX626" fmla="*/ 1252095 w 1504475"/>
              <a:gd name="connsiteY626" fmla="*/ 189651 h 1626096"/>
              <a:gd name="connsiteX627" fmla="*/ 1259411 w 1504475"/>
              <a:gd name="connsiteY627" fmla="*/ 204827 h 1626096"/>
              <a:gd name="connsiteX628" fmla="*/ 1259541 w 1504475"/>
              <a:gd name="connsiteY628" fmla="*/ 229310 h 1626096"/>
              <a:gd name="connsiteX629" fmla="*/ 1257007 w 1504475"/>
              <a:gd name="connsiteY629" fmla="*/ 229827 h 1626096"/>
              <a:gd name="connsiteX630" fmla="*/ 1235601 w 1504475"/>
              <a:gd name="connsiteY630" fmla="*/ 217340 h 1626096"/>
              <a:gd name="connsiteX631" fmla="*/ 1214841 w 1504475"/>
              <a:gd name="connsiteY631" fmla="*/ 210954 h 1626096"/>
              <a:gd name="connsiteX632" fmla="*/ 1206930 w 1504475"/>
              <a:gd name="connsiteY632" fmla="*/ 206766 h 1626096"/>
              <a:gd name="connsiteX633" fmla="*/ 1208170 w 1504475"/>
              <a:gd name="connsiteY633" fmla="*/ 217211 h 1626096"/>
              <a:gd name="connsiteX634" fmla="*/ 1218874 w 1504475"/>
              <a:gd name="connsiteY634" fmla="*/ 228819 h 1626096"/>
              <a:gd name="connsiteX635" fmla="*/ 1222597 w 1504475"/>
              <a:gd name="connsiteY635" fmla="*/ 236292 h 1626096"/>
              <a:gd name="connsiteX636" fmla="*/ 1231128 w 1504475"/>
              <a:gd name="connsiteY636" fmla="*/ 253327 h 1626096"/>
              <a:gd name="connsiteX637" fmla="*/ 1246123 w 1504475"/>
              <a:gd name="connsiteY637" fmla="*/ 249811 h 1626096"/>
              <a:gd name="connsiteX638" fmla="*/ 1244416 w 1504475"/>
              <a:gd name="connsiteY638" fmla="*/ 245132 h 1626096"/>
              <a:gd name="connsiteX639" fmla="*/ 1236919 w 1504475"/>
              <a:gd name="connsiteY639" fmla="*/ 241512 h 1626096"/>
              <a:gd name="connsiteX640" fmla="*/ 1229732 w 1504475"/>
              <a:gd name="connsiteY640" fmla="*/ 236187 h 1626096"/>
              <a:gd name="connsiteX641" fmla="*/ 1235989 w 1504475"/>
              <a:gd name="connsiteY641" fmla="*/ 232309 h 1626096"/>
              <a:gd name="connsiteX642" fmla="*/ 1250285 w 1504475"/>
              <a:gd name="connsiteY642" fmla="*/ 236989 h 1626096"/>
              <a:gd name="connsiteX643" fmla="*/ 1255352 w 1504475"/>
              <a:gd name="connsiteY643" fmla="*/ 241229 h 1626096"/>
              <a:gd name="connsiteX644" fmla="*/ 1259566 w 1504475"/>
              <a:gd name="connsiteY644" fmla="*/ 240763 h 1626096"/>
              <a:gd name="connsiteX645" fmla="*/ 1259566 w 1504475"/>
              <a:gd name="connsiteY645" fmla="*/ 229336 h 1626096"/>
              <a:gd name="connsiteX646" fmla="*/ 1263729 w 1504475"/>
              <a:gd name="connsiteY646" fmla="*/ 227708 h 1626096"/>
              <a:gd name="connsiteX647" fmla="*/ 1273062 w 1504475"/>
              <a:gd name="connsiteY647" fmla="*/ 236652 h 1626096"/>
              <a:gd name="connsiteX648" fmla="*/ 1279783 w 1504475"/>
              <a:gd name="connsiteY648" fmla="*/ 227655 h 1626096"/>
              <a:gd name="connsiteX649" fmla="*/ 1284360 w 1504475"/>
              <a:gd name="connsiteY649" fmla="*/ 232231 h 1626096"/>
              <a:gd name="connsiteX650" fmla="*/ 1284360 w 1504475"/>
              <a:gd name="connsiteY650" fmla="*/ 239005 h 1626096"/>
              <a:gd name="connsiteX651" fmla="*/ 1291883 w 1504475"/>
              <a:gd name="connsiteY651" fmla="*/ 251621 h 1626096"/>
              <a:gd name="connsiteX652" fmla="*/ 1304266 w 1504475"/>
              <a:gd name="connsiteY652" fmla="*/ 259584 h 1626096"/>
              <a:gd name="connsiteX653" fmla="*/ 1303801 w 1504475"/>
              <a:gd name="connsiteY653" fmla="*/ 265582 h 1626096"/>
              <a:gd name="connsiteX654" fmla="*/ 1304809 w 1504475"/>
              <a:gd name="connsiteY654" fmla="*/ 273260 h 1626096"/>
              <a:gd name="connsiteX655" fmla="*/ 1309437 w 1504475"/>
              <a:gd name="connsiteY655" fmla="*/ 268632 h 1626096"/>
              <a:gd name="connsiteX656" fmla="*/ 1311815 w 1504475"/>
              <a:gd name="connsiteY656" fmla="*/ 258318 h 1626096"/>
              <a:gd name="connsiteX657" fmla="*/ 1314349 w 1504475"/>
              <a:gd name="connsiteY657" fmla="*/ 250510 h 1626096"/>
              <a:gd name="connsiteX658" fmla="*/ 1323501 w 1504475"/>
              <a:gd name="connsiteY658" fmla="*/ 255551 h 1626096"/>
              <a:gd name="connsiteX659" fmla="*/ 1322674 w 1504475"/>
              <a:gd name="connsiteY659" fmla="*/ 264755 h 1626096"/>
              <a:gd name="connsiteX660" fmla="*/ 1316365 w 1504475"/>
              <a:gd name="connsiteY660" fmla="*/ 278948 h 1626096"/>
              <a:gd name="connsiteX661" fmla="*/ 1316365 w 1504475"/>
              <a:gd name="connsiteY661" fmla="*/ 277940 h 1626096"/>
              <a:gd name="connsiteX662" fmla="*/ 1312901 w 1504475"/>
              <a:gd name="connsiteY662" fmla="*/ 279310 h 1626096"/>
              <a:gd name="connsiteX663" fmla="*/ 1313651 w 1504475"/>
              <a:gd name="connsiteY663" fmla="*/ 282077 h 1626096"/>
              <a:gd name="connsiteX664" fmla="*/ 1316365 w 1504475"/>
              <a:gd name="connsiteY664" fmla="*/ 278948 h 1626096"/>
              <a:gd name="connsiteX665" fmla="*/ 1343796 w 1504475"/>
              <a:gd name="connsiteY665" fmla="*/ 282489 h 1626096"/>
              <a:gd name="connsiteX666" fmla="*/ 1325026 w 1504475"/>
              <a:gd name="connsiteY666" fmla="*/ 288849 h 1626096"/>
              <a:gd name="connsiteX667" fmla="*/ 1321820 w 1504475"/>
              <a:gd name="connsiteY667" fmla="*/ 288565 h 1626096"/>
              <a:gd name="connsiteX668" fmla="*/ 1320993 w 1504475"/>
              <a:gd name="connsiteY668" fmla="*/ 290375 h 1626096"/>
              <a:gd name="connsiteX669" fmla="*/ 1323760 w 1504475"/>
              <a:gd name="connsiteY669" fmla="*/ 305086 h 1626096"/>
              <a:gd name="connsiteX670" fmla="*/ 1334670 w 1504475"/>
              <a:gd name="connsiteY670" fmla="*/ 305318 h 1626096"/>
              <a:gd name="connsiteX671" fmla="*/ 1331515 w 1504475"/>
              <a:gd name="connsiteY671" fmla="*/ 315090 h 1626096"/>
              <a:gd name="connsiteX672" fmla="*/ 1336557 w 1504475"/>
              <a:gd name="connsiteY672" fmla="*/ 327293 h 1626096"/>
              <a:gd name="connsiteX673" fmla="*/ 1344080 w 1504475"/>
              <a:gd name="connsiteY673" fmla="*/ 323493 h 1626096"/>
              <a:gd name="connsiteX674" fmla="*/ 1349638 w 1504475"/>
              <a:gd name="connsiteY674" fmla="*/ 319020 h 1626096"/>
              <a:gd name="connsiteX675" fmla="*/ 1351306 w 1504475"/>
              <a:gd name="connsiteY675" fmla="*/ 324284 h 1626096"/>
              <a:gd name="connsiteX676" fmla="*/ 1352707 w 1504475"/>
              <a:gd name="connsiteY676" fmla="*/ 332175 h 1626096"/>
              <a:gd name="connsiteX677" fmla="*/ 1350776 w 1504475"/>
              <a:gd name="connsiteY677" fmla="*/ 328172 h 1626096"/>
              <a:gd name="connsiteX678" fmla="*/ 1347648 w 1504475"/>
              <a:gd name="connsiteY678" fmla="*/ 331196 h 1626096"/>
              <a:gd name="connsiteX679" fmla="*/ 1344700 w 1504475"/>
              <a:gd name="connsiteY679" fmla="*/ 334299 h 1626096"/>
              <a:gd name="connsiteX680" fmla="*/ 1346071 w 1504475"/>
              <a:gd name="connsiteY680" fmla="*/ 346243 h 1626096"/>
              <a:gd name="connsiteX681" fmla="*/ 1350026 w 1504475"/>
              <a:gd name="connsiteY681" fmla="*/ 346398 h 1626096"/>
              <a:gd name="connsiteX682" fmla="*/ 1352947 w 1504475"/>
              <a:gd name="connsiteY682" fmla="*/ 333704 h 1626096"/>
              <a:gd name="connsiteX683" fmla="*/ 1352965 w 1504475"/>
              <a:gd name="connsiteY683" fmla="*/ 333630 h 1626096"/>
              <a:gd name="connsiteX684" fmla="*/ 1352974 w 1504475"/>
              <a:gd name="connsiteY684" fmla="*/ 333678 h 1626096"/>
              <a:gd name="connsiteX685" fmla="*/ 1352969 w 1504475"/>
              <a:gd name="connsiteY685" fmla="*/ 333614 h 1626096"/>
              <a:gd name="connsiteX686" fmla="*/ 1354111 w 1504475"/>
              <a:gd name="connsiteY686" fmla="*/ 328803 h 1626096"/>
              <a:gd name="connsiteX687" fmla="*/ 1355197 w 1504475"/>
              <a:gd name="connsiteY687" fmla="*/ 328223 h 1626096"/>
              <a:gd name="connsiteX688" fmla="*/ 1364556 w 1504475"/>
              <a:gd name="connsiteY688" fmla="*/ 332593 h 1626096"/>
              <a:gd name="connsiteX689" fmla="*/ 1365409 w 1504475"/>
              <a:gd name="connsiteY689" fmla="*/ 320338 h 1626096"/>
              <a:gd name="connsiteX690" fmla="*/ 1360833 w 1504475"/>
              <a:gd name="connsiteY690" fmla="*/ 315555 h 1626096"/>
              <a:gd name="connsiteX691" fmla="*/ 1360367 w 1504475"/>
              <a:gd name="connsiteY691" fmla="*/ 304413 h 1626096"/>
              <a:gd name="connsiteX692" fmla="*/ 1362093 w 1504475"/>
              <a:gd name="connsiteY692" fmla="*/ 296225 h 1626096"/>
              <a:gd name="connsiteX693" fmla="*/ 1362125 w 1504475"/>
              <a:gd name="connsiteY693" fmla="*/ 296219 h 1626096"/>
              <a:gd name="connsiteX694" fmla="*/ 1362101 w 1504475"/>
              <a:gd name="connsiteY694" fmla="*/ 296192 h 1626096"/>
              <a:gd name="connsiteX695" fmla="*/ 1378129 w 1504475"/>
              <a:gd name="connsiteY695" fmla="*/ 291332 h 1626096"/>
              <a:gd name="connsiteX696" fmla="*/ 1377793 w 1504475"/>
              <a:gd name="connsiteY696" fmla="*/ 286755 h 1626096"/>
              <a:gd name="connsiteX697" fmla="*/ 1377094 w 1504475"/>
              <a:gd name="connsiteY697" fmla="*/ 283679 h 1626096"/>
              <a:gd name="connsiteX698" fmla="*/ 1387694 w 1504475"/>
              <a:gd name="connsiteY698" fmla="*/ 287894 h 1626096"/>
              <a:gd name="connsiteX699" fmla="*/ 1387849 w 1504475"/>
              <a:gd name="connsiteY699" fmla="*/ 295132 h 1626096"/>
              <a:gd name="connsiteX700" fmla="*/ 1379551 w 1504475"/>
              <a:gd name="connsiteY700" fmla="*/ 302940 h 1626096"/>
              <a:gd name="connsiteX701" fmla="*/ 1379912 w 1504475"/>
              <a:gd name="connsiteY701" fmla="*/ 312661 h 1626096"/>
              <a:gd name="connsiteX702" fmla="*/ 1376189 w 1504475"/>
              <a:gd name="connsiteY702" fmla="*/ 314522 h 1626096"/>
              <a:gd name="connsiteX703" fmla="*/ 1375776 w 1504475"/>
              <a:gd name="connsiteY703" fmla="*/ 323260 h 1626096"/>
              <a:gd name="connsiteX704" fmla="*/ 1379602 w 1504475"/>
              <a:gd name="connsiteY704" fmla="*/ 330680 h 1626096"/>
              <a:gd name="connsiteX705" fmla="*/ 1371045 w 1504475"/>
              <a:gd name="connsiteY705" fmla="*/ 347510 h 1626096"/>
              <a:gd name="connsiteX706" fmla="*/ 1365877 w 1504475"/>
              <a:gd name="connsiteY706" fmla="*/ 349943 h 1626096"/>
              <a:gd name="connsiteX707" fmla="*/ 1360756 w 1504475"/>
              <a:gd name="connsiteY707" fmla="*/ 342830 h 1626096"/>
              <a:gd name="connsiteX708" fmla="*/ 1357756 w 1504475"/>
              <a:gd name="connsiteY708" fmla="*/ 345984 h 1626096"/>
              <a:gd name="connsiteX709" fmla="*/ 1363547 w 1504475"/>
              <a:gd name="connsiteY709" fmla="*/ 351026 h 1626096"/>
              <a:gd name="connsiteX710" fmla="*/ 1363555 w 1504475"/>
              <a:gd name="connsiteY710" fmla="*/ 351036 h 1626096"/>
              <a:gd name="connsiteX711" fmla="*/ 1363522 w 1504475"/>
              <a:gd name="connsiteY711" fmla="*/ 351052 h 1626096"/>
              <a:gd name="connsiteX712" fmla="*/ 1363567 w 1504475"/>
              <a:gd name="connsiteY712" fmla="*/ 351052 h 1626096"/>
              <a:gd name="connsiteX713" fmla="*/ 1371161 w 1504475"/>
              <a:gd name="connsiteY713" fmla="*/ 361099 h 1626096"/>
              <a:gd name="connsiteX714" fmla="*/ 1382188 w 1504475"/>
              <a:gd name="connsiteY714" fmla="*/ 364986 h 1626096"/>
              <a:gd name="connsiteX715" fmla="*/ 1384798 w 1504475"/>
              <a:gd name="connsiteY715" fmla="*/ 370054 h 1626096"/>
              <a:gd name="connsiteX716" fmla="*/ 1379473 w 1504475"/>
              <a:gd name="connsiteY716" fmla="*/ 370959 h 1626096"/>
              <a:gd name="connsiteX717" fmla="*/ 1371045 w 1504475"/>
              <a:gd name="connsiteY717" fmla="*/ 369407 h 1626096"/>
              <a:gd name="connsiteX718" fmla="*/ 1367374 w 1504475"/>
              <a:gd name="connsiteY718" fmla="*/ 371010 h 1626096"/>
              <a:gd name="connsiteX719" fmla="*/ 1373010 w 1504475"/>
              <a:gd name="connsiteY719" fmla="*/ 386264 h 1626096"/>
              <a:gd name="connsiteX720" fmla="*/ 1384979 w 1504475"/>
              <a:gd name="connsiteY720" fmla="*/ 383032 h 1626096"/>
              <a:gd name="connsiteX721" fmla="*/ 1386583 w 1504475"/>
              <a:gd name="connsiteY721" fmla="*/ 379128 h 1626096"/>
              <a:gd name="connsiteX722" fmla="*/ 1389400 w 1504475"/>
              <a:gd name="connsiteY722" fmla="*/ 381170 h 1626096"/>
              <a:gd name="connsiteX723" fmla="*/ 1389504 w 1504475"/>
              <a:gd name="connsiteY723" fmla="*/ 387996 h 1626096"/>
              <a:gd name="connsiteX724" fmla="*/ 1387332 w 1504475"/>
              <a:gd name="connsiteY724" fmla="*/ 400509 h 1626096"/>
              <a:gd name="connsiteX725" fmla="*/ 1376578 w 1504475"/>
              <a:gd name="connsiteY725" fmla="*/ 395364 h 1626096"/>
              <a:gd name="connsiteX726" fmla="*/ 1357937 w 1504475"/>
              <a:gd name="connsiteY726" fmla="*/ 385385 h 1626096"/>
              <a:gd name="connsiteX727" fmla="*/ 1350001 w 1504475"/>
              <a:gd name="connsiteY727" fmla="*/ 388823 h 1626096"/>
              <a:gd name="connsiteX728" fmla="*/ 1350310 w 1504475"/>
              <a:gd name="connsiteY728" fmla="*/ 396372 h 1626096"/>
              <a:gd name="connsiteX729" fmla="*/ 1359721 w 1504475"/>
              <a:gd name="connsiteY729" fmla="*/ 405266 h 1626096"/>
              <a:gd name="connsiteX730" fmla="*/ 1376060 w 1504475"/>
              <a:gd name="connsiteY730" fmla="*/ 410048 h 1626096"/>
              <a:gd name="connsiteX731" fmla="*/ 1414271 w 1504475"/>
              <a:gd name="connsiteY731" fmla="*/ 423337 h 1626096"/>
              <a:gd name="connsiteX732" fmla="*/ 1420528 w 1504475"/>
              <a:gd name="connsiteY732" fmla="*/ 420829 h 1626096"/>
              <a:gd name="connsiteX733" fmla="*/ 1419364 w 1504475"/>
              <a:gd name="connsiteY733" fmla="*/ 428636 h 1626096"/>
              <a:gd name="connsiteX734" fmla="*/ 1417477 w 1504475"/>
              <a:gd name="connsiteY734" fmla="*/ 443528 h 1626096"/>
              <a:gd name="connsiteX735" fmla="*/ 1426783 w 1504475"/>
              <a:gd name="connsiteY735" fmla="*/ 451569 h 1626096"/>
              <a:gd name="connsiteX736" fmla="*/ 1430300 w 1504475"/>
              <a:gd name="connsiteY736" fmla="*/ 453611 h 1626096"/>
              <a:gd name="connsiteX737" fmla="*/ 1440046 w 1504475"/>
              <a:gd name="connsiteY737" fmla="*/ 490943 h 1626096"/>
              <a:gd name="connsiteX738" fmla="*/ 1441804 w 1504475"/>
              <a:gd name="connsiteY738" fmla="*/ 501491 h 1626096"/>
              <a:gd name="connsiteX739" fmla="*/ 1444467 w 1504475"/>
              <a:gd name="connsiteY739" fmla="*/ 530885 h 1626096"/>
              <a:gd name="connsiteX740" fmla="*/ 1444261 w 1504475"/>
              <a:gd name="connsiteY740" fmla="*/ 544562 h 1626096"/>
              <a:gd name="connsiteX741" fmla="*/ 1453645 w 1504475"/>
              <a:gd name="connsiteY741" fmla="*/ 563538 h 1626096"/>
              <a:gd name="connsiteX742" fmla="*/ 1476396 w 1504475"/>
              <a:gd name="connsiteY742" fmla="*/ 601748 h 1626096"/>
              <a:gd name="connsiteX743" fmla="*/ 1476422 w 1504475"/>
              <a:gd name="connsiteY743" fmla="*/ 604024 h 1626096"/>
              <a:gd name="connsiteX744" fmla="*/ 1477611 w 1504475"/>
              <a:gd name="connsiteY744" fmla="*/ 663176 h 1626096"/>
              <a:gd name="connsiteX745" fmla="*/ 1478749 w 1504475"/>
              <a:gd name="connsiteY745" fmla="*/ 675429 h 1626096"/>
              <a:gd name="connsiteX746" fmla="*/ 1486892 w 1504475"/>
              <a:gd name="connsiteY746" fmla="*/ 692518 h 1626096"/>
              <a:gd name="connsiteX747" fmla="*/ 1487564 w 1504475"/>
              <a:gd name="connsiteY747" fmla="*/ 703971 h 1626096"/>
              <a:gd name="connsiteX748" fmla="*/ 1487564 w 1504475"/>
              <a:gd name="connsiteY748" fmla="*/ 720466 h 1626096"/>
              <a:gd name="connsiteX749" fmla="*/ 1480455 w 1504475"/>
              <a:gd name="connsiteY749" fmla="*/ 742647 h 1626096"/>
              <a:gd name="connsiteX750" fmla="*/ 1478749 w 1504475"/>
              <a:gd name="connsiteY750" fmla="*/ 753557 h 1626096"/>
              <a:gd name="connsiteX751" fmla="*/ 1498009 w 1504475"/>
              <a:gd name="connsiteY751" fmla="*/ 762632 h 1626096"/>
              <a:gd name="connsiteX752" fmla="*/ 1503671 w 1504475"/>
              <a:gd name="connsiteY752" fmla="*/ 773852 h 1626096"/>
              <a:gd name="connsiteX753" fmla="*/ 1498862 w 1504475"/>
              <a:gd name="connsiteY753" fmla="*/ 778687 h 1626096"/>
              <a:gd name="connsiteX754" fmla="*/ 1485445 w 1504475"/>
              <a:gd name="connsiteY754" fmla="*/ 812037 h 1626096"/>
              <a:gd name="connsiteX755" fmla="*/ 1489606 w 1504475"/>
              <a:gd name="connsiteY755" fmla="*/ 844637 h 1626096"/>
              <a:gd name="connsiteX756" fmla="*/ 1493562 w 1504475"/>
              <a:gd name="connsiteY756" fmla="*/ 874886 h 1626096"/>
              <a:gd name="connsiteX757" fmla="*/ 1478878 w 1504475"/>
              <a:gd name="connsiteY757" fmla="*/ 908986 h 1626096"/>
              <a:gd name="connsiteX758" fmla="*/ 1471639 w 1504475"/>
              <a:gd name="connsiteY758" fmla="*/ 921731 h 1626096"/>
              <a:gd name="connsiteX759" fmla="*/ 1472026 w 1504475"/>
              <a:gd name="connsiteY759" fmla="*/ 942233 h 1626096"/>
              <a:gd name="connsiteX760" fmla="*/ 1476396 w 1504475"/>
              <a:gd name="connsiteY760" fmla="*/ 983778 h 1626096"/>
              <a:gd name="connsiteX761" fmla="*/ 1477404 w 1504475"/>
              <a:gd name="connsiteY761" fmla="*/ 1003039 h 1626096"/>
              <a:gd name="connsiteX762" fmla="*/ 1463547 w 1504475"/>
              <a:gd name="connsiteY762" fmla="*/ 1020102 h 1626096"/>
              <a:gd name="connsiteX763" fmla="*/ 1448992 w 1504475"/>
              <a:gd name="connsiteY763" fmla="*/ 1038638 h 1626096"/>
              <a:gd name="connsiteX764" fmla="*/ 1443718 w 1504475"/>
              <a:gd name="connsiteY764" fmla="*/ 1067594 h 1626096"/>
              <a:gd name="connsiteX765" fmla="*/ 1448138 w 1504475"/>
              <a:gd name="connsiteY765" fmla="*/ 1099238 h 1626096"/>
              <a:gd name="connsiteX766" fmla="*/ 1430713 w 1504475"/>
              <a:gd name="connsiteY766" fmla="*/ 1126151 h 1626096"/>
              <a:gd name="connsiteX767" fmla="*/ 1418304 w 1504475"/>
              <a:gd name="connsiteY767" fmla="*/ 1134165 h 1626096"/>
              <a:gd name="connsiteX768" fmla="*/ 1411350 w 1504475"/>
              <a:gd name="connsiteY768" fmla="*/ 1149392 h 1626096"/>
              <a:gd name="connsiteX769" fmla="*/ 1398035 w 1504475"/>
              <a:gd name="connsiteY769" fmla="*/ 1146110 h 1626096"/>
              <a:gd name="connsiteX770" fmla="*/ 1380662 w 1504475"/>
              <a:gd name="connsiteY770" fmla="*/ 1144300 h 1626096"/>
              <a:gd name="connsiteX771" fmla="*/ 1363418 w 1504475"/>
              <a:gd name="connsiteY771" fmla="*/ 1142077 h 1626096"/>
              <a:gd name="connsiteX772" fmla="*/ 1357912 w 1504475"/>
              <a:gd name="connsiteY772" fmla="*/ 1146420 h 1626096"/>
              <a:gd name="connsiteX773" fmla="*/ 1352844 w 1504475"/>
              <a:gd name="connsiteY773" fmla="*/ 1167438 h 1626096"/>
              <a:gd name="connsiteX774" fmla="*/ 1348992 w 1504475"/>
              <a:gd name="connsiteY774" fmla="*/ 1173514 h 1626096"/>
              <a:gd name="connsiteX775" fmla="*/ 1339246 w 1504475"/>
              <a:gd name="connsiteY775" fmla="*/ 1183829 h 1626096"/>
              <a:gd name="connsiteX776" fmla="*/ 1339401 w 1504475"/>
              <a:gd name="connsiteY776" fmla="*/ 1192929 h 1626096"/>
              <a:gd name="connsiteX777" fmla="*/ 1330171 w 1504475"/>
              <a:gd name="connsiteY777" fmla="*/ 1231062 h 1626096"/>
              <a:gd name="connsiteX778" fmla="*/ 1317090 w 1504475"/>
              <a:gd name="connsiteY778" fmla="*/ 1266688 h 1626096"/>
              <a:gd name="connsiteX779" fmla="*/ 1307472 w 1504475"/>
              <a:gd name="connsiteY779" fmla="*/ 1281011 h 1626096"/>
              <a:gd name="connsiteX780" fmla="*/ 1304293 w 1504475"/>
              <a:gd name="connsiteY780" fmla="*/ 1282769 h 1626096"/>
              <a:gd name="connsiteX781" fmla="*/ 1302819 w 1504475"/>
              <a:gd name="connsiteY781" fmla="*/ 1278813 h 1626096"/>
              <a:gd name="connsiteX782" fmla="*/ 1302819 w 1504475"/>
              <a:gd name="connsiteY782" fmla="*/ 1274263 h 1626096"/>
              <a:gd name="connsiteX783" fmla="*/ 1297751 w 1504475"/>
              <a:gd name="connsiteY783" fmla="*/ 1262784 h 1626096"/>
              <a:gd name="connsiteX784" fmla="*/ 1286660 w 1504475"/>
              <a:gd name="connsiteY784" fmla="*/ 1270204 h 1626096"/>
              <a:gd name="connsiteX785" fmla="*/ 1284566 w 1504475"/>
              <a:gd name="connsiteY785" fmla="*/ 1276046 h 1626096"/>
              <a:gd name="connsiteX786" fmla="*/ 1283119 w 1504475"/>
              <a:gd name="connsiteY786" fmla="*/ 1296083 h 1626096"/>
              <a:gd name="connsiteX787" fmla="*/ 1270684 w 1504475"/>
              <a:gd name="connsiteY787" fmla="*/ 1308751 h 1626096"/>
              <a:gd name="connsiteX788" fmla="*/ 1257136 w 1504475"/>
              <a:gd name="connsiteY788" fmla="*/ 1314542 h 1626096"/>
              <a:gd name="connsiteX789" fmla="*/ 1252586 w 1504475"/>
              <a:gd name="connsiteY789" fmla="*/ 1340059 h 1626096"/>
              <a:gd name="connsiteX790" fmla="*/ 1247209 w 1504475"/>
              <a:gd name="connsiteY790" fmla="*/ 1347453 h 1626096"/>
              <a:gd name="connsiteX791" fmla="*/ 1243408 w 1504475"/>
              <a:gd name="connsiteY791" fmla="*/ 1338611 h 1626096"/>
              <a:gd name="connsiteX792" fmla="*/ 1243150 w 1504475"/>
              <a:gd name="connsiteY792" fmla="*/ 1331812 h 1626096"/>
              <a:gd name="connsiteX793" fmla="*/ 1238833 w 1504475"/>
              <a:gd name="connsiteY793" fmla="*/ 1331760 h 1626096"/>
              <a:gd name="connsiteX794" fmla="*/ 1234204 w 1504475"/>
              <a:gd name="connsiteY794" fmla="*/ 1338896 h 1626096"/>
              <a:gd name="connsiteX795" fmla="*/ 1227405 w 1504475"/>
              <a:gd name="connsiteY795" fmla="*/ 1347504 h 1626096"/>
              <a:gd name="connsiteX796" fmla="*/ 1213419 w 1504475"/>
              <a:gd name="connsiteY796" fmla="*/ 1342696 h 1626096"/>
              <a:gd name="connsiteX797" fmla="*/ 1214479 w 1504475"/>
              <a:gd name="connsiteY797" fmla="*/ 1330054 h 1626096"/>
              <a:gd name="connsiteX798" fmla="*/ 1202380 w 1504475"/>
              <a:gd name="connsiteY798" fmla="*/ 1330881 h 1626096"/>
              <a:gd name="connsiteX799" fmla="*/ 1202044 w 1504475"/>
              <a:gd name="connsiteY799" fmla="*/ 1324237 h 1626096"/>
              <a:gd name="connsiteX800" fmla="*/ 1193098 w 1504475"/>
              <a:gd name="connsiteY800" fmla="*/ 1315524 h 1626096"/>
              <a:gd name="connsiteX801" fmla="*/ 1197468 w 1504475"/>
              <a:gd name="connsiteY801" fmla="*/ 1283131 h 1626096"/>
              <a:gd name="connsiteX802" fmla="*/ 1195813 w 1504475"/>
              <a:gd name="connsiteY802" fmla="*/ 1274832 h 1626096"/>
              <a:gd name="connsiteX803" fmla="*/ 1188755 w 1504475"/>
              <a:gd name="connsiteY803" fmla="*/ 1282433 h 1626096"/>
              <a:gd name="connsiteX804" fmla="*/ 1183869 w 1504475"/>
              <a:gd name="connsiteY804" fmla="*/ 1303244 h 1626096"/>
              <a:gd name="connsiteX805" fmla="*/ 1179345 w 1504475"/>
              <a:gd name="connsiteY805" fmla="*/ 1315033 h 1626096"/>
              <a:gd name="connsiteX806" fmla="*/ 1176501 w 1504475"/>
              <a:gd name="connsiteY806" fmla="*/ 1319454 h 1626096"/>
              <a:gd name="connsiteX807" fmla="*/ 1174717 w 1504475"/>
              <a:gd name="connsiteY807" fmla="*/ 1313353 h 1626096"/>
              <a:gd name="connsiteX808" fmla="*/ 1171770 w 1504475"/>
              <a:gd name="connsiteY808" fmla="*/ 1311905 h 1626096"/>
              <a:gd name="connsiteX809" fmla="*/ 1166806 w 1504475"/>
              <a:gd name="connsiteY809" fmla="*/ 1318911 h 1626096"/>
              <a:gd name="connsiteX810" fmla="*/ 1161015 w 1504475"/>
              <a:gd name="connsiteY810" fmla="*/ 1321109 h 1626096"/>
              <a:gd name="connsiteX811" fmla="*/ 1151707 w 1504475"/>
              <a:gd name="connsiteY811" fmla="*/ 1358441 h 1626096"/>
              <a:gd name="connsiteX812" fmla="*/ 1146589 w 1504475"/>
              <a:gd name="connsiteY812" fmla="*/ 1360948 h 1626096"/>
              <a:gd name="connsiteX813" fmla="*/ 1142944 w 1504475"/>
              <a:gd name="connsiteY813" fmla="*/ 1356760 h 1626096"/>
              <a:gd name="connsiteX814" fmla="*/ 1141288 w 1504475"/>
              <a:gd name="connsiteY814" fmla="*/ 1339154 h 1626096"/>
              <a:gd name="connsiteX815" fmla="*/ 1133171 w 1504475"/>
              <a:gd name="connsiteY815" fmla="*/ 1354769 h 1626096"/>
              <a:gd name="connsiteX816" fmla="*/ 1110782 w 1504475"/>
              <a:gd name="connsiteY816" fmla="*/ 1361232 h 1626096"/>
              <a:gd name="connsiteX817" fmla="*/ 1107137 w 1504475"/>
              <a:gd name="connsiteY817" fmla="*/ 1356863 h 1626096"/>
              <a:gd name="connsiteX818" fmla="*/ 1080741 w 1504475"/>
              <a:gd name="connsiteY818" fmla="*/ 1365550 h 1626096"/>
              <a:gd name="connsiteX819" fmla="*/ 1062256 w 1504475"/>
              <a:gd name="connsiteY819" fmla="*/ 1370411 h 1626096"/>
              <a:gd name="connsiteX820" fmla="*/ 1050183 w 1504475"/>
              <a:gd name="connsiteY820" fmla="*/ 1374185 h 1626096"/>
              <a:gd name="connsiteX821" fmla="*/ 1048761 w 1504475"/>
              <a:gd name="connsiteY821" fmla="*/ 1388714 h 1626096"/>
              <a:gd name="connsiteX822" fmla="*/ 1053622 w 1504475"/>
              <a:gd name="connsiteY822" fmla="*/ 1397944 h 1626096"/>
              <a:gd name="connsiteX823" fmla="*/ 1053130 w 1504475"/>
              <a:gd name="connsiteY823" fmla="*/ 1402364 h 1626096"/>
              <a:gd name="connsiteX824" fmla="*/ 1035808 w 1504475"/>
              <a:gd name="connsiteY824" fmla="*/ 1410068 h 1626096"/>
              <a:gd name="connsiteX825" fmla="*/ 1027872 w 1504475"/>
              <a:gd name="connsiteY825" fmla="*/ 1414334 h 1626096"/>
              <a:gd name="connsiteX826" fmla="*/ 1004785 w 1504475"/>
              <a:gd name="connsiteY826" fmla="*/ 1434138 h 1626096"/>
              <a:gd name="connsiteX827" fmla="*/ 988627 w 1504475"/>
              <a:gd name="connsiteY827" fmla="*/ 1444790 h 1626096"/>
              <a:gd name="connsiteX828" fmla="*/ 987955 w 1504475"/>
              <a:gd name="connsiteY828" fmla="*/ 1450736 h 1626096"/>
              <a:gd name="connsiteX829" fmla="*/ 984955 w 1504475"/>
              <a:gd name="connsiteY829" fmla="*/ 1485146 h 1626096"/>
              <a:gd name="connsiteX830" fmla="*/ 982913 w 1504475"/>
              <a:gd name="connsiteY830" fmla="*/ 1495538 h 1626096"/>
              <a:gd name="connsiteX831" fmla="*/ 972494 w 1504475"/>
              <a:gd name="connsiteY831" fmla="*/ 1512188 h 1626096"/>
              <a:gd name="connsiteX832" fmla="*/ 972288 w 1504475"/>
              <a:gd name="connsiteY832" fmla="*/ 1517773 h 1626096"/>
              <a:gd name="connsiteX833" fmla="*/ 973657 w 1504475"/>
              <a:gd name="connsiteY833" fmla="*/ 1528631 h 1626096"/>
              <a:gd name="connsiteX834" fmla="*/ 967195 w 1504475"/>
              <a:gd name="connsiteY834" fmla="*/ 1534784 h 1626096"/>
              <a:gd name="connsiteX835" fmla="*/ 950752 w 1504475"/>
              <a:gd name="connsiteY835" fmla="*/ 1539489 h 1626096"/>
              <a:gd name="connsiteX836" fmla="*/ 957190 w 1504475"/>
              <a:gd name="connsiteY836" fmla="*/ 1503424 h 1626096"/>
              <a:gd name="connsiteX837" fmla="*/ 959749 w 1504475"/>
              <a:gd name="connsiteY837" fmla="*/ 1499986 h 1626096"/>
              <a:gd name="connsiteX838" fmla="*/ 957862 w 1504475"/>
              <a:gd name="connsiteY838" fmla="*/ 1480312 h 1626096"/>
              <a:gd name="connsiteX839" fmla="*/ 937825 w 1504475"/>
              <a:gd name="connsiteY839" fmla="*/ 1486439 h 1626096"/>
              <a:gd name="connsiteX840" fmla="*/ 933870 w 1504475"/>
              <a:gd name="connsiteY840" fmla="*/ 1506242 h 1626096"/>
              <a:gd name="connsiteX841" fmla="*/ 930949 w 1504475"/>
              <a:gd name="connsiteY841" fmla="*/ 1534396 h 1626096"/>
              <a:gd name="connsiteX842" fmla="*/ 928001 w 1504475"/>
              <a:gd name="connsiteY842" fmla="*/ 1542178 h 1626096"/>
              <a:gd name="connsiteX843" fmla="*/ 927846 w 1504475"/>
              <a:gd name="connsiteY843" fmla="*/ 1551278 h 1626096"/>
              <a:gd name="connsiteX844" fmla="*/ 916704 w 1504475"/>
              <a:gd name="connsiteY844" fmla="*/ 1562343 h 1626096"/>
              <a:gd name="connsiteX845" fmla="*/ 917453 w 1504475"/>
              <a:gd name="connsiteY845" fmla="*/ 1579303 h 1626096"/>
              <a:gd name="connsiteX846" fmla="*/ 911300 w 1504475"/>
              <a:gd name="connsiteY846" fmla="*/ 1594918 h 1626096"/>
              <a:gd name="connsiteX847" fmla="*/ 904708 w 1504475"/>
              <a:gd name="connsiteY847" fmla="*/ 1610404 h 1626096"/>
              <a:gd name="connsiteX848" fmla="*/ 900623 w 1504475"/>
              <a:gd name="connsiteY848" fmla="*/ 1609757 h 1626096"/>
              <a:gd name="connsiteX849" fmla="*/ 893901 w 1504475"/>
              <a:gd name="connsiteY849" fmla="*/ 1608155 h 1626096"/>
              <a:gd name="connsiteX850" fmla="*/ 891213 w 1504475"/>
              <a:gd name="connsiteY850" fmla="*/ 1622994 h 1626096"/>
              <a:gd name="connsiteX851" fmla="*/ 888808 w 1504475"/>
              <a:gd name="connsiteY851" fmla="*/ 1626096 h 1626096"/>
              <a:gd name="connsiteX852" fmla="*/ 886843 w 1504475"/>
              <a:gd name="connsiteY852" fmla="*/ 1622399 h 1626096"/>
              <a:gd name="connsiteX853" fmla="*/ 887050 w 1504475"/>
              <a:gd name="connsiteY853" fmla="*/ 1606604 h 1626096"/>
              <a:gd name="connsiteX854" fmla="*/ 903855 w 1504475"/>
              <a:gd name="connsiteY854" fmla="*/ 1552028 h 1626096"/>
              <a:gd name="connsiteX855" fmla="*/ 904941 w 1504475"/>
              <a:gd name="connsiteY855" fmla="*/ 1547969 h 1626096"/>
              <a:gd name="connsiteX856" fmla="*/ 909775 w 1504475"/>
              <a:gd name="connsiteY856" fmla="*/ 1495151 h 1626096"/>
              <a:gd name="connsiteX857" fmla="*/ 912904 w 1504475"/>
              <a:gd name="connsiteY857" fmla="*/ 1478088 h 1626096"/>
              <a:gd name="connsiteX858" fmla="*/ 911171 w 1504475"/>
              <a:gd name="connsiteY858" fmla="*/ 1463455 h 1626096"/>
              <a:gd name="connsiteX859" fmla="*/ 913417 w 1504475"/>
              <a:gd name="connsiteY859" fmla="*/ 1454348 h 1626096"/>
              <a:gd name="connsiteX860" fmla="*/ 911791 w 1504475"/>
              <a:gd name="connsiteY860" fmla="*/ 1446457 h 1626096"/>
              <a:gd name="connsiteX861" fmla="*/ 913963 w 1504475"/>
              <a:gd name="connsiteY861" fmla="*/ 1444841 h 1626096"/>
              <a:gd name="connsiteX862" fmla="*/ 910990 w 1504475"/>
              <a:gd name="connsiteY862" fmla="*/ 1442566 h 1626096"/>
              <a:gd name="connsiteX863" fmla="*/ 894367 w 1504475"/>
              <a:gd name="connsiteY863" fmla="*/ 1451486 h 1626096"/>
              <a:gd name="connsiteX864" fmla="*/ 886792 w 1504475"/>
              <a:gd name="connsiteY864" fmla="*/ 1450684 h 1626096"/>
              <a:gd name="connsiteX865" fmla="*/ 872779 w 1504475"/>
              <a:gd name="connsiteY865" fmla="*/ 1474184 h 1626096"/>
              <a:gd name="connsiteX866" fmla="*/ 868513 w 1504475"/>
              <a:gd name="connsiteY866" fmla="*/ 1480027 h 1626096"/>
              <a:gd name="connsiteX867" fmla="*/ 863989 w 1504475"/>
              <a:gd name="connsiteY867" fmla="*/ 1474133 h 1626096"/>
              <a:gd name="connsiteX868" fmla="*/ 861378 w 1504475"/>
              <a:gd name="connsiteY868" fmla="*/ 1466558 h 1626096"/>
              <a:gd name="connsiteX869" fmla="*/ 856570 w 1504475"/>
              <a:gd name="connsiteY869" fmla="*/ 1471418 h 1626096"/>
              <a:gd name="connsiteX870" fmla="*/ 831543 w 1504475"/>
              <a:gd name="connsiteY870" fmla="*/ 1481966 h 1626096"/>
              <a:gd name="connsiteX871" fmla="*/ 828312 w 1504475"/>
              <a:gd name="connsiteY871" fmla="*/ 1481320 h 1626096"/>
              <a:gd name="connsiteX872" fmla="*/ 815592 w 1504475"/>
              <a:gd name="connsiteY872" fmla="*/ 1484603 h 1626096"/>
              <a:gd name="connsiteX873" fmla="*/ 798193 w 1504475"/>
              <a:gd name="connsiteY873" fmla="*/ 1488584 h 1626096"/>
              <a:gd name="connsiteX874" fmla="*/ 786611 w 1504475"/>
              <a:gd name="connsiteY874" fmla="*/ 1494065 h 1626096"/>
              <a:gd name="connsiteX875" fmla="*/ 781854 w 1504475"/>
              <a:gd name="connsiteY875" fmla="*/ 1499107 h 1626096"/>
              <a:gd name="connsiteX876" fmla="*/ 766472 w 1504475"/>
              <a:gd name="connsiteY876" fmla="*/ 1529432 h 1626096"/>
              <a:gd name="connsiteX877" fmla="*/ 763344 w 1504475"/>
              <a:gd name="connsiteY877" fmla="*/ 1527932 h 1626096"/>
              <a:gd name="connsiteX878" fmla="*/ 760836 w 1504475"/>
              <a:gd name="connsiteY878" fmla="*/ 1521547 h 1626096"/>
              <a:gd name="connsiteX879" fmla="*/ 763188 w 1504475"/>
              <a:gd name="connsiteY879" fmla="*/ 1506630 h 1626096"/>
              <a:gd name="connsiteX880" fmla="*/ 761120 w 1504475"/>
              <a:gd name="connsiteY880" fmla="*/ 1502984 h 1626096"/>
              <a:gd name="connsiteX881" fmla="*/ 757940 w 1504475"/>
              <a:gd name="connsiteY881" fmla="*/ 1506061 h 1626096"/>
              <a:gd name="connsiteX882" fmla="*/ 751347 w 1504475"/>
              <a:gd name="connsiteY882" fmla="*/ 1516971 h 1626096"/>
              <a:gd name="connsiteX883" fmla="*/ 735888 w 1504475"/>
              <a:gd name="connsiteY883" fmla="*/ 1518806 h 1626096"/>
              <a:gd name="connsiteX884" fmla="*/ 734336 w 1504475"/>
              <a:gd name="connsiteY884" fmla="*/ 1505932 h 1626096"/>
              <a:gd name="connsiteX885" fmla="*/ 744833 w 1504475"/>
              <a:gd name="connsiteY885" fmla="*/ 1476149 h 1626096"/>
              <a:gd name="connsiteX886" fmla="*/ 742144 w 1504475"/>
              <a:gd name="connsiteY886" fmla="*/ 1471108 h 1626096"/>
              <a:gd name="connsiteX887" fmla="*/ 741104 w 1504475"/>
              <a:gd name="connsiteY887" fmla="*/ 1462731 h 1626096"/>
              <a:gd name="connsiteX888" fmla="*/ 741268 w 1504475"/>
              <a:gd name="connsiteY888" fmla="*/ 1462027 h 1626096"/>
              <a:gd name="connsiteX889" fmla="*/ 747133 w 1504475"/>
              <a:gd name="connsiteY889" fmla="*/ 1466170 h 1626096"/>
              <a:gd name="connsiteX890" fmla="*/ 749331 w 1504475"/>
              <a:gd name="connsiteY890" fmla="*/ 1461180 h 1626096"/>
              <a:gd name="connsiteX891" fmla="*/ 742090 w 1504475"/>
              <a:gd name="connsiteY891" fmla="*/ 1458500 h 1626096"/>
              <a:gd name="connsiteX892" fmla="*/ 742092 w 1504475"/>
              <a:gd name="connsiteY892" fmla="*/ 1458491 h 1626096"/>
              <a:gd name="connsiteX893" fmla="*/ 742089 w 1504475"/>
              <a:gd name="connsiteY893" fmla="*/ 1458500 h 1626096"/>
              <a:gd name="connsiteX894" fmla="*/ 742066 w 1504475"/>
              <a:gd name="connsiteY894" fmla="*/ 1458491 h 1626096"/>
              <a:gd name="connsiteX895" fmla="*/ 731880 w 1504475"/>
              <a:gd name="connsiteY895" fmla="*/ 1459397 h 1626096"/>
              <a:gd name="connsiteX896" fmla="*/ 728106 w 1504475"/>
              <a:gd name="connsiteY896" fmla="*/ 1470151 h 1626096"/>
              <a:gd name="connsiteX897" fmla="*/ 731105 w 1504475"/>
              <a:gd name="connsiteY897" fmla="*/ 1477959 h 1626096"/>
              <a:gd name="connsiteX898" fmla="*/ 729501 w 1504475"/>
              <a:gd name="connsiteY898" fmla="*/ 1484060 h 1626096"/>
              <a:gd name="connsiteX899" fmla="*/ 724694 w 1504475"/>
              <a:gd name="connsiteY899" fmla="*/ 1480234 h 1626096"/>
              <a:gd name="connsiteX900" fmla="*/ 722186 w 1504475"/>
              <a:gd name="connsiteY900" fmla="*/ 1476718 h 1626096"/>
              <a:gd name="connsiteX901" fmla="*/ 717533 w 1504475"/>
              <a:gd name="connsiteY901" fmla="*/ 1466584 h 1626096"/>
              <a:gd name="connsiteX902" fmla="*/ 706028 w 1504475"/>
              <a:gd name="connsiteY902" fmla="*/ 1471418 h 1626096"/>
              <a:gd name="connsiteX903" fmla="*/ 703933 w 1504475"/>
              <a:gd name="connsiteY903" fmla="*/ 1479485 h 1626096"/>
              <a:gd name="connsiteX904" fmla="*/ 703598 w 1504475"/>
              <a:gd name="connsiteY904" fmla="*/ 1502312 h 1626096"/>
              <a:gd name="connsiteX905" fmla="*/ 698478 w 1504475"/>
              <a:gd name="connsiteY905" fmla="*/ 1507457 h 1626096"/>
              <a:gd name="connsiteX906" fmla="*/ 694885 w 1504475"/>
              <a:gd name="connsiteY906" fmla="*/ 1503062 h 1626096"/>
              <a:gd name="connsiteX907" fmla="*/ 686715 w 1504475"/>
              <a:gd name="connsiteY907" fmla="*/ 1493264 h 1626096"/>
              <a:gd name="connsiteX908" fmla="*/ 679890 w 1504475"/>
              <a:gd name="connsiteY908" fmla="*/ 1478605 h 1626096"/>
              <a:gd name="connsiteX909" fmla="*/ 678495 w 1504475"/>
              <a:gd name="connsiteY909" fmla="*/ 1471160 h 1626096"/>
              <a:gd name="connsiteX910" fmla="*/ 664999 w 1504475"/>
              <a:gd name="connsiteY910" fmla="*/ 1467152 h 1626096"/>
              <a:gd name="connsiteX911" fmla="*/ 657605 w 1504475"/>
              <a:gd name="connsiteY911" fmla="*/ 1464308 h 1626096"/>
              <a:gd name="connsiteX912" fmla="*/ 644730 w 1504475"/>
              <a:gd name="connsiteY912" fmla="*/ 1443445 h 1626096"/>
              <a:gd name="connsiteX913" fmla="*/ 623479 w 1504475"/>
              <a:gd name="connsiteY913" fmla="*/ 1458000 h 1626096"/>
              <a:gd name="connsiteX914" fmla="*/ 624539 w 1504475"/>
              <a:gd name="connsiteY914" fmla="*/ 1471883 h 1626096"/>
              <a:gd name="connsiteX915" fmla="*/ 619989 w 1504475"/>
              <a:gd name="connsiteY915" fmla="*/ 1480234 h 1626096"/>
              <a:gd name="connsiteX916" fmla="*/ 594859 w 1504475"/>
              <a:gd name="connsiteY916" fmla="*/ 1468755 h 1626096"/>
              <a:gd name="connsiteX917" fmla="*/ 579064 w 1504475"/>
              <a:gd name="connsiteY917" fmla="*/ 1457250 h 1626096"/>
              <a:gd name="connsiteX918" fmla="*/ 575832 w 1504475"/>
              <a:gd name="connsiteY918" fmla="*/ 1443109 h 1626096"/>
              <a:gd name="connsiteX919" fmla="*/ 573376 w 1504475"/>
              <a:gd name="connsiteY919" fmla="*/ 1434448 h 1626096"/>
              <a:gd name="connsiteX920" fmla="*/ 581132 w 1504475"/>
              <a:gd name="connsiteY920" fmla="*/ 1437395 h 1626096"/>
              <a:gd name="connsiteX921" fmla="*/ 589094 w 1504475"/>
              <a:gd name="connsiteY921" fmla="*/ 1435120 h 1626096"/>
              <a:gd name="connsiteX922" fmla="*/ 591240 w 1504475"/>
              <a:gd name="connsiteY922" fmla="*/ 1424443 h 1626096"/>
              <a:gd name="connsiteX923" fmla="*/ 584700 w 1504475"/>
              <a:gd name="connsiteY923" fmla="*/ 1418084 h 1626096"/>
              <a:gd name="connsiteX924" fmla="*/ 580434 w 1504475"/>
              <a:gd name="connsiteY924" fmla="*/ 1421315 h 1626096"/>
              <a:gd name="connsiteX925" fmla="*/ 575211 w 1504475"/>
              <a:gd name="connsiteY925" fmla="*/ 1421987 h 1626096"/>
              <a:gd name="connsiteX926" fmla="*/ 571101 w 1504475"/>
              <a:gd name="connsiteY926" fmla="*/ 1410017 h 1626096"/>
              <a:gd name="connsiteX927" fmla="*/ 563759 w 1504475"/>
              <a:gd name="connsiteY927" fmla="*/ 1402959 h 1626096"/>
              <a:gd name="connsiteX928" fmla="*/ 562104 w 1504475"/>
              <a:gd name="connsiteY928" fmla="*/ 1411413 h 1626096"/>
              <a:gd name="connsiteX929" fmla="*/ 560527 w 1504475"/>
              <a:gd name="connsiteY929" fmla="*/ 1415317 h 1626096"/>
              <a:gd name="connsiteX930" fmla="*/ 557321 w 1504475"/>
              <a:gd name="connsiteY930" fmla="*/ 1413404 h 1626096"/>
              <a:gd name="connsiteX931" fmla="*/ 556545 w 1504475"/>
              <a:gd name="connsiteY931" fmla="*/ 1396004 h 1626096"/>
              <a:gd name="connsiteX932" fmla="*/ 555072 w 1504475"/>
              <a:gd name="connsiteY932" fmla="*/ 1388559 h 1626096"/>
              <a:gd name="connsiteX933" fmla="*/ 535889 w 1504475"/>
              <a:gd name="connsiteY933" fmla="*/ 1379795 h 1626096"/>
              <a:gd name="connsiteX934" fmla="*/ 517353 w 1504475"/>
              <a:gd name="connsiteY934" fmla="*/ 1374831 h 1626096"/>
              <a:gd name="connsiteX935" fmla="*/ 512026 w 1504475"/>
              <a:gd name="connsiteY935" fmla="*/ 1379898 h 1626096"/>
              <a:gd name="connsiteX936" fmla="*/ 511406 w 1504475"/>
              <a:gd name="connsiteY936" fmla="*/ 1386362 h 1626096"/>
              <a:gd name="connsiteX937" fmla="*/ 498996 w 1504475"/>
              <a:gd name="connsiteY937" fmla="*/ 1396211 h 1626096"/>
              <a:gd name="connsiteX938" fmla="*/ 511483 w 1504475"/>
              <a:gd name="connsiteY938" fmla="*/ 1404485 h 1626096"/>
              <a:gd name="connsiteX939" fmla="*/ 510372 w 1504475"/>
              <a:gd name="connsiteY939" fmla="*/ 1410250 h 1626096"/>
              <a:gd name="connsiteX940" fmla="*/ 499850 w 1504475"/>
              <a:gd name="connsiteY940" fmla="*/ 1414593 h 1626096"/>
              <a:gd name="connsiteX941" fmla="*/ 489768 w 1504475"/>
              <a:gd name="connsiteY941" fmla="*/ 1417411 h 1626096"/>
              <a:gd name="connsiteX942" fmla="*/ 477332 w 1504475"/>
              <a:gd name="connsiteY942" fmla="*/ 1420436 h 1626096"/>
              <a:gd name="connsiteX943" fmla="*/ 453754 w 1504475"/>
              <a:gd name="connsiteY943" fmla="*/ 1424495 h 1626096"/>
              <a:gd name="connsiteX944" fmla="*/ 433873 w 1504475"/>
              <a:gd name="connsiteY944" fmla="*/ 1418393 h 1626096"/>
              <a:gd name="connsiteX945" fmla="*/ 418283 w 1504475"/>
              <a:gd name="connsiteY945" fmla="*/ 1401589 h 1626096"/>
              <a:gd name="connsiteX946" fmla="*/ 416060 w 1504475"/>
              <a:gd name="connsiteY946" fmla="*/ 1387292 h 1626096"/>
              <a:gd name="connsiteX947" fmla="*/ 408744 w 1504475"/>
              <a:gd name="connsiteY947" fmla="*/ 1379200 h 1626096"/>
              <a:gd name="connsiteX948" fmla="*/ 397213 w 1504475"/>
              <a:gd name="connsiteY948" fmla="*/ 1368394 h 1626096"/>
              <a:gd name="connsiteX949" fmla="*/ 382606 w 1504475"/>
              <a:gd name="connsiteY949" fmla="*/ 1361439 h 1626096"/>
              <a:gd name="connsiteX950" fmla="*/ 367922 w 1504475"/>
              <a:gd name="connsiteY950" fmla="*/ 1361155 h 1626096"/>
              <a:gd name="connsiteX951" fmla="*/ 351324 w 1504475"/>
              <a:gd name="connsiteY951" fmla="*/ 1360793 h 1626096"/>
              <a:gd name="connsiteX952" fmla="*/ 338398 w 1504475"/>
              <a:gd name="connsiteY952" fmla="*/ 1348952 h 1626096"/>
              <a:gd name="connsiteX953" fmla="*/ 338527 w 1504475"/>
              <a:gd name="connsiteY953" fmla="*/ 1340162 h 1626096"/>
              <a:gd name="connsiteX954" fmla="*/ 344938 w 1504475"/>
              <a:gd name="connsiteY954" fmla="*/ 1342592 h 1626096"/>
              <a:gd name="connsiteX955" fmla="*/ 372912 w 1504475"/>
              <a:gd name="connsiteY955" fmla="*/ 1333027 h 1626096"/>
              <a:gd name="connsiteX956" fmla="*/ 374644 w 1504475"/>
              <a:gd name="connsiteY956" fmla="*/ 1329304 h 1626096"/>
              <a:gd name="connsiteX957" fmla="*/ 374980 w 1504475"/>
              <a:gd name="connsiteY957" fmla="*/ 1317024 h 1626096"/>
              <a:gd name="connsiteX958" fmla="*/ 380807 w 1504475"/>
              <a:gd name="connsiteY958" fmla="*/ 1313046 h 1626096"/>
              <a:gd name="connsiteX959" fmla="*/ 385746 w 1504475"/>
              <a:gd name="connsiteY959" fmla="*/ 1313144 h 1626096"/>
              <a:gd name="connsiteX960" fmla="*/ 385948 w 1504475"/>
              <a:gd name="connsiteY960" fmla="*/ 1313808 h 1626096"/>
              <a:gd name="connsiteX961" fmla="*/ 390414 w 1504475"/>
              <a:gd name="connsiteY961" fmla="*/ 1319170 h 1626096"/>
              <a:gd name="connsiteX962" fmla="*/ 392353 w 1504475"/>
              <a:gd name="connsiteY962" fmla="*/ 1313301 h 1626096"/>
              <a:gd name="connsiteX963" fmla="*/ 392337 w 1504475"/>
              <a:gd name="connsiteY963" fmla="*/ 1313275 h 1626096"/>
              <a:gd name="connsiteX964" fmla="*/ 392353 w 1504475"/>
              <a:gd name="connsiteY964" fmla="*/ 1313275 h 1626096"/>
              <a:gd name="connsiteX965" fmla="*/ 406314 w 1504475"/>
              <a:gd name="connsiteY965" fmla="*/ 1315240 h 1626096"/>
              <a:gd name="connsiteX966" fmla="*/ 397007 w 1504475"/>
              <a:gd name="connsiteY966" fmla="*/ 1309035 h 1626096"/>
              <a:gd name="connsiteX967" fmla="*/ 393930 w 1504475"/>
              <a:gd name="connsiteY967" fmla="*/ 1309268 h 1626096"/>
              <a:gd name="connsiteX968" fmla="*/ 388753 w 1504475"/>
              <a:gd name="connsiteY968" fmla="*/ 1305803 h 1626096"/>
              <a:gd name="connsiteX969" fmla="*/ 388143 w 1504475"/>
              <a:gd name="connsiteY969" fmla="*/ 1306208 h 1626096"/>
              <a:gd name="connsiteX970" fmla="*/ 384687 w 1504475"/>
              <a:gd name="connsiteY970" fmla="*/ 1300385 h 1626096"/>
              <a:gd name="connsiteX971" fmla="*/ 378108 w 1504475"/>
              <a:gd name="connsiteY971" fmla="*/ 1297531 h 1626096"/>
              <a:gd name="connsiteX972" fmla="*/ 363863 w 1504475"/>
              <a:gd name="connsiteY972" fmla="*/ 1301822 h 1626096"/>
              <a:gd name="connsiteX973" fmla="*/ 361562 w 1504475"/>
              <a:gd name="connsiteY973" fmla="*/ 1304511 h 1626096"/>
              <a:gd name="connsiteX974" fmla="*/ 365415 w 1504475"/>
              <a:gd name="connsiteY974" fmla="*/ 1306191 h 1626096"/>
              <a:gd name="connsiteX975" fmla="*/ 369163 w 1504475"/>
              <a:gd name="connsiteY975" fmla="*/ 1313766 h 1626096"/>
              <a:gd name="connsiteX976" fmla="*/ 358408 w 1504475"/>
              <a:gd name="connsiteY976" fmla="*/ 1319454 h 1626096"/>
              <a:gd name="connsiteX977" fmla="*/ 345895 w 1504475"/>
              <a:gd name="connsiteY977" fmla="*/ 1311310 h 1626096"/>
              <a:gd name="connsiteX978" fmla="*/ 331909 w 1504475"/>
              <a:gd name="connsiteY978" fmla="*/ 1306269 h 1626096"/>
              <a:gd name="connsiteX979" fmla="*/ 312673 w 1504475"/>
              <a:gd name="connsiteY979" fmla="*/ 1292489 h 1626096"/>
              <a:gd name="connsiteX980" fmla="*/ 315905 w 1504475"/>
              <a:gd name="connsiteY980" fmla="*/ 1288043 h 1626096"/>
              <a:gd name="connsiteX981" fmla="*/ 329043 w 1504475"/>
              <a:gd name="connsiteY981" fmla="*/ 1278828 h 1626096"/>
              <a:gd name="connsiteX982" fmla="*/ 329065 w 1504475"/>
              <a:gd name="connsiteY982" fmla="*/ 1278839 h 1626096"/>
              <a:gd name="connsiteX983" fmla="*/ 329082 w 1504475"/>
              <a:gd name="connsiteY983" fmla="*/ 1278812 h 1626096"/>
              <a:gd name="connsiteX984" fmla="*/ 339209 w 1504475"/>
              <a:gd name="connsiteY984" fmla="*/ 1278322 h 1626096"/>
              <a:gd name="connsiteX985" fmla="*/ 345223 w 1504475"/>
              <a:gd name="connsiteY985" fmla="*/ 1269842 h 1626096"/>
              <a:gd name="connsiteX986" fmla="*/ 349272 w 1504475"/>
              <a:gd name="connsiteY986" fmla="*/ 1268562 h 1626096"/>
              <a:gd name="connsiteX987" fmla="*/ 352020 w 1504475"/>
              <a:gd name="connsiteY987" fmla="*/ 1269812 h 1626096"/>
              <a:gd name="connsiteX988" fmla="*/ 351996 w 1504475"/>
              <a:gd name="connsiteY988" fmla="*/ 1271729 h 1626096"/>
              <a:gd name="connsiteX989" fmla="*/ 372265 w 1504475"/>
              <a:gd name="connsiteY989" fmla="*/ 1287551 h 1626096"/>
              <a:gd name="connsiteX990" fmla="*/ 363320 w 1504475"/>
              <a:gd name="connsiteY990" fmla="*/ 1274987 h 1626096"/>
              <a:gd name="connsiteX991" fmla="*/ 363282 w 1504475"/>
              <a:gd name="connsiteY991" fmla="*/ 1274932 h 1626096"/>
              <a:gd name="connsiteX992" fmla="*/ 363345 w 1504475"/>
              <a:gd name="connsiteY992" fmla="*/ 1274961 h 1626096"/>
              <a:gd name="connsiteX993" fmla="*/ 367818 w 1504475"/>
              <a:gd name="connsiteY993" fmla="*/ 1269971 h 1626096"/>
              <a:gd name="connsiteX994" fmla="*/ 356706 w 1504475"/>
              <a:gd name="connsiteY994" fmla="*/ 1265345 h 1626096"/>
              <a:gd name="connsiteX995" fmla="*/ 353235 w 1504475"/>
              <a:gd name="connsiteY995" fmla="*/ 1260286 h 1626096"/>
              <a:gd name="connsiteX996" fmla="*/ 346386 w 1504475"/>
              <a:gd name="connsiteY996" fmla="*/ 1255881 h 1626096"/>
              <a:gd name="connsiteX997" fmla="*/ 337932 w 1504475"/>
              <a:gd name="connsiteY997" fmla="*/ 1264775 h 1626096"/>
              <a:gd name="connsiteX998" fmla="*/ 329082 w 1504475"/>
              <a:gd name="connsiteY998" fmla="*/ 1278812 h 1626096"/>
              <a:gd name="connsiteX999" fmla="*/ 329065 w 1504475"/>
              <a:gd name="connsiteY999" fmla="*/ 1278813 h 1626096"/>
              <a:gd name="connsiteX1000" fmla="*/ 329043 w 1504475"/>
              <a:gd name="connsiteY1000" fmla="*/ 1278828 h 1626096"/>
              <a:gd name="connsiteX1001" fmla="*/ 314923 w 1504475"/>
              <a:gd name="connsiteY1001" fmla="*/ 1271823 h 1626096"/>
              <a:gd name="connsiteX1002" fmla="*/ 301634 w 1504475"/>
              <a:gd name="connsiteY1002" fmla="*/ 1260560 h 1626096"/>
              <a:gd name="connsiteX1003" fmla="*/ 308486 w 1504475"/>
              <a:gd name="connsiteY1003" fmla="*/ 1260613 h 1626096"/>
              <a:gd name="connsiteX1004" fmla="*/ 319731 w 1504475"/>
              <a:gd name="connsiteY1004" fmla="*/ 1252029 h 1626096"/>
              <a:gd name="connsiteX1005" fmla="*/ 314587 w 1504475"/>
              <a:gd name="connsiteY1005" fmla="*/ 1247066 h 1626096"/>
              <a:gd name="connsiteX1006" fmla="*/ 290414 w 1504475"/>
              <a:gd name="connsiteY1006" fmla="*/ 1233441 h 1626096"/>
              <a:gd name="connsiteX1007" fmla="*/ 283304 w 1504475"/>
              <a:gd name="connsiteY1007" fmla="*/ 1228632 h 1626096"/>
              <a:gd name="connsiteX1008" fmla="*/ 257659 w 1504475"/>
              <a:gd name="connsiteY1008" fmla="*/ 1229123 h 1626096"/>
              <a:gd name="connsiteX1009" fmla="*/ 239070 w 1504475"/>
              <a:gd name="connsiteY1009" fmla="*/ 1239077 h 1626096"/>
              <a:gd name="connsiteX1010" fmla="*/ 224360 w 1504475"/>
              <a:gd name="connsiteY1010" fmla="*/ 1241895 h 1626096"/>
              <a:gd name="connsiteX1011" fmla="*/ 218207 w 1504475"/>
              <a:gd name="connsiteY1011" fmla="*/ 1230752 h 1626096"/>
              <a:gd name="connsiteX1012" fmla="*/ 233150 w 1504475"/>
              <a:gd name="connsiteY1012" fmla="*/ 1207562 h 1626096"/>
              <a:gd name="connsiteX1013" fmla="*/ 234132 w 1504475"/>
              <a:gd name="connsiteY1013" fmla="*/ 1194998 h 1626096"/>
              <a:gd name="connsiteX1014" fmla="*/ 225989 w 1504475"/>
              <a:gd name="connsiteY1014" fmla="*/ 1182485 h 1626096"/>
              <a:gd name="connsiteX1015" fmla="*/ 233925 w 1504475"/>
              <a:gd name="connsiteY1015" fmla="*/ 1169093 h 1626096"/>
              <a:gd name="connsiteX1016" fmla="*/ 242147 w 1504475"/>
              <a:gd name="connsiteY1016" fmla="*/ 1166947 h 1626096"/>
              <a:gd name="connsiteX1017" fmla="*/ 237312 w 1504475"/>
              <a:gd name="connsiteY1017" fmla="*/ 1157666 h 1626096"/>
              <a:gd name="connsiteX1018" fmla="*/ 223714 w 1504475"/>
              <a:gd name="connsiteY1018" fmla="*/ 1146549 h 1626096"/>
              <a:gd name="connsiteX1019" fmla="*/ 199748 w 1504475"/>
              <a:gd name="connsiteY1019" fmla="*/ 1138328 h 1626096"/>
              <a:gd name="connsiteX1020" fmla="*/ 192018 w 1504475"/>
              <a:gd name="connsiteY1020" fmla="*/ 1139465 h 1626096"/>
              <a:gd name="connsiteX1021" fmla="*/ 190389 w 1504475"/>
              <a:gd name="connsiteY1021" fmla="*/ 1141016 h 1626096"/>
              <a:gd name="connsiteX1022" fmla="*/ 148378 w 1504475"/>
              <a:gd name="connsiteY1022" fmla="*/ 1155752 h 1626096"/>
              <a:gd name="connsiteX1023" fmla="*/ 131134 w 1504475"/>
              <a:gd name="connsiteY1023" fmla="*/ 1158286 h 1626096"/>
              <a:gd name="connsiteX1024" fmla="*/ 119241 w 1504475"/>
              <a:gd name="connsiteY1024" fmla="*/ 1152883 h 1626096"/>
              <a:gd name="connsiteX1025" fmla="*/ 120714 w 1504475"/>
              <a:gd name="connsiteY1025" fmla="*/ 1142645 h 1626096"/>
              <a:gd name="connsiteX1026" fmla="*/ 128626 w 1504475"/>
              <a:gd name="connsiteY1026" fmla="*/ 1139853 h 1626096"/>
              <a:gd name="connsiteX1027" fmla="*/ 139562 w 1504475"/>
              <a:gd name="connsiteY1027" fmla="*/ 1146394 h 1626096"/>
              <a:gd name="connsiteX1028" fmla="*/ 148946 w 1504475"/>
              <a:gd name="connsiteY1028" fmla="*/ 1150530 h 1626096"/>
              <a:gd name="connsiteX1029" fmla="*/ 150601 w 1504475"/>
              <a:gd name="connsiteY1029" fmla="*/ 1135329 h 1626096"/>
              <a:gd name="connsiteX1030" fmla="*/ 145353 w 1504475"/>
              <a:gd name="connsiteY1030" fmla="*/ 1132718 h 1626096"/>
              <a:gd name="connsiteX1031" fmla="*/ 125912 w 1504475"/>
              <a:gd name="connsiteY1031" fmla="*/ 1124290 h 1626096"/>
              <a:gd name="connsiteX1032" fmla="*/ 114795 w 1504475"/>
              <a:gd name="connsiteY1032" fmla="*/ 1126202 h 1626096"/>
              <a:gd name="connsiteX1033" fmla="*/ 100498 w 1504475"/>
              <a:gd name="connsiteY1033" fmla="*/ 1140836 h 1626096"/>
              <a:gd name="connsiteX1034" fmla="*/ 83744 w 1504475"/>
              <a:gd name="connsiteY1034" fmla="*/ 1126979 h 1626096"/>
              <a:gd name="connsiteX1035" fmla="*/ 82685 w 1504475"/>
              <a:gd name="connsiteY1035" fmla="*/ 1121110 h 1626096"/>
              <a:gd name="connsiteX1036" fmla="*/ 86719 w 1504475"/>
              <a:gd name="connsiteY1036" fmla="*/ 1097583 h 1626096"/>
              <a:gd name="connsiteX1037" fmla="*/ 98043 w 1504475"/>
              <a:gd name="connsiteY1037" fmla="*/ 1082356 h 1626096"/>
              <a:gd name="connsiteX1038" fmla="*/ 108552 w 1504475"/>
              <a:gd name="connsiteY1038" fmla="*/ 1071045 h 1626096"/>
              <a:gd name="connsiteX1039" fmla="*/ 118811 w 1504475"/>
              <a:gd name="connsiteY1039" fmla="*/ 1059521 h 1626096"/>
              <a:gd name="connsiteX1040" fmla="*/ 118828 w 1504475"/>
              <a:gd name="connsiteY1040" fmla="*/ 1059527 h 1626096"/>
              <a:gd name="connsiteX1041" fmla="*/ 118837 w 1504475"/>
              <a:gd name="connsiteY1041" fmla="*/ 1059503 h 1626096"/>
              <a:gd name="connsiteX1042" fmla="*/ 131690 w 1504475"/>
              <a:gd name="connsiteY1042" fmla="*/ 1061580 h 1626096"/>
              <a:gd name="connsiteX1043" fmla="*/ 132530 w 1504475"/>
              <a:gd name="connsiteY1043" fmla="*/ 1072092 h 1626096"/>
              <a:gd name="connsiteX1044" fmla="*/ 131677 w 1504475"/>
              <a:gd name="connsiteY1044" fmla="*/ 1076229 h 1626096"/>
              <a:gd name="connsiteX1045" fmla="*/ 135296 w 1504475"/>
              <a:gd name="connsiteY1045" fmla="*/ 1082459 h 1626096"/>
              <a:gd name="connsiteX1046" fmla="*/ 154221 w 1504475"/>
              <a:gd name="connsiteY1046" fmla="*/ 1073850 h 1626096"/>
              <a:gd name="connsiteX1047" fmla="*/ 164522 w 1504475"/>
              <a:gd name="connsiteY1047" fmla="*/ 1069220 h 1626096"/>
              <a:gd name="connsiteX1048" fmla="*/ 166485 w 1504475"/>
              <a:gd name="connsiteY1048" fmla="*/ 1059233 h 1626096"/>
              <a:gd name="connsiteX1049" fmla="*/ 166656 w 1504475"/>
              <a:gd name="connsiteY1049" fmla="*/ 1059398 h 1626096"/>
              <a:gd name="connsiteX1050" fmla="*/ 173300 w 1504475"/>
              <a:gd name="connsiteY1050" fmla="*/ 1056839 h 1626096"/>
              <a:gd name="connsiteX1051" fmla="*/ 166910 w 1504475"/>
              <a:gd name="connsiteY1051" fmla="*/ 1057071 h 1626096"/>
              <a:gd name="connsiteX1052" fmla="*/ 166913 w 1504475"/>
              <a:gd name="connsiteY1052" fmla="*/ 1057046 h 1626096"/>
              <a:gd name="connsiteX1053" fmla="*/ 164562 w 1504475"/>
              <a:gd name="connsiteY1053" fmla="*/ 1057382 h 1626096"/>
              <a:gd name="connsiteX1054" fmla="*/ 164823 w 1504475"/>
              <a:gd name="connsiteY1054" fmla="*/ 1057634 h 1626096"/>
              <a:gd name="connsiteX1055" fmla="*/ 158047 w 1504475"/>
              <a:gd name="connsiteY1055" fmla="*/ 1059476 h 1626096"/>
              <a:gd name="connsiteX1056" fmla="*/ 139459 w 1504475"/>
              <a:gd name="connsiteY1056" fmla="*/ 1050815 h 1626096"/>
              <a:gd name="connsiteX1057" fmla="*/ 132427 w 1504475"/>
              <a:gd name="connsiteY1057" fmla="*/ 1048799 h 1626096"/>
              <a:gd name="connsiteX1058" fmla="*/ 129919 w 1504475"/>
              <a:gd name="connsiteY1058" fmla="*/ 1037009 h 1626096"/>
              <a:gd name="connsiteX1059" fmla="*/ 123249 w 1504475"/>
              <a:gd name="connsiteY1059" fmla="*/ 1047713 h 1626096"/>
              <a:gd name="connsiteX1060" fmla="*/ 118837 w 1504475"/>
              <a:gd name="connsiteY1060" fmla="*/ 1059503 h 1626096"/>
              <a:gd name="connsiteX1061" fmla="*/ 118828 w 1504475"/>
              <a:gd name="connsiteY1061" fmla="*/ 1059502 h 1626096"/>
              <a:gd name="connsiteX1062" fmla="*/ 118811 w 1504475"/>
              <a:gd name="connsiteY1062" fmla="*/ 1059521 h 1626096"/>
              <a:gd name="connsiteX1063" fmla="*/ 107065 w 1504475"/>
              <a:gd name="connsiteY1063" fmla="*/ 1055081 h 1626096"/>
              <a:gd name="connsiteX1064" fmla="*/ 69966 w 1504475"/>
              <a:gd name="connsiteY1064" fmla="*/ 1041017 h 1626096"/>
              <a:gd name="connsiteX1065" fmla="*/ 58074 w 1504475"/>
              <a:gd name="connsiteY1065" fmla="*/ 1037397 h 1626096"/>
              <a:gd name="connsiteX1066" fmla="*/ 46775 w 1504475"/>
              <a:gd name="connsiteY1066" fmla="*/ 1029383 h 1626096"/>
              <a:gd name="connsiteX1067" fmla="*/ 37210 w 1504475"/>
              <a:gd name="connsiteY1067" fmla="*/ 1038277 h 1626096"/>
              <a:gd name="connsiteX1068" fmla="*/ 34030 w 1504475"/>
              <a:gd name="connsiteY1068" fmla="*/ 1041043 h 1626096"/>
              <a:gd name="connsiteX1069" fmla="*/ 32039 w 1504475"/>
              <a:gd name="connsiteY1069" fmla="*/ 1035122 h 1626096"/>
              <a:gd name="connsiteX1070" fmla="*/ 31807 w 1504475"/>
              <a:gd name="connsiteY1070" fmla="*/ 1028453 h 1626096"/>
              <a:gd name="connsiteX1071" fmla="*/ 24593 w 1504475"/>
              <a:gd name="connsiteY1071" fmla="*/ 1018939 h 1626096"/>
              <a:gd name="connsiteX1072" fmla="*/ 18388 w 1504475"/>
              <a:gd name="connsiteY1072" fmla="*/ 1027676 h 1626096"/>
              <a:gd name="connsiteX1073" fmla="*/ 18286 w 1504475"/>
              <a:gd name="connsiteY1073" fmla="*/ 1032123 h 1626096"/>
              <a:gd name="connsiteX1074" fmla="*/ 12909 w 1504475"/>
              <a:gd name="connsiteY1074" fmla="*/ 1029021 h 1626096"/>
              <a:gd name="connsiteX1075" fmla="*/ 11512 w 1504475"/>
              <a:gd name="connsiteY1075" fmla="*/ 1022739 h 1626096"/>
              <a:gd name="connsiteX1076" fmla="*/ 9134 w 1504475"/>
              <a:gd name="connsiteY1076" fmla="*/ 1004693 h 1626096"/>
              <a:gd name="connsiteX1077" fmla="*/ 10710 w 1504475"/>
              <a:gd name="connsiteY1077" fmla="*/ 1000841 h 1626096"/>
              <a:gd name="connsiteX1078" fmla="*/ 15415 w 1504475"/>
              <a:gd name="connsiteY1078" fmla="*/ 991535 h 1626096"/>
              <a:gd name="connsiteX1079" fmla="*/ 18208 w 1504475"/>
              <a:gd name="connsiteY1079" fmla="*/ 1000505 h 1626096"/>
              <a:gd name="connsiteX1080" fmla="*/ 18363 w 1504475"/>
              <a:gd name="connsiteY1080" fmla="*/ 1004926 h 1626096"/>
              <a:gd name="connsiteX1081" fmla="*/ 24827 w 1504475"/>
              <a:gd name="connsiteY1081" fmla="*/ 1013535 h 1626096"/>
              <a:gd name="connsiteX1082" fmla="*/ 31807 w 1504475"/>
              <a:gd name="connsiteY1082" fmla="*/ 1005728 h 1626096"/>
              <a:gd name="connsiteX1083" fmla="*/ 32010 w 1504475"/>
              <a:gd name="connsiteY1083" fmla="*/ 1000392 h 1626096"/>
              <a:gd name="connsiteX1084" fmla="*/ 36489 w 1504475"/>
              <a:gd name="connsiteY1084" fmla="*/ 1001041 h 1626096"/>
              <a:gd name="connsiteX1085" fmla="*/ 36454 w 1504475"/>
              <a:gd name="connsiteY1085" fmla="*/ 1001446 h 1626096"/>
              <a:gd name="connsiteX1086" fmla="*/ 36536 w 1504475"/>
              <a:gd name="connsiteY1086" fmla="*/ 1001147 h 1626096"/>
              <a:gd name="connsiteX1087" fmla="*/ 36441 w 1504475"/>
              <a:gd name="connsiteY1087" fmla="*/ 1008103 h 1626096"/>
              <a:gd name="connsiteX1088" fmla="*/ 36615 w 1504475"/>
              <a:gd name="connsiteY1088" fmla="*/ 1010950 h 1626096"/>
              <a:gd name="connsiteX1089" fmla="*/ 39149 w 1504475"/>
              <a:gd name="connsiteY1089" fmla="*/ 1018085 h 1626096"/>
              <a:gd name="connsiteX1090" fmla="*/ 45095 w 1504475"/>
              <a:gd name="connsiteY1090" fmla="*/ 1011803 h 1626096"/>
              <a:gd name="connsiteX1091" fmla="*/ 44630 w 1504475"/>
              <a:gd name="connsiteY1091" fmla="*/ 996938 h 1626096"/>
              <a:gd name="connsiteX1092" fmla="*/ 40985 w 1504475"/>
              <a:gd name="connsiteY1092" fmla="*/ 995671 h 1626096"/>
              <a:gd name="connsiteX1093" fmla="*/ 37528 w 1504475"/>
              <a:gd name="connsiteY1093" fmla="*/ 997409 h 1626096"/>
              <a:gd name="connsiteX1094" fmla="*/ 38820 w 1504475"/>
              <a:gd name="connsiteY1094" fmla="*/ 992536 h 1626096"/>
              <a:gd name="connsiteX1095" fmla="*/ 41424 w 1504475"/>
              <a:gd name="connsiteY1095" fmla="*/ 988561 h 1626096"/>
              <a:gd name="connsiteX1096" fmla="*/ 50292 w 1504475"/>
              <a:gd name="connsiteY1096" fmla="*/ 991535 h 1626096"/>
              <a:gd name="connsiteX1097" fmla="*/ 54972 w 1504475"/>
              <a:gd name="connsiteY1097" fmla="*/ 1019120 h 1626096"/>
              <a:gd name="connsiteX1098" fmla="*/ 56909 w 1504475"/>
              <a:gd name="connsiteY1098" fmla="*/ 1022765 h 1626096"/>
              <a:gd name="connsiteX1099" fmla="*/ 59339 w 1504475"/>
              <a:gd name="connsiteY1099" fmla="*/ 1017413 h 1626096"/>
              <a:gd name="connsiteX1100" fmla="*/ 63891 w 1504475"/>
              <a:gd name="connsiteY1100" fmla="*/ 1009192 h 1626096"/>
              <a:gd name="connsiteX1101" fmla="*/ 72706 w 1504475"/>
              <a:gd name="connsiteY1101" fmla="*/ 1005857 h 1626096"/>
              <a:gd name="connsiteX1102" fmla="*/ 68544 w 1504475"/>
              <a:gd name="connsiteY1102" fmla="*/ 986415 h 1626096"/>
              <a:gd name="connsiteX1103" fmla="*/ 82557 w 1504475"/>
              <a:gd name="connsiteY1103" fmla="*/ 984269 h 1626096"/>
              <a:gd name="connsiteX1104" fmla="*/ 86745 w 1504475"/>
              <a:gd name="connsiteY1104" fmla="*/ 981141 h 1626096"/>
              <a:gd name="connsiteX1105" fmla="*/ 82453 w 1504475"/>
              <a:gd name="connsiteY1105" fmla="*/ 971576 h 1626096"/>
              <a:gd name="connsiteX1106" fmla="*/ 86925 w 1504475"/>
              <a:gd name="connsiteY1106" fmla="*/ 963509 h 1626096"/>
              <a:gd name="connsiteX1107" fmla="*/ 88658 w 1504475"/>
              <a:gd name="connsiteY1107" fmla="*/ 958934 h 1626096"/>
              <a:gd name="connsiteX1108" fmla="*/ 87856 w 1504475"/>
              <a:gd name="connsiteY1108" fmla="*/ 945620 h 1626096"/>
              <a:gd name="connsiteX1109" fmla="*/ 91191 w 1504475"/>
              <a:gd name="connsiteY1109" fmla="*/ 936260 h 1626096"/>
              <a:gd name="connsiteX1110" fmla="*/ 88269 w 1504475"/>
              <a:gd name="connsiteY1110" fmla="*/ 932615 h 1626096"/>
              <a:gd name="connsiteX1111" fmla="*/ 78834 w 1504475"/>
              <a:gd name="connsiteY1111" fmla="*/ 935020 h 1626096"/>
              <a:gd name="connsiteX1112" fmla="*/ 75446 w 1504475"/>
              <a:gd name="connsiteY1112" fmla="*/ 913303 h 1626096"/>
              <a:gd name="connsiteX1113" fmla="*/ 77670 w 1504475"/>
              <a:gd name="connsiteY1113" fmla="*/ 913251 h 1626096"/>
              <a:gd name="connsiteX1114" fmla="*/ 80979 w 1504475"/>
              <a:gd name="connsiteY1114" fmla="*/ 918680 h 1626096"/>
              <a:gd name="connsiteX1115" fmla="*/ 86330 w 1504475"/>
              <a:gd name="connsiteY1115" fmla="*/ 919352 h 1626096"/>
              <a:gd name="connsiteX1116" fmla="*/ 100266 w 1504475"/>
              <a:gd name="connsiteY1116" fmla="*/ 897481 h 1626096"/>
              <a:gd name="connsiteX1117" fmla="*/ 106780 w 1504475"/>
              <a:gd name="connsiteY1117" fmla="*/ 898748 h 1626096"/>
              <a:gd name="connsiteX1118" fmla="*/ 114252 w 1504475"/>
              <a:gd name="connsiteY1118" fmla="*/ 894534 h 1626096"/>
              <a:gd name="connsiteX1119" fmla="*/ 114200 w 1504475"/>
              <a:gd name="connsiteY1119" fmla="*/ 883133 h 1626096"/>
              <a:gd name="connsiteX1120" fmla="*/ 120457 w 1504475"/>
              <a:gd name="connsiteY1120" fmla="*/ 876333 h 1626096"/>
              <a:gd name="connsiteX1121" fmla="*/ 134702 w 1504475"/>
              <a:gd name="connsiteY1121" fmla="*/ 866509 h 1626096"/>
              <a:gd name="connsiteX1122" fmla="*/ 145818 w 1504475"/>
              <a:gd name="connsiteY1122" fmla="*/ 856013 h 1626096"/>
              <a:gd name="connsiteX1123" fmla="*/ 150653 w 1504475"/>
              <a:gd name="connsiteY1123" fmla="*/ 846912 h 1626096"/>
              <a:gd name="connsiteX1124" fmla="*/ 150963 w 1504475"/>
              <a:gd name="connsiteY1124" fmla="*/ 837890 h 1626096"/>
              <a:gd name="connsiteX1125" fmla="*/ 145664 w 1504475"/>
              <a:gd name="connsiteY1125" fmla="*/ 813510 h 1626096"/>
              <a:gd name="connsiteX1126" fmla="*/ 127437 w 1504475"/>
              <a:gd name="connsiteY1126" fmla="*/ 796421 h 1626096"/>
              <a:gd name="connsiteX1127" fmla="*/ 121671 w 1504475"/>
              <a:gd name="connsiteY1127" fmla="*/ 794405 h 1626096"/>
              <a:gd name="connsiteX1128" fmla="*/ 114536 w 1504475"/>
              <a:gd name="connsiteY1128" fmla="*/ 795413 h 1626096"/>
              <a:gd name="connsiteX1129" fmla="*/ 119086 w 1504475"/>
              <a:gd name="connsiteY1129" fmla="*/ 789959 h 1626096"/>
              <a:gd name="connsiteX1130" fmla="*/ 123404 w 1504475"/>
              <a:gd name="connsiteY1130" fmla="*/ 769250 h 1626096"/>
              <a:gd name="connsiteX1131" fmla="*/ 115260 w 1504475"/>
              <a:gd name="connsiteY1131" fmla="*/ 751515 h 1626096"/>
              <a:gd name="connsiteX1132" fmla="*/ 105824 w 1504475"/>
              <a:gd name="connsiteY1132" fmla="*/ 755393 h 1626096"/>
              <a:gd name="connsiteX1133" fmla="*/ 104971 w 1504475"/>
              <a:gd name="connsiteY1133" fmla="*/ 773438 h 1626096"/>
              <a:gd name="connsiteX1134" fmla="*/ 101791 w 1504475"/>
              <a:gd name="connsiteY1134" fmla="*/ 780367 h 1626096"/>
              <a:gd name="connsiteX1135" fmla="*/ 95586 w 1504475"/>
              <a:gd name="connsiteY1135" fmla="*/ 774188 h 1626096"/>
              <a:gd name="connsiteX1136" fmla="*/ 86952 w 1504475"/>
              <a:gd name="connsiteY1136" fmla="*/ 747818 h 1626096"/>
              <a:gd name="connsiteX1137" fmla="*/ 88968 w 1504475"/>
              <a:gd name="connsiteY1137" fmla="*/ 744276 h 1626096"/>
              <a:gd name="connsiteX1138" fmla="*/ 93828 w 1504475"/>
              <a:gd name="connsiteY1138" fmla="*/ 748826 h 1626096"/>
              <a:gd name="connsiteX1139" fmla="*/ 98663 w 1504475"/>
              <a:gd name="connsiteY1139" fmla="*/ 752885 h 1626096"/>
              <a:gd name="connsiteX1140" fmla="*/ 100395 w 1504475"/>
              <a:gd name="connsiteY1140" fmla="*/ 739958 h 1626096"/>
              <a:gd name="connsiteX1141" fmla="*/ 97602 w 1504475"/>
              <a:gd name="connsiteY1141" fmla="*/ 735667 h 1626096"/>
              <a:gd name="connsiteX1142" fmla="*/ 92303 w 1504475"/>
              <a:gd name="connsiteY1142" fmla="*/ 739442 h 1626096"/>
              <a:gd name="connsiteX1143" fmla="*/ 88244 w 1504475"/>
              <a:gd name="connsiteY1143" fmla="*/ 738511 h 1626096"/>
              <a:gd name="connsiteX1144" fmla="*/ 88760 w 1504475"/>
              <a:gd name="connsiteY1144" fmla="*/ 735486 h 1626096"/>
              <a:gd name="connsiteX1145" fmla="*/ 96621 w 1504475"/>
              <a:gd name="connsiteY1145" fmla="*/ 727265 h 1626096"/>
              <a:gd name="connsiteX1146" fmla="*/ 100162 w 1504475"/>
              <a:gd name="connsiteY1146" fmla="*/ 717751 h 1626096"/>
              <a:gd name="connsiteX1147" fmla="*/ 98886 w 1504475"/>
              <a:gd name="connsiteY1147" fmla="*/ 707196 h 1626096"/>
              <a:gd name="connsiteX1148" fmla="*/ 100770 w 1504475"/>
              <a:gd name="connsiteY1148" fmla="*/ 698282 h 1626096"/>
              <a:gd name="connsiteX1149" fmla="*/ 104868 w 1504475"/>
              <a:gd name="connsiteY1149" fmla="*/ 695233 h 1626096"/>
              <a:gd name="connsiteX1150" fmla="*/ 101894 w 1504475"/>
              <a:gd name="connsiteY1150" fmla="*/ 692958 h 1626096"/>
              <a:gd name="connsiteX1151" fmla="*/ 91579 w 1504475"/>
              <a:gd name="connsiteY1151" fmla="*/ 694820 h 1626096"/>
              <a:gd name="connsiteX1152" fmla="*/ 95535 w 1504475"/>
              <a:gd name="connsiteY1152" fmla="*/ 678248 h 1626096"/>
              <a:gd name="connsiteX1153" fmla="*/ 109495 w 1504475"/>
              <a:gd name="connsiteY1153" fmla="*/ 668579 h 1626096"/>
              <a:gd name="connsiteX1154" fmla="*/ 105203 w 1504475"/>
              <a:gd name="connsiteY1154" fmla="*/ 652136 h 1626096"/>
              <a:gd name="connsiteX1155" fmla="*/ 107117 w 1504475"/>
              <a:gd name="connsiteY1155" fmla="*/ 630135 h 1626096"/>
              <a:gd name="connsiteX1156" fmla="*/ 118026 w 1504475"/>
              <a:gd name="connsiteY1156" fmla="*/ 614210 h 1626096"/>
              <a:gd name="connsiteX1157" fmla="*/ 123120 w 1504475"/>
              <a:gd name="connsiteY1157" fmla="*/ 605238 h 1626096"/>
              <a:gd name="connsiteX1158" fmla="*/ 116966 w 1504475"/>
              <a:gd name="connsiteY1158" fmla="*/ 600533 h 1626096"/>
              <a:gd name="connsiteX1159" fmla="*/ 106108 w 1504475"/>
              <a:gd name="connsiteY1159" fmla="*/ 576801 h 1626096"/>
              <a:gd name="connsiteX1160" fmla="*/ 117045 w 1504475"/>
              <a:gd name="connsiteY1160" fmla="*/ 570621 h 1626096"/>
              <a:gd name="connsiteX1161" fmla="*/ 127126 w 1504475"/>
              <a:gd name="connsiteY1161" fmla="*/ 568502 h 1626096"/>
              <a:gd name="connsiteX1162" fmla="*/ 126403 w 1504475"/>
              <a:gd name="connsiteY1162" fmla="*/ 548673 h 1626096"/>
              <a:gd name="connsiteX1163" fmla="*/ 120586 w 1504475"/>
              <a:gd name="connsiteY1163" fmla="*/ 548414 h 1626096"/>
              <a:gd name="connsiteX1164" fmla="*/ 110167 w 1504475"/>
              <a:gd name="connsiteY1164" fmla="*/ 556532 h 1626096"/>
              <a:gd name="connsiteX1165" fmla="*/ 101764 w 1504475"/>
              <a:gd name="connsiteY1165" fmla="*/ 555368 h 1626096"/>
              <a:gd name="connsiteX1166" fmla="*/ 101196 w 1504475"/>
              <a:gd name="connsiteY1166" fmla="*/ 549629 h 1626096"/>
              <a:gd name="connsiteX1167" fmla="*/ 108952 w 1504475"/>
              <a:gd name="connsiteY1167" fmla="*/ 545105 h 1626096"/>
              <a:gd name="connsiteX1168" fmla="*/ 118646 w 1504475"/>
              <a:gd name="connsiteY1168" fmla="*/ 538486 h 1626096"/>
              <a:gd name="connsiteX1169" fmla="*/ 121879 w 1504475"/>
              <a:gd name="connsiteY1169" fmla="*/ 523724 h 1626096"/>
              <a:gd name="connsiteX1170" fmla="*/ 119500 w 1504475"/>
              <a:gd name="connsiteY1170" fmla="*/ 520363 h 1626096"/>
              <a:gd name="connsiteX1171" fmla="*/ 100989 w 1504475"/>
              <a:gd name="connsiteY1171" fmla="*/ 533212 h 1626096"/>
              <a:gd name="connsiteX1172" fmla="*/ 88476 w 1504475"/>
              <a:gd name="connsiteY1172" fmla="*/ 548673 h 1626096"/>
              <a:gd name="connsiteX1173" fmla="*/ 86796 w 1504475"/>
              <a:gd name="connsiteY1173" fmla="*/ 556790 h 1626096"/>
              <a:gd name="connsiteX1174" fmla="*/ 77643 w 1504475"/>
              <a:gd name="connsiteY1174" fmla="*/ 565942 h 1626096"/>
              <a:gd name="connsiteX1175" fmla="*/ 71052 w 1504475"/>
              <a:gd name="connsiteY1175" fmla="*/ 566072 h 1626096"/>
              <a:gd name="connsiteX1176" fmla="*/ 66010 w 1504475"/>
              <a:gd name="connsiteY1176" fmla="*/ 579929 h 1626096"/>
              <a:gd name="connsiteX1177" fmla="*/ 62391 w 1504475"/>
              <a:gd name="connsiteY1177" fmla="*/ 589675 h 1626096"/>
              <a:gd name="connsiteX1178" fmla="*/ 62105 w 1504475"/>
              <a:gd name="connsiteY1178" fmla="*/ 592778 h 1626096"/>
              <a:gd name="connsiteX1179" fmla="*/ 39382 w 1504475"/>
              <a:gd name="connsiteY1179" fmla="*/ 624577 h 1626096"/>
              <a:gd name="connsiteX1180" fmla="*/ 35322 w 1504475"/>
              <a:gd name="connsiteY1180" fmla="*/ 625430 h 1626096"/>
              <a:gd name="connsiteX1181" fmla="*/ 32091 w 1504475"/>
              <a:gd name="connsiteY1181" fmla="*/ 627834 h 1626096"/>
              <a:gd name="connsiteX1182" fmla="*/ 35813 w 1504475"/>
              <a:gd name="connsiteY1182" fmla="*/ 629851 h 1626096"/>
              <a:gd name="connsiteX1183" fmla="*/ 40338 w 1504475"/>
              <a:gd name="connsiteY1183" fmla="*/ 630006 h 1626096"/>
              <a:gd name="connsiteX1184" fmla="*/ 53575 w 1504475"/>
              <a:gd name="connsiteY1184" fmla="*/ 626955 h 1626096"/>
              <a:gd name="connsiteX1185" fmla="*/ 45768 w 1504475"/>
              <a:gd name="connsiteY1185" fmla="*/ 640580 h 1626096"/>
              <a:gd name="connsiteX1186" fmla="*/ 38658 w 1504475"/>
              <a:gd name="connsiteY1186" fmla="*/ 670078 h 1626096"/>
              <a:gd name="connsiteX1187" fmla="*/ 40157 w 1504475"/>
              <a:gd name="connsiteY1187" fmla="*/ 691510 h 1626096"/>
              <a:gd name="connsiteX1188" fmla="*/ 39692 w 1504475"/>
              <a:gd name="connsiteY1188" fmla="*/ 709374 h 1626096"/>
              <a:gd name="connsiteX1189" fmla="*/ 36926 w 1504475"/>
              <a:gd name="connsiteY1189" fmla="*/ 722430 h 1626096"/>
              <a:gd name="connsiteX1190" fmla="*/ 40933 w 1504475"/>
              <a:gd name="connsiteY1190" fmla="*/ 748283 h 1626096"/>
              <a:gd name="connsiteX1191" fmla="*/ 36641 w 1504475"/>
              <a:gd name="connsiteY1191" fmla="*/ 771655 h 1626096"/>
              <a:gd name="connsiteX1192" fmla="*/ 34935 w 1504475"/>
              <a:gd name="connsiteY1192" fmla="*/ 780031 h 1626096"/>
              <a:gd name="connsiteX1193" fmla="*/ 30101 w 1504475"/>
              <a:gd name="connsiteY1193" fmla="*/ 772094 h 1626096"/>
              <a:gd name="connsiteX1194" fmla="*/ 16191 w 1504475"/>
              <a:gd name="connsiteY1194" fmla="*/ 766923 h 1626096"/>
              <a:gd name="connsiteX1195" fmla="*/ 85 w 1504475"/>
              <a:gd name="connsiteY1195" fmla="*/ 749627 h 1626096"/>
              <a:gd name="connsiteX1196" fmla="*/ 5487 w 1504475"/>
              <a:gd name="connsiteY1196" fmla="*/ 685538 h 1626096"/>
              <a:gd name="connsiteX1197" fmla="*/ 20250 w 1504475"/>
              <a:gd name="connsiteY1197" fmla="*/ 643811 h 1626096"/>
              <a:gd name="connsiteX1198" fmla="*/ 18233 w 1504475"/>
              <a:gd name="connsiteY1198" fmla="*/ 626180 h 1626096"/>
              <a:gd name="connsiteX1199" fmla="*/ 22551 w 1504475"/>
              <a:gd name="connsiteY1199" fmla="*/ 608909 h 1626096"/>
              <a:gd name="connsiteX1200" fmla="*/ 32634 w 1504475"/>
              <a:gd name="connsiteY1200" fmla="*/ 592855 h 1626096"/>
              <a:gd name="connsiteX1201" fmla="*/ 48534 w 1504475"/>
              <a:gd name="connsiteY1201" fmla="*/ 565296 h 1626096"/>
              <a:gd name="connsiteX1202" fmla="*/ 55126 w 1504475"/>
              <a:gd name="connsiteY1202" fmla="*/ 554386 h 1626096"/>
              <a:gd name="connsiteX1203" fmla="*/ 55592 w 1504475"/>
              <a:gd name="connsiteY1203" fmla="*/ 546139 h 1626096"/>
              <a:gd name="connsiteX1204" fmla="*/ 55540 w 1504475"/>
              <a:gd name="connsiteY1204" fmla="*/ 544639 h 1626096"/>
              <a:gd name="connsiteX1205" fmla="*/ 63864 w 1504475"/>
              <a:gd name="connsiteY1205" fmla="*/ 520234 h 1626096"/>
              <a:gd name="connsiteX1206" fmla="*/ 73688 w 1504475"/>
              <a:gd name="connsiteY1206" fmla="*/ 518631 h 1626096"/>
              <a:gd name="connsiteX1207" fmla="*/ 88218 w 1504475"/>
              <a:gd name="connsiteY1207" fmla="*/ 506532 h 1626096"/>
              <a:gd name="connsiteX1208" fmla="*/ 105850 w 1504475"/>
              <a:gd name="connsiteY1208" fmla="*/ 503119 h 1626096"/>
              <a:gd name="connsiteX1209" fmla="*/ 118466 w 1504475"/>
              <a:gd name="connsiteY1209" fmla="*/ 495156 h 1626096"/>
              <a:gd name="connsiteX1210" fmla="*/ 140544 w 1504475"/>
              <a:gd name="connsiteY1210" fmla="*/ 481713 h 1626096"/>
              <a:gd name="connsiteX1211" fmla="*/ 152281 w 1504475"/>
              <a:gd name="connsiteY1211" fmla="*/ 471346 h 1626096"/>
              <a:gd name="connsiteX1212" fmla="*/ 165544 w 1504475"/>
              <a:gd name="connsiteY1212" fmla="*/ 466382 h 1626096"/>
              <a:gd name="connsiteX1213" fmla="*/ 166294 w 1504475"/>
              <a:gd name="connsiteY1213" fmla="*/ 459816 h 1626096"/>
              <a:gd name="connsiteX1214" fmla="*/ 164794 w 1504475"/>
              <a:gd name="connsiteY1214" fmla="*/ 447199 h 1626096"/>
              <a:gd name="connsiteX1215" fmla="*/ 162312 w 1504475"/>
              <a:gd name="connsiteY1215" fmla="*/ 428714 h 1626096"/>
              <a:gd name="connsiteX1216" fmla="*/ 161304 w 1504475"/>
              <a:gd name="connsiteY1216" fmla="*/ 415684 h 1626096"/>
              <a:gd name="connsiteX1217" fmla="*/ 149360 w 1504475"/>
              <a:gd name="connsiteY1217" fmla="*/ 423053 h 1626096"/>
              <a:gd name="connsiteX1218" fmla="*/ 126713 w 1504475"/>
              <a:gd name="connsiteY1218" fmla="*/ 412142 h 1626096"/>
              <a:gd name="connsiteX1219" fmla="*/ 126092 w 1504475"/>
              <a:gd name="connsiteY1219" fmla="*/ 396398 h 1626096"/>
              <a:gd name="connsiteX1220" fmla="*/ 131884 w 1504475"/>
              <a:gd name="connsiteY1220" fmla="*/ 375638 h 1626096"/>
              <a:gd name="connsiteX1221" fmla="*/ 146698 w 1504475"/>
              <a:gd name="connsiteY1221" fmla="*/ 361936 h 1626096"/>
              <a:gd name="connsiteX1222" fmla="*/ 174231 w 1504475"/>
              <a:gd name="connsiteY1222" fmla="*/ 351284 h 1626096"/>
              <a:gd name="connsiteX1223" fmla="*/ 175162 w 1504475"/>
              <a:gd name="connsiteY1223" fmla="*/ 345830 h 1626096"/>
              <a:gd name="connsiteX1224" fmla="*/ 173533 w 1504475"/>
              <a:gd name="connsiteY1224" fmla="*/ 344226 h 1626096"/>
              <a:gd name="connsiteX1225" fmla="*/ 160452 w 1504475"/>
              <a:gd name="connsiteY1225" fmla="*/ 334015 h 1626096"/>
              <a:gd name="connsiteX1226" fmla="*/ 164303 w 1504475"/>
              <a:gd name="connsiteY1226" fmla="*/ 320209 h 1626096"/>
              <a:gd name="connsiteX1227" fmla="*/ 164587 w 1504475"/>
              <a:gd name="connsiteY1227" fmla="*/ 311135 h 1626096"/>
              <a:gd name="connsiteX1228" fmla="*/ 168517 w 1504475"/>
              <a:gd name="connsiteY1228" fmla="*/ 303947 h 1626096"/>
              <a:gd name="connsiteX1229" fmla="*/ 205229 w 1504475"/>
              <a:gd name="connsiteY1229" fmla="*/ 282205 h 1626096"/>
              <a:gd name="connsiteX1230" fmla="*/ 240751 w 1504475"/>
              <a:gd name="connsiteY1230" fmla="*/ 268813 h 1626096"/>
              <a:gd name="connsiteX1231" fmla="*/ 280254 w 1504475"/>
              <a:gd name="connsiteY1231" fmla="*/ 272639 h 1626096"/>
              <a:gd name="connsiteX1232" fmla="*/ 310373 w 1504475"/>
              <a:gd name="connsiteY1232" fmla="*/ 273390 h 1626096"/>
              <a:gd name="connsiteX1233" fmla="*/ 340803 w 1504475"/>
              <a:gd name="connsiteY1233" fmla="*/ 282541 h 1626096"/>
              <a:gd name="connsiteX1234" fmla="*/ 362312 w 1504475"/>
              <a:gd name="connsiteY1234" fmla="*/ 273985 h 1626096"/>
              <a:gd name="connsiteX1235" fmla="*/ 370223 w 1504475"/>
              <a:gd name="connsiteY1235" fmla="*/ 256817 h 1626096"/>
              <a:gd name="connsiteX1236" fmla="*/ 379323 w 1504475"/>
              <a:gd name="connsiteY1236" fmla="*/ 215039 h 1626096"/>
              <a:gd name="connsiteX1237" fmla="*/ 393077 w 1504475"/>
              <a:gd name="connsiteY1237" fmla="*/ 195675 h 1626096"/>
              <a:gd name="connsiteX1238" fmla="*/ 426117 w 1504475"/>
              <a:gd name="connsiteY1238" fmla="*/ 158576 h 1626096"/>
              <a:gd name="connsiteX1239" fmla="*/ 442818 w 1504475"/>
              <a:gd name="connsiteY1239" fmla="*/ 139031 h 1626096"/>
              <a:gd name="connsiteX1240" fmla="*/ 456288 w 1504475"/>
              <a:gd name="connsiteY1240" fmla="*/ 136058 h 1626096"/>
              <a:gd name="connsiteX1241" fmla="*/ 461354 w 1504475"/>
              <a:gd name="connsiteY1241" fmla="*/ 133395 h 1626096"/>
              <a:gd name="connsiteX1242" fmla="*/ 481986 w 1504475"/>
              <a:gd name="connsiteY1242" fmla="*/ 122563 h 1626096"/>
              <a:gd name="connsiteX1243" fmla="*/ 496282 w 1504475"/>
              <a:gd name="connsiteY1243" fmla="*/ 118711 h 1626096"/>
              <a:gd name="connsiteX1244" fmla="*/ 502668 w 1504475"/>
              <a:gd name="connsiteY1244" fmla="*/ 109507 h 1626096"/>
              <a:gd name="connsiteX1245" fmla="*/ 509751 w 1504475"/>
              <a:gd name="connsiteY1245" fmla="*/ 104932 h 1626096"/>
              <a:gd name="connsiteX1246" fmla="*/ 516680 w 1504475"/>
              <a:gd name="connsiteY1246" fmla="*/ 101932 h 1626096"/>
              <a:gd name="connsiteX1247" fmla="*/ 522264 w 1504475"/>
              <a:gd name="connsiteY1247" fmla="*/ 99863 h 1626096"/>
              <a:gd name="connsiteX1248" fmla="*/ 539301 w 1504475"/>
              <a:gd name="connsiteY1248" fmla="*/ 107387 h 1626096"/>
              <a:gd name="connsiteX1249" fmla="*/ 560088 w 1504475"/>
              <a:gd name="connsiteY1249" fmla="*/ 108008 h 1626096"/>
              <a:gd name="connsiteX1250" fmla="*/ 566655 w 1504475"/>
              <a:gd name="connsiteY1250" fmla="*/ 95081 h 1626096"/>
              <a:gd name="connsiteX1251" fmla="*/ 608950 w 1504475"/>
              <a:gd name="connsiteY1251" fmla="*/ 87610 h 1626096"/>
              <a:gd name="connsiteX1252" fmla="*/ 626349 w 1504475"/>
              <a:gd name="connsiteY1252" fmla="*/ 85982 h 1626096"/>
              <a:gd name="connsiteX1253" fmla="*/ 642947 w 1504475"/>
              <a:gd name="connsiteY1253" fmla="*/ 81923 h 1626096"/>
              <a:gd name="connsiteX1254" fmla="*/ 661767 w 1504475"/>
              <a:gd name="connsiteY1254" fmla="*/ 81172 h 1626096"/>
              <a:gd name="connsiteX1255" fmla="*/ 670143 w 1504475"/>
              <a:gd name="connsiteY1255" fmla="*/ 80448 h 1626096"/>
              <a:gd name="connsiteX1256" fmla="*/ 692041 w 1504475"/>
              <a:gd name="connsiteY1256" fmla="*/ 80784 h 1626096"/>
              <a:gd name="connsiteX1257" fmla="*/ 698427 w 1504475"/>
              <a:gd name="connsiteY1257" fmla="*/ 81224 h 1626096"/>
              <a:gd name="connsiteX1258" fmla="*/ 721849 w 1504475"/>
              <a:gd name="connsiteY1258" fmla="*/ 81147 h 1626096"/>
              <a:gd name="connsiteX1259" fmla="*/ 744703 w 1504475"/>
              <a:gd name="connsiteY1259" fmla="*/ 65273 h 1626096"/>
              <a:gd name="connsiteX1260" fmla="*/ 743281 w 1504475"/>
              <a:gd name="connsiteY1260" fmla="*/ 59533 h 1626096"/>
              <a:gd name="connsiteX1261" fmla="*/ 736999 w 1504475"/>
              <a:gd name="connsiteY1261" fmla="*/ 58629 h 1626096"/>
              <a:gd name="connsiteX1262" fmla="*/ 715644 w 1504475"/>
              <a:gd name="connsiteY1262" fmla="*/ 58940 h 1626096"/>
              <a:gd name="connsiteX1263" fmla="*/ 693645 w 1504475"/>
              <a:gd name="connsiteY1263" fmla="*/ 49373 h 1626096"/>
              <a:gd name="connsiteX1264" fmla="*/ 694652 w 1504475"/>
              <a:gd name="connsiteY1264" fmla="*/ 49373 h 1626096"/>
              <a:gd name="connsiteX1265" fmla="*/ 693282 w 1504475"/>
              <a:gd name="connsiteY1265" fmla="*/ 45909 h 1626096"/>
              <a:gd name="connsiteX1266" fmla="*/ 690516 w 1504475"/>
              <a:gd name="connsiteY1266" fmla="*/ 46658 h 1626096"/>
              <a:gd name="connsiteX1267" fmla="*/ 693645 w 1504475"/>
              <a:gd name="connsiteY1267" fmla="*/ 49373 h 1626096"/>
              <a:gd name="connsiteX1268" fmla="*/ 694575 w 1504475"/>
              <a:gd name="connsiteY1268" fmla="*/ 56224 h 1626096"/>
              <a:gd name="connsiteX1269" fmla="*/ 689740 w 1504475"/>
              <a:gd name="connsiteY1269" fmla="*/ 60671 h 1626096"/>
              <a:gd name="connsiteX1270" fmla="*/ 667920 w 1504475"/>
              <a:gd name="connsiteY1270" fmla="*/ 64497 h 1626096"/>
              <a:gd name="connsiteX1271" fmla="*/ 663189 w 1504475"/>
              <a:gd name="connsiteY1271" fmla="*/ 65816 h 1626096"/>
              <a:gd name="connsiteX1272" fmla="*/ 597832 w 1504475"/>
              <a:gd name="connsiteY1272" fmla="*/ 80553 h 1626096"/>
              <a:gd name="connsiteX1273" fmla="*/ 581209 w 1504475"/>
              <a:gd name="connsiteY1273" fmla="*/ 81431 h 1626096"/>
              <a:gd name="connsiteX1274" fmla="*/ 571747 w 1504475"/>
              <a:gd name="connsiteY1274" fmla="*/ 73546 h 1626096"/>
              <a:gd name="connsiteX1275" fmla="*/ 571825 w 1504475"/>
              <a:gd name="connsiteY1275" fmla="*/ 59068 h 1626096"/>
              <a:gd name="connsiteX1276" fmla="*/ 607941 w 1504475"/>
              <a:gd name="connsiteY1276" fmla="*/ 41022 h 1626096"/>
              <a:gd name="connsiteX1277" fmla="*/ 629373 w 1504475"/>
              <a:gd name="connsiteY1277" fmla="*/ 40040 h 1626096"/>
              <a:gd name="connsiteX1278" fmla="*/ 636535 w 1504475"/>
              <a:gd name="connsiteY1278" fmla="*/ 36395 h 1626096"/>
              <a:gd name="connsiteX1279" fmla="*/ 651194 w 1504475"/>
              <a:gd name="connsiteY1279" fmla="*/ 35155 h 1626096"/>
              <a:gd name="connsiteX1280" fmla="*/ 658743 w 1504475"/>
              <a:gd name="connsiteY1280" fmla="*/ 32750 h 1626096"/>
              <a:gd name="connsiteX1281" fmla="*/ 664663 w 1504475"/>
              <a:gd name="connsiteY1281" fmla="*/ 31199 h 1626096"/>
              <a:gd name="connsiteX1282" fmla="*/ 680382 w 1504475"/>
              <a:gd name="connsiteY1282" fmla="*/ 33525 h 1626096"/>
              <a:gd name="connsiteX1283" fmla="*/ 698065 w 1504475"/>
              <a:gd name="connsiteY1283" fmla="*/ 33938 h 1626096"/>
              <a:gd name="connsiteX1284" fmla="*/ 716860 w 1504475"/>
              <a:gd name="connsiteY1284" fmla="*/ 32672 h 1626096"/>
              <a:gd name="connsiteX1285" fmla="*/ 750288 w 1504475"/>
              <a:gd name="connsiteY1285" fmla="*/ 40273 h 1626096"/>
              <a:gd name="connsiteX1286" fmla="*/ 756751 w 1504475"/>
              <a:gd name="connsiteY1286" fmla="*/ 40919 h 1626096"/>
              <a:gd name="connsiteX1287" fmla="*/ 789558 w 1504475"/>
              <a:gd name="connsiteY1287" fmla="*/ 37946 h 1626096"/>
              <a:gd name="connsiteX1288" fmla="*/ 808509 w 1504475"/>
              <a:gd name="connsiteY1288" fmla="*/ 28613 h 1626096"/>
              <a:gd name="connsiteX1289" fmla="*/ 828338 w 1504475"/>
              <a:gd name="connsiteY1289" fmla="*/ 21271 h 1626096"/>
              <a:gd name="connsiteX1290" fmla="*/ 863137 w 1504475"/>
              <a:gd name="connsiteY1290" fmla="*/ 11136 h 1626096"/>
              <a:gd name="connsiteX1291" fmla="*/ 867945 w 1504475"/>
              <a:gd name="connsiteY1291" fmla="*/ 10283 h 1626096"/>
              <a:gd name="connsiteX1292" fmla="*/ 891704 w 1504475"/>
              <a:gd name="connsiteY1292" fmla="*/ 1260 h 1626096"/>
              <a:gd name="connsiteX1293" fmla="*/ 894823 w 1504475"/>
              <a:gd name="connsiteY1293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1504475" h="1626096">
                <a:moveTo>
                  <a:pt x="947055" y="1541092"/>
                </a:moveTo>
                <a:cubicBezTo>
                  <a:pt x="947055" y="1541040"/>
                  <a:pt x="949486" y="1541480"/>
                  <a:pt x="950752" y="1541738"/>
                </a:cubicBezTo>
                <a:cubicBezTo>
                  <a:pt x="954190" y="1542488"/>
                  <a:pt x="957965" y="1542617"/>
                  <a:pt x="960913" y="1544272"/>
                </a:cubicBezTo>
                <a:cubicBezTo>
                  <a:pt x="962748" y="1545306"/>
                  <a:pt x="964454" y="1548822"/>
                  <a:pt x="964144" y="1550890"/>
                </a:cubicBezTo>
                <a:cubicBezTo>
                  <a:pt x="963653" y="1554173"/>
                  <a:pt x="961300" y="1557146"/>
                  <a:pt x="959930" y="1560352"/>
                </a:cubicBezTo>
                <a:cubicBezTo>
                  <a:pt x="959128" y="1562265"/>
                  <a:pt x="958715" y="1564359"/>
                  <a:pt x="958120" y="1566376"/>
                </a:cubicBezTo>
                <a:cubicBezTo>
                  <a:pt x="957190" y="1564101"/>
                  <a:pt x="956182" y="1561877"/>
                  <a:pt x="955328" y="1559576"/>
                </a:cubicBezTo>
                <a:cubicBezTo>
                  <a:pt x="954604" y="1557612"/>
                  <a:pt x="954061" y="1555595"/>
                  <a:pt x="953415" y="1553605"/>
                </a:cubicBezTo>
                <a:cubicBezTo>
                  <a:pt x="952510" y="1555208"/>
                  <a:pt x="951476" y="1556759"/>
                  <a:pt x="950752" y="1558465"/>
                </a:cubicBezTo>
                <a:cubicBezTo>
                  <a:pt x="949123" y="1562291"/>
                  <a:pt x="947650" y="1566195"/>
                  <a:pt x="946150" y="1570073"/>
                </a:cubicBezTo>
                <a:cubicBezTo>
                  <a:pt x="945400" y="1572012"/>
                  <a:pt x="944702" y="1573976"/>
                  <a:pt x="943978" y="1575941"/>
                </a:cubicBezTo>
                <a:cubicBezTo>
                  <a:pt x="943177" y="1574106"/>
                  <a:pt x="942298" y="1572296"/>
                  <a:pt x="941600" y="1570409"/>
                </a:cubicBezTo>
                <a:cubicBezTo>
                  <a:pt x="941393" y="1569737"/>
                  <a:pt x="941600" y="1568909"/>
                  <a:pt x="941600" y="1568160"/>
                </a:cubicBezTo>
                <a:cubicBezTo>
                  <a:pt x="943358" y="1559137"/>
                  <a:pt x="945116" y="1550088"/>
                  <a:pt x="947055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8" y="1523822"/>
                  <a:pt x="706209" y="1521004"/>
                  <a:pt x="704140" y="1517591"/>
                </a:cubicBezTo>
                <a:cubicBezTo>
                  <a:pt x="703494" y="1516556"/>
                  <a:pt x="704968" y="1512963"/>
                  <a:pt x="706338" y="1512317"/>
                </a:cubicBezTo>
                <a:close/>
                <a:moveTo>
                  <a:pt x="797391" y="1507483"/>
                </a:moveTo>
                <a:cubicBezTo>
                  <a:pt x="798090" y="1508362"/>
                  <a:pt x="798813" y="1509267"/>
                  <a:pt x="799537" y="1510145"/>
                </a:cubicBezTo>
                <a:cubicBezTo>
                  <a:pt x="799020" y="1510663"/>
                  <a:pt x="798270" y="1511645"/>
                  <a:pt x="798090" y="1511567"/>
                </a:cubicBezTo>
                <a:cubicBezTo>
                  <a:pt x="797107" y="1511025"/>
                  <a:pt x="796228" y="1510249"/>
                  <a:pt x="795349" y="1509526"/>
                </a:cubicBezTo>
                <a:cubicBezTo>
                  <a:pt x="796022" y="1508853"/>
                  <a:pt x="796719" y="1508155"/>
                  <a:pt x="797391" y="1507483"/>
                </a:cubicBezTo>
                <a:close/>
                <a:moveTo>
                  <a:pt x="770866" y="1503579"/>
                </a:moveTo>
                <a:cubicBezTo>
                  <a:pt x="769910" y="1504097"/>
                  <a:pt x="768927" y="1504665"/>
                  <a:pt x="767919" y="1505208"/>
                </a:cubicBezTo>
                <a:cubicBezTo>
                  <a:pt x="768436" y="1505725"/>
                  <a:pt x="769057" y="1506733"/>
                  <a:pt x="769419" y="1506630"/>
                </a:cubicBezTo>
                <a:cubicBezTo>
                  <a:pt x="770505" y="1506397"/>
                  <a:pt x="771461" y="1505699"/>
                  <a:pt x="772495" y="1505208"/>
                </a:cubicBezTo>
                <a:cubicBezTo>
                  <a:pt x="771978" y="1504691"/>
                  <a:pt x="771461" y="1504174"/>
                  <a:pt x="770866" y="1503579"/>
                </a:cubicBezTo>
                <a:close/>
                <a:moveTo>
                  <a:pt x="789403" y="1499287"/>
                </a:moveTo>
                <a:cubicBezTo>
                  <a:pt x="791368" y="1502027"/>
                  <a:pt x="793359" y="1504768"/>
                  <a:pt x="795324" y="1507508"/>
                </a:cubicBezTo>
                <a:cubicBezTo>
                  <a:pt x="793928" y="1507482"/>
                  <a:pt x="792506" y="1507482"/>
                  <a:pt x="789042" y="1507482"/>
                </a:cubicBezTo>
                <a:cubicBezTo>
                  <a:pt x="788421" y="1506396"/>
                  <a:pt x="786921" y="1504535"/>
                  <a:pt x="786405" y="1502441"/>
                </a:cubicBezTo>
                <a:cubicBezTo>
                  <a:pt x="786223" y="1501691"/>
                  <a:pt x="788343" y="1500347"/>
                  <a:pt x="789403" y="1499287"/>
                </a:cubicBezTo>
                <a:close/>
                <a:moveTo>
                  <a:pt x="1332394" y="1498331"/>
                </a:moveTo>
                <a:cubicBezTo>
                  <a:pt x="1332963" y="1499339"/>
                  <a:pt x="1333506" y="1500321"/>
                  <a:pt x="1334023" y="1501278"/>
                </a:cubicBezTo>
                <a:cubicBezTo>
                  <a:pt x="1333402" y="1501898"/>
                  <a:pt x="1332911" y="1502390"/>
                  <a:pt x="1332394" y="1502906"/>
                </a:cubicBezTo>
                <a:cubicBezTo>
                  <a:pt x="1331877" y="1501898"/>
                  <a:pt x="1331205" y="1500916"/>
                  <a:pt x="1330972" y="1499831"/>
                </a:cubicBezTo>
                <a:cubicBezTo>
                  <a:pt x="1330895" y="1499443"/>
                  <a:pt x="1331903" y="1498848"/>
                  <a:pt x="1332394" y="1498331"/>
                </a:cubicBezTo>
                <a:close/>
                <a:moveTo>
                  <a:pt x="761042" y="1493781"/>
                </a:moveTo>
                <a:cubicBezTo>
                  <a:pt x="760525" y="1494789"/>
                  <a:pt x="759853" y="1495772"/>
                  <a:pt x="759621" y="1496857"/>
                </a:cubicBezTo>
                <a:cubicBezTo>
                  <a:pt x="759543" y="1497245"/>
                  <a:pt x="760551" y="1497840"/>
                  <a:pt x="761042" y="1498357"/>
                </a:cubicBezTo>
                <a:cubicBezTo>
                  <a:pt x="761611" y="1497349"/>
                  <a:pt x="762154" y="1496366"/>
                  <a:pt x="762671" y="1495409"/>
                </a:cubicBezTo>
                <a:cubicBezTo>
                  <a:pt x="762051" y="1494789"/>
                  <a:pt x="761559" y="1494298"/>
                  <a:pt x="761042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9" y="1496366"/>
                  <a:pt x="625832" y="1503398"/>
                </a:cubicBezTo>
                <a:cubicBezTo>
                  <a:pt x="626478" y="1504329"/>
                  <a:pt x="622419" y="1509862"/>
                  <a:pt x="619550" y="1511465"/>
                </a:cubicBezTo>
                <a:cubicBezTo>
                  <a:pt x="616008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3" y="1503088"/>
                </a:cubicBezTo>
                <a:cubicBezTo>
                  <a:pt x="609596" y="1504122"/>
                  <a:pt x="608122" y="1505131"/>
                  <a:pt x="608070" y="1506191"/>
                </a:cubicBezTo>
                <a:cubicBezTo>
                  <a:pt x="607812" y="1511439"/>
                  <a:pt x="608097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20" y="1524521"/>
                  <a:pt x="603624" y="1523512"/>
                  <a:pt x="603495" y="1522349"/>
                </a:cubicBezTo>
                <a:cubicBezTo>
                  <a:pt x="602124" y="1510844"/>
                  <a:pt x="593929" y="1499288"/>
                  <a:pt x="603443" y="1487809"/>
                </a:cubicBezTo>
                <a:cubicBezTo>
                  <a:pt x="604607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8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8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1" y="1461775"/>
                </a:moveTo>
                <a:cubicBezTo>
                  <a:pt x="687181" y="1462938"/>
                  <a:pt x="685681" y="1464153"/>
                  <a:pt x="685811" y="1465213"/>
                </a:cubicBezTo>
                <a:cubicBezTo>
                  <a:pt x="686018" y="1467152"/>
                  <a:pt x="687181" y="1469014"/>
                  <a:pt x="687931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1" y="1461775"/>
                </a:cubicBezTo>
                <a:close/>
                <a:moveTo>
                  <a:pt x="742089" y="1458500"/>
                </a:moveTo>
                <a:lnTo>
                  <a:pt x="742090" y="1458500"/>
                </a:lnTo>
                <a:lnTo>
                  <a:pt x="741268" y="1462027"/>
                </a:lnTo>
                <a:lnTo>
                  <a:pt x="740619" y="1461568"/>
                </a:lnTo>
                <a:close/>
                <a:moveTo>
                  <a:pt x="495972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7" y="1459475"/>
                  <a:pt x="496722" y="1460612"/>
                  <a:pt x="495972" y="1461776"/>
                </a:cubicBezTo>
                <a:cubicBezTo>
                  <a:pt x="495222" y="1459888"/>
                  <a:pt x="494059" y="1458026"/>
                  <a:pt x="493852" y="1456088"/>
                </a:cubicBezTo>
                <a:cubicBezTo>
                  <a:pt x="493749" y="1455028"/>
                  <a:pt x="495222" y="1453787"/>
                  <a:pt x="495972" y="1452649"/>
                </a:cubicBezTo>
                <a:close/>
                <a:moveTo>
                  <a:pt x="910990" y="1442566"/>
                </a:moveTo>
                <a:lnTo>
                  <a:pt x="911791" y="1446457"/>
                </a:lnTo>
                <a:lnTo>
                  <a:pt x="909620" y="1448073"/>
                </a:lnTo>
                <a:cubicBezTo>
                  <a:pt x="909620" y="1446651"/>
                  <a:pt x="909361" y="1445177"/>
                  <a:pt x="909672" y="1443833"/>
                </a:cubicBezTo>
                <a:cubicBezTo>
                  <a:pt x="910060" y="1442178"/>
                  <a:pt x="910912" y="1440627"/>
                  <a:pt x="910990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3" y="1441222"/>
                </a:cubicBezTo>
                <a:cubicBezTo>
                  <a:pt x="506365" y="1441739"/>
                  <a:pt x="505382" y="1442411"/>
                  <a:pt x="504297" y="1442644"/>
                </a:cubicBezTo>
                <a:cubicBezTo>
                  <a:pt x="503910" y="1442721"/>
                  <a:pt x="503315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6" y="1435741"/>
                  <a:pt x="599177" y="1436827"/>
                  <a:pt x="598842" y="1438094"/>
                </a:cubicBezTo>
                <a:cubicBezTo>
                  <a:pt x="597109" y="1444841"/>
                  <a:pt x="601168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8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1" y="1434008"/>
                </a:moveTo>
                <a:cubicBezTo>
                  <a:pt x="866710" y="1433931"/>
                  <a:pt x="864894" y="1434603"/>
                  <a:pt x="864067" y="1437912"/>
                </a:cubicBezTo>
                <a:cubicBezTo>
                  <a:pt x="863679" y="1439489"/>
                  <a:pt x="865515" y="1443186"/>
                  <a:pt x="866342" y="1443212"/>
                </a:cubicBezTo>
                <a:cubicBezTo>
                  <a:pt x="870194" y="1443264"/>
                  <a:pt x="874046" y="1442333"/>
                  <a:pt x="879217" y="1441558"/>
                </a:cubicBezTo>
                <a:cubicBezTo>
                  <a:pt x="877148" y="1437861"/>
                  <a:pt x="875881" y="1434500"/>
                  <a:pt x="875184" y="1434603"/>
                </a:cubicBezTo>
                <a:cubicBezTo>
                  <a:pt x="873258" y="1434914"/>
                  <a:pt x="870892" y="1434086"/>
                  <a:pt x="868801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8" y="1431914"/>
                  <a:pt x="493257" y="1441118"/>
                </a:cubicBezTo>
                <a:cubicBezTo>
                  <a:pt x="491551" y="1441661"/>
                  <a:pt x="488811" y="1443057"/>
                  <a:pt x="485966" y="1443393"/>
                </a:cubicBezTo>
                <a:cubicBezTo>
                  <a:pt x="480098" y="1444091"/>
                  <a:pt x="475367" y="1438016"/>
                  <a:pt x="477410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4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9" y="1421573"/>
                </a:cubicBezTo>
                <a:cubicBezTo>
                  <a:pt x="710371" y="1421211"/>
                  <a:pt x="708354" y="1420669"/>
                  <a:pt x="706363" y="1420798"/>
                </a:cubicBezTo>
                <a:close/>
                <a:moveTo>
                  <a:pt x="1067298" y="1402364"/>
                </a:moveTo>
                <a:cubicBezTo>
                  <a:pt x="1067815" y="1402856"/>
                  <a:pt x="1068306" y="1403373"/>
                  <a:pt x="1068927" y="1403993"/>
                </a:cubicBezTo>
                <a:cubicBezTo>
                  <a:pt x="1068409" y="1404950"/>
                  <a:pt x="1067841" y="1405932"/>
                  <a:pt x="1067298" y="1406940"/>
                </a:cubicBezTo>
                <a:cubicBezTo>
                  <a:pt x="1066781" y="1406423"/>
                  <a:pt x="1065772" y="1405803"/>
                  <a:pt x="1065876" y="1405441"/>
                </a:cubicBezTo>
                <a:cubicBezTo>
                  <a:pt x="1066108" y="1404355"/>
                  <a:pt x="1066807" y="1403399"/>
                  <a:pt x="1067298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9" y="1396004"/>
                  <a:pt x="528237" y="1396677"/>
                  <a:pt x="527151" y="1396910"/>
                </a:cubicBezTo>
                <a:cubicBezTo>
                  <a:pt x="526764" y="1396987"/>
                  <a:pt x="526169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7" y="1396004"/>
                  <a:pt x="514535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40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90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90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2" y="1385663"/>
                  <a:pt x="485682" y="1386905"/>
                  <a:pt x="487285" y="1388171"/>
                </a:cubicBezTo>
                <a:cubicBezTo>
                  <a:pt x="488061" y="1386233"/>
                  <a:pt x="488837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1" y="1361232"/>
                </a:moveTo>
                <a:cubicBezTo>
                  <a:pt x="1110731" y="1361905"/>
                  <a:pt x="1110731" y="1362577"/>
                  <a:pt x="1110731" y="1363249"/>
                </a:cubicBezTo>
                <a:cubicBezTo>
                  <a:pt x="1109826" y="1363947"/>
                  <a:pt x="1108921" y="1364645"/>
                  <a:pt x="1108016" y="1365369"/>
                </a:cubicBezTo>
                <a:cubicBezTo>
                  <a:pt x="1107732" y="1364412"/>
                  <a:pt x="1106983" y="1362809"/>
                  <a:pt x="1107267" y="1362602"/>
                </a:cubicBezTo>
                <a:cubicBezTo>
                  <a:pt x="1108223" y="1361879"/>
                  <a:pt x="1109542" y="1361646"/>
                  <a:pt x="1110731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8" y="1363068"/>
                </a:cubicBezTo>
                <a:cubicBezTo>
                  <a:pt x="424332" y="1366506"/>
                  <a:pt x="424463" y="1370229"/>
                  <a:pt x="423868" y="1373771"/>
                </a:cubicBezTo>
                <a:cubicBezTo>
                  <a:pt x="423584" y="1375426"/>
                  <a:pt x="422601" y="1376951"/>
                  <a:pt x="421929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2" y="1385198"/>
                </a:lnTo>
                <a:cubicBezTo>
                  <a:pt x="431081" y="1386206"/>
                  <a:pt x="431365" y="1388068"/>
                  <a:pt x="431598" y="1388068"/>
                </a:cubicBezTo>
                <a:cubicBezTo>
                  <a:pt x="432813" y="1388081"/>
                  <a:pt x="434035" y="1388003"/>
                  <a:pt x="434685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5" y="1382458"/>
                  <a:pt x="450031" y="1384112"/>
                </a:cubicBezTo>
                <a:cubicBezTo>
                  <a:pt x="452668" y="1385172"/>
                  <a:pt x="453806" y="1391093"/>
                  <a:pt x="458226" y="1385508"/>
                </a:cubicBezTo>
                <a:cubicBezTo>
                  <a:pt x="461381" y="1381527"/>
                  <a:pt x="462750" y="1379174"/>
                  <a:pt x="459234" y="1374314"/>
                </a:cubicBezTo>
                <a:cubicBezTo>
                  <a:pt x="455977" y="1369816"/>
                  <a:pt x="455589" y="1363379"/>
                  <a:pt x="447239" y="1365576"/>
                </a:cubicBezTo>
                <a:cubicBezTo>
                  <a:pt x="443077" y="1366688"/>
                  <a:pt x="438061" y="1366688"/>
                  <a:pt x="438372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60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5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3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9" y="1354382"/>
                </a:cubicBezTo>
                <a:cubicBezTo>
                  <a:pt x="645558" y="1359009"/>
                  <a:pt x="650625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3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9" y="1334656"/>
                </a:moveTo>
                <a:cubicBezTo>
                  <a:pt x="1098994" y="1334888"/>
                  <a:pt x="1098037" y="1335587"/>
                  <a:pt x="1097002" y="1336078"/>
                </a:cubicBezTo>
                <a:cubicBezTo>
                  <a:pt x="1097520" y="1336595"/>
                  <a:pt x="1098140" y="1337603"/>
                  <a:pt x="1098502" y="1337500"/>
                </a:cubicBezTo>
                <a:cubicBezTo>
                  <a:pt x="1099588" y="1337267"/>
                  <a:pt x="1100570" y="1336595"/>
                  <a:pt x="1101579" y="1336078"/>
                </a:cubicBezTo>
                <a:cubicBezTo>
                  <a:pt x="1101061" y="1335560"/>
                  <a:pt x="1100441" y="1334552"/>
                  <a:pt x="1100079" y="1334656"/>
                </a:cubicBezTo>
                <a:close/>
                <a:moveTo>
                  <a:pt x="1192996" y="1315524"/>
                </a:moveTo>
                <a:cubicBezTo>
                  <a:pt x="1192996" y="1316197"/>
                  <a:pt x="1192996" y="1316869"/>
                  <a:pt x="1192996" y="1317541"/>
                </a:cubicBezTo>
                <a:cubicBezTo>
                  <a:pt x="1192090" y="1318238"/>
                  <a:pt x="1191186" y="1318937"/>
                  <a:pt x="1190281" y="1319660"/>
                </a:cubicBezTo>
                <a:cubicBezTo>
                  <a:pt x="1189996" y="1318704"/>
                  <a:pt x="1189247" y="1317101"/>
                  <a:pt x="1189531" y="1316894"/>
                </a:cubicBezTo>
                <a:cubicBezTo>
                  <a:pt x="1190488" y="1316171"/>
                  <a:pt x="1191806" y="1315938"/>
                  <a:pt x="1192996" y="1315524"/>
                </a:cubicBezTo>
                <a:close/>
                <a:moveTo>
                  <a:pt x="388143" y="1306208"/>
                </a:moveTo>
                <a:lnTo>
                  <a:pt x="392337" y="1313275"/>
                </a:lnTo>
                <a:lnTo>
                  <a:pt x="385746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2" y="1303412"/>
                  <a:pt x="644626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5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6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7" y="1279279"/>
                  <a:pt x="399954" y="1274159"/>
                </a:cubicBezTo>
                <a:cubicBezTo>
                  <a:pt x="400626" y="1273384"/>
                  <a:pt x="399980" y="1270100"/>
                  <a:pt x="399514" y="1269997"/>
                </a:cubicBezTo>
                <a:cubicBezTo>
                  <a:pt x="397368" y="1269532"/>
                  <a:pt x="395067" y="1269791"/>
                  <a:pt x="392844" y="1269816"/>
                </a:cubicBezTo>
                <a:close/>
                <a:moveTo>
                  <a:pt x="356391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1" y="1265215"/>
                </a:cubicBezTo>
                <a:close/>
                <a:moveTo>
                  <a:pt x="289380" y="1215086"/>
                </a:moveTo>
                <a:cubicBezTo>
                  <a:pt x="287493" y="1215189"/>
                  <a:pt x="285631" y="1216197"/>
                  <a:pt x="283770" y="1216817"/>
                </a:cubicBezTo>
                <a:cubicBezTo>
                  <a:pt x="284456" y="1217348"/>
                  <a:pt x="285140" y="1217878"/>
                  <a:pt x="287780" y="1218692"/>
                </a:cubicBezTo>
                <a:lnTo>
                  <a:pt x="290057" y="1219210"/>
                </a:lnTo>
                <a:lnTo>
                  <a:pt x="288424" y="1220411"/>
                </a:lnTo>
                <a:lnTo>
                  <a:pt x="294914" y="1222705"/>
                </a:lnTo>
                <a:lnTo>
                  <a:pt x="295766" y="1223849"/>
                </a:lnTo>
                <a:cubicBezTo>
                  <a:pt x="296568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3" y="1219827"/>
                </a:lnTo>
                <a:lnTo>
                  <a:pt x="303522" y="1222272"/>
                </a:lnTo>
                <a:cubicBezTo>
                  <a:pt x="299980" y="1220825"/>
                  <a:pt x="298429" y="1219946"/>
                  <a:pt x="296775" y="1219558"/>
                </a:cubicBezTo>
                <a:cubicBezTo>
                  <a:pt x="295430" y="1219247"/>
                  <a:pt x="293957" y="1219506"/>
                  <a:pt x="292534" y="1219506"/>
                </a:cubicBezTo>
                <a:lnTo>
                  <a:pt x="292773" y="1219827"/>
                </a:lnTo>
                <a:lnTo>
                  <a:pt x="290057" y="1219210"/>
                </a:lnTo>
                <a:lnTo>
                  <a:pt x="292534" y="1217387"/>
                </a:lnTo>
                <a:cubicBezTo>
                  <a:pt x="291474" y="1216585"/>
                  <a:pt x="290389" y="1215034"/>
                  <a:pt x="289380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5" y="1211879"/>
                </a:cubicBezTo>
                <a:cubicBezTo>
                  <a:pt x="567585" y="1214309"/>
                  <a:pt x="567895" y="1217334"/>
                  <a:pt x="569214" y="1219299"/>
                </a:cubicBezTo>
                <a:cubicBezTo>
                  <a:pt x="570325" y="1220954"/>
                  <a:pt x="573272" y="1222402"/>
                  <a:pt x="575263" y="1222247"/>
                </a:cubicBezTo>
                <a:cubicBezTo>
                  <a:pt x="579321" y="1221936"/>
                  <a:pt x="583329" y="1220540"/>
                  <a:pt x="587310" y="1219454"/>
                </a:cubicBezTo>
                <a:cubicBezTo>
                  <a:pt x="587931" y="1219299"/>
                  <a:pt x="588344" y="1218446"/>
                  <a:pt x="588966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1" y="1164051"/>
                </a:moveTo>
                <a:cubicBezTo>
                  <a:pt x="292612" y="1165421"/>
                  <a:pt x="288811" y="1167231"/>
                  <a:pt x="285140" y="1169274"/>
                </a:cubicBezTo>
                <a:cubicBezTo>
                  <a:pt x="283356" y="1170256"/>
                  <a:pt x="280254" y="1172144"/>
                  <a:pt x="280435" y="1172790"/>
                </a:cubicBezTo>
                <a:cubicBezTo>
                  <a:pt x="281496" y="1176099"/>
                  <a:pt x="282839" y="1179744"/>
                  <a:pt x="285270" y="1182020"/>
                </a:cubicBezTo>
                <a:cubicBezTo>
                  <a:pt x="286356" y="1183028"/>
                  <a:pt x="290647" y="1181684"/>
                  <a:pt x="292716" y="1180262"/>
                </a:cubicBezTo>
                <a:cubicBezTo>
                  <a:pt x="295792" y="1178141"/>
                  <a:pt x="298558" y="1175297"/>
                  <a:pt x="300730" y="1172221"/>
                </a:cubicBezTo>
                <a:cubicBezTo>
                  <a:pt x="301712" y="1170851"/>
                  <a:pt x="301272" y="1168111"/>
                  <a:pt x="300704" y="1166198"/>
                </a:cubicBezTo>
                <a:cubicBezTo>
                  <a:pt x="300446" y="1165396"/>
                  <a:pt x="298248" y="1165163"/>
                  <a:pt x="295301" y="1164051"/>
                </a:cubicBezTo>
                <a:close/>
                <a:moveTo>
                  <a:pt x="171413" y="1137320"/>
                </a:moveTo>
                <a:cubicBezTo>
                  <a:pt x="168465" y="1137164"/>
                  <a:pt x="165492" y="1137061"/>
                  <a:pt x="162571" y="1137397"/>
                </a:cubicBezTo>
                <a:cubicBezTo>
                  <a:pt x="161847" y="1137475"/>
                  <a:pt x="160710" y="1140034"/>
                  <a:pt x="160812" y="1140112"/>
                </a:cubicBezTo>
                <a:cubicBezTo>
                  <a:pt x="163502" y="1142309"/>
                  <a:pt x="166372" y="1144325"/>
                  <a:pt x="169215" y="1146394"/>
                </a:cubicBezTo>
                <a:cubicBezTo>
                  <a:pt x="170483" y="1145877"/>
                  <a:pt x="172577" y="1145593"/>
                  <a:pt x="172835" y="1144765"/>
                </a:cubicBezTo>
                <a:cubicBezTo>
                  <a:pt x="173377" y="1142904"/>
                  <a:pt x="173094" y="1140784"/>
                  <a:pt x="172913" y="1138793"/>
                </a:cubicBezTo>
                <a:cubicBezTo>
                  <a:pt x="172861" y="1138224"/>
                  <a:pt x="171956" y="1137345"/>
                  <a:pt x="171413" y="1137320"/>
                </a:cubicBezTo>
                <a:close/>
                <a:moveTo>
                  <a:pt x="1380403" y="1096316"/>
                </a:moveTo>
                <a:cubicBezTo>
                  <a:pt x="1374380" y="1095748"/>
                  <a:pt x="1375543" y="1100815"/>
                  <a:pt x="1376035" y="1104021"/>
                </a:cubicBezTo>
                <a:cubicBezTo>
                  <a:pt x="1376344" y="1106115"/>
                  <a:pt x="1378827" y="1107899"/>
                  <a:pt x="1380326" y="1109838"/>
                </a:cubicBezTo>
                <a:cubicBezTo>
                  <a:pt x="1382265" y="1107485"/>
                  <a:pt x="1384178" y="1105133"/>
                  <a:pt x="1387151" y="1101487"/>
                </a:cubicBezTo>
                <a:cubicBezTo>
                  <a:pt x="1384152" y="1099109"/>
                  <a:pt x="1382394" y="1096523"/>
                  <a:pt x="1380403" y="1096316"/>
                </a:cubicBezTo>
                <a:close/>
                <a:moveTo>
                  <a:pt x="112675" y="1083054"/>
                </a:moveTo>
                <a:cubicBezTo>
                  <a:pt x="111718" y="1083571"/>
                  <a:pt x="110736" y="1084139"/>
                  <a:pt x="109728" y="1084683"/>
                </a:cubicBezTo>
                <a:cubicBezTo>
                  <a:pt x="110245" y="1085200"/>
                  <a:pt x="110865" y="1086208"/>
                  <a:pt x="111227" y="1086104"/>
                </a:cubicBezTo>
                <a:cubicBezTo>
                  <a:pt x="112313" y="1085872"/>
                  <a:pt x="113270" y="1085174"/>
                  <a:pt x="114304" y="1084683"/>
                </a:cubicBezTo>
                <a:cubicBezTo>
                  <a:pt x="113786" y="1084166"/>
                  <a:pt x="113270" y="1083674"/>
                  <a:pt x="112675" y="1083054"/>
                </a:cubicBezTo>
                <a:close/>
                <a:moveTo>
                  <a:pt x="166910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9" y="1004693"/>
                </a:moveTo>
                <a:cubicBezTo>
                  <a:pt x="88632" y="1005211"/>
                  <a:pt x="88140" y="1005702"/>
                  <a:pt x="87519" y="1006322"/>
                </a:cubicBezTo>
                <a:cubicBezTo>
                  <a:pt x="88037" y="1007279"/>
                  <a:pt x="88606" y="1008261"/>
                  <a:pt x="89149" y="1009269"/>
                </a:cubicBezTo>
                <a:cubicBezTo>
                  <a:pt x="89666" y="1008752"/>
                  <a:pt x="90674" y="1008132"/>
                  <a:pt x="90571" y="1007770"/>
                </a:cubicBezTo>
                <a:cubicBezTo>
                  <a:pt x="90338" y="1006684"/>
                  <a:pt x="89640" y="1005728"/>
                  <a:pt x="89149" y="1004693"/>
                </a:cubicBezTo>
                <a:close/>
                <a:moveTo>
                  <a:pt x="37528" y="997409"/>
                </a:moveTo>
                <a:lnTo>
                  <a:pt x="36564" y="1001048"/>
                </a:lnTo>
                <a:lnTo>
                  <a:pt x="36536" y="1001147"/>
                </a:lnTo>
                <a:lnTo>
                  <a:pt x="36538" y="1001048"/>
                </a:lnTo>
                <a:lnTo>
                  <a:pt x="36489" y="1001041"/>
                </a:lnTo>
                <a:lnTo>
                  <a:pt x="36771" y="997790"/>
                </a:lnTo>
                <a:close/>
                <a:moveTo>
                  <a:pt x="106651" y="950712"/>
                </a:moveTo>
                <a:cubicBezTo>
                  <a:pt x="106263" y="950635"/>
                  <a:pt x="105668" y="951643"/>
                  <a:pt x="105152" y="952134"/>
                </a:cubicBezTo>
                <a:cubicBezTo>
                  <a:pt x="106134" y="952677"/>
                  <a:pt x="107142" y="953220"/>
                  <a:pt x="108099" y="953763"/>
                </a:cubicBezTo>
                <a:cubicBezTo>
                  <a:pt x="108720" y="953143"/>
                  <a:pt x="109210" y="952652"/>
                  <a:pt x="109728" y="952134"/>
                </a:cubicBezTo>
                <a:cubicBezTo>
                  <a:pt x="108720" y="951617"/>
                  <a:pt x="107737" y="950945"/>
                  <a:pt x="106651" y="950712"/>
                </a:cubicBezTo>
                <a:close/>
                <a:moveTo>
                  <a:pt x="104221" y="904306"/>
                </a:moveTo>
                <a:cubicBezTo>
                  <a:pt x="102541" y="905340"/>
                  <a:pt x="100705" y="906013"/>
                  <a:pt x="100731" y="906555"/>
                </a:cubicBezTo>
                <a:cubicBezTo>
                  <a:pt x="100860" y="908572"/>
                  <a:pt x="101610" y="910537"/>
                  <a:pt x="102127" y="912527"/>
                </a:cubicBezTo>
                <a:cubicBezTo>
                  <a:pt x="103135" y="911959"/>
                  <a:pt x="104945" y="911441"/>
                  <a:pt x="104996" y="910796"/>
                </a:cubicBezTo>
                <a:cubicBezTo>
                  <a:pt x="105126" y="908831"/>
                  <a:pt x="104557" y="906788"/>
                  <a:pt x="104221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9" y="736546"/>
                  <a:pt x="105152" y="737296"/>
                </a:cubicBezTo>
                <a:cubicBezTo>
                  <a:pt x="106315" y="738046"/>
                  <a:pt x="107478" y="739467"/>
                  <a:pt x="108615" y="739442"/>
                </a:cubicBezTo>
                <a:cubicBezTo>
                  <a:pt x="110581" y="739390"/>
                  <a:pt x="112494" y="738433"/>
                  <a:pt x="114924" y="737709"/>
                </a:cubicBezTo>
                <a:cubicBezTo>
                  <a:pt x="113140" y="736520"/>
                  <a:pt x="111899" y="735047"/>
                  <a:pt x="110840" y="735176"/>
                </a:cubicBezTo>
                <a:close/>
                <a:moveTo>
                  <a:pt x="29738" y="716743"/>
                </a:moveTo>
                <a:cubicBezTo>
                  <a:pt x="29221" y="717751"/>
                  <a:pt x="28549" y="718733"/>
                  <a:pt x="28316" y="719819"/>
                </a:cubicBezTo>
                <a:cubicBezTo>
                  <a:pt x="28239" y="720207"/>
                  <a:pt x="29247" y="720802"/>
                  <a:pt x="29738" y="721319"/>
                </a:cubicBezTo>
                <a:cubicBezTo>
                  <a:pt x="30281" y="720311"/>
                  <a:pt x="30824" y="719328"/>
                  <a:pt x="31368" y="718371"/>
                </a:cubicBezTo>
                <a:cubicBezTo>
                  <a:pt x="30746" y="717751"/>
                  <a:pt x="30256" y="717260"/>
                  <a:pt x="29738" y="716743"/>
                </a:cubicBezTo>
                <a:close/>
                <a:moveTo>
                  <a:pt x="101894" y="692958"/>
                </a:moveTo>
                <a:lnTo>
                  <a:pt x="100770" y="698282"/>
                </a:lnTo>
                <a:lnTo>
                  <a:pt x="100524" y="698465"/>
                </a:lnTo>
                <a:cubicBezTo>
                  <a:pt x="100524" y="697043"/>
                  <a:pt x="100266" y="695569"/>
                  <a:pt x="100575" y="694225"/>
                </a:cubicBezTo>
                <a:cubicBezTo>
                  <a:pt x="100964" y="692544"/>
                  <a:pt x="101817" y="691019"/>
                  <a:pt x="101894" y="692958"/>
                </a:cubicBezTo>
                <a:close/>
                <a:moveTo>
                  <a:pt x="138347" y="575171"/>
                </a:moveTo>
                <a:cubicBezTo>
                  <a:pt x="134753" y="577964"/>
                  <a:pt x="131367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6"/>
                  <a:pt x="130617" y="588176"/>
                  <a:pt x="130849" y="587969"/>
                </a:cubicBezTo>
                <a:cubicBezTo>
                  <a:pt x="134598" y="584582"/>
                  <a:pt x="138166" y="580963"/>
                  <a:pt x="141810" y="577369"/>
                </a:cubicBezTo>
                <a:cubicBezTo>
                  <a:pt x="140544" y="576542"/>
                  <a:pt x="138709" y="574887"/>
                  <a:pt x="138347" y="575171"/>
                </a:cubicBezTo>
                <a:close/>
                <a:moveTo>
                  <a:pt x="139459" y="524784"/>
                </a:moveTo>
                <a:cubicBezTo>
                  <a:pt x="138682" y="525973"/>
                  <a:pt x="136977" y="527550"/>
                  <a:pt x="137287" y="528249"/>
                </a:cubicBezTo>
                <a:cubicBezTo>
                  <a:pt x="143207" y="541407"/>
                  <a:pt x="146154" y="555239"/>
                  <a:pt x="147911" y="569484"/>
                </a:cubicBezTo>
                <a:cubicBezTo>
                  <a:pt x="148119" y="571242"/>
                  <a:pt x="151946" y="572560"/>
                  <a:pt x="154091" y="574085"/>
                </a:cubicBezTo>
                <a:cubicBezTo>
                  <a:pt x="158926" y="565581"/>
                  <a:pt x="162132" y="579334"/>
                  <a:pt x="166604" y="574991"/>
                </a:cubicBezTo>
                <a:cubicBezTo>
                  <a:pt x="167587" y="574034"/>
                  <a:pt x="168699" y="572871"/>
                  <a:pt x="169061" y="571604"/>
                </a:cubicBezTo>
                <a:cubicBezTo>
                  <a:pt x="170069" y="568191"/>
                  <a:pt x="171439" y="564650"/>
                  <a:pt x="171310" y="561211"/>
                </a:cubicBezTo>
                <a:cubicBezTo>
                  <a:pt x="171129" y="556428"/>
                  <a:pt x="171025" y="551904"/>
                  <a:pt x="173662" y="547664"/>
                </a:cubicBezTo>
                <a:cubicBezTo>
                  <a:pt x="173999" y="547121"/>
                  <a:pt x="173636" y="546165"/>
                  <a:pt x="173714" y="545414"/>
                </a:cubicBezTo>
                <a:cubicBezTo>
                  <a:pt x="174179" y="541097"/>
                  <a:pt x="173352" y="537995"/>
                  <a:pt x="167948" y="538409"/>
                </a:cubicBezTo>
                <a:cubicBezTo>
                  <a:pt x="157787" y="539184"/>
                  <a:pt x="149541" y="535229"/>
                  <a:pt x="142665" y="527964"/>
                </a:cubicBezTo>
                <a:cubicBezTo>
                  <a:pt x="141630" y="526930"/>
                  <a:pt x="140544" y="525870"/>
                  <a:pt x="139459" y="524784"/>
                </a:cubicBezTo>
                <a:close/>
                <a:moveTo>
                  <a:pt x="89175" y="515632"/>
                </a:moveTo>
                <a:cubicBezTo>
                  <a:pt x="88424" y="517519"/>
                  <a:pt x="87261" y="519380"/>
                  <a:pt x="87055" y="521320"/>
                </a:cubicBezTo>
                <a:cubicBezTo>
                  <a:pt x="86952" y="522380"/>
                  <a:pt x="88424" y="523621"/>
                  <a:pt x="89175" y="524758"/>
                </a:cubicBezTo>
                <a:cubicBezTo>
                  <a:pt x="90080" y="522949"/>
                  <a:pt x="91010" y="521165"/>
                  <a:pt x="91812" y="519639"/>
                </a:cubicBezTo>
                <a:cubicBezTo>
                  <a:pt x="90699" y="517933"/>
                  <a:pt x="89924" y="516795"/>
                  <a:pt x="89175" y="515632"/>
                </a:cubicBezTo>
                <a:close/>
                <a:moveTo>
                  <a:pt x="153936" y="507333"/>
                </a:moveTo>
                <a:cubicBezTo>
                  <a:pt x="152850" y="507566"/>
                  <a:pt x="151894" y="508264"/>
                  <a:pt x="150860" y="508755"/>
                </a:cubicBezTo>
                <a:cubicBezTo>
                  <a:pt x="151377" y="509272"/>
                  <a:pt x="151998" y="510281"/>
                  <a:pt x="152359" y="510177"/>
                </a:cubicBezTo>
                <a:cubicBezTo>
                  <a:pt x="153445" y="509945"/>
                  <a:pt x="154402" y="509272"/>
                  <a:pt x="155436" y="508755"/>
                </a:cubicBezTo>
                <a:cubicBezTo>
                  <a:pt x="154918" y="508238"/>
                  <a:pt x="154298" y="507230"/>
                  <a:pt x="153936" y="507333"/>
                </a:cubicBezTo>
                <a:close/>
                <a:moveTo>
                  <a:pt x="132504" y="506610"/>
                </a:moveTo>
                <a:cubicBezTo>
                  <a:pt x="126480" y="506351"/>
                  <a:pt x="128084" y="511160"/>
                  <a:pt x="128135" y="514391"/>
                </a:cubicBezTo>
                <a:cubicBezTo>
                  <a:pt x="128161" y="516304"/>
                  <a:pt x="129480" y="518217"/>
                  <a:pt x="130229" y="520130"/>
                </a:cubicBezTo>
                <a:cubicBezTo>
                  <a:pt x="132892" y="517002"/>
                  <a:pt x="135581" y="513900"/>
                  <a:pt x="139045" y="509893"/>
                </a:cubicBezTo>
                <a:cubicBezTo>
                  <a:pt x="135840" y="508238"/>
                  <a:pt x="134210" y="506687"/>
                  <a:pt x="132504" y="506610"/>
                </a:cubicBezTo>
                <a:close/>
                <a:moveTo>
                  <a:pt x="166191" y="502577"/>
                </a:moveTo>
                <a:cubicBezTo>
                  <a:pt x="164123" y="504644"/>
                  <a:pt x="160452" y="506713"/>
                  <a:pt x="160452" y="508755"/>
                </a:cubicBezTo>
                <a:cubicBezTo>
                  <a:pt x="160452" y="510823"/>
                  <a:pt x="164123" y="512891"/>
                  <a:pt x="166913" y="515684"/>
                </a:cubicBezTo>
                <a:cubicBezTo>
                  <a:pt x="167742" y="513900"/>
                  <a:pt x="169190" y="512297"/>
                  <a:pt x="168983" y="510978"/>
                </a:cubicBezTo>
                <a:cubicBezTo>
                  <a:pt x="168491" y="508109"/>
                  <a:pt x="167172" y="505368"/>
                  <a:pt x="166191" y="502577"/>
                </a:cubicBezTo>
                <a:close/>
                <a:moveTo>
                  <a:pt x="177385" y="433342"/>
                </a:moveTo>
                <a:cubicBezTo>
                  <a:pt x="176609" y="434557"/>
                  <a:pt x="175007" y="436005"/>
                  <a:pt x="175239" y="436961"/>
                </a:cubicBezTo>
                <a:cubicBezTo>
                  <a:pt x="175937" y="439598"/>
                  <a:pt x="177411" y="442003"/>
                  <a:pt x="179402" y="446372"/>
                </a:cubicBezTo>
                <a:cubicBezTo>
                  <a:pt x="181806" y="440503"/>
                  <a:pt x="183125" y="438642"/>
                  <a:pt x="182711" y="438125"/>
                </a:cubicBezTo>
                <a:cubicBezTo>
                  <a:pt x="181263" y="436289"/>
                  <a:pt x="179221" y="434893"/>
                  <a:pt x="177385" y="433342"/>
                </a:cubicBezTo>
                <a:close/>
                <a:moveTo>
                  <a:pt x="1360574" y="356378"/>
                </a:moveTo>
                <a:cubicBezTo>
                  <a:pt x="1358092" y="358472"/>
                  <a:pt x="1355636" y="360566"/>
                  <a:pt x="1353154" y="362660"/>
                </a:cubicBezTo>
                <a:cubicBezTo>
                  <a:pt x="1354318" y="363358"/>
                  <a:pt x="1355662" y="364832"/>
                  <a:pt x="1356645" y="364625"/>
                </a:cubicBezTo>
                <a:cubicBezTo>
                  <a:pt x="1358816" y="364134"/>
                  <a:pt x="1360833" y="362815"/>
                  <a:pt x="1362850" y="361859"/>
                </a:cubicBezTo>
                <a:cubicBezTo>
                  <a:pt x="1361608" y="358885"/>
                  <a:pt x="1361092" y="357618"/>
                  <a:pt x="1360574" y="356378"/>
                </a:cubicBezTo>
                <a:close/>
                <a:moveTo>
                  <a:pt x="1365877" y="349943"/>
                </a:moveTo>
                <a:lnTo>
                  <a:pt x="1366675" y="351052"/>
                </a:lnTo>
                <a:lnTo>
                  <a:pt x="1363567" y="351052"/>
                </a:lnTo>
                <a:lnTo>
                  <a:pt x="1363555" y="351036"/>
                </a:lnTo>
                <a:close/>
                <a:moveTo>
                  <a:pt x="194319" y="337376"/>
                </a:moveTo>
                <a:cubicBezTo>
                  <a:pt x="192303" y="339935"/>
                  <a:pt x="190286" y="342495"/>
                  <a:pt x="188269" y="345054"/>
                </a:cubicBezTo>
                <a:cubicBezTo>
                  <a:pt x="189561" y="345545"/>
                  <a:pt x="190802" y="346037"/>
                  <a:pt x="193879" y="347174"/>
                </a:cubicBezTo>
                <a:cubicBezTo>
                  <a:pt x="194757" y="345131"/>
                  <a:pt x="195999" y="343063"/>
                  <a:pt x="196413" y="340814"/>
                </a:cubicBezTo>
                <a:cubicBezTo>
                  <a:pt x="196594" y="339832"/>
                  <a:pt x="195069" y="338539"/>
                  <a:pt x="194319" y="337376"/>
                </a:cubicBezTo>
                <a:close/>
                <a:moveTo>
                  <a:pt x="1352707" y="332175"/>
                </a:moveTo>
                <a:lnTo>
                  <a:pt x="1352896" y="332567"/>
                </a:lnTo>
                <a:lnTo>
                  <a:pt x="1352969" y="333614"/>
                </a:lnTo>
                <a:lnTo>
                  <a:pt x="1352965" y="333630"/>
                </a:lnTo>
                <a:close/>
                <a:moveTo>
                  <a:pt x="1253905" y="297071"/>
                </a:moveTo>
                <a:cubicBezTo>
                  <a:pt x="1253517" y="296994"/>
                  <a:pt x="1252922" y="298001"/>
                  <a:pt x="1252405" y="298493"/>
                </a:cubicBezTo>
                <a:cubicBezTo>
                  <a:pt x="1253413" y="299062"/>
                  <a:pt x="1254396" y="299604"/>
                  <a:pt x="1255352" y="300122"/>
                </a:cubicBezTo>
                <a:cubicBezTo>
                  <a:pt x="1255973" y="299501"/>
                  <a:pt x="1256464" y="299010"/>
                  <a:pt x="1256981" y="298493"/>
                </a:cubicBezTo>
                <a:cubicBezTo>
                  <a:pt x="1255973" y="297975"/>
                  <a:pt x="1254991" y="297303"/>
                  <a:pt x="1253905" y="297071"/>
                </a:cubicBezTo>
                <a:close/>
                <a:moveTo>
                  <a:pt x="238139" y="290970"/>
                </a:moveTo>
                <a:cubicBezTo>
                  <a:pt x="235089" y="292857"/>
                  <a:pt x="233330" y="293399"/>
                  <a:pt x="233279" y="294098"/>
                </a:cubicBezTo>
                <a:cubicBezTo>
                  <a:pt x="232788" y="299191"/>
                  <a:pt x="232245" y="304569"/>
                  <a:pt x="237778" y="307541"/>
                </a:cubicBezTo>
                <a:cubicBezTo>
                  <a:pt x="238941" y="308162"/>
                  <a:pt x="240776" y="307541"/>
                  <a:pt x="242302" y="307490"/>
                </a:cubicBezTo>
                <a:cubicBezTo>
                  <a:pt x="240958" y="302267"/>
                  <a:pt x="239639" y="297044"/>
                  <a:pt x="238139" y="290970"/>
                </a:cubicBezTo>
                <a:close/>
                <a:moveTo>
                  <a:pt x="1354473" y="287894"/>
                </a:moveTo>
                <a:lnTo>
                  <a:pt x="1362101" y="296192"/>
                </a:lnTo>
                <a:lnTo>
                  <a:pt x="1362100" y="296192"/>
                </a:lnTo>
                <a:lnTo>
                  <a:pt x="1362093" y="296225"/>
                </a:lnTo>
                <a:lnTo>
                  <a:pt x="1339271" y="300794"/>
                </a:lnTo>
                <a:cubicBezTo>
                  <a:pt x="1340332" y="291772"/>
                  <a:pt x="1350337" y="293297"/>
                  <a:pt x="1354473" y="287894"/>
                </a:cubicBezTo>
                <a:close/>
                <a:moveTo>
                  <a:pt x="1348526" y="277603"/>
                </a:moveTo>
                <a:cubicBezTo>
                  <a:pt x="1350284" y="278559"/>
                  <a:pt x="1351422" y="279206"/>
                  <a:pt x="1352586" y="279827"/>
                </a:cubicBezTo>
                <a:cubicBezTo>
                  <a:pt x="1350388" y="280706"/>
                  <a:pt x="1348216" y="281766"/>
                  <a:pt x="1345941" y="282387"/>
                </a:cubicBezTo>
                <a:cubicBezTo>
                  <a:pt x="1345450" y="282515"/>
                  <a:pt x="1344545" y="281094"/>
                  <a:pt x="1343847" y="280370"/>
                </a:cubicBezTo>
                <a:cubicBezTo>
                  <a:pt x="1345476" y="279413"/>
                  <a:pt x="1347130" y="278430"/>
                  <a:pt x="1348526" y="277603"/>
                </a:cubicBezTo>
                <a:close/>
                <a:moveTo>
                  <a:pt x="1236273" y="273441"/>
                </a:moveTo>
                <a:cubicBezTo>
                  <a:pt x="1235083" y="274708"/>
                  <a:pt x="1234101" y="275535"/>
                  <a:pt x="1234204" y="275742"/>
                </a:cubicBezTo>
                <a:cubicBezTo>
                  <a:pt x="1236144" y="279310"/>
                  <a:pt x="1237876" y="283084"/>
                  <a:pt x="1240435" y="286187"/>
                </a:cubicBezTo>
                <a:cubicBezTo>
                  <a:pt x="1241236" y="287169"/>
                  <a:pt x="1244236" y="286497"/>
                  <a:pt x="1246201" y="286343"/>
                </a:cubicBezTo>
                <a:cubicBezTo>
                  <a:pt x="1246744" y="286290"/>
                  <a:pt x="1247235" y="285385"/>
                  <a:pt x="1247752" y="284868"/>
                </a:cubicBezTo>
                <a:cubicBezTo>
                  <a:pt x="1243925" y="281068"/>
                  <a:pt x="1240099" y="277242"/>
                  <a:pt x="1236273" y="273441"/>
                </a:cubicBezTo>
                <a:close/>
                <a:moveTo>
                  <a:pt x="1363909" y="272665"/>
                </a:moveTo>
                <a:cubicBezTo>
                  <a:pt x="1364814" y="274707"/>
                  <a:pt x="1366081" y="276750"/>
                  <a:pt x="1366520" y="278973"/>
                </a:cubicBezTo>
                <a:cubicBezTo>
                  <a:pt x="1366727" y="279955"/>
                  <a:pt x="1365202" y="281248"/>
                  <a:pt x="1364478" y="282411"/>
                </a:cubicBezTo>
                <a:cubicBezTo>
                  <a:pt x="1362436" y="279879"/>
                  <a:pt x="1360393" y="277345"/>
                  <a:pt x="1358350" y="274811"/>
                </a:cubicBezTo>
                <a:cubicBezTo>
                  <a:pt x="1359617" y="274346"/>
                  <a:pt x="1360885" y="273854"/>
                  <a:pt x="1363909" y="272665"/>
                </a:cubicBezTo>
                <a:close/>
                <a:moveTo>
                  <a:pt x="1226527" y="264935"/>
                </a:moveTo>
                <a:cubicBezTo>
                  <a:pt x="1226009" y="266926"/>
                  <a:pt x="1225260" y="268891"/>
                  <a:pt x="1225130" y="270908"/>
                </a:cubicBezTo>
                <a:cubicBezTo>
                  <a:pt x="1225105" y="271476"/>
                  <a:pt x="1226966" y="272148"/>
                  <a:pt x="1228621" y="273183"/>
                </a:cubicBezTo>
                <a:cubicBezTo>
                  <a:pt x="1228982" y="270701"/>
                  <a:pt x="1229525" y="268658"/>
                  <a:pt x="1229396" y="266667"/>
                </a:cubicBezTo>
                <a:cubicBezTo>
                  <a:pt x="1229370" y="266047"/>
                  <a:pt x="1227535" y="265504"/>
                  <a:pt x="1226527" y="264935"/>
                </a:cubicBezTo>
                <a:close/>
                <a:moveTo>
                  <a:pt x="1345450" y="254102"/>
                </a:moveTo>
                <a:cubicBezTo>
                  <a:pt x="1346639" y="256403"/>
                  <a:pt x="1348707" y="258731"/>
                  <a:pt x="1348190" y="259739"/>
                </a:cubicBezTo>
                <a:cubicBezTo>
                  <a:pt x="1345321" y="265452"/>
                  <a:pt x="1342089" y="271011"/>
                  <a:pt x="1338392" y="276207"/>
                </a:cubicBezTo>
                <a:cubicBezTo>
                  <a:pt x="1337461" y="277526"/>
                  <a:pt x="1334437" y="277396"/>
                  <a:pt x="1332368" y="277940"/>
                </a:cubicBezTo>
                <a:cubicBezTo>
                  <a:pt x="1332472" y="276336"/>
                  <a:pt x="1332161" y="274553"/>
                  <a:pt x="1332704" y="273131"/>
                </a:cubicBezTo>
                <a:cubicBezTo>
                  <a:pt x="1334721" y="267882"/>
                  <a:pt x="1336763" y="262608"/>
                  <a:pt x="1339375" y="257645"/>
                </a:cubicBezTo>
                <a:cubicBezTo>
                  <a:pt x="1340227" y="256120"/>
                  <a:pt x="1342864" y="255550"/>
                  <a:pt x="1345450" y="254102"/>
                </a:cubicBezTo>
                <a:close/>
                <a:moveTo>
                  <a:pt x="1277431" y="250664"/>
                </a:moveTo>
                <a:cubicBezTo>
                  <a:pt x="1275415" y="250794"/>
                  <a:pt x="1273450" y="251543"/>
                  <a:pt x="1271459" y="252061"/>
                </a:cubicBezTo>
                <a:cubicBezTo>
                  <a:pt x="1272028" y="253070"/>
                  <a:pt x="1272544" y="254879"/>
                  <a:pt x="1273191" y="254930"/>
                </a:cubicBezTo>
                <a:cubicBezTo>
                  <a:pt x="1275156" y="255060"/>
                  <a:pt x="1277198" y="254516"/>
                  <a:pt x="1279680" y="254155"/>
                </a:cubicBezTo>
                <a:cubicBezTo>
                  <a:pt x="1278646" y="252475"/>
                  <a:pt x="1277974" y="250638"/>
                  <a:pt x="1277431" y="250664"/>
                </a:cubicBezTo>
                <a:close/>
                <a:moveTo>
                  <a:pt x="1283041" y="218581"/>
                </a:moveTo>
                <a:cubicBezTo>
                  <a:pt x="1283248" y="218168"/>
                  <a:pt x="1286608" y="218297"/>
                  <a:pt x="1286919" y="218943"/>
                </a:cubicBezTo>
                <a:cubicBezTo>
                  <a:pt x="1289272" y="223856"/>
                  <a:pt x="1292554" y="229207"/>
                  <a:pt x="1284411" y="232205"/>
                </a:cubicBezTo>
                <a:cubicBezTo>
                  <a:pt x="1282886" y="230706"/>
                  <a:pt x="1281361" y="229181"/>
                  <a:pt x="1279835" y="227656"/>
                </a:cubicBezTo>
                <a:cubicBezTo>
                  <a:pt x="1280844" y="224605"/>
                  <a:pt x="1281722" y="221502"/>
                  <a:pt x="1283041" y="218581"/>
                </a:cubicBezTo>
                <a:close/>
                <a:moveTo>
                  <a:pt x="1175751" y="204905"/>
                </a:moveTo>
                <a:cubicBezTo>
                  <a:pt x="1174484" y="204672"/>
                  <a:pt x="1171976" y="205060"/>
                  <a:pt x="1171847" y="205628"/>
                </a:cubicBezTo>
                <a:cubicBezTo>
                  <a:pt x="1170994" y="209016"/>
                  <a:pt x="1170529" y="212557"/>
                  <a:pt x="1170322" y="216047"/>
                </a:cubicBezTo>
                <a:cubicBezTo>
                  <a:pt x="1170244" y="216616"/>
                  <a:pt x="1172106" y="217288"/>
                  <a:pt x="1172623" y="217625"/>
                </a:cubicBezTo>
                <a:cubicBezTo>
                  <a:pt x="1174872" y="214031"/>
                  <a:pt x="1177096" y="210566"/>
                  <a:pt x="1179112" y="206973"/>
                </a:cubicBezTo>
                <a:cubicBezTo>
                  <a:pt x="1179163" y="206895"/>
                  <a:pt x="1177018" y="205163"/>
                  <a:pt x="1175751" y="204905"/>
                </a:cubicBezTo>
                <a:close/>
                <a:moveTo>
                  <a:pt x="1268951" y="196373"/>
                </a:moveTo>
                <a:cubicBezTo>
                  <a:pt x="1272700" y="199837"/>
                  <a:pt x="1276242" y="203456"/>
                  <a:pt x="1279861" y="207076"/>
                </a:cubicBezTo>
                <a:cubicBezTo>
                  <a:pt x="1279318" y="207594"/>
                  <a:pt x="1278827" y="208110"/>
                  <a:pt x="1278310" y="208628"/>
                </a:cubicBezTo>
                <a:cubicBezTo>
                  <a:pt x="1277689" y="208886"/>
                  <a:pt x="1276733" y="209507"/>
                  <a:pt x="1276474" y="209300"/>
                </a:cubicBezTo>
                <a:cubicBezTo>
                  <a:pt x="1272958" y="206378"/>
                  <a:pt x="1269520" y="203405"/>
                  <a:pt x="1266185" y="200303"/>
                </a:cubicBezTo>
                <a:cubicBezTo>
                  <a:pt x="1265823" y="199967"/>
                  <a:pt x="1265823" y="198622"/>
                  <a:pt x="1266211" y="198234"/>
                </a:cubicBezTo>
                <a:cubicBezTo>
                  <a:pt x="1266986" y="197407"/>
                  <a:pt x="1268744" y="196193"/>
                  <a:pt x="1268951" y="196373"/>
                </a:cubicBezTo>
                <a:close/>
                <a:moveTo>
                  <a:pt x="1139246" y="182076"/>
                </a:moveTo>
                <a:cubicBezTo>
                  <a:pt x="1144831" y="182852"/>
                  <a:pt x="1142090" y="187842"/>
                  <a:pt x="1142710" y="191099"/>
                </a:cubicBezTo>
                <a:lnTo>
                  <a:pt x="1133608" y="191099"/>
                </a:lnTo>
                <a:lnTo>
                  <a:pt x="1133559" y="191089"/>
                </a:lnTo>
                <a:lnTo>
                  <a:pt x="1133678" y="184688"/>
                </a:lnTo>
                <a:cubicBezTo>
                  <a:pt x="1134101" y="182801"/>
                  <a:pt x="1135433" y="181547"/>
                  <a:pt x="1139246" y="182076"/>
                </a:cubicBezTo>
                <a:close/>
                <a:moveTo>
                  <a:pt x="509648" y="172796"/>
                </a:moveTo>
                <a:cubicBezTo>
                  <a:pt x="509131" y="173804"/>
                  <a:pt x="508458" y="174786"/>
                  <a:pt x="508227" y="175872"/>
                </a:cubicBezTo>
                <a:cubicBezTo>
                  <a:pt x="508149" y="176260"/>
                  <a:pt x="509157" y="176855"/>
                  <a:pt x="509648" y="177372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7" y="173804"/>
                  <a:pt x="510165" y="173312"/>
                  <a:pt x="509648" y="172796"/>
                </a:cubicBezTo>
                <a:close/>
                <a:moveTo>
                  <a:pt x="1237126" y="168968"/>
                </a:moveTo>
                <a:cubicBezTo>
                  <a:pt x="1237669" y="170210"/>
                  <a:pt x="1238186" y="171476"/>
                  <a:pt x="1239634" y="174967"/>
                </a:cubicBezTo>
                <a:cubicBezTo>
                  <a:pt x="1238910" y="175277"/>
                  <a:pt x="1237307" y="175975"/>
                  <a:pt x="1235678" y="176647"/>
                </a:cubicBezTo>
                <a:cubicBezTo>
                  <a:pt x="1235161" y="175380"/>
                  <a:pt x="1233998" y="173958"/>
                  <a:pt x="1234282" y="172925"/>
                </a:cubicBezTo>
                <a:cubicBezTo>
                  <a:pt x="1234670" y="171450"/>
                  <a:pt x="1236144" y="170262"/>
                  <a:pt x="1237126" y="168968"/>
                </a:cubicBezTo>
                <a:close/>
                <a:moveTo>
                  <a:pt x="1249199" y="160075"/>
                </a:moveTo>
                <a:cubicBezTo>
                  <a:pt x="1252585" y="159299"/>
                  <a:pt x="1262306" y="171218"/>
                  <a:pt x="1261427" y="175716"/>
                </a:cubicBezTo>
                <a:cubicBezTo>
                  <a:pt x="1259798" y="176207"/>
                  <a:pt x="1256412" y="177681"/>
                  <a:pt x="1256153" y="177242"/>
                </a:cubicBezTo>
                <a:cubicBezTo>
                  <a:pt x="1253103" y="172200"/>
                  <a:pt x="1250518" y="166901"/>
                  <a:pt x="1247906" y="161626"/>
                </a:cubicBezTo>
                <a:cubicBezTo>
                  <a:pt x="1247777" y="161369"/>
                  <a:pt x="1248656" y="160205"/>
                  <a:pt x="1249199" y="160075"/>
                </a:cubicBezTo>
                <a:close/>
                <a:moveTo>
                  <a:pt x="1192064" y="150122"/>
                </a:moveTo>
                <a:cubicBezTo>
                  <a:pt x="1192426" y="152604"/>
                  <a:pt x="1192969" y="154647"/>
                  <a:pt x="1192840" y="156637"/>
                </a:cubicBezTo>
                <a:cubicBezTo>
                  <a:pt x="1192814" y="157257"/>
                  <a:pt x="1190978" y="157800"/>
                  <a:pt x="1189970" y="158369"/>
                </a:cubicBezTo>
                <a:cubicBezTo>
                  <a:pt x="1189453" y="156378"/>
                  <a:pt x="1188703" y="154413"/>
                  <a:pt x="1188574" y="152397"/>
                </a:cubicBezTo>
                <a:cubicBezTo>
                  <a:pt x="1188548" y="151854"/>
                  <a:pt x="1190384" y="151181"/>
                  <a:pt x="1192064" y="150122"/>
                </a:cubicBezTo>
                <a:close/>
                <a:moveTo>
                  <a:pt x="929398" y="141669"/>
                </a:moveTo>
                <a:cubicBezTo>
                  <a:pt x="929010" y="141590"/>
                  <a:pt x="928415" y="142599"/>
                  <a:pt x="927898" y="143090"/>
                </a:cubicBezTo>
                <a:cubicBezTo>
                  <a:pt x="928880" y="143659"/>
                  <a:pt x="929889" y="144203"/>
                  <a:pt x="930845" y="144719"/>
                </a:cubicBezTo>
                <a:cubicBezTo>
                  <a:pt x="931465" y="144098"/>
                  <a:pt x="931957" y="143608"/>
                  <a:pt x="932474" y="143090"/>
                </a:cubicBezTo>
                <a:cubicBezTo>
                  <a:pt x="931465" y="142573"/>
                  <a:pt x="930484" y="141901"/>
                  <a:pt x="929398" y="141669"/>
                </a:cubicBezTo>
                <a:close/>
                <a:moveTo>
                  <a:pt x="958276" y="141487"/>
                </a:moveTo>
                <a:cubicBezTo>
                  <a:pt x="955768" y="145081"/>
                  <a:pt x="953260" y="148674"/>
                  <a:pt x="950752" y="152268"/>
                </a:cubicBezTo>
                <a:cubicBezTo>
                  <a:pt x="951916" y="153017"/>
                  <a:pt x="953053" y="153767"/>
                  <a:pt x="955483" y="155371"/>
                </a:cubicBezTo>
                <a:cubicBezTo>
                  <a:pt x="958276" y="152992"/>
                  <a:pt x="961378" y="150330"/>
                  <a:pt x="964454" y="147667"/>
                </a:cubicBezTo>
                <a:cubicBezTo>
                  <a:pt x="962386" y="145598"/>
                  <a:pt x="960343" y="143556"/>
                  <a:pt x="958276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1" y="140298"/>
                  <a:pt x="500522" y="140815"/>
                </a:cubicBezTo>
                <a:cubicBezTo>
                  <a:pt x="501065" y="139832"/>
                  <a:pt x="501607" y="138825"/>
                  <a:pt x="502150" y="137868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8" y="129388"/>
                </a:cubicBezTo>
                <a:cubicBezTo>
                  <a:pt x="699875" y="129906"/>
                  <a:pt x="700495" y="130914"/>
                  <a:pt x="700857" y="130810"/>
                </a:cubicBezTo>
                <a:cubicBezTo>
                  <a:pt x="701943" y="130578"/>
                  <a:pt x="702900" y="129880"/>
                  <a:pt x="703933" y="129388"/>
                </a:cubicBezTo>
                <a:cubicBezTo>
                  <a:pt x="703416" y="128871"/>
                  <a:pt x="702900" y="128380"/>
                  <a:pt x="702305" y="127759"/>
                </a:cubicBezTo>
                <a:close/>
                <a:moveTo>
                  <a:pt x="514896" y="123183"/>
                </a:moveTo>
                <a:cubicBezTo>
                  <a:pt x="513940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5"/>
                </a:cubicBezTo>
                <a:cubicBezTo>
                  <a:pt x="514535" y="126001"/>
                  <a:pt x="515491" y="125303"/>
                  <a:pt x="516525" y="124812"/>
                </a:cubicBezTo>
                <a:cubicBezTo>
                  <a:pt x="516008" y="124321"/>
                  <a:pt x="515517" y="123803"/>
                  <a:pt x="514896" y="123183"/>
                </a:cubicBezTo>
                <a:close/>
                <a:moveTo>
                  <a:pt x="897443" y="114109"/>
                </a:moveTo>
                <a:cubicBezTo>
                  <a:pt x="896926" y="115349"/>
                  <a:pt x="895633" y="117237"/>
                  <a:pt x="896021" y="117754"/>
                </a:cubicBezTo>
                <a:cubicBezTo>
                  <a:pt x="897469" y="119590"/>
                  <a:pt x="899382" y="121218"/>
                  <a:pt x="901425" y="122356"/>
                </a:cubicBezTo>
                <a:cubicBezTo>
                  <a:pt x="902045" y="122693"/>
                  <a:pt x="903700" y="121115"/>
                  <a:pt x="905329" y="120133"/>
                </a:cubicBezTo>
                <a:cubicBezTo>
                  <a:pt x="902588" y="118039"/>
                  <a:pt x="900028" y="116074"/>
                  <a:pt x="897443" y="114109"/>
                </a:cubicBezTo>
                <a:close/>
                <a:moveTo>
                  <a:pt x="526814" y="113644"/>
                </a:moveTo>
                <a:cubicBezTo>
                  <a:pt x="524798" y="113825"/>
                  <a:pt x="521541" y="116306"/>
                  <a:pt x="521359" y="118013"/>
                </a:cubicBezTo>
                <a:cubicBezTo>
                  <a:pt x="520740" y="124089"/>
                  <a:pt x="525884" y="122512"/>
                  <a:pt x="529116" y="122356"/>
                </a:cubicBezTo>
                <a:cubicBezTo>
                  <a:pt x="531313" y="122253"/>
                  <a:pt x="533433" y="120650"/>
                  <a:pt x="540930" y="117366"/>
                </a:cubicBezTo>
                <a:cubicBezTo>
                  <a:pt x="532554" y="115013"/>
                  <a:pt x="529607" y="113411"/>
                  <a:pt x="526814" y="113644"/>
                </a:cubicBezTo>
                <a:close/>
                <a:moveTo>
                  <a:pt x="1139272" y="99786"/>
                </a:moveTo>
                <a:cubicBezTo>
                  <a:pt x="1138006" y="99527"/>
                  <a:pt x="1136506" y="100045"/>
                  <a:pt x="1135162" y="100458"/>
                </a:cubicBezTo>
                <a:cubicBezTo>
                  <a:pt x="1134541" y="100666"/>
                  <a:pt x="1133688" y="101415"/>
                  <a:pt x="1133636" y="101984"/>
                </a:cubicBezTo>
                <a:cubicBezTo>
                  <a:pt x="1133482" y="104932"/>
                  <a:pt x="1133378" y="107904"/>
                  <a:pt x="1133688" y="110826"/>
                </a:cubicBezTo>
                <a:cubicBezTo>
                  <a:pt x="1133766" y="111575"/>
                  <a:pt x="1136299" y="112764"/>
                  <a:pt x="1136377" y="112661"/>
                </a:cubicBezTo>
                <a:cubicBezTo>
                  <a:pt x="1138600" y="109920"/>
                  <a:pt x="1140643" y="107051"/>
                  <a:pt x="1144521" y="101778"/>
                </a:cubicBezTo>
                <a:cubicBezTo>
                  <a:pt x="1143099" y="101208"/>
                  <a:pt x="1141237" y="100174"/>
                  <a:pt x="1139272" y="99786"/>
                </a:cubicBezTo>
                <a:close/>
                <a:moveTo>
                  <a:pt x="969755" y="97278"/>
                </a:moveTo>
                <a:cubicBezTo>
                  <a:pt x="971771" y="100898"/>
                  <a:pt x="973866" y="103224"/>
                  <a:pt x="973375" y="104052"/>
                </a:cubicBezTo>
                <a:cubicBezTo>
                  <a:pt x="972211" y="106017"/>
                  <a:pt x="969858" y="107285"/>
                  <a:pt x="967971" y="108809"/>
                </a:cubicBezTo>
                <a:cubicBezTo>
                  <a:pt x="966808" y="107309"/>
                  <a:pt x="964429" y="105500"/>
                  <a:pt x="964713" y="104362"/>
                </a:cubicBezTo>
                <a:cubicBezTo>
                  <a:pt x="965230" y="102268"/>
                  <a:pt x="967299" y="100536"/>
                  <a:pt x="969755" y="97278"/>
                </a:cubicBezTo>
                <a:close/>
                <a:moveTo>
                  <a:pt x="923323" y="95314"/>
                </a:moveTo>
                <a:cubicBezTo>
                  <a:pt x="928027" y="96322"/>
                  <a:pt x="932604" y="98003"/>
                  <a:pt x="937102" y="99761"/>
                </a:cubicBezTo>
                <a:cubicBezTo>
                  <a:pt x="938498" y="100303"/>
                  <a:pt x="939481" y="101829"/>
                  <a:pt x="940670" y="102889"/>
                </a:cubicBezTo>
                <a:cubicBezTo>
                  <a:pt x="939377" y="103355"/>
                  <a:pt x="938085" y="104052"/>
                  <a:pt x="936740" y="104181"/>
                </a:cubicBezTo>
                <a:cubicBezTo>
                  <a:pt x="934543" y="104414"/>
                  <a:pt x="932293" y="104259"/>
                  <a:pt x="930044" y="104259"/>
                </a:cubicBezTo>
                <a:cubicBezTo>
                  <a:pt x="927795" y="104259"/>
                  <a:pt x="925183" y="104983"/>
                  <a:pt x="923425" y="104052"/>
                </a:cubicBezTo>
                <a:cubicBezTo>
                  <a:pt x="921435" y="102992"/>
                  <a:pt x="920272" y="100433"/>
                  <a:pt x="918746" y="98545"/>
                </a:cubicBezTo>
                <a:cubicBezTo>
                  <a:pt x="920298" y="97408"/>
                  <a:pt x="922081" y="95056"/>
                  <a:pt x="923323" y="95314"/>
                </a:cubicBezTo>
                <a:close/>
                <a:moveTo>
                  <a:pt x="945220" y="76803"/>
                </a:moveTo>
                <a:cubicBezTo>
                  <a:pt x="926037" y="78071"/>
                  <a:pt x="906621" y="74243"/>
                  <a:pt x="887671" y="81147"/>
                </a:cubicBezTo>
                <a:cubicBezTo>
                  <a:pt x="881776" y="83292"/>
                  <a:pt x="874253" y="79828"/>
                  <a:pt x="869496" y="87118"/>
                </a:cubicBezTo>
                <a:cubicBezTo>
                  <a:pt x="865411" y="93376"/>
                  <a:pt x="857629" y="88334"/>
                  <a:pt x="852976" y="90971"/>
                </a:cubicBezTo>
                <a:cubicBezTo>
                  <a:pt x="847935" y="93814"/>
                  <a:pt x="844625" y="99734"/>
                  <a:pt x="840566" y="104285"/>
                </a:cubicBezTo>
                <a:lnTo>
                  <a:pt x="816393" y="122124"/>
                </a:lnTo>
                <a:cubicBezTo>
                  <a:pt x="815644" y="124734"/>
                  <a:pt x="814920" y="127320"/>
                  <a:pt x="814170" y="129931"/>
                </a:cubicBezTo>
                <a:cubicBezTo>
                  <a:pt x="816963" y="130526"/>
                  <a:pt x="819909" y="131948"/>
                  <a:pt x="822521" y="131482"/>
                </a:cubicBezTo>
                <a:cubicBezTo>
                  <a:pt x="825106" y="130991"/>
                  <a:pt x="827329" y="128561"/>
                  <a:pt x="829760" y="127061"/>
                </a:cubicBezTo>
                <a:cubicBezTo>
                  <a:pt x="846383" y="116850"/>
                  <a:pt x="862645" y="105939"/>
                  <a:pt x="883870" y="108603"/>
                </a:cubicBezTo>
                <a:cubicBezTo>
                  <a:pt x="888912" y="109248"/>
                  <a:pt x="894961" y="104801"/>
                  <a:pt x="899485" y="106172"/>
                </a:cubicBezTo>
                <a:cubicBezTo>
                  <a:pt x="905380" y="107956"/>
                  <a:pt x="910111" y="113359"/>
                  <a:pt x="915540" y="116927"/>
                </a:cubicBezTo>
                <a:cubicBezTo>
                  <a:pt x="918462" y="118865"/>
                  <a:pt x="921641" y="120831"/>
                  <a:pt x="924951" y="121607"/>
                </a:cubicBezTo>
                <a:cubicBezTo>
                  <a:pt x="927226" y="122124"/>
                  <a:pt x="932112" y="120779"/>
                  <a:pt x="932164" y="119978"/>
                </a:cubicBezTo>
                <a:cubicBezTo>
                  <a:pt x="932836" y="111110"/>
                  <a:pt x="936119" y="111963"/>
                  <a:pt x="942220" y="115971"/>
                </a:cubicBezTo>
                <a:cubicBezTo>
                  <a:pt x="946822" y="118995"/>
                  <a:pt x="952795" y="122719"/>
                  <a:pt x="957655" y="122124"/>
                </a:cubicBezTo>
                <a:cubicBezTo>
                  <a:pt x="972676" y="120314"/>
                  <a:pt x="983999" y="128225"/>
                  <a:pt x="996434" y="133758"/>
                </a:cubicBezTo>
                <a:cubicBezTo>
                  <a:pt x="1006052" y="138049"/>
                  <a:pt x="1014325" y="146839"/>
                  <a:pt x="1025830" y="145185"/>
                </a:cubicBezTo>
                <a:cubicBezTo>
                  <a:pt x="1036093" y="143711"/>
                  <a:pt x="1043901" y="149993"/>
                  <a:pt x="1045633" y="156637"/>
                </a:cubicBezTo>
                <a:cubicBezTo>
                  <a:pt x="1048554" y="167728"/>
                  <a:pt x="1057654" y="170934"/>
                  <a:pt x="1064428" y="172071"/>
                </a:cubicBezTo>
                <a:cubicBezTo>
                  <a:pt x="1076527" y="174088"/>
                  <a:pt x="1084205" y="180680"/>
                  <a:pt x="1092091" y="188411"/>
                </a:cubicBezTo>
                <a:cubicBezTo>
                  <a:pt x="1100260" y="196426"/>
                  <a:pt x="1100674" y="196788"/>
                  <a:pt x="1109412" y="189858"/>
                </a:cubicBezTo>
                <a:cubicBezTo>
                  <a:pt x="1115100" y="185360"/>
                  <a:pt x="1119598" y="185696"/>
                  <a:pt x="1125234" y="189341"/>
                </a:cubicBezTo>
                <a:lnTo>
                  <a:pt x="1133559" y="191089"/>
                </a:lnTo>
                <a:lnTo>
                  <a:pt x="1133559" y="191099"/>
                </a:lnTo>
                <a:lnTo>
                  <a:pt x="1133608" y="191099"/>
                </a:lnTo>
                <a:lnTo>
                  <a:pt x="1133611" y="191099"/>
                </a:lnTo>
                <a:cubicBezTo>
                  <a:pt x="1133998" y="197924"/>
                  <a:pt x="1139298" y="194977"/>
                  <a:pt x="1142763" y="210050"/>
                </a:cubicBezTo>
                <a:cubicBezTo>
                  <a:pt x="1143021" y="210851"/>
                  <a:pt x="1144132" y="214755"/>
                  <a:pt x="1145658" y="218477"/>
                </a:cubicBezTo>
                <a:cubicBezTo>
                  <a:pt x="1145839" y="218943"/>
                  <a:pt x="1148864" y="218995"/>
                  <a:pt x="1149742" y="218270"/>
                </a:cubicBezTo>
                <a:cubicBezTo>
                  <a:pt x="1156309" y="212790"/>
                  <a:pt x="1148011" y="209947"/>
                  <a:pt x="1147390" y="205681"/>
                </a:cubicBezTo>
                <a:cubicBezTo>
                  <a:pt x="1147080" y="203509"/>
                  <a:pt x="1147597" y="201234"/>
                  <a:pt x="1147235" y="199088"/>
                </a:cubicBezTo>
                <a:cubicBezTo>
                  <a:pt x="1147028" y="197873"/>
                  <a:pt x="1145761" y="196814"/>
                  <a:pt x="1144960" y="195701"/>
                </a:cubicBezTo>
                <a:cubicBezTo>
                  <a:pt x="1144236" y="197175"/>
                  <a:pt x="1143124" y="198572"/>
                  <a:pt x="1142840" y="200122"/>
                </a:cubicBezTo>
                <a:cubicBezTo>
                  <a:pt x="1142452" y="202216"/>
                  <a:pt x="1142710" y="204491"/>
                  <a:pt x="1142710" y="195675"/>
                </a:cubicBezTo>
                <a:cubicBezTo>
                  <a:pt x="1142710" y="194150"/>
                  <a:pt x="1142710" y="192624"/>
                  <a:pt x="1142710" y="191099"/>
                </a:cubicBezTo>
                <a:cubicBezTo>
                  <a:pt x="1144986" y="191099"/>
                  <a:pt x="1148605" y="190195"/>
                  <a:pt x="1149329" y="191254"/>
                </a:cubicBezTo>
                <a:cubicBezTo>
                  <a:pt x="1153362" y="197071"/>
                  <a:pt x="1157292" y="194849"/>
                  <a:pt x="1158998" y="190478"/>
                </a:cubicBezTo>
                <a:cubicBezTo>
                  <a:pt x="1161713" y="183524"/>
                  <a:pt x="1155120" y="187816"/>
                  <a:pt x="1152975" y="186575"/>
                </a:cubicBezTo>
                <a:cubicBezTo>
                  <a:pt x="1151242" y="185568"/>
                  <a:pt x="1149277" y="184920"/>
                  <a:pt x="1147416" y="184118"/>
                </a:cubicBezTo>
                <a:cubicBezTo>
                  <a:pt x="1148761" y="182516"/>
                  <a:pt x="1151449" y="180577"/>
                  <a:pt x="1151164" y="179336"/>
                </a:cubicBezTo>
                <a:cubicBezTo>
                  <a:pt x="1150726" y="177449"/>
                  <a:pt x="1148114" y="176156"/>
                  <a:pt x="1146667" y="174399"/>
                </a:cubicBezTo>
                <a:cubicBezTo>
                  <a:pt x="1145477" y="172950"/>
                  <a:pt x="1144624" y="171219"/>
                  <a:pt x="1143745" y="169538"/>
                </a:cubicBezTo>
                <a:cubicBezTo>
                  <a:pt x="1143694" y="169409"/>
                  <a:pt x="1144753" y="168400"/>
                  <a:pt x="1145399" y="168297"/>
                </a:cubicBezTo>
                <a:cubicBezTo>
                  <a:pt x="1146847" y="168038"/>
                  <a:pt x="1148347" y="168064"/>
                  <a:pt x="1149846" y="167988"/>
                </a:cubicBezTo>
                <a:cubicBezTo>
                  <a:pt x="1149510" y="166539"/>
                  <a:pt x="1149640" y="164419"/>
                  <a:pt x="1148761" y="163799"/>
                </a:cubicBezTo>
                <a:cubicBezTo>
                  <a:pt x="1133766" y="153328"/>
                  <a:pt x="1133740" y="153380"/>
                  <a:pt x="1123269" y="132776"/>
                </a:cubicBezTo>
                <a:cubicBezTo>
                  <a:pt x="1122003" y="130267"/>
                  <a:pt x="1121305" y="127423"/>
                  <a:pt x="1119805" y="125096"/>
                </a:cubicBezTo>
                <a:cubicBezTo>
                  <a:pt x="1117426" y="121373"/>
                  <a:pt x="1108352" y="121245"/>
                  <a:pt x="1106542" y="125096"/>
                </a:cubicBezTo>
                <a:cubicBezTo>
                  <a:pt x="1105870" y="126545"/>
                  <a:pt x="1107913" y="129285"/>
                  <a:pt x="1108740" y="131430"/>
                </a:cubicBezTo>
                <a:cubicBezTo>
                  <a:pt x="1105741" y="131534"/>
                  <a:pt x="1101553" y="132904"/>
                  <a:pt x="1099950" y="131456"/>
                </a:cubicBezTo>
                <a:cubicBezTo>
                  <a:pt x="1095193" y="127164"/>
                  <a:pt x="1087799" y="124166"/>
                  <a:pt x="1088058" y="116306"/>
                </a:cubicBezTo>
                <a:cubicBezTo>
                  <a:pt x="1088264" y="110231"/>
                  <a:pt x="1084903" y="110464"/>
                  <a:pt x="1080586" y="108344"/>
                </a:cubicBezTo>
                <a:cubicBezTo>
                  <a:pt x="1072003" y="104104"/>
                  <a:pt x="1063342" y="105603"/>
                  <a:pt x="1054888" y="104000"/>
                </a:cubicBezTo>
                <a:cubicBezTo>
                  <a:pt x="1045995" y="102294"/>
                  <a:pt x="1037101" y="99115"/>
                  <a:pt x="1029061" y="94952"/>
                </a:cubicBezTo>
                <a:cubicBezTo>
                  <a:pt x="1015979" y="88230"/>
                  <a:pt x="1001631" y="87532"/>
                  <a:pt x="987877" y="84017"/>
                </a:cubicBezTo>
                <a:cubicBezTo>
                  <a:pt x="973813" y="80422"/>
                  <a:pt x="960085" y="75821"/>
                  <a:pt x="945220" y="76803"/>
                </a:cubicBezTo>
                <a:close/>
                <a:moveTo>
                  <a:pt x="549610" y="67419"/>
                </a:moveTo>
                <a:cubicBezTo>
                  <a:pt x="552441" y="67096"/>
                  <a:pt x="555344" y="68194"/>
                  <a:pt x="558329" y="70676"/>
                </a:cubicBezTo>
                <a:cubicBezTo>
                  <a:pt x="560062" y="72123"/>
                  <a:pt x="561872" y="73649"/>
                  <a:pt x="563087" y="75511"/>
                </a:cubicBezTo>
                <a:cubicBezTo>
                  <a:pt x="565982" y="79880"/>
                  <a:pt x="575134" y="81767"/>
                  <a:pt x="569860" y="89549"/>
                </a:cubicBezTo>
                <a:cubicBezTo>
                  <a:pt x="565413" y="96116"/>
                  <a:pt x="557864" y="97951"/>
                  <a:pt x="552616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5"/>
                  <a:pt x="536484" y="80784"/>
                </a:cubicBezTo>
                <a:cubicBezTo>
                  <a:pt x="538087" y="78071"/>
                  <a:pt x="539327" y="75071"/>
                  <a:pt x="541318" y="72692"/>
                </a:cubicBezTo>
                <a:cubicBezTo>
                  <a:pt x="544020" y="69487"/>
                  <a:pt x="546780" y="67742"/>
                  <a:pt x="549610" y="67419"/>
                </a:cubicBezTo>
                <a:close/>
                <a:moveTo>
                  <a:pt x="948451" y="26545"/>
                </a:moveTo>
                <a:cubicBezTo>
                  <a:pt x="947934" y="27554"/>
                  <a:pt x="947262" y="28536"/>
                  <a:pt x="947029" y="29621"/>
                </a:cubicBezTo>
                <a:cubicBezTo>
                  <a:pt x="946951" y="30009"/>
                  <a:pt x="947960" y="30604"/>
                  <a:pt x="948451" y="31121"/>
                </a:cubicBezTo>
                <a:cubicBezTo>
                  <a:pt x="949020" y="30114"/>
                  <a:pt x="949563" y="29131"/>
                  <a:pt x="950080" y="28173"/>
                </a:cubicBezTo>
                <a:cubicBezTo>
                  <a:pt x="949459" y="27554"/>
                  <a:pt x="948968" y="27062"/>
                  <a:pt x="948451" y="26545"/>
                </a:cubicBezTo>
                <a:close/>
                <a:moveTo>
                  <a:pt x="894823" y="136"/>
                </a:moveTo>
                <a:cubicBezTo>
                  <a:pt x="896422" y="-90"/>
                  <a:pt x="898206" y="-71"/>
                  <a:pt x="899046" y="485"/>
                </a:cubicBezTo>
                <a:cubicBezTo>
                  <a:pt x="902769" y="2941"/>
                  <a:pt x="905302" y="7259"/>
                  <a:pt x="909025" y="9766"/>
                </a:cubicBezTo>
                <a:cubicBezTo>
                  <a:pt x="911818" y="11654"/>
                  <a:pt x="915902" y="13101"/>
                  <a:pt x="919108" y="12636"/>
                </a:cubicBezTo>
                <a:cubicBezTo>
                  <a:pt x="939971" y="9533"/>
                  <a:pt x="943591" y="9120"/>
                  <a:pt x="954319" y="14394"/>
                </a:cubicBezTo>
                <a:cubicBezTo>
                  <a:pt x="963886" y="19099"/>
                  <a:pt x="976036" y="16695"/>
                  <a:pt x="984051" y="25485"/>
                </a:cubicBezTo>
                <a:cubicBezTo>
                  <a:pt x="984335" y="25796"/>
                  <a:pt x="986533" y="25019"/>
                  <a:pt x="987127" y="24244"/>
                </a:cubicBezTo>
                <a:cubicBezTo>
                  <a:pt x="996202" y="11938"/>
                  <a:pt x="1002665" y="25226"/>
                  <a:pt x="1010188" y="26803"/>
                </a:cubicBezTo>
                <a:cubicBezTo>
                  <a:pt x="1011998" y="27166"/>
                  <a:pt x="1014790" y="31147"/>
                  <a:pt x="1014351" y="32543"/>
                </a:cubicBezTo>
                <a:cubicBezTo>
                  <a:pt x="1012540" y="38101"/>
                  <a:pt x="1010628" y="32336"/>
                  <a:pt x="1008715" y="32258"/>
                </a:cubicBezTo>
                <a:cubicBezTo>
                  <a:pt x="1004630" y="32077"/>
                  <a:pt x="1000364" y="32543"/>
                  <a:pt x="996409" y="33602"/>
                </a:cubicBezTo>
                <a:cubicBezTo>
                  <a:pt x="994676" y="34068"/>
                  <a:pt x="993487" y="36628"/>
                  <a:pt x="992065" y="38256"/>
                </a:cubicBezTo>
                <a:cubicBezTo>
                  <a:pt x="993306" y="38928"/>
                  <a:pt x="994495" y="39730"/>
                  <a:pt x="995814" y="40247"/>
                </a:cubicBezTo>
                <a:cubicBezTo>
                  <a:pt x="1008275" y="45158"/>
                  <a:pt x="1021719" y="47201"/>
                  <a:pt x="1033663" y="53742"/>
                </a:cubicBezTo>
                <a:cubicBezTo>
                  <a:pt x="1035499" y="54750"/>
                  <a:pt x="1039066" y="52604"/>
                  <a:pt x="1041832" y="51933"/>
                </a:cubicBezTo>
                <a:cubicBezTo>
                  <a:pt x="1044418" y="51312"/>
                  <a:pt x="1047028" y="50718"/>
                  <a:pt x="1049640" y="50096"/>
                </a:cubicBezTo>
                <a:cubicBezTo>
                  <a:pt x="1048735" y="52243"/>
                  <a:pt x="1046512" y="55500"/>
                  <a:pt x="1047210" y="56354"/>
                </a:cubicBezTo>
                <a:cubicBezTo>
                  <a:pt x="1049433" y="59093"/>
                  <a:pt x="1052820" y="62868"/>
                  <a:pt x="1055664" y="62765"/>
                </a:cubicBezTo>
                <a:cubicBezTo>
                  <a:pt x="1066961" y="62402"/>
                  <a:pt x="1073140" y="78638"/>
                  <a:pt x="1085911" y="71710"/>
                </a:cubicBezTo>
                <a:cubicBezTo>
                  <a:pt x="1087825" y="70676"/>
                  <a:pt x="1089454" y="68762"/>
                  <a:pt x="1090747" y="66902"/>
                </a:cubicBezTo>
                <a:cubicBezTo>
                  <a:pt x="1093823" y="62429"/>
                  <a:pt x="1095839" y="64445"/>
                  <a:pt x="1098994" y="67185"/>
                </a:cubicBezTo>
                <a:cubicBezTo>
                  <a:pt x="1103285" y="70908"/>
                  <a:pt x="1108429" y="73649"/>
                  <a:pt x="1113212" y="76803"/>
                </a:cubicBezTo>
                <a:cubicBezTo>
                  <a:pt x="1114996" y="77966"/>
                  <a:pt x="1116806" y="79104"/>
                  <a:pt x="1118616" y="80241"/>
                </a:cubicBezTo>
                <a:cubicBezTo>
                  <a:pt x="1115591" y="82154"/>
                  <a:pt x="1110860" y="86317"/>
                  <a:pt x="1109851" y="85568"/>
                </a:cubicBezTo>
                <a:cubicBezTo>
                  <a:pt x="1104655" y="81663"/>
                  <a:pt x="1099174" y="80707"/>
                  <a:pt x="1093202" y="81482"/>
                </a:cubicBezTo>
                <a:cubicBezTo>
                  <a:pt x="1091444" y="81716"/>
                  <a:pt x="1089816" y="83137"/>
                  <a:pt x="1088135" y="84017"/>
                </a:cubicBezTo>
                <a:cubicBezTo>
                  <a:pt x="1090152" y="84662"/>
                  <a:pt x="1093409" y="84740"/>
                  <a:pt x="1094004" y="86033"/>
                </a:cubicBezTo>
                <a:cubicBezTo>
                  <a:pt x="1099071" y="97304"/>
                  <a:pt x="1106465" y="98830"/>
                  <a:pt x="1116082" y="91850"/>
                </a:cubicBezTo>
                <a:cubicBezTo>
                  <a:pt x="1120270" y="88799"/>
                  <a:pt x="1122907" y="90971"/>
                  <a:pt x="1125519" y="93969"/>
                </a:cubicBezTo>
                <a:cubicBezTo>
                  <a:pt x="1126656" y="92884"/>
                  <a:pt x="1128544" y="91953"/>
                  <a:pt x="1128776" y="90712"/>
                </a:cubicBezTo>
                <a:cubicBezTo>
                  <a:pt x="1129371" y="87299"/>
                  <a:pt x="1129267" y="85775"/>
                  <a:pt x="1133714" y="88101"/>
                </a:cubicBezTo>
                <a:cubicBezTo>
                  <a:pt x="1140979" y="91927"/>
                  <a:pt x="1147364" y="96039"/>
                  <a:pt x="1151914" y="103174"/>
                </a:cubicBezTo>
                <a:cubicBezTo>
                  <a:pt x="1155301" y="108499"/>
                  <a:pt x="1159360" y="116514"/>
                  <a:pt x="1164065" y="117237"/>
                </a:cubicBezTo>
                <a:cubicBezTo>
                  <a:pt x="1174355" y="118814"/>
                  <a:pt x="1173580" y="127656"/>
                  <a:pt x="1177768" y="132904"/>
                </a:cubicBezTo>
                <a:cubicBezTo>
                  <a:pt x="1181671" y="137816"/>
                  <a:pt x="1179034" y="140970"/>
                  <a:pt x="1172726" y="140841"/>
                </a:cubicBezTo>
                <a:cubicBezTo>
                  <a:pt x="1167917" y="140738"/>
                  <a:pt x="1162798" y="140273"/>
                  <a:pt x="1169287" y="147123"/>
                </a:cubicBezTo>
                <a:cubicBezTo>
                  <a:pt x="1173709" y="151803"/>
                  <a:pt x="1176837" y="157671"/>
                  <a:pt x="1180741" y="162868"/>
                </a:cubicBezTo>
                <a:cubicBezTo>
                  <a:pt x="1184851" y="168323"/>
                  <a:pt x="1191289" y="169822"/>
                  <a:pt x="1196356" y="167212"/>
                </a:cubicBezTo>
                <a:cubicBezTo>
                  <a:pt x="1199277" y="165711"/>
                  <a:pt x="1194598" y="159094"/>
                  <a:pt x="1201165" y="160489"/>
                </a:cubicBezTo>
                <a:cubicBezTo>
                  <a:pt x="1199355" y="165453"/>
                  <a:pt x="1209283" y="168426"/>
                  <a:pt x="1202819" y="175123"/>
                </a:cubicBezTo>
                <a:cubicBezTo>
                  <a:pt x="1199950" y="178121"/>
                  <a:pt x="1200906" y="183680"/>
                  <a:pt x="1208533" y="178715"/>
                </a:cubicBezTo>
                <a:cubicBezTo>
                  <a:pt x="1211428" y="176828"/>
                  <a:pt x="1218564" y="181430"/>
                  <a:pt x="1223708" y="183214"/>
                </a:cubicBezTo>
                <a:cubicBezTo>
                  <a:pt x="1223760" y="183240"/>
                  <a:pt x="1223476" y="185748"/>
                  <a:pt x="1222777" y="186213"/>
                </a:cubicBezTo>
                <a:cubicBezTo>
                  <a:pt x="1220813" y="187532"/>
                  <a:pt x="1218538" y="189186"/>
                  <a:pt x="1216366" y="189213"/>
                </a:cubicBezTo>
                <a:cubicBezTo>
                  <a:pt x="1213781" y="189238"/>
                  <a:pt x="1211170" y="187713"/>
                  <a:pt x="1208558" y="186859"/>
                </a:cubicBezTo>
                <a:cubicBezTo>
                  <a:pt x="1209438" y="189755"/>
                  <a:pt x="1209903" y="192883"/>
                  <a:pt x="1211299" y="195520"/>
                </a:cubicBezTo>
                <a:cubicBezTo>
                  <a:pt x="1212979" y="198674"/>
                  <a:pt x="1215048" y="201905"/>
                  <a:pt x="1217710" y="204206"/>
                </a:cubicBezTo>
                <a:cubicBezTo>
                  <a:pt x="1220296" y="206456"/>
                  <a:pt x="1226500" y="209171"/>
                  <a:pt x="1226630" y="208965"/>
                </a:cubicBezTo>
                <a:cubicBezTo>
                  <a:pt x="1231231" y="201363"/>
                  <a:pt x="1235187" y="210438"/>
                  <a:pt x="1239091" y="209222"/>
                </a:cubicBezTo>
                <a:cubicBezTo>
                  <a:pt x="1240720" y="208731"/>
                  <a:pt x="1243047" y="206508"/>
                  <a:pt x="1242943" y="205241"/>
                </a:cubicBezTo>
                <a:cubicBezTo>
                  <a:pt x="1242633" y="201777"/>
                  <a:pt x="1240306" y="198338"/>
                  <a:pt x="1240539" y="195029"/>
                </a:cubicBezTo>
                <a:cubicBezTo>
                  <a:pt x="1240745" y="192236"/>
                  <a:pt x="1242917" y="188901"/>
                  <a:pt x="1245244" y="187221"/>
                </a:cubicBezTo>
                <a:cubicBezTo>
                  <a:pt x="1246459" y="186369"/>
                  <a:pt x="1251009" y="187945"/>
                  <a:pt x="1252095" y="189651"/>
                </a:cubicBezTo>
                <a:cubicBezTo>
                  <a:pt x="1255042" y="194382"/>
                  <a:pt x="1256438" y="200096"/>
                  <a:pt x="1259411" y="204827"/>
                </a:cubicBezTo>
                <a:cubicBezTo>
                  <a:pt x="1265875" y="215143"/>
                  <a:pt x="1266107" y="214988"/>
                  <a:pt x="1259541" y="229310"/>
                </a:cubicBezTo>
                <a:cubicBezTo>
                  <a:pt x="1260704" y="233963"/>
                  <a:pt x="1258119" y="232231"/>
                  <a:pt x="1257007" y="229827"/>
                </a:cubicBezTo>
                <a:cubicBezTo>
                  <a:pt x="1251035" y="217082"/>
                  <a:pt x="1251139" y="217934"/>
                  <a:pt x="1235601" y="217340"/>
                </a:cubicBezTo>
                <a:cubicBezTo>
                  <a:pt x="1228775" y="217082"/>
                  <a:pt x="1220632" y="217185"/>
                  <a:pt x="1214841" y="210954"/>
                </a:cubicBezTo>
                <a:cubicBezTo>
                  <a:pt x="1212928" y="208886"/>
                  <a:pt x="1209592" y="208136"/>
                  <a:pt x="1206930" y="206766"/>
                </a:cubicBezTo>
                <a:cubicBezTo>
                  <a:pt x="1207240" y="210335"/>
                  <a:pt x="1206258" y="215117"/>
                  <a:pt x="1208170" y="217211"/>
                </a:cubicBezTo>
                <a:cubicBezTo>
                  <a:pt x="1211609" y="220986"/>
                  <a:pt x="1210187" y="229439"/>
                  <a:pt x="1218874" y="228819"/>
                </a:cubicBezTo>
                <a:cubicBezTo>
                  <a:pt x="1220011" y="228741"/>
                  <a:pt x="1223424" y="235075"/>
                  <a:pt x="1222597" y="236292"/>
                </a:cubicBezTo>
                <a:cubicBezTo>
                  <a:pt x="1215254" y="247046"/>
                  <a:pt x="1226914" y="249372"/>
                  <a:pt x="1231128" y="253327"/>
                </a:cubicBezTo>
                <a:cubicBezTo>
                  <a:pt x="1233196" y="255266"/>
                  <a:pt x="1240952" y="251183"/>
                  <a:pt x="1246123" y="249811"/>
                </a:cubicBezTo>
                <a:cubicBezTo>
                  <a:pt x="1245580" y="248209"/>
                  <a:pt x="1245529" y="245959"/>
                  <a:pt x="1244416" y="245132"/>
                </a:cubicBezTo>
                <a:cubicBezTo>
                  <a:pt x="1242245" y="243477"/>
                  <a:pt x="1239556" y="241926"/>
                  <a:pt x="1236919" y="241512"/>
                </a:cubicBezTo>
                <a:cubicBezTo>
                  <a:pt x="1233248" y="240944"/>
                  <a:pt x="1228646" y="241848"/>
                  <a:pt x="1229732" y="236187"/>
                </a:cubicBezTo>
                <a:cubicBezTo>
                  <a:pt x="1230043" y="234534"/>
                  <a:pt x="1233636" y="233007"/>
                  <a:pt x="1235989" y="232309"/>
                </a:cubicBezTo>
                <a:cubicBezTo>
                  <a:pt x="1242219" y="230448"/>
                  <a:pt x="1245787" y="231895"/>
                  <a:pt x="1250285" y="236989"/>
                </a:cubicBezTo>
                <a:cubicBezTo>
                  <a:pt x="1251733" y="238643"/>
                  <a:pt x="1253440" y="240246"/>
                  <a:pt x="1255352" y="241229"/>
                </a:cubicBezTo>
                <a:cubicBezTo>
                  <a:pt x="1256438" y="241797"/>
                  <a:pt x="1258480" y="241487"/>
                  <a:pt x="1259566" y="240763"/>
                </a:cubicBezTo>
                <a:cubicBezTo>
                  <a:pt x="1260574" y="240090"/>
                  <a:pt x="1260859" y="238359"/>
                  <a:pt x="1259566" y="229336"/>
                </a:cubicBezTo>
                <a:cubicBezTo>
                  <a:pt x="1259205" y="224605"/>
                  <a:pt x="1261660" y="225924"/>
                  <a:pt x="1263729" y="227708"/>
                </a:cubicBezTo>
                <a:cubicBezTo>
                  <a:pt x="1266986" y="230525"/>
                  <a:pt x="1269959" y="233653"/>
                  <a:pt x="1273062" y="236652"/>
                </a:cubicBezTo>
                <a:cubicBezTo>
                  <a:pt x="1275311" y="233653"/>
                  <a:pt x="1277534" y="230655"/>
                  <a:pt x="1279783" y="227655"/>
                </a:cubicBezTo>
                <a:cubicBezTo>
                  <a:pt x="1281309" y="229181"/>
                  <a:pt x="1282834" y="230706"/>
                  <a:pt x="1284360" y="232231"/>
                </a:cubicBezTo>
                <a:cubicBezTo>
                  <a:pt x="1284360" y="234480"/>
                  <a:pt x="1284385" y="236756"/>
                  <a:pt x="1284360" y="239005"/>
                </a:cubicBezTo>
                <a:cubicBezTo>
                  <a:pt x="1284307" y="244692"/>
                  <a:pt x="1282990" y="250328"/>
                  <a:pt x="1291883" y="251621"/>
                </a:cubicBezTo>
                <a:cubicBezTo>
                  <a:pt x="1296304" y="252268"/>
                  <a:pt x="1299975" y="257153"/>
                  <a:pt x="1304266" y="259584"/>
                </a:cubicBezTo>
                <a:cubicBezTo>
                  <a:pt x="1309256" y="262427"/>
                  <a:pt x="1304111" y="263565"/>
                  <a:pt x="1303801" y="265582"/>
                </a:cubicBezTo>
                <a:cubicBezTo>
                  <a:pt x="1303413" y="268038"/>
                  <a:pt x="1304422" y="270701"/>
                  <a:pt x="1304809" y="273260"/>
                </a:cubicBezTo>
                <a:cubicBezTo>
                  <a:pt x="1306412" y="271735"/>
                  <a:pt x="1308688" y="270494"/>
                  <a:pt x="1309437" y="268632"/>
                </a:cubicBezTo>
                <a:cubicBezTo>
                  <a:pt x="1310730" y="265401"/>
                  <a:pt x="1310936" y="261756"/>
                  <a:pt x="1311815" y="258318"/>
                </a:cubicBezTo>
                <a:cubicBezTo>
                  <a:pt x="1312488" y="255680"/>
                  <a:pt x="1313496" y="253121"/>
                  <a:pt x="1314349" y="250510"/>
                </a:cubicBezTo>
                <a:cubicBezTo>
                  <a:pt x="1317426" y="252164"/>
                  <a:pt x="1320838" y="253379"/>
                  <a:pt x="1323501" y="255551"/>
                </a:cubicBezTo>
                <a:cubicBezTo>
                  <a:pt x="1327301" y="258627"/>
                  <a:pt x="1325905" y="261963"/>
                  <a:pt x="1322674" y="264755"/>
                </a:cubicBezTo>
                <a:cubicBezTo>
                  <a:pt x="1318641" y="268244"/>
                  <a:pt x="1314788" y="271787"/>
                  <a:pt x="1316365" y="278948"/>
                </a:cubicBezTo>
                <a:cubicBezTo>
                  <a:pt x="1316365" y="279284"/>
                  <a:pt x="1316365" y="278612"/>
                  <a:pt x="1316365" y="277940"/>
                </a:cubicBezTo>
                <a:cubicBezTo>
                  <a:pt x="1315177" y="278353"/>
                  <a:pt x="1313858" y="278586"/>
                  <a:pt x="1312901" y="279310"/>
                </a:cubicBezTo>
                <a:cubicBezTo>
                  <a:pt x="1312617" y="279517"/>
                  <a:pt x="1313367" y="281120"/>
                  <a:pt x="1313651" y="282077"/>
                </a:cubicBezTo>
                <a:cubicBezTo>
                  <a:pt x="1314556" y="281378"/>
                  <a:pt x="1315461" y="280680"/>
                  <a:pt x="1316365" y="278948"/>
                </a:cubicBezTo>
                <a:cubicBezTo>
                  <a:pt x="1325750" y="277965"/>
                  <a:pt x="1333868" y="285722"/>
                  <a:pt x="1343796" y="282489"/>
                </a:cubicBezTo>
                <a:cubicBezTo>
                  <a:pt x="1334101" y="290090"/>
                  <a:pt x="1334049" y="289962"/>
                  <a:pt x="1325026" y="288849"/>
                </a:cubicBezTo>
                <a:cubicBezTo>
                  <a:pt x="1323967" y="288720"/>
                  <a:pt x="1322854" y="288410"/>
                  <a:pt x="1321820" y="288565"/>
                </a:cubicBezTo>
                <a:cubicBezTo>
                  <a:pt x="1321459" y="288617"/>
                  <a:pt x="1320916" y="289806"/>
                  <a:pt x="1320993" y="290375"/>
                </a:cubicBezTo>
                <a:cubicBezTo>
                  <a:pt x="1321691" y="295365"/>
                  <a:pt x="1321588" y="300794"/>
                  <a:pt x="1323760" y="305086"/>
                </a:cubicBezTo>
                <a:cubicBezTo>
                  <a:pt x="1324535" y="306611"/>
                  <a:pt x="1330869" y="305318"/>
                  <a:pt x="1334670" y="305318"/>
                </a:cubicBezTo>
                <a:cubicBezTo>
                  <a:pt x="1333661" y="308601"/>
                  <a:pt x="1333403" y="312428"/>
                  <a:pt x="1331515" y="315090"/>
                </a:cubicBezTo>
                <a:cubicBezTo>
                  <a:pt x="1326552" y="322122"/>
                  <a:pt x="1333273" y="324578"/>
                  <a:pt x="1336557" y="327293"/>
                </a:cubicBezTo>
                <a:cubicBezTo>
                  <a:pt x="1339323" y="329594"/>
                  <a:pt x="1343175" y="328947"/>
                  <a:pt x="1344080" y="323493"/>
                </a:cubicBezTo>
                <a:cubicBezTo>
                  <a:pt x="1344364" y="321735"/>
                  <a:pt x="1347700" y="320493"/>
                  <a:pt x="1349638" y="319020"/>
                </a:cubicBezTo>
                <a:cubicBezTo>
                  <a:pt x="1350194" y="320546"/>
                  <a:pt x="1350750" y="322070"/>
                  <a:pt x="1351306" y="324284"/>
                </a:cubicBezTo>
                <a:lnTo>
                  <a:pt x="1352707" y="332175"/>
                </a:lnTo>
                <a:lnTo>
                  <a:pt x="1350776" y="328172"/>
                </a:lnTo>
                <a:cubicBezTo>
                  <a:pt x="1349742" y="329181"/>
                  <a:pt x="1348682" y="330188"/>
                  <a:pt x="1347648" y="331196"/>
                </a:cubicBezTo>
                <a:cubicBezTo>
                  <a:pt x="1346614" y="332231"/>
                  <a:pt x="1344700" y="333265"/>
                  <a:pt x="1344700" y="334299"/>
                </a:cubicBezTo>
                <a:cubicBezTo>
                  <a:pt x="1344778" y="338306"/>
                  <a:pt x="1345347" y="342287"/>
                  <a:pt x="1346071" y="346243"/>
                </a:cubicBezTo>
                <a:cubicBezTo>
                  <a:pt x="1346122" y="346553"/>
                  <a:pt x="1349742" y="346915"/>
                  <a:pt x="1350026" y="346398"/>
                </a:cubicBezTo>
                <a:cubicBezTo>
                  <a:pt x="1351552" y="343502"/>
                  <a:pt x="1352534" y="340323"/>
                  <a:pt x="1352947" y="333704"/>
                </a:cubicBezTo>
                <a:lnTo>
                  <a:pt x="1352965" y="333630"/>
                </a:lnTo>
                <a:lnTo>
                  <a:pt x="1352974" y="333678"/>
                </a:lnTo>
                <a:lnTo>
                  <a:pt x="1352969" y="333614"/>
                </a:lnTo>
                <a:lnTo>
                  <a:pt x="1354111" y="328803"/>
                </a:lnTo>
                <a:cubicBezTo>
                  <a:pt x="1354499" y="328088"/>
                  <a:pt x="1354874" y="328095"/>
                  <a:pt x="1355197" y="328223"/>
                </a:cubicBezTo>
                <a:cubicBezTo>
                  <a:pt x="1358350" y="329594"/>
                  <a:pt x="1361428" y="331119"/>
                  <a:pt x="1364556" y="332593"/>
                </a:cubicBezTo>
                <a:cubicBezTo>
                  <a:pt x="1364917" y="328508"/>
                  <a:pt x="1365796" y="324371"/>
                  <a:pt x="1365409" y="320338"/>
                </a:cubicBezTo>
                <a:cubicBezTo>
                  <a:pt x="1365254" y="318607"/>
                  <a:pt x="1362565" y="316977"/>
                  <a:pt x="1360833" y="315555"/>
                </a:cubicBezTo>
                <a:cubicBezTo>
                  <a:pt x="1356490" y="311962"/>
                  <a:pt x="1356309" y="308731"/>
                  <a:pt x="1360367" y="304413"/>
                </a:cubicBezTo>
                <a:lnTo>
                  <a:pt x="1362093" y="296225"/>
                </a:lnTo>
                <a:lnTo>
                  <a:pt x="1362125" y="296219"/>
                </a:lnTo>
                <a:lnTo>
                  <a:pt x="1362101" y="296192"/>
                </a:lnTo>
                <a:lnTo>
                  <a:pt x="1378129" y="291332"/>
                </a:lnTo>
                <a:cubicBezTo>
                  <a:pt x="1378516" y="291202"/>
                  <a:pt x="1378000" y="288332"/>
                  <a:pt x="1377793" y="286755"/>
                </a:cubicBezTo>
                <a:cubicBezTo>
                  <a:pt x="1377637" y="285669"/>
                  <a:pt x="1376784" y="283886"/>
                  <a:pt x="1377094" y="283679"/>
                </a:cubicBezTo>
                <a:cubicBezTo>
                  <a:pt x="1382497" y="280007"/>
                  <a:pt x="1385290" y="284636"/>
                  <a:pt x="1387694" y="287894"/>
                </a:cubicBezTo>
                <a:cubicBezTo>
                  <a:pt x="1388935" y="289574"/>
                  <a:pt x="1388806" y="294666"/>
                  <a:pt x="1387849" y="295132"/>
                </a:cubicBezTo>
                <a:cubicBezTo>
                  <a:pt x="1384101" y="296890"/>
                  <a:pt x="1380843" y="296838"/>
                  <a:pt x="1379551" y="302940"/>
                </a:cubicBezTo>
                <a:cubicBezTo>
                  <a:pt x="1378723" y="306791"/>
                  <a:pt x="1376448" y="309326"/>
                  <a:pt x="1379912" y="312661"/>
                </a:cubicBezTo>
                <a:cubicBezTo>
                  <a:pt x="1378672" y="313280"/>
                  <a:pt x="1377275" y="313695"/>
                  <a:pt x="1376189" y="314522"/>
                </a:cubicBezTo>
                <a:cubicBezTo>
                  <a:pt x="1369804" y="319278"/>
                  <a:pt x="1369312" y="320468"/>
                  <a:pt x="1375776" y="323260"/>
                </a:cubicBezTo>
                <a:cubicBezTo>
                  <a:pt x="1380610" y="325354"/>
                  <a:pt x="1381386" y="330344"/>
                  <a:pt x="1379602" y="330680"/>
                </a:cubicBezTo>
                <a:cubicBezTo>
                  <a:pt x="1368562" y="332774"/>
                  <a:pt x="1371949" y="340892"/>
                  <a:pt x="1371045" y="347510"/>
                </a:cubicBezTo>
                <a:lnTo>
                  <a:pt x="1365877" y="349943"/>
                </a:lnTo>
                <a:lnTo>
                  <a:pt x="1360756" y="342830"/>
                </a:lnTo>
                <a:cubicBezTo>
                  <a:pt x="1359695" y="343890"/>
                  <a:pt x="1357549" y="345235"/>
                  <a:pt x="1357756" y="345984"/>
                </a:cubicBezTo>
                <a:cubicBezTo>
                  <a:pt x="1358299" y="348104"/>
                  <a:pt x="1359799" y="349966"/>
                  <a:pt x="1363547" y="351026"/>
                </a:cubicBezTo>
                <a:lnTo>
                  <a:pt x="1363555" y="351036"/>
                </a:lnTo>
                <a:lnTo>
                  <a:pt x="1363522" y="351052"/>
                </a:lnTo>
                <a:lnTo>
                  <a:pt x="1363567" y="351052"/>
                </a:lnTo>
                <a:lnTo>
                  <a:pt x="1371161" y="361099"/>
                </a:lnTo>
                <a:cubicBezTo>
                  <a:pt x="1373339" y="364295"/>
                  <a:pt x="1376086" y="366460"/>
                  <a:pt x="1382188" y="364986"/>
                </a:cubicBezTo>
                <a:cubicBezTo>
                  <a:pt x="1382679" y="364857"/>
                  <a:pt x="1385005" y="368400"/>
                  <a:pt x="1384798" y="370054"/>
                </a:cubicBezTo>
                <a:cubicBezTo>
                  <a:pt x="1384152" y="375612"/>
                  <a:pt x="1382084" y="372509"/>
                  <a:pt x="1379473" y="370959"/>
                </a:cubicBezTo>
                <a:cubicBezTo>
                  <a:pt x="1377146" y="369588"/>
                  <a:pt x="1373914" y="369563"/>
                  <a:pt x="1371045" y="369407"/>
                </a:cubicBezTo>
                <a:cubicBezTo>
                  <a:pt x="1369804" y="369356"/>
                  <a:pt x="1367322" y="370829"/>
                  <a:pt x="1367374" y="371010"/>
                </a:cubicBezTo>
                <a:cubicBezTo>
                  <a:pt x="1368951" y="376284"/>
                  <a:pt x="1369571" y="382644"/>
                  <a:pt x="1373010" y="386264"/>
                </a:cubicBezTo>
                <a:cubicBezTo>
                  <a:pt x="1375414" y="388771"/>
                  <a:pt x="1382885" y="391305"/>
                  <a:pt x="1384979" y="383032"/>
                </a:cubicBezTo>
                <a:cubicBezTo>
                  <a:pt x="1385315" y="381688"/>
                  <a:pt x="1386040" y="380420"/>
                  <a:pt x="1386583" y="379128"/>
                </a:cubicBezTo>
                <a:cubicBezTo>
                  <a:pt x="1387565" y="379800"/>
                  <a:pt x="1389245" y="380343"/>
                  <a:pt x="1389400" y="381170"/>
                </a:cubicBezTo>
                <a:cubicBezTo>
                  <a:pt x="1389788" y="383394"/>
                  <a:pt x="1389736" y="385746"/>
                  <a:pt x="1389504" y="387996"/>
                </a:cubicBezTo>
                <a:cubicBezTo>
                  <a:pt x="1389038" y="392313"/>
                  <a:pt x="1389814" y="398544"/>
                  <a:pt x="1387332" y="400509"/>
                </a:cubicBezTo>
                <a:cubicBezTo>
                  <a:pt x="1382704" y="404180"/>
                  <a:pt x="1380171" y="397458"/>
                  <a:pt x="1376578" y="395364"/>
                </a:cubicBezTo>
                <a:cubicBezTo>
                  <a:pt x="1370502" y="391796"/>
                  <a:pt x="1363599" y="389495"/>
                  <a:pt x="1357937" y="385385"/>
                </a:cubicBezTo>
                <a:cubicBezTo>
                  <a:pt x="1352431" y="381403"/>
                  <a:pt x="1351655" y="387013"/>
                  <a:pt x="1350001" y="388823"/>
                </a:cubicBezTo>
                <a:cubicBezTo>
                  <a:pt x="1348785" y="390141"/>
                  <a:pt x="1350130" y="393761"/>
                  <a:pt x="1350310" y="396372"/>
                </a:cubicBezTo>
                <a:cubicBezTo>
                  <a:pt x="1358273" y="394666"/>
                  <a:pt x="1356334" y="405266"/>
                  <a:pt x="1359721" y="405266"/>
                </a:cubicBezTo>
                <a:cubicBezTo>
                  <a:pt x="1366107" y="405266"/>
                  <a:pt x="1370915" y="410152"/>
                  <a:pt x="1376060" y="410048"/>
                </a:cubicBezTo>
                <a:cubicBezTo>
                  <a:pt x="1390745" y="409790"/>
                  <a:pt x="1404007" y="411444"/>
                  <a:pt x="1414271" y="423337"/>
                </a:cubicBezTo>
                <a:cubicBezTo>
                  <a:pt x="1414736" y="423880"/>
                  <a:pt x="1418356" y="421734"/>
                  <a:pt x="1420528" y="420829"/>
                </a:cubicBezTo>
                <a:cubicBezTo>
                  <a:pt x="1420140" y="423441"/>
                  <a:pt x="1419778" y="426026"/>
                  <a:pt x="1419364" y="428636"/>
                </a:cubicBezTo>
                <a:cubicBezTo>
                  <a:pt x="1418588" y="433626"/>
                  <a:pt x="1416365" y="438978"/>
                  <a:pt x="1417477" y="443528"/>
                </a:cubicBezTo>
                <a:cubicBezTo>
                  <a:pt x="1418278" y="446786"/>
                  <a:pt x="1423474" y="448983"/>
                  <a:pt x="1426783" y="451569"/>
                </a:cubicBezTo>
                <a:cubicBezTo>
                  <a:pt x="1427896" y="452421"/>
                  <a:pt x="1430403" y="453249"/>
                  <a:pt x="1430300" y="453611"/>
                </a:cubicBezTo>
                <a:cubicBezTo>
                  <a:pt x="1426706" y="467804"/>
                  <a:pt x="1443795" y="476543"/>
                  <a:pt x="1440046" y="490943"/>
                </a:cubicBezTo>
                <a:cubicBezTo>
                  <a:pt x="1439219" y="494096"/>
                  <a:pt x="1440770" y="498078"/>
                  <a:pt x="1441804" y="501491"/>
                </a:cubicBezTo>
                <a:cubicBezTo>
                  <a:pt x="1445553" y="513564"/>
                  <a:pt x="1445812" y="516770"/>
                  <a:pt x="1444467" y="530885"/>
                </a:cubicBezTo>
                <a:cubicBezTo>
                  <a:pt x="1444028" y="535410"/>
                  <a:pt x="1445011" y="540115"/>
                  <a:pt x="1444261" y="544562"/>
                </a:cubicBezTo>
                <a:cubicBezTo>
                  <a:pt x="1442761" y="553404"/>
                  <a:pt x="1447337" y="559117"/>
                  <a:pt x="1453645" y="563538"/>
                </a:cubicBezTo>
                <a:cubicBezTo>
                  <a:pt x="1467063" y="572948"/>
                  <a:pt x="1475956" y="584763"/>
                  <a:pt x="1476396" y="601748"/>
                </a:cubicBezTo>
                <a:cubicBezTo>
                  <a:pt x="1476422" y="602498"/>
                  <a:pt x="1476189" y="603351"/>
                  <a:pt x="1476422" y="604024"/>
                </a:cubicBezTo>
                <a:cubicBezTo>
                  <a:pt x="1482368" y="621397"/>
                  <a:pt x="1482523" y="644509"/>
                  <a:pt x="1477611" y="663176"/>
                </a:cubicBezTo>
                <a:cubicBezTo>
                  <a:pt x="1476628" y="666924"/>
                  <a:pt x="1477456" y="671629"/>
                  <a:pt x="1478749" y="675429"/>
                </a:cubicBezTo>
                <a:cubicBezTo>
                  <a:pt x="1480791" y="681401"/>
                  <a:pt x="1483169" y="687554"/>
                  <a:pt x="1486892" y="692518"/>
                </a:cubicBezTo>
                <a:cubicBezTo>
                  <a:pt x="1490124" y="696862"/>
                  <a:pt x="1490149" y="699008"/>
                  <a:pt x="1487564" y="703971"/>
                </a:cubicBezTo>
                <a:cubicBezTo>
                  <a:pt x="1485263" y="708392"/>
                  <a:pt x="1485289" y="715967"/>
                  <a:pt x="1487564" y="720466"/>
                </a:cubicBezTo>
                <a:cubicBezTo>
                  <a:pt x="1492967" y="731091"/>
                  <a:pt x="1491727" y="737657"/>
                  <a:pt x="1480455" y="742647"/>
                </a:cubicBezTo>
                <a:cubicBezTo>
                  <a:pt x="1476163" y="744534"/>
                  <a:pt x="1474431" y="748697"/>
                  <a:pt x="1478749" y="753557"/>
                </a:cubicBezTo>
                <a:cubicBezTo>
                  <a:pt x="1484023" y="759478"/>
                  <a:pt x="1489348" y="763614"/>
                  <a:pt x="1498009" y="762632"/>
                </a:cubicBezTo>
                <a:cubicBezTo>
                  <a:pt x="1502507" y="762115"/>
                  <a:pt x="1506153" y="770000"/>
                  <a:pt x="1503671" y="773852"/>
                </a:cubicBezTo>
                <a:cubicBezTo>
                  <a:pt x="1502455" y="775713"/>
                  <a:pt x="1500724" y="777446"/>
                  <a:pt x="1498862" y="778687"/>
                </a:cubicBezTo>
                <a:cubicBezTo>
                  <a:pt x="1486711" y="786752"/>
                  <a:pt x="1483790" y="798309"/>
                  <a:pt x="1485445" y="812037"/>
                </a:cubicBezTo>
                <a:cubicBezTo>
                  <a:pt x="1486763" y="822869"/>
                  <a:pt x="1483945" y="833675"/>
                  <a:pt x="1489606" y="844637"/>
                </a:cubicBezTo>
                <a:cubicBezTo>
                  <a:pt x="1494105" y="853350"/>
                  <a:pt x="1489400" y="864053"/>
                  <a:pt x="1493562" y="874886"/>
                </a:cubicBezTo>
                <a:cubicBezTo>
                  <a:pt x="1498138" y="886804"/>
                  <a:pt x="1496820" y="902833"/>
                  <a:pt x="1478878" y="908986"/>
                </a:cubicBezTo>
                <a:cubicBezTo>
                  <a:pt x="1474483" y="910485"/>
                  <a:pt x="1470889" y="915216"/>
                  <a:pt x="1471639" y="921731"/>
                </a:cubicBezTo>
                <a:cubicBezTo>
                  <a:pt x="1472414" y="928505"/>
                  <a:pt x="1470786" y="935614"/>
                  <a:pt x="1472026" y="942233"/>
                </a:cubicBezTo>
                <a:cubicBezTo>
                  <a:pt x="1474612" y="956012"/>
                  <a:pt x="1477740" y="969611"/>
                  <a:pt x="1476396" y="983778"/>
                </a:cubicBezTo>
                <a:cubicBezTo>
                  <a:pt x="1483299" y="990138"/>
                  <a:pt x="1478903" y="995645"/>
                  <a:pt x="1477404" y="1003039"/>
                </a:cubicBezTo>
                <a:cubicBezTo>
                  <a:pt x="1475413" y="1012785"/>
                  <a:pt x="1471381" y="1016508"/>
                  <a:pt x="1463547" y="1020102"/>
                </a:cubicBezTo>
                <a:cubicBezTo>
                  <a:pt x="1455946" y="1023618"/>
                  <a:pt x="1446070" y="1026436"/>
                  <a:pt x="1448992" y="1038638"/>
                </a:cubicBezTo>
                <a:cubicBezTo>
                  <a:pt x="1439426" y="1046885"/>
                  <a:pt x="1437047" y="1054874"/>
                  <a:pt x="1443718" y="1067594"/>
                </a:cubicBezTo>
                <a:cubicBezTo>
                  <a:pt x="1448319" y="1076384"/>
                  <a:pt x="1441804" y="1089155"/>
                  <a:pt x="1448138" y="1099238"/>
                </a:cubicBezTo>
                <a:cubicBezTo>
                  <a:pt x="1441856" y="1107821"/>
                  <a:pt x="1446561" y="1123204"/>
                  <a:pt x="1430713" y="1126151"/>
                </a:cubicBezTo>
                <a:cubicBezTo>
                  <a:pt x="1426164" y="1127004"/>
                  <a:pt x="1421200" y="1130443"/>
                  <a:pt x="1418304" y="1134165"/>
                </a:cubicBezTo>
                <a:cubicBezTo>
                  <a:pt x="1414969" y="1138457"/>
                  <a:pt x="1414685" y="1145075"/>
                  <a:pt x="1411350" y="1149392"/>
                </a:cubicBezTo>
                <a:cubicBezTo>
                  <a:pt x="1405869" y="1156502"/>
                  <a:pt x="1403335" y="1145593"/>
                  <a:pt x="1398035" y="1146110"/>
                </a:cubicBezTo>
                <a:cubicBezTo>
                  <a:pt x="1392348" y="1146678"/>
                  <a:pt x="1386453" y="1145049"/>
                  <a:pt x="1380662" y="1144300"/>
                </a:cubicBezTo>
                <a:cubicBezTo>
                  <a:pt x="1374897" y="1143550"/>
                  <a:pt x="1369183" y="1142206"/>
                  <a:pt x="1363418" y="1142077"/>
                </a:cubicBezTo>
                <a:cubicBezTo>
                  <a:pt x="1361531" y="1142024"/>
                  <a:pt x="1357653" y="1145411"/>
                  <a:pt x="1357912" y="1146420"/>
                </a:cubicBezTo>
                <a:cubicBezTo>
                  <a:pt x="1359954" y="1154434"/>
                  <a:pt x="1352947" y="1160045"/>
                  <a:pt x="1352844" y="1167438"/>
                </a:cubicBezTo>
                <a:cubicBezTo>
                  <a:pt x="1352818" y="1169584"/>
                  <a:pt x="1350026" y="1173669"/>
                  <a:pt x="1348992" y="1173514"/>
                </a:cubicBezTo>
                <a:cubicBezTo>
                  <a:pt x="1340280" y="1172169"/>
                  <a:pt x="1338108" y="1176047"/>
                  <a:pt x="1339246" y="1183829"/>
                </a:cubicBezTo>
                <a:cubicBezTo>
                  <a:pt x="1339685" y="1186802"/>
                  <a:pt x="1338832" y="1190008"/>
                  <a:pt x="1339401" y="1192929"/>
                </a:cubicBezTo>
                <a:cubicBezTo>
                  <a:pt x="1342219" y="1207123"/>
                  <a:pt x="1347519" y="1221781"/>
                  <a:pt x="1330171" y="1231062"/>
                </a:cubicBezTo>
                <a:cubicBezTo>
                  <a:pt x="1330507" y="1244765"/>
                  <a:pt x="1320735" y="1254692"/>
                  <a:pt x="1317090" y="1266688"/>
                </a:cubicBezTo>
                <a:cubicBezTo>
                  <a:pt x="1315099" y="1273229"/>
                  <a:pt x="1311091" y="1276589"/>
                  <a:pt x="1307472" y="1281011"/>
                </a:cubicBezTo>
                <a:cubicBezTo>
                  <a:pt x="1306748" y="1281890"/>
                  <a:pt x="1305378" y="1282200"/>
                  <a:pt x="1304293" y="1282769"/>
                </a:cubicBezTo>
                <a:cubicBezTo>
                  <a:pt x="1303775" y="1281450"/>
                  <a:pt x="1303051" y="1280183"/>
                  <a:pt x="1302819" y="1278813"/>
                </a:cubicBezTo>
                <a:cubicBezTo>
                  <a:pt x="1302560" y="1277339"/>
                  <a:pt x="1302508" y="1275710"/>
                  <a:pt x="1302819" y="1274263"/>
                </a:cubicBezTo>
                <a:cubicBezTo>
                  <a:pt x="1303904" y="1269144"/>
                  <a:pt x="1302094" y="1264671"/>
                  <a:pt x="1297751" y="1262784"/>
                </a:cubicBezTo>
                <a:cubicBezTo>
                  <a:pt x="1291366" y="1260018"/>
                  <a:pt x="1290435" y="1267748"/>
                  <a:pt x="1286660" y="1270204"/>
                </a:cubicBezTo>
                <a:cubicBezTo>
                  <a:pt x="1285264" y="1271109"/>
                  <a:pt x="1284748" y="1273979"/>
                  <a:pt x="1284566" y="1276046"/>
                </a:cubicBezTo>
                <a:cubicBezTo>
                  <a:pt x="1283972" y="1282717"/>
                  <a:pt x="1284412" y="1289568"/>
                  <a:pt x="1283119" y="1296083"/>
                </a:cubicBezTo>
                <a:cubicBezTo>
                  <a:pt x="1281852" y="1302520"/>
                  <a:pt x="1269442" y="1299107"/>
                  <a:pt x="1270684" y="1308751"/>
                </a:cubicBezTo>
                <a:cubicBezTo>
                  <a:pt x="1265074" y="1308156"/>
                  <a:pt x="1258869" y="1306812"/>
                  <a:pt x="1257136" y="1314542"/>
                </a:cubicBezTo>
                <a:cubicBezTo>
                  <a:pt x="1255249" y="1322970"/>
                  <a:pt x="1253776" y="1331501"/>
                  <a:pt x="1252586" y="1340059"/>
                </a:cubicBezTo>
                <a:cubicBezTo>
                  <a:pt x="1252069" y="1343782"/>
                  <a:pt x="1252974" y="1348099"/>
                  <a:pt x="1247209" y="1347453"/>
                </a:cubicBezTo>
                <a:cubicBezTo>
                  <a:pt x="1241236" y="1346780"/>
                  <a:pt x="1243848" y="1341869"/>
                  <a:pt x="1243408" y="1338611"/>
                </a:cubicBezTo>
                <a:cubicBezTo>
                  <a:pt x="1243124" y="1336362"/>
                  <a:pt x="1243537" y="1334009"/>
                  <a:pt x="1243150" y="1331812"/>
                </a:cubicBezTo>
                <a:cubicBezTo>
                  <a:pt x="1243098" y="1331501"/>
                  <a:pt x="1239505" y="1331010"/>
                  <a:pt x="1238833" y="1331760"/>
                </a:cubicBezTo>
                <a:cubicBezTo>
                  <a:pt x="1236945" y="1333802"/>
                  <a:pt x="1235859" y="1336595"/>
                  <a:pt x="1234204" y="1338896"/>
                </a:cubicBezTo>
                <a:cubicBezTo>
                  <a:pt x="1232059" y="1341869"/>
                  <a:pt x="1229680" y="1344635"/>
                  <a:pt x="1227405" y="1347504"/>
                </a:cubicBezTo>
                <a:cubicBezTo>
                  <a:pt x="1224148" y="1341843"/>
                  <a:pt x="1218512" y="1343057"/>
                  <a:pt x="1213419" y="1342696"/>
                </a:cubicBezTo>
                <a:cubicBezTo>
                  <a:pt x="1213781" y="1338482"/>
                  <a:pt x="1214143" y="1334268"/>
                  <a:pt x="1214479" y="1330054"/>
                </a:cubicBezTo>
                <a:cubicBezTo>
                  <a:pt x="1210420" y="1330545"/>
                  <a:pt x="1206697" y="1338508"/>
                  <a:pt x="1202380" y="1330881"/>
                </a:cubicBezTo>
                <a:cubicBezTo>
                  <a:pt x="1201397" y="1329149"/>
                  <a:pt x="1203155" y="1325711"/>
                  <a:pt x="1202044" y="1324237"/>
                </a:cubicBezTo>
                <a:cubicBezTo>
                  <a:pt x="1199587" y="1320928"/>
                  <a:pt x="1196123" y="1318368"/>
                  <a:pt x="1193098" y="1315524"/>
                </a:cubicBezTo>
                <a:cubicBezTo>
                  <a:pt x="1191935" y="1304356"/>
                  <a:pt x="1194184" y="1293730"/>
                  <a:pt x="1197468" y="1283131"/>
                </a:cubicBezTo>
                <a:cubicBezTo>
                  <a:pt x="1198192" y="1280752"/>
                  <a:pt x="1196434" y="1277624"/>
                  <a:pt x="1195813" y="1274832"/>
                </a:cubicBezTo>
                <a:cubicBezTo>
                  <a:pt x="1193383" y="1277339"/>
                  <a:pt x="1189763" y="1279433"/>
                  <a:pt x="1188755" y="1282433"/>
                </a:cubicBezTo>
                <a:cubicBezTo>
                  <a:pt x="1186480" y="1289154"/>
                  <a:pt x="1185679" y="1296368"/>
                  <a:pt x="1183869" y="1303244"/>
                </a:cubicBezTo>
                <a:cubicBezTo>
                  <a:pt x="1182809" y="1307303"/>
                  <a:pt x="1180999" y="1311181"/>
                  <a:pt x="1179345" y="1315033"/>
                </a:cubicBezTo>
                <a:cubicBezTo>
                  <a:pt x="1178647" y="1316636"/>
                  <a:pt x="1177457" y="1318006"/>
                  <a:pt x="1176501" y="1319454"/>
                </a:cubicBezTo>
                <a:cubicBezTo>
                  <a:pt x="1175932" y="1317412"/>
                  <a:pt x="1175622" y="1315240"/>
                  <a:pt x="1174717" y="1313353"/>
                </a:cubicBezTo>
                <a:cubicBezTo>
                  <a:pt x="1174329" y="1312526"/>
                  <a:pt x="1171951" y="1311698"/>
                  <a:pt x="1171770" y="1311905"/>
                </a:cubicBezTo>
                <a:cubicBezTo>
                  <a:pt x="1169960" y="1314128"/>
                  <a:pt x="1168435" y="1316558"/>
                  <a:pt x="1166806" y="1318911"/>
                </a:cubicBezTo>
                <a:cubicBezTo>
                  <a:pt x="1162669" y="1313818"/>
                  <a:pt x="1161687" y="1315964"/>
                  <a:pt x="1161015" y="1321109"/>
                </a:cubicBezTo>
                <a:cubicBezTo>
                  <a:pt x="1159334" y="1333854"/>
                  <a:pt x="1150415" y="1344815"/>
                  <a:pt x="1151707" y="1358441"/>
                </a:cubicBezTo>
                <a:cubicBezTo>
                  <a:pt x="1151785" y="1359190"/>
                  <a:pt x="1148243" y="1361155"/>
                  <a:pt x="1146589" y="1360948"/>
                </a:cubicBezTo>
                <a:cubicBezTo>
                  <a:pt x="1145167" y="1360767"/>
                  <a:pt x="1143202" y="1358389"/>
                  <a:pt x="1142944" y="1356760"/>
                </a:cubicBezTo>
                <a:cubicBezTo>
                  <a:pt x="1142065" y="1350943"/>
                  <a:pt x="1141780" y="1345022"/>
                  <a:pt x="1141288" y="1339154"/>
                </a:cubicBezTo>
                <a:cubicBezTo>
                  <a:pt x="1138600" y="1344377"/>
                  <a:pt x="1136118" y="1349702"/>
                  <a:pt x="1133171" y="1354769"/>
                </a:cubicBezTo>
                <a:cubicBezTo>
                  <a:pt x="1127845" y="1363947"/>
                  <a:pt x="1118745" y="1360741"/>
                  <a:pt x="1110782" y="1361232"/>
                </a:cubicBezTo>
                <a:cubicBezTo>
                  <a:pt x="1109567" y="1359707"/>
                  <a:pt x="1108507" y="1356992"/>
                  <a:pt x="1107137" y="1356863"/>
                </a:cubicBezTo>
                <a:cubicBezTo>
                  <a:pt x="1097494" y="1355855"/>
                  <a:pt x="1094159" y="1357794"/>
                  <a:pt x="1080741" y="1365550"/>
                </a:cubicBezTo>
                <a:cubicBezTo>
                  <a:pt x="1075415" y="1368626"/>
                  <a:pt x="1068435" y="1368782"/>
                  <a:pt x="1062256" y="1370411"/>
                </a:cubicBezTo>
                <a:cubicBezTo>
                  <a:pt x="1058146" y="1371470"/>
                  <a:pt x="1053518" y="1371910"/>
                  <a:pt x="1050183" y="1374185"/>
                </a:cubicBezTo>
                <a:cubicBezTo>
                  <a:pt x="1044702" y="1377933"/>
                  <a:pt x="1039764" y="1382561"/>
                  <a:pt x="1048761" y="1388714"/>
                </a:cubicBezTo>
                <a:cubicBezTo>
                  <a:pt x="1051320" y="1390472"/>
                  <a:pt x="1052354" y="1394687"/>
                  <a:pt x="1053622" y="1397944"/>
                </a:cubicBezTo>
                <a:cubicBezTo>
                  <a:pt x="1054112" y="1399159"/>
                  <a:pt x="1053311" y="1400891"/>
                  <a:pt x="1053130" y="1402364"/>
                </a:cubicBezTo>
                <a:cubicBezTo>
                  <a:pt x="1044857" y="1399934"/>
                  <a:pt x="1041522" y="1407845"/>
                  <a:pt x="1035808" y="1410068"/>
                </a:cubicBezTo>
                <a:cubicBezTo>
                  <a:pt x="1032835" y="1411232"/>
                  <a:pt x="1029733" y="1405984"/>
                  <a:pt x="1027872" y="1414334"/>
                </a:cubicBezTo>
                <a:cubicBezTo>
                  <a:pt x="1025493" y="1425012"/>
                  <a:pt x="1018073" y="1434784"/>
                  <a:pt x="1004785" y="1434138"/>
                </a:cubicBezTo>
                <a:cubicBezTo>
                  <a:pt x="996176" y="1433724"/>
                  <a:pt x="993539" y="1440653"/>
                  <a:pt x="988627" y="1444790"/>
                </a:cubicBezTo>
                <a:cubicBezTo>
                  <a:pt x="987489" y="1445771"/>
                  <a:pt x="987179" y="1449210"/>
                  <a:pt x="987955" y="1450736"/>
                </a:cubicBezTo>
                <a:cubicBezTo>
                  <a:pt x="994315" y="1462938"/>
                  <a:pt x="995633" y="1474236"/>
                  <a:pt x="984955" y="1485146"/>
                </a:cubicBezTo>
                <a:cubicBezTo>
                  <a:pt x="982861" y="1487266"/>
                  <a:pt x="982784" y="1492023"/>
                  <a:pt x="982913" y="1495538"/>
                </a:cubicBezTo>
                <a:cubicBezTo>
                  <a:pt x="983197" y="1503631"/>
                  <a:pt x="982345" y="1510275"/>
                  <a:pt x="972494" y="1512188"/>
                </a:cubicBezTo>
                <a:cubicBezTo>
                  <a:pt x="966600" y="1513352"/>
                  <a:pt x="971641" y="1515601"/>
                  <a:pt x="972288" y="1517773"/>
                </a:cubicBezTo>
                <a:cubicBezTo>
                  <a:pt x="973348" y="1521211"/>
                  <a:pt x="973219" y="1525011"/>
                  <a:pt x="973657" y="1528631"/>
                </a:cubicBezTo>
                <a:cubicBezTo>
                  <a:pt x="974227" y="1533595"/>
                  <a:pt x="971848" y="1535921"/>
                  <a:pt x="967195" y="1534784"/>
                </a:cubicBezTo>
                <a:cubicBezTo>
                  <a:pt x="960602" y="1533233"/>
                  <a:pt x="955948" y="1537059"/>
                  <a:pt x="950752" y="1539489"/>
                </a:cubicBezTo>
                <a:cubicBezTo>
                  <a:pt x="948658" y="1526718"/>
                  <a:pt x="953389" y="1515135"/>
                  <a:pt x="957190" y="1503424"/>
                </a:cubicBezTo>
                <a:cubicBezTo>
                  <a:pt x="957603" y="1502132"/>
                  <a:pt x="959801" y="1501071"/>
                  <a:pt x="959749" y="1499986"/>
                </a:cubicBezTo>
                <a:cubicBezTo>
                  <a:pt x="959361" y="1493419"/>
                  <a:pt x="958534" y="1486878"/>
                  <a:pt x="957862" y="1480312"/>
                </a:cubicBezTo>
                <a:cubicBezTo>
                  <a:pt x="951140" y="1482276"/>
                  <a:pt x="944082" y="1483491"/>
                  <a:pt x="937825" y="1486439"/>
                </a:cubicBezTo>
                <a:cubicBezTo>
                  <a:pt x="931931" y="1489205"/>
                  <a:pt x="929889" y="1497401"/>
                  <a:pt x="933870" y="1506242"/>
                </a:cubicBezTo>
                <a:cubicBezTo>
                  <a:pt x="938601" y="1516712"/>
                  <a:pt x="939868" y="1525632"/>
                  <a:pt x="930949" y="1534396"/>
                </a:cubicBezTo>
                <a:cubicBezTo>
                  <a:pt x="929139" y="1536180"/>
                  <a:pt x="928467" y="1539464"/>
                  <a:pt x="928001" y="1542178"/>
                </a:cubicBezTo>
                <a:cubicBezTo>
                  <a:pt x="927510" y="1545125"/>
                  <a:pt x="928079" y="1548253"/>
                  <a:pt x="927846" y="1551278"/>
                </a:cubicBezTo>
                <a:cubicBezTo>
                  <a:pt x="927304" y="1558052"/>
                  <a:pt x="923632" y="1561904"/>
                  <a:pt x="916704" y="1562343"/>
                </a:cubicBezTo>
                <a:cubicBezTo>
                  <a:pt x="917040" y="1568005"/>
                  <a:pt x="918358" y="1573847"/>
                  <a:pt x="917453" y="1579303"/>
                </a:cubicBezTo>
                <a:cubicBezTo>
                  <a:pt x="916575" y="1584706"/>
                  <a:pt x="913446" y="1589722"/>
                  <a:pt x="911300" y="1594918"/>
                </a:cubicBezTo>
                <a:cubicBezTo>
                  <a:pt x="909154" y="1600115"/>
                  <a:pt x="907112" y="1605337"/>
                  <a:pt x="904708" y="1610404"/>
                </a:cubicBezTo>
                <a:cubicBezTo>
                  <a:pt x="904527" y="1610792"/>
                  <a:pt x="900649" y="1610042"/>
                  <a:pt x="900623" y="1609757"/>
                </a:cubicBezTo>
                <a:cubicBezTo>
                  <a:pt x="900442" y="1600063"/>
                  <a:pt x="895762" y="1604173"/>
                  <a:pt x="893901" y="1608155"/>
                </a:cubicBezTo>
                <a:cubicBezTo>
                  <a:pt x="891833" y="1612550"/>
                  <a:pt x="892195" y="1618031"/>
                  <a:pt x="891213" y="1622994"/>
                </a:cubicBezTo>
                <a:cubicBezTo>
                  <a:pt x="890980" y="1624132"/>
                  <a:pt x="889636" y="1625063"/>
                  <a:pt x="888808" y="1626096"/>
                </a:cubicBezTo>
                <a:cubicBezTo>
                  <a:pt x="888110" y="1624856"/>
                  <a:pt x="886895" y="1623641"/>
                  <a:pt x="886843" y="1622399"/>
                </a:cubicBezTo>
                <a:cubicBezTo>
                  <a:pt x="886611" y="1617100"/>
                  <a:pt x="884982" y="1610895"/>
                  <a:pt x="887050" y="1606604"/>
                </a:cubicBezTo>
                <a:cubicBezTo>
                  <a:pt x="895504" y="1589204"/>
                  <a:pt x="894445" y="1569013"/>
                  <a:pt x="903855" y="1552028"/>
                </a:cubicBezTo>
                <a:cubicBezTo>
                  <a:pt x="904527" y="1550813"/>
                  <a:pt x="905173" y="1549235"/>
                  <a:pt x="904941" y="1547969"/>
                </a:cubicBezTo>
                <a:cubicBezTo>
                  <a:pt x="901631" y="1529924"/>
                  <a:pt x="910525" y="1513016"/>
                  <a:pt x="909775" y="1495151"/>
                </a:cubicBezTo>
                <a:cubicBezTo>
                  <a:pt x="909543" y="1489567"/>
                  <a:pt x="908198" y="1483853"/>
                  <a:pt x="912904" y="1478088"/>
                </a:cubicBezTo>
                <a:cubicBezTo>
                  <a:pt x="915075" y="1475425"/>
                  <a:pt x="909077" y="1465368"/>
                  <a:pt x="911171" y="1463455"/>
                </a:cubicBezTo>
                <a:cubicBezTo>
                  <a:pt x="914920" y="1460004"/>
                  <a:pt x="914558" y="1457399"/>
                  <a:pt x="913417" y="1454348"/>
                </a:cubicBezTo>
                <a:lnTo>
                  <a:pt x="911791" y="1446457"/>
                </a:lnTo>
                <a:lnTo>
                  <a:pt x="913963" y="1444841"/>
                </a:lnTo>
                <a:cubicBezTo>
                  <a:pt x="914480" y="1443238"/>
                  <a:pt x="913317" y="1441092"/>
                  <a:pt x="910990" y="1442566"/>
                </a:cubicBezTo>
                <a:cubicBezTo>
                  <a:pt x="903803" y="1445617"/>
                  <a:pt x="896642" y="1437395"/>
                  <a:pt x="894367" y="1451486"/>
                </a:cubicBezTo>
                <a:cubicBezTo>
                  <a:pt x="894367" y="1451563"/>
                  <a:pt x="888291" y="1449521"/>
                  <a:pt x="886792" y="1450684"/>
                </a:cubicBezTo>
                <a:cubicBezTo>
                  <a:pt x="879320" y="1456604"/>
                  <a:pt x="868384" y="1460792"/>
                  <a:pt x="872779" y="1474184"/>
                </a:cubicBezTo>
                <a:cubicBezTo>
                  <a:pt x="873219" y="1475528"/>
                  <a:pt x="870013" y="1478063"/>
                  <a:pt x="868513" y="1480027"/>
                </a:cubicBezTo>
                <a:cubicBezTo>
                  <a:pt x="866989" y="1478088"/>
                  <a:pt x="865127" y="1476305"/>
                  <a:pt x="863989" y="1474133"/>
                </a:cubicBezTo>
                <a:cubicBezTo>
                  <a:pt x="862774" y="1471780"/>
                  <a:pt x="862231" y="1469091"/>
                  <a:pt x="861378" y="1466558"/>
                </a:cubicBezTo>
                <a:cubicBezTo>
                  <a:pt x="859775" y="1468160"/>
                  <a:pt x="857940" y="1469634"/>
                  <a:pt x="856570" y="1471418"/>
                </a:cubicBezTo>
                <a:cubicBezTo>
                  <a:pt x="850778" y="1479071"/>
                  <a:pt x="841290" y="1483155"/>
                  <a:pt x="831543" y="1481966"/>
                </a:cubicBezTo>
                <a:cubicBezTo>
                  <a:pt x="830458" y="1481837"/>
                  <a:pt x="829398" y="1481552"/>
                  <a:pt x="828312" y="1481320"/>
                </a:cubicBezTo>
                <a:cubicBezTo>
                  <a:pt x="826605" y="1492204"/>
                  <a:pt x="821797" y="1491066"/>
                  <a:pt x="815592" y="1484603"/>
                </a:cubicBezTo>
                <a:lnTo>
                  <a:pt x="798193" y="1488584"/>
                </a:lnTo>
                <a:cubicBezTo>
                  <a:pt x="795220" y="1492230"/>
                  <a:pt x="791885" y="1494557"/>
                  <a:pt x="786611" y="1494065"/>
                </a:cubicBezTo>
                <a:cubicBezTo>
                  <a:pt x="785112" y="1493910"/>
                  <a:pt x="781518" y="1497866"/>
                  <a:pt x="781854" y="1499107"/>
                </a:cubicBezTo>
                <a:cubicBezTo>
                  <a:pt x="785939" y="1514075"/>
                  <a:pt x="767428" y="1517307"/>
                  <a:pt x="766472" y="1529432"/>
                </a:cubicBezTo>
                <a:cubicBezTo>
                  <a:pt x="765386" y="1528941"/>
                  <a:pt x="763834" y="1528760"/>
                  <a:pt x="763344" y="1527932"/>
                </a:cubicBezTo>
                <a:cubicBezTo>
                  <a:pt x="762180" y="1525968"/>
                  <a:pt x="760680" y="1523615"/>
                  <a:pt x="760836" y="1521547"/>
                </a:cubicBezTo>
                <a:cubicBezTo>
                  <a:pt x="761197" y="1516557"/>
                  <a:pt x="762594" y="1511645"/>
                  <a:pt x="763188" y="1506630"/>
                </a:cubicBezTo>
                <a:cubicBezTo>
                  <a:pt x="763317" y="1505518"/>
                  <a:pt x="761844" y="1504200"/>
                  <a:pt x="761120" y="1502984"/>
                </a:cubicBezTo>
                <a:cubicBezTo>
                  <a:pt x="760034" y="1503992"/>
                  <a:pt x="758715" y="1504846"/>
                  <a:pt x="757940" y="1506061"/>
                </a:cubicBezTo>
                <a:cubicBezTo>
                  <a:pt x="755665" y="1509655"/>
                  <a:pt x="753984" y="1513688"/>
                  <a:pt x="751347" y="1516971"/>
                </a:cubicBezTo>
                <a:cubicBezTo>
                  <a:pt x="747082" y="1522349"/>
                  <a:pt x="741446" y="1522943"/>
                  <a:pt x="735888" y="1518806"/>
                </a:cubicBezTo>
                <a:cubicBezTo>
                  <a:pt x="731052" y="1515213"/>
                  <a:pt x="730562" y="1512214"/>
                  <a:pt x="734336" y="1505932"/>
                </a:cubicBezTo>
                <a:cubicBezTo>
                  <a:pt x="739662" y="1497090"/>
                  <a:pt x="741782" y="1486258"/>
                  <a:pt x="744833" y="1476149"/>
                </a:cubicBezTo>
                <a:cubicBezTo>
                  <a:pt x="745246" y="1474779"/>
                  <a:pt x="743178" y="1471160"/>
                  <a:pt x="742144" y="1471108"/>
                </a:cubicBezTo>
                <a:cubicBezTo>
                  <a:pt x="730956" y="1470584"/>
                  <a:pt x="737990" y="1466905"/>
                  <a:pt x="741104" y="1462731"/>
                </a:cubicBezTo>
                <a:lnTo>
                  <a:pt x="741268" y="1462027"/>
                </a:lnTo>
                <a:lnTo>
                  <a:pt x="747133" y="1466170"/>
                </a:lnTo>
                <a:cubicBezTo>
                  <a:pt x="747935" y="1464464"/>
                  <a:pt x="749796" y="1462370"/>
                  <a:pt x="749331" y="1461180"/>
                </a:cubicBezTo>
                <a:lnTo>
                  <a:pt x="742090" y="1458500"/>
                </a:lnTo>
                <a:lnTo>
                  <a:pt x="742092" y="1458491"/>
                </a:lnTo>
                <a:lnTo>
                  <a:pt x="742089" y="1458500"/>
                </a:lnTo>
                <a:lnTo>
                  <a:pt x="742066" y="1458491"/>
                </a:lnTo>
                <a:cubicBezTo>
                  <a:pt x="737490" y="1460844"/>
                  <a:pt x="733664" y="1458362"/>
                  <a:pt x="731880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8" y="1472348"/>
                  <a:pt x="730743" y="1475244"/>
                  <a:pt x="731105" y="1477959"/>
                </a:cubicBezTo>
                <a:cubicBezTo>
                  <a:pt x="731363" y="1479872"/>
                  <a:pt x="730096" y="1482018"/>
                  <a:pt x="729501" y="1484060"/>
                </a:cubicBezTo>
                <a:cubicBezTo>
                  <a:pt x="727899" y="1482793"/>
                  <a:pt x="726168" y="1481630"/>
                  <a:pt x="724694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3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2" y="1494737"/>
                  <a:pt x="703598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2" y="1505984"/>
                  <a:pt x="694833" y="1504458"/>
                  <a:pt x="694885" y="1503062"/>
                </a:cubicBezTo>
                <a:cubicBezTo>
                  <a:pt x="695196" y="1496961"/>
                  <a:pt x="694290" y="1494272"/>
                  <a:pt x="686715" y="1493264"/>
                </a:cubicBezTo>
                <a:cubicBezTo>
                  <a:pt x="677124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5" y="1471160"/>
                </a:cubicBezTo>
                <a:cubicBezTo>
                  <a:pt x="674280" y="1468910"/>
                  <a:pt x="667843" y="1465472"/>
                  <a:pt x="664999" y="1467152"/>
                </a:cubicBezTo>
                <a:cubicBezTo>
                  <a:pt x="659517" y="1470384"/>
                  <a:pt x="659622" y="1471418"/>
                  <a:pt x="657605" y="1464308"/>
                </a:cubicBezTo>
                <a:cubicBezTo>
                  <a:pt x="655459" y="1456759"/>
                  <a:pt x="649203" y="1450348"/>
                  <a:pt x="644730" y="1443445"/>
                </a:cubicBezTo>
                <a:cubicBezTo>
                  <a:pt x="637569" y="1448228"/>
                  <a:pt x="629761" y="1452287"/>
                  <a:pt x="623479" y="1458000"/>
                </a:cubicBezTo>
                <a:cubicBezTo>
                  <a:pt x="619471" y="1461646"/>
                  <a:pt x="620480" y="1466997"/>
                  <a:pt x="624539" y="1471883"/>
                </a:cubicBezTo>
                <a:cubicBezTo>
                  <a:pt x="628597" y="1476743"/>
                  <a:pt x="626142" y="1478941"/>
                  <a:pt x="619989" y="1480234"/>
                </a:cubicBezTo>
                <a:cubicBezTo>
                  <a:pt x="608458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4" y="1453347"/>
                  <a:pt x="577203" y="1447711"/>
                  <a:pt x="575832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7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4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700" y="1418084"/>
                </a:cubicBezTo>
                <a:cubicBezTo>
                  <a:pt x="579942" y="1414438"/>
                  <a:pt x="580899" y="1419014"/>
                  <a:pt x="580434" y="1421315"/>
                </a:cubicBezTo>
                <a:cubicBezTo>
                  <a:pt x="579321" y="1426796"/>
                  <a:pt x="576582" y="1424753"/>
                  <a:pt x="575211" y="1421987"/>
                </a:cubicBezTo>
                <a:cubicBezTo>
                  <a:pt x="573350" y="1418238"/>
                  <a:pt x="573117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4" y="1411413"/>
                </a:cubicBezTo>
                <a:cubicBezTo>
                  <a:pt x="561794" y="1412757"/>
                  <a:pt x="561070" y="1414025"/>
                  <a:pt x="560527" y="1415317"/>
                </a:cubicBezTo>
                <a:cubicBezTo>
                  <a:pt x="559441" y="1414697"/>
                  <a:pt x="558226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4" y="1380984"/>
                  <a:pt x="517353" y="1374831"/>
                </a:cubicBezTo>
                <a:cubicBezTo>
                  <a:pt x="515517" y="1376486"/>
                  <a:pt x="513113" y="1377856"/>
                  <a:pt x="512026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50" y="1414593"/>
                </a:cubicBezTo>
                <a:cubicBezTo>
                  <a:pt x="493826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1" y="1401589"/>
                  <a:pt x="416138" y="1392282"/>
                  <a:pt x="416060" y="1387292"/>
                </a:cubicBezTo>
                <a:cubicBezTo>
                  <a:pt x="415983" y="1381967"/>
                  <a:pt x="415362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8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1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80" y="1325297"/>
                  <a:pt x="367327" y="1321600"/>
                  <a:pt x="374980" y="1317024"/>
                </a:cubicBezTo>
                <a:cubicBezTo>
                  <a:pt x="376867" y="1315899"/>
                  <a:pt x="378360" y="1314122"/>
                  <a:pt x="380807" y="1313046"/>
                </a:cubicBezTo>
                <a:lnTo>
                  <a:pt x="385746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4" y="1319170"/>
                </a:cubicBezTo>
                <a:cubicBezTo>
                  <a:pt x="392069" y="1320746"/>
                  <a:pt x="396024" y="1319919"/>
                  <a:pt x="392353" y="1313301"/>
                </a:cubicBezTo>
                <a:lnTo>
                  <a:pt x="392337" y="1313275"/>
                </a:lnTo>
                <a:lnTo>
                  <a:pt x="392353" y="1313275"/>
                </a:lnTo>
                <a:cubicBezTo>
                  <a:pt x="402202" y="1319118"/>
                  <a:pt x="406650" y="1316636"/>
                  <a:pt x="406314" y="1315240"/>
                </a:cubicBezTo>
                <a:cubicBezTo>
                  <a:pt x="405383" y="1311129"/>
                  <a:pt x="403909" y="1305338"/>
                  <a:pt x="397007" y="1309035"/>
                </a:cubicBezTo>
                <a:cubicBezTo>
                  <a:pt x="396153" y="1309501"/>
                  <a:pt x="394473" y="1309759"/>
                  <a:pt x="393930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3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8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3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9" y="1306269"/>
                </a:cubicBezTo>
                <a:cubicBezTo>
                  <a:pt x="320843" y="1308001"/>
                  <a:pt x="316577" y="1301279"/>
                  <a:pt x="312673" y="1292489"/>
                </a:cubicBezTo>
                <a:cubicBezTo>
                  <a:pt x="310373" y="1287319"/>
                  <a:pt x="313371" y="1287862"/>
                  <a:pt x="315905" y="1288043"/>
                </a:cubicBezTo>
                <a:lnTo>
                  <a:pt x="329043" y="1278828"/>
                </a:lnTo>
                <a:lnTo>
                  <a:pt x="329065" y="1278839"/>
                </a:lnTo>
                <a:lnTo>
                  <a:pt x="329082" y="1278812"/>
                </a:lnTo>
                <a:lnTo>
                  <a:pt x="339209" y="1278322"/>
                </a:lnTo>
                <a:cubicBezTo>
                  <a:pt x="342069" y="1277204"/>
                  <a:pt x="344240" y="1274754"/>
                  <a:pt x="345223" y="1269842"/>
                </a:cubicBezTo>
                <a:cubicBezTo>
                  <a:pt x="345417" y="1268873"/>
                  <a:pt x="346509" y="1268078"/>
                  <a:pt x="349272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5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5" y="1274961"/>
                </a:lnTo>
                <a:cubicBezTo>
                  <a:pt x="368931" y="1274651"/>
                  <a:pt x="369699" y="1272292"/>
                  <a:pt x="367818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8" y="1257232"/>
                  <a:pt x="350161" y="1255894"/>
                  <a:pt x="346386" y="1255881"/>
                </a:cubicBezTo>
                <a:cubicBezTo>
                  <a:pt x="340182" y="1255856"/>
                  <a:pt x="340673" y="1255907"/>
                  <a:pt x="337932" y="1264775"/>
                </a:cubicBezTo>
                <a:lnTo>
                  <a:pt x="329082" y="1278812"/>
                </a:lnTo>
                <a:lnTo>
                  <a:pt x="329065" y="1278813"/>
                </a:lnTo>
                <a:lnTo>
                  <a:pt x="329043" y="1278828"/>
                </a:lnTo>
                <a:lnTo>
                  <a:pt x="314923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10" y="1260560"/>
                  <a:pt x="306237" y="1260302"/>
                  <a:pt x="308486" y="1260613"/>
                </a:cubicBezTo>
                <a:cubicBezTo>
                  <a:pt x="318491" y="1262035"/>
                  <a:pt x="321438" y="1260044"/>
                  <a:pt x="319731" y="1252029"/>
                </a:cubicBezTo>
                <a:cubicBezTo>
                  <a:pt x="319292" y="1250039"/>
                  <a:pt x="316448" y="1247169"/>
                  <a:pt x="314587" y="1247066"/>
                </a:cubicBezTo>
                <a:cubicBezTo>
                  <a:pt x="304090" y="1246548"/>
                  <a:pt x="297266" y="1240163"/>
                  <a:pt x="290414" y="1233441"/>
                </a:cubicBezTo>
                <a:cubicBezTo>
                  <a:pt x="288398" y="1231451"/>
                  <a:pt x="285891" y="1229718"/>
                  <a:pt x="283304" y="1228632"/>
                </a:cubicBezTo>
                <a:cubicBezTo>
                  <a:pt x="271956" y="1223901"/>
                  <a:pt x="267612" y="1224083"/>
                  <a:pt x="257659" y="1229123"/>
                </a:cubicBezTo>
                <a:cubicBezTo>
                  <a:pt x="251351" y="1232303"/>
                  <a:pt x="244240" y="1234578"/>
                  <a:pt x="239070" y="1239077"/>
                </a:cubicBezTo>
                <a:cubicBezTo>
                  <a:pt x="234132" y="1243369"/>
                  <a:pt x="228962" y="1242851"/>
                  <a:pt x="224360" y="1241895"/>
                </a:cubicBezTo>
                <a:cubicBezTo>
                  <a:pt x="220068" y="1240990"/>
                  <a:pt x="212184" y="1241559"/>
                  <a:pt x="218207" y="1230752"/>
                </a:cubicBezTo>
                <a:cubicBezTo>
                  <a:pt x="222757" y="1222608"/>
                  <a:pt x="222499" y="1212371"/>
                  <a:pt x="233150" y="1207562"/>
                </a:cubicBezTo>
                <a:cubicBezTo>
                  <a:pt x="238761" y="1205029"/>
                  <a:pt x="239561" y="1200194"/>
                  <a:pt x="234132" y="1194998"/>
                </a:cubicBezTo>
                <a:cubicBezTo>
                  <a:pt x="230616" y="1191637"/>
                  <a:pt x="228186" y="1186931"/>
                  <a:pt x="225989" y="1182485"/>
                </a:cubicBezTo>
                <a:cubicBezTo>
                  <a:pt x="221413" y="1173152"/>
                  <a:pt x="223275" y="1170386"/>
                  <a:pt x="233925" y="1169093"/>
                </a:cubicBezTo>
                <a:cubicBezTo>
                  <a:pt x="236718" y="1168757"/>
                  <a:pt x="239406" y="1167671"/>
                  <a:pt x="242147" y="1166947"/>
                </a:cubicBezTo>
                <a:cubicBezTo>
                  <a:pt x="240596" y="1163819"/>
                  <a:pt x="239639" y="1160070"/>
                  <a:pt x="237312" y="1157666"/>
                </a:cubicBezTo>
                <a:cubicBezTo>
                  <a:pt x="233253" y="1153452"/>
                  <a:pt x="228857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7" y="1138897"/>
                  <a:pt x="192018" y="1139465"/>
                </a:cubicBezTo>
                <a:cubicBezTo>
                  <a:pt x="191397" y="1139594"/>
                  <a:pt x="190958" y="1140525"/>
                  <a:pt x="190389" y="1141016"/>
                </a:cubicBezTo>
                <a:cubicBezTo>
                  <a:pt x="178316" y="1151384"/>
                  <a:pt x="165286" y="1158364"/>
                  <a:pt x="148378" y="1155752"/>
                </a:cubicBezTo>
                <a:cubicBezTo>
                  <a:pt x="143000" y="1154925"/>
                  <a:pt x="136847" y="1153710"/>
                  <a:pt x="131134" y="1158286"/>
                </a:cubicBezTo>
                <a:cubicBezTo>
                  <a:pt x="129480" y="1159631"/>
                  <a:pt x="122214" y="1155934"/>
                  <a:pt x="119241" y="1152883"/>
                </a:cubicBezTo>
                <a:cubicBezTo>
                  <a:pt x="117690" y="1151306"/>
                  <a:pt x="119061" y="1145593"/>
                  <a:pt x="120714" y="1142645"/>
                </a:cubicBezTo>
                <a:cubicBezTo>
                  <a:pt x="121749" y="1140784"/>
                  <a:pt x="123507" y="1134890"/>
                  <a:pt x="128626" y="1139853"/>
                </a:cubicBezTo>
                <a:cubicBezTo>
                  <a:pt x="131599" y="1142749"/>
                  <a:pt x="135788" y="1144429"/>
                  <a:pt x="139562" y="1146394"/>
                </a:cubicBezTo>
                <a:cubicBezTo>
                  <a:pt x="142587" y="1147971"/>
                  <a:pt x="145818" y="1149160"/>
                  <a:pt x="148946" y="1150530"/>
                </a:cubicBezTo>
                <a:cubicBezTo>
                  <a:pt x="149593" y="1145463"/>
                  <a:pt x="150497" y="1140396"/>
                  <a:pt x="150601" y="1135329"/>
                </a:cubicBezTo>
                <a:cubicBezTo>
                  <a:pt x="150627" y="1134476"/>
                  <a:pt x="147292" y="1132976"/>
                  <a:pt x="145353" y="1132718"/>
                </a:cubicBezTo>
                <a:cubicBezTo>
                  <a:pt x="138141" y="1131761"/>
                  <a:pt x="128729" y="1136156"/>
                  <a:pt x="125912" y="1124290"/>
                </a:cubicBezTo>
                <a:cubicBezTo>
                  <a:pt x="125835" y="1123979"/>
                  <a:pt x="115157" y="1124703"/>
                  <a:pt x="114795" y="1126202"/>
                </a:cubicBezTo>
                <a:cubicBezTo>
                  <a:pt x="112856" y="1134527"/>
                  <a:pt x="106703" y="1141534"/>
                  <a:pt x="100498" y="1140836"/>
                </a:cubicBezTo>
                <a:cubicBezTo>
                  <a:pt x="94422" y="1140137"/>
                  <a:pt x="89046" y="1132149"/>
                  <a:pt x="83744" y="1126979"/>
                </a:cubicBezTo>
                <a:cubicBezTo>
                  <a:pt x="82530" y="1125789"/>
                  <a:pt x="81858" y="1121859"/>
                  <a:pt x="82685" y="1121110"/>
                </a:cubicBezTo>
                <a:cubicBezTo>
                  <a:pt x="90156" y="1114207"/>
                  <a:pt x="85943" y="1105442"/>
                  <a:pt x="86719" y="1097583"/>
                </a:cubicBezTo>
                <a:cubicBezTo>
                  <a:pt x="87468" y="1090008"/>
                  <a:pt x="83848" y="1079719"/>
                  <a:pt x="98043" y="1082356"/>
                </a:cubicBezTo>
                <a:cubicBezTo>
                  <a:pt x="99581" y="1076798"/>
                  <a:pt x="104085" y="1073941"/>
                  <a:pt x="108552" y="1071045"/>
                </a:cubicBezTo>
                <a:lnTo>
                  <a:pt x="118811" y="1059521"/>
                </a:lnTo>
                <a:lnTo>
                  <a:pt x="118828" y="1059527"/>
                </a:lnTo>
                <a:lnTo>
                  <a:pt x="118837" y="1059503"/>
                </a:lnTo>
                <a:lnTo>
                  <a:pt x="131690" y="1061580"/>
                </a:lnTo>
                <a:cubicBezTo>
                  <a:pt x="133429" y="1063173"/>
                  <a:pt x="133163" y="1066172"/>
                  <a:pt x="132530" y="1072092"/>
                </a:cubicBezTo>
                <a:cubicBezTo>
                  <a:pt x="132375" y="1073514"/>
                  <a:pt x="132504" y="1075402"/>
                  <a:pt x="131677" y="1076229"/>
                </a:cubicBezTo>
                <a:cubicBezTo>
                  <a:pt x="124464" y="1083390"/>
                  <a:pt x="131547" y="1081425"/>
                  <a:pt x="135296" y="1082459"/>
                </a:cubicBezTo>
                <a:cubicBezTo>
                  <a:pt x="144526" y="1084993"/>
                  <a:pt x="148249" y="1073644"/>
                  <a:pt x="154221" y="1073850"/>
                </a:cubicBezTo>
                <a:cubicBezTo>
                  <a:pt x="160684" y="1074083"/>
                  <a:pt x="163263" y="1072280"/>
                  <a:pt x="164522" y="1069220"/>
                </a:cubicBezTo>
                <a:lnTo>
                  <a:pt x="166485" y="1059233"/>
                </a:lnTo>
                <a:lnTo>
                  <a:pt x="166656" y="1059398"/>
                </a:lnTo>
                <a:cubicBezTo>
                  <a:pt x="168931" y="1058778"/>
                  <a:pt x="171103" y="1057744"/>
                  <a:pt x="173300" y="1056839"/>
                </a:cubicBezTo>
                <a:lnTo>
                  <a:pt x="166910" y="1057071"/>
                </a:lnTo>
                <a:lnTo>
                  <a:pt x="166913" y="1057046"/>
                </a:lnTo>
                <a:cubicBezTo>
                  <a:pt x="167871" y="1055417"/>
                  <a:pt x="166217" y="1056400"/>
                  <a:pt x="164562" y="1057382"/>
                </a:cubicBezTo>
                <a:lnTo>
                  <a:pt x="164823" y="1057634"/>
                </a:lnTo>
                <a:lnTo>
                  <a:pt x="158047" y="1059476"/>
                </a:lnTo>
                <a:cubicBezTo>
                  <a:pt x="155643" y="1048307"/>
                  <a:pt x="146826" y="1049574"/>
                  <a:pt x="139459" y="1050815"/>
                </a:cubicBezTo>
                <a:cubicBezTo>
                  <a:pt x="135943" y="1051410"/>
                  <a:pt x="132866" y="1058700"/>
                  <a:pt x="132427" y="1048799"/>
                </a:cubicBezTo>
                <a:cubicBezTo>
                  <a:pt x="132246" y="1044843"/>
                  <a:pt x="130797" y="1040939"/>
                  <a:pt x="129919" y="1037009"/>
                </a:cubicBezTo>
                <a:cubicBezTo>
                  <a:pt x="127747" y="1040630"/>
                  <a:pt x="126144" y="1044818"/>
                  <a:pt x="123249" y="1047713"/>
                </a:cubicBezTo>
                <a:lnTo>
                  <a:pt x="118837" y="1059503"/>
                </a:lnTo>
                <a:lnTo>
                  <a:pt x="118828" y="1059502"/>
                </a:lnTo>
                <a:lnTo>
                  <a:pt x="118811" y="1059521"/>
                </a:lnTo>
                <a:lnTo>
                  <a:pt x="107065" y="1055081"/>
                </a:lnTo>
                <a:cubicBezTo>
                  <a:pt x="96026" y="1047455"/>
                  <a:pt x="84883" y="1039466"/>
                  <a:pt x="69966" y="1041017"/>
                </a:cubicBezTo>
                <a:cubicBezTo>
                  <a:pt x="66139" y="1041405"/>
                  <a:pt x="61666" y="1039388"/>
                  <a:pt x="58074" y="1037397"/>
                </a:cubicBezTo>
                <a:cubicBezTo>
                  <a:pt x="53988" y="1035122"/>
                  <a:pt x="50628" y="1029564"/>
                  <a:pt x="46775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90" y="1040112"/>
                  <a:pt x="34030" y="1041043"/>
                </a:cubicBezTo>
                <a:cubicBezTo>
                  <a:pt x="33332" y="1039078"/>
                  <a:pt x="32375" y="1037139"/>
                  <a:pt x="32039" y="1035122"/>
                </a:cubicBezTo>
                <a:cubicBezTo>
                  <a:pt x="31704" y="1032925"/>
                  <a:pt x="32738" y="1030184"/>
                  <a:pt x="31807" y="1028453"/>
                </a:cubicBezTo>
                <a:cubicBezTo>
                  <a:pt x="29894" y="1025014"/>
                  <a:pt x="27050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3" y="1028789"/>
                  <a:pt x="18286" y="1030624"/>
                  <a:pt x="18286" y="1032123"/>
                </a:cubicBezTo>
                <a:cubicBezTo>
                  <a:pt x="16502" y="1031090"/>
                  <a:pt x="14692" y="1030055"/>
                  <a:pt x="12909" y="1029021"/>
                </a:cubicBezTo>
                <a:cubicBezTo>
                  <a:pt x="10478" y="1027599"/>
                  <a:pt x="10374" y="1025091"/>
                  <a:pt x="11512" y="1022739"/>
                </a:cubicBezTo>
                <a:cubicBezTo>
                  <a:pt x="14640" y="1016327"/>
                  <a:pt x="16450" y="1009838"/>
                  <a:pt x="9134" y="1004693"/>
                </a:cubicBezTo>
                <a:cubicBezTo>
                  <a:pt x="9651" y="1003400"/>
                  <a:pt x="10116" y="1002083"/>
                  <a:pt x="10710" y="1000841"/>
                </a:cubicBezTo>
                <a:cubicBezTo>
                  <a:pt x="12235" y="997713"/>
                  <a:pt x="13838" y="994637"/>
                  <a:pt x="15415" y="991535"/>
                </a:cubicBezTo>
                <a:cubicBezTo>
                  <a:pt x="16373" y="994533"/>
                  <a:pt x="17458" y="997481"/>
                  <a:pt x="18208" y="1000505"/>
                </a:cubicBezTo>
                <a:cubicBezTo>
                  <a:pt x="18570" y="1001927"/>
                  <a:pt x="17717" y="1003841"/>
                  <a:pt x="18363" y="1004926"/>
                </a:cubicBezTo>
                <a:cubicBezTo>
                  <a:pt x="20250" y="1007951"/>
                  <a:pt x="22629" y="1010691"/>
                  <a:pt x="24827" y="1013535"/>
                </a:cubicBezTo>
                <a:cubicBezTo>
                  <a:pt x="27205" y="1010976"/>
                  <a:pt x="30178" y="1008727"/>
                  <a:pt x="31807" y="1005728"/>
                </a:cubicBezTo>
                <a:cubicBezTo>
                  <a:pt x="32699" y="1004112"/>
                  <a:pt x="31994" y="1001753"/>
                  <a:pt x="32010" y="1000392"/>
                </a:cubicBezTo>
                <a:lnTo>
                  <a:pt x="36489" y="1001041"/>
                </a:lnTo>
                <a:lnTo>
                  <a:pt x="36454" y="1001446"/>
                </a:lnTo>
                <a:lnTo>
                  <a:pt x="36536" y="1001147"/>
                </a:lnTo>
                <a:lnTo>
                  <a:pt x="36441" y="1008103"/>
                </a:lnTo>
                <a:cubicBezTo>
                  <a:pt x="36415" y="1009535"/>
                  <a:pt x="36435" y="1010265"/>
                  <a:pt x="36615" y="1010950"/>
                </a:cubicBezTo>
                <a:cubicBezTo>
                  <a:pt x="37262" y="1013380"/>
                  <a:pt x="38270" y="1015707"/>
                  <a:pt x="39149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30" y="996938"/>
                </a:cubicBezTo>
                <a:cubicBezTo>
                  <a:pt x="44578" y="996343"/>
                  <a:pt x="42174" y="995490"/>
                  <a:pt x="40985" y="995671"/>
                </a:cubicBezTo>
                <a:lnTo>
                  <a:pt x="37528" y="997409"/>
                </a:lnTo>
                <a:lnTo>
                  <a:pt x="38820" y="992536"/>
                </a:lnTo>
                <a:cubicBezTo>
                  <a:pt x="39576" y="990623"/>
                  <a:pt x="40390" y="989466"/>
                  <a:pt x="41424" y="988561"/>
                </a:cubicBezTo>
                <a:cubicBezTo>
                  <a:pt x="45612" y="984942"/>
                  <a:pt x="49257" y="984528"/>
                  <a:pt x="50292" y="991535"/>
                </a:cubicBezTo>
                <a:cubicBezTo>
                  <a:pt x="51636" y="1000738"/>
                  <a:pt x="57272" y="1009218"/>
                  <a:pt x="54972" y="1019120"/>
                </a:cubicBezTo>
                <a:cubicBezTo>
                  <a:pt x="54738" y="1020128"/>
                  <a:pt x="56238" y="1021550"/>
                  <a:pt x="56909" y="1022765"/>
                </a:cubicBezTo>
                <a:cubicBezTo>
                  <a:pt x="57738" y="1020981"/>
                  <a:pt x="58901" y="1019275"/>
                  <a:pt x="59339" y="1017413"/>
                </a:cubicBezTo>
                <a:cubicBezTo>
                  <a:pt x="60090" y="1014207"/>
                  <a:pt x="57711" y="1009580"/>
                  <a:pt x="63891" y="1009192"/>
                </a:cubicBezTo>
                <a:cubicBezTo>
                  <a:pt x="67174" y="1008985"/>
                  <a:pt x="73224" y="1011182"/>
                  <a:pt x="72706" y="1005857"/>
                </a:cubicBezTo>
                <a:cubicBezTo>
                  <a:pt x="72111" y="999419"/>
                  <a:pt x="78445" y="990914"/>
                  <a:pt x="68544" y="986415"/>
                </a:cubicBezTo>
                <a:cubicBezTo>
                  <a:pt x="72111" y="978220"/>
                  <a:pt x="77205" y="981943"/>
                  <a:pt x="82557" y="984269"/>
                </a:cubicBezTo>
                <a:cubicBezTo>
                  <a:pt x="86202" y="985847"/>
                  <a:pt x="87908" y="984296"/>
                  <a:pt x="86745" y="981141"/>
                </a:cubicBezTo>
                <a:cubicBezTo>
                  <a:pt x="85530" y="977858"/>
                  <a:pt x="83048" y="974911"/>
                  <a:pt x="82453" y="971576"/>
                </a:cubicBezTo>
                <a:cubicBezTo>
                  <a:pt x="81884" y="968396"/>
                  <a:pt x="80747" y="963665"/>
                  <a:pt x="86925" y="963509"/>
                </a:cubicBezTo>
                <a:cubicBezTo>
                  <a:pt x="90751" y="963432"/>
                  <a:pt x="92379" y="962476"/>
                  <a:pt x="88658" y="958934"/>
                </a:cubicBezTo>
                <a:cubicBezTo>
                  <a:pt x="80747" y="951385"/>
                  <a:pt x="80307" y="950324"/>
                  <a:pt x="87856" y="945620"/>
                </a:cubicBezTo>
                <a:cubicBezTo>
                  <a:pt x="92587" y="942698"/>
                  <a:pt x="91062" y="939518"/>
                  <a:pt x="91191" y="936260"/>
                </a:cubicBezTo>
                <a:cubicBezTo>
                  <a:pt x="91243" y="935020"/>
                  <a:pt x="89149" y="932512"/>
                  <a:pt x="88269" y="932615"/>
                </a:cubicBezTo>
                <a:cubicBezTo>
                  <a:pt x="85090" y="932951"/>
                  <a:pt x="81987" y="934166"/>
                  <a:pt x="78834" y="935020"/>
                </a:cubicBezTo>
                <a:cubicBezTo>
                  <a:pt x="80333" y="927341"/>
                  <a:pt x="69423" y="921628"/>
                  <a:pt x="75446" y="913303"/>
                </a:cubicBezTo>
                <a:cubicBezTo>
                  <a:pt x="75705" y="912941"/>
                  <a:pt x="76895" y="913251"/>
                  <a:pt x="77670" y="913251"/>
                </a:cubicBezTo>
                <a:cubicBezTo>
                  <a:pt x="78756" y="915087"/>
                  <a:pt x="79532" y="917207"/>
                  <a:pt x="80979" y="918680"/>
                </a:cubicBezTo>
                <a:cubicBezTo>
                  <a:pt x="82505" y="920258"/>
                  <a:pt x="86666" y="924524"/>
                  <a:pt x="86330" y="919352"/>
                </a:cubicBezTo>
                <a:cubicBezTo>
                  <a:pt x="85633" y="907848"/>
                  <a:pt x="95018" y="904306"/>
                  <a:pt x="100266" y="897481"/>
                </a:cubicBezTo>
                <a:cubicBezTo>
                  <a:pt x="103445" y="893371"/>
                  <a:pt x="104609" y="897869"/>
                  <a:pt x="106780" y="898748"/>
                </a:cubicBezTo>
                <a:cubicBezTo>
                  <a:pt x="110633" y="900325"/>
                  <a:pt x="114174" y="900196"/>
                  <a:pt x="114252" y="894534"/>
                </a:cubicBezTo>
                <a:cubicBezTo>
                  <a:pt x="114304" y="890733"/>
                  <a:pt x="114485" y="886907"/>
                  <a:pt x="114200" y="883133"/>
                </a:cubicBezTo>
                <a:cubicBezTo>
                  <a:pt x="113813" y="878324"/>
                  <a:pt x="115881" y="877342"/>
                  <a:pt x="120457" y="876333"/>
                </a:cubicBezTo>
                <a:cubicBezTo>
                  <a:pt x="125886" y="875118"/>
                  <a:pt x="128084" y="868345"/>
                  <a:pt x="134702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4" y="840553"/>
                  <a:pt x="150963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8" y="806556"/>
                  <a:pt x="128161" y="807719"/>
                  <a:pt x="127437" y="796421"/>
                </a:cubicBezTo>
                <a:cubicBezTo>
                  <a:pt x="127386" y="795620"/>
                  <a:pt x="123688" y="795051"/>
                  <a:pt x="121671" y="794405"/>
                </a:cubicBezTo>
                <a:cubicBezTo>
                  <a:pt x="119035" y="793552"/>
                  <a:pt x="117741" y="803428"/>
                  <a:pt x="114536" y="795413"/>
                </a:cubicBezTo>
                <a:cubicBezTo>
                  <a:pt x="114097" y="794327"/>
                  <a:pt x="117070" y="790993"/>
                  <a:pt x="119086" y="789959"/>
                </a:cubicBezTo>
                <a:cubicBezTo>
                  <a:pt x="129351" y="784736"/>
                  <a:pt x="131574" y="778169"/>
                  <a:pt x="123404" y="769250"/>
                </a:cubicBezTo>
                <a:cubicBezTo>
                  <a:pt x="135038" y="756530"/>
                  <a:pt x="121646" y="756401"/>
                  <a:pt x="115260" y="751515"/>
                </a:cubicBezTo>
                <a:cubicBezTo>
                  <a:pt x="108408" y="746267"/>
                  <a:pt x="106108" y="754049"/>
                  <a:pt x="105824" y="755393"/>
                </a:cubicBezTo>
                <a:cubicBezTo>
                  <a:pt x="104660" y="761236"/>
                  <a:pt x="105487" y="767441"/>
                  <a:pt x="104971" y="773438"/>
                </a:cubicBezTo>
                <a:cubicBezTo>
                  <a:pt x="104764" y="775920"/>
                  <a:pt x="103419" y="779927"/>
                  <a:pt x="101791" y="780367"/>
                </a:cubicBezTo>
                <a:cubicBezTo>
                  <a:pt x="96749" y="781763"/>
                  <a:pt x="97550" y="776282"/>
                  <a:pt x="95586" y="774188"/>
                </a:cubicBezTo>
                <a:cubicBezTo>
                  <a:pt x="88347" y="766458"/>
                  <a:pt x="94241" y="755031"/>
                  <a:pt x="86952" y="747818"/>
                </a:cubicBezTo>
                <a:cubicBezTo>
                  <a:pt x="86693" y="747560"/>
                  <a:pt x="88269" y="745491"/>
                  <a:pt x="88968" y="744276"/>
                </a:cubicBezTo>
                <a:cubicBezTo>
                  <a:pt x="90571" y="745802"/>
                  <a:pt x="92174" y="747353"/>
                  <a:pt x="93828" y="748826"/>
                </a:cubicBezTo>
                <a:cubicBezTo>
                  <a:pt x="95406" y="750222"/>
                  <a:pt x="97059" y="751541"/>
                  <a:pt x="98663" y="752885"/>
                </a:cubicBezTo>
                <a:cubicBezTo>
                  <a:pt x="99282" y="748568"/>
                  <a:pt x="100187" y="744276"/>
                  <a:pt x="100395" y="739958"/>
                </a:cubicBezTo>
                <a:cubicBezTo>
                  <a:pt x="100446" y="738563"/>
                  <a:pt x="98584" y="737089"/>
                  <a:pt x="97602" y="735667"/>
                </a:cubicBezTo>
                <a:cubicBezTo>
                  <a:pt x="95871" y="736960"/>
                  <a:pt x="94268" y="738614"/>
                  <a:pt x="92303" y="739442"/>
                </a:cubicBezTo>
                <a:cubicBezTo>
                  <a:pt x="91243" y="739881"/>
                  <a:pt x="89458" y="739157"/>
                  <a:pt x="88244" y="738511"/>
                </a:cubicBezTo>
                <a:cubicBezTo>
                  <a:pt x="87933" y="738356"/>
                  <a:pt x="88140" y="736158"/>
                  <a:pt x="88760" y="735486"/>
                </a:cubicBezTo>
                <a:cubicBezTo>
                  <a:pt x="91295" y="732668"/>
                  <a:pt x="94552" y="730367"/>
                  <a:pt x="96621" y="727265"/>
                </a:cubicBezTo>
                <a:cubicBezTo>
                  <a:pt x="98534" y="724421"/>
                  <a:pt x="101300" y="719276"/>
                  <a:pt x="100162" y="717751"/>
                </a:cubicBezTo>
                <a:cubicBezTo>
                  <a:pt x="97590" y="714287"/>
                  <a:pt x="97880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1" y="691484"/>
                  <a:pt x="101894" y="692958"/>
                </a:cubicBezTo>
                <a:cubicBezTo>
                  <a:pt x="97267" y="697766"/>
                  <a:pt x="91863" y="700688"/>
                  <a:pt x="91579" y="694820"/>
                </a:cubicBezTo>
                <a:cubicBezTo>
                  <a:pt x="91295" y="689157"/>
                  <a:pt x="89019" y="682565"/>
                  <a:pt x="95535" y="678248"/>
                </a:cubicBezTo>
                <a:cubicBezTo>
                  <a:pt x="100266" y="675119"/>
                  <a:pt x="104840" y="671810"/>
                  <a:pt x="109495" y="668579"/>
                </a:cubicBezTo>
                <a:cubicBezTo>
                  <a:pt x="102953" y="664468"/>
                  <a:pt x="105100" y="657849"/>
                  <a:pt x="105203" y="652136"/>
                </a:cubicBezTo>
                <a:cubicBezTo>
                  <a:pt x="105359" y="644794"/>
                  <a:pt x="106418" y="637477"/>
                  <a:pt x="107117" y="630135"/>
                </a:cubicBezTo>
                <a:cubicBezTo>
                  <a:pt x="119862" y="631350"/>
                  <a:pt x="110322" y="617234"/>
                  <a:pt x="118026" y="614210"/>
                </a:cubicBezTo>
                <a:cubicBezTo>
                  <a:pt x="120586" y="613201"/>
                  <a:pt x="122551" y="608522"/>
                  <a:pt x="123120" y="605238"/>
                </a:cubicBezTo>
                <a:cubicBezTo>
                  <a:pt x="123766" y="601464"/>
                  <a:pt x="125369" y="598362"/>
                  <a:pt x="116966" y="600533"/>
                </a:cubicBezTo>
                <a:cubicBezTo>
                  <a:pt x="109210" y="602549"/>
                  <a:pt x="101351" y="584427"/>
                  <a:pt x="106108" y="576801"/>
                </a:cubicBezTo>
                <a:cubicBezTo>
                  <a:pt x="108073" y="573646"/>
                  <a:pt x="113114" y="572121"/>
                  <a:pt x="117045" y="570621"/>
                </a:cubicBezTo>
                <a:cubicBezTo>
                  <a:pt x="120354" y="569354"/>
                  <a:pt x="127050" y="569484"/>
                  <a:pt x="127126" y="568502"/>
                </a:cubicBezTo>
                <a:cubicBezTo>
                  <a:pt x="127721" y="561961"/>
                  <a:pt x="127074" y="555265"/>
                  <a:pt x="126403" y="548673"/>
                </a:cubicBezTo>
                <a:cubicBezTo>
                  <a:pt x="126376" y="548337"/>
                  <a:pt x="121982" y="547508"/>
                  <a:pt x="120586" y="548414"/>
                </a:cubicBezTo>
                <a:cubicBezTo>
                  <a:pt x="116889" y="550766"/>
                  <a:pt x="114020" y="554618"/>
                  <a:pt x="110167" y="556532"/>
                </a:cubicBezTo>
                <a:cubicBezTo>
                  <a:pt x="107996" y="557618"/>
                  <a:pt x="104299" y="556532"/>
                  <a:pt x="101764" y="555368"/>
                </a:cubicBezTo>
                <a:cubicBezTo>
                  <a:pt x="100809" y="554929"/>
                  <a:pt x="100266" y="550586"/>
                  <a:pt x="101196" y="549629"/>
                </a:cubicBezTo>
                <a:cubicBezTo>
                  <a:pt x="103264" y="547483"/>
                  <a:pt x="107142" y="544407"/>
                  <a:pt x="108952" y="545105"/>
                </a:cubicBezTo>
                <a:cubicBezTo>
                  <a:pt x="116191" y="547948"/>
                  <a:pt x="117458" y="542829"/>
                  <a:pt x="118646" y="538486"/>
                </a:cubicBezTo>
                <a:cubicBezTo>
                  <a:pt x="119991" y="533703"/>
                  <a:pt x="116734" y="527861"/>
                  <a:pt x="121879" y="523724"/>
                </a:cubicBezTo>
                <a:cubicBezTo>
                  <a:pt x="121956" y="523673"/>
                  <a:pt x="119578" y="520311"/>
                  <a:pt x="119500" y="520363"/>
                </a:cubicBezTo>
                <a:cubicBezTo>
                  <a:pt x="113011" y="524396"/>
                  <a:pt x="102203" y="524345"/>
                  <a:pt x="100989" y="533212"/>
                </a:cubicBezTo>
                <a:cubicBezTo>
                  <a:pt x="99774" y="541950"/>
                  <a:pt x="97293" y="546888"/>
                  <a:pt x="88476" y="548673"/>
                </a:cubicBezTo>
                <a:cubicBezTo>
                  <a:pt x="87417" y="548879"/>
                  <a:pt x="87339" y="553972"/>
                  <a:pt x="86796" y="556790"/>
                </a:cubicBezTo>
                <a:cubicBezTo>
                  <a:pt x="79325" y="555394"/>
                  <a:pt x="76274" y="558445"/>
                  <a:pt x="77643" y="565942"/>
                </a:cubicBezTo>
                <a:cubicBezTo>
                  <a:pt x="75369" y="565942"/>
                  <a:pt x="71517" y="565166"/>
                  <a:pt x="71052" y="566072"/>
                </a:cubicBezTo>
                <a:cubicBezTo>
                  <a:pt x="68854" y="570440"/>
                  <a:pt x="67407" y="575223"/>
                  <a:pt x="66010" y="579929"/>
                </a:cubicBezTo>
                <a:cubicBezTo>
                  <a:pt x="65028" y="583238"/>
                  <a:pt x="56056" y="583600"/>
                  <a:pt x="62391" y="589675"/>
                </a:cubicBezTo>
                <a:cubicBezTo>
                  <a:pt x="62882" y="590141"/>
                  <a:pt x="62676" y="592105"/>
                  <a:pt x="62105" y="592778"/>
                </a:cubicBezTo>
                <a:cubicBezTo>
                  <a:pt x="53730" y="602756"/>
                  <a:pt x="40518" y="609298"/>
                  <a:pt x="39382" y="624577"/>
                </a:cubicBezTo>
                <a:cubicBezTo>
                  <a:pt x="39356" y="624938"/>
                  <a:pt x="36615" y="624861"/>
                  <a:pt x="35322" y="625430"/>
                </a:cubicBezTo>
                <a:cubicBezTo>
                  <a:pt x="34134" y="625947"/>
                  <a:pt x="33177" y="627007"/>
                  <a:pt x="32091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2" y="630212"/>
                  <a:pt x="38968" y="629567"/>
                  <a:pt x="40338" y="630006"/>
                </a:cubicBezTo>
                <a:cubicBezTo>
                  <a:pt x="45587" y="631686"/>
                  <a:pt x="48637" y="619613"/>
                  <a:pt x="53575" y="626955"/>
                </a:cubicBezTo>
                <a:cubicBezTo>
                  <a:pt x="58461" y="634246"/>
                  <a:pt x="49775" y="638666"/>
                  <a:pt x="45768" y="640580"/>
                </a:cubicBezTo>
                <a:cubicBezTo>
                  <a:pt x="30592" y="647870"/>
                  <a:pt x="34986" y="660305"/>
                  <a:pt x="38658" y="670078"/>
                </a:cubicBezTo>
                <a:cubicBezTo>
                  <a:pt x="41579" y="677782"/>
                  <a:pt x="42716" y="685874"/>
                  <a:pt x="40157" y="691510"/>
                </a:cubicBezTo>
                <a:cubicBezTo>
                  <a:pt x="37054" y="698361"/>
                  <a:pt x="34961" y="702420"/>
                  <a:pt x="39692" y="709374"/>
                </a:cubicBezTo>
                <a:cubicBezTo>
                  <a:pt x="41424" y="711934"/>
                  <a:pt x="35167" y="720104"/>
                  <a:pt x="36926" y="722430"/>
                </a:cubicBezTo>
                <a:cubicBezTo>
                  <a:pt x="43207" y="730755"/>
                  <a:pt x="40597" y="739649"/>
                  <a:pt x="40933" y="748283"/>
                </a:cubicBezTo>
                <a:cubicBezTo>
                  <a:pt x="41244" y="756272"/>
                  <a:pt x="42432" y="764493"/>
                  <a:pt x="36641" y="771655"/>
                </a:cubicBezTo>
                <a:cubicBezTo>
                  <a:pt x="35064" y="773619"/>
                  <a:pt x="35452" y="777187"/>
                  <a:pt x="34935" y="780031"/>
                </a:cubicBezTo>
                <a:cubicBezTo>
                  <a:pt x="33332" y="777394"/>
                  <a:pt x="31704" y="774757"/>
                  <a:pt x="30101" y="772094"/>
                </a:cubicBezTo>
                <a:cubicBezTo>
                  <a:pt x="26817" y="766717"/>
                  <a:pt x="21620" y="767156"/>
                  <a:pt x="16191" y="766923"/>
                </a:cubicBezTo>
                <a:cubicBezTo>
                  <a:pt x="1739" y="766277"/>
                  <a:pt x="-510" y="764364"/>
                  <a:pt x="85" y="749627"/>
                </a:cubicBezTo>
                <a:cubicBezTo>
                  <a:pt x="939" y="728144"/>
                  <a:pt x="60" y="705962"/>
                  <a:pt x="5487" y="685538"/>
                </a:cubicBezTo>
                <a:cubicBezTo>
                  <a:pt x="9158" y="671732"/>
                  <a:pt x="8616" y="655238"/>
                  <a:pt x="20250" y="643811"/>
                </a:cubicBezTo>
                <a:cubicBezTo>
                  <a:pt x="26998" y="637193"/>
                  <a:pt x="21077" y="631867"/>
                  <a:pt x="18233" y="626180"/>
                </a:cubicBezTo>
                <a:cubicBezTo>
                  <a:pt x="14847" y="619406"/>
                  <a:pt x="10193" y="613046"/>
                  <a:pt x="22551" y="608909"/>
                </a:cubicBezTo>
                <a:cubicBezTo>
                  <a:pt x="28032" y="607074"/>
                  <a:pt x="30721" y="600119"/>
                  <a:pt x="32634" y="592855"/>
                </a:cubicBezTo>
                <a:cubicBezTo>
                  <a:pt x="35270" y="582954"/>
                  <a:pt x="43027" y="574421"/>
                  <a:pt x="48534" y="565296"/>
                </a:cubicBezTo>
                <a:cubicBezTo>
                  <a:pt x="50731" y="561651"/>
                  <a:pt x="52412" y="557565"/>
                  <a:pt x="55126" y="554386"/>
                </a:cubicBezTo>
                <a:cubicBezTo>
                  <a:pt x="57686" y="551387"/>
                  <a:pt x="60400" y="549266"/>
                  <a:pt x="55592" y="546139"/>
                </a:cubicBezTo>
                <a:cubicBezTo>
                  <a:pt x="55333" y="545984"/>
                  <a:pt x="55461" y="544639"/>
                  <a:pt x="55540" y="544639"/>
                </a:cubicBezTo>
                <a:cubicBezTo>
                  <a:pt x="73637" y="541718"/>
                  <a:pt x="65493" y="529851"/>
                  <a:pt x="63864" y="520234"/>
                </a:cubicBezTo>
                <a:cubicBezTo>
                  <a:pt x="66217" y="515968"/>
                  <a:pt x="71465" y="533290"/>
                  <a:pt x="73688" y="518631"/>
                </a:cubicBezTo>
                <a:cubicBezTo>
                  <a:pt x="74387" y="513977"/>
                  <a:pt x="83150" y="510513"/>
                  <a:pt x="88218" y="506532"/>
                </a:cubicBezTo>
                <a:cubicBezTo>
                  <a:pt x="95819" y="514805"/>
                  <a:pt x="100292" y="505188"/>
                  <a:pt x="105850" y="503119"/>
                </a:cubicBezTo>
                <a:cubicBezTo>
                  <a:pt x="110426" y="501413"/>
                  <a:pt x="114768" y="498414"/>
                  <a:pt x="118466" y="495156"/>
                </a:cubicBezTo>
                <a:cubicBezTo>
                  <a:pt x="125033" y="489340"/>
                  <a:pt x="130203" y="482411"/>
                  <a:pt x="140544" y="481713"/>
                </a:cubicBezTo>
                <a:cubicBezTo>
                  <a:pt x="143853" y="481481"/>
                  <a:pt x="152049" y="479903"/>
                  <a:pt x="152281" y="471346"/>
                </a:cubicBezTo>
                <a:cubicBezTo>
                  <a:pt x="152333" y="469614"/>
                  <a:pt x="161071" y="468425"/>
                  <a:pt x="165544" y="466382"/>
                </a:cubicBezTo>
                <a:cubicBezTo>
                  <a:pt x="168647" y="464960"/>
                  <a:pt x="168414" y="463176"/>
                  <a:pt x="166294" y="459816"/>
                </a:cubicBezTo>
                <a:cubicBezTo>
                  <a:pt x="164174" y="456480"/>
                  <a:pt x="163011" y="450147"/>
                  <a:pt x="164794" y="447199"/>
                </a:cubicBezTo>
                <a:cubicBezTo>
                  <a:pt x="169370" y="439676"/>
                  <a:pt x="169397" y="434453"/>
                  <a:pt x="162312" y="428714"/>
                </a:cubicBezTo>
                <a:cubicBezTo>
                  <a:pt x="157787" y="425069"/>
                  <a:pt x="170483" y="418166"/>
                  <a:pt x="161304" y="415684"/>
                </a:cubicBezTo>
                <a:cubicBezTo>
                  <a:pt x="158151" y="414831"/>
                  <a:pt x="151325" y="424138"/>
                  <a:pt x="149360" y="423053"/>
                </a:cubicBezTo>
                <a:cubicBezTo>
                  <a:pt x="142044" y="419019"/>
                  <a:pt x="132504" y="420234"/>
                  <a:pt x="126713" y="412142"/>
                </a:cubicBezTo>
                <a:cubicBezTo>
                  <a:pt x="122499" y="406274"/>
                  <a:pt x="121905" y="401620"/>
                  <a:pt x="126092" y="396398"/>
                </a:cubicBezTo>
                <a:cubicBezTo>
                  <a:pt x="130876" y="390400"/>
                  <a:pt x="125446" y="382437"/>
                  <a:pt x="131884" y="375638"/>
                </a:cubicBezTo>
                <a:cubicBezTo>
                  <a:pt x="136589" y="370700"/>
                  <a:pt x="147835" y="372561"/>
                  <a:pt x="146698" y="361936"/>
                </a:cubicBezTo>
                <a:cubicBezTo>
                  <a:pt x="156418" y="359765"/>
                  <a:pt x="165105" y="354981"/>
                  <a:pt x="174231" y="351284"/>
                </a:cubicBezTo>
                <a:cubicBezTo>
                  <a:pt x="179014" y="349346"/>
                  <a:pt x="177773" y="348156"/>
                  <a:pt x="175162" y="345830"/>
                </a:cubicBezTo>
                <a:cubicBezTo>
                  <a:pt x="174593" y="345312"/>
                  <a:pt x="174153" y="344667"/>
                  <a:pt x="173533" y="344226"/>
                </a:cubicBezTo>
                <a:cubicBezTo>
                  <a:pt x="168983" y="340892"/>
                  <a:pt x="162649" y="338487"/>
                  <a:pt x="160452" y="334015"/>
                </a:cubicBezTo>
                <a:cubicBezTo>
                  <a:pt x="158901" y="330836"/>
                  <a:pt x="163218" y="324992"/>
                  <a:pt x="164303" y="320209"/>
                </a:cubicBezTo>
                <a:cubicBezTo>
                  <a:pt x="164950" y="317313"/>
                  <a:pt x="163889" y="314030"/>
                  <a:pt x="164587" y="311135"/>
                </a:cubicBezTo>
                <a:cubicBezTo>
                  <a:pt x="165209" y="308472"/>
                  <a:pt x="166812" y="304206"/>
                  <a:pt x="168517" y="303947"/>
                </a:cubicBezTo>
                <a:cubicBezTo>
                  <a:pt x="183693" y="301569"/>
                  <a:pt x="191760" y="287582"/>
                  <a:pt x="205229" y="282205"/>
                </a:cubicBezTo>
                <a:cubicBezTo>
                  <a:pt x="216991" y="277500"/>
                  <a:pt x="230979" y="278612"/>
                  <a:pt x="240751" y="268813"/>
                </a:cubicBezTo>
                <a:cubicBezTo>
                  <a:pt x="253859" y="270701"/>
                  <a:pt x="267741" y="264523"/>
                  <a:pt x="280254" y="272639"/>
                </a:cubicBezTo>
                <a:cubicBezTo>
                  <a:pt x="290491" y="265323"/>
                  <a:pt x="300239" y="276931"/>
                  <a:pt x="310373" y="273390"/>
                </a:cubicBezTo>
                <a:cubicBezTo>
                  <a:pt x="318491" y="283188"/>
                  <a:pt x="332710" y="272666"/>
                  <a:pt x="340803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8" y="270546"/>
                  <a:pt x="371205" y="264573"/>
                  <a:pt x="370223" y="256817"/>
                </a:cubicBezTo>
                <a:cubicBezTo>
                  <a:pt x="368361" y="241952"/>
                  <a:pt x="371670" y="227862"/>
                  <a:pt x="379323" y="215039"/>
                </a:cubicBezTo>
                <a:cubicBezTo>
                  <a:pt x="383382" y="208266"/>
                  <a:pt x="387726" y="201441"/>
                  <a:pt x="393077" y="195675"/>
                </a:cubicBezTo>
                <a:cubicBezTo>
                  <a:pt x="404297" y="183602"/>
                  <a:pt x="409752" y="166824"/>
                  <a:pt x="426117" y="158576"/>
                </a:cubicBezTo>
                <a:cubicBezTo>
                  <a:pt x="433175" y="155034"/>
                  <a:pt x="437157" y="145573"/>
                  <a:pt x="442818" y="139031"/>
                </a:cubicBezTo>
                <a:cubicBezTo>
                  <a:pt x="446360" y="134946"/>
                  <a:pt x="449928" y="129233"/>
                  <a:pt x="456288" y="136058"/>
                </a:cubicBezTo>
                <a:cubicBezTo>
                  <a:pt x="456649" y="136472"/>
                  <a:pt x="460734" y="134817"/>
                  <a:pt x="461354" y="133395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1"/>
                </a:cubicBezTo>
                <a:cubicBezTo>
                  <a:pt x="502746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1" y="109843"/>
                  <a:pt x="516577" y="108731"/>
                  <a:pt x="516680" y="101932"/>
                </a:cubicBezTo>
                <a:cubicBezTo>
                  <a:pt x="516680" y="101156"/>
                  <a:pt x="520713" y="99347"/>
                  <a:pt x="522264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1"/>
                  <a:pt x="568283" y="101338"/>
                  <a:pt x="566655" y="95081"/>
                </a:cubicBezTo>
                <a:cubicBezTo>
                  <a:pt x="581261" y="95546"/>
                  <a:pt x="595480" y="95133"/>
                  <a:pt x="608950" y="87610"/>
                </a:cubicBezTo>
                <a:cubicBezTo>
                  <a:pt x="613603" y="84999"/>
                  <a:pt x="620480" y="86292"/>
                  <a:pt x="626349" y="85982"/>
                </a:cubicBezTo>
                <a:cubicBezTo>
                  <a:pt x="632140" y="85697"/>
                  <a:pt x="637285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39"/>
                  <a:pt x="668024" y="81896"/>
                  <a:pt x="670143" y="80448"/>
                </a:cubicBezTo>
                <a:cubicBezTo>
                  <a:pt x="677745" y="75251"/>
                  <a:pt x="684648" y="74890"/>
                  <a:pt x="692041" y="80784"/>
                </a:cubicBezTo>
                <a:cubicBezTo>
                  <a:pt x="693462" y="81923"/>
                  <a:pt x="697057" y="82206"/>
                  <a:pt x="698427" y="81224"/>
                </a:cubicBezTo>
                <a:cubicBezTo>
                  <a:pt x="706467" y="75407"/>
                  <a:pt x="714637" y="84843"/>
                  <a:pt x="721849" y="81147"/>
                </a:cubicBezTo>
                <a:cubicBezTo>
                  <a:pt x="730044" y="76932"/>
                  <a:pt x="737335" y="70908"/>
                  <a:pt x="744703" y="65273"/>
                </a:cubicBezTo>
                <a:cubicBezTo>
                  <a:pt x="745401" y="64755"/>
                  <a:pt x="744574" y="60620"/>
                  <a:pt x="743281" y="59533"/>
                </a:cubicBezTo>
                <a:cubicBezTo>
                  <a:pt x="741885" y="58370"/>
                  <a:pt x="739041" y="58266"/>
                  <a:pt x="736999" y="58629"/>
                </a:cubicBezTo>
                <a:cubicBezTo>
                  <a:pt x="729864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4"/>
                  <a:pt x="690516" y="46658"/>
                </a:cubicBezTo>
                <a:cubicBezTo>
                  <a:pt x="691214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4"/>
                </a:cubicBezTo>
                <a:cubicBezTo>
                  <a:pt x="694161" y="58655"/>
                  <a:pt x="697134" y="64755"/>
                  <a:pt x="689740" y="60671"/>
                </a:cubicBezTo>
                <a:cubicBezTo>
                  <a:pt x="681855" y="56354"/>
                  <a:pt x="674229" y="57026"/>
                  <a:pt x="667920" y="64497"/>
                </a:cubicBezTo>
                <a:cubicBezTo>
                  <a:pt x="667041" y="65557"/>
                  <a:pt x="664740" y="65971"/>
                  <a:pt x="663189" y="65816"/>
                </a:cubicBezTo>
                <a:cubicBezTo>
                  <a:pt x="637078" y="63256"/>
                  <a:pt x="613913" y="67444"/>
                  <a:pt x="597832" y="80553"/>
                </a:cubicBezTo>
                <a:cubicBezTo>
                  <a:pt x="591215" y="85956"/>
                  <a:pt x="587285" y="87274"/>
                  <a:pt x="581209" y="81431"/>
                </a:cubicBezTo>
                <a:cubicBezTo>
                  <a:pt x="578184" y="78535"/>
                  <a:pt x="572601" y="76777"/>
                  <a:pt x="571747" y="73546"/>
                </a:cubicBezTo>
                <a:cubicBezTo>
                  <a:pt x="570661" y="69487"/>
                  <a:pt x="564456" y="66049"/>
                  <a:pt x="571825" y="59068"/>
                </a:cubicBezTo>
                <a:cubicBezTo>
                  <a:pt x="582528" y="48933"/>
                  <a:pt x="595144" y="44280"/>
                  <a:pt x="607941" y="41022"/>
                </a:cubicBezTo>
                <a:cubicBezTo>
                  <a:pt x="613861" y="39523"/>
                  <a:pt x="621902" y="28794"/>
                  <a:pt x="629373" y="40040"/>
                </a:cubicBezTo>
                <a:cubicBezTo>
                  <a:pt x="629580" y="40350"/>
                  <a:pt x="634802" y="38333"/>
                  <a:pt x="636535" y="36395"/>
                </a:cubicBezTo>
                <a:cubicBezTo>
                  <a:pt x="641240" y="31172"/>
                  <a:pt x="645376" y="28277"/>
                  <a:pt x="651194" y="35155"/>
                </a:cubicBezTo>
                <a:cubicBezTo>
                  <a:pt x="651840" y="35931"/>
                  <a:pt x="656106" y="33551"/>
                  <a:pt x="658743" y="32750"/>
                </a:cubicBezTo>
                <a:cubicBezTo>
                  <a:pt x="660785" y="32129"/>
                  <a:pt x="664533" y="30888"/>
                  <a:pt x="664663" y="31199"/>
                </a:cubicBezTo>
                <a:cubicBezTo>
                  <a:pt x="669006" y="41022"/>
                  <a:pt x="677769" y="29854"/>
                  <a:pt x="680382" y="33525"/>
                </a:cubicBezTo>
                <a:cubicBezTo>
                  <a:pt x="686871" y="42729"/>
                  <a:pt x="693334" y="36886"/>
                  <a:pt x="698065" y="33938"/>
                </a:cubicBezTo>
                <a:cubicBezTo>
                  <a:pt x="704735" y="29802"/>
                  <a:pt x="710397" y="31069"/>
                  <a:pt x="716860" y="32672"/>
                </a:cubicBezTo>
                <a:cubicBezTo>
                  <a:pt x="727950" y="35438"/>
                  <a:pt x="738473" y="40687"/>
                  <a:pt x="750288" y="40273"/>
                </a:cubicBezTo>
                <a:cubicBezTo>
                  <a:pt x="752485" y="40195"/>
                  <a:pt x="755691" y="39730"/>
                  <a:pt x="756751" y="40919"/>
                </a:cubicBezTo>
                <a:cubicBezTo>
                  <a:pt x="768979" y="54466"/>
                  <a:pt x="780406" y="44151"/>
                  <a:pt x="789558" y="37946"/>
                </a:cubicBezTo>
                <a:cubicBezTo>
                  <a:pt x="795840" y="33706"/>
                  <a:pt x="803881" y="33525"/>
                  <a:pt x="808509" y="28613"/>
                </a:cubicBezTo>
                <a:cubicBezTo>
                  <a:pt x="814558" y="22175"/>
                  <a:pt x="823271" y="24606"/>
                  <a:pt x="828338" y="21271"/>
                </a:cubicBezTo>
                <a:cubicBezTo>
                  <a:pt x="839403" y="14006"/>
                  <a:pt x="851373" y="13696"/>
                  <a:pt x="863137" y="11136"/>
                </a:cubicBezTo>
                <a:cubicBezTo>
                  <a:pt x="864739" y="10800"/>
                  <a:pt x="866626" y="9793"/>
                  <a:pt x="867945" y="10283"/>
                </a:cubicBezTo>
                <a:cubicBezTo>
                  <a:pt x="878596" y="14343"/>
                  <a:pt x="888239" y="16540"/>
                  <a:pt x="891704" y="1260"/>
                </a:cubicBezTo>
                <a:cubicBezTo>
                  <a:pt x="891808" y="834"/>
                  <a:pt x="893223" y="362"/>
                  <a:pt x="894823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39480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6318B6AE-3A87-4076-A3AA-D5037524606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36295" y="1618062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110715" y="2168447"/>
            <a:ext cx="5248061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95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533044" y="207515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596D3963-0422-4AAE-AC49-6D904822EFB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07622" y="0"/>
            <a:ext cx="5336379" cy="6857998"/>
          </a:xfrm>
          <a:custGeom>
            <a:avLst/>
            <a:gdLst>
              <a:gd name="connsiteX0" fmla="*/ 422711 w 5336379"/>
              <a:gd name="connsiteY0" fmla="*/ 0 h 6857998"/>
              <a:gd name="connsiteX1" fmla="*/ 5336379 w 5336379"/>
              <a:gd name="connsiteY1" fmla="*/ 0 h 6857998"/>
              <a:gd name="connsiteX2" fmla="*/ 5336379 w 5336379"/>
              <a:gd name="connsiteY2" fmla="*/ 1018414 h 6857998"/>
              <a:gd name="connsiteX3" fmla="*/ 5190799 w 5336379"/>
              <a:gd name="connsiteY3" fmla="*/ 1080513 h 6857998"/>
              <a:gd name="connsiteX4" fmla="*/ 2627899 w 5336379"/>
              <a:gd name="connsiteY4" fmla="*/ 5865189 h 6857998"/>
              <a:gd name="connsiteX5" fmla="*/ 2701023 w 5336379"/>
              <a:gd name="connsiteY5" fmla="*/ 6857998 h 6857998"/>
              <a:gd name="connsiteX6" fmla="*/ 2115007 w 5336379"/>
              <a:gd name="connsiteY6" fmla="*/ 6857998 h 6857998"/>
              <a:gd name="connsiteX7" fmla="*/ 0 w 5336379"/>
              <a:gd name="connsiteY7" fmla="*/ 2321890 h 6857998"/>
              <a:gd name="connsiteX8" fmla="*/ 326993 w 5336379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9" h="6857998">
                <a:moveTo>
                  <a:pt x="422711" y="0"/>
                </a:moveTo>
                <a:lnTo>
                  <a:pt x="5336379" y="0"/>
                </a:lnTo>
                <a:lnTo>
                  <a:pt x="5336379" y="1018414"/>
                </a:lnTo>
                <a:lnTo>
                  <a:pt x="5190799" y="1080513"/>
                </a:lnTo>
                <a:cubicBezTo>
                  <a:pt x="3699747" y="1761359"/>
                  <a:pt x="2627899" y="3646419"/>
                  <a:pt x="2627899" y="5865189"/>
                </a:cubicBezTo>
                <a:cubicBezTo>
                  <a:pt x="2627899" y="6205003"/>
                  <a:pt x="2653102" y="6536930"/>
                  <a:pt x="2701023" y="6857998"/>
                </a:cubicBezTo>
                <a:lnTo>
                  <a:pt x="2115007" y="6857998"/>
                </a:lnTo>
                <a:cubicBezTo>
                  <a:pt x="861879" y="6032752"/>
                  <a:pt x="0" y="4311509"/>
                  <a:pt x="0" y="2321890"/>
                </a:cubicBezTo>
                <a:cubicBezTo>
                  <a:pt x="0" y="1589498"/>
                  <a:pt x="116827" y="893423"/>
                  <a:pt x="326993" y="26506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9106" y="2337533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547" y="23343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1147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3">
            <a:extLst>
              <a:ext uri="{FF2B5EF4-FFF2-40B4-BE49-F238E27FC236}">
                <a16:creationId xmlns:a16="http://schemas.microsoft.com/office/drawing/2014/main" id="{9EAF3B4E-D526-405D-9125-DB7A300196C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754489" y="3592988"/>
            <a:ext cx="2223612" cy="2223612"/>
          </a:xfrm>
          <a:custGeom>
            <a:avLst/>
            <a:gdLst>
              <a:gd name="connsiteX0" fmla="*/ 64618 w 2223612"/>
              <a:gd name="connsiteY0" fmla="*/ 0 h 2223612"/>
              <a:gd name="connsiteX1" fmla="*/ 2158994 w 2223612"/>
              <a:gd name="connsiteY1" fmla="*/ 0 h 2223612"/>
              <a:gd name="connsiteX2" fmla="*/ 2223612 w 2223612"/>
              <a:gd name="connsiteY2" fmla="*/ 64618 h 2223612"/>
              <a:gd name="connsiteX3" fmla="*/ 2223612 w 2223612"/>
              <a:gd name="connsiteY3" fmla="*/ 2158994 h 2223612"/>
              <a:gd name="connsiteX4" fmla="*/ 2158994 w 2223612"/>
              <a:gd name="connsiteY4" fmla="*/ 2223612 h 2223612"/>
              <a:gd name="connsiteX5" fmla="*/ 64618 w 2223612"/>
              <a:gd name="connsiteY5" fmla="*/ 2223612 h 2223612"/>
              <a:gd name="connsiteX6" fmla="*/ 0 w 2223612"/>
              <a:gd name="connsiteY6" fmla="*/ 2158994 h 2223612"/>
              <a:gd name="connsiteX7" fmla="*/ 0 w 2223612"/>
              <a:gd name="connsiteY7" fmla="*/ 64618 h 2223612"/>
              <a:gd name="connsiteX8" fmla="*/ 64618 w 2223612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2" h="2223612">
                <a:moveTo>
                  <a:pt x="64618" y="0"/>
                </a:moveTo>
                <a:lnTo>
                  <a:pt x="2158994" y="0"/>
                </a:lnTo>
                <a:cubicBezTo>
                  <a:pt x="2194682" y="0"/>
                  <a:pt x="2223612" y="28931"/>
                  <a:pt x="2223612" y="64618"/>
                </a:cubicBezTo>
                <a:lnTo>
                  <a:pt x="2223612" y="2158994"/>
                </a:lnTo>
                <a:cubicBezTo>
                  <a:pt x="2223612" y="2194682"/>
                  <a:pt x="2194682" y="2223612"/>
                  <a:pt x="2158994" y="2223612"/>
                </a:cubicBezTo>
                <a:lnTo>
                  <a:pt x="64618" y="2223612"/>
                </a:lnTo>
                <a:cubicBezTo>
                  <a:pt x="28931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1" y="0"/>
                  <a:pt x="6461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57567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4335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19">
            <a:extLst>
              <a:ext uri="{FF2B5EF4-FFF2-40B4-BE49-F238E27FC236}">
                <a16:creationId xmlns:a16="http://schemas.microsoft.com/office/drawing/2014/main" id="{92702740-C17F-4E63-8CA9-6606BE8E6B9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83584" y="1743187"/>
            <a:ext cx="3906605" cy="1937396"/>
          </a:xfrm>
          <a:custGeom>
            <a:avLst/>
            <a:gdLst>
              <a:gd name="connsiteX0" fmla="*/ 51650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0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0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0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0" y="1937396"/>
                </a:lnTo>
                <a:cubicBezTo>
                  <a:pt x="23125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5" y="0"/>
                  <a:pt x="51650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206029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2">
            <a:extLst>
              <a:ext uri="{FF2B5EF4-FFF2-40B4-BE49-F238E27FC236}">
                <a16:creationId xmlns:a16="http://schemas.microsoft.com/office/drawing/2014/main" id="{D7C1BDAB-FA4C-4941-8D65-5B0994C848E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637733" y="1832213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6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6" y="0"/>
                  <a:pt x="493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97327" y="203185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7769" y="188977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4" name="PpHolder5">
            <a:extLst>
              <a:ext uri="{FF2B5EF4-FFF2-40B4-BE49-F238E27FC236}">
                <a16:creationId xmlns:a16="http://schemas.microsoft.com/office/drawing/2014/main" id="{712158FC-2C60-4052-9410-9242B38385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88987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47402 w 2570449"/>
              <a:gd name="connsiteY98" fmla="*/ 1556544 h 1639386"/>
              <a:gd name="connsiteX99" fmla="*/ 1947402 w 2570449"/>
              <a:gd name="connsiteY99" fmla="*/ 1556544 h 1639386"/>
              <a:gd name="connsiteX100" fmla="*/ 1947402 w 2570449"/>
              <a:gd name="connsiteY100" fmla="*/ 1556543 h 1639386"/>
              <a:gd name="connsiteX101" fmla="*/ 1951437 w 2570449"/>
              <a:gd name="connsiteY101" fmla="*/ 1549374 h 1639386"/>
              <a:gd name="connsiteX102" fmla="*/ 1957905 w 2570449"/>
              <a:gd name="connsiteY102" fmla="*/ 1538256 h 1639386"/>
              <a:gd name="connsiteX103" fmla="*/ 1484733 w 2570449"/>
              <a:gd name="connsiteY103" fmla="*/ 1538081 h 1639386"/>
              <a:gd name="connsiteX104" fmla="*/ 1485150 w 2570449"/>
              <a:gd name="connsiteY104" fmla="*/ 1540471 h 1639386"/>
              <a:gd name="connsiteX105" fmla="*/ 1479887 w 2570449"/>
              <a:gd name="connsiteY105" fmla="*/ 1541501 h 1639386"/>
              <a:gd name="connsiteX106" fmla="*/ 1479470 w 2570449"/>
              <a:gd name="connsiteY106" fmla="*/ 1539353 h 1639386"/>
              <a:gd name="connsiteX107" fmla="*/ 1484733 w 2570449"/>
              <a:gd name="connsiteY107" fmla="*/ 1538081 h 1639386"/>
              <a:gd name="connsiteX108" fmla="*/ 836139 w 2570449"/>
              <a:gd name="connsiteY108" fmla="*/ 1534156 h 1639386"/>
              <a:gd name="connsiteX109" fmla="*/ 836008 w 2570449"/>
              <a:gd name="connsiteY109" fmla="*/ 1543562 h 1639386"/>
              <a:gd name="connsiteX110" fmla="*/ 833442 w 2570449"/>
              <a:gd name="connsiteY110" fmla="*/ 1542795 h 1639386"/>
              <a:gd name="connsiteX111" fmla="*/ 836139 w 2570449"/>
              <a:gd name="connsiteY111" fmla="*/ 1534156 h 1639386"/>
              <a:gd name="connsiteX112" fmla="*/ 1130955 w 2570449"/>
              <a:gd name="connsiteY112" fmla="*/ 1533520 h 1639386"/>
              <a:gd name="connsiteX113" fmla="*/ 1132512 w 2570449"/>
              <a:gd name="connsiteY113" fmla="*/ 1534331 h 1639386"/>
              <a:gd name="connsiteX114" fmla="*/ 1129902 w 2570449"/>
              <a:gd name="connsiteY114" fmla="*/ 1539243 h 1639386"/>
              <a:gd name="connsiteX115" fmla="*/ 1128301 w 2570449"/>
              <a:gd name="connsiteY115" fmla="*/ 1538410 h 1639386"/>
              <a:gd name="connsiteX116" fmla="*/ 1130955 w 2570449"/>
              <a:gd name="connsiteY116" fmla="*/ 1533520 h 1639386"/>
              <a:gd name="connsiteX117" fmla="*/ 1782485 w 2570449"/>
              <a:gd name="connsiteY117" fmla="*/ 1533170 h 1639386"/>
              <a:gd name="connsiteX118" fmla="*/ 1778341 w 2570449"/>
              <a:gd name="connsiteY118" fmla="*/ 1533717 h 1639386"/>
              <a:gd name="connsiteX119" fmla="*/ 1783472 w 2570449"/>
              <a:gd name="connsiteY119" fmla="*/ 1537883 h 1639386"/>
              <a:gd name="connsiteX120" fmla="*/ 1782485 w 2570449"/>
              <a:gd name="connsiteY120" fmla="*/ 1533170 h 1639386"/>
              <a:gd name="connsiteX121" fmla="*/ 1598908 w 2570449"/>
              <a:gd name="connsiteY121" fmla="*/ 1532226 h 1639386"/>
              <a:gd name="connsiteX122" fmla="*/ 1583230 w 2570449"/>
              <a:gd name="connsiteY122" fmla="*/ 1547948 h 1639386"/>
              <a:gd name="connsiteX123" fmla="*/ 1598908 w 2570449"/>
              <a:gd name="connsiteY123" fmla="*/ 1532226 h 1639386"/>
              <a:gd name="connsiteX124" fmla="*/ 1517142 w 2570449"/>
              <a:gd name="connsiteY124" fmla="*/ 1532183 h 1639386"/>
              <a:gd name="connsiteX125" fmla="*/ 1503151 w 2570449"/>
              <a:gd name="connsiteY125" fmla="*/ 1550273 h 1639386"/>
              <a:gd name="connsiteX126" fmla="*/ 1517142 w 2570449"/>
              <a:gd name="connsiteY126" fmla="*/ 1532183 h 1639386"/>
              <a:gd name="connsiteX127" fmla="*/ 1491595 w 2570449"/>
              <a:gd name="connsiteY127" fmla="*/ 1529178 h 1639386"/>
              <a:gd name="connsiteX128" fmla="*/ 1489314 w 2570449"/>
              <a:gd name="connsiteY128" fmla="*/ 1540230 h 1639386"/>
              <a:gd name="connsiteX129" fmla="*/ 1491595 w 2570449"/>
              <a:gd name="connsiteY129" fmla="*/ 1529178 h 1639386"/>
              <a:gd name="connsiteX130" fmla="*/ 1883505 w 2570449"/>
              <a:gd name="connsiteY130" fmla="*/ 1524464 h 1639386"/>
              <a:gd name="connsiteX131" fmla="*/ 1874559 w 2570449"/>
              <a:gd name="connsiteY131" fmla="*/ 1535625 h 1639386"/>
              <a:gd name="connsiteX132" fmla="*/ 1883505 w 2570449"/>
              <a:gd name="connsiteY132" fmla="*/ 1524464 h 1639386"/>
              <a:gd name="connsiteX133" fmla="*/ 779193 w 2570449"/>
              <a:gd name="connsiteY133" fmla="*/ 1524420 h 1639386"/>
              <a:gd name="connsiteX134" fmla="*/ 771979 w 2570449"/>
              <a:gd name="connsiteY134" fmla="*/ 1540493 h 1639386"/>
              <a:gd name="connsiteX135" fmla="*/ 779193 w 2570449"/>
              <a:gd name="connsiteY135" fmla="*/ 1524420 h 1639386"/>
              <a:gd name="connsiteX136" fmla="*/ 1579371 w 2570449"/>
              <a:gd name="connsiteY136" fmla="*/ 1519640 h 1639386"/>
              <a:gd name="connsiteX137" fmla="*/ 1574854 w 2570449"/>
              <a:gd name="connsiteY137" fmla="*/ 1532358 h 1639386"/>
              <a:gd name="connsiteX138" fmla="*/ 1567837 w 2570449"/>
              <a:gd name="connsiteY138" fmla="*/ 1531481 h 1639386"/>
              <a:gd name="connsiteX139" fmla="*/ 1553299 w 2570449"/>
              <a:gd name="connsiteY139" fmla="*/ 1551720 h 1639386"/>
              <a:gd name="connsiteX140" fmla="*/ 1546809 w 2570449"/>
              <a:gd name="connsiteY140" fmla="*/ 1552838 h 1639386"/>
              <a:gd name="connsiteX141" fmla="*/ 1545318 w 2570449"/>
              <a:gd name="connsiteY141" fmla="*/ 1546567 h 1639386"/>
              <a:gd name="connsiteX142" fmla="*/ 1570732 w 2570449"/>
              <a:gd name="connsiteY142" fmla="*/ 1521416 h 1639386"/>
              <a:gd name="connsiteX143" fmla="*/ 1579371 w 2570449"/>
              <a:gd name="connsiteY143" fmla="*/ 1519640 h 1639386"/>
              <a:gd name="connsiteX144" fmla="*/ 1504116 w 2570449"/>
              <a:gd name="connsiteY144" fmla="*/ 1518434 h 1639386"/>
              <a:gd name="connsiteX145" fmla="*/ 1506989 w 2570449"/>
              <a:gd name="connsiteY145" fmla="*/ 1519685 h 1639386"/>
              <a:gd name="connsiteX146" fmla="*/ 1504620 w 2570449"/>
              <a:gd name="connsiteY146" fmla="*/ 1521833 h 1639386"/>
              <a:gd name="connsiteX147" fmla="*/ 1502998 w 2570449"/>
              <a:gd name="connsiteY147" fmla="*/ 1519838 h 1639386"/>
              <a:gd name="connsiteX148" fmla="*/ 1504116 w 2570449"/>
              <a:gd name="connsiteY148" fmla="*/ 1518434 h 1639386"/>
              <a:gd name="connsiteX149" fmla="*/ 853155 w 2570449"/>
              <a:gd name="connsiteY149" fmla="*/ 1516351 h 1639386"/>
              <a:gd name="connsiteX150" fmla="*/ 856488 w 2570449"/>
              <a:gd name="connsiteY150" fmla="*/ 1518412 h 1639386"/>
              <a:gd name="connsiteX151" fmla="*/ 848769 w 2570449"/>
              <a:gd name="connsiteY151" fmla="*/ 1529661 h 1639386"/>
              <a:gd name="connsiteX152" fmla="*/ 845963 w 2570449"/>
              <a:gd name="connsiteY152" fmla="*/ 1527907 h 1639386"/>
              <a:gd name="connsiteX153" fmla="*/ 853155 w 2570449"/>
              <a:gd name="connsiteY153" fmla="*/ 1516351 h 1639386"/>
              <a:gd name="connsiteX154" fmla="*/ 839099 w 2570449"/>
              <a:gd name="connsiteY154" fmla="*/ 1515123 h 1639386"/>
              <a:gd name="connsiteX155" fmla="*/ 841576 w 2570449"/>
              <a:gd name="connsiteY155" fmla="*/ 1517645 h 1639386"/>
              <a:gd name="connsiteX156" fmla="*/ 832761 w 2570449"/>
              <a:gd name="connsiteY156" fmla="*/ 1527184 h 1639386"/>
              <a:gd name="connsiteX157" fmla="*/ 830569 w 2570449"/>
              <a:gd name="connsiteY157" fmla="*/ 1525277 h 1639386"/>
              <a:gd name="connsiteX158" fmla="*/ 839099 w 2570449"/>
              <a:gd name="connsiteY158" fmla="*/ 1515123 h 1639386"/>
              <a:gd name="connsiteX159" fmla="*/ 1843794 w 2570449"/>
              <a:gd name="connsiteY159" fmla="*/ 1514948 h 1639386"/>
              <a:gd name="connsiteX160" fmla="*/ 1846119 w 2570449"/>
              <a:gd name="connsiteY160" fmla="*/ 1518171 h 1639386"/>
              <a:gd name="connsiteX161" fmla="*/ 1834453 w 2570449"/>
              <a:gd name="connsiteY161" fmla="*/ 1527512 h 1639386"/>
              <a:gd name="connsiteX162" fmla="*/ 1801035 w 2570449"/>
              <a:gd name="connsiteY162" fmla="*/ 1551633 h 1639386"/>
              <a:gd name="connsiteX163" fmla="*/ 1783800 w 2570449"/>
              <a:gd name="connsiteY163" fmla="*/ 1564022 h 1639386"/>
              <a:gd name="connsiteX164" fmla="*/ 1778823 w 2570449"/>
              <a:gd name="connsiteY164" fmla="*/ 1564044 h 1639386"/>
              <a:gd name="connsiteX165" fmla="*/ 1843794 w 2570449"/>
              <a:gd name="connsiteY165" fmla="*/ 1514948 h 1639386"/>
              <a:gd name="connsiteX166" fmla="*/ 1820004 w 2570449"/>
              <a:gd name="connsiteY166" fmla="*/ 1513500 h 1639386"/>
              <a:gd name="connsiteX167" fmla="*/ 1822087 w 2570449"/>
              <a:gd name="connsiteY167" fmla="*/ 1515869 h 1639386"/>
              <a:gd name="connsiteX168" fmla="*/ 1812921 w 2570449"/>
              <a:gd name="connsiteY168" fmla="*/ 1523915 h 1639386"/>
              <a:gd name="connsiteX169" fmla="*/ 1810860 w 2570449"/>
              <a:gd name="connsiteY169" fmla="*/ 1521570 h 1639386"/>
              <a:gd name="connsiteX170" fmla="*/ 1820004 w 2570449"/>
              <a:gd name="connsiteY170" fmla="*/ 1513500 h 1639386"/>
              <a:gd name="connsiteX171" fmla="*/ 1540734 w 2570449"/>
              <a:gd name="connsiteY171" fmla="*/ 1512909 h 1639386"/>
              <a:gd name="connsiteX172" fmla="*/ 1542029 w 2570449"/>
              <a:gd name="connsiteY172" fmla="*/ 1514115 h 1639386"/>
              <a:gd name="connsiteX173" fmla="*/ 1540713 w 2570449"/>
              <a:gd name="connsiteY173" fmla="*/ 1515650 h 1639386"/>
              <a:gd name="connsiteX174" fmla="*/ 1539024 w 2570449"/>
              <a:gd name="connsiteY174" fmla="*/ 1513940 h 1639386"/>
              <a:gd name="connsiteX175" fmla="*/ 1540734 w 2570449"/>
              <a:gd name="connsiteY175" fmla="*/ 1512909 h 1639386"/>
              <a:gd name="connsiteX176" fmla="*/ 1051029 w 2570449"/>
              <a:gd name="connsiteY176" fmla="*/ 1507405 h 1639386"/>
              <a:gd name="connsiteX177" fmla="*/ 1041798 w 2570449"/>
              <a:gd name="connsiteY177" fmla="*/ 1519794 h 1639386"/>
              <a:gd name="connsiteX178" fmla="*/ 1051029 w 2570449"/>
              <a:gd name="connsiteY178" fmla="*/ 1507405 h 1639386"/>
              <a:gd name="connsiteX179" fmla="*/ 640700 w 2570449"/>
              <a:gd name="connsiteY179" fmla="*/ 1507251 h 1639386"/>
              <a:gd name="connsiteX180" fmla="*/ 642125 w 2570449"/>
              <a:gd name="connsiteY180" fmla="*/ 1508237 h 1639386"/>
              <a:gd name="connsiteX181" fmla="*/ 638880 w 2570449"/>
              <a:gd name="connsiteY181" fmla="*/ 1513281 h 1639386"/>
              <a:gd name="connsiteX182" fmla="*/ 636928 w 2570449"/>
              <a:gd name="connsiteY182" fmla="*/ 1511702 h 1639386"/>
              <a:gd name="connsiteX183" fmla="*/ 640700 w 2570449"/>
              <a:gd name="connsiteY183" fmla="*/ 1507251 h 1639386"/>
              <a:gd name="connsiteX184" fmla="*/ 1182331 w 2570449"/>
              <a:gd name="connsiteY184" fmla="*/ 1505891 h 1639386"/>
              <a:gd name="connsiteX185" fmla="*/ 1182441 w 2570449"/>
              <a:gd name="connsiteY185" fmla="*/ 1505980 h 1639386"/>
              <a:gd name="connsiteX186" fmla="*/ 1182327 w 2570449"/>
              <a:gd name="connsiteY186" fmla="*/ 1506034 h 1639386"/>
              <a:gd name="connsiteX187" fmla="*/ 1182375 w 2570449"/>
              <a:gd name="connsiteY187" fmla="*/ 1505871 h 1639386"/>
              <a:gd name="connsiteX188" fmla="*/ 1182484 w 2570449"/>
              <a:gd name="connsiteY188" fmla="*/ 1505978 h 1639386"/>
              <a:gd name="connsiteX189" fmla="*/ 1182352 w 2570449"/>
              <a:gd name="connsiteY189" fmla="*/ 1505891 h 1639386"/>
              <a:gd name="connsiteX190" fmla="*/ 1407609 w 2570449"/>
              <a:gd name="connsiteY190" fmla="*/ 1504318 h 1639386"/>
              <a:gd name="connsiteX191" fmla="*/ 1399895 w 2570449"/>
              <a:gd name="connsiteY191" fmla="*/ 1513259 h 1639386"/>
              <a:gd name="connsiteX192" fmla="*/ 1398031 w 2570449"/>
              <a:gd name="connsiteY192" fmla="*/ 1511439 h 1639386"/>
              <a:gd name="connsiteX193" fmla="*/ 1408249 w 2570449"/>
              <a:gd name="connsiteY193" fmla="*/ 1503677 h 1639386"/>
              <a:gd name="connsiteX194" fmla="*/ 1408429 w 2570449"/>
              <a:gd name="connsiteY194" fmla="*/ 1503748 h 1639386"/>
              <a:gd name="connsiteX195" fmla="*/ 1408359 w 2570449"/>
              <a:gd name="connsiteY195" fmla="*/ 1503809 h 1639386"/>
              <a:gd name="connsiteX196" fmla="*/ 1408161 w 2570449"/>
              <a:gd name="connsiteY196" fmla="*/ 1503677 h 1639386"/>
              <a:gd name="connsiteX197" fmla="*/ 1408293 w 2570449"/>
              <a:gd name="connsiteY197" fmla="*/ 1503809 h 1639386"/>
              <a:gd name="connsiteX198" fmla="*/ 1407609 w 2570449"/>
              <a:gd name="connsiteY198" fmla="*/ 1504318 h 1639386"/>
              <a:gd name="connsiteX199" fmla="*/ 1177967 w 2570449"/>
              <a:gd name="connsiteY199" fmla="*/ 1501506 h 1639386"/>
              <a:gd name="connsiteX200" fmla="*/ 1177989 w 2570449"/>
              <a:gd name="connsiteY200" fmla="*/ 1501550 h 1639386"/>
              <a:gd name="connsiteX201" fmla="*/ 1174480 w 2570449"/>
              <a:gd name="connsiteY201" fmla="*/ 1509773 h 1639386"/>
              <a:gd name="connsiteX202" fmla="*/ 1182327 w 2570449"/>
              <a:gd name="connsiteY202" fmla="*/ 1506034 h 1639386"/>
              <a:gd name="connsiteX203" fmla="*/ 1182243 w 2570449"/>
              <a:gd name="connsiteY203" fmla="*/ 1509071 h 1639386"/>
              <a:gd name="connsiteX204" fmla="*/ 1159833 w 2570449"/>
              <a:gd name="connsiteY204" fmla="*/ 1535274 h 1639386"/>
              <a:gd name="connsiteX205" fmla="*/ 1160447 w 2570449"/>
              <a:gd name="connsiteY205" fmla="*/ 1529858 h 1639386"/>
              <a:gd name="connsiteX206" fmla="*/ 1168297 w 2570449"/>
              <a:gd name="connsiteY206" fmla="*/ 1508172 h 1639386"/>
              <a:gd name="connsiteX207" fmla="*/ 1177967 w 2570449"/>
              <a:gd name="connsiteY207" fmla="*/ 1501506 h 1639386"/>
              <a:gd name="connsiteX208" fmla="*/ 2040352 w 2570449"/>
              <a:gd name="connsiteY208" fmla="*/ 1500168 h 1639386"/>
              <a:gd name="connsiteX209" fmla="*/ 2042194 w 2570449"/>
              <a:gd name="connsiteY209" fmla="*/ 1501769 h 1639386"/>
              <a:gd name="connsiteX210" fmla="*/ 2038554 w 2570449"/>
              <a:gd name="connsiteY210" fmla="*/ 1503458 h 1639386"/>
              <a:gd name="connsiteX211" fmla="*/ 2040352 w 2570449"/>
              <a:gd name="connsiteY211" fmla="*/ 1500168 h 1639386"/>
              <a:gd name="connsiteX212" fmla="*/ 1555865 w 2570449"/>
              <a:gd name="connsiteY212" fmla="*/ 1498787 h 1639386"/>
              <a:gd name="connsiteX213" fmla="*/ 1545581 w 2570449"/>
              <a:gd name="connsiteY213" fmla="*/ 1507711 h 1639386"/>
              <a:gd name="connsiteX214" fmla="*/ 1555865 w 2570449"/>
              <a:gd name="connsiteY214" fmla="*/ 1498787 h 1639386"/>
              <a:gd name="connsiteX215" fmla="*/ 1923457 w 2570449"/>
              <a:gd name="connsiteY215" fmla="*/ 1498019 h 1639386"/>
              <a:gd name="connsiteX216" fmla="*/ 1918677 w 2570449"/>
              <a:gd name="connsiteY216" fmla="*/ 1509071 h 1639386"/>
              <a:gd name="connsiteX217" fmla="*/ 1923457 w 2570449"/>
              <a:gd name="connsiteY217" fmla="*/ 1498019 h 1639386"/>
              <a:gd name="connsiteX218" fmla="*/ 1101198 w 2570449"/>
              <a:gd name="connsiteY218" fmla="*/ 1497099 h 1639386"/>
              <a:gd name="connsiteX219" fmla="*/ 1101308 w 2570449"/>
              <a:gd name="connsiteY219" fmla="*/ 1497230 h 1639386"/>
              <a:gd name="connsiteX220" fmla="*/ 1101140 w 2570449"/>
              <a:gd name="connsiteY220" fmla="*/ 1497186 h 1639386"/>
              <a:gd name="connsiteX221" fmla="*/ 1101396 w 2570449"/>
              <a:gd name="connsiteY221" fmla="*/ 1497088 h 1639386"/>
              <a:gd name="connsiteX222" fmla="*/ 1101352 w 2570449"/>
              <a:gd name="connsiteY222" fmla="*/ 1497230 h 1639386"/>
              <a:gd name="connsiteX223" fmla="*/ 1101243 w 2570449"/>
              <a:gd name="connsiteY223" fmla="*/ 1497098 h 1639386"/>
              <a:gd name="connsiteX224" fmla="*/ 558252 w 2570449"/>
              <a:gd name="connsiteY224" fmla="*/ 1496879 h 1639386"/>
              <a:gd name="connsiteX225" fmla="*/ 559546 w 2570449"/>
              <a:gd name="connsiteY225" fmla="*/ 1498414 h 1639386"/>
              <a:gd name="connsiteX226" fmla="*/ 557703 w 2570449"/>
              <a:gd name="connsiteY226" fmla="*/ 1500366 h 1639386"/>
              <a:gd name="connsiteX227" fmla="*/ 556059 w 2570449"/>
              <a:gd name="connsiteY227" fmla="*/ 1498589 h 1639386"/>
              <a:gd name="connsiteX228" fmla="*/ 558252 w 2570449"/>
              <a:gd name="connsiteY228" fmla="*/ 1496879 h 1639386"/>
              <a:gd name="connsiteX229" fmla="*/ 1953652 w 2570449"/>
              <a:gd name="connsiteY229" fmla="*/ 1496156 h 1639386"/>
              <a:gd name="connsiteX230" fmla="*/ 1952862 w 2570449"/>
              <a:gd name="connsiteY230" fmla="*/ 1499247 h 1639386"/>
              <a:gd name="connsiteX231" fmla="*/ 1949748 w 2570449"/>
              <a:gd name="connsiteY231" fmla="*/ 1499291 h 1639386"/>
              <a:gd name="connsiteX232" fmla="*/ 1953652 w 2570449"/>
              <a:gd name="connsiteY232" fmla="*/ 1496156 h 1639386"/>
              <a:gd name="connsiteX233" fmla="*/ 1332292 w 2570449"/>
              <a:gd name="connsiteY233" fmla="*/ 1495827 h 1639386"/>
              <a:gd name="connsiteX234" fmla="*/ 1334003 w 2570449"/>
              <a:gd name="connsiteY234" fmla="*/ 1498700 h 1639386"/>
              <a:gd name="connsiteX235" fmla="*/ 1322008 w 2570449"/>
              <a:gd name="connsiteY235" fmla="*/ 1512098 h 1639386"/>
              <a:gd name="connsiteX236" fmla="*/ 1319487 w 2570449"/>
              <a:gd name="connsiteY236" fmla="*/ 1500783 h 1639386"/>
              <a:gd name="connsiteX237" fmla="*/ 1332292 w 2570449"/>
              <a:gd name="connsiteY237" fmla="*/ 1495827 h 1639386"/>
              <a:gd name="connsiteX238" fmla="*/ 1532600 w 2570449"/>
              <a:gd name="connsiteY238" fmla="*/ 1495695 h 1639386"/>
              <a:gd name="connsiteX239" fmla="*/ 1533653 w 2570449"/>
              <a:gd name="connsiteY239" fmla="*/ 1498085 h 1639386"/>
              <a:gd name="connsiteX240" fmla="*/ 1532162 w 2570449"/>
              <a:gd name="connsiteY240" fmla="*/ 1499204 h 1639386"/>
              <a:gd name="connsiteX241" fmla="*/ 1529640 w 2570449"/>
              <a:gd name="connsiteY241" fmla="*/ 1497406 h 1639386"/>
              <a:gd name="connsiteX242" fmla="*/ 1532600 w 2570449"/>
              <a:gd name="connsiteY242" fmla="*/ 1495695 h 1639386"/>
              <a:gd name="connsiteX243" fmla="*/ 871925 w 2570449"/>
              <a:gd name="connsiteY243" fmla="*/ 1494752 h 1639386"/>
              <a:gd name="connsiteX244" fmla="*/ 874644 w 2570449"/>
              <a:gd name="connsiteY244" fmla="*/ 1495060 h 1639386"/>
              <a:gd name="connsiteX245" fmla="*/ 873459 w 2570449"/>
              <a:gd name="connsiteY245" fmla="*/ 1499444 h 1639386"/>
              <a:gd name="connsiteX246" fmla="*/ 871662 w 2570449"/>
              <a:gd name="connsiteY246" fmla="*/ 1499159 h 1639386"/>
              <a:gd name="connsiteX247" fmla="*/ 871925 w 2570449"/>
              <a:gd name="connsiteY247" fmla="*/ 1494752 h 1639386"/>
              <a:gd name="connsiteX248" fmla="*/ 1091756 w 2570449"/>
              <a:gd name="connsiteY248" fmla="*/ 1494706 h 1639386"/>
              <a:gd name="connsiteX249" fmla="*/ 1101140 w 2570449"/>
              <a:gd name="connsiteY249" fmla="*/ 1497186 h 1639386"/>
              <a:gd name="connsiteX250" fmla="*/ 1097136 w 2570449"/>
              <a:gd name="connsiteY250" fmla="*/ 1503143 h 1639386"/>
              <a:gd name="connsiteX251" fmla="*/ 1087384 w 2570449"/>
              <a:gd name="connsiteY251" fmla="*/ 1501769 h 1639386"/>
              <a:gd name="connsiteX252" fmla="*/ 1091756 w 2570449"/>
              <a:gd name="connsiteY252" fmla="*/ 1494706 h 1639386"/>
              <a:gd name="connsiteX253" fmla="*/ 1028596 w 2570449"/>
              <a:gd name="connsiteY253" fmla="*/ 1490899 h 1639386"/>
              <a:gd name="connsiteX254" fmla="*/ 1021140 w 2570449"/>
              <a:gd name="connsiteY254" fmla="*/ 1501616 h 1639386"/>
              <a:gd name="connsiteX255" fmla="*/ 1011647 w 2570449"/>
              <a:gd name="connsiteY255" fmla="*/ 1512470 h 1639386"/>
              <a:gd name="connsiteX256" fmla="*/ 1015572 w 2570449"/>
              <a:gd name="connsiteY256" fmla="*/ 1499522 h 1639386"/>
              <a:gd name="connsiteX257" fmla="*/ 689031 w 2570449"/>
              <a:gd name="connsiteY257" fmla="*/ 1490623 h 1639386"/>
              <a:gd name="connsiteX258" fmla="*/ 689035 w 2570449"/>
              <a:gd name="connsiteY258" fmla="*/ 1490624 h 1639386"/>
              <a:gd name="connsiteX259" fmla="*/ 689006 w 2570449"/>
              <a:gd name="connsiteY259" fmla="*/ 1490674 h 1639386"/>
              <a:gd name="connsiteX260" fmla="*/ 689076 w 2570449"/>
              <a:gd name="connsiteY260" fmla="*/ 1490553 h 1639386"/>
              <a:gd name="connsiteX261" fmla="*/ 689037 w 2570449"/>
              <a:gd name="connsiteY261" fmla="*/ 1490621 h 1639386"/>
              <a:gd name="connsiteX262" fmla="*/ 689049 w 2570449"/>
              <a:gd name="connsiteY262" fmla="*/ 1490585 h 1639386"/>
              <a:gd name="connsiteX263" fmla="*/ 689031 w 2570449"/>
              <a:gd name="connsiteY263" fmla="*/ 1490623 h 1639386"/>
              <a:gd name="connsiteX264" fmla="*/ 688988 w 2570449"/>
              <a:gd name="connsiteY264" fmla="*/ 1490606 h 1639386"/>
              <a:gd name="connsiteX265" fmla="*/ 1028859 w 2570449"/>
              <a:gd name="connsiteY265" fmla="*/ 1490520 h 1639386"/>
              <a:gd name="connsiteX266" fmla="*/ 1028969 w 2570449"/>
              <a:gd name="connsiteY266" fmla="*/ 1490652 h 1639386"/>
              <a:gd name="connsiteX267" fmla="*/ 1028596 w 2570449"/>
              <a:gd name="connsiteY267" fmla="*/ 1490899 h 1639386"/>
              <a:gd name="connsiteX268" fmla="*/ 1029119 w 2570449"/>
              <a:gd name="connsiteY268" fmla="*/ 1490413 h 1639386"/>
              <a:gd name="connsiteX269" fmla="*/ 1029013 w 2570449"/>
              <a:gd name="connsiteY269" fmla="*/ 1490651 h 1639386"/>
              <a:gd name="connsiteX270" fmla="*/ 1028881 w 2570449"/>
              <a:gd name="connsiteY270" fmla="*/ 1490520 h 1639386"/>
              <a:gd name="connsiteX271" fmla="*/ 685656 w 2570449"/>
              <a:gd name="connsiteY271" fmla="*/ 1489287 h 1639386"/>
              <a:gd name="connsiteX272" fmla="*/ 688988 w 2570449"/>
              <a:gd name="connsiteY272" fmla="*/ 1490606 h 1639386"/>
              <a:gd name="connsiteX273" fmla="*/ 683349 w 2570449"/>
              <a:gd name="connsiteY273" fmla="*/ 1493963 h 1639386"/>
              <a:gd name="connsiteX274" fmla="*/ 685656 w 2570449"/>
              <a:gd name="connsiteY274" fmla="*/ 1489287 h 1639386"/>
              <a:gd name="connsiteX275" fmla="*/ 1300563 w 2570449"/>
              <a:gd name="connsiteY275" fmla="*/ 1488108 h 1639386"/>
              <a:gd name="connsiteX276" fmla="*/ 1304992 w 2570449"/>
              <a:gd name="connsiteY276" fmla="*/ 1488678 h 1639386"/>
              <a:gd name="connsiteX277" fmla="*/ 1301199 w 2570449"/>
              <a:gd name="connsiteY277" fmla="*/ 1492231 h 1639386"/>
              <a:gd name="connsiteX278" fmla="*/ 1300563 w 2570449"/>
              <a:gd name="connsiteY278" fmla="*/ 1488108 h 1639386"/>
              <a:gd name="connsiteX279" fmla="*/ 1870155 w 2570449"/>
              <a:gd name="connsiteY279" fmla="*/ 1486837 h 1639386"/>
              <a:gd name="connsiteX280" fmla="*/ 1852324 w 2570449"/>
              <a:gd name="connsiteY280" fmla="*/ 1506023 h 1639386"/>
              <a:gd name="connsiteX281" fmla="*/ 1859769 w 2570449"/>
              <a:gd name="connsiteY281" fmla="*/ 1494495 h 1639386"/>
              <a:gd name="connsiteX282" fmla="*/ 1818292 w 2570449"/>
              <a:gd name="connsiteY282" fmla="*/ 1486196 h 1639386"/>
              <a:gd name="connsiteX283" fmla="*/ 1818293 w 2570449"/>
              <a:gd name="connsiteY283" fmla="*/ 1486222 h 1639386"/>
              <a:gd name="connsiteX284" fmla="*/ 1818279 w 2570449"/>
              <a:gd name="connsiteY284" fmla="*/ 1486202 h 1639386"/>
              <a:gd name="connsiteX285" fmla="*/ 1870756 w 2570449"/>
              <a:gd name="connsiteY285" fmla="*/ 1486189 h 1639386"/>
              <a:gd name="connsiteX286" fmla="*/ 1870875 w 2570449"/>
              <a:gd name="connsiteY286" fmla="*/ 1486288 h 1639386"/>
              <a:gd name="connsiteX287" fmla="*/ 1870881 w 2570449"/>
              <a:gd name="connsiteY287" fmla="*/ 1486275 h 1639386"/>
              <a:gd name="connsiteX288" fmla="*/ 1870897 w 2570449"/>
              <a:gd name="connsiteY288" fmla="*/ 1486289 h 1639386"/>
              <a:gd name="connsiteX289" fmla="*/ 1870155 w 2570449"/>
              <a:gd name="connsiteY289" fmla="*/ 1486837 h 1639386"/>
              <a:gd name="connsiteX290" fmla="*/ 1818291 w 2570449"/>
              <a:gd name="connsiteY290" fmla="*/ 1486183 h 1639386"/>
              <a:gd name="connsiteX291" fmla="*/ 1818305 w 2570449"/>
              <a:gd name="connsiteY291" fmla="*/ 1486188 h 1639386"/>
              <a:gd name="connsiteX292" fmla="*/ 1818292 w 2570449"/>
              <a:gd name="connsiteY292" fmla="*/ 1486196 h 1639386"/>
              <a:gd name="connsiteX293" fmla="*/ 1818204 w 2570449"/>
              <a:gd name="connsiteY293" fmla="*/ 1486148 h 1639386"/>
              <a:gd name="connsiteX294" fmla="*/ 1818257 w 2570449"/>
              <a:gd name="connsiteY294" fmla="*/ 1486169 h 1639386"/>
              <a:gd name="connsiteX295" fmla="*/ 1818279 w 2570449"/>
              <a:gd name="connsiteY295" fmla="*/ 1486202 h 1639386"/>
              <a:gd name="connsiteX296" fmla="*/ 1818204 w 2570449"/>
              <a:gd name="connsiteY296" fmla="*/ 1486244 h 1639386"/>
              <a:gd name="connsiteX297" fmla="*/ 1871004 w 2570449"/>
              <a:gd name="connsiteY297" fmla="*/ 1485947 h 1639386"/>
              <a:gd name="connsiteX298" fmla="*/ 1870881 w 2570449"/>
              <a:gd name="connsiteY298" fmla="*/ 1486275 h 1639386"/>
              <a:gd name="connsiteX299" fmla="*/ 1870765 w 2570449"/>
              <a:gd name="connsiteY299" fmla="*/ 1486179 h 1639386"/>
              <a:gd name="connsiteX300" fmla="*/ 1870756 w 2570449"/>
              <a:gd name="connsiteY300" fmla="*/ 1486189 h 1639386"/>
              <a:gd name="connsiteX301" fmla="*/ 1870743 w 2570449"/>
              <a:gd name="connsiteY301" fmla="*/ 1486178 h 1639386"/>
              <a:gd name="connsiteX302" fmla="*/ 1631887 w 2570449"/>
              <a:gd name="connsiteY302" fmla="*/ 1485433 h 1639386"/>
              <a:gd name="connsiteX303" fmla="*/ 1634321 w 2570449"/>
              <a:gd name="connsiteY303" fmla="*/ 1487078 h 1639386"/>
              <a:gd name="connsiteX304" fmla="*/ 1629059 w 2570449"/>
              <a:gd name="connsiteY304" fmla="*/ 1494380 h 1639386"/>
              <a:gd name="connsiteX305" fmla="*/ 1627129 w 2570449"/>
              <a:gd name="connsiteY305" fmla="*/ 1493064 h 1639386"/>
              <a:gd name="connsiteX306" fmla="*/ 1631887 w 2570449"/>
              <a:gd name="connsiteY306" fmla="*/ 1485433 h 1639386"/>
              <a:gd name="connsiteX307" fmla="*/ 904005 w 2570449"/>
              <a:gd name="connsiteY307" fmla="*/ 1483986 h 1639386"/>
              <a:gd name="connsiteX308" fmla="*/ 903949 w 2570449"/>
              <a:gd name="connsiteY308" fmla="*/ 1484109 h 1639386"/>
              <a:gd name="connsiteX309" fmla="*/ 903873 w 2570449"/>
              <a:gd name="connsiteY309" fmla="*/ 1484140 h 1639386"/>
              <a:gd name="connsiteX310" fmla="*/ 903940 w 2570449"/>
              <a:gd name="connsiteY310" fmla="*/ 1483960 h 1639386"/>
              <a:gd name="connsiteX311" fmla="*/ 903982 w 2570449"/>
              <a:gd name="connsiteY311" fmla="*/ 1483985 h 1639386"/>
              <a:gd name="connsiteX312" fmla="*/ 903851 w 2570449"/>
              <a:gd name="connsiteY312" fmla="*/ 1484140 h 1639386"/>
              <a:gd name="connsiteX313" fmla="*/ 1713545 w 2570449"/>
              <a:gd name="connsiteY313" fmla="*/ 1483416 h 1639386"/>
              <a:gd name="connsiteX314" fmla="*/ 1701726 w 2570449"/>
              <a:gd name="connsiteY314" fmla="*/ 1490060 h 1639386"/>
              <a:gd name="connsiteX315" fmla="*/ 1713545 w 2570449"/>
              <a:gd name="connsiteY315" fmla="*/ 1483416 h 1639386"/>
              <a:gd name="connsiteX316" fmla="*/ 1823561 w 2570449"/>
              <a:gd name="connsiteY316" fmla="*/ 1483265 h 1639386"/>
              <a:gd name="connsiteX317" fmla="*/ 1829475 w 2570449"/>
              <a:gd name="connsiteY317" fmla="*/ 1483460 h 1639386"/>
              <a:gd name="connsiteX318" fmla="*/ 1830528 w 2570449"/>
              <a:gd name="connsiteY318" fmla="*/ 1485916 h 1639386"/>
              <a:gd name="connsiteX319" fmla="*/ 1823928 w 2570449"/>
              <a:gd name="connsiteY319" fmla="*/ 1488459 h 1639386"/>
              <a:gd name="connsiteX320" fmla="*/ 1818305 w 2570449"/>
              <a:gd name="connsiteY320" fmla="*/ 1486188 h 1639386"/>
              <a:gd name="connsiteX321" fmla="*/ 1196496 w 2570449"/>
              <a:gd name="connsiteY321" fmla="*/ 1481376 h 1639386"/>
              <a:gd name="connsiteX322" fmla="*/ 1192968 w 2570449"/>
              <a:gd name="connsiteY322" fmla="*/ 1496594 h 1639386"/>
              <a:gd name="connsiteX323" fmla="*/ 1182375 w 2570449"/>
              <a:gd name="connsiteY323" fmla="*/ 1505871 h 1639386"/>
              <a:gd name="connsiteX324" fmla="*/ 1178032 w 2570449"/>
              <a:gd name="connsiteY324" fmla="*/ 1501571 h 1639386"/>
              <a:gd name="connsiteX325" fmla="*/ 1177989 w 2570449"/>
              <a:gd name="connsiteY325" fmla="*/ 1501528 h 1639386"/>
              <a:gd name="connsiteX326" fmla="*/ 1188624 w 2570449"/>
              <a:gd name="connsiteY326" fmla="*/ 1486200 h 1639386"/>
              <a:gd name="connsiteX327" fmla="*/ 1196496 w 2570449"/>
              <a:gd name="connsiteY327" fmla="*/ 1481376 h 1639386"/>
              <a:gd name="connsiteX328" fmla="*/ 1251512 w 2570449"/>
              <a:gd name="connsiteY328" fmla="*/ 1480390 h 1639386"/>
              <a:gd name="connsiteX329" fmla="*/ 1253376 w 2570449"/>
              <a:gd name="connsiteY329" fmla="*/ 1481618 h 1639386"/>
              <a:gd name="connsiteX330" fmla="*/ 1248990 w 2570449"/>
              <a:gd name="connsiteY330" fmla="*/ 1488722 h 1639386"/>
              <a:gd name="connsiteX331" fmla="*/ 1246534 w 2570449"/>
              <a:gd name="connsiteY331" fmla="*/ 1487231 h 1639386"/>
              <a:gd name="connsiteX332" fmla="*/ 1251512 w 2570449"/>
              <a:gd name="connsiteY332" fmla="*/ 1480390 h 1639386"/>
              <a:gd name="connsiteX333" fmla="*/ 914778 w 2570449"/>
              <a:gd name="connsiteY333" fmla="*/ 1479773 h 1639386"/>
              <a:gd name="connsiteX334" fmla="*/ 902251 w 2570449"/>
              <a:gd name="connsiteY334" fmla="*/ 1503414 h 1639386"/>
              <a:gd name="connsiteX335" fmla="*/ 892537 w 2570449"/>
              <a:gd name="connsiteY335" fmla="*/ 1509093 h 1639386"/>
              <a:gd name="connsiteX336" fmla="*/ 903949 w 2570449"/>
              <a:gd name="connsiteY336" fmla="*/ 1484109 h 1639386"/>
              <a:gd name="connsiteX337" fmla="*/ 914881 w 2570449"/>
              <a:gd name="connsiteY337" fmla="*/ 1479578 h 1639386"/>
              <a:gd name="connsiteX338" fmla="*/ 914991 w 2570449"/>
              <a:gd name="connsiteY338" fmla="*/ 1479688 h 1639386"/>
              <a:gd name="connsiteX339" fmla="*/ 914778 w 2570449"/>
              <a:gd name="connsiteY339" fmla="*/ 1479773 h 1639386"/>
              <a:gd name="connsiteX340" fmla="*/ 914846 w 2570449"/>
              <a:gd name="connsiteY340" fmla="*/ 1479646 h 1639386"/>
              <a:gd name="connsiteX341" fmla="*/ 914968 w 2570449"/>
              <a:gd name="connsiteY341" fmla="*/ 1479688 h 1639386"/>
              <a:gd name="connsiteX342" fmla="*/ 914874 w 2570449"/>
              <a:gd name="connsiteY342" fmla="*/ 1479593 h 1639386"/>
              <a:gd name="connsiteX343" fmla="*/ 1879076 w 2570449"/>
              <a:gd name="connsiteY343" fmla="*/ 1478768 h 1639386"/>
              <a:gd name="connsiteX344" fmla="*/ 1871004 w 2570449"/>
              <a:gd name="connsiteY344" fmla="*/ 1485947 h 1639386"/>
              <a:gd name="connsiteX345" fmla="*/ 1872961 w 2570449"/>
              <a:gd name="connsiteY345" fmla="*/ 1480736 h 1639386"/>
              <a:gd name="connsiteX346" fmla="*/ 1879076 w 2570449"/>
              <a:gd name="connsiteY346" fmla="*/ 1478768 h 1639386"/>
              <a:gd name="connsiteX347" fmla="*/ 526698 w 2570449"/>
              <a:gd name="connsiteY347" fmla="*/ 1473789 h 1639386"/>
              <a:gd name="connsiteX348" fmla="*/ 516042 w 2570449"/>
              <a:gd name="connsiteY348" fmla="*/ 1501133 h 1639386"/>
              <a:gd name="connsiteX349" fmla="*/ 526698 w 2570449"/>
              <a:gd name="connsiteY349" fmla="*/ 1473789 h 1639386"/>
              <a:gd name="connsiteX350" fmla="*/ 1500804 w 2570449"/>
              <a:gd name="connsiteY350" fmla="*/ 1472759 h 1639386"/>
              <a:gd name="connsiteX351" fmla="*/ 1488570 w 2570449"/>
              <a:gd name="connsiteY351" fmla="*/ 1483130 h 1639386"/>
              <a:gd name="connsiteX352" fmla="*/ 1490499 w 2570449"/>
              <a:gd name="connsiteY352" fmla="*/ 1485433 h 1639386"/>
              <a:gd name="connsiteX353" fmla="*/ 1502953 w 2570449"/>
              <a:gd name="connsiteY353" fmla="*/ 1475324 h 1639386"/>
              <a:gd name="connsiteX354" fmla="*/ 1500804 w 2570449"/>
              <a:gd name="connsiteY354" fmla="*/ 1472759 h 1639386"/>
              <a:gd name="connsiteX355" fmla="*/ 537048 w 2570449"/>
              <a:gd name="connsiteY355" fmla="*/ 1472057 h 1639386"/>
              <a:gd name="connsiteX356" fmla="*/ 538583 w 2570449"/>
              <a:gd name="connsiteY356" fmla="*/ 1472672 h 1639386"/>
              <a:gd name="connsiteX357" fmla="*/ 536720 w 2570449"/>
              <a:gd name="connsiteY357" fmla="*/ 1475873 h 1639386"/>
              <a:gd name="connsiteX358" fmla="*/ 535623 w 2570449"/>
              <a:gd name="connsiteY358" fmla="*/ 1473351 h 1639386"/>
              <a:gd name="connsiteX359" fmla="*/ 537048 w 2570449"/>
              <a:gd name="connsiteY359" fmla="*/ 1472057 h 1639386"/>
              <a:gd name="connsiteX360" fmla="*/ 1388624 w 2570449"/>
              <a:gd name="connsiteY360" fmla="*/ 1470413 h 1639386"/>
              <a:gd name="connsiteX361" fmla="*/ 1377200 w 2570449"/>
              <a:gd name="connsiteY361" fmla="*/ 1478175 h 1639386"/>
              <a:gd name="connsiteX362" fmla="*/ 1363275 w 2570449"/>
              <a:gd name="connsiteY362" fmla="*/ 1496572 h 1639386"/>
              <a:gd name="connsiteX363" fmla="*/ 1390202 w 2570449"/>
              <a:gd name="connsiteY363" fmla="*/ 1472211 h 1639386"/>
              <a:gd name="connsiteX364" fmla="*/ 1388624 w 2570449"/>
              <a:gd name="connsiteY364" fmla="*/ 1470413 h 1639386"/>
              <a:gd name="connsiteX365" fmla="*/ 755030 w 2570449"/>
              <a:gd name="connsiteY365" fmla="*/ 1469887 h 1639386"/>
              <a:gd name="connsiteX366" fmla="*/ 755841 w 2570449"/>
              <a:gd name="connsiteY366" fmla="*/ 1471553 h 1639386"/>
              <a:gd name="connsiteX367" fmla="*/ 753933 w 2570449"/>
              <a:gd name="connsiteY367" fmla="*/ 1473790 h 1639386"/>
              <a:gd name="connsiteX368" fmla="*/ 753012 w 2570449"/>
              <a:gd name="connsiteY368" fmla="*/ 1471707 h 1639386"/>
              <a:gd name="connsiteX369" fmla="*/ 755030 w 2570449"/>
              <a:gd name="connsiteY369" fmla="*/ 1469887 h 1639386"/>
              <a:gd name="connsiteX370" fmla="*/ 1114968 w 2570449"/>
              <a:gd name="connsiteY370" fmla="*/ 1464646 h 1639386"/>
              <a:gd name="connsiteX371" fmla="*/ 1113039 w 2570449"/>
              <a:gd name="connsiteY371" fmla="*/ 1467277 h 1639386"/>
              <a:gd name="connsiteX372" fmla="*/ 1118982 w 2570449"/>
              <a:gd name="connsiteY372" fmla="*/ 1471663 h 1639386"/>
              <a:gd name="connsiteX373" fmla="*/ 1120911 w 2570449"/>
              <a:gd name="connsiteY373" fmla="*/ 1469031 h 1639386"/>
              <a:gd name="connsiteX374" fmla="*/ 1114968 w 2570449"/>
              <a:gd name="connsiteY374" fmla="*/ 1464646 h 1639386"/>
              <a:gd name="connsiteX375" fmla="*/ 1590171 w 2570449"/>
              <a:gd name="connsiteY375" fmla="*/ 1464299 h 1639386"/>
              <a:gd name="connsiteX376" fmla="*/ 1591489 w 2570449"/>
              <a:gd name="connsiteY376" fmla="*/ 1469949 h 1639386"/>
              <a:gd name="connsiteX377" fmla="*/ 1586059 w 2570449"/>
              <a:gd name="connsiteY377" fmla="*/ 1473921 h 1639386"/>
              <a:gd name="connsiteX378" fmla="*/ 1585557 w 2570449"/>
              <a:gd name="connsiteY378" fmla="*/ 1467929 h 1639386"/>
              <a:gd name="connsiteX379" fmla="*/ 1590159 w 2570449"/>
              <a:gd name="connsiteY379" fmla="*/ 1464251 h 1639386"/>
              <a:gd name="connsiteX380" fmla="*/ 1590203 w 2570449"/>
              <a:gd name="connsiteY380" fmla="*/ 1464273 h 1639386"/>
              <a:gd name="connsiteX381" fmla="*/ 1590171 w 2570449"/>
              <a:gd name="connsiteY381" fmla="*/ 1464299 h 1639386"/>
              <a:gd name="connsiteX382" fmla="*/ 1590325 w 2570449"/>
              <a:gd name="connsiteY382" fmla="*/ 1464162 h 1639386"/>
              <a:gd name="connsiteX383" fmla="*/ 1590269 w 2570449"/>
              <a:gd name="connsiteY383" fmla="*/ 1464229 h 1639386"/>
              <a:gd name="connsiteX384" fmla="*/ 1590225 w 2570449"/>
              <a:gd name="connsiteY384" fmla="*/ 1464207 h 1639386"/>
              <a:gd name="connsiteX385" fmla="*/ 1466204 w 2570449"/>
              <a:gd name="connsiteY385" fmla="*/ 1463923 h 1639386"/>
              <a:gd name="connsiteX386" fmla="*/ 1467344 w 2570449"/>
              <a:gd name="connsiteY386" fmla="*/ 1468199 h 1639386"/>
              <a:gd name="connsiteX387" fmla="*/ 1464888 w 2570449"/>
              <a:gd name="connsiteY387" fmla="*/ 1468724 h 1639386"/>
              <a:gd name="connsiteX388" fmla="*/ 1463748 w 2570449"/>
              <a:gd name="connsiteY388" fmla="*/ 1464405 h 1639386"/>
              <a:gd name="connsiteX389" fmla="*/ 1466204 w 2570449"/>
              <a:gd name="connsiteY389" fmla="*/ 1463923 h 1639386"/>
              <a:gd name="connsiteX390" fmla="*/ 1638158 w 2570449"/>
              <a:gd name="connsiteY390" fmla="*/ 1463615 h 1639386"/>
              <a:gd name="connsiteX391" fmla="*/ 1633926 w 2570449"/>
              <a:gd name="connsiteY391" fmla="*/ 1468988 h 1639386"/>
              <a:gd name="connsiteX392" fmla="*/ 1635900 w 2570449"/>
              <a:gd name="connsiteY392" fmla="*/ 1470719 h 1639386"/>
              <a:gd name="connsiteX393" fmla="*/ 1640811 w 2570449"/>
              <a:gd name="connsiteY393" fmla="*/ 1466159 h 1639386"/>
              <a:gd name="connsiteX394" fmla="*/ 1638158 w 2570449"/>
              <a:gd name="connsiteY394" fmla="*/ 1463615 h 1639386"/>
              <a:gd name="connsiteX395" fmla="*/ 1581192 w 2570449"/>
              <a:gd name="connsiteY395" fmla="*/ 1462325 h 1639386"/>
              <a:gd name="connsiteX396" fmla="*/ 1576125 w 2570449"/>
              <a:gd name="connsiteY396" fmla="*/ 1469777 h 1639386"/>
              <a:gd name="connsiteX397" fmla="*/ 1573582 w 2570449"/>
              <a:gd name="connsiteY397" fmla="*/ 1467124 h 1639386"/>
              <a:gd name="connsiteX398" fmla="*/ 1581389 w 2570449"/>
              <a:gd name="connsiteY398" fmla="*/ 1462037 h 1639386"/>
              <a:gd name="connsiteX399" fmla="*/ 1581476 w 2570449"/>
              <a:gd name="connsiteY399" fmla="*/ 1462146 h 1639386"/>
              <a:gd name="connsiteX400" fmla="*/ 1581477 w 2570449"/>
              <a:gd name="connsiteY400" fmla="*/ 1462146 h 1639386"/>
              <a:gd name="connsiteX401" fmla="*/ 1581192 w 2570449"/>
              <a:gd name="connsiteY401" fmla="*/ 1462325 h 1639386"/>
              <a:gd name="connsiteX402" fmla="*/ 1053638 w 2570449"/>
              <a:gd name="connsiteY402" fmla="*/ 1462015 h 1639386"/>
              <a:gd name="connsiteX403" fmla="*/ 1047783 w 2570449"/>
              <a:gd name="connsiteY403" fmla="*/ 1468067 h 1639386"/>
              <a:gd name="connsiteX404" fmla="*/ 1048989 w 2570449"/>
              <a:gd name="connsiteY404" fmla="*/ 1468943 h 1639386"/>
              <a:gd name="connsiteX405" fmla="*/ 1055283 w 2570449"/>
              <a:gd name="connsiteY405" fmla="*/ 1463966 h 1639386"/>
              <a:gd name="connsiteX406" fmla="*/ 1053638 w 2570449"/>
              <a:gd name="connsiteY406" fmla="*/ 1462015 h 1639386"/>
              <a:gd name="connsiteX407" fmla="*/ 1370928 w 2570449"/>
              <a:gd name="connsiteY407" fmla="*/ 1461839 h 1639386"/>
              <a:gd name="connsiteX408" fmla="*/ 1361433 w 2570449"/>
              <a:gd name="connsiteY408" fmla="*/ 1467474 h 1639386"/>
              <a:gd name="connsiteX409" fmla="*/ 1355207 w 2570449"/>
              <a:gd name="connsiteY409" fmla="*/ 1475960 h 1639386"/>
              <a:gd name="connsiteX410" fmla="*/ 1352817 w 2570449"/>
              <a:gd name="connsiteY410" fmla="*/ 1466136 h 1639386"/>
              <a:gd name="connsiteX411" fmla="*/ 1345273 w 2570449"/>
              <a:gd name="connsiteY411" fmla="*/ 1479359 h 1639386"/>
              <a:gd name="connsiteX412" fmla="*/ 1356609 w 2570449"/>
              <a:gd name="connsiteY412" fmla="*/ 1483723 h 1639386"/>
              <a:gd name="connsiteX413" fmla="*/ 1372310 w 2570449"/>
              <a:gd name="connsiteY413" fmla="*/ 1462694 h 1639386"/>
              <a:gd name="connsiteX414" fmla="*/ 1370928 w 2570449"/>
              <a:gd name="connsiteY414" fmla="*/ 1461839 h 1639386"/>
              <a:gd name="connsiteX415" fmla="*/ 957705 w 2570449"/>
              <a:gd name="connsiteY415" fmla="*/ 1461641 h 1639386"/>
              <a:gd name="connsiteX416" fmla="*/ 938256 w 2570449"/>
              <a:gd name="connsiteY416" fmla="*/ 1481442 h 1639386"/>
              <a:gd name="connsiteX417" fmla="*/ 939966 w 2570449"/>
              <a:gd name="connsiteY417" fmla="*/ 1483152 h 1639386"/>
              <a:gd name="connsiteX418" fmla="*/ 957705 w 2570449"/>
              <a:gd name="connsiteY418" fmla="*/ 1461641 h 1639386"/>
              <a:gd name="connsiteX419" fmla="*/ 1582041 w 2570449"/>
              <a:gd name="connsiteY419" fmla="*/ 1461380 h 1639386"/>
              <a:gd name="connsiteX420" fmla="*/ 1581476 w 2570449"/>
              <a:gd name="connsiteY420" fmla="*/ 1462146 h 1639386"/>
              <a:gd name="connsiteX421" fmla="*/ 1581389 w 2570449"/>
              <a:gd name="connsiteY421" fmla="*/ 1462037 h 1639386"/>
              <a:gd name="connsiteX422" fmla="*/ 1581389 w 2570449"/>
              <a:gd name="connsiteY422" fmla="*/ 1462037 h 1639386"/>
              <a:gd name="connsiteX423" fmla="*/ 1581388 w 2570449"/>
              <a:gd name="connsiteY423" fmla="*/ 1462037 h 1639386"/>
              <a:gd name="connsiteX424" fmla="*/ 1188251 w 2570449"/>
              <a:gd name="connsiteY424" fmla="*/ 1460808 h 1639386"/>
              <a:gd name="connsiteX425" fmla="*/ 1191276 w 2570449"/>
              <a:gd name="connsiteY425" fmla="*/ 1463483 h 1639386"/>
              <a:gd name="connsiteX426" fmla="*/ 1184940 w 2570449"/>
              <a:gd name="connsiteY426" fmla="*/ 1469842 h 1639386"/>
              <a:gd name="connsiteX427" fmla="*/ 1182264 w 2570449"/>
              <a:gd name="connsiteY427" fmla="*/ 1467255 h 1639386"/>
              <a:gd name="connsiteX428" fmla="*/ 1188251 w 2570449"/>
              <a:gd name="connsiteY428" fmla="*/ 1460808 h 1639386"/>
              <a:gd name="connsiteX429" fmla="*/ 976431 w 2570449"/>
              <a:gd name="connsiteY429" fmla="*/ 1459536 h 1639386"/>
              <a:gd name="connsiteX430" fmla="*/ 970379 w 2570449"/>
              <a:gd name="connsiteY430" fmla="*/ 1464251 h 1639386"/>
              <a:gd name="connsiteX431" fmla="*/ 978076 w 2570449"/>
              <a:gd name="connsiteY431" fmla="*/ 1461554 h 1639386"/>
              <a:gd name="connsiteX432" fmla="*/ 976431 w 2570449"/>
              <a:gd name="connsiteY432" fmla="*/ 1459536 h 1639386"/>
              <a:gd name="connsiteX433" fmla="*/ 1972487 w 2570449"/>
              <a:gd name="connsiteY433" fmla="*/ 1457147 h 1639386"/>
              <a:gd name="connsiteX434" fmla="*/ 1974723 w 2570449"/>
              <a:gd name="connsiteY434" fmla="*/ 1458023 h 1639386"/>
              <a:gd name="connsiteX435" fmla="*/ 1970207 w 2570449"/>
              <a:gd name="connsiteY435" fmla="*/ 1468943 h 1639386"/>
              <a:gd name="connsiteX436" fmla="*/ 1967356 w 2570449"/>
              <a:gd name="connsiteY436" fmla="*/ 1467737 h 1639386"/>
              <a:gd name="connsiteX437" fmla="*/ 1972487 w 2570449"/>
              <a:gd name="connsiteY437" fmla="*/ 1457147 h 1639386"/>
              <a:gd name="connsiteX438" fmla="*/ 1628160 w 2570449"/>
              <a:gd name="connsiteY438" fmla="*/ 1456006 h 1639386"/>
              <a:gd name="connsiteX439" fmla="*/ 1625397 w 2570449"/>
              <a:gd name="connsiteY439" fmla="*/ 1456949 h 1639386"/>
              <a:gd name="connsiteX440" fmla="*/ 1627852 w 2570449"/>
              <a:gd name="connsiteY440" fmla="*/ 1459953 h 1639386"/>
              <a:gd name="connsiteX441" fmla="*/ 1630550 w 2570449"/>
              <a:gd name="connsiteY441" fmla="*/ 1458111 h 1639386"/>
              <a:gd name="connsiteX442" fmla="*/ 1628160 w 2570449"/>
              <a:gd name="connsiteY442" fmla="*/ 1456006 h 1639386"/>
              <a:gd name="connsiteX443" fmla="*/ 1291902 w 2570449"/>
              <a:gd name="connsiteY443" fmla="*/ 1455392 h 1639386"/>
              <a:gd name="connsiteX444" fmla="*/ 1256029 w 2570449"/>
              <a:gd name="connsiteY444" fmla="*/ 1497054 h 1639386"/>
              <a:gd name="connsiteX445" fmla="*/ 1291902 w 2570449"/>
              <a:gd name="connsiteY445" fmla="*/ 1455392 h 1639386"/>
              <a:gd name="connsiteX446" fmla="*/ 1839783 w 2570449"/>
              <a:gd name="connsiteY446" fmla="*/ 1454976 h 1639386"/>
              <a:gd name="connsiteX447" fmla="*/ 1840550 w 2570449"/>
              <a:gd name="connsiteY447" fmla="*/ 1457191 h 1639386"/>
              <a:gd name="connsiteX448" fmla="*/ 1838181 w 2570449"/>
              <a:gd name="connsiteY448" fmla="*/ 1458506 h 1639386"/>
              <a:gd name="connsiteX449" fmla="*/ 1837545 w 2570449"/>
              <a:gd name="connsiteY449" fmla="*/ 1456490 h 1639386"/>
              <a:gd name="connsiteX450" fmla="*/ 1839783 w 2570449"/>
              <a:gd name="connsiteY450" fmla="*/ 1454976 h 1639386"/>
              <a:gd name="connsiteX451" fmla="*/ 1700148 w 2570449"/>
              <a:gd name="connsiteY451" fmla="*/ 1449866 h 1639386"/>
              <a:gd name="connsiteX452" fmla="*/ 1693328 w 2570449"/>
              <a:gd name="connsiteY452" fmla="*/ 1466312 h 1639386"/>
              <a:gd name="connsiteX453" fmla="*/ 1700345 w 2570449"/>
              <a:gd name="connsiteY453" fmla="*/ 1463966 h 1639386"/>
              <a:gd name="connsiteX454" fmla="*/ 1706243 w 2570449"/>
              <a:gd name="connsiteY454" fmla="*/ 1453879 h 1639386"/>
              <a:gd name="connsiteX455" fmla="*/ 1700148 w 2570449"/>
              <a:gd name="connsiteY455" fmla="*/ 1449866 h 1639386"/>
              <a:gd name="connsiteX456" fmla="*/ 1315950 w 2570449"/>
              <a:gd name="connsiteY456" fmla="*/ 1449072 h 1639386"/>
              <a:gd name="connsiteX457" fmla="*/ 1305825 w 2570449"/>
              <a:gd name="connsiteY457" fmla="*/ 1461182 h 1639386"/>
              <a:gd name="connsiteX458" fmla="*/ 1304203 w 2570449"/>
              <a:gd name="connsiteY458" fmla="*/ 1452980 h 1639386"/>
              <a:gd name="connsiteX459" fmla="*/ 1316175 w 2570449"/>
              <a:gd name="connsiteY459" fmla="*/ 1448880 h 1639386"/>
              <a:gd name="connsiteX460" fmla="*/ 1316295 w 2570449"/>
              <a:gd name="connsiteY460" fmla="*/ 1448911 h 1639386"/>
              <a:gd name="connsiteX461" fmla="*/ 1316263 w 2570449"/>
              <a:gd name="connsiteY461" fmla="*/ 1448990 h 1639386"/>
              <a:gd name="connsiteX462" fmla="*/ 1316110 w 2570449"/>
              <a:gd name="connsiteY462" fmla="*/ 1448880 h 1639386"/>
              <a:gd name="connsiteX463" fmla="*/ 1316197 w 2570449"/>
              <a:gd name="connsiteY463" fmla="*/ 1448990 h 1639386"/>
              <a:gd name="connsiteX464" fmla="*/ 1315950 w 2570449"/>
              <a:gd name="connsiteY464" fmla="*/ 1449072 h 1639386"/>
              <a:gd name="connsiteX465" fmla="*/ 1286530 w 2570449"/>
              <a:gd name="connsiteY465" fmla="*/ 1448836 h 1639386"/>
              <a:gd name="connsiteX466" fmla="*/ 1287188 w 2570449"/>
              <a:gd name="connsiteY466" fmla="*/ 1450525 h 1639386"/>
              <a:gd name="connsiteX467" fmla="*/ 1285827 w 2570449"/>
              <a:gd name="connsiteY467" fmla="*/ 1451752 h 1639386"/>
              <a:gd name="connsiteX468" fmla="*/ 1284841 w 2570449"/>
              <a:gd name="connsiteY468" fmla="*/ 1449603 h 1639386"/>
              <a:gd name="connsiteX469" fmla="*/ 1286530 w 2570449"/>
              <a:gd name="connsiteY469" fmla="*/ 1448836 h 1639386"/>
              <a:gd name="connsiteX470" fmla="*/ 1966589 w 2570449"/>
              <a:gd name="connsiteY470" fmla="*/ 1448463 h 1639386"/>
              <a:gd name="connsiteX471" fmla="*/ 1969242 w 2570449"/>
              <a:gd name="connsiteY471" fmla="*/ 1449889 h 1639386"/>
              <a:gd name="connsiteX472" fmla="*/ 1958278 w 2570449"/>
              <a:gd name="connsiteY472" fmla="*/ 1472452 h 1639386"/>
              <a:gd name="connsiteX473" fmla="*/ 1955822 w 2570449"/>
              <a:gd name="connsiteY473" fmla="*/ 1471246 h 1639386"/>
              <a:gd name="connsiteX474" fmla="*/ 1966589 w 2570449"/>
              <a:gd name="connsiteY474" fmla="*/ 1448463 h 1639386"/>
              <a:gd name="connsiteX475" fmla="*/ 1595790 w 2570449"/>
              <a:gd name="connsiteY475" fmla="*/ 1447552 h 1639386"/>
              <a:gd name="connsiteX476" fmla="*/ 1582041 w 2570449"/>
              <a:gd name="connsiteY476" fmla="*/ 1461380 h 1639386"/>
              <a:gd name="connsiteX477" fmla="*/ 1587978 w 2570449"/>
              <a:gd name="connsiteY477" fmla="*/ 1453331 h 1639386"/>
              <a:gd name="connsiteX478" fmla="*/ 1107101 w 2570449"/>
              <a:gd name="connsiteY478" fmla="*/ 1447206 h 1639386"/>
              <a:gd name="connsiteX479" fmla="*/ 1098261 w 2570449"/>
              <a:gd name="connsiteY479" fmla="*/ 1452104 h 1639386"/>
              <a:gd name="connsiteX480" fmla="*/ 1087384 w 2570449"/>
              <a:gd name="connsiteY480" fmla="*/ 1450064 h 1639386"/>
              <a:gd name="connsiteX481" fmla="*/ 1087209 w 2570449"/>
              <a:gd name="connsiteY481" fmla="*/ 1453002 h 1639386"/>
              <a:gd name="connsiteX482" fmla="*/ 1111943 w 2570449"/>
              <a:gd name="connsiteY482" fmla="*/ 1449538 h 1639386"/>
              <a:gd name="connsiteX483" fmla="*/ 1107101 w 2570449"/>
              <a:gd name="connsiteY483" fmla="*/ 1447206 h 1639386"/>
              <a:gd name="connsiteX484" fmla="*/ 1642215 w 2570449"/>
              <a:gd name="connsiteY484" fmla="*/ 1447169 h 1639386"/>
              <a:gd name="connsiteX485" fmla="*/ 1640439 w 2570449"/>
              <a:gd name="connsiteY485" fmla="*/ 1449472 h 1639386"/>
              <a:gd name="connsiteX486" fmla="*/ 1642347 w 2570449"/>
              <a:gd name="connsiteY486" fmla="*/ 1450568 h 1639386"/>
              <a:gd name="connsiteX487" fmla="*/ 1644167 w 2570449"/>
              <a:gd name="connsiteY487" fmla="*/ 1448397 h 1639386"/>
              <a:gd name="connsiteX488" fmla="*/ 1642215 w 2570449"/>
              <a:gd name="connsiteY488" fmla="*/ 1447169 h 1639386"/>
              <a:gd name="connsiteX489" fmla="*/ 1596672 w 2570449"/>
              <a:gd name="connsiteY489" fmla="*/ 1446665 h 1639386"/>
              <a:gd name="connsiteX490" fmla="*/ 1596672 w 2570449"/>
              <a:gd name="connsiteY490" fmla="*/ 1446666 h 1639386"/>
              <a:gd name="connsiteX491" fmla="*/ 1596672 w 2570449"/>
              <a:gd name="connsiteY491" fmla="*/ 1446666 h 1639386"/>
              <a:gd name="connsiteX492" fmla="*/ 1596674 w 2570449"/>
              <a:gd name="connsiteY492" fmla="*/ 1446668 h 1639386"/>
              <a:gd name="connsiteX493" fmla="*/ 1596781 w 2570449"/>
              <a:gd name="connsiteY493" fmla="*/ 1446819 h 1639386"/>
              <a:gd name="connsiteX494" fmla="*/ 1595790 w 2570449"/>
              <a:gd name="connsiteY494" fmla="*/ 1447552 h 1639386"/>
              <a:gd name="connsiteX495" fmla="*/ 1597101 w 2570449"/>
              <a:gd name="connsiteY495" fmla="*/ 1446528 h 1639386"/>
              <a:gd name="connsiteX496" fmla="*/ 1596782 w 2570449"/>
              <a:gd name="connsiteY496" fmla="*/ 1446797 h 1639386"/>
              <a:gd name="connsiteX497" fmla="*/ 1596674 w 2570449"/>
              <a:gd name="connsiteY497" fmla="*/ 1446668 h 1639386"/>
              <a:gd name="connsiteX498" fmla="*/ 1596672 w 2570449"/>
              <a:gd name="connsiteY498" fmla="*/ 1446666 h 1639386"/>
              <a:gd name="connsiteX499" fmla="*/ 1257958 w 2570449"/>
              <a:gd name="connsiteY499" fmla="*/ 1445152 h 1639386"/>
              <a:gd name="connsiteX500" fmla="*/ 1241424 w 2570449"/>
              <a:gd name="connsiteY500" fmla="*/ 1452805 h 1639386"/>
              <a:gd name="connsiteX501" fmla="*/ 1257958 w 2570449"/>
              <a:gd name="connsiteY501" fmla="*/ 1445152 h 1639386"/>
              <a:gd name="connsiteX502" fmla="*/ 1206187 w 2570449"/>
              <a:gd name="connsiteY502" fmla="*/ 1443552 h 1639386"/>
              <a:gd name="connsiteX503" fmla="*/ 1209213 w 2570449"/>
              <a:gd name="connsiteY503" fmla="*/ 1444736 h 1639386"/>
              <a:gd name="connsiteX504" fmla="*/ 1203951 w 2570449"/>
              <a:gd name="connsiteY504" fmla="*/ 1456972 h 1639386"/>
              <a:gd name="connsiteX505" fmla="*/ 1201209 w 2570449"/>
              <a:gd name="connsiteY505" fmla="*/ 1455875 h 1639386"/>
              <a:gd name="connsiteX506" fmla="*/ 1206187 w 2570449"/>
              <a:gd name="connsiteY506" fmla="*/ 1443552 h 1639386"/>
              <a:gd name="connsiteX507" fmla="*/ 1600905 w 2570449"/>
              <a:gd name="connsiteY507" fmla="*/ 1443311 h 1639386"/>
              <a:gd name="connsiteX508" fmla="*/ 1601847 w 2570449"/>
              <a:gd name="connsiteY508" fmla="*/ 1445000 h 1639386"/>
              <a:gd name="connsiteX509" fmla="*/ 1597101 w 2570449"/>
              <a:gd name="connsiteY509" fmla="*/ 1446528 h 1639386"/>
              <a:gd name="connsiteX510" fmla="*/ 1529661 w 2570449"/>
              <a:gd name="connsiteY510" fmla="*/ 1442390 h 1639386"/>
              <a:gd name="connsiteX511" fmla="*/ 1507602 w 2570449"/>
              <a:gd name="connsiteY511" fmla="*/ 1465019 h 1639386"/>
              <a:gd name="connsiteX512" fmla="*/ 1507932 w 2570449"/>
              <a:gd name="connsiteY512" fmla="*/ 1472211 h 1639386"/>
              <a:gd name="connsiteX513" fmla="*/ 1522381 w 2570449"/>
              <a:gd name="connsiteY513" fmla="*/ 1462496 h 1639386"/>
              <a:gd name="connsiteX514" fmla="*/ 1534025 w 2570449"/>
              <a:gd name="connsiteY514" fmla="*/ 1460282 h 1639386"/>
              <a:gd name="connsiteX515" fmla="*/ 1546085 w 2570449"/>
              <a:gd name="connsiteY515" fmla="*/ 1456467 h 1639386"/>
              <a:gd name="connsiteX516" fmla="*/ 1550952 w 2570449"/>
              <a:gd name="connsiteY516" fmla="*/ 1449296 h 1639386"/>
              <a:gd name="connsiteX517" fmla="*/ 1549922 w 2570449"/>
              <a:gd name="connsiteY517" fmla="*/ 1447937 h 1639386"/>
              <a:gd name="connsiteX518" fmla="*/ 1545186 w 2570449"/>
              <a:gd name="connsiteY518" fmla="*/ 1452059 h 1639386"/>
              <a:gd name="connsiteX519" fmla="*/ 1539178 w 2570449"/>
              <a:gd name="connsiteY519" fmla="*/ 1453704 h 1639386"/>
              <a:gd name="connsiteX520" fmla="*/ 1534332 w 2570449"/>
              <a:gd name="connsiteY520" fmla="*/ 1450328 h 1639386"/>
              <a:gd name="connsiteX521" fmla="*/ 1528697 w 2570449"/>
              <a:gd name="connsiteY521" fmla="*/ 1452542 h 1639386"/>
              <a:gd name="connsiteX522" fmla="*/ 1531854 w 2570449"/>
              <a:gd name="connsiteY522" fmla="*/ 1443617 h 1639386"/>
              <a:gd name="connsiteX523" fmla="*/ 1529661 w 2570449"/>
              <a:gd name="connsiteY523" fmla="*/ 1442390 h 1639386"/>
              <a:gd name="connsiteX524" fmla="*/ 862320 w 2570449"/>
              <a:gd name="connsiteY524" fmla="*/ 1442324 h 1639386"/>
              <a:gd name="connsiteX525" fmla="*/ 862167 w 2570449"/>
              <a:gd name="connsiteY525" fmla="*/ 1442477 h 1639386"/>
              <a:gd name="connsiteX526" fmla="*/ 862169 w 2570449"/>
              <a:gd name="connsiteY526" fmla="*/ 1442471 h 1639386"/>
              <a:gd name="connsiteX527" fmla="*/ 862365 w 2570449"/>
              <a:gd name="connsiteY527" fmla="*/ 1442301 h 1639386"/>
              <a:gd name="connsiteX528" fmla="*/ 862339 w 2570449"/>
              <a:gd name="connsiteY528" fmla="*/ 1442370 h 1639386"/>
              <a:gd name="connsiteX529" fmla="*/ 862212 w 2570449"/>
              <a:gd name="connsiteY529" fmla="*/ 1442455 h 1639386"/>
              <a:gd name="connsiteX530" fmla="*/ 868766 w 2570449"/>
              <a:gd name="connsiteY530" fmla="*/ 1438093 h 1639386"/>
              <a:gd name="connsiteX531" fmla="*/ 865558 w 2570449"/>
              <a:gd name="connsiteY531" fmla="*/ 1450365 h 1639386"/>
              <a:gd name="connsiteX532" fmla="*/ 855874 w 2570449"/>
              <a:gd name="connsiteY532" fmla="*/ 1459690 h 1639386"/>
              <a:gd name="connsiteX533" fmla="*/ 862339 w 2570449"/>
              <a:gd name="connsiteY533" fmla="*/ 1442370 h 1639386"/>
              <a:gd name="connsiteX534" fmla="*/ 868812 w 2570449"/>
              <a:gd name="connsiteY534" fmla="*/ 1437916 h 1639386"/>
              <a:gd name="connsiteX535" fmla="*/ 868899 w 2570449"/>
              <a:gd name="connsiteY535" fmla="*/ 1438004 h 1639386"/>
              <a:gd name="connsiteX536" fmla="*/ 868766 w 2570449"/>
              <a:gd name="connsiteY536" fmla="*/ 1438093 h 1639386"/>
              <a:gd name="connsiteX537" fmla="*/ 868798 w 2570449"/>
              <a:gd name="connsiteY537" fmla="*/ 1437969 h 1639386"/>
              <a:gd name="connsiteX538" fmla="*/ 868855 w 2570449"/>
              <a:gd name="connsiteY538" fmla="*/ 1438025 h 1639386"/>
              <a:gd name="connsiteX539" fmla="*/ 868812 w 2570449"/>
              <a:gd name="connsiteY539" fmla="*/ 1437917 h 1639386"/>
              <a:gd name="connsiteX540" fmla="*/ 868809 w 2570449"/>
              <a:gd name="connsiteY540" fmla="*/ 1437913 h 1639386"/>
              <a:gd name="connsiteX541" fmla="*/ 868812 w 2570449"/>
              <a:gd name="connsiteY541" fmla="*/ 1437917 h 1639386"/>
              <a:gd name="connsiteX542" fmla="*/ 868798 w 2570449"/>
              <a:gd name="connsiteY542" fmla="*/ 1437969 h 1639386"/>
              <a:gd name="connsiteX543" fmla="*/ 868767 w 2570449"/>
              <a:gd name="connsiteY543" fmla="*/ 1437938 h 1639386"/>
              <a:gd name="connsiteX544" fmla="*/ 999587 w 2570449"/>
              <a:gd name="connsiteY544" fmla="*/ 1434254 h 1639386"/>
              <a:gd name="connsiteX545" fmla="*/ 996231 w 2570449"/>
              <a:gd name="connsiteY545" fmla="*/ 1435855 h 1639386"/>
              <a:gd name="connsiteX546" fmla="*/ 998512 w 2570449"/>
              <a:gd name="connsiteY546" fmla="*/ 1439780 h 1639386"/>
              <a:gd name="connsiteX547" fmla="*/ 1001274 w 2570449"/>
              <a:gd name="connsiteY547" fmla="*/ 1436205 h 1639386"/>
              <a:gd name="connsiteX548" fmla="*/ 999587 w 2570449"/>
              <a:gd name="connsiteY548" fmla="*/ 1434254 h 1639386"/>
              <a:gd name="connsiteX549" fmla="*/ 1271838 w 2570449"/>
              <a:gd name="connsiteY549" fmla="*/ 1432193 h 1639386"/>
              <a:gd name="connsiteX550" fmla="*/ 1267102 w 2570449"/>
              <a:gd name="connsiteY550" fmla="*/ 1437675 h 1639386"/>
              <a:gd name="connsiteX551" fmla="*/ 1268856 w 2570449"/>
              <a:gd name="connsiteY551" fmla="*/ 1439517 h 1639386"/>
              <a:gd name="connsiteX552" fmla="*/ 1274403 w 2570449"/>
              <a:gd name="connsiteY552" fmla="*/ 1434934 h 1639386"/>
              <a:gd name="connsiteX553" fmla="*/ 1271838 w 2570449"/>
              <a:gd name="connsiteY553" fmla="*/ 1432193 h 1639386"/>
              <a:gd name="connsiteX554" fmla="*/ 1663638 w 2570449"/>
              <a:gd name="connsiteY554" fmla="*/ 1430395 h 1639386"/>
              <a:gd name="connsiteX555" fmla="*/ 1661533 w 2570449"/>
              <a:gd name="connsiteY555" fmla="*/ 1432500 h 1639386"/>
              <a:gd name="connsiteX556" fmla="*/ 1663090 w 2570449"/>
              <a:gd name="connsiteY556" fmla="*/ 1434934 h 1639386"/>
              <a:gd name="connsiteX557" fmla="*/ 1665436 w 2570449"/>
              <a:gd name="connsiteY557" fmla="*/ 1432171 h 1639386"/>
              <a:gd name="connsiteX558" fmla="*/ 1663638 w 2570449"/>
              <a:gd name="connsiteY558" fmla="*/ 1430395 h 1639386"/>
              <a:gd name="connsiteX559" fmla="*/ 977528 w 2570449"/>
              <a:gd name="connsiteY559" fmla="*/ 1427983 h 1639386"/>
              <a:gd name="connsiteX560" fmla="*/ 973865 w 2570449"/>
              <a:gd name="connsiteY560" fmla="*/ 1431206 h 1639386"/>
              <a:gd name="connsiteX561" fmla="*/ 975006 w 2570449"/>
              <a:gd name="connsiteY561" fmla="*/ 1432719 h 1639386"/>
              <a:gd name="connsiteX562" fmla="*/ 978492 w 2570449"/>
              <a:gd name="connsiteY562" fmla="*/ 1428926 h 1639386"/>
              <a:gd name="connsiteX563" fmla="*/ 977528 w 2570449"/>
              <a:gd name="connsiteY563" fmla="*/ 1427983 h 1639386"/>
              <a:gd name="connsiteX564" fmla="*/ 1925738 w 2570449"/>
              <a:gd name="connsiteY564" fmla="*/ 1425242 h 1639386"/>
              <a:gd name="connsiteX565" fmla="*/ 1928500 w 2570449"/>
              <a:gd name="connsiteY565" fmla="*/ 1427348 h 1639386"/>
              <a:gd name="connsiteX566" fmla="*/ 1919137 w 2570449"/>
              <a:gd name="connsiteY566" fmla="*/ 1439693 h 1639386"/>
              <a:gd name="connsiteX567" fmla="*/ 1916594 w 2570449"/>
              <a:gd name="connsiteY567" fmla="*/ 1437697 h 1639386"/>
              <a:gd name="connsiteX568" fmla="*/ 1925738 w 2570449"/>
              <a:gd name="connsiteY568" fmla="*/ 1425242 h 1639386"/>
              <a:gd name="connsiteX569" fmla="*/ 1466970 w 2570449"/>
              <a:gd name="connsiteY569" fmla="*/ 1424584 h 1639386"/>
              <a:gd name="connsiteX570" fmla="*/ 1464296 w 2570449"/>
              <a:gd name="connsiteY570" fmla="*/ 1429343 h 1639386"/>
              <a:gd name="connsiteX571" fmla="*/ 1465874 w 2570449"/>
              <a:gd name="connsiteY571" fmla="*/ 1430285 h 1639386"/>
              <a:gd name="connsiteX572" fmla="*/ 1468659 w 2570449"/>
              <a:gd name="connsiteY572" fmla="*/ 1426031 h 1639386"/>
              <a:gd name="connsiteX573" fmla="*/ 1466970 w 2570449"/>
              <a:gd name="connsiteY573" fmla="*/ 1424584 h 1639386"/>
              <a:gd name="connsiteX574" fmla="*/ 1801694 w 2570449"/>
              <a:gd name="connsiteY574" fmla="*/ 1424366 h 1639386"/>
              <a:gd name="connsiteX575" fmla="*/ 1804150 w 2570449"/>
              <a:gd name="connsiteY575" fmla="*/ 1426229 h 1639386"/>
              <a:gd name="connsiteX576" fmla="*/ 1801650 w 2570449"/>
              <a:gd name="connsiteY576" fmla="*/ 1428575 h 1639386"/>
              <a:gd name="connsiteX577" fmla="*/ 1799853 w 2570449"/>
              <a:gd name="connsiteY577" fmla="*/ 1426470 h 1639386"/>
              <a:gd name="connsiteX578" fmla="*/ 1801694 w 2570449"/>
              <a:gd name="connsiteY578" fmla="*/ 1424366 h 1639386"/>
              <a:gd name="connsiteX579" fmla="*/ 969436 w 2570449"/>
              <a:gd name="connsiteY579" fmla="*/ 1424146 h 1639386"/>
              <a:gd name="connsiteX580" fmla="*/ 948210 w 2570449"/>
              <a:gd name="connsiteY580" fmla="*/ 1429890 h 1639386"/>
              <a:gd name="connsiteX581" fmla="*/ 957508 w 2570449"/>
              <a:gd name="connsiteY581" fmla="*/ 1434429 h 1639386"/>
              <a:gd name="connsiteX582" fmla="*/ 969436 w 2570449"/>
              <a:gd name="connsiteY582" fmla="*/ 1424146 h 1639386"/>
              <a:gd name="connsiteX583" fmla="*/ 1547576 w 2570449"/>
              <a:gd name="connsiteY583" fmla="*/ 1423838 h 1639386"/>
              <a:gd name="connsiteX584" fmla="*/ 1542883 w 2570449"/>
              <a:gd name="connsiteY584" fmla="*/ 1430483 h 1639386"/>
              <a:gd name="connsiteX585" fmla="*/ 1544418 w 2570449"/>
              <a:gd name="connsiteY585" fmla="*/ 1431601 h 1639386"/>
              <a:gd name="connsiteX586" fmla="*/ 1549878 w 2570449"/>
              <a:gd name="connsiteY586" fmla="*/ 1425527 h 1639386"/>
              <a:gd name="connsiteX587" fmla="*/ 1547576 w 2570449"/>
              <a:gd name="connsiteY587" fmla="*/ 1423838 h 1639386"/>
              <a:gd name="connsiteX588" fmla="*/ 798205 w 2570449"/>
              <a:gd name="connsiteY588" fmla="*/ 1422150 h 1639386"/>
              <a:gd name="connsiteX589" fmla="*/ 800639 w 2570449"/>
              <a:gd name="connsiteY589" fmla="*/ 1423400 h 1639386"/>
              <a:gd name="connsiteX590" fmla="*/ 799323 w 2570449"/>
              <a:gd name="connsiteY590" fmla="*/ 1425527 h 1639386"/>
              <a:gd name="connsiteX591" fmla="*/ 797196 w 2570449"/>
              <a:gd name="connsiteY591" fmla="*/ 1423707 h 1639386"/>
              <a:gd name="connsiteX592" fmla="*/ 798205 w 2570449"/>
              <a:gd name="connsiteY592" fmla="*/ 1422150 h 1639386"/>
              <a:gd name="connsiteX593" fmla="*/ 1244780 w 2570449"/>
              <a:gd name="connsiteY593" fmla="*/ 1421997 h 1639386"/>
              <a:gd name="connsiteX594" fmla="*/ 1242564 w 2570449"/>
              <a:gd name="connsiteY594" fmla="*/ 1426689 h 1639386"/>
              <a:gd name="connsiteX595" fmla="*/ 1244144 w 2570449"/>
              <a:gd name="connsiteY595" fmla="*/ 1427479 h 1639386"/>
              <a:gd name="connsiteX596" fmla="*/ 1246599 w 2570449"/>
              <a:gd name="connsiteY596" fmla="*/ 1422874 h 1639386"/>
              <a:gd name="connsiteX597" fmla="*/ 1244780 w 2570449"/>
              <a:gd name="connsiteY597" fmla="*/ 1421997 h 1639386"/>
              <a:gd name="connsiteX598" fmla="*/ 1691119 w 2570449"/>
              <a:gd name="connsiteY598" fmla="*/ 1420617 h 1639386"/>
              <a:gd name="connsiteX599" fmla="*/ 1694337 w 2570449"/>
              <a:gd name="connsiteY599" fmla="*/ 1423313 h 1639386"/>
              <a:gd name="connsiteX600" fmla="*/ 1691223 w 2570449"/>
              <a:gd name="connsiteY600" fmla="*/ 1425154 h 1639386"/>
              <a:gd name="connsiteX601" fmla="*/ 1691058 w 2570449"/>
              <a:gd name="connsiteY601" fmla="*/ 1420400 h 1639386"/>
              <a:gd name="connsiteX602" fmla="*/ 1691021 w 2570449"/>
              <a:gd name="connsiteY602" fmla="*/ 1420432 h 1639386"/>
              <a:gd name="connsiteX603" fmla="*/ 1690938 w 2570449"/>
              <a:gd name="connsiteY603" fmla="*/ 1420484 h 1639386"/>
              <a:gd name="connsiteX604" fmla="*/ 1690980 w 2570449"/>
              <a:gd name="connsiteY604" fmla="*/ 1420436 h 1639386"/>
              <a:gd name="connsiteX605" fmla="*/ 1230680 w 2570449"/>
              <a:gd name="connsiteY605" fmla="*/ 1420374 h 1639386"/>
              <a:gd name="connsiteX606" fmla="*/ 1226141 w 2570449"/>
              <a:gd name="connsiteY606" fmla="*/ 1428027 h 1639386"/>
              <a:gd name="connsiteX607" fmla="*/ 1228443 w 2570449"/>
              <a:gd name="connsiteY607" fmla="*/ 1429540 h 1639386"/>
              <a:gd name="connsiteX608" fmla="*/ 1233816 w 2570449"/>
              <a:gd name="connsiteY608" fmla="*/ 1422655 h 1639386"/>
              <a:gd name="connsiteX609" fmla="*/ 1230680 w 2570449"/>
              <a:gd name="connsiteY609" fmla="*/ 1420374 h 1639386"/>
              <a:gd name="connsiteX610" fmla="*/ 1691113 w 2570449"/>
              <a:gd name="connsiteY610" fmla="*/ 1420352 h 1639386"/>
              <a:gd name="connsiteX611" fmla="*/ 1691119 w 2570449"/>
              <a:gd name="connsiteY611" fmla="*/ 1420617 h 1639386"/>
              <a:gd name="connsiteX612" fmla="*/ 1690960 w 2570449"/>
              <a:gd name="connsiteY612" fmla="*/ 1420484 h 1639386"/>
              <a:gd name="connsiteX613" fmla="*/ 1691021 w 2570449"/>
              <a:gd name="connsiteY613" fmla="*/ 1420432 h 1639386"/>
              <a:gd name="connsiteX614" fmla="*/ 1691113 w 2570449"/>
              <a:gd name="connsiteY614" fmla="*/ 1420374 h 1639386"/>
              <a:gd name="connsiteX615" fmla="*/ 1691058 w 2570449"/>
              <a:gd name="connsiteY615" fmla="*/ 1420400 h 1639386"/>
              <a:gd name="connsiteX616" fmla="*/ 1710980 w 2570449"/>
              <a:gd name="connsiteY616" fmla="*/ 1418181 h 1639386"/>
              <a:gd name="connsiteX617" fmla="*/ 1705980 w 2570449"/>
              <a:gd name="connsiteY617" fmla="*/ 1427303 h 1639386"/>
              <a:gd name="connsiteX618" fmla="*/ 1708041 w 2570449"/>
              <a:gd name="connsiteY618" fmla="*/ 1428641 h 1639386"/>
              <a:gd name="connsiteX619" fmla="*/ 1714620 w 2570449"/>
              <a:gd name="connsiteY619" fmla="*/ 1420616 h 1639386"/>
              <a:gd name="connsiteX620" fmla="*/ 1710980 w 2570449"/>
              <a:gd name="connsiteY620" fmla="*/ 1418181 h 1639386"/>
              <a:gd name="connsiteX621" fmla="*/ 1000683 w 2570449"/>
              <a:gd name="connsiteY621" fmla="*/ 1417238 h 1639386"/>
              <a:gd name="connsiteX622" fmla="*/ 999740 w 2570449"/>
              <a:gd name="connsiteY622" fmla="*/ 1418730 h 1639386"/>
              <a:gd name="connsiteX623" fmla="*/ 1001494 w 2570449"/>
              <a:gd name="connsiteY623" fmla="*/ 1419409 h 1639386"/>
              <a:gd name="connsiteX624" fmla="*/ 1002393 w 2570449"/>
              <a:gd name="connsiteY624" fmla="*/ 1418072 h 1639386"/>
              <a:gd name="connsiteX625" fmla="*/ 1000683 w 2570449"/>
              <a:gd name="connsiteY625" fmla="*/ 1417238 h 1639386"/>
              <a:gd name="connsiteX626" fmla="*/ 847936 w 2570449"/>
              <a:gd name="connsiteY626" fmla="*/ 1417064 h 1639386"/>
              <a:gd name="connsiteX627" fmla="*/ 841774 w 2570449"/>
              <a:gd name="connsiteY627" fmla="*/ 1428926 h 1639386"/>
              <a:gd name="connsiteX628" fmla="*/ 832653 w 2570449"/>
              <a:gd name="connsiteY628" fmla="*/ 1441206 h 1639386"/>
              <a:gd name="connsiteX629" fmla="*/ 823794 w 2570449"/>
              <a:gd name="connsiteY629" fmla="*/ 1452608 h 1639386"/>
              <a:gd name="connsiteX630" fmla="*/ 820878 w 2570449"/>
              <a:gd name="connsiteY630" fmla="*/ 1450657 h 1639386"/>
              <a:gd name="connsiteX631" fmla="*/ 831183 w 2570449"/>
              <a:gd name="connsiteY631" fmla="*/ 1430834 h 1639386"/>
              <a:gd name="connsiteX632" fmla="*/ 828048 w 2570449"/>
              <a:gd name="connsiteY632" fmla="*/ 1425901 h 1639386"/>
              <a:gd name="connsiteX633" fmla="*/ 847936 w 2570449"/>
              <a:gd name="connsiteY633" fmla="*/ 1417064 h 1639386"/>
              <a:gd name="connsiteX634" fmla="*/ 1458748 w 2570449"/>
              <a:gd name="connsiteY634" fmla="*/ 1414980 h 1639386"/>
              <a:gd name="connsiteX635" fmla="*/ 1455349 w 2570449"/>
              <a:gd name="connsiteY635" fmla="*/ 1416647 h 1639386"/>
              <a:gd name="connsiteX636" fmla="*/ 1456116 w 2570449"/>
              <a:gd name="connsiteY636" fmla="*/ 1418555 h 1639386"/>
              <a:gd name="connsiteX637" fmla="*/ 1459515 w 2570449"/>
              <a:gd name="connsiteY637" fmla="*/ 1416274 h 1639386"/>
              <a:gd name="connsiteX638" fmla="*/ 1458748 w 2570449"/>
              <a:gd name="connsiteY638" fmla="*/ 1414980 h 1639386"/>
              <a:gd name="connsiteX639" fmla="*/ 1476903 w 2570449"/>
              <a:gd name="connsiteY639" fmla="*/ 1414673 h 1639386"/>
              <a:gd name="connsiteX640" fmla="*/ 1474206 w 2570449"/>
              <a:gd name="connsiteY640" fmla="*/ 1422216 h 1639386"/>
              <a:gd name="connsiteX641" fmla="*/ 1476903 w 2570449"/>
              <a:gd name="connsiteY641" fmla="*/ 1422545 h 1639386"/>
              <a:gd name="connsiteX642" fmla="*/ 1476903 w 2570449"/>
              <a:gd name="connsiteY642" fmla="*/ 1414673 h 1639386"/>
              <a:gd name="connsiteX643" fmla="*/ 1158057 w 2570449"/>
              <a:gd name="connsiteY643" fmla="*/ 1414629 h 1639386"/>
              <a:gd name="connsiteX644" fmla="*/ 1146654 w 2570449"/>
              <a:gd name="connsiteY644" fmla="*/ 1424628 h 1639386"/>
              <a:gd name="connsiteX645" fmla="*/ 1147575 w 2570449"/>
              <a:gd name="connsiteY645" fmla="*/ 1426119 h 1639386"/>
              <a:gd name="connsiteX646" fmla="*/ 1155951 w 2570449"/>
              <a:gd name="connsiteY646" fmla="*/ 1423598 h 1639386"/>
              <a:gd name="connsiteX647" fmla="*/ 1156653 w 2570449"/>
              <a:gd name="connsiteY647" fmla="*/ 1424847 h 1639386"/>
              <a:gd name="connsiteX648" fmla="*/ 1125735 w 2570449"/>
              <a:gd name="connsiteY648" fmla="*/ 1458572 h 1639386"/>
              <a:gd name="connsiteX649" fmla="*/ 1127051 w 2570449"/>
              <a:gd name="connsiteY649" fmla="*/ 1459865 h 1639386"/>
              <a:gd name="connsiteX650" fmla="*/ 1142027 w 2570449"/>
              <a:gd name="connsiteY650" fmla="*/ 1449165 h 1639386"/>
              <a:gd name="connsiteX651" fmla="*/ 1143694 w 2570449"/>
              <a:gd name="connsiteY651" fmla="*/ 1451051 h 1639386"/>
              <a:gd name="connsiteX652" fmla="*/ 1131436 w 2570449"/>
              <a:gd name="connsiteY652" fmla="*/ 1469054 h 1639386"/>
              <a:gd name="connsiteX653" fmla="*/ 1143212 w 2570449"/>
              <a:gd name="connsiteY653" fmla="*/ 1461949 h 1639386"/>
              <a:gd name="connsiteX654" fmla="*/ 1155162 w 2570449"/>
              <a:gd name="connsiteY654" fmla="*/ 1452936 h 1639386"/>
              <a:gd name="connsiteX655" fmla="*/ 1178976 w 2570449"/>
              <a:gd name="connsiteY655" fmla="*/ 1438486 h 1639386"/>
              <a:gd name="connsiteX656" fmla="*/ 1197044 w 2570449"/>
              <a:gd name="connsiteY656" fmla="*/ 1420681 h 1639386"/>
              <a:gd name="connsiteX657" fmla="*/ 1195464 w 2570449"/>
              <a:gd name="connsiteY657" fmla="*/ 1418335 h 1639386"/>
              <a:gd name="connsiteX658" fmla="*/ 1178208 w 2570449"/>
              <a:gd name="connsiteY658" fmla="*/ 1427150 h 1639386"/>
              <a:gd name="connsiteX659" fmla="*/ 1178537 w 2570449"/>
              <a:gd name="connsiteY659" fmla="*/ 1421975 h 1639386"/>
              <a:gd name="connsiteX660" fmla="*/ 1158057 w 2570449"/>
              <a:gd name="connsiteY660" fmla="*/ 1414629 h 1639386"/>
              <a:gd name="connsiteX661" fmla="*/ 985794 w 2570449"/>
              <a:gd name="connsiteY661" fmla="*/ 1414125 h 1639386"/>
              <a:gd name="connsiteX662" fmla="*/ 983733 w 2570449"/>
              <a:gd name="connsiteY662" fmla="*/ 1417370 h 1639386"/>
              <a:gd name="connsiteX663" fmla="*/ 985575 w 2570449"/>
              <a:gd name="connsiteY663" fmla="*/ 1419146 h 1639386"/>
              <a:gd name="connsiteX664" fmla="*/ 987504 w 2570449"/>
              <a:gd name="connsiteY664" fmla="*/ 1417326 h 1639386"/>
              <a:gd name="connsiteX665" fmla="*/ 985794 w 2570449"/>
              <a:gd name="connsiteY665" fmla="*/ 1414125 h 1639386"/>
              <a:gd name="connsiteX666" fmla="*/ 1795817 w 2570449"/>
              <a:gd name="connsiteY666" fmla="*/ 1413686 h 1639386"/>
              <a:gd name="connsiteX667" fmla="*/ 1797221 w 2570449"/>
              <a:gd name="connsiteY667" fmla="*/ 1415003 h 1639386"/>
              <a:gd name="connsiteX668" fmla="*/ 1795729 w 2570449"/>
              <a:gd name="connsiteY668" fmla="*/ 1416910 h 1639386"/>
              <a:gd name="connsiteX669" fmla="*/ 1794765 w 2570449"/>
              <a:gd name="connsiteY669" fmla="*/ 1415134 h 1639386"/>
              <a:gd name="connsiteX670" fmla="*/ 1795817 w 2570449"/>
              <a:gd name="connsiteY670" fmla="*/ 1413686 h 1639386"/>
              <a:gd name="connsiteX671" fmla="*/ 1370161 w 2570449"/>
              <a:gd name="connsiteY671" fmla="*/ 1412480 h 1639386"/>
              <a:gd name="connsiteX672" fmla="*/ 1365293 w 2570449"/>
              <a:gd name="connsiteY672" fmla="*/ 1417107 h 1639386"/>
              <a:gd name="connsiteX673" fmla="*/ 1366323 w 2570449"/>
              <a:gd name="connsiteY673" fmla="*/ 1418247 h 1639386"/>
              <a:gd name="connsiteX674" fmla="*/ 1371279 w 2570449"/>
              <a:gd name="connsiteY674" fmla="*/ 1413686 h 1639386"/>
              <a:gd name="connsiteX675" fmla="*/ 1370161 w 2570449"/>
              <a:gd name="connsiteY675" fmla="*/ 1412480 h 1639386"/>
              <a:gd name="connsiteX676" fmla="*/ 1236600 w 2570449"/>
              <a:gd name="connsiteY676" fmla="*/ 1410507 h 1639386"/>
              <a:gd name="connsiteX677" fmla="*/ 1232281 w 2570449"/>
              <a:gd name="connsiteY677" fmla="*/ 1413555 h 1639386"/>
              <a:gd name="connsiteX678" fmla="*/ 1233662 w 2570449"/>
              <a:gd name="connsiteY678" fmla="*/ 1415287 h 1639386"/>
              <a:gd name="connsiteX679" fmla="*/ 1237543 w 2570449"/>
              <a:gd name="connsiteY679" fmla="*/ 1411647 h 1639386"/>
              <a:gd name="connsiteX680" fmla="*/ 1236600 w 2570449"/>
              <a:gd name="connsiteY680" fmla="*/ 1410507 h 1639386"/>
              <a:gd name="connsiteX681" fmla="*/ 2096503 w 2570449"/>
              <a:gd name="connsiteY681" fmla="*/ 1409683 h 1639386"/>
              <a:gd name="connsiteX682" fmla="*/ 2094930 w 2570449"/>
              <a:gd name="connsiteY682" fmla="*/ 1416186 h 1639386"/>
              <a:gd name="connsiteX683" fmla="*/ 2092123 w 2570449"/>
              <a:gd name="connsiteY683" fmla="*/ 1414695 h 1639386"/>
              <a:gd name="connsiteX684" fmla="*/ 2096574 w 2570449"/>
              <a:gd name="connsiteY684" fmla="*/ 1409389 h 1639386"/>
              <a:gd name="connsiteX685" fmla="*/ 2096684 w 2570449"/>
              <a:gd name="connsiteY685" fmla="*/ 1409477 h 1639386"/>
              <a:gd name="connsiteX686" fmla="*/ 2096503 w 2570449"/>
              <a:gd name="connsiteY686" fmla="*/ 1409683 h 1639386"/>
              <a:gd name="connsiteX687" fmla="*/ 787218 w 2570449"/>
              <a:gd name="connsiteY687" fmla="*/ 1409388 h 1639386"/>
              <a:gd name="connsiteX688" fmla="*/ 784236 w 2570449"/>
              <a:gd name="connsiteY688" fmla="*/ 1415572 h 1639386"/>
              <a:gd name="connsiteX689" fmla="*/ 785793 w 2570449"/>
              <a:gd name="connsiteY689" fmla="*/ 1416296 h 1639386"/>
              <a:gd name="connsiteX690" fmla="*/ 788666 w 2570449"/>
              <a:gd name="connsiteY690" fmla="*/ 1410068 h 1639386"/>
              <a:gd name="connsiteX691" fmla="*/ 787218 w 2570449"/>
              <a:gd name="connsiteY691" fmla="*/ 1409388 h 1639386"/>
              <a:gd name="connsiteX692" fmla="*/ 1942118 w 2570449"/>
              <a:gd name="connsiteY692" fmla="*/ 1408950 h 1639386"/>
              <a:gd name="connsiteX693" fmla="*/ 1943937 w 2570449"/>
              <a:gd name="connsiteY693" fmla="*/ 1410113 h 1639386"/>
              <a:gd name="connsiteX694" fmla="*/ 1940166 w 2570449"/>
              <a:gd name="connsiteY694" fmla="*/ 1415660 h 1639386"/>
              <a:gd name="connsiteX695" fmla="*/ 1938477 w 2570449"/>
              <a:gd name="connsiteY695" fmla="*/ 1414586 h 1639386"/>
              <a:gd name="connsiteX696" fmla="*/ 1942118 w 2570449"/>
              <a:gd name="connsiteY696" fmla="*/ 1408950 h 1639386"/>
              <a:gd name="connsiteX697" fmla="*/ 1885675 w 2570449"/>
              <a:gd name="connsiteY697" fmla="*/ 1408117 h 1639386"/>
              <a:gd name="connsiteX698" fmla="*/ 1888899 w 2570449"/>
              <a:gd name="connsiteY698" fmla="*/ 1410660 h 1639386"/>
              <a:gd name="connsiteX699" fmla="*/ 1871685 w 2570449"/>
              <a:gd name="connsiteY699" fmla="*/ 1437544 h 1639386"/>
              <a:gd name="connsiteX700" fmla="*/ 1828642 w 2570449"/>
              <a:gd name="connsiteY700" fmla="*/ 1478745 h 1639386"/>
              <a:gd name="connsiteX701" fmla="*/ 1849407 w 2570449"/>
              <a:gd name="connsiteY701" fmla="*/ 1453157 h 1639386"/>
              <a:gd name="connsiteX702" fmla="*/ 1845461 w 2570449"/>
              <a:gd name="connsiteY702" fmla="*/ 1446972 h 1639386"/>
              <a:gd name="connsiteX703" fmla="*/ 1885675 w 2570449"/>
              <a:gd name="connsiteY703" fmla="*/ 1408117 h 1639386"/>
              <a:gd name="connsiteX704" fmla="*/ 1988231 w 2570449"/>
              <a:gd name="connsiteY704" fmla="*/ 1407108 h 1639386"/>
              <a:gd name="connsiteX705" fmla="*/ 1979789 w 2570449"/>
              <a:gd name="connsiteY705" fmla="*/ 1430505 h 1639386"/>
              <a:gd name="connsiteX706" fmla="*/ 1973430 w 2570449"/>
              <a:gd name="connsiteY706" fmla="*/ 1426514 h 1639386"/>
              <a:gd name="connsiteX707" fmla="*/ 1971018 w 2570449"/>
              <a:gd name="connsiteY707" fmla="*/ 1434956 h 1639386"/>
              <a:gd name="connsiteX708" fmla="*/ 1960953 w 2570449"/>
              <a:gd name="connsiteY708" fmla="*/ 1443925 h 1639386"/>
              <a:gd name="connsiteX709" fmla="*/ 1955142 w 2570449"/>
              <a:gd name="connsiteY709" fmla="*/ 1447389 h 1639386"/>
              <a:gd name="connsiteX710" fmla="*/ 1931943 w 2570449"/>
              <a:gd name="connsiteY710" fmla="*/ 1489906 h 1639386"/>
              <a:gd name="connsiteX711" fmla="*/ 1929005 w 2570449"/>
              <a:gd name="connsiteY711" fmla="*/ 1494007 h 1639386"/>
              <a:gd name="connsiteX712" fmla="*/ 1926593 w 2570449"/>
              <a:gd name="connsiteY712" fmla="*/ 1493371 h 1639386"/>
              <a:gd name="connsiteX713" fmla="*/ 1928544 w 2570449"/>
              <a:gd name="connsiteY713" fmla="*/ 1483021 h 1639386"/>
              <a:gd name="connsiteX714" fmla="*/ 1893811 w 2570449"/>
              <a:gd name="connsiteY714" fmla="*/ 1516899 h 1639386"/>
              <a:gd name="connsiteX715" fmla="*/ 1910301 w 2570449"/>
              <a:gd name="connsiteY715" fmla="*/ 1484534 h 1639386"/>
              <a:gd name="connsiteX716" fmla="*/ 1960273 w 2570449"/>
              <a:gd name="connsiteY716" fmla="*/ 1429584 h 1639386"/>
              <a:gd name="connsiteX717" fmla="*/ 1981587 w 2570449"/>
              <a:gd name="connsiteY717" fmla="*/ 1407788 h 1639386"/>
              <a:gd name="connsiteX718" fmla="*/ 1988231 w 2570449"/>
              <a:gd name="connsiteY718" fmla="*/ 1407108 h 1639386"/>
              <a:gd name="connsiteX719" fmla="*/ 1935342 w 2570449"/>
              <a:gd name="connsiteY719" fmla="*/ 1404257 h 1639386"/>
              <a:gd name="connsiteX720" fmla="*/ 1932907 w 2570449"/>
              <a:gd name="connsiteY720" fmla="*/ 1420220 h 1639386"/>
              <a:gd name="connsiteX721" fmla="*/ 1935342 w 2570449"/>
              <a:gd name="connsiteY721" fmla="*/ 1404257 h 1639386"/>
              <a:gd name="connsiteX722" fmla="*/ 1262607 w 2570449"/>
              <a:gd name="connsiteY722" fmla="*/ 1404126 h 1639386"/>
              <a:gd name="connsiteX723" fmla="*/ 1255677 w 2570449"/>
              <a:gd name="connsiteY723" fmla="*/ 1412941 h 1639386"/>
              <a:gd name="connsiteX724" fmla="*/ 1257387 w 2570449"/>
              <a:gd name="connsiteY724" fmla="*/ 1414388 h 1639386"/>
              <a:gd name="connsiteX725" fmla="*/ 1264799 w 2570449"/>
              <a:gd name="connsiteY725" fmla="*/ 1405968 h 1639386"/>
              <a:gd name="connsiteX726" fmla="*/ 1262607 w 2570449"/>
              <a:gd name="connsiteY726" fmla="*/ 1404126 h 1639386"/>
              <a:gd name="connsiteX727" fmla="*/ 1814653 w 2570449"/>
              <a:gd name="connsiteY727" fmla="*/ 1402196 h 1639386"/>
              <a:gd name="connsiteX728" fmla="*/ 1817130 w 2570449"/>
              <a:gd name="connsiteY728" fmla="*/ 1404104 h 1639386"/>
              <a:gd name="connsiteX729" fmla="*/ 1814829 w 2570449"/>
              <a:gd name="connsiteY729" fmla="*/ 1406626 h 1639386"/>
              <a:gd name="connsiteX730" fmla="*/ 1812372 w 2570449"/>
              <a:gd name="connsiteY730" fmla="*/ 1404104 h 1639386"/>
              <a:gd name="connsiteX731" fmla="*/ 1814653 w 2570449"/>
              <a:gd name="connsiteY731" fmla="*/ 1402196 h 1639386"/>
              <a:gd name="connsiteX732" fmla="*/ 1806101 w 2570449"/>
              <a:gd name="connsiteY732" fmla="*/ 1401539 h 1639386"/>
              <a:gd name="connsiteX733" fmla="*/ 1808841 w 2570449"/>
              <a:gd name="connsiteY733" fmla="*/ 1403183 h 1639386"/>
              <a:gd name="connsiteX734" fmla="*/ 1804741 w 2570449"/>
              <a:gd name="connsiteY734" fmla="*/ 1409411 h 1639386"/>
              <a:gd name="connsiteX735" fmla="*/ 1802483 w 2570449"/>
              <a:gd name="connsiteY735" fmla="*/ 1408139 h 1639386"/>
              <a:gd name="connsiteX736" fmla="*/ 1806101 w 2570449"/>
              <a:gd name="connsiteY736" fmla="*/ 1401539 h 1639386"/>
              <a:gd name="connsiteX737" fmla="*/ 1212612 w 2570449"/>
              <a:gd name="connsiteY737" fmla="*/ 1401494 h 1639386"/>
              <a:gd name="connsiteX738" fmla="*/ 1204499 w 2570449"/>
              <a:gd name="connsiteY738" fmla="*/ 1409827 h 1639386"/>
              <a:gd name="connsiteX739" fmla="*/ 1205310 w 2570449"/>
              <a:gd name="connsiteY739" fmla="*/ 1410704 h 1639386"/>
              <a:gd name="connsiteX740" fmla="*/ 1214783 w 2570449"/>
              <a:gd name="connsiteY740" fmla="*/ 1403863 h 1639386"/>
              <a:gd name="connsiteX741" fmla="*/ 1212612 w 2570449"/>
              <a:gd name="connsiteY741" fmla="*/ 1401494 h 1639386"/>
              <a:gd name="connsiteX742" fmla="*/ 1185641 w 2570449"/>
              <a:gd name="connsiteY742" fmla="*/ 1401056 h 1639386"/>
              <a:gd name="connsiteX743" fmla="*/ 1170423 w 2570449"/>
              <a:gd name="connsiteY743" fmla="*/ 1408336 h 1639386"/>
              <a:gd name="connsiteX744" fmla="*/ 1172156 w 2570449"/>
              <a:gd name="connsiteY744" fmla="*/ 1411757 h 1639386"/>
              <a:gd name="connsiteX745" fmla="*/ 1186693 w 2570449"/>
              <a:gd name="connsiteY745" fmla="*/ 1403073 h 1639386"/>
              <a:gd name="connsiteX746" fmla="*/ 1185641 w 2570449"/>
              <a:gd name="connsiteY746" fmla="*/ 1401056 h 1639386"/>
              <a:gd name="connsiteX747" fmla="*/ 1709423 w 2570449"/>
              <a:gd name="connsiteY747" fmla="*/ 1399697 h 1639386"/>
              <a:gd name="connsiteX748" fmla="*/ 1690980 w 2570449"/>
              <a:gd name="connsiteY748" fmla="*/ 1420436 h 1639386"/>
              <a:gd name="connsiteX749" fmla="*/ 1686267 w 2570449"/>
              <a:gd name="connsiteY749" fmla="*/ 1422632 h 1639386"/>
              <a:gd name="connsiteX750" fmla="*/ 1655415 w 2570449"/>
              <a:gd name="connsiteY750" fmla="*/ 1455853 h 1639386"/>
              <a:gd name="connsiteX751" fmla="*/ 1651446 w 2570449"/>
              <a:gd name="connsiteY751" fmla="*/ 1462256 h 1639386"/>
              <a:gd name="connsiteX752" fmla="*/ 1673812 w 2570449"/>
              <a:gd name="connsiteY752" fmla="*/ 1446972 h 1639386"/>
              <a:gd name="connsiteX753" fmla="*/ 1697165 w 2570449"/>
              <a:gd name="connsiteY753" fmla="*/ 1431294 h 1639386"/>
              <a:gd name="connsiteX754" fmla="*/ 1701617 w 2570449"/>
              <a:gd name="connsiteY754" fmla="*/ 1424321 h 1639386"/>
              <a:gd name="connsiteX755" fmla="*/ 1710848 w 2570449"/>
              <a:gd name="connsiteY755" fmla="*/ 1406297 h 1639386"/>
              <a:gd name="connsiteX756" fmla="*/ 1711725 w 2570449"/>
              <a:gd name="connsiteY756" fmla="*/ 1401012 h 1639386"/>
              <a:gd name="connsiteX757" fmla="*/ 1709423 w 2570449"/>
              <a:gd name="connsiteY757" fmla="*/ 1399697 h 1639386"/>
              <a:gd name="connsiteX758" fmla="*/ 2100959 w 2570449"/>
              <a:gd name="connsiteY758" fmla="*/ 1398446 h 1639386"/>
              <a:gd name="connsiteX759" fmla="*/ 2101047 w 2570449"/>
              <a:gd name="connsiteY759" fmla="*/ 1398556 h 1639386"/>
              <a:gd name="connsiteX760" fmla="*/ 2096684 w 2570449"/>
              <a:gd name="connsiteY760" fmla="*/ 1409476 h 1639386"/>
              <a:gd name="connsiteX761" fmla="*/ 2096574 w 2570449"/>
              <a:gd name="connsiteY761" fmla="*/ 1409388 h 1639386"/>
              <a:gd name="connsiteX762" fmla="*/ 2100959 w 2570449"/>
              <a:gd name="connsiteY762" fmla="*/ 1398446 h 1639386"/>
              <a:gd name="connsiteX763" fmla="*/ 2101241 w 2570449"/>
              <a:gd name="connsiteY763" fmla="*/ 1398206 h 1639386"/>
              <a:gd name="connsiteX764" fmla="*/ 2101047 w 2570449"/>
              <a:gd name="connsiteY764" fmla="*/ 1398556 h 1639386"/>
              <a:gd name="connsiteX765" fmla="*/ 2100960 w 2570449"/>
              <a:gd name="connsiteY765" fmla="*/ 1398446 h 1639386"/>
              <a:gd name="connsiteX766" fmla="*/ 1669011 w 2570449"/>
              <a:gd name="connsiteY766" fmla="*/ 1398117 h 1639386"/>
              <a:gd name="connsiteX767" fmla="*/ 1637281 w 2570449"/>
              <a:gd name="connsiteY767" fmla="*/ 1441994 h 1639386"/>
              <a:gd name="connsiteX768" fmla="*/ 1648047 w 2570449"/>
              <a:gd name="connsiteY768" fmla="*/ 1431820 h 1639386"/>
              <a:gd name="connsiteX769" fmla="*/ 1667212 w 2570449"/>
              <a:gd name="connsiteY769" fmla="*/ 1405924 h 1639386"/>
              <a:gd name="connsiteX770" fmla="*/ 1671488 w 2570449"/>
              <a:gd name="connsiteY770" fmla="*/ 1399850 h 1639386"/>
              <a:gd name="connsiteX771" fmla="*/ 1669011 w 2570449"/>
              <a:gd name="connsiteY771" fmla="*/ 1398117 h 1639386"/>
              <a:gd name="connsiteX772" fmla="*/ 1694838 w 2570449"/>
              <a:gd name="connsiteY772" fmla="*/ 1397282 h 1639386"/>
              <a:gd name="connsiteX773" fmla="*/ 1689995 w 2570449"/>
              <a:gd name="connsiteY773" fmla="*/ 1401407 h 1639386"/>
              <a:gd name="connsiteX774" fmla="*/ 1682562 w 2570449"/>
              <a:gd name="connsiteY774" fmla="*/ 1410002 h 1639386"/>
              <a:gd name="connsiteX775" fmla="*/ 1679053 w 2570449"/>
              <a:gd name="connsiteY775" fmla="*/ 1414849 h 1639386"/>
              <a:gd name="connsiteX776" fmla="*/ 1672979 w 2570449"/>
              <a:gd name="connsiteY776" fmla="*/ 1422172 h 1639386"/>
              <a:gd name="connsiteX777" fmla="*/ 1669559 w 2570449"/>
              <a:gd name="connsiteY777" fmla="*/ 1428378 h 1639386"/>
              <a:gd name="connsiteX778" fmla="*/ 1672321 w 2570449"/>
              <a:gd name="connsiteY778" fmla="*/ 1429956 h 1639386"/>
              <a:gd name="connsiteX779" fmla="*/ 1701573 w 2570449"/>
              <a:gd name="connsiteY779" fmla="*/ 1399127 h 1639386"/>
              <a:gd name="connsiteX780" fmla="*/ 1694838 w 2570449"/>
              <a:gd name="connsiteY780" fmla="*/ 1397282 h 1639386"/>
              <a:gd name="connsiteX781" fmla="*/ 1422195 w 2570449"/>
              <a:gd name="connsiteY781" fmla="*/ 1397219 h 1639386"/>
              <a:gd name="connsiteX782" fmla="*/ 1409850 w 2570449"/>
              <a:gd name="connsiteY782" fmla="*/ 1401407 h 1639386"/>
              <a:gd name="connsiteX783" fmla="*/ 1422195 w 2570449"/>
              <a:gd name="connsiteY783" fmla="*/ 1397219 h 1639386"/>
              <a:gd name="connsiteX784" fmla="*/ 763318 w 2570449"/>
              <a:gd name="connsiteY784" fmla="*/ 1394039 h 1639386"/>
              <a:gd name="connsiteX785" fmla="*/ 756080 w 2570449"/>
              <a:gd name="connsiteY785" fmla="*/ 1401335 h 1639386"/>
              <a:gd name="connsiteX786" fmla="*/ 752047 w 2570449"/>
              <a:gd name="connsiteY786" fmla="*/ 1404718 h 1639386"/>
              <a:gd name="connsiteX787" fmla="*/ 752354 w 2570449"/>
              <a:gd name="connsiteY787" fmla="*/ 1405091 h 1639386"/>
              <a:gd name="connsiteX788" fmla="*/ 756080 w 2570449"/>
              <a:gd name="connsiteY788" fmla="*/ 1401335 h 1639386"/>
              <a:gd name="connsiteX789" fmla="*/ 764019 w 2570449"/>
              <a:gd name="connsiteY789" fmla="*/ 1394675 h 1639386"/>
              <a:gd name="connsiteX790" fmla="*/ 763318 w 2570449"/>
              <a:gd name="connsiteY790" fmla="*/ 1394039 h 1639386"/>
              <a:gd name="connsiteX791" fmla="*/ 1309071 w 2570449"/>
              <a:gd name="connsiteY791" fmla="*/ 1393995 h 1639386"/>
              <a:gd name="connsiteX792" fmla="*/ 1303019 w 2570449"/>
              <a:gd name="connsiteY792" fmla="*/ 1402811 h 1639386"/>
              <a:gd name="connsiteX793" fmla="*/ 1295147 w 2570449"/>
              <a:gd name="connsiteY793" fmla="*/ 1418204 h 1639386"/>
              <a:gd name="connsiteX794" fmla="*/ 1278504 w 2570449"/>
              <a:gd name="connsiteY794" fmla="*/ 1432653 h 1639386"/>
              <a:gd name="connsiteX795" fmla="*/ 1285433 w 2570449"/>
              <a:gd name="connsiteY795" fmla="*/ 1432961 h 1639386"/>
              <a:gd name="connsiteX796" fmla="*/ 1305387 w 2570449"/>
              <a:gd name="connsiteY796" fmla="*/ 1412085 h 1639386"/>
              <a:gd name="connsiteX797" fmla="*/ 1306615 w 2570449"/>
              <a:gd name="connsiteY797" fmla="*/ 1408094 h 1639386"/>
              <a:gd name="connsiteX798" fmla="*/ 1309071 w 2570449"/>
              <a:gd name="connsiteY798" fmla="*/ 1393995 h 1639386"/>
              <a:gd name="connsiteX799" fmla="*/ 1455437 w 2570449"/>
              <a:gd name="connsiteY799" fmla="*/ 1393842 h 1639386"/>
              <a:gd name="connsiteX800" fmla="*/ 1450788 w 2570449"/>
              <a:gd name="connsiteY800" fmla="*/ 1401889 h 1639386"/>
              <a:gd name="connsiteX801" fmla="*/ 1452783 w 2570449"/>
              <a:gd name="connsiteY801" fmla="*/ 1402898 h 1639386"/>
              <a:gd name="connsiteX802" fmla="*/ 1457849 w 2570449"/>
              <a:gd name="connsiteY802" fmla="*/ 1394850 h 1639386"/>
              <a:gd name="connsiteX803" fmla="*/ 1455437 w 2570449"/>
              <a:gd name="connsiteY803" fmla="*/ 1393842 h 1639386"/>
              <a:gd name="connsiteX804" fmla="*/ 1875502 w 2570449"/>
              <a:gd name="connsiteY804" fmla="*/ 1393316 h 1639386"/>
              <a:gd name="connsiteX805" fmla="*/ 1876072 w 2570449"/>
              <a:gd name="connsiteY805" fmla="*/ 1395092 h 1639386"/>
              <a:gd name="connsiteX806" fmla="*/ 1874625 w 2570449"/>
              <a:gd name="connsiteY806" fmla="*/ 1396407 h 1639386"/>
              <a:gd name="connsiteX807" fmla="*/ 1873857 w 2570449"/>
              <a:gd name="connsiteY807" fmla="*/ 1394039 h 1639386"/>
              <a:gd name="connsiteX808" fmla="*/ 1875502 w 2570449"/>
              <a:gd name="connsiteY808" fmla="*/ 1393316 h 1639386"/>
              <a:gd name="connsiteX809" fmla="*/ 2104951 w 2570449"/>
              <a:gd name="connsiteY809" fmla="*/ 1391474 h 1639386"/>
              <a:gd name="connsiteX810" fmla="*/ 2107078 w 2570449"/>
              <a:gd name="connsiteY810" fmla="*/ 1393184 h 1639386"/>
              <a:gd name="connsiteX811" fmla="*/ 2101241 w 2570449"/>
              <a:gd name="connsiteY811" fmla="*/ 1398206 h 1639386"/>
              <a:gd name="connsiteX812" fmla="*/ 1531262 w 2570449"/>
              <a:gd name="connsiteY812" fmla="*/ 1391430 h 1639386"/>
              <a:gd name="connsiteX813" fmla="*/ 1512097 w 2570449"/>
              <a:gd name="connsiteY813" fmla="*/ 1406603 h 1639386"/>
              <a:gd name="connsiteX814" fmla="*/ 1494446 w 2570449"/>
              <a:gd name="connsiteY814" fmla="*/ 1426931 h 1639386"/>
              <a:gd name="connsiteX815" fmla="*/ 1474053 w 2570449"/>
              <a:gd name="connsiteY815" fmla="*/ 1443025 h 1639386"/>
              <a:gd name="connsiteX816" fmla="*/ 1460020 w 2570449"/>
              <a:gd name="connsiteY816" fmla="*/ 1477211 h 1639386"/>
              <a:gd name="connsiteX817" fmla="*/ 1514005 w 2570449"/>
              <a:gd name="connsiteY817" fmla="*/ 1440043 h 1639386"/>
              <a:gd name="connsiteX818" fmla="*/ 1503567 w 2570449"/>
              <a:gd name="connsiteY818" fmla="*/ 1438157 h 1639386"/>
              <a:gd name="connsiteX819" fmla="*/ 1517448 w 2570449"/>
              <a:gd name="connsiteY819" fmla="*/ 1425220 h 1639386"/>
              <a:gd name="connsiteX820" fmla="*/ 1512185 w 2570449"/>
              <a:gd name="connsiteY820" fmla="*/ 1415682 h 1639386"/>
              <a:gd name="connsiteX821" fmla="*/ 1531262 w 2570449"/>
              <a:gd name="connsiteY821" fmla="*/ 1391430 h 1639386"/>
              <a:gd name="connsiteX822" fmla="*/ 1899513 w 2570449"/>
              <a:gd name="connsiteY822" fmla="*/ 1389172 h 1639386"/>
              <a:gd name="connsiteX823" fmla="*/ 1900697 w 2570449"/>
              <a:gd name="connsiteY823" fmla="*/ 1390488 h 1639386"/>
              <a:gd name="connsiteX824" fmla="*/ 1897758 w 2570449"/>
              <a:gd name="connsiteY824" fmla="*/ 1393119 h 1639386"/>
              <a:gd name="connsiteX825" fmla="*/ 1896574 w 2570449"/>
              <a:gd name="connsiteY825" fmla="*/ 1391825 h 1639386"/>
              <a:gd name="connsiteX826" fmla="*/ 1899513 w 2570449"/>
              <a:gd name="connsiteY826" fmla="*/ 1389172 h 1639386"/>
              <a:gd name="connsiteX827" fmla="*/ 1999524 w 2570449"/>
              <a:gd name="connsiteY827" fmla="*/ 1388207 h 1639386"/>
              <a:gd name="connsiteX828" fmla="*/ 1990950 w 2570449"/>
              <a:gd name="connsiteY828" fmla="*/ 1405112 h 1639386"/>
              <a:gd name="connsiteX829" fmla="*/ 1987968 w 2570449"/>
              <a:gd name="connsiteY829" fmla="*/ 1402657 h 1639386"/>
              <a:gd name="connsiteX830" fmla="*/ 1999524 w 2570449"/>
              <a:gd name="connsiteY830" fmla="*/ 1388207 h 1639386"/>
              <a:gd name="connsiteX831" fmla="*/ 1163100 w 2570449"/>
              <a:gd name="connsiteY831" fmla="*/ 1385992 h 1639386"/>
              <a:gd name="connsiteX832" fmla="*/ 1147049 w 2570449"/>
              <a:gd name="connsiteY832" fmla="*/ 1393535 h 1639386"/>
              <a:gd name="connsiteX833" fmla="*/ 1163100 w 2570449"/>
              <a:gd name="connsiteY833" fmla="*/ 1385992 h 1639386"/>
              <a:gd name="connsiteX834" fmla="*/ 1723018 w 2570449"/>
              <a:gd name="connsiteY834" fmla="*/ 1384413 h 1639386"/>
              <a:gd name="connsiteX835" fmla="*/ 1715211 w 2570449"/>
              <a:gd name="connsiteY835" fmla="*/ 1395092 h 1639386"/>
              <a:gd name="connsiteX836" fmla="*/ 1717272 w 2570449"/>
              <a:gd name="connsiteY836" fmla="*/ 1396539 h 1639386"/>
              <a:gd name="connsiteX837" fmla="*/ 1725299 w 2570449"/>
              <a:gd name="connsiteY837" fmla="*/ 1386035 h 1639386"/>
              <a:gd name="connsiteX838" fmla="*/ 1723018 w 2570449"/>
              <a:gd name="connsiteY838" fmla="*/ 1384413 h 1639386"/>
              <a:gd name="connsiteX839" fmla="*/ 2120169 w 2570449"/>
              <a:gd name="connsiteY839" fmla="*/ 1382528 h 1639386"/>
              <a:gd name="connsiteX840" fmla="*/ 2116529 w 2570449"/>
              <a:gd name="connsiteY840" fmla="*/ 1393052 h 1639386"/>
              <a:gd name="connsiteX841" fmla="*/ 2114621 w 2570449"/>
              <a:gd name="connsiteY841" fmla="*/ 1391715 h 1639386"/>
              <a:gd name="connsiteX842" fmla="*/ 2120169 w 2570449"/>
              <a:gd name="connsiteY842" fmla="*/ 1382528 h 1639386"/>
              <a:gd name="connsiteX843" fmla="*/ 1466576 w 2570449"/>
              <a:gd name="connsiteY843" fmla="*/ 1381562 h 1639386"/>
              <a:gd name="connsiteX844" fmla="*/ 1462739 w 2570449"/>
              <a:gd name="connsiteY844" fmla="*/ 1384435 h 1639386"/>
              <a:gd name="connsiteX845" fmla="*/ 1464603 w 2570449"/>
              <a:gd name="connsiteY845" fmla="*/ 1386452 h 1639386"/>
              <a:gd name="connsiteX846" fmla="*/ 1468177 w 2570449"/>
              <a:gd name="connsiteY846" fmla="*/ 1383624 h 1639386"/>
              <a:gd name="connsiteX847" fmla="*/ 1466576 w 2570449"/>
              <a:gd name="connsiteY847" fmla="*/ 1381562 h 1639386"/>
              <a:gd name="connsiteX848" fmla="*/ 856904 w 2570449"/>
              <a:gd name="connsiteY848" fmla="*/ 1381365 h 1639386"/>
              <a:gd name="connsiteX849" fmla="*/ 842082 w 2570449"/>
              <a:gd name="connsiteY849" fmla="*/ 1389347 h 1639386"/>
              <a:gd name="connsiteX850" fmla="*/ 844011 w 2570449"/>
              <a:gd name="connsiteY850" fmla="*/ 1391759 h 1639386"/>
              <a:gd name="connsiteX851" fmla="*/ 856904 w 2570449"/>
              <a:gd name="connsiteY851" fmla="*/ 1381365 h 1639386"/>
              <a:gd name="connsiteX852" fmla="*/ 2008009 w 2570449"/>
              <a:gd name="connsiteY852" fmla="*/ 1380532 h 1639386"/>
              <a:gd name="connsiteX853" fmla="*/ 2010487 w 2570449"/>
              <a:gd name="connsiteY853" fmla="*/ 1381124 h 1639386"/>
              <a:gd name="connsiteX854" fmla="*/ 2009412 w 2570449"/>
              <a:gd name="connsiteY854" fmla="*/ 1387833 h 1639386"/>
              <a:gd name="connsiteX855" fmla="*/ 2006014 w 2570449"/>
              <a:gd name="connsiteY855" fmla="*/ 1386890 h 1639386"/>
              <a:gd name="connsiteX856" fmla="*/ 2008009 w 2570449"/>
              <a:gd name="connsiteY856" fmla="*/ 1380532 h 1639386"/>
              <a:gd name="connsiteX857" fmla="*/ 1450854 w 2570449"/>
              <a:gd name="connsiteY857" fmla="*/ 1379786 h 1639386"/>
              <a:gd name="connsiteX858" fmla="*/ 1445130 w 2570449"/>
              <a:gd name="connsiteY858" fmla="*/ 1387658 h 1639386"/>
              <a:gd name="connsiteX859" fmla="*/ 1446885 w 2570449"/>
              <a:gd name="connsiteY859" fmla="*/ 1389062 h 1639386"/>
              <a:gd name="connsiteX860" fmla="*/ 1453200 w 2570449"/>
              <a:gd name="connsiteY860" fmla="*/ 1381760 h 1639386"/>
              <a:gd name="connsiteX861" fmla="*/ 1450854 w 2570449"/>
              <a:gd name="connsiteY861" fmla="*/ 1379786 h 1639386"/>
              <a:gd name="connsiteX862" fmla="*/ 1757510 w 2570449"/>
              <a:gd name="connsiteY862" fmla="*/ 1379216 h 1639386"/>
              <a:gd name="connsiteX863" fmla="*/ 1728807 w 2570449"/>
              <a:gd name="connsiteY863" fmla="*/ 1412809 h 1639386"/>
              <a:gd name="connsiteX864" fmla="*/ 1726216 w 2570449"/>
              <a:gd name="connsiteY864" fmla="*/ 1422548 h 1639386"/>
              <a:gd name="connsiteX865" fmla="*/ 1726110 w 2570449"/>
              <a:gd name="connsiteY865" fmla="*/ 1422655 h 1639386"/>
              <a:gd name="connsiteX866" fmla="*/ 1726086 w 2570449"/>
              <a:gd name="connsiteY866" fmla="*/ 1422688 h 1639386"/>
              <a:gd name="connsiteX867" fmla="*/ 1721253 w 2570449"/>
              <a:gd name="connsiteY867" fmla="*/ 1422101 h 1639386"/>
              <a:gd name="connsiteX868" fmla="*/ 1717514 w 2570449"/>
              <a:gd name="connsiteY868" fmla="*/ 1426010 h 1639386"/>
              <a:gd name="connsiteX869" fmla="*/ 1709883 w 2570449"/>
              <a:gd name="connsiteY869" fmla="*/ 1434803 h 1639386"/>
              <a:gd name="connsiteX870" fmla="*/ 1702866 w 2570449"/>
              <a:gd name="connsiteY870" fmla="*/ 1441447 h 1639386"/>
              <a:gd name="connsiteX871" fmla="*/ 1702998 w 2570449"/>
              <a:gd name="connsiteY871" fmla="*/ 1444801 h 1639386"/>
              <a:gd name="connsiteX872" fmla="*/ 1706265 w 2570449"/>
              <a:gd name="connsiteY872" fmla="*/ 1443573 h 1639386"/>
              <a:gd name="connsiteX873" fmla="*/ 1710081 w 2570449"/>
              <a:gd name="connsiteY873" fmla="*/ 1442039 h 1639386"/>
              <a:gd name="connsiteX874" fmla="*/ 1711199 w 2570449"/>
              <a:gd name="connsiteY874" fmla="*/ 1445766 h 1639386"/>
              <a:gd name="connsiteX875" fmla="*/ 1712339 w 2570449"/>
              <a:gd name="connsiteY875" fmla="*/ 1449625 h 1639386"/>
              <a:gd name="connsiteX876" fmla="*/ 1729004 w 2570449"/>
              <a:gd name="connsiteY876" fmla="*/ 1436075 h 1639386"/>
              <a:gd name="connsiteX877" fmla="*/ 1735473 w 2570449"/>
              <a:gd name="connsiteY877" fmla="*/ 1432676 h 1639386"/>
              <a:gd name="connsiteX878" fmla="*/ 1745712 w 2570449"/>
              <a:gd name="connsiteY878" fmla="*/ 1411274 h 1639386"/>
              <a:gd name="connsiteX879" fmla="*/ 1717251 w 2570449"/>
              <a:gd name="connsiteY879" fmla="*/ 1439473 h 1639386"/>
              <a:gd name="connsiteX880" fmla="*/ 1715146 w 2570449"/>
              <a:gd name="connsiteY880" fmla="*/ 1437741 h 1639386"/>
              <a:gd name="connsiteX881" fmla="*/ 1726086 w 2570449"/>
              <a:gd name="connsiteY881" fmla="*/ 1422688 h 1639386"/>
              <a:gd name="connsiteX882" fmla="*/ 1726176 w 2570449"/>
              <a:gd name="connsiteY882" fmla="*/ 1422698 h 1639386"/>
              <a:gd name="connsiteX883" fmla="*/ 1726216 w 2570449"/>
              <a:gd name="connsiteY883" fmla="*/ 1422548 h 1639386"/>
              <a:gd name="connsiteX884" fmla="*/ 1753760 w 2570449"/>
              <a:gd name="connsiteY884" fmla="*/ 1394785 h 1639386"/>
              <a:gd name="connsiteX885" fmla="*/ 1757510 w 2570449"/>
              <a:gd name="connsiteY885" fmla="*/ 1379216 h 1639386"/>
              <a:gd name="connsiteX886" fmla="*/ 1414630 w 2570449"/>
              <a:gd name="connsiteY886" fmla="*/ 1377901 h 1639386"/>
              <a:gd name="connsiteX887" fmla="*/ 1398030 w 2570449"/>
              <a:gd name="connsiteY887" fmla="*/ 1392505 h 1639386"/>
              <a:gd name="connsiteX888" fmla="*/ 1400333 w 2570449"/>
              <a:gd name="connsiteY888" fmla="*/ 1395443 h 1639386"/>
              <a:gd name="connsiteX889" fmla="*/ 1421384 w 2570449"/>
              <a:gd name="connsiteY889" fmla="*/ 1381168 h 1639386"/>
              <a:gd name="connsiteX890" fmla="*/ 1414630 w 2570449"/>
              <a:gd name="connsiteY890" fmla="*/ 1377901 h 1639386"/>
              <a:gd name="connsiteX891" fmla="*/ 1285017 w 2570449"/>
              <a:gd name="connsiteY891" fmla="*/ 1375949 h 1639386"/>
              <a:gd name="connsiteX892" fmla="*/ 1267759 w 2570449"/>
              <a:gd name="connsiteY892" fmla="*/ 1397043 h 1639386"/>
              <a:gd name="connsiteX893" fmla="*/ 1288108 w 2570449"/>
              <a:gd name="connsiteY893" fmla="*/ 1391540 h 1639386"/>
              <a:gd name="connsiteX894" fmla="*/ 1285017 w 2570449"/>
              <a:gd name="connsiteY894" fmla="*/ 1375949 h 1639386"/>
              <a:gd name="connsiteX895" fmla="*/ 894532 w 2570449"/>
              <a:gd name="connsiteY895" fmla="*/ 1374830 h 1639386"/>
              <a:gd name="connsiteX896" fmla="*/ 876595 w 2570449"/>
              <a:gd name="connsiteY896" fmla="*/ 1392680 h 1639386"/>
              <a:gd name="connsiteX897" fmla="*/ 876464 w 2570449"/>
              <a:gd name="connsiteY897" fmla="*/ 1398578 h 1639386"/>
              <a:gd name="connsiteX898" fmla="*/ 897120 w 2570449"/>
              <a:gd name="connsiteY898" fmla="*/ 1384019 h 1639386"/>
              <a:gd name="connsiteX899" fmla="*/ 891177 w 2570449"/>
              <a:gd name="connsiteY899" fmla="*/ 1388426 h 1639386"/>
              <a:gd name="connsiteX900" fmla="*/ 889335 w 2570449"/>
              <a:gd name="connsiteY900" fmla="*/ 1387329 h 1639386"/>
              <a:gd name="connsiteX901" fmla="*/ 894532 w 2570449"/>
              <a:gd name="connsiteY901" fmla="*/ 1374830 h 1639386"/>
              <a:gd name="connsiteX902" fmla="*/ 1838642 w 2570449"/>
              <a:gd name="connsiteY902" fmla="*/ 1374721 h 1639386"/>
              <a:gd name="connsiteX903" fmla="*/ 1827963 w 2570449"/>
              <a:gd name="connsiteY903" fmla="*/ 1399960 h 1639386"/>
              <a:gd name="connsiteX904" fmla="*/ 1838642 w 2570449"/>
              <a:gd name="connsiteY904" fmla="*/ 1374721 h 1639386"/>
              <a:gd name="connsiteX905" fmla="*/ 1442872 w 2570449"/>
              <a:gd name="connsiteY905" fmla="*/ 1372923 h 1639386"/>
              <a:gd name="connsiteX906" fmla="*/ 1425484 w 2570449"/>
              <a:gd name="connsiteY906" fmla="*/ 1378997 h 1639386"/>
              <a:gd name="connsiteX907" fmla="*/ 1425484 w 2570449"/>
              <a:gd name="connsiteY907" fmla="*/ 1391167 h 1639386"/>
              <a:gd name="connsiteX908" fmla="*/ 1443573 w 2570449"/>
              <a:gd name="connsiteY908" fmla="*/ 1374305 h 1639386"/>
              <a:gd name="connsiteX909" fmla="*/ 1442872 w 2570449"/>
              <a:gd name="connsiteY909" fmla="*/ 1372923 h 1639386"/>
              <a:gd name="connsiteX910" fmla="*/ 1737774 w 2570449"/>
              <a:gd name="connsiteY910" fmla="*/ 1372529 h 1639386"/>
              <a:gd name="connsiteX911" fmla="*/ 1736415 w 2570449"/>
              <a:gd name="connsiteY911" fmla="*/ 1390026 h 1639386"/>
              <a:gd name="connsiteX912" fmla="*/ 1737774 w 2570449"/>
              <a:gd name="connsiteY912" fmla="*/ 1372529 h 1639386"/>
              <a:gd name="connsiteX913" fmla="*/ 1831362 w 2570449"/>
              <a:gd name="connsiteY913" fmla="*/ 1372463 h 1639386"/>
              <a:gd name="connsiteX914" fmla="*/ 1826121 w 2570449"/>
              <a:gd name="connsiteY914" fmla="*/ 1384063 h 1639386"/>
              <a:gd name="connsiteX915" fmla="*/ 1831362 w 2570449"/>
              <a:gd name="connsiteY915" fmla="*/ 1372463 h 1639386"/>
              <a:gd name="connsiteX916" fmla="*/ 1864669 w 2570449"/>
              <a:gd name="connsiteY916" fmla="*/ 1372024 h 1639386"/>
              <a:gd name="connsiteX917" fmla="*/ 1865634 w 2570449"/>
              <a:gd name="connsiteY917" fmla="*/ 1374326 h 1639386"/>
              <a:gd name="connsiteX918" fmla="*/ 1863880 w 2570449"/>
              <a:gd name="connsiteY918" fmla="*/ 1374896 h 1639386"/>
              <a:gd name="connsiteX919" fmla="*/ 1863156 w 2570449"/>
              <a:gd name="connsiteY919" fmla="*/ 1373252 h 1639386"/>
              <a:gd name="connsiteX920" fmla="*/ 1864669 w 2570449"/>
              <a:gd name="connsiteY920" fmla="*/ 1372024 h 1639386"/>
              <a:gd name="connsiteX921" fmla="*/ 1401583 w 2570449"/>
              <a:gd name="connsiteY921" fmla="*/ 1371827 h 1639386"/>
              <a:gd name="connsiteX922" fmla="*/ 1396277 w 2570449"/>
              <a:gd name="connsiteY922" fmla="*/ 1375928 h 1639386"/>
              <a:gd name="connsiteX923" fmla="*/ 1399369 w 2570449"/>
              <a:gd name="connsiteY923" fmla="*/ 1380841 h 1639386"/>
              <a:gd name="connsiteX924" fmla="*/ 1399346 w 2570449"/>
              <a:gd name="connsiteY924" fmla="*/ 1380882 h 1639386"/>
              <a:gd name="connsiteX925" fmla="*/ 1399246 w 2570449"/>
              <a:gd name="connsiteY925" fmla="*/ 1381311 h 1639386"/>
              <a:gd name="connsiteX926" fmla="*/ 1396035 w 2570449"/>
              <a:gd name="connsiteY926" fmla="*/ 1385421 h 1639386"/>
              <a:gd name="connsiteX927" fmla="*/ 1398075 w 2570449"/>
              <a:gd name="connsiteY927" fmla="*/ 1386343 h 1639386"/>
              <a:gd name="connsiteX928" fmla="*/ 1399246 w 2570449"/>
              <a:gd name="connsiteY928" fmla="*/ 1381311 h 1639386"/>
              <a:gd name="connsiteX929" fmla="*/ 1399478 w 2570449"/>
              <a:gd name="connsiteY929" fmla="*/ 1381014 h 1639386"/>
              <a:gd name="connsiteX930" fmla="*/ 1399369 w 2570449"/>
              <a:gd name="connsiteY930" fmla="*/ 1380841 h 1639386"/>
              <a:gd name="connsiteX931" fmla="*/ 1403688 w 2570449"/>
              <a:gd name="connsiteY931" fmla="*/ 1373033 h 1639386"/>
              <a:gd name="connsiteX932" fmla="*/ 1401583 w 2570449"/>
              <a:gd name="connsiteY932" fmla="*/ 1371827 h 1639386"/>
              <a:gd name="connsiteX933" fmla="*/ 1926878 w 2570449"/>
              <a:gd name="connsiteY933" fmla="*/ 1368407 h 1639386"/>
              <a:gd name="connsiteX934" fmla="*/ 1927491 w 2570449"/>
              <a:gd name="connsiteY934" fmla="*/ 1372902 h 1639386"/>
              <a:gd name="connsiteX935" fmla="*/ 1908985 w 2570449"/>
              <a:gd name="connsiteY935" fmla="*/ 1406758 h 1639386"/>
              <a:gd name="connsiteX936" fmla="*/ 1906902 w 2570449"/>
              <a:gd name="connsiteY936" fmla="*/ 1408380 h 1639386"/>
              <a:gd name="connsiteX937" fmla="*/ 1909029 w 2570449"/>
              <a:gd name="connsiteY937" fmla="*/ 1384151 h 1639386"/>
              <a:gd name="connsiteX938" fmla="*/ 1921352 w 2570449"/>
              <a:gd name="connsiteY938" fmla="*/ 1368955 h 1639386"/>
              <a:gd name="connsiteX939" fmla="*/ 1926878 w 2570449"/>
              <a:gd name="connsiteY939" fmla="*/ 1368407 h 1639386"/>
              <a:gd name="connsiteX940" fmla="*/ 1278438 w 2570449"/>
              <a:gd name="connsiteY940" fmla="*/ 1367222 h 1639386"/>
              <a:gd name="connsiteX941" fmla="*/ 1267716 w 2570449"/>
              <a:gd name="connsiteY941" fmla="*/ 1378602 h 1639386"/>
              <a:gd name="connsiteX942" fmla="*/ 1269974 w 2570449"/>
              <a:gd name="connsiteY942" fmla="*/ 1380729 h 1639386"/>
              <a:gd name="connsiteX943" fmla="*/ 1280609 w 2570449"/>
              <a:gd name="connsiteY943" fmla="*/ 1369217 h 1639386"/>
              <a:gd name="connsiteX944" fmla="*/ 1278438 w 2570449"/>
              <a:gd name="connsiteY944" fmla="*/ 1367222 h 1639386"/>
              <a:gd name="connsiteX945" fmla="*/ 1167024 w 2570449"/>
              <a:gd name="connsiteY945" fmla="*/ 1366893 h 1639386"/>
              <a:gd name="connsiteX946" fmla="*/ 1162332 w 2570449"/>
              <a:gd name="connsiteY946" fmla="*/ 1369985 h 1639386"/>
              <a:gd name="connsiteX947" fmla="*/ 1160577 w 2570449"/>
              <a:gd name="connsiteY947" fmla="*/ 1372594 h 1639386"/>
              <a:gd name="connsiteX948" fmla="*/ 1161849 w 2570449"/>
              <a:gd name="connsiteY948" fmla="*/ 1373624 h 1639386"/>
              <a:gd name="connsiteX949" fmla="*/ 1168296 w 2570449"/>
              <a:gd name="connsiteY949" fmla="*/ 1368604 h 1639386"/>
              <a:gd name="connsiteX950" fmla="*/ 1167024 w 2570449"/>
              <a:gd name="connsiteY950" fmla="*/ 1366893 h 1639386"/>
              <a:gd name="connsiteX951" fmla="*/ 1744134 w 2570449"/>
              <a:gd name="connsiteY951" fmla="*/ 1364525 h 1639386"/>
              <a:gd name="connsiteX952" fmla="*/ 1741371 w 2570449"/>
              <a:gd name="connsiteY952" fmla="*/ 1366454 h 1639386"/>
              <a:gd name="connsiteX953" fmla="*/ 1745581 w 2570449"/>
              <a:gd name="connsiteY953" fmla="*/ 1367441 h 1639386"/>
              <a:gd name="connsiteX954" fmla="*/ 1745691 w 2570449"/>
              <a:gd name="connsiteY954" fmla="*/ 1365599 h 1639386"/>
              <a:gd name="connsiteX955" fmla="*/ 1744134 w 2570449"/>
              <a:gd name="connsiteY955" fmla="*/ 1364525 h 1639386"/>
              <a:gd name="connsiteX956" fmla="*/ 886353 w 2570449"/>
              <a:gd name="connsiteY956" fmla="*/ 1364525 h 1639386"/>
              <a:gd name="connsiteX957" fmla="*/ 875508 w 2570449"/>
              <a:gd name="connsiteY957" fmla="*/ 1374212 h 1639386"/>
              <a:gd name="connsiteX958" fmla="*/ 869158 w 2570449"/>
              <a:gd name="connsiteY958" fmla="*/ 1384976 h 1639386"/>
              <a:gd name="connsiteX959" fmla="*/ 868789 w 2570449"/>
              <a:gd name="connsiteY959" fmla="*/ 1385268 h 1639386"/>
              <a:gd name="connsiteX960" fmla="*/ 868509 w 2570449"/>
              <a:gd name="connsiteY960" fmla="*/ 1385781 h 1639386"/>
              <a:gd name="connsiteX961" fmla="*/ 860917 w 2570449"/>
              <a:gd name="connsiteY961" fmla="*/ 1393206 h 1639386"/>
              <a:gd name="connsiteX962" fmla="*/ 863504 w 2570449"/>
              <a:gd name="connsiteY962" fmla="*/ 1394939 h 1639386"/>
              <a:gd name="connsiteX963" fmla="*/ 868509 w 2570449"/>
              <a:gd name="connsiteY963" fmla="*/ 1385781 h 1639386"/>
              <a:gd name="connsiteX964" fmla="*/ 868921 w 2570449"/>
              <a:gd name="connsiteY964" fmla="*/ 1385378 h 1639386"/>
              <a:gd name="connsiteX965" fmla="*/ 869158 w 2570449"/>
              <a:gd name="connsiteY965" fmla="*/ 1384976 h 1639386"/>
              <a:gd name="connsiteX966" fmla="*/ 879108 w 2570449"/>
              <a:gd name="connsiteY966" fmla="*/ 1377092 h 1639386"/>
              <a:gd name="connsiteX967" fmla="*/ 886353 w 2570449"/>
              <a:gd name="connsiteY967" fmla="*/ 1364525 h 1639386"/>
              <a:gd name="connsiteX968" fmla="*/ 1222019 w 2570449"/>
              <a:gd name="connsiteY968" fmla="*/ 1364042 h 1639386"/>
              <a:gd name="connsiteX969" fmla="*/ 1206779 w 2570449"/>
              <a:gd name="connsiteY969" fmla="*/ 1379019 h 1639386"/>
              <a:gd name="connsiteX970" fmla="*/ 1222019 w 2570449"/>
              <a:gd name="connsiteY970" fmla="*/ 1364042 h 1639386"/>
              <a:gd name="connsiteX971" fmla="*/ 1259317 w 2570449"/>
              <a:gd name="connsiteY971" fmla="*/ 1363232 h 1639386"/>
              <a:gd name="connsiteX972" fmla="*/ 1256817 w 2570449"/>
              <a:gd name="connsiteY972" fmla="*/ 1365884 h 1639386"/>
              <a:gd name="connsiteX973" fmla="*/ 1257563 w 2570449"/>
              <a:gd name="connsiteY973" fmla="*/ 1366718 h 1639386"/>
              <a:gd name="connsiteX974" fmla="*/ 1260216 w 2570449"/>
              <a:gd name="connsiteY974" fmla="*/ 1364569 h 1639386"/>
              <a:gd name="connsiteX975" fmla="*/ 1259317 w 2570449"/>
              <a:gd name="connsiteY975" fmla="*/ 1363232 h 1639386"/>
              <a:gd name="connsiteX976" fmla="*/ 930054 w 2570449"/>
              <a:gd name="connsiteY976" fmla="*/ 1362419 h 1639386"/>
              <a:gd name="connsiteX977" fmla="*/ 903018 w 2570449"/>
              <a:gd name="connsiteY977" fmla="*/ 1392395 h 1639386"/>
              <a:gd name="connsiteX978" fmla="*/ 930054 w 2570449"/>
              <a:gd name="connsiteY978" fmla="*/ 1362419 h 1639386"/>
              <a:gd name="connsiteX979" fmla="*/ 1494753 w 2570449"/>
              <a:gd name="connsiteY979" fmla="*/ 1362179 h 1639386"/>
              <a:gd name="connsiteX980" fmla="*/ 1484641 w 2570449"/>
              <a:gd name="connsiteY980" fmla="*/ 1362935 h 1639386"/>
              <a:gd name="connsiteX981" fmla="*/ 1478508 w 2570449"/>
              <a:gd name="connsiteY981" fmla="*/ 1369878 h 1639386"/>
              <a:gd name="connsiteX982" fmla="*/ 1478285 w 2570449"/>
              <a:gd name="connsiteY982" fmla="*/ 1369919 h 1639386"/>
              <a:gd name="connsiteX983" fmla="*/ 1478299 w 2570449"/>
              <a:gd name="connsiteY983" fmla="*/ 1370076 h 1639386"/>
              <a:gd name="connsiteX984" fmla="*/ 1476663 w 2570449"/>
              <a:gd name="connsiteY984" fmla="*/ 1371279 h 1639386"/>
              <a:gd name="connsiteX985" fmla="*/ 1475566 w 2570449"/>
              <a:gd name="connsiteY985" fmla="*/ 1374962 h 1639386"/>
              <a:gd name="connsiteX986" fmla="*/ 1477364 w 2570449"/>
              <a:gd name="connsiteY986" fmla="*/ 1375664 h 1639386"/>
              <a:gd name="connsiteX987" fmla="*/ 1478483 w 2570449"/>
              <a:gd name="connsiteY987" fmla="*/ 1372067 h 1639386"/>
              <a:gd name="connsiteX988" fmla="*/ 1478299 w 2570449"/>
              <a:gd name="connsiteY988" fmla="*/ 1370076 h 1639386"/>
              <a:gd name="connsiteX989" fmla="*/ 1478394 w 2570449"/>
              <a:gd name="connsiteY989" fmla="*/ 1370006 h 1639386"/>
              <a:gd name="connsiteX990" fmla="*/ 1478508 w 2570449"/>
              <a:gd name="connsiteY990" fmla="*/ 1369878 h 1639386"/>
              <a:gd name="connsiteX991" fmla="*/ 1487078 w 2570449"/>
              <a:gd name="connsiteY991" fmla="*/ 1368310 h 1639386"/>
              <a:gd name="connsiteX992" fmla="*/ 1494753 w 2570449"/>
              <a:gd name="connsiteY992" fmla="*/ 1362179 h 1639386"/>
              <a:gd name="connsiteX993" fmla="*/ 2042962 w 2570449"/>
              <a:gd name="connsiteY993" fmla="*/ 1361367 h 1639386"/>
              <a:gd name="connsiteX994" fmla="*/ 2041428 w 2570449"/>
              <a:gd name="connsiteY994" fmla="*/ 1368450 h 1639386"/>
              <a:gd name="connsiteX995" fmla="*/ 2022417 w 2570449"/>
              <a:gd name="connsiteY995" fmla="*/ 1410836 h 1639386"/>
              <a:gd name="connsiteX996" fmla="*/ 1991652 w 2570449"/>
              <a:gd name="connsiteY996" fmla="*/ 1479316 h 1639386"/>
              <a:gd name="connsiteX997" fmla="*/ 1969461 w 2570449"/>
              <a:gd name="connsiteY997" fmla="*/ 1520232 h 1639386"/>
              <a:gd name="connsiteX998" fmla="*/ 1964265 w 2570449"/>
              <a:gd name="connsiteY998" fmla="*/ 1515824 h 1639386"/>
              <a:gd name="connsiteX999" fmla="*/ 1950582 w 2570449"/>
              <a:gd name="connsiteY999" fmla="*/ 1541546 h 1639386"/>
              <a:gd name="connsiteX1000" fmla="*/ 1948521 w 2570449"/>
              <a:gd name="connsiteY1000" fmla="*/ 1540865 h 1639386"/>
              <a:gd name="connsiteX1001" fmla="*/ 1949047 w 2570449"/>
              <a:gd name="connsiteY1001" fmla="*/ 1535538 h 1639386"/>
              <a:gd name="connsiteX1002" fmla="*/ 1958454 w 2570449"/>
              <a:gd name="connsiteY1002" fmla="*/ 1514618 h 1639386"/>
              <a:gd name="connsiteX1003" fmla="*/ 1971610 w 2570449"/>
              <a:gd name="connsiteY1003" fmla="*/ 1509400 h 1639386"/>
              <a:gd name="connsiteX1004" fmla="*/ 1968936 w 2570449"/>
              <a:gd name="connsiteY1004" fmla="*/ 1503479 h 1639386"/>
              <a:gd name="connsiteX1005" fmla="*/ 1977486 w 2570449"/>
              <a:gd name="connsiteY1005" fmla="*/ 1494292 h 1639386"/>
              <a:gd name="connsiteX1006" fmla="*/ 1976763 w 2570449"/>
              <a:gd name="connsiteY1006" fmla="*/ 1480894 h 1639386"/>
              <a:gd name="connsiteX1007" fmla="*/ 1986675 w 2570449"/>
              <a:gd name="connsiteY1007" fmla="*/ 1471948 h 1639386"/>
              <a:gd name="connsiteX1008" fmla="*/ 1991542 w 2570449"/>
              <a:gd name="connsiteY1008" fmla="*/ 1465523 h 1639386"/>
              <a:gd name="connsiteX1009" fmla="*/ 1997002 w 2570449"/>
              <a:gd name="connsiteY1009" fmla="*/ 1448661 h 1639386"/>
              <a:gd name="connsiteX1010" fmla="*/ 1999984 w 2570449"/>
              <a:gd name="connsiteY1010" fmla="*/ 1431009 h 1639386"/>
              <a:gd name="connsiteX1011" fmla="*/ 1984744 w 2570449"/>
              <a:gd name="connsiteY1011" fmla="*/ 1436557 h 1639386"/>
              <a:gd name="connsiteX1012" fmla="*/ 1992792 w 2570449"/>
              <a:gd name="connsiteY1012" fmla="*/ 1416603 h 1639386"/>
              <a:gd name="connsiteX1013" fmla="*/ 1996695 w 2570449"/>
              <a:gd name="connsiteY1013" fmla="*/ 1426317 h 1639386"/>
              <a:gd name="connsiteX1014" fmla="*/ 2007813 w 2570449"/>
              <a:gd name="connsiteY1014" fmla="*/ 1426317 h 1639386"/>
              <a:gd name="connsiteX1015" fmla="*/ 2015378 w 2570449"/>
              <a:gd name="connsiteY1015" fmla="*/ 1408249 h 1639386"/>
              <a:gd name="connsiteX1016" fmla="*/ 2015092 w 2570449"/>
              <a:gd name="connsiteY1016" fmla="*/ 1398118 h 1639386"/>
              <a:gd name="connsiteX1017" fmla="*/ 2022899 w 2570449"/>
              <a:gd name="connsiteY1017" fmla="*/ 1389237 h 1639386"/>
              <a:gd name="connsiteX1018" fmla="*/ 2042962 w 2570449"/>
              <a:gd name="connsiteY1018" fmla="*/ 1361367 h 1639386"/>
              <a:gd name="connsiteX1019" fmla="*/ 1185334 w 2570449"/>
              <a:gd name="connsiteY1019" fmla="*/ 1361367 h 1639386"/>
              <a:gd name="connsiteX1020" fmla="*/ 1170446 w 2570449"/>
              <a:gd name="connsiteY1020" fmla="*/ 1372923 h 1639386"/>
              <a:gd name="connsiteX1021" fmla="*/ 1144023 w 2570449"/>
              <a:gd name="connsiteY1021" fmla="*/ 1386803 h 1639386"/>
              <a:gd name="connsiteX1022" fmla="*/ 1142027 w 2570449"/>
              <a:gd name="connsiteY1022" fmla="*/ 1387615 h 1639386"/>
              <a:gd name="connsiteX1023" fmla="*/ 1112491 w 2570449"/>
              <a:gd name="connsiteY1023" fmla="*/ 1410441 h 1639386"/>
              <a:gd name="connsiteX1024" fmla="*/ 1130756 w 2570449"/>
              <a:gd name="connsiteY1024" fmla="*/ 1399192 h 1639386"/>
              <a:gd name="connsiteX1025" fmla="*/ 1116942 w 2570449"/>
              <a:gd name="connsiteY1025" fmla="*/ 1420089 h 1639386"/>
              <a:gd name="connsiteX1026" fmla="*/ 1102229 w 2570449"/>
              <a:gd name="connsiteY1026" fmla="*/ 1434693 h 1639386"/>
              <a:gd name="connsiteX1027" fmla="*/ 1100124 w 2570449"/>
              <a:gd name="connsiteY1027" fmla="*/ 1440723 h 1639386"/>
              <a:gd name="connsiteX1028" fmla="*/ 1140536 w 2570449"/>
              <a:gd name="connsiteY1028" fmla="*/ 1406055 h 1639386"/>
              <a:gd name="connsiteX1029" fmla="*/ 1145121 w 2570449"/>
              <a:gd name="connsiteY1029" fmla="*/ 1418179 h 1639386"/>
              <a:gd name="connsiteX1030" fmla="*/ 1145097 w 2570449"/>
              <a:gd name="connsiteY1030" fmla="*/ 1418204 h 1639386"/>
              <a:gd name="connsiteX1031" fmla="*/ 1144973 w 2570449"/>
              <a:gd name="connsiteY1031" fmla="*/ 1418307 h 1639386"/>
              <a:gd name="connsiteX1032" fmla="*/ 1136814 w 2570449"/>
              <a:gd name="connsiteY1032" fmla="*/ 1419001 h 1639386"/>
              <a:gd name="connsiteX1033" fmla="*/ 1134024 w 2570449"/>
              <a:gd name="connsiteY1033" fmla="*/ 1427390 h 1639386"/>
              <a:gd name="connsiteX1034" fmla="*/ 1144973 w 2570449"/>
              <a:gd name="connsiteY1034" fmla="*/ 1418307 h 1639386"/>
              <a:gd name="connsiteX1035" fmla="*/ 1145163 w 2570449"/>
              <a:gd name="connsiteY1035" fmla="*/ 1418291 h 1639386"/>
              <a:gd name="connsiteX1036" fmla="*/ 1145121 w 2570449"/>
              <a:gd name="connsiteY1036" fmla="*/ 1418179 h 1639386"/>
              <a:gd name="connsiteX1037" fmla="*/ 1160052 w 2570449"/>
              <a:gd name="connsiteY1037" fmla="*/ 1402199 h 1639386"/>
              <a:gd name="connsiteX1038" fmla="*/ 1168296 w 2570449"/>
              <a:gd name="connsiteY1038" fmla="*/ 1382528 h 1639386"/>
              <a:gd name="connsiteX1039" fmla="*/ 1182791 w 2570449"/>
              <a:gd name="connsiteY1039" fmla="*/ 1376190 h 1639386"/>
              <a:gd name="connsiteX1040" fmla="*/ 1185334 w 2570449"/>
              <a:gd name="connsiteY1040" fmla="*/ 1361367 h 1639386"/>
              <a:gd name="connsiteX1041" fmla="*/ 1195903 w 2570449"/>
              <a:gd name="connsiteY1041" fmla="*/ 1361214 h 1639386"/>
              <a:gd name="connsiteX1042" fmla="*/ 1190246 w 2570449"/>
              <a:gd name="connsiteY1042" fmla="*/ 1367222 h 1639386"/>
              <a:gd name="connsiteX1043" fmla="*/ 1192570 w 2570449"/>
              <a:gd name="connsiteY1043" fmla="*/ 1369349 h 1639386"/>
              <a:gd name="connsiteX1044" fmla="*/ 1197921 w 2570449"/>
              <a:gd name="connsiteY1044" fmla="*/ 1362990 h 1639386"/>
              <a:gd name="connsiteX1045" fmla="*/ 1195903 w 2570449"/>
              <a:gd name="connsiteY1045" fmla="*/ 1361214 h 1639386"/>
              <a:gd name="connsiteX1046" fmla="*/ 1982595 w 2570449"/>
              <a:gd name="connsiteY1046" fmla="*/ 1360753 h 1639386"/>
              <a:gd name="connsiteX1047" fmla="*/ 1984920 w 2570449"/>
              <a:gd name="connsiteY1047" fmla="*/ 1362419 h 1639386"/>
              <a:gd name="connsiteX1048" fmla="*/ 1981126 w 2570449"/>
              <a:gd name="connsiteY1048" fmla="*/ 1367068 h 1639386"/>
              <a:gd name="connsiteX1049" fmla="*/ 1979438 w 2570449"/>
              <a:gd name="connsiteY1049" fmla="*/ 1365884 h 1639386"/>
              <a:gd name="connsiteX1050" fmla="*/ 1982595 w 2570449"/>
              <a:gd name="connsiteY1050" fmla="*/ 1360753 h 1639386"/>
              <a:gd name="connsiteX1051" fmla="*/ 1114464 w 2570449"/>
              <a:gd name="connsiteY1051" fmla="*/ 1358780 h 1639386"/>
              <a:gd name="connsiteX1052" fmla="*/ 1098414 w 2570449"/>
              <a:gd name="connsiteY1052" fmla="*/ 1366761 h 1639386"/>
              <a:gd name="connsiteX1053" fmla="*/ 1098808 w 2570449"/>
              <a:gd name="connsiteY1053" fmla="*/ 1369151 h 1639386"/>
              <a:gd name="connsiteX1054" fmla="*/ 1111899 w 2570449"/>
              <a:gd name="connsiteY1054" fmla="*/ 1371432 h 1639386"/>
              <a:gd name="connsiteX1055" fmla="*/ 1114464 w 2570449"/>
              <a:gd name="connsiteY1055" fmla="*/ 1358780 h 1639386"/>
              <a:gd name="connsiteX1056" fmla="*/ 1846821 w 2570449"/>
              <a:gd name="connsiteY1056" fmla="*/ 1358210 h 1639386"/>
              <a:gd name="connsiteX1057" fmla="*/ 1847478 w 2570449"/>
              <a:gd name="connsiteY1057" fmla="*/ 1360819 h 1639386"/>
              <a:gd name="connsiteX1058" fmla="*/ 1845351 w 2570449"/>
              <a:gd name="connsiteY1058" fmla="*/ 1361740 h 1639386"/>
              <a:gd name="connsiteX1059" fmla="*/ 1845132 w 2570449"/>
              <a:gd name="connsiteY1059" fmla="*/ 1358912 h 1639386"/>
              <a:gd name="connsiteX1060" fmla="*/ 1846821 w 2570449"/>
              <a:gd name="connsiteY1060" fmla="*/ 1358210 h 1639386"/>
              <a:gd name="connsiteX1061" fmla="*/ 401537 w 2570449"/>
              <a:gd name="connsiteY1061" fmla="*/ 1356609 h 1639386"/>
              <a:gd name="connsiteX1062" fmla="*/ 398445 w 2570449"/>
              <a:gd name="connsiteY1062" fmla="*/ 1362946 h 1639386"/>
              <a:gd name="connsiteX1063" fmla="*/ 399870 w 2570449"/>
              <a:gd name="connsiteY1063" fmla="*/ 1363691 h 1639386"/>
              <a:gd name="connsiteX1064" fmla="*/ 403356 w 2570449"/>
              <a:gd name="connsiteY1064" fmla="*/ 1357903 h 1639386"/>
              <a:gd name="connsiteX1065" fmla="*/ 401537 w 2570449"/>
              <a:gd name="connsiteY1065" fmla="*/ 1356609 h 1639386"/>
              <a:gd name="connsiteX1066" fmla="*/ 878240 w 2570449"/>
              <a:gd name="connsiteY1066" fmla="*/ 1353890 h 1639386"/>
              <a:gd name="connsiteX1067" fmla="*/ 863394 w 2570449"/>
              <a:gd name="connsiteY1067" fmla="*/ 1371761 h 1639386"/>
              <a:gd name="connsiteX1068" fmla="*/ 878240 w 2570449"/>
              <a:gd name="connsiteY1068" fmla="*/ 1353890 h 1639386"/>
              <a:gd name="connsiteX1069" fmla="*/ 1683088 w 2570449"/>
              <a:gd name="connsiteY1069" fmla="*/ 1353737 h 1639386"/>
              <a:gd name="connsiteX1070" fmla="*/ 1660809 w 2570449"/>
              <a:gd name="connsiteY1070" fmla="*/ 1385400 h 1639386"/>
              <a:gd name="connsiteX1071" fmla="*/ 1671312 w 2570449"/>
              <a:gd name="connsiteY1071" fmla="*/ 1382681 h 1639386"/>
              <a:gd name="connsiteX1072" fmla="*/ 1673045 w 2570449"/>
              <a:gd name="connsiteY1072" fmla="*/ 1390750 h 1639386"/>
              <a:gd name="connsiteX1073" fmla="*/ 1677737 w 2570449"/>
              <a:gd name="connsiteY1073" fmla="*/ 1400771 h 1639386"/>
              <a:gd name="connsiteX1074" fmla="*/ 1696661 w 2570449"/>
              <a:gd name="connsiteY1074" fmla="*/ 1381124 h 1639386"/>
              <a:gd name="connsiteX1075" fmla="*/ 1704423 w 2570449"/>
              <a:gd name="connsiteY1075" fmla="*/ 1356917 h 1639386"/>
              <a:gd name="connsiteX1076" fmla="*/ 1691157 w 2570449"/>
              <a:gd name="connsiteY1076" fmla="*/ 1361960 h 1639386"/>
              <a:gd name="connsiteX1077" fmla="*/ 1680654 w 2570449"/>
              <a:gd name="connsiteY1077" fmla="*/ 1388119 h 1639386"/>
              <a:gd name="connsiteX1078" fmla="*/ 1678352 w 2570449"/>
              <a:gd name="connsiteY1078" fmla="*/ 1387395 h 1639386"/>
              <a:gd name="connsiteX1079" fmla="*/ 1685369 w 2570449"/>
              <a:gd name="connsiteY1079" fmla="*/ 1354832 h 1639386"/>
              <a:gd name="connsiteX1080" fmla="*/ 1683088 w 2570449"/>
              <a:gd name="connsiteY1080" fmla="*/ 1353737 h 1639386"/>
              <a:gd name="connsiteX1081" fmla="*/ 865083 w 2570449"/>
              <a:gd name="connsiteY1081" fmla="*/ 1352925 h 1639386"/>
              <a:gd name="connsiteX1082" fmla="*/ 860478 w 2570449"/>
              <a:gd name="connsiteY1082" fmla="*/ 1359241 h 1639386"/>
              <a:gd name="connsiteX1083" fmla="*/ 862365 w 2570449"/>
              <a:gd name="connsiteY1083" fmla="*/ 1360556 h 1639386"/>
              <a:gd name="connsiteX1084" fmla="*/ 866772 w 2570449"/>
              <a:gd name="connsiteY1084" fmla="*/ 1354088 h 1639386"/>
              <a:gd name="connsiteX1085" fmla="*/ 865083 w 2570449"/>
              <a:gd name="connsiteY1085" fmla="*/ 1352925 h 1639386"/>
              <a:gd name="connsiteX1086" fmla="*/ 1463001 w 2570449"/>
              <a:gd name="connsiteY1086" fmla="*/ 1352157 h 1639386"/>
              <a:gd name="connsiteX1087" fmla="*/ 1456511 w 2570449"/>
              <a:gd name="connsiteY1087" fmla="*/ 1359109 h 1639386"/>
              <a:gd name="connsiteX1088" fmla="*/ 1463988 w 2570449"/>
              <a:gd name="connsiteY1088" fmla="*/ 1353145 h 1639386"/>
              <a:gd name="connsiteX1089" fmla="*/ 1463001 w 2570449"/>
              <a:gd name="connsiteY1089" fmla="*/ 1352157 h 1639386"/>
              <a:gd name="connsiteX1090" fmla="*/ 1916724 w 2570449"/>
              <a:gd name="connsiteY1090" fmla="*/ 1351829 h 1639386"/>
              <a:gd name="connsiteX1091" fmla="*/ 1914225 w 2570449"/>
              <a:gd name="connsiteY1091" fmla="*/ 1355119 h 1639386"/>
              <a:gd name="connsiteX1092" fmla="*/ 1915563 w 2570449"/>
              <a:gd name="connsiteY1092" fmla="*/ 1356149 h 1639386"/>
              <a:gd name="connsiteX1093" fmla="*/ 1918084 w 2570449"/>
              <a:gd name="connsiteY1093" fmla="*/ 1352882 h 1639386"/>
              <a:gd name="connsiteX1094" fmla="*/ 1916724 w 2570449"/>
              <a:gd name="connsiteY1094" fmla="*/ 1351829 h 1639386"/>
              <a:gd name="connsiteX1095" fmla="*/ 938584 w 2570449"/>
              <a:gd name="connsiteY1095" fmla="*/ 1351741 h 1639386"/>
              <a:gd name="connsiteX1096" fmla="*/ 934725 w 2570449"/>
              <a:gd name="connsiteY1096" fmla="*/ 1353254 h 1639386"/>
              <a:gd name="connsiteX1097" fmla="*/ 937948 w 2570449"/>
              <a:gd name="connsiteY1097" fmla="*/ 1355645 h 1639386"/>
              <a:gd name="connsiteX1098" fmla="*/ 938584 w 2570449"/>
              <a:gd name="connsiteY1098" fmla="*/ 1351741 h 1639386"/>
              <a:gd name="connsiteX1099" fmla="*/ 408114 w 2570449"/>
              <a:gd name="connsiteY1099" fmla="*/ 1347399 h 1639386"/>
              <a:gd name="connsiteX1100" fmla="*/ 407347 w 2570449"/>
              <a:gd name="connsiteY1100" fmla="*/ 1349175 h 1639386"/>
              <a:gd name="connsiteX1101" fmla="*/ 408772 w 2570449"/>
              <a:gd name="connsiteY1101" fmla="*/ 1349987 h 1639386"/>
              <a:gd name="connsiteX1102" fmla="*/ 409671 w 2570449"/>
              <a:gd name="connsiteY1102" fmla="*/ 1348298 h 1639386"/>
              <a:gd name="connsiteX1103" fmla="*/ 408114 w 2570449"/>
              <a:gd name="connsiteY1103" fmla="*/ 1347399 h 1639386"/>
              <a:gd name="connsiteX1104" fmla="*/ 1238662 w 2570449"/>
              <a:gd name="connsiteY1104" fmla="*/ 1347202 h 1639386"/>
              <a:gd name="connsiteX1105" fmla="*/ 1231096 w 2570449"/>
              <a:gd name="connsiteY1105" fmla="*/ 1353780 h 1639386"/>
              <a:gd name="connsiteX1106" fmla="*/ 1233333 w 2570449"/>
              <a:gd name="connsiteY1106" fmla="*/ 1356236 h 1639386"/>
              <a:gd name="connsiteX1107" fmla="*/ 1240854 w 2570449"/>
              <a:gd name="connsiteY1107" fmla="*/ 1349285 h 1639386"/>
              <a:gd name="connsiteX1108" fmla="*/ 1238662 w 2570449"/>
              <a:gd name="connsiteY1108" fmla="*/ 1347202 h 1639386"/>
              <a:gd name="connsiteX1109" fmla="*/ 1811823 w 2570449"/>
              <a:gd name="connsiteY1109" fmla="*/ 1346106 h 1639386"/>
              <a:gd name="connsiteX1110" fmla="*/ 1781739 w 2570449"/>
              <a:gd name="connsiteY1110" fmla="*/ 1377068 h 1639386"/>
              <a:gd name="connsiteX1111" fmla="*/ 1781739 w 2570449"/>
              <a:gd name="connsiteY1111" fmla="*/ 1367552 h 1639386"/>
              <a:gd name="connsiteX1112" fmla="*/ 1791848 w 2570449"/>
              <a:gd name="connsiteY1112" fmla="*/ 1369349 h 1639386"/>
              <a:gd name="connsiteX1113" fmla="*/ 1811823 w 2570449"/>
              <a:gd name="connsiteY1113" fmla="*/ 1346106 h 1639386"/>
              <a:gd name="connsiteX1114" fmla="*/ 1421318 w 2570449"/>
              <a:gd name="connsiteY1114" fmla="*/ 1345382 h 1639386"/>
              <a:gd name="connsiteX1115" fmla="*/ 1398338 w 2570449"/>
              <a:gd name="connsiteY1115" fmla="*/ 1354043 h 1639386"/>
              <a:gd name="connsiteX1116" fmla="*/ 1398732 w 2570449"/>
              <a:gd name="connsiteY1116" fmla="*/ 1346698 h 1639386"/>
              <a:gd name="connsiteX1117" fmla="*/ 1397285 w 2570449"/>
              <a:gd name="connsiteY1117" fmla="*/ 1346545 h 1639386"/>
              <a:gd name="connsiteX1118" fmla="*/ 1387812 w 2570449"/>
              <a:gd name="connsiteY1118" fmla="*/ 1362047 h 1639386"/>
              <a:gd name="connsiteX1119" fmla="*/ 1415880 w 2570449"/>
              <a:gd name="connsiteY1119" fmla="*/ 1362332 h 1639386"/>
              <a:gd name="connsiteX1120" fmla="*/ 1421318 w 2570449"/>
              <a:gd name="connsiteY1120" fmla="*/ 1345382 h 1639386"/>
              <a:gd name="connsiteX1121" fmla="*/ 1164240 w 2570449"/>
              <a:gd name="connsiteY1121" fmla="*/ 1345097 h 1639386"/>
              <a:gd name="connsiteX1122" fmla="*/ 1153584 w 2570449"/>
              <a:gd name="connsiteY1122" fmla="*/ 1354504 h 1639386"/>
              <a:gd name="connsiteX1123" fmla="*/ 1156280 w 2570449"/>
              <a:gd name="connsiteY1123" fmla="*/ 1357245 h 1639386"/>
              <a:gd name="connsiteX1124" fmla="*/ 1166125 w 2570449"/>
              <a:gd name="connsiteY1124" fmla="*/ 1346983 h 1639386"/>
              <a:gd name="connsiteX1125" fmla="*/ 1164240 w 2570449"/>
              <a:gd name="connsiteY1125" fmla="*/ 1345097 h 1639386"/>
              <a:gd name="connsiteX1126" fmla="*/ 1008971 w 2570449"/>
              <a:gd name="connsiteY1126" fmla="*/ 1342707 h 1639386"/>
              <a:gd name="connsiteX1127" fmla="*/ 1003489 w 2570449"/>
              <a:gd name="connsiteY1127" fmla="*/ 1347553 h 1639386"/>
              <a:gd name="connsiteX1128" fmla="*/ 1005419 w 2570449"/>
              <a:gd name="connsiteY1128" fmla="*/ 1349549 h 1639386"/>
              <a:gd name="connsiteX1129" fmla="*/ 1010375 w 2570449"/>
              <a:gd name="connsiteY1129" fmla="*/ 1344132 h 1639386"/>
              <a:gd name="connsiteX1130" fmla="*/ 1008971 w 2570449"/>
              <a:gd name="connsiteY1130" fmla="*/ 1342707 h 1639386"/>
              <a:gd name="connsiteX1131" fmla="*/ 1674887 w 2570449"/>
              <a:gd name="connsiteY1131" fmla="*/ 1342247 h 1639386"/>
              <a:gd name="connsiteX1132" fmla="*/ 1669494 w 2570449"/>
              <a:gd name="connsiteY1132" fmla="*/ 1345691 h 1639386"/>
              <a:gd name="connsiteX1133" fmla="*/ 1669011 w 2570449"/>
              <a:gd name="connsiteY1133" fmla="*/ 1345821 h 1639386"/>
              <a:gd name="connsiteX1134" fmla="*/ 1669013 w 2570449"/>
              <a:gd name="connsiteY1134" fmla="*/ 1346066 h 1639386"/>
              <a:gd name="connsiteX1135" fmla="*/ 1644429 w 2570449"/>
              <a:gd name="connsiteY1135" fmla="*/ 1377155 h 1639386"/>
              <a:gd name="connsiteX1136" fmla="*/ 1669077 w 2570449"/>
              <a:gd name="connsiteY1136" fmla="*/ 1353803 h 1639386"/>
              <a:gd name="connsiteX1137" fmla="*/ 1669013 w 2570449"/>
              <a:gd name="connsiteY1137" fmla="*/ 1346066 h 1639386"/>
              <a:gd name="connsiteX1138" fmla="*/ 1669120 w 2570449"/>
              <a:gd name="connsiteY1138" fmla="*/ 1345931 h 1639386"/>
              <a:gd name="connsiteX1139" fmla="*/ 1669494 w 2570449"/>
              <a:gd name="connsiteY1139" fmla="*/ 1345691 h 1639386"/>
              <a:gd name="connsiteX1140" fmla="*/ 1675720 w 2570449"/>
              <a:gd name="connsiteY1140" fmla="*/ 1344023 h 1639386"/>
              <a:gd name="connsiteX1141" fmla="*/ 1674887 w 2570449"/>
              <a:gd name="connsiteY1141" fmla="*/ 1342247 h 1639386"/>
              <a:gd name="connsiteX1142" fmla="*/ 1083086 w 2570449"/>
              <a:gd name="connsiteY1142" fmla="*/ 1341961 h 1639386"/>
              <a:gd name="connsiteX1143" fmla="*/ 1079551 w 2570449"/>
              <a:gd name="connsiteY1143" fmla="*/ 1345768 h 1639386"/>
              <a:gd name="connsiteX1144" fmla="*/ 1079271 w 2570449"/>
              <a:gd name="connsiteY1144" fmla="*/ 1345865 h 1639386"/>
              <a:gd name="connsiteX1145" fmla="*/ 1079278 w 2570449"/>
              <a:gd name="connsiteY1145" fmla="*/ 1346000 h 1639386"/>
              <a:gd name="connsiteX1146" fmla="*/ 1068532 w 2570449"/>
              <a:gd name="connsiteY1146" fmla="*/ 1351083 h 1639386"/>
              <a:gd name="connsiteX1147" fmla="*/ 1064031 w 2570449"/>
              <a:gd name="connsiteY1147" fmla="*/ 1363648 h 1639386"/>
              <a:gd name="connsiteX1148" fmla="*/ 1079972 w 2570449"/>
              <a:gd name="connsiteY1148" fmla="*/ 1358977 h 1639386"/>
              <a:gd name="connsiteX1149" fmla="*/ 1079278 w 2570449"/>
              <a:gd name="connsiteY1149" fmla="*/ 1346000 h 1639386"/>
              <a:gd name="connsiteX1150" fmla="*/ 1079380 w 2570449"/>
              <a:gd name="connsiteY1150" fmla="*/ 1345952 h 1639386"/>
              <a:gd name="connsiteX1151" fmla="*/ 1079551 w 2570449"/>
              <a:gd name="connsiteY1151" fmla="*/ 1345768 h 1639386"/>
              <a:gd name="connsiteX1152" fmla="*/ 1084402 w 2570449"/>
              <a:gd name="connsiteY1152" fmla="*/ 1344089 h 1639386"/>
              <a:gd name="connsiteX1153" fmla="*/ 1083086 w 2570449"/>
              <a:gd name="connsiteY1153" fmla="*/ 1341961 h 1639386"/>
              <a:gd name="connsiteX1154" fmla="*/ 1740012 w 2570449"/>
              <a:gd name="connsiteY1154" fmla="*/ 1341830 h 1639386"/>
              <a:gd name="connsiteX1155" fmla="*/ 1730577 w 2570449"/>
              <a:gd name="connsiteY1155" fmla="*/ 1354619 h 1639386"/>
              <a:gd name="connsiteX1156" fmla="*/ 1730539 w 2570449"/>
              <a:gd name="connsiteY1156" fmla="*/ 1354613 h 1639386"/>
              <a:gd name="connsiteX1157" fmla="*/ 1730443 w 2570449"/>
              <a:gd name="connsiteY1157" fmla="*/ 1354776 h 1639386"/>
              <a:gd name="connsiteX1158" fmla="*/ 1728763 w 2570449"/>
              <a:gd name="connsiteY1158" fmla="*/ 1352070 h 1639386"/>
              <a:gd name="connsiteX1159" fmla="*/ 1698261 w 2570449"/>
              <a:gd name="connsiteY1159" fmla="*/ 1389434 h 1639386"/>
              <a:gd name="connsiteX1160" fmla="*/ 1700476 w 2570449"/>
              <a:gd name="connsiteY1160" fmla="*/ 1391342 h 1639386"/>
              <a:gd name="connsiteX1161" fmla="*/ 1711308 w 2570449"/>
              <a:gd name="connsiteY1161" fmla="*/ 1379764 h 1639386"/>
              <a:gd name="connsiteX1162" fmla="*/ 1709730 w 2570449"/>
              <a:gd name="connsiteY1162" fmla="*/ 1389653 h 1639386"/>
              <a:gd name="connsiteX1163" fmla="*/ 1720803 w 2570449"/>
              <a:gd name="connsiteY1163" fmla="*/ 1376213 h 1639386"/>
              <a:gd name="connsiteX1164" fmla="*/ 1724602 w 2570449"/>
              <a:gd name="connsiteY1164" fmla="*/ 1364681 h 1639386"/>
              <a:gd name="connsiteX1165" fmla="*/ 1730443 w 2570449"/>
              <a:gd name="connsiteY1165" fmla="*/ 1354776 h 1639386"/>
              <a:gd name="connsiteX1166" fmla="*/ 1730451 w 2570449"/>
              <a:gd name="connsiteY1166" fmla="*/ 1354789 h 1639386"/>
              <a:gd name="connsiteX1167" fmla="*/ 1730577 w 2570449"/>
              <a:gd name="connsiteY1167" fmla="*/ 1354619 h 1639386"/>
              <a:gd name="connsiteX1168" fmla="*/ 1734025 w 2570449"/>
              <a:gd name="connsiteY1168" fmla="*/ 1355096 h 1639386"/>
              <a:gd name="connsiteX1169" fmla="*/ 1741875 w 2570449"/>
              <a:gd name="connsiteY1169" fmla="*/ 1343168 h 1639386"/>
              <a:gd name="connsiteX1170" fmla="*/ 1740012 w 2570449"/>
              <a:gd name="connsiteY1170" fmla="*/ 1341830 h 1639386"/>
              <a:gd name="connsiteX1171" fmla="*/ 1050436 w 2570449"/>
              <a:gd name="connsiteY1171" fmla="*/ 1339177 h 1639386"/>
              <a:gd name="connsiteX1172" fmla="*/ 1048713 w 2570449"/>
              <a:gd name="connsiteY1172" fmla="*/ 1345775 h 1639386"/>
              <a:gd name="connsiteX1173" fmla="*/ 1048610 w 2570449"/>
              <a:gd name="connsiteY1173" fmla="*/ 1345824 h 1639386"/>
              <a:gd name="connsiteX1174" fmla="*/ 1046448 w 2570449"/>
              <a:gd name="connsiteY1174" fmla="*/ 1339403 h 1639386"/>
              <a:gd name="connsiteX1175" fmla="*/ 1046511 w 2570449"/>
              <a:gd name="connsiteY1175" fmla="*/ 1339396 h 1639386"/>
              <a:gd name="connsiteX1176" fmla="*/ 1046454 w 2570449"/>
              <a:gd name="connsiteY1176" fmla="*/ 1339264 h 1639386"/>
              <a:gd name="connsiteX1177" fmla="*/ 1263374 w 2570449"/>
              <a:gd name="connsiteY1177" fmla="*/ 1334681 h 1639386"/>
              <a:gd name="connsiteX1178" fmla="*/ 1261137 w 2570449"/>
              <a:gd name="connsiteY1178" fmla="*/ 1339396 h 1639386"/>
              <a:gd name="connsiteX1179" fmla="*/ 1262388 w 2570449"/>
              <a:gd name="connsiteY1179" fmla="*/ 1340054 h 1639386"/>
              <a:gd name="connsiteX1180" fmla="*/ 1265129 w 2570449"/>
              <a:gd name="connsiteY1180" fmla="*/ 1336063 h 1639386"/>
              <a:gd name="connsiteX1181" fmla="*/ 1263374 w 2570449"/>
              <a:gd name="connsiteY1181" fmla="*/ 1334681 h 1639386"/>
              <a:gd name="connsiteX1182" fmla="*/ 858088 w 2570449"/>
              <a:gd name="connsiteY1182" fmla="*/ 1333848 h 1639386"/>
              <a:gd name="connsiteX1183" fmla="*/ 852694 w 2570449"/>
              <a:gd name="connsiteY1183" fmla="*/ 1335866 h 1639386"/>
              <a:gd name="connsiteX1184" fmla="*/ 857579 w 2570449"/>
              <a:gd name="connsiteY1184" fmla="*/ 1341344 h 1639386"/>
              <a:gd name="connsiteX1185" fmla="*/ 855788 w 2570449"/>
              <a:gd name="connsiteY1185" fmla="*/ 1347877 h 1639386"/>
              <a:gd name="connsiteX1186" fmla="*/ 855633 w 2570449"/>
              <a:gd name="connsiteY1186" fmla="*/ 1347992 h 1639386"/>
              <a:gd name="connsiteX1187" fmla="*/ 855561 w 2570449"/>
              <a:gd name="connsiteY1187" fmla="*/ 1348220 h 1639386"/>
              <a:gd name="connsiteX1188" fmla="*/ 846576 w 2570449"/>
              <a:gd name="connsiteY1188" fmla="*/ 1353714 h 1639386"/>
              <a:gd name="connsiteX1189" fmla="*/ 844449 w 2570449"/>
              <a:gd name="connsiteY1189" fmla="*/ 1346281 h 1639386"/>
              <a:gd name="connsiteX1190" fmla="*/ 839867 w 2570449"/>
              <a:gd name="connsiteY1190" fmla="*/ 1358955 h 1639386"/>
              <a:gd name="connsiteX1191" fmla="*/ 842322 w 2570449"/>
              <a:gd name="connsiteY1191" fmla="*/ 1364284 h 1639386"/>
              <a:gd name="connsiteX1192" fmla="*/ 846993 w 2570449"/>
              <a:gd name="connsiteY1192" fmla="*/ 1363538 h 1639386"/>
              <a:gd name="connsiteX1193" fmla="*/ 852916 w 2570449"/>
              <a:gd name="connsiteY1193" fmla="*/ 1356662 h 1639386"/>
              <a:gd name="connsiteX1194" fmla="*/ 855561 w 2570449"/>
              <a:gd name="connsiteY1194" fmla="*/ 1348220 h 1639386"/>
              <a:gd name="connsiteX1195" fmla="*/ 855720 w 2570449"/>
              <a:gd name="connsiteY1195" fmla="*/ 1348123 h 1639386"/>
              <a:gd name="connsiteX1196" fmla="*/ 855788 w 2570449"/>
              <a:gd name="connsiteY1196" fmla="*/ 1347877 h 1639386"/>
              <a:gd name="connsiteX1197" fmla="*/ 862342 w 2570449"/>
              <a:gd name="connsiteY1197" fmla="*/ 1343036 h 1639386"/>
              <a:gd name="connsiteX1198" fmla="*/ 858088 w 2570449"/>
              <a:gd name="connsiteY1198" fmla="*/ 1333848 h 1639386"/>
              <a:gd name="connsiteX1199" fmla="*/ 1100935 w 2570449"/>
              <a:gd name="connsiteY1199" fmla="*/ 1333410 h 1639386"/>
              <a:gd name="connsiteX1200" fmla="*/ 1095804 w 2570449"/>
              <a:gd name="connsiteY1200" fmla="*/ 1335910 h 1639386"/>
              <a:gd name="connsiteX1201" fmla="*/ 1096923 w 2570449"/>
              <a:gd name="connsiteY1201" fmla="*/ 1338365 h 1639386"/>
              <a:gd name="connsiteX1202" fmla="*/ 1101966 w 2570449"/>
              <a:gd name="connsiteY1202" fmla="*/ 1335186 h 1639386"/>
              <a:gd name="connsiteX1203" fmla="*/ 1100935 w 2570449"/>
              <a:gd name="connsiteY1203" fmla="*/ 1333410 h 1639386"/>
              <a:gd name="connsiteX1204" fmla="*/ 1817437 w 2570449"/>
              <a:gd name="connsiteY1204" fmla="*/ 1331524 h 1639386"/>
              <a:gd name="connsiteX1205" fmla="*/ 1819893 w 2570449"/>
              <a:gd name="connsiteY1205" fmla="*/ 1333475 h 1639386"/>
              <a:gd name="connsiteX1206" fmla="*/ 1817284 w 2570449"/>
              <a:gd name="connsiteY1206" fmla="*/ 1335822 h 1639386"/>
              <a:gd name="connsiteX1207" fmla="*/ 1815486 w 2570449"/>
              <a:gd name="connsiteY1207" fmla="*/ 1333630 h 1639386"/>
              <a:gd name="connsiteX1208" fmla="*/ 1817437 w 2570449"/>
              <a:gd name="connsiteY1208" fmla="*/ 1331524 h 1639386"/>
              <a:gd name="connsiteX1209" fmla="*/ 1857412 w 2570449"/>
              <a:gd name="connsiteY1209" fmla="*/ 1331217 h 1639386"/>
              <a:gd name="connsiteX1210" fmla="*/ 1859846 w 2570449"/>
              <a:gd name="connsiteY1210" fmla="*/ 1332884 h 1639386"/>
              <a:gd name="connsiteX1211" fmla="*/ 1856250 w 2570449"/>
              <a:gd name="connsiteY1211" fmla="*/ 1337927 h 1639386"/>
              <a:gd name="connsiteX1212" fmla="*/ 1854408 w 2570449"/>
              <a:gd name="connsiteY1212" fmla="*/ 1336874 h 1639386"/>
              <a:gd name="connsiteX1213" fmla="*/ 1857412 w 2570449"/>
              <a:gd name="connsiteY1213" fmla="*/ 1331217 h 1639386"/>
              <a:gd name="connsiteX1214" fmla="*/ 1253441 w 2570449"/>
              <a:gd name="connsiteY1214" fmla="*/ 1330757 h 1639386"/>
              <a:gd name="connsiteX1215" fmla="*/ 1241797 w 2570449"/>
              <a:gd name="connsiteY1215" fmla="*/ 1334506 h 1639386"/>
              <a:gd name="connsiteX1216" fmla="*/ 1253441 w 2570449"/>
              <a:gd name="connsiteY1216" fmla="*/ 1330757 h 1639386"/>
              <a:gd name="connsiteX1217" fmla="*/ 197677 w 2570449"/>
              <a:gd name="connsiteY1217" fmla="*/ 1329463 h 1639386"/>
              <a:gd name="connsiteX1218" fmla="*/ 196055 w 2570449"/>
              <a:gd name="connsiteY1218" fmla="*/ 1343015 h 1639386"/>
              <a:gd name="connsiteX1219" fmla="*/ 176999 w 2570449"/>
              <a:gd name="connsiteY1219" fmla="*/ 1367836 h 1639386"/>
              <a:gd name="connsiteX1220" fmla="*/ 168054 w 2570449"/>
              <a:gd name="connsiteY1220" fmla="*/ 1377879 h 1639386"/>
              <a:gd name="connsiteX1221" fmla="*/ 164808 w 2570449"/>
              <a:gd name="connsiteY1221" fmla="*/ 1375423 h 1639386"/>
              <a:gd name="connsiteX1222" fmla="*/ 197677 w 2570449"/>
              <a:gd name="connsiteY1222" fmla="*/ 1329463 h 1639386"/>
              <a:gd name="connsiteX1223" fmla="*/ 1225614 w 2570449"/>
              <a:gd name="connsiteY1223" fmla="*/ 1328673 h 1639386"/>
              <a:gd name="connsiteX1224" fmla="*/ 1209651 w 2570449"/>
              <a:gd name="connsiteY1224" fmla="*/ 1345053 h 1639386"/>
              <a:gd name="connsiteX1225" fmla="*/ 1225614 w 2570449"/>
              <a:gd name="connsiteY1225" fmla="*/ 1328673 h 1639386"/>
              <a:gd name="connsiteX1226" fmla="*/ 1033815 w 2570449"/>
              <a:gd name="connsiteY1226" fmla="*/ 1327621 h 1639386"/>
              <a:gd name="connsiteX1227" fmla="*/ 1024913 w 2570449"/>
              <a:gd name="connsiteY1227" fmla="*/ 1333870 h 1639386"/>
              <a:gd name="connsiteX1228" fmla="*/ 1028859 w 2570449"/>
              <a:gd name="connsiteY1228" fmla="*/ 1343365 h 1639386"/>
              <a:gd name="connsiteX1229" fmla="*/ 1028859 w 2570449"/>
              <a:gd name="connsiteY1229" fmla="*/ 1334089 h 1639386"/>
              <a:gd name="connsiteX1230" fmla="*/ 1039209 w 2570449"/>
              <a:gd name="connsiteY1230" fmla="*/ 1333936 h 1639386"/>
              <a:gd name="connsiteX1231" fmla="*/ 1044489 w 2570449"/>
              <a:gd name="connsiteY1231" fmla="*/ 1334726 h 1639386"/>
              <a:gd name="connsiteX1232" fmla="*/ 1046454 w 2570449"/>
              <a:gd name="connsiteY1232" fmla="*/ 1339264 h 1639386"/>
              <a:gd name="connsiteX1233" fmla="*/ 1046402 w 2570449"/>
              <a:gd name="connsiteY1233" fmla="*/ 1339265 h 1639386"/>
              <a:gd name="connsiteX1234" fmla="*/ 1046448 w 2570449"/>
              <a:gd name="connsiteY1234" fmla="*/ 1339403 h 1639386"/>
              <a:gd name="connsiteX1235" fmla="*/ 1037529 w 2570449"/>
              <a:gd name="connsiteY1235" fmla="*/ 1340413 h 1639386"/>
              <a:gd name="connsiteX1236" fmla="*/ 1034715 w 2570449"/>
              <a:gd name="connsiteY1236" fmla="*/ 1348979 h 1639386"/>
              <a:gd name="connsiteX1237" fmla="*/ 1039648 w 2570449"/>
              <a:gd name="connsiteY1237" fmla="*/ 1347158 h 1639386"/>
              <a:gd name="connsiteX1238" fmla="*/ 1044187 w 2570449"/>
              <a:gd name="connsiteY1238" fmla="*/ 1349022 h 1639386"/>
              <a:gd name="connsiteX1239" fmla="*/ 1048572 w 2570449"/>
              <a:gd name="connsiteY1239" fmla="*/ 1345842 h 1639386"/>
              <a:gd name="connsiteX1240" fmla="*/ 1048610 w 2570449"/>
              <a:gd name="connsiteY1240" fmla="*/ 1345824 h 1639386"/>
              <a:gd name="connsiteX1241" fmla="*/ 1048660 w 2570449"/>
              <a:gd name="connsiteY1241" fmla="*/ 1345974 h 1639386"/>
              <a:gd name="connsiteX1242" fmla="*/ 1048713 w 2570449"/>
              <a:gd name="connsiteY1242" fmla="*/ 1345775 h 1639386"/>
              <a:gd name="connsiteX1243" fmla="*/ 1056228 w 2570449"/>
              <a:gd name="connsiteY1243" fmla="*/ 1342151 h 1639386"/>
              <a:gd name="connsiteX1244" fmla="*/ 1055808 w 2570449"/>
              <a:gd name="connsiteY1244" fmla="*/ 1334134 h 1639386"/>
              <a:gd name="connsiteX1245" fmla="*/ 1064316 w 2570449"/>
              <a:gd name="connsiteY1245" fmla="*/ 1327774 h 1639386"/>
              <a:gd name="connsiteX1246" fmla="*/ 1033815 w 2570449"/>
              <a:gd name="connsiteY1246" fmla="*/ 1327621 h 1639386"/>
              <a:gd name="connsiteX1247" fmla="*/ 1433970 w 2570449"/>
              <a:gd name="connsiteY1247" fmla="*/ 1327533 h 1639386"/>
              <a:gd name="connsiteX1248" fmla="*/ 1426602 w 2570449"/>
              <a:gd name="connsiteY1248" fmla="*/ 1343058 h 1639386"/>
              <a:gd name="connsiteX1249" fmla="*/ 1433970 w 2570449"/>
              <a:gd name="connsiteY1249" fmla="*/ 1327533 h 1639386"/>
              <a:gd name="connsiteX1250" fmla="*/ 2033271 w 2570449"/>
              <a:gd name="connsiteY1250" fmla="*/ 1325955 h 1639386"/>
              <a:gd name="connsiteX1251" fmla="*/ 2035814 w 2570449"/>
              <a:gd name="connsiteY1251" fmla="*/ 1327468 h 1639386"/>
              <a:gd name="connsiteX1252" fmla="*/ 2033183 w 2570449"/>
              <a:gd name="connsiteY1252" fmla="*/ 1329419 h 1639386"/>
              <a:gd name="connsiteX1253" fmla="*/ 2032043 w 2570449"/>
              <a:gd name="connsiteY1253" fmla="*/ 1327226 h 1639386"/>
              <a:gd name="connsiteX1254" fmla="*/ 2033271 w 2570449"/>
              <a:gd name="connsiteY1254" fmla="*/ 1325955 h 1639386"/>
              <a:gd name="connsiteX1255" fmla="*/ 1965602 w 2570449"/>
              <a:gd name="connsiteY1255" fmla="*/ 1322731 h 1639386"/>
              <a:gd name="connsiteX1256" fmla="*/ 1946306 w 2570449"/>
              <a:gd name="connsiteY1256" fmla="*/ 1359591 h 1639386"/>
              <a:gd name="connsiteX1257" fmla="*/ 1943367 w 2570449"/>
              <a:gd name="connsiteY1257" fmla="*/ 1358253 h 1639386"/>
              <a:gd name="connsiteX1258" fmla="*/ 1957554 w 2570449"/>
              <a:gd name="connsiteY1258" fmla="*/ 1324792 h 1639386"/>
              <a:gd name="connsiteX1259" fmla="*/ 1965602 w 2570449"/>
              <a:gd name="connsiteY1259" fmla="*/ 1322731 h 1639386"/>
              <a:gd name="connsiteX1260" fmla="*/ 1441096 w 2570449"/>
              <a:gd name="connsiteY1260" fmla="*/ 1321415 h 1639386"/>
              <a:gd name="connsiteX1261" fmla="*/ 1439100 w 2570449"/>
              <a:gd name="connsiteY1261" fmla="*/ 1327972 h 1639386"/>
              <a:gd name="connsiteX1262" fmla="*/ 1441710 w 2570449"/>
              <a:gd name="connsiteY1262" fmla="*/ 1328871 h 1639386"/>
              <a:gd name="connsiteX1263" fmla="*/ 1443990 w 2570449"/>
              <a:gd name="connsiteY1263" fmla="*/ 1322402 h 1639386"/>
              <a:gd name="connsiteX1264" fmla="*/ 1441096 w 2570449"/>
              <a:gd name="connsiteY1264" fmla="*/ 1321415 h 1639386"/>
              <a:gd name="connsiteX1265" fmla="*/ 1892013 w 2570449"/>
              <a:gd name="connsiteY1265" fmla="*/ 1321130 h 1639386"/>
              <a:gd name="connsiteX1266" fmla="*/ 1894206 w 2570449"/>
              <a:gd name="connsiteY1266" fmla="*/ 1323477 h 1639386"/>
              <a:gd name="connsiteX1267" fmla="*/ 1884032 w 2570449"/>
              <a:gd name="connsiteY1267" fmla="*/ 1341041 h 1639386"/>
              <a:gd name="connsiteX1268" fmla="*/ 1881027 w 2570449"/>
              <a:gd name="connsiteY1268" fmla="*/ 1339967 h 1639386"/>
              <a:gd name="connsiteX1269" fmla="*/ 1881027 w 2570449"/>
              <a:gd name="connsiteY1269" fmla="*/ 1331195 h 1639386"/>
              <a:gd name="connsiteX1270" fmla="*/ 1872498 w 2570449"/>
              <a:gd name="connsiteY1270" fmla="*/ 1341150 h 1639386"/>
              <a:gd name="connsiteX1271" fmla="*/ 1879997 w 2570449"/>
              <a:gd name="connsiteY1271" fmla="*/ 1328520 h 1639386"/>
              <a:gd name="connsiteX1272" fmla="*/ 1892013 w 2570449"/>
              <a:gd name="connsiteY1272" fmla="*/ 1321130 h 1639386"/>
              <a:gd name="connsiteX1273" fmla="*/ 1938455 w 2570449"/>
              <a:gd name="connsiteY1273" fmla="*/ 1319157 h 1639386"/>
              <a:gd name="connsiteX1274" fmla="*/ 1936701 w 2570449"/>
              <a:gd name="connsiteY1274" fmla="*/ 1336787 h 1639386"/>
              <a:gd name="connsiteX1275" fmla="*/ 1922514 w 2570449"/>
              <a:gd name="connsiteY1275" fmla="*/ 1356017 h 1639386"/>
              <a:gd name="connsiteX1276" fmla="*/ 1914707 w 2570449"/>
              <a:gd name="connsiteY1276" fmla="*/ 1360798 h 1639386"/>
              <a:gd name="connsiteX1277" fmla="*/ 1899885 w 2570449"/>
              <a:gd name="connsiteY1277" fmla="*/ 1369437 h 1639386"/>
              <a:gd name="connsiteX1278" fmla="*/ 1889886 w 2570449"/>
              <a:gd name="connsiteY1278" fmla="*/ 1379151 h 1639386"/>
              <a:gd name="connsiteX1279" fmla="*/ 1914049 w 2570449"/>
              <a:gd name="connsiteY1279" fmla="*/ 1346369 h 1639386"/>
              <a:gd name="connsiteX1280" fmla="*/ 1892889 w 2570449"/>
              <a:gd name="connsiteY1280" fmla="*/ 1355360 h 1639386"/>
              <a:gd name="connsiteX1281" fmla="*/ 1886662 w 2570449"/>
              <a:gd name="connsiteY1281" fmla="*/ 1365534 h 1639386"/>
              <a:gd name="connsiteX1282" fmla="*/ 1884338 w 2570449"/>
              <a:gd name="connsiteY1282" fmla="*/ 1376936 h 1639386"/>
              <a:gd name="connsiteX1283" fmla="*/ 1876269 w 2570449"/>
              <a:gd name="connsiteY1283" fmla="*/ 1377397 h 1639386"/>
              <a:gd name="connsiteX1284" fmla="*/ 1863397 w 2570449"/>
              <a:gd name="connsiteY1284" fmla="*/ 1398053 h 1639386"/>
              <a:gd name="connsiteX1285" fmla="*/ 1867914 w 2570449"/>
              <a:gd name="connsiteY1285" fmla="*/ 1383317 h 1639386"/>
              <a:gd name="connsiteX1286" fmla="*/ 1884711 w 2570449"/>
              <a:gd name="connsiteY1286" fmla="*/ 1350930 h 1639386"/>
              <a:gd name="connsiteX1287" fmla="*/ 1892517 w 2570449"/>
              <a:gd name="connsiteY1287" fmla="*/ 1333235 h 1639386"/>
              <a:gd name="connsiteX1288" fmla="*/ 1909050 w 2570449"/>
              <a:gd name="connsiteY1288" fmla="*/ 1327490 h 1639386"/>
              <a:gd name="connsiteX1289" fmla="*/ 1909883 w 2570449"/>
              <a:gd name="connsiteY1289" fmla="*/ 1333454 h 1639386"/>
              <a:gd name="connsiteX1290" fmla="*/ 1909204 w 2570449"/>
              <a:gd name="connsiteY1290" fmla="*/ 1340888 h 1639386"/>
              <a:gd name="connsiteX1291" fmla="*/ 1920803 w 2570449"/>
              <a:gd name="connsiteY1291" fmla="*/ 1327424 h 1639386"/>
              <a:gd name="connsiteX1292" fmla="*/ 1922799 w 2570449"/>
              <a:gd name="connsiteY1292" fmla="*/ 1328586 h 1639386"/>
              <a:gd name="connsiteX1293" fmla="*/ 1917471 w 2570449"/>
              <a:gd name="connsiteY1293" fmla="*/ 1339967 h 1639386"/>
              <a:gd name="connsiteX1294" fmla="*/ 1931460 w 2570449"/>
              <a:gd name="connsiteY1294" fmla="*/ 1330340 h 1639386"/>
              <a:gd name="connsiteX1295" fmla="*/ 1938455 w 2570449"/>
              <a:gd name="connsiteY1295" fmla="*/ 1319157 h 1639386"/>
              <a:gd name="connsiteX1296" fmla="*/ 2051425 w 2570449"/>
              <a:gd name="connsiteY1296" fmla="*/ 1318829 h 1639386"/>
              <a:gd name="connsiteX1297" fmla="*/ 2054254 w 2570449"/>
              <a:gd name="connsiteY1297" fmla="*/ 1320934 h 1639386"/>
              <a:gd name="connsiteX1298" fmla="*/ 2046820 w 2570449"/>
              <a:gd name="connsiteY1298" fmla="*/ 1331174 h 1639386"/>
              <a:gd name="connsiteX1299" fmla="*/ 2044628 w 2570449"/>
              <a:gd name="connsiteY1299" fmla="*/ 1329683 h 1639386"/>
              <a:gd name="connsiteX1300" fmla="*/ 2051425 w 2570449"/>
              <a:gd name="connsiteY1300" fmla="*/ 1318829 h 1639386"/>
              <a:gd name="connsiteX1301" fmla="*/ 1152618 w 2570449"/>
              <a:gd name="connsiteY1301" fmla="*/ 1318828 h 1639386"/>
              <a:gd name="connsiteX1302" fmla="*/ 1147657 w 2570449"/>
              <a:gd name="connsiteY1302" fmla="*/ 1327919 h 1639386"/>
              <a:gd name="connsiteX1303" fmla="*/ 1147268 w 2570449"/>
              <a:gd name="connsiteY1303" fmla="*/ 1328301 h 1639386"/>
              <a:gd name="connsiteX1304" fmla="*/ 1147122 w 2570449"/>
              <a:gd name="connsiteY1304" fmla="*/ 1328585 h 1639386"/>
              <a:gd name="connsiteX1305" fmla="*/ 1133355 w 2570449"/>
              <a:gd name="connsiteY1305" fmla="*/ 1336828 h 1639386"/>
              <a:gd name="connsiteX1306" fmla="*/ 1120516 w 2570449"/>
              <a:gd name="connsiteY1306" fmla="*/ 1349351 h 1639386"/>
              <a:gd name="connsiteX1307" fmla="*/ 1129221 w 2570449"/>
              <a:gd name="connsiteY1307" fmla="*/ 1352508 h 1639386"/>
              <a:gd name="connsiteX1308" fmla="*/ 1139616 w 2570449"/>
              <a:gd name="connsiteY1308" fmla="*/ 1343168 h 1639386"/>
              <a:gd name="connsiteX1309" fmla="*/ 1147122 w 2570449"/>
              <a:gd name="connsiteY1309" fmla="*/ 1328585 h 1639386"/>
              <a:gd name="connsiteX1310" fmla="*/ 1147377 w 2570449"/>
              <a:gd name="connsiteY1310" fmla="*/ 1328432 h 1639386"/>
              <a:gd name="connsiteX1311" fmla="*/ 1147657 w 2570449"/>
              <a:gd name="connsiteY1311" fmla="*/ 1327919 h 1639386"/>
              <a:gd name="connsiteX1312" fmla="*/ 1155118 w 2570449"/>
              <a:gd name="connsiteY1312" fmla="*/ 1320605 h 1639386"/>
              <a:gd name="connsiteX1313" fmla="*/ 1152618 w 2570449"/>
              <a:gd name="connsiteY1313" fmla="*/ 1318828 h 1639386"/>
              <a:gd name="connsiteX1314" fmla="*/ 1052015 w 2570449"/>
              <a:gd name="connsiteY1314" fmla="*/ 1317819 h 1639386"/>
              <a:gd name="connsiteX1315" fmla="*/ 1047432 w 2570449"/>
              <a:gd name="connsiteY1315" fmla="*/ 1322555 h 1639386"/>
              <a:gd name="connsiteX1316" fmla="*/ 1049099 w 2570449"/>
              <a:gd name="connsiteY1316" fmla="*/ 1324288 h 1639386"/>
              <a:gd name="connsiteX1317" fmla="*/ 1054142 w 2570449"/>
              <a:gd name="connsiteY1317" fmla="*/ 1319815 h 1639386"/>
              <a:gd name="connsiteX1318" fmla="*/ 1052015 w 2570449"/>
              <a:gd name="connsiteY1318" fmla="*/ 1317819 h 1639386"/>
              <a:gd name="connsiteX1319" fmla="*/ 1423356 w 2570449"/>
              <a:gd name="connsiteY1319" fmla="*/ 1316920 h 1639386"/>
              <a:gd name="connsiteX1320" fmla="*/ 1415068 w 2570449"/>
              <a:gd name="connsiteY1320" fmla="*/ 1327226 h 1639386"/>
              <a:gd name="connsiteX1321" fmla="*/ 1423356 w 2570449"/>
              <a:gd name="connsiteY1321" fmla="*/ 1316920 h 1639386"/>
              <a:gd name="connsiteX1322" fmla="*/ 1571805 w 2570449"/>
              <a:gd name="connsiteY1322" fmla="*/ 1316087 h 1639386"/>
              <a:gd name="connsiteX1323" fmla="*/ 1569240 w 2570449"/>
              <a:gd name="connsiteY1323" fmla="*/ 1318916 h 1639386"/>
              <a:gd name="connsiteX1324" fmla="*/ 1571499 w 2570449"/>
              <a:gd name="connsiteY1324" fmla="*/ 1321174 h 1639386"/>
              <a:gd name="connsiteX1325" fmla="*/ 1573736 w 2570449"/>
              <a:gd name="connsiteY1325" fmla="*/ 1317731 h 1639386"/>
              <a:gd name="connsiteX1326" fmla="*/ 1571805 w 2570449"/>
              <a:gd name="connsiteY1326" fmla="*/ 1316087 h 1639386"/>
              <a:gd name="connsiteX1327" fmla="*/ 1875303 w 2570449"/>
              <a:gd name="connsiteY1327" fmla="*/ 1314026 h 1639386"/>
              <a:gd name="connsiteX1328" fmla="*/ 1877957 w 2570449"/>
              <a:gd name="connsiteY1328" fmla="*/ 1314662 h 1639386"/>
              <a:gd name="connsiteX1329" fmla="*/ 1877233 w 2570449"/>
              <a:gd name="connsiteY1329" fmla="*/ 1316393 h 1639386"/>
              <a:gd name="connsiteX1330" fmla="*/ 1874427 w 2570449"/>
              <a:gd name="connsiteY1330" fmla="*/ 1316131 h 1639386"/>
              <a:gd name="connsiteX1331" fmla="*/ 1875303 w 2570449"/>
              <a:gd name="connsiteY1331" fmla="*/ 1314026 h 1639386"/>
              <a:gd name="connsiteX1332" fmla="*/ 1831320 w 2570449"/>
              <a:gd name="connsiteY1332" fmla="*/ 1313346 h 1639386"/>
              <a:gd name="connsiteX1333" fmla="*/ 1835616 w 2570449"/>
              <a:gd name="connsiteY1333" fmla="*/ 1317447 h 1639386"/>
              <a:gd name="connsiteX1334" fmla="*/ 1833599 w 2570449"/>
              <a:gd name="connsiteY1334" fmla="*/ 1319486 h 1639386"/>
              <a:gd name="connsiteX1335" fmla="*/ 1829520 w 2570449"/>
              <a:gd name="connsiteY1335" fmla="*/ 1316681 h 1639386"/>
              <a:gd name="connsiteX1336" fmla="*/ 1831296 w 2570449"/>
              <a:gd name="connsiteY1336" fmla="*/ 1313368 h 1639386"/>
              <a:gd name="connsiteX1337" fmla="*/ 217061 w 2570449"/>
              <a:gd name="connsiteY1337" fmla="*/ 1311877 h 1639386"/>
              <a:gd name="connsiteX1338" fmla="*/ 219297 w 2570449"/>
              <a:gd name="connsiteY1338" fmla="*/ 1313785 h 1639386"/>
              <a:gd name="connsiteX1339" fmla="*/ 212653 w 2570449"/>
              <a:gd name="connsiteY1339" fmla="*/ 1322468 h 1639386"/>
              <a:gd name="connsiteX1340" fmla="*/ 217061 w 2570449"/>
              <a:gd name="connsiteY1340" fmla="*/ 1311877 h 1639386"/>
              <a:gd name="connsiteX1341" fmla="*/ 994697 w 2570449"/>
              <a:gd name="connsiteY1341" fmla="*/ 1307733 h 1639386"/>
              <a:gd name="connsiteX1342" fmla="*/ 991626 w 2570449"/>
              <a:gd name="connsiteY1342" fmla="*/ 1312995 h 1639386"/>
              <a:gd name="connsiteX1343" fmla="*/ 987570 w 2570449"/>
              <a:gd name="connsiteY1343" fmla="*/ 1318214 h 1639386"/>
              <a:gd name="connsiteX1344" fmla="*/ 989127 w 2570449"/>
              <a:gd name="connsiteY1344" fmla="*/ 1319157 h 1639386"/>
              <a:gd name="connsiteX1345" fmla="*/ 991626 w 2570449"/>
              <a:gd name="connsiteY1345" fmla="*/ 1312995 h 1639386"/>
              <a:gd name="connsiteX1346" fmla="*/ 996407 w 2570449"/>
              <a:gd name="connsiteY1346" fmla="*/ 1309158 h 1639386"/>
              <a:gd name="connsiteX1347" fmla="*/ 994697 w 2570449"/>
              <a:gd name="connsiteY1347" fmla="*/ 1307733 h 1639386"/>
              <a:gd name="connsiteX1348" fmla="*/ 300034 w 2570449"/>
              <a:gd name="connsiteY1348" fmla="*/ 1305057 h 1639386"/>
              <a:gd name="connsiteX1349" fmla="*/ 294859 w 2570449"/>
              <a:gd name="connsiteY1349" fmla="*/ 1309509 h 1639386"/>
              <a:gd name="connsiteX1350" fmla="*/ 297052 w 2570449"/>
              <a:gd name="connsiteY1350" fmla="*/ 1311811 h 1639386"/>
              <a:gd name="connsiteX1351" fmla="*/ 301964 w 2570449"/>
              <a:gd name="connsiteY1351" fmla="*/ 1307162 h 1639386"/>
              <a:gd name="connsiteX1352" fmla="*/ 300034 w 2570449"/>
              <a:gd name="connsiteY1352" fmla="*/ 1305057 h 1639386"/>
              <a:gd name="connsiteX1353" fmla="*/ 1977728 w 2570449"/>
              <a:gd name="connsiteY1353" fmla="*/ 1304291 h 1639386"/>
              <a:gd name="connsiteX1354" fmla="*/ 1978276 w 2570449"/>
              <a:gd name="connsiteY1354" fmla="*/ 1306944 h 1639386"/>
              <a:gd name="connsiteX1355" fmla="*/ 1973694 w 2570449"/>
              <a:gd name="connsiteY1355" fmla="*/ 1308062 h 1639386"/>
              <a:gd name="connsiteX1356" fmla="*/ 1973013 w 2570449"/>
              <a:gd name="connsiteY1356" fmla="*/ 1306220 h 1639386"/>
              <a:gd name="connsiteX1357" fmla="*/ 1977728 w 2570449"/>
              <a:gd name="connsiteY1357" fmla="*/ 1304291 h 1639386"/>
              <a:gd name="connsiteX1358" fmla="*/ 1118938 w 2570449"/>
              <a:gd name="connsiteY1358" fmla="*/ 1303852 h 1639386"/>
              <a:gd name="connsiteX1359" fmla="*/ 1111965 w 2570449"/>
              <a:gd name="connsiteY1359" fmla="*/ 1309859 h 1639386"/>
              <a:gd name="connsiteX1360" fmla="*/ 1113061 w 2570449"/>
              <a:gd name="connsiteY1360" fmla="*/ 1311285 h 1639386"/>
              <a:gd name="connsiteX1361" fmla="*/ 1120034 w 2570449"/>
              <a:gd name="connsiteY1361" fmla="*/ 1305080 h 1639386"/>
              <a:gd name="connsiteX1362" fmla="*/ 1118938 w 2570449"/>
              <a:gd name="connsiteY1362" fmla="*/ 1303852 h 1639386"/>
              <a:gd name="connsiteX1363" fmla="*/ 1958716 w 2570449"/>
              <a:gd name="connsiteY1363" fmla="*/ 1301681 h 1639386"/>
              <a:gd name="connsiteX1364" fmla="*/ 1962378 w 2570449"/>
              <a:gd name="connsiteY1364" fmla="*/ 1307096 h 1639386"/>
              <a:gd name="connsiteX1365" fmla="*/ 1957116 w 2570449"/>
              <a:gd name="connsiteY1365" fmla="*/ 1317161 h 1639386"/>
              <a:gd name="connsiteX1366" fmla="*/ 1954199 w 2570449"/>
              <a:gd name="connsiteY1366" fmla="*/ 1315780 h 1639386"/>
              <a:gd name="connsiteX1367" fmla="*/ 1957182 w 2570449"/>
              <a:gd name="connsiteY1367" fmla="*/ 1307843 h 1639386"/>
              <a:gd name="connsiteX1368" fmla="*/ 1950559 w 2570449"/>
              <a:gd name="connsiteY1368" fmla="*/ 1308522 h 1639386"/>
              <a:gd name="connsiteX1369" fmla="*/ 1951875 w 2570449"/>
              <a:gd name="connsiteY1369" fmla="*/ 1304619 h 1639386"/>
              <a:gd name="connsiteX1370" fmla="*/ 1958716 w 2570449"/>
              <a:gd name="connsiteY1370" fmla="*/ 1301681 h 1639386"/>
              <a:gd name="connsiteX1371" fmla="*/ 1004871 w 2570449"/>
              <a:gd name="connsiteY1371" fmla="*/ 1296418 h 1639386"/>
              <a:gd name="connsiteX1372" fmla="*/ 997745 w 2570449"/>
              <a:gd name="connsiteY1372" fmla="*/ 1302207 h 1639386"/>
              <a:gd name="connsiteX1373" fmla="*/ 1004871 w 2570449"/>
              <a:gd name="connsiteY1373" fmla="*/ 1296418 h 1639386"/>
              <a:gd name="connsiteX1374" fmla="*/ 1065939 w 2570449"/>
              <a:gd name="connsiteY1374" fmla="*/ 1295826 h 1639386"/>
              <a:gd name="connsiteX1375" fmla="*/ 1057409 w 2570449"/>
              <a:gd name="connsiteY1375" fmla="*/ 1297580 h 1639386"/>
              <a:gd name="connsiteX1376" fmla="*/ 1055063 w 2570449"/>
              <a:gd name="connsiteY1376" fmla="*/ 1311044 h 1639386"/>
              <a:gd name="connsiteX1377" fmla="*/ 1065960 w 2570449"/>
              <a:gd name="connsiteY1377" fmla="*/ 1303413 h 1639386"/>
              <a:gd name="connsiteX1378" fmla="*/ 1070610 w 2570449"/>
              <a:gd name="connsiteY1378" fmla="*/ 1306373 h 1639386"/>
              <a:gd name="connsiteX1379" fmla="*/ 1065939 w 2570449"/>
              <a:gd name="connsiteY1379" fmla="*/ 1295826 h 1639386"/>
              <a:gd name="connsiteX1380" fmla="*/ 986693 w 2570449"/>
              <a:gd name="connsiteY1380" fmla="*/ 1295234 h 1639386"/>
              <a:gd name="connsiteX1381" fmla="*/ 984698 w 2570449"/>
              <a:gd name="connsiteY1381" fmla="*/ 1300124 h 1639386"/>
              <a:gd name="connsiteX1382" fmla="*/ 986145 w 2570449"/>
              <a:gd name="connsiteY1382" fmla="*/ 1300715 h 1639386"/>
              <a:gd name="connsiteX1383" fmla="*/ 988162 w 2570449"/>
              <a:gd name="connsiteY1383" fmla="*/ 1295826 h 1639386"/>
              <a:gd name="connsiteX1384" fmla="*/ 986693 w 2570449"/>
              <a:gd name="connsiteY1384" fmla="*/ 1295234 h 1639386"/>
              <a:gd name="connsiteX1385" fmla="*/ 958670 w 2570449"/>
              <a:gd name="connsiteY1385" fmla="*/ 1294619 h 1639386"/>
              <a:gd name="connsiteX1386" fmla="*/ 951894 w 2570449"/>
              <a:gd name="connsiteY1386" fmla="*/ 1299334 h 1639386"/>
              <a:gd name="connsiteX1387" fmla="*/ 952903 w 2570449"/>
              <a:gd name="connsiteY1387" fmla="*/ 1300804 h 1639386"/>
              <a:gd name="connsiteX1388" fmla="*/ 959876 w 2570449"/>
              <a:gd name="connsiteY1388" fmla="*/ 1296396 h 1639386"/>
              <a:gd name="connsiteX1389" fmla="*/ 958670 w 2570449"/>
              <a:gd name="connsiteY1389" fmla="*/ 1294619 h 1639386"/>
              <a:gd name="connsiteX1390" fmla="*/ 1083546 w 2570449"/>
              <a:gd name="connsiteY1390" fmla="*/ 1294445 h 1639386"/>
              <a:gd name="connsiteX1391" fmla="*/ 1078503 w 2570449"/>
              <a:gd name="connsiteY1391" fmla="*/ 1299891 h 1639386"/>
              <a:gd name="connsiteX1392" fmla="*/ 1077249 w 2570449"/>
              <a:gd name="connsiteY1392" fmla="*/ 1306301 h 1639386"/>
              <a:gd name="connsiteX1393" fmla="*/ 1077100 w 2570449"/>
              <a:gd name="connsiteY1393" fmla="*/ 1306418 h 1639386"/>
              <a:gd name="connsiteX1394" fmla="*/ 1077219 w 2570449"/>
              <a:gd name="connsiteY1394" fmla="*/ 1306456 h 1639386"/>
              <a:gd name="connsiteX1395" fmla="*/ 1077210 w 2570449"/>
              <a:gd name="connsiteY1395" fmla="*/ 1306505 h 1639386"/>
              <a:gd name="connsiteX1396" fmla="*/ 1074864 w 2570449"/>
              <a:gd name="connsiteY1396" fmla="*/ 1318455 h 1639386"/>
              <a:gd name="connsiteX1397" fmla="*/ 1088415 w 2570449"/>
              <a:gd name="connsiteY1397" fmla="*/ 1300957 h 1639386"/>
              <a:gd name="connsiteX1398" fmla="*/ 1082604 w 2570449"/>
              <a:gd name="connsiteY1398" fmla="*/ 1308194 h 1639386"/>
              <a:gd name="connsiteX1399" fmla="*/ 1077219 w 2570449"/>
              <a:gd name="connsiteY1399" fmla="*/ 1306456 h 1639386"/>
              <a:gd name="connsiteX1400" fmla="*/ 1077249 w 2570449"/>
              <a:gd name="connsiteY1400" fmla="*/ 1306301 h 1639386"/>
              <a:gd name="connsiteX1401" fmla="*/ 1082642 w 2570449"/>
              <a:gd name="connsiteY1401" fmla="*/ 1302108 h 1639386"/>
              <a:gd name="connsiteX1402" fmla="*/ 1083546 w 2570449"/>
              <a:gd name="connsiteY1402" fmla="*/ 1294445 h 1639386"/>
              <a:gd name="connsiteX1403" fmla="*/ 1884987 w 2570449"/>
              <a:gd name="connsiteY1403" fmla="*/ 1293902 h 1639386"/>
              <a:gd name="connsiteX1404" fmla="*/ 1891684 w 2570449"/>
              <a:gd name="connsiteY1404" fmla="*/ 1300826 h 1639386"/>
              <a:gd name="connsiteX1405" fmla="*/ 1877058 w 2570449"/>
              <a:gd name="connsiteY1405" fmla="*/ 1297471 h 1639386"/>
              <a:gd name="connsiteX1406" fmla="*/ 1884987 w 2570449"/>
              <a:gd name="connsiteY1406" fmla="*/ 1293902 h 1639386"/>
              <a:gd name="connsiteX1407" fmla="*/ 971388 w 2570449"/>
              <a:gd name="connsiteY1407" fmla="*/ 1290388 h 1639386"/>
              <a:gd name="connsiteX1408" fmla="*/ 966410 w 2570449"/>
              <a:gd name="connsiteY1408" fmla="*/ 1297054 h 1639386"/>
              <a:gd name="connsiteX1409" fmla="*/ 967857 w 2570449"/>
              <a:gd name="connsiteY1409" fmla="*/ 1298129 h 1639386"/>
              <a:gd name="connsiteX1410" fmla="*/ 973362 w 2570449"/>
              <a:gd name="connsiteY1410" fmla="*/ 1291923 h 1639386"/>
              <a:gd name="connsiteX1411" fmla="*/ 971388 w 2570449"/>
              <a:gd name="connsiteY1411" fmla="*/ 1290388 h 1639386"/>
              <a:gd name="connsiteX1412" fmla="*/ 1315586 w 2570449"/>
              <a:gd name="connsiteY1412" fmla="*/ 1286351 h 1639386"/>
              <a:gd name="connsiteX1413" fmla="*/ 1307076 w 2570449"/>
              <a:gd name="connsiteY1413" fmla="*/ 1302075 h 1639386"/>
              <a:gd name="connsiteX1414" fmla="*/ 1326350 w 2570449"/>
              <a:gd name="connsiteY1414" fmla="*/ 1286528 h 1639386"/>
              <a:gd name="connsiteX1415" fmla="*/ 1315586 w 2570449"/>
              <a:gd name="connsiteY1415" fmla="*/ 1286351 h 1639386"/>
              <a:gd name="connsiteX1416" fmla="*/ 1863771 w 2570449"/>
              <a:gd name="connsiteY1416" fmla="*/ 1284665 h 1639386"/>
              <a:gd name="connsiteX1417" fmla="*/ 1858179 w 2570449"/>
              <a:gd name="connsiteY1417" fmla="*/ 1300167 h 1639386"/>
              <a:gd name="connsiteX1418" fmla="*/ 1865831 w 2570449"/>
              <a:gd name="connsiteY1418" fmla="*/ 1285761 h 1639386"/>
              <a:gd name="connsiteX1419" fmla="*/ 1863771 w 2570449"/>
              <a:gd name="connsiteY1419" fmla="*/ 1284665 h 1639386"/>
              <a:gd name="connsiteX1420" fmla="*/ 2078441 w 2570449"/>
              <a:gd name="connsiteY1420" fmla="*/ 1284074 h 1639386"/>
              <a:gd name="connsiteX1421" fmla="*/ 2081028 w 2570449"/>
              <a:gd name="connsiteY1421" fmla="*/ 1287297 h 1639386"/>
              <a:gd name="connsiteX1422" fmla="*/ 2067016 w 2570449"/>
              <a:gd name="connsiteY1422" fmla="*/ 1317251 h 1639386"/>
              <a:gd name="connsiteX1423" fmla="*/ 2059912 w 2570449"/>
              <a:gd name="connsiteY1423" fmla="*/ 1299686 h 1639386"/>
              <a:gd name="connsiteX1424" fmla="*/ 2070217 w 2570449"/>
              <a:gd name="connsiteY1424" fmla="*/ 1286333 h 1639386"/>
              <a:gd name="connsiteX1425" fmla="*/ 2078441 w 2570449"/>
              <a:gd name="connsiteY1425" fmla="*/ 1284074 h 1639386"/>
              <a:gd name="connsiteX1426" fmla="*/ 1985271 w 2570449"/>
              <a:gd name="connsiteY1426" fmla="*/ 1282209 h 1639386"/>
              <a:gd name="connsiteX1427" fmla="*/ 1988363 w 2570449"/>
              <a:gd name="connsiteY1427" fmla="*/ 1284008 h 1639386"/>
              <a:gd name="connsiteX1428" fmla="*/ 1983626 w 2570449"/>
              <a:gd name="connsiteY1428" fmla="*/ 1292449 h 1639386"/>
              <a:gd name="connsiteX1429" fmla="*/ 1980052 w 2570449"/>
              <a:gd name="connsiteY1429" fmla="*/ 1290410 h 1639386"/>
              <a:gd name="connsiteX1430" fmla="*/ 1985271 w 2570449"/>
              <a:gd name="connsiteY1430" fmla="*/ 1282209 h 1639386"/>
              <a:gd name="connsiteX1431" fmla="*/ 2087102 w 2570449"/>
              <a:gd name="connsiteY1431" fmla="*/ 1281113 h 1639386"/>
              <a:gd name="connsiteX1432" fmla="*/ 2088593 w 2570449"/>
              <a:gd name="connsiteY1432" fmla="*/ 1282012 h 1639386"/>
              <a:gd name="connsiteX1433" fmla="*/ 2087255 w 2570449"/>
              <a:gd name="connsiteY1433" fmla="*/ 1284424 h 1639386"/>
              <a:gd name="connsiteX1434" fmla="*/ 2085303 w 2570449"/>
              <a:gd name="connsiteY1434" fmla="*/ 1283218 h 1639386"/>
              <a:gd name="connsiteX1435" fmla="*/ 2087102 w 2570449"/>
              <a:gd name="connsiteY1435" fmla="*/ 1281113 h 1639386"/>
              <a:gd name="connsiteX1436" fmla="*/ 316129 w 2570449"/>
              <a:gd name="connsiteY1436" fmla="*/ 1277648 h 1639386"/>
              <a:gd name="connsiteX1437" fmla="*/ 312972 w 2570449"/>
              <a:gd name="connsiteY1437" fmla="*/ 1284161 h 1639386"/>
              <a:gd name="connsiteX1438" fmla="*/ 314484 w 2570449"/>
              <a:gd name="connsiteY1438" fmla="*/ 1284862 h 1639386"/>
              <a:gd name="connsiteX1439" fmla="*/ 317642 w 2570449"/>
              <a:gd name="connsiteY1439" fmla="*/ 1278350 h 1639386"/>
              <a:gd name="connsiteX1440" fmla="*/ 316129 w 2570449"/>
              <a:gd name="connsiteY1440" fmla="*/ 1277648 h 1639386"/>
              <a:gd name="connsiteX1441" fmla="*/ 2008360 w 2570449"/>
              <a:gd name="connsiteY1441" fmla="*/ 1275236 h 1639386"/>
              <a:gd name="connsiteX1442" fmla="*/ 2010334 w 2570449"/>
              <a:gd name="connsiteY1442" fmla="*/ 1276421 h 1639386"/>
              <a:gd name="connsiteX1443" fmla="*/ 2008053 w 2570449"/>
              <a:gd name="connsiteY1443" fmla="*/ 1279205 h 1639386"/>
              <a:gd name="connsiteX1444" fmla="*/ 2006496 w 2570449"/>
              <a:gd name="connsiteY1444" fmla="*/ 1278372 h 1639386"/>
              <a:gd name="connsiteX1445" fmla="*/ 2008360 w 2570449"/>
              <a:gd name="connsiteY1445" fmla="*/ 1275236 h 1639386"/>
              <a:gd name="connsiteX1446" fmla="*/ 1924662 w 2570449"/>
              <a:gd name="connsiteY1446" fmla="*/ 1272517 h 1639386"/>
              <a:gd name="connsiteX1447" fmla="*/ 1920672 w 2570449"/>
              <a:gd name="connsiteY1447" fmla="*/ 1280411 h 1639386"/>
              <a:gd name="connsiteX1448" fmla="*/ 1922820 w 2570449"/>
              <a:gd name="connsiteY1448" fmla="*/ 1281464 h 1639386"/>
              <a:gd name="connsiteX1449" fmla="*/ 1926921 w 2570449"/>
              <a:gd name="connsiteY1449" fmla="*/ 1273855 h 1639386"/>
              <a:gd name="connsiteX1450" fmla="*/ 1924662 w 2570449"/>
              <a:gd name="connsiteY1450" fmla="*/ 1272517 h 1639386"/>
              <a:gd name="connsiteX1451" fmla="*/ 1993077 w 2570449"/>
              <a:gd name="connsiteY1451" fmla="*/ 1270456 h 1639386"/>
              <a:gd name="connsiteX1452" fmla="*/ 1996278 w 2570449"/>
              <a:gd name="connsiteY1452" fmla="*/ 1271487 h 1639386"/>
              <a:gd name="connsiteX1453" fmla="*/ 1994041 w 2570449"/>
              <a:gd name="connsiteY1453" fmla="*/ 1279358 h 1639386"/>
              <a:gd name="connsiteX1454" fmla="*/ 1990358 w 2570449"/>
              <a:gd name="connsiteY1454" fmla="*/ 1278174 h 1639386"/>
              <a:gd name="connsiteX1455" fmla="*/ 1993077 w 2570449"/>
              <a:gd name="connsiteY1455" fmla="*/ 1270456 h 1639386"/>
              <a:gd name="connsiteX1456" fmla="*/ 1313676 w 2570449"/>
              <a:gd name="connsiteY1456" fmla="*/ 1268811 h 1639386"/>
              <a:gd name="connsiteX1457" fmla="*/ 1309356 w 2570449"/>
              <a:gd name="connsiteY1457" fmla="*/ 1275697 h 1639386"/>
              <a:gd name="connsiteX1458" fmla="*/ 1311088 w 2570449"/>
              <a:gd name="connsiteY1458" fmla="*/ 1277056 h 1639386"/>
              <a:gd name="connsiteX1459" fmla="*/ 1315079 w 2570449"/>
              <a:gd name="connsiteY1459" fmla="*/ 1269623 h 1639386"/>
              <a:gd name="connsiteX1460" fmla="*/ 1313676 w 2570449"/>
              <a:gd name="connsiteY1460" fmla="*/ 1268811 h 1639386"/>
              <a:gd name="connsiteX1461" fmla="*/ 1897538 w 2570449"/>
              <a:gd name="connsiteY1461" fmla="*/ 1265237 h 1639386"/>
              <a:gd name="connsiteX1462" fmla="*/ 1890434 w 2570449"/>
              <a:gd name="connsiteY1462" fmla="*/ 1275587 h 1639386"/>
              <a:gd name="connsiteX1463" fmla="*/ 1892298 w 2570449"/>
              <a:gd name="connsiteY1463" fmla="*/ 1276903 h 1639386"/>
              <a:gd name="connsiteX1464" fmla="*/ 1899709 w 2570449"/>
              <a:gd name="connsiteY1464" fmla="*/ 1266860 h 1639386"/>
              <a:gd name="connsiteX1465" fmla="*/ 1897538 w 2570449"/>
              <a:gd name="connsiteY1465" fmla="*/ 1265237 h 1639386"/>
              <a:gd name="connsiteX1466" fmla="*/ 2088023 w 2570449"/>
              <a:gd name="connsiteY1466" fmla="*/ 1265171 h 1639386"/>
              <a:gd name="connsiteX1467" fmla="*/ 2075130 w 2570449"/>
              <a:gd name="connsiteY1467" fmla="*/ 1281223 h 1639386"/>
              <a:gd name="connsiteX1468" fmla="*/ 2076446 w 2570449"/>
              <a:gd name="connsiteY1468" fmla="*/ 1266399 h 1639386"/>
              <a:gd name="connsiteX1469" fmla="*/ 2088023 w 2570449"/>
              <a:gd name="connsiteY1469" fmla="*/ 1265171 h 1639386"/>
              <a:gd name="connsiteX1470" fmla="*/ 262517 w 2570449"/>
              <a:gd name="connsiteY1470" fmla="*/ 1263702 h 1639386"/>
              <a:gd name="connsiteX1471" fmla="*/ 260280 w 2570449"/>
              <a:gd name="connsiteY1471" fmla="*/ 1268789 h 1639386"/>
              <a:gd name="connsiteX1472" fmla="*/ 261880 w 2570449"/>
              <a:gd name="connsiteY1472" fmla="*/ 1269469 h 1639386"/>
              <a:gd name="connsiteX1473" fmla="*/ 264029 w 2570449"/>
              <a:gd name="connsiteY1473" fmla="*/ 1264338 h 1639386"/>
              <a:gd name="connsiteX1474" fmla="*/ 262517 w 2570449"/>
              <a:gd name="connsiteY1474" fmla="*/ 1263702 h 1639386"/>
              <a:gd name="connsiteX1475" fmla="*/ 1978232 w 2570449"/>
              <a:gd name="connsiteY1475" fmla="*/ 1262606 h 1639386"/>
              <a:gd name="connsiteX1476" fmla="*/ 1978364 w 2570449"/>
              <a:gd name="connsiteY1476" fmla="*/ 1262716 h 1639386"/>
              <a:gd name="connsiteX1477" fmla="*/ 1978106 w 2570449"/>
              <a:gd name="connsiteY1477" fmla="*/ 1263107 h 1639386"/>
              <a:gd name="connsiteX1478" fmla="*/ 1978364 w 2570449"/>
              <a:gd name="connsiteY1478" fmla="*/ 1262443 h 1639386"/>
              <a:gd name="connsiteX1479" fmla="*/ 1978320 w 2570449"/>
              <a:gd name="connsiteY1479" fmla="*/ 1262629 h 1639386"/>
              <a:gd name="connsiteX1480" fmla="*/ 1978211 w 2570449"/>
              <a:gd name="connsiteY1480" fmla="*/ 1262519 h 1639386"/>
              <a:gd name="connsiteX1481" fmla="*/ 1328454 w 2570449"/>
              <a:gd name="connsiteY1481" fmla="*/ 1262299 h 1639386"/>
              <a:gd name="connsiteX1482" fmla="*/ 1325341 w 2570449"/>
              <a:gd name="connsiteY1482" fmla="*/ 1268110 h 1639386"/>
              <a:gd name="connsiteX1483" fmla="*/ 1326722 w 2570449"/>
              <a:gd name="connsiteY1483" fmla="*/ 1268834 h 1639386"/>
              <a:gd name="connsiteX1484" fmla="*/ 1329902 w 2570449"/>
              <a:gd name="connsiteY1484" fmla="*/ 1263088 h 1639386"/>
              <a:gd name="connsiteX1485" fmla="*/ 1328454 w 2570449"/>
              <a:gd name="connsiteY1485" fmla="*/ 1262299 h 1639386"/>
              <a:gd name="connsiteX1486" fmla="*/ 1951064 w 2570449"/>
              <a:gd name="connsiteY1486" fmla="*/ 1261970 h 1639386"/>
              <a:gd name="connsiteX1487" fmla="*/ 1947835 w 2570449"/>
              <a:gd name="connsiteY1487" fmla="*/ 1268774 h 1639386"/>
              <a:gd name="connsiteX1488" fmla="*/ 1947489 w 2570449"/>
              <a:gd name="connsiteY1488" fmla="*/ 1269118 h 1639386"/>
              <a:gd name="connsiteX1489" fmla="*/ 1947294 w 2570449"/>
              <a:gd name="connsiteY1489" fmla="*/ 1269447 h 1639386"/>
              <a:gd name="connsiteX1490" fmla="*/ 1939371 w 2570449"/>
              <a:gd name="connsiteY1490" fmla="*/ 1274781 h 1639386"/>
              <a:gd name="connsiteX1491" fmla="*/ 1934969 w 2570449"/>
              <a:gd name="connsiteY1491" fmla="*/ 1283854 h 1639386"/>
              <a:gd name="connsiteX1492" fmla="*/ 1942471 w 2570449"/>
              <a:gd name="connsiteY1492" fmla="*/ 1277596 h 1639386"/>
              <a:gd name="connsiteX1493" fmla="*/ 1947294 w 2570449"/>
              <a:gd name="connsiteY1493" fmla="*/ 1269447 h 1639386"/>
              <a:gd name="connsiteX1494" fmla="*/ 1947621 w 2570449"/>
              <a:gd name="connsiteY1494" fmla="*/ 1269227 h 1639386"/>
              <a:gd name="connsiteX1495" fmla="*/ 1947835 w 2570449"/>
              <a:gd name="connsiteY1495" fmla="*/ 1268774 h 1639386"/>
              <a:gd name="connsiteX1496" fmla="*/ 1953147 w 2570449"/>
              <a:gd name="connsiteY1496" fmla="*/ 1263505 h 1639386"/>
              <a:gd name="connsiteX1497" fmla="*/ 1951064 w 2570449"/>
              <a:gd name="connsiteY1497" fmla="*/ 1261970 h 1639386"/>
              <a:gd name="connsiteX1498" fmla="*/ 1982706 w 2570449"/>
              <a:gd name="connsiteY1498" fmla="*/ 1260282 h 1639386"/>
              <a:gd name="connsiteX1499" fmla="*/ 1982574 w 2570449"/>
              <a:gd name="connsiteY1499" fmla="*/ 1260414 h 1639386"/>
              <a:gd name="connsiteX1500" fmla="*/ 1982574 w 2570449"/>
              <a:gd name="connsiteY1500" fmla="*/ 1260348 h 1639386"/>
              <a:gd name="connsiteX1501" fmla="*/ 1980249 w 2570449"/>
              <a:gd name="connsiteY1501" fmla="*/ 1254449 h 1639386"/>
              <a:gd name="connsiteX1502" fmla="*/ 1982574 w 2570449"/>
              <a:gd name="connsiteY1502" fmla="*/ 1254887 h 1639386"/>
              <a:gd name="connsiteX1503" fmla="*/ 1982574 w 2570449"/>
              <a:gd name="connsiteY1503" fmla="*/ 1260348 h 1639386"/>
              <a:gd name="connsiteX1504" fmla="*/ 1978364 w 2570449"/>
              <a:gd name="connsiteY1504" fmla="*/ 1262443 h 1639386"/>
              <a:gd name="connsiteX1505" fmla="*/ 1910196 w 2570449"/>
              <a:gd name="connsiteY1505" fmla="*/ 1242863 h 1639386"/>
              <a:gd name="connsiteX1506" fmla="*/ 1910203 w 2570449"/>
              <a:gd name="connsiteY1506" fmla="*/ 1242869 h 1639386"/>
              <a:gd name="connsiteX1507" fmla="*/ 1910190 w 2570449"/>
              <a:gd name="connsiteY1507" fmla="*/ 1242871 h 1639386"/>
              <a:gd name="connsiteX1508" fmla="*/ 1910262 w 2570449"/>
              <a:gd name="connsiteY1508" fmla="*/ 1242856 h 1639386"/>
              <a:gd name="connsiteX1509" fmla="*/ 1910235 w 2570449"/>
              <a:gd name="connsiteY1509" fmla="*/ 1242893 h 1639386"/>
              <a:gd name="connsiteX1510" fmla="*/ 1910203 w 2570449"/>
              <a:gd name="connsiteY1510" fmla="*/ 1242869 h 1639386"/>
              <a:gd name="connsiteX1511" fmla="*/ 1910265 w 2570449"/>
              <a:gd name="connsiteY1511" fmla="*/ 1242852 h 1639386"/>
              <a:gd name="connsiteX1512" fmla="*/ 1910264 w 2570449"/>
              <a:gd name="connsiteY1512" fmla="*/ 1242856 h 1639386"/>
              <a:gd name="connsiteX1513" fmla="*/ 1910262 w 2570449"/>
              <a:gd name="connsiteY1513" fmla="*/ 1242856 h 1639386"/>
              <a:gd name="connsiteX1514" fmla="*/ 1910295 w 2570449"/>
              <a:gd name="connsiteY1514" fmla="*/ 1242734 h 1639386"/>
              <a:gd name="connsiteX1515" fmla="*/ 1910345 w 2570449"/>
              <a:gd name="connsiteY1515" fmla="*/ 1242740 h 1639386"/>
              <a:gd name="connsiteX1516" fmla="*/ 1910265 w 2570449"/>
              <a:gd name="connsiteY1516" fmla="*/ 1242852 h 1639386"/>
              <a:gd name="connsiteX1517" fmla="*/ 1910300 w 2570449"/>
              <a:gd name="connsiteY1517" fmla="*/ 1242718 h 1639386"/>
              <a:gd name="connsiteX1518" fmla="*/ 1910295 w 2570449"/>
              <a:gd name="connsiteY1518" fmla="*/ 1242734 h 1639386"/>
              <a:gd name="connsiteX1519" fmla="*/ 1910289 w 2570449"/>
              <a:gd name="connsiteY1519" fmla="*/ 1242733 h 1639386"/>
              <a:gd name="connsiteX1520" fmla="*/ 1909975 w 2570449"/>
              <a:gd name="connsiteY1520" fmla="*/ 1242689 h 1639386"/>
              <a:gd name="connsiteX1521" fmla="*/ 1910289 w 2570449"/>
              <a:gd name="connsiteY1521" fmla="*/ 1242733 h 1639386"/>
              <a:gd name="connsiteX1522" fmla="*/ 1910196 w 2570449"/>
              <a:gd name="connsiteY1522" fmla="*/ 1242863 h 1639386"/>
              <a:gd name="connsiteX1523" fmla="*/ 2010158 w 2570449"/>
              <a:gd name="connsiteY1523" fmla="*/ 1242038 h 1639386"/>
              <a:gd name="connsiteX1524" fmla="*/ 2010684 w 2570449"/>
              <a:gd name="connsiteY1524" fmla="*/ 1245810 h 1639386"/>
              <a:gd name="connsiteX1525" fmla="*/ 2009193 w 2570449"/>
              <a:gd name="connsiteY1525" fmla="*/ 1246248 h 1639386"/>
              <a:gd name="connsiteX1526" fmla="*/ 2007966 w 2570449"/>
              <a:gd name="connsiteY1526" fmla="*/ 1242565 h 1639386"/>
              <a:gd name="connsiteX1527" fmla="*/ 2010158 w 2570449"/>
              <a:gd name="connsiteY1527" fmla="*/ 1242038 h 1639386"/>
              <a:gd name="connsiteX1528" fmla="*/ 2093112 w 2570449"/>
              <a:gd name="connsiteY1528" fmla="*/ 1240413 h 1639386"/>
              <a:gd name="connsiteX1529" fmla="*/ 2099052 w 2570449"/>
              <a:gd name="connsiteY1529" fmla="*/ 1244099 h 1639386"/>
              <a:gd name="connsiteX1530" fmla="*/ 2092188 w 2570449"/>
              <a:gd name="connsiteY1530" fmla="*/ 1253265 h 1639386"/>
              <a:gd name="connsiteX1531" fmla="*/ 2088111 w 2570449"/>
              <a:gd name="connsiteY1531" fmla="*/ 1244012 h 1639386"/>
              <a:gd name="connsiteX1532" fmla="*/ 2093112 w 2570449"/>
              <a:gd name="connsiteY1532" fmla="*/ 1240413 h 1639386"/>
              <a:gd name="connsiteX1533" fmla="*/ 1905674 w 2570449"/>
              <a:gd name="connsiteY1533" fmla="*/ 1239319 h 1639386"/>
              <a:gd name="connsiteX1534" fmla="*/ 1909975 w 2570449"/>
              <a:gd name="connsiteY1534" fmla="*/ 1242689 h 1639386"/>
              <a:gd name="connsiteX1535" fmla="*/ 1904731 w 2570449"/>
              <a:gd name="connsiteY1535" fmla="*/ 1241973 h 1639386"/>
              <a:gd name="connsiteX1536" fmla="*/ 1905674 w 2570449"/>
              <a:gd name="connsiteY1536" fmla="*/ 1239319 h 1639386"/>
              <a:gd name="connsiteX1537" fmla="*/ 1009235 w 2570449"/>
              <a:gd name="connsiteY1537" fmla="*/ 1238025 h 1639386"/>
              <a:gd name="connsiteX1538" fmla="*/ 1005057 w 2570449"/>
              <a:gd name="connsiteY1538" fmla="*/ 1242595 h 1639386"/>
              <a:gd name="connsiteX1539" fmla="*/ 1004718 w 2570449"/>
              <a:gd name="connsiteY1539" fmla="*/ 1242806 h 1639386"/>
              <a:gd name="connsiteX1540" fmla="*/ 1004435 w 2570449"/>
              <a:gd name="connsiteY1540" fmla="*/ 1243230 h 1639386"/>
              <a:gd name="connsiteX1541" fmla="*/ 994653 w 2570449"/>
              <a:gd name="connsiteY1541" fmla="*/ 1252716 h 1639386"/>
              <a:gd name="connsiteX1542" fmla="*/ 996889 w 2570449"/>
              <a:gd name="connsiteY1542" fmla="*/ 1254558 h 1639386"/>
              <a:gd name="connsiteX1543" fmla="*/ 1004435 w 2570449"/>
              <a:gd name="connsiteY1543" fmla="*/ 1243230 h 1639386"/>
              <a:gd name="connsiteX1544" fmla="*/ 1004805 w 2570449"/>
              <a:gd name="connsiteY1544" fmla="*/ 1242871 h 1639386"/>
              <a:gd name="connsiteX1545" fmla="*/ 1005057 w 2570449"/>
              <a:gd name="connsiteY1545" fmla="*/ 1242595 h 1639386"/>
              <a:gd name="connsiteX1546" fmla="*/ 1010309 w 2570449"/>
              <a:gd name="connsiteY1546" fmla="*/ 1239341 h 1639386"/>
              <a:gd name="connsiteX1547" fmla="*/ 1009235 w 2570449"/>
              <a:gd name="connsiteY1547" fmla="*/ 1238025 h 1639386"/>
              <a:gd name="connsiteX1548" fmla="*/ 2080677 w 2570449"/>
              <a:gd name="connsiteY1548" fmla="*/ 1235306 h 1639386"/>
              <a:gd name="connsiteX1549" fmla="*/ 2083287 w 2570449"/>
              <a:gd name="connsiteY1549" fmla="*/ 1237609 h 1639386"/>
              <a:gd name="connsiteX1550" fmla="*/ 2081072 w 2570449"/>
              <a:gd name="connsiteY1550" fmla="*/ 1240481 h 1639386"/>
              <a:gd name="connsiteX1551" fmla="*/ 2078682 w 2570449"/>
              <a:gd name="connsiteY1551" fmla="*/ 1237171 h 1639386"/>
              <a:gd name="connsiteX1552" fmla="*/ 2080677 w 2570449"/>
              <a:gd name="connsiteY1552" fmla="*/ 1235306 h 1639386"/>
              <a:gd name="connsiteX1553" fmla="*/ 1884689 w 2570449"/>
              <a:gd name="connsiteY1553" fmla="*/ 1233223 h 1639386"/>
              <a:gd name="connsiteX1554" fmla="*/ 1883066 w 2570449"/>
              <a:gd name="connsiteY1554" fmla="*/ 1233990 h 1639386"/>
              <a:gd name="connsiteX1555" fmla="*/ 1884316 w 2570449"/>
              <a:gd name="connsiteY1555" fmla="*/ 1235415 h 1639386"/>
              <a:gd name="connsiteX1556" fmla="*/ 1886004 w 2570449"/>
              <a:gd name="connsiteY1556" fmla="*/ 1234736 h 1639386"/>
              <a:gd name="connsiteX1557" fmla="*/ 1884689 w 2570449"/>
              <a:gd name="connsiteY1557" fmla="*/ 1233223 h 1639386"/>
              <a:gd name="connsiteX1558" fmla="*/ 178425 w 2570449"/>
              <a:gd name="connsiteY1558" fmla="*/ 1229933 h 1639386"/>
              <a:gd name="connsiteX1559" fmla="*/ 167900 w 2570449"/>
              <a:gd name="connsiteY1559" fmla="*/ 1244231 h 1639386"/>
              <a:gd name="connsiteX1560" fmla="*/ 178425 w 2570449"/>
              <a:gd name="connsiteY1560" fmla="*/ 1229933 h 1639386"/>
              <a:gd name="connsiteX1561" fmla="*/ 215394 w 2570449"/>
              <a:gd name="connsiteY1561" fmla="*/ 1226141 h 1639386"/>
              <a:gd name="connsiteX1562" fmla="*/ 207654 w 2570449"/>
              <a:gd name="connsiteY1562" fmla="*/ 1240503 h 1639386"/>
              <a:gd name="connsiteX1563" fmla="*/ 215394 w 2570449"/>
              <a:gd name="connsiteY1563" fmla="*/ 1226141 h 1639386"/>
              <a:gd name="connsiteX1564" fmla="*/ 1858793 w 2570449"/>
              <a:gd name="connsiteY1564" fmla="*/ 1222589 h 1639386"/>
              <a:gd name="connsiteX1565" fmla="*/ 1856577 w 2570449"/>
              <a:gd name="connsiteY1565" fmla="*/ 1224233 h 1639386"/>
              <a:gd name="connsiteX1566" fmla="*/ 1859100 w 2570449"/>
              <a:gd name="connsiteY1566" fmla="*/ 1226404 h 1639386"/>
              <a:gd name="connsiteX1567" fmla="*/ 1861358 w 2570449"/>
              <a:gd name="connsiteY1567" fmla="*/ 1224452 h 1639386"/>
              <a:gd name="connsiteX1568" fmla="*/ 1858793 w 2570449"/>
              <a:gd name="connsiteY1568" fmla="*/ 1222589 h 1639386"/>
              <a:gd name="connsiteX1569" fmla="*/ 2118173 w 2570449"/>
              <a:gd name="connsiteY1569" fmla="*/ 1211142 h 1639386"/>
              <a:gd name="connsiteX1570" fmla="*/ 2122098 w 2570449"/>
              <a:gd name="connsiteY1570" fmla="*/ 1213970 h 1639386"/>
              <a:gd name="connsiteX1571" fmla="*/ 2116550 w 2570449"/>
              <a:gd name="connsiteY1571" fmla="*/ 1219979 h 1639386"/>
              <a:gd name="connsiteX1572" fmla="*/ 2113634 w 2570449"/>
              <a:gd name="connsiteY1572" fmla="*/ 1217699 h 1639386"/>
              <a:gd name="connsiteX1573" fmla="*/ 2118173 w 2570449"/>
              <a:gd name="connsiteY1573" fmla="*/ 1211142 h 1639386"/>
              <a:gd name="connsiteX1574" fmla="*/ 2052698 w 2570449"/>
              <a:gd name="connsiteY1574" fmla="*/ 1204739 h 1639386"/>
              <a:gd name="connsiteX1575" fmla="*/ 2054628 w 2570449"/>
              <a:gd name="connsiteY1575" fmla="*/ 1206209 h 1639386"/>
              <a:gd name="connsiteX1576" fmla="*/ 2051623 w 2570449"/>
              <a:gd name="connsiteY1576" fmla="*/ 1211033 h 1639386"/>
              <a:gd name="connsiteX1577" fmla="*/ 2050132 w 2570449"/>
              <a:gd name="connsiteY1577" fmla="*/ 1210222 h 1639386"/>
              <a:gd name="connsiteX1578" fmla="*/ 2052698 w 2570449"/>
              <a:gd name="connsiteY1578" fmla="*/ 1204739 h 1639386"/>
              <a:gd name="connsiteX1579" fmla="*/ 2121210 w 2570449"/>
              <a:gd name="connsiteY1579" fmla="*/ 1201895 h 1639386"/>
              <a:gd name="connsiteX1580" fmla="*/ 2127843 w 2570449"/>
              <a:gd name="connsiteY1580" fmla="*/ 1205134 h 1639386"/>
              <a:gd name="connsiteX1581" fmla="*/ 2116090 w 2570449"/>
              <a:gd name="connsiteY1581" fmla="*/ 1206844 h 1639386"/>
              <a:gd name="connsiteX1582" fmla="*/ 2121210 w 2570449"/>
              <a:gd name="connsiteY1582" fmla="*/ 1201895 h 1639386"/>
              <a:gd name="connsiteX1583" fmla="*/ 1867476 w 2570449"/>
              <a:gd name="connsiteY1583" fmla="*/ 1199345 h 1639386"/>
              <a:gd name="connsiteX1584" fmla="*/ 1861226 w 2570449"/>
              <a:gd name="connsiteY1584" fmla="*/ 1211274 h 1639386"/>
              <a:gd name="connsiteX1585" fmla="*/ 1863529 w 2570449"/>
              <a:gd name="connsiteY1585" fmla="*/ 1212523 h 1639386"/>
              <a:gd name="connsiteX1586" fmla="*/ 1869713 w 2570449"/>
              <a:gd name="connsiteY1586" fmla="*/ 1200485 h 1639386"/>
              <a:gd name="connsiteX1587" fmla="*/ 1867476 w 2570449"/>
              <a:gd name="connsiteY1587" fmla="*/ 1199345 h 1639386"/>
              <a:gd name="connsiteX1588" fmla="*/ 2031845 w 2570449"/>
              <a:gd name="connsiteY1588" fmla="*/ 1191341 h 1639386"/>
              <a:gd name="connsiteX1589" fmla="*/ 2022797 w 2570449"/>
              <a:gd name="connsiteY1589" fmla="*/ 1208801 h 1639386"/>
              <a:gd name="connsiteX1590" fmla="*/ 2022042 w 2570449"/>
              <a:gd name="connsiteY1590" fmla="*/ 1209870 h 1639386"/>
              <a:gd name="connsiteX1591" fmla="*/ 2021835 w 2570449"/>
              <a:gd name="connsiteY1591" fmla="*/ 1210240 h 1639386"/>
              <a:gd name="connsiteX1592" fmla="*/ 2015553 w 2570449"/>
              <a:gd name="connsiteY1592" fmla="*/ 1214651 h 1639386"/>
              <a:gd name="connsiteX1593" fmla="*/ 2018074 w 2570449"/>
              <a:gd name="connsiteY1593" fmla="*/ 1216952 h 1639386"/>
              <a:gd name="connsiteX1594" fmla="*/ 2021835 w 2570449"/>
              <a:gd name="connsiteY1594" fmla="*/ 1210240 h 1639386"/>
              <a:gd name="connsiteX1595" fmla="*/ 2022174 w 2570449"/>
              <a:gd name="connsiteY1595" fmla="*/ 1210002 h 1639386"/>
              <a:gd name="connsiteX1596" fmla="*/ 2022797 w 2570449"/>
              <a:gd name="connsiteY1596" fmla="*/ 1208801 h 1639386"/>
              <a:gd name="connsiteX1597" fmla="*/ 2034125 w 2570449"/>
              <a:gd name="connsiteY1597" fmla="*/ 1192745 h 1639386"/>
              <a:gd name="connsiteX1598" fmla="*/ 2031845 w 2570449"/>
              <a:gd name="connsiteY1598" fmla="*/ 1191341 h 1639386"/>
              <a:gd name="connsiteX1599" fmla="*/ 2063113 w 2570449"/>
              <a:gd name="connsiteY1599" fmla="*/ 1183426 h 1639386"/>
              <a:gd name="connsiteX1600" fmla="*/ 2065920 w 2570449"/>
              <a:gd name="connsiteY1600" fmla="*/ 1184764 h 1639386"/>
              <a:gd name="connsiteX1601" fmla="*/ 2060920 w 2570449"/>
              <a:gd name="connsiteY1601" fmla="*/ 1193447 h 1639386"/>
              <a:gd name="connsiteX1602" fmla="*/ 2058771 w 2570449"/>
              <a:gd name="connsiteY1602" fmla="*/ 1192373 h 1639386"/>
              <a:gd name="connsiteX1603" fmla="*/ 2063113 w 2570449"/>
              <a:gd name="connsiteY1603" fmla="*/ 1183426 h 1639386"/>
              <a:gd name="connsiteX1604" fmla="*/ 1878177 w 2570449"/>
              <a:gd name="connsiteY1604" fmla="*/ 1181255 h 1639386"/>
              <a:gd name="connsiteX1605" fmla="*/ 1873944 w 2570449"/>
              <a:gd name="connsiteY1605" fmla="*/ 1186715 h 1639386"/>
              <a:gd name="connsiteX1606" fmla="*/ 1875655 w 2570449"/>
              <a:gd name="connsiteY1606" fmla="*/ 1188557 h 1639386"/>
              <a:gd name="connsiteX1607" fmla="*/ 1880479 w 2570449"/>
              <a:gd name="connsiteY1607" fmla="*/ 1183426 h 1639386"/>
              <a:gd name="connsiteX1608" fmla="*/ 1878177 w 2570449"/>
              <a:gd name="connsiteY1608" fmla="*/ 1181255 h 1639386"/>
              <a:gd name="connsiteX1609" fmla="*/ 2136965 w 2570449"/>
              <a:gd name="connsiteY1609" fmla="*/ 1176212 h 1639386"/>
              <a:gd name="connsiteX1610" fmla="*/ 2132009 w 2570449"/>
              <a:gd name="connsiteY1610" fmla="*/ 1197788 h 1639386"/>
              <a:gd name="connsiteX1611" fmla="*/ 2136965 w 2570449"/>
              <a:gd name="connsiteY1611" fmla="*/ 1176212 h 1639386"/>
              <a:gd name="connsiteX1612" fmla="*/ 1880852 w 2570449"/>
              <a:gd name="connsiteY1612" fmla="*/ 1169765 h 1639386"/>
              <a:gd name="connsiteX1613" fmla="*/ 1891794 w 2570449"/>
              <a:gd name="connsiteY1613" fmla="*/ 1170664 h 1639386"/>
              <a:gd name="connsiteX1614" fmla="*/ 1880852 w 2570449"/>
              <a:gd name="connsiteY1614" fmla="*/ 1169765 h 1639386"/>
              <a:gd name="connsiteX1615" fmla="*/ 2134355 w 2570449"/>
              <a:gd name="connsiteY1615" fmla="*/ 1165248 h 1639386"/>
              <a:gd name="connsiteX1616" fmla="*/ 2135802 w 2570449"/>
              <a:gd name="connsiteY1616" fmla="*/ 1167024 h 1639386"/>
              <a:gd name="connsiteX1617" fmla="*/ 2133917 w 2570449"/>
              <a:gd name="connsiteY1617" fmla="*/ 1169152 h 1639386"/>
              <a:gd name="connsiteX1618" fmla="*/ 2132163 w 2570449"/>
              <a:gd name="connsiteY1618" fmla="*/ 1167179 h 1639386"/>
              <a:gd name="connsiteX1619" fmla="*/ 2134355 w 2570449"/>
              <a:gd name="connsiteY1619" fmla="*/ 1165248 h 1639386"/>
              <a:gd name="connsiteX1620" fmla="*/ 2035244 w 2570449"/>
              <a:gd name="connsiteY1620" fmla="*/ 1157333 h 1639386"/>
              <a:gd name="connsiteX1621" fmla="*/ 2032305 w 2570449"/>
              <a:gd name="connsiteY1621" fmla="*/ 1164284 h 1639386"/>
              <a:gd name="connsiteX1622" fmla="*/ 2028687 w 2570449"/>
              <a:gd name="connsiteY1622" fmla="*/ 1165622 h 1639386"/>
              <a:gd name="connsiteX1623" fmla="*/ 2026166 w 2570449"/>
              <a:gd name="connsiteY1623" fmla="*/ 1162661 h 1639386"/>
              <a:gd name="connsiteX1624" fmla="*/ 2027920 w 2570449"/>
              <a:gd name="connsiteY1624" fmla="*/ 1159175 h 1639386"/>
              <a:gd name="connsiteX1625" fmla="*/ 2035244 w 2570449"/>
              <a:gd name="connsiteY1625" fmla="*/ 1157333 h 1639386"/>
              <a:gd name="connsiteX1626" fmla="*/ 2015442 w 2570449"/>
              <a:gd name="connsiteY1626" fmla="*/ 1150271 h 1639386"/>
              <a:gd name="connsiteX1627" fmla="*/ 2001431 w 2570449"/>
              <a:gd name="connsiteY1627" fmla="*/ 1158362 h 1639386"/>
              <a:gd name="connsiteX1628" fmla="*/ 2006233 w 2570449"/>
              <a:gd name="connsiteY1628" fmla="*/ 1167528 h 1639386"/>
              <a:gd name="connsiteX1629" fmla="*/ 2015442 w 2570449"/>
              <a:gd name="connsiteY1629" fmla="*/ 1150271 h 1639386"/>
              <a:gd name="connsiteX1630" fmla="*/ 1963365 w 2570449"/>
              <a:gd name="connsiteY1630" fmla="*/ 1140667 h 1639386"/>
              <a:gd name="connsiteX1631" fmla="*/ 1965690 w 2570449"/>
              <a:gd name="connsiteY1631" fmla="*/ 1142356 h 1639386"/>
              <a:gd name="connsiteX1632" fmla="*/ 1955800 w 2570449"/>
              <a:gd name="connsiteY1632" fmla="*/ 1150249 h 1639386"/>
              <a:gd name="connsiteX1633" fmla="*/ 1963365 w 2570449"/>
              <a:gd name="connsiteY1633" fmla="*/ 1140667 h 1639386"/>
              <a:gd name="connsiteX1634" fmla="*/ 2021670 w 2570449"/>
              <a:gd name="connsiteY1634" fmla="*/ 1135317 h 1639386"/>
              <a:gd name="connsiteX1635" fmla="*/ 2020815 w 2570449"/>
              <a:gd name="connsiteY1635" fmla="*/ 1139636 h 1639386"/>
              <a:gd name="connsiteX1636" fmla="*/ 2022548 w 2570449"/>
              <a:gd name="connsiteY1636" fmla="*/ 1139987 h 1639386"/>
              <a:gd name="connsiteX1637" fmla="*/ 2023446 w 2570449"/>
              <a:gd name="connsiteY1637" fmla="*/ 1135668 h 1639386"/>
              <a:gd name="connsiteX1638" fmla="*/ 2021670 w 2570449"/>
              <a:gd name="connsiteY1638" fmla="*/ 1135317 h 1639386"/>
              <a:gd name="connsiteX1639" fmla="*/ 1969044 w 2570449"/>
              <a:gd name="connsiteY1639" fmla="*/ 1130735 h 1639386"/>
              <a:gd name="connsiteX1640" fmla="*/ 1969898 w 2570449"/>
              <a:gd name="connsiteY1640" fmla="*/ 1134177 h 1639386"/>
              <a:gd name="connsiteX1641" fmla="*/ 1966917 w 2570449"/>
              <a:gd name="connsiteY1641" fmla="*/ 1136195 h 1639386"/>
              <a:gd name="connsiteX1642" fmla="*/ 1966237 w 2570449"/>
              <a:gd name="connsiteY1642" fmla="*/ 1134441 h 1639386"/>
              <a:gd name="connsiteX1643" fmla="*/ 1969044 w 2570449"/>
              <a:gd name="connsiteY1643" fmla="*/ 1130735 h 1639386"/>
              <a:gd name="connsiteX1644" fmla="*/ 12741 w 2570449"/>
              <a:gd name="connsiteY1644" fmla="*/ 1126524 h 1639386"/>
              <a:gd name="connsiteX1645" fmla="*/ 16863 w 2570449"/>
              <a:gd name="connsiteY1645" fmla="*/ 1130800 h 1639386"/>
              <a:gd name="connsiteX1646" fmla="*/ 15153 w 2570449"/>
              <a:gd name="connsiteY1646" fmla="*/ 1132796 h 1639386"/>
              <a:gd name="connsiteX1647" fmla="*/ 10307 w 2570449"/>
              <a:gd name="connsiteY1647" fmla="*/ 1129441 h 1639386"/>
              <a:gd name="connsiteX1648" fmla="*/ 12741 w 2570449"/>
              <a:gd name="connsiteY1648" fmla="*/ 1126524 h 1639386"/>
              <a:gd name="connsiteX1649" fmla="*/ 2071379 w 2570449"/>
              <a:gd name="connsiteY1649" fmla="*/ 1125317 h 1639386"/>
              <a:gd name="connsiteX1650" fmla="*/ 2069559 w 2570449"/>
              <a:gd name="connsiteY1650" fmla="*/ 1128081 h 1639386"/>
              <a:gd name="connsiteX1651" fmla="*/ 2071379 w 2570449"/>
              <a:gd name="connsiteY1651" fmla="*/ 1130076 h 1639386"/>
              <a:gd name="connsiteX1652" fmla="*/ 2073594 w 2570449"/>
              <a:gd name="connsiteY1652" fmla="*/ 1127225 h 1639386"/>
              <a:gd name="connsiteX1653" fmla="*/ 2071379 w 2570449"/>
              <a:gd name="connsiteY1653" fmla="*/ 1125317 h 1639386"/>
              <a:gd name="connsiteX1654" fmla="*/ 2045022 w 2570449"/>
              <a:gd name="connsiteY1654" fmla="*/ 1122380 h 1639386"/>
              <a:gd name="connsiteX1655" fmla="*/ 2040966 w 2570449"/>
              <a:gd name="connsiteY1655" fmla="*/ 1125713 h 1639386"/>
              <a:gd name="connsiteX1656" fmla="*/ 2023183 w 2570449"/>
              <a:gd name="connsiteY1656" fmla="*/ 1156280 h 1639386"/>
              <a:gd name="connsiteX1657" fmla="*/ 2005751 w 2570449"/>
              <a:gd name="connsiteY1657" fmla="*/ 1185180 h 1639386"/>
              <a:gd name="connsiteX1658" fmla="*/ 1984503 w 2570449"/>
              <a:gd name="connsiteY1658" fmla="*/ 1222150 h 1639386"/>
              <a:gd name="connsiteX1659" fmla="*/ 1994700 w 2570449"/>
              <a:gd name="connsiteY1659" fmla="*/ 1216229 h 1639386"/>
              <a:gd name="connsiteX1660" fmla="*/ 2003273 w 2570449"/>
              <a:gd name="connsiteY1660" fmla="*/ 1201648 h 1639386"/>
              <a:gd name="connsiteX1661" fmla="*/ 2004391 w 2570449"/>
              <a:gd name="connsiteY1661" fmla="*/ 1197722 h 1639386"/>
              <a:gd name="connsiteX1662" fmla="*/ 2020069 w 2570449"/>
              <a:gd name="connsiteY1662" fmla="*/ 1181211 h 1639386"/>
              <a:gd name="connsiteX1663" fmla="*/ 2015640 w 2570449"/>
              <a:gd name="connsiteY1663" fmla="*/ 1194674 h 1639386"/>
              <a:gd name="connsiteX1664" fmla="*/ 2024126 w 2570449"/>
              <a:gd name="connsiteY1664" fmla="*/ 1181211 h 1639386"/>
              <a:gd name="connsiteX1665" fmla="*/ 2037896 w 2570449"/>
              <a:gd name="connsiteY1665" fmla="*/ 1158911 h 1639386"/>
              <a:gd name="connsiteX1666" fmla="*/ 2035244 w 2570449"/>
              <a:gd name="connsiteY1666" fmla="*/ 1157332 h 1639386"/>
              <a:gd name="connsiteX1667" fmla="*/ 2046470 w 2570449"/>
              <a:gd name="connsiteY1667" fmla="*/ 1151762 h 1639386"/>
              <a:gd name="connsiteX1668" fmla="*/ 2060153 w 2570449"/>
              <a:gd name="connsiteY1668" fmla="*/ 1148166 h 1639386"/>
              <a:gd name="connsiteX1669" fmla="*/ 2049957 w 2570449"/>
              <a:gd name="connsiteY1669" fmla="*/ 1149329 h 1639386"/>
              <a:gd name="connsiteX1670" fmla="*/ 2050636 w 2570449"/>
              <a:gd name="connsiteY1670" fmla="*/ 1139330 h 1639386"/>
              <a:gd name="connsiteX1671" fmla="*/ 2051514 w 2570449"/>
              <a:gd name="connsiteY1671" fmla="*/ 1137335 h 1639386"/>
              <a:gd name="connsiteX1672" fmla="*/ 2051097 w 2570449"/>
              <a:gd name="connsiteY1672" fmla="*/ 1136018 h 1639386"/>
              <a:gd name="connsiteX1673" fmla="*/ 2042918 w 2570449"/>
              <a:gd name="connsiteY1673" fmla="*/ 1137488 h 1639386"/>
              <a:gd name="connsiteX1674" fmla="*/ 2045022 w 2570449"/>
              <a:gd name="connsiteY1674" fmla="*/ 1122380 h 1639386"/>
              <a:gd name="connsiteX1675" fmla="*/ 1054580 w 2570449"/>
              <a:gd name="connsiteY1675" fmla="*/ 1121634 h 1639386"/>
              <a:gd name="connsiteX1676" fmla="*/ 1052410 w 2570449"/>
              <a:gd name="connsiteY1676" fmla="*/ 1124243 h 1639386"/>
              <a:gd name="connsiteX1677" fmla="*/ 1053922 w 2570449"/>
              <a:gd name="connsiteY1677" fmla="*/ 1126020 h 1639386"/>
              <a:gd name="connsiteX1678" fmla="*/ 1054580 w 2570449"/>
              <a:gd name="connsiteY1678" fmla="*/ 1121634 h 1639386"/>
              <a:gd name="connsiteX1679" fmla="*/ 1975316 w 2570449"/>
              <a:gd name="connsiteY1679" fmla="*/ 1112776 h 1639386"/>
              <a:gd name="connsiteX1680" fmla="*/ 1951941 w 2570449"/>
              <a:gd name="connsiteY1680" fmla="*/ 1143408 h 1639386"/>
              <a:gd name="connsiteX1681" fmla="*/ 1953388 w 2570449"/>
              <a:gd name="connsiteY1681" fmla="*/ 1132203 h 1639386"/>
              <a:gd name="connsiteX1682" fmla="*/ 1938850 w 2570449"/>
              <a:gd name="connsiteY1682" fmla="*/ 1156477 h 1639386"/>
              <a:gd name="connsiteX1683" fmla="*/ 1938850 w 2570449"/>
              <a:gd name="connsiteY1683" fmla="*/ 1172416 h 1639386"/>
              <a:gd name="connsiteX1684" fmla="*/ 1938696 w 2570449"/>
              <a:gd name="connsiteY1684" fmla="*/ 1172594 h 1639386"/>
              <a:gd name="connsiteX1685" fmla="*/ 1938835 w 2570449"/>
              <a:gd name="connsiteY1685" fmla="*/ 1172732 h 1639386"/>
              <a:gd name="connsiteX1686" fmla="*/ 1929201 w 2570449"/>
              <a:gd name="connsiteY1686" fmla="*/ 1177505 h 1639386"/>
              <a:gd name="connsiteX1687" fmla="*/ 1927857 w 2570449"/>
              <a:gd name="connsiteY1687" fmla="*/ 1190102 h 1639386"/>
              <a:gd name="connsiteX1688" fmla="*/ 1927733 w 2570449"/>
              <a:gd name="connsiteY1688" fmla="*/ 1190135 h 1639386"/>
              <a:gd name="connsiteX1689" fmla="*/ 1927766 w 2570449"/>
              <a:gd name="connsiteY1689" fmla="*/ 1190360 h 1639386"/>
              <a:gd name="connsiteX1690" fmla="*/ 1918413 w 2570449"/>
              <a:gd name="connsiteY1690" fmla="*/ 1204541 h 1639386"/>
              <a:gd name="connsiteX1691" fmla="*/ 1907318 w 2570449"/>
              <a:gd name="connsiteY1691" fmla="*/ 1224299 h 1639386"/>
              <a:gd name="connsiteX1692" fmla="*/ 1898591 w 2570449"/>
              <a:gd name="connsiteY1692" fmla="*/ 1238472 h 1639386"/>
              <a:gd name="connsiteX1693" fmla="*/ 1892801 w 2570449"/>
              <a:gd name="connsiteY1693" fmla="*/ 1253702 h 1639386"/>
              <a:gd name="connsiteX1694" fmla="*/ 1892627 w 2570449"/>
              <a:gd name="connsiteY1694" fmla="*/ 1253725 h 1639386"/>
              <a:gd name="connsiteX1695" fmla="*/ 1892522 w 2570449"/>
              <a:gd name="connsiteY1695" fmla="*/ 1254186 h 1639386"/>
              <a:gd name="connsiteX1696" fmla="*/ 1889140 w 2570449"/>
              <a:gd name="connsiteY1696" fmla="*/ 1259514 h 1639386"/>
              <a:gd name="connsiteX1697" fmla="*/ 1891136 w 2570449"/>
              <a:gd name="connsiteY1697" fmla="*/ 1260281 h 1639386"/>
              <a:gd name="connsiteX1698" fmla="*/ 1892522 w 2570449"/>
              <a:gd name="connsiteY1698" fmla="*/ 1254186 h 1639386"/>
              <a:gd name="connsiteX1699" fmla="*/ 1892759 w 2570449"/>
              <a:gd name="connsiteY1699" fmla="*/ 1253813 h 1639386"/>
              <a:gd name="connsiteX1700" fmla="*/ 1892801 w 2570449"/>
              <a:gd name="connsiteY1700" fmla="*/ 1253702 h 1639386"/>
              <a:gd name="connsiteX1701" fmla="*/ 1907954 w 2570449"/>
              <a:gd name="connsiteY1701" fmla="*/ 1251708 h 1639386"/>
              <a:gd name="connsiteX1702" fmla="*/ 1910264 w 2570449"/>
              <a:gd name="connsiteY1702" fmla="*/ 1242856 h 1639386"/>
              <a:gd name="connsiteX1703" fmla="*/ 1921128 w 2570449"/>
              <a:gd name="connsiteY1703" fmla="*/ 1240592 h 1639386"/>
              <a:gd name="connsiteX1704" fmla="*/ 1921154 w 2570449"/>
              <a:gd name="connsiteY1704" fmla="*/ 1240700 h 1639386"/>
              <a:gd name="connsiteX1705" fmla="*/ 1921224 w 2570449"/>
              <a:gd name="connsiteY1705" fmla="*/ 1240700 h 1639386"/>
              <a:gd name="connsiteX1706" fmla="*/ 1918786 w 2570449"/>
              <a:gd name="connsiteY1706" fmla="*/ 1258988 h 1639386"/>
              <a:gd name="connsiteX1707" fmla="*/ 1937535 w 2570449"/>
              <a:gd name="connsiteY1707" fmla="*/ 1249033 h 1639386"/>
              <a:gd name="connsiteX1708" fmla="*/ 1955121 w 2570449"/>
              <a:gd name="connsiteY1708" fmla="*/ 1258001 h 1639386"/>
              <a:gd name="connsiteX1709" fmla="*/ 1977530 w 2570449"/>
              <a:gd name="connsiteY1709" fmla="*/ 1218728 h 1639386"/>
              <a:gd name="connsiteX1710" fmla="*/ 1974942 w 2570449"/>
              <a:gd name="connsiteY1710" fmla="*/ 1217084 h 1639386"/>
              <a:gd name="connsiteX1711" fmla="*/ 1956326 w 2570449"/>
              <a:gd name="connsiteY1711" fmla="*/ 1243003 h 1639386"/>
              <a:gd name="connsiteX1712" fmla="*/ 1938148 w 2570449"/>
              <a:gd name="connsiteY1712" fmla="*/ 1241819 h 1639386"/>
              <a:gd name="connsiteX1713" fmla="*/ 1944201 w 2570449"/>
              <a:gd name="connsiteY1713" fmla="*/ 1232872 h 1639386"/>
              <a:gd name="connsiteX1714" fmla="*/ 1953758 w 2570449"/>
              <a:gd name="connsiteY1714" fmla="*/ 1214843 h 1639386"/>
              <a:gd name="connsiteX1715" fmla="*/ 1954155 w 2570449"/>
              <a:gd name="connsiteY1715" fmla="*/ 1214409 h 1639386"/>
              <a:gd name="connsiteX1716" fmla="*/ 1954434 w 2570449"/>
              <a:gd name="connsiteY1716" fmla="*/ 1214100 h 1639386"/>
              <a:gd name="connsiteX1717" fmla="*/ 1959945 w 2570449"/>
              <a:gd name="connsiteY1717" fmla="*/ 1211274 h 1639386"/>
              <a:gd name="connsiteX1718" fmla="*/ 1958497 w 2570449"/>
              <a:gd name="connsiteY1718" fmla="*/ 1209607 h 1639386"/>
              <a:gd name="connsiteX1719" fmla="*/ 1954434 w 2570449"/>
              <a:gd name="connsiteY1719" fmla="*/ 1214100 h 1639386"/>
              <a:gd name="connsiteX1720" fmla="*/ 1954046 w 2570449"/>
              <a:gd name="connsiteY1720" fmla="*/ 1214300 h 1639386"/>
              <a:gd name="connsiteX1721" fmla="*/ 1953758 w 2570449"/>
              <a:gd name="connsiteY1721" fmla="*/ 1214843 h 1639386"/>
              <a:gd name="connsiteX1722" fmla="*/ 1944332 w 2570449"/>
              <a:gd name="connsiteY1722" fmla="*/ 1225132 h 1639386"/>
              <a:gd name="connsiteX1723" fmla="*/ 1936854 w 2570449"/>
              <a:gd name="connsiteY1723" fmla="*/ 1218488 h 1639386"/>
              <a:gd name="connsiteX1724" fmla="*/ 1932623 w 2570449"/>
              <a:gd name="connsiteY1724" fmla="*/ 1230329 h 1639386"/>
              <a:gd name="connsiteX1725" fmla="*/ 1936175 w 2570449"/>
              <a:gd name="connsiteY1725" fmla="*/ 1240700 h 1639386"/>
              <a:gd name="connsiteX1726" fmla="*/ 1921224 w 2570449"/>
              <a:gd name="connsiteY1726" fmla="*/ 1240700 h 1639386"/>
              <a:gd name="connsiteX1727" fmla="*/ 1921242 w 2570449"/>
              <a:gd name="connsiteY1727" fmla="*/ 1240568 h 1639386"/>
              <a:gd name="connsiteX1728" fmla="*/ 1921128 w 2570449"/>
              <a:gd name="connsiteY1728" fmla="*/ 1240592 h 1639386"/>
              <a:gd name="connsiteX1729" fmla="*/ 1918896 w 2570449"/>
              <a:gd name="connsiteY1729" fmla="*/ 1231315 h 1639386"/>
              <a:gd name="connsiteX1730" fmla="*/ 1927316 w 2570449"/>
              <a:gd name="connsiteY1730" fmla="*/ 1212743 h 1639386"/>
              <a:gd name="connsiteX1731" fmla="*/ 1929415 w 2570449"/>
              <a:gd name="connsiteY1731" fmla="*/ 1201546 h 1639386"/>
              <a:gd name="connsiteX1732" fmla="*/ 1927766 w 2570449"/>
              <a:gd name="connsiteY1732" fmla="*/ 1190360 h 1639386"/>
              <a:gd name="connsiteX1733" fmla="*/ 1927842 w 2570449"/>
              <a:gd name="connsiteY1733" fmla="*/ 1190245 h 1639386"/>
              <a:gd name="connsiteX1734" fmla="*/ 1927857 w 2570449"/>
              <a:gd name="connsiteY1734" fmla="*/ 1190102 h 1639386"/>
              <a:gd name="connsiteX1735" fmla="*/ 1938296 w 2570449"/>
              <a:gd name="connsiteY1735" fmla="*/ 1187326 h 1639386"/>
              <a:gd name="connsiteX1736" fmla="*/ 1944814 w 2570449"/>
              <a:gd name="connsiteY1736" fmla="*/ 1178711 h 1639386"/>
              <a:gd name="connsiteX1737" fmla="*/ 1938835 w 2570449"/>
              <a:gd name="connsiteY1737" fmla="*/ 1172732 h 1639386"/>
              <a:gd name="connsiteX1738" fmla="*/ 1938850 w 2570449"/>
              <a:gd name="connsiteY1738" fmla="*/ 1172725 h 1639386"/>
              <a:gd name="connsiteX1739" fmla="*/ 1938850 w 2570449"/>
              <a:gd name="connsiteY1739" fmla="*/ 1172416 h 1639386"/>
              <a:gd name="connsiteX1740" fmla="*/ 1944705 w 2570449"/>
              <a:gd name="connsiteY1740" fmla="*/ 1165643 h 1639386"/>
              <a:gd name="connsiteX1741" fmla="*/ 1954243 w 2570449"/>
              <a:gd name="connsiteY1741" fmla="*/ 1157595 h 1639386"/>
              <a:gd name="connsiteX1742" fmla="*/ 1968561 w 2570449"/>
              <a:gd name="connsiteY1742" fmla="*/ 1145184 h 1639386"/>
              <a:gd name="connsiteX1743" fmla="*/ 1975095 w 2570449"/>
              <a:gd name="connsiteY1743" fmla="*/ 1132532 h 1639386"/>
              <a:gd name="connsiteX1744" fmla="*/ 1975316 w 2570449"/>
              <a:gd name="connsiteY1744" fmla="*/ 1112776 h 1639386"/>
              <a:gd name="connsiteX1745" fmla="*/ 1916220 w 2570449"/>
              <a:gd name="connsiteY1745" fmla="*/ 1106614 h 1639386"/>
              <a:gd name="connsiteX1746" fmla="*/ 1914270 w 2570449"/>
              <a:gd name="connsiteY1746" fmla="*/ 1108521 h 1639386"/>
              <a:gd name="connsiteX1747" fmla="*/ 1917318 w 2570449"/>
              <a:gd name="connsiteY1747" fmla="*/ 1112183 h 1639386"/>
              <a:gd name="connsiteX1748" fmla="*/ 1921242 w 2570449"/>
              <a:gd name="connsiteY1748" fmla="*/ 1109399 h 1639386"/>
              <a:gd name="connsiteX1749" fmla="*/ 1916220 w 2570449"/>
              <a:gd name="connsiteY1749" fmla="*/ 1106614 h 1639386"/>
              <a:gd name="connsiteX1750" fmla="*/ 2027744 w 2570449"/>
              <a:gd name="connsiteY1750" fmla="*/ 1105781 h 1639386"/>
              <a:gd name="connsiteX1751" fmla="*/ 2019477 w 2570449"/>
              <a:gd name="connsiteY1751" fmla="*/ 1117534 h 1639386"/>
              <a:gd name="connsiteX1752" fmla="*/ 2022196 w 2570449"/>
              <a:gd name="connsiteY1752" fmla="*/ 1119463 h 1639386"/>
              <a:gd name="connsiteX1753" fmla="*/ 2030331 w 2570449"/>
              <a:gd name="connsiteY1753" fmla="*/ 1107623 h 1639386"/>
              <a:gd name="connsiteX1754" fmla="*/ 2027744 w 2570449"/>
              <a:gd name="connsiteY1754" fmla="*/ 1105781 h 1639386"/>
              <a:gd name="connsiteX1755" fmla="*/ 2126527 w 2570449"/>
              <a:gd name="connsiteY1755" fmla="*/ 1105517 h 1639386"/>
              <a:gd name="connsiteX1756" fmla="*/ 2127558 w 2570449"/>
              <a:gd name="connsiteY1756" fmla="*/ 1106943 h 1639386"/>
              <a:gd name="connsiteX1757" fmla="*/ 2125343 w 2570449"/>
              <a:gd name="connsiteY1757" fmla="*/ 1109793 h 1639386"/>
              <a:gd name="connsiteX1758" fmla="*/ 2123742 w 2570449"/>
              <a:gd name="connsiteY1758" fmla="*/ 1107951 h 1639386"/>
              <a:gd name="connsiteX1759" fmla="*/ 2126527 w 2570449"/>
              <a:gd name="connsiteY1759" fmla="*/ 1105517 h 1639386"/>
              <a:gd name="connsiteX1760" fmla="*/ 1050940 w 2570449"/>
              <a:gd name="connsiteY1760" fmla="*/ 1102580 h 1639386"/>
              <a:gd name="connsiteX1761" fmla="*/ 1049318 w 2570449"/>
              <a:gd name="connsiteY1761" fmla="*/ 1102996 h 1639386"/>
              <a:gd name="connsiteX1762" fmla="*/ 1050459 w 2570449"/>
              <a:gd name="connsiteY1762" fmla="*/ 1105408 h 1639386"/>
              <a:gd name="connsiteX1763" fmla="*/ 1051773 w 2570449"/>
              <a:gd name="connsiteY1763" fmla="*/ 1104267 h 1639386"/>
              <a:gd name="connsiteX1764" fmla="*/ 1050940 w 2570449"/>
              <a:gd name="connsiteY1764" fmla="*/ 1102580 h 1639386"/>
              <a:gd name="connsiteX1765" fmla="*/ 2218601 w 2570449"/>
              <a:gd name="connsiteY1765" fmla="*/ 1097097 h 1639386"/>
              <a:gd name="connsiteX1766" fmla="*/ 2220662 w 2570449"/>
              <a:gd name="connsiteY1766" fmla="*/ 1098435 h 1639386"/>
              <a:gd name="connsiteX1767" fmla="*/ 2209260 w 2570449"/>
              <a:gd name="connsiteY1767" fmla="*/ 1117841 h 1639386"/>
              <a:gd name="connsiteX1768" fmla="*/ 2206365 w 2570449"/>
              <a:gd name="connsiteY1768" fmla="*/ 1115735 h 1639386"/>
              <a:gd name="connsiteX1769" fmla="*/ 2218601 w 2570449"/>
              <a:gd name="connsiteY1769" fmla="*/ 1097097 h 1639386"/>
              <a:gd name="connsiteX1770" fmla="*/ 1926486 w 2570449"/>
              <a:gd name="connsiteY1770" fmla="*/ 1086728 h 1639386"/>
              <a:gd name="connsiteX1771" fmla="*/ 1923528 w 2570449"/>
              <a:gd name="connsiteY1771" fmla="*/ 1091459 h 1639386"/>
              <a:gd name="connsiteX1772" fmla="*/ 1923391 w 2570449"/>
              <a:gd name="connsiteY1772" fmla="*/ 1091505 h 1639386"/>
              <a:gd name="connsiteX1773" fmla="*/ 1923391 w 2570449"/>
              <a:gd name="connsiteY1773" fmla="*/ 1091657 h 1639386"/>
              <a:gd name="connsiteX1774" fmla="*/ 1920181 w 2570449"/>
              <a:gd name="connsiteY1774" fmla="*/ 1095809 h 1639386"/>
              <a:gd name="connsiteX1775" fmla="*/ 1923369 w 2570449"/>
              <a:gd name="connsiteY1775" fmla="*/ 1101395 h 1639386"/>
              <a:gd name="connsiteX1776" fmla="*/ 1923391 w 2570449"/>
              <a:gd name="connsiteY1776" fmla="*/ 1091657 h 1639386"/>
              <a:gd name="connsiteX1777" fmla="*/ 1923457 w 2570449"/>
              <a:gd name="connsiteY1777" fmla="*/ 1091571 h 1639386"/>
              <a:gd name="connsiteX1778" fmla="*/ 1923528 w 2570449"/>
              <a:gd name="connsiteY1778" fmla="*/ 1091459 h 1639386"/>
              <a:gd name="connsiteX1779" fmla="*/ 1932885 w 2570449"/>
              <a:gd name="connsiteY1779" fmla="*/ 1088282 h 1639386"/>
              <a:gd name="connsiteX1780" fmla="*/ 1926486 w 2570449"/>
              <a:gd name="connsiteY1780" fmla="*/ 1086728 h 1639386"/>
              <a:gd name="connsiteX1781" fmla="*/ 2023884 w 2570449"/>
              <a:gd name="connsiteY1781" fmla="*/ 1086462 h 1639386"/>
              <a:gd name="connsiteX1782" fmla="*/ 2010114 w 2570449"/>
              <a:gd name="connsiteY1782" fmla="*/ 1104881 h 1639386"/>
              <a:gd name="connsiteX1783" fmla="*/ 2012241 w 2570449"/>
              <a:gd name="connsiteY1783" fmla="*/ 1106285 h 1639386"/>
              <a:gd name="connsiteX1784" fmla="*/ 2023884 w 2570449"/>
              <a:gd name="connsiteY1784" fmla="*/ 1086462 h 1639386"/>
              <a:gd name="connsiteX1785" fmla="*/ 2081992 w 2570449"/>
              <a:gd name="connsiteY1785" fmla="*/ 1080893 h 1639386"/>
              <a:gd name="connsiteX1786" fmla="*/ 2071095 w 2570449"/>
              <a:gd name="connsiteY1786" fmla="*/ 1099422 h 1639386"/>
              <a:gd name="connsiteX1787" fmla="*/ 2081992 w 2570449"/>
              <a:gd name="connsiteY1787" fmla="*/ 1080893 h 1639386"/>
              <a:gd name="connsiteX1788" fmla="*/ 1951875 w 2570449"/>
              <a:gd name="connsiteY1788" fmla="*/ 1078021 h 1639386"/>
              <a:gd name="connsiteX1789" fmla="*/ 1948893 w 2570449"/>
              <a:gd name="connsiteY1789" fmla="*/ 1079533 h 1639386"/>
              <a:gd name="connsiteX1790" fmla="*/ 1949463 w 2570449"/>
              <a:gd name="connsiteY1790" fmla="*/ 1082756 h 1639386"/>
              <a:gd name="connsiteX1791" fmla="*/ 1951875 w 2570449"/>
              <a:gd name="connsiteY1791" fmla="*/ 1078021 h 1639386"/>
              <a:gd name="connsiteX1792" fmla="*/ 1933171 w 2570449"/>
              <a:gd name="connsiteY1792" fmla="*/ 1076902 h 1639386"/>
              <a:gd name="connsiteX1793" fmla="*/ 1931987 w 2570449"/>
              <a:gd name="connsiteY1793" fmla="*/ 1079073 h 1639386"/>
              <a:gd name="connsiteX1794" fmla="*/ 1933916 w 2570449"/>
              <a:gd name="connsiteY1794" fmla="*/ 1079533 h 1639386"/>
              <a:gd name="connsiteX1795" fmla="*/ 1934903 w 2570449"/>
              <a:gd name="connsiteY1795" fmla="*/ 1077998 h 1639386"/>
              <a:gd name="connsiteX1796" fmla="*/ 1933171 w 2570449"/>
              <a:gd name="connsiteY1796" fmla="*/ 1076902 h 1639386"/>
              <a:gd name="connsiteX1797" fmla="*/ 2200138 w 2570449"/>
              <a:gd name="connsiteY1797" fmla="*/ 1070478 h 1639386"/>
              <a:gd name="connsiteX1798" fmla="*/ 2204064 w 2570449"/>
              <a:gd name="connsiteY1798" fmla="*/ 1071487 h 1639386"/>
              <a:gd name="connsiteX1799" fmla="*/ 2201915 w 2570449"/>
              <a:gd name="connsiteY1799" fmla="*/ 1079206 h 1639386"/>
              <a:gd name="connsiteX1800" fmla="*/ 2198669 w 2570449"/>
              <a:gd name="connsiteY1800" fmla="*/ 1078482 h 1639386"/>
              <a:gd name="connsiteX1801" fmla="*/ 2200138 w 2570449"/>
              <a:gd name="connsiteY1801" fmla="*/ 1070478 h 1639386"/>
              <a:gd name="connsiteX1802" fmla="*/ 58832 w 2570449"/>
              <a:gd name="connsiteY1802" fmla="*/ 1060172 h 1639386"/>
              <a:gd name="connsiteX1803" fmla="*/ 56025 w 2570449"/>
              <a:gd name="connsiteY1803" fmla="*/ 1068854 h 1639386"/>
              <a:gd name="connsiteX1804" fmla="*/ 58284 w 2570449"/>
              <a:gd name="connsiteY1804" fmla="*/ 1069644 h 1639386"/>
              <a:gd name="connsiteX1805" fmla="*/ 61595 w 2570449"/>
              <a:gd name="connsiteY1805" fmla="*/ 1061159 h 1639386"/>
              <a:gd name="connsiteX1806" fmla="*/ 58832 w 2570449"/>
              <a:gd name="connsiteY1806" fmla="*/ 1060172 h 1639386"/>
              <a:gd name="connsiteX1807" fmla="*/ 2045658 w 2570449"/>
              <a:gd name="connsiteY1807" fmla="*/ 1044252 h 1639386"/>
              <a:gd name="connsiteX1808" fmla="*/ 2042567 w 2570449"/>
              <a:gd name="connsiteY1808" fmla="*/ 1048944 h 1639386"/>
              <a:gd name="connsiteX1809" fmla="*/ 2044365 w 2570449"/>
              <a:gd name="connsiteY1809" fmla="*/ 1050435 h 1639386"/>
              <a:gd name="connsiteX1810" fmla="*/ 2047215 w 2570449"/>
              <a:gd name="connsiteY1810" fmla="*/ 1045239 h 1639386"/>
              <a:gd name="connsiteX1811" fmla="*/ 2045658 w 2570449"/>
              <a:gd name="connsiteY1811" fmla="*/ 1044252 h 1639386"/>
              <a:gd name="connsiteX1812" fmla="*/ 1312514 w 2570449"/>
              <a:gd name="connsiteY1812" fmla="*/ 1043879 h 1639386"/>
              <a:gd name="connsiteX1813" fmla="*/ 1309158 w 2570449"/>
              <a:gd name="connsiteY1813" fmla="*/ 1047607 h 1639386"/>
              <a:gd name="connsiteX1814" fmla="*/ 1310803 w 2570449"/>
              <a:gd name="connsiteY1814" fmla="*/ 1049098 h 1639386"/>
              <a:gd name="connsiteX1815" fmla="*/ 1313434 w 2570449"/>
              <a:gd name="connsiteY1815" fmla="*/ 1044471 h 1639386"/>
              <a:gd name="connsiteX1816" fmla="*/ 1312514 w 2570449"/>
              <a:gd name="connsiteY1816" fmla="*/ 1043879 h 1639386"/>
              <a:gd name="connsiteX1817" fmla="*/ 1289117 w 2570449"/>
              <a:gd name="connsiteY1817" fmla="*/ 1043419 h 1639386"/>
              <a:gd name="connsiteX1818" fmla="*/ 1282473 w 2570449"/>
              <a:gd name="connsiteY1818" fmla="*/ 1047870 h 1639386"/>
              <a:gd name="connsiteX1819" fmla="*/ 1284687 w 2570449"/>
              <a:gd name="connsiteY1819" fmla="*/ 1050940 h 1639386"/>
              <a:gd name="connsiteX1820" fmla="*/ 1290981 w 2570449"/>
              <a:gd name="connsiteY1820" fmla="*/ 1046006 h 1639386"/>
              <a:gd name="connsiteX1821" fmla="*/ 1289117 w 2570449"/>
              <a:gd name="connsiteY1821" fmla="*/ 1043419 h 1639386"/>
              <a:gd name="connsiteX1822" fmla="*/ 2064933 w 2570449"/>
              <a:gd name="connsiteY1822" fmla="*/ 1039625 h 1639386"/>
              <a:gd name="connsiteX1823" fmla="*/ 2048202 w 2570449"/>
              <a:gd name="connsiteY1823" fmla="*/ 1059251 h 1639386"/>
              <a:gd name="connsiteX1824" fmla="*/ 2048487 w 2570449"/>
              <a:gd name="connsiteY1824" fmla="*/ 1063044 h 1639386"/>
              <a:gd name="connsiteX1825" fmla="*/ 2051207 w 2570449"/>
              <a:gd name="connsiteY1825" fmla="*/ 1064140 h 1639386"/>
              <a:gd name="connsiteX1826" fmla="*/ 2064735 w 2570449"/>
              <a:gd name="connsiteY1826" fmla="*/ 1047168 h 1639386"/>
              <a:gd name="connsiteX1827" fmla="*/ 2067147 w 2570449"/>
              <a:gd name="connsiteY1827" fmla="*/ 1040634 h 1639386"/>
              <a:gd name="connsiteX1828" fmla="*/ 2064933 w 2570449"/>
              <a:gd name="connsiteY1828" fmla="*/ 1039625 h 1639386"/>
              <a:gd name="connsiteX1829" fmla="*/ 2110432 w 2570449"/>
              <a:gd name="connsiteY1829" fmla="*/ 1036709 h 1639386"/>
              <a:gd name="connsiteX1830" fmla="*/ 2095193 w 2570449"/>
              <a:gd name="connsiteY1830" fmla="*/ 1047673 h 1639386"/>
              <a:gd name="connsiteX1831" fmla="*/ 2095829 w 2570449"/>
              <a:gd name="connsiteY1831" fmla="*/ 1050721 h 1639386"/>
              <a:gd name="connsiteX1832" fmla="*/ 2111529 w 2570449"/>
              <a:gd name="connsiteY1832" fmla="*/ 1057803 h 1639386"/>
              <a:gd name="connsiteX1833" fmla="*/ 2120783 w 2570449"/>
              <a:gd name="connsiteY1833" fmla="*/ 1044493 h 1639386"/>
              <a:gd name="connsiteX1834" fmla="*/ 2119335 w 2570449"/>
              <a:gd name="connsiteY1834" fmla="*/ 1043309 h 1639386"/>
              <a:gd name="connsiteX1835" fmla="*/ 2110432 w 2570449"/>
              <a:gd name="connsiteY1835" fmla="*/ 1049690 h 1639386"/>
              <a:gd name="connsiteX1836" fmla="*/ 2110432 w 2570449"/>
              <a:gd name="connsiteY1836" fmla="*/ 1036709 h 1639386"/>
              <a:gd name="connsiteX1837" fmla="*/ 2050548 w 2570449"/>
              <a:gd name="connsiteY1837" fmla="*/ 1034363 h 1639386"/>
              <a:gd name="connsiteX1838" fmla="*/ 2048970 w 2570449"/>
              <a:gd name="connsiteY1838" fmla="*/ 1038200 h 1639386"/>
              <a:gd name="connsiteX1839" fmla="*/ 2050308 w 2570449"/>
              <a:gd name="connsiteY1839" fmla="*/ 1038748 h 1639386"/>
              <a:gd name="connsiteX1840" fmla="*/ 2051974 w 2570449"/>
              <a:gd name="connsiteY1840" fmla="*/ 1034955 h 1639386"/>
              <a:gd name="connsiteX1841" fmla="*/ 2050548 w 2570449"/>
              <a:gd name="connsiteY1841" fmla="*/ 1034363 h 1639386"/>
              <a:gd name="connsiteX1842" fmla="*/ 1273768 w 2570449"/>
              <a:gd name="connsiteY1842" fmla="*/ 1034144 h 1639386"/>
              <a:gd name="connsiteX1843" fmla="*/ 1266378 w 2570449"/>
              <a:gd name="connsiteY1843" fmla="*/ 1045261 h 1639386"/>
              <a:gd name="connsiteX1844" fmla="*/ 1269250 w 2570449"/>
              <a:gd name="connsiteY1844" fmla="*/ 1046927 h 1639386"/>
              <a:gd name="connsiteX1845" fmla="*/ 1275390 w 2570449"/>
              <a:gd name="connsiteY1845" fmla="*/ 1035108 h 1639386"/>
              <a:gd name="connsiteX1846" fmla="*/ 1273768 w 2570449"/>
              <a:gd name="connsiteY1846" fmla="*/ 1034144 h 1639386"/>
              <a:gd name="connsiteX1847" fmla="*/ 2093394 w 2570449"/>
              <a:gd name="connsiteY1847" fmla="*/ 1033793 h 1639386"/>
              <a:gd name="connsiteX1848" fmla="*/ 2083155 w 2570449"/>
              <a:gd name="connsiteY1848" fmla="*/ 1052190 h 1639386"/>
              <a:gd name="connsiteX1849" fmla="*/ 2086071 w 2570449"/>
              <a:gd name="connsiteY1849" fmla="*/ 1053812 h 1639386"/>
              <a:gd name="connsiteX1850" fmla="*/ 2095895 w 2570449"/>
              <a:gd name="connsiteY1850" fmla="*/ 1035371 h 1639386"/>
              <a:gd name="connsiteX1851" fmla="*/ 2093394 w 2570449"/>
              <a:gd name="connsiteY1851" fmla="*/ 1033793 h 1639386"/>
              <a:gd name="connsiteX1852" fmla="*/ 2114621 w 2570449"/>
              <a:gd name="connsiteY1852" fmla="*/ 1025417 h 1639386"/>
              <a:gd name="connsiteX1853" fmla="*/ 2111946 w 2570449"/>
              <a:gd name="connsiteY1853" fmla="*/ 1028486 h 1639386"/>
              <a:gd name="connsiteX1854" fmla="*/ 2113919 w 2570449"/>
              <a:gd name="connsiteY1854" fmla="*/ 1030504 h 1639386"/>
              <a:gd name="connsiteX1855" fmla="*/ 2116857 w 2570449"/>
              <a:gd name="connsiteY1855" fmla="*/ 1027697 h 1639386"/>
              <a:gd name="connsiteX1856" fmla="*/ 2114621 w 2570449"/>
              <a:gd name="connsiteY1856" fmla="*/ 1025417 h 1639386"/>
              <a:gd name="connsiteX1857" fmla="*/ 1983714 w 2570449"/>
              <a:gd name="connsiteY1857" fmla="*/ 1014979 h 1639386"/>
              <a:gd name="connsiteX1858" fmla="*/ 1980885 w 2570449"/>
              <a:gd name="connsiteY1858" fmla="*/ 1025022 h 1639386"/>
              <a:gd name="connsiteX1859" fmla="*/ 1983429 w 2570449"/>
              <a:gd name="connsiteY1859" fmla="*/ 1025701 h 1639386"/>
              <a:gd name="connsiteX1860" fmla="*/ 1986366 w 2570449"/>
              <a:gd name="connsiteY1860" fmla="*/ 1015703 h 1639386"/>
              <a:gd name="connsiteX1861" fmla="*/ 1983714 w 2570449"/>
              <a:gd name="connsiteY1861" fmla="*/ 1014979 h 1639386"/>
              <a:gd name="connsiteX1862" fmla="*/ 2213149 w 2570449"/>
              <a:gd name="connsiteY1862" fmla="*/ 1006283 h 1639386"/>
              <a:gd name="connsiteX1863" fmla="*/ 2222592 w 2570449"/>
              <a:gd name="connsiteY1863" fmla="*/ 1006625 h 1639386"/>
              <a:gd name="connsiteX1864" fmla="*/ 2211650 w 2570449"/>
              <a:gd name="connsiteY1864" fmla="*/ 1016251 h 1639386"/>
              <a:gd name="connsiteX1865" fmla="*/ 2213149 w 2570449"/>
              <a:gd name="connsiteY1865" fmla="*/ 1006283 h 1639386"/>
              <a:gd name="connsiteX1866" fmla="*/ 2128676 w 2570449"/>
              <a:gd name="connsiteY1866" fmla="*/ 998665 h 1639386"/>
              <a:gd name="connsiteX1867" fmla="*/ 2123831 w 2570449"/>
              <a:gd name="connsiteY1867" fmla="*/ 1007261 h 1639386"/>
              <a:gd name="connsiteX1868" fmla="*/ 2125607 w 2570449"/>
              <a:gd name="connsiteY1868" fmla="*/ 1008291 h 1639386"/>
              <a:gd name="connsiteX1869" fmla="*/ 2130825 w 2570449"/>
              <a:gd name="connsiteY1869" fmla="*/ 1000353 h 1639386"/>
              <a:gd name="connsiteX1870" fmla="*/ 2128676 w 2570449"/>
              <a:gd name="connsiteY1870" fmla="*/ 998665 h 1639386"/>
              <a:gd name="connsiteX1871" fmla="*/ 1859757 w 2570449"/>
              <a:gd name="connsiteY1871" fmla="*/ 969062 h 1639386"/>
              <a:gd name="connsiteX1872" fmla="*/ 1858793 w 2570449"/>
              <a:gd name="connsiteY1872" fmla="*/ 972637 h 1639386"/>
              <a:gd name="connsiteX1873" fmla="*/ 1861687 w 2570449"/>
              <a:gd name="connsiteY1873" fmla="*/ 970203 h 1639386"/>
              <a:gd name="connsiteX1874" fmla="*/ 1859757 w 2570449"/>
              <a:gd name="connsiteY1874" fmla="*/ 969062 h 1639386"/>
              <a:gd name="connsiteX1875" fmla="*/ 2197792 w 2570449"/>
              <a:gd name="connsiteY1875" fmla="*/ 966300 h 1639386"/>
              <a:gd name="connsiteX1876" fmla="*/ 2200204 w 2570449"/>
              <a:gd name="connsiteY1876" fmla="*/ 967682 h 1639386"/>
              <a:gd name="connsiteX1877" fmla="*/ 2197200 w 2570449"/>
              <a:gd name="connsiteY1877" fmla="*/ 973448 h 1639386"/>
              <a:gd name="connsiteX1878" fmla="*/ 2194284 w 2570449"/>
              <a:gd name="connsiteY1878" fmla="*/ 972001 h 1639386"/>
              <a:gd name="connsiteX1879" fmla="*/ 2197792 w 2570449"/>
              <a:gd name="connsiteY1879" fmla="*/ 966300 h 1639386"/>
              <a:gd name="connsiteX1880" fmla="*/ 2278381 w 2570449"/>
              <a:gd name="connsiteY1880" fmla="*/ 960372 h 1639386"/>
              <a:gd name="connsiteX1881" fmla="*/ 2275502 w 2570449"/>
              <a:gd name="connsiteY1881" fmla="*/ 968076 h 1639386"/>
              <a:gd name="connsiteX1882" fmla="*/ 2273025 w 2570449"/>
              <a:gd name="connsiteY1882" fmla="*/ 966476 h 1639386"/>
              <a:gd name="connsiteX1883" fmla="*/ 2278550 w 2570449"/>
              <a:gd name="connsiteY1883" fmla="*/ 959919 h 1639386"/>
              <a:gd name="connsiteX1884" fmla="*/ 2278682 w 2570449"/>
              <a:gd name="connsiteY1884" fmla="*/ 960029 h 1639386"/>
              <a:gd name="connsiteX1885" fmla="*/ 2278381 w 2570449"/>
              <a:gd name="connsiteY1885" fmla="*/ 960372 h 1639386"/>
              <a:gd name="connsiteX1886" fmla="*/ 2278863 w 2570449"/>
              <a:gd name="connsiteY1886" fmla="*/ 959909 h 1639386"/>
              <a:gd name="connsiteX1887" fmla="*/ 2278836 w 2570449"/>
              <a:gd name="connsiteY1887" fmla="*/ 960050 h 1639386"/>
              <a:gd name="connsiteX1888" fmla="*/ 2278704 w 2570449"/>
              <a:gd name="connsiteY1888" fmla="*/ 959941 h 1639386"/>
              <a:gd name="connsiteX1889" fmla="*/ 90210 w 2570449"/>
              <a:gd name="connsiteY1889" fmla="*/ 958691 h 1639386"/>
              <a:gd name="connsiteX1890" fmla="*/ 82425 w 2570449"/>
              <a:gd name="connsiteY1890" fmla="*/ 958713 h 1639386"/>
              <a:gd name="connsiteX1891" fmla="*/ 54337 w 2570449"/>
              <a:gd name="connsiteY1891" fmla="*/ 1049317 h 1639386"/>
              <a:gd name="connsiteX1892" fmla="*/ 64161 w 2570449"/>
              <a:gd name="connsiteY1892" fmla="*/ 1048835 h 1639386"/>
              <a:gd name="connsiteX1893" fmla="*/ 90210 w 2570449"/>
              <a:gd name="connsiteY1893" fmla="*/ 958691 h 1639386"/>
              <a:gd name="connsiteX1894" fmla="*/ 2115169 w 2570449"/>
              <a:gd name="connsiteY1894" fmla="*/ 942926 h 1639386"/>
              <a:gd name="connsiteX1895" fmla="*/ 2113546 w 2570449"/>
              <a:gd name="connsiteY1895" fmla="*/ 952793 h 1639386"/>
              <a:gd name="connsiteX1896" fmla="*/ 2114223 w 2570449"/>
              <a:gd name="connsiteY1896" fmla="*/ 959858 h 1639386"/>
              <a:gd name="connsiteX1897" fmla="*/ 2114138 w 2570449"/>
              <a:gd name="connsiteY1897" fmla="*/ 959985 h 1639386"/>
              <a:gd name="connsiteX1898" fmla="*/ 2114021 w 2570449"/>
              <a:gd name="connsiteY1898" fmla="*/ 960127 h 1639386"/>
              <a:gd name="connsiteX1899" fmla="*/ 2108122 w 2570449"/>
              <a:gd name="connsiteY1899" fmla="*/ 960415 h 1639386"/>
              <a:gd name="connsiteX1900" fmla="*/ 2106288 w 2570449"/>
              <a:gd name="connsiteY1900" fmla="*/ 965729 h 1639386"/>
              <a:gd name="connsiteX1901" fmla="*/ 2107955 w 2570449"/>
              <a:gd name="connsiteY1901" fmla="*/ 967462 h 1639386"/>
              <a:gd name="connsiteX1902" fmla="*/ 2114021 w 2570449"/>
              <a:gd name="connsiteY1902" fmla="*/ 960127 h 1639386"/>
              <a:gd name="connsiteX1903" fmla="*/ 2114247 w 2570449"/>
              <a:gd name="connsiteY1903" fmla="*/ 960116 h 1639386"/>
              <a:gd name="connsiteX1904" fmla="*/ 2114223 w 2570449"/>
              <a:gd name="connsiteY1904" fmla="*/ 959858 h 1639386"/>
              <a:gd name="connsiteX1905" fmla="*/ 2119004 w 2570449"/>
              <a:gd name="connsiteY1905" fmla="*/ 952680 h 1639386"/>
              <a:gd name="connsiteX1906" fmla="*/ 2115169 w 2570449"/>
              <a:gd name="connsiteY1906" fmla="*/ 942926 h 1639386"/>
              <a:gd name="connsiteX1907" fmla="*/ 2107165 w 2570449"/>
              <a:gd name="connsiteY1907" fmla="*/ 942289 h 1639386"/>
              <a:gd name="connsiteX1908" fmla="*/ 2102056 w 2570449"/>
              <a:gd name="connsiteY1908" fmla="*/ 948867 h 1639386"/>
              <a:gd name="connsiteX1909" fmla="*/ 2103745 w 2570449"/>
              <a:gd name="connsiteY1909" fmla="*/ 950074 h 1639386"/>
              <a:gd name="connsiteX1910" fmla="*/ 2108503 w 2570449"/>
              <a:gd name="connsiteY1910" fmla="*/ 943232 h 1639386"/>
              <a:gd name="connsiteX1911" fmla="*/ 2107165 w 2570449"/>
              <a:gd name="connsiteY1911" fmla="*/ 942289 h 1639386"/>
              <a:gd name="connsiteX1912" fmla="*/ 2082058 w 2570449"/>
              <a:gd name="connsiteY1912" fmla="*/ 933233 h 1639386"/>
              <a:gd name="connsiteX1913" fmla="*/ 2069933 w 2570449"/>
              <a:gd name="connsiteY1913" fmla="*/ 945381 h 1639386"/>
              <a:gd name="connsiteX1914" fmla="*/ 2076752 w 2570449"/>
              <a:gd name="connsiteY1914" fmla="*/ 945381 h 1639386"/>
              <a:gd name="connsiteX1915" fmla="*/ 2082058 w 2570449"/>
              <a:gd name="connsiteY1915" fmla="*/ 933233 h 1639386"/>
              <a:gd name="connsiteX1916" fmla="*/ 2215057 w 2570449"/>
              <a:gd name="connsiteY1916" fmla="*/ 931553 h 1639386"/>
              <a:gd name="connsiteX1917" fmla="*/ 2215093 w 2570449"/>
              <a:gd name="connsiteY1917" fmla="*/ 931589 h 1639386"/>
              <a:gd name="connsiteX1918" fmla="*/ 2215052 w 2570449"/>
              <a:gd name="connsiteY1918" fmla="*/ 931589 h 1639386"/>
              <a:gd name="connsiteX1919" fmla="*/ 2215114 w 2570449"/>
              <a:gd name="connsiteY1919" fmla="*/ 931502 h 1639386"/>
              <a:gd name="connsiteX1920" fmla="*/ 2215202 w 2570449"/>
              <a:gd name="connsiteY1920" fmla="*/ 931589 h 1639386"/>
              <a:gd name="connsiteX1921" fmla="*/ 2215093 w 2570449"/>
              <a:gd name="connsiteY1921" fmla="*/ 931589 h 1639386"/>
              <a:gd name="connsiteX1922" fmla="*/ 2215185 w 2570449"/>
              <a:gd name="connsiteY1922" fmla="*/ 931208 h 1639386"/>
              <a:gd name="connsiteX1923" fmla="*/ 2215114 w 2570449"/>
              <a:gd name="connsiteY1923" fmla="*/ 931502 h 1639386"/>
              <a:gd name="connsiteX1924" fmla="*/ 2215070 w 2570449"/>
              <a:gd name="connsiteY1924" fmla="*/ 931457 h 1639386"/>
              <a:gd name="connsiteX1925" fmla="*/ 2215057 w 2570449"/>
              <a:gd name="connsiteY1925" fmla="*/ 931553 h 1639386"/>
              <a:gd name="connsiteX1926" fmla="*/ 2214961 w 2570449"/>
              <a:gd name="connsiteY1926" fmla="*/ 931457 h 1639386"/>
              <a:gd name="connsiteX1927" fmla="*/ 2282410 w 2570449"/>
              <a:gd name="connsiteY1927" fmla="*/ 920055 h 1639386"/>
              <a:gd name="connsiteX1928" fmla="*/ 2283901 w 2570449"/>
              <a:gd name="connsiteY1928" fmla="*/ 920384 h 1639386"/>
              <a:gd name="connsiteX1929" fmla="*/ 2283265 w 2570449"/>
              <a:gd name="connsiteY1929" fmla="*/ 929134 h 1639386"/>
              <a:gd name="connsiteX1930" fmla="*/ 2280546 w 2570449"/>
              <a:gd name="connsiteY1930" fmla="*/ 932050 h 1639386"/>
              <a:gd name="connsiteX1931" fmla="*/ 2275262 w 2570449"/>
              <a:gd name="connsiteY1931" fmla="*/ 934199 h 1639386"/>
              <a:gd name="connsiteX1932" fmla="*/ 2273902 w 2570449"/>
              <a:gd name="connsiteY1932" fmla="*/ 932708 h 1639386"/>
              <a:gd name="connsiteX1933" fmla="*/ 2282410 w 2570449"/>
              <a:gd name="connsiteY1933" fmla="*/ 920055 h 1639386"/>
              <a:gd name="connsiteX1934" fmla="*/ 2132777 w 2570449"/>
              <a:gd name="connsiteY1934" fmla="*/ 916130 h 1639386"/>
              <a:gd name="connsiteX1935" fmla="*/ 2124619 w 2570449"/>
              <a:gd name="connsiteY1935" fmla="*/ 941061 h 1639386"/>
              <a:gd name="connsiteX1936" fmla="*/ 2132777 w 2570449"/>
              <a:gd name="connsiteY1936" fmla="*/ 916130 h 1639386"/>
              <a:gd name="connsiteX1937" fmla="*/ 72230 w 2570449"/>
              <a:gd name="connsiteY1937" fmla="*/ 915735 h 1639386"/>
              <a:gd name="connsiteX1938" fmla="*/ 62846 w 2570449"/>
              <a:gd name="connsiteY1938" fmla="*/ 936785 h 1639386"/>
              <a:gd name="connsiteX1939" fmla="*/ 72230 w 2570449"/>
              <a:gd name="connsiteY1939" fmla="*/ 915735 h 1639386"/>
              <a:gd name="connsiteX1940" fmla="*/ 2238489 w 2570449"/>
              <a:gd name="connsiteY1940" fmla="*/ 914880 h 1639386"/>
              <a:gd name="connsiteX1941" fmla="*/ 2240703 w 2570449"/>
              <a:gd name="connsiteY1941" fmla="*/ 916656 h 1639386"/>
              <a:gd name="connsiteX1942" fmla="*/ 2218030 w 2570449"/>
              <a:gd name="connsiteY1942" fmla="*/ 951828 h 1639386"/>
              <a:gd name="connsiteX1943" fmla="*/ 2227656 w 2570449"/>
              <a:gd name="connsiteY1943" fmla="*/ 932774 h 1639386"/>
              <a:gd name="connsiteX1944" fmla="*/ 2238489 w 2570449"/>
              <a:gd name="connsiteY1944" fmla="*/ 914880 h 1639386"/>
              <a:gd name="connsiteX1945" fmla="*/ 2223557 w 2570449"/>
              <a:gd name="connsiteY1945" fmla="*/ 914529 h 1639386"/>
              <a:gd name="connsiteX1946" fmla="*/ 2221191 w 2570449"/>
              <a:gd name="connsiteY1946" fmla="*/ 924506 h 1639386"/>
              <a:gd name="connsiteX1947" fmla="*/ 2215185 w 2570449"/>
              <a:gd name="connsiteY1947" fmla="*/ 931208 h 1639386"/>
              <a:gd name="connsiteX1948" fmla="*/ 2217228 w 2570449"/>
              <a:gd name="connsiteY1948" fmla="*/ 922721 h 1639386"/>
              <a:gd name="connsiteX1949" fmla="*/ 2223557 w 2570449"/>
              <a:gd name="connsiteY1949" fmla="*/ 914529 h 1639386"/>
              <a:gd name="connsiteX1950" fmla="*/ 1891398 w 2570449"/>
              <a:gd name="connsiteY1950" fmla="*/ 912578 h 1639386"/>
              <a:gd name="connsiteX1951" fmla="*/ 1878922 w 2570449"/>
              <a:gd name="connsiteY1951" fmla="*/ 938540 h 1639386"/>
              <a:gd name="connsiteX1952" fmla="*/ 1893504 w 2570449"/>
              <a:gd name="connsiteY1952" fmla="*/ 913981 h 1639386"/>
              <a:gd name="connsiteX1953" fmla="*/ 1891398 w 2570449"/>
              <a:gd name="connsiteY1953" fmla="*/ 912578 h 1639386"/>
              <a:gd name="connsiteX1954" fmla="*/ 1416297 w 2570449"/>
              <a:gd name="connsiteY1954" fmla="*/ 890891 h 1639386"/>
              <a:gd name="connsiteX1955" fmla="*/ 1412985 w 2570449"/>
              <a:gd name="connsiteY1955" fmla="*/ 895079 h 1639386"/>
              <a:gd name="connsiteX1956" fmla="*/ 1414476 w 2570449"/>
              <a:gd name="connsiteY1956" fmla="*/ 896636 h 1639386"/>
              <a:gd name="connsiteX1957" fmla="*/ 1418336 w 2570449"/>
              <a:gd name="connsiteY1957" fmla="*/ 892996 h 1639386"/>
              <a:gd name="connsiteX1958" fmla="*/ 1416297 w 2570449"/>
              <a:gd name="connsiteY1958" fmla="*/ 890891 h 1639386"/>
              <a:gd name="connsiteX1959" fmla="*/ 1202701 w 2570449"/>
              <a:gd name="connsiteY1959" fmla="*/ 890277 h 1639386"/>
              <a:gd name="connsiteX1960" fmla="*/ 1196407 w 2570449"/>
              <a:gd name="connsiteY1960" fmla="*/ 898237 h 1639386"/>
              <a:gd name="connsiteX1961" fmla="*/ 1198512 w 2570449"/>
              <a:gd name="connsiteY1961" fmla="*/ 899882 h 1639386"/>
              <a:gd name="connsiteX1962" fmla="*/ 1202701 w 2570449"/>
              <a:gd name="connsiteY1962" fmla="*/ 890277 h 1639386"/>
              <a:gd name="connsiteX1963" fmla="*/ 2247963 w 2570449"/>
              <a:gd name="connsiteY1963" fmla="*/ 887822 h 1639386"/>
              <a:gd name="connsiteX1964" fmla="*/ 2238862 w 2570449"/>
              <a:gd name="connsiteY1964" fmla="*/ 905079 h 1639386"/>
              <a:gd name="connsiteX1965" fmla="*/ 2247963 w 2570449"/>
              <a:gd name="connsiteY1965" fmla="*/ 887822 h 1639386"/>
              <a:gd name="connsiteX1966" fmla="*/ 2296860 w 2570449"/>
              <a:gd name="connsiteY1966" fmla="*/ 885431 h 1639386"/>
              <a:gd name="connsiteX1967" fmla="*/ 2279778 w 2570449"/>
              <a:gd name="connsiteY1967" fmla="*/ 904048 h 1639386"/>
              <a:gd name="connsiteX1968" fmla="*/ 2279866 w 2570449"/>
              <a:gd name="connsiteY1968" fmla="*/ 906263 h 1639386"/>
              <a:gd name="connsiteX1969" fmla="*/ 2291553 w 2570449"/>
              <a:gd name="connsiteY1969" fmla="*/ 904180 h 1639386"/>
              <a:gd name="connsiteX1970" fmla="*/ 2298877 w 2570449"/>
              <a:gd name="connsiteY1970" fmla="*/ 886155 h 1639386"/>
              <a:gd name="connsiteX1971" fmla="*/ 2296860 w 2570449"/>
              <a:gd name="connsiteY1971" fmla="*/ 885431 h 1639386"/>
              <a:gd name="connsiteX1972" fmla="*/ 1240876 w 2570449"/>
              <a:gd name="connsiteY1972" fmla="*/ 881923 h 1639386"/>
              <a:gd name="connsiteX1973" fmla="*/ 1233201 w 2570449"/>
              <a:gd name="connsiteY1973" fmla="*/ 895386 h 1639386"/>
              <a:gd name="connsiteX1974" fmla="*/ 1242894 w 2570449"/>
              <a:gd name="connsiteY1974" fmla="*/ 883677 h 1639386"/>
              <a:gd name="connsiteX1975" fmla="*/ 1240876 w 2570449"/>
              <a:gd name="connsiteY1975" fmla="*/ 881923 h 1639386"/>
              <a:gd name="connsiteX1976" fmla="*/ 1432479 w 2570449"/>
              <a:gd name="connsiteY1976" fmla="*/ 871990 h 1639386"/>
              <a:gd name="connsiteX1977" fmla="*/ 1422699 w 2570449"/>
              <a:gd name="connsiteY1977" fmla="*/ 879971 h 1639386"/>
              <a:gd name="connsiteX1978" fmla="*/ 1424694 w 2570449"/>
              <a:gd name="connsiteY1978" fmla="*/ 882449 h 1639386"/>
              <a:gd name="connsiteX1979" fmla="*/ 1434693 w 2570449"/>
              <a:gd name="connsiteY1979" fmla="*/ 874687 h 1639386"/>
              <a:gd name="connsiteX1980" fmla="*/ 1432479 w 2570449"/>
              <a:gd name="connsiteY1980" fmla="*/ 871990 h 1639386"/>
              <a:gd name="connsiteX1981" fmla="*/ 1445460 w 2570449"/>
              <a:gd name="connsiteY1981" fmla="*/ 871859 h 1639386"/>
              <a:gd name="connsiteX1982" fmla="*/ 1439628 w 2570449"/>
              <a:gd name="connsiteY1982" fmla="*/ 880848 h 1639386"/>
              <a:gd name="connsiteX1983" fmla="*/ 1445460 w 2570449"/>
              <a:gd name="connsiteY1983" fmla="*/ 871859 h 1639386"/>
              <a:gd name="connsiteX1984" fmla="*/ 2286510 w 2570449"/>
              <a:gd name="connsiteY1984" fmla="*/ 867100 h 1639386"/>
              <a:gd name="connsiteX1985" fmla="*/ 2283813 w 2570449"/>
              <a:gd name="connsiteY1985" fmla="*/ 873963 h 1639386"/>
              <a:gd name="connsiteX1986" fmla="*/ 2285370 w 2570449"/>
              <a:gd name="connsiteY1986" fmla="*/ 874577 h 1639386"/>
              <a:gd name="connsiteX1987" fmla="*/ 2288067 w 2570449"/>
              <a:gd name="connsiteY1987" fmla="*/ 867713 h 1639386"/>
              <a:gd name="connsiteX1988" fmla="*/ 2286510 w 2570449"/>
              <a:gd name="connsiteY1988" fmla="*/ 867100 h 1639386"/>
              <a:gd name="connsiteX1989" fmla="*/ 141587 w 2570449"/>
              <a:gd name="connsiteY1989" fmla="*/ 862035 h 1639386"/>
              <a:gd name="connsiteX1990" fmla="*/ 146871 w 2570449"/>
              <a:gd name="connsiteY1990" fmla="*/ 864776 h 1639386"/>
              <a:gd name="connsiteX1991" fmla="*/ 140469 w 2570449"/>
              <a:gd name="connsiteY1991" fmla="*/ 869359 h 1639386"/>
              <a:gd name="connsiteX1992" fmla="*/ 136785 w 2570449"/>
              <a:gd name="connsiteY1992" fmla="*/ 866640 h 1639386"/>
              <a:gd name="connsiteX1993" fmla="*/ 141587 w 2570449"/>
              <a:gd name="connsiteY1993" fmla="*/ 862035 h 1639386"/>
              <a:gd name="connsiteX1994" fmla="*/ 1454055 w 2570449"/>
              <a:gd name="connsiteY1994" fmla="*/ 860631 h 1639386"/>
              <a:gd name="connsiteX1995" fmla="*/ 1449889 w 2570449"/>
              <a:gd name="connsiteY1995" fmla="*/ 864688 h 1639386"/>
              <a:gd name="connsiteX1996" fmla="*/ 1452433 w 2570449"/>
              <a:gd name="connsiteY1996" fmla="*/ 867231 h 1639386"/>
              <a:gd name="connsiteX1997" fmla="*/ 1456796 w 2570449"/>
              <a:gd name="connsiteY1997" fmla="*/ 863372 h 1639386"/>
              <a:gd name="connsiteX1998" fmla="*/ 1454055 w 2570449"/>
              <a:gd name="connsiteY1998" fmla="*/ 860631 h 1639386"/>
              <a:gd name="connsiteX1999" fmla="*/ 1361938 w 2570449"/>
              <a:gd name="connsiteY1999" fmla="*/ 858505 h 1639386"/>
              <a:gd name="connsiteX2000" fmla="*/ 1349505 w 2570449"/>
              <a:gd name="connsiteY2000" fmla="*/ 883787 h 1639386"/>
              <a:gd name="connsiteX2001" fmla="*/ 1375095 w 2570449"/>
              <a:gd name="connsiteY2001" fmla="*/ 864249 h 1639386"/>
              <a:gd name="connsiteX2002" fmla="*/ 1361938 w 2570449"/>
              <a:gd name="connsiteY2002" fmla="*/ 858505 h 1639386"/>
              <a:gd name="connsiteX2003" fmla="*/ 2398779 w 2570449"/>
              <a:gd name="connsiteY2003" fmla="*/ 850917 h 1639386"/>
              <a:gd name="connsiteX2004" fmla="*/ 2410071 w 2570449"/>
              <a:gd name="connsiteY2004" fmla="*/ 854426 h 1639386"/>
              <a:gd name="connsiteX2005" fmla="*/ 2410970 w 2570449"/>
              <a:gd name="connsiteY2005" fmla="*/ 856553 h 1639386"/>
              <a:gd name="connsiteX2006" fmla="*/ 2390600 w 2570449"/>
              <a:gd name="connsiteY2006" fmla="*/ 875651 h 1639386"/>
              <a:gd name="connsiteX2007" fmla="*/ 2386105 w 2570449"/>
              <a:gd name="connsiteY2007" fmla="*/ 881440 h 1639386"/>
              <a:gd name="connsiteX2008" fmla="*/ 2383167 w 2570449"/>
              <a:gd name="connsiteY2008" fmla="*/ 880015 h 1639386"/>
              <a:gd name="connsiteX2009" fmla="*/ 2398779 w 2570449"/>
              <a:gd name="connsiteY2009" fmla="*/ 850917 h 1639386"/>
              <a:gd name="connsiteX2010" fmla="*/ 94596 w 2570449"/>
              <a:gd name="connsiteY2010" fmla="*/ 838792 h 1639386"/>
              <a:gd name="connsiteX2011" fmla="*/ 64818 w 2570449"/>
              <a:gd name="connsiteY2011" fmla="*/ 879599 h 1639386"/>
              <a:gd name="connsiteX2012" fmla="*/ 62976 w 2570449"/>
              <a:gd name="connsiteY2012" fmla="*/ 878108 h 1639386"/>
              <a:gd name="connsiteX2013" fmla="*/ 75936 w 2570449"/>
              <a:gd name="connsiteY2013" fmla="*/ 850589 h 1639386"/>
              <a:gd name="connsiteX2014" fmla="*/ 78743 w 2570449"/>
              <a:gd name="connsiteY2014" fmla="*/ 851554 h 1639386"/>
              <a:gd name="connsiteX2015" fmla="*/ 77799 w 2570449"/>
              <a:gd name="connsiteY2015" fmla="*/ 859403 h 1639386"/>
              <a:gd name="connsiteX2016" fmla="*/ 79379 w 2570449"/>
              <a:gd name="connsiteY2016" fmla="*/ 860522 h 1639386"/>
              <a:gd name="connsiteX2017" fmla="*/ 94596 w 2570449"/>
              <a:gd name="connsiteY2017" fmla="*/ 838792 h 1639386"/>
              <a:gd name="connsiteX2018" fmla="*/ 257232 w 2570449"/>
              <a:gd name="connsiteY2018" fmla="*/ 834977 h 1639386"/>
              <a:gd name="connsiteX2019" fmla="*/ 257304 w 2570449"/>
              <a:gd name="connsiteY2019" fmla="*/ 835057 h 1639386"/>
              <a:gd name="connsiteX2020" fmla="*/ 257100 w 2570449"/>
              <a:gd name="connsiteY2020" fmla="*/ 835130 h 1639386"/>
              <a:gd name="connsiteX2021" fmla="*/ 262867 w 2570449"/>
              <a:gd name="connsiteY2021" fmla="*/ 833047 h 1639386"/>
              <a:gd name="connsiteX2022" fmla="*/ 259623 w 2570449"/>
              <a:gd name="connsiteY2022" fmla="*/ 837629 h 1639386"/>
              <a:gd name="connsiteX2023" fmla="*/ 257304 w 2570449"/>
              <a:gd name="connsiteY2023" fmla="*/ 835057 h 1639386"/>
              <a:gd name="connsiteX2024" fmla="*/ 158010 w 2570449"/>
              <a:gd name="connsiteY2024" fmla="*/ 828486 h 1639386"/>
              <a:gd name="connsiteX2025" fmla="*/ 151037 w 2570449"/>
              <a:gd name="connsiteY2025" fmla="*/ 840897 h 1639386"/>
              <a:gd name="connsiteX2026" fmla="*/ 158010 w 2570449"/>
              <a:gd name="connsiteY2026" fmla="*/ 828486 h 1639386"/>
              <a:gd name="connsiteX2027" fmla="*/ 104179 w 2570449"/>
              <a:gd name="connsiteY2027" fmla="*/ 823135 h 1639386"/>
              <a:gd name="connsiteX2028" fmla="*/ 105363 w 2570449"/>
              <a:gd name="connsiteY2028" fmla="*/ 825043 h 1639386"/>
              <a:gd name="connsiteX2029" fmla="*/ 100517 w 2570449"/>
              <a:gd name="connsiteY2029" fmla="*/ 829187 h 1639386"/>
              <a:gd name="connsiteX2030" fmla="*/ 98302 w 2570449"/>
              <a:gd name="connsiteY2030" fmla="*/ 826118 h 1639386"/>
              <a:gd name="connsiteX2031" fmla="*/ 104179 w 2570449"/>
              <a:gd name="connsiteY2031" fmla="*/ 823135 h 1639386"/>
              <a:gd name="connsiteX2032" fmla="*/ 271200 w 2570449"/>
              <a:gd name="connsiteY2032" fmla="*/ 816426 h 1639386"/>
              <a:gd name="connsiteX2033" fmla="*/ 257100 w 2570449"/>
              <a:gd name="connsiteY2033" fmla="*/ 835130 h 1639386"/>
              <a:gd name="connsiteX2034" fmla="*/ 257210 w 2570449"/>
              <a:gd name="connsiteY2034" fmla="*/ 834976 h 1639386"/>
              <a:gd name="connsiteX2035" fmla="*/ 243264 w 2570449"/>
              <a:gd name="connsiteY2035" fmla="*/ 861398 h 1639386"/>
              <a:gd name="connsiteX2036" fmla="*/ 255258 w 2570449"/>
              <a:gd name="connsiteY2036" fmla="*/ 844866 h 1639386"/>
              <a:gd name="connsiteX2037" fmla="*/ 267669 w 2570449"/>
              <a:gd name="connsiteY2037" fmla="*/ 831643 h 1639386"/>
              <a:gd name="connsiteX2038" fmla="*/ 271200 w 2570449"/>
              <a:gd name="connsiteY2038" fmla="*/ 816426 h 1639386"/>
              <a:gd name="connsiteX2039" fmla="*/ 2471030 w 2570449"/>
              <a:gd name="connsiteY2039" fmla="*/ 810593 h 1639386"/>
              <a:gd name="connsiteX2040" fmla="*/ 2472587 w 2570449"/>
              <a:gd name="connsiteY2040" fmla="*/ 812939 h 1639386"/>
              <a:gd name="connsiteX2041" fmla="*/ 2467149 w 2570449"/>
              <a:gd name="connsiteY2041" fmla="*/ 816426 h 1639386"/>
              <a:gd name="connsiteX2042" fmla="*/ 2465482 w 2570449"/>
              <a:gd name="connsiteY2042" fmla="*/ 813554 h 1639386"/>
              <a:gd name="connsiteX2043" fmla="*/ 2471030 w 2570449"/>
              <a:gd name="connsiteY2043" fmla="*/ 810593 h 1639386"/>
              <a:gd name="connsiteX2044" fmla="*/ 2313651 w 2570449"/>
              <a:gd name="connsiteY2044" fmla="*/ 804369 h 1639386"/>
              <a:gd name="connsiteX2045" fmla="*/ 2313636 w 2570449"/>
              <a:gd name="connsiteY2045" fmla="*/ 804386 h 1639386"/>
              <a:gd name="connsiteX2046" fmla="*/ 2313637 w 2570449"/>
              <a:gd name="connsiteY2046" fmla="*/ 804385 h 1639386"/>
              <a:gd name="connsiteX2047" fmla="*/ 2313709 w 2570449"/>
              <a:gd name="connsiteY2047" fmla="*/ 804274 h 1639386"/>
              <a:gd name="connsiteX2048" fmla="*/ 2313637 w 2570449"/>
              <a:gd name="connsiteY2048" fmla="*/ 804385 h 1639386"/>
              <a:gd name="connsiteX2049" fmla="*/ 2313636 w 2570449"/>
              <a:gd name="connsiteY2049" fmla="*/ 804386 h 1639386"/>
              <a:gd name="connsiteX2050" fmla="*/ 2313636 w 2570449"/>
              <a:gd name="connsiteY2050" fmla="*/ 804386 h 1639386"/>
              <a:gd name="connsiteX2051" fmla="*/ 2313635 w 2570449"/>
              <a:gd name="connsiteY2051" fmla="*/ 804387 h 1639386"/>
              <a:gd name="connsiteX2052" fmla="*/ 2313634 w 2570449"/>
              <a:gd name="connsiteY2052" fmla="*/ 804388 h 1639386"/>
              <a:gd name="connsiteX2053" fmla="*/ 2313567 w 2570449"/>
              <a:gd name="connsiteY2053" fmla="*/ 804348 h 1639386"/>
              <a:gd name="connsiteX2054" fmla="*/ 2309734 w 2570449"/>
              <a:gd name="connsiteY2054" fmla="*/ 802118 h 1639386"/>
              <a:gd name="connsiteX2055" fmla="*/ 2313567 w 2570449"/>
              <a:gd name="connsiteY2055" fmla="*/ 804348 h 1639386"/>
              <a:gd name="connsiteX2056" fmla="*/ 2308942 w 2570449"/>
              <a:gd name="connsiteY2056" fmla="*/ 806756 h 1639386"/>
              <a:gd name="connsiteX2057" fmla="*/ 2309734 w 2570449"/>
              <a:gd name="connsiteY2057" fmla="*/ 802118 h 1639386"/>
              <a:gd name="connsiteX2058" fmla="*/ 2415641 w 2570449"/>
              <a:gd name="connsiteY2058" fmla="*/ 797788 h 1639386"/>
              <a:gd name="connsiteX2059" fmla="*/ 2418886 w 2570449"/>
              <a:gd name="connsiteY2059" fmla="*/ 800069 h 1639386"/>
              <a:gd name="connsiteX2060" fmla="*/ 2412966 w 2570449"/>
              <a:gd name="connsiteY2060" fmla="*/ 810111 h 1639386"/>
              <a:gd name="connsiteX2061" fmla="*/ 2410729 w 2570449"/>
              <a:gd name="connsiteY2061" fmla="*/ 808818 h 1639386"/>
              <a:gd name="connsiteX2062" fmla="*/ 2415641 w 2570449"/>
              <a:gd name="connsiteY2062" fmla="*/ 797788 h 1639386"/>
              <a:gd name="connsiteX2063" fmla="*/ 2484680 w 2570449"/>
              <a:gd name="connsiteY2063" fmla="*/ 788467 h 1639386"/>
              <a:gd name="connsiteX2064" fmla="*/ 2475459 w 2570449"/>
              <a:gd name="connsiteY2064" fmla="*/ 799915 h 1639386"/>
              <a:gd name="connsiteX2065" fmla="*/ 2483770 w 2570449"/>
              <a:gd name="connsiteY2065" fmla="*/ 789434 h 1639386"/>
              <a:gd name="connsiteX2066" fmla="*/ 2327163 w 2570449"/>
              <a:gd name="connsiteY2066" fmla="*/ 780991 h 1639386"/>
              <a:gd name="connsiteX2067" fmla="*/ 2317110 w 2570449"/>
              <a:gd name="connsiteY2067" fmla="*/ 786922 h 1639386"/>
              <a:gd name="connsiteX2068" fmla="*/ 2318145 w 2570449"/>
              <a:gd name="connsiteY2068" fmla="*/ 797561 h 1639386"/>
              <a:gd name="connsiteX2069" fmla="*/ 2318019 w 2570449"/>
              <a:gd name="connsiteY2069" fmla="*/ 797721 h 1639386"/>
              <a:gd name="connsiteX2070" fmla="*/ 2317827 w 2570449"/>
              <a:gd name="connsiteY2070" fmla="*/ 798014 h 1639386"/>
              <a:gd name="connsiteX2071" fmla="*/ 2305134 w 2570449"/>
              <a:gd name="connsiteY2071" fmla="*/ 803905 h 1639386"/>
              <a:gd name="connsiteX2072" fmla="*/ 2297737 w 2570449"/>
              <a:gd name="connsiteY2072" fmla="*/ 816206 h 1639386"/>
              <a:gd name="connsiteX2073" fmla="*/ 2298549 w 2570449"/>
              <a:gd name="connsiteY2073" fmla="*/ 823529 h 1639386"/>
              <a:gd name="connsiteX2074" fmla="*/ 2313744 w 2570449"/>
              <a:gd name="connsiteY2074" fmla="*/ 804256 h 1639386"/>
              <a:gd name="connsiteX2075" fmla="*/ 2313651 w 2570449"/>
              <a:gd name="connsiteY2075" fmla="*/ 804369 h 1639386"/>
              <a:gd name="connsiteX2076" fmla="*/ 2313744 w 2570449"/>
              <a:gd name="connsiteY2076" fmla="*/ 804256 h 1639386"/>
              <a:gd name="connsiteX2077" fmla="*/ 2313709 w 2570449"/>
              <a:gd name="connsiteY2077" fmla="*/ 804274 h 1639386"/>
              <a:gd name="connsiteX2078" fmla="*/ 2317827 w 2570449"/>
              <a:gd name="connsiteY2078" fmla="*/ 798014 h 1639386"/>
              <a:gd name="connsiteX2079" fmla="*/ 2318174 w 2570449"/>
              <a:gd name="connsiteY2079" fmla="*/ 797853 h 1639386"/>
              <a:gd name="connsiteX2080" fmla="*/ 2318145 w 2570449"/>
              <a:gd name="connsiteY2080" fmla="*/ 797561 h 1639386"/>
              <a:gd name="connsiteX2081" fmla="*/ 2323916 w 2570449"/>
              <a:gd name="connsiteY2081" fmla="*/ 790253 h 1639386"/>
              <a:gd name="connsiteX2082" fmla="*/ 2327163 w 2570449"/>
              <a:gd name="connsiteY2082" fmla="*/ 780991 h 1639386"/>
              <a:gd name="connsiteX2083" fmla="*/ 1118302 w 2570449"/>
              <a:gd name="connsiteY2083" fmla="*/ 772067 h 1639386"/>
              <a:gd name="connsiteX2084" fmla="*/ 1114070 w 2570449"/>
              <a:gd name="connsiteY2084" fmla="*/ 776078 h 1639386"/>
              <a:gd name="connsiteX2085" fmla="*/ 1116745 w 2570449"/>
              <a:gd name="connsiteY2085" fmla="*/ 778798 h 1639386"/>
              <a:gd name="connsiteX2086" fmla="*/ 1120977 w 2570449"/>
              <a:gd name="connsiteY2086" fmla="*/ 774763 h 1639386"/>
              <a:gd name="connsiteX2087" fmla="*/ 1118302 w 2570449"/>
              <a:gd name="connsiteY2087" fmla="*/ 772067 h 1639386"/>
              <a:gd name="connsiteX2088" fmla="*/ 283939 w 2570449"/>
              <a:gd name="connsiteY2088" fmla="*/ 769259 h 1639386"/>
              <a:gd name="connsiteX2089" fmla="*/ 281988 w 2570449"/>
              <a:gd name="connsiteY2089" fmla="*/ 772856 h 1639386"/>
              <a:gd name="connsiteX2090" fmla="*/ 283435 w 2570449"/>
              <a:gd name="connsiteY2090" fmla="*/ 773624 h 1639386"/>
              <a:gd name="connsiteX2091" fmla="*/ 285299 w 2570449"/>
              <a:gd name="connsiteY2091" fmla="*/ 769983 h 1639386"/>
              <a:gd name="connsiteX2092" fmla="*/ 283939 w 2570449"/>
              <a:gd name="connsiteY2092" fmla="*/ 769259 h 1639386"/>
              <a:gd name="connsiteX2093" fmla="*/ 1362749 w 2570449"/>
              <a:gd name="connsiteY2093" fmla="*/ 766541 h 1639386"/>
              <a:gd name="connsiteX2094" fmla="*/ 1361237 w 2570449"/>
              <a:gd name="connsiteY2094" fmla="*/ 767396 h 1639386"/>
              <a:gd name="connsiteX2095" fmla="*/ 1362004 w 2570449"/>
              <a:gd name="connsiteY2095" fmla="*/ 769150 h 1639386"/>
              <a:gd name="connsiteX2096" fmla="*/ 1363583 w 2570449"/>
              <a:gd name="connsiteY2096" fmla="*/ 768338 h 1639386"/>
              <a:gd name="connsiteX2097" fmla="*/ 1362749 w 2570449"/>
              <a:gd name="connsiteY2097" fmla="*/ 766541 h 1639386"/>
              <a:gd name="connsiteX2098" fmla="*/ 2506333 w 2570449"/>
              <a:gd name="connsiteY2098" fmla="*/ 761585 h 1639386"/>
              <a:gd name="connsiteX2099" fmla="*/ 2491576 w 2570449"/>
              <a:gd name="connsiteY2099" fmla="*/ 787548 h 1639386"/>
              <a:gd name="connsiteX2100" fmla="*/ 2493396 w 2570449"/>
              <a:gd name="connsiteY2100" fmla="*/ 779215 h 1639386"/>
              <a:gd name="connsiteX2101" fmla="*/ 2484680 w 2570449"/>
              <a:gd name="connsiteY2101" fmla="*/ 788467 h 1639386"/>
              <a:gd name="connsiteX2102" fmla="*/ 1146128 w 2570449"/>
              <a:gd name="connsiteY2102" fmla="*/ 756936 h 1639386"/>
              <a:gd name="connsiteX2103" fmla="*/ 1136173 w 2570449"/>
              <a:gd name="connsiteY2103" fmla="*/ 764786 h 1639386"/>
              <a:gd name="connsiteX2104" fmla="*/ 1138409 w 2570449"/>
              <a:gd name="connsiteY2104" fmla="*/ 767418 h 1639386"/>
              <a:gd name="connsiteX2105" fmla="*/ 1148166 w 2570449"/>
              <a:gd name="connsiteY2105" fmla="*/ 759458 h 1639386"/>
              <a:gd name="connsiteX2106" fmla="*/ 1146128 w 2570449"/>
              <a:gd name="connsiteY2106" fmla="*/ 756936 h 1639386"/>
              <a:gd name="connsiteX2107" fmla="*/ 185705 w 2570449"/>
              <a:gd name="connsiteY2107" fmla="*/ 756695 h 1639386"/>
              <a:gd name="connsiteX2108" fmla="*/ 186780 w 2570449"/>
              <a:gd name="connsiteY2108" fmla="*/ 761585 h 1639386"/>
              <a:gd name="connsiteX2109" fmla="*/ 174500 w 2570449"/>
              <a:gd name="connsiteY2109" fmla="*/ 784521 h 1639386"/>
              <a:gd name="connsiteX2110" fmla="*/ 160422 w 2570449"/>
              <a:gd name="connsiteY2110" fmla="*/ 783863 h 1639386"/>
              <a:gd name="connsiteX2111" fmla="*/ 180289 w 2570449"/>
              <a:gd name="connsiteY2111" fmla="*/ 763734 h 1639386"/>
              <a:gd name="connsiteX2112" fmla="*/ 185705 w 2570449"/>
              <a:gd name="connsiteY2112" fmla="*/ 756695 h 1639386"/>
              <a:gd name="connsiteX2113" fmla="*/ 1128893 w 2570449"/>
              <a:gd name="connsiteY2113" fmla="*/ 756695 h 1639386"/>
              <a:gd name="connsiteX2114" fmla="*/ 1124639 w 2570449"/>
              <a:gd name="connsiteY2114" fmla="*/ 768711 h 1639386"/>
              <a:gd name="connsiteX2115" fmla="*/ 1131414 w 2570449"/>
              <a:gd name="connsiteY2115" fmla="*/ 758471 h 1639386"/>
              <a:gd name="connsiteX2116" fmla="*/ 1128893 w 2570449"/>
              <a:gd name="connsiteY2116" fmla="*/ 756695 h 1639386"/>
              <a:gd name="connsiteX2117" fmla="*/ 1221032 w 2570449"/>
              <a:gd name="connsiteY2117" fmla="*/ 754787 h 1639386"/>
              <a:gd name="connsiteX2118" fmla="*/ 1195464 w 2570449"/>
              <a:gd name="connsiteY2118" fmla="*/ 775158 h 1639386"/>
              <a:gd name="connsiteX2119" fmla="*/ 1208094 w 2570449"/>
              <a:gd name="connsiteY2119" fmla="*/ 780443 h 1639386"/>
              <a:gd name="connsiteX2120" fmla="*/ 1223225 w 2570449"/>
              <a:gd name="connsiteY2120" fmla="*/ 756673 h 1639386"/>
              <a:gd name="connsiteX2121" fmla="*/ 1221032 w 2570449"/>
              <a:gd name="connsiteY2121" fmla="*/ 754787 h 1639386"/>
              <a:gd name="connsiteX2122" fmla="*/ 1337861 w 2570449"/>
              <a:gd name="connsiteY2122" fmla="*/ 743933 h 1639386"/>
              <a:gd name="connsiteX2123" fmla="*/ 1328148 w 2570449"/>
              <a:gd name="connsiteY2123" fmla="*/ 755555 h 1639386"/>
              <a:gd name="connsiteX2124" fmla="*/ 1337861 w 2570449"/>
              <a:gd name="connsiteY2124" fmla="*/ 743933 h 1639386"/>
              <a:gd name="connsiteX2125" fmla="*/ 1155666 w 2570449"/>
              <a:gd name="connsiteY2125" fmla="*/ 742508 h 1639386"/>
              <a:gd name="connsiteX2126" fmla="*/ 1152531 w 2570449"/>
              <a:gd name="connsiteY2126" fmla="*/ 746630 h 1639386"/>
              <a:gd name="connsiteX2127" fmla="*/ 1153890 w 2570449"/>
              <a:gd name="connsiteY2127" fmla="*/ 747639 h 1639386"/>
              <a:gd name="connsiteX2128" fmla="*/ 1156960 w 2570449"/>
              <a:gd name="connsiteY2128" fmla="*/ 743451 h 1639386"/>
              <a:gd name="connsiteX2129" fmla="*/ 1155666 w 2570449"/>
              <a:gd name="connsiteY2129" fmla="*/ 742508 h 1639386"/>
              <a:gd name="connsiteX2130" fmla="*/ 1372244 w 2570449"/>
              <a:gd name="connsiteY2130" fmla="*/ 739504 h 1639386"/>
              <a:gd name="connsiteX2131" fmla="*/ 1366521 w 2570449"/>
              <a:gd name="connsiteY2131" fmla="*/ 747573 h 1639386"/>
              <a:gd name="connsiteX2132" fmla="*/ 1368429 w 2570449"/>
              <a:gd name="connsiteY2132" fmla="*/ 749130 h 1639386"/>
              <a:gd name="connsiteX2133" fmla="*/ 1374459 w 2570449"/>
              <a:gd name="connsiteY2133" fmla="*/ 741017 h 1639386"/>
              <a:gd name="connsiteX2134" fmla="*/ 1372244 w 2570449"/>
              <a:gd name="connsiteY2134" fmla="*/ 739504 h 1639386"/>
              <a:gd name="connsiteX2135" fmla="*/ 291307 w 2570449"/>
              <a:gd name="connsiteY2135" fmla="*/ 735293 h 1639386"/>
              <a:gd name="connsiteX2136" fmla="*/ 273195 w 2570449"/>
              <a:gd name="connsiteY2136" fmla="*/ 754656 h 1639386"/>
              <a:gd name="connsiteX2137" fmla="*/ 291307 w 2570449"/>
              <a:gd name="connsiteY2137" fmla="*/ 735293 h 1639386"/>
              <a:gd name="connsiteX2138" fmla="*/ 331391 w 2570449"/>
              <a:gd name="connsiteY2138" fmla="*/ 733298 h 1639386"/>
              <a:gd name="connsiteX2139" fmla="*/ 323804 w 2570449"/>
              <a:gd name="connsiteY2139" fmla="*/ 751301 h 1639386"/>
              <a:gd name="connsiteX2140" fmla="*/ 321414 w 2570449"/>
              <a:gd name="connsiteY2140" fmla="*/ 749832 h 1639386"/>
              <a:gd name="connsiteX2141" fmla="*/ 331391 w 2570449"/>
              <a:gd name="connsiteY2141" fmla="*/ 733298 h 1639386"/>
              <a:gd name="connsiteX2142" fmla="*/ 355655 w 2570449"/>
              <a:gd name="connsiteY2142" fmla="*/ 708198 h 1639386"/>
              <a:gd name="connsiteX2143" fmla="*/ 353412 w 2570449"/>
              <a:gd name="connsiteY2143" fmla="*/ 717431 h 1639386"/>
              <a:gd name="connsiteX2144" fmla="*/ 347354 w 2570449"/>
              <a:gd name="connsiteY2144" fmla="*/ 725339 h 1639386"/>
              <a:gd name="connsiteX2145" fmla="*/ 349383 w 2570449"/>
              <a:gd name="connsiteY2145" fmla="*/ 715574 h 1639386"/>
              <a:gd name="connsiteX2146" fmla="*/ 355710 w 2570449"/>
              <a:gd name="connsiteY2146" fmla="*/ 707972 h 1639386"/>
              <a:gd name="connsiteX2147" fmla="*/ 355847 w 2570449"/>
              <a:gd name="connsiteY2147" fmla="*/ 707972 h 1639386"/>
              <a:gd name="connsiteX2148" fmla="*/ 355655 w 2570449"/>
              <a:gd name="connsiteY2148" fmla="*/ 708198 h 1639386"/>
              <a:gd name="connsiteX2149" fmla="*/ 355533 w 2570449"/>
              <a:gd name="connsiteY2149" fmla="*/ 707972 h 1639386"/>
              <a:gd name="connsiteX2150" fmla="*/ 355683 w 2570449"/>
              <a:gd name="connsiteY2150" fmla="*/ 707972 h 1639386"/>
              <a:gd name="connsiteX2151" fmla="*/ 355664 w 2570449"/>
              <a:gd name="connsiteY2151" fmla="*/ 708104 h 1639386"/>
              <a:gd name="connsiteX2152" fmla="*/ 297644 w 2570449"/>
              <a:gd name="connsiteY2152" fmla="*/ 705056 h 1639386"/>
              <a:gd name="connsiteX2153" fmla="*/ 288478 w 2570449"/>
              <a:gd name="connsiteY2153" fmla="*/ 719769 h 1639386"/>
              <a:gd name="connsiteX2154" fmla="*/ 286878 w 2570449"/>
              <a:gd name="connsiteY2154" fmla="*/ 719309 h 1639386"/>
              <a:gd name="connsiteX2155" fmla="*/ 287580 w 2570449"/>
              <a:gd name="connsiteY2155" fmla="*/ 710450 h 1639386"/>
              <a:gd name="connsiteX2156" fmla="*/ 290583 w 2570449"/>
              <a:gd name="connsiteY2156" fmla="*/ 707292 h 1639386"/>
              <a:gd name="connsiteX2157" fmla="*/ 297644 w 2570449"/>
              <a:gd name="connsiteY2157" fmla="*/ 705056 h 1639386"/>
              <a:gd name="connsiteX2158" fmla="*/ 2509556 w 2570449"/>
              <a:gd name="connsiteY2158" fmla="*/ 704771 h 1639386"/>
              <a:gd name="connsiteX2159" fmla="*/ 2499513 w 2570449"/>
              <a:gd name="connsiteY2159" fmla="*/ 725865 h 1639386"/>
              <a:gd name="connsiteX2160" fmla="*/ 2509556 w 2570449"/>
              <a:gd name="connsiteY2160" fmla="*/ 704771 h 1639386"/>
              <a:gd name="connsiteX2161" fmla="*/ 446378 w 2570449"/>
              <a:gd name="connsiteY2161" fmla="*/ 698872 h 1639386"/>
              <a:gd name="connsiteX2162" fmla="*/ 438221 w 2570449"/>
              <a:gd name="connsiteY2162" fmla="*/ 722138 h 1639386"/>
              <a:gd name="connsiteX2163" fmla="*/ 446378 w 2570449"/>
              <a:gd name="connsiteY2163" fmla="*/ 698872 h 1639386"/>
              <a:gd name="connsiteX2164" fmla="*/ 494181 w 2570449"/>
              <a:gd name="connsiteY2164" fmla="*/ 693807 h 1639386"/>
              <a:gd name="connsiteX2165" fmla="*/ 488282 w 2570449"/>
              <a:gd name="connsiteY2165" fmla="*/ 707095 h 1639386"/>
              <a:gd name="connsiteX2166" fmla="*/ 500627 w 2570449"/>
              <a:gd name="connsiteY2166" fmla="*/ 693807 h 1639386"/>
              <a:gd name="connsiteX2167" fmla="*/ 494181 w 2570449"/>
              <a:gd name="connsiteY2167" fmla="*/ 693807 h 1639386"/>
              <a:gd name="connsiteX2168" fmla="*/ 467166 w 2570449"/>
              <a:gd name="connsiteY2168" fmla="*/ 689333 h 1639386"/>
              <a:gd name="connsiteX2169" fmla="*/ 462231 w 2570449"/>
              <a:gd name="connsiteY2169" fmla="*/ 695671 h 1639386"/>
              <a:gd name="connsiteX2170" fmla="*/ 463722 w 2570449"/>
              <a:gd name="connsiteY2170" fmla="*/ 697228 h 1639386"/>
              <a:gd name="connsiteX2171" fmla="*/ 468766 w 2570449"/>
              <a:gd name="connsiteY2171" fmla="*/ 690496 h 1639386"/>
              <a:gd name="connsiteX2172" fmla="*/ 467166 w 2570449"/>
              <a:gd name="connsiteY2172" fmla="*/ 689333 h 1639386"/>
              <a:gd name="connsiteX2173" fmla="*/ 353472 w 2570449"/>
              <a:gd name="connsiteY2173" fmla="*/ 687821 h 1639386"/>
              <a:gd name="connsiteX2174" fmla="*/ 353385 w 2570449"/>
              <a:gd name="connsiteY2174" fmla="*/ 692206 h 1639386"/>
              <a:gd name="connsiteX2175" fmla="*/ 331128 w 2570449"/>
              <a:gd name="connsiteY2175" fmla="*/ 726084 h 1639386"/>
              <a:gd name="connsiteX2176" fmla="*/ 353472 w 2570449"/>
              <a:gd name="connsiteY2176" fmla="*/ 687821 h 1639386"/>
              <a:gd name="connsiteX2177" fmla="*/ 292030 w 2570449"/>
              <a:gd name="connsiteY2177" fmla="*/ 679445 h 1639386"/>
              <a:gd name="connsiteX2178" fmla="*/ 292162 w 2570449"/>
              <a:gd name="connsiteY2178" fmla="*/ 679554 h 1639386"/>
              <a:gd name="connsiteX2179" fmla="*/ 292002 w 2570449"/>
              <a:gd name="connsiteY2179" fmla="*/ 679600 h 1639386"/>
              <a:gd name="connsiteX2180" fmla="*/ 292463 w 2570449"/>
              <a:gd name="connsiteY2180" fmla="*/ 678998 h 1639386"/>
              <a:gd name="connsiteX2181" fmla="*/ 292295 w 2570449"/>
              <a:gd name="connsiteY2181" fmla="*/ 679444 h 1639386"/>
              <a:gd name="connsiteX2182" fmla="*/ 292163 w 2570449"/>
              <a:gd name="connsiteY2182" fmla="*/ 679334 h 1639386"/>
              <a:gd name="connsiteX2183" fmla="*/ 462912 w 2570449"/>
              <a:gd name="connsiteY2183" fmla="*/ 671945 h 1639386"/>
              <a:gd name="connsiteX2184" fmla="*/ 456842 w 2570449"/>
              <a:gd name="connsiteY2184" fmla="*/ 679238 h 1639386"/>
              <a:gd name="connsiteX2185" fmla="*/ 456618 w 2570449"/>
              <a:gd name="connsiteY2185" fmla="*/ 679247 h 1639386"/>
              <a:gd name="connsiteX2186" fmla="*/ 456642 w 2570449"/>
              <a:gd name="connsiteY2186" fmla="*/ 679497 h 1639386"/>
              <a:gd name="connsiteX2187" fmla="*/ 451816 w 2570449"/>
              <a:gd name="connsiteY2187" fmla="*/ 686725 h 1639386"/>
              <a:gd name="connsiteX2188" fmla="*/ 455675 w 2570449"/>
              <a:gd name="connsiteY2188" fmla="*/ 696482 h 1639386"/>
              <a:gd name="connsiteX2189" fmla="*/ 457298 w 2570449"/>
              <a:gd name="connsiteY2189" fmla="*/ 686593 h 1639386"/>
              <a:gd name="connsiteX2190" fmla="*/ 456642 w 2570449"/>
              <a:gd name="connsiteY2190" fmla="*/ 679497 h 1639386"/>
              <a:gd name="connsiteX2191" fmla="*/ 456706 w 2570449"/>
              <a:gd name="connsiteY2191" fmla="*/ 679400 h 1639386"/>
              <a:gd name="connsiteX2192" fmla="*/ 456842 w 2570449"/>
              <a:gd name="connsiteY2192" fmla="*/ 679238 h 1639386"/>
              <a:gd name="connsiteX2193" fmla="*/ 462728 w 2570449"/>
              <a:gd name="connsiteY2193" fmla="*/ 678971 h 1639386"/>
              <a:gd name="connsiteX2194" fmla="*/ 464578 w 2570449"/>
              <a:gd name="connsiteY2194" fmla="*/ 673678 h 1639386"/>
              <a:gd name="connsiteX2195" fmla="*/ 462912 w 2570449"/>
              <a:gd name="connsiteY2195" fmla="*/ 671945 h 1639386"/>
              <a:gd name="connsiteX2196" fmla="*/ 295343 w 2570449"/>
              <a:gd name="connsiteY2196" fmla="*/ 671353 h 1639386"/>
              <a:gd name="connsiteX2197" fmla="*/ 297820 w 2570449"/>
              <a:gd name="connsiteY2197" fmla="*/ 672976 h 1639386"/>
              <a:gd name="connsiteX2198" fmla="*/ 292463 w 2570449"/>
              <a:gd name="connsiteY2198" fmla="*/ 678998 h 1639386"/>
              <a:gd name="connsiteX2199" fmla="*/ 710253 w 2570449"/>
              <a:gd name="connsiteY2199" fmla="*/ 666530 h 1639386"/>
              <a:gd name="connsiteX2200" fmla="*/ 710012 w 2570449"/>
              <a:gd name="connsiteY2200" fmla="*/ 670235 h 1639386"/>
              <a:gd name="connsiteX2201" fmla="*/ 711416 w 2570449"/>
              <a:gd name="connsiteY2201" fmla="*/ 670388 h 1639386"/>
              <a:gd name="connsiteX2202" fmla="*/ 712468 w 2570449"/>
              <a:gd name="connsiteY2202" fmla="*/ 666792 h 1639386"/>
              <a:gd name="connsiteX2203" fmla="*/ 710253 w 2570449"/>
              <a:gd name="connsiteY2203" fmla="*/ 666530 h 1639386"/>
              <a:gd name="connsiteX2204" fmla="*/ 373711 w 2570449"/>
              <a:gd name="connsiteY2204" fmla="*/ 665894 h 1639386"/>
              <a:gd name="connsiteX2205" fmla="*/ 376605 w 2570449"/>
              <a:gd name="connsiteY2205" fmla="*/ 667407 h 1639386"/>
              <a:gd name="connsiteX2206" fmla="*/ 373031 w 2570449"/>
              <a:gd name="connsiteY2206" fmla="*/ 673108 h 1639386"/>
              <a:gd name="connsiteX2207" fmla="*/ 370641 w 2570449"/>
              <a:gd name="connsiteY2207" fmla="*/ 671705 h 1639386"/>
              <a:gd name="connsiteX2208" fmla="*/ 373711 w 2570449"/>
              <a:gd name="connsiteY2208" fmla="*/ 665894 h 1639386"/>
              <a:gd name="connsiteX2209" fmla="*/ 2516046 w 2570449"/>
              <a:gd name="connsiteY2209" fmla="*/ 663021 h 1639386"/>
              <a:gd name="connsiteX2210" fmla="*/ 2510543 w 2570449"/>
              <a:gd name="connsiteY2210" fmla="*/ 679730 h 1639386"/>
              <a:gd name="connsiteX2211" fmla="*/ 2512999 w 2570449"/>
              <a:gd name="connsiteY2211" fmla="*/ 680432 h 1639386"/>
              <a:gd name="connsiteX2212" fmla="*/ 2518065 w 2570449"/>
              <a:gd name="connsiteY2212" fmla="*/ 663722 h 1639386"/>
              <a:gd name="connsiteX2213" fmla="*/ 2516046 w 2570449"/>
              <a:gd name="connsiteY2213" fmla="*/ 663021 h 1639386"/>
              <a:gd name="connsiteX2214" fmla="*/ 445413 w 2570449"/>
              <a:gd name="connsiteY2214" fmla="*/ 630919 h 1639386"/>
              <a:gd name="connsiteX2215" fmla="*/ 440217 w 2570449"/>
              <a:gd name="connsiteY2215" fmla="*/ 639449 h 1639386"/>
              <a:gd name="connsiteX2216" fmla="*/ 441883 w 2570449"/>
              <a:gd name="connsiteY2216" fmla="*/ 640545 h 1639386"/>
              <a:gd name="connsiteX2217" fmla="*/ 447387 w 2570449"/>
              <a:gd name="connsiteY2217" fmla="*/ 632344 h 1639386"/>
              <a:gd name="connsiteX2218" fmla="*/ 445413 w 2570449"/>
              <a:gd name="connsiteY2218" fmla="*/ 630919 h 1639386"/>
              <a:gd name="connsiteX2219" fmla="*/ 359897 w 2570449"/>
              <a:gd name="connsiteY2219" fmla="*/ 622959 h 1639386"/>
              <a:gd name="connsiteX2220" fmla="*/ 349810 w 2570449"/>
              <a:gd name="connsiteY2220" fmla="*/ 632585 h 1639386"/>
              <a:gd name="connsiteX2221" fmla="*/ 351038 w 2570449"/>
              <a:gd name="connsiteY2221" fmla="*/ 629844 h 1639386"/>
              <a:gd name="connsiteX2222" fmla="*/ 359897 w 2570449"/>
              <a:gd name="connsiteY2222" fmla="*/ 622959 h 1639386"/>
              <a:gd name="connsiteX2223" fmla="*/ 587372 w 2570449"/>
              <a:gd name="connsiteY2223" fmla="*/ 613904 h 1639386"/>
              <a:gd name="connsiteX2224" fmla="*/ 584389 w 2570449"/>
              <a:gd name="connsiteY2224" fmla="*/ 623924 h 1639386"/>
              <a:gd name="connsiteX2225" fmla="*/ 586933 w 2570449"/>
              <a:gd name="connsiteY2225" fmla="*/ 624647 h 1639386"/>
              <a:gd name="connsiteX2226" fmla="*/ 589871 w 2570449"/>
              <a:gd name="connsiteY2226" fmla="*/ 614627 h 1639386"/>
              <a:gd name="connsiteX2227" fmla="*/ 587372 w 2570449"/>
              <a:gd name="connsiteY2227" fmla="*/ 613904 h 1639386"/>
              <a:gd name="connsiteX2228" fmla="*/ 457627 w 2570449"/>
              <a:gd name="connsiteY2228" fmla="*/ 609671 h 1639386"/>
              <a:gd name="connsiteX2229" fmla="*/ 454031 w 2570449"/>
              <a:gd name="connsiteY2229" fmla="*/ 611338 h 1639386"/>
              <a:gd name="connsiteX2230" fmla="*/ 455873 w 2570449"/>
              <a:gd name="connsiteY2230" fmla="*/ 612960 h 1639386"/>
              <a:gd name="connsiteX2231" fmla="*/ 457627 w 2570449"/>
              <a:gd name="connsiteY2231" fmla="*/ 609671 h 1639386"/>
              <a:gd name="connsiteX2232" fmla="*/ 520668 w 2570449"/>
              <a:gd name="connsiteY2232" fmla="*/ 600769 h 1639386"/>
              <a:gd name="connsiteX2233" fmla="*/ 518783 w 2570449"/>
              <a:gd name="connsiteY2233" fmla="*/ 604211 h 1639386"/>
              <a:gd name="connsiteX2234" fmla="*/ 520120 w 2570449"/>
              <a:gd name="connsiteY2234" fmla="*/ 604935 h 1639386"/>
              <a:gd name="connsiteX2235" fmla="*/ 521940 w 2570449"/>
              <a:gd name="connsiteY2235" fmla="*/ 601449 h 1639386"/>
              <a:gd name="connsiteX2236" fmla="*/ 520668 w 2570449"/>
              <a:gd name="connsiteY2236" fmla="*/ 600769 h 1639386"/>
              <a:gd name="connsiteX2237" fmla="*/ 1301330 w 2570449"/>
              <a:gd name="connsiteY2237" fmla="*/ 592589 h 1639386"/>
              <a:gd name="connsiteX2238" fmla="*/ 1295652 w 2570449"/>
              <a:gd name="connsiteY2238" fmla="*/ 604277 h 1639386"/>
              <a:gd name="connsiteX2239" fmla="*/ 1297186 w 2570449"/>
              <a:gd name="connsiteY2239" fmla="*/ 605154 h 1639386"/>
              <a:gd name="connsiteX2240" fmla="*/ 1304466 w 2570449"/>
              <a:gd name="connsiteY2240" fmla="*/ 594322 h 1639386"/>
              <a:gd name="connsiteX2241" fmla="*/ 1301330 w 2570449"/>
              <a:gd name="connsiteY2241" fmla="*/ 592589 h 1639386"/>
              <a:gd name="connsiteX2242" fmla="*/ 1282878 w 2570449"/>
              <a:gd name="connsiteY2242" fmla="*/ 591688 h 1639386"/>
              <a:gd name="connsiteX2243" fmla="*/ 1281442 w 2570449"/>
              <a:gd name="connsiteY2243" fmla="*/ 596756 h 1639386"/>
              <a:gd name="connsiteX2244" fmla="*/ 1288524 w 2570449"/>
              <a:gd name="connsiteY2244" fmla="*/ 591932 h 1639386"/>
              <a:gd name="connsiteX2245" fmla="*/ 1282878 w 2570449"/>
              <a:gd name="connsiteY2245" fmla="*/ 591688 h 1639386"/>
              <a:gd name="connsiteX2246" fmla="*/ 1260173 w 2570449"/>
              <a:gd name="connsiteY2246" fmla="*/ 590354 h 1639386"/>
              <a:gd name="connsiteX2247" fmla="*/ 1257278 w 2570449"/>
              <a:gd name="connsiteY2247" fmla="*/ 594125 h 1639386"/>
              <a:gd name="connsiteX2248" fmla="*/ 1258418 w 2570449"/>
              <a:gd name="connsiteY2248" fmla="*/ 595616 h 1639386"/>
              <a:gd name="connsiteX2249" fmla="*/ 1261510 w 2570449"/>
              <a:gd name="connsiteY2249" fmla="*/ 591318 h 1639386"/>
              <a:gd name="connsiteX2250" fmla="*/ 1260173 w 2570449"/>
              <a:gd name="connsiteY2250" fmla="*/ 590354 h 1639386"/>
              <a:gd name="connsiteX2251" fmla="*/ 2516508 w 2570449"/>
              <a:gd name="connsiteY2251" fmla="*/ 590090 h 1639386"/>
              <a:gd name="connsiteX2252" fmla="*/ 2506640 w 2570449"/>
              <a:gd name="connsiteY2252" fmla="*/ 590573 h 1639386"/>
              <a:gd name="connsiteX2253" fmla="*/ 2480721 w 2570449"/>
              <a:gd name="connsiteY2253" fmla="*/ 680651 h 1639386"/>
              <a:gd name="connsiteX2254" fmla="*/ 2488134 w 2570449"/>
              <a:gd name="connsiteY2254" fmla="*/ 680672 h 1639386"/>
              <a:gd name="connsiteX2255" fmla="*/ 2516508 w 2570449"/>
              <a:gd name="connsiteY2255" fmla="*/ 590090 h 1639386"/>
              <a:gd name="connsiteX2256" fmla="*/ 526457 w 2570449"/>
              <a:gd name="connsiteY2256" fmla="*/ 588993 h 1639386"/>
              <a:gd name="connsiteX2257" fmla="*/ 523650 w 2570449"/>
              <a:gd name="connsiteY2257" fmla="*/ 594125 h 1639386"/>
              <a:gd name="connsiteX2258" fmla="*/ 525295 w 2570449"/>
              <a:gd name="connsiteY2258" fmla="*/ 595002 h 1639386"/>
              <a:gd name="connsiteX2259" fmla="*/ 528036 w 2570449"/>
              <a:gd name="connsiteY2259" fmla="*/ 589805 h 1639386"/>
              <a:gd name="connsiteX2260" fmla="*/ 526457 w 2570449"/>
              <a:gd name="connsiteY2260" fmla="*/ 588993 h 1639386"/>
              <a:gd name="connsiteX2261" fmla="*/ 484642 w 2570449"/>
              <a:gd name="connsiteY2261" fmla="*/ 585770 h 1639386"/>
              <a:gd name="connsiteX2262" fmla="*/ 475125 w 2570449"/>
              <a:gd name="connsiteY2262" fmla="*/ 604145 h 1639386"/>
              <a:gd name="connsiteX2263" fmla="*/ 477515 w 2570449"/>
              <a:gd name="connsiteY2263" fmla="*/ 605440 h 1639386"/>
              <a:gd name="connsiteX2264" fmla="*/ 487866 w 2570449"/>
              <a:gd name="connsiteY2264" fmla="*/ 587262 h 1639386"/>
              <a:gd name="connsiteX2265" fmla="*/ 484642 w 2570449"/>
              <a:gd name="connsiteY2265" fmla="*/ 585770 h 1639386"/>
              <a:gd name="connsiteX2266" fmla="*/ 459426 w 2570449"/>
              <a:gd name="connsiteY2266" fmla="*/ 581669 h 1639386"/>
              <a:gd name="connsiteX2267" fmla="*/ 450128 w 2570449"/>
              <a:gd name="connsiteY2267" fmla="*/ 594607 h 1639386"/>
              <a:gd name="connsiteX2268" fmla="*/ 451290 w 2570449"/>
              <a:gd name="connsiteY2268" fmla="*/ 595988 h 1639386"/>
              <a:gd name="connsiteX2269" fmla="*/ 460631 w 2570449"/>
              <a:gd name="connsiteY2269" fmla="*/ 589980 h 1639386"/>
              <a:gd name="connsiteX2270" fmla="*/ 460631 w 2570449"/>
              <a:gd name="connsiteY2270" fmla="*/ 602808 h 1639386"/>
              <a:gd name="connsiteX2271" fmla="*/ 477624 w 2570449"/>
              <a:gd name="connsiteY2271" fmla="*/ 590090 h 1639386"/>
              <a:gd name="connsiteX2272" fmla="*/ 459426 w 2570449"/>
              <a:gd name="connsiteY2272" fmla="*/ 581669 h 1639386"/>
              <a:gd name="connsiteX2273" fmla="*/ 518147 w 2570449"/>
              <a:gd name="connsiteY2273" fmla="*/ 575969 h 1639386"/>
              <a:gd name="connsiteX2274" fmla="*/ 504288 w 2570449"/>
              <a:gd name="connsiteY2274" fmla="*/ 598554 h 1639386"/>
              <a:gd name="connsiteX2275" fmla="*/ 505823 w 2570449"/>
              <a:gd name="connsiteY2275" fmla="*/ 599979 h 1639386"/>
              <a:gd name="connsiteX2276" fmla="*/ 522401 w 2570449"/>
              <a:gd name="connsiteY2276" fmla="*/ 580552 h 1639386"/>
              <a:gd name="connsiteX2277" fmla="*/ 522620 w 2570449"/>
              <a:gd name="connsiteY2277" fmla="*/ 576824 h 1639386"/>
              <a:gd name="connsiteX2278" fmla="*/ 518147 w 2570449"/>
              <a:gd name="connsiteY2278" fmla="*/ 575969 h 1639386"/>
              <a:gd name="connsiteX2279" fmla="*/ 2512035 w 2570449"/>
              <a:gd name="connsiteY2279" fmla="*/ 570158 h 1639386"/>
              <a:gd name="connsiteX2280" fmla="*/ 2509469 w 2570449"/>
              <a:gd name="connsiteY2280" fmla="*/ 578468 h 1639386"/>
              <a:gd name="connsiteX2281" fmla="*/ 2511311 w 2570449"/>
              <a:gd name="connsiteY2281" fmla="*/ 579258 h 1639386"/>
              <a:gd name="connsiteX2282" fmla="*/ 2513679 w 2570449"/>
              <a:gd name="connsiteY2282" fmla="*/ 575245 h 1639386"/>
              <a:gd name="connsiteX2283" fmla="*/ 2513766 w 2570449"/>
              <a:gd name="connsiteY2283" fmla="*/ 570180 h 1639386"/>
              <a:gd name="connsiteX2284" fmla="*/ 2512035 w 2570449"/>
              <a:gd name="connsiteY2284" fmla="*/ 570158 h 1639386"/>
              <a:gd name="connsiteX2285" fmla="*/ 369545 w 2570449"/>
              <a:gd name="connsiteY2285" fmla="*/ 560291 h 1639386"/>
              <a:gd name="connsiteX2286" fmla="*/ 373404 w 2570449"/>
              <a:gd name="connsiteY2286" fmla="*/ 562242 h 1639386"/>
              <a:gd name="connsiteX2287" fmla="*/ 370093 w 2570449"/>
              <a:gd name="connsiteY2287" fmla="*/ 569237 h 1639386"/>
              <a:gd name="connsiteX2288" fmla="*/ 367045 w 2570449"/>
              <a:gd name="connsiteY2288" fmla="*/ 568031 h 1639386"/>
              <a:gd name="connsiteX2289" fmla="*/ 369545 w 2570449"/>
              <a:gd name="connsiteY2289" fmla="*/ 560291 h 1639386"/>
              <a:gd name="connsiteX2290" fmla="*/ 636160 w 2570449"/>
              <a:gd name="connsiteY2290" fmla="*/ 560268 h 1639386"/>
              <a:gd name="connsiteX2291" fmla="*/ 637103 w 2570449"/>
              <a:gd name="connsiteY2291" fmla="*/ 562396 h 1639386"/>
              <a:gd name="connsiteX2292" fmla="*/ 638748 w 2570449"/>
              <a:gd name="connsiteY2292" fmla="*/ 561869 h 1639386"/>
              <a:gd name="connsiteX2293" fmla="*/ 637959 w 2570449"/>
              <a:gd name="connsiteY2293" fmla="*/ 560291 h 1639386"/>
              <a:gd name="connsiteX2294" fmla="*/ 636160 w 2570449"/>
              <a:gd name="connsiteY2294" fmla="*/ 560268 h 1639386"/>
              <a:gd name="connsiteX2295" fmla="*/ 621315 w 2570449"/>
              <a:gd name="connsiteY2295" fmla="*/ 556607 h 1639386"/>
              <a:gd name="connsiteX2296" fmla="*/ 618903 w 2570449"/>
              <a:gd name="connsiteY2296" fmla="*/ 561563 h 1639386"/>
              <a:gd name="connsiteX2297" fmla="*/ 621951 w 2570449"/>
              <a:gd name="connsiteY2297" fmla="*/ 559786 h 1639386"/>
              <a:gd name="connsiteX2298" fmla="*/ 621315 w 2570449"/>
              <a:gd name="connsiteY2298" fmla="*/ 556607 h 1639386"/>
              <a:gd name="connsiteX2299" fmla="*/ 501263 w 2570449"/>
              <a:gd name="connsiteY2299" fmla="*/ 538122 h 1639386"/>
              <a:gd name="connsiteX2300" fmla="*/ 488742 w 2570449"/>
              <a:gd name="connsiteY2300" fmla="*/ 557879 h 1639386"/>
              <a:gd name="connsiteX2301" fmla="*/ 501263 w 2570449"/>
              <a:gd name="connsiteY2301" fmla="*/ 538122 h 1639386"/>
              <a:gd name="connsiteX2302" fmla="*/ 647475 w 2570449"/>
              <a:gd name="connsiteY2302" fmla="*/ 538013 h 1639386"/>
              <a:gd name="connsiteX2303" fmla="*/ 647454 w 2570449"/>
              <a:gd name="connsiteY2303" fmla="*/ 547728 h 1639386"/>
              <a:gd name="connsiteX2304" fmla="*/ 647388 w 2570449"/>
              <a:gd name="connsiteY2304" fmla="*/ 547814 h 1639386"/>
              <a:gd name="connsiteX2305" fmla="*/ 647319 w 2570449"/>
              <a:gd name="connsiteY2305" fmla="*/ 547926 h 1639386"/>
              <a:gd name="connsiteX2306" fmla="*/ 637959 w 2570449"/>
              <a:gd name="connsiteY2306" fmla="*/ 551147 h 1639386"/>
              <a:gd name="connsiteX2307" fmla="*/ 644383 w 2570449"/>
              <a:gd name="connsiteY2307" fmla="*/ 552695 h 1639386"/>
              <a:gd name="connsiteX2308" fmla="*/ 647319 w 2570449"/>
              <a:gd name="connsiteY2308" fmla="*/ 547926 h 1639386"/>
              <a:gd name="connsiteX2309" fmla="*/ 647454 w 2570449"/>
              <a:gd name="connsiteY2309" fmla="*/ 547880 h 1639386"/>
              <a:gd name="connsiteX2310" fmla="*/ 647454 w 2570449"/>
              <a:gd name="connsiteY2310" fmla="*/ 547728 h 1639386"/>
              <a:gd name="connsiteX2311" fmla="*/ 650662 w 2570449"/>
              <a:gd name="connsiteY2311" fmla="*/ 543587 h 1639386"/>
              <a:gd name="connsiteX2312" fmla="*/ 647475 w 2570449"/>
              <a:gd name="connsiteY2312" fmla="*/ 538013 h 1639386"/>
              <a:gd name="connsiteX2313" fmla="*/ 1520715 w 2570449"/>
              <a:gd name="connsiteY2313" fmla="*/ 534087 h 1639386"/>
              <a:gd name="connsiteX2314" fmla="*/ 1519114 w 2570449"/>
              <a:gd name="connsiteY2314" fmla="*/ 534767 h 1639386"/>
              <a:gd name="connsiteX2315" fmla="*/ 1520430 w 2570449"/>
              <a:gd name="connsiteY2315" fmla="*/ 537113 h 1639386"/>
              <a:gd name="connsiteX2316" fmla="*/ 1521614 w 2570449"/>
              <a:gd name="connsiteY2316" fmla="*/ 535798 h 1639386"/>
              <a:gd name="connsiteX2317" fmla="*/ 1520715 w 2570449"/>
              <a:gd name="connsiteY2317" fmla="*/ 534087 h 1639386"/>
              <a:gd name="connsiteX2318" fmla="*/ 559086 w 2570449"/>
              <a:gd name="connsiteY2318" fmla="*/ 530996 h 1639386"/>
              <a:gd name="connsiteX2319" fmla="*/ 551433 w 2570449"/>
              <a:gd name="connsiteY2319" fmla="*/ 546236 h 1639386"/>
              <a:gd name="connsiteX2320" fmla="*/ 559086 w 2570449"/>
              <a:gd name="connsiteY2320" fmla="*/ 530996 h 1639386"/>
              <a:gd name="connsiteX2321" fmla="*/ 445392 w 2570449"/>
              <a:gd name="connsiteY2321" fmla="*/ 530097 h 1639386"/>
              <a:gd name="connsiteX2322" fmla="*/ 446751 w 2570449"/>
              <a:gd name="connsiteY2322" fmla="*/ 531566 h 1639386"/>
              <a:gd name="connsiteX2323" fmla="*/ 444997 w 2570449"/>
              <a:gd name="connsiteY2323" fmla="*/ 533846 h 1639386"/>
              <a:gd name="connsiteX2324" fmla="*/ 443221 w 2570449"/>
              <a:gd name="connsiteY2324" fmla="*/ 532093 h 1639386"/>
              <a:gd name="connsiteX2325" fmla="*/ 445392 w 2570449"/>
              <a:gd name="connsiteY2325" fmla="*/ 530097 h 1639386"/>
              <a:gd name="connsiteX2326" fmla="*/ 1497867 w 2570449"/>
              <a:gd name="connsiteY2326" fmla="*/ 529811 h 1639386"/>
              <a:gd name="connsiteX2327" fmla="*/ 1496967 w 2570449"/>
              <a:gd name="connsiteY2327" fmla="*/ 531390 h 1639386"/>
              <a:gd name="connsiteX2328" fmla="*/ 1498152 w 2570449"/>
              <a:gd name="connsiteY2328" fmla="*/ 532531 h 1639386"/>
              <a:gd name="connsiteX2329" fmla="*/ 1499182 w 2570449"/>
              <a:gd name="connsiteY2329" fmla="*/ 530951 h 1639386"/>
              <a:gd name="connsiteX2330" fmla="*/ 1497867 w 2570449"/>
              <a:gd name="connsiteY2330" fmla="*/ 529811 h 1639386"/>
              <a:gd name="connsiteX2331" fmla="*/ 653615 w 2570449"/>
              <a:gd name="connsiteY2331" fmla="*/ 527268 h 1639386"/>
              <a:gd name="connsiteX2332" fmla="*/ 651093 w 2570449"/>
              <a:gd name="connsiteY2332" fmla="*/ 529790 h 1639386"/>
              <a:gd name="connsiteX2333" fmla="*/ 654974 w 2570449"/>
              <a:gd name="connsiteY2333" fmla="*/ 534350 h 1639386"/>
              <a:gd name="connsiteX2334" fmla="*/ 656399 w 2570449"/>
              <a:gd name="connsiteY2334" fmla="*/ 529790 h 1639386"/>
              <a:gd name="connsiteX2335" fmla="*/ 653615 w 2570449"/>
              <a:gd name="connsiteY2335" fmla="*/ 527268 h 1639386"/>
              <a:gd name="connsiteX2336" fmla="*/ 550818 w 2570449"/>
              <a:gd name="connsiteY2336" fmla="*/ 522181 h 1639386"/>
              <a:gd name="connsiteX2337" fmla="*/ 543342 w 2570449"/>
              <a:gd name="connsiteY2337" fmla="*/ 533474 h 1639386"/>
              <a:gd name="connsiteX2338" fmla="*/ 550818 w 2570449"/>
              <a:gd name="connsiteY2338" fmla="*/ 522181 h 1639386"/>
              <a:gd name="connsiteX2339" fmla="*/ 362265 w 2570449"/>
              <a:gd name="connsiteY2339" fmla="*/ 522159 h 1639386"/>
              <a:gd name="connsiteX2340" fmla="*/ 364479 w 2570449"/>
              <a:gd name="connsiteY2340" fmla="*/ 523607 h 1639386"/>
              <a:gd name="connsiteX2341" fmla="*/ 351871 w 2570449"/>
              <a:gd name="connsiteY2341" fmla="*/ 543232 h 1639386"/>
              <a:gd name="connsiteX2342" fmla="*/ 362265 w 2570449"/>
              <a:gd name="connsiteY2342" fmla="*/ 522159 h 1639386"/>
              <a:gd name="connsiteX2343" fmla="*/ 499574 w 2570449"/>
              <a:gd name="connsiteY2343" fmla="*/ 509682 h 1639386"/>
              <a:gd name="connsiteX2344" fmla="*/ 497491 w 2570449"/>
              <a:gd name="connsiteY2344" fmla="*/ 511765 h 1639386"/>
              <a:gd name="connsiteX2345" fmla="*/ 499290 w 2570449"/>
              <a:gd name="connsiteY2345" fmla="*/ 513695 h 1639386"/>
              <a:gd name="connsiteX2346" fmla="*/ 502074 w 2570449"/>
              <a:gd name="connsiteY2346" fmla="*/ 511415 h 1639386"/>
              <a:gd name="connsiteX2347" fmla="*/ 499574 w 2570449"/>
              <a:gd name="connsiteY2347" fmla="*/ 509682 h 1639386"/>
              <a:gd name="connsiteX2348" fmla="*/ 2558828 w 2570449"/>
              <a:gd name="connsiteY2348" fmla="*/ 508125 h 1639386"/>
              <a:gd name="connsiteX2349" fmla="*/ 2559814 w 2570449"/>
              <a:gd name="connsiteY2349" fmla="*/ 510910 h 1639386"/>
              <a:gd name="connsiteX2350" fmla="*/ 2557819 w 2570449"/>
              <a:gd name="connsiteY2350" fmla="*/ 512861 h 1639386"/>
              <a:gd name="connsiteX2351" fmla="*/ 2553872 w 2570449"/>
              <a:gd name="connsiteY2351" fmla="*/ 508432 h 1639386"/>
              <a:gd name="connsiteX2352" fmla="*/ 2558828 w 2570449"/>
              <a:gd name="connsiteY2352" fmla="*/ 508125 h 1639386"/>
              <a:gd name="connsiteX2353" fmla="*/ 604300 w 2570449"/>
              <a:gd name="connsiteY2353" fmla="*/ 503060 h 1639386"/>
              <a:gd name="connsiteX2354" fmla="*/ 605199 w 2570449"/>
              <a:gd name="connsiteY2354" fmla="*/ 504332 h 1639386"/>
              <a:gd name="connsiteX2355" fmla="*/ 601932 w 2570449"/>
              <a:gd name="connsiteY2355" fmla="*/ 508849 h 1639386"/>
              <a:gd name="connsiteX2356" fmla="*/ 600441 w 2570449"/>
              <a:gd name="connsiteY2356" fmla="*/ 508301 h 1639386"/>
              <a:gd name="connsiteX2357" fmla="*/ 601297 w 2570449"/>
              <a:gd name="connsiteY2357" fmla="*/ 504376 h 1639386"/>
              <a:gd name="connsiteX2358" fmla="*/ 604300 w 2570449"/>
              <a:gd name="connsiteY2358" fmla="*/ 503060 h 1639386"/>
              <a:gd name="connsiteX2359" fmla="*/ 549481 w 2570449"/>
              <a:gd name="connsiteY2359" fmla="*/ 499618 h 1639386"/>
              <a:gd name="connsiteX2360" fmla="*/ 547573 w 2570449"/>
              <a:gd name="connsiteY2360" fmla="*/ 501678 h 1639386"/>
              <a:gd name="connsiteX2361" fmla="*/ 548867 w 2570449"/>
              <a:gd name="connsiteY2361" fmla="*/ 503915 h 1639386"/>
              <a:gd name="connsiteX2362" fmla="*/ 550621 w 2570449"/>
              <a:gd name="connsiteY2362" fmla="*/ 501678 h 1639386"/>
              <a:gd name="connsiteX2363" fmla="*/ 549481 w 2570449"/>
              <a:gd name="connsiteY2363" fmla="*/ 499618 h 1639386"/>
              <a:gd name="connsiteX2364" fmla="*/ 611142 w 2570449"/>
              <a:gd name="connsiteY2364" fmla="*/ 486592 h 1639386"/>
              <a:gd name="connsiteX2365" fmla="*/ 607392 w 2570449"/>
              <a:gd name="connsiteY2365" fmla="*/ 498389 h 1639386"/>
              <a:gd name="connsiteX2366" fmla="*/ 604366 w 2570449"/>
              <a:gd name="connsiteY2366" fmla="*/ 496745 h 1639386"/>
              <a:gd name="connsiteX2367" fmla="*/ 611142 w 2570449"/>
              <a:gd name="connsiteY2367" fmla="*/ 486592 h 1639386"/>
              <a:gd name="connsiteX2368" fmla="*/ 535647 w 2570449"/>
              <a:gd name="connsiteY2368" fmla="*/ 482021 h 1639386"/>
              <a:gd name="connsiteX2369" fmla="*/ 535623 w 2570449"/>
              <a:gd name="connsiteY2369" fmla="*/ 482075 h 1639386"/>
              <a:gd name="connsiteX2370" fmla="*/ 535601 w 2570449"/>
              <a:gd name="connsiteY2370" fmla="*/ 482032 h 1639386"/>
              <a:gd name="connsiteX2371" fmla="*/ 535579 w 2570449"/>
              <a:gd name="connsiteY2371" fmla="*/ 482009 h 1639386"/>
              <a:gd name="connsiteX2372" fmla="*/ 535623 w 2570449"/>
              <a:gd name="connsiteY2372" fmla="*/ 482075 h 1639386"/>
              <a:gd name="connsiteX2373" fmla="*/ 535554 w 2570449"/>
              <a:gd name="connsiteY2373" fmla="*/ 482022 h 1639386"/>
              <a:gd name="connsiteX2374" fmla="*/ 542180 w 2570449"/>
              <a:gd name="connsiteY2374" fmla="*/ 473809 h 1639386"/>
              <a:gd name="connsiteX2375" fmla="*/ 544701 w 2570449"/>
              <a:gd name="connsiteY2375" fmla="*/ 476769 h 1639386"/>
              <a:gd name="connsiteX2376" fmla="*/ 542925 w 2570449"/>
              <a:gd name="connsiteY2376" fmla="*/ 480233 h 1639386"/>
              <a:gd name="connsiteX2377" fmla="*/ 535647 w 2570449"/>
              <a:gd name="connsiteY2377" fmla="*/ 482021 h 1639386"/>
              <a:gd name="connsiteX2378" fmla="*/ 538561 w 2570449"/>
              <a:gd name="connsiteY2378" fmla="*/ 475124 h 1639386"/>
              <a:gd name="connsiteX2379" fmla="*/ 542180 w 2570449"/>
              <a:gd name="connsiteY2379" fmla="*/ 473809 h 1639386"/>
              <a:gd name="connsiteX2380" fmla="*/ 564633 w 2570449"/>
              <a:gd name="connsiteY2380" fmla="*/ 471857 h 1639386"/>
              <a:gd name="connsiteX2381" fmla="*/ 555226 w 2570449"/>
              <a:gd name="connsiteY2381" fmla="*/ 488609 h 1639386"/>
              <a:gd name="connsiteX2382" fmla="*/ 560204 w 2570449"/>
              <a:gd name="connsiteY2382" fmla="*/ 481703 h 1639386"/>
              <a:gd name="connsiteX2383" fmla="*/ 569567 w 2570449"/>
              <a:gd name="connsiteY2383" fmla="*/ 481439 h 1639386"/>
              <a:gd name="connsiteX2384" fmla="*/ 564633 w 2570449"/>
              <a:gd name="connsiteY2384" fmla="*/ 471857 h 1639386"/>
              <a:gd name="connsiteX2385" fmla="*/ 437892 w 2570449"/>
              <a:gd name="connsiteY2385" fmla="*/ 470322 h 1639386"/>
              <a:gd name="connsiteX2386" fmla="*/ 438879 w 2570449"/>
              <a:gd name="connsiteY2386" fmla="*/ 472406 h 1639386"/>
              <a:gd name="connsiteX2387" fmla="*/ 436840 w 2570449"/>
              <a:gd name="connsiteY2387" fmla="*/ 474203 h 1639386"/>
              <a:gd name="connsiteX2388" fmla="*/ 435634 w 2570449"/>
              <a:gd name="connsiteY2388" fmla="*/ 472077 h 1639386"/>
              <a:gd name="connsiteX2389" fmla="*/ 437892 w 2570449"/>
              <a:gd name="connsiteY2389" fmla="*/ 470322 h 1639386"/>
              <a:gd name="connsiteX2390" fmla="*/ 682652 w 2570449"/>
              <a:gd name="connsiteY2390" fmla="*/ 464963 h 1639386"/>
              <a:gd name="connsiteX2391" fmla="*/ 679095 w 2570449"/>
              <a:gd name="connsiteY2391" fmla="*/ 468875 h 1639386"/>
              <a:gd name="connsiteX2392" fmla="*/ 690058 w 2570449"/>
              <a:gd name="connsiteY2392" fmla="*/ 469817 h 1639386"/>
              <a:gd name="connsiteX2393" fmla="*/ 682652 w 2570449"/>
              <a:gd name="connsiteY2393" fmla="*/ 464963 h 1639386"/>
              <a:gd name="connsiteX2394" fmla="*/ 695167 w 2570449"/>
              <a:gd name="connsiteY2394" fmla="*/ 450894 h 1639386"/>
              <a:gd name="connsiteX2395" fmla="*/ 690343 w 2570449"/>
              <a:gd name="connsiteY2395" fmla="*/ 456003 h 1639386"/>
              <a:gd name="connsiteX2396" fmla="*/ 692667 w 2570449"/>
              <a:gd name="connsiteY2396" fmla="*/ 458196 h 1639386"/>
              <a:gd name="connsiteX2397" fmla="*/ 696900 w 2570449"/>
              <a:gd name="connsiteY2397" fmla="*/ 452714 h 1639386"/>
              <a:gd name="connsiteX2398" fmla="*/ 695167 w 2570449"/>
              <a:gd name="connsiteY2398" fmla="*/ 450894 h 1639386"/>
              <a:gd name="connsiteX2399" fmla="*/ 510231 w 2570449"/>
              <a:gd name="connsiteY2399" fmla="*/ 445763 h 1639386"/>
              <a:gd name="connsiteX2400" fmla="*/ 512402 w 2570449"/>
              <a:gd name="connsiteY2400" fmla="*/ 447035 h 1639386"/>
              <a:gd name="connsiteX2401" fmla="*/ 507293 w 2570449"/>
              <a:gd name="connsiteY2401" fmla="*/ 456092 h 1639386"/>
              <a:gd name="connsiteX2402" fmla="*/ 504837 w 2570449"/>
              <a:gd name="connsiteY2402" fmla="*/ 454644 h 1639386"/>
              <a:gd name="connsiteX2403" fmla="*/ 510231 w 2570449"/>
              <a:gd name="connsiteY2403" fmla="*/ 445763 h 1639386"/>
              <a:gd name="connsiteX2404" fmla="*/ 439032 w 2570449"/>
              <a:gd name="connsiteY2404" fmla="*/ 441641 h 1639386"/>
              <a:gd name="connsiteX2405" fmla="*/ 433770 w 2570449"/>
              <a:gd name="connsiteY2405" fmla="*/ 462933 h 1639386"/>
              <a:gd name="connsiteX2406" fmla="*/ 439032 w 2570449"/>
              <a:gd name="connsiteY2406" fmla="*/ 441641 h 1639386"/>
              <a:gd name="connsiteX2407" fmla="*/ 452957 w 2570449"/>
              <a:gd name="connsiteY2407" fmla="*/ 432695 h 1639386"/>
              <a:gd name="connsiteX2408" fmla="*/ 453856 w 2570449"/>
              <a:gd name="connsiteY2408" fmla="*/ 435327 h 1639386"/>
              <a:gd name="connsiteX2409" fmla="*/ 443637 w 2570449"/>
              <a:gd name="connsiteY2409" fmla="*/ 434735 h 1639386"/>
              <a:gd name="connsiteX2410" fmla="*/ 452957 w 2570449"/>
              <a:gd name="connsiteY2410" fmla="*/ 432695 h 1639386"/>
              <a:gd name="connsiteX2411" fmla="*/ 519199 w 2570449"/>
              <a:gd name="connsiteY2411" fmla="*/ 428397 h 1639386"/>
              <a:gd name="connsiteX2412" fmla="*/ 520690 w 2570449"/>
              <a:gd name="connsiteY2412" fmla="*/ 429187 h 1639386"/>
              <a:gd name="connsiteX2413" fmla="*/ 518213 w 2570449"/>
              <a:gd name="connsiteY2413" fmla="*/ 434625 h 1639386"/>
              <a:gd name="connsiteX2414" fmla="*/ 516217 w 2570449"/>
              <a:gd name="connsiteY2414" fmla="*/ 433244 h 1639386"/>
              <a:gd name="connsiteX2415" fmla="*/ 519199 w 2570449"/>
              <a:gd name="connsiteY2415" fmla="*/ 428397 h 1639386"/>
              <a:gd name="connsiteX2416" fmla="*/ 552178 w 2570449"/>
              <a:gd name="connsiteY2416" fmla="*/ 423507 h 1639386"/>
              <a:gd name="connsiteX2417" fmla="*/ 548959 w 2570449"/>
              <a:gd name="connsiteY2417" fmla="*/ 429214 h 1639386"/>
              <a:gd name="connsiteX2418" fmla="*/ 548691 w 2570449"/>
              <a:gd name="connsiteY2418" fmla="*/ 429384 h 1639386"/>
              <a:gd name="connsiteX2419" fmla="*/ 548195 w 2570449"/>
              <a:gd name="connsiteY2419" fmla="*/ 430357 h 1639386"/>
              <a:gd name="connsiteX2420" fmla="*/ 536763 w 2570449"/>
              <a:gd name="connsiteY2420" fmla="*/ 446640 h 1639386"/>
              <a:gd name="connsiteX2421" fmla="*/ 539132 w 2570449"/>
              <a:gd name="connsiteY2421" fmla="*/ 448110 h 1639386"/>
              <a:gd name="connsiteX2422" fmla="*/ 548195 w 2570449"/>
              <a:gd name="connsiteY2422" fmla="*/ 430357 h 1639386"/>
              <a:gd name="connsiteX2423" fmla="*/ 548801 w 2570449"/>
              <a:gd name="connsiteY2423" fmla="*/ 429494 h 1639386"/>
              <a:gd name="connsiteX2424" fmla="*/ 548959 w 2570449"/>
              <a:gd name="connsiteY2424" fmla="*/ 429214 h 1639386"/>
              <a:gd name="connsiteX2425" fmla="*/ 554437 w 2570449"/>
              <a:gd name="connsiteY2425" fmla="*/ 425722 h 1639386"/>
              <a:gd name="connsiteX2426" fmla="*/ 552178 w 2570449"/>
              <a:gd name="connsiteY2426" fmla="*/ 423507 h 1639386"/>
              <a:gd name="connsiteX2427" fmla="*/ 453526 w 2570449"/>
              <a:gd name="connsiteY2427" fmla="*/ 420635 h 1639386"/>
              <a:gd name="connsiteX2428" fmla="*/ 455982 w 2570449"/>
              <a:gd name="connsiteY2428" fmla="*/ 424428 h 1639386"/>
              <a:gd name="connsiteX2429" fmla="*/ 451618 w 2570449"/>
              <a:gd name="connsiteY2429" fmla="*/ 429756 h 1639386"/>
              <a:gd name="connsiteX2430" fmla="*/ 449075 w 2570449"/>
              <a:gd name="connsiteY2430" fmla="*/ 424713 h 1639386"/>
              <a:gd name="connsiteX2431" fmla="*/ 453526 w 2570449"/>
              <a:gd name="connsiteY2431" fmla="*/ 420635 h 1639386"/>
              <a:gd name="connsiteX2432" fmla="*/ 585486 w 2570449"/>
              <a:gd name="connsiteY2432" fmla="*/ 419056 h 1639386"/>
              <a:gd name="connsiteX2433" fmla="*/ 578996 w 2570449"/>
              <a:gd name="connsiteY2433" fmla="*/ 422038 h 1639386"/>
              <a:gd name="connsiteX2434" fmla="*/ 567747 w 2570449"/>
              <a:gd name="connsiteY2434" fmla="*/ 439010 h 1639386"/>
              <a:gd name="connsiteX2435" fmla="*/ 566496 w 2570449"/>
              <a:gd name="connsiteY2435" fmla="*/ 441839 h 1639386"/>
              <a:gd name="connsiteX2436" fmla="*/ 550621 w 2570449"/>
              <a:gd name="connsiteY2436" fmla="*/ 458021 h 1639386"/>
              <a:gd name="connsiteX2437" fmla="*/ 555006 w 2570449"/>
              <a:gd name="connsiteY2437" fmla="*/ 446048 h 1639386"/>
              <a:gd name="connsiteX2438" fmla="*/ 552507 w 2570449"/>
              <a:gd name="connsiteY2438" fmla="*/ 444974 h 1639386"/>
              <a:gd name="connsiteX2439" fmla="*/ 546894 w 2570449"/>
              <a:gd name="connsiteY2439" fmla="*/ 458021 h 1639386"/>
              <a:gd name="connsiteX2440" fmla="*/ 532597 w 2570449"/>
              <a:gd name="connsiteY2440" fmla="*/ 479729 h 1639386"/>
              <a:gd name="connsiteX2441" fmla="*/ 535554 w 2570449"/>
              <a:gd name="connsiteY2441" fmla="*/ 482022 h 1639386"/>
              <a:gd name="connsiteX2442" fmla="*/ 524418 w 2570449"/>
              <a:gd name="connsiteY2442" fmla="*/ 487645 h 1639386"/>
              <a:gd name="connsiteX2443" fmla="*/ 510603 w 2570449"/>
              <a:gd name="connsiteY2443" fmla="*/ 491175 h 1639386"/>
              <a:gd name="connsiteX2444" fmla="*/ 520778 w 2570449"/>
              <a:gd name="connsiteY2444" fmla="*/ 490034 h 1639386"/>
              <a:gd name="connsiteX2445" fmla="*/ 520295 w 2570449"/>
              <a:gd name="connsiteY2445" fmla="*/ 499968 h 1639386"/>
              <a:gd name="connsiteX2446" fmla="*/ 519397 w 2570449"/>
              <a:gd name="connsiteY2446" fmla="*/ 501942 h 1639386"/>
              <a:gd name="connsiteX2447" fmla="*/ 519769 w 2570449"/>
              <a:gd name="connsiteY2447" fmla="*/ 503586 h 1639386"/>
              <a:gd name="connsiteX2448" fmla="*/ 528342 w 2570449"/>
              <a:gd name="connsiteY2448" fmla="*/ 501788 h 1639386"/>
              <a:gd name="connsiteX2449" fmla="*/ 523563 w 2570449"/>
              <a:gd name="connsiteY2449" fmla="*/ 515668 h 1639386"/>
              <a:gd name="connsiteX2450" fmla="*/ 526150 w 2570449"/>
              <a:gd name="connsiteY2450" fmla="*/ 517028 h 1639386"/>
              <a:gd name="connsiteX2451" fmla="*/ 530821 w 2570449"/>
              <a:gd name="connsiteY2451" fmla="*/ 512028 h 1639386"/>
              <a:gd name="connsiteX2452" fmla="*/ 548100 w 2570449"/>
              <a:gd name="connsiteY2452" fmla="*/ 482667 h 1639386"/>
              <a:gd name="connsiteX2453" fmla="*/ 573163 w 2570449"/>
              <a:gd name="connsiteY2453" fmla="*/ 440698 h 1639386"/>
              <a:gd name="connsiteX2454" fmla="*/ 585486 w 2570449"/>
              <a:gd name="connsiteY2454" fmla="*/ 419056 h 1639386"/>
              <a:gd name="connsiteX2455" fmla="*/ 711986 w 2570449"/>
              <a:gd name="connsiteY2455" fmla="*/ 413003 h 1639386"/>
              <a:gd name="connsiteX2456" fmla="*/ 709925 w 2570449"/>
              <a:gd name="connsiteY2456" fmla="*/ 414824 h 1639386"/>
              <a:gd name="connsiteX2457" fmla="*/ 712863 w 2570449"/>
              <a:gd name="connsiteY2457" fmla="*/ 416666 h 1639386"/>
              <a:gd name="connsiteX2458" fmla="*/ 714726 w 2570449"/>
              <a:gd name="connsiteY2458" fmla="*/ 414254 h 1639386"/>
              <a:gd name="connsiteX2459" fmla="*/ 711986 w 2570449"/>
              <a:gd name="connsiteY2459" fmla="*/ 413003 h 1639386"/>
              <a:gd name="connsiteX2460" fmla="*/ 685870 w 2570449"/>
              <a:gd name="connsiteY2460" fmla="*/ 403860 h 1639386"/>
              <a:gd name="connsiteX2461" fmla="*/ 684971 w 2570449"/>
              <a:gd name="connsiteY2461" fmla="*/ 405373 h 1639386"/>
              <a:gd name="connsiteX2462" fmla="*/ 686769 w 2570449"/>
              <a:gd name="connsiteY2462" fmla="*/ 406228 h 1639386"/>
              <a:gd name="connsiteX2463" fmla="*/ 687711 w 2570449"/>
              <a:gd name="connsiteY2463" fmla="*/ 404737 h 1639386"/>
              <a:gd name="connsiteX2464" fmla="*/ 685870 w 2570449"/>
              <a:gd name="connsiteY2464" fmla="*/ 403860 h 1639386"/>
              <a:gd name="connsiteX2465" fmla="*/ 489313 w 2570449"/>
              <a:gd name="connsiteY2465" fmla="*/ 399980 h 1639386"/>
              <a:gd name="connsiteX2466" fmla="*/ 492317 w 2570449"/>
              <a:gd name="connsiteY2466" fmla="*/ 402063 h 1639386"/>
              <a:gd name="connsiteX2467" fmla="*/ 489927 w 2570449"/>
              <a:gd name="connsiteY2467" fmla="*/ 405045 h 1639386"/>
              <a:gd name="connsiteX2468" fmla="*/ 487536 w 2570449"/>
              <a:gd name="connsiteY2468" fmla="*/ 401997 h 1639386"/>
              <a:gd name="connsiteX2469" fmla="*/ 489313 w 2570449"/>
              <a:gd name="connsiteY2469" fmla="*/ 399980 h 1639386"/>
              <a:gd name="connsiteX2470" fmla="*/ 2363190 w 2570449"/>
              <a:gd name="connsiteY2470" fmla="*/ 398904 h 1639386"/>
              <a:gd name="connsiteX2471" fmla="*/ 2354331 w 2570449"/>
              <a:gd name="connsiteY2471" fmla="*/ 415504 h 1639386"/>
              <a:gd name="connsiteX2472" fmla="*/ 2363190 w 2570449"/>
              <a:gd name="connsiteY2472" fmla="*/ 398904 h 1639386"/>
              <a:gd name="connsiteX2473" fmla="*/ 660903 w 2570449"/>
              <a:gd name="connsiteY2473" fmla="*/ 396707 h 1639386"/>
              <a:gd name="connsiteX2474" fmla="*/ 666091 w 2570449"/>
              <a:gd name="connsiteY2474" fmla="*/ 397502 h 1639386"/>
              <a:gd name="connsiteX2475" fmla="*/ 665105 w 2570449"/>
              <a:gd name="connsiteY2475" fmla="*/ 400110 h 1639386"/>
              <a:gd name="connsiteX2476" fmla="*/ 660565 w 2570449"/>
              <a:gd name="connsiteY2476" fmla="*/ 396542 h 1639386"/>
              <a:gd name="connsiteX2477" fmla="*/ 660500 w 2570449"/>
              <a:gd name="connsiteY2477" fmla="*/ 396646 h 1639386"/>
              <a:gd name="connsiteX2478" fmla="*/ 660508 w 2570449"/>
              <a:gd name="connsiteY2478" fmla="*/ 396647 h 1639386"/>
              <a:gd name="connsiteX2479" fmla="*/ 660478 w 2570449"/>
              <a:gd name="connsiteY2479" fmla="*/ 396689 h 1639386"/>
              <a:gd name="connsiteX2480" fmla="*/ 660509 w 2570449"/>
              <a:gd name="connsiteY2480" fmla="*/ 396554 h 1639386"/>
              <a:gd name="connsiteX2481" fmla="*/ 660609 w 2570449"/>
              <a:gd name="connsiteY2481" fmla="*/ 396470 h 1639386"/>
              <a:gd name="connsiteX2482" fmla="*/ 660903 w 2570449"/>
              <a:gd name="connsiteY2482" fmla="*/ 396707 h 1639386"/>
              <a:gd name="connsiteX2483" fmla="*/ 660508 w 2570449"/>
              <a:gd name="connsiteY2483" fmla="*/ 396647 h 1639386"/>
              <a:gd name="connsiteX2484" fmla="*/ 660588 w 2570449"/>
              <a:gd name="connsiteY2484" fmla="*/ 396536 h 1639386"/>
              <a:gd name="connsiteX2485" fmla="*/ 660565 w 2570449"/>
              <a:gd name="connsiteY2485" fmla="*/ 396542 h 1639386"/>
              <a:gd name="connsiteX2486" fmla="*/ 2403099 w 2570449"/>
              <a:gd name="connsiteY2486" fmla="*/ 394716 h 1639386"/>
              <a:gd name="connsiteX2487" fmla="*/ 2393560 w 2570449"/>
              <a:gd name="connsiteY2487" fmla="*/ 408355 h 1639386"/>
              <a:gd name="connsiteX2488" fmla="*/ 2395117 w 2570449"/>
              <a:gd name="connsiteY2488" fmla="*/ 410942 h 1639386"/>
              <a:gd name="connsiteX2489" fmla="*/ 2403756 w 2570449"/>
              <a:gd name="connsiteY2489" fmla="*/ 406908 h 1639386"/>
              <a:gd name="connsiteX2490" fmla="*/ 2403099 w 2570449"/>
              <a:gd name="connsiteY2490" fmla="*/ 394716 h 1639386"/>
              <a:gd name="connsiteX2491" fmla="*/ 562112 w 2570449"/>
              <a:gd name="connsiteY2491" fmla="*/ 393116 h 1639386"/>
              <a:gd name="connsiteX2492" fmla="*/ 562594 w 2570449"/>
              <a:gd name="connsiteY2492" fmla="*/ 395857 h 1639386"/>
              <a:gd name="connsiteX2493" fmla="*/ 560708 w 2570449"/>
              <a:gd name="connsiteY2493" fmla="*/ 396931 h 1639386"/>
              <a:gd name="connsiteX2494" fmla="*/ 560379 w 2570449"/>
              <a:gd name="connsiteY2494" fmla="*/ 394102 h 1639386"/>
              <a:gd name="connsiteX2495" fmla="*/ 562112 w 2570449"/>
              <a:gd name="connsiteY2495" fmla="*/ 393116 h 1639386"/>
              <a:gd name="connsiteX2496" fmla="*/ 479051 w 2570449"/>
              <a:gd name="connsiteY2496" fmla="*/ 385726 h 1639386"/>
              <a:gd name="connsiteX2497" fmla="*/ 484182 w 2570449"/>
              <a:gd name="connsiteY2497" fmla="*/ 390769 h 1639386"/>
              <a:gd name="connsiteX2498" fmla="*/ 479971 w 2570449"/>
              <a:gd name="connsiteY2498" fmla="*/ 397523 h 1639386"/>
              <a:gd name="connsiteX2499" fmla="*/ 469972 w 2570449"/>
              <a:gd name="connsiteY2499" fmla="*/ 397216 h 1639386"/>
              <a:gd name="connsiteX2500" fmla="*/ 479051 w 2570449"/>
              <a:gd name="connsiteY2500" fmla="*/ 385726 h 1639386"/>
              <a:gd name="connsiteX2501" fmla="*/ 1574437 w 2570449"/>
              <a:gd name="connsiteY2501" fmla="*/ 385112 h 1639386"/>
              <a:gd name="connsiteX2502" fmla="*/ 1567047 w 2570449"/>
              <a:gd name="connsiteY2502" fmla="*/ 393182 h 1639386"/>
              <a:gd name="connsiteX2503" fmla="*/ 1567903 w 2570449"/>
              <a:gd name="connsiteY2503" fmla="*/ 394058 h 1639386"/>
              <a:gd name="connsiteX2504" fmla="*/ 1575862 w 2570449"/>
              <a:gd name="connsiteY2504" fmla="*/ 386537 h 1639386"/>
              <a:gd name="connsiteX2505" fmla="*/ 1574437 w 2570449"/>
              <a:gd name="connsiteY2505" fmla="*/ 385112 h 1639386"/>
              <a:gd name="connsiteX2506" fmla="*/ 651948 w 2570449"/>
              <a:gd name="connsiteY2506" fmla="*/ 380441 h 1639386"/>
              <a:gd name="connsiteX2507" fmla="*/ 633222 w 2570449"/>
              <a:gd name="connsiteY2507" fmla="*/ 390397 h 1639386"/>
              <a:gd name="connsiteX2508" fmla="*/ 615658 w 2570449"/>
              <a:gd name="connsiteY2508" fmla="*/ 381406 h 1639386"/>
              <a:gd name="connsiteX2509" fmla="*/ 593270 w 2570449"/>
              <a:gd name="connsiteY2509" fmla="*/ 420722 h 1639386"/>
              <a:gd name="connsiteX2510" fmla="*/ 595857 w 2570449"/>
              <a:gd name="connsiteY2510" fmla="*/ 422366 h 1639386"/>
              <a:gd name="connsiteX2511" fmla="*/ 614079 w 2570449"/>
              <a:gd name="connsiteY2511" fmla="*/ 396974 h 1639386"/>
              <a:gd name="connsiteX2512" fmla="*/ 631402 w 2570449"/>
              <a:gd name="connsiteY2512" fmla="*/ 401119 h 1639386"/>
              <a:gd name="connsiteX2513" fmla="*/ 621570 w 2570449"/>
              <a:gd name="connsiteY2513" fmla="*/ 411726 h 1639386"/>
              <a:gd name="connsiteX2514" fmla="*/ 616906 w 2570449"/>
              <a:gd name="connsiteY2514" fmla="*/ 424707 h 1639386"/>
              <a:gd name="connsiteX2515" fmla="*/ 616623 w 2570449"/>
              <a:gd name="connsiteY2515" fmla="*/ 425020 h 1639386"/>
              <a:gd name="connsiteX2516" fmla="*/ 616315 w 2570449"/>
              <a:gd name="connsiteY2516" fmla="*/ 425365 h 1639386"/>
              <a:gd name="connsiteX2517" fmla="*/ 610900 w 2570449"/>
              <a:gd name="connsiteY2517" fmla="*/ 428265 h 1639386"/>
              <a:gd name="connsiteX2518" fmla="*/ 612325 w 2570449"/>
              <a:gd name="connsiteY2518" fmla="*/ 429822 h 1639386"/>
              <a:gd name="connsiteX2519" fmla="*/ 616315 w 2570449"/>
              <a:gd name="connsiteY2519" fmla="*/ 425365 h 1639386"/>
              <a:gd name="connsiteX2520" fmla="*/ 616754 w 2570449"/>
              <a:gd name="connsiteY2520" fmla="*/ 425129 h 1639386"/>
              <a:gd name="connsiteX2521" fmla="*/ 616906 w 2570449"/>
              <a:gd name="connsiteY2521" fmla="*/ 424707 h 1639386"/>
              <a:gd name="connsiteX2522" fmla="*/ 626271 w 2570449"/>
              <a:gd name="connsiteY2522" fmla="*/ 414319 h 1639386"/>
              <a:gd name="connsiteX2523" fmla="*/ 636029 w 2570449"/>
              <a:gd name="connsiteY2523" fmla="*/ 422608 h 1639386"/>
              <a:gd name="connsiteX2524" fmla="*/ 633288 w 2570449"/>
              <a:gd name="connsiteY2524" fmla="*/ 413048 h 1639386"/>
              <a:gd name="connsiteX2525" fmla="*/ 644032 w 2570449"/>
              <a:gd name="connsiteY2525" fmla="*/ 406623 h 1639386"/>
              <a:gd name="connsiteX2526" fmla="*/ 635634 w 2570449"/>
              <a:gd name="connsiteY2526" fmla="*/ 399716 h 1639386"/>
              <a:gd name="connsiteX2527" fmla="*/ 649528 w 2570449"/>
              <a:gd name="connsiteY2527" fmla="*/ 398774 h 1639386"/>
              <a:gd name="connsiteX2528" fmla="*/ 649514 w 2570449"/>
              <a:gd name="connsiteY2528" fmla="*/ 398882 h 1639386"/>
              <a:gd name="connsiteX2529" fmla="*/ 649561 w 2570449"/>
              <a:gd name="connsiteY2529" fmla="*/ 398872 h 1639386"/>
              <a:gd name="connsiteX2530" fmla="*/ 651861 w 2570449"/>
              <a:gd name="connsiteY2530" fmla="*/ 408158 h 1639386"/>
              <a:gd name="connsiteX2531" fmla="*/ 643506 w 2570449"/>
              <a:gd name="connsiteY2531" fmla="*/ 426686 h 1639386"/>
              <a:gd name="connsiteX2532" fmla="*/ 641365 w 2570449"/>
              <a:gd name="connsiteY2532" fmla="*/ 437888 h 1639386"/>
              <a:gd name="connsiteX2533" fmla="*/ 642998 w 2570449"/>
              <a:gd name="connsiteY2533" fmla="*/ 449091 h 1639386"/>
              <a:gd name="connsiteX2534" fmla="*/ 642980 w 2570449"/>
              <a:gd name="connsiteY2534" fmla="*/ 449119 h 1639386"/>
              <a:gd name="connsiteX2535" fmla="*/ 642966 w 2570449"/>
              <a:gd name="connsiteY2535" fmla="*/ 449288 h 1639386"/>
              <a:gd name="connsiteX2536" fmla="*/ 632553 w 2570449"/>
              <a:gd name="connsiteY2536" fmla="*/ 452117 h 1639386"/>
              <a:gd name="connsiteX2537" fmla="*/ 625833 w 2570449"/>
              <a:gd name="connsiteY2537" fmla="*/ 460982 h 1639386"/>
              <a:gd name="connsiteX2538" fmla="*/ 632030 w 2570449"/>
              <a:gd name="connsiteY2538" fmla="*/ 466622 h 1639386"/>
              <a:gd name="connsiteX2539" fmla="*/ 631994 w 2570449"/>
              <a:gd name="connsiteY2539" fmla="*/ 466638 h 1639386"/>
              <a:gd name="connsiteX2540" fmla="*/ 631994 w 2570449"/>
              <a:gd name="connsiteY2540" fmla="*/ 466999 h 1639386"/>
              <a:gd name="connsiteX2541" fmla="*/ 626205 w 2570449"/>
              <a:gd name="connsiteY2541" fmla="*/ 473678 h 1639386"/>
              <a:gd name="connsiteX2542" fmla="*/ 616974 w 2570449"/>
              <a:gd name="connsiteY2542" fmla="*/ 481943 h 1639386"/>
              <a:gd name="connsiteX2543" fmla="*/ 601559 w 2570449"/>
              <a:gd name="connsiteY2543" fmla="*/ 495824 h 1639386"/>
              <a:gd name="connsiteX2544" fmla="*/ 595485 w 2570449"/>
              <a:gd name="connsiteY2544" fmla="*/ 507380 h 1639386"/>
              <a:gd name="connsiteX2545" fmla="*/ 595090 w 2570449"/>
              <a:gd name="connsiteY2545" fmla="*/ 525668 h 1639386"/>
              <a:gd name="connsiteX2546" fmla="*/ 616075 w 2570449"/>
              <a:gd name="connsiteY2546" fmla="*/ 496285 h 1639386"/>
              <a:gd name="connsiteX2547" fmla="*/ 618356 w 2570449"/>
              <a:gd name="connsiteY2547" fmla="*/ 497447 h 1639386"/>
              <a:gd name="connsiteX2548" fmla="*/ 616952 w 2570449"/>
              <a:gd name="connsiteY2548" fmla="*/ 508630 h 1639386"/>
              <a:gd name="connsiteX2549" fmla="*/ 631994 w 2570449"/>
              <a:gd name="connsiteY2549" fmla="*/ 482645 h 1639386"/>
              <a:gd name="connsiteX2550" fmla="*/ 631994 w 2570449"/>
              <a:gd name="connsiteY2550" fmla="*/ 466999 h 1639386"/>
              <a:gd name="connsiteX2551" fmla="*/ 632192 w 2570449"/>
              <a:gd name="connsiteY2551" fmla="*/ 466770 h 1639386"/>
              <a:gd name="connsiteX2552" fmla="*/ 632030 w 2570449"/>
              <a:gd name="connsiteY2552" fmla="*/ 466622 h 1639386"/>
              <a:gd name="connsiteX2553" fmla="*/ 641906 w 2570449"/>
              <a:gd name="connsiteY2553" fmla="*/ 462231 h 1639386"/>
              <a:gd name="connsiteX2554" fmla="*/ 642966 w 2570449"/>
              <a:gd name="connsiteY2554" fmla="*/ 449288 h 1639386"/>
              <a:gd name="connsiteX2555" fmla="*/ 643024 w 2570449"/>
              <a:gd name="connsiteY2555" fmla="*/ 449272 h 1639386"/>
              <a:gd name="connsiteX2556" fmla="*/ 642998 w 2570449"/>
              <a:gd name="connsiteY2556" fmla="*/ 449091 h 1639386"/>
              <a:gd name="connsiteX2557" fmla="*/ 652497 w 2570449"/>
              <a:gd name="connsiteY2557" fmla="*/ 434690 h 1639386"/>
              <a:gd name="connsiteX2558" fmla="*/ 665916 w 2570449"/>
              <a:gd name="connsiteY2558" fmla="*/ 412258 h 1639386"/>
              <a:gd name="connsiteX2559" fmla="*/ 677274 w 2570449"/>
              <a:gd name="connsiteY2559" fmla="*/ 387392 h 1639386"/>
              <a:gd name="connsiteX2560" fmla="*/ 662780 w 2570449"/>
              <a:gd name="connsiteY2560" fmla="*/ 386537 h 1639386"/>
              <a:gd name="connsiteX2561" fmla="*/ 660509 w 2570449"/>
              <a:gd name="connsiteY2561" fmla="*/ 396554 h 1639386"/>
              <a:gd name="connsiteX2562" fmla="*/ 649561 w 2570449"/>
              <a:gd name="connsiteY2562" fmla="*/ 398872 h 1639386"/>
              <a:gd name="connsiteX2563" fmla="*/ 649536 w 2570449"/>
              <a:gd name="connsiteY2563" fmla="*/ 398773 h 1639386"/>
              <a:gd name="connsiteX2564" fmla="*/ 649528 w 2570449"/>
              <a:gd name="connsiteY2564" fmla="*/ 398774 h 1639386"/>
              <a:gd name="connsiteX2565" fmla="*/ 588294 w 2570449"/>
              <a:gd name="connsiteY2565" fmla="*/ 378950 h 1639386"/>
              <a:gd name="connsiteX2566" fmla="*/ 588294 w 2570449"/>
              <a:gd name="connsiteY2566" fmla="*/ 379016 h 1639386"/>
              <a:gd name="connsiteX2567" fmla="*/ 588162 w 2570449"/>
              <a:gd name="connsiteY2567" fmla="*/ 379082 h 1639386"/>
              <a:gd name="connsiteX2568" fmla="*/ 592503 w 2570449"/>
              <a:gd name="connsiteY2568" fmla="*/ 376922 h 1639386"/>
              <a:gd name="connsiteX2569" fmla="*/ 590595 w 2570449"/>
              <a:gd name="connsiteY2569" fmla="*/ 384893 h 1639386"/>
              <a:gd name="connsiteX2570" fmla="*/ 588294 w 2570449"/>
              <a:gd name="connsiteY2570" fmla="*/ 384498 h 1639386"/>
              <a:gd name="connsiteX2571" fmla="*/ 588294 w 2570449"/>
              <a:gd name="connsiteY2571" fmla="*/ 379016 h 1639386"/>
              <a:gd name="connsiteX2572" fmla="*/ 592364 w 2570449"/>
              <a:gd name="connsiteY2572" fmla="*/ 376991 h 1639386"/>
              <a:gd name="connsiteX2573" fmla="*/ 592393 w 2570449"/>
              <a:gd name="connsiteY2573" fmla="*/ 377021 h 1639386"/>
              <a:gd name="connsiteX2574" fmla="*/ 592406 w 2570449"/>
              <a:gd name="connsiteY2574" fmla="*/ 376970 h 1639386"/>
              <a:gd name="connsiteX2575" fmla="*/ 592547 w 2570449"/>
              <a:gd name="connsiteY2575" fmla="*/ 376736 h 1639386"/>
              <a:gd name="connsiteX2576" fmla="*/ 592657 w 2570449"/>
              <a:gd name="connsiteY2576" fmla="*/ 376845 h 1639386"/>
              <a:gd name="connsiteX2577" fmla="*/ 592503 w 2570449"/>
              <a:gd name="connsiteY2577" fmla="*/ 376922 h 1639386"/>
              <a:gd name="connsiteX2578" fmla="*/ 592571 w 2570449"/>
              <a:gd name="connsiteY2578" fmla="*/ 376322 h 1639386"/>
              <a:gd name="connsiteX2579" fmla="*/ 592406 w 2570449"/>
              <a:gd name="connsiteY2579" fmla="*/ 376970 h 1639386"/>
              <a:gd name="connsiteX2580" fmla="*/ 592364 w 2570449"/>
              <a:gd name="connsiteY2580" fmla="*/ 376991 h 1639386"/>
              <a:gd name="connsiteX2581" fmla="*/ 592284 w 2570449"/>
              <a:gd name="connsiteY2581" fmla="*/ 376911 h 1639386"/>
              <a:gd name="connsiteX2582" fmla="*/ 1244231 w 2570449"/>
              <a:gd name="connsiteY2582" fmla="*/ 370442 h 1639386"/>
              <a:gd name="connsiteX2583" fmla="*/ 1240504 w 2570449"/>
              <a:gd name="connsiteY2583" fmla="*/ 376210 h 1639386"/>
              <a:gd name="connsiteX2584" fmla="*/ 1241732 w 2570449"/>
              <a:gd name="connsiteY2584" fmla="*/ 377109 h 1639386"/>
              <a:gd name="connsiteX2585" fmla="*/ 1245766 w 2570449"/>
              <a:gd name="connsiteY2585" fmla="*/ 372021 h 1639386"/>
              <a:gd name="connsiteX2586" fmla="*/ 1244231 w 2570449"/>
              <a:gd name="connsiteY2586" fmla="*/ 370442 h 1639386"/>
              <a:gd name="connsiteX2587" fmla="*/ 2308920 w 2570449"/>
              <a:gd name="connsiteY2587" fmla="*/ 369806 h 1639386"/>
              <a:gd name="connsiteX2588" fmla="*/ 2305938 w 2570449"/>
              <a:gd name="connsiteY2588" fmla="*/ 376187 h 1639386"/>
              <a:gd name="connsiteX2589" fmla="*/ 2307604 w 2570449"/>
              <a:gd name="connsiteY2589" fmla="*/ 376933 h 1639386"/>
              <a:gd name="connsiteX2590" fmla="*/ 2310498 w 2570449"/>
              <a:gd name="connsiteY2590" fmla="*/ 370530 h 1639386"/>
              <a:gd name="connsiteX2591" fmla="*/ 2308920 w 2570449"/>
              <a:gd name="connsiteY2591" fmla="*/ 369806 h 1639386"/>
              <a:gd name="connsiteX2592" fmla="*/ 678612 w 2570449"/>
              <a:gd name="connsiteY2592" fmla="*/ 362483 h 1639386"/>
              <a:gd name="connsiteX2593" fmla="*/ 671179 w 2570449"/>
              <a:gd name="connsiteY2593" fmla="*/ 372504 h 1639386"/>
              <a:gd name="connsiteX2594" fmla="*/ 673196 w 2570449"/>
              <a:gd name="connsiteY2594" fmla="*/ 374236 h 1639386"/>
              <a:gd name="connsiteX2595" fmla="*/ 680476 w 2570449"/>
              <a:gd name="connsiteY2595" fmla="*/ 363820 h 1639386"/>
              <a:gd name="connsiteX2596" fmla="*/ 678612 w 2570449"/>
              <a:gd name="connsiteY2596" fmla="*/ 362483 h 1639386"/>
              <a:gd name="connsiteX2597" fmla="*/ 1259822 w 2570449"/>
              <a:gd name="connsiteY2597" fmla="*/ 362308 h 1639386"/>
              <a:gd name="connsiteX2598" fmla="*/ 1255787 w 2570449"/>
              <a:gd name="connsiteY2598" fmla="*/ 369740 h 1639386"/>
              <a:gd name="connsiteX2599" fmla="*/ 1257191 w 2570449"/>
              <a:gd name="connsiteY2599" fmla="*/ 370508 h 1639386"/>
              <a:gd name="connsiteX2600" fmla="*/ 1261422 w 2570449"/>
              <a:gd name="connsiteY2600" fmla="*/ 363185 h 1639386"/>
              <a:gd name="connsiteX2601" fmla="*/ 1259822 w 2570449"/>
              <a:gd name="connsiteY2601" fmla="*/ 362308 h 1639386"/>
              <a:gd name="connsiteX2602" fmla="*/ 580882 w 2570449"/>
              <a:gd name="connsiteY2602" fmla="*/ 361672 h 1639386"/>
              <a:gd name="connsiteX2603" fmla="*/ 577396 w 2570449"/>
              <a:gd name="connsiteY2603" fmla="*/ 370464 h 1639386"/>
              <a:gd name="connsiteX2604" fmla="*/ 580882 w 2570449"/>
              <a:gd name="connsiteY2604" fmla="*/ 361672 h 1639386"/>
              <a:gd name="connsiteX2605" fmla="*/ 563580 w 2570449"/>
              <a:gd name="connsiteY2605" fmla="*/ 360224 h 1639386"/>
              <a:gd name="connsiteX2606" fmla="*/ 563010 w 2570449"/>
              <a:gd name="connsiteY2606" fmla="*/ 363470 h 1639386"/>
              <a:gd name="connsiteX2607" fmla="*/ 559787 w 2570449"/>
              <a:gd name="connsiteY2607" fmla="*/ 363645 h 1639386"/>
              <a:gd name="connsiteX2608" fmla="*/ 563580 w 2570449"/>
              <a:gd name="connsiteY2608" fmla="*/ 360224 h 1639386"/>
              <a:gd name="connsiteX2609" fmla="*/ 520251 w 2570449"/>
              <a:gd name="connsiteY2609" fmla="*/ 358887 h 1639386"/>
              <a:gd name="connsiteX2610" fmla="*/ 515735 w 2570449"/>
              <a:gd name="connsiteY2610" fmla="*/ 372921 h 1639386"/>
              <a:gd name="connsiteX2611" fmla="*/ 513827 w 2570449"/>
              <a:gd name="connsiteY2611" fmla="*/ 371627 h 1639386"/>
              <a:gd name="connsiteX2612" fmla="*/ 520251 w 2570449"/>
              <a:gd name="connsiteY2612" fmla="*/ 358887 h 1639386"/>
              <a:gd name="connsiteX2613" fmla="*/ 495956 w 2570449"/>
              <a:gd name="connsiteY2613" fmla="*/ 358229 h 1639386"/>
              <a:gd name="connsiteX2614" fmla="*/ 494334 w 2570449"/>
              <a:gd name="connsiteY2614" fmla="*/ 373294 h 1639386"/>
              <a:gd name="connsiteX2615" fmla="*/ 485277 w 2570449"/>
              <a:gd name="connsiteY2615" fmla="*/ 374477 h 1639386"/>
              <a:gd name="connsiteX2616" fmla="*/ 484817 w 2570449"/>
              <a:gd name="connsiteY2616" fmla="*/ 371408 h 1639386"/>
              <a:gd name="connsiteX2617" fmla="*/ 495956 w 2570449"/>
              <a:gd name="connsiteY2617" fmla="*/ 358229 h 1639386"/>
              <a:gd name="connsiteX2618" fmla="*/ 648177 w 2570449"/>
              <a:gd name="connsiteY2618" fmla="*/ 357922 h 1639386"/>
              <a:gd name="connsiteX2619" fmla="*/ 644208 w 2570449"/>
              <a:gd name="connsiteY2619" fmla="*/ 365486 h 1639386"/>
              <a:gd name="connsiteX2620" fmla="*/ 646291 w 2570449"/>
              <a:gd name="connsiteY2620" fmla="*/ 366868 h 1639386"/>
              <a:gd name="connsiteX2621" fmla="*/ 650501 w 2570449"/>
              <a:gd name="connsiteY2621" fmla="*/ 359106 h 1639386"/>
              <a:gd name="connsiteX2622" fmla="*/ 648177 w 2570449"/>
              <a:gd name="connsiteY2622" fmla="*/ 357922 h 1639386"/>
              <a:gd name="connsiteX2623" fmla="*/ 483941 w 2570449"/>
              <a:gd name="connsiteY2623" fmla="*/ 355203 h 1639386"/>
              <a:gd name="connsiteX2624" fmla="*/ 486834 w 2570449"/>
              <a:gd name="connsiteY2624" fmla="*/ 356957 h 1639386"/>
              <a:gd name="connsiteX2625" fmla="*/ 483786 w 2570449"/>
              <a:gd name="connsiteY2625" fmla="*/ 358339 h 1639386"/>
              <a:gd name="connsiteX2626" fmla="*/ 482142 w 2570449"/>
              <a:gd name="connsiteY2626" fmla="*/ 357374 h 1639386"/>
              <a:gd name="connsiteX2627" fmla="*/ 483941 w 2570449"/>
              <a:gd name="connsiteY2627" fmla="*/ 355203 h 1639386"/>
              <a:gd name="connsiteX2628" fmla="*/ 636664 w 2570449"/>
              <a:gd name="connsiteY2628" fmla="*/ 353120 h 1639386"/>
              <a:gd name="connsiteX2629" fmla="*/ 628488 w 2570449"/>
              <a:gd name="connsiteY2629" fmla="*/ 361480 h 1639386"/>
              <a:gd name="connsiteX2630" fmla="*/ 623536 w 2570449"/>
              <a:gd name="connsiteY2630" fmla="*/ 369957 h 1639386"/>
              <a:gd name="connsiteX2631" fmla="*/ 623223 w 2570449"/>
              <a:gd name="connsiteY2631" fmla="*/ 370157 h 1639386"/>
              <a:gd name="connsiteX2632" fmla="*/ 623008 w 2570449"/>
              <a:gd name="connsiteY2632" fmla="*/ 370615 h 1639386"/>
              <a:gd name="connsiteX2633" fmla="*/ 617719 w 2570449"/>
              <a:gd name="connsiteY2633" fmla="*/ 375924 h 1639386"/>
              <a:gd name="connsiteX2634" fmla="*/ 619802 w 2570449"/>
              <a:gd name="connsiteY2634" fmla="*/ 377438 h 1639386"/>
              <a:gd name="connsiteX2635" fmla="*/ 623008 w 2570449"/>
              <a:gd name="connsiteY2635" fmla="*/ 370615 h 1639386"/>
              <a:gd name="connsiteX2636" fmla="*/ 623355 w 2570449"/>
              <a:gd name="connsiteY2636" fmla="*/ 370267 h 1639386"/>
              <a:gd name="connsiteX2637" fmla="*/ 623536 w 2570449"/>
              <a:gd name="connsiteY2637" fmla="*/ 369957 h 1639386"/>
              <a:gd name="connsiteX2638" fmla="*/ 631884 w 2570449"/>
              <a:gd name="connsiteY2638" fmla="*/ 364607 h 1639386"/>
              <a:gd name="connsiteX2639" fmla="*/ 636664 w 2570449"/>
              <a:gd name="connsiteY2639" fmla="*/ 353120 h 1639386"/>
              <a:gd name="connsiteX2640" fmla="*/ 2258289 w 2570449"/>
              <a:gd name="connsiteY2640" fmla="*/ 352331 h 1639386"/>
              <a:gd name="connsiteX2641" fmla="*/ 2252610 w 2570449"/>
              <a:gd name="connsiteY2641" fmla="*/ 360400 h 1639386"/>
              <a:gd name="connsiteX2642" fmla="*/ 2254979 w 2570449"/>
              <a:gd name="connsiteY2642" fmla="*/ 360970 h 1639386"/>
              <a:gd name="connsiteX2643" fmla="*/ 2259671 w 2570449"/>
              <a:gd name="connsiteY2643" fmla="*/ 353273 h 1639386"/>
              <a:gd name="connsiteX2644" fmla="*/ 2258289 w 2570449"/>
              <a:gd name="connsiteY2644" fmla="*/ 352331 h 1639386"/>
              <a:gd name="connsiteX2645" fmla="*/ 587964 w 2570449"/>
              <a:gd name="connsiteY2645" fmla="*/ 346958 h 1639386"/>
              <a:gd name="connsiteX2646" fmla="*/ 590595 w 2570449"/>
              <a:gd name="connsiteY2646" fmla="*/ 348844 h 1639386"/>
              <a:gd name="connsiteX2647" fmla="*/ 585223 w 2570449"/>
              <a:gd name="connsiteY2647" fmla="*/ 357023 h 1639386"/>
              <a:gd name="connsiteX2648" fmla="*/ 582132 w 2570449"/>
              <a:gd name="connsiteY2648" fmla="*/ 354501 h 1639386"/>
              <a:gd name="connsiteX2649" fmla="*/ 587964 w 2570449"/>
              <a:gd name="connsiteY2649" fmla="*/ 346958 h 1639386"/>
              <a:gd name="connsiteX2650" fmla="*/ 1603140 w 2570449"/>
              <a:gd name="connsiteY2650" fmla="*/ 341213 h 1639386"/>
              <a:gd name="connsiteX2651" fmla="*/ 1597593 w 2570449"/>
              <a:gd name="connsiteY2651" fmla="*/ 347353 h 1639386"/>
              <a:gd name="connsiteX2652" fmla="*/ 1599413 w 2570449"/>
              <a:gd name="connsiteY2652" fmla="*/ 349019 h 1639386"/>
              <a:gd name="connsiteX2653" fmla="*/ 1604521 w 2570449"/>
              <a:gd name="connsiteY2653" fmla="*/ 342309 h 1639386"/>
              <a:gd name="connsiteX2654" fmla="*/ 1603140 w 2570449"/>
              <a:gd name="connsiteY2654" fmla="*/ 341213 h 1639386"/>
              <a:gd name="connsiteX2655" fmla="*/ 714222 w 2570449"/>
              <a:gd name="connsiteY2655" fmla="*/ 339590 h 1639386"/>
              <a:gd name="connsiteX2656" fmla="*/ 707863 w 2570449"/>
              <a:gd name="connsiteY2656" fmla="*/ 353603 h 1639386"/>
              <a:gd name="connsiteX2657" fmla="*/ 714222 w 2570449"/>
              <a:gd name="connsiteY2657" fmla="*/ 339590 h 1639386"/>
              <a:gd name="connsiteX2658" fmla="*/ 1584414 w 2570449"/>
              <a:gd name="connsiteY2658" fmla="*/ 339350 h 1639386"/>
              <a:gd name="connsiteX2659" fmla="*/ 1582331 w 2570449"/>
              <a:gd name="connsiteY2659" fmla="*/ 343691 h 1639386"/>
              <a:gd name="connsiteX2660" fmla="*/ 1584524 w 2570449"/>
              <a:gd name="connsiteY2660" fmla="*/ 344480 h 1639386"/>
              <a:gd name="connsiteX2661" fmla="*/ 1585839 w 2570449"/>
              <a:gd name="connsiteY2661" fmla="*/ 339809 h 1639386"/>
              <a:gd name="connsiteX2662" fmla="*/ 1584414 w 2570449"/>
              <a:gd name="connsiteY2662" fmla="*/ 339350 h 1639386"/>
              <a:gd name="connsiteX2663" fmla="*/ 679884 w 2570449"/>
              <a:gd name="connsiteY2663" fmla="*/ 338911 h 1639386"/>
              <a:gd name="connsiteX2664" fmla="*/ 695322 w 2570449"/>
              <a:gd name="connsiteY2664" fmla="*/ 342617 h 1639386"/>
              <a:gd name="connsiteX2665" fmla="*/ 679884 w 2570449"/>
              <a:gd name="connsiteY2665" fmla="*/ 338911 h 1639386"/>
              <a:gd name="connsiteX2666" fmla="*/ 1618424 w 2570449"/>
              <a:gd name="connsiteY2666" fmla="*/ 338735 h 1639386"/>
              <a:gd name="connsiteX2667" fmla="*/ 1611450 w 2570449"/>
              <a:gd name="connsiteY2667" fmla="*/ 342967 h 1639386"/>
              <a:gd name="connsiteX2668" fmla="*/ 1612503 w 2570449"/>
              <a:gd name="connsiteY2668" fmla="*/ 344612 h 1639386"/>
              <a:gd name="connsiteX2669" fmla="*/ 1619322 w 2570449"/>
              <a:gd name="connsiteY2669" fmla="*/ 340117 h 1639386"/>
              <a:gd name="connsiteX2670" fmla="*/ 1618424 w 2570449"/>
              <a:gd name="connsiteY2670" fmla="*/ 338735 h 1639386"/>
              <a:gd name="connsiteX2671" fmla="*/ 1263879 w 2570449"/>
              <a:gd name="connsiteY2671" fmla="*/ 337376 h 1639386"/>
              <a:gd name="connsiteX2672" fmla="*/ 1243486 w 2570449"/>
              <a:gd name="connsiteY2672" fmla="*/ 353690 h 1639386"/>
              <a:gd name="connsiteX2673" fmla="*/ 1263879 w 2570449"/>
              <a:gd name="connsiteY2673" fmla="*/ 337376 h 1639386"/>
              <a:gd name="connsiteX2674" fmla="*/ 1566453 w 2570449"/>
              <a:gd name="connsiteY2674" fmla="*/ 337181 h 1639386"/>
              <a:gd name="connsiteX2675" fmla="*/ 1565929 w 2570449"/>
              <a:gd name="connsiteY2675" fmla="*/ 342989 h 1639386"/>
              <a:gd name="connsiteX2676" fmla="*/ 1573143 w 2570449"/>
              <a:gd name="connsiteY2676" fmla="*/ 337244 h 1639386"/>
              <a:gd name="connsiteX2677" fmla="*/ 1566453 w 2570449"/>
              <a:gd name="connsiteY2677" fmla="*/ 337181 h 1639386"/>
              <a:gd name="connsiteX2678" fmla="*/ 597393 w 2570449"/>
              <a:gd name="connsiteY2678" fmla="*/ 331609 h 1639386"/>
              <a:gd name="connsiteX2679" fmla="*/ 598095 w 2570449"/>
              <a:gd name="connsiteY2679" fmla="*/ 333911 h 1639386"/>
              <a:gd name="connsiteX2680" fmla="*/ 592854 w 2570449"/>
              <a:gd name="connsiteY2680" fmla="*/ 335513 h 1639386"/>
              <a:gd name="connsiteX2681" fmla="*/ 592174 w 2570449"/>
              <a:gd name="connsiteY2681" fmla="*/ 333166 h 1639386"/>
              <a:gd name="connsiteX2682" fmla="*/ 597393 w 2570449"/>
              <a:gd name="connsiteY2682" fmla="*/ 331609 h 1639386"/>
              <a:gd name="connsiteX2683" fmla="*/ 1515189 w 2570449"/>
              <a:gd name="connsiteY2683" fmla="*/ 328473 h 1639386"/>
              <a:gd name="connsiteX2684" fmla="*/ 1504620 w 2570449"/>
              <a:gd name="connsiteY2684" fmla="*/ 336279 h 1639386"/>
              <a:gd name="connsiteX2685" fmla="*/ 1499379 w 2570449"/>
              <a:gd name="connsiteY2685" fmla="*/ 331916 h 1639386"/>
              <a:gd name="connsiteX2686" fmla="*/ 1504554 w 2570449"/>
              <a:gd name="connsiteY2686" fmla="*/ 343450 h 1639386"/>
              <a:gd name="connsiteX2687" fmla="*/ 1513983 w 2570449"/>
              <a:gd name="connsiteY2687" fmla="*/ 341300 h 1639386"/>
              <a:gd name="connsiteX2688" fmla="*/ 1515189 w 2570449"/>
              <a:gd name="connsiteY2688" fmla="*/ 328473 h 1639386"/>
              <a:gd name="connsiteX2689" fmla="*/ 2273924 w 2570449"/>
              <a:gd name="connsiteY2689" fmla="*/ 327706 h 1639386"/>
              <a:gd name="connsiteX2690" fmla="*/ 2268837 w 2570449"/>
              <a:gd name="connsiteY2690" fmla="*/ 332113 h 1639386"/>
              <a:gd name="connsiteX2691" fmla="*/ 2271008 w 2570449"/>
              <a:gd name="connsiteY2691" fmla="*/ 334437 h 1639386"/>
              <a:gd name="connsiteX2692" fmla="*/ 2275766 w 2570449"/>
              <a:gd name="connsiteY2692" fmla="*/ 329679 h 1639386"/>
              <a:gd name="connsiteX2693" fmla="*/ 2273924 w 2570449"/>
              <a:gd name="connsiteY2693" fmla="*/ 327706 h 1639386"/>
              <a:gd name="connsiteX2694" fmla="*/ 694378 w 2570449"/>
              <a:gd name="connsiteY2694" fmla="*/ 322970 h 1639386"/>
              <a:gd name="connsiteX2695" fmla="*/ 696308 w 2570449"/>
              <a:gd name="connsiteY2695" fmla="*/ 324680 h 1639386"/>
              <a:gd name="connsiteX2696" fmla="*/ 694619 w 2570449"/>
              <a:gd name="connsiteY2696" fmla="*/ 325842 h 1639386"/>
              <a:gd name="connsiteX2697" fmla="*/ 693260 w 2570449"/>
              <a:gd name="connsiteY2697" fmla="*/ 324570 h 1639386"/>
              <a:gd name="connsiteX2698" fmla="*/ 694378 w 2570449"/>
              <a:gd name="connsiteY2698" fmla="*/ 322970 h 1639386"/>
              <a:gd name="connsiteX2699" fmla="*/ 614650 w 2570449"/>
              <a:gd name="connsiteY2699" fmla="*/ 322663 h 1639386"/>
              <a:gd name="connsiteX2700" fmla="*/ 616820 w 2570449"/>
              <a:gd name="connsiteY2700" fmla="*/ 323979 h 1639386"/>
              <a:gd name="connsiteX2701" fmla="*/ 613751 w 2570449"/>
              <a:gd name="connsiteY2701" fmla="*/ 331478 h 1639386"/>
              <a:gd name="connsiteX2702" fmla="*/ 619956 w 2570449"/>
              <a:gd name="connsiteY2702" fmla="*/ 332201 h 1639386"/>
              <a:gd name="connsiteX2703" fmla="*/ 616667 w 2570449"/>
              <a:gd name="connsiteY2703" fmla="*/ 337574 h 1639386"/>
              <a:gd name="connsiteX2704" fmla="*/ 609343 w 2570449"/>
              <a:gd name="connsiteY2704" fmla="*/ 335776 h 1639386"/>
              <a:gd name="connsiteX2705" fmla="*/ 614650 w 2570449"/>
              <a:gd name="connsiteY2705" fmla="*/ 322663 h 1639386"/>
              <a:gd name="connsiteX2706" fmla="*/ 504639 w 2570449"/>
              <a:gd name="connsiteY2706" fmla="*/ 322663 h 1639386"/>
              <a:gd name="connsiteX2707" fmla="*/ 510976 w 2570449"/>
              <a:gd name="connsiteY2707" fmla="*/ 339635 h 1639386"/>
              <a:gd name="connsiteX2708" fmla="*/ 500758 w 2570449"/>
              <a:gd name="connsiteY2708" fmla="*/ 352989 h 1639386"/>
              <a:gd name="connsiteX2709" fmla="*/ 491307 w 2570449"/>
              <a:gd name="connsiteY2709" fmla="*/ 355730 h 1639386"/>
              <a:gd name="connsiteX2710" fmla="*/ 504639 w 2570449"/>
              <a:gd name="connsiteY2710" fmla="*/ 322663 h 1639386"/>
              <a:gd name="connsiteX2711" fmla="*/ 1495937 w 2570449"/>
              <a:gd name="connsiteY2711" fmla="*/ 320953 h 1639386"/>
              <a:gd name="connsiteX2712" fmla="*/ 1482385 w 2570449"/>
              <a:gd name="connsiteY2712" fmla="*/ 338538 h 1639386"/>
              <a:gd name="connsiteX2713" fmla="*/ 1488197 w 2570449"/>
              <a:gd name="connsiteY2713" fmla="*/ 331280 h 1639386"/>
              <a:gd name="connsiteX2714" fmla="*/ 1493620 w 2570449"/>
              <a:gd name="connsiteY2714" fmla="*/ 332952 h 1639386"/>
              <a:gd name="connsiteX2715" fmla="*/ 1493587 w 2570449"/>
              <a:gd name="connsiteY2715" fmla="*/ 333115 h 1639386"/>
              <a:gd name="connsiteX2716" fmla="*/ 1488240 w 2570449"/>
              <a:gd name="connsiteY2716" fmla="*/ 337359 h 1639386"/>
              <a:gd name="connsiteX2717" fmla="*/ 1487341 w 2570449"/>
              <a:gd name="connsiteY2717" fmla="*/ 345182 h 1639386"/>
              <a:gd name="connsiteX2718" fmla="*/ 1492305 w 2570449"/>
              <a:gd name="connsiteY2718" fmla="*/ 339517 h 1639386"/>
              <a:gd name="connsiteX2719" fmla="*/ 1493587 w 2570449"/>
              <a:gd name="connsiteY2719" fmla="*/ 333115 h 1639386"/>
              <a:gd name="connsiteX2720" fmla="*/ 1493744 w 2570449"/>
              <a:gd name="connsiteY2720" fmla="*/ 332990 h 1639386"/>
              <a:gd name="connsiteX2721" fmla="*/ 1493620 w 2570449"/>
              <a:gd name="connsiteY2721" fmla="*/ 332952 h 1639386"/>
              <a:gd name="connsiteX2722" fmla="*/ 1493634 w 2570449"/>
              <a:gd name="connsiteY2722" fmla="*/ 332880 h 1639386"/>
              <a:gd name="connsiteX2723" fmla="*/ 1495937 w 2570449"/>
              <a:gd name="connsiteY2723" fmla="*/ 320953 h 1639386"/>
              <a:gd name="connsiteX2724" fmla="*/ 1581739 w 2570449"/>
              <a:gd name="connsiteY2724" fmla="*/ 320229 h 1639386"/>
              <a:gd name="connsiteX2725" fmla="*/ 1574328 w 2570449"/>
              <a:gd name="connsiteY2725" fmla="*/ 330315 h 1639386"/>
              <a:gd name="connsiteX2726" fmla="*/ 1576893 w 2570449"/>
              <a:gd name="connsiteY2726" fmla="*/ 331894 h 1639386"/>
              <a:gd name="connsiteX2727" fmla="*/ 1583449 w 2570449"/>
              <a:gd name="connsiteY2727" fmla="*/ 321303 h 1639386"/>
              <a:gd name="connsiteX2728" fmla="*/ 1581739 w 2570449"/>
              <a:gd name="connsiteY2728" fmla="*/ 320229 h 1639386"/>
              <a:gd name="connsiteX2729" fmla="*/ 737224 w 2570449"/>
              <a:gd name="connsiteY2729" fmla="*/ 319856 h 1639386"/>
              <a:gd name="connsiteX2730" fmla="*/ 741522 w 2570449"/>
              <a:gd name="connsiteY2730" fmla="*/ 322845 h 1639386"/>
              <a:gd name="connsiteX2731" fmla="*/ 741324 w 2570449"/>
              <a:gd name="connsiteY2731" fmla="*/ 323013 h 1639386"/>
              <a:gd name="connsiteX2732" fmla="*/ 739693 w 2570449"/>
              <a:gd name="connsiteY2732" fmla="*/ 326235 h 1639386"/>
              <a:gd name="connsiteX2733" fmla="*/ 735119 w 2570449"/>
              <a:gd name="connsiteY2733" fmla="*/ 322004 h 1639386"/>
              <a:gd name="connsiteX2734" fmla="*/ 737224 w 2570449"/>
              <a:gd name="connsiteY2734" fmla="*/ 319856 h 1639386"/>
              <a:gd name="connsiteX2735" fmla="*/ 998950 w 2570449"/>
              <a:gd name="connsiteY2735" fmla="*/ 319067 h 1639386"/>
              <a:gd name="connsiteX2736" fmla="*/ 997152 w 2570449"/>
              <a:gd name="connsiteY2736" fmla="*/ 321325 h 1639386"/>
              <a:gd name="connsiteX2737" fmla="*/ 998885 w 2570449"/>
              <a:gd name="connsiteY2737" fmla="*/ 322202 h 1639386"/>
              <a:gd name="connsiteX2738" fmla="*/ 1000902 w 2570449"/>
              <a:gd name="connsiteY2738" fmla="*/ 320163 h 1639386"/>
              <a:gd name="connsiteX2739" fmla="*/ 998950 w 2570449"/>
              <a:gd name="connsiteY2739" fmla="*/ 319067 h 1639386"/>
              <a:gd name="connsiteX2740" fmla="*/ 2356810 w 2570449"/>
              <a:gd name="connsiteY2740" fmla="*/ 318387 h 1639386"/>
              <a:gd name="connsiteX2741" fmla="*/ 2360077 w 2570449"/>
              <a:gd name="connsiteY2741" fmla="*/ 320668 h 1639386"/>
              <a:gd name="connsiteX2742" fmla="*/ 2354639 w 2570449"/>
              <a:gd name="connsiteY2742" fmla="*/ 328123 h 1639386"/>
              <a:gd name="connsiteX2743" fmla="*/ 2351898 w 2570449"/>
              <a:gd name="connsiteY2743" fmla="*/ 326347 h 1639386"/>
              <a:gd name="connsiteX2744" fmla="*/ 2356810 w 2570449"/>
              <a:gd name="connsiteY2744" fmla="*/ 318387 h 1639386"/>
              <a:gd name="connsiteX2745" fmla="*/ 1521153 w 2570449"/>
              <a:gd name="connsiteY2745" fmla="*/ 316282 h 1639386"/>
              <a:gd name="connsiteX2746" fmla="*/ 1516702 w 2570449"/>
              <a:gd name="connsiteY2746" fmla="*/ 319549 h 1639386"/>
              <a:gd name="connsiteX2747" fmla="*/ 1518632 w 2570449"/>
              <a:gd name="connsiteY2747" fmla="*/ 321720 h 1639386"/>
              <a:gd name="connsiteX2748" fmla="*/ 1522557 w 2570449"/>
              <a:gd name="connsiteY2748" fmla="*/ 317795 h 1639386"/>
              <a:gd name="connsiteX2749" fmla="*/ 1521153 w 2570449"/>
              <a:gd name="connsiteY2749" fmla="*/ 316282 h 1639386"/>
              <a:gd name="connsiteX2750" fmla="*/ 656246 w 2570449"/>
              <a:gd name="connsiteY2750" fmla="*/ 313738 h 1639386"/>
              <a:gd name="connsiteX2751" fmla="*/ 667692 w 2570449"/>
              <a:gd name="connsiteY2751" fmla="*/ 325842 h 1639386"/>
              <a:gd name="connsiteX2752" fmla="*/ 667592 w 2570449"/>
              <a:gd name="connsiteY2752" fmla="*/ 325967 h 1639386"/>
              <a:gd name="connsiteX2753" fmla="*/ 667473 w 2570449"/>
              <a:gd name="connsiteY2753" fmla="*/ 325996 h 1639386"/>
              <a:gd name="connsiteX2754" fmla="*/ 666564 w 2570449"/>
              <a:gd name="connsiteY2754" fmla="*/ 327135 h 1639386"/>
              <a:gd name="connsiteX2755" fmla="*/ 651356 w 2570449"/>
              <a:gd name="connsiteY2755" fmla="*/ 327135 h 1639386"/>
              <a:gd name="connsiteX2756" fmla="*/ 656246 w 2570449"/>
              <a:gd name="connsiteY2756" fmla="*/ 313738 h 1639386"/>
              <a:gd name="connsiteX2757" fmla="*/ 1128915 w 2570449"/>
              <a:gd name="connsiteY2757" fmla="*/ 310625 h 1639386"/>
              <a:gd name="connsiteX2758" fmla="*/ 1127029 w 2570449"/>
              <a:gd name="connsiteY2758" fmla="*/ 317137 h 1639386"/>
              <a:gd name="connsiteX2759" fmla="*/ 1130340 w 2570449"/>
              <a:gd name="connsiteY2759" fmla="*/ 317860 h 1639386"/>
              <a:gd name="connsiteX2760" fmla="*/ 1131327 w 2570449"/>
              <a:gd name="connsiteY2760" fmla="*/ 311129 h 1639386"/>
              <a:gd name="connsiteX2761" fmla="*/ 1128915 w 2570449"/>
              <a:gd name="connsiteY2761" fmla="*/ 310625 h 1639386"/>
              <a:gd name="connsiteX2762" fmla="*/ 536939 w 2570449"/>
              <a:gd name="connsiteY2762" fmla="*/ 310120 h 1639386"/>
              <a:gd name="connsiteX2763" fmla="*/ 539680 w 2570449"/>
              <a:gd name="connsiteY2763" fmla="*/ 311282 h 1639386"/>
              <a:gd name="connsiteX2764" fmla="*/ 537267 w 2570449"/>
              <a:gd name="connsiteY2764" fmla="*/ 313584 h 1639386"/>
              <a:gd name="connsiteX2765" fmla="*/ 535842 w 2570449"/>
              <a:gd name="connsiteY2765" fmla="*/ 311567 h 1639386"/>
              <a:gd name="connsiteX2766" fmla="*/ 536939 w 2570449"/>
              <a:gd name="connsiteY2766" fmla="*/ 310120 h 1639386"/>
              <a:gd name="connsiteX2767" fmla="*/ 1152070 w 2570449"/>
              <a:gd name="connsiteY2767" fmla="*/ 308849 h 1639386"/>
              <a:gd name="connsiteX2768" fmla="*/ 1145295 w 2570449"/>
              <a:gd name="connsiteY2768" fmla="*/ 319351 h 1639386"/>
              <a:gd name="connsiteX2769" fmla="*/ 1152070 w 2570449"/>
              <a:gd name="connsiteY2769" fmla="*/ 308849 h 1639386"/>
              <a:gd name="connsiteX2770" fmla="*/ 523519 w 2570449"/>
              <a:gd name="connsiteY2770" fmla="*/ 308059 h 1639386"/>
              <a:gd name="connsiteX2771" fmla="*/ 526239 w 2570449"/>
              <a:gd name="connsiteY2771" fmla="*/ 309989 h 1639386"/>
              <a:gd name="connsiteX2772" fmla="*/ 519572 w 2570449"/>
              <a:gd name="connsiteY2772" fmla="*/ 320470 h 1639386"/>
              <a:gd name="connsiteX2773" fmla="*/ 517095 w 2570449"/>
              <a:gd name="connsiteY2773" fmla="*/ 318979 h 1639386"/>
              <a:gd name="connsiteX2774" fmla="*/ 523519 w 2570449"/>
              <a:gd name="connsiteY2774" fmla="*/ 308059 h 1639386"/>
              <a:gd name="connsiteX2775" fmla="*/ 753561 w 2570449"/>
              <a:gd name="connsiteY2775" fmla="*/ 303717 h 1639386"/>
              <a:gd name="connsiteX2776" fmla="*/ 756038 w 2570449"/>
              <a:gd name="connsiteY2776" fmla="*/ 305735 h 1639386"/>
              <a:gd name="connsiteX2777" fmla="*/ 753406 w 2570449"/>
              <a:gd name="connsiteY2777" fmla="*/ 307883 h 1639386"/>
              <a:gd name="connsiteX2778" fmla="*/ 751608 w 2570449"/>
              <a:gd name="connsiteY2778" fmla="*/ 305888 h 1639386"/>
              <a:gd name="connsiteX2779" fmla="*/ 753561 w 2570449"/>
              <a:gd name="connsiteY2779" fmla="*/ 303717 h 1639386"/>
              <a:gd name="connsiteX2780" fmla="*/ 1322331 w 2570449"/>
              <a:gd name="connsiteY2780" fmla="*/ 302928 h 1639386"/>
              <a:gd name="connsiteX2781" fmla="*/ 1317030 w 2570449"/>
              <a:gd name="connsiteY2781" fmla="*/ 309353 h 1639386"/>
              <a:gd name="connsiteX2782" fmla="*/ 1328981 w 2570449"/>
              <a:gd name="connsiteY2782" fmla="*/ 304529 h 1639386"/>
              <a:gd name="connsiteX2783" fmla="*/ 1322331 w 2570449"/>
              <a:gd name="connsiteY2783" fmla="*/ 302928 h 1639386"/>
              <a:gd name="connsiteX2784" fmla="*/ 714179 w 2570449"/>
              <a:gd name="connsiteY2784" fmla="*/ 301459 h 1639386"/>
              <a:gd name="connsiteX2785" fmla="*/ 716525 w 2570449"/>
              <a:gd name="connsiteY2785" fmla="*/ 302643 h 1639386"/>
              <a:gd name="connsiteX2786" fmla="*/ 713455 w 2570449"/>
              <a:gd name="connsiteY2786" fmla="*/ 309199 h 1639386"/>
              <a:gd name="connsiteX2787" fmla="*/ 710583 w 2570449"/>
              <a:gd name="connsiteY2787" fmla="*/ 307621 h 1639386"/>
              <a:gd name="connsiteX2788" fmla="*/ 714179 w 2570449"/>
              <a:gd name="connsiteY2788" fmla="*/ 301459 h 1639386"/>
              <a:gd name="connsiteX2789" fmla="*/ 1473987 w 2570449"/>
              <a:gd name="connsiteY2789" fmla="*/ 301107 h 1639386"/>
              <a:gd name="connsiteX2790" fmla="*/ 1468703 w 2570449"/>
              <a:gd name="connsiteY2790" fmla="*/ 304244 h 1639386"/>
              <a:gd name="connsiteX2791" fmla="*/ 1469778 w 2570449"/>
              <a:gd name="connsiteY2791" fmla="*/ 306086 h 1639386"/>
              <a:gd name="connsiteX2792" fmla="*/ 1475193 w 2570449"/>
              <a:gd name="connsiteY2792" fmla="*/ 303147 h 1639386"/>
              <a:gd name="connsiteX2793" fmla="*/ 1473987 w 2570449"/>
              <a:gd name="connsiteY2793" fmla="*/ 301107 h 1639386"/>
              <a:gd name="connsiteX2794" fmla="*/ 1555404 w 2570449"/>
              <a:gd name="connsiteY2794" fmla="*/ 299507 h 1639386"/>
              <a:gd name="connsiteX2795" fmla="*/ 1553826 w 2570449"/>
              <a:gd name="connsiteY2795" fmla="*/ 300515 h 1639386"/>
              <a:gd name="connsiteX2796" fmla="*/ 1554264 w 2570449"/>
              <a:gd name="connsiteY2796" fmla="*/ 302423 h 1639386"/>
              <a:gd name="connsiteX2797" fmla="*/ 1555886 w 2570449"/>
              <a:gd name="connsiteY2797" fmla="*/ 301349 h 1639386"/>
              <a:gd name="connsiteX2798" fmla="*/ 1555404 w 2570449"/>
              <a:gd name="connsiteY2798" fmla="*/ 299507 h 1639386"/>
              <a:gd name="connsiteX2799" fmla="*/ 1143540 w 2570449"/>
              <a:gd name="connsiteY2799" fmla="*/ 297271 h 1639386"/>
              <a:gd name="connsiteX2800" fmla="*/ 1137182 w 2570449"/>
              <a:gd name="connsiteY2800" fmla="*/ 311808 h 1639386"/>
              <a:gd name="connsiteX2801" fmla="*/ 1143540 w 2570449"/>
              <a:gd name="connsiteY2801" fmla="*/ 297271 h 1639386"/>
              <a:gd name="connsiteX2802" fmla="*/ 688085 w 2570449"/>
              <a:gd name="connsiteY2802" fmla="*/ 296350 h 1639386"/>
              <a:gd name="connsiteX2803" fmla="*/ 689927 w 2570449"/>
              <a:gd name="connsiteY2803" fmla="*/ 302205 h 1639386"/>
              <a:gd name="connsiteX2804" fmla="*/ 689576 w 2570449"/>
              <a:gd name="connsiteY2804" fmla="*/ 307226 h 1639386"/>
              <a:gd name="connsiteX2805" fmla="*/ 695584 w 2570449"/>
              <a:gd name="connsiteY2805" fmla="*/ 303740 h 1639386"/>
              <a:gd name="connsiteX2806" fmla="*/ 696417 w 2570449"/>
              <a:gd name="connsiteY2806" fmla="*/ 305560 h 1639386"/>
              <a:gd name="connsiteX2807" fmla="*/ 678306 w 2570449"/>
              <a:gd name="connsiteY2807" fmla="*/ 318541 h 1639386"/>
              <a:gd name="connsiteX2808" fmla="*/ 676288 w 2570449"/>
              <a:gd name="connsiteY2808" fmla="*/ 316238 h 1639386"/>
              <a:gd name="connsiteX2809" fmla="*/ 688085 w 2570449"/>
              <a:gd name="connsiteY2809" fmla="*/ 296350 h 1639386"/>
              <a:gd name="connsiteX2810" fmla="*/ 1360908 w 2570449"/>
              <a:gd name="connsiteY2810" fmla="*/ 294047 h 1639386"/>
              <a:gd name="connsiteX2811" fmla="*/ 1345295 w 2570449"/>
              <a:gd name="connsiteY2811" fmla="*/ 310691 h 1639386"/>
              <a:gd name="connsiteX2812" fmla="*/ 1360908 w 2570449"/>
              <a:gd name="connsiteY2812" fmla="*/ 294047 h 1639386"/>
              <a:gd name="connsiteX2813" fmla="*/ 1522338 w 2570449"/>
              <a:gd name="connsiteY2813" fmla="*/ 293411 h 1639386"/>
              <a:gd name="connsiteX2814" fmla="*/ 1519685 w 2570449"/>
              <a:gd name="connsiteY2814" fmla="*/ 300077 h 1639386"/>
              <a:gd name="connsiteX2815" fmla="*/ 1522162 w 2570449"/>
              <a:gd name="connsiteY2815" fmla="*/ 293521 h 1639386"/>
              <a:gd name="connsiteX2816" fmla="*/ 1522338 w 2570449"/>
              <a:gd name="connsiteY2816" fmla="*/ 293411 h 1639386"/>
              <a:gd name="connsiteX2817" fmla="*/ 1522162 w 2570449"/>
              <a:gd name="connsiteY2817" fmla="*/ 293521 h 1639386"/>
              <a:gd name="connsiteX2818" fmla="*/ 1522291 w 2570449"/>
              <a:gd name="connsiteY2818" fmla="*/ 293434 h 1639386"/>
              <a:gd name="connsiteX2819" fmla="*/ 1526745 w 2570449"/>
              <a:gd name="connsiteY2819" fmla="*/ 290429 h 1639386"/>
              <a:gd name="connsiteX2820" fmla="*/ 1522291 w 2570449"/>
              <a:gd name="connsiteY2820" fmla="*/ 293434 h 1639386"/>
              <a:gd name="connsiteX2821" fmla="*/ 1514682 w 2570449"/>
              <a:gd name="connsiteY2821" fmla="*/ 297208 h 1639386"/>
              <a:gd name="connsiteX2822" fmla="*/ 1515036 w 2570449"/>
              <a:gd name="connsiteY2822" fmla="*/ 305230 h 1639386"/>
              <a:gd name="connsiteX2823" fmla="*/ 1506944 w 2570449"/>
              <a:gd name="connsiteY2823" fmla="*/ 311348 h 1639386"/>
              <a:gd name="connsiteX2824" fmla="*/ 1535165 w 2570449"/>
              <a:gd name="connsiteY2824" fmla="*/ 311369 h 1639386"/>
              <a:gd name="connsiteX2825" fmla="*/ 1545449 w 2570449"/>
              <a:gd name="connsiteY2825" fmla="*/ 298586 h 1639386"/>
              <a:gd name="connsiteX2826" fmla="*/ 1541875 w 2570449"/>
              <a:gd name="connsiteY2826" fmla="*/ 296130 h 1639386"/>
              <a:gd name="connsiteX2827" fmla="*/ 1541875 w 2570449"/>
              <a:gd name="connsiteY2827" fmla="*/ 304988 h 1639386"/>
              <a:gd name="connsiteX2828" fmla="*/ 1525341 w 2570449"/>
              <a:gd name="connsiteY2828" fmla="*/ 306151 h 1639386"/>
              <a:gd name="connsiteX2829" fmla="*/ 1536897 w 2570449"/>
              <a:gd name="connsiteY2829" fmla="*/ 291986 h 1639386"/>
              <a:gd name="connsiteX2830" fmla="*/ 1526745 w 2570449"/>
              <a:gd name="connsiteY2830" fmla="*/ 290429 h 1639386"/>
              <a:gd name="connsiteX2831" fmla="*/ 1565732 w 2570449"/>
              <a:gd name="connsiteY2831" fmla="*/ 290057 h 1639386"/>
              <a:gd name="connsiteX2832" fmla="*/ 1560250 w 2570449"/>
              <a:gd name="connsiteY2832" fmla="*/ 295034 h 1639386"/>
              <a:gd name="connsiteX2833" fmla="*/ 1562312 w 2570449"/>
              <a:gd name="connsiteY2833" fmla="*/ 296942 h 1639386"/>
              <a:gd name="connsiteX2834" fmla="*/ 1567157 w 2570449"/>
              <a:gd name="connsiteY2834" fmla="*/ 291459 h 1639386"/>
              <a:gd name="connsiteX2835" fmla="*/ 1565732 w 2570449"/>
              <a:gd name="connsiteY2835" fmla="*/ 290057 h 1639386"/>
              <a:gd name="connsiteX2836" fmla="*/ 2162576 w 2570449"/>
              <a:gd name="connsiteY2836" fmla="*/ 289289 h 1639386"/>
              <a:gd name="connsiteX2837" fmla="*/ 2161216 w 2570449"/>
              <a:gd name="connsiteY2837" fmla="*/ 290670 h 1639386"/>
              <a:gd name="connsiteX2838" fmla="*/ 2162291 w 2570449"/>
              <a:gd name="connsiteY2838" fmla="*/ 292030 h 1639386"/>
              <a:gd name="connsiteX2839" fmla="*/ 2163672 w 2570449"/>
              <a:gd name="connsiteY2839" fmla="*/ 290714 h 1639386"/>
              <a:gd name="connsiteX2840" fmla="*/ 2162576 w 2570449"/>
              <a:gd name="connsiteY2840" fmla="*/ 289289 h 1639386"/>
              <a:gd name="connsiteX2841" fmla="*/ 1440833 w 2570449"/>
              <a:gd name="connsiteY2841" fmla="*/ 287403 h 1639386"/>
              <a:gd name="connsiteX2842" fmla="*/ 1431470 w 2570449"/>
              <a:gd name="connsiteY2842" fmla="*/ 296262 h 1639386"/>
              <a:gd name="connsiteX2843" fmla="*/ 1423766 w 2570449"/>
              <a:gd name="connsiteY2843" fmla="*/ 310788 h 1639386"/>
              <a:gd name="connsiteX2844" fmla="*/ 1423488 w 2570449"/>
              <a:gd name="connsiteY2844" fmla="*/ 310953 h 1639386"/>
              <a:gd name="connsiteX2845" fmla="*/ 1423209 w 2570449"/>
              <a:gd name="connsiteY2845" fmla="*/ 311470 h 1639386"/>
              <a:gd name="connsiteX2846" fmla="*/ 1415792 w 2570449"/>
              <a:gd name="connsiteY2846" fmla="*/ 318803 h 1639386"/>
              <a:gd name="connsiteX2847" fmla="*/ 1418270 w 2570449"/>
              <a:gd name="connsiteY2847" fmla="*/ 320601 h 1639386"/>
              <a:gd name="connsiteX2848" fmla="*/ 1423209 w 2570449"/>
              <a:gd name="connsiteY2848" fmla="*/ 311470 h 1639386"/>
              <a:gd name="connsiteX2849" fmla="*/ 1423620 w 2570449"/>
              <a:gd name="connsiteY2849" fmla="*/ 311063 h 1639386"/>
              <a:gd name="connsiteX2850" fmla="*/ 1423766 w 2570449"/>
              <a:gd name="connsiteY2850" fmla="*/ 310788 h 1639386"/>
              <a:gd name="connsiteX2851" fmla="*/ 1437577 w 2570449"/>
              <a:gd name="connsiteY2851" fmla="*/ 302582 h 1639386"/>
              <a:gd name="connsiteX2852" fmla="*/ 1450942 w 2570449"/>
              <a:gd name="connsiteY2852" fmla="*/ 289837 h 1639386"/>
              <a:gd name="connsiteX2853" fmla="*/ 1440833 w 2570449"/>
              <a:gd name="connsiteY2853" fmla="*/ 287403 h 1639386"/>
              <a:gd name="connsiteX2854" fmla="*/ 655676 w 2570449"/>
              <a:gd name="connsiteY2854" fmla="*/ 283676 h 1639386"/>
              <a:gd name="connsiteX2855" fmla="*/ 652980 w 2570449"/>
              <a:gd name="connsiteY2855" fmla="*/ 286548 h 1639386"/>
              <a:gd name="connsiteX2856" fmla="*/ 654054 w 2570449"/>
              <a:gd name="connsiteY2856" fmla="*/ 287557 h 1639386"/>
              <a:gd name="connsiteX2857" fmla="*/ 656707 w 2570449"/>
              <a:gd name="connsiteY2857" fmla="*/ 284641 h 1639386"/>
              <a:gd name="connsiteX2858" fmla="*/ 655676 w 2570449"/>
              <a:gd name="connsiteY2858" fmla="*/ 283676 h 1639386"/>
              <a:gd name="connsiteX2859" fmla="*/ 1633532 w 2570449"/>
              <a:gd name="connsiteY2859" fmla="*/ 283632 h 1639386"/>
              <a:gd name="connsiteX2860" fmla="*/ 1631208 w 2570449"/>
              <a:gd name="connsiteY2860" fmla="*/ 287009 h 1639386"/>
              <a:gd name="connsiteX2861" fmla="*/ 1632611 w 2570449"/>
              <a:gd name="connsiteY2861" fmla="*/ 287995 h 1639386"/>
              <a:gd name="connsiteX2862" fmla="*/ 1634891 w 2570449"/>
              <a:gd name="connsiteY2862" fmla="*/ 284575 h 1639386"/>
              <a:gd name="connsiteX2863" fmla="*/ 1633532 w 2570449"/>
              <a:gd name="connsiteY2863" fmla="*/ 283632 h 1639386"/>
              <a:gd name="connsiteX2864" fmla="*/ 1337401 w 2570449"/>
              <a:gd name="connsiteY2864" fmla="*/ 283149 h 1639386"/>
              <a:gd name="connsiteX2865" fmla="*/ 1330077 w 2570449"/>
              <a:gd name="connsiteY2865" fmla="*/ 290166 h 1639386"/>
              <a:gd name="connsiteX2866" fmla="*/ 1331744 w 2570449"/>
              <a:gd name="connsiteY2866" fmla="*/ 292139 h 1639386"/>
              <a:gd name="connsiteX2867" fmla="*/ 1339857 w 2570449"/>
              <a:gd name="connsiteY2867" fmla="*/ 286087 h 1639386"/>
              <a:gd name="connsiteX2868" fmla="*/ 1337401 w 2570449"/>
              <a:gd name="connsiteY2868" fmla="*/ 283149 h 1639386"/>
              <a:gd name="connsiteX2869" fmla="*/ 1414279 w 2570449"/>
              <a:gd name="connsiteY2869" fmla="*/ 282119 h 1639386"/>
              <a:gd name="connsiteX2870" fmla="*/ 1404741 w 2570449"/>
              <a:gd name="connsiteY2870" fmla="*/ 292534 h 1639386"/>
              <a:gd name="connsiteX2871" fmla="*/ 1406407 w 2570449"/>
              <a:gd name="connsiteY2871" fmla="*/ 294047 h 1639386"/>
              <a:gd name="connsiteX2872" fmla="*/ 1417765 w 2570449"/>
              <a:gd name="connsiteY2872" fmla="*/ 285276 h 1639386"/>
              <a:gd name="connsiteX2873" fmla="*/ 1414279 w 2570449"/>
              <a:gd name="connsiteY2873" fmla="*/ 282119 h 1639386"/>
              <a:gd name="connsiteX2874" fmla="*/ 1706923 w 2570449"/>
              <a:gd name="connsiteY2874" fmla="*/ 280737 h 1639386"/>
              <a:gd name="connsiteX2875" fmla="*/ 1704665 w 2570449"/>
              <a:gd name="connsiteY2875" fmla="*/ 285671 h 1639386"/>
              <a:gd name="connsiteX2876" fmla="*/ 1706002 w 2570449"/>
              <a:gd name="connsiteY2876" fmla="*/ 286351 h 1639386"/>
              <a:gd name="connsiteX2877" fmla="*/ 1708721 w 2570449"/>
              <a:gd name="connsiteY2877" fmla="*/ 281658 h 1639386"/>
              <a:gd name="connsiteX2878" fmla="*/ 1706923 w 2570449"/>
              <a:gd name="connsiteY2878" fmla="*/ 280737 h 1639386"/>
              <a:gd name="connsiteX2879" fmla="*/ 1529574 w 2570449"/>
              <a:gd name="connsiteY2879" fmla="*/ 280562 h 1639386"/>
              <a:gd name="connsiteX2880" fmla="*/ 1526219 w 2570449"/>
              <a:gd name="connsiteY2880" fmla="*/ 282251 h 1639386"/>
              <a:gd name="connsiteX2881" fmla="*/ 1527841 w 2570449"/>
              <a:gd name="connsiteY2881" fmla="*/ 283676 h 1639386"/>
              <a:gd name="connsiteX2882" fmla="*/ 1529574 w 2570449"/>
              <a:gd name="connsiteY2882" fmla="*/ 280562 h 1639386"/>
              <a:gd name="connsiteX2883" fmla="*/ 1111943 w 2570449"/>
              <a:gd name="connsiteY2883" fmla="*/ 280386 h 1639386"/>
              <a:gd name="connsiteX2884" fmla="*/ 1106987 w 2570449"/>
              <a:gd name="connsiteY2884" fmla="*/ 286197 h 1639386"/>
              <a:gd name="connsiteX2885" fmla="*/ 1108215 w 2570449"/>
              <a:gd name="connsiteY2885" fmla="*/ 287184 h 1639386"/>
              <a:gd name="connsiteX2886" fmla="*/ 1113105 w 2570449"/>
              <a:gd name="connsiteY2886" fmla="*/ 281263 h 1639386"/>
              <a:gd name="connsiteX2887" fmla="*/ 1111943 w 2570449"/>
              <a:gd name="connsiteY2887" fmla="*/ 280386 h 1639386"/>
              <a:gd name="connsiteX2888" fmla="*/ 624714 w 2570449"/>
              <a:gd name="connsiteY2888" fmla="*/ 279751 h 1639386"/>
              <a:gd name="connsiteX2889" fmla="*/ 627587 w 2570449"/>
              <a:gd name="connsiteY2889" fmla="*/ 280847 h 1639386"/>
              <a:gd name="connsiteX2890" fmla="*/ 620921 w 2570449"/>
              <a:gd name="connsiteY2890" fmla="*/ 303476 h 1639386"/>
              <a:gd name="connsiteX2891" fmla="*/ 613662 w 2570449"/>
              <a:gd name="connsiteY2891" fmla="*/ 314045 h 1639386"/>
              <a:gd name="connsiteX2892" fmla="*/ 604629 w 2570449"/>
              <a:gd name="connsiteY2892" fmla="*/ 317663 h 1639386"/>
              <a:gd name="connsiteX2893" fmla="*/ 624714 w 2570449"/>
              <a:gd name="connsiteY2893" fmla="*/ 279751 h 1639386"/>
              <a:gd name="connsiteX2894" fmla="*/ 1496770 w 2570449"/>
              <a:gd name="connsiteY2894" fmla="*/ 278128 h 1639386"/>
              <a:gd name="connsiteX2895" fmla="*/ 1490937 w 2570449"/>
              <a:gd name="connsiteY2895" fmla="*/ 281372 h 1639386"/>
              <a:gd name="connsiteX2896" fmla="*/ 1491567 w 2570449"/>
              <a:gd name="connsiteY2896" fmla="*/ 293375 h 1639386"/>
              <a:gd name="connsiteX2897" fmla="*/ 1491464 w 2570449"/>
              <a:gd name="connsiteY2897" fmla="*/ 293411 h 1639386"/>
              <a:gd name="connsiteX2898" fmla="*/ 1491258 w 2570449"/>
              <a:gd name="connsiteY2898" fmla="*/ 293629 h 1639386"/>
              <a:gd name="connsiteX2899" fmla="*/ 1486201 w 2570449"/>
              <a:gd name="connsiteY2899" fmla="*/ 295714 h 1639386"/>
              <a:gd name="connsiteX2900" fmla="*/ 1487517 w 2570449"/>
              <a:gd name="connsiteY2900" fmla="*/ 297599 h 1639386"/>
              <a:gd name="connsiteX2901" fmla="*/ 1491258 w 2570449"/>
              <a:gd name="connsiteY2901" fmla="*/ 293629 h 1639386"/>
              <a:gd name="connsiteX2902" fmla="*/ 1491573 w 2570449"/>
              <a:gd name="connsiteY2902" fmla="*/ 293499 h 1639386"/>
              <a:gd name="connsiteX2903" fmla="*/ 1491567 w 2570449"/>
              <a:gd name="connsiteY2903" fmla="*/ 293375 h 1639386"/>
              <a:gd name="connsiteX2904" fmla="*/ 1501397 w 2570449"/>
              <a:gd name="connsiteY2904" fmla="*/ 289881 h 1639386"/>
              <a:gd name="connsiteX2905" fmla="*/ 1505694 w 2570449"/>
              <a:gd name="connsiteY2905" fmla="*/ 280211 h 1639386"/>
              <a:gd name="connsiteX2906" fmla="*/ 1496770 w 2570449"/>
              <a:gd name="connsiteY2906" fmla="*/ 278128 h 1639386"/>
              <a:gd name="connsiteX2907" fmla="*/ 723738 w 2570449"/>
              <a:gd name="connsiteY2907" fmla="*/ 277733 h 1639386"/>
              <a:gd name="connsiteX2908" fmla="*/ 725822 w 2570449"/>
              <a:gd name="connsiteY2908" fmla="*/ 278567 h 1639386"/>
              <a:gd name="connsiteX2909" fmla="*/ 725010 w 2570449"/>
              <a:gd name="connsiteY2909" fmla="*/ 281285 h 1639386"/>
              <a:gd name="connsiteX2910" fmla="*/ 723278 w 2570449"/>
              <a:gd name="connsiteY2910" fmla="*/ 280518 h 1639386"/>
              <a:gd name="connsiteX2911" fmla="*/ 723738 w 2570449"/>
              <a:gd name="connsiteY2911" fmla="*/ 277733 h 1639386"/>
              <a:gd name="connsiteX2912" fmla="*/ 1155228 w 2570449"/>
              <a:gd name="connsiteY2912" fmla="*/ 276790 h 1639386"/>
              <a:gd name="connsiteX2913" fmla="*/ 1149768 w 2570449"/>
              <a:gd name="connsiteY2913" fmla="*/ 295121 h 1639386"/>
              <a:gd name="connsiteX2914" fmla="*/ 1172857 w 2570449"/>
              <a:gd name="connsiteY2914" fmla="*/ 284837 h 1639386"/>
              <a:gd name="connsiteX2915" fmla="*/ 1171563 w 2570449"/>
              <a:gd name="connsiteY2915" fmla="*/ 292490 h 1639386"/>
              <a:gd name="connsiteX2916" fmla="*/ 1173778 w 2570449"/>
              <a:gd name="connsiteY2916" fmla="*/ 292863 h 1639386"/>
              <a:gd name="connsiteX2917" fmla="*/ 1181168 w 2570449"/>
              <a:gd name="connsiteY2917" fmla="*/ 279158 h 1639386"/>
              <a:gd name="connsiteX2918" fmla="*/ 1155228 w 2570449"/>
              <a:gd name="connsiteY2918" fmla="*/ 276790 h 1639386"/>
              <a:gd name="connsiteX2919" fmla="*/ 2170908 w 2570449"/>
              <a:gd name="connsiteY2919" fmla="*/ 275738 h 1639386"/>
              <a:gd name="connsiteX2920" fmla="*/ 2167707 w 2570449"/>
              <a:gd name="connsiteY2920" fmla="*/ 282096 h 1639386"/>
              <a:gd name="connsiteX2921" fmla="*/ 2169198 w 2570449"/>
              <a:gd name="connsiteY2921" fmla="*/ 282908 h 1639386"/>
              <a:gd name="connsiteX2922" fmla="*/ 2172641 w 2570449"/>
              <a:gd name="connsiteY2922" fmla="*/ 277053 h 1639386"/>
              <a:gd name="connsiteX2923" fmla="*/ 2170908 w 2570449"/>
              <a:gd name="connsiteY2923" fmla="*/ 275738 h 1639386"/>
              <a:gd name="connsiteX2924" fmla="*/ 1728587 w 2570449"/>
              <a:gd name="connsiteY2924" fmla="*/ 275189 h 1639386"/>
              <a:gd name="connsiteX2925" fmla="*/ 1723149 w 2570449"/>
              <a:gd name="connsiteY2925" fmla="*/ 276548 h 1639386"/>
              <a:gd name="connsiteX2926" fmla="*/ 1715371 w 2570449"/>
              <a:gd name="connsiteY2926" fmla="*/ 291093 h 1639386"/>
              <a:gd name="connsiteX2927" fmla="*/ 1715124 w 2570449"/>
              <a:gd name="connsiteY2927" fmla="*/ 291240 h 1639386"/>
              <a:gd name="connsiteX2928" fmla="*/ 1715058 w 2570449"/>
              <a:gd name="connsiteY2928" fmla="*/ 291476 h 1639386"/>
              <a:gd name="connsiteX2929" fmla="*/ 1709061 w 2570449"/>
              <a:gd name="connsiteY2929" fmla="*/ 295785 h 1639386"/>
              <a:gd name="connsiteX2930" fmla="*/ 1709796 w 2570449"/>
              <a:gd name="connsiteY2930" fmla="*/ 302160 h 1639386"/>
              <a:gd name="connsiteX2931" fmla="*/ 1717602 w 2570449"/>
              <a:gd name="connsiteY2931" fmla="*/ 303169 h 1639386"/>
              <a:gd name="connsiteX2932" fmla="*/ 1713230 w 2570449"/>
              <a:gd name="connsiteY2932" fmla="*/ 297994 h 1639386"/>
              <a:gd name="connsiteX2933" fmla="*/ 1715058 w 2570449"/>
              <a:gd name="connsiteY2933" fmla="*/ 291476 h 1639386"/>
              <a:gd name="connsiteX2934" fmla="*/ 1715234 w 2570449"/>
              <a:gd name="connsiteY2934" fmla="*/ 291350 h 1639386"/>
              <a:gd name="connsiteX2935" fmla="*/ 1715371 w 2570449"/>
              <a:gd name="connsiteY2935" fmla="*/ 291093 h 1639386"/>
              <a:gd name="connsiteX2936" fmla="*/ 1724334 w 2570449"/>
              <a:gd name="connsiteY2936" fmla="*/ 285758 h 1639386"/>
              <a:gd name="connsiteX2937" fmla="*/ 1726373 w 2570449"/>
              <a:gd name="connsiteY2937" fmla="*/ 293192 h 1639386"/>
              <a:gd name="connsiteX2938" fmla="*/ 1730977 w 2570449"/>
              <a:gd name="connsiteY2938" fmla="*/ 280496 h 1639386"/>
              <a:gd name="connsiteX2939" fmla="*/ 1728587 w 2570449"/>
              <a:gd name="connsiteY2939" fmla="*/ 275189 h 1639386"/>
              <a:gd name="connsiteX2940" fmla="*/ 1313061 w 2570449"/>
              <a:gd name="connsiteY2940" fmla="*/ 272558 h 1639386"/>
              <a:gd name="connsiteX2941" fmla="*/ 1309466 w 2570449"/>
              <a:gd name="connsiteY2941" fmla="*/ 275781 h 1639386"/>
              <a:gd name="connsiteX2942" fmla="*/ 1310781 w 2570449"/>
              <a:gd name="connsiteY2942" fmla="*/ 277097 h 1639386"/>
              <a:gd name="connsiteX2943" fmla="*/ 1314026 w 2570449"/>
              <a:gd name="connsiteY2943" fmla="*/ 273589 h 1639386"/>
              <a:gd name="connsiteX2944" fmla="*/ 1313061 w 2570449"/>
              <a:gd name="connsiteY2944" fmla="*/ 272558 h 1639386"/>
              <a:gd name="connsiteX2945" fmla="*/ 589937 w 2570449"/>
              <a:gd name="connsiteY2945" fmla="*/ 272427 h 1639386"/>
              <a:gd name="connsiteX2946" fmla="*/ 591516 w 2570449"/>
              <a:gd name="connsiteY2946" fmla="*/ 273721 h 1639386"/>
              <a:gd name="connsiteX2947" fmla="*/ 588030 w 2570449"/>
              <a:gd name="connsiteY2947" fmla="*/ 278720 h 1639386"/>
              <a:gd name="connsiteX2948" fmla="*/ 585837 w 2570449"/>
              <a:gd name="connsiteY2948" fmla="*/ 276791 h 1639386"/>
              <a:gd name="connsiteX2949" fmla="*/ 589937 w 2570449"/>
              <a:gd name="connsiteY2949" fmla="*/ 272427 h 1639386"/>
              <a:gd name="connsiteX2950" fmla="*/ 1082814 w 2570449"/>
              <a:gd name="connsiteY2950" fmla="*/ 271999 h 1639386"/>
              <a:gd name="connsiteX2951" fmla="*/ 1077254 w 2570449"/>
              <a:gd name="connsiteY2951" fmla="*/ 277755 h 1639386"/>
              <a:gd name="connsiteX2952" fmla="*/ 1090432 w 2570449"/>
              <a:gd name="connsiteY2952" fmla="*/ 274598 h 1639386"/>
              <a:gd name="connsiteX2953" fmla="*/ 1082814 w 2570449"/>
              <a:gd name="connsiteY2953" fmla="*/ 271999 h 1639386"/>
              <a:gd name="connsiteX2954" fmla="*/ 825175 w 2570449"/>
              <a:gd name="connsiteY2954" fmla="*/ 271966 h 1639386"/>
              <a:gd name="connsiteX2955" fmla="*/ 825109 w 2570449"/>
              <a:gd name="connsiteY2955" fmla="*/ 273830 h 1639386"/>
              <a:gd name="connsiteX2956" fmla="*/ 826688 w 2570449"/>
              <a:gd name="connsiteY2956" fmla="*/ 274904 h 1639386"/>
              <a:gd name="connsiteX2957" fmla="*/ 829452 w 2570449"/>
              <a:gd name="connsiteY2957" fmla="*/ 272953 h 1639386"/>
              <a:gd name="connsiteX2958" fmla="*/ 825175 w 2570449"/>
              <a:gd name="connsiteY2958" fmla="*/ 271966 h 1639386"/>
              <a:gd name="connsiteX2959" fmla="*/ 1378186 w 2570449"/>
              <a:gd name="connsiteY2959" fmla="*/ 270146 h 1639386"/>
              <a:gd name="connsiteX2960" fmla="*/ 1372923 w 2570449"/>
              <a:gd name="connsiteY2960" fmla="*/ 276505 h 1639386"/>
              <a:gd name="connsiteX2961" fmla="*/ 1374985 w 2570449"/>
              <a:gd name="connsiteY2961" fmla="*/ 278260 h 1639386"/>
              <a:gd name="connsiteX2962" fmla="*/ 1380554 w 2570449"/>
              <a:gd name="connsiteY2962" fmla="*/ 272186 h 1639386"/>
              <a:gd name="connsiteX2963" fmla="*/ 1378186 w 2570449"/>
              <a:gd name="connsiteY2963" fmla="*/ 270146 h 1639386"/>
              <a:gd name="connsiteX2964" fmla="*/ 1457059 w 2570449"/>
              <a:gd name="connsiteY2964" fmla="*/ 266945 h 1639386"/>
              <a:gd name="connsiteX2965" fmla="*/ 1457673 w 2570449"/>
              <a:gd name="connsiteY2965" fmla="*/ 280320 h 1639386"/>
              <a:gd name="connsiteX2966" fmla="*/ 1472496 w 2570449"/>
              <a:gd name="connsiteY2966" fmla="*/ 272603 h 1639386"/>
              <a:gd name="connsiteX2967" fmla="*/ 1471794 w 2570449"/>
              <a:gd name="connsiteY2967" fmla="*/ 270388 h 1639386"/>
              <a:gd name="connsiteX2968" fmla="*/ 1457059 w 2570449"/>
              <a:gd name="connsiteY2968" fmla="*/ 266945 h 1639386"/>
              <a:gd name="connsiteX2969" fmla="*/ 1707779 w 2570449"/>
              <a:gd name="connsiteY2969" fmla="*/ 266769 h 1639386"/>
              <a:gd name="connsiteX2970" fmla="*/ 1697406 w 2570449"/>
              <a:gd name="connsiteY2970" fmla="*/ 271724 h 1639386"/>
              <a:gd name="connsiteX2971" fmla="*/ 1692210 w 2570449"/>
              <a:gd name="connsiteY2971" fmla="*/ 285605 h 1639386"/>
              <a:gd name="connsiteX2972" fmla="*/ 1707779 w 2570449"/>
              <a:gd name="connsiteY2972" fmla="*/ 266769 h 1639386"/>
              <a:gd name="connsiteX2973" fmla="*/ 1409346 w 2570449"/>
              <a:gd name="connsiteY2973" fmla="*/ 265892 h 1639386"/>
              <a:gd name="connsiteX2974" fmla="*/ 1402438 w 2570449"/>
              <a:gd name="connsiteY2974" fmla="*/ 270672 h 1639386"/>
              <a:gd name="connsiteX2975" fmla="*/ 1404368 w 2570449"/>
              <a:gd name="connsiteY2975" fmla="*/ 272865 h 1639386"/>
              <a:gd name="connsiteX2976" fmla="*/ 1410464 w 2570449"/>
              <a:gd name="connsiteY2976" fmla="*/ 267230 h 1639386"/>
              <a:gd name="connsiteX2977" fmla="*/ 1409346 w 2570449"/>
              <a:gd name="connsiteY2977" fmla="*/ 265892 h 1639386"/>
              <a:gd name="connsiteX2978" fmla="*/ 1094072 w 2570449"/>
              <a:gd name="connsiteY2978" fmla="*/ 263765 h 1639386"/>
              <a:gd name="connsiteX2979" fmla="*/ 1092362 w 2570449"/>
              <a:gd name="connsiteY2979" fmla="*/ 264445 h 1639386"/>
              <a:gd name="connsiteX2980" fmla="*/ 1093392 w 2570449"/>
              <a:gd name="connsiteY2980" fmla="*/ 267098 h 1639386"/>
              <a:gd name="connsiteX2981" fmla="*/ 1096462 w 2570449"/>
              <a:gd name="connsiteY2981" fmla="*/ 266177 h 1639386"/>
              <a:gd name="connsiteX2982" fmla="*/ 1094072 w 2570449"/>
              <a:gd name="connsiteY2982" fmla="*/ 263765 h 1639386"/>
              <a:gd name="connsiteX2983" fmla="*/ 786100 w 2570449"/>
              <a:gd name="connsiteY2983" fmla="*/ 262538 h 1639386"/>
              <a:gd name="connsiteX2984" fmla="*/ 791210 w 2570449"/>
              <a:gd name="connsiteY2984" fmla="*/ 271835 h 1639386"/>
              <a:gd name="connsiteX2985" fmla="*/ 778689 w 2570449"/>
              <a:gd name="connsiteY2985" fmla="*/ 270168 h 1639386"/>
              <a:gd name="connsiteX2986" fmla="*/ 759854 w 2570449"/>
              <a:gd name="connsiteY2986" fmla="*/ 292994 h 1639386"/>
              <a:gd name="connsiteX2987" fmla="*/ 757749 w 2570449"/>
              <a:gd name="connsiteY2987" fmla="*/ 291635 h 1639386"/>
              <a:gd name="connsiteX2988" fmla="*/ 764261 w 2570449"/>
              <a:gd name="connsiteY2988" fmla="*/ 276746 h 1639386"/>
              <a:gd name="connsiteX2989" fmla="*/ 777351 w 2570449"/>
              <a:gd name="connsiteY2989" fmla="*/ 264072 h 1639386"/>
              <a:gd name="connsiteX2990" fmla="*/ 786100 w 2570449"/>
              <a:gd name="connsiteY2990" fmla="*/ 262538 h 1639386"/>
              <a:gd name="connsiteX2991" fmla="*/ 926523 w 2570449"/>
              <a:gd name="connsiteY2991" fmla="*/ 262361 h 1639386"/>
              <a:gd name="connsiteX2992" fmla="*/ 901790 w 2570449"/>
              <a:gd name="connsiteY2992" fmla="*/ 285605 h 1639386"/>
              <a:gd name="connsiteX2993" fmla="*/ 901833 w 2570449"/>
              <a:gd name="connsiteY2993" fmla="*/ 293318 h 1639386"/>
              <a:gd name="connsiteX2994" fmla="*/ 901724 w 2570449"/>
              <a:gd name="connsiteY2994" fmla="*/ 293455 h 1639386"/>
              <a:gd name="connsiteX2995" fmla="*/ 892887 w 2570449"/>
              <a:gd name="connsiteY2995" fmla="*/ 297819 h 1639386"/>
              <a:gd name="connsiteX2996" fmla="*/ 892716 w 2570449"/>
              <a:gd name="connsiteY2996" fmla="*/ 298208 h 1639386"/>
              <a:gd name="connsiteX2997" fmla="*/ 887537 w 2570449"/>
              <a:gd name="connsiteY2997" fmla="*/ 303805 h 1639386"/>
              <a:gd name="connsiteX2998" fmla="*/ 889664 w 2570449"/>
              <a:gd name="connsiteY2998" fmla="*/ 305143 h 1639386"/>
              <a:gd name="connsiteX2999" fmla="*/ 892716 w 2570449"/>
              <a:gd name="connsiteY2999" fmla="*/ 298208 h 1639386"/>
              <a:gd name="connsiteX3000" fmla="*/ 892975 w 2570449"/>
              <a:gd name="connsiteY3000" fmla="*/ 297929 h 1639386"/>
              <a:gd name="connsiteX3001" fmla="*/ 901834 w 2570449"/>
              <a:gd name="connsiteY3001" fmla="*/ 293564 h 1639386"/>
              <a:gd name="connsiteX3002" fmla="*/ 901833 w 2570449"/>
              <a:gd name="connsiteY3002" fmla="*/ 293318 h 1639386"/>
              <a:gd name="connsiteX3003" fmla="*/ 2403318 w 2570449"/>
              <a:gd name="connsiteY3003" fmla="*/ 261595 h 1639386"/>
              <a:gd name="connsiteX3004" fmla="*/ 2405905 w 2570449"/>
              <a:gd name="connsiteY3004" fmla="*/ 263218 h 1639386"/>
              <a:gd name="connsiteX3005" fmla="*/ 2401191 w 2570449"/>
              <a:gd name="connsiteY3005" fmla="*/ 274400 h 1639386"/>
              <a:gd name="connsiteX3006" fmla="*/ 2372751 w 2570449"/>
              <a:gd name="connsiteY3006" fmla="*/ 308454 h 1639386"/>
              <a:gd name="connsiteX3007" fmla="*/ 2370339 w 2570449"/>
              <a:gd name="connsiteY3007" fmla="*/ 308454 h 1639386"/>
              <a:gd name="connsiteX3008" fmla="*/ 2372357 w 2570449"/>
              <a:gd name="connsiteY3008" fmla="*/ 299223 h 1639386"/>
              <a:gd name="connsiteX3009" fmla="*/ 2394766 w 2570449"/>
              <a:gd name="connsiteY3009" fmla="*/ 270234 h 1639386"/>
              <a:gd name="connsiteX3010" fmla="*/ 2403318 w 2570449"/>
              <a:gd name="connsiteY3010" fmla="*/ 261595 h 1639386"/>
              <a:gd name="connsiteX3011" fmla="*/ 1304751 w 2570449"/>
              <a:gd name="connsiteY3011" fmla="*/ 259073 h 1639386"/>
              <a:gd name="connsiteX3012" fmla="*/ 1291353 w 2570449"/>
              <a:gd name="connsiteY3012" fmla="*/ 273347 h 1639386"/>
              <a:gd name="connsiteX3013" fmla="*/ 1304751 w 2570449"/>
              <a:gd name="connsiteY3013" fmla="*/ 259073 h 1639386"/>
              <a:gd name="connsiteX3014" fmla="*/ 744022 w 2570449"/>
              <a:gd name="connsiteY3014" fmla="*/ 256289 h 1639386"/>
              <a:gd name="connsiteX3015" fmla="*/ 739000 w 2570449"/>
              <a:gd name="connsiteY3015" fmla="*/ 269094 h 1639386"/>
              <a:gd name="connsiteX3016" fmla="*/ 744022 w 2570449"/>
              <a:gd name="connsiteY3016" fmla="*/ 256289 h 1639386"/>
              <a:gd name="connsiteX3017" fmla="*/ 1172792 w 2570449"/>
              <a:gd name="connsiteY3017" fmla="*/ 253109 h 1639386"/>
              <a:gd name="connsiteX3018" fmla="*/ 1171592 w 2570449"/>
              <a:gd name="connsiteY3018" fmla="*/ 258109 h 1639386"/>
              <a:gd name="connsiteX3019" fmla="*/ 1171366 w 2570449"/>
              <a:gd name="connsiteY3019" fmla="*/ 258393 h 1639386"/>
              <a:gd name="connsiteX3020" fmla="*/ 1171464 w 2570449"/>
              <a:gd name="connsiteY3020" fmla="*/ 258560 h 1639386"/>
              <a:gd name="connsiteX3021" fmla="*/ 1166915 w 2570449"/>
              <a:gd name="connsiteY3021" fmla="*/ 266287 h 1639386"/>
              <a:gd name="connsiteX3022" fmla="*/ 1168800 w 2570449"/>
              <a:gd name="connsiteY3022" fmla="*/ 267668 h 1639386"/>
              <a:gd name="connsiteX3023" fmla="*/ 1174568 w 2570449"/>
              <a:gd name="connsiteY3023" fmla="*/ 263831 h 1639386"/>
              <a:gd name="connsiteX3024" fmla="*/ 1171464 w 2570449"/>
              <a:gd name="connsiteY3024" fmla="*/ 258560 h 1639386"/>
              <a:gd name="connsiteX3025" fmla="*/ 1171497 w 2570449"/>
              <a:gd name="connsiteY3025" fmla="*/ 258503 h 1639386"/>
              <a:gd name="connsiteX3026" fmla="*/ 1171592 w 2570449"/>
              <a:gd name="connsiteY3026" fmla="*/ 258109 h 1639386"/>
              <a:gd name="connsiteX3027" fmla="*/ 1174830 w 2570449"/>
              <a:gd name="connsiteY3027" fmla="*/ 254030 h 1639386"/>
              <a:gd name="connsiteX3028" fmla="*/ 1172792 w 2570449"/>
              <a:gd name="connsiteY3028" fmla="*/ 253109 h 1639386"/>
              <a:gd name="connsiteX3029" fmla="*/ 1106242 w 2570449"/>
              <a:gd name="connsiteY3029" fmla="*/ 252977 h 1639386"/>
              <a:gd name="connsiteX3030" fmla="*/ 1102668 w 2570449"/>
              <a:gd name="connsiteY3030" fmla="*/ 255806 h 1639386"/>
              <a:gd name="connsiteX3031" fmla="*/ 1104290 w 2570449"/>
              <a:gd name="connsiteY3031" fmla="*/ 257845 h 1639386"/>
              <a:gd name="connsiteX3032" fmla="*/ 1108105 w 2570449"/>
              <a:gd name="connsiteY3032" fmla="*/ 254994 h 1639386"/>
              <a:gd name="connsiteX3033" fmla="*/ 1106242 w 2570449"/>
              <a:gd name="connsiteY3033" fmla="*/ 252977 h 1639386"/>
              <a:gd name="connsiteX3034" fmla="*/ 562221 w 2570449"/>
              <a:gd name="connsiteY3034" fmla="*/ 252824 h 1639386"/>
              <a:gd name="connsiteX3035" fmla="*/ 563997 w 2570449"/>
              <a:gd name="connsiteY3035" fmla="*/ 253657 h 1639386"/>
              <a:gd name="connsiteX3036" fmla="*/ 562792 w 2570449"/>
              <a:gd name="connsiteY3036" fmla="*/ 258854 h 1639386"/>
              <a:gd name="connsiteX3037" fmla="*/ 559963 w 2570449"/>
              <a:gd name="connsiteY3037" fmla="*/ 257823 h 1639386"/>
              <a:gd name="connsiteX3038" fmla="*/ 562221 w 2570449"/>
              <a:gd name="connsiteY3038" fmla="*/ 252824 h 1639386"/>
              <a:gd name="connsiteX3039" fmla="*/ 1123849 w 2570449"/>
              <a:gd name="connsiteY3039" fmla="*/ 250280 h 1639386"/>
              <a:gd name="connsiteX3040" fmla="*/ 1117731 w 2570449"/>
              <a:gd name="connsiteY3040" fmla="*/ 257822 h 1639386"/>
              <a:gd name="connsiteX3041" fmla="*/ 1120297 w 2570449"/>
              <a:gd name="connsiteY3041" fmla="*/ 259533 h 1639386"/>
              <a:gd name="connsiteX3042" fmla="*/ 1125648 w 2570449"/>
              <a:gd name="connsiteY3042" fmla="*/ 251573 h 1639386"/>
              <a:gd name="connsiteX3043" fmla="*/ 1123849 w 2570449"/>
              <a:gd name="connsiteY3043" fmla="*/ 250280 h 1639386"/>
              <a:gd name="connsiteX3044" fmla="*/ 842498 w 2570449"/>
              <a:gd name="connsiteY3044" fmla="*/ 249600 h 1639386"/>
              <a:gd name="connsiteX3045" fmla="*/ 830635 w 2570449"/>
              <a:gd name="connsiteY3045" fmla="*/ 263568 h 1639386"/>
              <a:gd name="connsiteX3046" fmla="*/ 832784 w 2570449"/>
              <a:gd name="connsiteY3046" fmla="*/ 265607 h 1639386"/>
              <a:gd name="connsiteX3047" fmla="*/ 836380 w 2570449"/>
              <a:gd name="connsiteY3047" fmla="*/ 264248 h 1639386"/>
              <a:gd name="connsiteX3048" fmla="*/ 842498 w 2570449"/>
              <a:gd name="connsiteY3048" fmla="*/ 249600 h 1639386"/>
              <a:gd name="connsiteX3049" fmla="*/ 1145382 w 2570449"/>
              <a:gd name="connsiteY3049" fmla="*/ 248174 h 1639386"/>
              <a:gd name="connsiteX3050" fmla="*/ 1127313 w 2570449"/>
              <a:gd name="connsiteY3050" fmla="*/ 265300 h 1639386"/>
              <a:gd name="connsiteX3051" fmla="*/ 1128366 w 2570449"/>
              <a:gd name="connsiteY3051" fmla="*/ 266769 h 1639386"/>
              <a:gd name="connsiteX3052" fmla="*/ 1145382 w 2570449"/>
              <a:gd name="connsiteY3052" fmla="*/ 260257 h 1639386"/>
              <a:gd name="connsiteX3053" fmla="*/ 1145382 w 2570449"/>
              <a:gd name="connsiteY3053" fmla="*/ 248174 h 1639386"/>
              <a:gd name="connsiteX3054" fmla="*/ 870412 w 2570449"/>
              <a:gd name="connsiteY3054" fmla="*/ 248108 h 1639386"/>
              <a:gd name="connsiteX3055" fmla="*/ 859536 w 2570449"/>
              <a:gd name="connsiteY3055" fmla="*/ 259665 h 1639386"/>
              <a:gd name="connsiteX3056" fmla="*/ 860983 w 2570449"/>
              <a:gd name="connsiteY3056" fmla="*/ 249556 h 1639386"/>
              <a:gd name="connsiteX3057" fmla="*/ 850041 w 2570449"/>
              <a:gd name="connsiteY3057" fmla="*/ 263129 h 1639386"/>
              <a:gd name="connsiteX3058" fmla="*/ 846399 w 2570449"/>
              <a:gd name="connsiteY3058" fmla="*/ 274724 h 1639386"/>
              <a:gd name="connsiteX3059" fmla="*/ 840402 w 2570449"/>
              <a:gd name="connsiteY3059" fmla="*/ 284612 h 1639386"/>
              <a:gd name="connsiteX3060" fmla="*/ 840393 w 2570449"/>
              <a:gd name="connsiteY3060" fmla="*/ 284596 h 1639386"/>
              <a:gd name="connsiteX3061" fmla="*/ 840267 w 2570449"/>
              <a:gd name="connsiteY3061" fmla="*/ 284767 h 1639386"/>
              <a:gd name="connsiteX3062" fmla="*/ 836819 w 2570449"/>
              <a:gd name="connsiteY3062" fmla="*/ 284355 h 1639386"/>
              <a:gd name="connsiteX3063" fmla="*/ 828969 w 2570449"/>
              <a:gd name="connsiteY3063" fmla="*/ 296283 h 1639386"/>
              <a:gd name="connsiteX3064" fmla="*/ 830854 w 2570449"/>
              <a:gd name="connsiteY3064" fmla="*/ 297621 h 1639386"/>
              <a:gd name="connsiteX3065" fmla="*/ 840267 w 2570449"/>
              <a:gd name="connsiteY3065" fmla="*/ 284767 h 1639386"/>
              <a:gd name="connsiteX3066" fmla="*/ 840306 w 2570449"/>
              <a:gd name="connsiteY3066" fmla="*/ 284771 h 1639386"/>
              <a:gd name="connsiteX3067" fmla="*/ 840402 w 2570449"/>
              <a:gd name="connsiteY3067" fmla="*/ 284612 h 1639386"/>
              <a:gd name="connsiteX3068" fmla="*/ 842148 w 2570449"/>
              <a:gd name="connsiteY3068" fmla="*/ 287491 h 1639386"/>
              <a:gd name="connsiteX3069" fmla="*/ 872604 w 2570449"/>
              <a:gd name="connsiteY3069" fmla="*/ 250016 h 1639386"/>
              <a:gd name="connsiteX3070" fmla="*/ 870412 w 2570449"/>
              <a:gd name="connsiteY3070" fmla="*/ 248108 h 1639386"/>
              <a:gd name="connsiteX3071" fmla="*/ 1726920 w 2570449"/>
              <a:gd name="connsiteY3071" fmla="*/ 247868 h 1639386"/>
              <a:gd name="connsiteX3072" fmla="*/ 1713918 w 2570449"/>
              <a:gd name="connsiteY3072" fmla="*/ 257933 h 1639386"/>
              <a:gd name="connsiteX3073" fmla="*/ 1716264 w 2570449"/>
              <a:gd name="connsiteY3073" fmla="*/ 260915 h 1639386"/>
              <a:gd name="connsiteX3074" fmla="*/ 1729333 w 2570449"/>
              <a:gd name="connsiteY3074" fmla="*/ 250740 h 1639386"/>
              <a:gd name="connsiteX3075" fmla="*/ 1726920 w 2570449"/>
              <a:gd name="connsiteY3075" fmla="*/ 247868 h 1639386"/>
              <a:gd name="connsiteX3076" fmla="*/ 454360 w 2570449"/>
              <a:gd name="connsiteY3076" fmla="*/ 246398 h 1639386"/>
              <a:gd name="connsiteX3077" fmla="*/ 456246 w 2570449"/>
              <a:gd name="connsiteY3077" fmla="*/ 247736 h 1639386"/>
              <a:gd name="connsiteX3078" fmla="*/ 450654 w 2570449"/>
              <a:gd name="connsiteY3078" fmla="*/ 256946 h 1639386"/>
              <a:gd name="connsiteX3079" fmla="*/ 454360 w 2570449"/>
              <a:gd name="connsiteY3079" fmla="*/ 246398 h 1639386"/>
              <a:gd name="connsiteX3080" fmla="*/ 1170467 w 2570449"/>
              <a:gd name="connsiteY3080" fmla="*/ 244316 h 1639386"/>
              <a:gd name="connsiteX3081" fmla="*/ 1149483 w 2570449"/>
              <a:gd name="connsiteY3081" fmla="*/ 258371 h 1639386"/>
              <a:gd name="connsiteX3082" fmla="*/ 1154504 w 2570449"/>
              <a:gd name="connsiteY3082" fmla="*/ 261945 h 1639386"/>
              <a:gd name="connsiteX3083" fmla="*/ 1164876 w 2570449"/>
              <a:gd name="connsiteY3083" fmla="*/ 254512 h 1639386"/>
              <a:gd name="connsiteX3084" fmla="*/ 1172221 w 2570449"/>
              <a:gd name="connsiteY3084" fmla="*/ 245763 h 1639386"/>
              <a:gd name="connsiteX3085" fmla="*/ 1170467 w 2570449"/>
              <a:gd name="connsiteY3085" fmla="*/ 244316 h 1639386"/>
              <a:gd name="connsiteX3086" fmla="*/ 853242 w 2570449"/>
              <a:gd name="connsiteY3086" fmla="*/ 244206 h 1639386"/>
              <a:gd name="connsiteX3087" fmla="*/ 849399 w 2570449"/>
              <a:gd name="connsiteY3087" fmla="*/ 249359 h 1639386"/>
              <a:gd name="connsiteX3088" fmla="*/ 849054 w 2570449"/>
              <a:gd name="connsiteY3088" fmla="*/ 249556 h 1639386"/>
              <a:gd name="connsiteX3089" fmla="*/ 848934 w 2570449"/>
              <a:gd name="connsiteY3089" fmla="*/ 249966 h 1639386"/>
              <a:gd name="connsiteX3090" fmla="*/ 845940 w 2570449"/>
              <a:gd name="connsiteY3090" fmla="*/ 253788 h 1639386"/>
              <a:gd name="connsiteX3091" fmla="*/ 847541 w 2570449"/>
              <a:gd name="connsiteY3091" fmla="*/ 254709 h 1639386"/>
              <a:gd name="connsiteX3092" fmla="*/ 848934 w 2570449"/>
              <a:gd name="connsiteY3092" fmla="*/ 249966 h 1639386"/>
              <a:gd name="connsiteX3093" fmla="*/ 849186 w 2570449"/>
              <a:gd name="connsiteY3093" fmla="*/ 249644 h 1639386"/>
              <a:gd name="connsiteX3094" fmla="*/ 849399 w 2570449"/>
              <a:gd name="connsiteY3094" fmla="*/ 249359 h 1639386"/>
              <a:gd name="connsiteX3095" fmla="*/ 854997 w 2570449"/>
              <a:gd name="connsiteY3095" fmla="*/ 246158 h 1639386"/>
              <a:gd name="connsiteX3096" fmla="*/ 853242 w 2570449"/>
              <a:gd name="connsiteY3096" fmla="*/ 244206 h 1639386"/>
              <a:gd name="connsiteX3097" fmla="*/ 1708195 w 2570449"/>
              <a:gd name="connsiteY3097" fmla="*/ 243548 h 1639386"/>
              <a:gd name="connsiteX3098" fmla="*/ 1702371 w 2570449"/>
              <a:gd name="connsiteY3098" fmla="*/ 253574 h 1639386"/>
              <a:gd name="connsiteX3099" fmla="*/ 1701924 w 2570449"/>
              <a:gd name="connsiteY3099" fmla="*/ 254007 h 1639386"/>
              <a:gd name="connsiteX3100" fmla="*/ 1701672 w 2570449"/>
              <a:gd name="connsiteY3100" fmla="*/ 254431 h 1639386"/>
              <a:gd name="connsiteX3101" fmla="*/ 1691610 w 2570449"/>
              <a:gd name="connsiteY3101" fmla="*/ 262639 h 1639386"/>
              <a:gd name="connsiteX3102" fmla="*/ 1685061 w 2570449"/>
              <a:gd name="connsiteY3102" fmla="*/ 274334 h 1639386"/>
              <a:gd name="connsiteX3103" fmla="*/ 1695105 w 2570449"/>
              <a:gd name="connsiteY3103" fmla="*/ 265462 h 1639386"/>
              <a:gd name="connsiteX3104" fmla="*/ 1701672 w 2570449"/>
              <a:gd name="connsiteY3104" fmla="*/ 254431 h 1639386"/>
              <a:gd name="connsiteX3105" fmla="*/ 1702056 w 2570449"/>
              <a:gd name="connsiteY3105" fmla="*/ 254117 h 1639386"/>
              <a:gd name="connsiteX3106" fmla="*/ 1702371 w 2570449"/>
              <a:gd name="connsiteY3106" fmla="*/ 253574 h 1639386"/>
              <a:gd name="connsiteX3107" fmla="*/ 1710804 w 2570449"/>
              <a:gd name="connsiteY3107" fmla="*/ 245412 h 1639386"/>
              <a:gd name="connsiteX3108" fmla="*/ 1708195 w 2570449"/>
              <a:gd name="connsiteY3108" fmla="*/ 243548 h 1639386"/>
              <a:gd name="connsiteX3109" fmla="*/ 695781 w 2570449"/>
              <a:gd name="connsiteY3109" fmla="*/ 243176 h 1639386"/>
              <a:gd name="connsiteX3110" fmla="*/ 697580 w 2570449"/>
              <a:gd name="connsiteY3110" fmla="*/ 244097 h 1639386"/>
              <a:gd name="connsiteX3111" fmla="*/ 695716 w 2570449"/>
              <a:gd name="connsiteY3111" fmla="*/ 246113 h 1639386"/>
              <a:gd name="connsiteX3112" fmla="*/ 694707 w 2570449"/>
              <a:gd name="connsiteY3112" fmla="*/ 244733 h 1639386"/>
              <a:gd name="connsiteX3113" fmla="*/ 695781 w 2570449"/>
              <a:gd name="connsiteY3113" fmla="*/ 243176 h 1639386"/>
              <a:gd name="connsiteX3114" fmla="*/ 704158 w 2570449"/>
              <a:gd name="connsiteY3114" fmla="*/ 243000 h 1639386"/>
              <a:gd name="connsiteX3115" fmla="*/ 705999 w 2570449"/>
              <a:gd name="connsiteY3115" fmla="*/ 246114 h 1639386"/>
              <a:gd name="connsiteX3116" fmla="*/ 686484 w 2570449"/>
              <a:gd name="connsiteY3116" fmla="*/ 287929 h 1639386"/>
              <a:gd name="connsiteX3117" fmla="*/ 678525 w 2570449"/>
              <a:gd name="connsiteY3117" fmla="*/ 305559 h 1639386"/>
              <a:gd name="connsiteX3118" fmla="*/ 661465 w 2570449"/>
              <a:gd name="connsiteY3118" fmla="*/ 311720 h 1639386"/>
              <a:gd name="connsiteX3119" fmla="*/ 661465 w 2570449"/>
              <a:gd name="connsiteY3119" fmla="*/ 298915 h 1639386"/>
              <a:gd name="connsiteX3120" fmla="*/ 649866 w 2570449"/>
              <a:gd name="connsiteY3120" fmla="*/ 312050 h 1639386"/>
              <a:gd name="connsiteX3121" fmla="*/ 647913 w 2570449"/>
              <a:gd name="connsiteY3121" fmla="*/ 310800 h 1639386"/>
              <a:gd name="connsiteX3122" fmla="*/ 653286 w 2570449"/>
              <a:gd name="connsiteY3122" fmla="*/ 300056 h 1639386"/>
              <a:gd name="connsiteX3123" fmla="*/ 639537 w 2570449"/>
              <a:gd name="connsiteY3123" fmla="*/ 308629 h 1639386"/>
              <a:gd name="connsiteX3124" fmla="*/ 632652 w 2570449"/>
              <a:gd name="connsiteY3124" fmla="*/ 320097 h 1639386"/>
              <a:gd name="connsiteX3125" fmla="*/ 634056 w 2570449"/>
              <a:gd name="connsiteY3125" fmla="*/ 303038 h 1639386"/>
              <a:gd name="connsiteX3126" fmla="*/ 648155 w 2570449"/>
              <a:gd name="connsiteY3126" fmla="*/ 283719 h 1639386"/>
              <a:gd name="connsiteX3127" fmla="*/ 656882 w 2570449"/>
              <a:gd name="connsiteY3127" fmla="*/ 278611 h 1639386"/>
              <a:gd name="connsiteX3128" fmla="*/ 670170 w 2570449"/>
              <a:gd name="connsiteY3128" fmla="*/ 271177 h 1639386"/>
              <a:gd name="connsiteX3129" fmla="*/ 679467 w 2570449"/>
              <a:gd name="connsiteY3129" fmla="*/ 259468 h 1639386"/>
              <a:gd name="connsiteX3130" fmla="*/ 681990 w 2570449"/>
              <a:gd name="connsiteY3130" fmla="*/ 261068 h 1639386"/>
              <a:gd name="connsiteX3131" fmla="*/ 675082 w 2570449"/>
              <a:gd name="connsiteY3131" fmla="*/ 271527 h 1639386"/>
              <a:gd name="connsiteX3132" fmla="*/ 666903 w 2570449"/>
              <a:gd name="connsiteY3132" fmla="*/ 281746 h 1639386"/>
              <a:gd name="connsiteX3133" fmla="*/ 656093 w 2570449"/>
              <a:gd name="connsiteY3133" fmla="*/ 293170 h 1639386"/>
              <a:gd name="connsiteX3134" fmla="*/ 677801 w 2570449"/>
              <a:gd name="connsiteY3134" fmla="*/ 284246 h 1639386"/>
              <a:gd name="connsiteX3135" fmla="*/ 684314 w 2570449"/>
              <a:gd name="connsiteY3135" fmla="*/ 273721 h 1639386"/>
              <a:gd name="connsiteX3136" fmla="*/ 689072 w 2570449"/>
              <a:gd name="connsiteY3136" fmla="*/ 262472 h 1639386"/>
              <a:gd name="connsiteX3137" fmla="*/ 695058 w 2570449"/>
              <a:gd name="connsiteY3137" fmla="*/ 262472 h 1639386"/>
              <a:gd name="connsiteX3138" fmla="*/ 704158 w 2570449"/>
              <a:gd name="connsiteY3138" fmla="*/ 243000 h 1639386"/>
              <a:gd name="connsiteX3139" fmla="*/ 1416167 w 2570449"/>
              <a:gd name="connsiteY3139" fmla="*/ 241964 h 1639386"/>
              <a:gd name="connsiteX3140" fmla="*/ 1423444 w 2570449"/>
              <a:gd name="connsiteY3140" fmla="*/ 245829 h 1639386"/>
              <a:gd name="connsiteX3141" fmla="*/ 1411604 w 2570449"/>
              <a:gd name="connsiteY3141" fmla="*/ 252275 h 1639386"/>
              <a:gd name="connsiteX3142" fmla="*/ 1416167 w 2570449"/>
              <a:gd name="connsiteY3142" fmla="*/ 241964 h 1639386"/>
              <a:gd name="connsiteX3143" fmla="*/ 1303524 w 2570449"/>
              <a:gd name="connsiteY3143" fmla="*/ 241597 h 1639386"/>
              <a:gd name="connsiteX3144" fmla="*/ 1292253 w 2570449"/>
              <a:gd name="connsiteY3144" fmla="*/ 245654 h 1639386"/>
              <a:gd name="connsiteX3145" fmla="*/ 1282779 w 2570449"/>
              <a:gd name="connsiteY3145" fmla="*/ 248745 h 1639386"/>
              <a:gd name="connsiteX3146" fmla="*/ 1285937 w 2570449"/>
              <a:gd name="connsiteY3146" fmla="*/ 263546 h 1639386"/>
              <a:gd name="connsiteX3147" fmla="*/ 1303524 w 2570449"/>
              <a:gd name="connsiteY3147" fmla="*/ 241597 h 1639386"/>
              <a:gd name="connsiteX3148" fmla="*/ 891506 w 2570449"/>
              <a:gd name="connsiteY3148" fmla="*/ 241311 h 1639386"/>
              <a:gd name="connsiteX3149" fmla="*/ 874052 w 2570449"/>
              <a:gd name="connsiteY3149" fmla="*/ 258480 h 1639386"/>
              <a:gd name="connsiteX3150" fmla="*/ 866355 w 2570449"/>
              <a:gd name="connsiteY3150" fmla="*/ 282206 h 1639386"/>
              <a:gd name="connsiteX3151" fmla="*/ 880914 w 2570449"/>
              <a:gd name="connsiteY3151" fmla="*/ 274795 h 1639386"/>
              <a:gd name="connsiteX3152" fmla="*/ 890102 w 2570449"/>
              <a:gd name="connsiteY3152" fmla="*/ 251267 h 1639386"/>
              <a:gd name="connsiteX3153" fmla="*/ 892449 w 2570449"/>
              <a:gd name="connsiteY3153" fmla="*/ 251837 h 1639386"/>
              <a:gd name="connsiteX3154" fmla="*/ 885410 w 2570449"/>
              <a:gd name="connsiteY3154" fmla="*/ 284575 h 1639386"/>
              <a:gd name="connsiteX3155" fmla="*/ 887208 w 2570449"/>
              <a:gd name="connsiteY3155" fmla="*/ 285692 h 1639386"/>
              <a:gd name="connsiteX3156" fmla="*/ 910670 w 2570449"/>
              <a:gd name="connsiteY3156" fmla="*/ 255871 h 1639386"/>
              <a:gd name="connsiteX3157" fmla="*/ 909201 w 2570449"/>
              <a:gd name="connsiteY3157" fmla="*/ 254446 h 1639386"/>
              <a:gd name="connsiteX3158" fmla="*/ 901307 w 2570449"/>
              <a:gd name="connsiteY3158" fmla="*/ 256091 h 1639386"/>
              <a:gd name="connsiteX3159" fmla="*/ 891506 w 2570449"/>
              <a:gd name="connsiteY3159" fmla="*/ 241311 h 1639386"/>
              <a:gd name="connsiteX3160" fmla="*/ 469626 w 2570449"/>
              <a:gd name="connsiteY3160" fmla="*/ 241174 h 1639386"/>
              <a:gd name="connsiteX3161" fmla="*/ 466376 w 2570449"/>
              <a:gd name="connsiteY3161" fmla="*/ 248153 h 1639386"/>
              <a:gd name="connsiteX3162" fmla="*/ 464249 w 2570449"/>
              <a:gd name="connsiteY3162" fmla="*/ 246530 h 1639386"/>
              <a:gd name="connsiteX3163" fmla="*/ 469783 w 2570449"/>
              <a:gd name="connsiteY3163" fmla="*/ 240836 h 1639386"/>
              <a:gd name="connsiteX3164" fmla="*/ 469873 w 2570449"/>
              <a:gd name="connsiteY3164" fmla="*/ 240927 h 1639386"/>
              <a:gd name="connsiteX3165" fmla="*/ 469626 w 2570449"/>
              <a:gd name="connsiteY3165" fmla="*/ 241174 h 1639386"/>
              <a:gd name="connsiteX3166" fmla="*/ 1694337 w 2570449"/>
              <a:gd name="connsiteY3166" fmla="*/ 240302 h 1639386"/>
              <a:gd name="connsiteX3167" fmla="*/ 1680413 w 2570449"/>
              <a:gd name="connsiteY3167" fmla="*/ 244118 h 1639386"/>
              <a:gd name="connsiteX3168" fmla="*/ 1673177 w 2570449"/>
              <a:gd name="connsiteY3168" fmla="*/ 255827 h 1639386"/>
              <a:gd name="connsiteX3169" fmla="*/ 1679667 w 2570449"/>
              <a:gd name="connsiteY3169" fmla="*/ 251025 h 1639386"/>
              <a:gd name="connsiteX3170" fmla="*/ 1681509 w 2570449"/>
              <a:gd name="connsiteY3170" fmla="*/ 252100 h 1639386"/>
              <a:gd name="connsiteX3171" fmla="*/ 1676312 w 2570449"/>
              <a:gd name="connsiteY3171" fmla="*/ 264576 h 1639386"/>
              <a:gd name="connsiteX3172" fmla="*/ 1694205 w 2570449"/>
              <a:gd name="connsiteY3172" fmla="*/ 246815 h 1639386"/>
              <a:gd name="connsiteX3173" fmla="*/ 1694337 w 2570449"/>
              <a:gd name="connsiteY3173" fmla="*/ 240302 h 1639386"/>
              <a:gd name="connsiteX3174" fmla="*/ 743101 w 2570449"/>
              <a:gd name="connsiteY3174" fmla="*/ 239097 h 1639386"/>
              <a:gd name="connsiteX3175" fmla="*/ 732225 w 2570449"/>
              <a:gd name="connsiteY3175" fmla="*/ 264884 h 1639386"/>
              <a:gd name="connsiteX3176" fmla="*/ 743101 w 2570449"/>
              <a:gd name="connsiteY3176" fmla="*/ 239097 h 1639386"/>
              <a:gd name="connsiteX3177" fmla="*/ 1118082 w 2570449"/>
              <a:gd name="connsiteY3177" fmla="*/ 236334 h 1639386"/>
              <a:gd name="connsiteX3178" fmla="*/ 1113324 w 2570449"/>
              <a:gd name="connsiteY3178" fmla="*/ 244798 h 1639386"/>
              <a:gd name="connsiteX3179" fmla="*/ 1115715 w 2570449"/>
              <a:gd name="connsiteY3179" fmla="*/ 246004 h 1639386"/>
              <a:gd name="connsiteX3180" fmla="*/ 1119968 w 2570449"/>
              <a:gd name="connsiteY3180" fmla="*/ 237299 h 1639386"/>
              <a:gd name="connsiteX3181" fmla="*/ 1118082 w 2570449"/>
              <a:gd name="connsiteY3181" fmla="*/ 236334 h 1639386"/>
              <a:gd name="connsiteX3182" fmla="*/ 1152640 w 2570449"/>
              <a:gd name="connsiteY3182" fmla="*/ 235893 h 1639386"/>
              <a:gd name="connsiteX3183" fmla="*/ 1148123 w 2570449"/>
              <a:gd name="connsiteY3183" fmla="*/ 242693 h 1639386"/>
              <a:gd name="connsiteX3184" fmla="*/ 1160381 w 2570449"/>
              <a:gd name="connsiteY3184" fmla="*/ 237825 h 1639386"/>
              <a:gd name="connsiteX3185" fmla="*/ 1152640 w 2570449"/>
              <a:gd name="connsiteY3185" fmla="*/ 235893 h 1639386"/>
              <a:gd name="connsiteX3186" fmla="*/ 580464 w 2570449"/>
              <a:gd name="connsiteY3186" fmla="*/ 234821 h 1639386"/>
              <a:gd name="connsiteX3187" fmla="*/ 582811 w 2570449"/>
              <a:gd name="connsiteY3187" fmla="*/ 236795 h 1639386"/>
              <a:gd name="connsiteX3188" fmla="*/ 571212 w 2570449"/>
              <a:gd name="connsiteY3188" fmla="*/ 251267 h 1639386"/>
              <a:gd name="connsiteX3189" fmla="*/ 569194 w 2570449"/>
              <a:gd name="connsiteY3189" fmla="*/ 249689 h 1639386"/>
              <a:gd name="connsiteX3190" fmla="*/ 580464 w 2570449"/>
              <a:gd name="connsiteY3190" fmla="*/ 234821 h 1639386"/>
              <a:gd name="connsiteX3191" fmla="*/ 1818468 w 2570449"/>
              <a:gd name="connsiteY3191" fmla="*/ 234492 h 1639386"/>
              <a:gd name="connsiteX3192" fmla="*/ 1806825 w 2570449"/>
              <a:gd name="connsiteY3192" fmla="*/ 244864 h 1639386"/>
              <a:gd name="connsiteX3193" fmla="*/ 1808820 w 2570449"/>
              <a:gd name="connsiteY3193" fmla="*/ 246596 h 1639386"/>
              <a:gd name="connsiteX3194" fmla="*/ 1819477 w 2570449"/>
              <a:gd name="connsiteY3194" fmla="*/ 235325 h 1639386"/>
              <a:gd name="connsiteX3195" fmla="*/ 1818468 w 2570449"/>
              <a:gd name="connsiteY3195" fmla="*/ 234492 h 1639386"/>
              <a:gd name="connsiteX3196" fmla="*/ 756630 w 2570449"/>
              <a:gd name="connsiteY3196" fmla="*/ 231795 h 1639386"/>
              <a:gd name="connsiteX3197" fmla="*/ 758625 w 2570449"/>
              <a:gd name="connsiteY3197" fmla="*/ 234866 h 1639386"/>
              <a:gd name="connsiteX3198" fmla="*/ 756213 w 2570449"/>
              <a:gd name="connsiteY3198" fmla="*/ 237584 h 1639386"/>
              <a:gd name="connsiteX3199" fmla="*/ 754416 w 2570449"/>
              <a:gd name="connsiteY3199" fmla="*/ 235436 h 1639386"/>
              <a:gd name="connsiteX3200" fmla="*/ 756630 w 2570449"/>
              <a:gd name="connsiteY3200" fmla="*/ 231795 h 1639386"/>
              <a:gd name="connsiteX3201" fmla="*/ 663657 w 2570449"/>
              <a:gd name="connsiteY3201" fmla="*/ 230765 h 1639386"/>
              <a:gd name="connsiteX3202" fmla="*/ 662671 w 2570449"/>
              <a:gd name="connsiteY3202" fmla="*/ 253942 h 1639386"/>
              <a:gd name="connsiteX3203" fmla="*/ 649098 w 2570449"/>
              <a:gd name="connsiteY3203" fmla="*/ 270914 h 1639386"/>
              <a:gd name="connsiteX3204" fmla="*/ 644537 w 2570449"/>
              <a:gd name="connsiteY3204" fmla="*/ 271484 h 1639386"/>
              <a:gd name="connsiteX3205" fmla="*/ 643704 w 2570449"/>
              <a:gd name="connsiteY3205" fmla="*/ 266068 h 1639386"/>
              <a:gd name="connsiteX3206" fmla="*/ 660434 w 2570449"/>
              <a:gd name="connsiteY3206" fmla="*/ 234908 h 1639386"/>
              <a:gd name="connsiteX3207" fmla="*/ 663657 w 2570449"/>
              <a:gd name="connsiteY3207" fmla="*/ 230765 h 1639386"/>
              <a:gd name="connsiteX3208" fmla="*/ 766848 w 2570449"/>
              <a:gd name="connsiteY3208" fmla="*/ 230545 h 1639386"/>
              <a:gd name="connsiteX3209" fmla="*/ 768953 w 2570449"/>
              <a:gd name="connsiteY3209" fmla="*/ 232430 h 1639386"/>
              <a:gd name="connsiteX3210" fmla="*/ 764129 w 2570449"/>
              <a:gd name="connsiteY3210" fmla="*/ 238022 h 1639386"/>
              <a:gd name="connsiteX3211" fmla="*/ 762002 w 2570449"/>
              <a:gd name="connsiteY3211" fmla="*/ 236136 h 1639386"/>
              <a:gd name="connsiteX3212" fmla="*/ 766848 w 2570449"/>
              <a:gd name="connsiteY3212" fmla="*/ 230545 h 1639386"/>
              <a:gd name="connsiteX3213" fmla="*/ 474161 w 2570449"/>
              <a:gd name="connsiteY3213" fmla="*/ 229910 h 1639386"/>
              <a:gd name="connsiteX3214" fmla="*/ 474172 w 2570449"/>
              <a:gd name="connsiteY3214" fmla="*/ 229919 h 1639386"/>
              <a:gd name="connsiteX3215" fmla="*/ 474161 w 2570449"/>
              <a:gd name="connsiteY3215" fmla="*/ 229931 h 1639386"/>
              <a:gd name="connsiteX3216" fmla="*/ 474269 w 2570449"/>
              <a:gd name="connsiteY3216" fmla="*/ 229997 h 1639386"/>
              <a:gd name="connsiteX3217" fmla="*/ 474270 w 2570449"/>
              <a:gd name="connsiteY3217" fmla="*/ 229998 h 1639386"/>
              <a:gd name="connsiteX3218" fmla="*/ 469885 w 2570449"/>
              <a:gd name="connsiteY3218" fmla="*/ 240939 h 1639386"/>
              <a:gd name="connsiteX3219" fmla="*/ 469873 w 2570449"/>
              <a:gd name="connsiteY3219" fmla="*/ 240927 h 1639386"/>
              <a:gd name="connsiteX3220" fmla="*/ 469884 w 2570449"/>
              <a:gd name="connsiteY3220" fmla="*/ 240917 h 1639386"/>
              <a:gd name="connsiteX3221" fmla="*/ 469797 w 2570449"/>
              <a:gd name="connsiteY3221" fmla="*/ 240807 h 1639386"/>
              <a:gd name="connsiteX3222" fmla="*/ 469783 w 2570449"/>
              <a:gd name="connsiteY3222" fmla="*/ 240836 h 1639386"/>
              <a:gd name="connsiteX3223" fmla="*/ 469776 w 2570449"/>
              <a:gd name="connsiteY3223" fmla="*/ 240830 h 1639386"/>
              <a:gd name="connsiteX3224" fmla="*/ 474161 w 2570449"/>
              <a:gd name="connsiteY3224" fmla="*/ 229910 h 1639386"/>
              <a:gd name="connsiteX3225" fmla="*/ 474334 w 2570449"/>
              <a:gd name="connsiteY3225" fmla="*/ 229733 h 1639386"/>
              <a:gd name="connsiteX3226" fmla="*/ 474270 w 2570449"/>
              <a:gd name="connsiteY3226" fmla="*/ 229997 h 1639386"/>
              <a:gd name="connsiteX3227" fmla="*/ 474269 w 2570449"/>
              <a:gd name="connsiteY3227" fmla="*/ 229997 h 1639386"/>
              <a:gd name="connsiteX3228" fmla="*/ 474172 w 2570449"/>
              <a:gd name="connsiteY3228" fmla="*/ 229919 h 1639386"/>
              <a:gd name="connsiteX3229" fmla="*/ 1365337 w 2570449"/>
              <a:gd name="connsiteY3229" fmla="*/ 228835 h 1639386"/>
              <a:gd name="connsiteX3230" fmla="*/ 1355645 w 2570449"/>
              <a:gd name="connsiteY3230" fmla="*/ 236750 h 1639386"/>
              <a:gd name="connsiteX3231" fmla="*/ 1357815 w 2570449"/>
              <a:gd name="connsiteY3231" fmla="*/ 239184 h 1639386"/>
              <a:gd name="connsiteX3232" fmla="*/ 1365337 w 2570449"/>
              <a:gd name="connsiteY3232" fmla="*/ 228835 h 1639386"/>
              <a:gd name="connsiteX3233" fmla="*/ 1400530 w 2570449"/>
              <a:gd name="connsiteY3233" fmla="*/ 228111 h 1639386"/>
              <a:gd name="connsiteX3234" fmla="*/ 1384501 w 2570449"/>
              <a:gd name="connsiteY3234" fmla="*/ 236334 h 1639386"/>
              <a:gd name="connsiteX3235" fmla="*/ 1400530 w 2570449"/>
              <a:gd name="connsiteY3235" fmla="*/ 228111 h 1639386"/>
              <a:gd name="connsiteX3236" fmla="*/ 1313281 w 2570449"/>
              <a:gd name="connsiteY3236" fmla="*/ 224954 h 1639386"/>
              <a:gd name="connsiteX3237" fmla="*/ 1308369 w 2570449"/>
              <a:gd name="connsiteY3237" fmla="*/ 231817 h 1639386"/>
              <a:gd name="connsiteX3238" fmla="*/ 1310299 w 2570449"/>
              <a:gd name="connsiteY3238" fmla="*/ 233198 h 1639386"/>
              <a:gd name="connsiteX3239" fmla="*/ 1315035 w 2570449"/>
              <a:gd name="connsiteY3239" fmla="*/ 226511 h 1639386"/>
              <a:gd name="connsiteX3240" fmla="*/ 1313281 w 2570449"/>
              <a:gd name="connsiteY3240" fmla="*/ 224954 h 1639386"/>
              <a:gd name="connsiteX3241" fmla="*/ 630635 w 2570449"/>
              <a:gd name="connsiteY3241" fmla="*/ 223704 h 1639386"/>
              <a:gd name="connsiteX3242" fmla="*/ 632608 w 2570449"/>
              <a:gd name="connsiteY3242" fmla="*/ 225284 h 1639386"/>
              <a:gd name="connsiteX3243" fmla="*/ 628683 w 2570449"/>
              <a:gd name="connsiteY3243" fmla="*/ 230546 h 1639386"/>
              <a:gd name="connsiteX3244" fmla="*/ 626951 w 2570449"/>
              <a:gd name="connsiteY3244" fmla="*/ 229361 h 1639386"/>
              <a:gd name="connsiteX3245" fmla="*/ 630635 w 2570449"/>
              <a:gd name="connsiteY3245" fmla="*/ 223704 h 1639386"/>
              <a:gd name="connsiteX3246" fmla="*/ 475893 w 2570449"/>
              <a:gd name="connsiteY3246" fmla="*/ 223244 h 1639386"/>
              <a:gd name="connsiteX3247" fmla="*/ 478700 w 2570449"/>
              <a:gd name="connsiteY3247" fmla="*/ 224735 h 1639386"/>
              <a:gd name="connsiteX3248" fmla="*/ 474334 w 2570449"/>
              <a:gd name="connsiteY3248" fmla="*/ 229733 h 1639386"/>
              <a:gd name="connsiteX3249" fmla="*/ 1784853 w 2570449"/>
              <a:gd name="connsiteY3249" fmla="*/ 223024 h 1639386"/>
              <a:gd name="connsiteX3250" fmla="*/ 1781937 w 2570449"/>
              <a:gd name="connsiteY3250" fmla="*/ 229252 h 1639386"/>
              <a:gd name="connsiteX3251" fmla="*/ 1783998 w 2570449"/>
              <a:gd name="connsiteY3251" fmla="*/ 229778 h 1639386"/>
              <a:gd name="connsiteX3252" fmla="*/ 1786432 w 2570449"/>
              <a:gd name="connsiteY3252" fmla="*/ 223638 h 1639386"/>
              <a:gd name="connsiteX3253" fmla="*/ 1784853 w 2570449"/>
              <a:gd name="connsiteY3253" fmla="*/ 223024 h 1639386"/>
              <a:gd name="connsiteX3254" fmla="*/ 775335 w 2570449"/>
              <a:gd name="connsiteY3254" fmla="*/ 222652 h 1639386"/>
              <a:gd name="connsiteX3255" fmla="*/ 776124 w 2570449"/>
              <a:gd name="connsiteY3255" fmla="*/ 224537 h 1639386"/>
              <a:gd name="connsiteX3256" fmla="*/ 774765 w 2570449"/>
              <a:gd name="connsiteY3256" fmla="*/ 225568 h 1639386"/>
              <a:gd name="connsiteX3257" fmla="*/ 773383 w 2570449"/>
              <a:gd name="connsiteY3257" fmla="*/ 224099 h 1639386"/>
              <a:gd name="connsiteX3258" fmla="*/ 775335 w 2570449"/>
              <a:gd name="connsiteY3258" fmla="*/ 222652 h 1639386"/>
              <a:gd name="connsiteX3259" fmla="*/ 1203994 w 2570449"/>
              <a:gd name="connsiteY3259" fmla="*/ 221095 h 1639386"/>
              <a:gd name="connsiteX3260" fmla="*/ 1197087 w 2570449"/>
              <a:gd name="connsiteY3260" fmla="*/ 227497 h 1639386"/>
              <a:gd name="connsiteX3261" fmla="*/ 1199082 w 2570449"/>
              <a:gd name="connsiteY3261" fmla="*/ 229097 h 1639386"/>
              <a:gd name="connsiteX3262" fmla="*/ 1205266 w 2570449"/>
              <a:gd name="connsiteY3262" fmla="*/ 222257 h 1639386"/>
              <a:gd name="connsiteX3263" fmla="*/ 1203994 w 2570449"/>
              <a:gd name="connsiteY3263" fmla="*/ 221095 h 1639386"/>
              <a:gd name="connsiteX3264" fmla="*/ 1585335 w 2570449"/>
              <a:gd name="connsiteY3264" fmla="*/ 220217 h 1639386"/>
              <a:gd name="connsiteX3265" fmla="*/ 1583581 w 2570449"/>
              <a:gd name="connsiteY3265" fmla="*/ 221160 h 1639386"/>
              <a:gd name="connsiteX3266" fmla="*/ 1585730 w 2570449"/>
              <a:gd name="connsiteY3266" fmla="*/ 225656 h 1639386"/>
              <a:gd name="connsiteX3267" fmla="*/ 1587549 w 2570449"/>
              <a:gd name="connsiteY3267" fmla="*/ 224756 h 1639386"/>
              <a:gd name="connsiteX3268" fmla="*/ 1585335 w 2570449"/>
              <a:gd name="connsiteY3268" fmla="*/ 220217 h 1639386"/>
              <a:gd name="connsiteX3269" fmla="*/ 638397 w 2570449"/>
              <a:gd name="connsiteY3269" fmla="*/ 219340 h 1639386"/>
              <a:gd name="connsiteX3270" fmla="*/ 635240 w 2570449"/>
              <a:gd name="connsiteY3270" fmla="*/ 232409 h 1639386"/>
              <a:gd name="connsiteX3271" fmla="*/ 638397 w 2570449"/>
              <a:gd name="connsiteY3271" fmla="*/ 219340 h 1639386"/>
              <a:gd name="connsiteX3272" fmla="*/ 879752 w 2570449"/>
              <a:gd name="connsiteY3272" fmla="*/ 218993 h 1639386"/>
              <a:gd name="connsiteX3273" fmla="*/ 879753 w 2570449"/>
              <a:gd name="connsiteY3273" fmla="*/ 218996 h 1639386"/>
              <a:gd name="connsiteX3274" fmla="*/ 879731 w 2570449"/>
              <a:gd name="connsiteY3274" fmla="*/ 219011 h 1639386"/>
              <a:gd name="connsiteX3275" fmla="*/ 879882 w 2570449"/>
              <a:gd name="connsiteY3275" fmla="*/ 218904 h 1639386"/>
              <a:gd name="connsiteX3276" fmla="*/ 879753 w 2570449"/>
              <a:gd name="connsiteY3276" fmla="*/ 219012 h 1639386"/>
              <a:gd name="connsiteX3277" fmla="*/ 879753 w 2570449"/>
              <a:gd name="connsiteY3277" fmla="*/ 218996 h 1639386"/>
              <a:gd name="connsiteX3278" fmla="*/ 879882 w 2570449"/>
              <a:gd name="connsiteY3278" fmla="*/ 218903 h 1639386"/>
              <a:gd name="connsiteX3279" fmla="*/ 879882 w 2570449"/>
              <a:gd name="connsiteY3279" fmla="*/ 218904 h 1639386"/>
              <a:gd name="connsiteX3280" fmla="*/ 879882 w 2570449"/>
              <a:gd name="connsiteY3280" fmla="*/ 218904 h 1639386"/>
              <a:gd name="connsiteX3281" fmla="*/ 879747 w 2570449"/>
              <a:gd name="connsiteY3281" fmla="*/ 218789 h 1639386"/>
              <a:gd name="connsiteX3282" fmla="*/ 879869 w 2570449"/>
              <a:gd name="connsiteY3282" fmla="*/ 218889 h 1639386"/>
              <a:gd name="connsiteX3283" fmla="*/ 879752 w 2570449"/>
              <a:gd name="connsiteY3283" fmla="*/ 218993 h 1639386"/>
              <a:gd name="connsiteX3284" fmla="*/ 1093984 w 2570449"/>
              <a:gd name="connsiteY3284" fmla="*/ 216665 h 1639386"/>
              <a:gd name="connsiteX3285" fmla="*/ 1093567 w 2570449"/>
              <a:gd name="connsiteY3285" fmla="*/ 223989 h 1639386"/>
              <a:gd name="connsiteX3286" fmla="*/ 1097471 w 2570449"/>
              <a:gd name="connsiteY3286" fmla="*/ 224054 h 1639386"/>
              <a:gd name="connsiteX3287" fmla="*/ 1096769 w 2570449"/>
              <a:gd name="connsiteY3287" fmla="*/ 217344 h 1639386"/>
              <a:gd name="connsiteX3288" fmla="*/ 1093984 w 2570449"/>
              <a:gd name="connsiteY3288" fmla="*/ 216665 h 1639386"/>
              <a:gd name="connsiteX3289" fmla="*/ 879621 w 2570449"/>
              <a:gd name="connsiteY3289" fmla="*/ 214275 h 1639386"/>
              <a:gd name="connsiteX3290" fmla="*/ 879747 w 2570449"/>
              <a:gd name="connsiteY3290" fmla="*/ 218789 h 1639386"/>
              <a:gd name="connsiteX3291" fmla="*/ 876529 w 2570449"/>
              <a:gd name="connsiteY3291" fmla="*/ 216140 h 1639386"/>
              <a:gd name="connsiteX3292" fmla="*/ 879621 w 2570449"/>
              <a:gd name="connsiteY3292" fmla="*/ 214275 h 1639386"/>
              <a:gd name="connsiteX3293" fmla="*/ 1771522 w 2570449"/>
              <a:gd name="connsiteY3293" fmla="*/ 213946 h 1639386"/>
              <a:gd name="connsiteX3294" fmla="*/ 1773956 w 2570449"/>
              <a:gd name="connsiteY3294" fmla="*/ 215327 h 1639386"/>
              <a:gd name="connsiteX3295" fmla="*/ 1772574 w 2570449"/>
              <a:gd name="connsiteY3295" fmla="*/ 217367 h 1639386"/>
              <a:gd name="connsiteX3296" fmla="*/ 1770513 w 2570449"/>
              <a:gd name="connsiteY3296" fmla="*/ 215525 h 1639386"/>
              <a:gd name="connsiteX3297" fmla="*/ 1771522 w 2570449"/>
              <a:gd name="connsiteY3297" fmla="*/ 213946 h 1639386"/>
              <a:gd name="connsiteX3298" fmla="*/ 1326635 w 2570449"/>
              <a:gd name="connsiteY3298" fmla="*/ 211819 h 1639386"/>
              <a:gd name="connsiteX3299" fmla="*/ 1324332 w 2570449"/>
              <a:gd name="connsiteY3299" fmla="*/ 216577 h 1639386"/>
              <a:gd name="connsiteX3300" fmla="*/ 1326043 w 2570449"/>
              <a:gd name="connsiteY3300" fmla="*/ 217410 h 1639386"/>
              <a:gd name="connsiteX3301" fmla="*/ 1328411 w 2570449"/>
              <a:gd name="connsiteY3301" fmla="*/ 213288 h 1639386"/>
              <a:gd name="connsiteX3302" fmla="*/ 1326635 w 2570449"/>
              <a:gd name="connsiteY3302" fmla="*/ 211819 h 1639386"/>
              <a:gd name="connsiteX3303" fmla="*/ 862847 w 2570449"/>
              <a:gd name="connsiteY3303" fmla="*/ 210744 h 1639386"/>
              <a:gd name="connsiteX3304" fmla="*/ 856246 w 2570449"/>
              <a:gd name="connsiteY3304" fmla="*/ 218792 h 1639386"/>
              <a:gd name="connsiteX3305" fmla="*/ 859842 w 2570449"/>
              <a:gd name="connsiteY3305" fmla="*/ 221204 h 1639386"/>
              <a:gd name="connsiteX3306" fmla="*/ 864885 w 2570449"/>
              <a:gd name="connsiteY3306" fmla="*/ 212082 h 1639386"/>
              <a:gd name="connsiteX3307" fmla="*/ 862847 w 2570449"/>
              <a:gd name="connsiteY3307" fmla="*/ 210744 h 1639386"/>
              <a:gd name="connsiteX3308" fmla="*/ 769062 w 2570449"/>
              <a:gd name="connsiteY3308" fmla="*/ 210438 h 1639386"/>
              <a:gd name="connsiteX3309" fmla="*/ 770795 w 2570449"/>
              <a:gd name="connsiteY3309" fmla="*/ 213157 h 1639386"/>
              <a:gd name="connsiteX3310" fmla="*/ 769041 w 2570449"/>
              <a:gd name="connsiteY3310" fmla="*/ 215306 h 1639386"/>
              <a:gd name="connsiteX3311" fmla="*/ 767265 w 2570449"/>
              <a:gd name="connsiteY3311" fmla="*/ 213223 h 1639386"/>
              <a:gd name="connsiteX3312" fmla="*/ 769062 w 2570449"/>
              <a:gd name="connsiteY3312" fmla="*/ 210438 h 1639386"/>
              <a:gd name="connsiteX3313" fmla="*/ 1342247 w 2570449"/>
              <a:gd name="connsiteY3313" fmla="*/ 209889 h 1639386"/>
              <a:gd name="connsiteX3314" fmla="*/ 1336326 w 2570449"/>
              <a:gd name="connsiteY3314" fmla="*/ 217784 h 1639386"/>
              <a:gd name="connsiteX3315" fmla="*/ 1342428 w 2570449"/>
              <a:gd name="connsiteY3315" fmla="*/ 218836 h 1639386"/>
              <a:gd name="connsiteX3316" fmla="*/ 1342401 w 2570449"/>
              <a:gd name="connsiteY3316" fmla="*/ 218946 h 1639386"/>
              <a:gd name="connsiteX3317" fmla="*/ 1342368 w 2570449"/>
              <a:gd name="connsiteY3317" fmla="*/ 219037 h 1639386"/>
              <a:gd name="connsiteX3318" fmla="*/ 1333367 w 2570449"/>
              <a:gd name="connsiteY3318" fmla="*/ 227672 h 1639386"/>
              <a:gd name="connsiteX3319" fmla="*/ 1340121 w 2570449"/>
              <a:gd name="connsiteY3319" fmla="*/ 225233 h 1639386"/>
              <a:gd name="connsiteX3320" fmla="*/ 1342368 w 2570449"/>
              <a:gd name="connsiteY3320" fmla="*/ 219037 h 1639386"/>
              <a:gd name="connsiteX3321" fmla="*/ 1342554 w 2570449"/>
              <a:gd name="connsiteY3321" fmla="*/ 218858 h 1639386"/>
              <a:gd name="connsiteX3322" fmla="*/ 1342428 w 2570449"/>
              <a:gd name="connsiteY3322" fmla="*/ 218836 h 1639386"/>
              <a:gd name="connsiteX3323" fmla="*/ 1344417 w 2570449"/>
              <a:gd name="connsiteY3323" fmla="*/ 210767 h 1639386"/>
              <a:gd name="connsiteX3324" fmla="*/ 1342247 w 2570449"/>
              <a:gd name="connsiteY3324" fmla="*/ 209889 h 1639386"/>
              <a:gd name="connsiteX3325" fmla="*/ 898742 w 2570449"/>
              <a:gd name="connsiteY3325" fmla="*/ 209297 h 1639386"/>
              <a:gd name="connsiteX3326" fmla="*/ 868942 w 2570449"/>
              <a:gd name="connsiteY3326" fmla="*/ 240741 h 1639386"/>
              <a:gd name="connsiteX3327" fmla="*/ 880718 w 2570449"/>
              <a:gd name="connsiteY3327" fmla="*/ 238417 h 1639386"/>
              <a:gd name="connsiteX3328" fmla="*/ 886046 w 2570449"/>
              <a:gd name="connsiteY3328" fmla="*/ 230743 h 1639386"/>
              <a:gd name="connsiteX3329" fmla="*/ 892492 w 2570449"/>
              <a:gd name="connsiteY3329" fmla="*/ 221818 h 1639386"/>
              <a:gd name="connsiteX3330" fmla="*/ 901001 w 2570449"/>
              <a:gd name="connsiteY3330" fmla="*/ 214012 h 1639386"/>
              <a:gd name="connsiteX3331" fmla="*/ 900847 w 2570449"/>
              <a:gd name="connsiteY3331" fmla="*/ 210899 h 1639386"/>
              <a:gd name="connsiteX3332" fmla="*/ 898742 w 2570449"/>
              <a:gd name="connsiteY3332" fmla="*/ 209297 h 1639386"/>
              <a:gd name="connsiteX3333" fmla="*/ 1105386 w 2570449"/>
              <a:gd name="connsiteY3333" fmla="*/ 209012 h 1639386"/>
              <a:gd name="connsiteX3334" fmla="*/ 1102163 w 2570449"/>
              <a:gd name="connsiteY3334" fmla="*/ 213419 h 1639386"/>
              <a:gd name="connsiteX3335" fmla="*/ 1103829 w 2570449"/>
              <a:gd name="connsiteY3335" fmla="*/ 214845 h 1639386"/>
              <a:gd name="connsiteX3336" fmla="*/ 1106900 w 2570449"/>
              <a:gd name="connsiteY3336" fmla="*/ 210086 h 1639386"/>
              <a:gd name="connsiteX3337" fmla="*/ 1105386 w 2570449"/>
              <a:gd name="connsiteY3337" fmla="*/ 209012 h 1639386"/>
              <a:gd name="connsiteX3338" fmla="*/ 1714752 w 2570449"/>
              <a:gd name="connsiteY3338" fmla="*/ 208880 h 1639386"/>
              <a:gd name="connsiteX3339" fmla="*/ 1711813 w 2570449"/>
              <a:gd name="connsiteY3339" fmla="*/ 212236 h 1639386"/>
              <a:gd name="connsiteX3340" fmla="*/ 1712997 w 2570449"/>
              <a:gd name="connsiteY3340" fmla="*/ 213508 h 1639386"/>
              <a:gd name="connsiteX3341" fmla="*/ 1716439 w 2570449"/>
              <a:gd name="connsiteY3341" fmla="*/ 210810 h 1639386"/>
              <a:gd name="connsiteX3342" fmla="*/ 1714752 w 2570449"/>
              <a:gd name="connsiteY3342" fmla="*/ 208880 h 1639386"/>
              <a:gd name="connsiteX3343" fmla="*/ 1025943 w 2570449"/>
              <a:gd name="connsiteY3343" fmla="*/ 207675 h 1639386"/>
              <a:gd name="connsiteX3344" fmla="*/ 1018575 w 2570449"/>
              <a:gd name="connsiteY3344" fmla="*/ 217784 h 1639386"/>
              <a:gd name="connsiteX3345" fmla="*/ 1020505 w 2570449"/>
              <a:gd name="connsiteY3345" fmla="*/ 219143 h 1639386"/>
              <a:gd name="connsiteX3346" fmla="*/ 1028355 w 2570449"/>
              <a:gd name="connsiteY3346" fmla="*/ 209385 h 1639386"/>
              <a:gd name="connsiteX3347" fmla="*/ 1025943 w 2570449"/>
              <a:gd name="connsiteY3347" fmla="*/ 207675 h 1639386"/>
              <a:gd name="connsiteX3348" fmla="*/ 1755492 w 2570449"/>
              <a:gd name="connsiteY3348" fmla="*/ 206732 h 1639386"/>
              <a:gd name="connsiteX3349" fmla="*/ 1757290 w 2570449"/>
              <a:gd name="connsiteY3349" fmla="*/ 208421 h 1639386"/>
              <a:gd name="connsiteX3350" fmla="*/ 1754308 w 2570449"/>
              <a:gd name="connsiteY3350" fmla="*/ 210307 h 1639386"/>
              <a:gd name="connsiteX3351" fmla="*/ 1755492 w 2570449"/>
              <a:gd name="connsiteY3351" fmla="*/ 206732 h 1639386"/>
              <a:gd name="connsiteX3352" fmla="*/ 1595861 w 2570449"/>
              <a:gd name="connsiteY3352" fmla="*/ 206732 h 1639386"/>
              <a:gd name="connsiteX3353" fmla="*/ 1592330 w 2570449"/>
              <a:gd name="connsiteY3353" fmla="*/ 210416 h 1639386"/>
              <a:gd name="connsiteX3354" fmla="*/ 1593295 w 2570449"/>
              <a:gd name="connsiteY3354" fmla="*/ 211446 h 1639386"/>
              <a:gd name="connsiteX3355" fmla="*/ 1596957 w 2570449"/>
              <a:gd name="connsiteY3355" fmla="*/ 208333 h 1639386"/>
              <a:gd name="connsiteX3356" fmla="*/ 1595861 w 2570449"/>
              <a:gd name="connsiteY3356" fmla="*/ 206732 h 1639386"/>
              <a:gd name="connsiteX3357" fmla="*/ 1292362 w 2570449"/>
              <a:gd name="connsiteY3357" fmla="*/ 206315 h 1639386"/>
              <a:gd name="connsiteX3358" fmla="*/ 1284798 w 2570449"/>
              <a:gd name="connsiteY3358" fmla="*/ 206798 h 1639386"/>
              <a:gd name="connsiteX3359" fmla="*/ 1265676 w 2570449"/>
              <a:gd name="connsiteY3359" fmla="*/ 227015 h 1639386"/>
              <a:gd name="connsiteX3360" fmla="*/ 1264317 w 2570449"/>
              <a:gd name="connsiteY3360" fmla="*/ 232014 h 1639386"/>
              <a:gd name="connsiteX3361" fmla="*/ 1264494 w 2570449"/>
              <a:gd name="connsiteY3361" fmla="*/ 238370 h 1639386"/>
              <a:gd name="connsiteX3362" fmla="*/ 1260720 w 2570449"/>
              <a:gd name="connsiteY3362" fmla="*/ 244579 h 1639386"/>
              <a:gd name="connsiteX3363" fmla="*/ 1264509 w 2570449"/>
              <a:gd name="connsiteY3363" fmla="*/ 238905 h 1639386"/>
              <a:gd name="connsiteX3364" fmla="*/ 1264494 w 2570449"/>
              <a:gd name="connsiteY3364" fmla="*/ 238370 h 1639386"/>
              <a:gd name="connsiteX3365" fmla="*/ 1268022 w 2570449"/>
              <a:gd name="connsiteY3365" fmla="*/ 232562 h 1639386"/>
              <a:gd name="connsiteX3366" fmla="*/ 1271685 w 2570449"/>
              <a:gd name="connsiteY3366" fmla="*/ 225414 h 1639386"/>
              <a:gd name="connsiteX3367" fmla="*/ 1292362 w 2570449"/>
              <a:gd name="connsiteY3367" fmla="*/ 206315 h 1639386"/>
              <a:gd name="connsiteX3368" fmla="*/ 1611758 w 2570449"/>
              <a:gd name="connsiteY3368" fmla="*/ 204583 h 1639386"/>
              <a:gd name="connsiteX3369" fmla="*/ 1614279 w 2570449"/>
              <a:gd name="connsiteY3369" fmla="*/ 205964 h 1639386"/>
              <a:gd name="connsiteX3370" fmla="*/ 1600926 w 2570449"/>
              <a:gd name="connsiteY3370" fmla="*/ 215832 h 1639386"/>
              <a:gd name="connsiteX3371" fmla="*/ 1614257 w 2570449"/>
              <a:gd name="connsiteY3371" fmla="*/ 214736 h 1639386"/>
              <a:gd name="connsiteX3372" fmla="*/ 1622195 w 2570449"/>
              <a:gd name="connsiteY3372" fmla="*/ 208925 h 1639386"/>
              <a:gd name="connsiteX3373" fmla="*/ 1611758 w 2570449"/>
              <a:gd name="connsiteY3373" fmla="*/ 204583 h 1639386"/>
              <a:gd name="connsiteX3374" fmla="*/ 907908 w 2570449"/>
              <a:gd name="connsiteY3374" fmla="*/ 204539 h 1639386"/>
              <a:gd name="connsiteX3375" fmla="*/ 905058 w 2570449"/>
              <a:gd name="connsiteY3375" fmla="*/ 208289 h 1639386"/>
              <a:gd name="connsiteX3376" fmla="*/ 907140 w 2570449"/>
              <a:gd name="connsiteY3376" fmla="*/ 210131 h 1639386"/>
              <a:gd name="connsiteX3377" fmla="*/ 910035 w 2570449"/>
              <a:gd name="connsiteY3377" fmla="*/ 206294 h 1639386"/>
              <a:gd name="connsiteX3378" fmla="*/ 907908 w 2570449"/>
              <a:gd name="connsiteY3378" fmla="*/ 204539 h 1639386"/>
              <a:gd name="connsiteX3379" fmla="*/ 1701902 w 2570449"/>
              <a:gd name="connsiteY3379" fmla="*/ 201381 h 1639386"/>
              <a:gd name="connsiteX3380" fmla="*/ 1701990 w 2570449"/>
              <a:gd name="connsiteY3380" fmla="*/ 201447 h 1639386"/>
              <a:gd name="connsiteX3381" fmla="*/ 1701940 w 2570449"/>
              <a:gd name="connsiteY3381" fmla="*/ 201477 h 1639386"/>
              <a:gd name="connsiteX3382" fmla="*/ 1702073 w 2570449"/>
              <a:gd name="connsiteY3382" fmla="*/ 201298 h 1639386"/>
              <a:gd name="connsiteX3383" fmla="*/ 1702033 w 2570449"/>
              <a:gd name="connsiteY3383" fmla="*/ 201448 h 1639386"/>
              <a:gd name="connsiteX3384" fmla="*/ 1701946 w 2570449"/>
              <a:gd name="connsiteY3384" fmla="*/ 201382 h 1639386"/>
              <a:gd name="connsiteX3385" fmla="*/ 1571258 w 2570449"/>
              <a:gd name="connsiteY3385" fmla="*/ 200548 h 1639386"/>
              <a:gd name="connsiteX3386" fmla="*/ 1569613 w 2570449"/>
              <a:gd name="connsiteY3386" fmla="*/ 203202 h 1639386"/>
              <a:gd name="connsiteX3387" fmla="*/ 1571367 w 2570449"/>
              <a:gd name="connsiteY3387" fmla="*/ 205197 h 1639386"/>
              <a:gd name="connsiteX3388" fmla="*/ 1573428 w 2570449"/>
              <a:gd name="connsiteY3388" fmla="*/ 202522 h 1639386"/>
              <a:gd name="connsiteX3389" fmla="*/ 1571258 w 2570449"/>
              <a:gd name="connsiteY3389" fmla="*/ 200548 h 1639386"/>
              <a:gd name="connsiteX3390" fmla="*/ 651948 w 2570449"/>
              <a:gd name="connsiteY3390" fmla="*/ 200044 h 1639386"/>
              <a:gd name="connsiteX3391" fmla="*/ 654447 w 2570449"/>
              <a:gd name="connsiteY3391" fmla="*/ 202105 h 1639386"/>
              <a:gd name="connsiteX3392" fmla="*/ 644602 w 2570449"/>
              <a:gd name="connsiteY3392" fmla="*/ 214429 h 1639386"/>
              <a:gd name="connsiteX3393" fmla="*/ 651948 w 2570449"/>
              <a:gd name="connsiteY3393" fmla="*/ 200044 h 1639386"/>
              <a:gd name="connsiteX3394" fmla="*/ 1301769 w 2570449"/>
              <a:gd name="connsiteY3394" fmla="*/ 199847 h 1639386"/>
              <a:gd name="connsiteX3395" fmla="*/ 1295190 w 2570449"/>
              <a:gd name="connsiteY3395" fmla="*/ 203377 h 1639386"/>
              <a:gd name="connsiteX3396" fmla="*/ 1297778 w 2570449"/>
              <a:gd name="connsiteY3396" fmla="*/ 205921 h 1639386"/>
              <a:gd name="connsiteX3397" fmla="*/ 1302821 w 2570449"/>
              <a:gd name="connsiteY3397" fmla="*/ 200812 h 1639386"/>
              <a:gd name="connsiteX3398" fmla="*/ 1301769 w 2570449"/>
              <a:gd name="connsiteY3398" fmla="*/ 199847 h 1639386"/>
              <a:gd name="connsiteX3399" fmla="*/ 1470303 w 2570449"/>
              <a:gd name="connsiteY3399" fmla="*/ 199057 h 1639386"/>
              <a:gd name="connsiteX3400" fmla="*/ 1430176 w 2570449"/>
              <a:gd name="connsiteY3400" fmla="*/ 233462 h 1639386"/>
              <a:gd name="connsiteX3401" fmla="*/ 1425707 w 2570449"/>
              <a:gd name="connsiteY3401" fmla="*/ 221225 h 1639386"/>
              <a:gd name="connsiteX3402" fmla="*/ 1425747 w 2570449"/>
              <a:gd name="connsiteY3402" fmla="*/ 221182 h 1639386"/>
              <a:gd name="connsiteX3403" fmla="*/ 1425874 w 2570449"/>
              <a:gd name="connsiteY3403" fmla="*/ 221076 h 1639386"/>
              <a:gd name="connsiteX3404" fmla="*/ 1434011 w 2570449"/>
              <a:gd name="connsiteY3404" fmla="*/ 220376 h 1639386"/>
              <a:gd name="connsiteX3405" fmla="*/ 1436886 w 2570449"/>
              <a:gd name="connsiteY3405" fmla="*/ 211928 h 1639386"/>
              <a:gd name="connsiteX3406" fmla="*/ 1425874 w 2570449"/>
              <a:gd name="connsiteY3406" fmla="*/ 221076 h 1639386"/>
              <a:gd name="connsiteX3407" fmla="*/ 1425660 w 2570449"/>
              <a:gd name="connsiteY3407" fmla="*/ 221095 h 1639386"/>
              <a:gd name="connsiteX3408" fmla="*/ 1425707 w 2570449"/>
              <a:gd name="connsiteY3408" fmla="*/ 221225 h 1639386"/>
              <a:gd name="connsiteX3409" fmla="*/ 1410811 w 2570449"/>
              <a:gd name="connsiteY3409" fmla="*/ 237131 h 1639386"/>
              <a:gd name="connsiteX3410" fmla="*/ 1402635 w 2570449"/>
              <a:gd name="connsiteY3410" fmla="*/ 256617 h 1639386"/>
              <a:gd name="connsiteX3411" fmla="*/ 1388865 w 2570449"/>
              <a:gd name="connsiteY3411" fmla="*/ 263370 h 1639386"/>
              <a:gd name="connsiteX3412" fmla="*/ 1384677 w 2570449"/>
              <a:gd name="connsiteY3412" fmla="*/ 280013 h 1639386"/>
              <a:gd name="connsiteX3413" fmla="*/ 1410726 w 2570449"/>
              <a:gd name="connsiteY3413" fmla="*/ 257187 h 1639386"/>
              <a:gd name="connsiteX3414" fmla="*/ 1421098 w 2570449"/>
              <a:gd name="connsiteY3414" fmla="*/ 252451 h 1639386"/>
              <a:gd name="connsiteX3415" fmla="*/ 1458090 w 2570449"/>
              <a:gd name="connsiteY3415" fmla="*/ 228923 h 1639386"/>
              <a:gd name="connsiteX3416" fmla="*/ 1440395 w 2570449"/>
              <a:gd name="connsiteY3416" fmla="*/ 240522 h 1639386"/>
              <a:gd name="connsiteX3417" fmla="*/ 1438333 w 2570449"/>
              <a:gd name="connsiteY3417" fmla="*/ 238592 h 1639386"/>
              <a:gd name="connsiteX3418" fmla="*/ 1451468 w 2570449"/>
              <a:gd name="connsiteY3418" fmla="*/ 221138 h 1639386"/>
              <a:gd name="connsiteX3419" fmla="*/ 1468746 w 2570449"/>
              <a:gd name="connsiteY3419" fmla="*/ 204539 h 1639386"/>
              <a:gd name="connsiteX3420" fmla="*/ 1470303 w 2570449"/>
              <a:gd name="connsiteY3420" fmla="*/ 199057 h 1639386"/>
              <a:gd name="connsiteX3421" fmla="*/ 1708515 w 2570449"/>
              <a:gd name="connsiteY3421" fmla="*/ 197009 h 1639386"/>
              <a:gd name="connsiteX3422" fmla="*/ 1708458 w 2570449"/>
              <a:gd name="connsiteY3422" fmla="*/ 197062 h 1639386"/>
              <a:gd name="connsiteX3423" fmla="*/ 1708501 w 2570449"/>
              <a:gd name="connsiteY3423" fmla="*/ 197019 h 1639386"/>
              <a:gd name="connsiteX3424" fmla="*/ 1708526 w 2570449"/>
              <a:gd name="connsiteY3424" fmla="*/ 197000 h 1639386"/>
              <a:gd name="connsiteX3425" fmla="*/ 1708524 w 2570449"/>
              <a:gd name="connsiteY3425" fmla="*/ 197003 h 1639386"/>
              <a:gd name="connsiteX3426" fmla="*/ 1708515 w 2570449"/>
              <a:gd name="connsiteY3426" fmla="*/ 197009 h 1639386"/>
              <a:gd name="connsiteX3427" fmla="*/ 1708582 w 2570449"/>
              <a:gd name="connsiteY3427" fmla="*/ 196964 h 1639386"/>
              <a:gd name="connsiteX3428" fmla="*/ 1708578 w 2570449"/>
              <a:gd name="connsiteY3428" fmla="*/ 196987 h 1639386"/>
              <a:gd name="connsiteX3429" fmla="*/ 1708503 w 2570449"/>
              <a:gd name="connsiteY3429" fmla="*/ 197062 h 1639386"/>
              <a:gd name="connsiteX3430" fmla="*/ 1708524 w 2570449"/>
              <a:gd name="connsiteY3430" fmla="*/ 197003 h 1639386"/>
              <a:gd name="connsiteX3431" fmla="*/ 1708590 w 2570449"/>
              <a:gd name="connsiteY3431" fmla="*/ 196931 h 1639386"/>
              <a:gd name="connsiteX3432" fmla="*/ 1708587 w 2570449"/>
              <a:gd name="connsiteY3432" fmla="*/ 196944 h 1639386"/>
              <a:gd name="connsiteX3433" fmla="*/ 1708526 w 2570449"/>
              <a:gd name="connsiteY3433" fmla="*/ 197000 h 1639386"/>
              <a:gd name="connsiteX3434" fmla="*/ 1708529 w 2570449"/>
              <a:gd name="connsiteY3434" fmla="*/ 196991 h 1639386"/>
              <a:gd name="connsiteX3435" fmla="*/ 933125 w 2570449"/>
              <a:gd name="connsiteY3435" fmla="*/ 195856 h 1639386"/>
              <a:gd name="connsiteX3436" fmla="*/ 923103 w 2570449"/>
              <a:gd name="connsiteY3436" fmla="*/ 206776 h 1639386"/>
              <a:gd name="connsiteX3437" fmla="*/ 901768 w 2570449"/>
              <a:gd name="connsiteY3437" fmla="*/ 234974 h 1639386"/>
              <a:gd name="connsiteX3438" fmla="*/ 899553 w 2570449"/>
              <a:gd name="connsiteY3438" fmla="*/ 241597 h 1639386"/>
              <a:gd name="connsiteX3439" fmla="*/ 933125 w 2570449"/>
              <a:gd name="connsiteY3439" fmla="*/ 195856 h 1639386"/>
              <a:gd name="connsiteX3440" fmla="*/ 1254896 w 2570449"/>
              <a:gd name="connsiteY3440" fmla="*/ 190340 h 1639386"/>
              <a:gd name="connsiteX3441" fmla="*/ 1254757 w 2570449"/>
              <a:gd name="connsiteY3441" fmla="*/ 190506 h 1639386"/>
              <a:gd name="connsiteX3442" fmla="*/ 1254735 w 2570449"/>
              <a:gd name="connsiteY3442" fmla="*/ 190461 h 1639386"/>
              <a:gd name="connsiteX3443" fmla="*/ 1254635 w 2570449"/>
              <a:gd name="connsiteY3443" fmla="*/ 190436 h 1639386"/>
              <a:gd name="connsiteX3444" fmla="*/ 1254669 w 2570449"/>
              <a:gd name="connsiteY3444" fmla="*/ 190352 h 1639386"/>
              <a:gd name="connsiteX3445" fmla="*/ 1254735 w 2570449"/>
              <a:gd name="connsiteY3445" fmla="*/ 190460 h 1639386"/>
              <a:gd name="connsiteX3446" fmla="*/ 1254691 w 2570449"/>
              <a:gd name="connsiteY3446" fmla="*/ 190374 h 1639386"/>
              <a:gd name="connsiteX3447" fmla="*/ 858461 w 2570449"/>
              <a:gd name="connsiteY3447" fmla="*/ 189914 h 1639386"/>
              <a:gd name="connsiteX3448" fmla="*/ 846072 w 2570449"/>
              <a:gd name="connsiteY3448" fmla="*/ 194189 h 1639386"/>
              <a:gd name="connsiteX3449" fmla="*/ 834954 w 2570449"/>
              <a:gd name="connsiteY3449" fmla="*/ 207455 h 1639386"/>
              <a:gd name="connsiteX3450" fmla="*/ 824189 w 2570449"/>
              <a:gd name="connsiteY3450" fmla="*/ 227410 h 1639386"/>
              <a:gd name="connsiteX3451" fmla="*/ 832981 w 2570449"/>
              <a:gd name="connsiteY3451" fmla="*/ 217784 h 1639386"/>
              <a:gd name="connsiteX3452" fmla="*/ 836577 w 2570449"/>
              <a:gd name="connsiteY3452" fmla="*/ 211688 h 1639386"/>
              <a:gd name="connsiteX3453" fmla="*/ 849427 w 2570449"/>
              <a:gd name="connsiteY3453" fmla="*/ 201995 h 1639386"/>
              <a:gd name="connsiteX3454" fmla="*/ 854580 w 2570449"/>
              <a:gd name="connsiteY3454" fmla="*/ 200723 h 1639386"/>
              <a:gd name="connsiteX3455" fmla="*/ 855698 w 2570449"/>
              <a:gd name="connsiteY3455" fmla="*/ 202390 h 1639386"/>
              <a:gd name="connsiteX3456" fmla="*/ 844871 w 2570449"/>
              <a:gd name="connsiteY3456" fmla="*/ 216719 h 1639386"/>
              <a:gd name="connsiteX3457" fmla="*/ 844668 w 2570449"/>
              <a:gd name="connsiteY3457" fmla="*/ 216686 h 1639386"/>
              <a:gd name="connsiteX3458" fmla="*/ 844491 w 2570449"/>
              <a:gd name="connsiteY3458" fmla="*/ 217130 h 1639386"/>
              <a:gd name="connsiteX3459" fmla="*/ 817194 w 2570449"/>
              <a:gd name="connsiteY3459" fmla="*/ 244644 h 1639386"/>
              <a:gd name="connsiteX3460" fmla="*/ 813378 w 2570449"/>
              <a:gd name="connsiteY3460" fmla="*/ 260454 h 1639386"/>
              <a:gd name="connsiteX3461" fmla="*/ 839625 w 2570449"/>
              <a:gd name="connsiteY3461" fmla="*/ 229295 h 1639386"/>
              <a:gd name="connsiteX3462" fmla="*/ 844491 w 2570449"/>
              <a:gd name="connsiteY3462" fmla="*/ 217130 h 1639386"/>
              <a:gd name="connsiteX3463" fmla="*/ 844779 w 2570449"/>
              <a:gd name="connsiteY3463" fmla="*/ 216841 h 1639386"/>
              <a:gd name="connsiteX3464" fmla="*/ 844871 w 2570449"/>
              <a:gd name="connsiteY3464" fmla="*/ 216719 h 1639386"/>
              <a:gd name="connsiteX3465" fmla="*/ 849081 w 2570449"/>
              <a:gd name="connsiteY3465" fmla="*/ 217383 h 1639386"/>
              <a:gd name="connsiteX3466" fmla="*/ 853002 w 2570449"/>
              <a:gd name="connsiteY3466" fmla="*/ 214494 h 1639386"/>
              <a:gd name="connsiteX3467" fmla="*/ 861860 w 2570449"/>
              <a:gd name="connsiteY3467" fmla="*/ 204035 h 1639386"/>
              <a:gd name="connsiteX3468" fmla="*/ 868526 w 2570449"/>
              <a:gd name="connsiteY3468" fmla="*/ 197895 h 1639386"/>
              <a:gd name="connsiteX3469" fmla="*/ 867517 w 2570449"/>
              <a:gd name="connsiteY3469" fmla="*/ 196207 h 1639386"/>
              <a:gd name="connsiteX3470" fmla="*/ 860654 w 2570449"/>
              <a:gd name="connsiteY3470" fmla="*/ 197040 h 1639386"/>
              <a:gd name="connsiteX3471" fmla="*/ 858461 w 2570449"/>
              <a:gd name="connsiteY3471" fmla="*/ 189914 h 1639386"/>
              <a:gd name="connsiteX3472" fmla="*/ 929199 w 2570449"/>
              <a:gd name="connsiteY3472" fmla="*/ 189014 h 1639386"/>
              <a:gd name="connsiteX3473" fmla="*/ 926699 w 2570449"/>
              <a:gd name="connsiteY3473" fmla="*/ 190331 h 1639386"/>
              <a:gd name="connsiteX3474" fmla="*/ 927336 w 2570449"/>
              <a:gd name="connsiteY3474" fmla="*/ 192457 h 1639386"/>
              <a:gd name="connsiteX3475" fmla="*/ 929945 w 2570449"/>
              <a:gd name="connsiteY3475" fmla="*/ 191185 h 1639386"/>
              <a:gd name="connsiteX3476" fmla="*/ 929199 w 2570449"/>
              <a:gd name="connsiteY3476" fmla="*/ 189014 h 1639386"/>
              <a:gd name="connsiteX3477" fmla="*/ 1267824 w 2570449"/>
              <a:gd name="connsiteY3477" fmla="*/ 188273 h 1639386"/>
              <a:gd name="connsiteX3478" fmla="*/ 1267826 w 2570449"/>
              <a:gd name="connsiteY3478" fmla="*/ 188306 h 1639386"/>
              <a:gd name="connsiteX3479" fmla="*/ 1267812 w 2570449"/>
              <a:gd name="connsiteY3479" fmla="*/ 188321 h 1639386"/>
              <a:gd name="connsiteX3480" fmla="*/ 1267803 w 2570449"/>
              <a:gd name="connsiteY3480" fmla="*/ 188291 h 1639386"/>
              <a:gd name="connsiteX3481" fmla="*/ 1267919 w 2570449"/>
              <a:gd name="connsiteY3481" fmla="*/ 188192 h 1639386"/>
              <a:gd name="connsiteX3482" fmla="*/ 1267824 w 2570449"/>
              <a:gd name="connsiteY3482" fmla="*/ 188273 h 1639386"/>
              <a:gd name="connsiteX3483" fmla="*/ 1267823 w 2570449"/>
              <a:gd name="connsiteY3483" fmla="*/ 188207 h 1639386"/>
              <a:gd name="connsiteX3484" fmla="*/ 1267979 w 2570449"/>
              <a:gd name="connsiteY3484" fmla="*/ 188182 h 1639386"/>
              <a:gd name="connsiteX3485" fmla="*/ 1267826 w 2570449"/>
              <a:gd name="connsiteY3485" fmla="*/ 188313 h 1639386"/>
              <a:gd name="connsiteX3486" fmla="*/ 1267826 w 2570449"/>
              <a:gd name="connsiteY3486" fmla="*/ 188306 h 1639386"/>
              <a:gd name="connsiteX3487" fmla="*/ 1267929 w 2570449"/>
              <a:gd name="connsiteY3487" fmla="*/ 188190 h 1639386"/>
              <a:gd name="connsiteX3488" fmla="*/ 1267956 w 2570449"/>
              <a:gd name="connsiteY3488" fmla="*/ 188159 h 1639386"/>
              <a:gd name="connsiteX3489" fmla="*/ 1267929 w 2570449"/>
              <a:gd name="connsiteY3489" fmla="*/ 188190 h 1639386"/>
              <a:gd name="connsiteX3490" fmla="*/ 1267919 w 2570449"/>
              <a:gd name="connsiteY3490" fmla="*/ 188192 h 1639386"/>
              <a:gd name="connsiteX3491" fmla="*/ 1747182 w 2570449"/>
              <a:gd name="connsiteY3491" fmla="*/ 187085 h 1639386"/>
              <a:gd name="connsiteX3492" fmla="*/ 1749988 w 2570449"/>
              <a:gd name="connsiteY3492" fmla="*/ 188751 h 1639386"/>
              <a:gd name="connsiteX3493" fmla="*/ 1739682 w 2570449"/>
              <a:gd name="connsiteY3493" fmla="*/ 208618 h 1639386"/>
              <a:gd name="connsiteX3494" fmla="*/ 1742949 w 2570449"/>
              <a:gd name="connsiteY3494" fmla="*/ 213574 h 1639386"/>
              <a:gd name="connsiteX3495" fmla="*/ 1723128 w 2570449"/>
              <a:gd name="connsiteY3495" fmla="*/ 222147 h 1639386"/>
              <a:gd name="connsiteX3496" fmla="*/ 1747182 w 2570449"/>
              <a:gd name="connsiteY3496" fmla="*/ 187085 h 1639386"/>
              <a:gd name="connsiteX3497" fmla="*/ 1328345 w 2570449"/>
              <a:gd name="connsiteY3497" fmla="*/ 184541 h 1639386"/>
              <a:gd name="connsiteX3498" fmla="*/ 1311505 w 2570449"/>
              <a:gd name="connsiteY3498" fmla="*/ 194825 h 1639386"/>
              <a:gd name="connsiteX3499" fmla="*/ 1329288 w 2570449"/>
              <a:gd name="connsiteY3499" fmla="*/ 186821 h 1639386"/>
              <a:gd name="connsiteX3500" fmla="*/ 1328345 w 2570449"/>
              <a:gd name="connsiteY3500" fmla="*/ 184541 h 1639386"/>
              <a:gd name="connsiteX3501" fmla="*/ 1475528 w 2570449"/>
              <a:gd name="connsiteY3501" fmla="*/ 184121 h 1639386"/>
              <a:gd name="connsiteX3502" fmla="*/ 1455919 w 2570449"/>
              <a:gd name="connsiteY3502" fmla="*/ 190637 h 1639386"/>
              <a:gd name="connsiteX3503" fmla="*/ 1456818 w 2570449"/>
              <a:gd name="connsiteY3503" fmla="*/ 193926 h 1639386"/>
              <a:gd name="connsiteX3504" fmla="*/ 1474448 w 2570449"/>
              <a:gd name="connsiteY3504" fmla="*/ 187677 h 1639386"/>
              <a:gd name="connsiteX3505" fmla="*/ 1482583 w 2570449"/>
              <a:gd name="connsiteY3505" fmla="*/ 189914 h 1639386"/>
              <a:gd name="connsiteX3506" fmla="*/ 1482912 w 2570449"/>
              <a:gd name="connsiteY3506" fmla="*/ 186515 h 1639386"/>
              <a:gd name="connsiteX3507" fmla="*/ 1475528 w 2570449"/>
              <a:gd name="connsiteY3507" fmla="*/ 184121 h 1639386"/>
              <a:gd name="connsiteX3508" fmla="*/ 1366477 w 2570449"/>
              <a:gd name="connsiteY3508" fmla="*/ 182370 h 1639386"/>
              <a:gd name="connsiteX3509" fmla="*/ 1369942 w 2570449"/>
              <a:gd name="connsiteY3509" fmla="*/ 183861 h 1639386"/>
              <a:gd name="connsiteX3510" fmla="*/ 1364175 w 2570449"/>
              <a:gd name="connsiteY3510" fmla="*/ 195965 h 1639386"/>
              <a:gd name="connsiteX3511" fmla="*/ 1360952 w 2570449"/>
              <a:gd name="connsiteY3511" fmla="*/ 194474 h 1639386"/>
              <a:gd name="connsiteX3512" fmla="*/ 1366477 w 2570449"/>
              <a:gd name="connsiteY3512" fmla="*/ 182370 h 1639386"/>
              <a:gd name="connsiteX3513" fmla="*/ 732137 w 2570449"/>
              <a:gd name="connsiteY3513" fmla="*/ 180923 h 1639386"/>
              <a:gd name="connsiteX3514" fmla="*/ 733935 w 2570449"/>
              <a:gd name="connsiteY3514" fmla="*/ 182063 h 1639386"/>
              <a:gd name="connsiteX3515" fmla="*/ 732072 w 2570449"/>
              <a:gd name="connsiteY3515" fmla="*/ 184367 h 1639386"/>
              <a:gd name="connsiteX3516" fmla="*/ 729988 w 2570449"/>
              <a:gd name="connsiteY3516" fmla="*/ 183029 h 1639386"/>
              <a:gd name="connsiteX3517" fmla="*/ 732137 w 2570449"/>
              <a:gd name="connsiteY3517" fmla="*/ 180923 h 1639386"/>
              <a:gd name="connsiteX3518" fmla="*/ 914157 w 2570449"/>
              <a:gd name="connsiteY3518" fmla="*/ 180244 h 1639386"/>
              <a:gd name="connsiteX3519" fmla="*/ 901834 w 2570449"/>
              <a:gd name="connsiteY3519" fmla="*/ 189803 h 1639386"/>
              <a:gd name="connsiteX3520" fmla="*/ 893348 w 2570449"/>
              <a:gd name="connsiteY3520" fmla="*/ 194233 h 1639386"/>
              <a:gd name="connsiteX3521" fmla="*/ 887449 w 2570449"/>
              <a:gd name="connsiteY3521" fmla="*/ 195878 h 1639386"/>
              <a:gd name="connsiteX3522" fmla="*/ 858855 w 2570449"/>
              <a:gd name="connsiteY3522" fmla="*/ 237058 h 1639386"/>
              <a:gd name="connsiteX3523" fmla="*/ 861159 w 2570449"/>
              <a:gd name="connsiteY3523" fmla="*/ 240040 h 1639386"/>
              <a:gd name="connsiteX3524" fmla="*/ 879882 w 2570449"/>
              <a:gd name="connsiteY3524" fmla="*/ 218904 h 1639386"/>
              <a:gd name="connsiteX3525" fmla="*/ 879885 w 2570449"/>
              <a:gd name="connsiteY3525" fmla="*/ 218902 h 1639386"/>
              <a:gd name="connsiteX3526" fmla="*/ 879869 w 2570449"/>
              <a:gd name="connsiteY3526" fmla="*/ 218889 h 1639386"/>
              <a:gd name="connsiteX3527" fmla="*/ 893874 w 2570449"/>
              <a:gd name="connsiteY3527" fmla="*/ 206556 h 1639386"/>
              <a:gd name="connsiteX3528" fmla="*/ 916131 w 2570449"/>
              <a:gd name="connsiteY3528" fmla="*/ 182370 h 1639386"/>
              <a:gd name="connsiteX3529" fmla="*/ 914157 w 2570449"/>
              <a:gd name="connsiteY3529" fmla="*/ 180244 h 1639386"/>
              <a:gd name="connsiteX3530" fmla="*/ 1714971 w 2570449"/>
              <a:gd name="connsiteY3530" fmla="*/ 179717 h 1639386"/>
              <a:gd name="connsiteX3531" fmla="*/ 1708529 w 2570449"/>
              <a:gd name="connsiteY3531" fmla="*/ 196991 h 1639386"/>
              <a:gd name="connsiteX3532" fmla="*/ 1708501 w 2570449"/>
              <a:gd name="connsiteY3532" fmla="*/ 197019 h 1639386"/>
              <a:gd name="connsiteX3533" fmla="*/ 1702073 w 2570449"/>
              <a:gd name="connsiteY3533" fmla="*/ 201298 h 1639386"/>
              <a:gd name="connsiteX3534" fmla="*/ 1705320 w 2570449"/>
              <a:gd name="connsiteY3534" fmla="*/ 189045 h 1639386"/>
              <a:gd name="connsiteX3535" fmla="*/ 1714971 w 2570449"/>
              <a:gd name="connsiteY3535" fmla="*/ 179717 h 1639386"/>
              <a:gd name="connsiteX3536" fmla="*/ 943474 w 2570449"/>
              <a:gd name="connsiteY3536" fmla="*/ 179520 h 1639386"/>
              <a:gd name="connsiteX3537" fmla="*/ 940952 w 2570449"/>
              <a:gd name="connsiteY3537" fmla="*/ 181976 h 1639386"/>
              <a:gd name="connsiteX3538" fmla="*/ 943430 w 2570449"/>
              <a:gd name="connsiteY3538" fmla="*/ 183445 h 1639386"/>
              <a:gd name="connsiteX3539" fmla="*/ 946675 w 2570449"/>
              <a:gd name="connsiteY3539" fmla="*/ 181493 h 1639386"/>
              <a:gd name="connsiteX3540" fmla="*/ 943474 w 2570449"/>
              <a:gd name="connsiteY3540" fmla="*/ 179520 h 1639386"/>
              <a:gd name="connsiteX3541" fmla="*/ 1264865 w 2570449"/>
              <a:gd name="connsiteY3541" fmla="*/ 178445 h 1639386"/>
              <a:gd name="connsiteX3542" fmla="*/ 1267540 w 2570449"/>
              <a:gd name="connsiteY3542" fmla="*/ 179103 h 1639386"/>
              <a:gd name="connsiteX3543" fmla="*/ 1267823 w 2570449"/>
              <a:gd name="connsiteY3543" fmla="*/ 188207 h 1639386"/>
              <a:gd name="connsiteX3544" fmla="*/ 1254896 w 2570449"/>
              <a:gd name="connsiteY3544" fmla="*/ 190340 h 1639386"/>
              <a:gd name="connsiteX3545" fmla="*/ 989112 w 2570449"/>
              <a:gd name="connsiteY3545" fmla="*/ 177565 h 1639386"/>
              <a:gd name="connsiteX3546" fmla="*/ 976102 w 2570449"/>
              <a:gd name="connsiteY3546" fmla="*/ 194015 h 1639386"/>
              <a:gd name="connsiteX3547" fmla="*/ 979926 w 2570449"/>
              <a:gd name="connsiteY3547" fmla="*/ 183871 h 1639386"/>
              <a:gd name="connsiteX3548" fmla="*/ 989368 w 2570449"/>
              <a:gd name="connsiteY3548" fmla="*/ 177240 h 1639386"/>
              <a:gd name="connsiteX3549" fmla="*/ 989382 w 2570449"/>
              <a:gd name="connsiteY3549" fmla="*/ 177254 h 1639386"/>
              <a:gd name="connsiteX3550" fmla="*/ 989369 w 2570449"/>
              <a:gd name="connsiteY3550" fmla="*/ 177262 h 1639386"/>
              <a:gd name="connsiteX3551" fmla="*/ 989444 w 2570449"/>
              <a:gd name="connsiteY3551" fmla="*/ 177337 h 1639386"/>
              <a:gd name="connsiteX3552" fmla="*/ 989112 w 2570449"/>
              <a:gd name="connsiteY3552" fmla="*/ 177565 h 1639386"/>
              <a:gd name="connsiteX3553" fmla="*/ 989628 w 2570449"/>
              <a:gd name="connsiteY3553" fmla="*/ 177101 h 1639386"/>
              <a:gd name="connsiteX3554" fmla="*/ 989457 w 2570449"/>
              <a:gd name="connsiteY3554" fmla="*/ 177350 h 1639386"/>
              <a:gd name="connsiteX3555" fmla="*/ 989444 w 2570449"/>
              <a:gd name="connsiteY3555" fmla="*/ 177337 h 1639386"/>
              <a:gd name="connsiteX3556" fmla="*/ 989456 w 2570449"/>
              <a:gd name="connsiteY3556" fmla="*/ 177329 h 1639386"/>
              <a:gd name="connsiteX3557" fmla="*/ 989382 w 2570449"/>
              <a:gd name="connsiteY3557" fmla="*/ 177254 h 1639386"/>
              <a:gd name="connsiteX3558" fmla="*/ 980400 w 2570449"/>
              <a:gd name="connsiteY3558" fmla="*/ 175288 h 1639386"/>
              <a:gd name="connsiteX3559" fmla="*/ 980444 w 2570449"/>
              <a:gd name="connsiteY3559" fmla="*/ 175310 h 1639386"/>
              <a:gd name="connsiteX3560" fmla="*/ 980349 w 2570449"/>
              <a:gd name="connsiteY3560" fmla="*/ 175350 h 1639386"/>
              <a:gd name="connsiteX3561" fmla="*/ 980688 w 2570449"/>
              <a:gd name="connsiteY3561" fmla="*/ 175049 h 1639386"/>
              <a:gd name="connsiteX3562" fmla="*/ 980707 w 2570449"/>
              <a:gd name="connsiteY3562" fmla="*/ 175112 h 1639386"/>
              <a:gd name="connsiteX3563" fmla="*/ 980664 w 2570449"/>
              <a:gd name="connsiteY3563" fmla="*/ 175069 h 1639386"/>
              <a:gd name="connsiteX3564" fmla="*/ 876968 w 2570449"/>
              <a:gd name="connsiteY3564" fmla="*/ 174717 h 1639386"/>
              <a:gd name="connsiteX3565" fmla="*/ 865017 w 2570449"/>
              <a:gd name="connsiteY3565" fmla="*/ 186515 h 1639386"/>
              <a:gd name="connsiteX3566" fmla="*/ 871026 w 2570449"/>
              <a:gd name="connsiteY3566" fmla="*/ 188488 h 1639386"/>
              <a:gd name="connsiteX3567" fmla="*/ 876968 w 2570449"/>
              <a:gd name="connsiteY3567" fmla="*/ 174717 h 1639386"/>
              <a:gd name="connsiteX3568" fmla="*/ 1598163 w 2570449"/>
              <a:gd name="connsiteY3568" fmla="*/ 171998 h 1639386"/>
              <a:gd name="connsiteX3569" fmla="*/ 1591979 w 2570449"/>
              <a:gd name="connsiteY3569" fmla="*/ 177524 h 1639386"/>
              <a:gd name="connsiteX3570" fmla="*/ 1593864 w 2570449"/>
              <a:gd name="connsiteY3570" fmla="*/ 179870 h 1639386"/>
              <a:gd name="connsiteX3571" fmla="*/ 1600553 w 2570449"/>
              <a:gd name="connsiteY3571" fmla="*/ 175376 h 1639386"/>
              <a:gd name="connsiteX3572" fmla="*/ 1598163 w 2570449"/>
              <a:gd name="connsiteY3572" fmla="*/ 171998 h 1639386"/>
              <a:gd name="connsiteX3573" fmla="*/ 1193535 w 2570449"/>
              <a:gd name="connsiteY3573" fmla="*/ 170683 h 1639386"/>
              <a:gd name="connsiteX3574" fmla="*/ 1189764 w 2570449"/>
              <a:gd name="connsiteY3574" fmla="*/ 173578 h 1639386"/>
              <a:gd name="connsiteX3575" fmla="*/ 1190553 w 2570449"/>
              <a:gd name="connsiteY3575" fmla="*/ 174653 h 1639386"/>
              <a:gd name="connsiteX3576" fmla="*/ 1194434 w 2570449"/>
              <a:gd name="connsiteY3576" fmla="*/ 171889 h 1639386"/>
              <a:gd name="connsiteX3577" fmla="*/ 1193535 w 2570449"/>
              <a:gd name="connsiteY3577" fmla="*/ 170683 h 1639386"/>
              <a:gd name="connsiteX3578" fmla="*/ 600682 w 2570449"/>
              <a:gd name="connsiteY3578" fmla="*/ 170442 h 1639386"/>
              <a:gd name="connsiteX3579" fmla="*/ 603598 w 2570449"/>
              <a:gd name="connsiteY3579" fmla="*/ 171736 h 1639386"/>
              <a:gd name="connsiteX3580" fmla="*/ 597765 w 2570449"/>
              <a:gd name="connsiteY3580" fmla="*/ 183686 h 1639386"/>
              <a:gd name="connsiteX3581" fmla="*/ 595441 w 2570449"/>
              <a:gd name="connsiteY3581" fmla="*/ 182744 h 1639386"/>
              <a:gd name="connsiteX3582" fmla="*/ 600682 w 2570449"/>
              <a:gd name="connsiteY3582" fmla="*/ 170442 h 1639386"/>
              <a:gd name="connsiteX3583" fmla="*/ 1439385 w 2570449"/>
              <a:gd name="connsiteY3583" fmla="*/ 170332 h 1639386"/>
              <a:gd name="connsiteX3584" fmla="*/ 1427633 w 2570449"/>
              <a:gd name="connsiteY3584" fmla="*/ 177415 h 1639386"/>
              <a:gd name="connsiteX3585" fmla="*/ 1415704 w 2570449"/>
              <a:gd name="connsiteY3585" fmla="*/ 186493 h 1639386"/>
              <a:gd name="connsiteX3586" fmla="*/ 1391847 w 2570449"/>
              <a:gd name="connsiteY3586" fmla="*/ 200965 h 1639386"/>
              <a:gd name="connsiteX3587" fmla="*/ 1373778 w 2570449"/>
              <a:gd name="connsiteY3587" fmla="*/ 218726 h 1639386"/>
              <a:gd name="connsiteX3588" fmla="*/ 1375380 w 2570449"/>
              <a:gd name="connsiteY3588" fmla="*/ 221051 h 1639386"/>
              <a:gd name="connsiteX3589" fmla="*/ 1392636 w 2570449"/>
              <a:gd name="connsiteY3589" fmla="*/ 212279 h 1639386"/>
              <a:gd name="connsiteX3590" fmla="*/ 1392286 w 2570449"/>
              <a:gd name="connsiteY3590" fmla="*/ 217169 h 1639386"/>
              <a:gd name="connsiteX3591" fmla="*/ 1412240 w 2570449"/>
              <a:gd name="connsiteY3591" fmla="*/ 225216 h 1639386"/>
              <a:gd name="connsiteX3592" fmla="*/ 1424190 w 2570449"/>
              <a:gd name="connsiteY3592" fmla="*/ 214736 h 1639386"/>
              <a:gd name="connsiteX3593" fmla="*/ 1423226 w 2570449"/>
              <a:gd name="connsiteY3593" fmla="*/ 213223 h 1639386"/>
              <a:gd name="connsiteX3594" fmla="*/ 1415397 w 2570449"/>
              <a:gd name="connsiteY3594" fmla="*/ 215810 h 1639386"/>
              <a:gd name="connsiteX3595" fmla="*/ 1414213 w 2570449"/>
              <a:gd name="connsiteY3595" fmla="*/ 214472 h 1639386"/>
              <a:gd name="connsiteX3596" fmla="*/ 1445087 w 2570449"/>
              <a:gd name="connsiteY3596" fmla="*/ 180813 h 1639386"/>
              <a:gd name="connsiteX3597" fmla="*/ 1443749 w 2570449"/>
              <a:gd name="connsiteY3597" fmla="*/ 179542 h 1639386"/>
              <a:gd name="connsiteX3598" fmla="*/ 1428817 w 2570449"/>
              <a:gd name="connsiteY3598" fmla="*/ 190199 h 1639386"/>
              <a:gd name="connsiteX3599" fmla="*/ 1427128 w 2570449"/>
              <a:gd name="connsiteY3599" fmla="*/ 188312 h 1639386"/>
              <a:gd name="connsiteX3600" fmla="*/ 1439385 w 2570449"/>
              <a:gd name="connsiteY3600" fmla="*/ 170332 h 1639386"/>
              <a:gd name="connsiteX3601" fmla="*/ 1522053 w 2570449"/>
              <a:gd name="connsiteY3601" fmla="*/ 170267 h 1639386"/>
              <a:gd name="connsiteX3602" fmla="*/ 1516088 w 2570449"/>
              <a:gd name="connsiteY3602" fmla="*/ 175880 h 1639386"/>
              <a:gd name="connsiteX3603" fmla="*/ 1517316 w 2570449"/>
              <a:gd name="connsiteY3603" fmla="*/ 177239 h 1639386"/>
              <a:gd name="connsiteX3604" fmla="*/ 1523500 w 2570449"/>
              <a:gd name="connsiteY3604" fmla="*/ 172043 h 1639386"/>
              <a:gd name="connsiteX3605" fmla="*/ 1522053 w 2570449"/>
              <a:gd name="connsiteY3605" fmla="*/ 170267 h 1639386"/>
              <a:gd name="connsiteX3606" fmla="*/ 994719 w 2570449"/>
              <a:gd name="connsiteY3606" fmla="*/ 169697 h 1639386"/>
              <a:gd name="connsiteX3607" fmla="*/ 997263 w 2570449"/>
              <a:gd name="connsiteY3607" fmla="*/ 172349 h 1639386"/>
              <a:gd name="connsiteX3608" fmla="*/ 989628 w 2570449"/>
              <a:gd name="connsiteY3608" fmla="*/ 177101 h 1639386"/>
              <a:gd name="connsiteX3609" fmla="*/ 935558 w 2570449"/>
              <a:gd name="connsiteY3609" fmla="*/ 169324 h 1639386"/>
              <a:gd name="connsiteX3610" fmla="*/ 931151 w 2570449"/>
              <a:gd name="connsiteY3610" fmla="*/ 174608 h 1639386"/>
              <a:gd name="connsiteX3611" fmla="*/ 933234 w 2570449"/>
              <a:gd name="connsiteY3611" fmla="*/ 176516 h 1639386"/>
              <a:gd name="connsiteX3612" fmla="*/ 937817 w 2570449"/>
              <a:gd name="connsiteY3612" fmla="*/ 171692 h 1639386"/>
              <a:gd name="connsiteX3613" fmla="*/ 935558 w 2570449"/>
              <a:gd name="connsiteY3613" fmla="*/ 169324 h 1639386"/>
              <a:gd name="connsiteX3614" fmla="*/ 1063899 w 2570449"/>
              <a:gd name="connsiteY3614" fmla="*/ 169169 h 1639386"/>
              <a:gd name="connsiteX3615" fmla="*/ 1048046 w 2570449"/>
              <a:gd name="connsiteY3615" fmla="*/ 177349 h 1639386"/>
              <a:gd name="connsiteX3616" fmla="*/ 1037235 w 2570449"/>
              <a:gd name="connsiteY3616" fmla="*/ 179301 h 1639386"/>
              <a:gd name="connsiteX3617" fmla="*/ 1025022 w 2570449"/>
              <a:gd name="connsiteY3617" fmla="*/ 182699 h 1639386"/>
              <a:gd name="connsiteX3618" fmla="*/ 1019014 w 2570449"/>
              <a:gd name="connsiteY3618" fmla="*/ 191711 h 1639386"/>
              <a:gd name="connsiteX3619" fmla="*/ 1041885 w 2570449"/>
              <a:gd name="connsiteY3619" fmla="*/ 187260 h 1639386"/>
              <a:gd name="connsiteX3620" fmla="*/ 1038924 w 2570449"/>
              <a:gd name="connsiteY3620" fmla="*/ 195614 h 1639386"/>
              <a:gd name="connsiteX3621" fmla="*/ 1061970 w 2570449"/>
              <a:gd name="connsiteY3621" fmla="*/ 176867 h 1639386"/>
              <a:gd name="connsiteX3622" fmla="*/ 1063899 w 2570449"/>
              <a:gd name="connsiteY3622" fmla="*/ 169169 h 1639386"/>
              <a:gd name="connsiteX3623" fmla="*/ 1385620 w 2570449"/>
              <a:gd name="connsiteY3623" fmla="*/ 168820 h 1639386"/>
              <a:gd name="connsiteX3624" fmla="*/ 1379766 w 2570449"/>
              <a:gd name="connsiteY3624" fmla="*/ 176057 h 1639386"/>
              <a:gd name="connsiteX3625" fmla="*/ 1385620 w 2570449"/>
              <a:gd name="connsiteY3625" fmla="*/ 168820 h 1639386"/>
              <a:gd name="connsiteX3626" fmla="*/ 1451841 w 2570449"/>
              <a:gd name="connsiteY3626" fmla="*/ 167810 h 1639386"/>
              <a:gd name="connsiteX3627" fmla="*/ 1449801 w 2570449"/>
              <a:gd name="connsiteY3627" fmla="*/ 170924 h 1639386"/>
              <a:gd name="connsiteX3628" fmla="*/ 1455853 w 2570449"/>
              <a:gd name="connsiteY3628" fmla="*/ 174104 h 1639386"/>
              <a:gd name="connsiteX3629" fmla="*/ 1457717 w 2570449"/>
              <a:gd name="connsiteY3629" fmla="*/ 171933 h 1639386"/>
              <a:gd name="connsiteX3630" fmla="*/ 1451841 w 2570449"/>
              <a:gd name="connsiteY3630" fmla="*/ 167810 h 1639386"/>
              <a:gd name="connsiteX3631" fmla="*/ 612282 w 2570449"/>
              <a:gd name="connsiteY3631" fmla="*/ 166955 h 1639386"/>
              <a:gd name="connsiteX3632" fmla="*/ 615045 w 2570449"/>
              <a:gd name="connsiteY3632" fmla="*/ 168469 h 1639386"/>
              <a:gd name="connsiteX3633" fmla="*/ 604125 w 2570449"/>
              <a:gd name="connsiteY3633" fmla="*/ 191032 h 1639386"/>
              <a:gd name="connsiteX3634" fmla="*/ 601713 w 2570449"/>
              <a:gd name="connsiteY3634" fmla="*/ 189892 h 1639386"/>
              <a:gd name="connsiteX3635" fmla="*/ 612282 w 2570449"/>
              <a:gd name="connsiteY3635" fmla="*/ 166955 h 1639386"/>
              <a:gd name="connsiteX3636" fmla="*/ 1816122 w 2570449"/>
              <a:gd name="connsiteY3636" fmla="*/ 165706 h 1639386"/>
              <a:gd name="connsiteX3637" fmla="*/ 1817921 w 2570449"/>
              <a:gd name="connsiteY3637" fmla="*/ 166342 h 1639386"/>
              <a:gd name="connsiteX3638" fmla="*/ 1816298 w 2570449"/>
              <a:gd name="connsiteY3638" fmla="*/ 170990 h 1639386"/>
              <a:gd name="connsiteX3639" fmla="*/ 1814456 w 2570449"/>
              <a:gd name="connsiteY3639" fmla="*/ 170333 h 1639386"/>
              <a:gd name="connsiteX3640" fmla="*/ 1816122 w 2570449"/>
              <a:gd name="connsiteY3640" fmla="*/ 165706 h 1639386"/>
              <a:gd name="connsiteX3641" fmla="*/ 984852 w 2570449"/>
              <a:gd name="connsiteY3641" fmla="*/ 165508 h 1639386"/>
              <a:gd name="connsiteX3642" fmla="*/ 985306 w 2570449"/>
              <a:gd name="connsiteY3642" fmla="*/ 171456 h 1639386"/>
              <a:gd name="connsiteX3643" fmla="*/ 980688 w 2570449"/>
              <a:gd name="connsiteY3643" fmla="*/ 175049 h 1639386"/>
              <a:gd name="connsiteX3644" fmla="*/ 978841 w 2570449"/>
              <a:gd name="connsiteY3644" fmla="*/ 168929 h 1639386"/>
              <a:gd name="connsiteX3645" fmla="*/ 984852 w 2570449"/>
              <a:gd name="connsiteY3645" fmla="*/ 165508 h 1639386"/>
              <a:gd name="connsiteX3646" fmla="*/ 1933544 w 2570449"/>
              <a:gd name="connsiteY3646" fmla="*/ 163776 h 1639386"/>
              <a:gd name="connsiteX3647" fmla="*/ 1935649 w 2570449"/>
              <a:gd name="connsiteY3647" fmla="*/ 164851 h 1639386"/>
              <a:gd name="connsiteX3648" fmla="*/ 1933607 w 2570449"/>
              <a:gd name="connsiteY3648" fmla="*/ 172111 h 1639386"/>
              <a:gd name="connsiteX3649" fmla="*/ 1928084 w 2570449"/>
              <a:gd name="connsiteY3649" fmla="*/ 177590 h 1639386"/>
              <a:gd name="connsiteX3650" fmla="*/ 1928084 w 2570449"/>
              <a:gd name="connsiteY3650" fmla="*/ 177546 h 1639386"/>
              <a:gd name="connsiteX3651" fmla="*/ 1927613 w 2570449"/>
              <a:gd name="connsiteY3651" fmla="*/ 176969 h 1639386"/>
              <a:gd name="connsiteX3652" fmla="*/ 1108105 w 2570449"/>
              <a:gd name="connsiteY3652" fmla="*/ 163622 h 1639386"/>
              <a:gd name="connsiteX3653" fmla="*/ 1105847 w 2570449"/>
              <a:gd name="connsiteY3653" fmla="*/ 177393 h 1639386"/>
              <a:gd name="connsiteX3654" fmla="*/ 1099882 w 2570449"/>
              <a:gd name="connsiteY3654" fmla="*/ 165509 h 1639386"/>
              <a:gd name="connsiteX3655" fmla="*/ 1076814 w 2570449"/>
              <a:gd name="connsiteY3655" fmla="*/ 181581 h 1639386"/>
              <a:gd name="connsiteX3656" fmla="*/ 1057650 w 2570449"/>
              <a:gd name="connsiteY3656" fmla="*/ 199452 h 1639386"/>
              <a:gd name="connsiteX3657" fmla="*/ 1067232 w 2570449"/>
              <a:gd name="connsiteY3657" fmla="*/ 201536 h 1639386"/>
              <a:gd name="connsiteX3658" fmla="*/ 1053111 w 2570449"/>
              <a:gd name="connsiteY3658" fmla="*/ 214034 h 1639386"/>
              <a:gd name="connsiteX3659" fmla="*/ 1058769 w 2570449"/>
              <a:gd name="connsiteY3659" fmla="*/ 223419 h 1639386"/>
              <a:gd name="connsiteX3660" fmla="*/ 1039735 w 2570449"/>
              <a:gd name="connsiteY3660" fmla="*/ 247780 h 1639386"/>
              <a:gd name="connsiteX3661" fmla="*/ 1053835 w 2570449"/>
              <a:gd name="connsiteY3661" fmla="*/ 238329 h 1639386"/>
              <a:gd name="connsiteX3662" fmla="*/ 1097186 w 2570449"/>
              <a:gd name="connsiteY3662" fmla="*/ 196426 h 1639386"/>
              <a:gd name="connsiteX3663" fmla="*/ 1110649 w 2570449"/>
              <a:gd name="connsiteY3663" fmla="*/ 164258 h 1639386"/>
              <a:gd name="connsiteX3664" fmla="*/ 1108105 w 2570449"/>
              <a:gd name="connsiteY3664" fmla="*/ 163622 h 1639386"/>
              <a:gd name="connsiteX3665" fmla="*/ 2034300 w 2570449"/>
              <a:gd name="connsiteY3665" fmla="*/ 163009 h 1639386"/>
              <a:gd name="connsiteX3666" fmla="*/ 2035814 w 2570449"/>
              <a:gd name="connsiteY3666" fmla="*/ 163776 h 1639386"/>
              <a:gd name="connsiteX3667" fmla="*/ 2033862 w 2570449"/>
              <a:gd name="connsiteY3667" fmla="*/ 167723 h 1639386"/>
              <a:gd name="connsiteX3668" fmla="*/ 2032239 w 2570449"/>
              <a:gd name="connsiteY3668" fmla="*/ 166913 h 1639386"/>
              <a:gd name="connsiteX3669" fmla="*/ 2034300 w 2570449"/>
              <a:gd name="connsiteY3669" fmla="*/ 163009 h 1639386"/>
              <a:gd name="connsiteX3670" fmla="*/ 741237 w 2570449"/>
              <a:gd name="connsiteY3670" fmla="*/ 159807 h 1639386"/>
              <a:gd name="connsiteX3671" fmla="*/ 743847 w 2570449"/>
              <a:gd name="connsiteY3671" fmla="*/ 162329 h 1639386"/>
              <a:gd name="connsiteX3672" fmla="*/ 721371 w 2570449"/>
              <a:gd name="connsiteY3672" fmla="*/ 185989 h 1639386"/>
              <a:gd name="connsiteX3673" fmla="*/ 725471 w 2570449"/>
              <a:gd name="connsiteY3673" fmla="*/ 192326 h 1639386"/>
              <a:gd name="connsiteX3674" fmla="*/ 685059 w 2570449"/>
              <a:gd name="connsiteY3674" fmla="*/ 231313 h 1639386"/>
              <a:gd name="connsiteX3675" fmla="*/ 698939 w 2570449"/>
              <a:gd name="connsiteY3675" fmla="*/ 201513 h 1639386"/>
              <a:gd name="connsiteX3676" fmla="*/ 730339 w 2570449"/>
              <a:gd name="connsiteY3676" fmla="*/ 168337 h 1639386"/>
              <a:gd name="connsiteX3677" fmla="*/ 741237 w 2570449"/>
              <a:gd name="connsiteY3677" fmla="*/ 159807 h 1639386"/>
              <a:gd name="connsiteX3678" fmla="*/ 1079293 w 2570449"/>
              <a:gd name="connsiteY3678" fmla="*/ 156605 h 1639386"/>
              <a:gd name="connsiteX3679" fmla="*/ 1069755 w 2570449"/>
              <a:gd name="connsiteY3679" fmla="*/ 167284 h 1639386"/>
              <a:gd name="connsiteX3680" fmla="*/ 1080806 w 2570449"/>
              <a:gd name="connsiteY3680" fmla="*/ 158294 h 1639386"/>
              <a:gd name="connsiteX3681" fmla="*/ 1079293 w 2570449"/>
              <a:gd name="connsiteY3681" fmla="*/ 156605 h 1639386"/>
              <a:gd name="connsiteX3682" fmla="*/ 1631251 w 2570449"/>
              <a:gd name="connsiteY3682" fmla="*/ 156386 h 1639386"/>
              <a:gd name="connsiteX3683" fmla="*/ 1612875 w 2570449"/>
              <a:gd name="connsiteY3683" fmla="*/ 177722 h 1639386"/>
              <a:gd name="connsiteX3684" fmla="*/ 1633049 w 2570449"/>
              <a:gd name="connsiteY3684" fmla="*/ 158140 h 1639386"/>
              <a:gd name="connsiteX3685" fmla="*/ 1631251 w 2570449"/>
              <a:gd name="connsiteY3685" fmla="*/ 156386 h 1639386"/>
              <a:gd name="connsiteX3686" fmla="*/ 1214519 w 2570449"/>
              <a:gd name="connsiteY3686" fmla="*/ 155465 h 1639386"/>
              <a:gd name="connsiteX3687" fmla="*/ 1198491 w 2570449"/>
              <a:gd name="connsiteY3687" fmla="*/ 176713 h 1639386"/>
              <a:gd name="connsiteX3688" fmla="*/ 1200618 w 2570449"/>
              <a:gd name="connsiteY3688" fmla="*/ 178248 h 1639386"/>
              <a:gd name="connsiteX3689" fmla="*/ 1215375 w 2570449"/>
              <a:gd name="connsiteY3689" fmla="*/ 162526 h 1639386"/>
              <a:gd name="connsiteX3690" fmla="*/ 1218072 w 2570449"/>
              <a:gd name="connsiteY3690" fmla="*/ 173490 h 1639386"/>
              <a:gd name="connsiteX3691" fmla="*/ 1225505 w 2570449"/>
              <a:gd name="connsiteY3691" fmla="*/ 160202 h 1639386"/>
              <a:gd name="connsiteX3692" fmla="*/ 1214519 w 2570449"/>
              <a:gd name="connsiteY3692" fmla="*/ 155465 h 1639386"/>
              <a:gd name="connsiteX3693" fmla="*/ 699858 w 2570449"/>
              <a:gd name="connsiteY3693" fmla="*/ 153404 h 1639386"/>
              <a:gd name="connsiteX3694" fmla="*/ 697931 w 2570449"/>
              <a:gd name="connsiteY3694" fmla="*/ 158702 h 1639386"/>
              <a:gd name="connsiteX3695" fmla="*/ 691747 w 2570449"/>
              <a:gd name="connsiteY3695" fmla="*/ 160640 h 1639386"/>
              <a:gd name="connsiteX3696" fmla="*/ 699970 w 2570449"/>
              <a:gd name="connsiteY3696" fmla="*/ 153098 h 1639386"/>
              <a:gd name="connsiteX3697" fmla="*/ 699978 w 2570449"/>
              <a:gd name="connsiteY3697" fmla="*/ 153105 h 1639386"/>
              <a:gd name="connsiteX3698" fmla="*/ 700080 w 2570449"/>
              <a:gd name="connsiteY3698" fmla="*/ 153206 h 1639386"/>
              <a:gd name="connsiteX3699" fmla="*/ 699858 w 2570449"/>
              <a:gd name="connsiteY3699" fmla="*/ 153404 h 1639386"/>
              <a:gd name="connsiteX3700" fmla="*/ 699969 w 2570449"/>
              <a:gd name="connsiteY3700" fmla="*/ 153098 h 1639386"/>
              <a:gd name="connsiteX3701" fmla="*/ 699970 w 2570449"/>
              <a:gd name="connsiteY3701" fmla="*/ 153098 h 1639386"/>
              <a:gd name="connsiteX3702" fmla="*/ 699970 w 2570449"/>
              <a:gd name="connsiteY3702" fmla="*/ 153098 h 1639386"/>
              <a:gd name="connsiteX3703" fmla="*/ 700379 w 2570449"/>
              <a:gd name="connsiteY3703" fmla="*/ 152796 h 1639386"/>
              <a:gd name="connsiteX3704" fmla="*/ 700101 w 2570449"/>
              <a:gd name="connsiteY3704" fmla="*/ 153207 h 1639386"/>
              <a:gd name="connsiteX3705" fmla="*/ 699978 w 2570449"/>
              <a:gd name="connsiteY3705" fmla="*/ 153105 h 1639386"/>
              <a:gd name="connsiteX3706" fmla="*/ 699970 w 2570449"/>
              <a:gd name="connsiteY3706" fmla="*/ 153097 h 1639386"/>
              <a:gd name="connsiteX3707" fmla="*/ 1321437 w 2570449"/>
              <a:gd name="connsiteY3707" fmla="*/ 151782 h 1639386"/>
              <a:gd name="connsiteX3708" fmla="*/ 1323565 w 2570449"/>
              <a:gd name="connsiteY3708" fmla="*/ 153405 h 1639386"/>
              <a:gd name="connsiteX3709" fmla="*/ 1319070 w 2570449"/>
              <a:gd name="connsiteY3709" fmla="*/ 158843 h 1639386"/>
              <a:gd name="connsiteX3710" fmla="*/ 1317535 w 2570449"/>
              <a:gd name="connsiteY3710" fmla="*/ 157703 h 1639386"/>
              <a:gd name="connsiteX3711" fmla="*/ 1321437 w 2570449"/>
              <a:gd name="connsiteY3711" fmla="*/ 151782 h 1639386"/>
              <a:gd name="connsiteX3712" fmla="*/ 744633 w 2570449"/>
              <a:gd name="connsiteY3712" fmla="*/ 150121 h 1639386"/>
              <a:gd name="connsiteX3713" fmla="*/ 750139 w 2570449"/>
              <a:gd name="connsiteY3713" fmla="*/ 155663 h 1639386"/>
              <a:gd name="connsiteX3714" fmla="*/ 741215 w 2570449"/>
              <a:gd name="connsiteY3714" fmla="*/ 155663 h 1639386"/>
              <a:gd name="connsiteX3715" fmla="*/ 744633 w 2570449"/>
              <a:gd name="connsiteY3715" fmla="*/ 150121 h 1639386"/>
              <a:gd name="connsiteX3716" fmla="*/ 1541765 w 2570449"/>
              <a:gd name="connsiteY3716" fmla="*/ 148756 h 1639386"/>
              <a:gd name="connsiteX3717" fmla="*/ 1541897 w 2570449"/>
              <a:gd name="connsiteY3717" fmla="*/ 148887 h 1639386"/>
              <a:gd name="connsiteX3718" fmla="*/ 1541661 w 2570449"/>
              <a:gd name="connsiteY3718" fmla="*/ 148991 h 1639386"/>
              <a:gd name="connsiteX3719" fmla="*/ 1542169 w 2570449"/>
              <a:gd name="connsiteY3719" fmla="*/ 148562 h 1639386"/>
              <a:gd name="connsiteX3720" fmla="*/ 1542006 w 2570449"/>
              <a:gd name="connsiteY3720" fmla="*/ 148865 h 1639386"/>
              <a:gd name="connsiteX3721" fmla="*/ 1541897 w 2570449"/>
              <a:gd name="connsiteY3721" fmla="*/ 148734 h 1639386"/>
              <a:gd name="connsiteX3722" fmla="*/ 860147 w 2570449"/>
              <a:gd name="connsiteY3722" fmla="*/ 148150 h 1639386"/>
              <a:gd name="connsiteX3723" fmla="*/ 856817 w 2570449"/>
              <a:gd name="connsiteY3723" fmla="*/ 156167 h 1639386"/>
              <a:gd name="connsiteX3724" fmla="*/ 870631 w 2570449"/>
              <a:gd name="connsiteY3724" fmla="*/ 148799 h 1639386"/>
              <a:gd name="connsiteX3725" fmla="*/ 860147 w 2570449"/>
              <a:gd name="connsiteY3725" fmla="*/ 148150 h 1639386"/>
              <a:gd name="connsiteX3726" fmla="*/ 1269602 w 2570449"/>
              <a:gd name="connsiteY3726" fmla="*/ 147177 h 1639386"/>
              <a:gd name="connsiteX3727" fmla="*/ 1270282 w 2570449"/>
              <a:gd name="connsiteY3727" fmla="*/ 151277 h 1639386"/>
              <a:gd name="connsiteX3728" fmla="*/ 1265787 w 2570449"/>
              <a:gd name="connsiteY3728" fmla="*/ 150795 h 1639386"/>
              <a:gd name="connsiteX3729" fmla="*/ 1269602 w 2570449"/>
              <a:gd name="connsiteY3729" fmla="*/ 147177 h 1639386"/>
              <a:gd name="connsiteX3730" fmla="*/ 941457 w 2570449"/>
              <a:gd name="connsiteY3730" fmla="*/ 145226 h 1639386"/>
              <a:gd name="connsiteX3731" fmla="*/ 943475 w 2570449"/>
              <a:gd name="connsiteY3731" fmla="*/ 146410 h 1639386"/>
              <a:gd name="connsiteX3732" fmla="*/ 939287 w 2570449"/>
              <a:gd name="connsiteY3732" fmla="*/ 153908 h 1639386"/>
              <a:gd name="connsiteX3733" fmla="*/ 936612 w 2570449"/>
              <a:gd name="connsiteY3733" fmla="*/ 152308 h 1639386"/>
              <a:gd name="connsiteX3734" fmla="*/ 941457 w 2570449"/>
              <a:gd name="connsiteY3734" fmla="*/ 145226 h 1639386"/>
              <a:gd name="connsiteX3735" fmla="*/ 1887869 w 2570449"/>
              <a:gd name="connsiteY3735" fmla="*/ 144633 h 1639386"/>
              <a:gd name="connsiteX3736" fmla="*/ 1885566 w 2570449"/>
              <a:gd name="connsiteY3736" fmla="*/ 151167 h 1639386"/>
              <a:gd name="connsiteX3737" fmla="*/ 1881786 w 2570449"/>
              <a:gd name="connsiteY3737" fmla="*/ 148808 h 1639386"/>
              <a:gd name="connsiteX3738" fmla="*/ 1881803 w 2570449"/>
              <a:gd name="connsiteY3738" fmla="*/ 148778 h 1639386"/>
              <a:gd name="connsiteX3739" fmla="*/ 765774 w 2570449"/>
              <a:gd name="connsiteY3739" fmla="*/ 143800 h 1639386"/>
              <a:gd name="connsiteX3740" fmla="*/ 763493 w 2570449"/>
              <a:gd name="connsiteY3740" fmla="*/ 146957 h 1639386"/>
              <a:gd name="connsiteX3741" fmla="*/ 764436 w 2570449"/>
              <a:gd name="connsiteY3741" fmla="*/ 147747 h 1639386"/>
              <a:gd name="connsiteX3742" fmla="*/ 767133 w 2570449"/>
              <a:gd name="connsiteY3742" fmla="*/ 145291 h 1639386"/>
              <a:gd name="connsiteX3743" fmla="*/ 765774 w 2570449"/>
              <a:gd name="connsiteY3743" fmla="*/ 143800 h 1639386"/>
              <a:gd name="connsiteX3744" fmla="*/ 1469559 w 2570449"/>
              <a:gd name="connsiteY3744" fmla="*/ 142156 h 1639386"/>
              <a:gd name="connsiteX3745" fmla="*/ 1469676 w 2570449"/>
              <a:gd name="connsiteY3745" fmla="*/ 142187 h 1639386"/>
              <a:gd name="connsiteX3746" fmla="*/ 1469646 w 2570449"/>
              <a:gd name="connsiteY3746" fmla="*/ 142265 h 1639386"/>
              <a:gd name="connsiteX3747" fmla="*/ 1469427 w 2570449"/>
              <a:gd name="connsiteY3747" fmla="*/ 142156 h 1639386"/>
              <a:gd name="connsiteX3748" fmla="*/ 1469536 w 2570449"/>
              <a:gd name="connsiteY3748" fmla="*/ 142265 h 1639386"/>
              <a:gd name="connsiteX3749" fmla="*/ 1469391 w 2570449"/>
              <a:gd name="connsiteY3749" fmla="*/ 142277 h 1639386"/>
              <a:gd name="connsiteX3750" fmla="*/ 1314465 w 2570449"/>
              <a:gd name="connsiteY3750" fmla="*/ 141871 h 1639386"/>
              <a:gd name="connsiteX3751" fmla="*/ 1277759 w 2570449"/>
              <a:gd name="connsiteY3751" fmla="*/ 184235 h 1639386"/>
              <a:gd name="connsiteX3752" fmla="*/ 1296419 w 2570449"/>
              <a:gd name="connsiteY3752" fmla="*/ 163448 h 1639386"/>
              <a:gd name="connsiteX3753" fmla="*/ 1314465 w 2570449"/>
              <a:gd name="connsiteY3753" fmla="*/ 141871 h 1639386"/>
              <a:gd name="connsiteX3754" fmla="*/ 1207985 w 2570449"/>
              <a:gd name="connsiteY3754" fmla="*/ 141432 h 1639386"/>
              <a:gd name="connsiteX3755" fmla="*/ 1181694 w 2570449"/>
              <a:gd name="connsiteY3755" fmla="*/ 168206 h 1639386"/>
              <a:gd name="connsiteX3756" fmla="*/ 1207985 w 2570449"/>
              <a:gd name="connsiteY3756" fmla="*/ 141432 h 1639386"/>
              <a:gd name="connsiteX3757" fmla="*/ 1039165 w 2570449"/>
              <a:gd name="connsiteY3757" fmla="*/ 140336 h 1639386"/>
              <a:gd name="connsiteX3758" fmla="*/ 1040437 w 2570449"/>
              <a:gd name="connsiteY3758" fmla="*/ 141520 h 1639386"/>
              <a:gd name="connsiteX3759" fmla="*/ 1038727 w 2570449"/>
              <a:gd name="connsiteY3759" fmla="*/ 144545 h 1639386"/>
              <a:gd name="connsiteX3760" fmla="*/ 1037061 w 2570449"/>
              <a:gd name="connsiteY3760" fmla="*/ 141980 h 1639386"/>
              <a:gd name="connsiteX3761" fmla="*/ 1039165 w 2570449"/>
              <a:gd name="connsiteY3761" fmla="*/ 140336 h 1639386"/>
              <a:gd name="connsiteX3762" fmla="*/ 621119 w 2570449"/>
              <a:gd name="connsiteY3762" fmla="*/ 140117 h 1639386"/>
              <a:gd name="connsiteX3763" fmla="*/ 617215 w 2570449"/>
              <a:gd name="connsiteY3763" fmla="*/ 143230 h 1639386"/>
              <a:gd name="connsiteX3764" fmla="*/ 618005 w 2570449"/>
              <a:gd name="connsiteY3764" fmla="*/ 140138 h 1639386"/>
              <a:gd name="connsiteX3765" fmla="*/ 621119 w 2570449"/>
              <a:gd name="connsiteY3765" fmla="*/ 140117 h 1639386"/>
              <a:gd name="connsiteX3766" fmla="*/ 1697451 w 2570449"/>
              <a:gd name="connsiteY3766" fmla="*/ 139963 h 1639386"/>
              <a:gd name="connsiteX3767" fmla="*/ 1699227 w 2570449"/>
              <a:gd name="connsiteY3767" fmla="*/ 140291 h 1639386"/>
              <a:gd name="connsiteX3768" fmla="*/ 1698831 w 2570449"/>
              <a:gd name="connsiteY3768" fmla="*/ 144721 h 1639386"/>
              <a:gd name="connsiteX3769" fmla="*/ 1696179 w 2570449"/>
              <a:gd name="connsiteY3769" fmla="*/ 144283 h 1639386"/>
              <a:gd name="connsiteX3770" fmla="*/ 1697451 w 2570449"/>
              <a:gd name="connsiteY3770" fmla="*/ 139963 h 1639386"/>
              <a:gd name="connsiteX3771" fmla="*/ 2013624 w 2570449"/>
              <a:gd name="connsiteY3771" fmla="*/ 139043 h 1639386"/>
              <a:gd name="connsiteX3772" fmla="*/ 2015092 w 2570449"/>
              <a:gd name="connsiteY3772" fmla="*/ 140314 h 1639386"/>
              <a:gd name="connsiteX3773" fmla="*/ 2013250 w 2570449"/>
              <a:gd name="connsiteY3773" fmla="*/ 142529 h 1639386"/>
              <a:gd name="connsiteX3774" fmla="*/ 2011452 w 2570449"/>
              <a:gd name="connsiteY3774" fmla="*/ 140819 h 1639386"/>
              <a:gd name="connsiteX3775" fmla="*/ 2013624 w 2570449"/>
              <a:gd name="connsiteY3775" fmla="*/ 139043 h 1639386"/>
              <a:gd name="connsiteX3776" fmla="*/ 2054715 w 2570449"/>
              <a:gd name="connsiteY3776" fmla="*/ 137967 h 1639386"/>
              <a:gd name="connsiteX3777" fmla="*/ 2044190 w 2570449"/>
              <a:gd name="connsiteY3777" fmla="*/ 165925 h 1639386"/>
              <a:gd name="connsiteX3778" fmla="*/ 2054715 w 2570449"/>
              <a:gd name="connsiteY3778" fmla="*/ 137967 h 1639386"/>
              <a:gd name="connsiteX3779" fmla="*/ 1475158 w 2570449"/>
              <a:gd name="connsiteY3779" fmla="*/ 135630 h 1639386"/>
              <a:gd name="connsiteX3780" fmla="*/ 1483614 w 2570449"/>
              <a:gd name="connsiteY3780" fmla="*/ 137398 h 1639386"/>
              <a:gd name="connsiteX3781" fmla="*/ 1479045 w 2570449"/>
              <a:gd name="connsiteY3781" fmla="*/ 144703 h 1639386"/>
              <a:gd name="connsiteX3782" fmla="*/ 1469676 w 2570449"/>
              <a:gd name="connsiteY3782" fmla="*/ 142187 h 1639386"/>
              <a:gd name="connsiteX3783" fmla="*/ 1471696 w 2570449"/>
              <a:gd name="connsiteY3783" fmla="*/ 136846 h 1639386"/>
              <a:gd name="connsiteX3784" fmla="*/ 1475158 w 2570449"/>
              <a:gd name="connsiteY3784" fmla="*/ 135630 h 1639386"/>
              <a:gd name="connsiteX3785" fmla="*/ 1162573 w 2570449"/>
              <a:gd name="connsiteY3785" fmla="*/ 135578 h 1639386"/>
              <a:gd name="connsiteX3786" fmla="*/ 1162574 w 2570449"/>
              <a:gd name="connsiteY3786" fmla="*/ 135578 h 1639386"/>
              <a:gd name="connsiteX3787" fmla="*/ 1162398 w 2570449"/>
              <a:gd name="connsiteY3787" fmla="*/ 135841 h 1639386"/>
              <a:gd name="connsiteX3788" fmla="*/ 1162309 w 2570449"/>
              <a:gd name="connsiteY3788" fmla="*/ 135806 h 1639386"/>
              <a:gd name="connsiteX3789" fmla="*/ 1163201 w 2570449"/>
              <a:gd name="connsiteY3789" fmla="*/ 135114 h 1639386"/>
              <a:gd name="connsiteX3790" fmla="*/ 1162683 w 2570449"/>
              <a:gd name="connsiteY3790" fmla="*/ 135709 h 1639386"/>
              <a:gd name="connsiteX3791" fmla="*/ 1162574 w 2570449"/>
              <a:gd name="connsiteY3791" fmla="*/ 135578 h 1639386"/>
              <a:gd name="connsiteX3792" fmla="*/ 1162574 w 2570449"/>
              <a:gd name="connsiteY3792" fmla="*/ 135577 h 1639386"/>
              <a:gd name="connsiteX3793" fmla="*/ 1162573 w 2570449"/>
              <a:gd name="connsiteY3793" fmla="*/ 135578 h 1639386"/>
              <a:gd name="connsiteX3794" fmla="*/ 1162573 w 2570449"/>
              <a:gd name="connsiteY3794" fmla="*/ 135577 h 1639386"/>
              <a:gd name="connsiteX3795" fmla="*/ 530931 w 2570449"/>
              <a:gd name="connsiteY3795" fmla="*/ 134613 h 1639386"/>
              <a:gd name="connsiteX3796" fmla="*/ 532246 w 2570449"/>
              <a:gd name="connsiteY3796" fmla="*/ 135907 h 1639386"/>
              <a:gd name="connsiteX3797" fmla="*/ 529922 w 2570449"/>
              <a:gd name="connsiteY3797" fmla="*/ 139152 h 1639386"/>
              <a:gd name="connsiteX3798" fmla="*/ 528036 w 2570449"/>
              <a:gd name="connsiteY3798" fmla="*/ 137266 h 1639386"/>
              <a:gd name="connsiteX3799" fmla="*/ 530931 w 2570449"/>
              <a:gd name="connsiteY3799" fmla="*/ 134613 h 1639386"/>
              <a:gd name="connsiteX3800" fmla="*/ 718410 w 2570449"/>
              <a:gd name="connsiteY3800" fmla="*/ 133275 h 1639386"/>
              <a:gd name="connsiteX3801" fmla="*/ 711081 w 2570449"/>
              <a:gd name="connsiteY3801" fmla="*/ 144905 h 1639386"/>
              <a:gd name="connsiteX3802" fmla="*/ 700379 w 2570449"/>
              <a:gd name="connsiteY3802" fmla="*/ 152796 h 1639386"/>
              <a:gd name="connsiteX3803" fmla="*/ 707743 w 2570449"/>
              <a:gd name="connsiteY3803" fmla="*/ 141876 h 1639386"/>
              <a:gd name="connsiteX3804" fmla="*/ 718410 w 2570449"/>
              <a:gd name="connsiteY3804" fmla="*/ 133275 h 1639386"/>
              <a:gd name="connsiteX3805" fmla="*/ 856685 w 2570449"/>
              <a:gd name="connsiteY3805" fmla="*/ 131477 h 1639386"/>
              <a:gd name="connsiteX3806" fmla="*/ 848813 w 2570449"/>
              <a:gd name="connsiteY3806" fmla="*/ 136235 h 1639386"/>
              <a:gd name="connsiteX3807" fmla="*/ 850632 w 2570449"/>
              <a:gd name="connsiteY3807" fmla="*/ 138932 h 1639386"/>
              <a:gd name="connsiteX3808" fmla="*/ 858132 w 2570449"/>
              <a:gd name="connsiteY3808" fmla="*/ 133581 h 1639386"/>
              <a:gd name="connsiteX3809" fmla="*/ 856685 w 2570449"/>
              <a:gd name="connsiteY3809" fmla="*/ 131477 h 1639386"/>
              <a:gd name="connsiteX3810" fmla="*/ 647892 w 2570449"/>
              <a:gd name="connsiteY3810" fmla="*/ 130052 h 1639386"/>
              <a:gd name="connsiteX3811" fmla="*/ 651269 w 2570449"/>
              <a:gd name="connsiteY3811" fmla="*/ 131609 h 1639386"/>
              <a:gd name="connsiteX3812" fmla="*/ 647694 w 2570449"/>
              <a:gd name="connsiteY3812" fmla="*/ 140182 h 1639386"/>
              <a:gd name="connsiteX3813" fmla="*/ 643704 w 2570449"/>
              <a:gd name="connsiteY3813" fmla="*/ 138362 h 1639386"/>
              <a:gd name="connsiteX3814" fmla="*/ 647892 w 2570449"/>
              <a:gd name="connsiteY3814" fmla="*/ 130052 h 1639386"/>
              <a:gd name="connsiteX3815" fmla="*/ 1026645 w 2570449"/>
              <a:gd name="connsiteY3815" fmla="*/ 129022 h 1639386"/>
              <a:gd name="connsiteX3816" fmla="*/ 1026650 w 2570449"/>
              <a:gd name="connsiteY3816" fmla="*/ 129026 h 1639386"/>
              <a:gd name="connsiteX3817" fmla="*/ 1026733 w 2570449"/>
              <a:gd name="connsiteY3817" fmla="*/ 129131 h 1639386"/>
              <a:gd name="connsiteX3818" fmla="*/ 1013686 w 2570449"/>
              <a:gd name="connsiteY3818" fmla="*/ 139108 h 1639386"/>
              <a:gd name="connsiteX3819" fmla="*/ 1026912 w 2570449"/>
              <a:gd name="connsiteY3819" fmla="*/ 128847 h 1639386"/>
              <a:gd name="connsiteX3820" fmla="*/ 1026754 w 2570449"/>
              <a:gd name="connsiteY3820" fmla="*/ 129109 h 1639386"/>
              <a:gd name="connsiteX3821" fmla="*/ 1026650 w 2570449"/>
              <a:gd name="connsiteY3821" fmla="*/ 129026 h 1639386"/>
              <a:gd name="connsiteX3822" fmla="*/ 1026646 w 2570449"/>
              <a:gd name="connsiteY3822" fmla="*/ 129021 h 1639386"/>
              <a:gd name="connsiteX3823" fmla="*/ 1026645 w 2570449"/>
              <a:gd name="connsiteY3823" fmla="*/ 129022 h 1639386"/>
              <a:gd name="connsiteX3824" fmla="*/ 1026645 w 2570449"/>
              <a:gd name="connsiteY3824" fmla="*/ 129022 h 1639386"/>
              <a:gd name="connsiteX3825" fmla="*/ 1248266 w 2570449"/>
              <a:gd name="connsiteY3825" fmla="*/ 127946 h 1639386"/>
              <a:gd name="connsiteX3826" fmla="*/ 1251643 w 2570449"/>
              <a:gd name="connsiteY3826" fmla="*/ 138230 h 1639386"/>
              <a:gd name="connsiteX3827" fmla="*/ 1238991 w 2570449"/>
              <a:gd name="connsiteY3827" fmla="*/ 143843 h 1639386"/>
              <a:gd name="connsiteX3828" fmla="*/ 1236908 w 2570449"/>
              <a:gd name="connsiteY3828" fmla="*/ 140357 h 1639386"/>
              <a:gd name="connsiteX3829" fmla="*/ 1248266 w 2570449"/>
              <a:gd name="connsiteY3829" fmla="*/ 127946 h 1639386"/>
              <a:gd name="connsiteX3830" fmla="*/ 1559439 w 2570449"/>
              <a:gd name="connsiteY3830" fmla="*/ 127552 h 1639386"/>
              <a:gd name="connsiteX3831" fmla="*/ 1554912 w 2570449"/>
              <a:gd name="connsiteY3831" fmla="*/ 140495 h 1639386"/>
              <a:gd name="connsiteX3832" fmla="*/ 1542169 w 2570449"/>
              <a:gd name="connsiteY3832" fmla="*/ 148562 h 1639386"/>
              <a:gd name="connsiteX3833" fmla="*/ 1546545 w 2570449"/>
              <a:gd name="connsiteY3833" fmla="*/ 140402 h 1639386"/>
              <a:gd name="connsiteX3834" fmla="*/ 1559439 w 2570449"/>
              <a:gd name="connsiteY3834" fmla="*/ 127552 h 1639386"/>
              <a:gd name="connsiteX3835" fmla="*/ 1170993 w 2570449"/>
              <a:gd name="connsiteY3835" fmla="*/ 126170 h 1639386"/>
              <a:gd name="connsiteX3836" fmla="*/ 1172858 w 2570449"/>
              <a:gd name="connsiteY3836" fmla="*/ 127990 h 1639386"/>
              <a:gd name="connsiteX3837" fmla="*/ 1163201 w 2570449"/>
              <a:gd name="connsiteY3837" fmla="*/ 135114 h 1639386"/>
              <a:gd name="connsiteX3838" fmla="*/ 1931965 w 2570449"/>
              <a:gd name="connsiteY3838" fmla="*/ 126104 h 1639386"/>
              <a:gd name="connsiteX3839" fmla="*/ 1933894 w 2570449"/>
              <a:gd name="connsiteY3839" fmla="*/ 127705 h 1639386"/>
              <a:gd name="connsiteX3840" fmla="*/ 1930101 w 2570449"/>
              <a:gd name="connsiteY3840" fmla="*/ 132200 h 1639386"/>
              <a:gd name="connsiteX3841" fmla="*/ 1928676 w 2570449"/>
              <a:gd name="connsiteY3841" fmla="*/ 131213 h 1639386"/>
              <a:gd name="connsiteX3842" fmla="*/ 1931965 w 2570449"/>
              <a:gd name="connsiteY3842" fmla="*/ 126104 h 1639386"/>
              <a:gd name="connsiteX3843" fmla="*/ 676288 w 2570449"/>
              <a:gd name="connsiteY3843" fmla="*/ 123298 h 1639386"/>
              <a:gd name="connsiteX3844" fmla="*/ 661048 w 2570449"/>
              <a:gd name="connsiteY3844" fmla="*/ 154413 h 1639386"/>
              <a:gd name="connsiteX3845" fmla="*/ 609782 w 2570449"/>
              <a:gd name="connsiteY3845" fmla="*/ 210942 h 1639386"/>
              <a:gd name="connsiteX3846" fmla="*/ 589083 w 2570449"/>
              <a:gd name="connsiteY3846" fmla="*/ 231752 h 1639386"/>
              <a:gd name="connsiteX3847" fmla="*/ 582614 w 2570449"/>
              <a:gd name="connsiteY3847" fmla="*/ 232585 h 1639386"/>
              <a:gd name="connsiteX3848" fmla="*/ 591056 w 2570449"/>
              <a:gd name="connsiteY3848" fmla="*/ 208881 h 1639386"/>
              <a:gd name="connsiteX3849" fmla="*/ 597437 w 2570449"/>
              <a:gd name="connsiteY3849" fmla="*/ 212873 h 1639386"/>
              <a:gd name="connsiteX3850" fmla="*/ 599520 w 2570449"/>
              <a:gd name="connsiteY3850" fmla="*/ 205439 h 1639386"/>
              <a:gd name="connsiteX3851" fmla="*/ 610221 w 2570449"/>
              <a:gd name="connsiteY3851" fmla="*/ 195659 h 1639386"/>
              <a:gd name="connsiteX3852" fmla="*/ 615834 w 2570449"/>
              <a:gd name="connsiteY3852" fmla="*/ 191777 h 1639386"/>
              <a:gd name="connsiteX3853" fmla="*/ 638770 w 2570449"/>
              <a:gd name="connsiteY3853" fmla="*/ 150422 h 1639386"/>
              <a:gd name="connsiteX3854" fmla="*/ 642191 w 2570449"/>
              <a:gd name="connsiteY3854" fmla="*/ 145511 h 1639386"/>
              <a:gd name="connsiteX3855" fmla="*/ 644229 w 2570449"/>
              <a:gd name="connsiteY3855" fmla="*/ 146300 h 1639386"/>
              <a:gd name="connsiteX3856" fmla="*/ 641949 w 2570449"/>
              <a:gd name="connsiteY3856" fmla="*/ 156715 h 1639386"/>
              <a:gd name="connsiteX3857" fmla="*/ 676288 w 2570449"/>
              <a:gd name="connsiteY3857" fmla="*/ 123298 h 1639386"/>
              <a:gd name="connsiteX3858" fmla="*/ 1030263 w 2570449"/>
              <a:gd name="connsiteY3858" fmla="*/ 123276 h 1639386"/>
              <a:gd name="connsiteX3859" fmla="*/ 1032345 w 2570449"/>
              <a:gd name="connsiteY3859" fmla="*/ 125294 h 1639386"/>
              <a:gd name="connsiteX3860" fmla="*/ 1026912 w 2570449"/>
              <a:gd name="connsiteY3860" fmla="*/ 128847 h 1639386"/>
              <a:gd name="connsiteX3861" fmla="*/ 1529070 w 2570449"/>
              <a:gd name="connsiteY3861" fmla="*/ 119570 h 1639386"/>
              <a:gd name="connsiteX3862" fmla="*/ 1519860 w 2570449"/>
              <a:gd name="connsiteY3862" fmla="*/ 132003 h 1639386"/>
              <a:gd name="connsiteX3863" fmla="*/ 1529070 w 2570449"/>
              <a:gd name="connsiteY3863" fmla="*/ 119570 h 1639386"/>
              <a:gd name="connsiteX3864" fmla="*/ 1066554 w 2570449"/>
              <a:gd name="connsiteY3864" fmla="*/ 116895 h 1639386"/>
              <a:gd name="connsiteX3865" fmla="*/ 1067759 w 2570449"/>
              <a:gd name="connsiteY3865" fmla="*/ 119702 h 1639386"/>
              <a:gd name="connsiteX3866" fmla="*/ 1065522 w 2570449"/>
              <a:gd name="connsiteY3866" fmla="*/ 120929 h 1639386"/>
              <a:gd name="connsiteX3867" fmla="*/ 1064601 w 2570449"/>
              <a:gd name="connsiteY3867" fmla="*/ 119417 h 1639386"/>
              <a:gd name="connsiteX3868" fmla="*/ 1066554 w 2570449"/>
              <a:gd name="connsiteY3868" fmla="*/ 116895 h 1639386"/>
              <a:gd name="connsiteX3869" fmla="*/ 758100 w 2570449"/>
              <a:gd name="connsiteY3869" fmla="*/ 115623 h 1639386"/>
              <a:gd name="connsiteX3870" fmla="*/ 760204 w 2570449"/>
              <a:gd name="connsiteY3870" fmla="*/ 118013 h 1639386"/>
              <a:gd name="connsiteX3871" fmla="*/ 750995 w 2570449"/>
              <a:gd name="connsiteY3871" fmla="*/ 125929 h 1639386"/>
              <a:gd name="connsiteX3872" fmla="*/ 748956 w 2570449"/>
              <a:gd name="connsiteY3872" fmla="*/ 123627 h 1639386"/>
              <a:gd name="connsiteX3873" fmla="*/ 758100 w 2570449"/>
              <a:gd name="connsiteY3873" fmla="*/ 115623 h 1639386"/>
              <a:gd name="connsiteX3874" fmla="*/ 1041819 w 2570449"/>
              <a:gd name="connsiteY3874" fmla="*/ 113036 h 1639386"/>
              <a:gd name="connsiteX3875" fmla="*/ 1043376 w 2570449"/>
              <a:gd name="connsiteY3875" fmla="*/ 114680 h 1639386"/>
              <a:gd name="connsiteX3876" fmla="*/ 1040592 w 2570449"/>
              <a:gd name="connsiteY3876" fmla="*/ 117224 h 1639386"/>
              <a:gd name="connsiteX3877" fmla="*/ 1039495 w 2570449"/>
              <a:gd name="connsiteY3877" fmla="*/ 116303 h 1639386"/>
              <a:gd name="connsiteX3878" fmla="*/ 1041819 w 2570449"/>
              <a:gd name="connsiteY3878" fmla="*/ 113036 h 1639386"/>
              <a:gd name="connsiteX3879" fmla="*/ 1737600 w 2570449"/>
              <a:gd name="connsiteY3879" fmla="*/ 112313 h 1639386"/>
              <a:gd name="connsiteX3880" fmla="*/ 1740363 w 2570449"/>
              <a:gd name="connsiteY3880" fmla="*/ 114374 h 1639386"/>
              <a:gd name="connsiteX3881" fmla="*/ 1731570 w 2570449"/>
              <a:gd name="connsiteY3881" fmla="*/ 124132 h 1639386"/>
              <a:gd name="connsiteX3882" fmla="*/ 1729311 w 2570449"/>
              <a:gd name="connsiteY3882" fmla="*/ 122180 h 1639386"/>
              <a:gd name="connsiteX3883" fmla="*/ 1737600 w 2570449"/>
              <a:gd name="connsiteY3883" fmla="*/ 112313 h 1639386"/>
              <a:gd name="connsiteX3884" fmla="*/ 1724970 w 2570449"/>
              <a:gd name="connsiteY3884" fmla="*/ 111874 h 1639386"/>
              <a:gd name="connsiteX3885" fmla="*/ 1716834 w 2570449"/>
              <a:gd name="connsiteY3885" fmla="*/ 124307 h 1639386"/>
              <a:gd name="connsiteX3886" fmla="*/ 1724970 w 2570449"/>
              <a:gd name="connsiteY3886" fmla="*/ 111874 h 1639386"/>
              <a:gd name="connsiteX3887" fmla="*/ 697361 w 2570449"/>
              <a:gd name="connsiteY3887" fmla="*/ 104945 h 1639386"/>
              <a:gd name="connsiteX3888" fmla="*/ 686529 w 2570449"/>
              <a:gd name="connsiteY3888" fmla="*/ 114264 h 1639386"/>
              <a:gd name="connsiteX3889" fmla="*/ 697361 w 2570449"/>
              <a:gd name="connsiteY3889" fmla="*/ 104945 h 1639386"/>
              <a:gd name="connsiteX3890" fmla="*/ 1412109 w 2570449"/>
              <a:gd name="connsiteY3890" fmla="*/ 102467 h 1639386"/>
              <a:gd name="connsiteX3891" fmla="*/ 1409521 w 2570449"/>
              <a:gd name="connsiteY3891" fmla="*/ 111063 h 1639386"/>
              <a:gd name="connsiteX3892" fmla="*/ 1402855 w 2570449"/>
              <a:gd name="connsiteY3892" fmla="*/ 131039 h 1639386"/>
              <a:gd name="connsiteX3893" fmla="*/ 1399040 w 2570449"/>
              <a:gd name="connsiteY3893" fmla="*/ 135797 h 1639386"/>
              <a:gd name="connsiteX3894" fmla="*/ 1381783 w 2570449"/>
              <a:gd name="connsiteY3894" fmla="*/ 154019 h 1639386"/>
              <a:gd name="connsiteX3895" fmla="*/ 1376542 w 2570449"/>
              <a:gd name="connsiteY3895" fmla="*/ 157286 h 1639386"/>
              <a:gd name="connsiteX3896" fmla="*/ 1375811 w 2570449"/>
              <a:gd name="connsiteY3896" fmla="*/ 145558 h 1639386"/>
              <a:gd name="connsiteX3897" fmla="*/ 1388431 w 2570449"/>
              <a:gd name="connsiteY3897" fmla="*/ 133466 h 1639386"/>
              <a:gd name="connsiteX3898" fmla="*/ 1388405 w 2570449"/>
              <a:gd name="connsiteY3898" fmla="*/ 133539 h 1639386"/>
              <a:gd name="connsiteX3899" fmla="*/ 1388607 w 2570449"/>
              <a:gd name="connsiteY3899" fmla="*/ 133433 h 1639386"/>
              <a:gd name="connsiteX3900" fmla="*/ 1392468 w 2570449"/>
              <a:gd name="connsiteY3900" fmla="*/ 135479 h 1639386"/>
              <a:gd name="connsiteX3901" fmla="*/ 1395136 w 2570449"/>
              <a:gd name="connsiteY3901" fmla="*/ 130008 h 1639386"/>
              <a:gd name="connsiteX3902" fmla="*/ 1388607 w 2570449"/>
              <a:gd name="connsiteY3902" fmla="*/ 133433 h 1639386"/>
              <a:gd name="connsiteX3903" fmla="*/ 1388515 w 2570449"/>
              <a:gd name="connsiteY3903" fmla="*/ 133385 h 1639386"/>
              <a:gd name="connsiteX3904" fmla="*/ 1388431 w 2570449"/>
              <a:gd name="connsiteY3904" fmla="*/ 133466 h 1639386"/>
              <a:gd name="connsiteX3905" fmla="*/ 1390905 w 2570449"/>
              <a:gd name="connsiteY3905" fmla="*/ 126544 h 1639386"/>
              <a:gd name="connsiteX3906" fmla="*/ 1406912 w 2570449"/>
              <a:gd name="connsiteY3906" fmla="*/ 105778 h 1639386"/>
              <a:gd name="connsiteX3907" fmla="*/ 1412109 w 2570449"/>
              <a:gd name="connsiteY3907" fmla="*/ 102467 h 1639386"/>
              <a:gd name="connsiteX3908" fmla="*/ 788162 w 2570449"/>
              <a:gd name="connsiteY3908" fmla="*/ 101963 h 1639386"/>
              <a:gd name="connsiteX3909" fmla="*/ 786210 w 2570449"/>
              <a:gd name="connsiteY3909" fmla="*/ 103892 h 1639386"/>
              <a:gd name="connsiteX3910" fmla="*/ 790047 w 2570449"/>
              <a:gd name="connsiteY3910" fmla="*/ 108080 h 1639386"/>
              <a:gd name="connsiteX3911" fmla="*/ 792284 w 2570449"/>
              <a:gd name="connsiteY3911" fmla="*/ 105581 h 1639386"/>
              <a:gd name="connsiteX3912" fmla="*/ 788162 w 2570449"/>
              <a:gd name="connsiteY3912" fmla="*/ 101963 h 1639386"/>
              <a:gd name="connsiteX3913" fmla="*/ 1441206 w 2570449"/>
              <a:gd name="connsiteY3913" fmla="*/ 100187 h 1639386"/>
              <a:gd name="connsiteX3914" fmla="*/ 1442895 w 2570449"/>
              <a:gd name="connsiteY3914" fmla="*/ 101063 h 1639386"/>
              <a:gd name="connsiteX3915" fmla="*/ 1440153 w 2570449"/>
              <a:gd name="connsiteY3915" fmla="*/ 106260 h 1639386"/>
              <a:gd name="connsiteX3916" fmla="*/ 1438487 w 2570449"/>
              <a:gd name="connsiteY3916" fmla="*/ 105383 h 1639386"/>
              <a:gd name="connsiteX3917" fmla="*/ 1441206 w 2570449"/>
              <a:gd name="connsiteY3917" fmla="*/ 100187 h 1639386"/>
              <a:gd name="connsiteX3918" fmla="*/ 1081508 w 2570449"/>
              <a:gd name="connsiteY3918" fmla="*/ 99200 h 1639386"/>
              <a:gd name="connsiteX3919" fmla="*/ 1079250 w 2570449"/>
              <a:gd name="connsiteY3919" fmla="*/ 110230 h 1639386"/>
              <a:gd name="connsiteX3920" fmla="*/ 1081508 w 2570449"/>
              <a:gd name="connsiteY3920" fmla="*/ 99200 h 1639386"/>
              <a:gd name="connsiteX3921" fmla="*/ 1797944 w 2570449"/>
              <a:gd name="connsiteY3921" fmla="*/ 99046 h 1639386"/>
              <a:gd name="connsiteX3922" fmla="*/ 1800334 w 2570449"/>
              <a:gd name="connsiteY3922" fmla="*/ 100361 h 1639386"/>
              <a:gd name="connsiteX3923" fmla="*/ 1796343 w 2570449"/>
              <a:gd name="connsiteY3923" fmla="*/ 107357 h 1639386"/>
              <a:gd name="connsiteX3924" fmla="*/ 1791344 w 2570449"/>
              <a:gd name="connsiteY3924" fmla="*/ 114812 h 1639386"/>
              <a:gd name="connsiteX3925" fmla="*/ 1797944 w 2570449"/>
              <a:gd name="connsiteY3925" fmla="*/ 99046 h 1639386"/>
              <a:gd name="connsiteX3926" fmla="*/ 1090805 w 2570449"/>
              <a:gd name="connsiteY3926" fmla="*/ 97862 h 1639386"/>
              <a:gd name="connsiteX3927" fmla="*/ 1091507 w 2570449"/>
              <a:gd name="connsiteY3927" fmla="*/ 99682 h 1639386"/>
              <a:gd name="connsiteX3928" fmla="*/ 1086332 w 2570449"/>
              <a:gd name="connsiteY3928" fmla="*/ 101721 h 1639386"/>
              <a:gd name="connsiteX3929" fmla="*/ 1085586 w 2570449"/>
              <a:gd name="connsiteY3929" fmla="*/ 99726 h 1639386"/>
              <a:gd name="connsiteX3930" fmla="*/ 1090805 w 2570449"/>
              <a:gd name="connsiteY3930" fmla="*/ 97862 h 1639386"/>
              <a:gd name="connsiteX3931" fmla="*/ 620570 w 2570449"/>
              <a:gd name="connsiteY3931" fmla="*/ 97577 h 1639386"/>
              <a:gd name="connsiteX3932" fmla="*/ 623202 w 2570449"/>
              <a:gd name="connsiteY3932" fmla="*/ 98937 h 1639386"/>
              <a:gd name="connsiteX3933" fmla="*/ 608817 w 2570449"/>
              <a:gd name="connsiteY3933" fmla="*/ 129723 h 1639386"/>
              <a:gd name="connsiteX3934" fmla="*/ 604212 w 2570449"/>
              <a:gd name="connsiteY3934" fmla="*/ 130929 h 1639386"/>
              <a:gd name="connsiteX3935" fmla="*/ 599256 w 2570449"/>
              <a:gd name="connsiteY3935" fmla="*/ 131456 h 1639386"/>
              <a:gd name="connsiteX3936" fmla="*/ 602699 w 2570449"/>
              <a:gd name="connsiteY3936" fmla="*/ 136674 h 1639386"/>
              <a:gd name="connsiteX3937" fmla="*/ 595661 w 2570449"/>
              <a:gd name="connsiteY3937" fmla="*/ 156782 h 1639386"/>
              <a:gd name="connsiteX3938" fmla="*/ 583359 w 2570449"/>
              <a:gd name="connsiteY3938" fmla="*/ 167899 h 1639386"/>
              <a:gd name="connsiteX3939" fmla="*/ 578952 w 2570449"/>
              <a:gd name="connsiteY3939" fmla="*/ 174674 h 1639386"/>
              <a:gd name="connsiteX3940" fmla="*/ 574390 w 2570449"/>
              <a:gd name="connsiteY3940" fmla="*/ 192852 h 1639386"/>
              <a:gd name="connsiteX3941" fmla="*/ 570773 w 2570449"/>
              <a:gd name="connsiteY3941" fmla="*/ 198685 h 1639386"/>
              <a:gd name="connsiteX3942" fmla="*/ 572703 w 2570449"/>
              <a:gd name="connsiteY3942" fmla="*/ 206250 h 1639386"/>
              <a:gd name="connsiteX3943" fmla="*/ 585924 w 2570449"/>
              <a:gd name="connsiteY3943" fmla="*/ 202369 h 1639386"/>
              <a:gd name="connsiteX3944" fmla="*/ 578009 w 2570449"/>
              <a:gd name="connsiteY3944" fmla="*/ 224011 h 1639386"/>
              <a:gd name="connsiteX3945" fmla="*/ 563274 w 2570449"/>
              <a:gd name="connsiteY3945" fmla="*/ 212696 h 1639386"/>
              <a:gd name="connsiteX3946" fmla="*/ 554875 w 2570449"/>
              <a:gd name="connsiteY3946" fmla="*/ 232475 h 1639386"/>
              <a:gd name="connsiteX3947" fmla="*/ 555313 w 2570449"/>
              <a:gd name="connsiteY3947" fmla="*/ 240742 h 1639386"/>
              <a:gd name="connsiteX3948" fmla="*/ 547815 w 2570449"/>
              <a:gd name="connsiteY3948" fmla="*/ 250390 h 1639386"/>
              <a:gd name="connsiteX3949" fmla="*/ 528562 w 2570449"/>
              <a:gd name="connsiteY3949" fmla="*/ 277624 h 1639386"/>
              <a:gd name="connsiteX3950" fmla="*/ 529702 w 2570449"/>
              <a:gd name="connsiteY3950" fmla="*/ 270608 h 1639386"/>
              <a:gd name="connsiteX3951" fmla="*/ 548560 w 2570449"/>
              <a:gd name="connsiteY3951" fmla="*/ 228111 h 1639386"/>
              <a:gd name="connsiteX3952" fmla="*/ 579522 w 2570449"/>
              <a:gd name="connsiteY3952" fmla="*/ 159610 h 1639386"/>
              <a:gd name="connsiteX3953" fmla="*/ 601186 w 2570449"/>
              <a:gd name="connsiteY3953" fmla="*/ 119527 h 1639386"/>
              <a:gd name="connsiteX3954" fmla="*/ 606711 w 2570449"/>
              <a:gd name="connsiteY3954" fmla="*/ 123474 h 1639386"/>
              <a:gd name="connsiteX3955" fmla="*/ 620570 w 2570449"/>
              <a:gd name="connsiteY3955" fmla="*/ 97577 h 1639386"/>
              <a:gd name="connsiteX3956" fmla="*/ 1734706 w 2570449"/>
              <a:gd name="connsiteY3956" fmla="*/ 95757 h 1639386"/>
              <a:gd name="connsiteX3957" fmla="*/ 1737272 w 2570449"/>
              <a:gd name="connsiteY3957" fmla="*/ 96788 h 1639386"/>
              <a:gd name="connsiteX3958" fmla="*/ 1734662 w 2570449"/>
              <a:gd name="connsiteY3958" fmla="*/ 104177 h 1639386"/>
              <a:gd name="connsiteX3959" fmla="*/ 1731219 w 2570449"/>
              <a:gd name="connsiteY3959" fmla="*/ 102554 h 1639386"/>
              <a:gd name="connsiteX3960" fmla="*/ 1734706 w 2570449"/>
              <a:gd name="connsiteY3960" fmla="*/ 95757 h 1639386"/>
              <a:gd name="connsiteX3961" fmla="*/ 663987 w 2570449"/>
              <a:gd name="connsiteY3961" fmla="*/ 91241 h 1639386"/>
              <a:gd name="connsiteX3962" fmla="*/ 667495 w 2570449"/>
              <a:gd name="connsiteY3962" fmla="*/ 92249 h 1639386"/>
              <a:gd name="connsiteX3963" fmla="*/ 665259 w 2570449"/>
              <a:gd name="connsiteY3963" fmla="*/ 98323 h 1639386"/>
              <a:gd name="connsiteX3964" fmla="*/ 662013 w 2570449"/>
              <a:gd name="connsiteY3964" fmla="*/ 97314 h 1639386"/>
              <a:gd name="connsiteX3965" fmla="*/ 663987 w 2570449"/>
              <a:gd name="connsiteY3965" fmla="*/ 91241 h 1639386"/>
              <a:gd name="connsiteX3966" fmla="*/ 1005705 w 2570449"/>
              <a:gd name="connsiteY3966" fmla="*/ 90560 h 1639386"/>
              <a:gd name="connsiteX3967" fmla="*/ 1007854 w 2570449"/>
              <a:gd name="connsiteY3967" fmla="*/ 92117 h 1639386"/>
              <a:gd name="connsiteX3968" fmla="*/ 1004544 w 2570449"/>
              <a:gd name="connsiteY3968" fmla="*/ 96677 h 1639386"/>
              <a:gd name="connsiteX3969" fmla="*/ 1002964 w 2570449"/>
              <a:gd name="connsiteY3969" fmla="*/ 95713 h 1639386"/>
              <a:gd name="connsiteX3970" fmla="*/ 1005705 w 2570449"/>
              <a:gd name="connsiteY3970" fmla="*/ 90560 h 1639386"/>
              <a:gd name="connsiteX3971" fmla="*/ 987812 w 2570449"/>
              <a:gd name="connsiteY3971" fmla="*/ 90495 h 1639386"/>
              <a:gd name="connsiteX3972" fmla="*/ 970204 w 2570449"/>
              <a:gd name="connsiteY3972" fmla="*/ 107445 h 1639386"/>
              <a:gd name="connsiteX3973" fmla="*/ 987812 w 2570449"/>
              <a:gd name="connsiteY3973" fmla="*/ 90495 h 1639386"/>
              <a:gd name="connsiteX3974" fmla="*/ 709421 w 2570449"/>
              <a:gd name="connsiteY3974" fmla="*/ 90100 h 1639386"/>
              <a:gd name="connsiteX3975" fmla="*/ 711569 w 2570449"/>
              <a:gd name="connsiteY3975" fmla="*/ 91481 h 1639386"/>
              <a:gd name="connsiteX3976" fmla="*/ 706635 w 2570449"/>
              <a:gd name="connsiteY3976" fmla="*/ 102533 h 1639386"/>
              <a:gd name="connsiteX3977" fmla="*/ 709421 w 2570449"/>
              <a:gd name="connsiteY3977" fmla="*/ 90100 h 1639386"/>
              <a:gd name="connsiteX3978" fmla="*/ 1065041 w 2570449"/>
              <a:gd name="connsiteY3978" fmla="*/ 89310 h 1639386"/>
              <a:gd name="connsiteX3979" fmla="*/ 1052082 w 2570449"/>
              <a:gd name="connsiteY3979" fmla="*/ 104549 h 1639386"/>
              <a:gd name="connsiteX3980" fmla="*/ 1065041 w 2570449"/>
              <a:gd name="connsiteY3980" fmla="*/ 89310 h 1639386"/>
              <a:gd name="connsiteX3981" fmla="*/ 1040964 w 2570449"/>
              <a:gd name="connsiteY3981" fmla="*/ 87754 h 1639386"/>
              <a:gd name="connsiteX3982" fmla="*/ 1042345 w 2570449"/>
              <a:gd name="connsiteY3982" fmla="*/ 89004 h 1639386"/>
              <a:gd name="connsiteX3983" fmla="*/ 1038398 w 2570449"/>
              <a:gd name="connsiteY3983" fmla="*/ 93630 h 1639386"/>
              <a:gd name="connsiteX3984" fmla="*/ 1036622 w 2570449"/>
              <a:gd name="connsiteY3984" fmla="*/ 91877 h 1639386"/>
              <a:gd name="connsiteX3985" fmla="*/ 1040964 w 2570449"/>
              <a:gd name="connsiteY3985" fmla="*/ 87754 h 1639386"/>
              <a:gd name="connsiteX3986" fmla="*/ 1024431 w 2570449"/>
              <a:gd name="connsiteY3986" fmla="*/ 86921 h 1639386"/>
              <a:gd name="connsiteX3987" fmla="*/ 1025790 w 2570449"/>
              <a:gd name="connsiteY3987" fmla="*/ 92381 h 1639386"/>
              <a:gd name="connsiteX3988" fmla="*/ 998622 w 2570449"/>
              <a:gd name="connsiteY3988" fmla="*/ 118409 h 1639386"/>
              <a:gd name="connsiteX3989" fmla="*/ 991935 w 2570449"/>
              <a:gd name="connsiteY3989" fmla="*/ 119373 h 1639386"/>
              <a:gd name="connsiteX3990" fmla="*/ 995816 w 2570449"/>
              <a:gd name="connsiteY3990" fmla="*/ 106940 h 1639386"/>
              <a:gd name="connsiteX3991" fmla="*/ 1002942 w 2570449"/>
              <a:gd name="connsiteY3991" fmla="*/ 108059 h 1639386"/>
              <a:gd name="connsiteX3992" fmla="*/ 1017897 w 2570449"/>
              <a:gd name="connsiteY3992" fmla="*/ 87425 h 1639386"/>
              <a:gd name="connsiteX3993" fmla="*/ 1024431 w 2570449"/>
              <a:gd name="connsiteY3993" fmla="*/ 86921 h 1639386"/>
              <a:gd name="connsiteX3994" fmla="*/ 808620 w 2570449"/>
              <a:gd name="connsiteY3994" fmla="*/ 85977 h 1639386"/>
              <a:gd name="connsiteX3995" fmla="*/ 806888 w 2570449"/>
              <a:gd name="connsiteY3995" fmla="*/ 86679 h 1639386"/>
              <a:gd name="connsiteX3996" fmla="*/ 807699 w 2570449"/>
              <a:gd name="connsiteY3996" fmla="*/ 88170 h 1639386"/>
              <a:gd name="connsiteX3997" fmla="*/ 809388 w 2570449"/>
              <a:gd name="connsiteY3997" fmla="*/ 87337 h 1639386"/>
              <a:gd name="connsiteX3998" fmla="*/ 808620 w 2570449"/>
              <a:gd name="connsiteY3998" fmla="*/ 85977 h 1639386"/>
              <a:gd name="connsiteX3999" fmla="*/ 641379 w 2570449"/>
              <a:gd name="connsiteY3999" fmla="*/ 85034 h 1639386"/>
              <a:gd name="connsiteX4000" fmla="*/ 637257 w 2570449"/>
              <a:gd name="connsiteY4000" fmla="*/ 96503 h 1639386"/>
              <a:gd name="connsiteX4001" fmla="*/ 641379 w 2570449"/>
              <a:gd name="connsiteY4001" fmla="*/ 85034 h 1639386"/>
              <a:gd name="connsiteX4002" fmla="*/ 623290 w 2570449"/>
              <a:gd name="connsiteY4002" fmla="*/ 83018 h 1639386"/>
              <a:gd name="connsiteX4003" fmla="*/ 623403 w 2570449"/>
              <a:gd name="connsiteY4003" fmla="*/ 83018 h 1639386"/>
              <a:gd name="connsiteX4004" fmla="*/ 627850 w 2570449"/>
              <a:gd name="connsiteY4004" fmla="*/ 83083 h 1639386"/>
              <a:gd name="connsiteX4005" fmla="*/ 626732 w 2570449"/>
              <a:gd name="connsiteY4005" fmla="*/ 91810 h 1639386"/>
              <a:gd name="connsiteX4006" fmla="*/ 623268 w 2570449"/>
              <a:gd name="connsiteY4006" fmla="*/ 91656 h 1639386"/>
              <a:gd name="connsiteX4007" fmla="*/ 812022 w 2570449"/>
              <a:gd name="connsiteY4007" fmla="*/ 81113 h 1639386"/>
              <a:gd name="connsiteX4008" fmla="*/ 823925 w 2570449"/>
              <a:gd name="connsiteY4008" fmla="*/ 85977 h 1639386"/>
              <a:gd name="connsiteX4009" fmla="*/ 798840 w 2570449"/>
              <a:gd name="connsiteY4009" fmla="*/ 108629 h 1639386"/>
              <a:gd name="connsiteX4010" fmla="*/ 800288 w 2570449"/>
              <a:gd name="connsiteY4010" fmla="*/ 111062 h 1639386"/>
              <a:gd name="connsiteX4011" fmla="*/ 832828 w 2570449"/>
              <a:gd name="connsiteY4011" fmla="*/ 102006 h 1639386"/>
              <a:gd name="connsiteX4012" fmla="*/ 820220 w 2570449"/>
              <a:gd name="connsiteY4012" fmla="*/ 117136 h 1639386"/>
              <a:gd name="connsiteX4013" fmla="*/ 811602 w 2570449"/>
              <a:gd name="connsiteY4013" fmla="*/ 114461 h 1639386"/>
              <a:gd name="connsiteX4014" fmla="*/ 810594 w 2570449"/>
              <a:gd name="connsiteY4014" fmla="*/ 116522 h 1639386"/>
              <a:gd name="connsiteX4015" fmla="*/ 817917 w 2570449"/>
              <a:gd name="connsiteY4015" fmla="*/ 122377 h 1639386"/>
              <a:gd name="connsiteX4016" fmla="*/ 837301 w 2570449"/>
              <a:gd name="connsiteY4016" fmla="*/ 122377 h 1639386"/>
              <a:gd name="connsiteX4017" fmla="*/ 846116 w 2570449"/>
              <a:gd name="connsiteY4017" fmla="*/ 126368 h 1639386"/>
              <a:gd name="connsiteX4018" fmla="*/ 864250 w 2570449"/>
              <a:gd name="connsiteY4018" fmla="*/ 118451 h 1639386"/>
              <a:gd name="connsiteX4019" fmla="*/ 868899 w 2570449"/>
              <a:gd name="connsiteY4019" fmla="*/ 131630 h 1639386"/>
              <a:gd name="connsiteX4020" fmla="*/ 868921 w 2570449"/>
              <a:gd name="connsiteY4020" fmla="*/ 134218 h 1639386"/>
              <a:gd name="connsiteX4021" fmla="*/ 857672 w 2570449"/>
              <a:gd name="connsiteY4021" fmla="*/ 140665 h 1639386"/>
              <a:gd name="connsiteX4022" fmla="*/ 859426 w 2570449"/>
              <a:gd name="connsiteY4022" fmla="*/ 143558 h 1639386"/>
              <a:gd name="connsiteX4023" fmla="*/ 879665 w 2570449"/>
              <a:gd name="connsiteY4023" fmla="*/ 138998 h 1639386"/>
              <a:gd name="connsiteX4024" fmla="*/ 896790 w 2570449"/>
              <a:gd name="connsiteY4024" fmla="*/ 126719 h 1639386"/>
              <a:gd name="connsiteX4025" fmla="*/ 885629 w 2570449"/>
              <a:gd name="connsiteY4025" fmla="*/ 144326 h 1639386"/>
              <a:gd name="connsiteX4026" fmla="*/ 916679 w 2570449"/>
              <a:gd name="connsiteY4026" fmla="*/ 130753 h 1639386"/>
              <a:gd name="connsiteX4027" fmla="*/ 894992 w 2570449"/>
              <a:gd name="connsiteY4027" fmla="*/ 155159 h 1639386"/>
              <a:gd name="connsiteX4028" fmla="*/ 890739 w 2570449"/>
              <a:gd name="connsiteY4028" fmla="*/ 148208 h 1639386"/>
              <a:gd name="connsiteX4029" fmla="*/ 888590 w 2570449"/>
              <a:gd name="connsiteY4029" fmla="*/ 155619 h 1639386"/>
              <a:gd name="connsiteX4030" fmla="*/ 868022 w 2570449"/>
              <a:gd name="connsiteY4030" fmla="*/ 169082 h 1639386"/>
              <a:gd name="connsiteX4031" fmla="*/ 896505 w 2570449"/>
              <a:gd name="connsiteY4031" fmla="*/ 169609 h 1639386"/>
              <a:gd name="connsiteX4032" fmla="*/ 900453 w 2570449"/>
              <a:gd name="connsiteY4032" fmla="*/ 159478 h 1639386"/>
              <a:gd name="connsiteX4033" fmla="*/ 915012 w 2570449"/>
              <a:gd name="connsiteY4033" fmla="*/ 144282 h 1639386"/>
              <a:gd name="connsiteX4034" fmla="*/ 922139 w 2570449"/>
              <a:gd name="connsiteY4034" fmla="*/ 147879 h 1639386"/>
              <a:gd name="connsiteX4035" fmla="*/ 931413 w 2570449"/>
              <a:gd name="connsiteY4035" fmla="*/ 158711 h 1639386"/>
              <a:gd name="connsiteX4036" fmla="*/ 920450 w 2570449"/>
              <a:gd name="connsiteY4036" fmla="*/ 171407 h 1639386"/>
              <a:gd name="connsiteX4037" fmla="*/ 934944 w 2570449"/>
              <a:gd name="connsiteY4037" fmla="*/ 161276 h 1639386"/>
              <a:gd name="connsiteX4038" fmla="*/ 941062 w 2570449"/>
              <a:gd name="connsiteY4038" fmla="*/ 165069 h 1639386"/>
              <a:gd name="connsiteX4039" fmla="*/ 969063 w 2570449"/>
              <a:gd name="connsiteY4039" fmla="*/ 131740 h 1639386"/>
              <a:gd name="connsiteX4040" fmla="*/ 967880 w 2570449"/>
              <a:gd name="connsiteY4040" fmla="*/ 149238 h 1639386"/>
              <a:gd name="connsiteX4041" fmla="*/ 945666 w 2570449"/>
              <a:gd name="connsiteY4041" fmla="*/ 173884 h 1639386"/>
              <a:gd name="connsiteX4042" fmla="*/ 954679 w 2570449"/>
              <a:gd name="connsiteY4042" fmla="*/ 172217 h 1639386"/>
              <a:gd name="connsiteX4043" fmla="*/ 951258 w 2570449"/>
              <a:gd name="connsiteY4043" fmla="*/ 179761 h 1639386"/>
              <a:gd name="connsiteX4044" fmla="*/ 964919 w 2570449"/>
              <a:gd name="connsiteY4044" fmla="*/ 169235 h 1639386"/>
              <a:gd name="connsiteX4045" fmla="*/ 966915 w 2570449"/>
              <a:gd name="connsiteY4045" fmla="*/ 170596 h 1639386"/>
              <a:gd name="connsiteX4046" fmla="*/ 959086 w 2570449"/>
              <a:gd name="connsiteY4046" fmla="*/ 184410 h 1639386"/>
              <a:gd name="connsiteX4047" fmla="*/ 980349 w 2570449"/>
              <a:gd name="connsiteY4047" fmla="*/ 175350 h 1639386"/>
              <a:gd name="connsiteX4048" fmla="*/ 971673 w 2570449"/>
              <a:gd name="connsiteY4048" fmla="*/ 185747 h 1639386"/>
              <a:gd name="connsiteX4049" fmla="*/ 968340 w 2570449"/>
              <a:gd name="connsiteY4049" fmla="*/ 203640 h 1639386"/>
              <a:gd name="connsiteX4050" fmla="*/ 965972 w 2570449"/>
              <a:gd name="connsiteY4050" fmla="*/ 218660 h 1639386"/>
              <a:gd name="connsiteX4051" fmla="*/ 965906 w 2570449"/>
              <a:gd name="connsiteY4051" fmla="*/ 232168 h 1639386"/>
              <a:gd name="connsiteX4052" fmla="*/ 973865 w 2570449"/>
              <a:gd name="connsiteY4052" fmla="*/ 219844 h 1639386"/>
              <a:gd name="connsiteX4053" fmla="*/ 977373 w 2570449"/>
              <a:gd name="connsiteY4053" fmla="*/ 212104 h 1639386"/>
              <a:gd name="connsiteX4054" fmla="*/ 1000222 w 2570449"/>
              <a:gd name="connsiteY4054" fmla="*/ 193488 h 1639386"/>
              <a:gd name="connsiteX4055" fmla="*/ 1003293 w 2570449"/>
              <a:gd name="connsiteY4055" fmla="*/ 190527 h 1639386"/>
              <a:gd name="connsiteX4056" fmla="*/ 1020528 w 2570449"/>
              <a:gd name="connsiteY4056" fmla="*/ 176012 h 1639386"/>
              <a:gd name="connsiteX4057" fmla="*/ 1030504 w 2570449"/>
              <a:gd name="connsiteY4057" fmla="*/ 157197 h 1639386"/>
              <a:gd name="connsiteX4058" fmla="*/ 1062540 w 2570449"/>
              <a:gd name="connsiteY4058" fmla="*/ 134021 h 1639386"/>
              <a:gd name="connsiteX4059" fmla="*/ 1085367 w 2570449"/>
              <a:gd name="connsiteY4059" fmla="*/ 116654 h 1639386"/>
              <a:gd name="connsiteX4060" fmla="*/ 1086441 w 2570449"/>
              <a:gd name="connsiteY4060" fmla="*/ 129306 h 1639386"/>
              <a:gd name="connsiteX4061" fmla="*/ 1098501 w 2570449"/>
              <a:gd name="connsiteY4061" fmla="*/ 132222 h 1639386"/>
              <a:gd name="connsiteX4062" fmla="*/ 1111965 w 2570449"/>
              <a:gd name="connsiteY4062" fmla="*/ 118013 h 1639386"/>
              <a:gd name="connsiteX4063" fmla="*/ 1119662 w 2570449"/>
              <a:gd name="connsiteY4063" fmla="*/ 111458 h 1639386"/>
              <a:gd name="connsiteX4064" fmla="*/ 1121766 w 2570449"/>
              <a:gd name="connsiteY4064" fmla="*/ 113058 h 1639386"/>
              <a:gd name="connsiteX4065" fmla="*/ 1109400 w 2570449"/>
              <a:gd name="connsiteY4065" fmla="*/ 144786 h 1639386"/>
              <a:gd name="connsiteX4066" fmla="*/ 1115649 w 2570449"/>
              <a:gd name="connsiteY4066" fmla="*/ 141608 h 1639386"/>
              <a:gd name="connsiteX4067" fmla="*/ 1119288 w 2570449"/>
              <a:gd name="connsiteY4067" fmla="*/ 133736 h 1639386"/>
              <a:gd name="connsiteX4068" fmla="*/ 1136457 w 2570449"/>
              <a:gd name="connsiteY4068" fmla="*/ 114440 h 1639386"/>
              <a:gd name="connsiteX4069" fmla="*/ 1142729 w 2570449"/>
              <a:gd name="connsiteY4069" fmla="*/ 138384 h 1639386"/>
              <a:gd name="connsiteX4070" fmla="*/ 1153364 w 2570449"/>
              <a:gd name="connsiteY4070" fmla="*/ 116522 h 1639386"/>
              <a:gd name="connsiteX4071" fmla="*/ 1161060 w 2570449"/>
              <a:gd name="connsiteY4071" fmla="*/ 117158 h 1639386"/>
              <a:gd name="connsiteX4072" fmla="*/ 1152399 w 2570449"/>
              <a:gd name="connsiteY4072" fmla="*/ 128341 h 1639386"/>
              <a:gd name="connsiteX4073" fmla="*/ 1164218 w 2570449"/>
              <a:gd name="connsiteY4073" fmla="*/ 124043 h 1639386"/>
              <a:gd name="connsiteX4074" fmla="*/ 1156389 w 2570449"/>
              <a:gd name="connsiteY4074" fmla="*/ 133560 h 1639386"/>
              <a:gd name="connsiteX4075" fmla="*/ 1162309 w 2570449"/>
              <a:gd name="connsiteY4075" fmla="*/ 135806 h 1639386"/>
              <a:gd name="connsiteX4076" fmla="*/ 1150316 w 2570449"/>
              <a:gd name="connsiteY4076" fmla="*/ 146190 h 1639386"/>
              <a:gd name="connsiteX4077" fmla="*/ 1137269 w 2570449"/>
              <a:gd name="connsiteY4077" fmla="*/ 166451 h 1639386"/>
              <a:gd name="connsiteX4078" fmla="*/ 1159241 w 2570449"/>
              <a:gd name="connsiteY4078" fmla="*/ 157220 h 1639386"/>
              <a:gd name="connsiteX4079" fmla="*/ 1168954 w 2570449"/>
              <a:gd name="connsiteY4079" fmla="*/ 155663 h 1639386"/>
              <a:gd name="connsiteX4080" fmla="*/ 1187460 w 2570449"/>
              <a:gd name="connsiteY4080" fmla="*/ 152571 h 1639386"/>
              <a:gd name="connsiteX4081" fmla="*/ 1177747 w 2570449"/>
              <a:gd name="connsiteY4081" fmla="*/ 147330 h 1639386"/>
              <a:gd name="connsiteX4082" fmla="*/ 1180005 w 2570449"/>
              <a:gd name="connsiteY4082" fmla="*/ 126039 h 1639386"/>
              <a:gd name="connsiteX4083" fmla="*/ 1182636 w 2570449"/>
              <a:gd name="connsiteY4083" fmla="*/ 126104 h 1639386"/>
              <a:gd name="connsiteX4084" fmla="*/ 1185225 w 2570449"/>
              <a:gd name="connsiteY4084" fmla="*/ 135446 h 1639386"/>
              <a:gd name="connsiteX4085" fmla="*/ 1211165 w 2570449"/>
              <a:gd name="connsiteY4085" fmla="*/ 109988 h 1639386"/>
              <a:gd name="connsiteX4086" fmla="*/ 1198030 w 2570449"/>
              <a:gd name="connsiteY4086" fmla="*/ 138471 h 1639386"/>
              <a:gd name="connsiteX4087" fmla="*/ 1224760 w 2570449"/>
              <a:gd name="connsiteY4087" fmla="*/ 135227 h 1639386"/>
              <a:gd name="connsiteX4088" fmla="*/ 1226251 w 2570449"/>
              <a:gd name="connsiteY4088" fmla="*/ 140861 h 1639386"/>
              <a:gd name="connsiteX4089" fmla="*/ 1214213 w 2570449"/>
              <a:gd name="connsiteY4089" fmla="*/ 146343 h 1639386"/>
              <a:gd name="connsiteX4090" fmla="*/ 1222151 w 2570449"/>
              <a:gd name="connsiteY4090" fmla="*/ 144414 h 1639386"/>
              <a:gd name="connsiteX4091" fmla="*/ 1241490 w 2570449"/>
              <a:gd name="connsiteY4091" fmla="*/ 151475 h 1639386"/>
              <a:gd name="connsiteX4092" fmla="*/ 1248682 w 2570449"/>
              <a:gd name="connsiteY4092" fmla="*/ 153053 h 1639386"/>
              <a:gd name="connsiteX4093" fmla="*/ 1263351 w 2570449"/>
              <a:gd name="connsiteY4093" fmla="*/ 142243 h 1639386"/>
              <a:gd name="connsiteX4094" fmla="*/ 1269601 w 2570449"/>
              <a:gd name="connsiteY4094" fmla="*/ 135073 h 1639386"/>
              <a:gd name="connsiteX4095" fmla="*/ 1272189 w 2570449"/>
              <a:gd name="connsiteY4095" fmla="*/ 135950 h 1639386"/>
              <a:gd name="connsiteX4096" fmla="*/ 1269579 w 2570449"/>
              <a:gd name="connsiteY4096" fmla="*/ 147176 h 1639386"/>
              <a:gd name="connsiteX4097" fmla="*/ 1265764 w 2570449"/>
              <a:gd name="connsiteY4097" fmla="*/ 150795 h 1639386"/>
              <a:gd name="connsiteX4098" fmla="*/ 1263242 w 2570449"/>
              <a:gd name="connsiteY4098" fmla="*/ 153953 h 1639386"/>
              <a:gd name="connsiteX4099" fmla="*/ 1268417 w 2570449"/>
              <a:gd name="connsiteY4099" fmla="*/ 168973 h 1639386"/>
              <a:gd name="connsiteX4100" fmla="*/ 1268856 w 2570449"/>
              <a:gd name="connsiteY4100" fmla="*/ 172262 h 1639386"/>
              <a:gd name="connsiteX4101" fmla="*/ 1246950 w 2570449"/>
              <a:gd name="connsiteY4101" fmla="*/ 188488 h 1639386"/>
              <a:gd name="connsiteX4102" fmla="*/ 1254635 w 2570449"/>
              <a:gd name="connsiteY4102" fmla="*/ 190436 h 1639386"/>
              <a:gd name="connsiteX4103" fmla="*/ 1248880 w 2570449"/>
              <a:gd name="connsiteY4103" fmla="*/ 204714 h 1639386"/>
              <a:gd name="connsiteX4104" fmla="*/ 1251445 w 2570449"/>
              <a:gd name="connsiteY4104" fmla="*/ 206710 h 1639386"/>
              <a:gd name="connsiteX4105" fmla="*/ 1267812 w 2570449"/>
              <a:gd name="connsiteY4105" fmla="*/ 188321 h 1639386"/>
              <a:gd name="connsiteX4106" fmla="*/ 1269141 w 2570449"/>
              <a:gd name="connsiteY4106" fmla="*/ 192808 h 1639386"/>
              <a:gd name="connsiteX4107" fmla="*/ 1260677 w 2570449"/>
              <a:gd name="connsiteY4107" fmla="*/ 201360 h 1639386"/>
              <a:gd name="connsiteX4108" fmla="*/ 1260633 w 2570449"/>
              <a:gd name="connsiteY4108" fmla="*/ 215657 h 1639386"/>
              <a:gd name="connsiteX4109" fmla="*/ 1267956 w 2570449"/>
              <a:gd name="connsiteY4109" fmla="*/ 207916 h 1639386"/>
              <a:gd name="connsiteX4110" fmla="*/ 1284030 w 2570449"/>
              <a:gd name="connsiteY4110" fmla="*/ 195505 h 1639386"/>
              <a:gd name="connsiteX4111" fmla="*/ 1292735 w 2570449"/>
              <a:gd name="connsiteY4111" fmla="*/ 196886 h 1639386"/>
              <a:gd name="connsiteX4112" fmla="*/ 1298546 w 2570449"/>
              <a:gd name="connsiteY4112" fmla="*/ 187436 h 1639386"/>
              <a:gd name="connsiteX4113" fmla="*/ 1306922 w 2570449"/>
              <a:gd name="connsiteY4113" fmla="*/ 175266 h 1639386"/>
              <a:gd name="connsiteX4114" fmla="*/ 1333301 w 2570449"/>
              <a:gd name="connsiteY4114" fmla="*/ 149216 h 1639386"/>
              <a:gd name="connsiteX4115" fmla="*/ 1327490 w 2570449"/>
              <a:gd name="connsiteY4115" fmla="*/ 177744 h 1639386"/>
              <a:gd name="connsiteX4116" fmla="*/ 1337270 w 2570449"/>
              <a:gd name="connsiteY4116" fmla="*/ 180616 h 1639386"/>
              <a:gd name="connsiteX4117" fmla="*/ 1368056 w 2570449"/>
              <a:gd name="connsiteY4117" fmla="*/ 153777 h 1639386"/>
              <a:gd name="connsiteX4118" fmla="*/ 1370292 w 2570449"/>
              <a:gd name="connsiteY4118" fmla="*/ 155378 h 1639386"/>
              <a:gd name="connsiteX4119" fmla="*/ 1364504 w 2570449"/>
              <a:gd name="connsiteY4119" fmla="*/ 163842 h 1639386"/>
              <a:gd name="connsiteX4120" fmla="*/ 1357114 w 2570449"/>
              <a:gd name="connsiteY4120" fmla="*/ 177590 h 1639386"/>
              <a:gd name="connsiteX4121" fmla="*/ 1351983 w 2570449"/>
              <a:gd name="connsiteY4121" fmla="*/ 185177 h 1639386"/>
              <a:gd name="connsiteX4122" fmla="*/ 1344440 w 2570449"/>
              <a:gd name="connsiteY4122" fmla="*/ 193071 h 1639386"/>
              <a:gd name="connsiteX4123" fmla="*/ 1346238 w 2570449"/>
              <a:gd name="connsiteY4123" fmla="*/ 195132 h 1639386"/>
              <a:gd name="connsiteX4124" fmla="*/ 1352466 w 2570449"/>
              <a:gd name="connsiteY4124" fmla="*/ 190900 h 1639386"/>
              <a:gd name="connsiteX4125" fmla="*/ 1357662 w 2570449"/>
              <a:gd name="connsiteY4125" fmla="*/ 200899 h 1639386"/>
              <a:gd name="connsiteX4126" fmla="*/ 1350909 w 2570449"/>
              <a:gd name="connsiteY4126" fmla="*/ 213091 h 1639386"/>
              <a:gd name="connsiteX4127" fmla="*/ 1367091 w 2570449"/>
              <a:gd name="connsiteY4127" fmla="*/ 209253 h 1639386"/>
              <a:gd name="connsiteX4128" fmla="*/ 1374327 w 2570449"/>
              <a:gd name="connsiteY4128" fmla="*/ 195659 h 1639386"/>
              <a:gd name="connsiteX4129" fmla="*/ 1385115 w 2570449"/>
              <a:gd name="connsiteY4129" fmla="*/ 186646 h 1639386"/>
              <a:gd name="connsiteX4130" fmla="*/ 1395312 w 2570449"/>
              <a:gd name="connsiteY4130" fmla="*/ 181164 h 1639386"/>
              <a:gd name="connsiteX4131" fmla="*/ 1382269 w 2570449"/>
              <a:gd name="connsiteY4131" fmla="*/ 196665 h 1639386"/>
              <a:gd name="connsiteX4132" fmla="*/ 1381805 w 2570449"/>
              <a:gd name="connsiteY4132" fmla="*/ 196952 h 1639386"/>
              <a:gd name="connsiteX4133" fmla="*/ 1381638 w 2570449"/>
              <a:gd name="connsiteY4133" fmla="*/ 197203 h 1639386"/>
              <a:gd name="connsiteX4134" fmla="*/ 1377087 w 2570449"/>
              <a:gd name="connsiteY4134" fmla="*/ 199356 h 1639386"/>
              <a:gd name="connsiteX4135" fmla="*/ 1375643 w 2570449"/>
              <a:gd name="connsiteY4135" fmla="*/ 206205 h 1639386"/>
              <a:gd name="connsiteX4136" fmla="*/ 1381638 w 2570449"/>
              <a:gd name="connsiteY4136" fmla="*/ 197203 h 1639386"/>
              <a:gd name="connsiteX4137" fmla="*/ 1381935 w 2570449"/>
              <a:gd name="connsiteY4137" fmla="*/ 197062 h 1639386"/>
              <a:gd name="connsiteX4138" fmla="*/ 1382269 w 2570449"/>
              <a:gd name="connsiteY4138" fmla="*/ 196665 h 1639386"/>
              <a:gd name="connsiteX4139" fmla="*/ 1393350 w 2570449"/>
              <a:gd name="connsiteY4139" fmla="*/ 189826 h 1639386"/>
              <a:gd name="connsiteX4140" fmla="*/ 1401342 w 2570449"/>
              <a:gd name="connsiteY4140" fmla="*/ 178424 h 1639386"/>
              <a:gd name="connsiteX4141" fmla="*/ 1396539 w 2570449"/>
              <a:gd name="connsiteY4141" fmla="*/ 179849 h 1639386"/>
              <a:gd name="connsiteX4142" fmla="*/ 1405859 w 2570449"/>
              <a:gd name="connsiteY4142" fmla="*/ 165398 h 1639386"/>
              <a:gd name="connsiteX4143" fmla="*/ 1412196 w 2570449"/>
              <a:gd name="connsiteY4143" fmla="*/ 154676 h 1639386"/>
              <a:gd name="connsiteX4144" fmla="*/ 1395027 w 2570449"/>
              <a:gd name="connsiteY4144" fmla="*/ 164807 h 1639386"/>
              <a:gd name="connsiteX4145" fmla="*/ 1393185 w 2570449"/>
              <a:gd name="connsiteY4145" fmla="*/ 163271 h 1639386"/>
              <a:gd name="connsiteX4146" fmla="*/ 1408709 w 2570449"/>
              <a:gd name="connsiteY4146" fmla="*/ 130007 h 1639386"/>
              <a:gd name="connsiteX4147" fmla="*/ 1411056 w 2570449"/>
              <a:gd name="connsiteY4147" fmla="*/ 130073 h 1639386"/>
              <a:gd name="connsiteX4148" fmla="*/ 1416362 w 2570449"/>
              <a:gd name="connsiteY4148" fmla="*/ 134437 h 1639386"/>
              <a:gd name="connsiteX4149" fmla="*/ 1426317 w 2570449"/>
              <a:gd name="connsiteY4149" fmla="*/ 117903 h 1639386"/>
              <a:gd name="connsiteX4150" fmla="*/ 1428795 w 2570449"/>
              <a:gd name="connsiteY4150" fmla="*/ 113255 h 1639386"/>
              <a:gd name="connsiteX4151" fmla="*/ 1433532 w 2570449"/>
              <a:gd name="connsiteY4151" fmla="*/ 112181 h 1639386"/>
              <a:gd name="connsiteX4152" fmla="*/ 1435680 w 2570449"/>
              <a:gd name="connsiteY4152" fmla="*/ 116391 h 1639386"/>
              <a:gd name="connsiteX4153" fmla="*/ 1427304 w 2570449"/>
              <a:gd name="connsiteY4153" fmla="*/ 131345 h 1639386"/>
              <a:gd name="connsiteX4154" fmla="*/ 1423291 w 2570449"/>
              <a:gd name="connsiteY4154" fmla="*/ 141103 h 1639386"/>
              <a:gd name="connsiteX4155" fmla="*/ 1447543 w 2570449"/>
              <a:gd name="connsiteY4155" fmla="*/ 130271 h 1639386"/>
              <a:gd name="connsiteX4156" fmla="*/ 1448880 w 2570449"/>
              <a:gd name="connsiteY4156" fmla="*/ 124482 h 1639386"/>
              <a:gd name="connsiteX4157" fmla="*/ 1458090 w 2570449"/>
              <a:gd name="connsiteY4157" fmla="*/ 129876 h 1639386"/>
              <a:gd name="connsiteX4158" fmla="*/ 1464931 w 2570449"/>
              <a:gd name="connsiteY4158" fmla="*/ 122004 h 1639386"/>
              <a:gd name="connsiteX4159" fmla="*/ 1466422 w 2570449"/>
              <a:gd name="connsiteY4159" fmla="*/ 122793 h 1639386"/>
              <a:gd name="connsiteX4160" fmla="*/ 1459581 w 2570449"/>
              <a:gd name="connsiteY4160" fmla="*/ 143033 h 1639386"/>
              <a:gd name="connsiteX4161" fmla="*/ 1469391 w 2570449"/>
              <a:gd name="connsiteY4161" fmla="*/ 142277 h 1639386"/>
              <a:gd name="connsiteX4162" fmla="*/ 1467606 w 2570449"/>
              <a:gd name="connsiteY4162" fmla="*/ 148295 h 1639386"/>
              <a:gd name="connsiteX4163" fmla="*/ 1479184 w 2570449"/>
              <a:gd name="connsiteY4163" fmla="*/ 154654 h 1639386"/>
              <a:gd name="connsiteX4164" fmla="*/ 1482912 w 2570449"/>
              <a:gd name="connsiteY4164" fmla="*/ 150005 h 1639386"/>
              <a:gd name="connsiteX4165" fmla="*/ 1501704 w 2570449"/>
              <a:gd name="connsiteY4165" fmla="*/ 144019 h 1639386"/>
              <a:gd name="connsiteX4166" fmla="*/ 1503019 w 2570449"/>
              <a:gd name="connsiteY4166" fmla="*/ 145642 h 1639386"/>
              <a:gd name="connsiteX4167" fmla="*/ 1526416 w 2570449"/>
              <a:gd name="connsiteY4167" fmla="*/ 154852 h 1639386"/>
              <a:gd name="connsiteX4168" fmla="*/ 1533126 w 2570449"/>
              <a:gd name="connsiteY4168" fmla="*/ 152747 h 1639386"/>
              <a:gd name="connsiteX4169" fmla="*/ 1541661 w 2570449"/>
              <a:gd name="connsiteY4169" fmla="*/ 148991 h 1639386"/>
              <a:gd name="connsiteX4170" fmla="*/ 1535319 w 2570449"/>
              <a:gd name="connsiteY4170" fmla="*/ 163359 h 1639386"/>
              <a:gd name="connsiteX4171" fmla="*/ 1537643 w 2570449"/>
              <a:gd name="connsiteY4171" fmla="*/ 165179 h 1639386"/>
              <a:gd name="connsiteX4172" fmla="*/ 1553672 w 2570449"/>
              <a:gd name="connsiteY4172" fmla="*/ 148799 h 1639386"/>
              <a:gd name="connsiteX4173" fmla="*/ 1568955 w 2570449"/>
              <a:gd name="connsiteY4173" fmla="*/ 130271 h 1639386"/>
              <a:gd name="connsiteX4174" fmla="*/ 1558496 w 2570449"/>
              <a:gd name="connsiteY4174" fmla="*/ 157526 h 1639386"/>
              <a:gd name="connsiteX4175" fmla="*/ 1553935 w 2570449"/>
              <a:gd name="connsiteY4175" fmla="*/ 162176 h 1639386"/>
              <a:gd name="connsiteX4176" fmla="*/ 1552378 w 2570449"/>
              <a:gd name="connsiteY4176" fmla="*/ 168863 h 1639386"/>
              <a:gd name="connsiteX4177" fmla="*/ 1559833 w 2570449"/>
              <a:gd name="connsiteY4177" fmla="*/ 172196 h 1639386"/>
              <a:gd name="connsiteX4178" fmla="*/ 1565250 w 2570449"/>
              <a:gd name="connsiteY4178" fmla="*/ 168117 h 1639386"/>
              <a:gd name="connsiteX4179" fmla="*/ 1566324 w 2570449"/>
              <a:gd name="connsiteY4179" fmla="*/ 155510 h 1639386"/>
              <a:gd name="connsiteX4180" fmla="*/ 1584458 w 2570449"/>
              <a:gd name="connsiteY4180" fmla="*/ 141212 h 1639386"/>
              <a:gd name="connsiteX4181" fmla="*/ 1575249 w 2570449"/>
              <a:gd name="connsiteY4181" fmla="*/ 165968 h 1639386"/>
              <a:gd name="connsiteX4182" fmla="*/ 1581629 w 2570449"/>
              <a:gd name="connsiteY4182" fmla="*/ 172021 h 1639386"/>
              <a:gd name="connsiteX4183" fmla="*/ 1602921 w 2570449"/>
              <a:gd name="connsiteY4183" fmla="*/ 141739 h 1639386"/>
              <a:gd name="connsiteX4184" fmla="*/ 1603097 w 2570449"/>
              <a:gd name="connsiteY4184" fmla="*/ 165640 h 1639386"/>
              <a:gd name="connsiteX4185" fmla="*/ 1613578 w 2570449"/>
              <a:gd name="connsiteY4185" fmla="*/ 156935 h 1639386"/>
              <a:gd name="connsiteX4186" fmla="*/ 1619411 w 2570449"/>
              <a:gd name="connsiteY4186" fmla="*/ 143427 h 1639386"/>
              <a:gd name="connsiteX4187" fmla="*/ 1621560 w 2570449"/>
              <a:gd name="connsiteY4187" fmla="*/ 144063 h 1639386"/>
              <a:gd name="connsiteX4188" fmla="*/ 1621560 w 2570449"/>
              <a:gd name="connsiteY4188" fmla="*/ 152900 h 1639386"/>
              <a:gd name="connsiteX4189" fmla="*/ 1643268 w 2570449"/>
              <a:gd name="connsiteY4189" fmla="*/ 147374 h 1639386"/>
              <a:gd name="connsiteX4190" fmla="*/ 1641185 w 2570449"/>
              <a:gd name="connsiteY4190" fmla="*/ 165179 h 1639386"/>
              <a:gd name="connsiteX4191" fmla="*/ 1633488 w 2570449"/>
              <a:gd name="connsiteY4191" fmla="*/ 173863 h 1639386"/>
              <a:gd name="connsiteX4192" fmla="*/ 1627194 w 2570449"/>
              <a:gd name="connsiteY4192" fmla="*/ 176384 h 1639386"/>
              <a:gd name="connsiteX4193" fmla="*/ 1639890 w 2570449"/>
              <a:gd name="connsiteY4193" fmla="*/ 184760 h 1639386"/>
              <a:gd name="connsiteX4194" fmla="*/ 1647105 w 2570449"/>
              <a:gd name="connsiteY4194" fmla="*/ 176494 h 1639386"/>
              <a:gd name="connsiteX4195" fmla="*/ 1648618 w 2570449"/>
              <a:gd name="connsiteY4195" fmla="*/ 177239 h 1639386"/>
              <a:gd name="connsiteX4196" fmla="*/ 1646096 w 2570449"/>
              <a:gd name="connsiteY4196" fmla="*/ 186251 h 1639386"/>
              <a:gd name="connsiteX4197" fmla="*/ 1648991 w 2570449"/>
              <a:gd name="connsiteY4197" fmla="*/ 185703 h 1639386"/>
              <a:gd name="connsiteX4198" fmla="*/ 1658331 w 2570449"/>
              <a:gd name="connsiteY4198" fmla="*/ 170705 h 1639386"/>
              <a:gd name="connsiteX4199" fmla="*/ 1650591 w 2570449"/>
              <a:gd name="connsiteY4199" fmla="*/ 171297 h 1639386"/>
              <a:gd name="connsiteX4200" fmla="*/ 1655848 w 2570449"/>
              <a:gd name="connsiteY4200" fmla="*/ 159851 h 1639386"/>
              <a:gd name="connsiteX4201" fmla="*/ 1656076 w 2570449"/>
              <a:gd name="connsiteY4201" fmla="*/ 159851 h 1639386"/>
              <a:gd name="connsiteX4202" fmla="*/ 1660461 w 2570449"/>
              <a:gd name="connsiteY4202" fmla="*/ 162551 h 1639386"/>
              <a:gd name="connsiteX4203" fmla="*/ 1665634 w 2570449"/>
              <a:gd name="connsiteY4203" fmla="*/ 159851 h 1639386"/>
              <a:gd name="connsiteX4204" fmla="*/ 1656076 w 2570449"/>
              <a:gd name="connsiteY4204" fmla="*/ 159851 h 1639386"/>
              <a:gd name="connsiteX4205" fmla="*/ 1655898 w 2570449"/>
              <a:gd name="connsiteY4205" fmla="*/ 159742 h 1639386"/>
              <a:gd name="connsiteX4206" fmla="*/ 1655848 w 2570449"/>
              <a:gd name="connsiteY4206" fmla="*/ 159851 h 1639386"/>
              <a:gd name="connsiteX4207" fmla="*/ 1655810 w 2570449"/>
              <a:gd name="connsiteY4207" fmla="*/ 159851 h 1639386"/>
              <a:gd name="connsiteX4208" fmla="*/ 1668045 w 2570449"/>
              <a:gd name="connsiteY4208" fmla="*/ 136629 h 1639386"/>
              <a:gd name="connsiteX4209" fmla="*/ 1678790 w 2570449"/>
              <a:gd name="connsiteY4209" fmla="*/ 130337 h 1639386"/>
              <a:gd name="connsiteX4210" fmla="*/ 1674317 w 2570449"/>
              <a:gd name="connsiteY4210" fmla="*/ 159368 h 1639386"/>
              <a:gd name="connsiteX4211" fmla="*/ 1684206 w 2570449"/>
              <a:gd name="connsiteY4211" fmla="*/ 149939 h 1639386"/>
              <a:gd name="connsiteX4212" fmla="*/ 1686026 w 2570449"/>
              <a:gd name="connsiteY4212" fmla="*/ 151080 h 1639386"/>
              <a:gd name="connsiteX4213" fmla="*/ 1662673 w 2570449"/>
              <a:gd name="connsiteY4213" fmla="*/ 191185 h 1639386"/>
              <a:gd name="connsiteX4214" fmla="*/ 1664646 w 2570449"/>
              <a:gd name="connsiteY4214" fmla="*/ 192347 h 1639386"/>
              <a:gd name="connsiteX4215" fmla="*/ 1678899 w 2570449"/>
              <a:gd name="connsiteY4215" fmla="*/ 173774 h 1639386"/>
              <a:gd name="connsiteX4216" fmla="*/ 1689995 w 2570449"/>
              <a:gd name="connsiteY4216" fmla="*/ 161035 h 1639386"/>
              <a:gd name="connsiteX4217" fmla="*/ 1707449 w 2570449"/>
              <a:gd name="connsiteY4217" fmla="*/ 144830 h 1639386"/>
              <a:gd name="connsiteX4218" fmla="*/ 1718478 w 2570449"/>
              <a:gd name="connsiteY4218" fmla="*/ 133340 h 1639386"/>
              <a:gd name="connsiteX4219" fmla="*/ 1720123 w 2570449"/>
              <a:gd name="connsiteY4219" fmla="*/ 134766 h 1639386"/>
              <a:gd name="connsiteX4220" fmla="*/ 1700235 w 2570449"/>
              <a:gd name="connsiteY4220" fmla="*/ 163140 h 1639386"/>
              <a:gd name="connsiteX4221" fmla="*/ 1696902 w 2570449"/>
              <a:gd name="connsiteY4221" fmla="*/ 161737 h 1639386"/>
              <a:gd name="connsiteX4222" fmla="*/ 1687166 w 2570449"/>
              <a:gd name="connsiteY4222" fmla="*/ 186909 h 1639386"/>
              <a:gd name="connsiteX4223" fmla="*/ 1684470 w 2570449"/>
              <a:gd name="connsiteY4223" fmla="*/ 193970 h 1639386"/>
              <a:gd name="connsiteX4224" fmla="*/ 1685040 w 2570449"/>
              <a:gd name="connsiteY4224" fmla="*/ 211775 h 1639386"/>
              <a:gd name="connsiteX4225" fmla="*/ 1701940 w 2570449"/>
              <a:gd name="connsiteY4225" fmla="*/ 201477 h 1639386"/>
              <a:gd name="connsiteX4226" fmla="*/ 1704182 w 2570449"/>
              <a:gd name="connsiteY4226" fmla="*/ 207083 h 1639386"/>
              <a:gd name="connsiteX4227" fmla="*/ 1706507 w 2570449"/>
              <a:gd name="connsiteY4227" fmla="*/ 206842 h 1639386"/>
              <a:gd name="connsiteX4228" fmla="*/ 1708578 w 2570449"/>
              <a:gd name="connsiteY4228" fmla="*/ 196987 h 1639386"/>
              <a:gd name="connsiteX4229" fmla="*/ 1708634 w 2570449"/>
              <a:gd name="connsiteY4229" fmla="*/ 196931 h 1639386"/>
              <a:gd name="connsiteX4230" fmla="*/ 1708582 w 2570449"/>
              <a:gd name="connsiteY4230" fmla="*/ 196964 h 1639386"/>
              <a:gd name="connsiteX4231" fmla="*/ 1708587 w 2570449"/>
              <a:gd name="connsiteY4231" fmla="*/ 196944 h 1639386"/>
              <a:gd name="connsiteX4232" fmla="*/ 1716067 w 2570449"/>
              <a:gd name="connsiteY4232" fmla="*/ 190089 h 1639386"/>
              <a:gd name="connsiteX4233" fmla="*/ 1722996 w 2570449"/>
              <a:gd name="connsiteY4233" fmla="*/ 178248 h 1639386"/>
              <a:gd name="connsiteX4234" fmla="*/ 1721439 w 2570449"/>
              <a:gd name="connsiteY4234" fmla="*/ 203947 h 1639386"/>
              <a:gd name="connsiteX4235" fmla="*/ 1733412 w 2570449"/>
              <a:gd name="connsiteY4235" fmla="*/ 189892 h 1639386"/>
              <a:gd name="connsiteX4236" fmla="*/ 1724377 w 2570449"/>
              <a:gd name="connsiteY4236" fmla="*/ 210591 h 1639386"/>
              <a:gd name="connsiteX4237" fmla="*/ 1714071 w 2570449"/>
              <a:gd name="connsiteY4237" fmla="*/ 230348 h 1639386"/>
              <a:gd name="connsiteX4238" fmla="*/ 1744375 w 2570449"/>
              <a:gd name="connsiteY4238" fmla="*/ 218726 h 1639386"/>
              <a:gd name="connsiteX4239" fmla="*/ 1766214 w 2570449"/>
              <a:gd name="connsiteY4239" fmla="*/ 220941 h 1639386"/>
              <a:gd name="connsiteX4240" fmla="*/ 1770447 w 2570449"/>
              <a:gd name="connsiteY4240" fmla="*/ 233856 h 1639386"/>
              <a:gd name="connsiteX4241" fmla="*/ 1789830 w 2570449"/>
              <a:gd name="connsiteY4241" fmla="*/ 215130 h 1639386"/>
              <a:gd name="connsiteX4242" fmla="*/ 1804127 w 2570449"/>
              <a:gd name="connsiteY4242" fmla="*/ 197237 h 1639386"/>
              <a:gd name="connsiteX4243" fmla="*/ 1808163 w 2570449"/>
              <a:gd name="connsiteY4243" fmla="*/ 190154 h 1639386"/>
              <a:gd name="connsiteX4244" fmla="*/ 1827941 w 2570449"/>
              <a:gd name="connsiteY4244" fmla="*/ 165771 h 1639386"/>
              <a:gd name="connsiteX4245" fmla="*/ 1849868 w 2570449"/>
              <a:gd name="connsiteY4245" fmla="*/ 138537 h 1639386"/>
              <a:gd name="connsiteX4246" fmla="*/ 1862630 w 2570449"/>
              <a:gd name="connsiteY4246" fmla="*/ 135884 h 1639386"/>
              <a:gd name="connsiteX4247" fmla="*/ 1874997 w 2570449"/>
              <a:gd name="connsiteY4247" fmla="*/ 141125 h 1639386"/>
              <a:gd name="connsiteX4248" fmla="*/ 1886268 w 2570449"/>
              <a:gd name="connsiteY4248" fmla="*/ 130534 h 1639386"/>
              <a:gd name="connsiteX4249" fmla="*/ 1888088 w 2570449"/>
              <a:gd name="connsiteY4249" fmla="*/ 131849 h 1639386"/>
              <a:gd name="connsiteX4250" fmla="*/ 1881795 w 2570449"/>
              <a:gd name="connsiteY4250" fmla="*/ 148778 h 1639386"/>
              <a:gd name="connsiteX4251" fmla="*/ 1881816 w 2570449"/>
              <a:gd name="connsiteY4251" fmla="*/ 148756 h 1639386"/>
              <a:gd name="connsiteX4252" fmla="*/ 1881803 w 2570449"/>
              <a:gd name="connsiteY4252" fmla="*/ 148778 h 1639386"/>
              <a:gd name="connsiteX4253" fmla="*/ 1881773 w 2570449"/>
              <a:gd name="connsiteY4253" fmla="*/ 148799 h 1639386"/>
              <a:gd name="connsiteX4254" fmla="*/ 1881786 w 2570449"/>
              <a:gd name="connsiteY4254" fmla="*/ 148808 h 1639386"/>
              <a:gd name="connsiteX4255" fmla="*/ 1874625 w 2570449"/>
              <a:gd name="connsiteY4255" fmla="*/ 161233 h 1639386"/>
              <a:gd name="connsiteX4256" fmla="*/ 1899841 w 2570449"/>
              <a:gd name="connsiteY4256" fmla="*/ 133209 h 1639386"/>
              <a:gd name="connsiteX4257" fmla="*/ 1901266 w 2570449"/>
              <a:gd name="connsiteY4257" fmla="*/ 146563 h 1639386"/>
              <a:gd name="connsiteX4258" fmla="*/ 1900236 w 2570449"/>
              <a:gd name="connsiteY4258" fmla="*/ 161057 h 1639386"/>
              <a:gd name="connsiteX4259" fmla="*/ 1907121 w 2570449"/>
              <a:gd name="connsiteY4259" fmla="*/ 151475 h 1639386"/>
              <a:gd name="connsiteX4260" fmla="*/ 1905383 w 2570449"/>
              <a:gd name="connsiteY4260" fmla="*/ 161915 h 1639386"/>
              <a:gd name="connsiteX4261" fmla="*/ 1905969 w 2570449"/>
              <a:gd name="connsiteY4261" fmla="*/ 170552 h 1639386"/>
              <a:gd name="connsiteX4262" fmla="*/ 1905893 w 2570449"/>
              <a:gd name="connsiteY4262" fmla="*/ 170617 h 1639386"/>
              <a:gd name="connsiteX4263" fmla="*/ 1905823 w 2570449"/>
              <a:gd name="connsiteY4263" fmla="*/ 170726 h 1639386"/>
              <a:gd name="connsiteX4264" fmla="*/ 1900850 w 2570449"/>
              <a:gd name="connsiteY4264" fmla="*/ 170726 h 1639386"/>
              <a:gd name="connsiteX4265" fmla="*/ 1891815 w 2570449"/>
              <a:gd name="connsiteY4265" fmla="*/ 189848 h 1639386"/>
              <a:gd name="connsiteX4266" fmla="*/ 1893219 w 2570449"/>
              <a:gd name="connsiteY4266" fmla="*/ 190616 h 1639386"/>
              <a:gd name="connsiteX4267" fmla="*/ 1905823 w 2570449"/>
              <a:gd name="connsiteY4267" fmla="*/ 170726 h 1639386"/>
              <a:gd name="connsiteX4268" fmla="*/ 1905981 w 2570449"/>
              <a:gd name="connsiteY4268" fmla="*/ 170726 h 1639386"/>
              <a:gd name="connsiteX4269" fmla="*/ 1905969 w 2570449"/>
              <a:gd name="connsiteY4269" fmla="*/ 170552 h 1639386"/>
              <a:gd name="connsiteX4270" fmla="*/ 1913612 w 2570449"/>
              <a:gd name="connsiteY4270" fmla="*/ 164017 h 1639386"/>
              <a:gd name="connsiteX4271" fmla="*/ 1891662 w 2570449"/>
              <a:gd name="connsiteY4271" fmla="*/ 198619 h 1639386"/>
              <a:gd name="connsiteX4272" fmla="*/ 1932249 w 2570449"/>
              <a:gd name="connsiteY4272" fmla="*/ 153908 h 1639386"/>
              <a:gd name="connsiteX4273" fmla="*/ 1934508 w 2570449"/>
              <a:gd name="connsiteY4273" fmla="*/ 155159 h 1639386"/>
              <a:gd name="connsiteX4274" fmla="*/ 1926746 w 2570449"/>
              <a:gd name="connsiteY4274" fmla="*/ 170968 h 1639386"/>
              <a:gd name="connsiteX4275" fmla="*/ 1927601 w 2570449"/>
              <a:gd name="connsiteY4275" fmla="*/ 176954 h 1639386"/>
              <a:gd name="connsiteX4276" fmla="*/ 1927613 w 2570449"/>
              <a:gd name="connsiteY4276" fmla="*/ 176969 h 1639386"/>
              <a:gd name="connsiteX4277" fmla="*/ 1927580 w 2570449"/>
              <a:gd name="connsiteY4277" fmla="*/ 177041 h 1639386"/>
              <a:gd name="connsiteX4278" fmla="*/ 1928062 w 2570449"/>
              <a:gd name="connsiteY4278" fmla="*/ 177612 h 1639386"/>
              <a:gd name="connsiteX4279" fmla="*/ 1928084 w 2570449"/>
              <a:gd name="connsiteY4279" fmla="*/ 177590 h 1639386"/>
              <a:gd name="connsiteX4280" fmla="*/ 1928084 w 2570449"/>
              <a:gd name="connsiteY4280" fmla="*/ 185441 h 1639386"/>
              <a:gd name="connsiteX4281" fmla="*/ 1948849 w 2570449"/>
              <a:gd name="connsiteY4281" fmla="*/ 166429 h 1639386"/>
              <a:gd name="connsiteX4282" fmla="*/ 1951260 w 2570449"/>
              <a:gd name="connsiteY4282" fmla="*/ 168206 h 1639386"/>
              <a:gd name="connsiteX4283" fmla="*/ 1942731 w 2570449"/>
              <a:gd name="connsiteY4283" fmla="*/ 181142 h 1639386"/>
              <a:gd name="connsiteX4284" fmla="*/ 1948213 w 2570449"/>
              <a:gd name="connsiteY4284" fmla="*/ 180024 h 1639386"/>
              <a:gd name="connsiteX4285" fmla="*/ 1960404 w 2570449"/>
              <a:gd name="connsiteY4285" fmla="*/ 167942 h 1639386"/>
              <a:gd name="connsiteX4286" fmla="*/ 1971873 w 2570449"/>
              <a:gd name="connsiteY4286" fmla="*/ 171539 h 1639386"/>
              <a:gd name="connsiteX4287" fmla="*/ 1978298 w 2570449"/>
              <a:gd name="connsiteY4287" fmla="*/ 168950 h 1639386"/>
              <a:gd name="connsiteX4288" fmla="*/ 1979481 w 2570449"/>
              <a:gd name="connsiteY4288" fmla="*/ 170244 h 1639386"/>
              <a:gd name="connsiteX4289" fmla="*/ 1977924 w 2570449"/>
              <a:gd name="connsiteY4289" fmla="*/ 181997 h 1639386"/>
              <a:gd name="connsiteX4290" fmla="*/ 1993471 w 2570449"/>
              <a:gd name="connsiteY4290" fmla="*/ 168030 h 1639386"/>
              <a:gd name="connsiteX4291" fmla="*/ 1999940 w 2570449"/>
              <a:gd name="connsiteY4291" fmla="*/ 179630 h 1639386"/>
              <a:gd name="connsiteX4292" fmla="*/ 2021473 w 2570449"/>
              <a:gd name="connsiteY4292" fmla="*/ 156430 h 1639386"/>
              <a:gd name="connsiteX4293" fmla="*/ 2021297 w 2570449"/>
              <a:gd name="connsiteY4293" fmla="*/ 167372 h 1639386"/>
              <a:gd name="connsiteX4294" fmla="*/ 2015289 w 2570449"/>
              <a:gd name="connsiteY4294" fmla="*/ 177875 h 1639386"/>
              <a:gd name="connsiteX4295" fmla="*/ 2023668 w 2570449"/>
              <a:gd name="connsiteY4295" fmla="*/ 173709 h 1639386"/>
              <a:gd name="connsiteX4296" fmla="*/ 2030833 w 2570449"/>
              <a:gd name="connsiteY4296" fmla="*/ 175036 h 1639386"/>
              <a:gd name="connsiteX4297" fmla="*/ 2030717 w 2570449"/>
              <a:gd name="connsiteY4297" fmla="*/ 175205 h 1639386"/>
              <a:gd name="connsiteX4298" fmla="*/ 2024170 w 2570449"/>
              <a:gd name="connsiteY4298" fmla="*/ 178245 h 1639386"/>
              <a:gd name="connsiteX4299" fmla="*/ 2022196 w 2570449"/>
              <a:gd name="connsiteY4299" fmla="*/ 187589 h 1639386"/>
              <a:gd name="connsiteX4300" fmla="*/ 2030717 w 2570449"/>
              <a:gd name="connsiteY4300" fmla="*/ 175205 h 1639386"/>
              <a:gd name="connsiteX4301" fmla="*/ 2031011 w 2570449"/>
              <a:gd name="connsiteY4301" fmla="*/ 175069 h 1639386"/>
              <a:gd name="connsiteX4302" fmla="*/ 2030833 w 2570449"/>
              <a:gd name="connsiteY4302" fmla="*/ 175036 h 1639386"/>
              <a:gd name="connsiteX4303" fmla="*/ 2030901 w 2570449"/>
              <a:gd name="connsiteY4303" fmla="*/ 174937 h 1639386"/>
              <a:gd name="connsiteX4304" fmla="*/ 2038466 w 2570449"/>
              <a:gd name="connsiteY4304" fmla="*/ 169674 h 1639386"/>
              <a:gd name="connsiteX4305" fmla="*/ 2040133 w 2570449"/>
              <a:gd name="connsiteY4305" fmla="*/ 170815 h 1639386"/>
              <a:gd name="connsiteX4306" fmla="*/ 2036865 w 2570449"/>
              <a:gd name="connsiteY4306" fmla="*/ 181296 h 1639386"/>
              <a:gd name="connsiteX4307" fmla="*/ 2044913 w 2570449"/>
              <a:gd name="connsiteY4307" fmla="*/ 177064 h 1639386"/>
              <a:gd name="connsiteX4308" fmla="*/ 2043291 w 2570449"/>
              <a:gd name="connsiteY4308" fmla="*/ 184739 h 1639386"/>
              <a:gd name="connsiteX4309" fmla="*/ 2055219 w 2570449"/>
              <a:gd name="connsiteY4309" fmla="*/ 188927 h 1639386"/>
              <a:gd name="connsiteX4310" fmla="*/ 2064538 w 2570449"/>
              <a:gd name="connsiteY4310" fmla="*/ 180463 h 1639386"/>
              <a:gd name="connsiteX4311" fmla="*/ 2064538 w 2570449"/>
              <a:gd name="connsiteY4311" fmla="*/ 192896 h 1639386"/>
              <a:gd name="connsiteX4312" fmla="*/ 2066885 w 2570449"/>
              <a:gd name="connsiteY4312" fmla="*/ 193926 h 1639386"/>
              <a:gd name="connsiteX4313" fmla="*/ 2078528 w 2570449"/>
              <a:gd name="connsiteY4313" fmla="*/ 176691 h 1639386"/>
              <a:gd name="connsiteX4314" fmla="*/ 2083527 w 2570449"/>
              <a:gd name="connsiteY4314" fmla="*/ 203947 h 1639386"/>
              <a:gd name="connsiteX4315" fmla="*/ 2094820 w 2570449"/>
              <a:gd name="connsiteY4315" fmla="*/ 188554 h 1639386"/>
              <a:gd name="connsiteX4316" fmla="*/ 2097342 w 2570449"/>
              <a:gd name="connsiteY4316" fmla="*/ 189803 h 1639386"/>
              <a:gd name="connsiteX4317" fmla="*/ 2097342 w 2570449"/>
              <a:gd name="connsiteY4317" fmla="*/ 206490 h 1639386"/>
              <a:gd name="connsiteX4318" fmla="*/ 2113130 w 2570449"/>
              <a:gd name="connsiteY4318" fmla="*/ 191449 h 1639386"/>
              <a:gd name="connsiteX4319" fmla="*/ 2123435 w 2570449"/>
              <a:gd name="connsiteY4319" fmla="*/ 194825 h 1639386"/>
              <a:gd name="connsiteX4320" fmla="*/ 2123435 w 2570449"/>
              <a:gd name="connsiteY4320" fmla="*/ 209846 h 1639386"/>
              <a:gd name="connsiteX4321" fmla="*/ 2137710 w 2570449"/>
              <a:gd name="connsiteY4321" fmla="*/ 197545 h 1639386"/>
              <a:gd name="connsiteX4322" fmla="*/ 2139333 w 2570449"/>
              <a:gd name="connsiteY4322" fmla="*/ 198838 h 1639386"/>
              <a:gd name="connsiteX4323" fmla="*/ 2135890 w 2570449"/>
              <a:gd name="connsiteY4323" fmla="*/ 210854 h 1639386"/>
              <a:gd name="connsiteX4324" fmla="*/ 2144178 w 2570449"/>
              <a:gd name="connsiteY4324" fmla="*/ 205262 h 1639386"/>
              <a:gd name="connsiteX4325" fmla="*/ 2144178 w 2570449"/>
              <a:gd name="connsiteY4325" fmla="*/ 216051 h 1639386"/>
              <a:gd name="connsiteX4326" fmla="*/ 2157357 w 2570449"/>
              <a:gd name="connsiteY4326" fmla="*/ 209472 h 1639386"/>
              <a:gd name="connsiteX4327" fmla="*/ 2157357 w 2570449"/>
              <a:gd name="connsiteY4327" fmla="*/ 225063 h 1639386"/>
              <a:gd name="connsiteX4328" fmla="*/ 2159068 w 2570449"/>
              <a:gd name="connsiteY4328" fmla="*/ 223112 h 1639386"/>
              <a:gd name="connsiteX4329" fmla="*/ 2166852 w 2570449"/>
              <a:gd name="connsiteY4329" fmla="*/ 229668 h 1639386"/>
              <a:gd name="connsiteX4330" fmla="*/ 2178912 w 2570449"/>
              <a:gd name="connsiteY4330" fmla="*/ 221972 h 1639386"/>
              <a:gd name="connsiteX4331" fmla="*/ 2183407 w 2570449"/>
              <a:gd name="connsiteY4331" fmla="*/ 239689 h 1639386"/>
              <a:gd name="connsiteX4332" fmla="*/ 2172860 w 2570449"/>
              <a:gd name="connsiteY4332" fmla="*/ 262450 h 1639386"/>
              <a:gd name="connsiteX4333" fmla="*/ 2177289 w 2570449"/>
              <a:gd name="connsiteY4333" fmla="*/ 268348 h 1639386"/>
              <a:gd name="connsiteX4334" fmla="*/ 2205422 w 2570449"/>
              <a:gd name="connsiteY4334" fmla="*/ 237058 h 1639386"/>
              <a:gd name="connsiteX4335" fmla="*/ 2207813 w 2570449"/>
              <a:gd name="connsiteY4335" fmla="*/ 238044 h 1639386"/>
              <a:gd name="connsiteX4336" fmla="*/ 2203690 w 2570449"/>
              <a:gd name="connsiteY4336" fmla="*/ 252209 h 1639386"/>
              <a:gd name="connsiteX4337" fmla="*/ 2207615 w 2570449"/>
              <a:gd name="connsiteY4337" fmla="*/ 273107 h 1639386"/>
              <a:gd name="connsiteX4338" fmla="*/ 2218118 w 2570449"/>
              <a:gd name="connsiteY4338" fmla="*/ 266550 h 1639386"/>
              <a:gd name="connsiteX4339" fmla="*/ 2215236 w 2570449"/>
              <a:gd name="connsiteY4339" fmla="*/ 280025 h 1639386"/>
              <a:gd name="connsiteX4340" fmla="*/ 2215049 w 2570449"/>
              <a:gd name="connsiteY4340" fmla="*/ 280255 h 1639386"/>
              <a:gd name="connsiteX4341" fmla="*/ 2214843 w 2570449"/>
              <a:gd name="connsiteY4341" fmla="*/ 280459 h 1639386"/>
              <a:gd name="connsiteX4342" fmla="*/ 2209682 w 2570449"/>
              <a:gd name="connsiteY4342" fmla="*/ 281645 h 1639386"/>
              <a:gd name="connsiteX4343" fmla="*/ 2206541 w 2570449"/>
              <a:gd name="connsiteY4343" fmla="*/ 288675 h 1639386"/>
              <a:gd name="connsiteX4344" fmla="*/ 2214843 w 2570449"/>
              <a:gd name="connsiteY4344" fmla="*/ 280459 h 1639386"/>
              <a:gd name="connsiteX4345" fmla="*/ 2215158 w 2570449"/>
              <a:gd name="connsiteY4345" fmla="*/ 280386 h 1639386"/>
              <a:gd name="connsiteX4346" fmla="*/ 2215236 w 2570449"/>
              <a:gd name="connsiteY4346" fmla="*/ 280025 h 1639386"/>
              <a:gd name="connsiteX4347" fmla="*/ 2221122 w 2570449"/>
              <a:gd name="connsiteY4347" fmla="*/ 272777 h 1639386"/>
              <a:gd name="connsiteX4348" fmla="*/ 2223117 w 2570449"/>
              <a:gd name="connsiteY4348" fmla="*/ 272909 h 1639386"/>
              <a:gd name="connsiteX4349" fmla="*/ 2222153 w 2570449"/>
              <a:gd name="connsiteY4349" fmla="*/ 291986 h 1639386"/>
              <a:gd name="connsiteX4350" fmla="*/ 2234753 w 2570449"/>
              <a:gd name="connsiteY4350" fmla="*/ 280403 h 1639386"/>
              <a:gd name="connsiteX4351" fmla="*/ 2234831 w 2570449"/>
              <a:gd name="connsiteY4351" fmla="*/ 280500 h 1639386"/>
              <a:gd name="connsiteX4352" fmla="*/ 2231165 w 2570449"/>
              <a:gd name="connsiteY4352" fmla="*/ 291240 h 1639386"/>
              <a:gd name="connsiteX4353" fmla="*/ 2223973 w 2570449"/>
              <a:gd name="connsiteY4353" fmla="*/ 305712 h 1639386"/>
              <a:gd name="connsiteX4354" fmla="*/ 2227021 w 2570449"/>
              <a:gd name="connsiteY4354" fmla="*/ 307138 h 1639386"/>
              <a:gd name="connsiteX4355" fmla="*/ 2237612 w 2570449"/>
              <a:gd name="connsiteY4355" fmla="*/ 283961 h 1639386"/>
              <a:gd name="connsiteX4356" fmla="*/ 2234831 w 2570449"/>
              <a:gd name="connsiteY4356" fmla="*/ 280500 h 1639386"/>
              <a:gd name="connsiteX4357" fmla="*/ 2234915 w 2570449"/>
              <a:gd name="connsiteY4357" fmla="*/ 280255 h 1639386"/>
              <a:gd name="connsiteX4358" fmla="*/ 2234753 w 2570449"/>
              <a:gd name="connsiteY4358" fmla="*/ 280403 h 1639386"/>
              <a:gd name="connsiteX4359" fmla="*/ 2234739 w 2570449"/>
              <a:gd name="connsiteY4359" fmla="*/ 280386 h 1639386"/>
              <a:gd name="connsiteX4360" fmla="*/ 2238642 w 2570449"/>
              <a:gd name="connsiteY4360" fmla="*/ 272690 h 1639386"/>
              <a:gd name="connsiteX4361" fmla="*/ 2246164 w 2570449"/>
              <a:gd name="connsiteY4361" fmla="*/ 278435 h 1639386"/>
              <a:gd name="connsiteX4362" fmla="*/ 2237744 w 2570449"/>
              <a:gd name="connsiteY4362" fmla="*/ 305778 h 1639386"/>
              <a:gd name="connsiteX4363" fmla="*/ 2240046 w 2570449"/>
              <a:gd name="connsiteY4363" fmla="*/ 306962 h 1639386"/>
              <a:gd name="connsiteX4364" fmla="*/ 2258728 w 2570449"/>
              <a:gd name="connsiteY4364" fmla="*/ 286701 h 1639386"/>
              <a:gd name="connsiteX4365" fmla="*/ 2260723 w 2570449"/>
              <a:gd name="connsiteY4365" fmla="*/ 287579 h 1639386"/>
              <a:gd name="connsiteX4366" fmla="*/ 2257171 w 2570449"/>
              <a:gd name="connsiteY4366" fmla="*/ 309988 h 1639386"/>
              <a:gd name="connsiteX4367" fmla="*/ 2258509 w 2570449"/>
              <a:gd name="connsiteY4367" fmla="*/ 310274 h 1639386"/>
              <a:gd name="connsiteX4368" fmla="*/ 2268003 w 2570449"/>
              <a:gd name="connsiteY4368" fmla="*/ 292052 h 1639386"/>
              <a:gd name="connsiteX4369" fmla="*/ 2264758 w 2570449"/>
              <a:gd name="connsiteY4369" fmla="*/ 326193 h 1639386"/>
              <a:gd name="connsiteX4370" fmla="*/ 2279625 w 2570449"/>
              <a:gd name="connsiteY4370" fmla="*/ 303542 h 1639386"/>
              <a:gd name="connsiteX4371" fmla="*/ 2287826 w 2570449"/>
              <a:gd name="connsiteY4371" fmla="*/ 303914 h 1639386"/>
              <a:gd name="connsiteX4372" fmla="*/ 2288484 w 2570449"/>
              <a:gd name="connsiteY4372" fmla="*/ 324461 h 1639386"/>
              <a:gd name="connsiteX4373" fmla="*/ 2295237 w 2570449"/>
              <a:gd name="connsiteY4373" fmla="*/ 334196 h 1639386"/>
              <a:gd name="connsiteX4374" fmla="*/ 2309052 w 2570449"/>
              <a:gd name="connsiteY4374" fmla="*/ 306392 h 1639386"/>
              <a:gd name="connsiteX4375" fmla="*/ 2310498 w 2570449"/>
              <a:gd name="connsiteY4375" fmla="*/ 343998 h 1639386"/>
              <a:gd name="connsiteX4376" fmla="*/ 2318612 w 2570449"/>
              <a:gd name="connsiteY4376" fmla="*/ 331368 h 1639386"/>
              <a:gd name="connsiteX4377" fmla="*/ 2321550 w 2570449"/>
              <a:gd name="connsiteY4377" fmla="*/ 332179 h 1639386"/>
              <a:gd name="connsiteX4378" fmla="*/ 2319555 w 2570449"/>
              <a:gd name="connsiteY4378" fmla="*/ 353448 h 1639386"/>
              <a:gd name="connsiteX4379" fmla="*/ 2336526 w 2570449"/>
              <a:gd name="connsiteY4379" fmla="*/ 349436 h 1639386"/>
              <a:gd name="connsiteX4380" fmla="*/ 2335760 w 2570449"/>
              <a:gd name="connsiteY4380" fmla="*/ 362702 h 1639386"/>
              <a:gd name="connsiteX4381" fmla="*/ 2352358 w 2570449"/>
              <a:gd name="connsiteY4381" fmla="*/ 357746 h 1639386"/>
              <a:gd name="connsiteX4382" fmla="*/ 2350012 w 2570449"/>
              <a:gd name="connsiteY4382" fmla="*/ 369609 h 1639386"/>
              <a:gd name="connsiteX4383" fmla="*/ 2376917 w 2570449"/>
              <a:gd name="connsiteY4383" fmla="*/ 355291 h 1639386"/>
              <a:gd name="connsiteX4384" fmla="*/ 2379373 w 2570449"/>
              <a:gd name="connsiteY4384" fmla="*/ 357374 h 1639386"/>
              <a:gd name="connsiteX4385" fmla="*/ 2373978 w 2570449"/>
              <a:gd name="connsiteY4385" fmla="*/ 372131 h 1639386"/>
              <a:gd name="connsiteX4386" fmla="*/ 2382004 w 2570449"/>
              <a:gd name="connsiteY4386" fmla="*/ 370728 h 1639386"/>
              <a:gd name="connsiteX4387" fmla="*/ 2373628 w 2570449"/>
              <a:gd name="connsiteY4387" fmla="*/ 388445 h 1639386"/>
              <a:gd name="connsiteX4388" fmla="*/ 2378649 w 2570449"/>
              <a:gd name="connsiteY4388" fmla="*/ 399956 h 1639386"/>
              <a:gd name="connsiteX4389" fmla="*/ 2397441 w 2570449"/>
              <a:gd name="connsiteY4389" fmla="*/ 380267 h 1639386"/>
              <a:gd name="connsiteX4390" fmla="*/ 2418733 w 2570449"/>
              <a:gd name="connsiteY4390" fmla="*/ 398378 h 1639386"/>
              <a:gd name="connsiteX4391" fmla="*/ 2417571 w 2570449"/>
              <a:gd name="connsiteY4391" fmla="*/ 404233 h 1639386"/>
              <a:gd name="connsiteX4392" fmla="*/ 2425815 w 2570449"/>
              <a:gd name="connsiteY4392" fmla="*/ 419472 h 1639386"/>
              <a:gd name="connsiteX4393" fmla="*/ 2427372 w 2570449"/>
              <a:gd name="connsiteY4393" fmla="*/ 415043 h 1639386"/>
              <a:gd name="connsiteX4394" fmla="*/ 2429346 w 2570449"/>
              <a:gd name="connsiteY4394" fmla="*/ 416293 h 1639386"/>
              <a:gd name="connsiteX4395" fmla="*/ 2433139 w 2570449"/>
              <a:gd name="connsiteY4395" fmla="*/ 434646 h 1639386"/>
              <a:gd name="connsiteX4396" fmla="*/ 2435661 w 2570449"/>
              <a:gd name="connsiteY4396" fmla="*/ 434866 h 1639386"/>
              <a:gd name="connsiteX4397" fmla="*/ 2442502 w 2570449"/>
              <a:gd name="connsiteY4397" fmla="*/ 420744 h 1639386"/>
              <a:gd name="connsiteX4398" fmla="*/ 2453006 w 2570449"/>
              <a:gd name="connsiteY4398" fmla="*/ 436466 h 1639386"/>
              <a:gd name="connsiteX4399" fmla="*/ 2447085 w 2570449"/>
              <a:gd name="connsiteY4399" fmla="*/ 436466 h 1639386"/>
              <a:gd name="connsiteX4400" fmla="*/ 2453488 w 2570449"/>
              <a:gd name="connsiteY4400" fmla="*/ 469664 h 1639386"/>
              <a:gd name="connsiteX4401" fmla="*/ 2462435 w 2570449"/>
              <a:gd name="connsiteY4401" fmla="*/ 450062 h 1639386"/>
              <a:gd name="connsiteX4402" fmla="*/ 2476863 w 2570449"/>
              <a:gd name="connsiteY4402" fmla="*/ 463130 h 1639386"/>
              <a:gd name="connsiteX4403" fmla="*/ 2491839 w 2570449"/>
              <a:gd name="connsiteY4403" fmla="*/ 446926 h 1639386"/>
              <a:gd name="connsiteX4404" fmla="*/ 2483858 w 2570449"/>
              <a:gd name="connsiteY4404" fmla="*/ 466090 h 1639386"/>
              <a:gd name="connsiteX4405" fmla="*/ 2484735 w 2570449"/>
              <a:gd name="connsiteY4405" fmla="*/ 466770 h 1639386"/>
              <a:gd name="connsiteX4406" fmla="*/ 2490501 w 2570449"/>
              <a:gd name="connsiteY4406" fmla="*/ 460499 h 1639386"/>
              <a:gd name="connsiteX4407" fmla="*/ 2492431 w 2570449"/>
              <a:gd name="connsiteY4407" fmla="*/ 461398 h 1639386"/>
              <a:gd name="connsiteX4408" fmla="*/ 2483485 w 2570449"/>
              <a:gd name="connsiteY4408" fmla="*/ 483719 h 1639386"/>
              <a:gd name="connsiteX4409" fmla="*/ 2484954 w 2570449"/>
              <a:gd name="connsiteY4409" fmla="*/ 484926 h 1639386"/>
              <a:gd name="connsiteX4410" fmla="*/ 2492804 w 2570449"/>
              <a:gd name="connsiteY4410" fmla="*/ 477470 h 1639386"/>
              <a:gd name="connsiteX4411" fmla="*/ 2496071 w 2570449"/>
              <a:gd name="connsiteY4411" fmla="*/ 478764 h 1639386"/>
              <a:gd name="connsiteX4412" fmla="*/ 2507802 w 2570449"/>
              <a:gd name="connsiteY4412" fmla="*/ 468963 h 1639386"/>
              <a:gd name="connsiteX4413" fmla="*/ 2513898 w 2570449"/>
              <a:gd name="connsiteY4413" fmla="*/ 481374 h 1639386"/>
              <a:gd name="connsiteX4414" fmla="*/ 2520542 w 2570449"/>
              <a:gd name="connsiteY4414" fmla="*/ 478019 h 1639386"/>
              <a:gd name="connsiteX4415" fmla="*/ 2518590 w 2570449"/>
              <a:gd name="connsiteY4415" fmla="*/ 490671 h 1639386"/>
              <a:gd name="connsiteX4416" fmla="*/ 2530980 w 2570449"/>
              <a:gd name="connsiteY4416" fmla="*/ 485584 h 1639386"/>
              <a:gd name="connsiteX4417" fmla="*/ 2533172 w 2570449"/>
              <a:gd name="connsiteY4417" fmla="*/ 510778 h 1639386"/>
              <a:gd name="connsiteX4418" fmla="*/ 2535189 w 2570449"/>
              <a:gd name="connsiteY4418" fmla="*/ 511326 h 1639386"/>
              <a:gd name="connsiteX4419" fmla="*/ 2539158 w 2570449"/>
              <a:gd name="connsiteY4419" fmla="*/ 505910 h 1639386"/>
              <a:gd name="connsiteX4420" fmla="*/ 2552294 w 2570449"/>
              <a:gd name="connsiteY4420" fmla="*/ 526895 h 1639386"/>
              <a:gd name="connsiteX4421" fmla="*/ 2563695 w 2570449"/>
              <a:gd name="connsiteY4421" fmla="*/ 519462 h 1639386"/>
              <a:gd name="connsiteX4422" fmla="*/ 2565888 w 2570449"/>
              <a:gd name="connsiteY4422" fmla="*/ 520712 h 1639386"/>
              <a:gd name="connsiteX4423" fmla="*/ 2561196 w 2570449"/>
              <a:gd name="connsiteY4423" fmla="*/ 532661 h 1639386"/>
              <a:gd name="connsiteX4424" fmla="*/ 2570449 w 2570449"/>
              <a:gd name="connsiteY4424" fmla="*/ 537508 h 1639386"/>
              <a:gd name="connsiteX4425" fmla="*/ 2566787 w 2570449"/>
              <a:gd name="connsiteY4425" fmla="*/ 572504 h 1639386"/>
              <a:gd name="connsiteX4426" fmla="*/ 2562950 w 2570449"/>
              <a:gd name="connsiteY4426" fmla="*/ 599255 h 1639386"/>
              <a:gd name="connsiteX4427" fmla="*/ 2552995 w 2570449"/>
              <a:gd name="connsiteY4427" fmla="*/ 634800 h 1639386"/>
              <a:gd name="connsiteX4428" fmla="*/ 2551460 w 2570449"/>
              <a:gd name="connsiteY4428" fmla="*/ 666727 h 1639386"/>
              <a:gd name="connsiteX4429" fmla="*/ 2548302 w 2570449"/>
              <a:gd name="connsiteY4429" fmla="*/ 675585 h 1639386"/>
              <a:gd name="connsiteX4430" fmla="*/ 2542425 w 2570449"/>
              <a:gd name="connsiteY4430" fmla="*/ 686966 h 1639386"/>
              <a:gd name="connsiteX4431" fmla="*/ 2530058 w 2570449"/>
              <a:gd name="connsiteY4431" fmla="*/ 720581 h 1639386"/>
              <a:gd name="connsiteX4432" fmla="*/ 2517933 w 2570449"/>
              <a:gd name="connsiteY4432" fmla="*/ 745775 h 1639386"/>
              <a:gd name="connsiteX4433" fmla="*/ 2509731 w 2570449"/>
              <a:gd name="connsiteY4433" fmla="*/ 756608 h 1639386"/>
              <a:gd name="connsiteX4434" fmla="*/ 2512297 w 2570449"/>
              <a:gd name="connsiteY4434" fmla="*/ 746258 h 1639386"/>
              <a:gd name="connsiteX4435" fmla="*/ 2517078 w 2570449"/>
              <a:gd name="connsiteY4435" fmla="*/ 726588 h 1639386"/>
              <a:gd name="connsiteX4436" fmla="*/ 2535957 w 2570449"/>
              <a:gd name="connsiteY4436" fmla="*/ 668678 h 1639386"/>
              <a:gd name="connsiteX4437" fmla="*/ 2548938 w 2570449"/>
              <a:gd name="connsiteY4437" fmla="*/ 623267 h 1639386"/>
              <a:gd name="connsiteX4438" fmla="*/ 2549355 w 2570449"/>
              <a:gd name="connsiteY4438" fmla="*/ 601997 h 1639386"/>
              <a:gd name="connsiteX4439" fmla="*/ 2534751 w 2570449"/>
              <a:gd name="connsiteY4439" fmla="*/ 616556 h 1639386"/>
              <a:gd name="connsiteX4440" fmla="*/ 2533830 w 2570449"/>
              <a:gd name="connsiteY4440" fmla="*/ 620701 h 1639386"/>
              <a:gd name="connsiteX4441" fmla="*/ 2535804 w 2570449"/>
              <a:gd name="connsiteY4441" fmla="*/ 629560 h 1639386"/>
              <a:gd name="connsiteX4442" fmla="*/ 2522537 w 2570449"/>
              <a:gd name="connsiteY4442" fmla="*/ 674576 h 1639386"/>
              <a:gd name="connsiteX4443" fmla="*/ 2514972 w 2570449"/>
              <a:gd name="connsiteY4443" fmla="*/ 692689 h 1639386"/>
              <a:gd name="connsiteX4444" fmla="*/ 2504403 w 2570449"/>
              <a:gd name="connsiteY4444" fmla="*/ 692820 h 1639386"/>
              <a:gd name="connsiteX4445" fmla="*/ 2491028 w 2570449"/>
              <a:gd name="connsiteY4445" fmla="*/ 720471 h 1639386"/>
              <a:gd name="connsiteX4446" fmla="*/ 2475832 w 2570449"/>
              <a:gd name="connsiteY4446" fmla="*/ 755467 h 1639386"/>
              <a:gd name="connsiteX4447" fmla="*/ 2471973 w 2570449"/>
              <a:gd name="connsiteY4447" fmla="*/ 760620 h 1639386"/>
              <a:gd name="connsiteX4448" fmla="*/ 2464320 w 2570449"/>
              <a:gd name="connsiteY4448" fmla="*/ 773448 h 1639386"/>
              <a:gd name="connsiteX4449" fmla="*/ 2448510 w 2570449"/>
              <a:gd name="connsiteY4449" fmla="*/ 792722 h 1639386"/>
              <a:gd name="connsiteX4450" fmla="*/ 2440463 w 2570449"/>
              <a:gd name="connsiteY4450" fmla="*/ 803751 h 1639386"/>
              <a:gd name="connsiteX4451" fmla="*/ 2423841 w 2570449"/>
              <a:gd name="connsiteY4451" fmla="*/ 832981 h 1639386"/>
              <a:gd name="connsiteX4452" fmla="*/ 2416716 w 2570449"/>
              <a:gd name="connsiteY4452" fmla="*/ 847015 h 1639386"/>
              <a:gd name="connsiteX4453" fmla="*/ 2410707 w 2570449"/>
              <a:gd name="connsiteY4453" fmla="*/ 834998 h 1639386"/>
              <a:gd name="connsiteX4454" fmla="*/ 2429105 w 2570449"/>
              <a:gd name="connsiteY4454" fmla="*/ 804102 h 1639386"/>
              <a:gd name="connsiteX4455" fmla="*/ 2452238 w 2570449"/>
              <a:gd name="connsiteY4455" fmla="*/ 762001 h 1639386"/>
              <a:gd name="connsiteX4456" fmla="*/ 2464958 w 2570449"/>
              <a:gd name="connsiteY4456" fmla="*/ 727850 h 1639386"/>
              <a:gd name="connsiteX4457" fmla="*/ 2465175 w 2570449"/>
              <a:gd name="connsiteY4457" fmla="*/ 727707 h 1639386"/>
              <a:gd name="connsiteX4458" fmla="*/ 2465331 w 2570449"/>
              <a:gd name="connsiteY4458" fmla="*/ 727176 h 1639386"/>
              <a:gd name="connsiteX4459" fmla="*/ 2471556 w 2570449"/>
              <a:gd name="connsiteY4459" fmla="*/ 717598 h 1639386"/>
              <a:gd name="connsiteX4460" fmla="*/ 2468529 w 2570449"/>
              <a:gd name="connsiteY4460" fmla="*/ 716282 h 1639386"/>
              <a:gd name="connsiteX4461" fmla="*/ 2465331 w 2570449"/>
              <a:gd name="connsiteY4461" fmla="*/ 727176 h 1639386"/>
              <a:gd name="connsiteX4462" fmla="*/ 2465043 w 2570449"/>
              <a:gd name="connsiteY4462" fmla="*/ 727619 h 1639386"/>
              <a:gd name="connsiteX4463" fmla="*/ 2464958 w 2570449"/>
              <a:gd name="connsiteY4463" fmla="*/ 727850 h 1639386"/>
              <a:gd name="connsiteX4464" fmla="*/ 2451009 w 2570449"/>
              <a:gd name="connsiteY4464" fmla="*/ 736960 h 1639386"/>
              <a:gd name="connsiteX4465" fmla="*/ 2445222 w 2570449"/>
              <a:gd name="connsiteY4465" fmla="*/ 758493 h 1639386"/>
              <a:gd name="connsiteX4466" fmla="*/ 2430201 w 2570449"/>
              <a:gd name="connsiteY4466" fmla="*/ 760862 h 1639386"/>
              <a:gd name="connsiteX4467" fmla="*/ 2431341 w 2570449"/>
              <a:gd name="connsiteY4467" fmla="*/ 769194 h 1639386"/>
              <a:gd name="connsiteX4468" fmla="*/ 2433183 w 2570449"/>
              <a:gd name="connsiteY4468" fmla="*/ 775400 h 1639386"/>
              <a:gd name="connsiteX4469" fmla="*/ 2428907 w 2570449"/>
              <a:gd name="connsiteY4469" fmla="*/ 777461 h 1639386"/>
              <a:gd name="connsiteX4470" fmla="*/ 2425508 w 2570449"/>
              <a:gd name="connsiteY4470" fmla="*/ 771650 h 1639386"/>
              <a:gd name="connsiteX4471" fmla="*/ 2423644 w 2570449"/>
              <a:gd name="connsiteY4471" fmla="*/ 767418 h 1639386"/>
              <a:gd name="connsiteX4472" fmla="*/ 2402660 w 2570449"/>
              <a:gd name="connsiteY4472" fmla="*/ 802502 h 1639386"/>
              <a:gd name="connsiteX4473" fmla="*/ 2379657 w 2570449"/>
              <a:gd name="connsiteY4473" fmla="*/ 833156 h 1639386"/>
              <a:gd name="connsiteX4474" fmla="*/ 2377553 w 2570449"/>
              <a:gd name="connsiteY4474" fmla="*/ 831818 h 1639386"/>
              <a:gd name="connsiteX4475" fmla="*/ 2392946 w 2570449"/>
              <a:gd name="connsiteY4475" fmla="*/ 805790 h 1639386"/>
              <a:gd name="connsiteX4476" fmla="*/ 2390688 w 2570449"/>
              <a:gd name="connsiteY4476" fmla="*/ 804278 h 1639386"/>
              <a:gd name="connsiteX4477" fmla="*/ 2380952 w 2570449"/>
              <a:gd name="connsiteY4477" fmla="*/ 818509 h 1639386"/>
              <a:gd name="connsiteX4478" fmla="*/ 2364024 w 2570449"/>
              <a:gd name="connsiteY4478" fmla="*/ 836533 h 1639386"/>
              <a:gd name="connsiteX4479" fmla="*/ 2349902 w 2570449"/>
              <a:gd name="connsiteY4479" fmla="*/ 859557 h 1639386"/>
              <a:gd name="connsiteX4480" fmla="*/ 2336592 w 2570449"/>
              <a:gd name="connsiteY4480" fmla="*/ 870170 h 1639386"/>
              <a:gd name="connsiteX4481" fmla="*/ 2339816 w 2570449"/>
              <a:gd name="connsiteY4481" fmla="*/ 857978 h 1639386"/>
              <a:gd name="connsiteX4482" fmla="*/ 2337755 w 2570449"/>
              <a:gd name="connsiteY4482" fmla="*/ 856816 h 1639386"/>
              <a:gd name="connsiteX4483" fmla="*/ 2317406 w 2570449"/>
              <a:gd name="connsiteY4483" fmla="*/ 889160 h 1639386"/>
              <a:gd name="connsiteX4484" fmla="*/ 2309819 w 2570449"/>
              <a:gd name="connsiteY4484" fmla="*/ 915515 h 1639386"/>
              <a:gd name="connsiteX4485" fmla="*/ 2298153 w 2570449"/>
              <a:gd name="connsiteY4485" fmla="*/ 933628 h 1639386"/>
              <a:gd name="connsiteX4486" fmla="*/ 2288901 w 2570449"/>
              <a:gd name="connsiteY4486" fmla="*/ 952617 h 1639386"/>
              <a:gd name="connsiteX4487" fmla="*/ 2285578 w 2570449"/>
              <a:gd name="connsiteY4487" fmla="*/ 958549 h 1639386"/>
              <a:gd name="connsiteX4488" fmla="*/ 2278863 w 2570449"/>
              <a:gd name="connsiteY4488" fmla="*/ 959909 h 1639386"/>
              <a:gd name="connsiteX4489" fmla="*/ 2280261 w 2570449"/>
              <a:gd name="connsiteY4489" fmla="*/ 952574 h 1639386"/>
              <a:gd name="connsiteX4490" fmla="*/ 2279165 w 2570449"/>
              <a:gd name="connsiteY4490" fmla="*/ 951718 h 1639386"/>
              <a:gd name="connsiteX4491" fmla="*/ 2271227 w 2570449"/>
              <a:gd name="connsiteY4491" fmla="*/ 963274 h 1639386"/>
              <a:gd name="connsiteX4492" fmla="*/ 2254781 w 2570449"/>
              <a:gd name="connsiteY4492" fmla="*/ 995135 h 1639386"/>
              <a:gd name="connsiteX4493" fmla="*/ 2245703 w 2570449"/>
              <a:gd name="connsiteY4493" fmla="*/ 1006888 h 1639386"/>
              <a:gd name="connsiteX4494" fmla="*/ 2233533 w 2570449"/>
              <a:gd name="connsiteY4494" fmla="*/ 1027302 h 1639386"/>
              <a:gd name="connsiteX4495" fmla="*/ 2228754 w 2570449"/>
              <a:gd name="connsiteY4495" fmla="*/ 1048857 h 1639386"/>
              <a:gd name="connsiteX4496" fmla="*/ 2217570 w 2570449"/>
              <a:gd name="connsiteY4496" fmla="*/ 1064360 h 1639386"/>
              <a:gd name="connsiteX4497" fmla="*/ 2215268 w 2570449"/>
              <a:gd name="connsiteY4497" fmla="*/ 1047673 h 1639386"/>
              <a:gd name="connsiteX4498" fmla="*/ 2210466 w 2570449"/>
              <a:gd name="connsiteY4498" fmla="*/ 1063065 h 1639386"/>
              <a:gd name="connsiteX4499" fmla="*/ 2215466 w 2570449"/>
              <a:gd name="connsiteY4499" fmla="*/ 1040283 h 1639386"/>
              <a:gd name="connsiteX4500" fmla="*/ 2219083 w 2570449"/>
              <a:gd name="connsiteY4500" fmla="*/ 1030504 h 1639386"/>
              <a:gd name="connsiteX4501" fmla="*/ 2219784 w 2570449"/>
              <a:gd name="connsiteY4501" fmla="*/ 1022741 h 1639386"/>
              <a:gd name="connsiteX4502" fmla="*/ 2236822 w 2570449"/>
              <a:gd name="connsiteY4502" fmla="*/ 994762 h 1639386"/>
              <a:gd name="connsiteX4503" fmla="*/ 2258925 w 2570449"/>
              <a:gd name="connsiteY4503" fmla="*/ 956126 h 1639386"/>
              <a:gd name="connsiteX4504" fmla="*/ 2261096 w 2570449"/>
              <a:gd name="connsiteY4504" fmla="*/ 947837 h 1639386"/>
              <a:gd name="connsiteX4505" fmla="*/ 2270328 w 2570449"/>
              <a:gd name="connsiteY4505" fmla="*/ 941237 h 1639386"/>
              <a:gd name="connsiteX4506" fmla="*/ 2280678 w 2570449"/>
              <a:gd name="connsiteY4506" fmla="*/ 932093 h 1639386"/>
              <a:gd name="connsiteX4507" fmla="*/ 2283396 w 2570449"/>
              <a:gd name="connsiteY4507" fmla="*/ 929177 h 1639386"/>
              <a:gd name="connsiteX4508" fmla="*/ 2281467 w 2570449"/>
              <a:gd name="connsiteY4508" fmla="*/ 915384 h 1639386"/>
              <a:gd name="connsiteX4509" fmla="*/ 2278046 w 2570449"/>
              <a:gd name="connsiteY4509" fmla="*/ 919331 h 1639386"/>
              <a:gd name="connsiteX4510" fmla="*/ 2273047 w 2570449"/>
              <a:gd name="connsiteY4510" fmla="*/ 922620 h 1639386"/>
              <a:gd name="connsiteX4511" fmla="*/ 2275305 w 2570449"/>
              <a:gd name="connsiteY4511" fmla="*/ 914222 h 1639386"/>
              <a:gd name="connsiteX4512" fmla="*/ 2273726 w 2570449"/>
              <a:gd name="connsiteY4512" fmla="*/ 913739 h 1639386"/>
              <a:gd name="connsiteX4513" fmla="*/ 2267389 w 2570449"/>
              <a:gd name="connsiteY4513" fmla="*/ 928409 h 1639386"/>
              <a:gd name="connsiteX4514" fmla="*/ 2248575 w 2570449"/>
              <a:gd name="connsiteY4514" fmla="*/ 962945 h 1639386"/>
              <a:gd name="connsiteX4515" fmla="*/ 2240309 w 2570449"/>
              <a:gd name="connsiteY4515" fmla="*/ 972966 h 1639386"/>
              <a:gd name="connsiteX4516" fmla="*/ 2230946 w 2570449"/>
              <a:gd name="connsiteY4516" fmla="*/ 990881 h 1639386"/>
              <a:gd name="connsiteX4517" fmla="*/ 2229521 w 2570449"/>
              <a:gd name="connsiteY4517" fmla="*/ 996011 h 1639386"/>
              <a:gd name="connsiteX4518" fmla="*/ 2221890 w 2570449"/>
              <a:gd name="connsiteY4518" fmla="*/ 1000858 h 1639386"/>
              <a:gd name="connsiteX4519" fmla="*/ 2217513 w 2570449"/>
              <a:gd name="connsiteY4519" fmla="*/ 998396 h 1639386"/>
              <a:gd name="connsiteX4520" fmla="*/ 2217273 w 2570449"/>
              <a:gd name="connsiteY4520" fmla="*/ 993095 h 1639386"/>
              <a:gd name="connsiteX4521" fmla="*/ 2217351 w 2570449"/>
              <a:gd name="connsiteY4521" fmla="*/ 992986 h 1639386"/>
              <a:gd name="connsiteX4522" fmla="*/ 2217675 w 2570449"/>
              <a:gd name="connsiteY4522" fmla="*/ 992804 h 1639386"/>
              <a:gd name="connsiteX4523" fmla="*/ 2224521 w 2570449"/>
              <a:gd name="connsiteY4523" fmla="*/ 991604 h 1639386"/>
              <a:gd name="connsiteX4524" fmla="*/ 2223710 w 2570449"/>
              <a:gd name="connsiteY4524" fmla="*/ 989411 h 1639386"/>
              <a:gd name="connsiteX4525" fmla="*/ 2217675 w 2570449"/>
              <a:gd name="connsiteY4525" fmla="*/ 992804 h 1639386"/>
              <a:gd name="connsiteX4526" fmla="*/ 2217263 w 2570449"/>
              <a:gd name="connsiteY4526" fmla="*/ 992876 h 1639386"/>
              <a:gd name="connsiteX4527" fmla="*/ 2217273 w 2570449"/>
              <a:gd name="connsiteY4527" fmla="*/ 993095 h 1639386"/>
              <a:gd name="connsiteX4528" fmla="*/ 2206650 w 2570449"/>
              <a:gd name="connsiteY4528" fmla="*/ 1007808 h 1639386"/>
              <a:gd name="connsiteX4529" fmla="*/ 2188889 w 2570449"/>
              <a:gd name="connsiteY4529" fmla="*/ 1022390 h 1639386"/>
              <a:gd name="connsiteX4530" fmla="*/ 2210136 w 2570449"/>
              <a:gd name="connsiteY4530" fmla="*/ 982329 h 1639386"/>
              <a:gd name="connsiteX4531" fmla="*/ 2224697 w 2570449"/>
              <a:gd name="connsiteY4531" fmla="*/ 965839 h 1639386"/>
              <a:gd name="connsiteX4532" fmla="*/ 2235354 w 2570449"/>
              <a:gd name="connsiteY4532" fmla="*/ 945995 h 1639386"/>
              <a:gd name="connsiteX4533" fmla="*/ 2240792 w 2570449"/>
              <a:gd name="connsiteY4533" fmla="*/ 934505 h 1639386"/>
              <a:gd name="connsiteX4534" fmla="*/ 2244498 w 2570449"/>
              <a:gd name="connsiteY4534" fmla="*/ 943276 h 1639386"/>
              <a:gd name="connsiteX4535" fmla="*/ 2248553 w 2570449"/>
              <a:gd name="connsiteY4535" fmla="*/ 949547 h 1639386"/>
              <a:gd name="connsiteX4536" fmla="*/ 2274267 w 2570449"/>
              <a:gd name="connsiteY4536" fmla="*/ 900963 h 1639386"/>
              <a:gd name="connsiteX4537" fmla="*/ 2274450 w 2570449"/>
              <a:gd name="connsiteY4537" fmla="*/ 900890 h 1639386"/>
              <a:gd name="connsiteX4538" fmla="*/ 2274406 w 2570449"/>
              <a:gd name="connsiteY4538" fmla="*/ 900565 h 1639386"/>
              <a:gd name="connsiteX4539" fmla="*/ 2276424 w 2570449"/>
              <a:gd name="connsiteY4539" fmla="*/ 892536 h 1639386"/>
              <a:gd name="connsiteX4540" fmla="*/ 2273288 w 2570449"/>
              <a:gd name="connsiteY4540" fmla="*/ 892361 h 1639386"/>
              <a:gd name="connsiteX4541" fmla="*/ 2274406 w 2570449"/>
              <a:gd name="connsiteY4541" fmla="*/ 900565 h 1639386"/>
              <a:gd name="connsiteX4542" fmla="*/ 2274341 w 2570449"/>
              <a:gd name="connsiteY4542" fmla="*/ 900824 h 1639386"/>
              <a:gd name="connsiteX4543" fmla="*/ 2274267 w 2570449"/>
              <a:gd name="connsiteY4543" fmla="*/ 900963 h 1639386"/>
              <a:gd name="connsiteX4544" fmla="*/ 2260482 w 2570449"/>
              <a:gd name="connsiteY4544" fmla="*/ 906416 h 1639386"/>
              <a:gd name="connsiteX4545" fmla="*/ 2270306 w 2570449"/>
              <a:gd name="connsiteY4545" fmla="*/ 881133 h 1639386"/>
              <a:gd name="connsiteX4546" fmla="*/ 2259824 w 2570449"/>
              <a:gd name="connsiteY4546" fmla="*/ 889883 h 1639386"/>
              <a:gd name="connsiteX4547" fmla="*/ 2257587 w 2570449"/>
              <a:gd name="connsiteY4547" fmla="*/ 888567 h 1639386"/>
              <a:gd name="connsiteX4548" fmla="*/ 2262148 w 2570449"/>
              <a:gd name="connsiteY4548" fmla="*/ 871814 h 1639386"/>
              <a:gd name="connsiteX4549" fmla="*/ 2272125 w 2570449"/>
              <a:gd name="connsiteY4549" fmla="*/ 875761 h 1639386"/>
              <a:gd name="connsiteX4550" fmla="*/ 2290808 w 2570449"/>
              <a:gd name="connsiteY4550" fmla="*/ 830174 h 1639386"/>
              <a:gd name="connsiteX4551" fmla="*/ 2288045 w 2570449"/>
              <a:gd name="connsiteY4551" fmla="*/ 828332 h 1639386"/>
              <a:gd name="connsiteX4552" fmla="*/ 2264693 w 2570449"/>
              <a:gd name="connsiteY4552" fmla="*/ 852759 h 1639386"/>
              <a:gd name="connsiteX4553" fmla="*/ 2263683 w 2570449"/>
              <a:gd name="connsiteY4553" fmla="*/ 852343 h 1639386"/>
              <a:gd name="connsiteX4554" fmla="*/ 2271446 w 2570449"/>
              <a:gd name="connsiteY4554" fmla="*/ 833354 h 1639386"/>
              <a:gd name="connsiteX4555" fmla="*/ 2268727 w 2570449"/>
              <a:gd name="connsiteY4555" fmla="*/ 831841 h 1639386"/>
              <a:gd name="connsiteX4556" fmla="*/ 2250549 w 2570449"/>
              <a:gd name="connsiteY4556" fmla="*/ 857649 h 1639386"/>
              <a:gd name="connsiteX4557" fmla="*/ 2231867 w 2570449"/>
              <a:gd name="connsiteY4557" fmla="*/ 891988 h 1639386"/>
              <a:gd name="connsiteX4558" fmla="*/ 2214128 w 2570449"/>
              <a:gd name="connsiteY4558" fmla="*/ 905648 h 1639386"/>
              <a:gd name="connsiteX4559" fmla="*/ 2212022 w 2570449"/>
              <a:gd name="connsiteY4559" fmla="*/ 907995 h 1639386"/>
              <a:gd name="connsiteX4560" fmla="*/ 2204808 w 2570449"/>
              <a:gd name="connsiteY4560" fmla="*/ 931589 h 1639386"/>
              <a:gd name="connsiteX4561" fmla="*/ 2215052 w 2570449"/>
              <a:gd name="connsiteY4561" fmla="*/ 931589 h 1639386"/>
              <a:gd name="connsiteX4562" fmla="*/ 2212719 w 2570449"/>
              <a:gd name="connsiteY4562" fmla="*/ 948393 h 1639386"/>
              <a:gd name="connsiteX4563" fmla="*/ 2203296 w 2570449"/>
              <a:gd name="connsiteY4563" fmla="*/ 962551 h 1639386"/>
              <a:gd name="connsiteX4564" fmla="*/ 2193867 w 2570449"/>
              <a:gd name="connsiteY4564" fmla="*/ 958779 h 1639386"/>
              <a:gd name="connsiteX4565" fmla="*/ 2193341 w 2570449"/>
              <a:gd name="connsiteY4565" fmla="*/ 953604 h 1639386"/>
              <a:gd name="connsiteX4566" fmla="*/ 2189942 w 2570449"/>
              <a:gd name="connsiteY4566" fmla="*/ 946478 h 1639386"/>
              <a:gd name="connsiteX4567" fmla="*/ 2183714 w 2570449"/>
              <a:gd name="connsiteY4567" fmla="*/ 953867 h 1639386"/>
              <a:gd name="connsiteX4568" fmla="*/ 2174483 w 2570449"/>
              <a:gd name="connsiteY4568" fmla="*/ 969962 h 1639386"/>
              <a:gd name="connsiteX4569" fmla="*/ 2170579 w 2570449"/>
              <a:gd name="connsiteY4569" fmla="*/ 982964 h 1639386"/>
              <a:gd name="connsiteX4570" fmla="*/ 2159791 w 2570449"/>
              <a:gd name="connsiteY4570" fmla="*/ 1002699 h 1639386"/>
              <a:gd name="connsiteX4571" fmla="*/ 2154594 w 2570449"/>
              <a:gd name="connsiteY4571" fmla="*/ 1011164 h 1639386"/>
              <a:gd name="connsiteX4572" fmla="*/ 2145187 w 2570449"/>
              <a:gd name="connsiteY4572" fmla="*/ 1019036 h 1639386"/>
              <a:gd name="connsiteX4573" fmla="*/ 2104271 w 2570449"/>
              <a:gd name="connsiteY4573" fmla="*/ 1086440 h 1639386"/>
              <a:gd name="connsiteX4574" fmla="*/ 2108700 w 2570449"/>
              <a:gd name="connsiteY4574" fmla="*/ 1091681 h 1639386"/>
              <a:gd name="connsiteX4575" fmla="*/ 2101004 w 2570449"/>
              <a:gd name="connsiteY4575" fmla="*/ 1093874 h 1639386"/>
              <a:gd name="connsiteX4576" fmla="*/ 2102714 w 2570449"/>
              <a:gd name="connsiteY4576" fmla="*/ 1097580 h 1639386"/>
              <a:gd name="connsiteX4577" fmla="*/ 2084668 w 2570449"/>
              <a:gd name="connsiteY4577" fmla="*/ 1125537 h 1639386"/>
              <a:gd name="connsiteX4578" fmla="*/ 2075546 w 2570449"/>
              <a:gd name="connsiteY4578" fmla="*/ 1152047 h 1639386"/>
              <a:gd name="connsiteX4579" fmla="*/ 2062061 w 2570449"/>
              <a:gd name="connsiteY4579" fmla="*/ 1169305 h 1639386"/>
              <a:gd name="connsiteX4580" fmla="*/ 2055636 w 2570449"/>
              <a:gd name="connsiteY4580" fmla="*/ 1180071 h 1639386"/>
              <a:gd name="connsiteX4581" fmla="*/ 2031647 w 2570449"/>
              <a:gd name="connsiteY4581" fmla="*/ 1215659 h 1639386"/>
              <a:gd name="connsiteX4582" fmla="*/ 2014521 w 2570449"/>
              <a:gd name="connsiteY4582" fmla="*/ 1233245 h 1639386"/>
              <a:gd name="connsiteX4583" fmla="*/ 2014521 w 2570449"/>
              <a:gd name="connsiteY4583" fmla="*/ 1222917 h 1639386"/>
              <a:gd name="connsiteX4584" fmla="*/ 2012833 w 2570449"/>
              <a:gd name="connsiteY4584" fmla="*/ 1221821 h 1639386"/>
              <a:gd name="connsiteX4585" fmla="*/ 2002747 w 2570449"/>
              <a:gd name="connsiteY4585" fmla="*/ 1235986 h 1639386"/>
              <a:gd name="connsiteX4586" fmla="*/ 1994238 w 2570449"/>
              <a:gd name="connsiteY4586" fmla="*/ 1261531 h 1639386"/>
              <a:gd name="connsiteX4587" fmla="*/ 1994172 w 2570449"/>
              <a:gd name="connsiteY4587" fmla="*/ 1262584 h 1639386"/>
              <a:gd name="connsiteX4588" fmla="*/ 1970426 w 2570449"/>
              <a:gd name="connsiteY4588" fmla="*/ 1288349 h 1639386"/>
              <a:gd name="connsiteX4589" fmla="*/ 1959988 w 2570449"/>
              <a:gd name="connsiteY4589" fmla="*/ 1293918 h 1639386"/>
              <a:gd name="connsiteX4590" fmla="*/ 1968402 w 2570449"/>
              <a:gd name="connsiteY4590" fmla="*/ 1277807 h 1639386"/>
              <a:gd name="connsiteX4591" fmla="*/ 1978106 w 2570449"/>
              <a:gd name="connsiteY4591" fmla="*/ 1263107 h 1639386"/>
              <a:gd name="connsiteX4592" fmla="*/ 1975863 w 2570449"/>
              <a:gd name="connsiteY4592" fmla="*/ 1272035 h 1639386"/>
              <a:gd name="connsiteX4593" fmla="*/ 1978560 w 2570449"/>
              <a:gd name="connsiteY4593" fmla="*/ 1272802 h 1639386"/>
              <a:gd name="connsiteX4594" fmla="*/ 1982727 w 2570449"/>
              <a:gd name="connsiteY4594" fmla="*/ 1260369 h 1639386"/>
              <a:gd name="connsiteX4595" fmla="*/ 1982595 w 2570449"/>
              <a:gd name="connsiteY4595" fmla="*/ 1260501 h 1639386"/>
              <a:gd name="connsiteX4596" fmla="*/ 1991103 w 2570449"/>
              <a:gd name="connsiteY4596" fmla="*/ 1249757 h 1639386"/>
              <a:gd name="connsiteX4597" fmla="*/ 1985490 w 2570449"/>
              <a:gd name="connsiteY4597" fmla="*/ 1248616 h 1639386"/>
              <a:gd name="connsiteX4598" fmla="*/ 1996366 w 2570449"/>
              <a:gd name="connsiteY4598" fmla="*/ 1234013 h 1639386"/>
              <a:gd name="connsiteX4599" fmla="*/ 1993668 w 2570449"/>
              <a:gd name="connsiteY4599" fmla="*/ 1227171 h 1639386"/>
              <a:gd name="connsiteX4600" fmla="*/ 1984020 w 2570449"/>
              <a:gd name="connsiteY4600" fmla="*/ 1241862 h 1639386"/>
              <a:gd name="connsiteX4601" fmla="*/ 1981916 w 2570449"/>
              <a:gd name="connsiteY4601" fmla="*/ 1241029 h 1639386"/>
              <a:gd name="connsiteX4602" fmla="*/ 1983078 w 2570449"/>
              <a:gd name="connsiteY4602" fmla="*/ 1230855 h 1639386"/>
              <a:gd name="connsiteX4603" fmla="*/ 1973759 w 2570449"/>
              <a:gd name="connsiteY4603" fmla="*/ 1247454 h 1639386"/>
              <a:gd name="connsiteX4604" fmla="*/ 1967641 w 2570449"/>
              <a:gd name="connsiteY4604" fmla="*/ 1262935 h 1639386"/>
              <a:gd name="connsiteX4605" fmla="*/ 1940780 w 2570449"/>
              <a:gd name="connsiteY4605" fmla="*/ 1296001 h 1639386"/>
              <a:gd name="connsiteX4606" fmla="*/ 1927755 w 2570449"/>
              <a:gd name="connsiteY4606" fmla="*/ 1317206 h 1639386"/>
              <a:gd name="connsiteX4607" fmla="*/ 1923369 w 2570449"/>
              <a:gd name="connsiteY4607" fmla="*/ 1322731 h 1639386"/>
              <a:gd name="connsiteX4608" fmla="*/ 1921001 w 2570449"/>
              <a:gd name="connsiteY4608" fmla="*/ 1321459 h 1639386"/>
              <a:gd name="connsiteX4609" fmla="*/ 1931000 w 2570449"/>
              <a:gd name="connsiteY4609" fmla="*/ 1300080 h 1639386"/>
              <a:gd name="connsiteX4610" fmla="*/ 1929618 w 2570449"/>
              <a:gd name="connsiteY4610" fmla="*/ 1298589 h 1639386"/>
              <a:gd name="connsiteX4611" fmla="*/ 1909752 w 2570449"/>
              <a:gd name="connsiteY4611" fmla="*/ 1308895 h 1639386"/>
              <a:gd name="connsiteX4612" fmla="*/ 1914598 w 2570449"/>
              <a:gd name="connsiteY4612" fmla="*/ 1297185 h 1639386"/>
              <a:gd name="connsiteX4613" fmla="*/ 1910124 w 2570449"/>
              <a:gd name="connsiteY4613" fmla="*/ 1292142 h 1639386"/>
              <a:gd name="connsiteX4614" fmla="*/ 1903065 w 2570449"/>
              <a:gd name="connsiteY4614" fmla="*/ 1305628 h 1639386"/>
              <a:gd name="connsiteX4615" fmla="*/ 1919181 w 2570449"/>
              <a:gd name="connsiteY4615" fmla="*/ 1312688 h 1639386"/>
              <a:gd name="connsiteX4616" fmla="*/ 1915322 w 2570449"/>
              <a:gd name="connsiteY4616" fmla="*/ 1324858 h 1639386"/>
              <a:gd name="connsiteX4617" fmla="*/ 1889228 w 2570449"/>
              <a:gd name="connsiteY4617" fmla="*/ 1318609 h 1639386"/>
              <a:gd name="connsiteX4618" fmla="*/ 1903152 w 2570449"/>
              <a:gd name="connsiteY4618" fmla="*/ 1294510 h 1639386"/>
              <a:gd name="connsiteX4619" fmla="*/ 1911068 w 2570449"/>
              <a:gd name="connsiteY4619" fmla="*/ 1270478 h 1639386"/>
              <a:gd name="connsiteX4620" fmla="*/ 1907823 w 2570449"/>
              <a:gd name="connsiteY4620" fmla="*/ 1269031 h 1639386"/>
              <a:gd name="connsiteX4621" fmla="*/ 1900784 w 2570449"/>
              <a:gd name="connsiteY4621" fmla="*/ 1282297 h 1639386"/>
              <a:gd name="connsiteX4622" fmla="*/ 1875282 w 2570449"/>
              <a:gd name="connsiteY4622" fmla="*/ 1284358 h 1639386"/>
              <a:gd name="connsiteX4623" fmla="*/ 1862345 w 2570449"/>
              <a:gd name="connsiteY4623" fmla="*/ 1307447 h 1639386"/>
              <a:gd name="connsiteX4624" fmla="*/ 1850702 w 2570449"/>
              <a:gd name="connsiteY4624" fmla="*/ 1305913 h 1639386"/>
              <a:gd name="connsiteX4625" fmla="*/ 1857718 w 2570449"/>
              <a:gd name="connsiteY4625" fmla="*/ 1317118 h 1639386"/>
              <a:gd name="connsiteX4626" fmla="*/ 1846382 w 2570449"/>
              <a:gd name="connsiteY4626" fmla="*/ 1314947 h 1639386"/>
              <a:gd name="connsiteX4627" fmla="*/ 1842237 w 2570449"/>
              <a:gd name="connsiteY4627" fmla="*/ 1326262 h 1639386"/>
              <a:gd name="connsiteX4628" fmla="*/ 1853091 w 2570449"/>
              <a:gd name="connsiteY4628" fmla="*/ 1319178 h 1639386"/>
              <a:gd name="connsiteX4629" fmla="*/ 1832457 w 2570449"/>
              <a:gd name="connsiteY4629" fmla="*/ 1347509 h 1639386"/>
              <a:gd name="connsiteX4630" fmla="*/ 1831844 w 2570449"/>
              <a:gd name="connsiteY4630" fmla="*/ 1339265 h 1639386"/>
              <a:gd name="connsiteX4631" fmla="*/ 1824981 w 2570449"/>
              <a:gd name="connsiteY4631" fmla="*/ 1340054 h 1639386"/>
              <a:gd name="connsiteX4632" fmla="*/ 1833620 w 2570449"/>
              <a:gd name="connsiteY4632" fmla="*/ 1319573 h 1639386"/>
              <a:gd name="connsiteX4633" fmla="*/ 1835637 w 2570449"/>
              <a:gd name="connsiteY4633" fmla="*/ 1317534 h 1639386"/>
              <a:gd name="connsiteX4634" fmla="*/ 1839409 w 2570449"/>
              <a:gd name="connsiteY4634" fmla="*/ 1309662 h 1639386"/>
              <a:gd name="connsiteX4635" fmla="*/ 1837216 w 2570449"/>
              <a:gd name="connsiteY4635" fmla="*/ 1307930 h 1639386"/>
              <a:gd name="connsiteX4636" fmla="*/ 1831320 w 2570449"/>
              <a:gd name="connsiteY4636" fmla="*/ 1313346 h 1639386"/>
              <a:gd name="connsiteX4637" fmla="*/ 1831253 w 2570449"/>
              <a:gd name="connsiteY4637" fmla="*/ 1313281 h 1639386"/>
              <a:gd name="connsiteX4638" fmla="*/ 1829454 w 2570449"/>
              <a:gd name="connsiteY4638" fmla="*/ 1316636 h 1639386"/>
              <a:gd name="connsiteX4639" fmla="*/ 1829520 w 2570449"/>
              <a:gd name="connsiteY4639" fmla="*/ 1316681 h 1639386"/>
              <a:gd name="connsiteX4640" fmla="*/ 1829498 w 2570449"/>
              <a:gd name="connsiteY4640" fmla="*/ 1316723 h 1639386"/>
              <a:gd name="connsiteX4641" fmla="*/ 1816626 w 2570449"/>
              <a:gd name="connsiteY4641" fmla="*/ 1327182 h 1639386"/>
              <a:gd name="connsiteX4642" fmla="*/ 1826121 w 2570449"/>
              <a:gd name="connsiteY4642" fmla="*/ 1296593 h 1639386"/>
              <a:gd name="connsiteX4643" fmla="*/ 1816889 w 2570449"/>
              <a:gd name="connsiteY4643" fmla="*/ 1316789 h 1639386"/>
              <a:gd name="connsiteX4644" fmla="*/ 1806934 w 2570449"/>
              <a:gd name="connsiteY4644" fmla="*/ 1333497 h 1639386"/>
              <a:gd name="connsiteX4645" fmla="*/ 1805904 w 2570449"/>
              <a:gd name="connsiteY4645" fmla="*/ 1315078 h 1639386"/>
              <a:gd name="connsiteX4646" fmla="*/ 1795839 w 2570449"/>
              <a:gd name="connsiteY4646" fmla="*/ 1332993 h 1639386"/>
              <a:gd name="connsiteX4647" fmla="*/ 1761303 w 2570449"/>
              <a:gd name="connsiteY4647" fmla="*/ 1393667 h 1639386"/>
              <a:gd name="connsiteX4648" fmla="*/ 1763737 w 2570449"/>
              <a:gd name="connsiteY4648" fmla="*/ 1395486 h 1639386"/>
              <a:gd name="connsiteX4649" fmla="*/ 1780907 w 2570449"/>
              <a:gd name="connsiteY4649" fmla="*/ 1380115 h 1639386"/>
              <a:gd name="connsiteX4650" fmla="*/ 1779832 w 2570449"/>
              <a:gd name="connsiteY4650" fmla="*/ 1389368 h 1639386"/>
              <a:gd name="connsiteX4651" fmla="*/ 1762641 w 2570449"/>
              <a:gd name="connsiteY4651" fmla="*/ 1405091 h 1639386"/>
              <a:gd name="connsiteX4652" fmla="*/ 1762641 w 2570449"/>
              <a:gd name="connsiteY4652" fmla="*/ 1413007 h 1639386"/>
              <a:gd name="connsiteX4653" fmla="*/ 1757422 w 2570449"/>
              <a:gd name="connsiteY4653" fmla="*/ 1413007 h 1639386"/>
              <a:gd name="connsiteX4654" fmla="*/ 1751852 w 2570449"/>
              <a:gd name="connsiteY4654" fmla="*/ 1430921 h 1639386"/>
              <a:gd name="connsiteX4655" fmla="*/ 1752642 w 2570449"/>
              <a:gd name="connsiteY4655" fmla="*/ 1432061 h 1639386"/>
              <a:gd name="connsiteX4656" fmla="*/ 1772618 w 2570449"/>
              <a:gd name="connsiteY4656" fmla="*/ 1411055 h 1639386"/>
              <a:gd name="connsiteX4657" fmla="*/ 1731657 w 2570449"/>
              <a:gd name="connsiteY4657" fmla="*/ 1463681 h 1639386"/>
              <a:gd name="connsiteX4658" fmla="*/ 1743213 w 2570449"/>
              <a:gd name="connsiteY4658" fmla="*/ 1469689 h 1639386"/>
              <a:gd name="connsiteX4659" fmla="*/ 1786607 w 2570449"/>
              <a:gd name="connsiteY4659" fmla="*/ 1420221 h 1639386"/>
              <a:gd name="connsiteX4660" fmla="*/ 1789590 w 2570449"/>
              <a:gd name="connsiteY4660" fmla="*/ 1422304 h 1639386"/>
              <a:gd name="connsiteX4661" fmla="*/ 1775358 w 2570449"/>
              <a:gd name="connsiteY4661" fmla="*/ 1445876 h 1639386"/>
              <a:gd name="connsiteX4662" fmla="*/ 1791848 w 2570449"/>
              <a:gd name="connsiteY4662" fmla="*/ 1439057 h 1639386"/>
              <a:gd name="connsiteX4663" fmla="*/ 1776390 w 2570449"/>
              <a:gd name="connsiteY4663" fmla="*/ 1457563 h 1639386"/>
              <a:gd name="connsiteX4664" fmla="*/ 1771785 w 2570449"/>
              <a:gd name="connsiteY4664" fmla="*/ 1450371 h 1639386"/>
              <a:gd name="connsiteX4665" fmla="*/ 1748300 w 2570449"/>
              <a:gd name="connsiteY4665" fmla="*/ 1479731 h 1639386"/>
              <a:gd name="connsiteX4666" fmla="*/ 1747050 w 2570449"/>
              <a:gd name="connsiteY4666" fmla="*/ 1481486 h 1639386"/>
              <a:gd name="connsiteX4667" fmla="*/ 1746655 w 2570449"/>
              <a:gd name="connsiteY4667" fmla="*/ 1489248 h 1639386"/>
              <a:gd name="connsiteX4668" fmla="*/ 1768977 w 2570449"/>
              <a:gd name="connsiteY4668" fmla="*/ 1480389 h 1639386"/>
              <a:gd name="connsiteX4669" fmla="*/ 1745274 w 2570449"/>
              <a:gd name="connsiteY4669" fmla="*/ 1503786 h 1639386"/>
              <a:gd name="connsiteX4670" fmla="*/ 1747643 w 2570449"/>
              <a:gd name="connsiteY4670" fmla="*/ 1506439 h 1639386"/>
              <a:gd name="connsiteX4671" fmla="*/ 1761171 w 2570449"/>
              <a:gd name="connsiteY4671" fmla="*/ 1494401 h 1639386"/>
              <a:gd name="connsiteX4672" fmla="*/ 1815749 w 2570449"/>
              <a:gd name="connsiteY4672" fmla="*/ 1438968 h 1639386"/>
              <a:gd name="connsiteX4673" fmla="*/ 1826712 w 2570449"/>
              <a:gd name="connsiteY4673" fmla="*/ 1429979 h 1639386"/>
              <a:gd name="connsiteX4674" fmla="*/ 1831406 w 2570449"/>
              <a:gd name="connsiteY4674" fmla="*/ 1421273 h 1639386"/>
              <a:gd name="connsiteX4675" fmla="*/ 1838313 w 2570449"/>
              <a:gd name="connsiteY4675" fmla="*/ 1408468 h 1639386"/>
              <a:gd name="connsiteX4676" fmla="*/ 1840548 w 2570449"/>
              <a:gd name="connsiteY4676" fmla="*/ 1417392 h 1639386"/>
              <a:gd name="connsiteX4677" fmla="*/ 1853552 w 2570449"/>
              <a:gd name="connsiteY4677" fmla="*/ 1413665 h 1639386"/>
              <a:gd name="connsiteX4678" fmla="*/ 1860240 w 2570449"/>
              <a:gd name="connsiteY4678" fmla="*/ 1397372 h 1639386"/>
              <a:gd name="connsiteX4679" fmla="*/ 1860240 w 2570449"/>
              <a:gd name="connsiteY4679" fmla="*/ 1405112 h 1639386"/>
              <a:gd name="connsiteX4680" fmla="*/ 1866423 w 2570449"/>
              <a:gd name="connsiteY4680" fmla="*/ 1403139 h 1639386"/>
              <a:gd name="connsiteX4681" fmla="*/ 1867431 w 2570449"/>
              <a:gd name="connsiteY4681" fmla="*/ 1405727 h 1639386"/>
              <a:gd name="connsiteX4682" fmla="*/ 1834103 w 2570449"/>
              <a:gd name="connsiteY4682" fmla="*/ 1442236 h 1639386"/>
              <a:gd name="connsiteX4683" fmla="*/ 1830879 w 2570449"/>
              <a:gd name="connsiteY4683" fmla="*/ 1445963 h 1639386"/>
              <a:gd name="connsiteX4684" fmla="*/ 1823315 w 2570449"/>
              <a:gd name="connsiteY4684" fmla="*/ 1456971 h 1639386"/>
              <a:gd name="connsiteX4685" fmla="*/ 1821078 w 2570449"/>
              <a:gd name="connsiteY4685" fmla="*/ 1455765 h 1639386"/>
              <a:gd name="connsiteX4686" fmla="*/ 1822174 w 2570449"/>
              <a:gd name="connsiteY4686" fmla="*/ 1451489 h 1639386"/>
              <a:gd name="connsiteX4687" fmla="*/ 1824345 w 2570449"/>
              <a:gd name="connsiteY4687" fmla="*/ 1447125 h 1639386"/>
              <a:gd name="connsiteX4688" fmla="*/ 1822459 w 2570449"/>
              <a:gd name="connsiteY4688" fmla="*/ 1445591 h 1639386"/>
              <a:gd name="connsiteX4689" fmla="*/ 1807373 w 2570449"/>
              <a:gd name="connsiteY4689" fmla="*/ 1460852 h 1639386"/>
              <a:gd name="connsiteX4690" fmla="*/ 1808864 w 2570449"/>
              <a:gd name="connsiteY4690" fmla="*/ 1462804 h 1639386"/>
              <a:gd name="connsiteX4691" fmla="*/ 1817635 w 2570449"/>
              <a:gd name="connsiteY4691" fmla="*/ 1457234 h 1639386"/>
              <a:gd name="connsiteX4692" fmla="*/ 1802636 w 2570449"/>
              <a:gd name="connsiteY4692" fmla="*/ 1478526 h 1639386"/>
              <a:gd name="connsiteX4693" fmla="*/ 1786520 w 2570449"/>
              <a:gd name="connsiteY4693" fmla="*/ 1497076 h 1639386"/>
              <a:gd name="connsiteX4694" fmla="*/ 1826669 w 2570449"/>
              <a:gd name="connsiteY4694" fmla="*/ 1464580 h 1639386"/>
              <a:gd name="connsiteX4695" fmla="*/ 1829015 w 2570449"/>
              <a:gd name="connsiteY4695" fmla="*/ 1466773 h 1639386"/>
              <a:gd name="connsiteX4696" fmla="*/ 1822327 w 2570449"/>
              <a:gd name="connsiteY4696" fmla="*/ 1475369 h 1639386"/>
              <a:gd name="connsiteX4697" fmla="*/ 1818090 w 2570449"/>
              <a:gd name="connsiteY4697" fmla="*/ 1479965 h 1639386"/>
              <a:gd name="connsiteX4698" fmla="*/ 1818291 w 2570449"/>
              <a:gd name="connsiteY4698" fmla="*/ 1486183 h 1639386"/>
              <a:gd name="connsiteX4699" fmla="*/ 1818257 w 2570449"/>
              <a:gd name="connsiteY4699" fmla="*/ 1486169 h 1639386"/>
              <a:gd name="connsiteX4700" fmla="*/ 1818204 w 2570449"/>
              <a:gd name="connsiteY4700" fmla="*/ 1486091 h 1639386"/>
              <a:gd name="connsiteX4701" fmla="*/ 1818204 w 2570449"/>
              <a:gd name="connsiteY4701" fmla="*/ 1486148 h 1639386"/>
              <a:gd name="connsiteX4702" fmla="*/ 1818117 w 2570449"/>
              <a:gd name="connsiteY4702" fmla="*/ 1486112 h 1639386"/>
              <a:gd name="connsiteX4703" fmla="*/ 1818204 w 2570449"/>
              <a:gd name="connsiteY4703" fmla="*/ 1486244 h 1639386"/>
              <a:gd name="connsiteX4704" fmla="*/ 1818207 w 2570449"/>
              <a:gd name="connsiteY4704" fmla="*/ 1497776 h 1639386"/>
              <a:gd name="connsiteX4705" fmla="*/ 1810267 w 2570449"/>
              <a:gd name="connsiteY4705" fmla="*/ 1507207 h 1639386"/>
              <a:gd name="connsiteX4706" fmla="*/ 1788362 w 2570449"/>
              <a:gd name="connsiteY4706" fmla="*/ 1529135 h 1639386"/>
              <a:gd name="connsiteX4707" fmla="*/ 1790072 w 2570449"/>
              <a:gd name="connsiteY4707" fmla="*/ 1531810 h 1639386"/>
              <a:gd name="connsiteX4708" fmla="*/ 1803689 w 2570449"/>
              <a:gd name="connsiteY4708" fmla="*/ 1526481 h 1639386"/>
              <a:gd name="connsiteX4709" fmla="*/ 1805026 w 2570449"/>
              <a:gd name="connsiteY4709" fmla="*/ 1527950 h 1639386"/>
              <a:gd name="connsiteX4710" fmla="*/ 1801431 w 2570449"/>
              <a:gd name="connsiteY4710" fmla="*/ 1533301 h 1639386"/>
              <a:gd name="connsiteX4711" fmla="*/ 1770622 w 2570449"/>
              <a:gd name="connsiteY4711" fmla="*/ 1555886 h 1639386"/>
              <a:gd name="connsiteX4712" fmla="*/ 1746853 w 2570449"/>
              <a:gd name="connsiteY4712" fmla="*/ 1553759 h 1639386"/>
              <a:gd name="connsiteX4713" fmla="*/ 1757334 w 2570449"/>
              <a:gd name="connsiteY4713" fmla="*/ 1539769 h 1639386"/>
              <a:gd name="connsiteX4714" fmla="*/ 1771236 w 2570449"/>
              <a:gd name="connsiteY4714" fmla="*/ 1528279 h 1639386"/>
              <a:gd name="connsiteX4715" fmla="*/ 1738893 w 2570449"/>
              <a:gd name="connsiteY4715" fmla="*/ 1537313 h 1639386"/>
              <a:gd name="connsiteX4716" fmla="*/ 1750778 w 2570449"/>
              <a:gd name="connsiteY4716" fmla="*/ 1522556 h 1639386"/>
              <a:gd name="connsiteX4717" fmla="*/ 1758979 w 2570449"/>
              <a:gd name="connsiteY4717" fmla="*/ 1525187 h 1639386"/>
              <a:gd name="connsiteX4718" fmla="*/ 1760031 w 2570449"/>
              <a:gd name="connsiteY4718" fmla="*/ 1523171 h 1639386"/>
              <a:gd name="connsiteX4719" fmla="*/ 1752620 w 2570449"/>
              <a:gd name="connsiteY4719" fmla="*/ 1517052 h 1639386"/>
              <a:gd name="connsiteX4720" fmla="*/ 1730232 w 2570449"/>
              <a:gd name="connsiteY4720" fmla="*/ 1516811 h 1639386"/>
              <a:gd name="connsiteX4721" fmla="*/ 1716790 w 2570449"/>
              <a:gd name="connsiteY4721" fmla="*/ 1517184 h 1639386"/>
              <a:gd name="connsiteX4722" fmla="*/ 1705980 w 2570449"/>
              <a:gd name="connsiteY4722" fmla="*/ 1519815 h 1639386"/>
              <a:gd name="connsiteX4723" fmla="*/ 1710747 w 2570449"/>
              <a:gd name="connsiteY4723" fmla="*/ 1510369 h 1639386"/>
              <a:gd name="connsiteX4724" fmla="*/ 1710870 w 2570449"/>
              <a:gd name="connsiteY4724" fmla="*/ 1510386 h 1639386"/>
              <a:gd name="connsiteX4725" fmla="*/ 1710997 w 2570449"/>
              <a:gd name="connsiteY4725" fmla="*/ 1510167 h 1639386"/>
              <a:gd name="connsiteX4726" fmla="*/ 1723632 w 2570449"/>
              <a:gd name="connsiteY4726" fmla="*/ 1502427 h 1639386"/>
              <a:gd name="connsiteX4727" fmla="*/ 1714611 w 2570449"/>
              <a:gd name="connsiteY4727" fmla="*/ 1503907 h 1639386"/>
              <a:gd name="connsiteX4728" fmla="*/ 1710997 w 2570449"/>
              <a:gd name="connsiteY4728" fmla="*/ 1510167 h 1639386"/>
              <a:gd name="connsiteX4729" fmla="*/ 1710782 w 2570449"/>
              <a:gd name="connsiteY4729" fmla="*/ 1510299 h 1639386"/>
              <a:gd name="connsiteX4730" fmla="*/ 1710747 w 2570449"/>
              <a:gd name="connsiteY4730" fmla="*/ 1510369 h 1639386"/>
              <a:gd name="connsiteX4731" fmla="*/ 1702823 w 2570449"/>
              <a:gd name="connsiteY4731" fmla="*/ 1509268 h 1639386"/>
              <a:gd name="connsiteX4732" fmla="*/ 1713786 w 2570449"/>
              <a:gd name="connsiteY4732" fmla="*/ 1495826 h 1639386"/>
              <a:gd name="connsiteX4733" fmla="*/ 1691004 w 2570449"/>
              <a:gd name="connsiteY4733" fmla="*/ 1500672 h 1639386"/>
              <a:gd name="connsiteX4734" fmla="*/ 1673878 w 2570449"/>
              <a:gd name="connsiteY4734" fmla="*/ 1513018 h 1639386"/>
              <a:gd name="connsiteX4735" fmla="*/ 1684359 w 2570449"/>
              <a:gd name="connsiteY4735" fmla="*/ 1495695 h 1639386"/>
              <a:gd name="connsiteX4736" fmla="*/ 1654077 w 2570449"/>
              <a:gd name="connsiteY4736" fmla="*/ 1508829 h 1639386"/>
              <a:gd name="connsiteX4737" fmla="*/ 1675764 w 2570449"/>
              <a:gd name="connsiteY4737" fmla="*/ 1484402 h 1639386"/>
              <a:gd name="connsiteX4738" fmla="*/ 1680018 w 2570449"/>
              <a:gd name="connsiteY4738" fmla="*/ 1491398 h 1639386"/>
              <a:gd name="connsiteX4739" fmla="*/ 1682386 w 2570449"/>
              <a:gd name="connsiteY4739" fmla="*/ 1483175 h 1639386"/>
              <a:gd name="connsiteX4740" fmla="*/ 1701375 w 2570449"/>
              <a:gd name="connsiteY4740" fmla="*/ 1471312 h 1639386"/>
              <a:gd name="connsiteX4741" fmla="*/ 1692999 w 2570449"/>
              <a:gd name="connsiteY4741" fmla="*/ 1475807 h 1639386"/>
              <a:gd name="connsiteX4742" fmla="*/ 1673593 w 2570449"/>
              <a:gd name="connsiteY4742" fmla="*/ 1469184 h 1639386"/>
              <a:gd name="connsiteX4743" fmla="*/ 1670545 w 2570449"/>
              <a:gd name="connsiteY4743" fmla="*/ 1480302 h 1639386"/>
              <a:gd name="connsiteX4744" fmla="*/ 1656249 w 2570449"/>
              <a:gd name="connsiteY4744" fmla="*/ 1494533 h 1639386"/>
              <a:gd name="connsiteX4745" fmla="*/ 1647960 w 2570449"/>
              <a:gd name="connsiteY4745" fmla="*/ 1487911 h 1639386"/>
              <a:gd name="connsiteX4746" fmla="*/ 1639758 w 2570449"/>
              <a:gd name="connsiteY4746" fmla="*/ 1480740 h 1639386"/>
              <a:gd name="connsiteX4747" fmla="*/ 1651184 w 2570449"/>
              <a:gd name="connsiteY4747" fmla="*/ 1466816 h 1639386"/>
              <a:gd name="connsiteX4748" fmla="*/ 1635440 w 2570449"/>
              <a:gd name="connsiteY4748" fmla="*/ 1478175 h 1639386"/>
              <a:gd name="connsiteX4749" fmla="*/ 1630374 w 2570449"/>
              <a:gd name="connsiteY4749" fmla="*/ 1474973 h 1639386"/>
              <a:gd name="connsiteX4750" fmla="*/ 1600926 w 2570449"/>
              <a:gd name="connsiteY4750" fmla="*/ 1507207 h 1639386"/>
              <a:gd name="connsiteX4751" fmla="*/ 1603074 w 2570449"/>
              <a:gd name="connsiteY4751" fmla="*/ 1490038 h 1639386"/>
              <a:gd name="connsiteX4752" fmla="*/ 1625573 w 2570449"/>
              <a:gd name="connsiteY4752" fmla="*/ 1465282 h 1639386"/>
              <a:gd name="connsiteX4753" fmla="*/ 1615814 w 2570449"/>
              <a:gd name="connsiteY4753" fmla="*/ 1467452 h 1639386"/>
              <a:gd name="connsiteX4754" fmla="*/ 1619454 w 2570449"/>
              <a:gd name="connsiteY4754" fmla="*/ 1459691 h 1639386"/>
              <a:gd name="connsiteX4755" fmla="*/ 1605684 w 2570449"/>
              <a:gd name="connsiteY4755" fmla="*/ 1470325 h 1639386"/>
              <a:gd name="connsiteX4756" fmla="*/ 1604017 w 2570449"/>
              <a:gd name="connsiteY4756" fmla="*/ 1469097 h 1639386"/>
              <a:gd name="connsiteX4757" fmla="*/ 1611231 w 2570449"/>
              <a:gd name="connsiteY4757" fmla="*/ 1454690 h 1639386"/>
              <a:gd name="connsiteX4758" fmla="*/ 1590325 w 2570449"/>
              <a:gd name="connsiteY4758" fmla="*/ 1464162 h 1639386"/>
              <a:gd name="connsiteX4759" fmla="*/ 1599039 w 2570449"/>
              <a:gd name="connsiteY4759" fmla="*/ 1453792 h 1639386"/>
              <a:gd name="connsiteX4760" fmla="*/ 1602110 w 2570449"/>
              <a:gd name="connsiteY4760" fmla="*/ 1436052 h 1639386"/>
              <a:gd name="connsiteX4761" fmla="*/ 1604741 w 2570449"/>
              <a:gd name="connsiteY4761" fmla="*/ 1421273 h 1639386"/>
              <a:gd name="connsiteX4762" fmla="*/ 1604544 w 2570449"/>
              <a:gd name="connsiteY4762" fmla="*/ 1406845 h 1639386"/>
              <a:gd name="connsiteX4763" fmla="*/ 1593887 w 2570449"/>
              <a:gd name="connsiteY4763" fmla="*/ 1414936 h 1639386"/>
              <a:gd name="connsiteX4764" fmla="*/ 1590992 w 2570449"/>
              <a:gd name="connsiteY4764" fmla="*/ 1429540 h 1639386"/>
              <a:gd name="connsiteX4765" fmla="*/ 1569767 w 2570449"/>
              <a:gd name="connsiteY4765" fmla="*/ 1446665 h 1639386"/>
              <a:gd name="connsiteX4766" fmla="*/ 1567464 w 2570449"/>
              <a:gd name="connsiteY4766" fmla="*/ 1448902 h 1639386"/>
              <a:gd name="connsiteX4767" fmla="*/ 1550274 w 2570449"/>
              <a:gd name="connsiteY4767" fmla="*/ 1463396 h 1639386"/>
              <a:gd name="connsiteX4768" fmla="*/ 1540362 w 2570449"/>
              <a:gd name="connsiteY4768" fmla="*/ 1482188 h 1639386"/>
              <a:gd name="connsiteX4769" fmla="*/ 1483920 w 2570449"/>
              <a:gd name="connsiteY4769" fmla="*/ 1523543 h 1639386"/>
              <a:gd name="connsiteX4770" fmla="*/ 1482956 w 2570449"/>
              <a:gd name="connsiteY4770" fmla="*/ 1511921 h 1639386"/>
              <a:gd name="connsiteX4771" fmla="*/ 1481706 w 2570449"/>
              <a:gd name="connsiteY4771" fmla="*/ 1506571 h 1639386"/>
              <a:gd name="connsiteX4772" fmla="*/ 1475106 w 2570449"/>
              <a:gd name="connsiteY4772" fmla="*/ 1505694 h 1639386"/>
              <a:gd name="connsiteX4773" fmla="*/ 1458682 w 2570449"/>
              <a:gd name="connsiteY4773" fmla="*/ 1521438 h 1639386"/>
              <a:gd name="connsiteX4774" fmla="*/ 1450350 w 2570449"/>
              <a:gd name="connsiteY4774" fmla="*/ 1527863 h 1639386"/>
              <a:gd name="connsiteX4775" fmla="*/ 1448880 w 2570449"/>
              <a:gd name="connsiteY4775" fmla="*/ 1526108 h 1639386"/>
              <a:gd name="connsiteX4776" fmla="*/ 1461621 w 2570449"/>
              <a:gd name="connsiteY4776" fmla="*/ 1494555 h 1639386"/>
              <a:gd name="connsiteX4777" fmla="*/ 1454954 w 2570449"/>
              <a:gd name="connsiteY4777" fmla="*/ 1497998 h 1639386"/>
              <a:gd name="connsiteX4778" fmla="*/ 1452258 w 2570449"/>
              <a:gd name="connsiteY4778" fmla="*/ 1503896 h 1639386"/>
              <a:gd name="connsiteX4779" fmla="*/ 1435701 w 2570449"/>
              <a:gd name="connsiteY4779" fmla="*/ 1524398 h 1639386"/>
              <a:gd name="connsiteX4780" fmla="*/ 1439034 w 2570449"/>
              <a:gd name="connsiteY4780" fmla="*/ 1511966 h 1639386"/>
              <a:gd name="connsiteX4781" fmla="*/ 1427764 w 2570449"/>
              <a:gd name="connsiteY4781" fmla="*/ 1501418 h 1639386"/>
              <a:gd name="connsiteX4782" fmla="*/ 1415792 w 2570449"/>
              <a:gd name="connsiteY4782" fmla="*/ 1524377 h 1639386"/>
              <a:gd name="connsiteX4783" fmla="*/ 1408293 w 2570449"/>
              <a:gd name="connsiteY4783" fmla="*/ 1523719 h 1639386"/>
              <a:gd name="connsiteX4784" fmla="*/ 1418598 w 2570449"/>
              <a:gd name="connsiteY4784" fmla="*/ 1511022 h 1639386"/>
              <a:gd name="connsiteX4785" fmla="*/ 1408973 w 2570449"/>
              <a:gd name="connsiteY4785" fmla="*/ 1514618 h 1639386"/>
              <a:gd name="connsiteX4786" fmla="*/ 1407964 w 2570449"/>
              <a:gd name="connsiteY4786" fmla="*/ 1513566 h 1639386"/>
              <a:gd name="connsiteX4787" fmla="*/ 1414257 w 2570449"/>
              <a:gd name="connsiteY4787" fmla="*/ 1506044 h 1639386"/>
              <a:gd name="connsiteX4788" fmla="*/ 1408429 w 2570449"/>
              <a:gd name="connsiteY4788" fmla="*/ 1503748 h 1639386"/>
              <a:gd name="connsiteX4789" fmla="*/ 1420638 w 2570449"/>
              <a:gd name="connsiteY4789" fmla="*/ 1493239 h 1639386"/>
              <a:gd name="connsiteX4790" fmla="*/ 1433663 w 2570449"/>
              <a:gd name="connsiteY4790" fmla="*/ 1472956 h 1639386"/>
              <a:gd name="connsiteX4791" fmla="*/ 1411670 w 2570449"/>
              <a:gd name="connsiteY4791" fmla="*/ 1482188 h 1639386"/>
              <a:gd name="connsiteX4792" fmla="*/ 1401978 w 2570449"/>
              <a:gd name="connsiteY4792" fmla="*/ 1483788 h 1639386"/>
              <a:gd name="connsiteX4793" fmla="*/ 1383756 w 2570449"/>
              <a:gd name="connsiteY4793" fmla="*/ 1487538 h 1639386"/>
              <a:gd name="connsiteX4794" fmla="*/ 1393579 w 2570449"/>
              <a:gd name="connsiteY4794" fmla="*/ 1492604 h 1639386"/>
              <a:gd name="connsiteX4795" fmla="*/ 1391211 w 2570449"/>
              <a:gd name="connsiteY4795" fmla="*/ 1513368 h 1639386"/>
              <a:gd name="connsiteX4796" fmla="*/ 1388426 w 2570449"/>
              <a:gd name="connsiteY4796" fmla="*/ 1513368 h 1639386"/>
              <a:gd name="connsiteX4797" fmla="*/ 1385488 w 2570449"/>
              <a:gd name="connsiteY4797" fmla="*/ 1504137 h 1639386"/>
              <a:gd name="connsiteX4798" fmla="*/ 1358342 w 2570449"/>
              <a:gd name="connsiteY4798" fmla="*/ 1527863 h 1639386"/>
              <a:gd name="connsiteX4799" fmla="*/ 1364284 w 2570449"/>
              <a:gd name="connsiteY4799" fmla="*/ 1514750 h 1639386"/>
              <a:gd name="connsiteX4800" fmla="*/ 1371630 w 2570449"/>
              <a:gd name="connsiteY4800" fmla="*/ 1501155 h 1639386"/>
              <a:gd name="connsiteX4801" fmla="*/ 1365556 w 2570449"/>
              <a:gd name="connsiteY4801" fmla="*/ 1503151 h 1639386"/>
              <a:gd name="connsiteX4802" fmla="*/ 1352180 w 2570449"/>
              <a:gd name="connsiteY4802" fmla="*/ 1506329 h 1639386"/>
              <a:gd name="connsiteX4803" fmla="*/ 1344726 w 2570449"/>
              <a:gd name="connsiteY4803" fmla="*/ 1497207 h 1639386"/>
              <a:gd name="connsiteX4804" fmla="*/ 1344780 w 2570449"/>
              <a:gd name="connsiteY4804" fmla="*/ 1497184 h 1639386"/>
              <a:gd name="connsiteX4805" fmla="*/ 1354066 w 2570449"/>
              <a:gd name="connsiteY4805" fmla="*/ 1502734 h 1639386"/>
              <a:gd name="connsiteX4806" fmla="*/ 1356983 w 2570449"/>
              <a:gd name="connsiteY4806" fmla="*/ 1491814 h 1639386"/>
              <a:gd name="connsiteX4807" fmla="*/ 1344780 w 2570449"/>
              <a:gd name="connsiteY4807" fmla="*/ 1497184 h 1639386"/>
              <a:gd name="connsiteX4808" fmla="*/ 1344637 w 2570449"/>
              <a:gd name="connsiteY4808" fmla="*/ 1497098 h 1639386"/>
              <a:gd name="connsiteX4809" fmla="*/ 1344726 w 2570449"/>
              <a:gd name="connsiteY4809" fmla="*/ 1497207 h 1639386"/>
              <a:gd name="connsiteX4810" fmla="*/ 1344725 w 2570449"/>
              <a:gd name="connsiteY4810" fmla="*/ 1497208 h 1639386"/>
              <a:gd name="connsiteX4811" fmla="*/ 1329135 w 2570449"/>
              <a:gd name="connsiteY4811" fmla="*/ 1487560 h 1639386"/>
              <a:gd name="connsiteX4812" fmla="*/ 1321920 w 2570449"/>
              <a:gd name="connsiteY4812" fmla="*/ 1486529 h 1639386"/>
              <a:gd name="connsiteX4813" fmla="*/ 1307426 w 2570449"/>
              <a:gd name="connsiteY4813" fmla="*/ 1497340 h 1639386"/>
              <a:gd name="connsiteX4814" fmla="*/ 1301177 w 2570449"/>
              <a:gd name="connsiteY4814" fmla="*/ 1504356 h 1639386"/>
              <a:gd name="connsiteX4815" fmla="*/ 1298633 w 2570449"/>
              <a:gd name="connsiteY4815" fmla="*/ 1503458 h 1639386"/>
              <a:gd name="connsiteX4816" fmla="*/ 1301286 w 2570449"/>
              <a:gd name="connsiteY4816" fmla="*/ 1492231 h 1639386"/>
              <a:gd name="connsiteX4817" fmla="*/ 1305080 w 2570449"/>
              <a:gd name="connsiteY4817" fmla="*/ 1488678 h 1639386"/>
              <a:gd name="connsiteX4818" fmla="*/ 1307097 w 2570449"/>
              <a:gd name="connsiteY4818" fmla="*/ 1484687 h 1639386"/>
              <a:gd name="connsiteX4819" fmla="*/ 1301725 w 2570449"/>
              <a:gd name="connsiteY4819" fmla="*/ 1480193 h 1639386"/>
              <a:gd name="connsiteX4820" fmla="*/ 1303194 w 2570449"/>
              <a:gd name="connsiteY4820" fmla="*/ 1466750 h 1639386"/>
              <a:gd name="connsiteX4821" fmla="*/ 1323938 w 2570449"/>
              <a:gd name="connsiteY4821" fmla="*/ 1450919 h 1639386"/>
              <a:gd name="connsiteX4822" fmla="*/ 1316295 w 2570449"/>
              <a:gd name="connsiteY4822" fmla="*/ 1448911 h 1639386"/>
              <a:gd name="connsiteX4823" fmla="*/ 1322403 w 2570449"/>
              <a:gd name="connsiteY4823" fmla="*/ 1433618 h 1639386"/>
              <a:gd name="connsiteX4824" fmla="*/ 1301616 w 2570449"/>
              <a:gd name="connsiteY4824" fmla="*/ 1450547 h 1639386"/>
              <a:gd name="connsiteX4825" fmla="*/ 1299971 w 2570449"/>
              <a:gd name="connsiteY4825" fmla="*/ 1449011 h 1639386"/>
              <a:gd name="connsiteX4826" fmla="*/ 1309663 w 2570449"/>
              <a:gd name="connsiteY4826" fmla="*/ 1438661 h 1639386"/>
              <a:gd name="connsiteX4827" fmla="*/ 1309992 w 2570449"/>
              <a:gd name="connsiteY4827" fmla="*/ 1423641 h 1639386"/>
              <a:gd name="connsiteX4828" fmla="*/ 1279469 w 2570449"/>
              <a:gd name="connsiteY4828" fmla="*/ 1443398 h 1639386"/>
              <a:gd name="connsiteX4829" fmla="*/ 1264185 w 2570449"/>
              <a:gd name="connsiteY4829" fmla="*/ 1465019 h 1639386"/>
              <a:gd name="connsiteX4830" fmla="*/ 1237609 w 2570449"/>
              <a:gd name="connsiteY4830" fmla="*/ 1490257 h 1639386"/>
              <a:gd name="connsiteX4831" fmla="*/ 1242521 w 2570449"/>
              <a:gd name="connsiteY4831" fmla="*/ 1463133 h 1639386"/>
              <a:gd name="connsiteX4832" fmla="*/ 1234167 w 2570449"/>
              <a:gd name="connsiteY4832" fmla="*/ 1458419 h 1639386"/>
              <a:gd name="connsiteX4833" fmla="*/ 1217589 w 2570449"/>
              <a:gd name="connsiteY4833" fmla="*/ 1472583 h 1639386"/>
              <a:gd name="connsiteX4834" fmla="*/ 1202569 w 2570449"/>
              <a:gd name="connsiteY4834" fmla="*/ 1485696 h 1639386"/>
              <a:gd name="connsiteX4835" fmla="*/ 1200573 w 2570449"/>
              <a:gd name="connsiteY4835" fmla="*/ 1483876 h 1639386"/>
              <a:gd name="connsiteX4836" fmla="*/ 1214256 w 2570449"/>
              <a:gd name="connsiteY4836" fmla="*/ 1464405 h 1639386"/>
              <a:gd name="connsiteX4837" fmla="*/ 1224825 w 2570449"/>
              <a:gd name="connsiteY4837" fmla="*/ 1443749 h 1639386"/>
              <a:gd name="connsiteX4838" fmla="*/ 1218400 w 2570449"/>
              <a:gd name="connsiteY4838" fmla="*/ 1448748 h 1639386"/>
              <a:gd name="connsiteX4839" fmla="*/ 1213314 w 2570449"/>
              <a:gd name="connsiteY4839" fmla="*/ 1439582 h 1639386"/>
              <a:gd name="connsiteX4840" fmla="*/ 1219957 w 2570449"/>
              <a:gd name="connsiteY4840" fmla="*/ 1426580 h 1639386"/>
              <a:gd name="connsiteX4841" fmla="*/ 1203709 w 2570449"/>
              <a:gd name="connsiteY4841" fmla="*/ 1430000 h 1639386"/>
              <a:gd name="connsiteX4842" fmla="*/ 1197482 w 2570449"/>
              <a:gd name="connsiteY4842" fmla="*/ 1443244 h 1639386"/>
              <a:gd name="connsiteX4843" fmla="*/ 1185729 w 2570449"/>
              <a:gd name="connsiteY4843" fmla="*/ 1452739 h 1639386"/>
              <a:gd name="connsiteX4844" fmla="*/ 1175533 w 2570449"/>
              <a:gd name="connsiteY4844" fmla="*/ 1458155 h 1639386"/>
              <a:gd name="connsiteX4845" fmla="*/ 1188552 w 2570449"/>
              <a:gd name="connsiteY4845" fmla="*/ 1442681 h 1639386"/>
              <a:gd name="connsiteX4846" fmla="*/ 1189017 w 2570449"/>
              <a:gd name="connsiteY4846" fmla="*/ 1442390 h 1639386"/>
              <a:gd name="connsiteX4847" fmla="*/ 1189194 w 2570449"/>
              <a:gd name="connsiteY4847" fmla="*/ 1442127 h 1639386"/>
              <a:gd name="connsiteX4848" fmla="*/ 1193784 w 2570449"/>
              <a:gd name="connsiteY4848" fmla="*/ 1440026 h 1639386"/>
              <a:gd name="connsiteX4849" fmla="*/ 1195092 w 2570449"/>
              <a:gd name="connsiteY4849" fmla="*/ 1433355 h 1639386"/>
              <a:gd name="connsiteX4850" fmla="*/ 1189194 w 2570449"/>
              <a:gd name="connsiteY4850" fmla="*/ 1442127 h 1639386"/>
              <a:gd name="connsiteX4851" fmla="*/ 1188908 w 2570449"/>
              <a:gd name="connsiteY4851" fmla="*/ 1442258 h 1639386"/>
              <a:gd name="connsiteX4852" fmla="*/ 1188552 w 2570449"/>
              <a:gd name="connsiteY4852" fmla="*/ 1442681 h 1639386"/>
              <a:gd name="connsiteX4853" fmla="*/ 1177577 w 2570449"/>
              <a:gd name="connsiteY4853" fmla="*/ 1449551 h 1639386"/>
              <a:gd name="connsiteX4854" fmla="*/ 1170116 w 2570449"/>
              <a:gd name="connsiteY4854" fmla="*/ 1460874 h 1639386"/>
              <a:gd name="connsiteX4855" fmla="*/ 1174173 w 2570449"/>
              <a:gd name="connsiteY4855" fmla="*/ 1459559 h 1639386"/>
              <a:gd name="connsiteX4856" fmla="*/ 1164942 w 2570449"/>
              <a:gd name="connsiteY4856" fmla="*/ 1474053 h 1639386"/>
              <a:gd name="connsiteX4857" fmla="*/ 1158604 w 2570449"/>
              <a:gd name="connsiteY4857" fmla="*/ 1484753 h 1639386"/>
              <a:gd name="connsiteX4858" fmla="*/ 1175773 w 2570449"/>
              <a:gd name="connsiteY4858" fmla="*/ 1474601 h 1639386"/>
              <a:gd name="connsiteX4859" fmla="*/ 1177528 w 2570449"/>
              <a:gd name="connsiteY4859" fmla="*/ 1476070 h 1639386"/>
              <a:gd name="connsiteX4860" fmla="*/ 1162815 w 2570449"/>
              <a:gd name="connsiteY4860" fmla="*/ 1509860 h 1639386"/>
              <a:gd name="connsiteX4861" fmla="*/ 1159679 w 2570449"/>
              <a:gd name="connsiteY4861" fmla="*/ 1509400 h 1639386"/>
              <a:gd name="connsiteX4862" fmla="*/ 1154394 w 2570449"/>
              <a:gd name="connsiteY4862" fmla="*/ 1504948 h 1639386"/>
              <a:gd name="connsiteX4863" fmla="*/ 1144461 w 2570449"/>
              <a:gd name="connsiteY4863" fmla="*/ 1521569 h 1639386"/>
              <a:gd name="connsiteX4864" fmla="*/ 1141940 w 2570449"/>
              <a:gd name="connsiteY4864" fmla="*/ 1526196 h 1639386"/>
              <a:gd name="connsiteX4865" fmla="*/ 1137203 w 2570449"/>
              <a:gd name="connsiteY4865" fmla="*/ 1527227 h 1639386"/>
              <a:gd name="connsiteX4866" fmla="*/ 1135098 w 2570449"/>
              <a:gd name="connsiteY4866" fmla="*/ 1522995 h 1639386"/>
              <a:gd name="connsiteX4867" fmla="*/ 1143497 w 2570449"/>
              <a:gd name="connsiteY4867" fmla="*/ 1508062 h 1639386"/>
              <a:gd name="connsiteX4868" fmla="*/ 1147509 w 2570449"/>
              <a:gd name="connsiteY4868" fmla="*/ 1498304 h 1639386"/>
              <a:gd name="connsiteX4869" fmla="*/ 1123148 w 2570449"/>
              <a:gd name="connsiteY4869" fmla="*/ 1509224 h 1639386"/>
              <a:gd name="connsiteX4870" fmla="*/ 1121920 w 2570449"/>
              <a:gd name="connsiteY4870" fmla="*/ 1514882 h 1639386"/>
              <a:gd name="connsiteX4871" fmla="*/ 1112667 w 2570449"/>
              <a:gd name="connsiteY4871" fmla="*/ 1509575 h 1639386"/>
              <a:gd name="connsiteX4872" fmla="*/ 1105891 w 2570449"/>
              <a:gd name="connsiteY4872" fmla="*/ 1517359 h 1639386"/>
              <a:gd name="connsiteX4873" fmla="*/ 1104334 w 2570449"/>
              <a:gd name="connsiteY4873" fmla="*/ 1516592 h 1639386"/>
              <a:gd name="connsiteX4874" fmla="*/ 1111176 w 2570449"/>
              <a:gd name="connsiteY4874" fmla="*/ 1496419 h 1639386"/>
              <a:gd name="connsiteX4875" fmla="*/ 1101396 w 2570449"/>
              <a:gd name="connsiteY4875" fmla="*/ 1497088 h 1639386"/>
              <a:gd name="connsiteX4876" fmla="*/ 1103238 w 2570449"/>
              <a:gd name="connsiteY4876" fmla="*/ 1491068 h 1639386"/>
              <a:gd name="connsiteX4877" fmla="*/ 1091463 w 2570449"/>
              <a:gd name="connsiteY4877" fmla="*/ 1484885 h 1639386"/>
              <a:gd name="connsiteX4878" fmla="*/ 1088327 w 2570449"/>
              <a:gd name="connsiteY4878" fmla="*/ 1488503 h 1639386"/>
              <a:gd name="connsiteX4879" fmla="*/ 1067737 w 2570449"/>
              <a:gd name="connsiteY4879" fmla="*/ 1493678 h 1639386"/>
              <a:gd name="connsiteX4880" fmla="*/ 1065171 w 2570449"/>
              <a:gd name="connsiteY4880" fmla="*/ 1492121 h 1639386"/>
              <a:gd name="connsiteX4881" fmla="*/ 1046270 w 2570449"/>
              <a:gd name="connsiteY4881" fmla="*/ 1485279 h 1639386"/>
              <a:gd name="connsiteX4882" fmla="*/ 1038442 w 2570449"/>
              <a:gd name="connsiteY4882" fmla="*/ 1486222 h 1639386"/>
              <a:gd name="connsiteX4883" fmla="*/ 1029119 w 2570449"/>
              <a:gd name="connsiteY4883" fmla="*/ 1490413 h 1639386"/>
              <a:gd name="connsiteX4884" fmla="*/ 1035459 w 2570449"/>
              <a:gd name="connsiteY4884" fmla="*/ 1476070 h 1639386"/>
              <a:gd name="connsiteX4885" fmla="*/ 1033509 w 2570449"/>
              <a:gd name="connsiteY4885" fmla="*/ 1474732 h 1639386"/>
              <a:gd name="connsiteX4886" fmla="*/ 1002590 w 2570449"/>
              <a:gd name="connsiteY4886" fmla="*/ 1509203 h 1639386"/>
              <a:gd name="connsiteX4887" fmla="*/ 1012370 w 2570449"/>
              <a:gd name="connsiteY4887" fmla="*/ 1481837 h 1639386"/>
              <a:gd name="connsiteX4888" fmla="*/ 1016997 w 2570449"/>
              <a:gd name="connsiteY4888" fmla="*/ 1477188 h 1639386"/>
              <a:gd name="connsiteX4889" fmla="*/ 1015989 w 2570449"/>
              <a:gd name="connsiteY4889" fmla="*/ 1468220 h 1639386"/>
              <a:gd name="connsiteX4890" fmla="*/ 1005792 w 2570449"/>
              <a:gd name="connsiteY4890" fmla="*/ 1470500 h 1639386"/>
              <a:gd name="connsiteX4891" fmla="*/ 1004411 w 2570449"/>
              <a:gd name="connsiteY4891" fmla="*/ 1484074 h 1639386"/>
              <a:gd name="connsiteX4892" fmla="*/ 986079 w 2570449"/>
              <a:gd name="connsiteY4892" fmla="*/ 1498304 h 1639386"/>
              <a:gd name="connsiteX4893" fmla="*/ 995442 w 2570449"/>
              <a:gd name="connsiteY4893" fmla="*/ 1473307 h 1639386"/>
              <a:gd name="connsiteX4894" fmla="*/ 988689 w 2570449"/>
              <a:gd name="connsiteY4894" fmla="*/ 1467211 h 1639386"/>
              <a:gd name="connsiteX4895" fmla="*/ 967572 w 2570449"/>
              <a:gd name="connsiteY4895" fmla="*/ 1497998 h 1639386"/>
              <a:gd name="connsiteX4896" fmla="*/ 967945 w 2570449"/>
              <a:gd name="connsiteY4896" fmla="*/ 1472561 h 1639386"/>
              <a:gd name="connsiteX4897" fmla="*/ 957113 w 2570449"/>
              <a:gd name="connsiteY4897" fmla="*/ 1483064 h 1639386"/>
              <a:gd name="connsiteX4898" fmla="*/ 951061 w 2570449"/>
              <a:gd name="connsiteY4898" fmla="*/ 1496243 h 1639386"/>
              <a:gd name="connsiteX4899" fmla="*/ 948933 w 2570449"/>
              <a:gd name="connsiteY4899" fmla="*/ 1495432 h 1639386"/>
              <a:gd name="connsiteX4900" fmla="*/ 948933 w 2570449"/>
              <a:gd name="connsiteY4900" fmla="*/ 1492296 h 1639386"/>
              <a:gd name="connsiteX4901" fmla="*/ 927818 w 2570449"/>
              <a:gd name="connsiteY4901" fmla="*/ 1491178 h 1639386"/>
              <a:gd name="connsiteX4902" fmla="*/ 929792 w 2570449"/>
              <a:gd name="connsiteY4902" fmla="*/ 1474491 h 1639386"/>
              <a:gd name="connsiteX4903" fmla="*/ 942575 w 2570449"/>
              <a:gd name="connsiteY4903" fmla="*/ 1465632 h 1639386"/>
              <a:gd name="connsiteX4904" fmla="*/ 930384 w 2570449"/>
              <a:gd name="connsiteY4904" fmla="*/ 1452761 h 1639386"/>
              <a:gd name="connsiteX4905" fmla="*/ 924419 w 2570449"/>
              <a:gd name="connsiteY4905" fmla="*/ 1463944 h 1639386"/>
              <a:gd name="connsiteX4906" fmla="*/ 921897 w 2570449"/>
              <a:gd name="connsiteY4906" fmla="*/ 1461949 h 1639386"/>
              <a:gd name="connsiteX4907" fmla="*/ 924726 w 2570449"/>
              <a:gd name="connsiteY4907" fmla="*/ 1453550 h 1639386"/>
              <a:gd name="connsiteX4908" fmla="*/ 922840 w 2570449"/>
              <a:gd name="connsiteY4908" fmla="*/ 1452520 h 1639386"/>
              <a:gd name="connsiteX4909" fmla="*/ 912468 w 2570449"/>
              <a:gd name="connsiteY4909" fmla="*/ 1469470 h 1639386"/>
              <a:gd name="connsiteX4910" fmla="*/ 920274 w 2570449"/>
              <a:gd name="connsiteY4910" fmla="*/ 1467957 h 1639386"/>
              <a:gd name="connsiteX4911" fmla="*/ 914859 w 2570449"/>
              <a:gd name="connsiteY4911" fmla="*/ 1479578 h 1639386"/>
              <a:gd name="connsiteX4912" fmla="*/ 914874 w 2570449"/>
              <a:gd name="connsiteY4912" fmla="*/ 1479593 h 1639386"/>
              <a:gd name="connsiteX4913" fmla="*/ 914846 w 2570449"/>
              <a:gd name="connsiteY4913" fmla="*/ 1479646 h 1639386"/>
              <a:gd name="connsiteX4914" fmla="*/ 907362 w 2570449"/>
              <a:gd name="connsiteY4914" fmla="*/ 1477054 h 1639386"/>
              <a:gd name="connsiteX4915" fmla="*/ 903940 w 2570449"/>
              <a:gd name="connsiteY4915" fmla="*/ 1483960 h 1639386"/>
              <a:gd name="connsiteX4916" fmla="*/ 895848 w 2570449"/>
              <a:gd name="connsiteY4916" fmla="*/ 1478964 h 1639386"/>
              <a:gd name="connsiteX4917" fmla="*/ 887252 w 2570449"/>
              <a:gd name="connsiteY4917" fmla="*/ 1489665 h 1639386"/>
              <a:gd name="connsiteX4918" fmla="*/ 884971 w 2570449"/>
              <a:gd name="connsiteY4918" fmla="*/ 1488240 h 1639386"/>
              <a:gd name="connsiteX4919" fmla="*/ 892471 w 2570449"/>
              <a:gd name="connsiteY4919" fmla="*/ 1475675 h 1639386"/>
              <a:gd name="connsiteX4920" fmla="*/ 900496 w 2570449"/>
              <a:gd name="connsiteY4920" fmla="*/ 1461401 h 1639386"/>
              <a:gd name="connsiteX4921" fmla="*/ 907053 w 2570449"/>
              <a:gd name="connsiteY4921" fmla="*/ 1447520 h 1639386"/>
              <a:gd name="connsiteX4922" fmla="*/ 891396 w 2570449"/>
              <a:gd name="connsiteY4922" fmla="*/ 1467035 h 1639386"/>
              <a:gd name="connsiteX4923" fmla="*/ 878021 w 2570449"/>
              <a:gd name="connsiteY4923" fmla="*/ 1480718 h 1639386"/>
              <a:gd name="connsiteX4924" fmla="*/ 861136 w 2570449"/>
              <a:gd name="connsiteY4924" fmla="*/ 1497471 h 1639386"/>
              <a:gd name="connsiteX4925" fmla="*/ 850589 w 2570449"/>
              <a:gd name="connsiteY4925" fmla="*/ 1504619 h 1639386"/>
              <a:gd name="connsiteX4926" fmla="*/ 870609 w 2570449"/>
              <a:gd name="connsiteY4926" fmla="*/ 1476289 h 1639386"/>
              <a:gd name="connsiteX4927" fmla="*/ 874841 w 2570449"/>
              <a:gd name="connsiteY4927" fmla="*/ 1474601 h 1639386"/>
              <a:gd name="connsiteX4928" fmla="*/ 889182 w 2570449"/>
              <a:gd name="connsiteY4928" fmla="*/ 1439517 h 1639386"/>
              <a:gd name="connsiteX4929" fmla="*/ 887033 w 2570449"/>
              <a:gd name="connsiteY4929" fmla="*/ 1426799 h 1639386"/>
              <a:gd name="connsiteX4930" fmla="*/ 868809 w 2570449"/>
              <a:gd name="connsiteY4930" fmla="*/ 1437913 h 1639386"/>
              <a:gd name="connsiteX4931" fmla="*/ 866552 w 2570449"/>
              <a:gd name="connsiteY4931" fmla="*/ 1432346 h 1639386"/>
              <a:gd name="connsiteX4932" fmla="*/ 864184 w 2570449"/>
              <a:gd name="connsiteY4932" fmla="*/ 1432588 h 1639386"/>
              <a:gd name="connsiteX4933" fmla="*/ 862169 w 2570449"/>
              <a:gd name="connsiteY4933" fmla="*/ 1442471 h 1639386"/>
              <a:gd name="connsiteX4934" fmla="*/ 854097 w 2570449"/>
              <a:gd name="connsiteY4934" fmla="*/ 1450283 h 1639386"/>
              <a:gd name="connsiteX4935" fmla="*/ 847234 w 2570449"/>
              <a:gd name="connsiteY4935" fmla="*/ 1459953 h 1639386"/>
              <a:gd name="connsiteX4936" fmla="*/ 857453 w 2570449"/>
              <a:gd name="connsiteY4936" fmla="*/ 1425965 h 1639386"/>
              <a:gd name="connsiteX4937" fmla="*/ 837367 w 2570449"/>
              <a:gd name="connsiteY4937" fmla="*/ 1449340 h 1639386"/>
              <a:gd name="connsiteX4938" fmla="*/ 835240 w 2570449"/>
              <a:gd name="connsiteY4938" fmla="*/ 1447718 h 1639386"/>
              <a:gd name="connsiteX4939" fmla="*/ 857211 w 2570449"/>
              <a:gd name="connsiteY4939" fmla="*/ 1408139 h 1639386"/>
              <a:gd name="connsiteX4940" fmla="*/ 828026 w 2570449"/>
              <a:gd name="connsiteY4940" fmla="*/ 1420988 h 1639386"/>
              <a:gd name="connsiteX4941" fmla="*/ 804388 w 2570449"/>
              <a:gd name="connsiteY4941" fmla="*/ 1418489 h 1639386"/>
              <a:gd name="connsiteX4942" fmla="*/ 801055 w 2570449"/>
              <a:gd name="connsiteY4942" fmla="*/ 1405793 h 1639386"/>
              <a:gd name="connsiteX4943" fmla="*/ 780926 w 2570449"/>
              <a:gd name="connsiteY4943" fmla="*/ 1429737 h 1639386"/>
              <a:gd name="connsiteX4944" fmla="*/ 777921 w 2570449"/>
              <a:gd name="connsiteY4944" fmla="*/ 1424936 h 1639386"/>
              <a:gd name="connsiteX4945" fmla="*/ 767374 w 2570449"/>
              <a:gd name="connsiteY4945" fmla="*/ 1439801 h 1639386"/>
              <a:gd name="connsiteX4946" fmla="*/ 758647 w 2570449"/>
              <a:gd name="connsiteY4946" fmla="*/ 1452607 h 1639386"/>
              <a:gd name="connsiteX4947" fmla="*/ 746895 w 2570449"/>
              <a:gd name="connsiteY4947" fmla="*/ 1466948 h 1639386"/>
              <a:gd name="connsiteX4948" fmla="*/ 725208 w 2570449"/>
              <a:gd name="connsiteY4948" fmla="*/ 1495651 h 1639386"/>
              <a:gd name="connsiteX4949" fmla="*/ 704179 w 2570449"/>
              <a:gd name="connsiteY4949" fmla="*/ 1501769 h 1639386"/>
              <a:gd name="connsiteX4950" fmla="*/ 694268 w 2570449"/>
              <a:gd name="connsiteY4950" fmla="*/ 1497779 h 1639386"/>
              <a:gd name="connsiteX4951" fmla="*/ 689642 w 2570449"/>
              <a:gd name="connsiteY4951" fmla="*/ 1504159 h 1639386"/>
              <a:gd name="connsiteX4952" fmla="*/ 682713 w 2570449"/>
              <a:gd name="connsiteY4952" fmla="*/ 1507536 h 1639386"/>
              <a:gd name="connsiteX4953" fmla="*/ 689035 w 2570449"/>
              <a:gd name="connsiteY4953" fmla="*/ 1490624 h 1639386"/>
              <a:gd name="connsiteX4954" fmla="*/ 689049 w 2570449"/>
              <a:gd name="connsiteY4954" fmla="*/ 1490630 h 1639386"/>
              <a:gd name="connsiteX4955" fmla="*/ 689094 w 2570449"/>
              <a:gd name="connsiteY4955" fmla="*/ 1490543 h 1639386"/>
              <a:gd name="connsiteX4956" fmla="*/ 689076 w 2570449"/>
              <a:gd name="connsiteY4956" fmla="*/ 1490553 h 1639386"/>
              <a:gd name="connsiteX4957" fmla="*/ 696834 w 2570449"/>
              <a:gd name="connsiteY4957" fmla="*/ 1477013 h 1639386"/>
              <a:gd name="connsiteX4958" fmla="*/ 671595 w 2570449"/>
              <a:gd name="connsiteY4958" fmla="*/ 1505321 h 1639386"/>
              <a:gd name="connsiteX4959" fmla="*/ 672033 w 2570449"/>
              <a:gd name="connsiteY4959" fmla="*/ 1478636 h 1639386"/>
              <a:gd name="connsiteX4960" fmla="*/ 663241 w 2570449"/>
              <a:gd name="connsiteY4960" fmla="*/ 1486770 h 1639386"/>
              <a:gd name="connsiteX4961" fmla="*/ 665340 w 2570449"/>
              <a:gd name="connsiteY4961" fmla="*/ 1477339 h 1639386"/>
              <a:gd name="connsiteX4962" fmla="*/ 664851 w 2570449"/>
              <a:gd name="connsiteY4962" fmla="*/ 1468774 h 1639386"/>
              <a:gd name="connsiteX4963" fmla="*/ 664908 w 2570449"/>
              <a:gd name="connsiteY4963" fmla="*/ 1468724 h 1639386"/>
              <a:gd name="connsiteX4964" fmla="*/ 664977 w 2570449"/>
              <a:gd name="connsiteY4964" fmla="*/ 1468615 h 1639386"/>
              <a:gd name="connsiteX4965" fmla="*/ 669951 w 2570449"/>
              <a:gd name="connsiteY4965" fmla="*/ 1468615 h 1639386"/>
              <a:gd name="connsiteX4966" fmla="*/ 679051 w 2570449"/>
              <a:gd name="connsiteY4966" fmla="*/ 1449560 h 1639386"/>
              <a:gd name="connsiteX4967" fmla="*/ 677604 w 2570449"/>
              <a:gd name="connsiteY4967" fmla="*/ 1448748 h 1639386"/>
              <a:gd name="connsiteX4968" fmla="*/ 664977 w 2570449"/>
              <a:gd name="connsiteY4968" fmla="*/ 1468615 h 1639386"/>
              <a:gd name="connsiteX4969" fmla="*/ 664842 w 2570449"/>
              <a:gd name="connsiteY4969" fmla="*/ 1468615 h 1639386"/>
              <a:gd name="connsiteX4970" fmla="*/ 664851 w 2570449"/>
              <a:gd name="connsiteY4970" fmla="*/ 1468774 h 1639386"/>
              <a:gd name="connsiteX4971" fmla="*/ 658593 w 2570449"/>
              <a:gd name="connsiteY4971" fmla="*/ 1474250 h 1639386"/>
              <a:gd name="connsiteX4972" fmla="*/ 674117 w 2570449"/>
              <a:gd name="connsiteY4972" fmla="*/ 1447280 h 1639386"/>
              <a:gd name="connsiteX4973" fmla="*/ 660522 w 2570449"/>
              <a:gd name="connsiteY4973" fmla="*/ 1456773 h 1639386"/>
              <a:gd name="connsiteX4974" fmla="*/ 649689 w 2570449"/>
              <a:gd name="connsiteY4974" fmla="*/ 1471859 h 1639386"/>
              <a:gd name="connsiteX4975" fmla="*/ 638703 w 2570449"/>
              <a:gd name="connsiteY4975" fmla="*/ 1485674 h 1639386"/>
              <a:gd name="connsiteX4976" fmla="*/ 636379 w 2570449"/>
              <a:gd name="connsiteY4976" fmla="*/ 1484140 h 1639386"/>
              <a:gd name="connsiteX4977" fmla="*/ 644493 w 2570449"/>
              <a:gd name="connsiteY4977" fmla="*/ 1467277 h 1639386"/>
              <a:gd name="connsiteX4978" fmla="*/ 643111 w 2570449"/>
              <a:gd name="connsiteY4978" fmla="*/ 1466378 h 1639386"/>
              <a:gd name="connsiteX4979" fmla="*/ 636774 w 2570449"/>
              <a:gd name="connsiteY4979" fmla="*/ 1475171 h 1639386"/>
              <a:gd name="connsiteX4980" fmla="*/ 635064 w 2570449"/>
              <a:gd name="connsiteY4980" fmla="*/ 1474491 h 1639386"/>
              <a:gd name="connsiteX4981" fmla="*/ 643572 w 2570449"/>
              <a:gd name="connsiteY4981" fmla="*/ 1453463 h 1639386"/>
              <a:gd name="connsiteX4982" fmla="*/ 621688 w 2570449"/>
              <a:gd name="connsiteY4982" fmla="*/ 1472978 h 1639386"/>
              <a:gd name="connsiteX4983" fmla="*/ 619342 w 2570449"/>
              <a:gd name="connsiteY4983" fmla="*/ 1471049 h 1639386"/>
              <a:gd name="connsiteX4984" fmla="*/ 627959 w 2570449"/>
              <a:gd name="connsiteY4984" fmla="*/ 1458769 h 1639386"/>
              <a:gd name="connsiteX4985" fmla="*/ 622390 w 2570449"/>
              <a:gd name="connsiteY4985" fmla="*/ 1459734 h 1639386"/>
              <a:gd name="connsiteX4986" fmla="*/ 609387 w 2570449"/>
              <a:gd name="connsiteY4986" fmla="*/ 1472474 h 1639386"/>
              <a:gd name="connsiteX4987" fmla="*/ 603050 w 2570449"/>
              <a:gd name="connsiteY4987" fmla="*/ 1474996 h 1639386"/>
              <a:gd name="connsiteX4988" fmla="*/ 598752 w 2570449"/>
              <a:gd name="connsiteY4988" fmla="*/ 1467803 h 1639386"/>
              <a:gd name="connsiteX4989" fmla="*/ 590748 w 2570449"/>
              <a:gd name="connsiteY4989" fmla="*/ 1472167 h 1639386"/>
              <a:gd name="connsiteX4990" fmla="*/ 592854 w 2570449"/>
              <a:gd name="connsiteY4990" fmla="*/ 1457914 h 1639386"/>
              <a:gd name="connsiteX4991" fmla="*/ 576869 w 2570449"/>
              <a:gd name="connsiteY4991" fmla="*/ 1471224 h 1639386"/>
              <a:gd name="connsiteX4992" fmla="*/ 571058 w 2570449"/>
              <a:gd name="connsiteY4992" fmla="*/ 1459559 h 1639386"/>
              <a:gd name="connsiteX4993" fmla="*/ 551082 w 2570449"/>
              <a:gd name="connsiteY4993" fmla="*/ 1481135 h 1639386"/>
              <a:gd name="connsiteX4994" fmla="*/ 553275 w 2570449"/>
              <a:gd name="connsiteY4994" fmla="*/ 1462387 h 1639386"/>
              <a:gd name="connsiteX4995" fmla="*/ 546864 w 2570449"/>
              <a:gd name="connsiteY4995" fmla="*/ 1465789 h 1639386"/>
              <a:gd name="connsiteX4996" fmla="*/ 539954 w 2570449"/>
              <a:gd name="connsiteY4996" fmla="*/ 1464304 h 1639386"/>
              <a:gd name="connsiteX4997" fmla="*/ 540053 w 2570449"/>
              <a:gd name="connsiteY4997" fmla="*/ 1464161 h 1639386"/>
              <a:gd name="connsiteX4998" fmla="*/ 546639 w 2570449"/>
              <a:gd name="connsiteY4998" fmla="*/ 1461118 h 1639386"/>
              <a:gd name="connsiteX4999" fmla="*/ 548648 w 2570449"/>
              <a:gd name="connsiteY4999" fmla="*/ 1451796 h 1639386"/>
              <a:gd name="connsiteX5000" fmla="*/ 540053 w 2570449"/>
              <a:gd name="connsiteY5000" fmla="*/ 1464161 h 1639386"/>
              <a:gd name="connsiteX5001" fmla="*/ 539811 w 2570449"/>
              <a:gd name="connsiteY5001" fmla="*/ 1464273 h 1639386"/>
              <a:gd name="connsiteX5002" fmla="*/ 539954 w 2570449"/>
              <a:gd name="connsiteY5002" fmla="*/ 1464304 h 1639386"/>
              <a:gd name="connsiteX5003" fmla="*/ 539899 w 2570449"/>
              <a:gd name="connsiteY5003" fmla="*/ 1464383 h 1639386"/>
              <a:gd name="connsiteX5004" fmla="*/ 532312 w 2570449"/>
              <a:gd name="connsiteY5004" fmla="*/ 1470303 h 1639386"/>
              <a:gd name="connsiteX5005" fmla="*/ 530273 w 2570449"/>
              <a:gd name="connsiteY5005" fmla="*/ 1469426 h 1639386"/>
              <a:gd name="connsiteX5006" fmla="*/ 534000 w 2570449"/>
              <a:gd name="connsiteY5006" fmla="*/ 1457738 h 1639386"/>
              <a:gd name="connsiteX5007" fmla="*/ 526194 w 2570449"/>
              <a:gd name="connsiteY5007" fmla="*/ 1462453 h 1639386"/>
              <a:gd name="connsiteX5008" fmla="*/ 527553 w 2570449"/>
              <a:gd name="connsiteY5008" fmla="*/ 1454537 h 1639386"/>
              <a:gd name="connsiteX5009" fmla="*/ 515954 w 2570449"/>
              <a:gd name="connsiteY5009" fmla="*/ 1450393 h 1639386"/>
              <a:gd name="connsiteX5010" fmla="*/ 506613 w 2570449"/>
              <a:gd name="connsiteY5010" fmla="*/ 1458550 h 1639386"/>
              <a:gd name="connsiteX5011" fmla="*/ 505868 w 2570449"/>
              <a:gd name="connsiteY5011" fmla="*/ 1446205 h 1639386"/>
              <a:gd name="connsiteX5012" fmla="*/ 503828 w 2570449"/>
              <a:gd name="connsiteY5012" fmla="*/ 1445700 h 1639386"/>
              <a:gd name="connsiteX5013" fmla="*/ 491987 w 2570449"/>
              <a:gd name="connsiteY5013" fmla="*/ 1462739 h 1639386"/>
              <a:gd name="connsiteX5014" fmla="*/ 487404 w 2570449"/>
              <a:gd name="connsiteY5014" fmla="*/ 1434977 h 1639386"/>
              <a:gd name="connsiteX5015" fmla="*/ 475542 w 2570449"/>
              <a:gd name="connsiteY5015" fmla="*/ 1450985 h 1639386"/>
              <a:gd name="connsiteX5016" fmla="*/ 473239 w 2570449"/>
              <a:gd name="connsiteY5016" fmla="*/ 1449384 h 1639386"/>
              <a:gd name="connsiteX5017" fmla="*/ 473239 w 2570449"/>
              <a:gd name="connsiteY5017" fmla="*/ 1433465 h 1639386"/>
              <a:gd name="connsiteX5018" fmla="*/ 457715 w 2570449"/>
              <a:gd name="connsiteY5018" fmla="*/ 1447981 h 1639386"/>
              <a:gd name="connsiteX5019" fmla="*/ 447343 w 2570449"/>
              <a:gd name="connsiteY5019" fmla="*/ 1444604 h 1639386"/>
              <a:gd name="connsiteX5020" fmla="*/ 447343 w 2570449"/>
              <a:gd name="connsiteY5020" fmla="*/ 1429605 h 1639386"/>
              <a:gd name="connsiteX5021" fmla="*/ 433068 w 2570449"/>
              <a:gd name="connsiteY5021" fmla="*/ 1441907 h 1639386"/>
              <a:gd name="connsiteX5022" fmla="*/ 431468 w 2570449"/>
              <a:gd name="connsiteY5022" fmla="*/ 1440614 h 1639386"/>
              <a:gd name="connsiteX5023" fmla="*/ 434888 w 2570449"/>
              <a:gd name="connsiteY5023" fmla="*/ 1428597 h 1639386"/>
              <a:gd name="connsiteX5024" fmla="*/ 426600 w 2570449"/>
              <a:gd name="connsiteY5024" fmla="*/ 1434188 h 1639386"/>
              <a:gd name="connsiteX5025" fmla="*/ 426600 w 2570449"/>
              <a:gd name="connsiteY5025" fmla="*/ 1423269 h 1639386"/>
              <a:gd name="connsiteX5026" fmla="*/ 413158 w 2570449"/>
              <a:gd name="connsiteY5026" fmla="*/ 1430768 h 1639386"/>
              <a:gd name="connsiteX5027" fmla="*/ 413158 w 2570449"/>
              <a:gd name="connsiteY5027" fmla="*/ 1414475 h 1639386"/>
              <a:gd name="connsiteX5028" fmla="*/ 405703 w 2570449"/>
              <a:gd name="connsiteY5028" fmla="*/ 1406669 h 1639386"/>
              <a:gd name="connsiteX5029" fmla="*/ 392174 w 2570449"/>
              <a:gd name="connsiteY5029" fmla="*/ 1417787 h 1639386"/>
              <a:gd name="connsiteX5030" fmla="*/ 387218 w 2570449"/>
              <a:gd name="connsiteY5030" fmla="*/ 1400201 h 1639386"/>
              <a:gd name="connsiteX5031" fmla="*/ 397677 w 2570449"/>
              <a:gd name="connsiteY5031" fmla="*/ 1377374 h 1639386"/>
              <a:gd name="connsiteX5032" fmla="*/ 393028 w 2570449"/>
              <a:gd name="connsiteY5032" fmla="*/ 1371563 h 1639386"/>
              <a:gd name="connsiteX5033" fmla="*/ 365071 w 2570449"/>
              <a:gd name="connsiteY5033" fmla="*/ 1402591 h 1639386"/>
              <a:gd name="connsiteX5034" fmla="*/ 362725 w 2570449"/>
              <a:gd name="connsiteY5034" fmla="*/ 1401341 h 1639386"/>
              <a:gd name="connsiteX5035" fmla="*/ 367198 w 2570449"/>
              <a:gd name="connsiteY5035" fmla="*/ 1387615 h 1639386"/>
              <a:gd name="connsiteX5036" fmla="*/ 357704 w 2570449"/>
              <a:gd name="connsiteY5036" fmla="*/ 1379962 h 1639386"/>
              <a:gd name="connsiteX5037" fmla="*/ 362790 w 2570449"/>
              <a:gd name="connsiteY5037" fmla="*/ 1366301 h 1639386"/>
              <a:gd name="connsiteX5038" fmla="*/ 351937 w 2570449"/>
              <a:gd name="connsiteY5038" fmla="*/ 1373997 h 1639386"/>
              <a:gd name="connsiteX5039" fmla="*/ 355543 w 2570449"/>
              <a:gd name="connsiteY5039" fmla="*/ 1359463 h 1639386"/>
              <a:gd name="connsiteX5040" fmla="*/ 355752 w 2570449"/>
              <a:gd name="connsiteY5040" fmla="*/ 1359197 h 1639386"/>
              <a:gd name="connsiteX5041" fmla="*/ 355958 w 2570449"/>
              <a:gd name="connsiteY5041" fmla="*/ 1358995 h 1639386"/>
              <a:gd name="connsiteX5042" fmla="*/ 361110 w 2570449"/>
              <a:gd name="connsiteY5042" fmla="*/ 1357859 h 1639386"/>
              <a:gd name="connsiteX5043" fmla="*/ 364260 w 2570449"/>
              <a:gd name="connsiteY5043" fmla="*/ 1350864 h 1639386"/>
              <a:gd name="connsiteX5044" fmla="*/ 355958 w 2570449"/>
              <a:gd name="connsiteY5044" fmla="*/ 1358995 h 1639386"/>
              <a:gd name="connsiteX5045" fmla="*/ 355642 w 2570449"/>
              <a:gd name="connsiteY5045" fmla="*/ 1359065 h 1639386"/>
              <a:gd name="connsiteX5046" fmla="*/ 355543 w 2570449"/>
              <a:gd name="connsiteY5046" fmla="*/ 1359463 h 1639386"/>
              <a:gd name="connsiteX5047" fmla="*/ 348056 w 2570449"/>
              <a:gd name="connsiteY5047" fmla="*/ 1368998 h 1639386"/>
              <a:gd name="connsiteX5048" fmla="*/ 346542 w 2570449"/>
              <a:gd name="connsiteY5048" fmla="*/ 1368275 h 1639386"/>
              <a:gd name="connsiteX5049" fmla="*/ 349349 w 2570449"/>
              <a:gd name="connsiteY5049" fmla="*/ 1347202 h 1639386"/>
              <a:gd name="connsiteX5050" fmla="*/ 338254 w 2570449"/>
              <a:gd name="connsiteY5050" fmla="*/ 1356412 h 1639386"/>
              <a:gd name="connsiteX5051" fmla="*/ 336390 w 2570449"/>
              <a:gd name="connsiteY5051" fmla="*/ 1354898 h 1639386"/>
              <a:gd name="connsiteX5052" fmla="*/ 347025 w 2570449"/>
              <a:gd name="connsiteY5052" fmla="*/ 1333388 h 1639386"/>
              <a:gd name="connsiteX5053" fmla="*/ 336039 w 2570449"/>
              <a:gd name="connsiteY5053" fmla="*/ 1348517 h 1639386"/>
              <a:gd name="connsiteX5054" fmla="*/ 332048 w 2570449"/>
              <a:gd name="connsiteY5054" fmla="*/ 1367024 h 1639386"/>
              <a:gd name="connsiteX5055" fmla="*/ 324286 w 2570449"/>
              <a:gd name="connsiteY5055" fmla="*/ 1360666 h 1639386"/>
              <a:gd name="connsiteX5056" fmla="*/ 331851 w 2570449"/>
              <a:gd name="connsiteY5056" fmla="*/ 1331436 h 1639386"/>
              <a:gd name="connsiteX5057" fmla="*/ 312182 w 2570449"/>
              <a:gd name="connsiteY5057" fmla="*/ 1352640 h 1639386"/>
              <a:gd name="connsiteX5058" fmla="*/ 310011 w 2570449"/>
              <a:gd name="connsiteY5058" fmla="*/ 1351785 h 1639386"/>
              <a:gd name="connsiteX5059" fmla="*/ 313717 w 2570449"/>
              <a:gd name="connsiteY5059" fmla="*/ 1329440 h 1639386"/>
              <a:gd name="connsiteX5060" fmla="*/ 312336 w 2570449"/>
              <a:gd name="connsiteY5060" fmla="*/ 1329002 h 1639386"/>
              <a:gd name="connsiteX5061" fmla="*/ 302973 w 2570449"/>
              <a:gd name="connsiteY5061" fmla="*/ 1347224 h 1639386"/>
              <a:gd name="connsiteX5062" fmla="*/ 304354 w 2570449"/>
              <a:gd name="connsiteY5062" fmla="*/ 1312337 h 1639386"/>
              <a:gd name="connsiteX5063" fmla="*/ 290737 w 2570449"/>
              <a:gd name="connsiteY5063" fmla="*/ 1335668 h 1639386"/>
              <a:gd name="connsiteX5064" fmla="*/ 283172 w 2570449"/>
              <a:gd name="connsiteY5064" fmla="*/ 1335668 h 1639386"/>
              <a:gd name="connsiteX5065" fmla="*/ 283632 w 2570449"/>
              <a:gd name="connsiteY5065" fmla="*/ 1312316 h 1639386"/>
              <a:gd name="connsiteX5066" fmla="*/ 275892 w 2570449"/>
              <a:gd name="connsiteY5066" fmla="*/ 1304992 h 1639386"/>
              <a:gd name="connsiteX5067" fmla="*/ 262143 w 2570449"/>
              <a:gd name="connsiteY5067" fmla="*/ 1331699 h 1639386"/>
              <a:gd name="connsiteX5068" fmla="*/ 259819 w 2570449"/>
              <a:gd name="connsiteY5068" fmla="*/ 1330866 h 1639386"/>
              <a:gd name="connsiteX5069" fmla="*/ 260389 w 2570449"/>
              <a:gd name="connsiteY5069" fmla="*/ 1309509 h 1639386"/>
              <a:gd name="connsiteX5070" fmla="*/ 260718 w 2570449"/>
              <a:gd name="connsiteY5070" fmla="*/ 1294817 h 1639386"/>
              <a:gd name="connsiteX5071" fmla="*/ 252210 w 2570449"/>
              <a:gd name="connsiteY5071" fmla="*/ 1308149 h 1639386"/>
              <a:gd name="connsiteX5072" fmla="*/ 249273 w 2570449"/>
              <a:gd name="connsiteY5072" fmla="*/ 1307360 h 1639386"/>
              <a:gd name="connsiteX5073" fmla="*/ 251246 w 2570449"/>
              <a:gd name="connsiteY5073" fmla="*/ 1286134 h 1639386"/>
              <a:gd name="connsiteX5074" fmla="*/ 233857 w 2570449"/>
              <a:gd name="connsiteY5074" fmla="*/ 1290146 h 1639386"/>
              <a:gd name="connsiteX5075" fmla="*/ 235260 w 2570449"/>
              <a:gd name="connsiteY5075" fmla="*/ 1276551 h 1639386"/>
              <a:gd name="connsiteX5076" fmla="*/ 218420 w 2570449"/>
              <a:gd name="connsiteY5076" fmla="*/ 1281923 h 1639386"/>
              <a:gd name="connsiteX5077" fmla="*/ 220723 w 2570449"/>
              <a:gd name="connsiteY5077" fmla="*/ 1270127 h 1639386"/>
              <a:gd name="connsiteX5078" fmla="*/ 205746 w 2570449"/>
              <a:gd name="connsiteY5078" fmla="*/ 1273373 h 1639386"/>
              <a:gd name="connsiteX5079" fmla="*/ 191055 w 2570449"/>
              <a:gd name="connsiteY5079" fmla="*/ 1281946 h 1639386"/>
              <a:gd name="connsiteX5080" fmla="*/ 197085 w 2570449"/>
              <a:gd name="connsiteY5080" fmla="*/ 1267517 h 1639386"/>
              <a:gd name="connsiteX5081" fmla="*/ 188687 w 2570449"/>
              <a:gd name="connsiteY5081" fmla="*/ 1268614 h 1639386"/>
              <a:gd name="connsiteX5082" fmla="*/ 197062 w 2570449"/>
              <a:gd name="connsiteY5082" fmla="*/ 1251379 h 1639386"/>
              <a:gd name="connsiteX5083" fmla="*/ 191625 w 2570449"/>
              <a:gd name="connsiteY5083" fmla="*/ 1239867 h 1639386"/>
              <a:gd name="connsiteX5084" fmla="*/ 173688 w 2570449"/>
              <a:gd name="connsiteY5084" fmla="*/ 1259383 h 1639386"/>
              <a:gd name="connsiteX5085" fmla="*/ 152725 w 2570449"/>
              <a:gd name="connsiteY5085" fmla="*/ 1243068 h 1639386"/>
              <a:gd name="connsiteX5086" fmla="*/ 151476 w 2570449"/>
              <a:gd name="connsiteY5086" fmla="*/ 1231315 h 1639386"/>
              <a:gd name="connsiteX5087" fmla="*/ 145314 w 2570449"/>
              <a:gd name="connsiteY5087" fmla="*/ 1221009 h 1639386"/>
              <a:gd name="connsiteX5088" fmla="*/ 141784 w 2570449"/>
              <a:gd name="connsiteY5088" fmla="*/ 1224146 h 1639386"/>
              <a:gd name="connsiteX5089" fmla="*/ 137748 w 2570449"/>
              <a:gd name="connsiteY5089" fmla="*/ 1205199 h 1639386"/>
              <a:gd name="connsiteX5090" fmla="*/ 135403 w 2570449"/>
              <a:gd name="connsiteY5090" fmla="*/ 1204541 h 1639386"/>
              <a:gd name="connsiteX5091" fmla="*/ 130557 w 2570449"/>
              <a:gd name="connsiteY5091" fmla="*/ 1214497 h 1639386"/>
              <a:gd name="connsiteX5092" fmla="*/ 123759 w 2570449"/>
              <a:gd name="connsiteY5092" fmla="*/ 1219826 h 1639386"/>
              <a:gd name="connsiteX5093" fmla="*/ 118233 w 2570449"/>
              <a:gd name="connsiteY5093" fmla="*/ 1212875 h 1639386"/>
              <a:gd name="connsiteX5094" fmla="*/ 116896 w 2570449"/>
              <a:gd name="connsiteY5094" fmla="*/ 1203884 h 1639386"/>
              <a:gd name="connsiteX5095" fmla="*/ 123496 w 2570449"/>
              <a:gd name="connsiteY5095" fmla="*/ 1202920 h 1639386"/>
              <a:gd name="connsiteX5096" fmla="*/ 117071 w 2570449"/>
              <a:gd name="connsiteY5096" fmla="*/ 1168932 h 1639386"/>
              <a:gd name="connsiteX5097" fmla="*/ 110011 w 2570449"/>
              <a:gd name="connsiteY5097" fmla="*/ 1189631 h 1639386"/>
              <a:gd name="connsiteX5098" fmla="*/ 107401 w 2570449"/>
              <a:gd name="connsiteY5098" fmla="*/ 1189412 h 1639386"/>
              <a:gd name="connsiteX5099" fmla="*/ 103740 w 2570449"/>
              <a:gd name="connsiteY5099" fmla="*/ 1179830 h 1639386"/>
              <a:gd name="connsiteX5100" fmla="*/ 95166 w 2570449"/>
              <a:gd name="connsiteY5100" fmla="*/ 1175685 h 1639386"/>
              <a:gd name="connsiteX5101" fmla="*/ 94311 w 2570449"/>
              <a:gd name="connsiteY5101" fmla="*/ 1182461 h 1639386"/>
              <a:gd name="connsiteX5102" fmla="*/ 91526 w 2570449"/>
              <a:gd name="connsiteY5102" fmla="*/ 1188491 h 1639386"/>
              <a:gd name="connsiteX5103" fmla="*/ 79334 w 2570449"/>
              <a:gd name="connsiteY5103" fmla="*/ 1194192 h 1639386"/>
              <a:gd name="connsiteX5104" fmla="*/ 81549 w 2570449"/>
              <a:gd name="connsiteY5104" fmla="*/ 1183733 h 1639386"/>
              <a:gd name="connsiteX5105" fmla="*/ 81610 w 2570449"/>
              <a:gd name="connsiteY5105" fmla="*/ 1183628 h 1639386"/>
              <a:gd name="connsiteX5106" fmla="*/ 81658 w 2570449"/>
              <a:gd name="connsiteY5106" fmla="*/ 1183820 h 1639386"/>
              <a:gd name="connsiteX5107" fmla="*/ 81777 w 2570449"/>
              <a:gd name="connsiteY5107" fmla="*/ 1183344 h 1639386"/>
              <a:gd name="connsiteX5108" fmla="*/ 87491 w 2570449"/>
              <a:gd name="connsiteY5108" fmla="*/ 1173581 h 1639386"/>
              <a:gd name="connsiteX5109" fmla="*/ 84465 w 2570449"/>
              <a:gd name="connsiteY5109" fmla="*/ 1172506 h 1639386"/>
              <a:gd name="connsiteX5110" fmla="*/ 81777 w 2570449"/>
              <a:gd name="connsiteY5110" fmla="*/ 1183344 h 1639386"/>
              <a:gd name="connsiteX5111" fmla="*/ 81610 w 2570449"/>
              <a:gd name="connsiteY5111" fmla="*/ 1183628 h 1639386"/>
              <a:gd name="connsiteX5112" fmla="*/ 79449 w 2570449"/>
              <a:gd name="connsiteY5112" fmla="*/ 1174943 h 1639386"/>
              <a:gd name="connsiteX5113" fmla="*/ 82470 w 2570449"/>
              <a:gd name="connsiteY5113" fmla="*/ 1166344 h 1639386"/>
              <a:gd name="connsiteX5114" fmla="*/ 87711 w 2570449"/>
              <a:gd name="connsiteY5114" fmla="*/ 1156214 h 1639386"/>
              <a:gd name="connsiteX5115" fmla="*/ 72843 w 2570449"/>
              <a:gd name="connsiteY5115" fmla="*/ 1162265 h 1639386"/>
              <a:gd name="connsiteX5116" fmla="*/ 59622 w 2570449"/>
              <a:gd name="connsiteY5116" fmla="*/ 1170599 h 1639386"/>
              <a:gd name="connsiteX5117" fmla="*/ 58021 w 2570449"/>
              <a:gd name="connsiteY5117" fmla="*/ 1157090 h 1639386"/>
              <a:gd name="connsiteX5118" fmla="*/ 49885 w 2570449"/>
              <a:gd name="connsiteY5118" fmla="*/ 1161914 h 1639386"/>
              <a:gd name="connsiteX5119" fmla="*/ 52166 w 2570449"/>
              <a:gd name="connsiteY5119" fmla="*/ 1148846 h 1639386"/>
              <a:gd name="connsiteX5120" fmla="*/ 39930 w 2570449"/>
              <a:gd name="connsiteY5120" fmla="*/ 1153780 h 1639386"/>
              <a:gd name="connsiteX5121" fmla="*/ 37409 w 2570449"/>
              <a:gd name="connsiteY5121" fmla="*/ 1128585 h 1639386"/>
              <a:gd name="connsiteX5122" fmla="*/ 35325 w 2570449"/>
              <a:gd name="connsiteY5122" fmla="*/ 1128212 h 1639386"/>
              <a:gd name="connsiteX5123" fmla="*/ 31817 w 2570449"/>
              <a:gd name="connsiteY5123" fmla="*/ 1133651 h 1639386"/>
              <a:gd name="connsiteX5124" fmla="*/ 18091 w 2570449"/>
              <a:gd name="connsiteY5124" fmla="*/ 1112819 h 1639386"/>
              <a:gd name="connsiteX5125" fmla="*/ 6886 w 2570449"/>
              <a:gd name="connsiteY5125" fmla="*/ 1120713 h 1639386"/>
              <a:gd name="connsiteX5126" fmla="*/ 9999 w 2570449"/>
              <a:gd name="connsiteY5126" fmla="*/ 1107162 h 1639386"/>
              <a:gd name="connsiteX5127" fmla="*/ 0 w 2570449"/>
              <a:gd name="connsiteY5127" fmla="*/ 1102425 h 1639386"/>
              <a:gd name="connsiteX5128" fmla="*/ 4101 w 2570449"/>
              <a:gd name="connsiteY5128" fmla="*/ 1066618 h 1639386"/>
              <a:gd name="connsiteX5129" fmla="*/ 7719 w 2570449"/>
              <a:gd name="connsiteY5129" fmla="*/ 1040919 h 1639386"/>
              <a:gd name="connsiteX5130" fmla="*/ 19056 w 2570449"/>
              <a:gd name="connsiteY5130" fmla="*/ 1001208 h 1639386"/>
              <a:gd name="connsiteX5131" fmla="*/ 19516 w 2570449"/>
              <a:gd name="connsiteY5131" fmla="*/ 973339 h 1639386"/>
              <a:gd name="connsiteX5132" fmla="*/ 22783 w 2570449"/>
              <a:gd name="connsiteY5132" fmla="*/ 963581 h 1639386"/>
              <a:gd name="connsiteX5133" fmla="*/ 28484 w 2570449"/>
              <a:gd name="connsiteY5133" fmla="*/ 952091 h 1639386"/>
              <a:gd name="connsiteX5134" fmla="*/ 39536 w 2570449"/>
              <a:gd name="connsiteY5134" fmla="*/ 921458 h 1639386"/>
              <a:gd name="connsiteX5135" fmla="*/ 53043 w 2570449"/>
              <a:gd name="connsiteY5135" fmla="*/ 893325 h 1639386"/>
              <a:gd name="connsiteX5136" fmla="*/ 61793 w 2570449"/>
              <a:gd name="connsiteY5136" fmla="*/ 882581 h 1639386"/>
              <a:gd name="connsiteX5137" fmla="*/ 58459 w 2570449"/>
              <a:gd name="connsiteY5137" fmla="*/ 893567 h 1639386"/>
              <a:gd name="connsiteX5138" fmla="*/ 54402 w 2570449"/>
              <a:gd name="connsiteY5138" fmla="*/ 911459 h 1639386"/>
              <a:gd name="connsiteX5139" fmla="*/ 34734 w 2570449"/>
              <a:gd name="connsiteY5139" fmla="*/ 971431 h 1639386"/>
              <a:gd name="connsiteX5140" fmla="*/ 21819 w 2570449"/>
              <a:gd name="connsiteY5140" fmla="*/ 1017062 h 1639386"/>
              <a:gd name="connsiteX5141" fmla="*/ 21292 w 2570449"/>
              <a:gd name="connsiteY5141" fmla="*/ 1039055 h 1639386"/>
              <a:gd name="connsiteX5142" fmla="*/ 26160 w 2570449"/>
              <a:gd name="connsiteY5142" fmla="*/ 1032915 h 1639386"/>
              <a:gd name="connsiteX5143" fmla="*/ 31467 w 2570449"/>
              <a:gd name="connsiteY5143" fmla="*/ 1026534 h 1639386"/>
              <a:gd name="connsiteX5144" fmla="*/ 34953 w 2570449"/>
              <a:gd name="connsiteY5144" fmla="*/ 1014409 h 1639386"/>
              <a:gd name="connsiteX5145" fmla="*/ 34690 w 2570449"/>
              <a:gd name="connsiteY5145" fmla="*/ 1010352 h 1639386"/>
              <a:gd name="connsiteX5146" fmla="*/ 56091 w 2570449"/>
              <a:gd name="connsiteY5146" fmla="*/ 946236 h 1639386"/>
              <a:gd name="connsiteX5147" fmla="*/ 65279 w 2570449"/>
              <a:gd name="connsiteY5147" fmla="*/ 944657 h 1639386"/>
              <a:gd name="connsiteX5148" fmla="*/ 80825 w 2570449"/>
              <a:gd name="connsiteY5148" fmla="*/ 916371 h 1639386"/>
              <a:gd name="connsiteX5149" fmla="*/ 95670 w 2570449"/>
              <a:gd name="connsiteY5149" fmla="*/ 883896 h 1639386"/>
              <a:gd name="connsiteX5150" fmla="*/ 112554 w 2570449"/>
              <a:gd name="connsiteY5150" fmla="*/ 853790 h 1639386"/>
              <a:gd name="connsiteX5151" fmla="*/ 117861 w 2570449"/>
              <a:gd name="connsiteY5151" fmla="*/ 848747 h 1639386"/>
              <a:gd name="connsiteX5152" fmla="*/ 131061 w 2570449"/>
              <a:gd name="connsiteY5152" fmla="*/ 834187 h 1639386"/>
              <a:gd name="connsiteX5153" fmla="*/ 145138 w 2570449"/>
              <a:gd name="connsiteY5153" fmla="*/ 808379 h 1639386"/>
              <a:gd name="connsiteX5154" fmla="*/ 149875 w 2570449"/>
              <a:gd name="connsiteY5154" fmla="*/ 800134 h 1639386"/>
              <a:gd name="connsiteX5155" fmla="*/ 154743 w 2570449"/>
              <a:gd name="connsiteY5155" fmla="*/ 792393 h 1639386"/>
              <a:gd name="connsiteX5156" fmla="*/ 159677 w 2570449"/>
              <a:gd name="connsiteY5156" fmla="*/ 805484 h 1639386"/>
              <a:gd name="connsiteX5157" fmla="*/ 141126 w 2570449"/>
              <a:gd name="connsiteY5157" fmla="*/ 836291 h 1639386"/>
              <a:gd name="connsiteX5158" fmla="*/ 118606 w 2570449"/>
              <a:gd name="connsiteY5158" fmla="*/ 877516 h 1639386"/>
              <a:gd name="connsiteX5159" fmla="*/ 105834 w 2570449"/>
              <a:gd name="connsiteY5159" fmla="*/ 911691 h 1639386"/>
              <a:gd name="connsiteX5160" fmla="*/ 105647 w 2570449"/>
              <a:gd name="connsiteY5160" fmla="*/ 911810 h 1639386"/>
              <a:gd name="connsiteX5161" fmla="*/ 105510 w 2570449"/>
              <a:gd name="connsiteY5161" fmla="*/ 912278 h 1639386"/>
              <a:gd name="connsiteX5162" fmla="*/ 99244 w 2570449"/>
              <a:gd name="connsiteY5162" fmla="*/ 921941 h 1639386"/>
              <a:gd name="connsiteX5163" fmla="*/ 102292 w 2570449"/>
              <a:gd name="connsiteY5163" fmla="*/ 923256 h 1639386"/>
              <a:gd name="connsiteX5164" fmla="*/ 105510 w 2570449"/>
              <a:gd name="connsiteY5164" fmla="*/ 912278 h 1639386"/>
              <a:gd name="connsiteX5165" fmla="*/ 105757 w 2570449"/>
              <a:gd name="connsiteY5165" fmla="*/ 911897 h 1639386"/>
              <a:gd name="connsiteX5166" fmla="*/ 105834 w 2570449"/>
              <a:gd name="connsiteY5166" fmla="*/ 911691 h 1639386"/>
              <a:gd name="connsiteX5167" fmla="*/ 120317 w 2570449"/>
              <a:gd name="connsiteY5167" fmla="*/ 902425 h 1639386"/>
              <a:gd name="connsiteX5168" fmla="*/ 119330 w 2570449"/>
              <a:gd name="connsiteY5168" fmla="*/ 900846 h 1639386"/>
              <a:gd name="connsiteX5169" fmla="*/ 125184 w 2570449"/>
              <a:gd name="connsiteY5169" fmla="*/ 881945 h 1639386"/>
              <a:gd name="connsiteX5170" fmla="*/ 134131 w 2570449"/>
              <a:gd name="connsiteY5170" fmla="*/ 875849 h 1639386"/>
              <a:gd name="connsiteX5171" fmla="*/ 150576 w 2570449"/>
              <a:gd name="connsiteY5171" fmla="*/ 867209 h 1639386"/>
              <a:gd name="connsiteX5172" fmla="*/ 165180 w 2570449"/>
              <a:gd name="connsiteY5172" fmla="*/ 845172 h 1639386"/>
              <a:gd name="connsiteX5173" fmla="*/ 176911 w 2570449"/>
              <a:gd name="connsiteY5173" fmla="*/ 822434 h 1639386"/>
              <a:gd name="connsiteX5174" fmla="*/ 190638 w 2570449"/>
              <a:gd name="connsiteY5174" fmla="*/ 807457 h 1639386"/>
              <a:gd name="connsiteX5175" fmla="*/ 179367 w 2570449"/>
              <a:gd name="connsiteY5175" fmla="*/ 836161 h 1639386"/>
              <a:gd name="connsiteX5176" fmla="*/ 189454 w 2570449"/>
              <a:gd name="connsiteY5176" fmla="*/ 822215 h 1639386"/>
              <a:gd name="connsiteX5177" fmla="*/ 206470 w 2570449"/>
              <a:gd name="connsiteY5177" fmla="*/ 802699 h 1639386"/>
              <a:gd name="connsiteX5178" fmla="*/ 221227 w 2570449"/>
              <a:gd name="connsiteY5178" fmla="*/ 779171 h 1639386"/>
              <a:gd name="connsiteX5179" fmla="*/ 234581 w 2570449"/>
              <a:gd name="connsiteY5179" fmla="*/ 769676 h 1639386"/>
              <a:gd name="connsiteX5180" fmla="*/ 231182 w 2570449"/>
              <a:gd name="connsiteY5180" fmla="*/ 781495 h 1639386"/>
              <a:gd name="connsiteX5181" fmla="*/ 232958 w 2570449"/>
              <a:gd name="connsiteY5181" fmla="*/ 782591 h 1639386"/>
              <a:gd name="connsiteX5182" fmla="*/ 247189 w 2570449"/>
              <a:gd name="connsiteY5182" fmla="*/ 760862 h 1639386"/>
              <a:gd name="connsiteX5183" fmla="*/ 253680 w 2570449"/>
              <a:gd name="connsiteY5183" fmla="*/ 742179 h 1639386"/>
              <a:gd name="connsiteX5184" fmla="*/ 271178 w 2570449"/>
              <a:gd name="connsiteY5184" fmla="*/ 707753 h 1639386"/>
              <a:gd name="connsiteX5185" fmla="*/ 281724 w 2570449"/>
              <a:gd name="connsiteY5185" fmla="*/ 687098 h 1639386"/>
              <a:gd name="connsiteX5186" fmla="*/ 285456 w 2570449"/>
              <a:gd name="connsiteY5186" fmla="*/ 681467 h 1639386"/>
              <a:gd name="connsiteX5187" fmla="*/ 292002 w 2570449"/>
              <a:gd name="connsiteY5187" fmla="*/ 679600 h 1639386"/>
              <a:gd name="connsiteX5188" fmla="*/ 290628 w 2570449"/>
              <a:gd name="connsiteY5188" fmla="*/ 686943 h 1639386"/>
              <a:gd name="connsiteX5189" fmla="*/ 291745 w 2570449"/>
              <a:gd name="connsiteY5189" fmla="*/ 687821 h 1639386"/>
              <a:gd name="connsiteX5190" fmla="*/ 299683 w 2570449"/>
              <a:gd name="connsiteY5190" fmla="*/ 676265 h 1639386"/>
              <a:gd name="connsiteX5191" fmla="*/ 336303 w 2570449"/>
              <a:gd name="connsiteY5191" fmla="*/ 614320 h 1639386"/>
              <a:gd name="connsiteX5192" fmla="*/ 338561 w 2570449"/>
              <a:gd name="connsiteY5192" fmla="*/ 609627 h 1639386"/>
              <a:gd name="connsiteX5193" fmla="*/ 356892 w 2570449"/>
              <a:gd name="connsiteY5193" fmla="*/ 570728 h 1639386"/>
              <a:gd name="connsiteX5194" fmla="*/ 351805 w 2570449"/>
              <a:gd name="connsiteY5194" fmla="*/ 583709 h 1639386"/>
              <a:gd name="connsiteX5195" fmla="*/ 355862 w 2570449"/>
              <a:gd name="connsiteY5195" fmla="*/ 591164 h 1639386"/>
              <a:gd name="connsiteX5196" fmla="*/ 360159 w 2570449"/>
              <a:gd name="connsiteY5196" fmla="*/ 577394 h 1639386"/>
              <a:gd name="connsiteX5197" fmla="*/ 355862 w 2570449"/>
              <a:gd name="connsiteY5197" fmla="*/ 599431 h 1639386"/>
              <a:gd name="connsiteX5198" fmla="*/ 351520 w 2570449"/>
              <a:gd name="connsiteY5198" fmla="*/ 608684 h 1639386"/>
              <a:gd name="connsiteX5199" fmla="*/ 351257 w 2570449"/>
              <a:gd name="connsiteY5199" fmla="*/ 616490 h 1639386"/>
              <a:gd name="connsiteX5200" fmla="*/ 322794 w 2570449"/>
              <a:gd name="connsiteY5200" fmla="*/ 666924 h 1639386"/>
              <a:gd name="connsiteX5201" fmla="*/ 308257 w 2570449"/>
              <a:gd name="connsiteY5201" fmla="*/ 694619 h 1639386"/>
              <a:gd name="connsiteX5202" fmla="*/ 300670 w 2570449"/>
              <a:gd name="connsiteY5202" fmla="*/ 698368 h 1639386"/>
              <a:gd name="connsiteX5203" fmla="*/ 290386 w 2570449"/>
              <a:gd name="connsiteY5203" fmla="*/ 707402 h 1639386"/>
              <a:gd name="connsiteX5204" fmla="*/ 287382 w 2570449"/>
              <a:gd name="connsiteY5204" fmla="*/ 710559 h 1639386"/>
              <a:gd name="connsiteX5205" fmla="*/ 289400 w 2570449"/>
              <a:gd name="connsiteY5205" fmla="*/ 724177 h 1639386"/>
              <a:gd name="connsiteX5206" fmla="*/ 296460 w 2570449"/>
              <a:gd name="connsiteY5206" fmla="*/ 716480 h 1639386"/>
              <a:gd name="connsiteX5207" fmla="*/ 297753 w 2570449"/>
              <a:gd name="connsiteY5207" fmla="*/ 716984 h 1639386"/>
              <a:gd name="connsiteX5208" fmla="*/ 295407 w 2570449"/>
              <a:gd name="connsiteY5208" fmla="*/ 725360 h 1639386"/>
              <a:gd name="connsiteX5209" fmla="*/ 297052 w 2570449"/>
              <a:gd name="connsiteY5209" fmla="*/ 725843 h 1639386"/>
              <a:gd name="connsiteX5210" fmla="*/ 303411 w 2570449"/>
              <a:gd name="connsiteY5210" fmla="*/ 711107 h 1639386"/>
              <a:gd name="connsiteX5211" fmla="*/ 322773 w 2570449"/>
              <a:gd name="connsiteY5211" fmla="*/ 675739 h 1639386"/>
              <a:gd name="connsiteX5212" fmla="*/ 330447 w 2570449"/>
              <a:gd name="connsiteY5212" fmla="*/ 666661 h 1639386"/>
              <a:gd name="connsiteX5213" fmla="*/ 339810 w 2570449"/>
              <a:gd name="connsiteY5213" fmla="*/ 648790 h 1639386"/>
              <a:gd name="connsiteX5214" fmla="*/ 341214 w 2570449"/>
              <a:gd name="connsiteY5214" fmla="*/ 643659 h 1639386"/>
              <a:gd name="connsiteX5215" fmla="*/ 348780 w 2570449"/>
              <a:gd name="connsiteY5215" fmla="*/ 638747 h 1639386"/>
              <a:gd name="connsiteX5216" fmla="*/ 353184 w 2570449"/>
              <a:gd name="connsiteY5216" fmla="*/ 641151 h 1639386"/>
              <a:gd name="connsiteX5217" fmla="*/ 353480 w 2570449"/>
              <a:gd name="connsiteY5217" fmla="*/ 646425 h 1639386"/>
              <a:gd name="connsiteX5218" fmla="*/ 353384 w 2570449"/>
              <a:gd name="connsiteY5218" fmla="*/ 646553 h 1639386"/>
              <a:gd name="connsiteX5219" fmla="*/ 353056 w 2570449"/>
              <a:gd name="connsiteY5219" fmla="*/ 646742 h 1639386"/>
              <a:gd name="connsiteX5220" fmla="*/ 346236 w 2570449"/>
              <a:gd name="connsiteY5220" fmla="*/ 647978 h 1639386"/>
              <a:gd name="connsiteX5221" fmla="*/ 347069 w 2570449"/>
              <a:gd name="connsiteY5221" fmla="*/ 650193 h 1639386"/>
              <a:gd name="connsiteX5222" fmla="*/ 353056 w 2570449"/>
              <a:gd name="connsiteY5222" fmla="*/ 646742 h 1639386"/>
              <a:gd name="connsiteX5223" fmla="*/ 353493 w 2570449"/>
              <a:gd name="connsiteY5223" fmla="*/ 646663 h 1639386"/>
              <a:gd name="connsiteX5224" fmla="*/ 353480 w 2570449"/>
              <a:gd name="connsiteY5224" fmla="*/ 646425 h 1639386"/>
              <a:gd name="connsiteX5225" fmla="*/ 363645 w 2570449"/>
              <a:gd name="connsiteY5225" fmla="*/ 632849 h 1639386"/>
              <a:gd name="connsiteX5226" fmla="*/ 381188 w 2570449"/>
              <a:gd name="connsiteY5226" fmla="*/ 617127 h 1639386"/>
              <a:gd name="connsiteX5227" fmla="*/ 369522 w 2570449"/>
              <a:gd name="connsiteY5227" fmla="*/ 641861 h 1639386"/>
              <a:gd name="connsiteX5228" fmla="*/ 357791 w 2570449"/>
              <a:gd name="connsiteY5228" fmla="*/ 662604 h 1639386"/>
              <a:gd name="connsiteX5229" fmla="*/ 348494 w 2570449"/>
              <a:gd name="connsiteY5229" fmla="*/ 672603 h 1639386"/>
              <a:gd name="connsiteX5230" fmla="*/ 343736 w 2570449"/>
              <a:gd name="connsiteY5230" fmla="*/ 678875 h 1639386"/>
              <a:gd name="connsiteX5231" fmla="*/ 339591 w 2570449"/>
              <a:gd name="connsiteY5231" fmla="*/ 684971 h 1639386"/>
              <a:gd name="connsiteX5232" fmla="*/ 335337 w 2570449"/>
              <a:gd name="connsiteY5232" fmla="*/ 693982 h 1639386"/>
              <a:gd name="connsiteX5233" fmla="*/ 329922 w 2570449"/>
              <a:gd name="connsiteY5233" fmla="*/ 704442 h 1639386"/>
              <a:gd name="connsiteX5234" fmla="*/ 322466 w 2570449"/>
              <a:gd name="connsiteY5234" fmla="*/ 689444 h 1639386"/>
              <a:gd name="connsiteX5235" fmla="*/ 296489 w 2570449"/>
              <a:gd name="connsiteY5235" fmla="*/ 738533 h 1639386"/>
              <a:gd name="connsiteX5236" fmla="*/ 296307 w 2570449"/>
              <a:gd name="connsiteY5236" fmla="*/ 738605 h 1639386"/>
              <a:gd name="connsiteX5237" fmla="*/ 296350 w 2570449"/>
              <a:gd name="connsiteY5237" fmla="*/ 738935 h 1639386"/>
              <a:gd name="connsiteX5238" fmla="*/ 294333 w 2570449"/>
              <a:gd name="connsiteY5238" fmla="*/ 746981 h 1639386"/>
              <a:gd name="connsiteX5239" fmla="*/ 297425 w 2570449"/>
              <a:gd name="connsiteY5239" fmla="*/ 747156 h 1639386"/>
              <a:gd name="connsiteX5240" fmla="*/ 296350 w 2570449"/>
              <a:gd name="connsiteY5240" fmla="*/ 738935 h 1639386"/>
              <a:gd name="connsiteX5241" fmla="*/ 296416 w 2570449"/>
              <a:gd name="connsiteY5241" fmla="*/ 738671 h 1639386"/>
              <a:gd name="connsiteX5242" fmla="*/ 296489 w 2570449"/>
              <a:gd name="connsiteY5242" fmla="*/ 738533 h 1639386"/>
              <a:gd name="connsiteX5243" fmla="*/ 310253 w 2570449"/>
              <a:gd name="connsiteY5243" fmla="*/ 733145 h 1639386"/>
              <a:gd name="connsiteX5244" fmla="*/ 300735 w 2570449"/>
              <a:gd name="connsiteY5244" fmla="*/ 757463 h 1639386"/>
              <a:gd name="connsiteX5245" fmla="*/ 302315 w 2570449"/>
              <a:gd name="connsiteY5245" fmla="*/ 758339 h 1639386"/>
              <a:gd name="connsiteX5246" fmla="*/ 311217 w 2570449"/>
              <a:gd name="connsiteY5246" fmla="*/ 748406 h 1639386"/>
              <a:gd name="connsiteX5247" fmla="*/ 307599 w 2570449"/>
              <a:gd name="connsiteY5247" fmla="*/ 767659 h 1639386"/>
              <a:gd name="connsiteX5248" fmla="*/ 297995 w 2570449"/>
              <a:gd name="connsiteY5248" fmla="*/ 763975 h 1639386"/>
              <a:gd name="connsiteX5249" fmla="*/ 279686 w 2570449"/>
              <a:gd name="connsiteY5249" fmla="*/ 811602 h 1639386"/>
              <a:gd name="connsiteX5250" fmla="*/ 306897 w 2570449"/>
              <a:gd name="connsiteY5250" fmla="*/ 787153 h 1639386"/>
              <a:gd name="connsiteX5251" fmla="*/ 299376 w 2570449"/>
              <a:gd name="connsiteY5251" fmla="*/ 806054 h 1639386"/>
              <a:gd name="connsiteX5252" fmla="*/ 300955 w 2570449"/>
              <a:gd name="connsiteY5252" fmla="*/ 807173 h 1639386"/>
              <a:gd name="connsiteX5253" fmla="*/ 305100 w 2570449"/>
              <a:gd name="connsiteY5253" fmla="*/ 803774 h 1639386"/>
              <a:gd name="connsiteX5254" fmla="*/ 333561 w 2570449"/>
              <a:gd name="connsiteY5254" fmla="*/ 756169 h 1639386"/>
              <a:gd name="connsiteX5255" fmla="*/ 345095 w 2570449"/>
              <a:gd name="connsiteY5255" fmla="*/ 739022 h 1639386"/>
              <a:gd name="connsiteX5256" fmla="*/ 351125 w 2570449"/>
              <a:gd name="connsiteY5256" fmla="*/ 734899 h 1639386"/>
              <a:gd name="connsiteX5257" fmla="*/ 355423 w 2570449"/>
              <a:gd name="connsiteY5257" fmla="*/ 727027 h 1639386"/>
              <a:gd name="connsiteX5258" fmla="*/ 359874 w 2570449"/>
              <a:gd name="connsiteY5258" fmla="*/ 717773 h 1639386"/>
              <a:gd name="connsiteX5259" fmla="*/ 366738 w 2570449"/>
              <a:gd name="connsiteY5259" fmla="*/ 710077 h 1639386"/>
              <a:gd name="connsiteX5260" fmla="*/ 365729 w 2570449"/>
              <a:gd name="connsiteY5260" fmla="*/ 707972 h 1639386"/>
              <a:gd name="connsiteX5261" fmla="*/ 355847 w 2570449"/>
              <a:gd name="connsiteY5261" fmla="*/ 707972 h 1639386"/>
              <a:gd name="connsiteX5262" fmla="*/ 355884 w 2570449"/>
              <a:gd name="connsiteY5262" fmla="*/ 707929 h 1639386"/>
              <a:gd name="connsiteX5263" fmla="*/ 355752 w 2570449"/>
              <a:gd name="connsiteY5263" fmla="*/ 707797 h 1639386"/>
              <a:gd name="connsiteX5264" fmla="*/ 355710 w 2570449"/>
              <a:gd name="connsiteY5264" fmla="*/ 707972 h 1639386"/>
              <a:gd name="connsiteX5265" fmla="*/ 355683 w 2570449"/>
              <a:gd name="connsiteY5265" fmla="*/ 707972 h 1639386"/>
              <a:gd name="connsiteX5266" fmla="*/ 358005 w 2570449"/>
              <a:gd name="connsiteY5266" fmla="*/ 691178 h 1639386"/>
              <a:gd name="connsiteX5267" fmla="*/ 367417 w 2570449"/>
              <a:gd name="connsiteY5267" fmla="*/ 677033 h 1639386"/>
              <a:gd name="connsiteX5268" fmla="*/ 376868 w 2570449"/>
              <a:gd name="connsiteY5268" fmla="*/ 680804 h 1639386"/>
              <a:gd name="connsiteX5269" fmla="*/ 377329 w 2570449"/>
              <a:gd name="connsiteY5269" fmla="*/ 685979 h 1639386"/>
              <a:gd name="connsiteX5270" fmla="*/ 380859 w 2570449"/>
              <a:gd name="connsiteY5270" fmla="*/ 693324 h 1639386"/>
              <a:gd name="connsiteX5271" fmla="*/ 387503 w 2570449"/>
              <a:gd name="connsiteY5271" fmla="*/ 684794 h 1639386"/>
              <a:gd name="connsiteX5272" fmla="*/ 396231 w 2570449"/>
              <a:gd name="connsiteY5272" fmla="*/ 669665 h 1639386"/>
              <a:gd name="connsiteX5273" fmla="*/ 400111 w 2570449"/>
              <a:gd name="connsiteY5273" fmla="*/ 656662 h 1639386"/>
              <a:gd name="connsiteX5274" fmla="*/ 410395 w 2570449"/>
              <a:gd name="connsiteY5274" fmla="*/ 637958 h 1639386"/>
              <a:gd name="connsiteX5275" fmla="*/ 414057 w 2570449"/>
              <a:gd name="connsiteY5275" fmla="*/ 627586 h 1639386"/>
              <a:gd name="connsiteX5276" fmla="*/ 421074 w 2570449"/>
              <a:gd name="connsiteY5276" fmla="*/ 628748 h 1639386"/>
              <a:gd name="connsiteX5277" fmla="*/ 466223 w 2570449"/>
              <a:gd name="connsiteY5277" fmla="*/ 552901 h 1639386"/>
              <a:gd name="connsiteX5278" fmla="*/ 461903 w 2570449"/>
              <a:gd name="connsiteY5278" fmla="*/ 547902 h 1639386"/>
              <a:gd name="connsiteX5279" fmla="*/ 469359 w 2570449"/>
              <a:gd name="connsiteY5279" fmla="*/ 546038 h 1639386"/>
              <a:gd name="connsiteX5280" fmla="*/ 471924 w 2570449"/>
              <a:gd name="connsiteY5280" fmla="*/ 536083 h 1639386"/>
              <a:gd name="connsiteX5281" fmla="*/ 474007 w 2570449"/>
              <a:gd name="connsiteY5281" fmla="*/ 530776 h 1639386"/>
              <a:gd name="connsiteX5282" fmla="*/ 483063 w 2570449"/>
              <a:gd name="connsiteY5282" fmla="*/ 516239 h 1639386"/>
              <a:gd name="connsiteX5283" fmla="*/ 496416 w 2570449"/>
              <a:gd name="connsiteY5283" fmla="*/ 498981 h 1639386"/>
              <a:gd name="connsiteX5284" fmla="*/ 496482 w 2570449"/>
              <a:gd name="connsiteY5284" fmla="*/ 487382 h 1639386"/>
              <a:gd name="connsiteX5285" fmla="*/ 508608 w 2570449"/>
              <a:gd name="connsiteY5285" fmla="*/ 470629 h 1639386"/>
              <a:gd name="connsiteX5286" fmla="*/ 514792 w 2570449"/>
              <a:gd name="connsiteY5286" fmla="*/ 459775 h 1639386"/>
              <a:gd name="connsiteX5287" fmla="*/ 538977 w 2570449"/>
              <a:gd name="connsiteY5287" fmla="*/ 424362 h 1639386"/>
              <a:gd name="connsiteX5288" fmla="*/ 555928 w 2570449"/>
              <a:gd name="connsiteY5288" fmla="*/ 405154 h 1639386"/>
              <a:gd name="connsiteX5289" fmla="*/ 556542 w 2570449"/>
              <a:gd name="connsiteY5289" fmla="*/ 417828 h 1639386"/>
              <a:gd name="connsiteX5290" fmla="*/ 570400 w 2570449"/>
              <a:gd name="connsiteY5290" fmla="*/ 398576 h 1639386"/>
              <a:gd name="connsiteX5291" fmla="*/ 576387 w 2570449"/>
              <a:gd name="connsiteY5291" fmla="*/ 377963 h 1639386"/>
              <a:gd name="connsiteX5292" fmla="*/ 576474 w 2570449"/>
              <a:gd name="connsiteY5292" fmla="*/ 376911 h 1639386"/>
              <a:gd name="connsiteX5293" fmla="*/ 600331 w 2570449"/>
              <a:gd name="connsiteY5293" fmla="*/ 351300 h 1639386"/>
              <a:gd name="connsiteX5294" fmla="*/ 609804 w 2570449"/>
              <a:gd name="connsiteY5294" fmla="*/ 344875 h 1639386"/>
              <a:gd name="connsiteX5295" fmla="*/ 610768 w 2570449"/>
              <a:gd name="connsiteY5295" fmla="*/ 347550 h 1639386"/>
              <a:gd name="connsiteX5296" fmla="*/ 599783 w 2570449"/>
              <a:gd name="connsiteY5296" fmla="*/ 361540 h 1639386"/>
              <a:gd name="connsiteX5297" fmla="*/ 592571 w 2570449"/>
              <a:gd name="connsiteY5297" fmla="*/ 376322 h 1639386"/>
              <a:gd name="connsiteX5298" fmla="*/ 594783 w 2570449"/>
              <a:gd name="connsiteY5298" fmla="*/ 367635 h 1639386"/>
              <a:gd name="connsiteX5299" fmla="*/ 592086 w 2570449"/>
              <a:gd name="connsiteY5299" fmla="*/ 366824 h 1639386"/>
              <a:gd name="connsiteX5300" fmla="*/ 587898 w 2570449"/>
              <a:gd name="connsiteY5300" fmla="*/ 379258 h 1639386"/>
              <a:gd name="connsiteX5301" fmla="*/ 588030 w 2570449"/>
              <a:gd name="connsiteY5301" fmla="*/ 379126 h 1639386"/>
              <a:gd name="connsiteX5302" fmla="*/ 579500 w 2570449"/>
              <a:gd name="connsiteY5302" fmla="*/ 389915 h 1639386"/>
              <a:gd name="connsiteX5303" fmla="*/ 585135 w 2570449"/>
              <a:gd name="connsiteY5303" fmla="*/ 391032 h 1639386"/>
              <a:gd name="connsiteX5304" fmla="*/ 574215 w 2570449"/>
              <a:gd name="connsiteY5304" fmla="*/ 405614 h 1639386"/>
              <a:gd name="connsiteX5305" fmla="*/ 576956 w 2570449"/>
              <a:gd name="connsiteY5305" fmla="*/ 412456 h 1639386"/>
              <a:gd name="connsiteX5306" fmla="*/ 586626 w 2570449"/>
              <a:gd name="connsiteY5306" fmla="*/ 397830 h 1639386"/>
              <a:gd name="connsiteX5307" fmla="*/ 588709 w 2570449"/>
              <a:gd name="connsiteY5307" fmla="*/ 398641 h 1639386"/>
              <a:gd name="connsiteX5308" fmla="*/ 587547 w 2570449"/>
              <a:gd name="connsiteY5308" fmla="*/ 408837 h 1639386"/>
              <a:gd name="connsiteX5309" fmla="*/ 596844 w 2570449"/>
              <a:gd name="connsiteY5309" fmla="*/ 392195 h 1639386"/>
              <a:gd name="connsiteX5310" fmla="*/ 602326 w 2570449"/>
              <a:gd name="connsiteY5310" fmla="*/ 377569 h 1639386"/>
              <a:gd name="connsiteX5311" fmla="*/ 626666 w 2570449"/>
              <a:gd name="connsiteY5311" fmla="*/ 348098 h 1639386"/>
              <a:gd name="connsiteX5312" fmla="*/ 642936 w 2570449"/>
              <a:gd name="connsiteY5312" fmla="*/ 322487 h 1639386"/>
              <a:gd name="connsiteX5313" fmla="*/ 647322 w 2570449"/>
              <a:gd name="connsiteY5313" fmla="*/ 317027 h 1639386"/>
              <a:gd name="connsiteX5314" fmla="*/ 649689 w 2570449"/>
              <a:gd name="connsiteY5314" fmla="*/ 318277 h 1639386"/>
              <a:gd name="connsiteX5315" fmla="*/ 639669 w 2570449"/>
              <a:gd name="connsiteY5315" fmla="*/ 339635 h 1639386"/>
              <a:gd name="connsiteX5316" fmla="*/ 641094 w 2570449"/>
              <a:gd name="connsiteY5316" fmla="*/ 341081 h 1639386"/>
              <a:gd name="connsiteX5317" fmla="*/ 660938 w 2570449"/>
              <a:gd name="connsiteY5317" fmla="*/ 330820 h 1639386"/>
              <a:gd name="connsiteX5318" fmla="*/ 657079 w 2570449"/>
              <a:gd name="connsiteY5318" fmla="*/ 340709 h 1639386"/>
              <a:gd name="connsiteX5319" fmla="*/ 657978 w 2570449"/>
              <a:gd name="connsiteY5319" fmla="*/ 347879 h 1639386"/>
              <a:gd name="connsiteX5320" fmla="*/ 665083 w 2570449"/>
              <a:gd name="connsiteY5320" fmla="*/ 336148 h 1639386"/>
              <a:gd name="connsiteX5321" fmla="*/ 666442 w 2570449"/>
              <a:gd name="connsiteY5321" fmla="*/ 327289 h 1639386"/>
              <a:gd name="connsiteX5322" fmla="*/ 666564 w 2570449"/>
              <a:gd name="connsiteY5322" fmla="*/ 327135 h 1639386"/>
              <a:gd name="connsiteX5323" fmla="*/ 666661 w 2570449"/>
              <a:gd name="connsiteY5323" fmla="*/ 327135 h 1639386"/>
              <a:gd name="connsiteX5324" fmla="*/ 667592 w 2570449"/>
              <a:gd name="connsiteY5324" fmla="*/ 325967 h 1639386"/>
              <a:gd name="connsiteX5325" fmla="*/ 680520 w 2570449"/>
              <a:gd name="connsiteY5325" fmla="*/ 322882 h 1639386"/>
              <a:gd name="connsiteX5326" fmla="*/ 667451 w 2570449"/>
              <a:gd name="connsiteY5326" fmla="*/ 345336 h 1639386"/>
              <a:gd name="connsiteX5327" fmla="*/ 660719 w 2570449"/>
              <a:gd name="connsiteY5327" fmla="*/ 369740 h 1639386"/>
              <a:gd name="connsiteX5328" fmla="*/ 671047 w 2570449"/>
              <a:gd name="connsiteY5328" fmla="*/ 354216 h 1639386"/>
              <a:gd name="connsiteX5329" fmla="*/ 687953 w 2570449"/>
              <a:gd name="connsiteY5329" fmla="*/ 348844 h 1639386"/>
              <a:gd name="connsiteX5330" fmla="*/ 694641 w 2570449"/>
              <a:gd name="connsiteY5330" fmla="*/ 356146 h 1639386"/>
              <a:gd name="connsiteX5331" fmla="*/ 708499 w 2570449"/>
              <a:gd name="connsiteY5331" fmla="*/ 332179 h 1639386"/>
              <a:gd name="connsiteX5332" fmla="*/ 719660 w 2570449"/>
              <a:gd name="connsiteY5332" fmla="*/ 334920 h 1639386"/>
              <a:gd name="connsiteX5333" fmla="*/ 712994 w 2570449"/>
              <a:gd name="connsiteY5333" fmla="*/ 322334 h 1639386"/>
              <a:gd name="connsiteX5334" fmla="*/ 724265 w 2570449"/>
              <a:gd name="connsiteY5334" fmla="*/ 324987 h 1639386"/>
              <a:gd name="connsiteX5335" fmla="*/ 728343 w 2570449"/>
              <a:gd name="connsiteY5335" fmla="*/ 313256 h 1639386"/>
              <a:gd name="connsiteX5336" fmla="*/ 718278 w 2570449"/>
              <a:gd name="connsiteY5336" fmla="*/ 320316 h 1639386"/>
              <a:gd name="connsiteX5337" fmla="*/ 738408 w 2570449"/>
              <a:gd name="connsiteY5337" fmla="*/ 292600 h 1639386"/>
              <a:gd name="connsiteX5338" fmla="*/ 738408 w 2570449"/>
              <a:gd name="connsiteY5338" fmla="*/ 300472 h 1639386"/>
              <a:gd name="connsiteX5339" fmla="*/ 745710 w 2570449"/>
              <a:gd name="connsiteY5339" fmla="*/ 300472 h 1639386"/>
              <a:gd name="connsiteX5340" fmla="*/ 737004 w 2570449"/>
              <a:gd name="connsiteY5340" fmla="*/ 320009 h 1639386"/>
              <a:gd name="connsiteX5341" fmla="*/ 734900 w 2570449"/>
              <a:gd name="connsiteY5341" fmla="*/ 322158 h 1639386"/>
              <a:gd name="connsiteX5342" fmla="*/ 731282 w 2570449"/>
              <a:gd name="connsiteY5342" fmla="*/ 330052 h 1639386"/>
              <a:gd name="connsiteX5343" fmla="*/ 733431 w 2570449"/>
              <a:gd name="connsiteY5343" fmla="*/ 331718 h 1639386"/>
              <a:gd name="connsiteX5344" fmla="*/ 739570 w 2570449"/>
              <a:gd name="connsiteY5344" fmla="*/ 326478 h 1639386"/>
              <a:gd name="connsiteX5345" fmla="*/ 739693 w 2570449"/>
              <a:gd name="connsiteY5345" fmla="*/ 326235 h 1639386"/>
              <a:gd name="connsiteX5346" fmla="*/ 739790 w 2570449"/>
              <a:gd name="connsiteY5346" fmla="*/ 326324 h 1639386"/>
              <a:gd name="connsiteX5347" fmla="*/ 741543 w 2570449"/>
              <a:gd name="connsiteY5347" fmla="*/ 322860 h 1639386"/>
              <a:gd name="connsiteX5348" fmla="*/ 741522 w 2570449"/>
              <a:gd name="connsiteY5348" fmla="*/ 322845 h 1639386"/>
              <a:gd name="connsiteX5349" fmla="*/ 752244 w 2570449"/>
              <a:gd name="connsiteY5349" fmla="*/ 313760 h 1639386"/>
              <a:gd name="connsiteX5350" fmla="*/ 745030 w 2570449"/>
              <a:gd name="connsiteY5350" fmla="*/ 340599 h 1639386"/>
              <a:gd name="connsiteX5351" fmla="*/ 764261 w 2570449"/>
              <a:gd name="connsiteY5351" fmla="*/ 304331 h 1639386"/>
              <a:gd name="connsiteX5352" fmla="*/ 763757 w 2570449"/>
              <a:gd name="connsiteY5352" fmla="*/ 324548 h 1639386"/>
              <a:gd name="connsiteX5353" fmla="*/ 774545 w 2570449"/>
              <a:gd name="connsiteY5353" fmla="*/ 306677 h 1639386"/>
              <a:gd name="connsiteX5354" fmla="*/ 808226 w 2570449"/>
              <a:gd name="connsiteY5354" fmla="*/ 250937 h 1639386"/>
              <a:gd name="connsiteX5355" fmla="*/ 808313 w 2570449"/>
              <a:gd name="connsiteY5355" fmla="*/ 242868 h 1639386"/>
              <a:gd name="connsiteX5356" fmla="*/ 792131 w 2570449"/>
              <a:gd name="connsiteY5356" fmla="*/ 257516 h 1639386"/>
              <a:gd name="connsiteX5357" fmla="*/ 789916 w 2570449"/>
              <a:gd name="connsiteY5357" fmla="*/ 257033 h 1639386"/>
              <a:gd name="connsiteX5358" fmla="*/ 790968 w 2570449"/>
              <a:gd name="connsiteY5358" fmla="*/ 250170 h 1639386"/>
              <a:gd name="connsiteX5359" fmla="*/ 807941 w 2570449"/>
              <a:gd name="connsiteY5359" fmla="*/ 235172 h 1639386"/>
              <a:gd name="connsiteX5360" fmla="*/ 807941 w 2570449"/>
              <a:gd name="connsiteY5360" fmla="*/ 226773 h 1639386"/>
              <a:gd name="connsiteX5361" fmla="*/ 812984 w 2570449"/>
              <a:gd name="connsiteY5361" fmla="*/ 226269 h 1639386"/>
              <a:gd name="connsiteX5362" fmla="*/ 819321 w 2570449"/>
              <a:gd name="connsiteY5362" fmla="*/ 208091 h 1639386"/>
              <a:gd name="connsiteX5363" fmla="*/ 798007 w 2570449"/>
              <a:gd name="connsiteY5363" fmla="*/ 229800 h 1639386"/>
              <a:gd name="connsiteX5364" fmla="*/ 838683 w 2570449"/>
              <a:gd name="connsiteY5364" fmla="*/ 176099 h 1639386"/>
              <a:gd name="connsiteX5365" fmla="*/ 827105 w 2570449"/>
              <a:gd name="connsiteY5365" fmla="*/ 169850 h 1639386"/>
              <a:gd name="connsiteX5366" fmla="*/ 805747 w 2570449"/>
              <a:gd name="connsiteY5366" fmla="*/ 196886 h 1639386"/>
              <a:gd name="connsiteX5367" fmla="*/ 780509 w 2570449"/>
              <a:gd name="connsiteY5367" fmla="*/ 218047 h 1639386"/>
              <a:gd name="connsiteX5368" fmla="*/ 795573 w 2570449"/>
              <a:gd name="connsiteY5368" fmla="*/ 193729 h 1639386"/>
              <a:gd name="connsiteX5369" fmla="*/ 780289 w 2570449"/>
              <a:gd name="connsiteY5369" fmla="*/ 200022 h 1639386"/>
              <a:gd name="connsiteX5370" fmla="*/ 794477 w 2570449"/>
              <a:gd name="connsiteY5370" fmla="*/ 182261 h 1639386"/>
              <a:gd name="connsiteX5371" fmla="*/ 798643 w 2570449"/>
              <a:gd name="connsiteY5371" fmla="*/ 188774 h 1639386"/>
              <a:gd name="connsiteX5372" fmla="*/ 800989 w 2570449"/>
              <a:gd name="connsiteY5372" fmla="*/ 187896 h 1639386"/>
              <a:gd name="connsiteX5373" fmla="*/ 823860 w 2570449"/>
              <a:gd name="connsiteY5373" fmla="*/ 157439 h 1639386"/>
              <a:gd name="connsiteX5374" fmla="*/ 823991 w 2570449"/>
              <a:gd name="connsiteY5374" fmla="*/ 151058 h 1639386"/>
              <a:gd name="connsiteX5375" fmla="*/ 803577 w 2570449"/>
              <a:gd name="connsiteY5375" fmla="*/ 158974 h 1639386"/>
              <a:gd name="connsiteX5376" fmla="*/ 822895 w 2570449"/>
              <a:gd name="connsiteY5376" fmla="*/ 132946 h 1639386"/>
              <a:gd name="connsiteX5377" fmla="*/ 808445 w 2570449"/>
              <a:gd name="connsiteY5377" fmla="*/ 146409 h 1639386"/>
              <a:gd name="connsiteX5378" fmla="*/ 753078 w 2570449"/>
              <a:gd name="connsiteY5378" fmla="*/ 202565 h 1639386"/>
              <a:gd name="connsiteX5379" fmla="*/ 745447 w 2570449"/>
              <a:gd name="connsiteY5379" fmla="*/ 208749 h 1639386"/>
              <a:gd name="connsiteX5380" fmla="*/ 739417 w 2570449"/>
              <a:gd name="connsiteY5380" fmla="*/ 218858 h 1639386"/>
              <a:gd name="connsiteX5381" fmla="*/ 732576 w 2570449"/>
              <a:gd name="connsiteY5381" fmla="*/ 230633 h 1639386"/>
              <a:gd name="connsiteX5382" fmla="*/ 730229 w 2570449"/>
              <a:gd name="connsiteY5382" fmla="*/ 222563 h 1639386"/>
              <a:gd name="connsiteX5383" fmla="*/ 720493 w 2570449"/>
              <a:gd name="connsiteY5383" fmla="*/ 224822 h 1639386"/>
              <a:gd name="connsiteX5384" fmla="*/ 717731 w 2570449"/>
              <a:gd name="connsiteY5384" fmla="*/ 229712 h 1639386"/>
              <a:gd name="connsiteX5385" fmla="*/ 709990 w 2570449"/>
              <a:gd name="connsiteY5385" fmla="*/ 241750 h 1639386"/>
              <a:gd name="connsiteX5386" fmla="*/ 710385 w 2570449"/>
              <a:gd name="connsiteY5386" fmla="*/ 234317 h 1639386"/>
              <a:gd name="connsiteX5387" fmla="*/ 704179 w 2570449"/>
              <a:gd name="connsiteY5387" fmla="*/ 236268 h 1639386"/>
              <a:gd name="connsiteX5388" fmla="*/ 736719 w 2570449"/>
              <a:gd name="connsiteY5388" fmla="*/ 197545 h 1639386"/>
              <a:gd name="connsiteX5389" fmla="*/ 747355 w 2570449"/>
              <a:gd name="connsiteY5389" fmla="*/ 182721 h 1639386"/>
              <a:gd name="connsiteX5390" fmla="*/ 749876 w 2570449"/>
              <a:gd name="connsiteY5390" fmla="*/ 184103 h 1639386"/>
              <a:gd name="connsiteX5391" fmla="*/ 745293 w 2570449"/>
              <a:gd name="connsiteY5391" fmla="*/ 194627 h 1639386"/>
              <a:gd name="connsiteX5392" fmla="*/ 746741 w 2570449"/>
              <a:gd name="connsiteY5392" fmla="*/ 195856 h 1639386"/>
              <a:gd name="connsiteX5393" fmla="*/ 763406 w 2570449"/>
              <a:gd name="connsiteY5393" fmla="*/ 178598 h 1639386"/>
              <a:gd name="connsiteX5394" fmla="*/ 761607 w 2570449"/>
              <a:gd name="connsiteY5394" fmla="*/ 176648 h 1639386"/>
              <a:gd name="connsiteX5395" fmla="*/ 753253 w 2570449"/>
              <a:gd name="connsiteY5395" fmla="*/ 182042 h 1639386"/>
              <a:gd name="connsiteX5396" fmla="*/ 767638 w 2570449"/>
              <a:gd name="connsiteY5396" fmla="*/ 161517 h 1639386"/>
              <a:gd name="connsiteX5397" fmla="*/ 785268 w 2570449"/>
              <a:gd name="connsiteY5397" fmla="*/ 141125 h 1639386"/>
              <a:gd name="connsiteX5398" fmla="*/ 744329 w 2570449"/>
              <a:gd name="connsiteY5398" fmla="*/ 175091 h 1639386"/>
              <a:gd name="connsiteX5399" fmla="*/ 742005 w 2570449"/>
              <a:gd name="connsiteY5399" fmla="*/ 173205 h 1639386"/>
              <a:gd name="connsiteX5400" fmla="*/ 747333 w 2570449"/>
              <a:gd name="connsiteY5400" fmla="*/ 165530 h 1639386"/>
              <a:gd name="connsiteX5401" fmla="*/ 752332 w 2570449"/>
              <a:gd name="connsiteY5401" fmla="*/ 149282 h 1639386"/>
              <a:gd name="connsiteX5402" fmla="*/ 757880 w 2570449"/>
              <a:gd name="connsiteY5402" fmla="*/ 134700 h 1639386"/>
              <a:gd name="connsiteX5403" fmla="*/ 779084 w 2570449"/>
              <a:gd name="connsiteY5403" fmla="*/ 114329 h 1639386"/>
              <a:gd name="connsiteX5404" fmla="*/ 782066 w 2570449"/>
              <a:gd name="connsiteY5404" fmla="*/ 107006 h 1639386"/>
              <a:gd name="connsiteX5405" fmla="*/ 767046 w 2570449"/>
              <a:gd name="connsiteY5405" fmla="*/ 113079 h 1639386"/>
              <a:gd name="connsiteX5406" fmla="*/ 765664 w 2570449"/>
              <a:gd name="connsiteY5406" fmla="*/ 111677 h 1639386"/>
              <a:gd name="connsiteX5407" fmla="*/ 769173 w 2570449"/>
              <a:gd name="connsiteY5407" fmla="*/ 106304 h 1639386"/>
              <a:gd name="connsiteX5408" fmla="*/ 800003 w 2570449"/>
              <a:gd name="connsiteY5408" fmla="*/ 83631 h 1639386"/>
              <a:gd name="connsiteX5409" fmla="*/ 812022 w 2570449"/>
              <a:gd name="connsiteY5409" fmla="*/ 81113 h 1639386"/>
              <a:gd name="connsiteX5410" fmla="*/ 1753453 w 2570449"/>
              <a:gd name="connsiteY5410" fmla="*/ 80934 h 1639386"/>
              <a:gd name="connsiteX5411" fmla="*/ 1743762 w 2570449"/>
              <a:gd name="connsiteY5411" fmla="*/ 99112 h 1639386"/>
              <a:gd name="connsiteX5412" fmla="*/ 1753453 w 2570449"/>
              <a:gd name="connsiteY5412" fmla="*/ 80934 h 1639386"/>
              <a:gd name="connsiteX5413" fmla="*/ 631797 w 2570449"/>
              <a:gd name="connsiteY5413" fmla="*/ 78281 h 1639386"/>
              <a:gd name="connsiteX5414" fmla="*/ 627849 w 2570449"/>
              <a:gd name="connsiteY5414" fmla="*/ 83061 h 1639386"/>
              <a:gd name="connsiteX5415" fmla="*/ 623403 w 2570449"/>
              <a:gd name="connsiteY5415" fmla="*/ 83018 h 1639386"/>
              <a:gd name="connsiteX5416" fmla="*/ 623290 w 2570449"/>
              <a:gd name="connsiteY5416" fmla="*/ 83017 h 1639386"/>
              <a:gd name="connsiteX5417" fmla="*/ 623290 w 2570449"/>
              <a:gd name="connsiteY5417" fmla="*/ 83018 h 1639386"/>
              <a:gd name="connsiteX5418" fmla="*/ 623289 w 2570449"/>
              <a:gd name="connsiteY5418" fmla="*/ 83018 h 1639386"/>
              <a:gd name="connsiteX5419" fmla="*/ 619342 w 2570449"/>
              <a:gd name="connsiteY5419" fmla="*/ 90253 h 1639386"/>
              <a:gd name="connsiteX5420" fmla="*/ 612567 w 2570449"/>
              <a:gd name="connsiteY5420" fmla="*/ 101459 h 1639386"/>
              <a:gd name="connsiteX5421" fmla="*/ 631797 w 2570449"/>
              <a:gd name="connsiteY5421" fmla="*/ 78281 h 1639386"/>
              <a:gd name="connsiteX5422" fmla="*/ 749569 w 2570449"/>
              <a:gd name="connsiteY5422" fmla="*/ 77952 h 1639386"/>
              <a:gd name="connsiteX5423" fmla="*/ 752529 w 2570449"/>
              <a:gd name="connsiteY5423" fmla="*/ 79070 h 1639386"/>
              <a:gd name="connsiteX5424" fmla="*/ 748012 w 2570449"/>
              <a:gd name="connsiteY5424" fmla="*/ 90845 h 1639386"/>
              <a:gd name="connsiteX5425" fmla="*/ 745140 w 2570449"/>
              <a:gd name="connsiteY5425" fmla="*/ 89771 h 1639386"/>
              <a:gd name="connsiteX5426" fmla="*/ 749569 w 2570449"/>
              <a:gd name="connsiteY5426" fmla="*/ 77952 h 1639386"/>
              <a:gd name="connsiteX5427" fmla="*/ 790223 w 2570449"/>
              <a:gd name="connsiteY5427" fmla="*/ 75233 h 1639386"/>
              <a:gd name="connsiteX5428" fmla="*/ 770817 w 2570449"/>
              <a:gd name="connsiteY5428" fmla="*/ 94420 h 1639386"/>
              <a:gd name="connsiteX5429" fmla="*/ 738715 w 2570449"/>
              <a:gd name="connsiteY5429" fmla="*/ 116260 h 1639386"/>
              <a:gd name="connsiteX5430" fmla="*/ 726546 w 2570449"/>
              <a:gd name="connsiteY5430" fmla="*/ 124154 h 1639386"/>
              <a:gd name="connsiteX5431" fmla="*/ 724879 w 2570449"/>
              <a:gd name="connsiteY5431" fmla="*/ 121742 h 1639386"/>
              <a:gd name="connsiteX5432" fmla="*/ 749920 w 2570449"/>
              <a:gd name="connsiteY5432" fmla="*/ 102139 h 1639386"/>
              <a:gd name="connsiteX5433" fmla="*/ 775115 w 2570449"/>
              <a:gd name="connsiteY5433" fmla="*/ 82053 h 1639386"/>
              <a:gd name="connsiteX5434" fmla="*/ 790223 w 2570449"/>
              <a:gd name="connsiteY5434" fmla="*/ 75233 h 1639386"/>
              <a:gd name="connsiteX5435" fmla="*/ 1021338 w 2570449"/>
              <a:gd name="connsiteY5435" fmla="*/ 74093 h 1639386"/>
              <a:gd name="connsiteX5436" fmla="*/ 1021908 w 2570449"/>
              <a:gd name="connsiteY5436" fmla="*/ 75803 h 1639386"/>
              <a:gd name="connsiteX5437" fmla="*/ 1019453 w 2570449"/>
              <a:gd name="connsiteY5437" fmla="*/ 78193 h 1639386"/>
              <a:gd name="connsiteX5438" fmla="*/ 1018992 w 2570449"/>
              <a:gd name="connsiteY5438" fmla="*/ 75079 h 1639386"/>
              <a:gd name="connsiteX5439" fmla="*/ 1021338 w 2570449"/>
              <a:gd name="connsiteY5439" fmla="*/ 74093 h 1639386"/>
              <a:gd name="connsiteX5440" fmla="*/ 1762882 w 2570449"/>
              <a:gd name="connsiteY5440" fmla="*/ 65256 h 1639386"/>
              <a:gd name="connsiteX5441" fmla="*/ 1765579 w 2570449"/>
              <a:gd name="connsiteY5441" fmla="*/ 67778 h 1639386"/>
              <a:gd name="connsiteX5442" fmla="*/ 1757576 w 2570449"/>
              <a:gd name="connsiteY5442" fmla="*/ 76593 h 1639386"/>
              <a:gd name="connsiteX5443" fmla="*/ 1754616 w 2570449"/>
              <a:gd name="connsiteY5443" fmla="*/ 73764 h 1639386"/>
              <a:gd name="connsiteX5444" fmla="*/ 1762882 w 2570449"/>
              <a:gd name="connsiteY5444" fmla="*/ 65256 h 1639386"/>
              <a:gd name="connsiteX5445" fmla="*/ 635459 w 2570449"/>
              <a:gd name="connsiteY5445" fmla="*/ 62778 h 1639386"/>
              <a:gd name="connsiteX5446" fmla="*/ 638222 w 2570449"/>
              <a:gd name="connsiteY5446" fmla="*/ 63677 h 1639386"/>
              <a:gd name="connsiteX5447" fmla="*/ 635919 w 2570449"/>
              <a:gd name="connsiteY5447" fmla="*/ 68129 h 1639386"/>
              <a:gd name="connsiteX5448" fmla="*/ 634143 w 2570449"/>
              <a:gd name="connsiteY5448" fmla="*/ 67690 h 1639386"/>
              <a:gd name="connsiteX5449" fmla="*/ 635459 w 2570449"/>
              <a:gd name="connsiteY5449" fmla="*/ 62778 h 1639386"/>
              <a:gd name="connsiteX5450" fmla="*/ 770862 w 2570449"/>
              <a:gd name="connsiteY5450" fmla="*/ 59533 h 1639386"/>
              <a:gd name="connsiteX5451" fmla="*/ 776014 w 2570449"/>
              <a:gd name="connsiteY5451" fmla="*/ 63722 h 1639386"/>
              <a:gd name="connsiteX5452" fmla="*/ 762047 w 2570449"/>
              <a:gd name="connsiteY5452" fmla="*/ 79838 h 1639386"/>
              <a:gd name="connsiteX5453" fmla="*/ 760446 w 2570449"/>
              <a:gd name="connsiteY5453" fmla="*/ 68436 h 1639386"/>
              <a:gd name="connsiteX5454" fmla="*/ 770862 w 2570449"/>
              <a:gd name="connsiteY5454" fmla="*/ 59533 h 1639386"/>
              <a:gd name="connsiteX5455" fmla="*/ 752902 w 2570449"/>
              <a:gd name="connsiteY5455" fmla="*/ 54205 h 1639386"/>
              <a:gd name="connsiteX5456" fmla="*/ 745338 w 2570449"/>
              <a:gd name="connsiteY5456" fmla="*/ 60937 h 1639386"/>
              <a:gd name="connsiteX5457" fmla="*/ 739768 w 2570449"/>
              <a:gd name="connsiteY5457" fmla="*/ 86679 h 1639386"/>
              <a:gd name="connsiteX5458" fmla="*/ 736655 w 2570449"/>
              <a:gd name="connsiteY5458" fmla="*/ 87008 h 1639386"/>
              <a:gd name="connsiteX5459" fmla="*/ 735624 w 2570449"/>
              <a:gd name="connsiteY5459" fmla="*/ 78830 h 1639386"/>
              <a:gd name="connsiteX5460" fmla="*/ 729288 w 2570449"/>
              <a:gd name="connsiteY5460" fmla="*/ 80167 h 1639386"/>
              <a:gd name="connsiteX5461" fmla="*/ 734725 w 2570449"/>
              <a:gd name="connsiteY5461" fmla="*/ 70321 h 1639386"/>
              <a:gd name="connsiteX5462" fmla="*/ 727774 w 2570449"/>
              <a:gd name="connsiteY5462" fmla="*/ 69028 h 1639386"/>
              <a:gd name="connsiteX5463" fmla="*/ 752902 w 2570449"/>
              <a:gd name="connsiteY5463" fmla="*/ 54205 h 1639386"/>
              <a:gd name="connsiteX5464" fmla="*/ 1028510 w 2570449"/>
              <a:gd name="connsiteY5464" fmla="*/ 51026 h 1639386"/>
              <a:gd name="connsiteX5465" fmla="*/ 1029321 w 2570449"/>
              <a:gd name="connsiteY5465" fmla="*/ 53109 h 1639386"/>
              <a:gd name="connsiteX5466" fmla="*/ 1026822 w 2570449"/>
              <a:gd name="connsiteY5466" fmla="*/ 54753 h 1639386"/>
              <a:gd name="connsiteX5467" fmla="*/ 1025922 w 2570449"/>
              <a:gd name="connsiteY5467" fmla="*/ 52517 h 1639386"/>
              <a:gd name="connsiteX5468" fmla="*/ 1028510 w 2570449"/>
              <a:gd name="connsiteY5468" fmla="*/ 51026 h 1639386"/>
              <a:gd name="connsiteX5469" fmla="*/ 728892 w 2570449"/>
              <a:gd name="connsiteY5469" fmla="*/ 47144 h 1639386"/>
              <a:gd name="connsiteX5470" fmla="*/ 714925 w 2570449"/>
              <a:gd name="connsiteY5470" fmla="*/ 62779 h 1639386"/>
              <a:gd name="connsiteX5471" fmla="*/ 702996 w 2570449"/>
              <a:gd name="connsiteY5471" fmla="*/ 68831 h 1639386"/>
              <a:gd name="connsiteX5472" fmla="*/ 693019 w 2570449"/>
              <a:gd name="connsiteY5472" fmla="*/ 73194 h 1639386"/>
              <a:gd name="connsiteX5473" fmla="*/ 728892 w 2570449"/>
              <a:gd name="connsiteY5473" fmla="*/ 47144 h 1639386"/>
              <a:gd name="connsiteX5474" fmla="*/ 1800334 w 2570449"/>
              <a:gd name="connsiteY5474" fmla="*/ 46091 h 1639386"/>
              <a:gd name="connsiteX5475" fmla="*/ 1805882 w 2570449"/>
              <a:gd name="connsiteY5475" fmla="*/ 47452 h 1639386"/>
              <a:gd name="connsiteX5476" fmla="*/ 1804896 w 2570449"/>
              <a:gd name="connsiteY5476" fmla="*/ 50258 h 1639386"/>
              <a:gd name="connsiteX5477" fmla="*/ 1799457 w 2570449"/>
              <a:gd name="connsiteY5477" fmla="*/ 47912 h 1639386"/>
              <a:gd name="connsiteX5478" fmla="*/ 1800334 w 2570449"/>
              <a:gd name="connsiteY5478" fmla="*/ 46091 h 1639386"/>
              <a:gd name="connsiteX5479" fmla="*/ 1931548 w 2570449"/>
              <a:gd name="connsiteY5479" fmla="*/ 41289 h 1639386"/>
              <a:gd name="connsiteX5480" fmla="*/ 1933434 w 2570449"/>
              <a:gd name="connsiteY5480" fmla="*/ 42254 h 1639386"/>
              <a:gd name="connsiteX5481" fmla="*/ 1928939 w 2570449"/>
              <a:gd name="connsiteY5481" fmla="*/ 51574 h 1639386"/>
              <a:gd name="connsiteX5482" fmla="*/ 1926417 w 2570449"/>
              <a:gd name="connsiteY5482" fmla="*/ 49885 h 1639386"/>
              <a:gd name="connsiteX5483" fmla="*/ 1931548 w 2570449"/>
              <a:gd name="connsiteY5483" fmla="*/ 41289 h 1639386"/>
              <a:gd name="connsiteX5484" fmla="*/ 719418 w 2570449"/>
              <a:gd name="connsiteY5484" fmla="*/ 40456 h 1639386"/>
              <a:gd name="connsiteX5485" fmla="*/ 721546 w 2570449"/>
              <a:gd name="connsiteY5485" fmla="*/ 42013 h 1639386"/>
              <a:gd name="connsiteX5486" fmla="*/ 716217 w 2570449"/>
              <a:gd name="connsiteY5486" fmla="*/ 49622 h 1639386"/>
              <a:gd name="connsiteX5487" fmla="*/ 713542 w 2570449"/>
              <a:gd name="connsiteY5487" fmla="*/ 47363 h 1639386"/>
              <a:gd name="connsiteX5488" fmla="*/ 719418 w 2570449"/>
              <a:gd name="connsiteY5488" fmla="*/ 40456 h 1639386"/>
              <a:gd name="connsiteX5489" fmla="*/ 1820398 w 2570449"/>
              <a:gd name="connsiteY5489" fmla="*/ 0 h 1639386"/>
              <a:gd name="connsiteX5490" fmla="*/ 1822788 w 2570449"/>
              <a:gd name="connsiteY5490" fmla="*/ 1842 h 1639386"/>
              <a:gd name="connsiteX5491" fmla="*/ 1811824 w 2570449"/>
              <a:gd name="connsiteY5491" fmla="*/ 15459 h 1639386"/>
              <a:gd name="connsiteX5492" fmla="*/ 1809960 w 2570449"/>
              <a:gd name="connsiteY5492" fmla="*/ 13771 h 1639386"/>
              <a:gd name="connsiteX5493" fmla="*/ 1820398 w 2570449"/>
              <a:gd name="connsiteY5493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47402" y="1556544"/>
                </a:lnTo>
                <a:lnTo>
                  <a:pt x="1947402" y="1556544"/>
                </a:ln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581389" y="1462037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389" y="1462037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6672" y="1446665"/>
                </a:moveTo>
                <a:lnTo>
                  <a:pt x="1596672" y="1446666"/>
                </a:lnTo>
                <a:lnTo>
                  <a:pt x="1596672" y="1446666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6" y="804386"/>
                </a:lnTo>
                <a:lnTo>
                  <a:pt x="2313637" y="804385"/>
                </a:lnTo>
                <a:close/>
                <a:moveTo>
                  <a:pt x="2313709" y="804274"/>
                </a:moveTo>
                <a:lnTo>
                  <a:pt x="2313637" y="804385"/>
                </a:lnTo>
                <a:lnTo>
                  <a:pt x="2313636" y="804386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651" y="804369"/>
                </a:lnTo>
                <a:lnTo>
                  <a:pt x="2313744" y="804256"/>
                </a:ln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close/>
                <a:moveTo>
                  <a:pt x="1522338" y="293411"/>
                </a:moveTo>
                <a:lnTo>
                  <a:pt x="1522162" y="293521"/>
                </a:ln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882" y="218903"/>
                </a:moveTo>
                <a:lnTo>
                  <a:pt x="879882" y="218904"/>
                </a:lnTo>
                <a:lnTo>
                  <a:pt x="879882" y="218904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699969" y="153098"/>
                </a:moveTo>
                <a:lnTo>
                  <a:pt x="699970" y="153098"/>
                </a:lnTo>
                <a:lnTo>
                  <a:pt x="699970" y="153098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6" y="129021"/>
                </a:lnTo>
                <a:lnTo>
                  <a:pt x="1026645" y="129022"/>
                </a:lnTo>
                <a:lnTo>
                  <a:pt x="1026645" y="129022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6">
            <a:extLst>
              <a:ext uri="{FF2B5EF4-FFF2-40B4-BE49-F238E27FC236}">
                <a16:creationId xmlns:a16="http://schemas.microsoft.com/office/drawing/2014/main" id="{F9E8155F-E2AA-40D2-959E-1442292DEA5E}"/>
              </a:ext>
            </a:extLst>
          </p:cNvPr>
          <p:cNvSpPr>
            <a:spLocks noGrp="1"/>
          </p:cNvSpPr>
          <p:nvPr userDrawn="1">
            <p:ph type="pic" sz="quarter" idx="15"/>
          </p:nvPr>
        </p:nvSpPr>
        <p:spPr>
          <a:xfrm>
            <a:off x="2000205" y="1843657"/>
            <a:ext cx="2030243" cy="1480983"/>
          </a:xfrm>
          <a:custGeom>
            <a:avLst/>
            <a:gdLst>
              <a:gd name="connsiteX0" fmla="*/ 1112498 w 2030243"/>
              <a:gd name="connsiteY0" fmla="*/ 1480514 h 1480983"/>
              <a:gd name="connsiteX1" fmla="*/ 1112450 w 2030243"/>
              <a:gd name="connsiteY1" fmla="*/ 1480983 h 1480983"/>
              <a:gd name="connsiteX2" fmla="*/ 1111981 w 2030243"/>
              <a:gd name="connsiteY2" fmla="*/ 1480702 h 1480983"/>
              <a:gd name="connsiteX3" fmla="*/ 1167195 w 2030243"/>
              <a:gd name="connsiteY3" fmla="*/ 1474442 h 1480983"/>
              <a:gd name="connsiteX4" fmla="*/ 1148352 w 2030243"/>
              <a:gd name="connsiteY4" fmla="*/ 1477431 h 1480983"/>
              <a:gd name="connsiteX5" fmla="*/ 1148211 w 2030243"/>
              <a:gd name="connsiteY5" fmla="*/ 1475741 h 1480983"/>
              <a:gd name="connsiteX6" fmla="*/ 1167195 w 2030243"/>
              <a:gd name="connsiteY6" fmla="*/ 1474442 h 1480983"/>
              <a:gd name="connsiteX7" fmla="*/ 339356 w 2030243"/>
              <a:gd name="connsiteY7" fmla="*/ 1463033 h 1480983"/>
              <a:gd name="connsiteX8" fmla="*/ 358794 w 2030243"/>
              <a:gd name="connsiteY8" fmla="*/ 1471547 h 1480983"/>
              <a:gd name="connsiteX9" fmla="*/ 339356 w 2030243"/>
              <a:gd name="connsiteY9" fmla="*/ 1463033 h 1480983"/>
              <a:gd name="connsiteX10" fmla="*/ 368840 w 2030243"/>
              <a:gd name="connsiteY10" fmla="*/ 1460341 h 1480983"/>
              <a:gd name="connsiteX11" fmla="*/ 372534 w 2030243"/>
              <a:gd name="connsiteY11" fmla="*/ 1461954 h 1480983"/>
              <a:gd name="connsiteX12" fmla="*/ 371971 w 2030243"/>
              <a:gd name="connsiteY12" fmla="*/ 1463268 h 1480983"/>
              <a:gd name="connsiteX13" fmla="*/ 368278 w 2030243"/>
              <a:gd name="connsiteY13" fmla="*/ 1461640 h 1480983"/>
              <a:gd name="connsiteX14" fmla="*/ 368840 w 2030243"/>
              <a:gd name="connsiteY14" fmla="*/ 1460341 h 1480983"/>
              <a:gd name="connsiteX15" fmla="*/ 385746 w 2030243"/>
              <a:gd name="connsiteY15" fmla="*/ 1458993 h 1480983"/>
              <a:gd name="connsiteX16" fmla="*/ 395776 w 2030243"/>
              <a:gd name="connsiteY16" fmla="*/ 1464692 h 1480983"/>
              <a:gd name="connsiteX17" fmla="*/ 377840 w 2030243"/>
              <a:gd name="connsiteY17" fmla="*/ 1461124 h 1480983"/>
              <a:gd name="connsiteX18" fmla="*/ 385746 w 2030243"/>
              <a:gd name="connsiteY18" fmla="*/ 1458993 h 1480983"/>
              <a:gd name="connsiteX19" fmla="*/ 1286875 w 2030243"/>
              <a:gd name="connsiteY19" fmla="*/ 1454644 h 1480983"/>
              <a:gd name="connsiteX20" fmla="*/ 1287250 w 2030243"/>
              <a:gd name="connsiteY20" fmla="*/ 1456585 h 1480983"/>
              <a:gd name="connsiteX21" fmla="*/ 1280144 w 2030243"/>
              <a:gd name="connsiteY21" fmla="*/ 1458025 h 1480983"/>
              <a:gd name="connsiteX22" fmla="*/ 1279722 w 2030243"/>
              <a:gd name="connsiteY22" fmla="*/ 1455786 h 1480983"/>
              <a:gd name="connsiteX23" fmla="*/ 1286875 w 2030243"/>
              <a:gd name="connsiteY23" fmla="*/ 1454644 h 1480983"/>
              <a:gd name="connsiteX24" fmla="*/ 1081134 w 2030243"/>
              <a:gd name="connsiteY24" fmla="*/ 1453908 h 1480983"/>
              <a:gd name="connsiteX25" fmla="*/ 1081087 w 2030243"/>
              <a:gd name="connsiteY25" fmla="*/ 1454378 h 1480983"/>
              <a:gd name="connsiteX26" fmla="*/ 1080634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2 h 1480983"/>
              <a:gd name="connsiteX29" fmla="*/ 900421 w 2030243"/>
              <a:gd name="connsiteY29" fmla="*/ 1453752 h 1480983"/>
              <a:gd name="connsiteX30" fmla="*/ 899325 w 2030243"/>
              <a:gd name="connsiteY30" fmla="*/ 1453095 h 1480983"/>
              <a:gd name="connsiteX31" fmla="*/ 900138 w 2030243"/>
              <a:gd name="connsiteY31" fmla="*/ 1452155 h 1480983"/>
              <a:gd name="connsiteX32" fmla="*/ 245377 w 2030243"/>
              <a:gd name="connsiteY32" fmla="*/ 1445509 h 1480983"/>
              <a:gd name="connsiteX33" fmla="*/ 245406 w 2030243"/>
              <a:gd name="connsiteY33" fmla="*/ 1445519 h 1480983"/>
              <a:gd name="connsiteX34" fmla="*/ 245391 w 2030243"/>
              <a:gd name="connsiteY34" fmla="*/ 1445535 h 1480983"/>
              <a:gd name="connsiteX35" fmla="*/ 1315685 w 2030243"/>
              <a:gd name="connsiteY35" fmla="*/ 1445207 h 1480983"/>
              <a:gd name="connsiteX36" fmla="*/ 1294871 w 2030243"/>
              <a:gd name="connsiteY36" fmla="*/ 1451639 h 1480983"/>
              <a:gd name="connsiteX37" fmla="*/ 1315685 w 2030243"/>
              <a:gd name="connsiteY37" fmla="*/ 1445207 h 1480983"/>
              <a:gd name="connsiteX38" fmla="*/ 352832 w 2030243"/>
              <a:gd name="connsiteY38" fmla="*/ 1444440 h 1480983"/>
              <a:gd name="connsiteX39" fmla="*/ 353786 w 2030243"/>
              <a:gd name="connsiteY39" fmla="*/ 1445223 h 1480983"/>
              <a:gd name="connsiteX40" fmla="*/ 352784 w 2030243"/>
              <a:gd name="connsiteY40" fmla="*/ 1447148 h 1480983"/>
              <a:gd name="connsiteX41" fmla="*/ 351312 w 2030243"/>
              <a:gd name="connsiteY41" fmla="*/ 1445426 h 1480983"/>
              <a:gd name="connsiteX42" fmla="*/ 352832 w 2030243"/>
              <a:gd name="connsiteY42" fmla="*/ 1444440 h 1480983"/>
              <a:gd name="connsiteX43" fmla="*/ 334284 w 2030243"/>
              <a:gd name="connsiteY43" fmla="*/ 1443659 h 1480983"/>
              <a:gd name="connsiteX44" fmla="*/ 334582 w 2030243"/>
              <a:gd name="connsiteY44" fmla="*/ 1443987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2 w 2030243"/>
              <a:gd name="connsiteY47" fmla="*/ 1441116 h 1480983"/>
              <a:gd name="connsiteX48" fmla="*/ 243818 w 2030243"/>
              <a:gd name="connsiteY48" fmla="*/ 1442382 h 1480983"/>
              <a:gd name="connsiteX49" fmla="*/ 243834 w 2030243"/>
              <a:gd name="connsiteY49" fmla="*/ 1442398 h 1480983"/>
              <a:gd name="connsiteX50" fmla="*/ 243827 w 2030243"/>
              <a:gd name="connsiteY50" fmla="*/ 1442390 h 1480983"/>
              <a:gd name="connsiteX51" fmla="*/ 243818 w 2030243"/>
              <a:gd name="connsiteY51" fmla="*/ 1442382 h 1480983"/>
              <a:gd name="connsiteX52" fmla="*/ 243810 w 2030243"/>
              <a:gd name="connsiteY52" fmla="*/ 1442374 h 1480983"/>
              <a:gd name="connsiteX53" fmla="*/ 242246 w 2030243"/>
              <a:gd name="connsiteY53" fmla="*/ 1440809 h 1480983"/>
              <a:gd name="connsiteX54" fmla="*/ 242248 w 2030243"/>
              <a:gd name="connsiteY54" fmla="*/ 1440812 h 1480983"/>
              <a:gd name="connsiteX55" fmla="*/ 242246 w 2030243"/>
              <a:gd name="connsiteY55" fmla="*/ 1440810 h 1480983"/>
              <a:gd name="connsiteX56" fmla="*/ 326444 w 2030243"/>
              <a:gd name="connsiteY56" fmla="*/ 1440512 h 1480983"/>
              <a:gd name="connsiteX57" fmla="*/ 326757 w 2030243"/>
              <a:gd name="connsiteY57" fmla="*/ 1440857 h 1480983"/>
              <a:gd name="connsiteX58" fmla="*/ 326893 w 2030243"/>
              <a:gd name="connsiteY58" fmla="*/ 1440873 h 1480983"/>
              <a:gd name="connsiteX59" fmla="*/ 329246 w 2030243"/>
              <a:gd name="connsiteY59" fmla="*/ 1441937 h 1480983"/>
              <a:gd name="connsiteX60" fmla="*/ 329481 w 2030243"/>
              <a:gd name="connsiteY60" fmla="*/ 1441170 h 1480983"/>
              <a:gd name="connsiteX61" fmla="*/ 326893 w 2030243"/>
              <a:gd name="connsiteY61" fmla="*/ 1440873 h 1480983"/>
              <a:gd name="connsiteX62" fmla="*/ 326789 w 2030243"/>
              <a:gd name="connsiteY62" fmla="*/ 1440826 h 1480983"/>
              <a:gd name="connsiteX63" fmla="*/ 213136 w 2030243"/>
              <a:gd name="connsiteY63" fmla="*/ 1439603 h 1480983"/>
              <a:gd name="connsiteX64" fmla="*/ 214262 w 2030243"/>
              <a:gd name="connsiteY64" fmla="*/ 1440245 h 1480983"/>
              <a:gd name="connsiteX65" fmla="*/ 213417 w 2030243"/>
              <a:gd name="connsiteY65" fmla="*/ 1441216 h 1480983"/>
              <a:gd name="connsiteX66" fmla="*/ 212306 w 2030243"/>
              <a:gd name="connsiteY66" fmla="*/ 1440544 h 1480983"/>
              <a:gd name="connsiteX67" fmla="*/ 213136 w 2030243"/>
              <a:gd name="connsiteY67" fmla="*/ 1439603 h 1480983"/>
              <a:gd name="connsiteX68" fmla="*/ 1337284 w 2030243"/>
              <a:gd name="connsiteY68" fmla="*/ 1439338 h 1480983"/>
              <a:gd name="connsiteX69" fmla="*/ 1337941 w 2030243"/>
              <a:gd name="connsiteY69" fmla="*/ 1441200 h 1480983"/>
              <a:gd name="connsiteX70" fmla="*/ 1326955 w 2030243"/>
              <a:gd name="connsiteY70" fmla="*/ 1445678 h 1480983"/>
              <a:gd name="connsiteX71" fmla="*/ 1325890 w 2030243"/>
              <a:gd name="connsiteY71" fmla="*/ 1442813 h 1480983"/>
              <a:gd name="connsiteX72" fmla="*/ 1337284 w 2030243"/>
              <a:gd name="connsiteY72" fmla="*/ 1439338 h 1480983"/>
              <a:gd name="connsiteX73" fmla="*/ 348684 w 2030243"/>
              <a:gd name="connsiteY73" fmla="*/ 1436129 h 1480983"/>
              <a:gd name="connsiteX74" fmla="*/ 348998 w 2030243"/>
              <a:gd name="connsiteY74" fmla="*/ 1436474 h 1480983"/>
              <a:gd name="connsiteX75" fmla="*/ 348652 w 2030243"/>
              <a:gd name="connsiteY75" fmla="*/ 1436162 h 1480983"/>
              <a:gd name="connsiteX76" fmla="*/ 347322 w 2030243"/>
              <a:gd name="connsiteY76" fmla="*/ 1435754 h 1480983"/>
              <a:gd name="connsiteX77" fmla="*/ 348684 w 2030243"/>
              <a:gd name="connsiteY77" fmla="*/ 1436129 h 1480983"/>
              <a:gd name="connsiteX78" fmla="*/ 348652 w 2030243"/>
              <a:gd name="connsiteY78" fmla="*/ 1436160 h 1480983"/>
              <a:gd name="connsiteX79" fmla="*/ 347322 w 2030243"/>
              <a:gd name="connsiteY79" fmla="*/ 1435754 h 1480983"/>
              <a:gd name="connsiteX80" fmla="*/ 959954 w 2030243"/>
              <a:gd name="connsiteY80" fmla="*/ 1435613 h 1480983"/>
              <a:gd name="connsiteX81" fmla="*/ 960516 w 2030243"/>
              <a:gd name="connsiteY81" fmla="*/ 1436772 h 1480983"/>
              <a:gd name="connsiteX82" fmla="*/ 959328 w 2030243"/>
              <a:gd name="connsiteY82" fmla="*/ 1437195 h 1480983"/>
              <a:gd name="connsiteX83" fmla="*/ 958671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099 h 1480983"/>
              <a:gd name="connsiteX87" fmla="*/ 1352228 w 2030243"/>
              <a:gd name="connsiteY87" fmla="*/ 1436880 h 1480983"/>
              <a:gd name="connsiteX88" fmla="*/ 1351196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1 w 2030243"/>
              <a:gd name="connsiteY91" fmla="*/ 1435895 h 1480983"/>
              <a:gd name="connsiteX92" fmla="*/ 1239782 w 2030243"/>
              <a:gd name="connsiteY92" fmla="*/ 1436896 h 1480983"/>
              <a:gd name="connsiteX93" fmla="*/ 1238545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8 w 2030243"/>
              <a:gd name="connsiteY96" fmla="*/ 1432343 h 1480983"/>
              <a:gd name="connsiteX97" fmla="*/ 559477 w 2030243"/>
              <a:gd name="connsiteY97" fmla="*/ 1434612 h 1480983"/>
              <a:gd name="connsiteX98" fmla="*/ 551433 w 2030243"/>
              <a:gd name="connsiteY98" fmla="*/ 1432750 h 1480983"/>
              <a:gd name="connsiteX99" fmla="*/ 551824 w 2030243"/>
              <a:gd name="connsiteY99" fmla="*/ 1430934 h 1480983"/>
              <a:gd name="connsiteX100" fmla="*/ 804656 w 2030243"/>
              <a:gd name="connsiteY100" fmla="*/ 1430918 h 1480983"/>
              <a:gd name="connsiteX101" fmla="*/ 807316 w 2030243"/>
              <a:gd name="connsiteY101" fmla="*/ 1430981 h 1480983"/>
              <a:gd name="connsiteX102" fmla="*/ 809398 w 2030243"/>
              <a:gd name="connsiteY102" fmla="*/ 1432703 h 1480983"/>
              <a:gd name="connsiteX103" fmla="*/ 808412 w 2030243"/>
              <a:gd name="connsiteY103" fmla="*/ 1434705 h 1480983"/>
              <a:gd name="connsiteX104" fmla="*/ 804092 w 2030243"/>
              <a:gd name="connsiteY104" fmla="*/ 1432593 h 1480983"/>
              <a:gd name="connsiteX105" fmla="*/ 804656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3 w 2030243"/>
              <a:gd name="connsiteY108" fmla="*/ 1432124 h 1480983"/>
              <a:gd name="connsiteX109" fmla="*/ 765874 w 2030243"/>
              <a:gd name="connsiteY109" fmla="*/ 1431216 h 1480983"/>
              <a:gd name="connsiteX110" fmla="*/ 766407 w 2030243"/>
              <a:gd name="connsiteY110" fmla="*/ 1430872 h 1480983"/>
              <a:gd name="connsiteX111" fmla="*/ 336334 w 2030243"/>
              <a:gd name="connsiteY111" fmla="*/ 1430511 h 1480983"/>
              <a:gd name="connsiteX112" fmla="*/ 340200 w 2030243"/>
              <a:gd name="connsiteY112" fmla="*/ 1432202 h 1480983"/>
              <a:gd name="connsiteX113" fmla="*/ 339356 w 2030243"/>
              <a:gd name="connsiteY113" fmla="*/ 1434111 h 1480983"/>
              <a:gd name="connsiteX114" fmla="*/ 335678 w 2030243"/>
              <a:gd name="connsiteY114" fmla="*/ 1432327 h 1480983"/>
              <a:gd name="connsiteX115" fmla="*/ 336334 w 2030243"/>
              <a:gd name="connsiteY115" fmla="*/ 1430511 h 1480983"/>
              <a:gd name="connsiteX116" fmla="*/ 1206588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8 w 2030243"/>
              <a:gd name="connsiteY120" fmla="*/ 1430261 h 1480983"/>
              <a:gd name="connsiteX121" fmla="*/ 579902 w 2030243"/>
              <a:gd name="connsiteY121" fmla="*/ 1430261 h 1480983"/>
              <a:gd name="connsiteX122" fmla="*/ 580089 w 2030243"/>
              <a:gd name="connsiteY122" fmla="*/ 1430777 h 1480983"/>
              <a:gd name="connsiteX123" fmla="*/ 578962 w 2030243"/>
              <a:gd name="connsiteY123" fmla="*/ 1431044 h 1480983"/>
              <a:gd name="connsiteX124" fmla="*/ 578775 w 2030243"/>
              <a:gd name="connsiteY124" fmla="*/ 1430527 h 1480983"/>
              <a:gd name="connsiteX125" fmla="*/ 579902 w 2030243"/>
              <a:gd name="connsiteY125" fmla="*/ 1430261 h 1480983"/>
              <a:gd name="connsiteX126" fmla="*/ 586615 w 2030243"/>
              <a:gd name="connsiteY126" fmla="*/ 1430246 h 1480983"/>
              <a:gd name="connsiteX127" fmla="*/ 589902 w 2030243"/>
              <a:gd name="connsiteY127" fmla="*/ 1431325 h 1480983"/>
              <a:gd name="connsiteX128" fmla="*/ 589479 w 2030243"/>
              <a:gd name="connsiteY128" fmla="*/ 1432609 h 1480983"/>
              <a:gd name="connsiteX129" fmla="*/ 586176 w 2030243"/>
              <a:gd name="connsiteY129" fmla="*/ 1431545 h 1480983"/>
              <a:gd name="connsiteX130" fmla="*/ 586615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1 h 1480983"/>
              <a:gd name="connsiteX134" fmla="*/ 880792 w 2030243"/>
              <a:gd name="connsiteY134" fmla="*/ 1429889 h 1480983"/>
              <a:gd name="connsiteX135" fmla="*/ 882109 w 2030243"/>
              <a:gd name="connsiteY135" fmla="*/ 1430293 h 1480983"/>
              <a:gd name="connsiteX136" fmla="*/ 880701 w 2030243"/>
              <a:gd name="connsiteY136" fmla="*/ 1429901 h 1480983"/>
              <a:gd name="connsiteX137" fmla="*/ 567912 w 2030243"/>
              <a:gd name="connsiteY137" fmla="*/ 1428633 h 1480983"/>
              <a:gd name="connsiteX138" fmla="*/ 570809 w 2030243"/>
              <a:gd name="connsiteY138" fmla="*/ 1429713 h 1480983"/>
              <a:gd name="connsiteX139" fmla="*/ 570417 w 2030243"/>
              <a:gd name="connsiteY139" fmla="*/ 1430966 h 1480983"/>
              <a:gd name="connsiteX140" fmla="*/ 567459 w 2030243"/>
              <a:gd name="connsiteY140" fmla="*/ 1429916 h 1480983"/>
              <a:gd name="connsiteX141" fmla="*/ 567912 w 2030243"/>
              <a:gd name="connsiteY141" fmla="*/ 1428633 h 1480983"/>
              <a:gd name="connsiteX142" fmla="*/ 1077910 w 2030243"/>
              <a:gd name="connsiteY142" fmla="*/ 1428305 h 1480983"/>
              <a:gd name="connsiteX143" fmla="*/ 1078223 w 2030243"/>
              <a:gd name="connsiteY143" fmla="*/ 1428650 h 1480983"/>
              <a:gd name="connsiteX144" fmla="*/ 1077863 w 2030243"/>
              <a:gd name="connsiteY144" fmla="*/ 1428336 h 1480983"/>
              <a:gd name="connsiteX145" fmla="*/ 1077885 w 2030243"/>
              <a:gd name="connsiteY145" fmla="*/ 1428321 h 1480983"/>
              <a:gd name="connsiteX146" fmla="*/ 1077880 w 2030243"/>
              <a:gd name="connsiteY146" fmla="*/ 1428336 h 1480983"/>
              <a:gd name="connsiteX147" fmla="*/ 1077895 w 2030243"/>
              <a:gd name="connsiteY147" fmla="*/ 1428296 h 1480983"/>
              <a:gd name="connsiteX148" fmla="*/ 1077910 w 2030243"/>
              <a:gd name="connsiteY148" fmla="*/ 1428305 h 1480983"/>
              <a:gd name="connsiteX149" fmla="*/ 1077910 w 2030243"/>
              <a:gd name="connsiteY149" fmla="*/ 1428305 h 1480983"/>
              <a:gd name="connsiteX150" fmla="*/ 1077885 w 2030243"/>
              <a:gd name="connsiteY150" fmla="*/ 1428321 h 1480983"/>
              <a:gd name="connsiteX151" fmla="*/ 439644 w 2030243"/>
              <a:gd name="connsiteY151" fmla="*/ 1427382 h 1480983"/>
              <a:gd name="connsiteX152" fmla="*/ 442647 w 2030243"/>
              <a:gd name="connsiteY152" fmla="*/ 1428054 h 1480983"/>
              <a:gd name="connsiteX153" fmla="*/ 442507 w 2030243"/>
              <a:gd name="connsiteY153" fmla="*/ 1429196 h 1480983"/>
              <a:gd name="connsiteX154" fmla="*/ 439533 w 2030243"/>
              <a:gd name="connsiteY154" fmla="*/ 1429196 h 1480983"/>
              <a:gd name="connsiteX155" fmla="*/ 439644 w 2030243"/>
              <a:gd name="connsiteY155" fmla="*/ 1427382 h 1480983"/>
              <a:gd name="connsiteX156" fmla="*/ 1061086 w 2030243"/>
              <a:gd name="connsiteY156" fmla="*/ 1427163 h 1480983"/>
              <a:gd name="connsiteX157" fmla="*/ 1061760 w 2030243"/>
              <a:gd name="connsiteY157" fmla="*/ 1427177 h 1480983"/>
              <a:gd name="connsiteX158" fmla="*/ 1062120 w 2030243"/>
              <a:gd name="connsiteY158" fmla="*/ 1427648 h 1480983"/>
              <a:gd name="connsiteX159" fmla="*/ 1061540 w 2030243"/>
              <a:gd name="connsiteY159" fmla="*/ 1427992 h 1480983"/>
              <a:gd name="connsiteX160" fmla="*/ 1061086 w 2030243"/>
              <a:gd name="connsiteY160" fmla="*/ 1427163 h 1480983"/>
              <a:gd name="connsiteX161" fmla="*/ 930139 w 2030243"/>
              <a:gd name="connsiteY161" fmla="*/ 1426759 h 1480983"/>
              <a:gd name="connsiteX162" fmla="*/ 936102 w 2030243"/>
              <a:gd name="connsiteY162" fmla="*/ 1428915 h 1480983"/>
              <a:gd name="connsiteX163" fmla="*/ 935680 w 2030243"/>
              <a:gd name="connsiteY163" fmla="*/ 1430730 h 1480983"/>
              <a:gd name="connsiteX164" fmla="*/ 923661 w 2030243"/>
              <a:gd name="connsiteY164" fmla="*/ 1427772 h 1480983"/>
              <a:gd name="connsiteX165" fmla="*/ 930139 w 2030243"/>
              <a:gd name="connsiteY165" fmla="*/ 1426759 h 1480983"/>
              <a:gd name="connsiteX166" fmla="*/ 1000613 w 2030243"/>
              <a:gd name="connsiteY166" fmla="*/ 1425613 h 1480983"/>
              <a:gd name="connsiteX167" fmla="*/ 1001052 w 2030243"/>
              <a:gd name="connsiteY167" fmla="*/ 1426051 h 1480983"/>
              <a:gd name="connsiteX168" fmla="*/ 1000503 w 2030243"/>
              <a:gd name="connsiteY168" fmla="*/ 1426411 h 1480983"/>
              <a:gd name="connsiteX169" fmla="*/ 999877 w 2030243"/>
              <a:gd name="connsiteY169" fmla="*/ 1426238 h 1480983"/>
              <a:gd name="connsiteX170" fmla="*/ 1000613 w 2030243"/>
              <a:gd name="connsiteY170" fmla="*/ 1425613 h 1480983"/>
              <a:gd name="connsiteX171" fmla="*/ 991302 w 2030243"/>
              <a:gd name="connsiteY171" fmla="*/ 1425518 h 1480983"/>
              <a:gd name="connsiteX172" fmla="*/ 992163 w 2030243"/>
              <a:gd name="connsiteY172" fmla="*/ 1427147 h 1480983"/>
              <a:gd name="connsiteX173" fmla="*/ 991052 w 2030243"/>
              <a:gd name="connsiteY173" fmla="*/ 1427788 h 1480983"/>
              <a:gd name="connsiteX174" fmla="*/ 989815 w 2030243"/>
              <a:gd name="connsiteY174" fmla="*/ 1426395 h 1480983"/>
              <a:gd name="connsiteX175" fmla="*/ 991302 w 2030243"/>
              <a:gd name="connsiteY175" fmla="*/ 1425518 h 1480983"/>
              <a:gd name="connsiteX176" fmla="*/ 1137631 w 2030243"/>
              <a:gd name="connsiteY176" fmla="*/ 1425347 h 1480983"/>
              <a:gd name="connsiteX177" fmla="*/ 1138790 w 2030243"/>
              <a:gd name="connsiteY177" fmla="*/ 1426082 h 1480983"/>
              <a:gd name="connsiteX178" fmla="*/ 1137052 w 2030243"/>
              <a:gd name="connsiteY178" fmla="*/ 1426552 h 1480983"/>
              <a:gd name="connsiteX179" fmla="*/ 1136286 w 2030243"/>
              <a:gd name="connsiteY179" fmla="*/ 1425723 h 1480983"/>
              <a:gd name="connsiteX180" fmla="*/ 1137631 w 2030243"/>
              <a:gd name="connsiteY180" fmla="*/ 1425347 h 1480983"/>
              <a:gd name="connsiteX181" fmla="*/ 1044051 w 2030243"/>
              <a:gd name="connsiteY181" fmla="*/ 1424328 h 1480983"/>
              <a:gd name="connsiteX182" fmla="*/ 1056658 w 2030243"/>
              <a:gd name="connsiteY182" fmla="*/ 1429087 h 1480983"/>
              <a:gd name="connsiteX183" fmla="*/ 1049506 w 2030243"/>
              <a:gd name="connsiteY183" fmla="*/ 1430841 h 1480983"/>
              <a:gd name="connsiteX184" fmla="*/ 1015262 w 2030243"/>
              <a:gd name="connsiteY184" fmla="*/ 1431450 h 1480983"/>
              <a:gd name="connsiteX185" fmla="*/ 1015262 w 2030243"/>
              <a:gd name="connsiteY185" fmla="*/ 1429572 h 1480983"/>
              <a:gd name="connsiteX186" fmla="*/ 1027876 w 2030243"/>
              <a:gd name="connsiteY186" fmla="*/ 1429510 h 1480983"/>
              <a:gd name="connsiteX187" fmla="*/ 1033558 w 2030243"/>
              <a:gd name="connsiteY187" fmla="*/ 1428054 h 1480983"/>
              <a:gd name="connsiteX188" fmla="*/ 1044051 w 2030243"/>
              <a:gd name="connsiteY188" fmla="*/ 1424328 h 1480983"/>
              <a:gd name="connsiteX189" fmla="*/ 253779 w 2030243"/>
              <a:gd name="connsiteY189" fmla="*/ 1424204 h 1480983"/>
              <a:gd name="connsiteX190" fmla="*/ 252669 w 2030243"/>
              <a:gd name="connsiteY190" fmla="*/ 1425597 h 1480983"/>
              <a:gd name="connsiteX191" fmla="*/ 255971 w 2030243"/>
              <a:gd name="connsiteY191" fmla="*/ 1427851 h 1480983"/>
              <a:gd name="connsiteX192" fmla="*/ 256706 w 2030243"/>
              <a:gd name="connsiteY192" fmla="*/ 1426865 h 1480983"/>
              <a:gd name="connsiteX193" fmla="*/ 253779 w 2030243"/>
              <a:gd name="connsiteY193" fmla="*/ 1424204 h 1480983"/>
              <a:gd name="connsiteX194" fmla="*/ 1124580 w 2030243"/>
              <a:gd name="connsiteY194" fmla="*/ 1423938 h 1480983"/>
              <a:gd name="connsiteX195" fmla="*/ 1124908 w 2030243"/>
              <a:gd name="connsiteY195" fmla="*/ 1425285 h 1480983"/>
              <a:gd name="connsiteX196" fmla="*/ 1121528 w 2030243"/>
              <a:gd name="connsiteY196" fmla="*/ 1426161 h 1480983"/>
              <a:gd name="connsiteX197" fmla="*/ 1121183 w 2030243"/>
              <a:gd name="connsiteY197" fmla="*/ 1424783 h 1480983"/>
              <a:gd name="connsiteX198" fmla="*/ 1124580 w 2030243"/>
              <a:gd name="connsiteY198" fmla="*/ 1423938 h 1480983"/>
              <a:gd name="connsiteX199" fmla="*/ 1077238 w 2030243"/>
              <a:gd name="connsiteY199" fmla="*/ 1423343 h 1480983"/>
              <a:gd name="connsiteX200" fmla="*/ 1078677 w 2030243"/>
              <a:gd name="connsiteY200" fmla="*/ 1426269 h 1480983"/>
              <a:gd name="connsiteX201" fmla="*/ 1077895 w 2030243"/>
              <a:gd name="connsiteY201" fmla="*/ 1428296 h 1480983"/>
              <a:gd name="connsiteX202" fmla="*/ 1075891 w 2030243"/>
              <a:gd name="connsiteY202" fmla="*/ 1427443 h 1480983"/>
              <a:gd name="connsiteX203" fmla="*/ 1074858 w 2030243"/>
              <a:gd name="connsiteY203" fmla="*/ 1424251 h 1480983"/>
              <a:gd name="connsiteX204" fmla="*/ 1077238 w 2030243"/>
              <a:gd name="connsiteY204" fmla="*/ 1423343 h 1480983"/>
              <a:gd name="connsiteX205" fmla="*/ 519459 w 2030243"/>
              <a:gd name="connsiteY205" fmla="*/ 1422341 h 1480983"/>
              <a:gd name="connsiteX206" fmla="*/ 524155 w 2030243"/>
              <a:gd name="connsiteY206" fmla="*/ 1422560 h 1480983"/>
              <a:gd name="connsiteX207" fmla="*/ 524451 w 2030243"/>
              <a:gd name="connsiteY207" fmla="*/ 1423704 h 1480983"/>
              <a:gd name="connsiteX208" fmla="*/ 521807 w 2030243"/>
              <a:gd name="connsiteY208" fmla="*/ 1424955 h 1480983"/>
              <a:gd name="connsiteX209" fmla="*/ 519256 w 2030243"/>
              <a:gd name="connsiteY209" fmla="*/ 1423969 h 1480983"/>
              <a:gd name="connsiteX210" fmla="*/ 519459 w 2030243"/>
              <a:gd name="connsiteY210" fmla="*/ 1422341 h 1480983"/>
              <a:gd name="connsiteX211" fmla="*/ 902956 w 2030243"/>
              <a:gd name="connsiteY211" fmla="*/ 1421731 h 1480983"/>
              <a:gd name="connsiteX212" fmla="*/ 902658 w 2030243"/>
              <a:gd name="connsiteY212" fmla="*/ 1422059 h 1480983"/>
              <a:gd name="connsiteX213" fmla="*/ 902611 w 2030243"/>
              <a:gd name="connsiteY213" fmla="*/ 1422046 h 1480983"/>
              <a:gd name="connsiteX214" fmla="*/ 902611 w 2030243"/>
              <a:gd name="connsiteY214" fmla="*/ 1422045 h 1480983"/>
              <a:gd name="connsiteX215" fmla="*/ 952254 w 2030243"/>
              <a:gd name="connsiteY215" fmla="*/ 1420574 h 1480983"/>
              <a:gd name="connsiteX216" fmla="*/ 952380 w 2030243"/>
              <a:gd name="connsiteY216" fmla="*/ 1422326 h 1480983"/>
              <a:gd name="connsiteX217" fmla="*/ 948139 w 2030243"/>
              <a:gd name="connsiteY217" fmla="*/ 1422563 h 1480983"/>
              <a:gd name="connsiteX218" fmla="*/ 947997 w 2030243"/>
              <a:gd name="connsiteY218" fmla="*/ 1421247 h 1480983"/>
              <a:gd name="connsiteX219" fmla="*/ 952254 w 2030243"/>
              <a:gd name="connsiteY219" fmla="*/ 1420574 h 1480983"/>
              <a:gd name="connsiteX220" fmla="*/ 502588 w 2030243"/>
              <a:gd name="connsiteY220" fmla="*/ 1420464 h 1480983"/>
              <a:gd name="connsiteX221" fmla="*/ 510100 w 2030243"/>
              <a:gd name="connsiteY221" fmla="*/ 1420902 h 1480983"/>
              <a:gd name="connsiteX222" fmla="*/ 509898 w 2030243"/>
              <a:gd name="connsiteY222" fmla="*/ 1423296 h 1480983"/>
              <a:gd name="connsiteX223" fmla="*/ 502416 w 2030243"/>
              <a:gd name="connsiteY223" fmla="*/ 1422498 h 1480983"/>
              <a:gd name="connsiteX224" fmla="*/ 502588 w 2030243"/>
              <a:gd name="connsiteY224" fmla="*/ 1420464 h 1480983"/>
              <a:gd name="connsiteX225" fmla="*/ 857303 w 2030243"/>
              <a:gd name="connsiteY225" fmla="*/ 1420182 h 1480983"/>
              <a:gd name="connsiteX226" fmla="*/ 843594 w 2030243"/>
              <a:gd name="connsiteY226" fmla="*/ 1421231 h 1480983"/>
              <a:gd name="connsiteX227" fmla="*/ 870356 w 2030243"/>
              <a:gd name="connsiteY227" fmla="*/ 1422655 h 1480983"/>
              <a:gd name="connsiteX228" fmla="*/ 857303 w 2030243"/>
              <a:gd name="connsiteY228" fmla="*/ 1420182 h 1480983"/>
              <a:gd name="connsiteX229" fmla="*/ 1101683 w 2030243"/>
              <a:gd name="connsiteY229" fmla="*/ 1420166 h 1480983"/>
              <a:gd name="connsiteX230" fmla="*/ 1114720 w 2030243"/>
              <a:gd name="connsiteY230" fmla="*/ 1427099 h 1480983"/>
              <a:gd name="connsiteX231" fmla="*/ 1105095 w 2030243"/>
              <a:gd name="connsiteY231" fmla="*/ 1428461 h 1480983"/>
              <a:gd name="connsiteX232" fmla="*/ 1101683 w 2030243"/>
              <a:gd name="connsiteY232" fmla="*/ 1420166 h 1480983"/>
              <a:gd name="connsiteX233" fmla="*/ 960674 w 2030243"/>
              <a:gd name="connsiteY233" fmla="*/ 1419478 h 1480983"/>
              <a:gd name="connsiteX234" fmla="*/ 993289 w 2030243"/>
              <a:gd name="connsiteY234" fmla="*/ 1419478 h 1480983"/>
              <a:gd name="connsiteX235" fmla="*/ 960674 w 2030243"/>
              <a:gd name="connsiteY235" fmla="*/ 1419478 h 1480983"/>
              <a:gd name="connsiteX236" fmla="*/ 1003257 w 2030243"/>
              <a:gd name="connsiteY236" fmla="*/ 1419290 h 1480983"/>
              <a:gd name="connsiteX237" fmla="*/ 1003931 w 2030243"/>
              <a:gd name="connsiteY237" fmla="*/ 1419337 h 1480983"/>
              <a:gd name="connsiteX238" fmla="*/ 1004071 w 2030243"/>
              <a:gd name="connsiteY238" fmla="*/ 1419916 h 1480983"/>
              <a:gd name="connsiteX239" fmla="*/ 1003445 w 2030243"/>
              <a:gd name="connsiteY239" fmla="*/ 1420151 h 1480983"/>
              <a:gd name="connsiteX240" fmla="*/ 1003257 w 2030243"/>
              <a:gd name="connsiteY240" fmla="*/ 1419290 h 1480983"/>
              <a:gd name="connsiteX241" fmla="*/ 1118883 w 2030243"/>
              <a:gd name="connsiteY241" fmla="*/ 1418633 h 1480983"/>
              <a:gd name="connsiteX242" fmla="*/ 1120009 w 2030243"/>
              <a:gd name="connsiteY242" fmla="*/ 1419446 h 1480983"/>
              <a:gd name="connsiteX243" fmla="*/ 1119055 w 2030243"/>
              <a:gd name="connsiteY243" fmla="*/ 1420151 h 1480983"/>
              <a:gd name="connsiteX244" fmla="*/ 1117944 w 2030243"/>
              <a:gd name="connsiteY244" fmla="*/ 1419353 h 1480983"/>
              <a:gd name="connsiteX245" fmla="*/ 1118883 w 2030243"/>
              <a:gd name="connsiteY245" fmla="*/ 1418633 h 1480983"/>
              <a:gd name="connsiteX246" fmla="*/ 493857 w 2030243"/>
              <a:gd name="connsiteY246" fmla="*/ 1417788 h 1480983"/>
              <a:gd name="connsiteX247" fmla="*/ 494810 w 2030243"/>
              <a:gd name="connsiteY247" fmla="*/ 1418680 h 1480983"/>
              <a:gd name="connsiteX248" fmla="*/ 493716 w 2030243"/>
              <a:gd name="connsiteY248" fmla="*/ 1419150 h 1480983"/>
              <a:gd name="connsiteX249" fmla="*/ 492776 w 2030243"/>
              <a:gd name="connsiteY249" fmla="*/ 1418227 h 1480983"/>
              <a:gd name="connsiteX250" fmla="*/ 493857 w 2030243"/>
              <a:gd name="connsiteY250" fmla="*/ 1417788 h 1480983"/>
              <a:gd name="connsiteX251" fmla="*/ 229146 w 2030243"/>
              <a:gd name="connsiteY251" fmla="*/ 1417240 h 1480983"/>
              <a:gd name="connsiteX252" fmla="*/ 230554 w 2030243"/>
              <a:gd name="connsiteY252" fmla="*/ 1418493 h 1480983"/>
              <a:gd name="connsiteX253" fmla="*/ 229913 w 2030243"/>
              <a:gd name="connsiteY253" fmla="*/ 1419589 h 1480983"/>
              <a:gd name="connsiteX254" fmla="*/ 228332 w 2030243"/>
              <a:gd name="connsiteY254" fmla="*/ 1418618 h 1480983"/>
              <a:gd name="connsiteX255" fmla="*/ 229146 w 2030243"/>
              <a:gd name="connsiteY255" fmla="*/ 1417240 h 1480983"/>
              <a:gd name="connsiteX256" fmla="*/ 194606 w 2030243"/>
              <a:gd name="connsiteY256" fmla="*/ 1416801 h 1480983"/>
              <a:gd name="connsiteX257" fmla="*/ 197626 w 2030243"/>
              <a:gd name="connsiteY257" fmla="*/ 1418351 h 1480983"/>
              <a:gd name="connsiteX258" fmla="*/ 194324 w 2030243"/>
              <a:gd name="connsiteY258" fmla="*/ 1420714 h 1480983"/>
              <a:gd name="connsiteX259" fmla="*/ 192790 w 2030243"/>
              <a:gd name="connsiteY259" fmla="*/ 1418742 h 1480983"/>
              <a:gd name="connsiteX260" fmla="*/ 194606 w 2030243"/>
              <a:gd name="connsiteY260" fmla="*/ 1416801 h 1480983"/>
              <a:gd name="connsiteX261" fmla="*/ 483261 w 2030243"/>
              <a:gd name="connsiteY261" fmla="*/ 1416380 h 1480983"/>
              <a:gd name="connsiteX262" fmla="*/ 483870 w 2030243"/>
              <a:gd name="connsiteY262" fmla="*/ 1417569 h 1480983"/>
              <a:gd name="connsiteX263" fmla="*/ 482587 w 2030243"/>
              <a:gd name="connsiteY263" fmla="*/ 1418117 h 1480983"/>
              <a:gd name="connsiteX264" fmla="*/ 481617 w 2030243"/>
              <a:gd name="connsiteY264" fmla="*/ 1417099 h 1480983"/>
              <a:gd name="connsiteX265" fmla="*/ 483261 w 2030243"/>
              <a:gd name="connsiteY265" fmla="*/ 1416380 h 1480983"/>
              <a:gd name="connsiteX266" fmla="*/ 918622 w 2030243"/>
              <a:gd name="connsiteY266" fmla="*/ 1416316 h 1480983"/>
              <a:gd name="connsiteX267" fmla="*/ 921751 w 2030243"/>
              <a:gd name="connsiteY267" fmla="*/ 1416707 h 1480983"/>
              <a:gd name="connsiteX268" fmla="*/ 921391 w 2030243"/>
              <a:gd name="connsiteY268" fmla="*/ 1418539 h 1480983"/>
              <a:gd name="connsiteX269" fmla="*/ 918199 w 2030243"/>
              <a:gd name="connsiteY269" fmla="*/ 1418069 h 1480983"/>
              <a:gd name="connsiteX270" fmla="*/ 918622 w 2030243"/>
              <a:gd name="connsiteY270" fmla="*/ 1416316 h 1480983"/>
              <a:gd name="connsiteX271" fmla="*/ 470614 w 2030243"/>
              <a:gd name="connsiteY271" fmla="*/ 1415081 h 1480983"/>
              <a:gd name="connsiteX272" fmla="*/ 471366 w 2030243"/>
              <a:gd name="connsiteY272" fmla="*/ 1416003 h 1480983"/>
              <a:gd name="connsiteX273" fmla="*/ 470819 w 2030243"/>
              <a:gd name="connsiteY273" fmla="*/ 1416363 h 1480983"/>
              <a:gd name="connsiteX274" fmla="*/ 470052 w 2030243"/>
              <a:gd name="connsiteY274" fmla="*/ 1415441 h 1480983"/>
              <a:gd name="connsiteX275" fmla="*/ 470614 w 2030243"/>
              <a:gd name="connsiteY275" fmla="*/ 1415081 h 1480983"/>
              <a:gd name="connsiteX276" fmla="*/ 956449 w 2030243"/>
              <a:gd name="connsiteY276" fmla="*/ 1414442 h 1480983"/>
              <a:gd name="connsiteX277" fmla="*/ 973053 w 2030243"/>
              <a:gd name="connsiteY277" fmla="*/ 1415456 h 1480983"/>
              <a:gd name="connsiteX278" fmla="*/ 939936 w 2030243"/>
              <a:gd name="connsiteY278" fmla="*/ 1416317 h 1480983"/>
              <a:gd name="connsiteX279" fmla="*/ 956449 w 2030243"/>
              <a:gd name="connsiteY279" fmla="*/ 1414442 h 1480983"/>
              <a:gd name="connsiteX280" fmla="*/ 355883 w 2030243"/>
              <a:gd name="connsiteY280" fmla="*/ 1414031 h 1480983"/>
              <a:gd name="connsiteX281" fmla="*/ 356508 w 2030243"/>
              <a:gd name="connsiteY281" fmla="*/ 1414047 h 1480983"/>
              <a:gd name="connsiteX282" fmla="*/ 356759 w 2030243"/>
              <a:gd name="connsiteY282" fmla="*/ 1414658 h 1480983"/>
              <a:gd name="connsiteX283" fmla="*/ 356289 w 2030243"/>
              <a:gd name="connsiteY283" fmla="*/ 1415034 h 1480983"/>
              <a:gd name="connsiteX284" fmla="*/ 355883 w 2030243"/>
              <a:gd name="connsiteY284" fmla="*/ 1414031 h 1480983"/>
              <a:gd name="connsiteX285" fmla="*/ 1187447 w 2030243"/>
              <a:gd name="connsiteY285" fmla="*/ 1413640 h 1480983"/>
              <a:gd name="connsiteX286" fmla="*/ 1176383 w 2030243"/>
              <a:gd name="connsiteY286" fmla="*/ 1417443 h 1480983"/>
              <a:gd name="connsiteX287" fmla="*/ 1175866 w 2030243"/>
              <a:gd name="connsiteY287" fmla="*/ 1415629 h 1480983"/>
              <a:gd name="connsiteX288" fmla="*/ 1187447 w 2030243"/>
              <a:gd name="connsiteY288" fmla="*/ 1413640 h 1480983"/>
              <a:gd name="connsiteX289" fmla="*/ 464198 w 2030243"/>
              <a:gd name="connsiteY289" fmla="*/ 1413578 h 1480983"/>
              <a:gd name="connsiteX290" fmla="*/ 465122 w 2030243"/>
              <a:gd name="connsiteY290" fmla="*/ 1414376 h 1480983"/>
              <a:gd name="connsiteX291" fmla="*/ 464683 w 2030243"/>
              <a:gd name="connsiteY291" fmla="*/ 1414925 h 1480983"/>
              <a:gd name="connsiteX292" fmla="*/ 463791 w 2030243"/>
              <a:gd name="connsiteY292" fmla="*/ 1414111 h 1480983"/>
              <a:gd name="connsiteX293" fmla="*/ 464198 w 2030243"/>
              <a:gd name="connsiteY293" fmla="*/ 1413578 h 1480983"/>
              <a:gd name="connsiteX294" fmla="*/ 1265871 w 2030243"/>
              <a:gd name="connsiteY294" fmla="*/ 1413453 h 1480983"/>
              <a:gd name="connsiteX295" fmla="*/ 1265714 w 2030243"/>
              <a:gd name="connsiteY295" fmla="*/ 1415362 h 1480983"/>
              <a:gd name="connsiteX296" fmla="*/ 1262161 w 2030243"/>
              <a:gd name="connsiteY296" fmla="*/ 1415002 h 1480983"/>
              <a:gd name="connsiteX297" fmla="*/ 1262161 w 2030243"/>
              <a:gd name="connsiteY297" fmla="*/ 1413719 h 1480983"/>
              <a:gd name="connsiteX298" fmla="*/ 1265871 w 2030243"/>
              <a:gd name="connsiteY298" fmla="*/ 1413453 h 1480983"/>
              <a:gd name="connsiteX299" fmla="*/ 855864 w 2030243"/>
              <a:gd name="connsiteY299" fmla="*/ 1413264 h 1480983"/>
              <a:gd name="connsiteX300" fmla="*/ 857226 w 2030243"/>
              <a:gd name="connsiteY300" fmla="*/ 1413264 h 1480983"/>
              <a:gd name="connsiteX301" fmla="*/ 857742 w 2030243"/>
              <a:gd name="connsiteY301" fmla="*/ 1414486 h 1480983"/>
              <a:gd name="connsiteX302" fmla="*/ 856459 w 2030243"/>
              <a:gd name="connsiteY302" fmla="*/ 1414940 h 1480983"/>
              <a:gd name="connsiteX303" fmla="*/ 855864 w 2030243"/>
              <a:gd name="connsiteY303" fmla="*/ 1413264 h 1480983"/>
              <a:gd name="connsiteX304" fmla="*/ 1130229 w 2030243"/>
              <a:gd name="connsiteY304" fmla="*/ 1413125 h 1480983"/>
              <a:gd name="connsiteX305" fmla="*/ 1131138 w 2030243"/>
              <a:gd name="connsiteY305" fmla="*/ 1413938 h 1480983"/>
              <a:gd name="connsiteX306" fmla="*/ 1130213 w 2030243"/>
              <a:gd name="connsiteY306" fmla="*/ 1414940 h 1480983"/>
              <a:gd name="connsiteX307" fmla="*/ 1128993 w 2030243"/>
              <a:gd name="connsiteY307" fmla="*/ 1413735 h 1480983"/>
              <a:gd name="connsiteX308" fmla="*/ 1130229 w 2030243"/>
              <a:gd name="connsiteY308" fmla="*/ 1413125 h 1480983"/>
              <a:gd name="connsiteX309" fmla="*/ 1173237 w 2030243"/>
              <a:gd name="connsiteY309" fmla="*/ 1412655 h 1480983"/>
              <a:gd name="connsiteX310" fmla="*/ 1156835 w 2030243"/>
              <a:gd name="connsiteY310" fmla="*/ 1418288 h 1480983"/>
              <a:gd name="connsiteX311" fmla="*/ 1147242 w 2030243"/>
              <a:gd name="connsiteY311" fmla="*/ 1414314 h 1480983"/>
              <a:gd name="connsiteX312" fmla="*/ 1152861 w 2030243"/>
              <a:gd name="connsiteY312" fmla="*/ 1412920 h 1480983"/>
              <a:gd name="connsiteX313" fmla="*/ 1169309 w 2030243"/>
              <a:gd name="connsiteY313" fmla="*/ 1412702 h 1480983"/>
              <a:gd name="connsiteX314" fmla="*/ 1173237 w 2030243"/>
              <a:gd name="connsiteY314" fmla="*/ 1412655 h 1480983"/>
              <a:gd name="connsiteX315" fmla="*/ 348933 w 2030243"/>
              <a:gd name="connsiteY315" fmla="*/ 1412013 h 1480983"/>
              <a:gd name="connsiteX316" fmla="*/ 349278 w 2030243"/>
              <a:gd name="connsiteY316" fmla="*/ 1412546 h 1480983"/>
              <a:gd name="connsiteX317" fmla="*/ 348386 w 2030243"/>
              <a:gd name="connsiteY317" fmla="*/ 1413266 h 1480983"/>
              <a:gd name="connsiteX318" fmla="*/ 348042 w 2030243"/>
              <a:gd name="connsiteY318" fmla="*/ 1412732 h 1480983"/>
              <a:gd name="connsiteX319" fmla="*/ 348933 w 2030243"/>
              <a:gd name="connsiteY319" fmla="*/ 1412013 h 1480983"/>
              <a:gd name="connsiteX320" fmla="*/ 496156 w 2030243"/>
              <a:gd name="connsiteY320" fmla="*/ 1411605 h 1480983"/>
              <a:gd name="connsiteX321" fmla="*/ 498456 w 2030243"/>
              <a:gd name="connsiteY321" fmla="*/ 1411605 h 1480983"/>
              <a:gd name="connsiteX322" fmla="*/ 498441 w 2030243"/>
              <a:gd name="connsiteY322" fmla="*/ 1412168 h 1480983"/>
              <a:gd name="connsiteX323" fmla="*/ 496141 w 2030243"/>
              <a:gd name="connsiteY323" fmla="*/ 1412168 h 1480983"/>
              <a:gd name="connsiteX324" fmla="*/ 496156 w 2030243"/>
              <a:gd name="connsiteY324" fmla="*/ 1411605 h 1480983"/>
              <a:gd name="connsiteX325" fmla="*/ 1191046 w 2030243"/>
              <a:gd name="connsiteY325" fmla="*/ 1411480 h 1480983"/>
              <a:gd name="connsiteX326" fmla="*/ 1191720 w 2030243"/>
              <a:gd name="connsiteY326" fmla="*/ 1411527 h 1480983"/>
              <a:gd name="connsiteX327" fmla="*/ 1191845 w 2030243"/>
              <a:gd name="connsiteY327" fmla="*/ 1412106 h 1480983"/>
              <a:gd name="connsiteX328" fmla="*/ 1191234 w 2030243"/>
              <a:gd name="connsiteY328" fmla="*/ 1412341 h 1480983"/>
              <a:gd name="connsiteX329" fmla="*/ 1191046 w 2030243"/>
              <a:gd name="connsiteY329" fmla="*/ 1411480 h 1480983"/>
              <a:gd name="connsiteX330" fmla="*/ 1074598 w 2030243"/>
              <a:gd name="connsiteY330" fmla="*/ 1411450 h 1480983"/>
              <a:gd name="connsiteX331" fmla="*/ 1087363 w 2030243"/>
              <a:gd name="connsiteY331" fmla="*/ 1411637 h 1480983"/>
              <a:gd name="connsiteX332" fmla="*/ 1062150 w 2030243"/>
              <a:gd name="connsiteY332" fmla="*/ 1414501 h 1480983"/>
              <a:gd name="connsiteX333" fmla="*/ 1074598 w 2030243"/>
              <a:gd name="connsiteY333" fmla="*/ 1411450 h 1480983"/>
              <a:gd name="connsiteX334" fmla="*/ 209537 w 2030243"/>
              <a:gd name="connsiteY334" fmla="*/ 1411247 h 1480983"/>
              <a:gd name="connsiteX335" fmla="*/ 218441 w 2030243"/>
              <a:gd name="connsiteY335" fmla="*/ 1416363 h 1480983"/>
              <a:gd name="connsiteX336" fmla="*/ 228380 w 2030243"/>
              <a:gd name="connsiteY336" fmla="*/ 1426301 h 1480983"/>
              <a:gd name="connsiteX337" fmla="*/ 232698 w 2030243"/>
              <a:gd name="connsiteY337" fmla="*/ 1425550 h 1480983"/>
              <a:gd name="connsiteX338" fmla="*/ 237175 w 2030243"/>
              <a:gd name="connsiteY338" fmla="*/ 1429541 h 1480983"/>
              <a:gd name="connsiteX339" fmla="*/ 242261 w 2030243"/>
              <a:gd name="connsiteY339" fmla="*/ 1440824 h 1480983"/>
              <a:gd name="connsiteX340" fmla="*/ 242246 w 2030243"/>
              <a:gd name="connsiteY340" fmla="*/ 1440809 h 1480983"/>
              <a:gd name="connsiteX341" fmla="*/ 242230 w 2030243"/>
              <a:gd name="connsiteY341" fmla="*/ 1440793 h 1480983"/>
              <a:gd name="connsiteX342" fmla="*/ 242246 w 2030243"/>
              <a:gd name="connsiteY342" fmla="*/ 1440810 h 1480983"/>
              <a:gd name="connsiteX343" fmla="*/ 242277 w 2030243"/>
              <a:gd name="connsiteY343" fmla="*/ 1440856 h 1480983"/>
              <a:gd name="connsiteX344" fmla="*/ 242292 w 2030243"/>
              <a:gd name="connsiteY344" fmla="*/ 1440855 h 1480983"/>
              <a:gd name="connsiteX345" fmla="*/ 245877 w 2030243"/>
              <a:gd name="connsiteY345" fmla="*/ 1440699 h 1480983"/>
              <a:gd name="connsiteX346" fmla="*/ 243842 w 2030243"/>
              <a:gd name="connsiteY346" fmla="*/ 1442405 h 1480983"/>
              <a:gd name="connsiteX347" fmla="*/ 245377 w 2030243"/>
              <a:gd name="connsiteY347" fmla="*/ 1445509 h 1480983"/>
              <a:gd name="connsiteX348" fmla="*/ 234702 w 2030243"/>
              <a:gd name="connsiteY348" fmla="*/ 1441153 h 1480983"/>
              <a:gd name="connsiteX349" fmla="*/ 224764 w 2030243"/>
              <a:gd name="connsiteY349" fmla="*/ 1438212 h 1480983"/>
              <a:gd name="connsiteX350" fmla="*/ 207955 w 2030243"/>
              <a:gd name="connsiteY350" fmla="*/ 1422076 h 1480983"/>
              <a:gd name="connsiteX351" fmla="*/ 209537 w 2030243"/>
              <a:gd name="connsiteY351" fmla="*/ 1411247 h 1480983"/>
              <a:gd name="connsiteX352" fmla="*/ 1278985 w 2030243"/>
              <a:gd name="connsiteY352" fmla="*/ 1410996 h 1480983"/>
              <a:gd name="connsiteX353" fmla="*/ 1279315 w 2030243"/>
              <a:gd name="connsiteY353" fmla="*/ 1412951 h 1480983"/>
              <a:gd name="connsiteX354" fmla="*/ 1271864 w 2030243"/>
              <a:gd name="connsiteY354" fmla="*/ 1414689 h 1480983"/>
              <a:gd name="connsiteX355" fmla="*/ 1273320 w 2030243"/>
              <a:gd name="connsiteY355" fmla="*/ 1412186 h 1480983"/>
              <a:gd name="connsiteX356" fmla="*/ 1278985 w 2030243"/>
              <a:gd name="connsiteY356" fmla="*/ 1410996 h 1480983"/>
              <a:gd name="connsiteX357" fmla="*/ 447361 w 2030243"/>
              <a:gd name="connsiteY357" fmla="*/ 1410228 h 1480983"/>
              <a:gd name="connsiteX358" fmla="*/ 457047 w 2030243"/>
              <a:gd name="connsiteY358" fmla="*/ 1414422 h 1480983"/>
              <a:gd name="connsiteX359" fmla="*/ 435949 w 2030243"/>
              <a:gd name="connsiteY359" fmla="*/ 1411341 h 1480983"/>
              <a:gd name="connsiteX360" fmla="*/ 447361 w 2030243"/>
              <a:gd name="connsiteY360" fmla="*/ 1410228 h 1480983"/>
              <a:gd name="connsiteX361" fmla="*/ 339277 w 2030243"/>
              <a:gd name="connsiteY361" fmla="*/ 1409524 h 1480983"/>
              <a:gd name="connsiteX362" fmla="*/ 340608 w 2030243"/>
              <a:gd name="connsiteY362" fmla="*/ 1409948 h 1480983"/>
              <a:gd name="connsiteX363" fmla="*/ 339262 w 2030243"/>
              <a:gd name="connsiteY363" fmla="*/ 1409556 h 1480983"/>
              <a:gd name="connsiteX364" fmla="*/ 339157 w 2030243"/>
              <a:gd name="connsiteY364" fmla="*/ 1409457 h 1480983"/>
              <a:gd name="connsiteX365" fmla="*/ 339277 w 2030243"/>
              <a:gd name="connsiteY365" fmla="*/ 1409478 h 1480983"/>
              <a:gd name="connsiteX366" fmla="*/ 339247 w 2030243"/>
              <a:gd name="connsiteY366" fmla="*/ 1409509 h 1480983"/>
              <a:gd name="connsiteX367" fmla="*/ 1052150 w 2030243"/>
              <a:gd name="connsiteY367" fmla="*/ 1409306 h 1480983"/>
              <a:gd name="connsiteX368" fmla="*/ 1055343 w 2030243"/>
              <a:gd name="connsiteY368" fmla="*/ 1411871 h 1480983"/>
              <a:gd name="connsiteX369" fmla="*/ 1052792 w 2030243"/>
              <a:gd name="connsiteY369" fmla="*/ 1415925 h 1480983"/>
              <a:gd name="connsiteX370" fmla="*/ 1049912 w 2030243"/>
              <a:gd name="connsiteY370" fmla="*/ 1416926 h 1480983"/>
              <a:gd name="connsiteX371" fmla="*/ 1027736 w 2030243"/>
              <a:gd name="connsiteY371" fmla="*/ 1418320 h 1480983"/>
              <a:gd name="connsiteX372" fmla="*/ 1027203 w 2030243"/>
              <a:gd name="connsiteY372" fmla="*/ 1416160 h 1480983"/>
              <a:gd name="connsiteX373" fmla="*/ 1037673 w 2030243"/>
              <a:gd name="connsiteY373" fmla="*/ 1414344 h 1480983"/>
              <a:gd name="connsiteX374" fmla="*/ 1037720 w 2030243"/>
              <a:gd name="connsiteY374" fmla="*/ 1413453 h 1480983"/>
              <a:gd name="connsiteX375" fmla="*/ 1032540 w 2030243"/>
              <a:gd name="connsiteY375" fmla="*/ 1412138 h 1480983"/>
              <a:gd name="connsiteX376" fmla="*/ 1052150 w 2030243"/>
              <a:gd name="connsiteY376" fmla="*/ 1409306 h 1480983"/>
              <a:gd name="connsiteX377" fmla="*/ 1289894 w 2030243"/>
              <a:gd name="connsiteY377" fmla="*/ 1408679 h 1480983"/>
              <a:gd name="connsiteX378" fmla="*/ 1295341 w 2030243"/>
              <a:gd name="connsiteY378" fmla="*/ 1409492 h 1480983"/>
              <a:gd name="connsiteX379" fmla="*/ 1289894 w 2030243"/>
              <a:gd name="connsiteY379" fmla="*/ 1410308 h 1480983"/>
              <a:gd name="connsiteX380" fmla="*/ 1284448 w 2030243"/>
              <a:gd name="connsiteY380" fmla="*/ 1409492 h 1480983"/>
              <a:gd name="connsiteX381" fmla="*/ 1289894 w 2030243"/>
              <a:gd name="connsiteY381" fmla="*/ 1408679 h 1480983"/>
              <a:gd name="connsiteX382" fmla="*/ 1042321 w 2030243"/>
              <a:gd name="connsiteY382" fmla="*/ 1406849 h 1480983"/>
              <a:gd name="connsiteX383" fmla="*/ 1042995 w 2030243"/>
              <a:gd name="connsiteY383" fmla="*/ 1406863 h 1480983"/>
              <a:gd name="connsiteX384" fmla="*/ 1043323 w 2030243"/>
              <a:gd name="connsiteY384" fmla="*/ 1407317 h 1480983"/>
              <a:gd name="connsiteX385" fmla="*/ 1042761 w 2030243"/>
              <a:gd name="connsiteY385" fmla="*/ 1407647 h 1480983"/>
              <a:gd name="connsiteX386" fmla="*/ 1042321 w 2030243"/>
              <a:gd name="connsiteY386" fmla="*/ 1406849 h 1480983"/>
              <a:gd name="connsiteX387" fmla="*/ 1087426 w 2030243"/>
              <a:gd name="connsiteY387" fmla="*/ 1405424 h 1480983"/>
              <a:gd name="connsiteX388" fmla="*/ 1087566 w 2030243"/>
              <a:gd name="connsiteY388" fmla="*/ 1407114 h 1480983"/>
              <a:gd name="connsiteX389" fmla="*/ 1082824 w 2030243"/>
              <a:gd name="connsiteY389" fmla="*/ 1407490 h 1480983"/>
              <a:gd name="connsiteX390" fmla="*/ 1082699 w 2030243"/>
              <a:gd name="connsiteY390" fmla="*/ 1405847 h 1480983"/>
              <a:gd name="connsiteX391" fmla="*/ 1087426 w 2030243"/>
              <a:gd name="connsiteY391" fmla="*/ 1405424 h 1480983"/>
              <a:gd name="connsiteX392" fmla="*/ 864440 w 2030243"/>
              <a:gd name="connsiteY392" fmla="*/ 1404266 h 1480983"/>
              <a:gd name="connsiteX393" fmla="*/ 865691 w 2030243"/>
              <a:gd name="connsiteY393" fmla="*/ 1405518 h 1480983"/>
              <a:gd name="connsiteX394" fmla="*/ 864064 w 2030243"/>
              <a:gd name="connsiteY394" fmla="*/ 1407521 h 1480983"/>
              <a:gd name="connsiteX395" fmla="*/ 862921 w 2030243"/>
              <a:gd name="connsiteY395" fmla="*/ 1405737 h 1480983"/>
              <a:gd name="connsiteX396" fmla="*/ 864440 w 2030243"/>
              <a:gd name="connsiteY396" fmla="*/ 1404266 h 1480983"/>
              <a:gd name="connsiteX397" fmla="*/ 1096738 w 2030243"/>
              <a:gd name="connsiteY397" fmla="*/ 1404110 h 1480983"/>
              <a:gd name="connsiteX398" fmla="*/ 1096879 w 2030243"/>
              <a:gd name="connsiteY398" fmla="*/ 1404704 h 1480983"/>
              <a:gd name="connsiteX399" fmla="*/ 1096393 w 2030243"/>
              <a:gd name="connsiteY399" fmla="*/ 1405095 h 1480983"/>
              <a:gd name="connsiteX400" fmla="*/ 1096127 w 2030243"/>
              <a:gd name="connsiteY400" fmla="*/ 1404188 h 1480983"/>
              <a:gd name="connsiteX401" fmla="*/ 1096738 w 2030243"/>
              <a:gd name="connsiteY401" fmla="*/ 1404110 h 1480983"/>
              <a:gd name="connsiteX402" fmla="*/ 846457 w 2030243"/>
              <a:gd name="connsiteY402" fmla="*/ 1403640 h 1480983"/>
              <a:gd name="connsiteX403" fmla="*/ 849729 w 2030243"/>
              <a:gd name="connsiteY403" fmla="*/ 1404766 h 1480983"/>
              <a:gd name="connsiteX404" fmla="*/ 849275 w 2030243"/>
              <a:gd name="connsiteY404" fmla="*/ 1406097 h 1480983"/>
              <a:gd name="connsiteX405" fmla="*/ 846003 w 2030243"/>
              <a:gd name="connsiteY405" fmla="*/ 1404986 h 1480983"/>
              <a:gd name="connsiteX406" fmla="*/ 846457 w 2030243"/>
              <a:gd name="connsiteY406" fmla="*/ 1403640 h 1480983"/>
              <a:gd name="connsiteX407" fmla="*/ 1041727 w 2030243"/>
              <a:gd name="connsiteY407" fmla="*/ 1402685 h 1480983"/>
              <a:gd name="connsiteX408" fmla="*/ 1042353 w 2030243"/>
              <a:gd name="connsiteY408" fmla="*/ 1402997 h 1480983"/>
              <a:gd name="connsiteX409" fmla="*/ 1042290 w 2030243"/>
              <a:gd name="connsiteY409" fmla="*/ 1403671 h 1480983"/>
              <a:gd name="connsiteX410" fmla="*/ 1041258 w 2030243"/>
              <a:gd name="connsiteY410" fmla="*/ 1403217 h 1480983"/>
              <a:gd name="connsiteX411" fmla="*/ 1041727 w 2030243"/>
              <a:gd name="connsiteY411" fmla="*/ 1402685 h 1480983"/>
              <a:gd name="connsiteX412" fmla="*/ 1323667 w 2030243"/>
              <a:gd name="connsiteY412" fmla="*/ 1402654 h 1480983"/>
              <a:gd name="connsiteX413" fmla="*/ 1326782 w 2030243"/>
              <a:gd name="connsiteY413" fmla="*/ 1402716 h 1480983"/>
              <a:gd name="connsiteX414" fmla="*/ 1326861 w 2030243"/>
              <a:gd name="connsiteY414" fmla="*/ 1403906 h 1480983"/>
              <a:gd name="connsiteX415" fmla="*/ 1323793 w 2030243"/>
              <a:gd name="connsiteY415" fmla="*/ 1404610 h 1480983"/>
              <a:gd name="connsiteX416" fmla="*/ 1323667 w 2030243"/>
              <a:gd name="connsiteY416" fmla="*/ 1402654 h 1480983"/>
              <a:gd name="connsiteX417" fmla="*/ 624145 w 2030243"/>
              <a:gd name="connsiteY417" fmla="*/ 1401605 h 1480983"/>
              <a:gd name="connsiteX418" fmla="*/ 624333 w 2030243"/>
              <a:gd name="connsiteY418" fmla="*/ 1402263 h 1480983"/>
              <a:gd name="connsiteX419" fmla="*/ 623723 w 2030243"/>
              <a:gd name="connsiteY419" fmla="*/ 1402560 h 1480983"/>
              <a:gd name="connsiteX420" fmla="*/ 623222 w 2030243"/>
              <a:gd name="connsiteY420" fmla="*/ 1402091 h 1480983"/>
              <a:gd name="connsiteX421" fmla="*/ 624145 w 2030243"/>
              <a:gd name="connsiteY421" fmla="*/ 1401605 h 1480983"/>
              <a:gd name="connsiteX422" fmla="*/ 615663 w 2030243"/>
              <a:gd name="connsiteY422" fmla="*/ 1401512 h 1480983"/>
              <a:gd name="connsiteX423" fmla="*/ 616272 w 2030243"/>
              <a:gd name="connsiteY423" fmla="*/ 1401528 h 1480983"/>
              <a:gd name="connsiteX424" fmla="*/ 616524 w 2030243"/>
              <a:gd name="connsiteY424" fmla="*/ 1402122 h 1480983"/>
              <a:gd name="connsiteX425" fmla="*/ 616068 w 2030243"/>
              <a:gd name="connsiteY425" fmla="*/ 1402482 h 1480983"/>
              <a:gd name="connsiteX426" fmla="*/ 615663 w 2030243"/>
              <a:gd name="connsiteY426" fmla="*/ 1401512 h 1480983"/>
              <a:gd name="connsiteX427" fmla="*/ 1151514 w 2030243"/>
              <a:gd name="connsiteY427" fmla="*/ 1400917 h 1480983"/>
              <a:gd name="connsiteX428" fmla="*/ 1151029 w 2030243"/>
              <a:gd name="connsiteY428" fmla="*/ 1403186 h 1480983"/>
              <a:gd name="connsiteX429" fmla="*/ 1149699 w 2030243"/>
              <a:gd name="connsiteY429" fmla="*/ 1403499 h 1480983"/>
              <a:gd name="connsiteX430" fmla="*/ 1148854 w 2030243"/>
              <a:gd name="connsiteY430" fmla="*/ 1402451 h 1480983"/>
              <a:gd name="connsiteX431" fmla="*/ 1151514 w 2030243"/>
              <a:gd name="connsiteY431" fmla="*/ 1400917 h 1480983"/>
              <a:gd name="connsiteX432" fmla="*/ 1252130 w 2030243"/>
              <a:gd name="connsiteY432" fmla="*/ 1400432 h 1480983"/>
              <a:gd name="connsiteX433" fmla="*/ 1264729 w 2030243"/>
              <a:gd name="connsiteY433" fmla="*/ 1401261 h 1480983"/>
              <a:gd name="connsiteX434" fmla="*/ 1258468 w 2030243"/>
              <a:gd name="connsiteY434" fmla="*/ 1403796 h 1480983"/>
              <a:gd name="connsiteX435" fmla="*/ 1207777 w 2030243"/>
              <a:gd name="connsiteY435" fmla="*/ 1415410 h 1480983"/>
              <a:gd name="connsiteX436" fmla="*/ 1197636 w 2030243"/>
              <a:gd name="connsiteY436" fmla="*/ 1412983 h 1480983"/>
              <a:gd name="connsiteX437" fmla="*/ 1198465 w 2030243"/>
              <a:gd name="connsiteY437" fmla="*/ 1410871 h 1480983"/>
              <a:gd name="connsiteX438" fmla="*/ 1221878 w 2030243"/>
              <a:gd name="connsiteY438" fmla="*/ 1406535 h 1480983"/>
              <a:gd name="connsiteX439" fmla="*/ 1252130 w 2030243"/>
              <a:gd name="connsiteY439" fmla="*/ 1400432 h 1480983"/>
              <a:gd name="connsiteX440" fmla="*/ 1221095 w 2030243"/>
              <a:gd name="connsiteY440" fmla="*/ 1400338 h 1480983"/>
              <a:gd name="connsiteX441" fmla="*/ 1223772 w 2030243"/>
              <a:gd name="connsiteY441" fmla="*/ 1401136 h 1480983"/>
              <a:gd name="connsiteX442" fmla="*/ 1223552 w 2030243"/>
              <a:gd name="connsiteY442" fmla="*/ 1402748 h 1480983"/>
              <a:gd name="connsiteX443" fmla="*/ 1218670 w 2030243"/>
              <a:gd name="connsiteY443" fmla="*/ 1402748 h 1480983"/>
              <a:gd name="connsiteX444" fmla="*/ 1218340 w 2030243"/>
              <a:gd name="connsiteY444" fmla="*/ 1401636 h 1480983"/>
              <a:gd name="connsiteX445" fmla="*/ 1221095 w 2030243"/>
              <a:gd name="connsiteY445" fmla="*/ 1400338 h 1480983"/>
              <a:gd name="connsiteX446" fmla="*/ 1121528 w 2030243"/>
              <a:gd name="connsiteY446" fmla="*/ 1399414 h 1480983"/>
              <a:gd name="connsiteX447" fmla="*/ 1141717 w 2030243"/>
              <a:gd name="connsiteY447" fmla="*/ 1403139 h 1480983"/>
              <a:gd name="connsiteX448" fmla="*/ 1116145 w 2030243"/>
              <a:gd name="connsiteY448" fmla="*/ 1405111 h 1480983"/>
              <a:gd name="connsiteX449" fmla="*/ 1121528 w 2030243"/>
              <a:gd name="connsiteY449" fmla="*/ 1399414 h 1480983"/>
              <a:gd name="connsiteX450" fmla="*/ 962008 w 2030243"/>
              <a:gd name="connsiteY450" fmla="*/ 1398502 h 1480983"/>
              <a:gd name="connsiteX451" fmla="*/ 972615 w 2030243"/>
              <a:gd name="connsiteY451" fmla="*/ 1398929 h 1480983"/>
              <a:gd name="connsiteX452" fmla="*/ 972865 w 2030243"/>
              <a:gd name="connsiteY452" fmla="*/ 1400635 h 1480983"/>
              <a:gd name="connsiteX453" fmla="*/ 965306 w 2030243"/>
              <a:gd name="connsiteY453" fmla="*/ 1402685 h 1480983"/>
              <a:gd name="connsiteX454" fmla="*/ 971535 w 2030243"/>
              <a:gd name="connsiteY454" fmla="*/ 1403875 h 1480983"/>
              <a:gd name="connsiteX455" fmla="*/ 951377 w 2030243"/>
              <a:gd name="connsiteY455" fmla="*/ 1400447 h 1480983"/>
              <a:gd name="connsiteX456" fmla="*/ 962008 w 2030243"/>
              <a:gd name="connsiteY456" fmla="*/ 1398502 h 1480983"/>
              <a:gd name="connsiteX457" fmla="*/ 1271097 w 2030243"/>
              <a:gd name="connsiteY457" fmla="*/ 1397865 h 1480983"/>
              <a:gd name="connsiteX458" fmla="*/ 1271990 w 2030243"/>
              <a:gd name="connsiteY458" fmla="*/ 1398913 h 1480983"/>
              <a:gd name="connsiteX459" fmla="*/ 1270300 w 2030243"/>
              <a:gd name="connsiteY459" fmla="*/ 1399586 h 1480983"/>
              <a:gd name="connsiteX460" fmla="*/ 1269814 w 2030243"/>
              <a:gd name="connsiteY460" fmla="*/ 1398318 h 1480983"/>
              <a:gd name="connsiteX461" fmla="*/ 1271097 w 2030243"/>
              <a:gd name="connsiteY461" fmla="*/ 1397865 h 1480983"/>
              <a:gd name="connsiteX462" fmla="*/ 618337 w 2030243"/>
              <a:gd name="connsiteY462" fmla="*/ 1397724 h 1480983"/>
              <a:gd name="connsiteX463" fmla="*/ 609762 w 2030243"/>
              <a:gd name="connsiteY463" fmla="*/ 1399962 h 1480983"/>
              <a:gd name="connsiteX464" fmla="*/ 612438 w 2030243"/>
              <a:gd name="connsiteY464" fmla="*/ 1403452 h 1480983"/>
              <a:gd name="connsiteX465" fmla="*/ 650312 w 2030243"/>
              <a:gd name="connsiteY465" fmla="*/ 1408116 h 1480983"/>
              <a:gd name="connsiteX466" fmla="*/ 650672 w 2030243"/>
              <a:gd name="connsiteY466" fmla="*/ 1406535 h 1480983"/>
              <a:gd name="connsiteX467" fmla="*/ 626618 w 2030243"/>
              <a:gd name="connsiteY467" fmla="*/ 1399148 h 1480983"/>
              <a:gd name="connsiteX468" fmla="*/ 618337 w 2030243"/>
              <a:gd name="connsiteY468" fmla="*/ 1397724 h 1480983"/>
              <a:gd name="connsiteX469" fmla="*/ 1278344 w 2030243"/>
              <a:gd name="connsiteY469" fmla="*/ 1397583 h 1480983"/>
              <a:gd name="connsiteX470" fmla="*/ 1278296 w 2030243"/>
              <a:gd name="connsiteY470" fmla="*/ 1398053 h 1480983"/>
              <a:gd name="connsiteX471" fmla="*/ 1277843 w 2030243"/>
              <a:gd name="connsiteY471" fmla="*/ 1397771 h 1480983"/>
              <a:gd name="connsiteX472" fmla="*/ 782965 w 2030243"/>
              <a:gd name="connsiteY472" fmla="*/ 1397521 h 1480983"/>
              <a:gd name="connsiteX473" fmla="*/ 782965 w 2030243"/>
              <a:gd name="connsiteY473" fmla="*/ 1398100 h 1480983"/>
              <a:gd name="connsiteX474" fmla="*/ 787675 w 2030243"/>
              <a:gd name="connsiteY474" fmla="*/ 1398100 h 1480983"/>
              <a:gd name="connsiteX475" fmla="*/ 787675 w 2030243"/>
              <a:gd name="connsiteY475" fmla="*/ 1397521 h 1480983"/>
              <a:gd name="connsiteX476" fmla="*/ 782965 w 2030243"/>
              <a:gd name="connsiteY476" fmla="*/ 1397521 h 1480983"/>
              <a:gd name="connsiteX477" fmla="*/ 642034 w 2030243"/>
              <a:gd name="connsiteY477" fmla="*/ 1397489 h 1480983"/>
              <a:gd name="connsiteX478" fmla="*/ 641923 w 2030243"/>
              <a:gd name="connsiteY478" fmla="*/ 1398006 h 1480983"/>
              <a:gd name="connsiteX479" fmla="*/ 643990 w 2030243"/>
              <a:gd name="connsiteY479" fmla="*/ 1398006 h 1480983"/>
              <a:gd name="connsiteX480" fmla="*/ 644005 w 2030243"/>
              <a:gd name="connsiteY480" fmla="*/ 1397599 h 1480983"/>
              <a:gd name="connsiteX481" fmla="*/ 642034 w 2030243"/>
              <a:gd name="connsiteY481" fmla="*/ 1397489 h 1480983"/>
              <a:gd name="connsiteX482" fmla="*/ 1142719 w 2030243"/>
              <a:gd name="connsiteY482" fmla="*/ 1397301 h 1480983"/>
              <a:gd name="connsiteX483" fmla="*/ 1143204 w 2030243"/>
              <a:gd name="connsiteY483" fmla="*/ 1398209 h 1480983"/>
              <a:gd name="connsiteX484" fmla="*/ 1142452 w 2030243"/>
              <a:gd name="connsiteY484" fmla="*/ 1398209 h 1480983"/>
              <a:gd name="connsiteX485" fmla="*/ 1142107 w 2030243"/>
              <a:gd name="connsiteY485" fmla="*/ 1397677 h 1480983"/>
              <a:gd name="connsiteX486" fmla="*/ 1142719 w 2030243"/>
              <a:gd name="connsiteY486" fmla="*/ 1397301 h 1480983"/>
              <a:gd name="connsiteX487" fmla="*/ 217675 w 2030243"/>
              <a:gd name="connsiteY487" fmla="*/ 1396817 h 1480983"/>
              <a:gd name="connsiteX488" fmla="*/ 216673 w 2030243"/>
              <a:gd name="connsiteY488" fmla="*/ 1397223 h 1480983"/>
              <a:gd name="connsiteX489" fmla="*/ 217565 w 2030243"/>
              <a:gd name="connsiteY489" fmla="*/ 1398084 h 1480983"/>
              <a:gd name="connsiteX490" fmla="*/ 218598 w 2030243"/>
              <a:gd name="connsiteY490" fmla="*/ 1397678 h 1480983"/>
              <a:gd name="connsiteX491" fmla="*/ 217675 w 2030243"/>
              <a:gd name="connsiteY491" fmla="*/ 1396817 h 1480983"/>
              <a:gd name="connsiteX492" fmla="*/ 587397 w 2030243"/>
              <a:gd name="connsiteY492" fmla="*/ 1394939 h 1480983"/>
              <a:gd name="connsiteX493" fmla="*/ 586960 w 2030243"/>
              <a:gd name="connsiteY493" fmla="*/ 1396191 h 1480983"/>
              <a:gd name="connsiteX494" fmla="*/ 587836 w 2030243"/>
              <a:gd name="connsiteY494" fmla="*/ 1396722 h 1480983"/>
              <a:gd name="connsiteX495" fmla="*/ 588399 w 2030243"/>
              <a:gd name="connsiteY495" fmla="*/ 1395486 h 1480983"/>
              <a:gd name="connsiteX496" fmla="*/ 587397 w 2030243"/>
              <a:gd name="connsiteY496" fmla="*/ 1394939 h 1480983"/>
              <a:gd name="connsiteX497" fmla="*/ 1034778 w 2030243"/>
              <a:gd name="connsiteY497" fmla="*/ 1394438 h 1480983"/>
              <a:gd name="connsiteX498" fmla="*/ 1039270 w 2030243"/>
              <a:gd name="connsiteY498" fmla="*/ 1394782 h 1480983"/>
              <a:gd name="connsiteX499" fmla="*/ 1050178 w 2030243"/>
              <a:gd name="connsiteY499" fmla="*/ 1396472 h 1480983"/>
              <a:gd name="connsiteX500" fmla="*/ 1050742 w 2030243"/>
              <a:gd name="connsiteY500" fmla="*/ 1400025 h 1480983"/>
              <a:gd name="connsiteX501" fmla="*/ 1049192 w 2030243"/>
              <a:gd name="connsiteY501" fmla="*/ 1400776 h 1480983"/>
              <a:gd name="connsiteX502" fmla="*/ 1040286 w 2030243"/>
              <a:gd name="connsiteY502" fmla="*/ 1400635 h 1480983"/>
              <a:gd name="connsiteX503" fmla="*/ 1025686 w 2030243"/>
              <a:gd name="connsiteY503" fmla="*/ 1400901 h 1480983"/>
              <a:gd name="connsiteX504" fmla="*/ 1019503 w 2030243"/>
              <a:gd name="connsiteY504" fmla="*/ 1400510 h 1480983"/>
              <a:gd name="connsiteX505" fmla="*/ 1008063 w 2030243"/>
              <a:gd name="connsiteY505" fmla="*/ 1403546 h 1480983"/>
              <a:gd name="connsiteX506" fmla="*/ 996216 w 2030243"/>
              <a:gd name="connsiteY506" fmla="*/ 1404047 h 1480983"/>
              <a:gd name="connsiteX507" fmla="*/ 993994 w 2030243"/>
              <a:gd name="connsiteY507" fmla="*/ 1404360 h 1480983"/>
              <a:gd name="connsiteX508" fmla="*/ 979032 w 2030243"/>
              <a:gd name="connsiteY508" fmla="*/ 1400995 h 1480983"/>
              <a:gd name="connsiteX509" fmla="*/ 978969 w 2030243"/>
              <a:gd name="connsiteY509" fmla="*/ 1398992 h 1480983"/>
              <a:gd name="connsiteX510" fmla="*/ 987828 w 2030243"/>
              <a:gd name="connsiteY510" fmla="*/ 1398382 h 1480983"/>
              <a:gd name="connsiteX511" fmla="*/ 1005872 w 2030243"/>
              <a:gd name="connsiteY511" fmla="*/ 1398350 h 1480983"/>
              <a:gd name="connsiteX512" fmla="*/ 1012336 w 2030243"/>
              <a:gd name="connsiteY512" fmla="*/ 1395518 h 1480983"/>
              <a:gd name="connsiteX513" fmla="*/ 1017375 w 2030243"/>
              <a:gd name="connsiteY513" fmla="*/ 1395456 h 1480983"/>
              <a:gd name="connsiteX514" fmla="*/ 1034778 w 2030243"/>
              <a:gd name="connsiteY514" fmla="*/ 1394438 h 1480983"/>
              <a:gd name="connsiteX515" fmla="*/ 932034 w 2030243"/>
              <a:gd name="connsiteY515" fmla="*/ 1393483 h 1480983"/>
              <a:gd name="connsiteX516" fmla="*/ 930672 w 2030243"/>
              <a:gd name="connsiteY516" fmla="*/ 1395112 h 1480983"/>
              <a:gd name="connsiteX517" fmla="*/ 931909 w 2030243"/>
              <a:gd name="connsiteY517" fmla="*/ 1396410 h 1480983"/>
              <a:gd name="connsiteX518" fmla="*/ 933771 w 2030243"/>
              <a:gd name="connsiteY518" fmla="*/ 1394798 h 1480983"/>
              <a:gd name="connsiteX519" fmla="*/ 932034 w 2030243"/>
              <a:gd name="connsiteY519" fmla="*/ 1393483 h 1480983"/>
              <a:gd name="connsiteX520" fmla="*/ 1216526 w 2030243"/>
              <a:gd name="connsiteY520" fmla="*/ 1392716 h 1480983"/>
              <a:gd name="connsiteX521" fmla="*/ 1217340 w 2030243"/>
              <a:gd name="connsiteY521" fmla="*/ 1393624 h 1480983"/>
              <a:gd name="connsiteX522" fmla="*/ 1216243 w 2030243"/>
              <a:gd name="connsiteY522" fmla="*/ 1394328 h 1480983"/>
              <a:gd name="connsiteX523" fmla="*/ 1215415 w 2030243"/>
              <a:gd name="connsiteY523" fmla="*/ 1393326 h 1480983"/>
              <a:gd name="connsiteX524" fmla="*/ 1216526 w 2030243"/>
              <a:gd name="connsiteY524" fmla="*/ 1392716 h 1480983"/>
              <a:gd name="connsiteX525" fmla="*/ 1173379 w 2030243"/>
              <a:gd name="connsiteY525" fmla="*/ 1392308 h 1480983"/>
              <a:gd name="connsiteX526" fmla="*/ 1173337 w 2030243"/>
              <a:gd name="connsiteY526" fmla="*/ 1392356 h 1480983"/>
              <a:gd name="connsiteX527" fmla="*/ 1173331 w 2030243"/>
              <a:gd name="connsiteY527" fmla="*/ 1392356 h 1480983"/>
              <a:gd name="connsiteX528" fmla="*/ 1173362 w 2030243"/>
              <a:gd name="connsiteY528" fmla="*/ 1392325 h 1480983"/>
              <a:gd name="connsiteX529" fmla="*/ 1173362 w 2030243"/>
              <a:gd name="connsiteY529" fmla="*/ 1392324 h 1480983"/>
              <a:gd name="connsiteX530" fmla="*/ 1173018 w 2030243"/>
              <a:gd name="connsiteY530" fmla="*/ 1392011 h 1480983"/>
              <a:gd name="connsiteX531" fmla="*/ 1173362 w 2030243"/>
              <a:gd name="connsiteY531" fmla="*/ 1392324 h 1480983"/>
              <a:gd name="connsiteX532" fmla="*/ 1173331 w 2030243"/>
              <a:gd name="connsiteY532" fmla="*/ 1392356 h 1480983"/>
              <a:gd name="connsiteX533" fmla="*/ 1173331 w 2030243"/>
              <a:gd name="connsiteY533" fmla="*/ 1392357 h 1480983"/>
              <a:gd name="connsiteX534" fmla="*/ 1167682 w 2030243"/>
              <a:gd name="connsiteY534" fmla="*/ 1391489 h 1480983"/>
              <a:gd name="connsiteX535" fmla="*/ 1170310 w 2030243"/>
              <a:gd name="connsiteY535" fmla="*/ 1395752 h 1480983"/>
              <a:gd name="connsiteX536" fmla="*/ 1173337 w 2030243"/>
              <a:gd name="connsiteY536" fmla="*/ 1392356 h 1480983"/>
              <a:gd name="connsiteX537" fmla="*/ 1187871 w 2030243"/>
              <a:gd name="connsiteY537" fmla="*/ 1392356 h 1480983"/>
              <a:gd name="connsiteX538" fmla="*/ 1181704 w 2030243"/>
              <a:gd name="connsiteY538" fmla="*/ 1399477 h 1480983"/>
              <a:gd name="connsiteX539" fmla="*/ 1174771 w 2030243"/>
              <a:gd name="connsiteY539" fmla="*/ 1400040 h 1480983"/>
              <a:gd name="connsiteX540" fmla="*/ 1165225 w 2030243"/>
              <a:gd name="connsiteY540" fmla="*/ 1399727 h 1480983"/>
              <a:gd name="connsiteX541" fmla="*/ 1158526 w 2030243"/>
              <a:gd name="connsiteY541" fmla="*/ 1402012 h 1480983"/>
              <a:gd name="connsiteX542" fmla="*/ 1149261 w 2030243"/>
              <a:gd name="connsiteY542" fmla="*/ 1395314 h 1480983"/>
              <a:gd name="connsiteX543" fmla="*/ 1159716 w 2030243"/>
              <a:gd name="connsiteY543" fmla="*/ 1394249 h 1480983"/>
              <a:gd name="connsiteX544" fmla="*/ 1163503 w 2030243"/>
              <a:gd name="connsiteY544" fmla="*/ 1392966 h 1480983"/>
              <a:gd name="connsiteX545" fmla="*/ 1167682 w 2030243"/>
              <a:gd name="connsiteY545" fmla="*/ 1391489 h 1480983"/>
              <a:gd name="connsiteX546" fmla="*/ 1206199 w 2030243"/>
              <a:gd name="connsiteY546" fmla="*/ 1390781 h 1480983"/>
              <a:gd name="connsiteX547" fmla="*/ 1207574 w 2030243"/>
              <a:gd name="connsiteY547" fmla="*/ 1395815 h 1480983"/>
              <a:gd name="connsiteX548" fmla="*/ 1200202 w 2030243"/>
              <a:gd name="connsiteY548" fmla="*/ 1398678 h 1480983"/>
              <a:gd name="connsiteX549" fmla="*/ 1206224 w 2030243"/>
              <a:gd name="connsiteY549" fmla="*/ 1390748 h 1480983"/>
              <a:gd name="connsiteX550" fmla="*/ 1206199 w 2030243"/>
              <a:gd name="connsiteY550" fmla="*/ 1390781 h 1480983"/>
              <a:gd name="connsiteX551" fmla="*/ 1206196 w 2030243"/>
              <a:gd name="connsiteY551" fmla="*/ 1390775 h 1480983"/>
              <a:gd name="connsiteX552" fmla="*/ 1206226 w 2030243"/>
              <a:gd name="connsiteY552" fmla="*/ 1390745 h 1480983"/>
              <a:gd name="connsiteX553" fmla="*/ 1206227 w 2030243"/>
              <a:gd name="connsiteY553" fmla="*/ 1390745 h 1480983"/>
              <a:gd name="connsiteX554" fmla="*/ 1206224 w 2030243"/>
              <a:gd name="connsiteY554" fmla="*/ 1390748 h 1480983"/>
              <a:gd name="connsiteX555" fmla="*/ 1206227 w 2030243"/>
              <a:gd name="connsiteY555" fmla="*/ 1390744 h 1480983"/>
              <a:gd name="connsiteX556" fmla="*/ 1206226 w 2030243"/>
              <a:gd name="connsiteY556" fmla="*/ 1390745 h 1480983"/>
              <a:gd name="connsiteX557" fmla="*/ 1206196 w 2030243"/>
              <a:gd name="connsiteY557" fmla="*/ 1390775 h 1480983"/>
              <a:gd name="connsiteX558" fmla="*/ 1206196 w 2030243"/>
              <a:gd name="connsiteY558" fmla="*/ 1390775 h 1480983"/>
              <a:gd name="connsiteX559" fmla="*/ 1206169 w 2030243"/>
              <a:gd name="connsiteY559" fmla="*/ 1390760 h 1480983"/>
              <a:gd name="connsiteX560" fmla="*/ 1300880 w 2030243"/>
              <a:gd name="connsiteY560" fmla="*/ 1389493 h 1480983"/>
              <a:gd name="connsiteX561" fmla="*/ 1301491 w 2030243"/>
              <a:gd name="connsiteY561" fmla="*/ 1389837 h 1480983"/>
              <a:gd name="connsiteX562" fmla="*/ 1301225 w 2030243"/>
              <a:gd name="connsiteY562" fmla="*/ 1390370 h 1480983"/>
              <a:gd name="connsiteX563" fmla="*/ 1300521 w 2030243"/>
              <a:gd name="connsiteY563" fmla="*/ 1390385 h 1480983"/>
              <a:gd name="connsiteX564" fmla="*/ 1300880 w 2030243"/>
              <a:gd name="connsiteY564" fmla="*/ 1389493 h 1480983"/>
              <a:gd name="connsiteX565" fmla="*/ 787488 w 2030243"/>
              <a:gd name="connsiteY565" fmla="*/ 1389461 h 1480983"/>
              <a:gd name="connsiteX566" fmla="*/ 787236 w 2030243"/>
              <a:gd name="connsiteY566" fmla="*/ 1390494 h 1480983"/>
              <a:gd name="connsiteX567" fmla="*/ 788395 w 2030243"/>
              <a:gd name="connsiteY567" fmla="*/ 1391323 h 1480983"/>
              <a:gd name="connsiteX568" fmla="*/ 790211 w 2030243"/>
              <a:gd name="connsiteY568" fmla="*/ 1390181 h 1480983"/>
              <a:gd name="connsiteX569" fmla="*/ 787488 w 2030243"/>
              <a:gd name="connsiteY569" fmla="*/ 1389461 h 1480983"/>
              <a:gd name="connsiteX570" fmla="*/ 1200562 w 2030243"/>
              <a:gd name="connsiteY570" fmla="*/ 1387539 h 1480983"/>
              <a:gd name="connsiteX571" fmla="*/ 1206169 w 2030243"/>
              <a:gd name="connsiteY571" fmla="*/ 1390760 h 1480983"/>
              <a:gd name="connsiteX572" fmla="*/ 1200724 w 2030243"/>
              <a:gd name="connsiteY572" fmla="*/ 1392211 h 1480983"/>
              <a:gd name="connsiteX573" fmla="*/ 1195068 w 2030243"/>
              <a:gd name="connsiteY573" fmla="*/ 1391354 h 1480983"/>
              <a:gd name="connsiteX574" fmla="*/ 1200562 w 2030243"/>
              <a:gd name="connsiteY574" fmla="*/ 1387539 h 1480983"/>
              <a:gd name="connsiteX575" fmla="*/ 1378742 w 2030243"/>
              <a:gd name="connsiteY575" fmla="*/ 1386737 h 1480983"/>
              <a:gd name="connsiteX576" fmla="*/ 1379242 w 2030243"/>
              <a:gd name="connsiteY576" fmla="*/ 1387206 h 1480983"/>
              <a:gd name="connsiteX577" fmla="*/ 1378945 w 2030243"/>
              <a:gd name="connsiteY577" fmla="*/ 1387817 h 1480983"/>
              <a:gd name="connsiteX578" fmla="*/ 1378303 w 2030243"/>
              <a:gd name="connsiteY578" fmla="*/ 1387707 h 1480983"/>
              <a:gd name="connsiteX579" fmla="*/ 1378742 w 2030243"/>
              <a:gd name="connsiteY579" fmla="*/ 1386737 h 1480983"/>
              <a:gd name="connsiteX580" fmla="*/ 1216557 w 2030243"/>
              <a:gd name="connsiteY580" fmla="*/ 1384578 h 1480983"/>
              <a:gd name="connsiteX581" fmla="*/ 1217167 w 2030243"/>
              <a:gd name="connsiteY581" fmla="*/ 1386410 h 1480983"/>
              <a:gd name="connsiteX582" fmla="*/ 1212942 w 2030243"/>
              <a:gd name="connsiteY582" fmla="*/ 1387535 h 1480983"/>
              <a:gd name="connsiteX583" fmla="*/ 1212425 w 2030243"/>
              <a:gd name="connsiteY583" fmla="*/ 1386096 h 1480983"/>
              <a:gd name="connsiteX584" fmla="*/ 1216557 w 2030243"/>
              <a:gd name="connsiteY584" fmla="*/ 1384578 h 1480983"/>
              <a:gd name="connsiteX585" fmla="*/ 1096314 w 2030243"/>
              <a:gd name="connsiteY585" fmla="*/ 1382732 h 1480983"/>
              <a:gd name="connsiteX586" fmla="*/ 1093248 w 2030243"/>
              <a:gd name="connsiteY586" fmla="*/ 1385283 h 1480983"/>
              <a:gd name="connsiteX587" fmla="*/ 1097974 w 2030243"/>
              <a:gd name="connsiteY587" fmla="*/ 1388366 h 1480983"/>
              <a:gd name="connsiteX588" fmla="*/ 1101902 w 2030243"/>
              <a:gd name="connsiteY588" fmla="*/ 1386018 h 1480983"/>
              <a:gd name="connsiteX589" fmla="*/ 1096314 w 2030243"/>
              <a:gd name="connsiteY589" fmla="*/ 1382732 h 1480983"/>
              <a:gd name="connsiteX590" fmla="*/ 829039 w 2030243"/>
              <a:gd name="connsiteY590" fmla="*/ 1382388 h 1480983"/>
              <a:gd name="connsiteX591" fmla="*/ 806064 w 2030243"/>
              <a:gd name="connsiteY591" fmla="*/ 1384453 h 1480983"/>
              <a:gd name="connsiteX592" fmla="*/ 829101 w 2030243"/>
              <a:gd name="connsiteY592" fmla="*/ 1384453 h 1480983"/>
              <a:gd name="connsiteX593" fmla="*/ 829039 w 2030243"/>
              <a:gd name="connsiteY593" fmla="*/ 1382388 h 1480983"/>
              <a:gd name="connsiteX594" fmla="*/ 1080556 w 2030243"/>
              <a:gd name="connsiteY594" fmla="*/ 1381855 h 1480983"/>
              <a:gd name="connsiteX595" fmla="*/ 1079319 w 2030243"/>
              <a:gd name="connsiteY595" fmla="*/ 1382199 h 1480983"/>
              <a:gd name="connsiteX596" fmla="*/ 1079960 w 2030243"/>
              <a:gd name="connsiteY596" fmla="*/ 1383233 h 1480983"/>
              <a:gd name="connsiteX597" fmla="*/ 1081150 w 2030243"/>
              <a:gd name="connsiteY597" fmla="*/ 1382826 h 1480983"/>
              <a:gd name="connsiteX598" fmla="*/ 1080556 w 2030243"/>
              <a:gd name="connsiteY598" fmla="*/ 1381855 h 1480983"/>
              <a:gd name="connsiteX599" fmla="*/ 768973 w 2030243"/>
              <a:gd name="connsiteY599" fmla="*/ 1381745 h 1480983"/>
              <a:gd name="connsiteX600" fmla="*/ 768378 w 2030243"/>
              <a:gd name="connsiteY600" fmla="*/ 1381949 h 1480983"/>
              <a:gd name="connsiteX601" fmla="*/ 769160 w 2030243"/>
              <a:gd name="connsiteY601" fmla="*/ 1382497 h 1480983"/>
              <a:gd name="connsiteX602" fmla="*/ 769505 w 2030243"/>
              <a:gd name="connsiteY602" fmla="*/ 1382074 h 1480983"/>
              <a:gd name="connsiteX603" fmla="*/ 768973 w 2030243"/>
              <a:gd name="connsiteY603" fmla="*/ 1381745 h 1480983"/>
              <a:gd name="connsiteX604" fmla="*/ 837851 w 2030243"/>
              <a:gd name="connsiteY604" fmla="*/ 1381620 h 1480983"/>
              <a:gd name="connsiteX605" fmla="*/ 834642 w 2030243"/>
              <a:gd name="connsiteY605" fmla="*/ 1382826 h 1480983"/>
              <a:gd name="connsiteX606" fmla="*/ 834845 w 2030243"/>
              <a:gd name="connsiteY606" fmla="*/ 1384343 h 1480983"/>
              <a:gd name="connsiteX607" fmla="*/ 894802 w 2030243"/>
              <a:gd name="connsiteY607" fmla="*/ 1384578 h 1480983"/>
              <a:gd name="connsiteX608" fmla="*/ 837851 w 2030243"/>
              <a:gd name="connsiteY608" fmla="*/ 1381620 h 1480983"/>
              <a:gd name="connsiteX609" fmla="*/ 1184373 w 2030243"/>
              <a:gd name="connsiteY609" fmla="*/ 1381358 h 1480983"/>
              <a:gd name="connsiteX610" fmla="*/ 1184317 w 2030243"/>
              <a:gd name="connsiteY610" fmla="*/ 1381401 h 1480983"/>
              <a:gd name="connsiteX611" fmla="*/ 1184294 w 2030243"/>
              <a:gd name="connsiteY611" fmla="*/ 1381368 h 1480983"/>
              <a:gd name="connsiteX612" fmla="*/ 927625 w 2030243"/>
              <a:gd name="connsiteY612" fmla="*/ 1379775 h 1480983"/>
              <a:gd name="connsiteX613" fmla="*/ 927613 w 2030243"/>
              <a:gd name="connsiteY613" fmla="*/ 1379792 h 1480983"/>
              <a:gd name="connsiteX614" fmla="*/ 927606 w 2030243"/>
              <a:gd name="connsiteY614" fmla="*/ 1379789 h 1480983"/>
              <a:gd name="connsiteX615" fmla="*/ 927636 w 2030243"/>
              <a:gd name="connsiteY615" fmla="*/ 1379758 h 1480983"/>
              <a:gd name="connsiteX616" fmla="*/ 927645 w 2030243"/>
              <a:gd name="connsiteY616" fmla="*/ 1379761 h 1480983"/>
              <a:gd name="connsiteX617" fmla="*/ 927625 w 2030243"/>
              <a:gd name="connsiteY617" fmla="*/ 1379775 h 1480983"/>
              <a:gd name="connsiteX618" fmla="*/ 1024408 w 2030243"/>
              <a:gd name="connsiteY618" fmla="*/ 1378968 h 1480983"/>
              <a:gd name="connsiteX619" fmla="*/ 1028298 w 2030243"/>
              <a:gd name="connsiteY619" fmla="*/ 1383341 h 1480983"/>
              <a:gd name="connsiteX620" fmla="*/ 1051131 w 2030243"/>
              <a:gd name="connsiteY620" fmla="*/ 1382324 h 1480983"/>
              <a:gd name="connsiteX621" fmla="*/ 1011302 w 2030243"/>
              <a:gd name="connsiteY621" fmla="*/ 1392246 h 1480983"/>
              <a:gd name="connsiteX622" fmla="*/ 1009455 w 2030243"/>
              <a:gd name="connsiteY622" fmla="*/ 1384514 h 1480983"/>
              <a:gd name="connsiteX623" fmla="*/ 1003257 w 2030243"/>
              <a:gd name="connsiteY623" fmla="*/ 1383951 h 1480983"/>
              <a:gd name="connsiteX624" fmla="*/ 1021725 w 2030243"/>
              <a:gd name="connsiteY624" fmla="*/ 1384984 h 1480983"/>
              <a:gd name="connsiteX625" fmla="*/ 1019096 w 2030243"/>
              <a:gd name="connsiteY625" fmla="*/ 1380807 h 1480983"/>
              <a:gd name="connsiteX626" fmla="*/ 1024408 w 2030243"/>
              <a:gd name="connsiteY626" fmla="*/ 1378968 h 1480983"/>
              <a:gd name="connsiteX627" fmla="*/ 1139808 w 2030243"/>
              <a:gd name="connsiteY627" fmla="*/ 1378318 h 1480983"/>
              <a:gd name="connsiteX628" fmla="*/ 1136787 w 2030243"/>
              <a:gd name="connsiteY628" fmla="*/ 1379006 h 1480983"/>
              <a:gd name="connsiteX629" fmla="*/ 1137100 w 2030243"/>
              <a:gd name="connsiteY629" fmla="*/ 1380164 h 1480983"/>
              <a:gd name="connsiteX630" fmla="*/ 1140058 w 2030243"/>
              <a:gd name="connsiteY630" fmla="*/ 1379288 h 1480983"/>
              <a:gd name="connsiteX631" fmla="*/ 1139808 w 2030243"/>
              <a:gd name="connsiteY631" fmla="*/ 1378318 h 1480983"/>
              <a:gd name="connsiteX632" fmla="*/ 1399572 w 2030243"/>
              <a:gd name="connsiteY632" fmla="*/ 1378270 h 1480983"/>
              <a:gd name="connsiteX633" fmla="*/ 1400464 w 2030243"/>
              <a:gd name="connsiteY633" fmla="*/ 1380476 h 1480983"/>
              <a:gd name="connsiteX634" fmla="*/ 1394125 w 2030243"/>
              <a:gd name="connsiteY634" fmla="*/ 1382793 h 1480983"/>
              <a:gd name="connsiteX635" fmla="*/ 1393359 w 2030243"/>
              <a:gd name="connsiteY635" fmla="*/ 1380852 h 1480983"/>
              <a:gd name="connsiteX636" fmla="*/ 1399572 w 2030243"/>
              <a:gd name="connsiteY636" fmla="*/ 1378270 h 1480983"/>
              <a:gd name="connsiteX637" fmla="*/ 1237528 w 2030243"/>
              <a:gd name="connsiteY637" fmla="*/ 1378224 h 1480983"/>
              <a:gd name="connsiteX638" fmla="*/ 1237548 w 2030243"/>
              <a:gd name="connsiteY638" fmla="*/ 1378268 h 1480983"/>
              <a:gd name="connsiteX639" fmla="*/ 1237497 w 2030243"/>
              <a:gd name="connsiteY639" fmla="*/ 1378271 h 1480983"/>
              <a:gd name="connsiteX640" fmla="*/ 916822 w 2030243"/>
              <a:gd name="connsiteY640" fmla="*/ 1378067 h 1480983"/>
              <a:gd name="connsiteX641" fmla="*/ 916962 w 2030243"/>
              <a:gd name="connsiteY641" fmla="*/ 1380273 h 1480983"/>
              <a:gd name="connsiteX642" fmla="*/ 915929 w 2030243"/>
              <a:gd name="connsiteY642" fmla="*/ 1379350 h 1480983"/>
              <a:gd name="connsiteX643" fmla="*/ 916822 w 2030243"/>
              <a:gd name="connsiteY643" fmla="*/ 1378067 h 1480983"/>
              <a:gd name="connsiteX644" fmla="*/ 1236120 w 2030243"/>
              <a:gd name="connsiteY644" fmla="*/ 1377833 h 1480983"/>
              <a:gd name="connsiteX645" fmla="*/ 1237528 w 2030243"/>
              <a:gd name="connsiteY645" fmla="*/ 1378224 h 1480983"/>
              <a:gd name="connsiteX646" fmla="*/ 1237498 w 2030243"/>
              <a:gd name="connsiteY646" fmla="*/ 1378255 h 1480983"/>
              <a:gd name="connsiteX647" fmla="*/ 1236120 w 2030243"/>
              <a:gd name="connsiteY647" fmla="*/ 1377833 h 1480983"/>
              <a:gd name="connsiteX648" fmla="*/ 1225588 w 2030243"/>
              <a:gd name="connsiteY648" fmla="*/ 1377488 h 1480983"/>
              <a:gd name="connsiteX649" fmla="*/ 1227606 w 2030243"/>
              <a:gd name="connsiteY649" fmla="*/ 1381494 h 1480983"/>
              <a:gd name="connsiteX650" fmla="*/ 1225618 w 2030243"/>
              <a:gd name="connsiteY650" fmla="*/ 1382732 h 1480983"/>
              <a:gd name="connsiteX651" fmla="*/ 1222739 w 2030243"/>
              <a:gd name="connsiteY651" fmla="*/ 1379163 h 1480983"/>
              <a:gd name="connsiteX652" fmla="*/ 1225588 w 2030243"/>
              <a:gd name="connsiteY652" fmla="*/ 1377488 h 1480983"/>
              <a:gd name="connsiteX653" fmla="*/ 1250237 w 2030243"/>
              <a:gd name="connsiteY653" fmla="*/ 1377457 h 1480983"/>
              <a:gd name="connsiteX654" fmla="*/ 1250471 w 2030243"/>
              <a:gd name="connsiteY654" fmla="*/ 1378960 h 1480983"/>
              <a:gd name="connsiteX655" fmla="*/ 1238795 w 2030243"/>
              <a:gd name="connsiteY655" fmla="*/ 1381025 h 1480983"/>
              <a:gd name="connsiteX656" fmla="*/ 1237548 w 2030243"/>
              <a:gd name="connsiteY656" fmla="*/ 1378268 h 1480983"/>
              <a:gd name="connsiteX657" fmla="*/ 1272475 w 2030243"/>
              <a:gd name="connsiteY657" fmla="*/ 1376940 h 1480983"/>
              <a:gd name="connsiteX658" fmla="*/ 1273930 w 2030243"/>
              <a:gd name="connsiteY658" fmla="*/ 1377926 h 1480983"/>
              <a:gd name="connsiteX659" fmla="*/ 1272646 w 2030243"/>
              <a:gd name="connsiteY659" fmla="*/ 1379367 h 1480983"/>
              <a:gd name="connsiteX660" fmla="*/ 1271551 w 2030243"/>
              <a:gd name="connsiteY660" fmla="*/ 1378646 h 1480983"/>
              <a:gd name="connsiteX661" fmla="*/ 1272475 w 2030243"/>
              <a:gd name="connsiteY661" fmla="*/ 1376940 h 1480983"/>
              <a:gd name="connsiteX662" fmla="*/ 1406254 w 2030243"/>
              <a:gd name="connsiteY662" fmla="*/ 1375626 h 1480983"/>
              <a:gd name="connsiteX663" fmla="*/ 1409416 w 2030243"/>
              <a:gd name="connsiteY663" fmla="*/ 1376141 h 1480983"/>
              <a:gd name="connsiteX664" fmla="*/ 1405582 w 2030243"/>
              <a:gd name="connsiteY664" fmla="*/ 1378208 h 1480983"/>
              <a:gd name="connsiteX665" fmla="*/ 1404799 w 2030243"/>
              <a:gd name="connsiteY665" fmla="*/ 1377348 h 1480983"/>
              <a:gd name="connsiteX666" fmla="*/ 1406254 w 2030243"/>
              <a:gd name="connsiteY666" fmla="*/ 1375626 h 1480983"/>
              <a:gd name="connsiteX667" fmla="*/ 1025089 w 2030243"/>
              <a:gd name="connsiteY667" fmla="*/ 1375485 h 1480983"/>
              <a:gd name="connsiteX668" fmla="*/ 1025809 w 2030243"/>
              <a:gd name="connsiteY668" fmla="*/ 1375485 h 1480983"/>
              <a:gd name="connsiteX669" fmla="*/ 1025449 w 2030243"/>
              <a:gd name="connsiteY669" fmla="*/ 1376392 h 1480983"/>
              <a:gd name="connsiteX670" fmla="*/ 1024872 w 2030243"/>
              <a:gd name="connsiteY670" fmla="*/ 1376017 h 1480983"/>
              <a:gd name="connsiteX671" fmla="*/ 1025089 w 2030243"/>
              <a:gd name="connsiteY671" fmla="*/ 1375485 h 1480983"/>
              <a:gd name="connsiteX672" fmla="*/ 1362230 w 2030243"/>
              <a:gd name="connsiteY672" fmla="*/ 1374749 h 1480983"/>
              <a:gd name="connsiteX673" fmla="*/ 1363325 w 2030243"/>
              <a:gd name="connsiteY673" fmla="*/ 1374891 h 1480983"/>
              <a:gd name="connsiteX674" fmla="*/ 1363185 w 2030243"/>
              <a:gd name="connsiteY674" fmla="*/ 1375517 h 1480983"/>
              <a:gd name="connsiteX675" fmla="*/ 1362089 w 2030243"/>
              <a:gd name="connsiteY675" fmla="*/ 1375344 h 1480983"/>
              <a:gd name="connsiteX676" fmla="*/ 1362230 w 2030243"/>
              <a:gd name="connsiteY676" fmla="*/ 1374749 h 1480983"/>
              <a:gd name="connsiteX677" fmla="*/ 827161 w 2030243"/>
              <a:gd name="connsiteY677" fmla="*/ 1374734 h 1480983"/>
              <a:gd name="connsiteX678" fmla="*/ 821315 w 2030243"/>
              <a:gd name="connsiteY678" fmla="*/ 1375137 h 1480983"/>
              <a:gd name="connsiteX679" fmla="*/ 821260 w 2030243"/>
              <a:gd name="connsiteY679" fmla="*/ 1375125 h 1480983"/>
              <a:gd name="connsiteX680" fmla="*/ 820932 w 2030243"/>
              <a:gd name="connsiteY680" fmla="*/ 1374827 h 1480983"/>
              <a:gd name="connsiteX681" fmla="*/ 821246 w 2030243"/>
              <a:gd name="connsiteY681" fmla="*/ 1375141 h 1480983"/>
              <a:gd name="connsiteX682" fmla="*/ 821315 w 2030243"/>
              <a:gd name="connsiteY682" fmla="*/ 1375137 h 1480983"/>
              <a:gd name="connsiteX683" fmla="*/ 827068 w 2030243"/>
              <a:gd name="connsiteY683" fmla="*/ 1376299 h 1480983"/>
              <a:gd name="connsiteX684" fmla="*/ 827161 w 2030243"/>
              <a:gd name="connsiteY684" fmla="*/ 1374734 h 1480983"/>
              <a:gd name="connsiteX685" fmla="*/ 1001880 w 2030243"/>
              <a:gd name="connsiteY685" fmla="*/ 1374546 h 1480983"/>
              <a:gd name="connsiteX686" fmla="*/ 981833 w 2030243"/>
              <a:gd name="connsiteY686" fmla="*/ 1375485 h 1480983"/>
              <a:gd name="connsiteX687" fmla="*/ 981833 w 2030243"/>
              <a:gd name="connsiteY687" fmla="*/ 1376315 h 1480983"/>
              <a:gd name="connsiteX688" fmla="*/ 1001865 w 2030243"/>
              <a:gd name="connsiteY688" fmla="*/ 1376315 h 1480983"/>
              <a:gd name="connsiteX689" fmla="*/ 1001880 w 2030243"/>
              <a:gd name="connsiteY689" fmla="*/ 1374546 h 1480983"/>
              <a:gd name="connsiteX690" fmla="*/ 860261 w 2030243"/>
              <a:gd name="connsiteY690" fmla="*/ 1374359 h 1480983"/>
              <a:gd name="connsiteX691" fmla="*/ 859683 w 2030243"/>
              <a:gd name="connsiteY691" fmla="*/ 1374609 h 1480983"/>
              <a:gd name="connsiteX692" fmla="*/ 859683 w 2030243"/>
              <a:gd name="connsiteY692" fmla="*/ 1375235 h 1480983"/>
              <a:gd name="connsiteX693" fmla="*/ 860653 w 2030243"/>
              <a:gd name="connsiteY693" fmla="*/ 1374812 h 1480983"/>
              <a:gd name="connsiteX694" fmla="*/ 860261 w 2030243"/>
              <a:gd name="connsiteY694" fmla="*/ 1374359 h 1480983"/>
              <a:gd name="connsiteX695" fmla="*/ 1131747 w 2030243"/>
              <a:gd name="connsiteY695" fmla="*/ 1372433 h 1480983"/>
              <a:gd name="connsiteX696" fmla="*/ 1131966 w 2030243"/>
              <a:gd name="connsiteY696" fmla="*/ 1373482 h 1480983"/>
              <a:gd name="connsiteX697" fmla="*/ 1135206 w 2030243"/>
              <a:gd name="connsiteY697" fmla="*/ 1373200 h 1480983"/>
              <a:gd name="connsiteX698" fmla="*/ 1135159 w 2030243"/>
              <a:gd name="connsiteY698" fmla="*/ 1372433 h 1480983"/>
              <a:gd name="connsiteX699" fmla="*/ 1131747 w 2030243"/>
              <a:gd name="connsiteY699" fmla="*/ 1372433 h 1480983"/>
              <a:gd name="connsiteX700" fmla="*/ 1305935 w 2030243"/>
              <a:gd name="connsiteY700" fmla="*/ 1371979 h 1480983"/>
              <a:gd name="connsiteX701" fmla="*/ 1304011 w 2030243"/>
              <a:gd name="connsiteY701" fmla="*/ 1378537 h 1480983"/>
              <a:gd name="connsiteX702" fmla="*/ 1312587 w 2030243"/>
              <a:gd name="connsiteY702" fmla="*/ 1372808 h 1480983"/>
              <a:gd name="connsiteX703" fmla="*/ 1319896 w 2030243"/>
              <a:gd name="connsiteY703" fmla="*/ 1379491 h 1480983"/>
              <a:gd name="connsiteX704" fmla="*/ 1301334 w 2030243"/>
              <a:gd name="connsiteY704" fmla="*/ 1384625 h 1480983"/>
              <a:gd name="connsiteX705" fmla="*/ 1287547 w 2030243"/>
              <a:gd name="connsiteY705" fmla="*/ 1388412 h 1480983"/>
              <a:gd name="connsiteX706" fmla="*/ 1284901 w 2030243"/>
              <a:gd name="connsiteY706" fmla="*/ 1389883 h 1480983"/>
              <a:gd name="connsiteX707" fmla="*/ 1256558 w 2030243"/>
              <a:gd name="connsiteY707" fmla="*/ 1396065 h 1480983"/>
              <a:gd name="connsiteX708" fmla="*/ 1246902 w 2030243"/>
              <a:gd name="connsiteY708" fmla="*/ 1395470 h 1480983"/>
              <a:gd name="connsiteX709" fmla="*/ 1239453 w 2030243"/>
              <a:gd name="connsiteY709" fmla="*/ 1395017 h 1480983"/>
              <a:gd name="connsiteX710" fmla="*/ 1237590 w 2030243"/>
              <a:gd name="connsiteY710" fmla="*/ 1399399 h 1480983"/>
              <a:gd name="connsiteX711" fmla="*/ 1225837 w 2030243"/>
              <a:gd name="connsiteY711" fmla="*/ 1395643 h 1480983"/>
              <a:gd name="connsiteX712" fmla="*/ 1236432 w 2030243"/>
              <a:gd name="connsiteY712" fmla="*/ 1391135 h 1480983"/>
              <a:gd name="connsiteX713" fmla="*/ 1228435 w 2030243"/>
              <a:gd name="connsiteY713" fmla="*/ 1391558 h 1480983"/>
              <a:gd name="connsiteX714" fmla="*/ 1221064 w 2030243"/>
              <a:gd name="connsiteY714" fmla="*/ 1393686 h 1480983"/>
              <a:gd name="connsiteX715" fmla="*/ 1223770 w 2030243"/>
              <a:gd name="connsiteY715" fmla="*/ 1390713 h 1480983"/>
              <a:gd name="connsiteX716" fmla="*/ 1265996 w 2030243"/>
              <a:gd name="connsiteY716" fmla="*/ 1379038 h 1480983"/>
              <a:gd name="connsiteX717" fmla="*/ 1266575 w 2030243"/>
              <a:gd name="connsiteY717" fmla="*/ 1380681 h 1480983"/>
              <a:gd name="connsiteX718" fmla="*/ 1253394 w 2030243"/>
              <a:gd name="connsiteY718" fmla="*/ 1386008 h 1480983"/>
              <a:gd name="connsiteX719" fmla="*/ 1253146 w 2030243"/>
              <a:gd name="connsiteY719" fmla="*/ 1386050 h 1480983"/>
              <a:gd name="connsiteX720" fmla="*/ 1252890 w 2030243"/>
              <a:gd name="connsiteY720" fmla="*/ 1386146 h 1480983"/>
              <a:gd name="connsiteX721" fmla="*/ 1242880 w 2030243"/>
              <a:gd name="connsiteY721" fmla="*/ 1387880 h 1480983"/>
              <a:gd name="connsiteX722" fmla="*/ 1243412 w 2030243"/>
              <a:gd name="connsiteY722" fmla="*/ 1389728 h 1480983"/>
              <a:gd name="connsiteX723" fmla="*/ 1252890 w 2030243"/>
              <a:gd name="connsiteY723" fmla="*/ 1386146 h 1480983"/>
              <a:gd name="connsiteX724" fmla="*/ 1253178 w 2030243"/>
              <a:gd name="connsiteY724" fmla="*/ 1386096 h 1480983"/>
              <a:gd name="connsiteX725" fmla="*/ 1253394 w 2030243"/>
              <a:gd name="connsiteY725" fmla="*/ 1386008 h 1480983"/>
              <a:gd name="connsiteX726" fmla="*/ 1265433 w 2030243"/>
              <a:gd name="connsiteY726" fmla="*/ 1384047 h 1480983"/>
              <a:gd name="connsiteX727" fmla="*/ 1279675 w 2030243"/>
              <a:gd name="connsiteY727" fmla="*/ 1383373 h 1480983"/>
              <a:gd name="connsiteX728" fmla="*/ 1290208 w 2030243"/>
              <a:gd name="connsiteY728" fmla="*/ 1380008 h 1480983"/>
              <a:gd name="connsiteX729" fmla="*/ 1305935 w 2030243"/>
              <a:gd name="connsiteY729" fmla="*/ 1371979 h 1480983"/>
              <a:gd name="connsiteX730" fmla="*/ 1272475 w 2030243"/>
              <a:gd name="connsiteY730" fmla="*/ 1371573 h 1480983"/>
              <a:gd name="connsiteX731" fmla="*/ 1273695 w 2030243"/>
              <a:gd name="connsiteY731" fmla="*/ 1372151 h 1480983"/>
              <a:gd name="connsiteX732" fmla="*/ 1272976 w 2030243"/>
              <a:gd name="connsiteY732" fmla="*/ 1373168 h 1480983"/>
              <a:gd name="connsiteX733" fmla="*/ 1271740 w 2030243"/>
              <a:gd name="connsiteY733" fmla="*/ 1372683 h 1480983"/>
              <a:gd name="connsiteX734" fmla="*/ 1272475 w 2030243"/>
              <a:gd name="connsiteY734" fmla="*/ 1371573 h 1480983"/>
              <a:gd name="connsiteX735" fmla="*/ 969164 w 2030243"/>
              <a:gd name="connsiteY735" fmla="*/ 1370733 h 1480983"/>
              <a:gd name="connsiteX736" fmla="*/ 964336 w 2030243"/>
              <a:gd name="connsiteY736" fmla="*/ 1374092 h 1480983"/>
              <a:gd name="connsiteX737" fmla="*/ 974320 w 2030243"/>
              <a:gd name="connsiteY737" fmla="*/ 1374969 h 1480983"/>
              <a:gd name="connsiteX738" fmla="*/ 969164 w 2030243"/>
              <a:gd name="connsiteY738" fmla="*/ 1370733 h 1480983"/>
              <a:gd name="connsiteX739" fmla="*/ 1344967 w 2030243"/>
              <a:gd name="connsiteY739" fmla="*/ 1369554 h 1480983"/>
              <a:gd name="connsiteX740" fmla="*/ 1345438 w 2030243"/>
              <a:gd name="connsiteY740" fmla="*/ 1370978 h 1480983"/>
              <a:gd name="connsiteX741" fmla="*/ 1337831 w 2030243"/>
              <a:gd name="connsiteY741" fmla="*/ 1373591 h 1480983"/>
              <a:gd name="connsiteX742" fmla="*/ 1337252 w 2030243"/>
              <a:gd name="connsiteY742" fmla="*/ 1371260 h 1480983"/>
              <a:gd name="connsiteX743" fmla="*/ 1344967 w 2030243"/>
              <a:gd name="connsiteY743" fmla="*/ 1369554 h 1480983"/>
              <a:gd name="connsiteX744" fmla="*/ 1317439 w 2030243"/>
              <a:gd name="connsiteY744" fmla="*/ 1369350 h 1480983"/>
              <a:gd name="connsiteX745" fmla="*/ 1323700 w 2030243"/>
              <a:gd name="connsiteY745" fmla="*/ 1369350 h 1480983"/>
              <a:gd name="connsiteX746" fmla="*/ 1323606 w 2030243"/>
              <a:gd name="connsiteY746" fmla="*/ 1371463 h 1480983"/>
              <a:gd name="connsiteX747" fmla="*/ 1317345 w 2030243"/>
              <a:gd name="connsiteY747" fmla="*/ 1371119 h 1480983"/>
              <a:gd name="connsiteX748" fmla="*/ 1317439 w 2030243"/>
              <a:gd name="connsiteY748" fmla="*/ 1369350 h 1480983"/>
              <a:gd name="connsiteX749" fmla="*/ 795923 w 2030243"/>
              <a:gd name="connsiteY749" fmla="*/ 1368131 h 1480983"/>
              <a:gd name="connsiteX750" fmla="*/ 787700 w 2030243"/>
              <a:gd name="connsiteY750" fmla="*/ 1368427 h 1480983"/>
              <a:gd name="connsiteX751" fmla="*/ 786369 w 2030243"/>
              <a:gd name="connsiteY751" fmla="*/ 1369812 h 1480983"/>
              <a:gd name="connsiteX752" fmla="*/ 785969 w 2030243"/>
              <a:gd name="connsiteY752" fmla="*/ 1369883 h 1480983"/>
              <a:gd name="connsiteX753" fmla="*/ 786159 w 2030243"/>
              <a:gd name="connsiteY753" fmla="*/ 1370030 h 1480983"/>
              <a:gd name="connsiteX754" fmla="*/ 780195 w 2030243"/>
              <a:gd name="connsiteY754" fmla="*/ 1376237 h 1480983"/>
              <a:gd name="connsiteX755" fmla="*/ 794139 w 2030243"/>
              <a:gd name="connsiteY755" fmla="*/ 1376237 h 1480983"/>
              <a:gd name="connsiteX756" fmla="*/ 786159 w 2030243"/>
              <a:gd name="connsiteY756" fmla="*/ 1370030 h 1480983"/>
              <a:gd name="connsiteX757" fmla="*/ 786369 w 2030243"/>
              <a:gd name="connsiteY757" fmla="*/ 1369812 h 1480983"/>
              <a:gd name="connsiteX758" fmla="*/ 1017829 w 2030243"/>
              <a:gd name="connsiteY758" fmla="*/ 1367738 h 1480983"/>
              <a:gd name="connsiteX759" fmla="*/ 1017093 w 2030243"/>
              <a:gd name="connsiteY759" fmla="*/ 1368349 h 1480983"/>
              <a:gd name="connsiteX760" fmla="*/ 1017719 w 2030243"/>
              <a:gd name="connsiteY760" fmla="*/ 1368521 h 1480983"/>
              <a:gd name="connsiteX761" fmla="*/ 1018267 w 2030243"/>
              <a:gd name="connsiteY761" fmla="*/ 1368161 h 1480983"/>
              <a:gd name="connsiteX762" fmla="*/ 1017829 w 2030243"/>
              <a:gd name="connsiteY762" fmla="*/ 1367738 h 1480983"/>
              <a:gd name="connsiteX763" fmla="*/ 942003 w 2030243"/>
              <a:gd name="connsiteY763" fmla="*/ 1367425 h 1480983"/>
              <a:gd name="connsiteX764" fmla="*/ 945540 w 2030243"/>
              <a:gd name="connsiteY764" fmla="*/ 1371447 h 1480983"/>
              <a:gd name="connsiteX765" fmla="*/ 946777 w 2030243"/>
              <a:gd name="connsiteY765" fmla="*/ 1370399 h 1480983"/>
              <a:gd name="connsiteX766" fmla="*/ 945852 w 2030243"/>
              <a:gd name="connsiteY766" fmla="*/ 1368600 h 1480983"/>
              <a:gd name="connsiteX767" fmla="*/ 942003 w 2030243"/>
              <a:gd name="connsiteY767" fmla="*/ 1367425 h 1480983"/>
              <a:gd name="connsiteX768" fmla="*/ 1299550 w 2030243"/>
              <a:gd name="connsiteY768" fmla="*/ 1367347 h 1480983"/>
              <a:gd name="connsiteX769" fmla="*/ 1300004 w 2030243"/>
              <a:gd name="connsiteY769" fmla="*/ 1368552 h 1480983"/>
              <a:gd name="connsiteX770" fmla="*/ 1295936 w 2030243"/>
              <a:gd name="connsiteY770" fmla="*/ 1370180 h 1480983"/>
              <a:gd name="connsiteX771" fmla="*/ 1295388 w 2030243"/>
              <a:gd name="connsiteY771" fmla="*/ 1368787 h 1480983"/>
              <a:gd name="connsiteX772" fmla="*/ 1299550 w 2030243"/>
              <a:gd name="connsiteY772" fmla="*/ 1367347 h 1480983"/>
              <a:gd name="connsiteX773" fmla="*/ 832748 w 2030243"/>
              <a:gd name="connsiteY773" fmla="*/ 1366659 h 1480983"/>
              <a:gd name="connsiteX774" fmla="*/ 831731 w 2030243"/>
              <a:gd name="connsiteY774" fmla="*/ 1367456 h 1480983"/>
              <a:gd name="connsiteX775" fmla="*/ 832795 w 2030243"/>
              <a:gd name="connsiteY775" fmla="*/ 1368349 h 1480983"/>
              <a:gd name="connsiteX776" fmla="*/ 833813 w 2030243"/>
              <a:gd name="connsiteY776" fmla="*/ 1367568 h 1480983"/>
              <a:gd name="connsiteX777" fmla="*/ 832748 w 2030243"/>
              <a:gd name="connsiteY777" fmla="*/ 1366659 h 1480983"/>
              <a:gd name="connsiteX778" fmla="*/ 1356769 w 2030243"/>
              <a:gd name="connsiteY778" fmla="*/ 1366611 h 1480983"/>
              <a:gd name="connsiteX779" fmla="*/ 1357144 w 2030243"/>
              <a:gd name="connsiteY779" fmla="*/ 1367190 h 1480983"/>
              <a:gd name="connsiteX780" fmla="*/ 1356205 w 2030243"/>
              <a:gd name="connsiteY780" fmla="*/ 1367910 h 1480983"/>
              <a:gd name="connsiteX781" fmla="*/ 1355845 w 2030243"/>
              <a:gd name="connsiteY781" fmla="*/ 1367363 h 1480983"/>
              <a:gd name="connsiteX782" fmla="*/ 1356769 w 2030243"/>
              <a:gd name="connsiteY782" fmla="*/ 1366611 h 1480983"/>
              <a:gd name="connsiteX783" fmla="*/ 1106629 w 2030243"/>
              <a:gd name="connsiteY783" fmla="*/ 1366581 h 1480983"/>
              <a:gd name="connsiteX784" fmla="*/ 1105706 w 2030243"/>
              <a:gd name="connsiteY784" fmla="*/ 1367269 h 1480983"/>
              <a:gd name="connsiteX785" fmla="*/ 1107595 w 2030243"/>
              <a:gd name="connsiteY785" fmla="*/ 1368836 h 1480983"/>
              <a:gd name="connsiteX786" fmla="*/ 1107613 w 2030243"/>
              <a:gd name="connsiteY786" fmla="*/ 1368878 h 1480983"/>
              <a:gd name="connsiteX787" fmla="*/ 1102585 w 2030243"/>
              <a:gd name="connsiteY787" fmla="*/ 1372402 h 1480983"/>
              <a:gd name="connsiteX788" fmla="*/ 1096519 w 2030243"/>
              <a:gd name="connsiteY788" fmla="*/ 1372652 h 1480983"/>
              <a:gd name="connsiteX789" fmla="*/ 1090384 w 2030243"/>
              <a:gd name="connsiteY789" fmla="*/ 1375689 h 1480983"/>
              <a:gd name="connsiteX790" fmla="*/ 1120887 w 2030243"/>
              <a:gd name="connsiteY790" fmla="*/ 1369116 h 1480983"/>
              <a:gd name="connsiteX791" fmla="*/ 1112701 w 2030243"/>
              <a:gd name="connsiteY791" fmla="*/ 1368646 h 1480983"/>
              <a:gd name="connsiteX792" fmla="*/ 1107614 w 2030243"/>
              <a:gd name="connsiteY792" fmla="*/ 1368881 h 1480983"/>
              <a:gd name="connsiteX793" fmla="*/ 1107613 w 2030243"/>
              <a:gd name="connsiteY793" fmla="*/ 1368878 h 1480983"/>
              <a:gd name="connsiteX794" fmla="*/ 1107631 w 2030243"/>
              <a:gd name="connsiteY794" fmla="*/ 1368865 h 1480983"/>
              <a:gd name="connsiteX795" fmla="*/ 1107595 w 2030243"/>
              <a:gd name="connsiteY795" fmla="*/ 1368836 h 1480983"/>
              <a:gd name="connsiteX796" fmla="*/ 1247106 w 2030243"/>
              <a:gd name="connsiteY796" fmla="*/ 1366533 h 1480983"/>
              <a:gd name="connsiteX797" fmla="*/ 1247496 w 2030243"/>
              <a:gd name="connsiteY797" fmla="*/ 1367909 h 1480983"/>
              <a:gd name="connsiteX798" fmla="*/ 1242051 w 2030243"/>
              <a:gd name="connsiteY798" fmla="*/ 1369725 h 1480983"/>
              <a:gd name="connsiteX799" fmla="*/ 1241832 w 2030243"/>
              <a:gd name="connsiteY799" fmla="*/ 1367816 h 1480983"/>
              <a:gd name="connsiteX800" fmla="*/ 1247106 w 2030243"/>
              <a:gd name="connsiteY800" fmla="*/ 1366533 h 1480983"/>
              <a:gd name="connsiteX801" fmla="*/ 1429965 w 2030243"/>
              <a:gd name="connsiteY801" fmla="*/ 1365704 h 1480983"/>
              <a:gd name="connsiteX802" fmla="*/ 1429973 w 2030243"/>
              <a:gd name="connsiteY802" fmla="*/ 1365713 h 1480983"/>
              <a:gd name="connsiteX803" fmla="*/ 1429964 w 2030243"/>
              <a:gd name="connsiteY803" fmla="*/ 1365719 h 1480983"/>
              <a:gd name="connsiteX804" fmla="*/ 1429987 w 2030243"/>
              <a:gd name="connsiteY804" fmla="*/ 1365742 h 1480983"/>
              <a:gd name="connsiteX805" fmla="*/ 1428869 w 2030243"/>
              <a:gd name="connsiteY805" fmla="*/ 1366549 h 1480983"/>
              <a:gd name="connsiteX806" fmla="*/ 1429965 w 2030243"/>
              <a:gd name="connsiteY806" fmla="*/ 1365704 h 1480983"/>
              <a:gd name="connsiteX807" fmla="*/ 1025904 w 2030243"/>
              <a:gd name="connsiteY807" fmla="*/ 1365392 h 1480983"/>
              <a:gd name="connsiteX808" fmla="*/ 1026249 w 2030243"/>
              <a:gd name="connsiteY808" fmla="*/ 1365735 h 1480983"/>
              <a:gd name="connsiteX809" fmla="*/ 1027610 w 2030243"/>
              <a:gd name="connsiteY809" fmla="*/ 1366128 h 1480983"/>
              <a:gd name="connsiteX810" fmla="*/ 1026264 w 2030243"/>
              <a:gd name="connsiteY810" fmla="*/ 1365719 h 1480983"/>
              <a:gd name="connsiteX811" fmla="*/ 1431123 w 2030243"/>
              <a:gd name="connsiteY811" fmla="*/ 1364874 h 1480983"/>
              <a:gd name="connsiteX812" fmla="*/ 1429996 w 2030243"/>
              <a:gd name="connsiteY812" fmla="*/ 1365752 h 1480983"/>
              <a:gd name="connsiteX813" fmla="*/ 1429987 w 2030243"/>
              <a:gd name="connsiteY813" fmla="*/ 1365742 h 1480983"/>
              <a:gd name="connsiteX814" fmla="*/ 1429996 w 2030243"/>
              <a:gd name="connsiteY814" fmla="*/ 1365735 h 1480983"/>
              <a:gd name="connsiteX815" fmla="*/ 1429973 w 2030243"/>
              <a:gd name="connsiteY815" fmla="*/ 1365713 h 1480983"/>
              <a:gd name="connsiteX816" fmla="*/ 1253116 w 2030243"/>
              <a:gd name="connsiteY816" fmla="*/ 1364874 h 1480983"/>
              <a:gd name="connsiteX817" fmla="*/ 1253711 w 2030243"/>
              <a:gd name="connsiteY817" fmla="*/ 1366408 h 1480983"/>
              <a:gd name="connsiteX818" fmla="*/ 1251629 w 2030243"/>
              <a:gd name="connsiteY818" fmla="*/ 1366565 h 1480983"/>
              <a:gd name="connsiteX819" fmla="*/ 1251112 w 2030243"/>
              <a:gd name="connsiteY819" fmla="*/ 1365312 h 1480983"/>
              <a:gd name="connsiteX820" fmla="*/ 1253116 w 2030243"/>
              <a:gd name="connsiteY820" fmla="*/ 1364874 h 1480983"/>
              <a:gd name="connsiteX821" fmla="*/ 1214475 w 2030243"/>
              <a:gd name="connsiteY821" fmla="*/ 1364655 h 1480983"/>
              <a:gd name="connsiteX822" fmla="*/ 1214256 w 2030243"/>
              <a:gd name="connsiteY822" fmla="*/ 1365093 h 1480983"/>
              <a:gd name="connsiteX823" fmla="*/ 1214804 w 2030243"/>
              <a:gd name="connsiteY823" fmla="*/ 1365407 h 1480983"/>
              <a:gd name="connsiteX824" fmla="*/ 1215133 w 2030243"/>
              <a:gd name="connsiteY824" fmla="*/ 1364655 h 1480983"/>
              <a:gd name="connsiteX825" fmla="*/ 1214475 w 2030243"/>
              <a:gd name="connsiteY825" fmla="*/ 1364655 h 1480983"/>
              <a:gd name="connsiteX826" fmla="*/ 895757 w 2030243"/>
              <a:gd name="connsiteY826" fmla="*/ 1363951 h 1480983"/>
              <a:gd name="connsiteX827" fmla="*/ 896164 w 2030243"/>
              <a:gd name="connsiteY827" fmla="*/ 1364938 h 1480983"/>
              <a:gd name="connsiteX828" fmla="*/ 896633 w 2030243"/>
              <a:gd name="connsiteY828" fmla="*/ 1364562 h 1480983"/>
              <a:gd name="connsiteX829" fmla="*/ 896382 w 2030243"/>
              <a:gd name="connsiteY829" fmla="*/ 1363951 h 1480983"/>
              <a:gd name="connsiteX830" fmla="*/ 895757 w 2030243"/>
              <a:gd name="connsiteY830" fmla="*/ 1363951 h 1480983"/>
              <a:gd name="connsiteX831" fmla="*/ 1298487 w 2030243"/>
              <a:gd name="connsiteY831" fmla="*/ 1363950 h 1480983"/>
              <a:gd name="connsiteX832" fmla="*/ 1298815 w 2030243"/>
              <a:gd name="connsiteY832" fmla="*/ 1364529 h 1480983"/>
              <a:gd name="connsiteX833" fmla="*/ 1298408 w 2030243"/>
              <a:gd name="connsiteY833" fmla="*/ 1364967 h 1480983"/>
              <a:gd name="connsiteX834" fmla="*/ 1297813 w 2030243"/>
              <a:gd name="connsiteY834" fmla="*/ 1364702 h 1480983"/>
              <a:gd name="connsiteX835" fmla="*/ 1298487 w 2030243"/>
              <a:gd name="connsiteY835" fmla="*/ 1363950 h 1480983"/>
              <a:gd name="connsiteX836" fmla="*/ 1383265 w 2030243"/>
              <a:gd name="connsiteY836" fmla="*/ 1363544 h 1480983"/>
              <a:gd name="connsiteX837" fmla="*/ 1383358 w 2030243"/>
              <a:gd name="connsiteY837" fmla="*/ 1364780 h 1480983"/>
              <a:gd name="connsiteX838" fmla="*/ 1382685 w 2030243"/>
              <a:gd name="connsiteY838" fmla="*/ 1364906 h 1480983"/>
              <a:gd name="connsiteX839" fmla="*/ 1382591 w 2030243"/>
              <a:gd name="connsiteY839" fmla="*/ 1363669 h 1480983"/>
              <a:gd name="connsiteX840" fmla="*/ 1383265 w 2030243"/>
              <a:gd name="connsiteY840" fmla="*/ 1363544 h 1480983"/>
              <a:gd name="connsiteX841" fmla="*/ 1166945 w 2030243"/>
              <a:gd name="connsiteY841" fmla="*/ 1363325 h 1480983"/>
              <a:gd name="connsiteX842" fmla="*/ 1166664 w 2030243"/>
              <a:gd name="connsiteY842" fmla="*/ 1365093 h 1480983"/>
              <a:gd name="connsiteX843" fmla="*/ 1169779 w 2030243"/>
              <a:gd name="connsiteY843" fmla="*/ 1365328 h 1480983"/>
              <a:gd name="connsiteX844" fmla="*/ 1169967 w 2030243"/>
              <a:gd name="connsiteY844" fmla="*/ 1364279 h 1480983"/>
              <a:gd name="connsiteX845" fmla="*/ 1166945 w 2030243"/>
              <a:gd name="connsiteY845" fmla="*/ 1363325 h 1480983"/>
              <a:gd name="connsiteX846" fmla="*/ 162945 w 2030243"/>
              <a:gd name="connsiteY846" fmla="*/ 1363293 h 1480983"/>
              <a:gd name="connsiteX847" fmla="*/ 163102 w 2030243"/>
              <a:gd name="connsiteY847" fmla="*/ 1364404 h 1480983"/>
              <a:gd name="connsiteX848" fmla="*/ 162506 w 2030243"/>
              <a:gd name="connsiteY848" fmla="*/ 1364451 h 1480983"/>
              <a:gd name="connsiteX849" fmla="*/ 162318 w 2030243"/>
              <a:gd name="connsiteY849" fmla="*/ 1363356 h 1480983"/>
              <a:gd name="connsiteX850" fmla="*/ 162945 w 2030243"/>
              <a:gd name="connsiteY850" fmla="*/ 1363293 h 1480983"/>
              <a:gd name="connsiteX851" fmla="*/ 1234696 w 2030243"/>
              <a:gd name="connsiteY851" fmla="*/ 1362276 h 1480983"/>
              <a:gd name="connsiteX852" fmla="*/ 1234351 w 2030243"/>
              <a:gd name="connsiteY852" fmla="*/ 1362590 h 1480983"/>
              <a:gd name="connsiteX853" fmla="*/ 1223960 w 2030243"/>
              <a:gd name="connsiteY853" fmla="*/ 1363106 h 1480983"/>
              <a:gd name="connsiteX854" fmla="*/ 1234383 w 2030243"/>
              <a:gd name="connsiteY854" fmla="*/ 1362620 h 1480983"/>
              <a:gd name="connsiteX855" fmla="*/ 1234696 w 2030243"/>
              <a:gd name="connsiteY855" fmla="*/ 1362276 h 1480983"/>
              <a:gd name="connsiteX856" fmla="*/ 1339522 w 2030243"/>
              <a:gd name="connsiteY856" fmla="*/ 1361979 h 1480983"/>
              <a:gd name="connsiteX857" fmla="*/ 1339882 w 2030243"/>
              <a:gd name="connsiteY857" fmla="*/ 1362511 h 1480983"/>
              <a:gd name="connsiteX858" fmla="*/ 1338989 w 2030243"/>
              <a:gd name="connsiteY858" fmla="*/ 1363199 h 1480983"/>
              <a:gd name="connsiteX859" fmla="*/ 1338644 w 2030243"/>
              <a:gd name="connsiteY859" fmla="*/ 1362683 h 1480983"/>
              <a:gd name="connsiteX860" fmla="*/ 1339522 w 2030243"/>
              <a:gd name="connsiteY860" fmla="*/ 1361979 h 1480983"/>
              <a:gd name="connsiteX861" fmla="*/ 937731 w 2030243"/>
              <a:gd name="connsiteY861" fmla="*/ 1360492 h 1480983"/>
              <a:gd name="connsiteX862" fmla="*/ 936822 w 2030243"/>
              <a:gd name="connsiteY862" fmla="*/ 1360759 h 1480983"/>
              <a:gd name="connsiteX863" fmla="*/ 937215 w 2030243"/>
              <a:gd name="connsiteY863" fmla="*/ 1361228 h 1480983"/>
              <a:gd name="connsiteX864" fmla="*/ 937809 w 2030243"/>
              <a:gd name="connsiteY864" fmla="*/ 1361087 h 1480983"/>
              <a:gd name="connsiteX865" fmla="*/ 937731 w 2030243"/>
              <a:gd name="connsiteY865" fmla="*/ 1360492 h 1480983"/>
              <a:gd name="connsiteX866" fmla="*/ 184439 w 2030243"/>
              <a:gd name="connsiteY866" fmla="*/ 1360274 h 1480983"/>
              <a:gd name="connsiteX867" fmla="*/ 180615 w 2030243"/>
              <a:gd name="connsiteY867" fmla="*/ 1363826 h 1480983"/>
              <a:gd name="connsiteX868" fmla="*/ 191398 w 2030243"/>
              <a:gd name="connsiteY868" fmla="*/ 1362730 h 1480983"/>
              <a:gd name="connsiteX869" fmla="*/ 184439 w 2030243"/>
              <a:gd name="connsiteY869" fmla="*/ 1360274 h 1480983"/>
              <a:gd name="connsiteX870" fmla="*/ 928967 w 2030243"/>
              <a:gd name="connsiteY870" fmla="*/ 1360257 h 1480983"/>
              <a:gd name="connsiteX871" fmla="*/ 928622 w 2030243"/>
              <a:gd name="connsiteY871" fmla="*/ 1361212 h 1480983"/>
              <a:gd name="connsiteX872" fmla="*/ 929202 w 2030243"/>
              <a:gd name="connsiteY872" fmla="*/ 1361135 h 1480983"/>
              <a:gd name="connsiteX873" fmla="*/ 929452 w 2030243"/>
              <a:gd name="connsiteY873" fmla="*/ 1360571 h 1480983"/>
              <a:gd name="connsiteX874" fmla="*/ 928967 w 2030243"/>
              <a:gd name="connsiteY874" fmla="*/ 1360257 h 1480983"/>
              <a:gd name="connsiteX875" fmla="*/ 1128836 w 2030243"/>
              <a:gd name="connsiteY875" fmla="*/ 1359820 h 1480983"/>
              <a:gd name="connsiteX876" fmla="*/ 1128273 w 2030243"/>
              <a:gd name="connsiteY876" fmla="*/ 1360022 h 1480983"/>
              <a:gd name="connsiteX877" fmla="*/ 1129025 w 2030243"/>
              <a:gd name="connsiteY877" fmla="*/ 1360524 h 1480983"/>
              <a:gd name="connsiteX878" fmla="*/ 1129368 w 2030243"/>
              <a:gd name="connsiteY878" fmla="*/ 1360132 h 1480983"/>
              <a:gd name="connsiteX879" fmla="*/ 1128836 w 2030243"/>
              <a:gd name="connsiteY879" fmla="*/ 1359820 h 1480983"/>
              <a:gd name="connsiteX880" fmla="*/ 899185 w 2030243"/>
              <a:gd name="connsiteY880" fmla="*/ 1359146 h 1480983"/>
              <a:gd name="connsiteX881" fmla="*/ 899481 w 2030243"/>
              <a:gd name="connsiteY881" fmla="*/ 1359476 h 1480983"/>
              <a:gd name="connsiteX882" fmla="*/ 899826 w 2030243"/>
              <a:gd name="connsiteY882" fmla="*/ 1359788 h 1480983"/>
              <a:gd name="connsiteX883" fmla="*/ 899512 w 2030243"/>
              <a:gd name="connsiteY883" fmla="*/ 1359444 h 1480983"/>
              <a:gd name="connsiteX884" fmla="*/ 1257265 w 2030243"/>
              <a:gd name="connsiteY884" fmla="*/ 1358066 h 1480983"/>
              <a:gd name="connsiteX885" fmla="*/ 1266451 w 2030243"/>
              <a:gd name="connsiteY885" fmla="*/ 1359584 h 1480983"/>
              <a:gd name="connsiteX886" fmla="*/ 1251895 w 2030243"/>
              <a:gd name="connsiteY886" fmla="*/ 1362276 h 1480983"/>
              <a:gd name="connsiteX887" fmla="*/ 1257265 w 2030243"/>
              <a:gd name="connsiteY887" fmla="*/ 1358066 h 1480983"/>
              <a:gd name="connsiteX888" fmla="*/ 1226348 w 2030243"/>
              <a:gd name="connsiteY888" fmla="*/ 1357294 h 1480983"/>
              <a:gd name="connsiteX889" fmla="*/ 1221984 w 2030243"/>
              <a:gd name="connsiteY889" fmla="*/ 1359423 h 1480983"/>
              <a:gd name="connsiteX890" fmla="*/ 1221847 w 2030243"/>
              <a:gd name="connsiteY890" fmla="*/ 1359444 h 1480983"/>
              <a:gd name="connsiteX891" fmla="*/ 1221534 w 2030243"/>
              <a:gd name="connsiteY891" fmla="*/ 1359788 h 1480983"/>
              <a:gd name="connsiteX892" fmla="*/ 1221878 w 2030243"/>
              <a:gd name="connsiteY892" fmla="*/ 1359476 h 1480983"/>
              <a:gd name="connsiteX893" fmla="*/ 1221984 w 2030243"/>
              <a:gd name="connsiteY893" fmla="*/ 1359423 h 1480983"/>
              <a:gd name="connsiteX894" fmla="*/ 1232192 w 2030243"/>
              <a:gd name="connsiteY894" fmla="*/ 1357942 h 1480983"/>
              <a:gd name="connsiteX895" fmla="*/ 1226348 w 2030243"/>
              <a:gd name="connsiteY895" fmla="*/ 1357294 h 1480983"/>
              <a:gd name="connsiteX896" fmla="*/ 879777 w 2030243"/>
              <a:gd name="connsiteY896" fmla="*/ 1356862 h 1480983"/>
              <a:gd name="connsiteX897" fmla="*/ 879872 w 2030243"/>
              <a:gd name="connsiteY897" fmla="*/ 1368004 h 1480983"/>
              <a:gd name="connsiteX898" fmla="*/ 871546 w 2030243"/>
              <a:gd name="connsiteY898" fmla="*/ 1368318 h 1480983"/>
              <a:gd name="connsiteX899" fmla="*/ 855033 w 2030243"/>
              <a:gd name="connsiteY899" fmla="*/ 1367880 h 1480983"/>
              <a:gd name="connsiteX900" fmla="*/ 867007 w 2030243"/>
              <a:gd name="connsiteY900" fmla="*/ 1373060 h 1480983"/>
              <a:gd name="connsiteX901" fmla="*/ 877649 w 2030243"/>
              <a:gd name="connsiteY901" fmla="*/ 1372214 h 1480983"/>
              <a:gd name="connsiteX902" fmla="*/ 879714 w 2030243"/>
              <a:gd name="connsiteY902" fmla="*/ 1371401 h 1480983"/>
              <a:gd name="connsiteX903" fmla="*/ 879339 w 2030243"/>
              <a:gd name="connsiteY903" fmla="*/ 1376143 h 1480983"/>
              <a:gd name="connsiteX904" fmla="*/ 896258 w 2030243"/>
              <a:gd name="connsiteY904" fmla="*/ 1376143 h 1480983"/>
              <a:gd name="connsiteX905" fmla="*/ 892298 w 2030243"/>
              <a:gd name="connsiteY905" fmla="*/ 1368224 h 1480983"/>
              <a:gd name="connsiteX906" fmla="*/ 881374 w 2030243"/>
              <a:gd name="connsiteY906" fmla="*/ 1357518 h 1480983"/>
              <a:gd name="connsiteX907" fmla="*/ 879777 w 2030243"/>
              <a:gd name="connsiteY907" fmla="*/ 1356862 h 1480983"/>
              <a:gd name="connsiteX908" fmla="*/ 1317313 w 2030243"/>
              <a:gd name="connsiteY908" fmla="*/ 1355766 h 1480983"/>
              <a:gd name="connsiteX909" fmla="*/ 1318456 w 2030243"/>
              <a:gd name="connsiteY909" fmla="*/ 1356564 h 1480983"/>
              <a:gd name="connsiteX910" fmla="*/ 1317376 w 2030243"/>
              <a:gd name="connsiteY910" fmla="*/ 1357988 h 1480983"/>
              <a:gd name="connsiteX911" fmla="*/ 1316546 w 2030243"/>
              <a:gd name="connsiteY911" fmla="*/ 1356862 h 1480983"/>
              <a:gd name="connsiteX912" fmla="*/ 1317313 w 2030243"/>
              <a:gd name="connsiteY912" fmla="*/ 1355766 h 1480983"/>
              <a:gd name="connsiteX913" fmla="*/ 1360430 w 2030243"/>
              <a:gd name="connsiteY913" fmla="*/ 1353089 h 1480983"/>
              <a:gd name="connsiteX914" fmla="*/ 1360821 w 2030243"/>
              <a:gd name="connsiteY914" fmla="*/ 1354904 h 1480983"/>
              <a:gd name="connsiteX915" fmla="*/ 1356346 w 2030243"/>
              <a:gd name="connsiteY915" fmla="*/ 1355828 h 1480983"/>
              <a:gd name="connsiteX916" fmla="*/ 1355923 w 2030243"/>
              <a:gd name="connsiteY916" fmla="*/ 1354231 h 1480983"/>
              <a:gd name="connsiteX917" fmla="*/ 1360430 w 2030243"/>
              <a:gd name="connsiteY917" fmla="*/ 1353089 h 1480983"/>
              <a:gd name="connsiteX918" fmla="*/ 1261897 w 2030243"/>
              <a:gd name="connsiteY918" fmla="*/ 1352166 h 1480983"/>
              <a:gd name="connsiteX919" fmla="*/ 1262866 w 2030243"/>
              <a:gd name="connsiteY919" fmla="*/ 1353011 h 1480983"/>
              <a:gd name="connsiteX920" fmla="*/ 1261020 w 2030243"/>
              <a:gd name="connsiteY920" fmla="*/ 1355297 h 1480983"/>
              <a:gd name="connsiteX921" fmla="*/ 1259470 w 2030243"/>
              <a:gd name="connsiteY921" fmla="*/ 1353387 h 1480983"/>
              <a:gd name="connsiteX922" fmla="*/ 1261897 w 2030243"/>
              <a:gd name="connsiteY922" fmla="*/ 1352166 h 1480983"/>
              <a:gd name="connsiteX923" fmla="*/ 1189670 w 2030243"/>
              <a:gd name="connsiteY923" fmla="*/ 1351947 h 1480983"/>
              <a:gd name="connsiteX924" fmla="*/ 1189576 w 2030243"/>
              <a:gd name="connsiteY924" fmla="*/ 1352777 h 1480983"/>
              <a:gd name="connsiteX925" fmla="*/ 1190233 w 2030243"/>
              <a:gd name="connsiteY925" fmla="*/ 1352667 h 1480983"/>
              <a:gd name="connsiteX926" fmla="*/ 1190311 w 2030243"/>
              <a:gd name="connsiteY926" fmla="*/ 1352135 h 1480983"/>
              <a:gd name="connsiteX927" fmla="*/ 1189670 w 2030243"/>
              <a:gd name="connsiteY927" fmla="*/ 1351947 h 1480983"/>
              <a:gd name="connsiteX928" fmla="*/ 914067 w 2030243"/>
              <a:gd name="connsiteY928" fmla="*/ 1348942 h 1480983"/>
              <a:gd name="connsiteX929" fmla="*/ 913817 w 2030243"/>
              <a:gd name="connsiteY929" fmla="*/ 1349381 h 1480983"/>
              <a:gd name="connsiteX930" fmla="*/ 914364 w 2030243"/>
              <a:gd name="connsiteY930" fmla="*/ 1349646 h 1480983"/>
              <a:gd name="connsiteX931" fmla="*/ 914693 w 2030243"/>
              <a:gd name="connsiteY931" fmla="*/ 1348942 h 1480983"/>
              <a:gd name="connsiteX932" fmla="*/ 914067 w 2030243"/>
              <a:gd name="connsiteY932" fmla="*/ 1348942 h 1480983"/>
              <a:gd name="connsiteX933" fmla="*/ 1188136 w 2030243"/>
              <a:gd name="connsiteY933" fmla="*/ 1348379 h 1480983"/>
              <a:gd name="connsiteX934" fmla="*/ 1187166 w 2030243"/>
              <a:gd name="connsiteY934" fmla="*/ 1348802 h 1480983"/>
              <a:gd name="connsiteX935" fmla="*/ 1187557 w 2030243"/>
              <a:gd name="connsiteY935" fmla="*/ 1349255 h 1480983"/>
              <a:gd name="connsiteX936" fmla="*/ 1188136 w 2030243"/>
              <a:gd name="connsiteY936" fmla="*/ 1349021 h 1480983"/>
              <a:gd name="connsiteX937" fmla="*/ 1188136 w 2030243"/>
              <a:gd name="connsiteY937" fmla="*/ 1348379 h 1480983"/>
              <a:gd name="connsiteX938" fmla="*/ 1275715 w 2030243"/>
              <a:gd name="connsiteY938" fmla="*/ 1347893 h 1480983"/>
              <a:gd name="connsiteX939" fmla="*/ 1278799 w 2030243"/>
              <a:gd name="connsiteY939" fmla="*/ 1349286 h 1480983"/>
              <a:gd name="connsiteX940" fmla="*/ 1277218 w 2030243"/>
              <a:gd name="connsiteY940" fmla="*/ 1352323 h 1480983"/>
              <a:gd name="connsiteX941" fmla="*/ 1267453 w 2030243"/>
              <a:gd name="connsiteY941" fmla="*/ 1354107 h 1480983"/>
              <a:gd name="connsiteX942" fmla="*/ 1266920 w 2030243"/>
              <a:gd name="connsiteY942" fmla="*/ 1352323 h 1480983"/>
              <a:gd name="connsiteX943" fmla="*/ 1275715 w 2030243"/>
              <a:gd name="connsiteY943" fmla="*/ 1347893 h 1480983"/>
              <a:gd name="connsiteX944" fmla="*/ 885850 w 2030243"/>
              <a:gd name="connsiteY944" fmla="*/ 1347408 h 1480983"/>
              <a:gd name="connsiteX945" fmla="*/ 885630 w 2030243"/>
              <a:gd name="connsiteY945" fmla="*/ 1347878 h 1480983"/>
              <a:gd name="connsiteX946" fmla="*/ 886195 w 2030243"/>
              <a:gd name="connsiteY946" fmla="*/ 1348207 h 1480983"/>
              <a:gd name="connsiteX947" fmla="*/ 886538 w 2030243"/>
              <a:gd name="connsiteY947" fmla="*/ 1347425 h 1480983"/>
              <a:gd name="connsiteX948" fmla="*/ 885850 w 2030243"/>
              <a:gd name="connsiteY948" fmla="*/ 1347408 h 1480983"/>
              <a:gd name="connsiteX949" fmla="*/ 954805 w 2030243"/>
              <a:gd name="connsiteY949" fmla="*/ 1347221 h 1480983"/>
              <a:gd name="connsiteX950" fmla="*/ 952630 w 2030243"/>
              <a:gd name="connsiteY950" fmla="*/ 1347565 h 1480983"/>
              <a:gd name="connsiteX951" fmla="*/ 954335 w 2030243"/>
              <a:gd name="connsiteY951" fmla="*/ 1348160 h 1480983"/>
              <a:gd name="connsiteX952" fmla="*/ 954805 w 2030243"/>
              <a:gd name="connsiteY952" fmla="*/ 1347221 h 1480983"/>
              <a:gd name="connsiteX953" fmla="*/ 1323324 w 2030243"/>
              <a:gd name="connsiteY953" fmla="*/ 1346297 h 1480983"/>
              <a:gd name="connsiteX954" fmla="*/ 1324184 w 2030243"/>
              <a:gd name="connsiteY954" fmla="*/ 1347048 h 1480983"/>
              <a:gd name="connsiteX955" fmla="*/ 1323778 w 2030243"/>
              <a:gd name="connsiteY955" fmla="*/ 1347565 h 1480983"/>
              <a:gd name="connsiteX956" fmla="*/ 1322948 w 2030243"/>
              <a:gd name="connsiteY956" fmla="*/ 1346798 h 1480983"/>
              <a:gd name="connsiteX957" fmla="*/ 1323324 w 2030243"/>
              <a:gd name="connsiteY957" fmla="*/ 1346297 h 1480983"/>
              <a:gd name="connsiteX958" fmla="*/ 1331149 w 2030243"/>
              <a:gd name="connsiteY958" fmla="*/ 1346219 h 1480983"/>
              <a:gd name="connsiteX959" fmla="*/ 1334341 w 2030243"/>
              <a:gd name="connsiteY959" fmla="*/ 1347581 h 1480983"/>
              <a:gd name="connsiteX960" fmla="*/ 1331259 w 2030243"/>
              <a:gd name="connsiteY960" fmla="*/ 1349490 h 1480983"/>
              <a:gd name="connsiteX961" fmla="*/ 1329083 w 2030243"/>
              <a:gd name="connsiteY961" fmla="*/ 1348035 h 1480983"/>
              <a:gd name="connsiteX962" fmla="*/ 1331149 w 2030243"/>
              <a:gd name="connsiteY962" fmla="*/ 1346219 h 1480983"/>
              <a:gd name="connsiteX963" fmla="*/ 1212661 w 2030243"/>
              <a:gd name="connsiteY963" fmla="*/ 1345703 h 1480983"/>
              <a:gd name="connsiteX964" fmla="*/ 1201517 w 2030243"/>
              <a:gd name="connsiteY964" fmla="*/ 1350101 h 1480983"/>
              <a:gd name="connsiteX965" fmla="*/ 1201516 w 2030243"/>
              <a:gd name="connsiteY965" fmla="*/ 1350101 h 1480983"/>
              <a:gd name="connsiteX966" fmla="*/ 1201501 w 2030243"/>
              <a:gd name="connsiteY966" fmla="*/ 1350069 h 1480983"/>
              <a:gd name="connsiteX967" fmla="*/ 1201421 w 2030243"/>
              <a:gd name="connsiteY967" fmla="*/ 1350113 h 1480983"/>
              <a:gd name="connsiteX968" fmla="*/ 1198825 w 2030243"/>
              <a:gd name="connsiteY968" fmla="*/ 1350413 h 1480983"/>
              <a:gd name="connsiteX969" fmla="*/ 1199122 w 2030243"/>
              <a:gd name="connsiteY969" fmla="*/ 1351321 h 1480983"/>
              <a:gd name="connsiteX970" fmla="*/ 1201421 w 2030243"/>
              <a:gd name="connsiteY970" fmla="*/ 1350113 h 1480983"/>
              <a:gd name="connsiteX971" fmla="*/ 1201516 w 2030243"/>
              <a:gd name="connsiteY971" fmla="*/ 1350101 h 1480983"/>
              <a:gd name="connsiteX972" fmla="*/ 1203115 w 2030243"/>
              <a:gd name="connsiteY972" fmla="*/ 1353426 h 1480983"/>
              <a:gd name="connsiteX973" fmla="*/ 1201971 w 2030243"/>
              <a:gd name="connsiteY973" fmla="*/ 1357441 h 1480983"/>
              <a:gd name="connsiteX974" fmla="*/ 1214475 w 2030243"/>
              <a:gd name="connsiteY974" fmla="*/ 1350085 h 1480983"/>
              <a:gd name="connsiteX975" fmla="*/ 1212661 w 2030243"/>
              <a:gd name="connsiteY975" fmla="*/ 1345703 h 1480983"/>
              <a:gd name="connsiteX976" fmla="*/ 1376749 w 2030243"/>
              <a:gd name="connsiteY976" fmla="*/ 1345403 h 1480983"/>
              <a:gd name="connsiteX977" fmla="*/ 1376752 w 2030243"/>
              <a:gd name="connsiteY977" fmla="*/ 1345403 h 1480983"/>
              <a:gd name="connsiteX978" fmla="*/ 1376750 w 2030243"/>
              <a:gd name="connsiteY978" fmla="*/ 1345406 h 1480983"/>
              <a:gd name="connsiteX979" fmla="*/ 1376746 w 2030243"/>
              <a:gd name="connsiteY979" fmla="*/ 1345396 h 1480983"/>
              <a:gd name="connsiteX980" fmla="*/ 1376749 w 2030243"/>
              <a:gd name="connsiteY980" fmla="*/ 1345403 h 1480983"/>
              <a:gd name="connsiteX981" fmla="*/ 1376738 w 2030243"/>
              <a:gd name="connsiteY981" fmla="*/ 1345405 h 1480983"/>
              <a:gd name="connsiteX982" fmla="*/ 1376692 w 2030243"/>
              <a:gd name="connsiteY982" fmla="*/ 1345178 h 1480983"/>
              <a:gd name="connsiteX983" fmla="*/ 1376800 w 2030243"/>
              <a:gd name="connsiteY983" fmla="*/ 1345374 h 1480983"/>
              <a:gd name="connsiteX984" fmla="*/ 1376775 w 2030243"/>
              <a:gd name="connsiteY984" fmla="*/ 1345399 h 1480983"/>
              <a:gd name="connsiteX985" fmla="*/ 1376752 w 2030243"/>
              <a:gd name="connsiteY985" fmla="*/ 1345403 h 1480983"/>
              <a:gd name="connsiteX986" fmla="*/ 1376785 w 2030243"/>
              <a:gd name="connsiteY986" fmla="*/ 1345358 h 1480983"/>
              <a:gd name="connsiteX987" fmla="*/ 1376746 w 2030243"/>
              <a:gd name="connsiteY987" fmla="*/ 1345396 h 1480983"/>
              <a:gd name="connsiteX988" fmla="*/ 1381762 w 2030243"/>
              <a:gd name="connsiteY988" fmla="*/ 1344623 h 1480983"/>
              <a:gd name="connsiteX989" fmla="*/ 1382248 w 2030243"/>
              <a:gd name="connsiteY989" fmla="*/ 1346250 h 1480983"/>
              <a:gd name="connsiteX990" fmla="*/ 1375878 w 2030243"/>
              <a:gd name="connsiteY990" fmla="*/ 1348832 h 1480983"/>
              <a:gd name="connsiteX991" fmla="*/ 1375078 w 2030243"/>
              <a:gd name="connsiteY991" fmla="*/ 1347658 h 1480983"/>
              <a:gd name="connsiteX992" fmla="*/ 1376750 w 2030243"/>
              <a:gd name="connsiteY992" fmla="*/ 1345406 h 1480983"/>
              <a:gd name="connsiteX993" fmla="*/ 1376754 w 2030243"/>
              <a:gd name="connsiteY993" fmla="*/ 1345421 h 1480983"/>
              <a:gd name="connsiteX994" fmla="*/ 1376775 w 2030243"/>
              <a:gd name="connsiteY994" fmla="*/ 1345399 h 1480983"/>
              <a:gd name="connsiteX995" fmla="*/ 1407538 w 2030243"/>
              <a:gd name="connsiteY995" fmla="*/ 1344388 h 1480983"/>
              <a:gd name="connsiteX996" fmla="*/ 1398163 w 2030243"/>
              <a:gd name="connsiteY996" fmla="*/ 1355076 h 1480983"/>
              <a:gd name="connsiteX997" fmla="*/ 1403500 w 2030243"/>
              <a:gd name="connsiteY997" fmla="*/ 1351680 h 1480983"/>
              <a:gd name="connsiteX998" fmla="*/ 1401529 w 2030243"/>
              <a:gd name="connsiteY998" fmla="*/ 1348285 h 1480983"/>
              <a:gd name="connsiteX999" fmla="*/ 1407538 w 2030243"/>
              <a:gd name="connsiteY999" fmla="*/ 1344388 h 1480983"/>
              <a:gd name="connsiteX1000" fmla="*/ 1342197 w 2030243"/>
              <a:gd name="connsiteY1000" fmla="*/ 1342948 h 1480983"/>
              <a:gd name="connsiteX1001" fmla="*/ 1344217 w 2030243"/>
              <a:gd name="connsiteY1001" fmla="*/ 1343933 h 1480983"/>
              <a:gd name="connsiteX1002" fmla="*/ 1340085 w 2030243"/>
              <a:gd name="connsiteY1002" fmla="*/ 1348331 h 1480983"/>
              <a:gd name="connsiteX1003" fmla="*/ 1342197 w 2030243"/>
              <a:gd name="connsiteY1003" fmla="*/ 1342948 h 1480983"/>
              <a:gd name="connsiteX1004" fmla="*/ 1228639 w 2030243"/>
              <a:gd name="connsiteY1004" fmla="*/ 1342854 h 1480983"/>
              <a:gd name="connsiteX1005" fmla="*/ 1228639 w 2030243"/>
              <a:gd name="connsiteY1005" fmla="*/ 1343324 h 1480983"/>
              <a:gd name="connsiteX1006" fmla="*/ 1230814 w 2030243"/>
              <a:gd name="connsiteY1006" fmla="*/ 1343324 h 1480983"/>
              <a:gd name="connsiteX1007" fmla="*/ 1230814 w 2030243"/>
              <a:gd name="connsiteY1007" fmla="*/ 1342854 h 1480983"/>
              <a:gd name="connsiteX1008" fmla="*/ 1228639 w 2030243"/>
              <a:gd name="connsiteY1008" fmla="*/ 1342854 h 1480983"/>
              <a:gd name="connsiteX1009" fmla="*/ 859323 w 2030243"/>
              <a:gd name="connsiteY1009" fmla="*/ 1342682 h 1480983"/>
              <a:gd name="connsiteX1010" fmla="*/ 859494 w 2030243"/>
              <a:gd name="connsiteY1010" fmla="*/ 1343481 h 1480983"/>
              <a:gd name="connsiteX1011" fmla="*/ 860105 w 2030243"/>
              <a:gd name="connsiteY1011" fmla="*/ 1343262 h 1480983"/>
              <a:gd name="connsiteX1012" fmla="*/ 859980 w 2030243"/>
              <a:gd name="connsiteY1012" fmla="*/ 1342729 h 1480983"/>
              <a:gd name="connsiteX1013" fmla="*/ 859323 w 2030243"/>
              <a:gd name="connsiteY1013" fmla="*/ 1342682 h 1480983"/>
              <a:gd name="connsiteX1014" fmla="*/ 1376017 w 2030243"/>
              <a:gd name="connsiteY1014" fmla="*/ 1342525 h 1480983"/>
              <a:gd name="connsiteX1015" fmla="*/ 1376692 w 2030243"/>
              <a:gd name="connsiteY1015" fmla="*/ 1345178 h 1480983"/>
              <a:gd name="connsiteX1016" fmla="*/ 1375345 w 2030243"/>
              <a:gd name="connsiteY1016" fmla="*/ 1342744 h 1480983"/>
              <a:gd name="connsiteX1017" fmla="*/ 1376017 w 2030243"/>
              <a:gd name="connsiteY1017" fmla="*/ 1342525 h 1480983"/>
              <a:gd name="connsiteX1018" fmla="*/ 1392247 w 2030243"/>
              <a:gd name="connsiteY1018" fmla="*/ 1341273 h 1480983"/>
              <a:gd name="connsiteX1019" fmla="*/ 1392701 w 2030243"/>
              <a:gd name="connsiteY1019" fmla="*/ 1342337 h 1480983"/>
              <a:gd name="connsiteX1020" fmla="*/ 1390009 w 2030243"/>
              <a:gd name="connsiteY1020" fmla="*/ 1343793 h 1480983"/>
              <a:gd name="connsiteX1021" fmla="*/ 1389336 w 2030243"/>
              <a:gd name="connsiteY1021" fmla="*/ 1342353 h 1480983"/>
              <a:gd name="connsiteX1022" fmla="*/ 1392247 w 2030243"/>
              <a:gd name="connsiteY1022" fmla="*/ 1341273 h 1480983"/>
              <a:gd name="connsiteX1023" fmla="*/ 1271842 w 2030243"/>
              <a:gd name="connsiteY1023" fmla="*/ 1340626 h 1480983"/>
              <a:gd name="connsiteX1024" fmla="*/ 1271944 w 2030243"/>
              <a:gd name="connsiteY1024" fmla="*/ 1340679 h 1480983"/>
              <a:gd name="connsiteX1025" fmla="*/ 1271913 w 2030243"/>
              <a:gd name="connsiteY1025" fmla="*/ 1340710 h 1480983"/>
              <a:gd name="connsiteX1026" fmla="*/ 1271911 w 2030243"/>
              <a:gd name="connsiteY1026" fmla="*/ 1340709 h 1480983"/>
              <a:gd name="connsiteX1027" fmla="*/ 1271928 w 2030243"/>
              <a:gd name="connsiteY1027" fmla="*/ 1340679 h 1480983"/>
              <a:gd name="connsiteX1028" fmla="*/ 1271910 w 2030243"/>
              <a:gd name="connsiteY1028" fmla="*/ 1340707 h 1480983"/>
              <a:gd name="connsiteX1029" fmla="*/ 1305545 w 2030243"/>
              <a:gd name="connsiteY1029" fmla="*/ 1339912 h 1480983"/>
              <a:gd name="connsiteX1030" fmla="*/ 1306609 w 2030243"/>
              <a:gd name="connsiteY1030" fmla="*/ 1340413 h 1480983"/>
              <a:gd name="connsiteX1031" fmla="*/ 1305702 w 2030243"/>
              <a:gd name="connsiteY1031" fmla="*/ 1341446 h 1480983"/>
              <a:gd name="connsiteX1032" fmla="*/ 1304637 w 2030243"/>
              <a:gd name="connsiteY1032" fmla="*/ 1340946 h 1480983"/>
              <a:gd name="connsiteX1033" fmla="*/ 1305545 w 2030243"/>
              <a:gd name="connsiteY1033" fmla="*/ 1339912 h 1480983"/>
              <a:gd name="connsiteX1034" fmla="*/ 1269534 w 2030243"/>
              <a:gd name="connsiteY1034" fmla="*/ 1337861 h 1480983"/>
              <a:gd name="connsiteX1035" fmla="*/ 1271842 w 2030243"/>
              <a:gd name="connsiteY1035" fmla="*/ 1340626 h 1480983"/>
              <a:gd name="connsiteX1036" fmla="*/ 1268641 w 2030243"/>
              <a:gd name="connsiteY1036" fmla="*/ 1338957 h 1480983"/>
              <a:gd name="connsiteX1037" fmla="*/ 1269534 w 2030243"/>
              <a:gd name="connsiteY1037" fmla="*/ 1337861 h 1480983"/>
              <a:gd name="connsiteX1038" fmla="*/ 1314137 w 2030243"/>
              <a:gd name="connsiteY1038" fmla="*/ 1336766 h 1480983"/>
              <a:gd name="connsiteX1039" fmla="*/ 1314419 w 2030243"/>
              <a:gd name="connsiteY1039" fmla="*/ 1337298 h 1480983"/>
              <a:gd name="connsiteX1040" fmla="*/ 1313995 w 2030243"/>
              <a:gd name="connsiteY1040" fmla="*/ 1337783 h 1480983"/>
              <a:gd name="connsiteX1041" fmla="*/ 1313527 w 2030243"/>
              <a:gd name="connsiteY1041" fmla="*/ 1336953 h 1480983"/>
              <a:gd name="connsiteX1042" fmla="*/ 1314137 w 2030243"/>
              <a:gd name="connsiteY1042" fmla="*/ 1336766 h 1480983"/>
              <a:gd name="connsiteX1043" fmla="*/ 1387349 w 2030243"/>
              <a:gd name="connsiteY1043" fmla="*/ 1336421 h 1480983"/>
              <a:gd name="connsiteX1044" fmla="*/ 1388146 w 2030243"/>
              <a:gd name="connsiteY1044" fmla="*/ 1337924 h 1480983"/>
              <a:gd name="connsiteX1045" fmla="*/ 1384845 w 2030243"/>
              <a:gd name="connsiteY1045" fmla="*/ 1339630 h 1480983"/>
              <a:gd name="connsiteX1046" fmla="*/ 1384187 w 2030243"/>
              <a:gd name="connsiteY1046" fmla="*/ 1338456 h 1480983"/>
              <a:gd name="connsiteX1047" fmla="*/ 1387349 w 2030243"/>
              <a:gd name="connsiteY1047" fmla="*/ 1336421 h 1480983"/>
              <a:gd name="connsiteX1048" fmla="*/ 1365298 w 2030243"/>
              <a:gd name="connsiteY1048" fmla="*/ 1335232 h 1480983"/>
              <a:gd name="connsiteX1049" fmla="*/ 1349600 w 2030243"/>
              <a:gd name="connsiteY1049" fmla="*/ 1342166 h 1480983"/>
              <a:gd name="connsiteX1050" fmla="*/ 1365298 w 2030243"/>
              <a:gd name="connsiteY1050" fmla="*/ 1335232 h 1480983"/>
              <a:gd name="connsiteX1051" fmla="*/ 873846 w 2030243"/>
              <a:gd name="connsiteY1051" fmla="*/ 1334935 h 1480983"/>
              <a:gd name="connsiteX1052" fmla="*/ 873156 w 2030243"/>
              <a:gd name="connsiteY1052" fmla="*/ 1335452 h 1480983"/>
              <a:gd name="connsiteX1053" fmla="*/ 873736 w 2030243"/>
              <a:gd name="connsiteY1053" fmla="*/ 1335609 h 1480983"/>
              <a:gd name="connsiteX1054" fmla="*/ 874269 w 2030243"/>
              <a:gd name="connsiteY1054" fmla="*/ 1335311 h 1480983"/>
              <a:gd name="connsiteX1055" fmla="*/ 873846 w 2030243"/>
              <a:gd name="connsiteY1055" fmla="*/ 1334935 h 1480983"/>
              <a:gd name="connsiteX1056" fmla="*/ 1439386 w 2030243"/>
              <a:gd name="connsiteY1056" fmla="*/ 1334418 h 1480983"/>
              <a:gd name="connsiteX1057" fmla="*/ 1439409 w 2030243"/>
              <a:gd name="connsiteY1057" fmla="*/ 1334434 h 1480983"/>
              <a:gd name="connsiteX1058" fmla="*/ 1439354 w 2030243"/>
              <a:gd name="connsiteY1058" fmla="*/ 1334450 h 1480983"/>
              <a:gd name="connsiteX1059" fmla="*/ 1439386 w 2030243"/>
              <a:gd name="connsiteY1059" fmla="*/ 1334418 h 1480983"/>
              <a:gd name="connsiteX1060" fmla="*/ 1439354 w 2030243"/>
              <a:gd name="connsiteY1060" fmla="*/ 1334450 h 1480983"/>
              <a:gd name="connsiteX1061" fmla="*/ 1439354 w 2030243"/>
              <a:gd name="connsiteY1061" fmla="*/ 1334430 h 1480983"/>
              <a:gd name="connsiteX1062" fmla="*/ 890201 w 2030243"/>
              <a:gd name="connsiteY1062" fmla="*/ 1333526 h 1480983"/>
              <a:gd name="connsiteX1063" fmla="*/ 889965 w 2030243"/>
              <a:gd name="connsiteY1063" fmla="*/ 1334700 h 1480983"/>
              <a:gd name="connsiteX1064" fmla="*/ 892955 w 2030243"/>
              <a:gd name="connsiteY1064" fmla="*/ 1335578 h 1480983"/>
              <a:gd name="connsiteX1065" fmla="*/ 893189 w 2030243"/>
              <a:gd name="connsiteY1065" fmla="*/ 1333856 h 1480983"/>
              <a:gd name="connsiteX1066" fmla="*/ 890201 w 2030243"/>
              <a:gd name="connsiteY1066" fmla="*/ 1333526 h 1480983"/>
              <a:gd name="connsiteX1067" fmla="*/ 1439354 w 2030243"/>
              <a:gd name="connsiteY1067" fmla="*/ 1332891 h 1480983"/>
              <a:gd name="connsiteX1068" fmla="*/ 1439354 w 2030243"/>
              <a:gd name="connsiteY1068" fmla="*/ 1334430 h 1480983"/>
              <a:gd name="connsiteX1069" fmla="*/ 1424581 w 2030243"/>
              <a:gd name="connsiteY1069" fmla="*/ 1340084 h 1480983"/>
              <a:gd name="connsiteX1070" fmla="*/ 1414627 w 2030243"/>
              <a:gd name="connsiteY1070" fmla="*/ 1345906 h 1480983"/>
              <a:gd name="connsiteX1071" fmla="*/ 1411261 w 2030243"/>
              <a:gd name="connsiteY1071" fmla="*/ 1342838 h 1480983"/>
              <a:gd name="connsiteX1072" fmla="*/ 1420246 w 2030243"/>
              <a:gd name="connsiteY1072" fmla="*/ 1337501 h 1480983"/>
              <a:gd name="connsiteX1073" fmla="*/ 1424596 w 2030243"/>
              <a:gd name="connsiteY1073" fmla="*/ 1335889 h 1480983"/>
              <a:gd name="connsiteX1074" fmla="*/ 1439354 w 2030243"/>
              <a:gd name="connsiteY1074" fmla="*/ 1332853 h 1480983"/>
              <a:gd name="connsiteX1075" fmla="*/ 1439386 w 2030243"/>
              <a:gd name="connsiteY1075" fmla="*/ 1332884 h 1480983"/>
              <a:gd name="connsiteX1076" fmla="*/ 1439354 w 2030243"/>
              <a:gd name="connsiteY1076" fmla="*/ 1332891 h 1480983"/>
              <a:gd name="connsiteX1077" fmla="*/ 1439371 w 2030243"/>
              <a:gd name="connsiteY1077" fmla="*/ 1332821 h 1480983"/>
              <a:gd name="connsiteX1078" fmla="*/ 1439386 w 2030243"/>
              <a:gd name="connsiteY1078" fmla="*/ 1332869 h 1480983"/>
              <a:gd name="connsiteX1079" fmla="*/ 1439354 w 2030243"/>
              <a:gd name="connsiteY1079" fmla="*/ 1332853 h 1480983"/>
              <a:gd name="connsiteX1080" fmla="*/ 1287124 w 2030243"/>
              <a:gd name="connsiteY1080" fmla="*/ 1332697 h 1480983"/>
              <a:gd name="connsiteX1081" fmla="*/ 1293979 w 2030243"/>
              <a:gd name="connsiteY1081" fmla="*/ 1333559 h 1480983"/>
              <a:gd name="connsiteX1082" fmla="*/ 1300365 w 2030243"/>
              <a:gd name="connsiteY1082" fmla="*/ 1346595 h 1480983"/>
              <a:gd name="connsiteX1083" fmla="*/ 1294574 w 2030243"/>
              <a:gd name="connsiteY1083" fmla="*/ 1342635 h 1480983"/>
              <a:gd name="connsiteX1084" fmla="*/ 1286655 w 2030243"/>
              <a:gd name="connsiteY1084" fmla="*/ 1340115 h 1480983"/>
              <a:gd name="connsiteX1085" fmla="*/ 1269784 w 2030243"/>
              <a:gd name="connsiteY1085" fmla="*/ 1343996 h 1480983"/>
              <a:gd name="connsiteX1086" fmla="*/ 1271910 w 2030243"/>
              <a:gd name="connsiteY1086" fmla="*/ 1340707 h 1480983"/>
              <a:gd name="connsiteX1087" fmla="*/ 1271911 w 2030243"/>
              <a:gd name="connsiteY1087" fmla="*/ 1340709 h 1480983"/>
              <a:gd name="connsiteX1088" fmla="*/ 1271911 w 2030243"/>
              <a:gd name="connsiteY1088" fmla="*/ 1340710 h 1480983"/>
              <a:gd name="connsiteX1089" fmla="*/ 1271913 w 2030243"/>
              <a:gd name="connsiteY1089" fmla="*/ 1340710 h 1480983"/>
              <a:gd name="connsiteX1090" fmla="*/ 1446022 w 2030243"/>
              <a:gd name="connsiteY1090" fmla="*/ 1332462 h 1480983"/>
              <a:gd name="connsiteX1091" fmla="*/ 1442599 w 2030243"/>
              <a:gd name="connsiteY1091" fmla="*/ 1336569 h 1480983"/>
              <a:gd name="connsiteX1092" fmla="*/ 1439409 w 2030243"/>
              <a:gd name="connsiteY1092" fmla="*/ 1334434 h 1480983"/>
              <a:gd name="connsiteX1093" fmla="*/ 1305091 w 2030243"/>
              <a:gd name="connsiteY1093" fmla="*/ 1330677 h 1480983"/>
              <a:gd name="connsiteX1094" fmla="*/ 1305436 w 2030243"/>
              <a:gd name="connsiteY1094" fmla="*/ 1331225 h 1480983"/>
              <a:gd name="connsiteX1095" fmla="*/ 1304559 w 2030243"/>
              <a:gd name="connsiteY1095" fmla="*/ 1331898 h 1480983"/>
              <a:gd name="connsiteX1096" fmla="*/ 1304230 w 2030243"/>
              <a:gd name="connsiteY1096" fmla="*/ 1331381 h 1480983"/>
              <a:gd name="connsiteX1097" fmla="*/ 1305091 w 2030243"/>
              <a:gd name="connsiteY1097" fmla="*/ 1330677 h 1480983"/>
              <a:gd name="connsiteX1098" fmla="*/ 1375185 w 2030243"/>
              <a:gd name="connsiteY1098" fmla="*/ 1328199 h 1480983"/>
              <a:gd name="connsiteX1099" fmla="*/ 1374757 w 2030243"/>
              <a:gd name="connsiteY1099" fmla="*/ 1332188 h 1480983"/>
              <a:gd name="connsiteX1100" fmla="*/ 1369288 w 2030243"/>
              <a:gd name="connsiteY1100" fmla="*/ 1332415 h 1480983"/>
              <a:gd name="connsiteX1101" fmla="*/ 1375189 w 2030243"/>
              <a:gd name="connsiteY1101" fmla="*/ 1328158 h 1480983"/>
              <a:gd name="connsiteX1102" fmla="*/ 1375210 w 2030243"/>
              <a:gd name="connsiteY1102" fmla="*/ 1328168 h 1480983"/>
              <a:gd name="connsiteX1103" fmla="*/ 1375214 w 2030243"/>
              <a:gd name="connsiteY1103" fmla="*/ 1328178 h 1480983"/>
              <a:gd name="connsiteX1104" fmla="*/ 1375185 w 2030243"/>
              <a:gd name="connsiteY1104" fmla="*/ 1328199 h 1480983"/>
              <a:gd name="connsiteX1105" fmla="*/ 1375249 w 2030243"/>
              <a:gd name="connsiteY1105" fmla="*/ 1328135 h 1480983"/>
              <a:gd name="connsiteX1106" fmla="*/ 1375219 w 2030243"/>
              <a:gd name="connsiteY1106" fmla="*/ 1328190 h 1480983"/>
              <a:gd name="connsiteX1107" fmla="*/ 1375214 w 2030243"/>
              <a:gd name="connsiteY1107" fmla="*/ 1328178 h 1480983"/>
              <a:gd name="connsiteX1108" fmla="*/ 1375219 w 2030243"/>
              <a:gd name="connsiteY1108" fmla="*/ 1328174 h 1480983"/>
              <a:gd name="connsiteX1109" fmla="*/ 1375210 w 2030243"/>
              <a:gd name="connsiteY1109" fmla="*/ 1328168 h 1480983"/>
              <a:gd name="connsiteX1110" fmla="*/ 1375204 w 2030243"/>
              <a:gd name="connsiteY1110" fmla="*/ 1328159 h 1480983"/>
              <a:gd name="connsiteX1111" fmla="*/ 152099 w 2030243"/>
              <a:gd name="connsiteY1111" fmla="*/ 1327438 h 1480983"/>
              <a:gd name="connsiteX1112" fmla="*/ 153429 w 2030243"/>
              <a:gd name="connsiteY1112" fmla="*/ 1329003 h 1480983"/>
              <a:gd name="connsiteX1113" fmla="*/ 152114 w 2030243"/>
              <a:gd name="connsiteY1113" fmla="*/ 1330897 h 1480983"/>
              <a:gd name="connsiteX1114" fmla="*/ 150488 w 2030243"/>
              <a:gd name="connsiteY1114" fmla="*/ 1329379 h 1480983"/>
              <a:gd name="connsiteX1115" fmla="*/ 152099 w 2030243"/>
              <a:gd name="connsiteY1115" fmla="*/ 1327438 h 1480983"/>
              <a:gd name="connsiteX1116" fmla="*/ 1404548 w 2030243"/>
              <a:gd name="connsiteY1116" fmla="*/ 1327267 h 1480983"/>
              <a:gd name="connsiteX1117" fmla="*/ 1405472 w 2030243"/>
              <a:gd name="connsiteY1117" fmla="*/ 1328628 h 1480983"/>
              <a:gd name="connsiteX1118" fmla="*/ 1397897 w 2030243"/>
              <a:gd name="connsiteY1118" fmla="*/ 1333356 h 1480983"/>
              <a:gd name="connsiteX1119" fmla="*/ 1404548 w 2030243"/>
              <a:gd name="connsiteY1119" fmla="*/ 1327267 h 1480983"/>
              <a:gd name="connsiteX1120" fmla="*/ 1376143 w 2030243"/>
              <a:gd name="connsiteY1120" fmla="*/ 1326438 h 1480983"/>
              <a:gd name="connsiteX1121" fmla="*/ 1376957 w 2030243"/>
              <a:gd name="connsiteY1121" fmla="*/ 1327251 h 1480983"/>
              <a:gd name="connsiteX1122" fmla="*/ 1375249 w 2030243"/>
              <a:gd name="connsiteY1122" fmla="*/ 1328135 h 1480983"/>
              <a:gd name="connsiteX1123" fmla="*/ 1269220 w 2030243"/>
              <a:gd name="connsiteY1123" fmla="*/ 1325232 h 1480983"/>
              <a:gd name="connsiteX1124" fmla="*/ 1268923 w 2030243"/>
              <a:gd name="connsiteY1124" fmla="*/ 1326374 h 1480983"/>
              <a:gd name="connsiteX1125" fmla="*/ 1272194 w 2030243"/>
              <a:gd name="connsiteY1125" fmla="*/ 1327360 h 1480983"/>
              <a:gd name="connsiteX1126" fmla="*/ 1272554 w 2030243"/>
              <a:gd name="connsiteY1126" fmla="*/ 1326093 h 1480983"/>
              <a:gd name="connsiteX1127" fmla="*/ 1269220 w 2030243"/>
              <a:gd name="connsiteY1127" fmla="*/ 1325232 h 1480983"/>
              <a:gd name="connsiteX1128" fmla="*/ 1238186 w 2030243"/>
              <a:gd name="connsiteY1128" fmla="*/ 1324888 h 1480983"/>
              <a:gd name="connsiteX1129" fmla="*/ 1230000 w 2030243"/>
              <a:gd name="connsiteY1129" fmla="*/ 1326312 h 1480983"/>
              <a:gd name="connsiteX1130" fmla="*/ 1230392 w 2030243"/>
              <a:gd name="connsiteY1130" fmla="*/ 1328222 h 1480983"/>
              <a:gd name="connsiteX1131" fmla="*/ 1238483 w 2030243"/>
              <a:gd name="connsiteY1131" fmla="*/ 1326328 h 1480983"/>
              <a:gd name="connsiteX1132" fmla="*/ 1238186 w 2030243"/>
              <a:gd name="connsiteY1132" fmla="*/ 1324888 h 1480983"/>
              <a:gd name="connsiteX1133" fmla="*/ 1348130 w 2030243"/>
              <a:gd name="connsiteY1133" fmla="*/ 1323965 h 1480983"/>
              <a:gd name="connsiteX1134" fmla="*/ 1344265 w 2030243"/>
              <a:gd name="connsiteY1134" fmla="*/ 1331820 h 1480983"/>
              <a:gd name="connsiteX1135" fmla="*/ 1342949 w 2030243"/>
              <a:gd name="connsiteY1135" fmla="*/ 1330678 h 1480983"/>
              <a:gd name="connsiteX1136" fmla="*/ 1348130 w 2030243"/>
              <a:gd name="connsiteY1136" fmla="*/ 1323965 h 1480983"/>
              <a:gd name="connsiteX1137" fmla="*/ 1444033 w 2030243"/>
              <a:gd name="connsiteY1137" fmla="*/ 1323497 h 1480983"/>
              <a:gd name="connsiteX1138" fmla="*/ 1439371 w 2030243"/>
              <a:gd name="connsiteY1138" fmla="*/ 1332821 h 1480983"/>
              <a:gd name="connsiteX1139" fmla="*/ 1437489 w 2030243"/>
              <a:gd name="connsiteY1139" fmla="*/ 1327176 h 1480983"/>
              <a:gd name="connsiteX1140" fmla="*/ 1444049 w 2030243"/>
              <a:gd name="connsiteY1140" fmla="*/ 1323464 h 1480983"/>
              <a:gd name="connsiteX1141" fmla="*/ 1444066 w 2030243"/>
              <a:gd name="connsiteY1141" fmla="*/ 1323479 h 1480983"/>
              <a:gd name="connsiteX1142" fmla="*/ 1444033 w 2030243"/>
              <a:gd name="connsiteY1142" fmla="*/ 1323497 h 1480983"/>
              <a:gd name="connsiteX1143" fmla="*/ 1243163 w 2030243"/>
              <a:gd name="connsiteY1143" fmla="*/ 1323276 h 1480983"/>
              <a:gd name="connsiteX1144" fmla="*/ 1243554 w 2030243"/>
              <a:gd name="connsiteY1144" fmla="*/ 1324230 h 1480983"/>
              <a:gd name="connsiteX1145" fmla="*/ 1244008 w 2030243"/>
              <a:gd name="connsiteY1145" fmla="*/ 1323886 h 1480983"/>
              <a:gd name="connsiteX1146" fmla="*/ 1243756 w 2030243"/>
              <a:gd name="connsiteY1146" fmla="*/ 1323276 h 1480983"/>
              <a:gd name="connsiteX1147" fmla="*/ 1243163 w 2030243"/>
              <a:gd name="connsiteY1147" fmla="*/ 1323276 h 1480983"/>
              <a:gd name="connsiteX1148" fmla="*/ 1444395 w 2030243"/>
              <a:gd name="connsiteY1148" fmla="*/ 1323150 h 1480983"/>
              <a:gd name="connsiteX1149" fmla="*/ 1444081 w 2030243"/>
              <a:gd name="connsiteY1149" fmla="*/ 1323495 h 1480983"/>
              <a:gd name="connsiteX1150" fmla="*/ 1444066 w 2030243"/>
              <a:gd name="connsiteY1150" fmla="*/ 1323479 h 1480983"/>
              <a:gd name="connsiteX1151" fmla="*/ 1444066 w 2030243"/>
              <a:gd name="connsiteY1151" fmla="*/ 1323479 h 1480983"/>
              <a:gd name="connsiteX1152" fmla="*/ 1444051 w 2030243"/>
              <a:gd name="connsiteY1152" fmla="*/ 1323464 h 1480983"/>
              <a:gd name="connsiteX1153" fmla="*/ 1383343 w 2030243"/>
              <a:gd name="connsiteY1153" fmla="*/ 1322885 h 1480983"/>
              <a:gd name="connsiteX1154" fmla="*/ 1383718 w 2030243"/>
              <a:gd name="connsiteY1154" fmla="*/ 1323464 h 1480983"/>
              <a:gd name="connsiteX1155" fmla="*/ 1382779 w 2030243"/>
              <a:gd name="connsiteY1155" fmla="*/ 1324184 h 1480983"/>
              <a:gd name="connsiteX1156" fmla="*/ 1382419 w 2030243"/>
              <a:gd name="connsiteY1156" fmla="*/ 1323636 h 1480983"/>
              <a:gd name="connsiteX1157" fmla="*/ 1383343 w 2030243"/>
              <a:gd name="connsiteY1157" fmla="*/ 1322885 h 1480983"/>
              <a:gd name="connsiteX1158" fmla="*/ 1254169 w 2030243"/>
              <a:gd name="connsiteY1158" fmla="*/ 1322612 h 1480983"/>
              <a:gd name="connsiteX1159" fmla="*/ 1250550 w 2030243"/>
              <a:gd name="connsiteY1159" fmla="*/ 1323213 h 1480983"/>
              <a:gd name="connsiteX1160" fmla="*/ 1256214 w 2030243"/>
              <a:gd name="connsiteY1160" fmla="*/ 1325003 h 1480983"/>
              <a:gd name="connsiteX1161" fmla="*/ 1256262 w 2030243"/>
              <a:gd name="connsiteY1161" fmla="*/ 1325060 h 1480983"/>
              <a:gd name="connsiteX1162" fmla="*/ 1256381 w 2030243"/>
              <a:gd name="connsiteY1162" fmla="*/ 1325053 h 1480983"/>
              <a:gd name="connsiteX1163" fmla="*/ 1261677 w 2030243"/>
              <a:gd name="connsiteY1163" fmla="*/ 1326531 h 1480983"/>
              <a:gd name="connsiteX1164" fmla="*/ 1261912 w 2030243"/>
              <a:gd name="connsiteY1164" fmla="*/ 1324747 h 1480983"/>
              <a:gd name="connsiteX1165" fmla="*/ 1256381 w 2030243"/>
              <a:gd name="connsiteY1165" fmla="*/ 1325053 h 1480983"/>
              <a:gd name="connsiteX1166" fmla="*/ 1256293 w 2030243"/>
              <a:gd name="connsiteY1166" fmla="*/ 1325029 h 1480983"/>
              <a:gd name="connsiteX1167" fmla="*/ 1256214 w 2030243"/>
              <a:gd name="connsiteY1167" fmla="*/ 1325003 h 1480983"/>
              <a:gd name="connsiteX1168" fmla="*/ 1375219 w 2030243"/>
              <a:gd name="connsiteY1168" fmla="*/ 1321898 h 1480983"/>
              <a:gd name="connsiteX1169" fmla="*/ 1375517 w 2030243"/>
              <a:gd name="connsiteY1169" fmla="*/ 1322226 h 1480983"/>
              <a:gd name="connsiteX1170" fmla="*/ 1375189 w 2030243"/>
              <a:gd name="connsiteY1170" fmla="*/ 1321930 h 1480983"/>
              <a:gd name="connsiteX1171" fmla="*/ 1420090 w 2030243"/>
              <a:gd name="connsiteY1171" fmla="*/ 1321241 h 1480983"/>
              <a:gd name="connsiteX1172" fmla="*/ 1420794 w 2030243"/>
              <a:gd name="connsiteY1172" fmla="*/ 1321867 h 1480983"/>
              <a:gd name="connsiteX1173" fmla="*/ 1420246 w 2030243"/>
              <a:gd name="connsiteY1173" fmla="*/ 1322181 h 1480983"/>
              <a:gd name="connsiteX1174" fmla="*/ 1419823 w 2030243"/>
              <a:gd name="connsiteY1174" fmla="*/ 1321805 h 1480983"/>
              <a:gd name="connsiteX1175" fmla="*/ 1420090 w 2030243"/>
              <a:gd name="connsiteY1175" fmla="*/ 1321241 h 1480983"/>
              <a:gd name="connsiteX1176" fmla="*/ 852499 w 2030243"/>
              <a:gd name="connsiteY1176" fmla="*/ 1319582 h 1480983"/>
              <a:gd name="connsiteX1177" fmla="*/ 851888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7 w 2030243"/>
              <a:gd name="connsiteY1179" fmla="*/ 1320114 h 1480983"/>
              <a:gd name="connsiteX1180" fmla="*/ 852499 w 2030243"/>
              <a:gd name="connsiteY1180" fmla="*/ 1319582 h 1480983"/>
              <a:gd name="connsiteX1181" fmla="*/ 1449904 w 2030243"/>
              <a:gd name="connsiteY1181" fmla="*/ 1319582 h 1480983"/>
              <a:gd name="connsiteX1182" fmla="*/ 1450905 w 2030243"/>
              <a:gd name="connsiteY1182" fmla="*/ 1320348 h 1480983"/>
              <a:gd name="connsiteX1183" fmla="*/ 1450075 w 2030243"/>
              <a:gd name="connsiteY1183" fmla="*/ 1321398 h 1480983"/>
              <a:gd name="connsiteX1184" fmla="*/ 1448744 w 2030243"/>
              <a:gd name="connsiteY1184" fmla="*/ 1320317 h 1480983"/>
              <a:gd name="connsiteX1185" fmla="*/ 1449904 w 2030243"/>
              <a:gd name="connsiteY1185" fmla="*/ 1319582 h 1480983"/>
              <a:gd name="connsiteX1186" fmla="*/ 1311680 w 2030243"/>
              <a:gd name="connsiteY1186" fmla="*/ 1318518 h 1480983"/>
              <a:gd name="connsiteX1187" fmla="*/ 1300240 w 2030243"/>
              <a:gd name="connsiteY1187" fmla="*/ 1321382 h 1480983"/>
              <a:gd name="connsiteX1188" fmla="*/ 1300631 w 2030243"/>
              <a:gd name="connsiteY1188" fmla="*/ 1322900 h 1480983"/>
              <a:gd name="connsiteX1189" fmla="*/ 1312102 w 2030243"/>
              <a:gd name="connsiteY1189" fmla="*/ 1320224 h 1480983"/>
              <a:gd name="connsiteX1190" fmla="*/ 1311680 w 2030243"/>
              <a:gd name="connsiteY1190" fmla="*/ 1318518 h 1480983"/>
              <a:gd name="connsiteX1191" fmla="*/ 1421905 w 2030243"/>
              <a:gd name="connsiteY1191" fmla="*/ 1315904 h 1480983"/>
              <a:gd name="connsiteX1192" fmla="*/ 1425598 w 2030243"/>
              <a:gd name="connsiteY1192" fmla="*/ 1315904 h 1480983"/>
              <a:gd name="connsiteX1193" fmla="*/ 1425614 w 2030243"/>
              <a:gd name="connsiteY1193" fmla="*/ 1317375 h 1480983"/>
              <a:gd name="connsiteX1194" fmla="*/ 1422045 w 2030243"/>
              <a:gd name="connsiteY1194" fmla="*/ 1317313 h 1480983"/>
              <a:gd name="connsiteX1195" fmla="*/ 1421905 w 2030243"/>
              <a:gd name="connsiteY1195" fmla="*/ 1315904 h 1480983"/>
              <a:gd name="connsiteX1196" fmla="*/ 1274698 w 2030243"/>
              <a:gd name="connsiteY1196" fmla="*/ 1315654 h 1480983"/>
              <a:gd name="connsiteX1197" fmla="*/ 1266340 w 2030243"/>
              <a:gd name="connsiteY1197" fmla="*/ 1321851 h 1480983"/>
              <a:gd name="connsiteX1198" fmla="*/ 1274072 w 2030243"/>
              <a:gd name="connsiteY1198" fmla="*/ 1322556 h 1480983"/>
              <a:gd name="connsiteX1199" fmla="*/ 1282837 w 2030243"/>
              <a:gd name="connsiteY1199" fmla="*/ 1325451 h 1480983"/>
              <a:gd name="connsiteX1200" fmla="*/ 1274698 w 2030243"/>
              <a:gd name="connsiteY1200" fmla="*/ 1315654 h 1480983"/>
              <a:gd name="connsiteX1201" fmla="*/ 1326501 w 2030243"/>
              <a:gd name="connsiteY1201" fmla="*/ 1314699 h 1480983"/>
              <a:gd name="connsiteX1202" fmla="*/ 1323652 w 2030243"/>
              <a:gd name="connsiteY1202" fmla="*/ 1315763 h 1480983"/>
              <a:gd name="connsiteX1203" fmla="*/ 1324278 w 2030243"/>
              <a:gd name="connsiteY1203" fmla="*/ 1317094 h 1480983"/>
              <a:gd name="connsiteX1204" fmla="*/ 1326939 w 2030243"/>
              <a:gd name="connsiteY1204" fmla="*/ 1315717 h 1480983"/>
              <a:gd name="connsiteX1205" fmla="*/ 1326501 w 2030243"/>
              <a:gd name="connsiteY1205" fmla="*/ 1314699 h 1480983"/>
              <a:gd name="connsiteX1206" fmla="*/ 1373662 w 2030243"/>
              <a:gd name="connsiteY1206" fmla="*/ 1314065 h 1480983"/>
              <a:gd name="connsiteX1207" fmla="*/ 1373671 w 2030243"/>
              <a:gd name="connsiteY1207" fmla="*/ 1314073 h 1480983"/>
              <a:gd name="connsiteX1208" fmla="*/ 1373638 w 2030243"/>
              <a:gd name="connsiteY1208" fmla="*/ 1314090 h 1480983"/>
              <a:gd name="connsiteX1209" fmla="*/ 1373648 w 2030243"/>
              <a:gd name="connsiteY1209" fmla="*/ 1314051 h 1480983"/>
              <a:gd name="connsiteX1210" fmla="*/ 1373662 w 2030243"/>
              <a:gd name="connsiteY1210" fmla="*/ 1314065 h 1480983"/>
              <a:gd name="connsiteX1211" fmla="*/ 1373635 w 2030243"/>
              <a:gd name="connsiteY1211" fmla="*/ 1314091 h 1480983"/>
              <a:gd name="connsiteX1212" fmla="*/ 1373608 w 2030243"/>
              <a:gd name="connsiteY1212" fmla="*/ 1314104 h 1480983"/>
              <a:gd name="connsiteX1213" fmla="*/ 1400605 w 2030243"/>
              <a:gd name="connsiteY1213" fmla="*/ 1313885 h 1480983"/>
              <a:gd name="connsiteX1214" fmla="*/ 1398679 w 2030243"/>
              <a:gd name="connsiteY1214" fmla="*/ 1318764 h 1480983"/>
              <a:gd name="connsiteX1215" fmla="*/ 1397287 w 2030243"/>
              <a:gd name="connsiteY1215" fmla="*/ 1318377 h 1480983"/>
              <a:gd name="connsiteX1216" fmla="*/ 1398664 w 2030243"/>
              <a:gd name="connsiteY1216" fmla="*/ 1318799 h 1480983"/>
              <a:gd name="connsiteX1217" fmla="*/ 1398679 w 2030243"/>
              <a:gd name="connsiteY1217" fmla="*/ 1318764 h 1480983"/>
              <a:gd name="connsiteX1218" fmla="*/ 1398695 w 2030243"/>
              <a:gd name="connsiteY1218" fmla="*/ 1318768 h 1480983"/>
              <a:gd name="connsiteX1219" fmla="*/ 1401028 w 2030243"/>
              <a:gd name="connsiteY1219" fmla="*/ 1321679 h 1480983"/>
              <a:gd name="connsiteX1220" fmla="*/ 1400134 w 2030243"/>
              <a:gd name="connsiteY1220" fmla="*/ 1323088 h 1480983"/>
              <a:gd name="connsiteX1221" fmla="*/ 1391293 w 2030243"/>
              <a:gd name="connsiteY1221" fmla="*/ 1318330 h 1480983"/>
              <a:gd name="connsiteX1222" fmla="*/ 1400605 w 2030243"/>
              <a:gd name="connsiteY1222" fmla="*/ 1313885 h 1480983"/>
              <a:gd name="connsiteX1223" fmla="*/ 141990 w 2030243"/>
              <a:gd name="connsiteY1223" fmla="*/ 1311960 h 1480983"/>
              <a:gd name="connsiteX1224" fmla="*/ 142710 w 2030243"/>
              <a:gd name="connsiteY1224" fmla="*/ 1312852 h 1480983"/>
              <a:gd name="connsiteX1225" fmla="*/ 142146 w 2030243"/>
              <a:gd name="connsiteY1225" fmla="*/ 1313212 h 1480983"/>
              <a:gd name="connsiteX1226" fmla="*/ 141456 w 2030243"/>
              <a:gd name="connsiteY1226" fmla="*/ 1312304 h 1480983"/>
              <a:gd name="connsiteX1227" fmla="*/ 141990 w 2030243"/>
              <a:gd name="connsiteY1227" fmla="*/ 1311960 h 1480983"/>
              <a:gd name="connsiteX1228" fmla="*/ 1438399 w 2030243"/>
              <a:gd name="connsiteY1228" fmla="*/ 1308298 h 1480983"/>
              <a:gd name="connsiteX1229" fmla="*/ 1439699 w 2030243"/>
              <a:gd name="connsiteY1229" fmla="*/ 1308737 h 1480983"/>
              <a:gd name="connsiteX1230" fmla="*/ 1438915 w 2030243"/>
              <a:gd name="connsiteY1230" fmla="*/ 1310223 h 1480983"/>
              <a:gd name="connsiteX1231" fmla="*/ 1437837 w 2030243"/>
              <a:gd name="connsiteY1231" fmla="*/ 1309378 h 1480983"/>
              <a:gd name="connsiteX1232" fmla="*/ 1438399 w 2030243"/>
              <a:gd name="connsiteY1232" fmla="*/ 1308298 h 1480983"/>
              <a:gd name="connsiteX1233" fmla="*/ 1407225 w 2030243"/>
              <a:gd name="connsiteY1233" fmla="*/ 1308298 h 1480983"/>
              <a:gd name="connsiteX1234" fmla="*/ 1408132 w 2030243"/>
              <a:gd name="connsiteY1234" fmla="*/ 1309096 h 1480983"/>
              <a:gd name="connsiteX1235" fmla="*/ 1407225 w 2030243"/>
              <a:gd name="connsiteY1235" fmla="*/ 1310082 h 1480983"/>
              <a:gd name="connsiteX1236" fmla="*/ 1406020 w 2030243"/>
              <a:gd name="connsiteY1236" fmla="*/ 1308908 h 1480983"/>
              <a:gd name="connsiteX1237" fmla="*/ 1407225 w 2030243"/>
              <a:gd name="connsiteY1237" fmla="*/ 1308298 h 1480983"/>
              <a:gd name="connsiteX1238" fmla="*/ 148922 w 2030243"/>
              <a:gd name="connsiteY1238" fmla="*/ 1308126 h 1480983"/>
              <a:gd name="connsiteX1239" fmla="*/ 151066 w 2030243"/>
              <a:gd name="connsiteY1239" fmla="*/ 1309299 h 1480983"/>
              <a:gd name="connsiteX1240" fmla="*/ 148875 w 2030243"/>
              <a:gd name="connsiteY1240" fmla="*/ 1310207 h 1480983"/>
              <a:gd name="connsiteX1241" fmla="*/ 147717 w 2030243"/>
              <a:gd name="connsiteY1241" fmla="*/ 1309565 h 1480983"/>
              <a:gd name="connsiteX1242" fmla="*/ 148922 w 2030243"/>
              <a:gd name="connsiteY1242" fmla="*/ 1308126 h 1480983"/>
              <a:gd name="connsiteX1243" fmla="*/ 1390306 w 2030243"/>
              <a:gd name="connsiteY1243" fmla="*/ 1306482 h 1480983"/>
              <a:gd name="connsiteX1244" fmla="*/ 1391590 w 2030243"/>
              <a:gd name="connsiteY1244" fmla="*/ 1308282 h 1480983"/>
              <a:gd name="connsiteX1245" fmla="*/ 1382950 w 2030243"/>
              <a:gd name="connsiteY1245" fmla="*/ 1314965 h 1480983"/>
              <a:gd name="connsiteX1246" fmla="*/ 1375189 w 2030243"/>
              <a:gd name="connsiteY1246" fmla="*/ 1321914 h 1480983"/>
              <a:gd name="connsiteX1247" fmla="*/ 1375219 w 2030243"/>
              <a:gd name="connsiteY1247" fmla="*/ 1321883 h 1480983"/>
              <a:gd name="connsiteX1248" fmla="*/ 1367598 w 2030243"/>
              <a:gd name="connsiteY1248" fmla="*/ 1319927 h 1480983"/>
              <a:gd name="connsiteX1249" fmla="*/ 1373635 w 2030243"/>
              <a:gd name="connsiteY1249" fmla="*/ 1314091 h 1480983"/>
              <a:gd name="connsiteX1250" fmla="*/ 1373638 w 2030243"/>
              <a:gd name="connsiteY1250" fmla="*/ 1314090 h 1480983"/>
              <a:gd name="connsiteX1251" fmla="*/ 1373623 w 2030243"/>
              <a:gd name="connsiteY1251" fmla="*/ 1314104 h 1480983"/>
              <a:gd name="connsiteX1252" fmla="*/ 1383076 w 2030243"/>
              <a:gd name="connsiteY1252" fmla="*/ 1311224 h 1480983"/>
              <a:gd name="connsiteX1253" fmla="*/ 1390306 w 2030243"/>
              <a:gd name="connsiteY1253" fmla="*/ 1306482 h 1480983"/>
              <a:gd name="connsiteX1254" fmla="*/ 1357582 w 2030243"/>
              <a:gd name="connsiteY1254" fmla="*/ 1305731 h 1480983"/>
              <a:gd name="connsiteX1255" fmla="*/ 1348943 w 2030243"/>
              <a:gd name="connsiteY1255" fmla="*/ 1308815 h 1480983"/>
              <a:gd name="connsiteX1256" fmla="*/ 1339162 w 2030243"/>
              <a:gd name="connsiteY1256" fmla="*/ 1311178 h 1480983"/>
              <a:gd name="connsiteX1257" fmla="*/ 1357582 w 2030243"/>
              <a:gd name="connsiteY1257" fmla="*/ 1305731 h 1480983"/>
              <a:gd name="connsiteX1258" fmla="*/ 1376018 w 2030243"/>
              <a:gd name="connsiteY1258" fmla="*/ 1305543 h 1480983"/>
              <a:gd name="connsiteX1259" fmla="*/ 1377193 w 2030243"/>
              <a:gd name="connsiteY1259" fmla="*/ 1309190 h 1480983"/>
              <a:gd name="connsiteX1260" fmla="*/ 1373648 w 2030243"/>
              <a:gd name="connsiteY1260" fmla="*/ 1314051 h 1480983"/>
              <a:gd name="connsiteX1261" fmla="*/ 1369915 w 2030243"/>
              <a:gd name="connsiteY1261" fmla="*/ 1310301 h 1480983"/>
              <a:gd name="connsiteX1262" fmla="*/ 1376018 w 2030243"/>
              <a:gd name="connsiteY1262" fmla="*/ 1305543 h 1480983"/>
              <a:gd name="connsiteX1263" fmla="*/ 1295075 w 2030243"/>
              <a:gd name="connsiteY1263" fmla="*/ 1303541 h 1480983"/>
              <a:gd name="connsiteX1264" fmla="*/ 1286092 w 2030243"/>
              <a:gd name="connsiteY1264" fmla="*/ 1307454 h 1480983"/>
              <a:gd name="connsiteX1265" fmla="*/ 1286655 w 2030243"/>
              <a:gd name="connsiteY1265" fmla="*/ 1308737 h 1480983"/>
              <a:gd name="connsiteX1266" fmla="*/ 1295701 w 2030243"/>
              <a:gd name="connsiteY1266" fmla="*/ 1305278 h 1480983"/>
              <a:gd name="connsiteX1267" fmla="*/ 1295075 w 2030243"/>
              <a:gd name="connsiteY1267" fmla="*/ 1303541 h 1480983"/>
              <a:gd name="connsiteX1268" fmla="*/ 1271208 w 2030243"/>
              <a:gd name="connsiteY1268" fmla="*/ 1302962 h 1480983"/>
              <a:gd name="connsiteX1269" fmla="*/ 1262898 w 2030243"/>
              <a:gd name="connsiteY1269" fmla="*/ 1305587 h 1480983"/>
              <a:gd name="connsiteX1270" fmla="*/ 1259464 w 2030243"/>
              <a:gd name="connsiteY1270" fmla="*/ 1314007 h 1480983"/>
              <a:gd name="connsiteX1271" fmla="*/ 1259392 w 2030243"/>
              <a:gd name="connsiteY1271" fmla="*/ 1314074 h 1480983"/>
              <a:gd name="connsiteX1272" fmla="*/ 1259348 w 2030243"/>
              <a:gd name="connsiteY1272" fmla="*/ 1314128 h 1480983"/>
              <a:gd name="connsiteX1273" fmla="*/ 1254024 w 2030243"/>
              <a:gd name="connsiteY1273" fmla="*/ 1315811 h 1480983"/>
              <a:gd name="connsiteX1274" fmla="*/ 1257512 w 2030243"/>
              <a:gd name="connsiteY1274" fmla="*/ 1316398 h 1480983"/>
              <a:gd name="connsiteX1275" fmla="*/ 1259348 w 2030243"/>
              <a:gd name="connsiteY1275" fmla="*/ 1314128 h 1480983"/>
              <a:gd name="connsiteX1276" fmla="*/ 1259424 w 2030243"/>
              <a:gd name="connsiteY1276" fmla="*/ 1314104 h 1480983"/>
              <a:gd name="connsiteX1277" fmla="*/ 1259464 w 2030243"/>
              <a:gd name="connsiteY1277" fmla="*/ 1314007 h 1480983"/>
              <a:gd name="connsiteX1278" fmla="*/ 1329506 w 2030243"/>
              <a:gd name="connsiteY1278" fmla="*/ 1301381 h 1480983"/>
              <a:gd name="connsiteX1279" fmla="*/ 1325561 w 2030243"/>
              <a:gd name="connsiteY1279" fmla="*/ 1304120 h 1480983"/>
              <a:gd name="connsiteX1280" fmla="*/ 1327033 w 2030243"/>
              <a:gd name="connsiteY1280" fmla="*/ 1306185 h 1480983"/>
              <a:gd name="connsiteX1281" fmla="*/ 1330601 w 2030243"/>
              <a:gd name="connsiteY1281" fmla="*/ 1303056 h 1480983"/>
              <a:gd name="connsiteX1282" fmla="*/ 1329506 w 2030243"/>
              <a:gd name="connsiteY1282" fmla="*/ 1301381 h 1480983"/>
              <a:gd name="connsiteX1283" fmla="*/ 1421717 w 2030243"/>
              <a:gd name="connsiteY1283" fmla="*/ 1296560 h 1480983"/>
              <a:gd name="connsiteX1284" fmla="*/ 1422829 w 2030243"/>
              <a:gd name="connsiteY1284" fmla="*/ 1296701 h 1480983"/>
              <a:gd name="connsiteX1285" fmla="*/ 1422688 w 2030243"/>
              <a:gd name="connsiteY1285" fmla="*/ 1297326 h 1480983"/>
              <a:gd name="connsiteX1286" fmla="*/ 1421576 w 2030243"/>
              <a:gd name="connsiteY1286" fmla="*/ 1297154 h 1480983"/>
              <a:gd name="connsiteX1287" fmla="*/ 1421717 w 2030243"/>
              <a:gd name="connsiteY1287" fmla="*/ 1296560 h 1480983"/>
              <a:gd name="connsiteX1288" fmla="*/ 1242129 w 2030243"/>
              <a:gd name="connsiteY1288" fmla="*/ 1296530 h 1480983"/>
              <a:gd name="connsiteX1289" fmla="*/ 1239547 w 2030243"/>
              <a:gd name="connsiteY1289" fmla="*/ 1298627 h 1480983"/>
              <a:gd name="connsiteX1290" fmla="*/ 1245370 w 2030243"/>
              <a:gd name="connsiteY1290" fmla="*/ 1303682 h 1480983"/>
              <a:gd name="connsiteX1291" fmla="*/ 1245933 w 2030243"/>
              <a:gd name="connsiteY1291" fmla="*/ 1297093 h 1480983"/>
              <a:gd name="connsiteX1292" fmla="*/ 1242129 w 2030243"/>
              <a:gd name="connsiteY1292" fmla="*/ 1296530 h 1480983"/>
              <a:gd name="connsiteX1293" fmla="*/ 1461265 w 2030243"/>
              <a:gd name="connsiteY1293" fmla="*/ 1293728 h 1480983"/>
              <a:gd name="connsiteX1294" fmla="*/ 1461297 w 2030243"/>
              <a:gd name="connsiteY1294" fmla="*/ 1293759 h 1480983"/>
              <a:gd name="connsiteX1295" fmla="*/ 1460968 w 2030243"/>
              <a:gd name="connsiteY1295" fmla="*/ 1294055 h 1480983"/>
              <a:gd name="connsiteX1296" fmla="*/ 1461341 w 2030243"/>
              <a:gd name="connsiteY1296" fmla="*/ 1293709 h 1480983"/>
              <a:gd name="connsiteX1297" fmla="*/ 1461297 w 2030243"/>
              <a:gd name="connsiteY1297" fmla="*/ 1293759 h 1480983"/>
              <a:gd name="connsiteX1298" fmla="*/ 1461266 w 2030243"/>
              <a:gd name="connsiteY1298" fmla="*/ 1293727 h 1480983"/>
              <a:gd name="connsiteX1299" fmla="*/ 1319614 w 2030243"/>
              <a:gd name="connsiteY1299" fmla="*/ 1292648 h 1480983"/>
              <a:gd name="connsiteX1300" fmla="*/ 1318425 w 2030243"/>
              <a:gd name="connsiteY1300" fmla="*/ 1293242 h 1480983"/>
              <a:gd name="connsiteX1301" fmla="*/ 1319598 w 2030243"/>
              <a:gd name="connsiteY1301" fmla="*/ 1294401 h 1480983"/>
              <a:gd name="connsiteX1302" fmla="*/ 1320491 w 2030243"/>
              <a:gd name="connsiteY1302" fmla="*/ 1293431 h 1480983"/>
              <a:gd name="connsiteX1303" fmla="*/ 1319614 w 2030243"/>
              <a:gd name="connsiteY1303" fmla="*/ 1292648 h 1480983"/>
              <a:gd name="connsiteX1304" fmla="*/ 1351979 w 2030243"/>
              <a:gd name="connsiteY1304" fmla="*/ 1291615 h 1480983"/>
              <a:gd name="connsiteX1305" fmla="*/ 1338708 w 2030243"/>
              <a:gd name="connsiteY1305" fmla="*/ 1295747 h 1480983"/>
              <a:gd name="connsiteX1306" fmla="*/ 1331743 w 2030243"/>
              <a:gd name="connsiteY1306" fmla="*/ 1298705 h 1480983"/>
              <a:gd name="connsiteX1307" fmla="*/ 1344343 w 2030243"/>
              <a:gd name="connsiteY1307" fmla="*/ 1298893 h 1480983"/>
              <a:gd name="connsiteX1308" fmla="*/ 1360180 w 2030243"/>
              <a:gd name="connsiteY1308" fmla="*/ 1299221 h 1480983"/>
              <a:gd name="connsiteX1309" fmla="*/ 1356158 w 2030243"/>
              <a:gd name="connsiteY1309" fmla="*/ 1297218 h 1480983"/>
              <a:gd name="connsiteX1310" fmla="*/ 1350946 w 2030243"/>
              <a:gd name="connsiteY1310" fmla="*/ 1297437 h 1480983"/>
              <a:gd name="connsiteX1311" fmla="*/ 1351979 w 2030243"/>
              <a:gd name="connsiteY1311" fmla="*/ 1291615 h 1480983"/>
              <a:gd name="connsiteX1312" fmla="*/ 1271709 w 2030243"/>
              <a:gd name="connsiteY1312" fmla="*/ 1290316 h 1480983"/>
              <a:gd name="connsiteX1313" fmla="*/ 1253836 w 2030243"/>
              <a:gd name="connsiteY1313" fmla="*/ 1295637 h 1480983"/>
              <a:gd name="connsiteX1314" fmla="*/ 1268015 w 2030243"/>
              <a:gd name="connsiteY1314" fmla="*/ 1298799 h 1480983"/>
              <a:gd name="connsiteX1315" fmla="*/ 1271709 w 2030243"/>
              <a:gd name="connsiteY1315" fmla="*/ 1290316 h 1480983"/>
              <a:gd name="connsiteX1316" fmla="*/ 1386457 w 2030243"/>
              <a:gd name="connsiteY1316" fmla="*/ 1288188 h 1480983"/>
              <a:gd name="connsiteX1317" fmla="*/ 1384720 w 2030243"/>
              <a:gd name="connsiteY1317" fmla="*/ 1289534 h 1480983"/>
              <a:gd name="connsiteX1318" fmla="*/ 1385471 w 2030243"/>
              <a:gd name="connsiteY1318" fmla="*/ 1296936 h 1480983"/>
              <a:gd name="connsiteX1319" fmla="*/ 1394908 w 2030243"/>
              <a:gd name="connsiteY1319" fmla="*/ 1293947 h 1480983"/>
              <a:gd name="connsiteX1320" fmla="*/ 1386457 w 2030243"/>
              <a:gd name="connsiteY1320" fmla="*/ 1288188 h 1480983"/>
              <a:gd name="connsiteX1321" fmla="*/ 1327377 w 2030243"/>
              <a:gd name="connsiteY1321" fmla="*/ 1287984 h 1480983"/>
              <a:gd name="connsiteX1322" fmla="*/ 1326204 w 2030243"/>
              <a:gd name="connsiteY1322" fmla="*/ 1288642 h 1480983"/>
              <a:gd name="connsiteX1323" fmla="*/ 1327503 w 2030243"/>
              <a:gd name="connsiteY1323" fmla="*/ 1289737 h 1480983"/>
              <a:gd name="connsiteX1324" fmla="*/ 1328363 w 2030243"/>
              <a:gd name="connsiteY1324" fmla="*/ 1288719 h 1480983"/>
              <a:gd name="connsiteX1325" fmla="*/ 1327377 w 2030243"/>
              <a:gd name="connsiteY1325" fmla="*/ 1287984 h 1480983"/>
              <a:gd name="connsiteX1326" fmla="*/ 1468338 w 2030243"/>
              <a:gd name="connsiteY1326" fmla="*/ 1285808 h 1480983"/>
              <a:gd name="connsiteX1327" fmla="*/ 1467748 w 2030243"/>
              <a:gd name="connsiteY1327" fmla="*/ 1292104 h 1480983"/>
              <a:gd name="connsiteX1328" fmla="*/ 1461341 w 2030243"/>
              <a:gd name="connsiteY1328" fmla="*/ 1293709 h 1480983"/>
              <a:gd name="connsiteX1329" fmla="*/ 1381246 w 2030243"/>
              <a:gd name="connsiteY1329" fmla="*/ 1283727 h 1480983"/>
              <a:gd name="connsiteX1330" fmla="*/ 1380870 w 2030243"/>
              <a:gd name="connsiteY1330" fmla="*/ 1284228 h 1480983"/>
              <a:gd name="connsiteX1331" fmla="*/ 1381699 w 2030243"/>
              <a:gd name="connsiteY1331" fmla="*/ 1284996 h 1480983"/>
              <a:gd name="connsiteX1332" fmla="*/ 1382107 w 2030243"/>
              <a:gd name="connsiteY1332" fmla="*/ 1284479 h 1480983"/>
              <a:gd name="connsiteX1333" fmla="*/ 1381246 w 2030243"/>
              <a:gd name="connsiteY1333" fmla="*/ 1283727 h 1480983"/>
              <a:gd name="connsiteX1334" fmla="*/ 1389242 w 2030243"/>
              <a:gd name="connsiteY1334" fmla="*/ 1283649 h 1480983"/>
              <a:gd name="connsiteX1335" fmla="*/ 1388664 w 2030243"/>
              <a:gd name="connsiteY1335" fmla="*/ 1283822 h 1480983"/>
              <a:gd name="connsiteX1336" fmla="*/ 1389103 w 2030243"/>
              <a:gd name="connsiteY1336" fmla="*/ 1284588 h 1480983"/>
              <a:gd name="connsiteX1337" fmla="*/ 1389509 w 2030243"/>
              <a:gd name="connsiteY1337" fmla="*/ 1284149 h 1480983"/>
              <a:gd name="connsiteX1338" fmla="*/ 1389242 w 2030243"/>
              <a:gd name="connsiteY1338" fmla="*/ 1283649 h 1480983"/>
              <a:gd name="connsiteX1339" fmla="*/ 1363561 w 2030243"/>
              <a:gd name="connsiteY1339" fmla="*/ 1283054 h 1480983"/>
              <a:gd name="connsiteX1340" fmla="*/ 1356529 w 2030243"/>
              <a:gd name="connsiteY1340" fmla="*/ 1290551 h 1480983"/>
              <a:gd name="connsiteX1341" fmla="*/ 1356424 w 2030243"/>
              <a:gd name="connsiteY1341" fmla="*/ 1290598 h 1480983"/>
              <a:gd name="connsiteX1342" fmla="*/ 1356096 w 2030243"/>
              <a:gd name="connsiteY1342" fmla="*/ 1290958 h 1480983"/>
              <a:gd name="connsiteX1343" fmla="*/ 1356454 w 2030243"/>
              <a:gd name="connsiteY1343" fmla="*/ 1290629 h 1480983"/>
              <a:gd name="connsiteX1344" fmla="*/ 1356529 w 2030243"/>
              <a:gd name="connsiteY1344" fmla="*/ 1290551 h 1480983"/>
              <a:gd name="connsiteX1345" fmla="*/ 1361142 w 2030243"/>
              <a:gd name="connsiteY1345" fmla="*/ 1288464 h 1480983"/>
              <a:gd name="connsiteX1346" fmla="*/ 1363561 w 2030243"/>
              <a:gd name="connsiteY1346" fmla="*/ 1283054 h 1480983"/>
              <a:gd name="connsiteX1347" fmla="*/ 1415692 w 2030243"/>
              <a:gd name="connsiteY1347" fmla="*/ 1280753 h 1480983"/>
              <a:gd name="connsiteX1348" fmla="*/ 1416239 w 2030243"/>
              <a:gd name="connsiteY1348" fmla="*/ 1282052 h 1480983"/>
              <a:gd name="connsiteX1349" fmla="*/ 1412515 w 2030243"/>
              <a:gd name="connsiteY1349" fmla="*/ 1283617 h 1480983"/>
              <a:gd name="connsiteX1350" fmla="*/ 1411982 w 2030243"/>
              <a:gd name="connsiteY1350" fmla="*/ 1282334 h 1480983"/>
              <a:gd name="connsiteX1351" fmla="*/ 1415692 w 2030243"/>
              <a:gd name="connsiteY1351" fmla="*/ 1280753 h 1480983"/>
              <a:gd name="connsiteX1352" fmla="*/ 1459372 w 2030243"/>
              <a:gd name="connsiteY1352" fmla="*/ 1278421 h 1480983"/>
              <a:gd name="connsiteX1353" fmla="*/ 1460044 w 2030243"/>
              <a:gd name="connsiteY1353" fmla="*/ 1279595 h 1480983"/>
              <a:gd name="connsiteX1354" fmla="*/ 1456648 w 2030243"/>
              <a:gd name="connsiteY1354" fmla="*/ 1281880 h 1480983"/>
              <a:gd name="connsiteX1355" fmla="*/ 1455568 w 2030243"/>
              <a:gd name="connsiteY1355" fmla="*/ 1280346 h 1480983"/>
              <a:gd name="connsiteX1356" fmla="*/ 1459372 w 2030243"/>
              <a:gd name="connsiteY1356" fmla="*/ 1278421 h 1480983"/>
              <a:gd name="connsiteX1357" fmla="*/ 1248625 w 2030243"/>
              <a:gd name="connsiteY1357" fmla="*/ 1277781 h 1480983"/>
              <a:gd name="connsiteX1358" fmla="*/ 1248640 w 2030243"/>
              <a:gd name="connsiteY1358" fmla="*/ 1279110 h 1480983"/>
              <a:gd name="connsiteX1359" fmla="*/ 1254118 w 2030243"/>
              <a:gd name="connsiteY1359" fmla="*/ 1279376 h 1480983"/>
              <a:gd name="connsiteX1360" fmla="*/ 1254055 w 2030243"/>
              <a:gd name="connsiteY1360" fmla="*/ 1277781 h 1480983"/>
              <a:gd name="connsiteX1361" fmla="*/ 1248625 w 2030243"/>
              <a:gd name="connsiteY1361" fmla="*/ 1277781 h 1480983"/>
              <a:gd name="connsiteX1362" fmla="*/ 1454707 w 2030243"/>
              <a:gd name="connsiteY1362" fmla="*/ 1274070 h 1480983"/>
              <a:gd name="connsiteX1363" fmla="*/ 1449511 w 2030243"/>
              <a:gd name="connsiteY1363" fmla="*/ 1289471 h 1480983"/>
              <a:gd name="connsiteX1364" fmla="*/ 1438369 w 2030243"/>
              <a:gd name="connsiteY1364" fmla="*/ 1286356 h 1480983"/>
              <a:gd name="connsiteX1365" fmla="*/ 1446335 w 2030243"/>
              <a:gd name="connsiteY1365" fmla="*/ 1280143 h 1480983"/>
              <a:gd name="connsiteX1366" fmla="*/ 1445224 w 2030243"/>
              <a:gd name="connsiteY1366" fmla="*/ 1275291 h 1480983"/>
              <a:gd name="connsiteX1367" fmla="*/ 1454707 w 2030243"/>
              <a:gd name="connsiteY1367" fmla="*/ 1274070 h 1480983"/>
              <a:gd name="connsiteX1368" fmla="*/ 1486399 w 2030243"/>
              <a:gd name="connsiteY1368" fmla="*/ 1274054 h 1480983"/>
              <a:gd name="connsiteX1369" fmla="*/ 1487369 w 2030243"/>
              <a:gd name="connsiteY1369" fmla="*/ 1276136 h 1480983"/>
              <a:gd name="connsiteX1370" fmla="*/ 1485617 w 2030243"/>
              <a:gd name="connsiteY1370" fmla="*/ 1277967 h 1480983"/>
              <a:gd name="connsiteX1371" fmla="*/ 1485038 w 2030243"/>
              <a:gd name="connsiteY1371" fmla="*/ 1275964 h 1480983"/>
              <a:gd name="connsiteX1372" fmla="*/ 1486399 w 2030243"/>
              <a:gd name="connsiteY1372" fmla="*/ 1274054 h 1480983"/>
              <a:gd name="connsiteX1373" fmla="*/ 1458699 w 2030243"/>
              <a:gd name="connsiteY1373" fmla="*/ 1273210 h 1480983"/>
              <a:gd name="connsiteX1374" fmla="*/ 1459168 w 2030243"/>
              <a:gd name="connsiteY1374" fmla="*/ 1273289 h 1480983"/>
              <a:gd name="connsiteX1375" fmla="*/ 1458871 w 2030243"/>
              <a:gd name="connsiteY1375" fmla="*/ 1273695 h 1480983"/>
              <a:gd name="connsiteX1376" fmla="*/ 1378366 w 2030243"/>
              <a:gd name="connsiteY1376" fmla="*/ 1270895 h 1480983"/>
              <a:gd name="connsiteX1377" fmla="*/ 1377599 w 2030243"/>
              <a:gd name="connsiteY1377" fmla="*/ 1272303 h 1480983"/>
              <a:gd name="connsiteX1378" fmla="*/ 1380870 w 2030243"/>
              <a:gd name="connsiteY1378" fmla="*/ 1274478 h 1480983"/>
              <a:gd name="connsiteX1379" fmla="*/ 1382028 w 2030243"/>
              <a:gd name="connsiteY1379" fmla="*/ 1272835 h 1480983"/>
              <a:gd name="connsiteX1380" fmla="*/ 1378366 w 2030243"/>
              <a:gd name="connsiteY1380" fmla="*/ 1270895 h 1480983"/>
              <a:gd name="connsiteX1381" fmla="*/ 1476556 w 2030243"/>
              <a:gd name="connsiteY1381" fmla="*/ 1270706 h 1480983"/>
              <a:gd name="connsiteX1382" fmla="*/ 1476947 w 2030243"/>
              <a:gd name="connsiteY1382" fmla="*/ 1271848 h 1480983"/>
              <a:gd name="connsiteX1383" fmla="*/ 1475664 w 2030243"/>
              <a:gd name="connsiteY1383" fmla="*/ 1272130 h 1480983"/>
              <a:gd name="connsiteX1384" fmla="*/ 1475241 w 2030243"/>
              <a:gd name="connsiteY1384" fmla="*/ 1270973 h 1480983"/>
              <a:gd name="connsiteX1385" fmla="*/ 1476556 w 2030243"/>
              <a:gd name="connsiteY1385" fmla="*/ 1270706 h 1480983"/>
              <a:gd name="connsiteX1386" fmla="*/ 148251 w 2030243"/>
              <a:gd name="connsiteY1386" fmla="*/ 1267091 h 1480983"/>
              <a:gd name="connsiteX1387" fmla="*/ 157327 w 2030243"/>
              <a:gd name="connsiteY1387" fmla="*/ 1275136 h 1480983"/>
              <a:gd name="connsiteX1388" fmla="*/ 148251 w 2030243"/>
              <a:gd name="connsiteY1388" fmla="*/ 1267091 h 1480983"/>
              <a:gd name="connsiteX1389" fmla="*/ 1388961 w 2030243"/>
              <a:gd name="connsiteY1389" fmla="*/ 1265260 h 1480983"/>
              <a:gd name="connsiteX1390" fmla="*/ 1389274 w 2030243"/>
              <a:gd name="connsiteY1390" fmla="*/ 1265604 h 1480983"/>
              <a:gd name="connsiteX1391" fmla="*/ 1390589 w 2030243"/>
              <a:gd name="connsiteY1391" fmla="*/ 1265996 h 1480983"/>
              <a:gd name="connsiteX1392" fmla="*/ 1389306 w 2030243"/>
              <a:gd name="connsiteY1392" fmla="*/ 1265574 h 1480983"/>
              <a:gd name="connsiteX1393" fmla="*/ 1467698 w 2030243"/>
              <a:gd name="connsiteY1393" fmla="*/ 1263351 h 1480983"/>
              <a:gd name="connsiteX1394" fmla="*/ 1468246 w 2030243"/>
              <a:gd name="connsiteY1394" fmla="*/ 1263789 h 1480983"/>
              <a:gd name="connsiteX1395" fmla="*/ 1467415 w 2030243"/>
              <a:gd name="connsiteY1395" fmla="*/ 1264681 h 1480983"/>
              <a:gd name="connsiteX1396" fmla="*/ 1466884 w 2030243"/>
              <a:gd name="connsiteY1396" fmla="*/ 1264274 h 1480983"/>
              <a:gd name="connsiteX1397" fmla="*/ 1467698 w 2030243"/>
              <a:gd name="connsiteY1397" fmla="*/ 1263351 h 1480983"/>
              <a:gd name="connsiteX1398" fmla="*/ 143226 w 2030243"/>
              <a:gd name="connsiteY1398" fmla="*/ 1263288 h 1480983"/>
              <a:gd name="connsiteX1399" fmla="*/ 144947 w 2030243"/>
              <a:gd name="connsiteY1399" fmla="*/ 1264523 h 1480983"/>
              <a:gd name="connsiteX1400" fmla="*/ 143070 w 2030243"/>
              <a:gd name="connsiteY1400" fmla="*/ 1265917 h 1480983"/>
              <a:gd name="connsiteX1401" fmla="*/ 141722 w 2030243"/>
              <a:gd name="connsiteY1401" fmla="*/ 1264618 h 1480983"/>
              <a:gd name="connsiteX1402" fmla="*/ 143226 w 2030243"/>
              <a:gd name="connsiteY1402" fmla="*/ 1263288 h 1480983"/>
              <a:gd name="connsiteX1403" fmla="*/ 1292383 w 2030243"/>
              <a:gd name="connsiteY1403" fmla="*/ 1263194 h 1480983"/>
              <a:gd name="connsiteX1404" fmla="*/ 1288924 w 2030243"/>
              <a:gd name="connsiteY1404" fmla="*/ 1265574 h 1480983"/>
              <a:gd name="connsiteX1405" fmla="*/ 1289722 w 2030243"/>
              <a:gd name="connsiteY1405" fmla="*/ 1266810 h 1480983"/>
              <a:gd name="connsiteX1406" fmla="*/ 1293275 w 2030243"/>
              <a:gd name="connsiteY1406" fmla="*/ 1264556 h 1480983"/>
              <a:gd name="connsiteX1407" fmla="*/ 1292383 w 2030243"/>
              <a:gd name="connsiteY1407" fmla="*/ 1263194 h 1480983"/>
              <a:gd name="connsiteX1408" fmla="*/ 1241128 w 2030243"/>
              <a:gd name="connsiteY1408" fmla="*/ 1260549 h 1480983"/>
              <a:gd name="connsiteX1409" fmla="*/ 1240080 w 2030243"/>
              <a:gd name="connsiteY1409" fmla="*/ 1260925 h 1480983"/>
              <a:gd name="connsiteX1410" fmla="*/ 1240502 w 2030243"/>
              <a:gd name="connsiteY1410" fmla="*/ 1261441 h 1480983"/>
              <a:gd name="connsiteX1411" fmla="*/ 1241160 w 2030243"/>
              <a:gd name="connsiteY1411" fmla="*/ 1261222 h 1480983"/>
              <a:gd name="connsiteX1412" fmla="*/ 1241128 w 2030243"/>
              <a:gd name="connsiteY1412" fmla="*/ 1260549 h 1480983"/>
              <a:gd name="connsiteX1413" fmla="*/ 1454223 w 2030243"/>
              <a:gd name="connsiteY1413" fmla="*/ 1259171 h 1480983"/>
              <a:gd name="connsiteX1414" fmla="*/ 1443237 w 2030243"/>
              <a:gd name="connsiteY1414" fmla="*/ 1269751 h 1480983"/>
              <a:gd name="connsiteX1415" fmla="*/ 1441249 w 2030243"/>
              <a:gd name="connsiteY1415" fmla="*/ 1260862 h 1480983"/>
              <a:gd name="connsiteX1416" fmla="*/ 1454223 w 2030243"/>
              <a:gd name="connsiteY1416" fmla="*/ 1259171 h 1480983"/>
              <a:gd name="connsiteX1417" fmla="*/ 1509061 w 2030243"/>
              <a:gd name="connsiteY1417" fmla="*/ 1259078 h 1480983"/>
              <a:gd name="connsiteX1418" fmla="*/ 1509218 w 2030243"/>
              <a:gd name="connsiteY1418" fmla="*/ 1259547 h 1480983"/>
              <a:gd name="connsiteX1419" fmla="*/ 1508779 w 2030243"/>
              <a:gd name="connsiteY1419" fmla="*/ 1259469 h 1480983"/>
              <a:gd name="connsiteX1420" fmla="*/ 1479529 w 2030243"/>
              <a:gd name="connsiteY1420" fmla="*/ 1258483 h 1480983"/>
              <a:gd name="connsiteX1421" fmla="*/ 1480828 w 2030243"/>
              <a:gd name="connsiteY1421" fmla="*/ 1259516 h 1480983"/>
              <a:gd name="connsiteX1422" fmla="*/ 1474490 w 2030243"/>
              <a:gd name="connsiteY1422" fmla="*/ 1267404 h 1480983"/>
              <a:gd name="connsiteX1423" fmla="*/ 1479529 w 2030243"/>
              <a:gd name="connsiteY1423" fmla="*/ 1258483 h 1480983"/>
              <a:gd name="connsiteX1424" fmla="*/ 1520362 w 2030243"/>
              <a:gd name="connsiteY1424" fmla="*/ 1255791 h 1480983"/>
              <a:gd name="connsiteX1425" fmla="*/ 1505431 w 2030243"/>
              <a:gd name="connsiteY1425" fmla="*/ 1274056 h 1480983"/>
              <a:gd name="connsiteX1426" fmla="*/ 1520362 w 2030243"/>
              <a:gd name="connsiteY1426" fmla="*/ 1255791 h 1480983"/>
              <a:gd name="connsiteX1427" fmla="*/ 1258766 w 2030243"/>
              <a:gd name="connsiteY1427" fmla="*/ 1255431 h 1480983"/>
              <a:gd name="connsiteX1428" fmla="*/ 1257826 w 2030243"/>
              <a:gd name="connsiteY1428" fmla="*/ 1256089 h 1480983"/>
              <a:gd name="connsiteX1429" fmla="*/ 1258233 w 2030243"/>
              <a:gd name="connsiteY1429" fmla="*/ 1256668 h 1480983"/>
              <a:gd name="connsiteX1430" fmla="*/ 1259565 w 2030243"/>
              <a:gd name="connsiteY1430" fmla="*/ 1256605 h 1480983"/>
              <a:gd name="connsiteX1431" fmla="*/ 1258766 w 2030243"/>
              <a:gd name="connsiteY1431" fmla="*/ 1255431 h 1480983"/>
              <a:gd name="connsiteX1432" fmla="*/ 1469057 w 2030243"/>
              <a:gd name="connsiteY1432" fmla="*/ 1251576 h 1480983"/>
              <a:gd name="connsiteX1433" fmla="*/ 1468231 w 2030243"/>
              <a:gd name="connsiteY1433" fmla="*/ 1256171 h 1480983"/>
              <a:gd name="connsiteX1434" fmla="*/ 1463911 w 2030243"/>
              <a:gd name="connsiteY1434" fmla="*/ 1259109 h 1480983"/>
              <a:gd name="connsiteX1435" fmla="*/ 1469076 w 2030243"/>
              <a:gd name="connsiteY1435" fmla="*/ 1251471 h 1480983"/>
              <a:gd name="connsiteX1436" fmla="*/ 1469084 w 2030243"/>
              <a:gd name="connsiteY1436" fmla="*/ 1251480 h 1480983"/>
              <a:gd name="connsiteX1437" fmla="*/ 1469074 w 2030243"/>
              <a:gd name="connsiteY1437" fmla="*/ 1251487 h 1480983"/>
              <a:gd name="connsiteX1438" fmla="*/ 1469100 w 2030243"/>
              <a:gd name="connsiteY1438" fmla="*/ 1251513 h 1480983"/>
              <a:gd name="connsiteX1439" fmla="*/ 1469057 w 2030243"/>
              <a:gd name="connsiteY1439" fmla="*/ 1251576 h 1480983"/>
              <a:gd name="connsiteX1440" fmla="*/ 1401685 w 2030243"/>
              <a:gd name="connsiteY1440" fmla="*/ 1250752 h 1480983"/>
              <a:gd name="connsiteX1441" fmla="*/ 1397992 w 2030243"/>
              <a:gd name="connsiteY1441" fmla="*/ 1251629 h 1480983"/>
              <a:gd name="connsiteX1442" fmla="*/ 1396396 w 2030243"/>
              <a:gd name="connsiteY1442" fmla="*/ 1262474 h 1480983"/>
              <a:gd name="connsiteX1443" fmla="*/ 1401685 w 2030243"/>
              <a:gd name="connsiteY1443" fmla="*/ 1250752 h 1480983"/>
              <a:gd name="connsiteX1444" fmla="*/ 1470233 w 2030243"/>
              <a:gd name="connsiteY1444" fmla="*/ 1250626 h 1480983"/>
              <a:gd name="connsiteX1445" fmla="*/ 1469105 w 2030243"/>
              <a:gd name="connsiteY1445" fmla="*/ 1251519 h 1480983"/>
              <a:gd name="connsiteX1446" fmla="*/ 1469100 w 2030243"/>
              <a:gd name="connsiteY1446" fmla="*/ 1251513 h 1480983"/>
              <a:gd name="connsiteX1447" fmla="*/ 1469107 w 2030243"/>
              <a:gd name="connsiteY1447" fmla="*/ 1251503 h 1480983"/>
              <a:gd name="connsiteX1448" fmla="*/ 1469084 w 2030243"/>
              <a:gd name="connsiteY1448" fmla="*/ 1251480 h 1480983"/>
              <a:gd name="connsiteX1449" fmla="*/ 151396 w 2030243"/>
              <a:gd name="connsiteY1449" fmla="*/ 1248936 h 1480983"/>
              <a:gd name="connsiteX1450" fmla="*/ 151771 w 2030243"/>
              <a:gd name="connsiteY1450" fmla="*/ 1249203 h 1480983"/>
              <a:gd name="connsiteX1451" fmla="*/ 151332 w 2030243"/>
              <a:gd name="connsiteY1451" fmla="*/ 1249343 h 1480983"/>
              <a:gd name="connsiteX1452" fmla="*/ 1456555 w 2030243"/>
              <a:gd name="connsiteY1452" fmla="*/ 1247623 h 1480983"/>
              <a:gd name="connsiteX1453" fmla="*/ 1455945 w 2030243"/>
              <a:gd name="connsiteY1453" fmla="*/ 1247810 h 1480983"/>
              <a:gd name="connsiteX1454" fmla="*/ 1456414 w 2030243"/>
              <a:gd name="connsiteY1454" fmla="*/ 1248639 h 1480983"/>
              <a:gd name="connsiteX1455" fmla="*/ 1456837 w 2030243"/>
              <a:gd name="connsiteY1455" fmla="*/ 1248154 h 1480983"/>
              <a:gd name="connsiteX1456" fmla="*/ 1456555 w 2030243"/>
              <a:gd name="connsiteY1456" fmla="*/ 1247623 h 1480983"/>
              <a:gd name="connsiteX1457" fmla="*/ 1384141 w 2030243"/>
              <a:gd name="connsiteY1457" fmla="*/ 1244853 h 1480983"/>
              <a:gd name="connsiteX1458" fmla="*/ 1382513 w 2030243"/>
              <a:gd name="connsiteY1458" fmla="*/ 1245463 h 1480983"/>
              <a:gd name="connsiteX1459" fmla="*/ 1387834 w 2030243"/>
              <a:gd name="connsiteY1459" fmla="*/ 1253788 h 1480983"/>
              <a:gd name="connsiteX1460" fmla="*/ 1384141 w 2030243"/>
              <a:gd name="connsiteY1460" fmla="*/ 1244853 h 1480983"/>
              <a:gd name="connsiteX1461" fmla="*/ 1373749 w 2030243"/>
              <a:gd name="connsiteY1461" fmla="*/ 1243381 h 1480983"/>
              <a:gd name="connsiteX1462" fmla="*/ 1373436 w 2030243"/>
              <a:gd name="connsiteY1462" fmla="*/ 1244601 h 1480983"/>
              <a:gd name="connsiteX1463" fmla="*/ 1377114 w 2030243"/>
              <a:gd name="connsiteY1463" fmla="*/ 1245759 h 1480983"/>
              <a:gd name="connsiteX1464" fmla="*/ 1377395 w 2030243"/>
              <a:gd name="connsiteY1464" fmla="*/ 1244054 h 1480983"/>
              <a:gd name="connsiteX1465" fmla="*/ 1373749 w 2030243"/>
              <a:gd name="connsiteY1465" fmla="*/ 1243381 h 1480983"/>
              <a:gd name="connsiteX1466" fmla="*/ 1530111 w 2030243"/>
              <a:gd name="connsiteY1466" fmla="*/ 1242082 h 1480983"/>
              <a:gd name="connsiteX1467" fmla="*/ 1530142 w 2030243"/>
              <a:gd name="connsiteY1467" fmla="*/ 1242113 h 1480983"/>
              <a:gd name="connsiteX1468" fmla="*/ 1529798 w 2030243"/>
              <a:gd name="connsiteY1468" fmla="*/ 1242441 h 1480983"/>
              <a:gd name="connsiteX1469" fmla="*/ 1530471 w 2030243"/>
              <a:gd name="connsiteY1469" fmla="*/ 1241769 h 1480983"/>
              <a:gd name="connsiteX1470" fmla="*/ 1530143 w 2030243"/>
              <a:gd name="connsiteY1470" fmla="*/ 1242113 h 1480983"/>
              <a:gd name="connsiteX1471" fmla="*/ 1530112 w 2030243"/>
              <a:gd name="connsiteY1471" fmla="*/ 1242081 h 1480983"/>
              <a:gd name="connsiteX1472" fmla="*/ 1487902 w 2030243"/>
              <a:gd name="connsiteY1472" fmla="*/ 1240516 h 1480983"/>
              <a:gd name="connsiteX1473" fmla="*/ 1487889 w 2030243"/>
              <a:gd name="connsiteY1473" fmla="*/ 1240553 h 1480983"/>
              <a:gd name="connsiteX1474" fmla="*/ 1487855 w 2030243"/>
              <a:gd name="connsiteY1474" fmla="*/ 1240564 h 1480983"/>
              <a:gd name="connsiteX1475" fmla="*/ 1487781 w 2030243"/>
              <a:gd name="connsiteY1475" fmla="*/ 1240432 h 1480983"/>
              <a:gd name="connsiteX1476" fmla="*/ 1487870 w 2030243"/>
              <a:gd name="connsiteY1476" fmla="*/ 1240486 h 1480983"/>
              <a:gd name="connsiteX1477" fmla="*/ 1487824 w 2030243"/>
              <a:gd name="connsiteY1477" fmla="*/ 1240532 h 1480983"/>
              <a:gd name="connsiteX1478" fmla="*/ 1493818 w 2030243"/>
              <a:gd name="connsiteY1478" fmla="*/ 1238857 h 1480983"/>
              <a:gd name="connsiteX1479" fmla="*/ 1494397 w 2030243"/>
              <a:gd name="connsiteY1479" fmla="*/ 1240657 h 1480983"/>
              <a:gd name="connsiteX1480" fmla="*/ 1486462 w 2030243"/>
              <a:gd name="connsiteY1480" fmla="*/ 1244538 h 1480983"/>
              <a:gd name="connsiteX1481" fmla="*/ 1487889 w 2030243"/>
              <a:gd name="connsiteY1481" fmla="*/ 1240553 h 1480983"/>
              <a:gd name="connsiteX1482" fmla="*/ 1480045 w 2030243"/>
              <a:gd name="connsiteY1482" fmla="*/ 1235838 h 1480983"/>
              <a:gd name="connsiteX1483" fmla="*/ 1479435 w 2030243"/>
              <a:gd name="connsiteY1483" fmla="*/ 1240892 h 1480983"/>
              <a:gd name="connsiteX1484" fmla="*/ 1477886 w 2030243"/>
              <a:gd name="connsiteY1484" fmla="*/ 1241408 h 1480983"/>
              <a:gd name="connsiteX1485" fmla="*/ 1475395 w 2030243"/>
              <a:gd name="connsiteY1485" fmla="*/ 1235852 h 1480983"/>
              <a:gd name="connsiteX1486" fmla="*/ 1475382 w 2030243"/>
              <a:gd name="connsiteY1486" fmla="*/ 1235822 h 1480983"/>
              <a:gd name="connsiteX1487" fmla="*/ 1475395 w 2030243"/>
              <a:gd name="connsiteY1487" fmla="*/ 1235852 h 1480983"/>
              <a:gd name="connsiteX1488" fmla="*/ 1475350 w 2030243"/>
              <a:gd name="connsiteY1488" fmla="*/ 1235853 h 1480983"/>
              <a:gd name="connsiteX1489" fmla="*/ 1480015 w 2030243"/>
              <a:gd name="connsiteY1489" fmla="*/ 1235806 h 1480983"/>
              <a:gd name="connsiteX1490" fmla="*/ 1480021 w 2030243"/>
              <a:gd name="connsiteY1490" fmla="*/ 1235810 h 1480983"/>
              <a:gd name="connsiteX1491" fmla="*/ 1480030 w 2030243"/>
              <a:gd name="connsiteY1491" fmla="*/ 1235822 h 1480983"/>
              <a:gd name="connsiteX1492" fmla="*/ 1475335 w 2030243"/>
              <a:gd name="connsiteY1492" fmla="*/ 1235806 h 1480983"/>
              <a:gd name="connsiteX1493" fmla="*/ 1475304 w 2030243"/>
              <a:gd name="connsiteY1493" fmla="*/ 1235838 h 1480983"/>
              <a:gd name="connsiteX1494" fmla="*/ 1475306 w 2030243"/>
              <a:gd name="connsiteY1494" fmla="*/ 1235833 h 1480983"/>
              <a:gd name="connsiteX1495" fmla="*/ 1540534 w 2030243"/>
              <a:gd name="connsiteY1495" fmla="*/ 1231424 h 1480983"/>
              <a:gd name="connsiteX1496" fmla="*/ 1542208 w 2030243"/>
              <a:gd name="connsiteY1496" fmla="*/ 1233286 h 1480983"/>
              <a:gd name="connsiteX1497" fmla="*/ 1537279 w 2030243"/>
              <a:gd name="connsiteY1497" fmla="*/ 1237168 h 1480983"/>
              <a:gd name="connsiteX1498" fmla="*/ 1536058 w 2030243"/>
              <a:gd name="connsiteY1498" fmla="*/ 1235868 h 1480983"/>
              <a:gd name="connsiteX1499" fmla="*/ 1540534 w 2030243"/>
              <a:gd name="connsiteY1499" fmla="*/ 1231424 h 1480983"/>
              <a:gd name="connsiteX1500" fmla="*/ 1266763 w 2030243"/>
              <a:gd name="connsiteY1500" fmla="*/ 1223146 h 1480983"/>
              <a:gd name="connsiteX1501" fmla="*/ 1266434 w 2030243"/>
              <a:gd name="connsiteY1501" fmla="*/ 1224397 h 1480983"/>
              <a:gd name="connsiteX1502" fmla="*/ 1271722 w 2030243"/>
              <a:gd name="connsiteY1502" fmla="*/ 1224848 h 1480983"/>
              <a:gd name="connsiteX1503" fmla="*/ 1271911 w 2030243"/>
              <a:gd name="connsiteY1503" fmla="*/ 1224913 h 1480983"/>
              <a:gd name="connsiteX1504" fmla="*/ 1272256 w 2030243"/>
              <a:gd name="connsiteY1504" fmla="*/ 1225211 h 1480983"/>
              <a:gd name="connsiteX1505" fmla="*/ 1271944 w 2030243"/>
              <a:gd name="connsiteY1505" fmla="*/ 1224866 h 1480983"/>
              <a:gd name="connsiteX1506" fmla="*/ 1271722 w 2030243"/>
              <a:gd name="connsiteY1506" fmla="*/ 1224848 h 1480983"/>
              <a:gd name="connsiteX1507" fmla="*/ 1463159 w 2030243"/>
              <a:gd name="connsiteY1507" fmla="*/ 1221439 h 1480983"/>
              <a:gd name="connsiteX1508" fmla="*/ 1462814 w 2030243"/>
              <a:gd name="connsiteY1508" fmla="*/ 1221752 h 1480983"/>
              <a:gd name="connsiteX1509" fmla="*/ 1462697 w 2030243"/>
              <a:gd name="connsiteY1509" fmla="*/ 1221870 h 1480983"/>
              <a:gd name="connsiteX1510" fmla="*/ 1455925 w 2030243"/>
              <a:gd name="connsiteY1510" fmla="*/ 1225809 h 1480983"/>
              <a:gd name="connsiteX1511" fmla="*/ 1451935 w 2030243"/>
              <a:gd name="connsiteY1511" fmla="*/ 1232648 h 1480983"/>
              <a:gd name="connsiteX1512" fmla="*/ 1451875 w 2030243"/>
              <a:gd name="connsiteY1512" fmla="*/ 1232707 h 1480983"/>
              <a:gd name="connsiteX1513" fmla="*/ 1450295 w 2030243"/>
              <a:gd name="connsiteY1513" fmla="*/ 1234272 h 1480983"/>
              <a:gd name="connsiteX1514" fmla="*/ 1449151 w 2030243"/>
              <a:gd name="connsiteY1514" fmla="*/ 1235086 h 1480983"/>
              <a:gd name="connsiteX1515" fmla="*/ 1450326 w 2030243"/>
              <a:gd name="connsiteY1515" fmla="*/ 1234304 h 1480983"/>
              <a:gd name="connsiteX1516" fmla="*/ 1451891 w 2030243"/>
              <a:gd name="connsiteY1516" fmla="*/ 1232723 h 1480983"/>
              <a:gd name="connsiteX1517" fmla="*/ 1451935 w 2030243"/>
              <a:gd name="connsiteY1517" fmla="*/ 1232648 h 1480983"/>
              <a:gd name="connsiteX1518" fmla="*/ 1462697 w 2030243"/>
              <a:gd name="connsiteY1518" fmla="*/ 1221870 h 1480983"/>
              <a:gd name="connsiteX1519" fmla="*/ 1462846 w 2030243"/>
              <a:gd name="connsiteY1519" fmla="*/ 1221783 h 1480983"/>
              <a:gd name="connsiteX1520" fmla="*/ 1471705 w 2030243"/>
              <a:gd name="connsiteY1520" fmla="*/ 1220563 h 1480983"/>
              <a:gd name="connsiteX1521" fmla="*/ 1466352 w 2030243"/>
              <a:gd name="connsiteY1521" fmla="*/ 1225400 h 1480983"/>
              <a:gd name="connsiteX1522" fmla="*/ 1467620 w 2030243"/>
              <a:gd name="connsiteY1522" fmla="*/ 1226854 h 1480983"/>
              <a:gd name="connsiteX1523" fmla="*/ 1471705 w 2030243"/>
              <a:gd name="connsiteY1523" fmla="*/ 1220563 h 1480983"/>
              <a:gd name="connsiteX1524" fmla="*/ 1480032 w 2030243"/>
              <a:gd name="connsiteY1524" fmla="*/ 1213894 h 1480983"/>
              <a:gd name="connsiteX1525" fmla="*/ 1480062 w 2030243"/>
              <a:gd name="connsiteY1525" fmla="*/ 1213926 h 1480983"/>
              <a:gd name="connsiteX1526" fmla="*/ 1480046 w 2030243"/>
              <a:gd name="connsiteY1526" fmla="*/ 1213957 h 1480983"/>
              <a:gd name="connsiteX1527" fmla="*/ 1480022 w 2030243"/>
              <a:gd name="connsiteY1527" fmla="*/ 1213903 h 1480983"/>
              <a:gd name="connsiteX1528" fmla="*/ 1480018 w 2030243"/>
              <a:gd name="connsiteY1528" fmla="*/ 1213881 h 1480983"/>
              <a:gd name="connsiteX1529" fmla="*/ 1480046 w 2030243"/>
              <a:gd name="connsiteY1529" fmla="*/ 1213881 h 1480983"/>
              <a:gd name="connsiteX1530" fmla="*/ 1480032 w 2030243"/>
              <a:gd name="connsiteY1530" fmla="*/ 1213894 h 1480983"/>
              <a:gd name="connsiteX1531" fmla="*/ 1480009 w 2030243"/>
              <a:gd name="connsiteY1531" fmla="*/ 1213870 h 1480983"/>
              <a:gd name="connsiteX1532" fmla="*/ 1480018 w 2030243"/>
              <a:gd name="connsiteY1532" fmla="*/ 1213881 h 1480983"/>
              <a:gd name="connsiteX1533" fmla="*/ 1480012 w 2030243"/>
              <a:gd name="connsiteY1533" fmla="*/ 1213881 h 1480983"/>
              <a:gd name="connsiteX1534" fmla="*/ 1478480 w 2030243"/>
              <a:gd name="connsiteY1534" fmla="*/ 1210358 h 1480983"/>
              <a:gd name="connsiteX1535" fmla="*/ 1480009 w 2030243"/>
              <a:gd name="connsiteY1535" fmla="*/ 1213870 h 1480983"/>
              <a:gd name="connsiteX1536" fmla="*/ 1477432 w 2030243"/>
              <a:gd name="connsiteY1536" fmla="*/ 1211157 h 1480983"/>
              <a:gd name="connsiteX1537" fmla="*/ 1478480 w 2030243"/>
              <a:gd name="connsiteY1537" fmla="*/ 1210358 h 1480983"/>
              <a:gd name="connsiteX1538" fmla="*/ 1556044 w 2030243"/>
              <a:gd name="connsiteY1538" fmla="*/ 1208841 h 1480983"/>
              <a:gd name="connsiteX1539" fmla="*/ 1557608 w 2030243"/>
              <a:gd name="connsiteY1539" fmla="*/ 1210452 h 1480983"/>
              <a:gd name="connsiteX1540" fmla="*/ 1555496 w 2030243"/>
              <a:gd name="connsiteY1540" fmla="*/ 1211093 h 1480983"/>
              <a:gd name="connsiteX1541" fmla="*/ 1554901 w 2030243"/>
              <a:gd name="connsiteY1541" fmla="*/ 1209388 h 1480983"/>
              <a:gd name="connsiteX1542" fmla="*/ 1556044 w 2030243"/>
              <a:gd name="connsiteY1542" fmla="*/ 1208841 h 1480983"/>
              <a:gd name="connsiteX1543" fmla="*/ 120000 w 2030243"/>
              <a:gd name="connsiteY1543" fmla="*/ 1208637 h 1480983"/>
              <a:gd name="connsiteX1544" fmla="*/ 120940 w 2030243"/>
              <a:gd name="connsiteY1544" fmla="*/ 1209451 h 1480983"/>
              <a:gd name="connsiteX1545" fmla="*/ 120501 w 2030243"/>
              <a:gd name="connsiteY1545" fmla="*/ 1210013 h 1480983"/>
              <a:gd name="connsiteX1546" fmla="*/ 119593 w 2030243"/>
              <a:gd name="connsiteY1546" fmla="*/ 1209184 h 1480983"/>
              <a:gd name="connsiteX1547" fmla="*/ 120000 w 2030243"/>
              <a:gd name="connsiteY1547" fmla="*/ 1208637 h 1480983"/>
              <a:gd name="connsiteX1548" fmla="*/ 901657 w 2030243"/>
              <a:gd name="connsiteY1548" fmla="*/ 1199826 h 1480983"/>
              <a:gd name="connsiteX1549" fmla="*/ 896132 w 2030243"/>
              <a:gd name="connsiteY1549" fmla="*/ 1200609 h 1480983"/>
              <a:gd name="connsiteX1550" fmla="*/ 896554 w 2030243"/>
              <a:gd name="connsiteY1550" fmla="*/ 1202549 h 1480983"/>
              <a:gd name="connsiteX1551" fmla="*/ 901938 w 2030243"/>
              <a:gd name="connsiteY1551" fmla="*/ 1201048 h 1480983"/>
              <a:gd name="connsiteX1552" fmla="*/ 901657 w 2030243"/>
              <a:gd name="connsiteY1552" fmla="*/ 1199826 h 1480983"/>
              <a:gd name="connsiteX1553" fmla="*/ 1526278 w 2030243"/>
              <a:gd name="connsiteY1553" fmla="*/ 1197744 h 1480983"/>
              <a:gd name="connsiteX1554" fmla="*/ 1527670 w 2030243"/>
              <a:gd name="connsiteY1554" fmla="*/ 1200921 h 1480983"/>
              <a:gd name="connsiteX1555" fmla="*/ 1526653 w 2030243"/>
              <a:gd name="connsiteY1555" fmla="*/ 1203832 h 1480983"/>
              <a:gd name="connsiteX1556" fmla="*/ 1515745 w 2030243"/>
              <a:gd name="connsiteY1556" fmla="*/ 1225242 h 1480983"/>
              <a:gd name="connsiteX1557" fmla="*/ 1510236 w 2030243"/>
              <a:gd name="connsiteY1557" fmla="*/ 1230531 h 1480983"/>
              <a:gd name="connsiteX1558" fmla="*/ 1497622 w 2030243"/>
              <a:gd name="connsiteY1558" fmla="*/ 1235947 h 1480983"/>
              <a:gd name="connsiteX1559" fmla="*/ 1496275 w 2030243"/>
              <a:gd name="connsiteY1559" fmla="*/ 1235289 h 1480983"/>
              <a:gd name="connsiteX1560" fmla="*/ 1502426 w 2030243"/>
              <a:gd name="connsiteY1560" fmla="*/ 1223223 h 1480983"/>
              <a:gd name="connsiteX1561" fmla="*/ 1508311 w 2030243"/>
              <a:gd name="connsiteY1561" fmla="*/ 1213222 h 1480983"/>
              <a:gd name="connsiteX1562" fmla="*/ 1517090 w 2030243"/>
              <a:gd name="connsiteY1562" fmla="*/ 1204317 h 1480983"/>
              <a:gd name="connsiteX1563" fmla="*/ 1522944 w 2030243"/>
              <a:gd name="connsiteY1563" fmla="*/ 1198323 h 1480983"/>
              <a:gd name="connsiteX1564" fmla="*/ 1526278 w 2030243"/>
              <a:gd name="connsiteY1564" fmla="*/ 1197744 h 1480983"/>
              <a:gd name="connsiteX1565" fmla="*/ 1498466 w 2030243"/>
              <a:gd name="connsiteY1565" fmla="*/ 1195599 h 1480983"/>
              <a:gd name="connsiteX1566" fmla="*/ 1499342 w 2030243"/>
              <a:gd name="connsiteY1566" fmla="*/ 1196586 h 1480983"/>
              <a:gd name="connsiteX1567" fmla="*/ 1497763 w 2030243"/>
              <a:gd name="connsiteY1567" fmla="*/ 1197290 h 1480983"/>
              <a:gd name="connsiteX1568" fmla="*/ 1497245 w 2030243"/>
              <a:gd name="connsiteY1568" fmla="*/ 1196084 h 1480983"/>
              <a:gd name="connsiteX1569" fmla="*/ 1498466 w 2030243"/>
              <a:gd name="connsiteY1569" fmla="*/ 1195599 h 1480983"/>
              <a:gd name="connsiteX1570" fmla="*/ 1508716 w 2030243"/>
              <a:gd name="connsiteY1570" fmla="*/ 1194098 h 1480983"/>
              <a:gd name="connsiteX1571" fmla="*/ 1510156 w 2030243"/>
              <a:gd name="connsiteY1571" fmla="*/ 1195084 h 1480983"/>
              <a:gd name="connsiteX1572" fmla="*/ 1506667 w 2030243"/>
              <a:gd name="connsiteY1572" fmla="*/ 1198292 h 1480983"/>
              <a:gd name="connsiteX1573" fmla="*/ 1508716 w 2030243"/>
              <a:gd name="connsiteY1573" fmla="*/ 1194098 h 1480983"/>
              <a:gd name="connsiteX1574" fmla="*/ 1563931 w 2030243"/>
              <a:gd name="connsiteY1574" fmla="*/ 1191280 h 1480983"/>
              <a:gd name="connsiteX1575" fmla="*/ 1564902 w 2030243"/>
              <a:gd name="connsiteY1575" fmla="*/ 1191984 h 1480983"/>
              <a:gd name="connsiteX1576" fmla="*/ 1562993 w 2030243"/>
              <a:gd name="connsiteY1576" fmla="*/ 1193596 h 1480983"/>
              <a:gd name="connsiteX1577" fmla="*/ 1563931 w 2030243"/>
              <a:gd name="connsiteY1577" fmla="*/ 1191280 h 1480983"/>
              <a:gd name="connsiteX1578" fmla="*/ 1478761 w 2030243"/>
              <a:gd name="connsiteY1578" fmla="*/ 1188666 h 1480983"/>
              <a:gd name="connsiteX1579" fmla="*/ 1479279 w 2030243"/>
              <a:gd name="connsiteY1579" fmla="*/ 1189011 h 1480983"/>
              <a:gd name="connsiteX1580" fmla="*/ 1479059 w 2030243"/>
              <a:gd name="connsiteY1580" fmla="*/ 1189621 h 1480983"/>
              <a:gd name="connsiteX1581" fmla="*/ 1478418 w 2030243"/>
              <a:gd name="connsiteY1581" fmla="*/ 1189683 h 1480983"/>
              <a:gd name="connsiteX1582" fmla="*/ 1478761 w 2030243"/>
              <a:gd name="connsiteY1582" fmla="*/ 1188666 h 1480983"/>
              <a:gd name="connsiteX1583" fmla="*/ 1510219 w 2030243"/>
              <a:gd name="connsiteY1583" fmla="*/ 1187416 h 1480983"/>
              <a:gd name="connsiteX1584" fmla="*/ 1513366 w 2030243"/>
              <a:gd name="connsiteY1584" fmla="*/ 1188386 h 1480983"/>
              <a:gd name="connsiteX1585" fmla="*/ 1512896 w 2030243"/>
              <a:gd name="connsiteY1585" fmla="*/ 1189670 h 1480983"/>
              <a:gd name="connsiteX1586" fmla="*/ 1509734 w 2030243"/>
              <a:gd name="connsiteY1586" fmla="*/ 1189215 h 1480983"/>
              <a:gd name="connsiteX1587" fmla="*/ 1510219 w 2030243"/>
              <a:gd name="connsiteY1587" fmla="*/ 1187416 h 1480983"/>
              <a:gd name="connsiteX1588" fmla="*/ 102331 w 2030243"/>
              <a:gd name="connsiteY1588" fmla="*/ 1186382 h 1480983"/>
              <a:gd name="connsiteX1589" fmla="*/ 104992 w 2030243"/>
              <a:gd name="connsiteY1589" fmla="*/ 1188542 h 1480983"/>
              <a:gd name="connsiteX1590" fmla="*/ 101346 w 2030243"/>
              <a:gd name="connsiteY1590" fmla="*/ 1190091 h 1480983"/>
              <a:gd name="connsiteX1591" fmla="*/ 99515 w 2030243"/>
              <a:gd name="connsiteY1591" fmla="*/ 1188151 h 1480983"/>
              <a:gd name="connsiteX1592" fmla="*/ 102331 w 2030243"/>
              <a:gd name="connsiteY1592" fmla="*/ 1186382 h 1480983"/>
              <a:gd name="connsiteX1593" fmla="*/ 1497245 w 2030243"/>
              <a:gd name="connsiteY1593" fmla="*/ 1181058 h 1480983"/>
              <a:gd name="connsiteX1594" fmla="*/ 1497245 w 2030243"/>
              <a:gd name="connsiteY1594" fmla="*/ 1181061 h 1480983"/>
              <a:gd name="connsiteX1595" fmla="*/ 1497277 w 2030243"/>
              <a:gd name="connsiteY1595" fmla="*/ 1181093 h 1480983"/>
              <a:gd name="connsiteX1596" fmla="*/ 1497287 w 2030243"/>
              <a:gd name="connsiteY1596" fmla="*/ 1181103 h 1480983"/>
              <a:gd name="connsiteX1597" fmla="*/ 1494444 w 2030243"/>
              <a:gd name="connsiteY1597" fmla="*/ 1187352 h 1480983"/>
              <a:gd name="connsiteX1598" fmla="*/ 1493599 w 2030243"/>
              <a:gd name="connsiteY1598" fmla="*/ 1196618 h 1480983"/>
              <a:gd name="connsiteX1599" fmla="*/ 1485696 w 2030243"/>
              <a:gd name="connsiteY1599" fmla="*/ 1204004 h 1480983"/>
              <a:gd name="connsiteX1600" fmla="*/ 1479702 w 2030243"/>
              <a:gd name="connsiteY1600" fmla="*/ 1204568 h 1480983"/>
              <a:gd name="connsiteX1601" fmla="*/ 1481017 w 2030243"/>
              <a:gd name="connsiteY1601" fmla="*/ 1199701 h 1480983"/>
              <a:gd name="connsiteX1602" fmla="*/ 1491627 w 2030243"/>
              <a:gd name="connsiteY1602" fmla="*/ 1185881 h 1480983"/>
              <a:gd name="connsiteX1603" fmla="*/ 1537201 w 2030243"/>
              <a:gd name="connsiteY1603" fmla="*/ 1179919 h 1480983"/>
              <a:gd name="connsiteX1604" fmla="*/ 1530314 w 2030243"/>
              <a:gd name="connsiteY1604" fmla="*/ 1194474 h 1480983"/>
              <a:gd name="connsiteX1605" fmla="*/ 1529579 w 2030243"/>
              <a:gd name="connsiteY1605" fmla="*/ 1186915 h 1480983"/>
              <a:gd name="connsiteX1606" fmla="*/ 1537201 w 2030243"/>
              <a:gd name="connsiteY1606" fmla="*/ 1179919 h 1480983"/>
              <a:gd name="connsiteX1607" fmla="*/ 1518061 w 2030243"/>
              <a:gd name="connsiteY1607" fmla="*/ 1178307 h 1480983"/>
              <a:gd name="connsiteX1608" fmla="*/ 1520221 w 2030243"/>
              <a:gd name="connsiteY1608" fmla="*/ 1179637 h 1480983"/>
              <a:gd name="connsiteX1609" fmla="*/ 1516840 w 2030243"/>
              <a:gd name="connsiteY1609" fmla="*/ 1184661 h 1480983"/>
              <a:gd name="connsiteX1610" fmla="*/ 1515212 w 2030243"/>
              <a:gd name="connsiteY1610" fmla="*/ 1183737 h 1480983"/>
              <a:gd name="connsiteX1611" fmla="*/ 1518061 w 2030243"/>
              <a:gd name="connsiteY1611" fmla="*/ 1178307 h 1480983"/>
              <a:gd name="connsiteX1612" fmla="*/ 1502284 w 2030243"/>
              <a:gd name="connsiteY1612" fmla="*/ 1174503 h 1480983"/>
              <a:gd name="connsiteX1613" fmla="*/ 1501956 w 2030243"/>
              <a:gd name="connsiteY1613" fmla="*/ 1174801 h 1480983"/>
              <a:gd name="connsiteX1614" fmla="*/ 1500391 w 2030243"/>
              <a:gd name="connsiteY1614" fmla="*/ 1176366 h 1480983"/>
              <a:gd name="connsiteX1615" fmla="*/ 1500094 w 2030243"/>
              <a:gd name="connsiteY1615" fmla="*/ 1176695 h 1480983"/>
              <a:gd name="connsiteX1616" fmla="*/ 1500406 w 2030243"/>
              <a:gd name="connsiteY1616" fmla="*/ 1176397 h 1480983"/>
              <a:gd name="connsiteX1617" fmla="*/ 1501972 w 2030243"/>
              <a:gd name="connsiteY1617" fmla="*/ 1174832 h 1480983"/>
              <a:gd name="connsiteX1618" fmla="*/ 1539501 w 2030243"/>
              <a:gd name="connsiteY1618" fmla="*/ 1173236 h 1480983"/>
              <a:gd name="connsiteX1619" fmla="*/ 1539532 w 2030243"/>
              <a:gd name="connsiteY1619" fmla="*/ 1173267 h 1480983"/>
              <a:gd name="connsiteX1620" fmla="*/ 1539172 w 2030243"/>
              <a:gd name="connsiteY1620" fmla="*/ 1173596 h 1480983"/>
              <a:gd name="connsiteX1621" fmla="*/ 1539846 w 2030243"/>
              <a:gd name="connsiteY1621" fmla="*/ 1172923 h 1480983"/>
              <a:gd name="connsiteX1622" fmla="*/ 1539532 w 2030243"/>
              <a:gd name="connsiteY1622" fmla="*/ 1173269 h 1480983"/>
              <a:gd name="connsiteX1623" fmla="*/ 1539532 w 2030243"/>
              <a:gd name="connsiteY1623" fmla="*/ 1173267 h 1480983"/>
              <a:gd name="connsiteX1624" fmla="*/ 1539502 w 2030243"/>
              <a:gd name="connsiteY1624" fmla="*/ 1173236 h 1480983"/>
              <a:gd name="connsiteX1625" fmla="*/ 1527544 w 2030243"/>
              <a:gd name="connsiteY1625" fmla="*/ 1170888 h 1480983"/>
              <a:gd name="connsiteX1626" fmla="*/ 1529031 w 2030243"/>
              <a:gd name="connsiteY1626" fmla="*/ 1172358 h 1480983"/>
              <a:gd name="connsiteX1627" fmla="*/ 1524555 w 2030243"/>
              <a:gd name="connsiteY1627" fmla="*/ 1175865 h 1480983"/>
              <a:gd name="connsiteX1628" fmla="*/ 1523631 w 2030243"/>
              <a:gd name="connsiteY1628" fmla="*/ 1174910 h 1480983"/>
              <a:gd name="connsiteX1629" fmla="*/ 1527544 w 2030243"/>
              <a:gd name="connsiteY1629" fmla="*/ 1170888 h 1480983"/>
              <a:gd name="connsiteX1630" fmla="*/ 1578847 w 2030243"/>
              <a:gd name="connsiteY1630" fmla="*/ 1170246 h 1480983"/>
              <a:gd name="connsiteX1631" fmla="*/ 1580036 w 2030243"/>
              <a:gd name="connsiteY1631" fmla="*/ 1170575 h 1480983"/>
              <a:gd name="connsiteX1632" fmla="*/ 1579175 w 2030243"/>
              <a:gd name="connsiteY1632" fmla="*/ 1173878 h 1480983"/>
              <a:gd name="connsiteX1633" fmla="*/ 1577860 w 2030243"/>
              <a:gd name="connsiteY1633" fmla="*/ 1173518 h 1480983"/>
              <a:gd name="connsiteX1634" fmla="*/ 1578847 w 2030243"/>
              <a:gd name="connsiteY1634" fmla="*/ 1170246 h 1480983"/>
              <a:gd name="connsiteX1635" fmla="*/ 1504059 w 2030243"/>
              <a:gd name="connsiteY1635" fmla="*/ 1169441 h 1480983"/>
              <a:gd name="connsiteX1636" fmla="*/ 1509547 w 2030243"/>
              <a:gd name="connsiteY1636" fmla="*/ 1170763 h 1480983"/>
              <a:gd name="connsiteX1637" fmla="*/ 1506620 w 2030243"/>
              <a:gd name="connsiteY1637" fmla="*/ 1181343 h 1480983"/>
              <a:gd name="connsiteX1638" fmla="*/ 1503193 w 2030243"/>
              <a:gd name="connsiteY1638" fmla="*/ 1186726 h 1480983"/>
              <a:gd name="connsiteX1639" fmla="*/ 1497287 w 2030243"/>
              <a:gd name="connsiteY1639" fmla="*/ 1181103 h 1480983"/>
              <a:gd name="connsiteX1640" fmla="*/ 1497292 w 2030243"/>
              <a:gd name="connsiteY1640" fmla="*/ 1181093 h 1480983"/>
              <a:gd name="connsiteX1641" fmla="*/ 1497260 w 2030243"/>
              <a:gd name="connsiteY1641" fmla="*/ 1181045 h 1480983"/>
              <a:gd name="connsiteX1642" fmla="*/ 1497245 w 2030243"/>
              <a:gd name="connsiteY1642" fmla="*/ 1181058 h 1480983"/>
              <a:gd name="connsiteX1643" fmla="*/ 1498982 w 2030243"/>
              <a:gd name="connsiteY1643" fmla="*/ 1172156 h 1480983"/>
              <a:gd name="connsiteX1644" fmla="*/ 1504059 w 2030243"/>
              <a:gd name="connsiteY1644" fmla="*/ 1169441 h 1480983"/>
              <a:gd name="connsiteX1645" fmla="*/ 1519156 w 2030243"/>
              <a:gd name="connsiteY1645" fmla="*/ 1163846 h 1480983"/>
              <a:gd name="connsiteX1646" fmla="*/ 1519187 w 2030243"/>
              <a:gd name="connsiteY1646" fmla="*/ 1163892 h 1480983"/>
              <a:gd name="connsiteX1647" fmla="*/ 1519188 w 2030243"/>
              <a:gd name="connsiteY1647" fmla="*/ 1163889 h 1480983"/>
              <a:gd name="connsiteX1648" fmla="*/ 1519203 w 2030243"/>
              <a:gd name="connsiteY1648" fmla="*/ 1163908 h 1480983"/>
              <a:gd name="connsiteX1649" fmla="*/ 1519134 w 2030243"/>
              <a:gd name="connsiteY1649" fmla="*/ 1163867 h 1480983"/>
              <a:gd name="connsiteX1650" fmla="*/ 1519156 w 2030243"/>
              <a:gd name="connsiteY1650" fmla="*/ 1163845 h 1480983"/>
              <a:gd name="connsiteX1651" fmla="*/ 1519157 w 2030243"/>
              <a:gd name="connsiteY1651" fmla="*/ 1163846 h 1480983"/>
              <a:gd name="connsiteX1652" fmla="*/ 1519156 w 2030243"/>
              <a:gd name="connsiteY1652" fmla="*/ 1163846 h 1480983"/>
              <a:gd name="connsiteX1653" fmla="*/ 1519213 w 2030243"/>
              <a:gd name="connsiteY1653" fmla="*/ 1163840 h 1480983"/>
              <a:gd name="connsiteX1654" fmla="*/ 1519188 w 2030243"/>
              <a:gd name="connsiteY1654" fmla="*/ 1163889 h 1480983"/>
              <a:gd name="connsiteX1655" fmla="*/ 1519157 w 2030243"/>
              <a:gd name="connsiteY1655" fmla="*/ 1163846 h 1480983"/>
              <a:gd name="connsiteX1656" fmla="*/ 1525291 w 2030243"/>
              <a:gd name="connsiteY1656" fmla="*/ 1158962 h 1480983"/>
              <a:gd name="connsiteX1657" fmla="*/ 1526182 w 2030243"/>
              <a:gd name="connsiteY1657" fmla="*/ 1160826 h 1480983"/>
              <a:gd name="connsiteX1658" fmla="*/ 1523757 w 2030243"/>
              <a:gd name="connsiteY1658" fmla="*/ 1163438 h 1480983"/>
              <a:gd name="connsiteX1659" fmla="*/ 1519213 w 2030243"/>
              <a:gd name="connsiteY1659" fmla="*/ 1163840 h 1480983"/>
              <a:gd name="connsiteX1660" fmla="*/ 1521205 w 2030243"/>
              <a:gd name="connsiteY1660" fmla="*/ 1159856 h 1480983"/>
              <a:gd name="connsiteX1661" fmla="*/ 1525291 w 2030243"/>
              <a:gd name="connsiteY1661" fmla="*/ 1158962 h 1480983"/>
              <a:gd name="connsiteX1662" fmla="*/ 1562492 w 2030243"/>
              <a:gd name="connsiteY1662" fmla="*/ 1158493 h 1480983"/>
              <a:gd name="connsiteX1663" fmla="*/ 1563212 w 2030243"/>
              <a:gd name="connsiteY1663" fmla="*/ 1159134 h 1480983"/>
              <a:gd name="connsiteX1664" fmla="*/ 1562648 w 2030243"/>
              <a:gd name="connsiteY1664" fmla="*/ 1159464 h 1480983"/>
              <a:gd name="connsiteX1665" fmla="*/ 1562227 w 2030243"/>
              <a:gd name="connsiteY1665" fmla="*/ 1159072 h 1480983"/>
              <a:gd name="connsiteX1666" fmla="*/ 1562492 w 2030243"/>
              <a:gd name="connsiteY1666" fmla="*/ 1158493 h 1480983"/>
              <a:gd name="connsiteX1667" fmla="*/ 1538923 w 2030243"/>
              <a:gd name="connsiteY1667" fmla="*/ 1157038 h 1480983"/>
              <a:gd name="connsiteX1668" fmla="*/ 1539564 w 2030243"/>
              <a:gd name="connsiteY1668" fmla="*/ 1158117 h 1480983"/>
              <a:gd name="connsiteX1669" fmla="*/ 1538406 w 2030243"/>
              <a:gd name="connsiteY1669" fmla="*/ 1158696 h 1480983"/>
              <a:gd name="connsiteX1670" fmla="*/ 1537420 w 2030243"/>
              <a:gd name="connsiteY1670" fmla="*/ 1157805 h 1480983"/>
              <a:gd name="connsiteX1671" fmla="*/ 1538923 w 2030243"/>
              <a:gd name="connsiteY1671" fmla="*/ 1157038 h 1480983"/>
              <a:gd name="connsiteX1672" fmla="*/ 1547233 w 2030243"/>
              <a:gd name="connsiteY1672" fmla="*/ 1150356 h 1480983"/>
              <a:gd name="connsiteX1673" fmla="*/ 1547638 w 2030243"/>
              <a:gd name="connsiteY1673" fmla="*/ 1150575 h 1480983"/>
              <a:gd name="connsiteX1674" fmla="*/ 1547233 w 2030243"/>
              <a:gd name="connsiteY1674" fmla="*/ 1150778 h 1480983"/>
              <a:gd name="connsiteX1675" fmla="*/ 1511095 w 2030243"/>
              <a:gd name="connsiteY1675" fmla="*/ 1149431 h 1480983"/>
              <a:gd name="connsiteX1676" fmla="*/ 1509390 w 2030243"/>
              <a:gd name="connsiteY1676" fmla="*/ 1158040 h 1480983"/>
              <a:gd name="connsiteX1677" fmla="*/ 1519134 w 2030243"/>
              <a:gd name="connsiteY1677" fmla="*/ 1163867 h 1480983"/>
              <a:gd name="connsiteX1678" fmla="*/ 1515619 w 2030243"/>
              <a:gd name="connsiteY1678" fmla="*/ 1167267 h 1480983"/>
              <a:gd name="connsiteX1679" fmla="*/ 1510720 w 2030243"/>
              <a:gd name="connsiteY1679" fmla="*/ 1167601 h 1480983"/>
              <a:gd name="connsiteX1680" fmla="*/ 1508654 w 2030243"/>
              <a:gd name="connsiteY1680" fmla="*/ 1166882 h 1480983"/>
              <a:gd name="connsiteX1681" fmla="*/ 1501768 w 2030243"/>
              <a:gd name="connsiteY1681" fmla="*/ 1155927 h 1480983"/>
              <a:gd name="connsiteX1682" fmla="*/ 1511095 w 2030243"/>
              <a:gd name="connsiteY1682" fmla="*/ 1149431 h 1480983"/>
              <a:gd name="connsiteX1683" fmla="*/ 1528296 w 2030243"/>
              <a:gd name="connsiteY1683" fmla="*/ 1149197 h 1480983"/>
              <a:gd name="connsiteX1684" fmla="*/ 1529125 w 2030243"/>
              <a:gd name="connsiteY1684" fmla="*/ 1149948 h 1480983"/>
              <a:gd name="connsiteX1685" fmla="*/ 1528750 w 2030243"/>
              <a:gd name="connsiteY1685" fmla="*/ 1150449 h 1480983"/>
              <a:gd name="connsiteX1686" fmla="*/ 1527904 w 2030243"/>
              <a:gd name="connsiteY1686" fmla="*/ 1149713 h 1480983"/>
              <a:gd name="connsiteX1687" fmla="*/ 1528296 w 2030243"/>
              <a:gd name="connsiteY1687" fmla="*/ 1149197 h 1480983"/>
              <a:gd name="connsiteX1688" fmla="*/ 1524993 w 2030243"/>
              <a:gd name="connsiteY1688" fmla="*/ 1144235 h 1480983"/>
              <a:gd name="connsiteX1689" fmla="*/ 1523882 w 2030243"/>
              <a:gd name="connsiteY1689" fmla="*/ 1145097 h 1480983"/>
              <a:gd name="connsiteX1690" fmla="*/ 1523522 w 2030243"/>
              <a:gd name="connsiteY1690" fmla="*/ 1145425 h 1480983"/>
              <a:gd name="connsiteX1691" fmla="*/ 1523851 w 2030243"/>
              <a:gd name="connsiteY1691" fmla="*/ 1145065 h 1480983"/>
              <a:gd name="connsiteX1692" fmla="*/ 1524993 w 2030243"/>
              <a:gd name="connsiteY1692" fmla="*/ 1144235 h 1480983"/>
              <a:gd name="connsiteX1693" fmla="*/ 1550488 w 2030243"/>
              <a:gd name="connsiteY1693" fmla="*/ 1143485 h 1480983"/>
              <a:gd name="connsiteX1694" fmla="*/ 1551301 w 2030243"/>
              <a:gd name="connsiteY1694" fmla="*/ 1144627 h 1480983"/>
              <a:gd name="connsiteX1695" fmla="*/ 1550456 w 2030243"/>
              <a:gd name="connsiteY1695" fmla="*/ 1145567 h 1480983"/>
              <a:gd name="connsiteX1696" fmla="*/ 1549375 w 2030243"/>
              <a:gd name="connsiteY1696" fmla="*/ 1144799 h 1480983"/>
              <a:gd name="connsiteX1697" fmla="*/ 1550488 w 2030243"/>
              <a:gd name="connsiteY1697" fmla="*/ 1143485 h 1480983"/>
              <a:gd name="connsiteX1698" fmla="*/ 1515509 w 2030243"/>
              <a:gd name="connsiteY1698" fmla="*/ 1139243 h 1480983"/>
              <a:gd name="connsiteX1699" fmla="*/ 1516354 w 2030243"/>
              <a:gd name="connsiteY1699" fmla="*/ 1140354 h 1480983"/>
              <a:gd name="connsiteX1700" fmla="*/ 1512974 w 2030243"/>
              <a:gd name="connsiteY1700" fmla="*/ 1142968 h 1480983"/>
              <a:gd name="connsiteX1701" fmla="*/ 1512082 w 2030243"/>
              <a:gd name="connsiteY1701" fmla="*/ 1141778 h 1480983"/>
              <a:gd name="connsiteX1702" fmla="*/ 1515509 w 2030243"/>
              <a:gd name="connsiteY1702" fmla="*/ 1139243 h 1480983"/>
              <a:gd name="connsiteX1703" fmla="*/ 1530612 w 2030243"/>
              <a:gd name="connsiteY1703" fmla="*/ 1136269 h 1480983"/>
              <a:gd name="connsiteX1704" fmla="*/ 1532740 w 2030243"/>
              <a:gd name="connsiteY1704" fmla="*/ 1137458 h 1480983"/>
              <a:gd name="connsiteX1705" fmla="*/ 1530268 w 2030243"/>
              <a:gd name="connsiteY1705" fmla="*/ 1142138 h 1480983"/>
              <a:gd name="connsiteX1706" fmla="*/ 1528593 w 2030243"/>
              <a:gd name="connsiteY1706" fmla="*/ 1141419 h 1480983"/>
              <a:gd name="connsiteX1707" fmla="*/ 1530612 w 2030243"/>
              <a:gd name="connsiteY1707" fmla="*/ 1136269 h 1480983"/>
              <a:gd name="connsiteX1708" fmla="*/ 1509265 w 2030243"/>
              <a:gd name="connsiteY1708" fmla="*/ 1134939 h 1480983"/>
              <a:gd name="connsiteX1709" fmla="*/ 1510063 w 2030243"/>
              <a:gd name="connsiteY1709" fmla="*/ 1135645 h 1480983"/>
              <a:gd name="connsiteX1710" fmla="*/ 1509454 w 2030243"/>
              <a:gd name="connsiteY1710" fmla="*/ 1135988 h 1480983"/>
              <a:gd name="connsiteX1711" fmla="*/ 1508984 w 2030243"/>
              <a:gd name="connsiteY1711" fmla="*/ 1135565 h 1480983"/>
              <a:gd name="connsiteX1712" fmla="*/ 1509265 w 2030243"/>
              <a:gd name="connsiteY1712" fmla="*/ 1134939 h 1480983"/>
              <a:gd name="connsiteX1713" fmla="*/ 69685 w 2030243"/>
              <a:gd name="connsiteY1713" fmla="*/ 1132482 h 1480983"/>
              <a:gd name="connsiteX1714" fmla="*/ 70796 w 2030243"/>
              <a:gd name="connsiteY1714" fmla="*/ 1133233 h 1480983"/>
              <a:gd name="connsiteX1715" fmla="*/ 69809 w 2030243"/>
              <a:gd name="connsiteY1715" fmla="*/ 1134627 h 1480983"/>
              <a:gd name="connsiteX1716" fmla="*/ 68996 w 2030243"/>
              <a:gd name="connsiteY1716" fmla="*/ 1133562 h 1480983"/>
              <a:gd name="connsiteX1717" fmla="*/ 69685 w 2030243"/>
              <a:gd name="connsiteY1717" fmla="*/ 1132482 h 1480983"/>
              <a:gd name="connsiteX1718" fmla="*/ 92398 w 2030243"/>
              <a:gd name="connsiteY1718" fmla="*/ 1129407 h 1480983"/>
              <a:gd name="connsiteX1719" fmla="*/ 87214 w 2030243"/>
              <a:gd name="connsiteY1719" fmla="*/ 1132186 h 1480983"/>
              <a:gd name="connsiteX1720" fmla="*/ 97840 w 2030243"/>
              <a:gd name="connsiteY1720" fmla="*/ 1131560 h 1480983"/>
              <a:gd name="connsiteX1721" fmla="*/ 92398 w 2030243"/>
              <a:gd name="connsiteY1721" fmla="*/ 1129407 h 1480983"/>
              <a:gd name="connsiteX1722" fmla="*/ 1455084 w 2030243"/>
              <a:gd name="connsiteY1722" fmla="*/ 1128680 h 1480983"/>
              <a:gd name="connsiteX1723" fmla="*/ 1454458 w 2030243"/>
              <a:gd name="connsiteY1723" fmla="*/ 1128758 h 1480983"/>
              <a:gd name="connsiteX1724" fmla="*/ 1454740 w 2030243"/>
              <a:gd name="connsiteY1724" fmla="*/ 1129697 h 1480983"/>
              <a:gd name="connsiteX1725" fmla="*/ 1455240 w 2030243"/>
              <a:gd name="connsiteY1725" fmla="*/ 1129290 h 1480983"/>
              <a:gd name="connsiteX1726" fmla="*/ 1455084 w 2030243"/>
              <a:gd name="connsiteY1726" fmla="*/ 1128680 h 1480983"/>
              <a:gd name="connsiteX1727" fmla="*/ 1526794 w 2030243"/>
              <a:gd name="connsiteY1727" fmla="*/ 1126050 h 1480983"/>
              <a:gd name="connsiteX1728" fmla="*/ 1527232 w 2030243"/>
              <a:gd name="connsiteY1728" fmla="*/ 1126581 h 1480983"/>
              <a:gd name="connsiteX1729" fmla="*/ 1526214 w 2030243"/>
              <a:gd name="connsiteY1729" fmla="*/ 1126910 h 1480983"/>
              <a:gd name="connsiteX1730" fmla="*/ 1526152 w 2030243"/>
              <a:gd name="connsiteY1730" fmla="*/ 1126223 h 1480983"/>
              <a:gd name="connsiteX1731" fmla="*/ 1526794 w 2030243"/>
              <a:gd name="connsiteY1731" fmla="*/ 1126050 h 1480983"/>
              <a:gd name="connsiteX1732" fmla="*/ 1579910 w 2030243"/>
              <a:gd name="connsiteY1732" fmla="*/ 1124188 h 1480983"/>
              <a:gd name="connsiteX1733" fmla="*/ 1581757 w 2030243"/>
              <a:gd name="connsiteY1733" fmla="*/ 1125268 h 1480983"/>
              <a:gd name="connsiteX1734" fmla="*/ 1578784 w 2030243"/>
              <a:gd name="connsiteY1734" fmla="*/ 1130933 h 1480983"/>
              <a:gd name="connsiteX1735" fmla="*/ 1576357 w 2030243"/>
              <a:gd name="connsiteY1735" fmla="*/ 1129571 h 1480983"/>
              <a:gd name="connsiteX1736" fmla="*/ 1579910 w 2030243"/>
              <a:gd name="connsiteY1736" fmla="*/ 1124188 h 1480983"/>
              <a:gd name="connsiteX1737" fmla="*/ 1464897 w 2030243"/>
              <a:gd name="connsiteY1737" fmla="*/ 1112904 h 1480983"/>
              <a:gd name="connsiteX1738" fmla="*/ 1456570 w 2030243"/>
              <a:gd name="connsiteY1738" fmla="*/ 1123766 h 1480983"/>
              <a:gd name="connsiteX1739" fmla="*/ 1463629 w 2030243"/>
              <a:gd name="connsiteY1739" fmla="*/ 1122686 h 1480983"/>
              <a:gd name="connsiteX1740" fmla="*/ 1466648 w 2030243"/>
              <a:gd name="connsiteY1740" fmla="*/ 1114281 h 1480983"/>
              <a:gd name="connsiteX1741" fmla="*/ 1464897 w 2030243"/>
              <a:gd name="connsiteY1741" fmla="*/ 1112904 h 1480983"/>
              <a:gd name="connsiteX1742" fmla="*/ 1478386 w 2030243"/>
              <a:gd name="connsiteY1742" fmla="*/ 1111668 h 1480983"/>
              <a:gd name="connsiteX1743" fmla="*/ 1477855 w 2030243"/>
              <a:gd name="connsiteY1743" fmla="*/ 1112012 h 1480983"/>
              <a:gd name="connsiteX1744" fmla="*/ 1478560 w 2030243"/>
              <a:gd name="connsiteY1744" fmla="*/ 1112904 h 1480983"/>
              <a:gd name="connsiteX1745" fmla="*/ 1479107 w 2030243"/>
              <a:gd name="connsiteY1745" fmla="*/ 1112544 h 1480983"/>
              <a:gd name="connsiteX1746" fmla="*/ 1478386 w 2030243"/>
              <a:gd name="connsiteY1746" fmla="*/ 1111668 h 1480983"/>
              <a:gd name="connsiteX1747" fmla="*/ 1503865 w 2030243"/>
              <a:gd name="connsiteY1747" fmla="*/ 1109445 h 1480983"/>
              <a:gd name="connsiteX1748" fmla="*/ 1498842 w 2030243"/>
              <a:gd name="connsiteY1748" fmla="*/ 1123186 h 1480983"/>
              <a:gd name="connsiteX1749" fmla="*/ 1498826 w 2030243"/>
              <a:gd name="connsiteY1749" fmla="*/ 1123169 h 1480983"/>
              <a:gd name="connsiteX1750" fmla="*/ 1503865 w 2030243"/>
              <a:gd name="connsiteY1750" fmla="*/ 1109445 h 1480983"/>
              <a:gd name="connsiteX1751" fmla="*/ 1459826 w 2030243"/>
              <a:gd name="connsiteY1751" fmla="*/ 1107255 h 1480983"/>
              <a:gd name="connsiteX1752" fmla="*/ 1457588 w 2030243"/>
              <a:gd name="connsiteY1752" fmla="*/ 1110587 h 1480983"/>
              <a:gd name="connsiteX1753" fmla="*/ 1459043 w 2030243"/>
              <a:gd name="connsiteY1753" fmla="*/ 1111653 h 1480983"/>
              <a:gd name="connsiteX1754" fmla="*/ 1460953 w 2030243"/>
              <a:gd name="connsiteY1754" fmla="*/ 1107911 h 1480983"/>
              <a:gd name="connsiteX1755" fmla="*/ 1459826 w 2030243"/>
              <a:gd name="connsiteY1755" fmla="*/ 1107255 h 1480983"/>
              <a:gd name="connsiteX1756" fmla="*/ 1602744 w 2030243"/>
              <a:gd name="connsiteY1756" fmla="*/ 1102746 h 1480983"/>
              <a:gd name="connsiteX1757" fmla="*/ 1603261 w 2030243"/>
              <a:gd name="connsiteY1757" fmla="*/ 1104014 h 1480983"/>
              <a:gd name="connsiteX1758" fmla="*/ 1602259 w 2030243"/>
              <a:gd name="connsiteY1758" fmla="*/ 1104922 h 1480983"/>
              <a:gd name="connsiteX1759" fmla="*/ 1601586 w 2030243"/>
              <a:gd name="connsiteY1759" fmla="*/ 1103325 h 1480983"/>
              <a:gd name="connsiteX1760" fmla="*/ 1602744 w 2030243"/>
              <a:gd name="connsiteY1760" fmla="*/ 1102746 h 1480983"/>
              <a:gd name="connsiteX1761" fmla="*/ 1580005 w 2030243"/>
              <a:gd name="connsiteY1761" fmla="*/ 1100948 h 1480983"/>
              <a:gd name="connsiteX1762" fmla="*/ 1581632 w 2030243"/>
              <a:gd name="connsiteY1762" fmla="*/ 1102028 h 1480983"/>
              <a:gd name="connsiteX1763" fmla="*/ 1579034 w 2030243"/>
              <a:gd name="connsiteY1763" fmla="*/ 1105407 h 1480983"/>
              <a:gd name="connsiteX1764" fmla="*/ 1577829 w 2030243"/>
              <a:gd name="connsiteY1764" fmla="*/ 1104593 h 1480983"/>
              <a:gd name="connsiteX1765" fmla="*/ 1580005 w 2030243"/>
              <a:gd name="connsiteY1765" fmla="*/ 1100948 h 1480983"/>
              <a:gd name="connsiteX1766" fmla="*/ 1525792 w 2030243"/>
              <a:gd name="connsiteY1766" fmla="*/ 1097785 h 1480983"/>
              <a:gd name="connsiteX1767" fmla="*/ 1525447 w 2030243"/>
              <a:gd name="connsiteY1767" fmla="*/ 1098145 h 1480983"/>
              <a:gd name="connsiteX1768" fmla="*/ 1525087 w 2030243"/>
              <a:gd name="connsiteY1768" fmla="*/ 1098474 h 1480983"/>
              <a:gd name="connsiteX1769" fmla="*/ 1525432 w 2030243"/>
              <a:gd name="connsiteY1769" fmla="*/ 1098129 h 1480983"/>
              <a:gd name="connsiteX1770" fmla="*/ 1525432 w 2030243"/>
              <a:gd name="connsiteY1770" fmla="*/ 1098129 h 1480983"/>
              <a:gd name="connsiteX1771" fmla="*/ 59168 w 2030243"/>
              <a:gd name="connsiteY1771" fmla="*/ 1097395 h 1480983"/>
              <a:gd name="connsiteX1772" fmla="*/ 60278 w 2030243"/>
              <a:gd name="connsiteY1772" fmla="*/ 1099038 h 1480983"/>
              <a:gd name="connsiteX1773" fmla="*/ 58917 w 2030243"/>
              <a:gd name="connsiteY1773" fmla="*/ 1100838 h 1480983"/>
              <a:gd name="connsiteX1774" fmla="*/ 57289 w 2030243"/>
              <a:gd name="connsiteY1774" fmla="*/ 1099115 h 1480983"/>
              <a:gd name="connsiteX1775" fmla="*/ 59168 w 2030243"/>
              <a:gd name="connsiteY1775" fmla="*/ 1097395 h 1480983"/>
              <a:gd name="connsiteX1776" fmla="*/ 1546622 w 2030243"/>
              <a:gd name="connsiteY1776" fmla="*/ 1094171 h 1480983"/>
              <a:gd name="connsiteX1777" fmla="*/ 1548156 w 2030243"/>
              <a:gd name="connsiteY1777" fmla="*/ 1099710 h 1480983"/>
              <a:gd name="connsiteX1778" fmla="*/ 1552726 w 2030243"/>
              <a:gd name="connsiteY1778" fmla="*/ 1101244 h 1480983"/>
              <a:gd name="connsiteX1779" fmla="*/ 1550535 w 2030243"/>
              <a:gd name="connsiteY1779" fmla="*/ 1115658 h 1480983"/>
              <a:gd name="connsiteX1780" fmla="*/ 1547357 w 2030243"/>
              <a:gd name="connsiteY1780" fmla="*/ 1107661 h 1480983"/>
              <a:gd name="connsiteX1781" fmla="*/ 1542522 w 2030243"/>
              <a:gd name="connsiteY1781" fmla="*/ 1104186 h 1480983"/>
              <a:gd name="connsiteX1782" fmla="*/ 1546622 w 2030243"/>
              <a:gd name="connsiteY1782" fmla="*/ 1094171 h 1480983"/>
              <a:gd name="connsiteX1783" fmla="*/ 1650525 w 2030243"/>
              <a:gd name="connsiteY1783" fmla="*/ 1092528 h 1480983"/>
              <a:gd name="connsiteX1784" fmla="*/ 1649038 w 2030243"/>
              <a:gd name="connsiteY1784" fmla="*/ 1093278 h 1480983"/>
              <a:gd name="connsiteX1785" fmla="*/ 1650024 w 2030243"/>
              <a:gd name="connsiteY1785" fmla="*/ 1094187 h 1480983"/>
              <a:gd name="connsiteX1786" fmla="*/ 1651166 w 2030243"/>
              <a:gd name="connsiteY1786" fmla="*/ 1093592 h 1480983"/>
              <a:gd name="connsiteX1787" fmla="*/ 1650525 w 2030243"/>
              <a:gd name="connsiteY1787" fmla="*/ 1092528 h 1480983"/>
              <a:gd name="connsiteX1788" fmla="*/ 1518576 w 2030243"/>
              <a:gd name="connsiteY1788" fmla="*/ 1091792 h 1480983"/>
              <a:gd name="connsiteX1789" fmla="*/ 1520689 w 2030243"/>
              <a:gd name="connsiteY1789" fmla="*/ 1094014 h 1480983"/>
              <a:gd name="connsiteX1790" fmla="*/ 1517809 w 2030243"/>
              <a:gd name="connsiteY1790" fmla="*/ 1095548 h 1480983"/>
              <a:gd name="connsiteX1791" fmla="*/ 1516605 w 2030243"/>
              <a:gd name="connsiteY1791" fmla="*/ 1093419 h 1480983"/>
              <a:gd name="connsiteX1792" fmla="*/ 1518576 w 2030243"/>
              <a:gd name="connsiteY1792" fmla="*/ 1091792 h 1480983"/>
              <a:gd name="connsiteX1793" fmla="*/ 1469545 w 2030243"/>
              <a:gd name="connsiteY1793" fmla="*/ 1091275 h 1480983"/>
              <a:gd name="connsiteX1794" fmla="*/ 1468215 w 2030243"/>
              <a:gd name="connsiteY1794" fmla="*/ 1092668 h 1480983"/>
              <a:gd name="connsiteX1795" fmla="*/ 1469529 w 2030243"/>
              <a:gd name="connsiteY1795" fmla="*/ 1094061 h 1480983"/>
              <a:gd name="connsiteX1796" fmla="*/ 1471438 w 2030243"/>
              <a:gd name="connsiteY1796" fmla="*/ 1092684 h 1480983"/>
              <a:gd name="connsiteX1797" fmla="*/ 1469545 w 2030243"/>
              <a:gd name="connsiteY1797" fmla="*/ 1091275 h 1480983"/>
              <a:gd name="connsiteX1798" fmla="*/ 1564104 w 2030243"/>
              <a:gd name="connsiteY1798" fmla="*/ 1087738 h 1480983"/>
              <a:gd name="connsiteX1799" fmla="*/ 1565481 w 2030243"/>
              <a:gd name="connsiteY1799" fmla="*/ 1088552 h 1480983"/>
              <a:gd name="connsiteX1800" fmla="*/ 1563368 w 2030243"/>
              <a:gd name="connsiteY1800" fmla="*/ 1092699 h 1480983"/>
              <a:gd name="connsiteX1801" fmla="*/ 1561537 w 2030243"/>
              <a:gd name="connsiteY1801" fmla="*/ 1091369 h 1480983"/>
              <a:gd name="connsiteX1802" fmla="*/ 1564104 w 2030243"/>
              <a:gd name="connsiteY1802" fmla="*/ 1087738 h 1480983"/>
              <a:gd name="connsiteX1803" fmla="*/ 1696990 w 2030243"/>
              <a:gd name="connsiteY1803" fmla="*/ 1087347 h 1480983"/>
              <a:gd name="connsiteX1804" fmla="*/ 1694910 w 2030243"/>
              <a:gd name="connsiteY1804" fmla="*/ 1089444 h 1480983"/>
              <a:gd name="connsiteX1805" fmla="*/ 1699291 w 2030243"/>
              <a:gd name="connsiteY1805" fmla="*/ 1092261 h 1480983"/>
              <a:gd name="connsiteX1806" fmla="*/ 1700230 w 2030243"/>
              <a:gd name="connsiteY1806" fmla="*/ 1091369 h 1480983"/>
              <a:gd name="connsiteX1807" fmla="*/ 1696990 w 2030243"/>
              <a:gd name="connsiteY1807" fmla="*/ 1087347 h 1480983"/>
              <a:gd name="connsiteX1808" fmla="*/ 1512395 w 2030243"/>
              <a:gd name="connsiteY1808" fmla="*/ 1086767 h 1480983"/>
              <a:gd name="connsiteX1809" fmla="*/ 1513631 w 2030243"/>
              <a:gd name="connsiteY1809" fmla="*/ 1086908 h 1480983"/>
              <a:gd name="connsiteX1810" fmla="*/ 1513444 w 2030243"/>
              <a:gd name="connsiteY1810" fmla="*/ 1087613 h 1480983"/>
              <a:gd name="connsiteX1811" fmla="*/ 1512223 w 2030243"/>
              <a:gd name="connsiteY1811" fmla="*/ 1087425 h 1480983"/>
              <a:gd name="connsiteX1812" fmla="*/ 1512395 w 2030243"/>
              <a:gd name="connsiteY1812" fmla="*/ 1086767 h 1480983"/>
              <a:gd name="connsiteX1813" fmla="*/ 1483192 w 2030243"/>
              <a:gd name="connsiteY1813" fmla="*/ 1084279 h 1480983"/>
              <a:gd name="connsiteX1814" fmla="*/ 1478956 w 2030243"/>
              <a:gd name="connsiteY1814" fmla="*/ 1086824 h 1480983"/>
              <a:gd name="connsiteX1815" fmla="*/ 1478520 w 2030243"/>
              <a:gd name="connsiteY1815" fmla="*/ 1090254 h 1480983"/>
              <a:gd name="connsiteX1816" fmla="*/ 1478480 w 2030243"/>
              <a:gd name="connsiteY1816" fmla="*/ 1090305 h 1480983"/>
              <a:gd name="connsiteX1817" fmla="*/ 1476901 w 2030243"/>
              <a:gd name="connsiteY1817" fmla="*/ 1091870 h 1480983"/>
              <a:gd name="connsiteX1818" fmla="*/ 1476886 w 2030243"/>
              <a:gd name="connsiteY1818" fmla="*/ 1091996 h 1480983"/>
              <a:gd name="connsiteX1819" fmla="*/ 1475789 w 2030243"/>
              <a:gd name="connsiteY1819" fmla="*/ 1094374 h 1480983"/>
              <a:gd name="connsiteX1820" fmla="*/ 1476619 w 2030243"/>
              <a:gd name="connsiteY1820" fmla="*/ 1094625 h 1480983"/>
              <a:gd name="connsiteX1821" fmla="*/ 1476886 w 2030243"/>
              <a:gd name="connsiteY1821" fmla="*/ 1091996 h 1480983"/>
              <a:gd name="connsiteX1822" fmla="*/ 1476931 w 2030243"/>
              <a:gd name="connsiteY1822" fmla="*/ 1091901 h 1480983"/>
              <a:gd name="connsiteX1823" fmla="*/ 1478512 w 2030243"/>
              <a:gd name="connsiteY1823" fmla="*/ 1090321 h 1480983"/>
              <a:gd name="connsiteX1824" fmla="*/ 1478520 w 2030243"/>
              <a:gd name="connsiteY1824" fmla="*/ 1090254 h 1480983"/>
              <a:gd name="connsiteX1825" fmla="*/ 48150 w 2030243"/>
              <a:gd name="connsiteY1825" fmla="*/ 1081822 h 1480983"/>
              <a:gd name="connsiteX1826" fmla="*/ 48885 w 2030243"/>
              <a:gd name="connsiteY1826" fmla="*/ 1082714 h 1480983"/>
              <a:gd name="connsiteX1827" fmla="*/ 47726 w 2030243"/>
              <a:gd name="connsiteY1827" fmla="*/ 1082792 h 1480983"/>
              <a:gd name="connsiteX1828" fmla="*/ 47633 w 2030243"/>
              <a:gd name="connsiteY1828" fmla="*/ 1082182 h 1480983"/>
              <a:gd name="connsiteX1829" fmla="*/ 48150 w 2030243"/>
              <a:gd name="connsiteY1829" fmla="*/ 1081822 h 1480983"/>
              <a:gd name="connsiteX1830" fmla="*/ 1722500 w 2030243"/>
              <a:gd name="connsiteY1830" fmla="*/ 1080507 h 1480983"/>
              <a:gd name="connsiteX1831" fmla="*/ 1729152 w 2030243"/>
              <a:gd name="connsiteY1831" fmla="*/ 1085516 h 1480983"/>
              <a:gd name="connsiteX1832" fmla="*/ 1727149 w 2030243"/>
              <a:gd name="connsiteY1832" fmla="*/ 1086830 h 1480983"/>
              <a:gd name="connsiteX1833" fmla="*/ 1722500 w 2030243"/>
              <a:gd name="connsiteY1833" fmla="*/ 1080507 h 1480983"/>
              <a:gd name="connsiteX1834" fmla="*/ 1540363 w 2030243"/>
              <a:gd name="connsiteY1834" fmla="*/ 1077675 h 1480983"/>
              <a:gd name="connsiteX1835" fmla="*/ 1542302 w 2030243"/>
              <a:gd name="connsiteY1835" fmla="*/ 1078379 h 1480983"/>
              <a:gd name="connsiteX1836" fmla="*/ 1540503 w 2030243"/>
              <a:gd name="connsiteY1836" fmla="*/ 1086188 h 1480983"/>
              <a:gd name="connsiteX1837" fmla="*/ 1546842 w 2030243"/>
              <a:gd name="connsiteY1837" fmla="*/ 1087754 h 1480983"/>
              <a:gd name="connsiteX1838" fmla="*/ 1535026 w 2030243"/>
              <a:gd name="connsiteY1838" fmla="*/ 1097270 h 1480983"/>
              <a:gd name="connsiteX1839" fmla="*/ 1529814 w 2030243"/>
              <a:gd name="connsiteY1839" fmla="*/ 1094952 h 1480983"/>
              <a:gd name="connsiteX1840" fmla="*/ 1540363 w 2030243"/>
              <a:gd name="connsiteY1840" fmla="*/ 1077675 h 1480983"/>
              <a:gd name="connsiteX1841" fmla="*/ 55850 w 2030243"/>
              <a:gd name="connsiteY1841" fmla="*/ 1077158 h 1480983"/>
              <a:gd name="connsiteX1842" fmla="*/ 57587 w 2030243"/>
              <a:gd name="connsiteY1842" fmla="*/ 1078505 h 1480983"/>
              <a:gd name="connsiteX1843" fmla="*/ 55975 w 2030243"/>
              <a:gd name="connsiteY1843" fmla="*/ 1079976 h 1480983"/>
              <a:gd name="connsiteX1844" fmla="*/ 54221 w 2030243"/>
              <a:gd name="connsiteY1844" fmla="*/ 1078271 h 1480983"/>
              <a:gd name="connsiteX1845" fmla="*/ 55850 w 2030243"/>
              <a:gd name="connsiteY1845" fmla="*/ 1077158 h 1480983"/>
              <a:gd name="connsiteX1846" fmla="*/ 1489449 w 2030243"/>
              <a:gd name="connsiteY1846" fmla="*/ 1073090 h 1480983"/>
              <a:gd name="connsiteX1847" fmla="*/ 1489481 w 2030243"/>
              <a:gd name="connsiteY1847" fmla="*/ 1073090 h 1480983"/>
              <a:gd name="connsiteX1848" fmla="*/ 1489463 w 2030243"/>
              <a:gd name="connsiteY1848" fmla="*/ 1073110 h 1480983"/>
              <a:gd name="connsiteX1849" fmla="*/ 1745803 w 2030243"/>
              <a:gd name="connsiteY1849" fmla="*/ 1070851 h 1480983"/>
              <a:gd name="connsiteX1850" fmla="*/ 1746868 w 2030243"/>
              <a:gd name="connsiteY1850" fmla="*/ 1071070 h 1480983"/>
              <a:gd name="connsiteX1851" fmla="*/ 1746789 w 2030243"/>
              <a:gd name="connsiteY1851" fmla="*/ 1071650 h 1480983"/>
              <a:gd name="connsiteX1852" fmla="*/ 1745740 w 2030243"/>
              <a:gd name="connsiteY1852" fmla="*/ 1071414 h 1480983"/>
              <a:gd name="connsiteX1853" fmla="*/ 1745803 w 2030243"/>
              <a:gd name="connsiteY1853" fmla="*/ 1070851 h 1480983"/>
              <a:gd name="connsiteX1854" fmla="*/ 1491790 w 2030243"/>
              <a:gd name="connsiteY1854" fmla="*/ 1070662 h 1480983"/>
              <a:gd name="connsiteX1855" fmla="*/ 1494060 w 2030243"/>
              <a:gd name="connsiteY1855" fmla="*/ 1073062 h 1480983"/>
              <a:gd name="connsiteX1856" fmla="*/ 1494042 w 2030243"/>
              <a:gd name="connsiteY1856" fmla="*/ 1073090 h 1480983"/>
              <a:gd name="connsiteX1857" fmla="*/ 1489481 w 2030243"/>
              <a:gd name="connsiteY1857" fmla="*/ 1073090 h 1480983"/>
              <a:gd name="connsiteX1858" fmla="*/ 1560724 w 2030243"/>
              <a:gd name="connsiteY1858" fmla="*/ 1069756 h 1480983"/>
              <a:gd name="connsiteX1859" fmla="*/ 1558315 w 2030243"/>
              <a:gd name="connsiteY1859" fmla="*/ 1074681 h 1480983"/>
              <a:gd name="connsiteX1860" fmla="*/ 1558282 w 2030243"/>
              <a:gd name="connsiteY1860" fmla="*/ 1074655 h 1480983"/>
              <a:gd name="connsiteX1861" fmla="*/ 1557968 w 2030243"/>
              <a:gd name="connsiteY1861" fmla="*/ 1074999 h 1480983"/>
              <a:gd name="connsiteX1862" fmla="*/ 1558313 w 2030243"/>
              <a:gd name="connsiteY1862" fmla="*/ 1074687 h 1480983"/>
              <a:gd name="connsiteX1863" fmla="*/ 1558315 w 2030243"/>
              <a:gd name="connsiteY1863" fmla="*/ 1074681 h 1480983"/>
              <a:gd name="connsiteX1864" fmla="*/ 1562492 w 2030243"/>
              <a:gd name="connsiteY1864" fmla="*/ 1078066 h 1480983"/>
              <a:gd name="connsiteX1865" fmla="*/ 1559690 w 2030243"/>
              <a:gd name="connsiteY1865" fmla="*/ 1081964 h 1480983"/>
              <a:gd name="connsiteX1866" fmla="*/ 1550191 w 2030243"/>
              <a:gd name="connsiteY1866" fmla="*/ 1086251 h 1480983"/>
              <a:gd name="connsiteX1867" fmla="*/ 1560724 w 2030243"/>
              <a:gd name="connsiteY1867" fmla="*/ 1069756 h 1480983"/>
              <a:gd name="connsiteX1868" fmla="*/ 1598456 w 2030243"/>
              <a:gd name="connsiteY1868" fmla="*/ 1068222 h 1480983"/>
              <a:gd name="connsiteX1869" fmla="*/ 1614685 w 2030243"/>
              <a:gd name="connsiteY1869" fmla="*/ 1076972 h 1480983"/>
              <a:gd name="connsiteX1870" fmla="*/ 1598456 w 2030243"/>
              <a:gd name="connsiteY1870" fmla="*/ 1068222 h 1480983"/>
              <a:gd name="connsiteX1871" fmla="*/ 1648897 w 2030243"/>
              <a:gd name="connsiteY1871" fmla="*/ 1064544 h 1480983"/>
              <a:gd name="connsiteX1872" fmla="*/ 1661668 w 2030243"/>
              <a:gd name="connsiteY1872" fmla="*/ 1070820 h 1480983"/>
              <a:gd name="connsiteX1873" fmla="*/ 1648897 w 2030243"/>
              <a:gd name="connsiteY1873" fmla="*/ 1064544 h 1480983"/>
              <a:gd name="connsiteX1874" fmla="*/ 1577986 w 2030243"/>
              <a:gd name="connsiteY1874" fmla="*/ 1062541 h 1480983"/>
              <a:gd name="connsiteX1875" fmla="*/ 1567798 w 2030243"/>
              <a:gd name="connsiteY1875" fmla="*/ 1073998 h 1480983"/>
              <a:gd name="connsiteX1876" fmla="*/ 1577986 w 2030243"/>
              <a:gd name="connsiteY1876" fmla="*/ 1062541 h 1480983"/>
              <a:gd name="connsiteX1877" fmla="*/ 1524540 w 2030243"/>
              <a:gd name="connsiteY1877" fmla="*/ 1057361 h 1480983"/>
              <a:gd name="connsiteX1878" fmla="*/ 1524556 w 2030243"/>
              <a:gd name="connsiteY1878" fmla="*/ 1057971 h 1480983"/>
              <a:gd name="connsiteX1879" fmla="*/ 1523977 w 2030243"/>
              <a:gd name="connsiteY1879" fmla="*/ 1058222 h 1480983"/>
              <a:gd name="connsiteX1880" fmla="*/ 1523601 w 2030243"/>
              <a:gd name="connsiteY1880" fmla="*/ 1057784 h 1480983"/>
              <a:gd name="connsiteX1881" fmla="*/ 1524540 w 2030243"/>
              <a:gd name="connsiteY1881" fmla="*/ 1057361 h 1480983"/>
              <a:gd name="connsiteX1882" fmla="*/ 1556560 w 2030243"/>
              <a:gd name="connsiteY1882" fmla="*/ 1052555 h 1480983"/>
              <a:gd name="connsiteX1883" fmla="*/ 1556967 w 2030243"/>
              <a:gd name="connsiteY1883" fmla="*/ 1053057 h 1480983"/>
              <a:gd name="connsiteX1884" fmla="*/ 1556013 w 2030243"/>
              <a:gd name="connsiteY1884" fmla="*/ 1053354 h 1480983"/>
              <a:gd name="connsiteX1885" fmla="*/ 1555950 w 2030243"/>
              <a:gd name="connsiteY1885" fmla="*/ 1052712 h 1480983"/>
              <a:gd name="connsiteX1886" fmla="*/ 1556560 w 2030243"/>
              <a:gd name="connsiteY1886" fmla="*/ 1052555 h 1480983"/>
              <a:gd name="connsiteX1887" fmla="*/ 1513318 w 2030243"/>
              <a:gd name="connsiteY1887" fmla="*/ 1049786 h 1480983"/>
              <a:gd name="connsiteX1888" fmla="*/ 1523428 w 2030243"/>
              <a:gd name="connsiteY1888" fmla="*/ 1052665 h 1480983"/>
              <a:gd name="connsiteX1889" fmla="*/ 1514632 w 2030243"/>
              <a:gd name="connsiteY1889" fmla="*/ 1060944 h 1480983"/>
              <a:gd name="connsiteX1890" fmla="*/ 1517935 w 2030243"/>
              <a:gd name="connsiteY1890" fmla="*/ 1073089 h 1480983"/>
              <a:gd name="connsiteX1891" fmla="*/ 1505399 w 2030243"/>
              <a:gd name="connsiteY1891" fmla="*/ 1090508 h 1480983"/>
              <a:gd name="connsiteX1892" fmla="*/ 1495900 w 2030243"/>
              <a:gd name="connsiteY1892" fmla="*/ 1093748 h 1480983"/>
              <a:gd name="connsiteX1893" fmla="*/ 1508514 w 2030243"/>
              <a:gd name="connsiteY1893" fmla="*/ 1075953 h 1480983"/>
              <a:gd name="connsiteX1894" fmla="*/ 1512364 w 2030243"/>
              <a:gd name="connsiteY1894" fmla="*/ 1065093 h 1480983"/>
              <a:gd name="connsiteX1895" fmla="*/ 1513318 w 2030243"/>
              <a:gd name="connsiteY1895" fmla="*/ 1049786 h 1480983"/>
              <a:gd name="connsiteX1896" fmla="*/ 1473348 w 2030243"/>
              <a:gd name="connsiteY1896" fmla="*/ 1047267 h 1480983"/>
              <a:gd name="connsiteX1897" fmla="*/ 1472221 w 2030243"/>
              <a:gd name="connsiteY1897" fmla="*/ 1048049 h 1480983"/>
              <a:gd name="connsiteX1898" fmla="*/ 1471110 w 2030243"/>
              <a:gd name="connsiteY1898" fmla="*/ 1048910 h 1480983"/>
              <a:gd name="connsiteX1899" fmla="*/ 1472252 w 2030243"/>
              <a:gd name="connsiteY1899" fmla="*/ 1048081 h 1480983"/>
              <a:gd name="connsiteX1900" fmla="*/ 1473348 w 2030243"/>
              <a:gd name="connsiteY1900" fmla="*/ 1047267 h 1480983"/>
              <a:gd name="connsiteX1901" fmla="*/ 1463159 w 2030243"/>
              <a:gd name="connsiteY1901" fmla="*/ 1046155 h 1480983"/>
              <a:gd name="connsiteX1902" fmla="*/ 1462814 w 2030243"/>
              <a:gd name="connsiteY1902" fmla="*/ 1046468 h 1480983"/>
              <a:gd name="connsiteX1903" fmla="*/ 1462804 w 2030243"/>
              <a:gd name="connsiteY1903" fmla="*/ 1046565 h 1480983"/>
              <a:gd name="connsiteX1904" fmla="*/ 1460937 w 2030243"/>
              <a:gd name="connsiteY1904" fmla="*/ 1048190 h 1480983"/>
              <a:gd name="connsiteX1905" fmla="*/ 1462454 w 2030243"/>
              <a:gd name="connsiteY1905" fmla="*/ 1049911 h 1480983"/>
              <a:gd name="connsiteX1906" fmla="*/ 1462804 w 2030243"/>
              <a:gd name="connsiteY1906" fmla="*/ 1046565 h 1480983"/>
              <a:gd name="connsiteX1907" fmla="*/ 1462862 w 2030243"/>
              <a:gd name="connsiteY1907" fmla="*/ 1046515 h 1480983"/>
              <a:gd name="connsiteX1908" fmla="*/ 1463159 w 2030243"/>
              <a:gd name="connsiteY1908" fmla="*/ 1046155 h 1480983"/>
              <a:gd name="connsiteX1909" fmla="*/ 1524478 w 2030243"/>
              <a:gd name="connsiteY1909" fmla="*/ 1044918 h 1480983"/>
              <a:gd name="connsiteX1910" fmla="*/ 1524947 w 2030243"/>
              <a:gd name="connsiteY1910" fmla="*/ 1046155 h 1480983"/>
              <a:gd name="connsiteX1911" fmla="*/ 1523992 w 2030243"/>
              <a:gd name="connsiteY1911" fmla="*/ 1047031 h 1480983"/>
              <a:gd name="connsiteX1912" fmla="*/ 1523366 w 2030243"/>
              <a:gd name="connsiteY1912" fmla="*/ 1045482 h 1480983"/>
              <a:gd name="connsiteX1913" fmla="*/ 1524478 w 2030243"/>
              <a:gd name="connsiteY1913" fmla="*/ 1044918 h 1480983"/>
              <a:gd name="connsiteX1914" fmla="*/ 1546231 w 2030243"/>
              <a:gd name="connsiteY1914" fmla="*/ 1041836 h 1480983"/>
              <a:gd name="connsiteX1915" fmla="*/ 1547921 w 2030243"/>
              <a:gd name="connsiteY1915" fmla="*/ 1043245 h 1480983"/>
              <a:gd name="connsiteX1916" fmla="*/ 1546496 w 2030243"/>
              <a:gd name="connsiteY1916" fmla="*/ 1044465 h 1480983"/>
              <a:gd name="connsiteX1917" fmla="*/ 1545418 w 2030243"/>
              <a:gd name="connsiteY1917" fmla="*/ 1043824 h 1480983"/>
              <a:gd name="connsiteX1918" fmla="*/ 1546231 w 2030243"/>
              <a:gd name="connsiteY1918" fmla="*/ 1041836 h 1480983"/>
              <a:gd name="connsiteX1919" fmla="*/ 1597563 w 2030243"/>
              <a:gd name="connsiteY1919" fmla="*/ 1041116 h 1480983"/>
              <a:gd name="connsiteX1920" fmla="*/ 1601602 w 2030243"/>
              <a:gd name="connsiteY1920" fmla="*/ 1044465 h 1480983"/>
              <a:gd name="connsiteX1921" fmla="*/ 1600225 w 2030243"/>
              <a:gd name="connsiteY1921" fmla="*/ 1046062 h 1480983"/>
              <a:gd name="connsiteX1922" fmla="*/ 1596280 w 2030243"/>
              <a:gd name="connsiteY1922" fmla="*/ 1042603 h 1480983"/>
              <a:gd name="connsiteX1923" fmla="*/ 1597563 w 2030243"/>
              <a:gd name="connsiteY1923" fmla="*/ 1041116 h 1480983"/>
              <a:gd name="connsiteX1924" fmla="*/ 1484319 w 2030243"/>
              <a:gd name="connsiteY1924" fmla="*/ 1040741 h 1480983"/>
              <a:gd name="connsiteX1925" fmla="*/ 1477964 w 2030243"/>
              <a:gd name="connsiteY1925" fmla="*/ 1047643 h 1480983"/>
              <a:gd name="connsiteX1926" fmla="*/ 1467964 w 2030243"/>
              <a:gd name="connsiteY1926" fmla="*/ 1058894 h 1480983"/>
              <a:gd name="connsiteX1927" fmla="*/ 1473802 w 2030243"/>
              <a:gd name="connsiteY1927" fmla="*/ 1062134 h 1480983"/>
              <a:gd name="connsiteX1928" fmla="*/ 1473817 w 2030243"/>
              <a:gd name="connsiteY1928" fmla="*/ 1062150 h 1480983"/>
              <a:gd name="connsiteX1929" fmla="*/ 1470139 w 2030243"/>
              <a:gd name="connsiteY1929" fmla="*/ 1065202 h 1480983"/>
              <a:gd name="connsiteX1930" fmla="*/ 1464427 w 2030243"/>
              <a:gd name="connsiteY1930" fmla="*/ 1066856 h 1480983"/>
              <a:gd name="connsiteX1931" fmla="*/ 1464442 w 2030243"/>
              <a:gd name="connsiteY1931" fmla="*/ 1066829 h 1480983"/>
              <a:gd name="connsiteX1932" fmla="*/ 1464098 w 2030243"/>
              <a:gd name="connsiteY1932" fmla="*/ 1066517 h 1480983"/>
              <a:gd name="connsiteX1933" fmla="*/ 1464412 w 2030243"/>
              <a:gd name="connsiteY1933" fmla="*/ 1066861 h 1480983"/>
              <a:gd name="connsiteX1934" fmla="*/ 1464427 w 2030243"/>
              <a:gd name="connsiteY1934" fmla="*/ 1066856 h 1480983"/>
              <a:gd name="connsiteX1935" fmla="*/ 1461487 w 2030243"/>
              <a:gd name="connsiteY1935" fmla="*/ 1071930 h 1480983"/>
              <a:gd name="connsiteX1936" fmla="*/ 1461314 w 2030243"/>
              <a:gd name="connsiteY1936" fmla="*/ 1077768 h 1480983"/>
              <a:gd name="connsiteX1937" fmla="*/ 1461250 w 2030243"/>
              <a:gd name="connsiteY1937" fmla="*/ 1077785 h 1480983"/>
              <a:gd name="connsiteX1938" fmla="*/ 1461237 w 2030243"/>
              <a:gd name="connsiteY1938" fmla="*/ 1077797 h 1480983"/>
              <a:gd name="connsiteX1939" fmla="*/ 1455000 w 2030243"/>
              <a:gd name="connsiteY1939" fmla="*/ 1076253 h 1480983"/>
              <a:gd name="connsiteX1940" fmla="*/ 1455037 w 2030243"/>
              <a:gd name="connsiteY1940" fmla="*/ 1076220 h 1480983"/>
              <a:gd name="connsiteX1941" fmla="*/ 1454945 w 2030243"/>
              <a:gd name="connsiteY1941" fmla="*/ 1076144 h 1480983"/>
              <a:gd name="connsiteX1942" fmla="*/ 1454035 w 2030243"/>
              <a:gd name="connsiteY1942" fmla="*/ 1073966 h 1480983"/>
              <a:gd name="connsiteX1943" fmla="*/ 1453128 w 2030243"/>
              <a:gd name="connsiteY1943" fmla="*/ 1074639 h 1480983"/>
              <a:gd name="connsiteX1944" fmla="*/ 1454945 w 2030243"/>
              <a:gd name="connsiteY1944" fmla="*/ 1076144 h 1480983"/>
              <a:gd name="connsiteX1945" fmla="*/ 1454989 w 2030243"/>
              <a:gd name="connsiteY1945" fmla="*/ 1076252 h 1480983"/>
              <a:gd name="connsiteX1946" fmla="*/ 1455000 w 2030243"/>
              <a:gd name="connsiteY1946" fmla="*/ 1076253 h 1480983"/>
              <a:gd name="connsiteX1947" fmla="*/ 1450111 w 2030243"/>
              <a:gd name="connsiteY1947" fmla="*/ 1080709 h 1480983"/>
              <a:gd name="connsiteX1948" fmla="*/ 1443002 w 2030243"/>
              <a:gd name="connsiteY1948" fmla="*/ 1080962 h 1480983"/>
              <a:gd name="connsiteX1949" fmla="*/ 1446492 w 2030243"/>
              <a:gd name="connsiteY1949" fmla="*/ 1086987 h 1480983"/>
              <a:gd name="connsiteX1950" fmla="*/ 1454912 w 2030243"/>
              <a:gd name="connsiteY1950" fmla="*/ 1083716 h 1480983"/>
              <a:gd name="connsiteX1951" fmla="*/ 1461237 w 2030243"/>
              <a:gd name="connsiteY1951" fmla="*/ 1077797 h 1480983"/>
              <a:gd name="connsiteX1952" fmla="*/ 1461313 w 2030243"/>
              <a:gd name="connsiteY1952" fmla="*/ 1077817 h 1480983"/>
              <a:gd name="connsiteX1953" fmla="*/ 1461314 w 2030243"/>
              <a:gd name="connsiteY1953" fmla="*/ 1077768 h 1480983"/>
              <a:gd name="connsiteX1954" fmla="*/ 1470827 w 2030243"/>
              <a:gd name="connsiteY1954" fmla="*/ 1075375 h 1480983"/>
              <a:gd name="connsiteX1955" fmla="*/ 1467369 w 2030243"/>
              <a:gd name="connsiteY1955" fmla="*/ 1069427 h 1480983"/>
              <a:gd name="connsiteX1956" fmla="*/ 1477730 w 2030243"/>
              <a:gd name="connsiteY1956" fmla="*/ 1063919 h 1480983"/>
              <a:gd name="connsiteX1957" fmla="*/ 1484914 w 2030243"/>
              <a:gd name="connsiteY1957" fmla="*/ 1053324 h 1480983"/>
              <a:gd name="connsiteX1958" fmla="*/ 1484820 w 2030243"/>
              <a:gd name="connsiteY1958" fmla="*/ 1051805 h 1480983"/>
              <a:gd name="connsiteX1959" fmla="*/ 1484319 w 2030243"/>
              <a:gd name="connsiteY1959" fmla="*/ 1040741 h 1480983"/>
              <a:gd name="connsiteX1960" fmla="*/ 1575200 w 2030243"/>
              <a:gd name="connsiteY1960" fmla="*/ 1039285 h 1480983"/>
              <a:gd name="connsiteX1961" fmla="*/ 1576358 w 2030243"/>
              <a:gd name="connsiteY1961" fmla="*/ 1040037 h 1480983"/>
              <a:gd name="connsiteX1962" fmla="*/ 1574152 w 2030243"/>
              <a:gd name="connsiteY1962" fmla="*/ 1043761 h 1480983"/>
              <a:gd name="connsiteX1963" fmla="*/ 1572837 w 2030243"/>
              <a:gd name="connsiteY1963" fmla="*/ 1042650 h 1480983"/>
              <a:gd name="connsiteX1964" fmla="*/ 1575200 w 2030243"/>
              <a:gd name="connsiteY1964" fmla="*/ 1039285 h 1480983"/>
              <a:gd name="connsiteX1965" fmla="*/ 1480735 w 2030243"/>
              <a:gd name="connsiteY1965" fmla="*/ 1035451 h 1480983"/>
              <a:gd name="connsiteX1966" fmla="*/ 1479811 w 2030243"/>
              <a:gd name="connsiteY1966" fmla="*/ 1035857 h 1480983"/>
              <a:gd name="connsiteX1967" fmla="*/ 1480171 w 2030243"/>
              <a:gd name="connsiteY1967" fmla="*/ 1036280 h 1480983"/>
              <a:gd name="connsiteX1968" fmla="*/ 1480735 w 2030243"/>
              <a:gd name="connsiteY1968" fmla="*/ 1036045 h 1480983"/>
              <a:gd name="connsiteX1969" fmla="*/ 1480735 w 2030243"/>
              <a:gd name="connsiteY1969" fmla="*/ 1035451 h 1480983"/>
              <a:gd name="connsiteX1970" fmla="*/ 1547749 w 2030243"/>
              <a:gd name="connsiteY1970" fmla="*/ 1034965 h 1480983"/>
              <a:gd name="connsiteX1971" fmla="*/ 1548516 w 2030243"/>
              <a:gd name="connsiteY1971" fmla="*/ 1036029 h 1480983"/>
              <a:gd name="connsiteX1972" fmla="*/ 1547826 w 2030243"/>
              <a:gd name="connsiteY1972" fmla="*/ 1036937 h 1480983"/>
              <a:gd name="connsiteX1973" fmla="*/ 1547045 w 2030243"/>
              <a:gd name="connsiteY1973" fmla="*/ 1035857 h 1480983"/>
              <a:gd name="connsiteX1974" fmla="*/ 1547749 w 2030243"/>
              <a:gd name="connsiteY1974" fmla="*/ 1034965 h 1480983"/>
              <a:gd name="connsiteX1975" fmla="*/ 50607 w 2030243"/>
              <a:gd name="connsiteY1975" fmla="*/ 1032884 h 1480983"/>
              <a:gd name="connsiteX1976" fmla="*/ 51702 w 2030243"/>
              <a:gd name="connsiteY1976" fmla="*/ 1033604 h 1480983"/>
              <a:gd name="connsiteX1977" fmla="*/ 50780 w 2030243"/>
              <a:gd name="connsiteY1977" fmla="*/ 1035325 h 1480983"/>
              <a:gd name="connsiteX1978" fmla="*/ 49324 w 2030243"/>
              <a:gd name="connsiteY1978" fmla="*/ 1034355 h 1480983"/>
              <a:gd name="connsiteX1979" fmla="*/ 50607 w 2030243"/>
              <a:gd name="connsiteY1979" fmla="*/ 1032884 h 1480983"/>
              <a:gd name="connsiteX1980" fmla="*/ 1469732 w 2030243"/>
              <a:gd name="connsiteY1980" fmla="*/ 1027922 h 1480983"/>
              <a:gd name="connsiteX1981" fmla="*/ 1467025 w 2030243"/>
              <a:gd name="connsiteY1981" fmla="*/ 1029237 h 1480983"/>
              <a:gd name="connsiteX1982" fmla="*/ 1469482 w 2030243"/>
              <a:gd name="connsiteY1982" fmla="*/ 1031695 h 1480983"/>
              <a:gd name="connsiteX1983" fmla="*/ 1471532 w 2030243"/>
              <a:gd name="connsiteY1983" fmla="*/ 1029722 h 1480983"/>
              <a:gd name="connsiteX1984" fmla="*/ 1469732 w 2030243"/>
              <a:gd name="connsiteY1984" fmla="*/ 1027922 h 1480983"/>
              <a:gd name="connsiteX1985" fmla="*/ 1698963 w 2030243"/>
              <a:gd name="connsiteY1985" fmla="*/ 1026092 h 1480983"/>
              <a:gd name="connsiteX1986" fmla="*/ 1697288 w 2030243"/>
              <a:gd name="connsiteY1986" fmla="*/ 1027594 h 1480983"/>
              <a:gd name="connsiteX1987" fmla="*/ 1700637 w 2030243"/>
              <a:gd name="connsiteY1987" fmla="*/ 1029299 h 1480983"/>
              <a:gd name="connsiteX1988" fmla="*/ 1708009 w 2030243"/>
              <a:gd name="connsiteY1988" fmla="*/ 1035044 h 1480983"/>
              <a:gd name="connsiteX1989" fmla="*/ 1700716 w 2030243"/>
              <a:gd name="connsiteY1989" fmla="*/ 1029253 h 1480983"/>
              <a:gd name="connsiteX1990" fmla="*/ 1698963 w 2030243"/>
              <a:gd name="connsiteY1990" fmla="*/ 1026092 h 1480983"/>
              <a:gd name="connsiteX1991" fmla="*/ 1479420 w 2030243"/>
              <a:gd name="connsiteY1991" fmla="*/ 1024417 h 1480983"/>
              <a:gd name="connsiteX1992" fmla="*/ 1478950 w 2030243"/>
              <a:gd name="connsiteY1992" fmla="*/ 1025653 h 1480983"/>
              <a:gd name="connsiteX1993" fmla="*/ 1479952 w 2030243"/>
              <a:gd name="connsiteY1993" fmla="*/ 1026359 h 1480983"/>
              <a:gd name="connsiteX1994" fmla="*/ 1480516 w 2030243"/>
              <a:gd name="connsiteY1994" fmla="*/ 1025137 h 1480983"/>
              <a:gd name="connsiteX1995" fmla="*/ 1479420 w 2030243"/>
              <a:gd name="connsiteY1995" fmla="*/ 1024417 h 1480983"/>
              <a:gd name="connsiteX1996" fmla="*/ 1754240 w 2030243"/>
              <a:gd name="connsiteY1996" fmla="*/ 1022022 h 1480983"/>
              <a:gd name="connsiteX1997" fmla="*/ 1753707 w 2030243"/>
              <a:gd name="connsiteY1997" fmla="*/ 1023087 h 1480983"/>
              <a:gd name="connsiteX1998" fmla="*/ 1757245 w 2030243"/>
              <a:gd name="connsiteY1998" fmla="*/ 1024886 h 1480983"/>
              <a:gd name="connsiteX1999" fmla="*/ 1757776 w 2030243"/>
              <a:gd name="connsiteY1999" fmla="*/ 1023838 h 1480983"/>
              <a:gd name="connsiteX2000" fmla="*/ 1754240 w 2030243"/>
              <a:gd name="connsiteY2000" fmla="*/ 1022022 h 1480983"/>
              <a:gd name="connsiteX2001" fmla="*/ 1469998 w 2030243"/>
              <a:gd name="connsiteY2001" fmla="*/ 1020051 h 1480983"/>
              <a:gd name="connsiteX2002" fmla="*/ 1465476 w 2030243"/>
              <a:gd name="connsiteY2002" fmla="*/ 1020833 h 1480983"/>
              <a:gd name="connsiteX2003" fmla="*/ 1465741 w 2030243"/>
              <a:gd name="connsiteY2003" fmla="*/ 1022227 h 1480983"/>
              <a:gd name="connsiteX2004" fmla="*/ 1470249 w 2030243"/>
              <a:gd name="connsiteY2004" fmla="*/ 1021147 h 1480983"/>
              <a:gd name="connsiteX2005" fmla="*/ 1469998 w 2030243"/>
              <a:gd name="connsiteY2005" fmla="*/ 1020051 h 1480983"/>
              <a:gd name="connsiteX2006" fmla="*/ 1545840 w 2030243"/>
              <a:gd name="connsiteY2006" fmla="*/ 1018784 h 1480983"/>
              <a:gd name="connsiteX2007" fmla="*/ 1534510 w 2030243"/>
              <a:gd name="connsiteY2007" fmla="*/ 1034903 h 1480983"/>
              <a:gd name="connsiteX2008" fmla="*/ 1532521 w 2030243"/>
              <a:gd name="connsiteY2008" fmla="*/ 1035935 h 1480983"/>
              <a:gd name="connsiteX2009" fmla="*/ 1516887 w 2030243"/>
              <a:gd name="connsiteY2009" fmla="*/ 1043213 h 1480983"/>
              <a:gd name="connsiteX2010" fmla="*/ 1517106 w 2030243"/>
              <a:gd name="connsiteY2010" fmla="*/ 1040521 h 1480983"/>
              <a:gd name="connsiteX2011" fmla="*/ 1545840 w 2030243"/>
              <a:gd name="connsiteY2011" fmla="*/ 1018784 h 1480983"/>
              <a:gd name="connsiteX2012" fmla="*/ 1455067 w 2030243"/>
              <a:gd name="connsiteY2012" fmla="*/ 1017656 h 1480983"/>
              <a:gd name="connsiteX2013" fmla="*/ 1454458 w 2030243"/>
              <a:gd name="connsiteY2013" fmla="*/ 1017719 h 1480983"/>
              <a:gd name="connsiteX2014" fmla="*/ 1454724 w 2030243"/>
              <a:gd name="connsiteY2014" fmla="*/ 1018611 h 1480983"/>
              <a:gd name="connsiteX2015" fmla="*/ 1455209 w 2030243"/>
              <a:gd name="connsiteY2015" fmla="*/ 1018235 h 1480983"/>
              <a:gd name="connsiteX2016" fmla="*/ 1455067 w 2030243"/>
              <a:gd name="connsiteY2016" fmla="*/ 1017656 h 1480983"/>
              <a:gd name="connsiteX2017" fmla="*/ 1520236 w 2030243"/>
              <a:gd name="connsiteY2017" fmla="*/ 1017593 h 1480983"/>
              <a:gd name="connsiteX2018" fmla="*/ 1523617 w 2030243"/>
              <a:gd name="connsiteY2018" fmla="*/ 1018595 h 1480983"/>
              <a:gd name="connsiteX2019" fmla="*/ 1520924 w 2030243"/>
              <a:gd name="connsiteY2019" fmla="*/ 1020662 h 1480983"/>
              <a:gd name="connsiteX2020" fmla="*/ 1518827 w 2030243"/>
              <a:gd name="connsiteY2020" fmla="*/ 1019096 h 1480983"/>
              <a:gd name="connsiteX2021" fmla="*/ 1520236 w 2030243"/>
              <a:gd name="connsiteY2021" fmla="*/ 1017593 h 1480983"/>
              <a:gd name="connsiteX2022" fmla="*/ 1584480 w 2030243"/>
              <a:gd name="connsiteY2022" fmla="*/ 1016904 h 1480983"/>
              <a:gd name="connsiteX2023" fmla="*/ 1588659 w 2030243"/>
              <a:gd name="connsiteY2023" fmla="*/ 1017217 h 1480983"/>
              <a:gd name="connsiteX2024" fmla="*/ 1586155 w 2030243"/>
              <a:gd name="connsiteY2024" fmla="*/ 1019753 h 1480983"/>
              <a:gd name="connsiteX2025" fmla="*/ 1584370 w 2030243"/>
              <a:gd name="connsiteY2025" fmla="*/ 1018814 h 1480983"/>
              <a:gd name="connsiteX2026" fmla="*/ 1584480 w 2030243"/>
              <a:gd name="connsiteY2026" fmla="*/ 1016904 h 1480983"/>
              <a:gd name="connsiteX2027" fmla="*/ 1603605 w 2030243"/>
              <a:gd name="connsiteY2027" fmla="*/ 1015653 h 1480983"/>
              <a:gd name="connsiteX2028" fmla="*/ 1607251 w 2030243"/>
              <a:gd name="connsiteY2028" fmla="*/ 1017469 h 1480983"/>
              <a:gd name="connsiteX2029" fmla="*/ 1606563 w 2030243"/>
              <a:gd name="connsiteY2029" fmla="*/ 1019252 h 1480983"/>
              <a:gd name="connsiteX2030" fmla="*/ 1602665 w 2030243"/>
              <a:gd name="connsiteY2030" fmla="*/ 1017515 h 1480983"/>
              <a:gd name="connsiteX2031" fmla="*/ 1603605 w 2030243"/>
              <a:gd name="connsiteY2031" fmla="*/ 1015653 h 1480983"/>
              <a:gd name="connsiteX2032" fmla="*/ 1653733 w 2030243"/>
              <a:gd name="connsiteY2032" fmla="*/ 1014621 h 1480983"/>
              <a:gd name="connsiteX2033" fmla="*/ 1661903 w 2030243"/>
              <a:gd name="connsiteY2033" fmla="*/ 1020614 h 1480983"/>
              <a:gd name="connsiteX2034" fmla="*/ 1653733 w 2030243"/>
              <a:gd name="connsiteY2034" fmla="*/ 1014621 h 1480983"/>
              <a:gd name="connsiteX2035" fmla="*/ 1485790 w 2030243"/>
              <a:gd name="connsiteY2035" fmla="*/ 1012914 h 1480983"/>
              <a:gd name="connsiteX2036" fmla="*/ 1486557 w 2030243"/>
              <a:gd name="connsiteY2036" fmla="*/ 1013586 h 1480983"/>
              <a:gd name="connsiteX2037" fmla="*/ 1485962 w 2030243"/>
              <a:gd name="connsiteY2037" fmla="*/ 1013916 h 1480983"/>
              <a:gd name="connsiteX2038" fmla="*/ 1485524 w 2030243"/>
              <a:gd name="connsiteY2038" fmla="*/ 1013509 h 1480983"/>
              <a:gd name="connsiteX2039" fmla="*/ 1485790 w 2030243"/>
              <a:gd name="connsiteY2039" fmla="*/ 1012914 h 1480983"/>
              <a:gd name="connsiteX2040" fmla="*/ 1757323 w 2030243"/>
              <a:gd name="connsiteY2040" fmla="*/ 1011959 h 1480983"/>
              <a:gd name="connsiteX2041" fmla="*/ 1755946 w 2030243"/>
              <a:gd name="connsiteY2041" fmla="*/ 1012602 h 1480983"/>
              <a:gd name="connsiteX2042" fmla="*/ 1757542 w 2030243"/>
              <a:gd name="connsiteY2042" fmla="*/ 1015011 h 1480983"/>
              <a:gd name="connsiteX2043" fmla="*/ 1758387 w 2030243"/>
              <a:gd name="connsiteY2043" fmla="*/ 1014526 h 1480983"/>
              <a:gd name="connsiteX2044" fmla="*/ 1757323 w 2030243"/>
              <a:gd name="connsiteY2044" fmla="*/ 1011959 h 1480983"/>
              <a:gd name="connsiteX2045" fmla="*/ 1748872 w 2030243"/>
              <a:gd name="connsiteY2045" fmla="*/ 1011881 h 1480983"/>
              <a:gd name="connsiteX2046" fmla="*/ 1748464 w 2030243"/>
              <a:gd name="connsiteY2046" fmla="*/ 1013071 h 1480983"/>
              <a:gd name="connsiteX2047" fmla="*/ 1749576 w 2030243"/>
              <a:gd name="connsiteY2047" fmla="*/ 1013869 h 1480983"/>
              <a:gd name="connsiteX2048" fmla="*/ 1749920 w 2030243"/>
              <a:gd name="connsiteY2048" fmla="*/ 1012695 h 1480983"/>
              <a:gd name="connsiteX2049" fmla="*/ 1748872 w 2030243"/>
              <a:gd name="connsiteY2049" fmla="*/ 1011881 h 1480983"/>
              <a:gd name="connsiteX2050" fmla="*/ 1494209 w 2030243"/>
              <a:gd name="connsiteY2050" fmla="*/ 1006794 h 1480983"/>
              <a:gd name="connsiteX2051" fmla="*/ 1496603 w 2030243"/>
              <a:gd name="connsiteY2051" fmla="*/ 1008751 h 1480983"/>
              <a:gd name="connsiteX2052" fmla="*/ 1495915 w 2030243"/>
              <a:gd name="connsiteY2052" fmla="*/ 1009768 h 1480983"/>
              <a:gd name="connsiteX2053" fmla="*/ 1493113 w 2030243"/>
              <a:gd name="connsiteY2053" fmla="*/ 1008156 h 1480983"/>
              <a:gd name="connsiteX2054" fmla="*/ 1494209 w 2030243"/>
              <a:gd name="connsiteY2054" fmla="*/ 1006794 h 1480983"/>
              <a:gd name="connsiteX2055" fmla="*/ 1487917 w 2030243"/>
              <a:gd name="connsiteY2055" fmla="*/ 1005855 h 1480983"/>
              <a:gd name="connsiteX2056" fmla="*/ 1488950 w 2030243"/>
              <a:gd name="connsiteY2056" fmla="*/ 1006403 h 1480983"/>
              <a:gd name="connsiteX2057" fmla="*/ 1488544 w 2030243"/>
              <a:gd name="connsiteY2057" fmla="*/ 1007687 h 1480983"/>
              <a:gd name="connsiteX2058" fmla="*/ 1487103 w 2030243"/>
              <a:gd name="connsiteY2058" fmla="*/ 1006920 h 1480983"/>
              <a:gd name="connsiteX2059" fmla="*/ 1487917 w 2030243"/>
              <a:gd name="connsiteY2059" fmla="*/ 1005855 h 1480983"/>
              <a:gd name="connsiteX2060" fmla="*/ 1506640 w 2030243"/>
              <a:gd name="connsiteY2060" fmla="*/ 1001143 h 1480983"/>
              <a:gd name="connsiteX2061" fmla="*/ 1506637 w 2030243"/>
              <a:gd name="connsiteY2061" fmla="*/ 1001145 h 1480983"/>
              <a:gd name="connsiteX2062" fmla="*/ 1506635 w 2030243"/>
              <a:gd name="connsiteY2062" fmla="*/ 1001144 h 1480983"/>
              <a:gd name="connsiteX2063" fmla="*/ 1506667 w 2030243"/>
              <a:gd name="connsiteY2063" fmla="*/ 1001114 h 1480983"/>
              <a:gd name="connsiteX2064" fmla="*/ 1506672 w 2030243"/>
              <a:gd name="connsiteY2064" fmla="*/ 1001127 h 1480983"/>
              <a:gd name="connsiteX2065" fmla="*/ 1506640 w 2030243"/>
              <a:gd name="connsiteY2065" fmla="*/ 1001143 h 1480983"/>
              <a:gd name="connsiteX2066" fmla="*/ 1613308 w 2030243"/>
              <a:gd name="connsiteY2066" fmla="*/ 1000034 h 1480983"/>
              <a:gd name="connsiteX2067" fmla="*/ 1611885 w 2030243"/>
              <a:gd name="connsiteY2067" fmla="*/ 1001677 h 1480983"/>
              <a:gd name="connsiteX2068" fmla="*/ 1616579 w 2030243"/>
              <a:gd name="connsiteY2068" fmla="*/ 1005918 h 1480983"/>
              <a:gd name="connsiteX2069" fmla="*/ 1618207 w 2030243"/>
              <a:gd name="connsiteY2069" fmla="*/ 1004150 h 1480983"/>
              <a:gd name="connsiteX2070" fmla="*/ 1613308 w 2030243"/>
              <a:gd name="connsiteY2070" fmla="*/ 1000034 h 1480983"/>
              <a:gd name="connsiteX2071" fmla="*/ 1564339 w 2030243"/>
              <a:gd name="connsiteY2071" fmla="*/ 999298 h 1480983"/>
              <a:gd name="connsiteX2072" fmla="*/ 1566577 w 2030243"/>
              <a:gd name="connsiteY2072" fmla="*/ 999752 h 1480983"/>
              <a:gd name="connsiteX2073" fmla="*/ 1566921 w 2030243"/>
              <a:gd name="connsiteY2073" fmla="*/ 1002146 h 1480983"/>
              <a:gd name="connsiteX2074" fmla="*/ 1564339 w 2030243"/>
              <a:gd name="connsiteY2074" fmla="*/ 999298 h 1480983"/>
              <a:gd name="connsiteX2075" fmla="*/ 1558313 w 2030243"/>
              <a:gd name="connsiteY2075" fmla="*/ 993288 h 1480983"/>
              <a:gd name="connsiteX2076" fmla="*/ 1558306 w 2030243"/>
              <a:gd name="connsiteY2076" fmla="*/ 993312 h 1480983"/>
              <a:gd name="connsiteX2077" fmla="*/ 1558282 w 2030243"/>
              <a:gd name="connsiteY2077" fmla="*/ 993320 h 1480983"/>
              <a:gd name="connsiteX2078" fmla="*/ 1558266 w 2030243"/>
              <a:gd name="connsiteY2078" fmla="*/ 993164 h 1480983"/>
              <a:gd name="connsiteX2079" fmla="*/ 1558235 w 2030243"/>
              <a:gd name="connsiteY2079" fmla="*/ 993194 h 1480983"/>
              <a:gd name="connsiteX2080" fmla="*/ 1558230 w 2030243"/>
              <a:gd name="connsiteY2080" fmla="*/ 993191 h 1480983"/>
              <a:gd name="connsiteX2081" fmla="*/ 1580349 w 2030243"/>
              <a:gd name="connsiteY2081" fmla="*/ 992381 h 1480983"/>
              <a:gd name="connsiteX2082" fmla="*/ 1583871 w 2030243"/>
              <a:gd name="connsiteY2082" fmla="*/ 995590 h 1480983"/>
              <a:gd name="connsiteX2083" fmla="*/ 1586797 w 2030243"/>
              <a:gd name="connsiteY2083" fmla="*/ 998328 h 1480983"/>
              <a:gd name="connsiteX2084" fmla="*/ 1597174 w 2030243"/>
              <a:gd name="connsiteY2084" fmla="*/ 993336 h 1480983"/>
              <a:gd name="connsiteX2085" fmla="*/ 1597174 w 2030243"/>
              <a:gd name="connsiteY2085" fmla="*/ 1011412 h 1480983"/>
              <a:gd name="connsiteX2086" fmla="*/ 1591602 w 2030243"/>
              <a:gd name="connsiteY2086" fmla="*/ 1014104 h 1480983"/>
              <a:gd name="connsiteX2087" fmla="*/ 1589990 w 2030243"/>
              <a:gd name="connsiteY2087" fmla="*/ 1007123 h 1480983"/>
              <a:gd name="connsiteX2088" fmla="*/ 1573400 w 2030243"/>
              <a:gd name="connsiteY2088" fmla="*/ 1007154 h 1480983"/>
              <a:gd name="connsiteX2089" fmla="*/ 1583182 w 2030243"/>
              <a:gd name="connsiteY2089" fmla="*/ 1002944 h 1480983"/>
              <a:gd name="connsiteX2090" fmla="*/ 1579192 w 2030243"/>
              <a:gd name="connsiteY2090" fmla="*/ 993179 h 1480983"/>
              <a:gd name="connsiteX2091" fmla="*/ 1580349 w 2030243"/>
              <a:gd name="connsiteY2091" fmla="*/ 992381 h 1480983"/>
              <a:gd name="connsiteX2092" fmla="*/ 1561678 w 2030243"/>
              <a:gd name="connsiteY2092" fmla="*/ 992365 h 1480983"/>
              <a:gd name="connsiteX2093" fmla="*/ 1563118 w 2030243"/>
              <a:gd name="connsiteY2093" fmla="*/ 994196 h 1480983"/>
              <a:gd name="connsiteX2094" fmla="*/ 1559596 w 2030243"/>
              <a:gd name="connsiteY2094" fmla="*/ 998061 h 1480983"/>
              <a:gd name="connsiteX2095" fmla="*/ 1557499 w 2030243"/>
              <a:gd name="connsiteY2095" fmla="*/ 996512 h 1480983"/>
              <a:gd name="connsiteX2096" fmla="*/ 1558306 w 2030243"/>
              <a:gd name="connsiteY2096" fmla="*/ 993312 h 1480983"/>
              <a:gd name="connsiteX2097" fmla="*/ 1505635 w 2030243"/>
              <a:gd name="connsiteY2097" fmla="*/ 990018 h 1480983"/>
              <a:gd name="connsiteX2098" fmla="*/ 1497606 w 2030243"/>
              <a:gd name="connsiteY2098" fmla="*/ 991489 h 1480983"/>
              <a:gd name="connsiteX2099" fmla="*/ 1498044 w 2030243"/>
              <a:gd name="connsiteY2099" fmla="*/ 993429 h 1480983"/>
              <a:gd name="connsiteX2100" fmla="*/ 1505916 w 2030243"/>
              <a:gd name="connsiteY2100" fmla="*/ 991317 h 1480983"/>
              <a:gd name="connsiteX2101" fmla="*/ 1505635 w 2030243"/>
              <a:gd name="connsiteY2101" fmla="*/ 990018 h 1480983"/>
              <a:gd name="connsiteX2102" fmla="*/ 1622698 w 2030243"/>
              <a:gd name="connsiteY2102" fmla="*/ 989235 h 1480983"/>
              <a:gd name="connsiteX2103" fmla="*/ 1616282 w 2030243"/>
              <a:gd name="connsiteY2103" fmla="*/ 996293 h 1480983"/>
              <a:gd name="connsiteX2104" fmla="*/ 1636496 w 2030243"/>
              <a:gd name="connsiteY2104" fmla="*/ 1005768 h 1480983"/>
              <a:gd name="connsiteX2105" fmla="*/ 1636518 w 2030243"/>
              <a:gd name="connsiteY2105" fmla="*/ 1005825 h 1480983"/>
              <a:gd name="connsiteX2106" fmla="*/ 1636609 w 2030243"/>
              <a:gd name="connsiteY2106" fmla="*/ 1005839 h 1480983"/>
              <a:gd name="connsiteX2107" fmla="*/ 1643248 w 2030243"/>
              <a:gd name="connsiteY2107" fmla="*/ 1010973 h 1480983"/>
              <a:gd name="connsiteX2108" fmla="*/ 1648287 w 2030243"/>
              <a:gd name="connsiteY2108" fmla="*/ 1008845 h 1480983"/>
              <a:gd name="connsiteX2109" fmla="*/ 1647082 w 2030243"/>
              <a:gd name="connsiteY2109" fmla="*/ 1007499 h 1480983"/>
              <a:gd name="connsiteX2110" fmla="*/ 1636609 w 2030243"/>
              <a:gd name="connsiteY2110" fmla="*/ 1005839 h 1480983"/>
              <a:gd name="connsiteX2111" fmla="*/ 1636549 w 2030243"/>
              <a:gd name="connsiteY2111" fmla="*/ 1005793 h 1480983"/>
              <a:gd name="connsiteX2112" fmla="*/ 1636496 w 2030243"/>
              <a:gd name="connsiteY2112" fmla="*/ 1005768 h 1480983"/>
              <a:gd name="connsiteX2113" fmla="*/ 1632466 w 2030243"/>
              <a:gd name="connsiteY2113" fmla="*/ 995341 h 1480983"/>
              <a:gd name="connsiteX2114" fmla="*/ 1622698 w 2030243"/>
              <a:gd name="connsiteY2114" fmla="*/ 989235 h 1480983"/>
              <a:gd name="connsiteX2115" fmla="*/ 1473865 w 2030243"/>
              <a:gd name="connsiteY2115" fmla="*/ 988265 h 1480983"/>
              <a:gd name="connsiteX2116" fmla="*/ 1470766 w 2030243"/>
              <a:gd name="connsiteY2116" fmla="*/ 990629 h 1480983"/>
              <a:gd name="connsiteX2117" fmla="*/ 1471360 w 2030243"/>
              <a:gd name="connsiteY2117" fmla="*/ 991536 h 1480983"/>
              <a:gd name="connsiteX2118" fmla="*/ 1474709 w 2030243"/>
              <a:gd name="connsiteY2118" fmla="*/ 989642 h 1480983"/>
              <a:gd name="connsiteX2119" fmla="*/ 1473865 w 2030243"/>
              <a:gd name="connsiteY2119" fmla="*/ 988265 h 1480983"/>
              <a:gd name="connsiteX2120" fmla="*/ 1526996 w 2030243"/>
              <a:gd name="connsiteY2120" fmla="*/ 987952 h 1480983"/>
              <a:gd name="connsiteX2121" fmla="*/ 1516291 w 2030243"/>
              <a:gd name="connsiteY2121" fmla="*/ 991394 h 1480983"/>
              <a:gd name="connsiteX2122" fmla="*/ 1500376 w 2030243"/>
              <a:gd name="connsiteY2122" fmla="*/ 996247 h 1480983"/>
              <a:gd name="connsiteX2123" fmla="*/ 1492613 w 2030243"/>
              <a:gd name="connsiteY2123" fmla="*/ 1003133 h 1480983"/>
              <a:gd name="connsiteX2124" fmla="*/ 1484866 w 2030243"/>
              <a:gd name="connsiteY2124" fmla="*/ 990190 h 1480983"/>
              <a:gd name="connsiteX2125" fmla="*/ 1488075 w 2030243"/>
              <a:gd name="connsiteY2125" fmla="*/ 995652 h 1480983"/>
              <a:gd name="connsiteX2126" fmla="*/ 1484397 w 2030243"/>
              <a:gd name="connsiteY2126" fmla="*/ 1001630 h 1480983"/>
              <a:gd name="connsiteX2127" fmla="*/ 1481267 w 2030243"/>
              <a:gd name="connsiteY2127" fmla="*/ 996059 h 1480983"/>
              <a:gd name="connsiteX2128" fmla="*/ 1479451 w 2030243"/>
              <a:gd name="connsiteY2128" fmla="*/ 997531 h 1480983"/>
              <a:gd name="connsiteX2129" fmla="*/ 1478090 w 2030243"/>
              <a:gd name="connsiteY2129" fmla="*/ 1006263 h 1480983"/>
              <a:gd name="connsiteX2130" fmla="*/ 1471328 w 2030243"/>
              <a:gd name="connsiteY2130" fmla="*/ 1006920 h 1480983"/>
              <a:gd name="connsiteX2131" fmla="*/ 1484866 w 2030243"/>
              <a:gd name="connsiteY2131" fmla="*/ 1020630 h 1480983"/>
              <a:gd name="connsiteX2132" fmla="*/ 1491455 w 2030243"/>
              <a:gd name="connsiteY2132" fmla="*/ 1017500 h 1480983"/>
              <a:gd name="connsiteX2133" fmla="*/ 1496698 w 2030243"/>
              <a:gd name="connsiteY2133" fmla="*/ 1022132 h 1480983"/>
              <a:gd name="connsiteX2134" fmla="*/ 1502394 w 2030243"/>
              <a:gd name="connsiteY2134" fmla="*/ 1005746 h 1480983"/>
              <a:gd name="connsiteX2135" fmla="*/ 1506637 w 2030243"/>
              <a:gd name="connsiteY2135" fmla="*/ 1001145 h 1480983"/>
              <a:gd name="connsiteX2136" fmla="*/ 1506687 w 2030243"/>
              <a:gd name="connsiteY2136" fmla="*/ 1001165 h 1480983"/>
              <a:gd name="connsiteX2137" fmla="*/ 1507935 w 2030243"/>
              <a:gd name="connsiteY2137" fmla="*/ 1004322 h 1480983"/>
              <a:gd name="connsiteX2138" fmla="*/ 1509844 w 2030243"/>
              <a:gd name="connsiteY2138" fmla="*/ 1002397 h 1480983"/>
              <a:gd name="connsiteX2139" fmla="*/ 1506687 w 2030243"/>
              <a:gd name="connsiteY2139" fmla="*/ 1001165 h 1480983"/>
              <a:gd name="connsiteX2140" fmla="*/ 1506672 w 2030243"/>
              <a:gd name="connsiteY2140" fmla="*/ 1001127 h 1480983"/>
              <a:gd name="connsiteX2141" fmla="*/ 1513992 w 2030243"/>
              <a:gd name="connsiteY2141" fmla="*/ 997390 h 1480983"/>
              <a:gd name="connsiteX2142" fmla="*/ 1526996 w 2030243"/>
              <a:gd name="connsiteY2142" fmla="*/ 987952 h 1480983"/>
              <a:gd name="connsiteX2143" fmla="*/ 1543696 w 2030243"/>
              <a:gd name="connsiteY2143" fmla="*/ 984212 h 1480983"/>
              <a:gd name="connsiteX2144" fmla="*/ 1536997 w 2030243"/>
              <a:gd name="connsiteY2144" fmla="*/ 987842 h 1480983"/>
              <a:gd name="connsiteX2145" fmla="*/ 1538234 w 2030243"/>
              <a:gd name="connsiteY2145" fmla="*/ 990050 h 1480983"/>
              <a:gd name="connsiteX2146" fmla="*/ 1545042 w 2030243"/>
              <a:gd name="connsiteY2146" fmla="*/ 986277 h 1480983"/>
              <a:gd name="connsiteX2147" fmla="*/ 1543696 w 2030243"/>
              <a:gd name="connsiteY2147" fmla="*/ 984212 h 1480983"/>
              <a:gd name="connsiteX2148" fmla="*/ 1476712 w 2030243"/>
              <a:gd name="connsiteY2148" fmla="*/ 983663 h 1480983"/>
              <a:gd name="connsiteX2149" fmla="*/ 1476383 w 2030243"/>
              <a:gd name="connsiteY2149" fmla="*/ 984540 h 1480983"/>
              <a:gd name="connsiteX2150" fmla="*/ 1476978 w 2030243"/>
              <a:gd name="connsiteY2150" fmla="*/ 984634 h 1480983"/>
              <a:gd name="connsiteX2151" fmla="*/ 1477198 w 2030243"/>
              <a:gd name="connsiteY2151" fmla="*/ 984087 h 1480983"/>
              <a:gd name="connsiteX2152" fmla="*/ 1476712 w 2030243"/>
              <a:gd name="connsiteY2152" fmla="*/ 983663 h 1480983"/>
              <a:gd name="connsiteX2153" fmla="*/ 1468966 w 2030243"/>
              <a:gd name="connsiteY2153" fmla="*/ 983648 h 1480983"/>
              <a:gd name="connsiteX2154" fmla="*/ 1467775 w 2030243"/>
              <a:gd name="connsiteY2154" fmla="*/ 984258 h 1480983"/>
              <a:gd name="connsiteX2155" fmla="*/ 1468449 w 2030243"/>
              <a:gd name="connsiteY2155" fmla="*/ 985119 h 1480983"/>
              <a:gd name="connsiteX2156" fmla="*/ 1469638 w 2030243"/>
              <a:gd name="connsiteY2156" fmla="*/ 984493 h 1480983"/>
              <a:gd name="connsiteX2157" fmla="*/ 1468966 w 2030243"/>
              <a:gd name="connsiteY2157" fmla="*/ 983648 h 1480983"/>
              <a:gd name="connsiteX2158" fmla="*/ 1559847 w 2030243"/>
              <a:gd name="connsiteY2158" fmla="*/ 982333 h 1480983"/>
              <a:gd name="connsiteX2159" fmla="*/ 1559878 w 2030243"/>
              <a:gd name="connsiteY2159" fmla="*/ 982349 h 1480983"/>
              <a:gd name="connsiteX2160" fmla="*/ 1559502 w 2030243"/>
              <a:gd name="connsiteY2160" fmla="*/ 982693 h 1480983"/>
              <a:gd name="connsiteX2161" fmla="*/ 1559847 w 2030243"/>
              <a:gd name="connsiteY2161" fmla="*/ 982239 h 1480983"/>
              <a:gd name="connsiteX2162" fmla="*/ 1559869 w 2030243"/>
              <a:gd name="connsiteY2162" fmla="*/ 982248 h 1480983"/>
              <a:gd name="connsiteX2163" fmla="*/ 1559863 w 2030243"/>
              <a:gd name="connsiteY2163" fmla="*/ 982255 h 1480983"/>
              <a:gd name="connsiteX2164" fmla="*/ 1559847 w 2030243"/>
              <a:gd name="connsiteY2164" fmla="*/ 982239 h 1480983"/>
              <a:gd name="connsiteX2165" fmla="*/ 1503835 w 2030243"/>
              <a:gd name="connsiteY2165" fmla="*/ 982020 h 1480983"/>
              <a:gd name="connsiteX2166" fmla="*/ 1503506 w 2030243"/>
              <a:gd name="connsiteY2166" fmla="*/ 982333 h 1480983"/>
              <a:gd name="connsiteX2167" fmla="*/ 1503432 w 2030243"/>
              <a:gd name="connsiteY2167" fmla="*/ 982379 h 1480983"/>
              <a:gd name="connsiteX2168" fmla="*/ 1499108 w 2030243"/>
              <a:gd name="connsiteY2168" fmla="*/ 982991 h 1480983"/>
              <a:gd name="connsiteX2169" fmla="*/ 1499860 w 2030243"/>
              <a:gd name="connsiteY2169" fmla="*/ 984587 h 1480983"/>
              <a:gd name="connsiteX2170" fmla="*/ 1503432 w 2030243"/>
              <a:gd name="connsiteY2170" fmla="*/ 982379 h 1480983"/>
              <a:gd name="connsiteX2171" fmla="*/ 1503536 w 2030243"/>
              <a:gd name="connsiteY2171" fmla="*/ 982364 h 1480983"/>
              <a:gd name="connsiteX2172" fmla="*/ 1573948 w 2030243"/>
              <a:gd name="connsiteY2172" fmla="*/ 980783 h 1480983"/>
              <a:gd name="connsiteX2173" fmla="*/ 1575263 w 2030243"/>
              <a:gd name="connsiteY2173" fmla="*/ 981254 h 1480983"/>
              <a:gd name="connsiteX2174" fmla="*/ 1573964 w 2030243"/>
              <a:gd name="connsiteY2174" fmla="*/ 982364 h 1480983"/>
              <a:gd name="connsiteX2175" fmla="*/ 1573920 w 2030243"/>
              <a:gd name="connsiteY2175" fmla="*/ 982320 h 1480983"/>
              <a:gd name="connsiteX2176" fmla="*/ 1573948 w 2030243"/>
              <a:gd name="connsiteY2176" fmla="*/ 982287 h 1480983"/>
              <a:gd name="connsiteX2177" fmla="*/ 1573918 w 2030243"/>
              <a:gd name="connsiteY2177" fmla="*/ 982256 h 1480983"/>
              <a:gd name="connsiteX2178" fmla="*/ 1506667 w 2030243"/>
              <a:gd name="connsiteY2178" fmla="*/ 976074 h 1480983"/>
              <a:gd name="connsiteX2179" fmla="*/ 1506667 w 2030243"/>
              <a:gd name="connsiteY2179" fmla="*/ 976074 h 1480983"/>
              <a:gd name="connsiteX2180" fmla="*/ 1506652 w 2030243"/>
              <a:gd name="connsiteY2180" fmla="*/ 976088 h 1480983"/>
              <a:gd name="connsiteX2181" fmla="*/ 1506658 w 2030243"/>
              <a:gd name="connsiteY2181" fmla="*/ 976080 h 1480983"/>
              <a:gd name="connsiteX2182" fmla="*/ 1505227 w 2030243"/>
              <a:gd name="connsiteY2182" fmla="*/ 975682 h 1480983"/>
              <a:gd name="connsiteX2183" fmla="*/ 1506664 w 2030243"/>
              <a:gd name="connsiteY2183" fmla="*/ 976072 h 1480983"/>
              <a:gd name="connsiteX2184" fmla="*/ 1506658 w 2030243"/>
              <a:gd name="connsiteY2184" fmla="*/ 976080 h 1480983"/>
              <a:gd name="connsiteX2185" fmla="*/ 1506634 w 2030243"/>
              <a:gd name="connsiteY2185" fmla="*/ 976100 h 1480983"/>
              <a:gd name="connsiteX2186" fmla="*/ 1631180 w 2030243"/>
              <a:gd name="connsiteY2186" fmla="*/ 972786 h 1480983"/>
              <a:gd name="connsiteX2187" fmla="*/ 1631588 w 2030243"/>
              <a:gd name="connsiteY2187" fmla="*/ 973757 h 1480983"/>
              <a:gd name="connsiteX2188" fmla="*/ 1632058 w 2030243"/>
              <a:gd name="connsiteY2188" fmla="*/ 973397 h 1480983"/>
              <a:gd name="connsiteX2189" fmla="*/ 1631776 w 2030243"/>
              <a:gd name="connsiteY2189" fmla="*/ 972786 h 1480983"/>
              <a:gd name="connsiteX2190" fmla="*/ 1631180 w 2030243"/>
              <a:gd name="connsiteY2190" fmla="*/ 972786 h 1480983"/>
              <a:gd name="connsiteX2191" fmla="*/ 1520064 w 2030243"/>
              <a:gd name="connsiteY2191" fmla="*/ 970932 h 1480983"/>
              <a:gd name="connsiteX2192" fmla="*/ 1514899 w 2030243"/>
              <a:gd name="connsiteY2192" fmla="*/ 973647 h 1480983"/>
              <a:gd name="connsiteX2193" fmla="*/ 1510987 w 2030243"/>
              <a:gd name="connsiteY2193" fmla="*/ 985166 h 1480983"/>
              <a:gd name="connsiteX2194" fmla="*/ 1519188 w 2030243"/>
              <a:gd name="connsiteY2194" fmla="*/ 982584 h 1480983"/>
              <a:gd name="connsiteX2195" fmla="*/ 1528390 w 2030243"/>
              <a:gd name="connsiteY2195" fmla="*/ 974805 h 1480983"/>
              <a:gd name="connsiteX2196" fmla="*/ 1531801 w 2030243"/>
              <a:gd name="connsiteY2196" fmla="*/ 971644 h 1480983"/>
              <a:gd name="connsiteX2197" fmla="*/ 1520064 w 2030243"/>
              <a:gd name="connsiteY2197" fmla="*/ 970932 h 1480983"/>
              <a:gd name="connsiteX2198" fmla="*/ 1495789 w 2030243"/>
              <a:gd name="connsiteY2198" fmla="*/ 970846 h 1480983"/>
              <a:gd name="connsiteX2199" fmla="*/ 1496290 w 2030243"/>
              <a:gd name="connsiteY2199" fmla="*/ 971363 h 1480983"/>
              <a:gd name="connsiteX2200" fmla="*/ 1494161 w 2030243"/>
              <a:gd name="connsiteY2200" fmla="*/ 972959 h 1480983"/>
              <a:gd name="connsiteX2201" fmla="*/ 1494115 w 2030243"/>
              <a:gd name="connsiteY2201" fmla="*/ 972927 h 1480983"/>
              <a:gd name="connsiteX2202" fmla="*/ 1495789 w 2030243"/>
              <a:gd name="connsiteY2202" fmla="*/ 970846 h 1480983"/>
              <a:gd name="connsiteX2203" fmla="*/ 1541051 w 2030243"/>
              <a:gd name="connsiteY2203" fmla="*/ 969703 h 1480983"/>
              <a:gd name="connsiteX2204" fmla="*/ 1541066 w 2030243"/>
              <a:gd name="connsiteY2204" fmla="*/ 969720 h 1480983"/>
              <a:gd name="connsiteX2205" fmla="*/ 1541032 w 2030243"/>
              <a:gd name="connsiteY2205" fmla="*/ 969722 h 1480983"/>
              <a:gd name="connsiteX2206" fmla="*/ 1587329 w 2030243"/>
              <a:gd name="connsiteY2206" fmla="*/ 969530 h 1480983"/>
              <a:gd name="connsiteX2207" fmla="*/ 1591022 w 2030243"/>
              <a:gd name="connsiteY2207" fmla="*/ 979094 h 1480983"/>
              <a:gd name="connsiteX2208" fmla="*/ 1581522 w 2030243"/>
              <a:gd name="connsiteY2208" fmla="*/ 978404 h 1480983"/>
              <a:gd name="connsiteX2209" fmla="*/ 1587329 w 2030243"/>
              <a:gd name="connsiteY2209" fmla="*/ 969530 h 1480983"/>
              <a:gd name="connsiteX2210" fmla="*/ 1545761 w 2030243"/>
              <a:gd name="connsiteY2210" fmla="*/ 965133 h 1480983"/>
              <a:gd name="connsiteX2211" fmla="*/ 1545777 w 2030243"/>
              <a:gd name="connsiteY2211" fmla="*/ 965133 h 1480983"/>
              <a:gd name="connsiteX2212" fmla="*/ 1545778 w 2030243"/>
              <a:gd name="connsiteY2212" fmla="*/ 965133 h 1480983"/>
              <a:gd name="connsiteX2213" fmla="*/ 1541082 w 2030243"/>
              <a:gd name="connsiteY2213" fmla="*/ 969830 h 1480983"/>
              <a:gd name="connsiteX2214" fmla="*/ 1545761 w 2030243"/>
              <a:gd name="connsiteY2214" fmla="*/ 965133 h 1480983"/>
              <a:gd name="connsiteX2215" fmla="*/ 1525025 w 2030243"/>
              <a:gd name="connsiteY2215" fmla="*/ 964618 h 1480983"/>
              <a:gd name="connsiteX2216" fmla="*/ 1516195 w 2030243"/>
              <a:gd name="connsiteY2216" fmla="*/ 966679 h 1480983"/>
              <a:gd name="connsiteX2217" fmla="*/ 1516026 w 2030243"/>
              <a:gd name="connsiteY2217" fmla="*/ 966683 h 1480983"/>
              <a:gd name="connsiteX2218" fmla="*/ 1515697 w 2030243"/>
              <a:gd name="connsiteY2218" fmla="*/ 967027 h 1480983"/>
              <a:gd name="connsiteX2219" fmla="*/ 1516042 w 2030243"/>
              <a:gd name="connsiteY2219" fmla="*/ 966714 h 1480983"/>
              <a:gd name="connsiteX2220" fmla="*/ 1516195 w 2030243"/>
              <a:gd name="connsiteY2220" fmla="*/ 966679 h 1480983"/>
              <a:gd name="connsiteX2221" fmla="*/ 1525259 w 2030243"/>
              <a:gd name="connsiteY2221" fmla="*/ 966464 h 1480983"/>
              <a:gd name="connsiteX2222" fmla="*/ 1525025 w 2030243"/>
              <a:gd name="connsiteY2222" fmla="*/ 964618 h 1480983"/>
              <a:gd name="connsiteX2223" fmla="*/ 1606532 w 2030243"/>
              <a:gd name="connsiteY2223" fmla="*/ 962990 h 1480983"/>
              <a:gd name="connsiteX2224" fmla="*/ 1606141 w 2030243"/>
              <a:gd name="connsiteY2224" fmla="*/ 963490 h 1480983"/>
              <a:gd name="connsiteX2225" fmla="*/ 1606985 w 2030243"/>
              <a:gd name="connsiteY2225" fmla="*/ 964226 h 1480983"/>
              <a:gd name="connsiteX2226" fmla="*/ 1607345 w 2030243"/>
              <a:gd name="connsiteY2226" fmla="*/ 963740 h 1480983"/>
              <a:gd name="connsiteX2227" fmla="*/ 1606532 w 2030243"/>
              <a:gd name="connsiteY2227" fmla="*/ 962990 h 1480983"/>
              <a:gd name="connsiteX2228" fmla="*/ 1546779 w 2030243"/>
              <a:gd name="connsiteY2228" fmla="*/ 962801 h 1480983"/>
              <a:gd name="connsiteX2229" fmla="*/ 1547671 w 2030243"/>
              <a:gd name="connsiteY2229" fmla="*/ 963536 h 1480983"/>
              <a:gd name="connsiteX2230" fmla="*/ 1545777 w 2030243"/>
              <a:gd name="connsiteY2230" fmla="*/ 965133 h 1480983"/>
              <a:gd name="connsiteX2231" fmla="*/ 1546779 w 2030243"/>
              <a:gd name="connsiteY2231" fmla="*/ 962801 h 1480983"/>
              <a:gd name="connsiteX2232" fmla="*/ 1615108 w 2030243"/>
              <a:gd name="connsiteY2232" fmla="*/ 962239 h 1480983"/>
              <a:gd name="connsiteX2233" fmla="*/ 1614732 w 2030243"/>
              <a:gd name="connsiteY2233" fmla="*/ 963256 h 1480983"/>
              <a:gd name="connsiteX2234" fmla="*/ 1617565 w 2030243"/>
              <a:gd name="connsiteY2234" fmla="*/ 964368 h 1480983"/>
              <a:gd name="connsiteX2235" fmla="*/ 1617971 w 2030243"/>
              <a:gd name="connsiteY2235" fmla="*/ 963271 h 1480983"/>
              <a:gd name="connsiteX2236" fmla="*/ 1615108 w 2030243"/>
              <a:gd name="connsiteY2236" fmla="*/ 962239 h 1480983"/>
              <a:gd name="connsiteX2237" fmla="*/ 1495352 w 2030243"/>
              <a:gd name="connsiteY2237" fmla="*/ 961284 h 1480983"/>
              <a:gd name="connsiteX2238" fmla="*/ 1488373 w 2030243"/>
              <a:gd name="connsiteY2238" fmla="*/ 969563 h 1480983"/>
              <a:gd name="connsiteX2239" fmla="*/ 1478981 w 2030243"/>
              <a:gd name="connsiteY2239" fmla="*/ 974586 h 1480983"/>
              <a:gd name="connsiteX2240" fmla="*/ 1486165 w 2030243"/>
              <a:gd name="connsiteY2240" fmla="*/ 983398 h 1480983"/>
              <a:gd name="connsiteX2241" fmla="*/ 1488200 w 2030243"/>
              <a:gd name="connsiteY2241" fmla="*/ 971598 h 1480983"/>
              <a:gd name="connsiteX2242" fmla="*/ 1494116 w 2030243"/>
              <a:gd name="connsiteY2242" fmla="*/ 972943 h 1480983"/>
              <a:gd name="connsiteX2243" fmla="*/ 1494163 w 2030243"/>
              <a:gd name="connsiteY2243" fmla="*/ 972990 h 1480983"/>
              <a:gd name="connsiteX2244" fmla="*/ 1494882 w 2030243"/>
              <a:gd name="connsiteY2244" fmla="*/ 978734 h 1480983"/>
              <a:gd name="connsiteX2245" fmla="*/ 1503442 w 2030243"/>
              <a:gd name="connsiteY2245" fmla="*/ 978609 h 1480983"/>
              <a:gd name="connsiteX2246" fmla="*/ 1506634 w 2030243"/>
              <a:gd name="connsiteY2246" fmla="*/ 976100 h 1480983"/>
              <a:gd name="connsiteX2247" fmla="*/ 1506652 w 2030243"/>
              <a:gd name="connsiteY2247" fmla="*/ 976105 h 1480983"/>
              <a:gd name="connsiteX2248" fmla="*/ 1506667 w 2030243"/>
              <a:gd name="connsiteY2248" fmla="*/ 976074 h 1480983"/>
              <a:gd name="connsiteX2249" fmla="*/ 1506667 w 2030243"/>
              <a:gd name="connsiteY2249" fmla="*/ 976073 h 1480983"/>
              <a:gd name="connsiteX2250" fmla="*/ 1506667 w 2030243"/>
              <a:gd name="connsiteY2250" fmla="*/ 976074 h 1480983"/>
              <a:gd name="connsiteX2251" fmla="*/ 1506664 w 2030243"/>
              <a:gd name="connsiteY2251" fmla="*/ 976072 h 1480983"/>
              <a:gd name="connsiteX2252" fmla="*/ 1509703 w 2030243"/>
              <a:gd name="connsiteY2252" fmla="*/ 971942 h 1480983"/>
              <a:gd name="connsiteX2253" fmla="*/ 1495352 w 2030243"/>
              <a:gd name="connsiteY2253" fmla="*/ 961284 h 1480983"/>
              <a:gd name="connsiteX2254" fmla="*/ 21796 w 2030243"/>
              <a:gd name="connsiteY2254" fmla="*/ 958388 h 1480983"/>
              <a:gd name="connsiteX2255" fmla="*/ 25880 w 2030243"/>
              <a:gd name="connsiteY2255" fmla="*/ 960548 h 1480983"/>
              <a:gd name="connsiteX2256" fmla="*/ 23156 w 2030243"/>
              <a:gd name="connsiteY2256" fmla="*/ 964976 h 1480983"/>
              <a:gd name="connsiteX2257" fmla="*/ 13406 w 2030243"/>
              <a:gd name="connsiteY2257" fmla="*/ 965697 h 1480983"/>
              <a:gd name="connsiteX2258" fmla="*/ 12530 w 2030243"/>
              <a:gd name="connsiteY2258" fmla="*/ 963083 h 1480983"/>
              <a:gd name="connsiteX2259" fmla="*/ 21796 w 2030243"/>
              <a:gd name="connsiteY2259" fmla="*/ 958388 h 1480983"/>
              <a:gd name="connsiteX2260" fmla="*/ 1506134 w 2030243"/>
              <a:gd name="connsiteY2260" fmla="*/ 958185 h 1480983"/>
              <a:gd name="connsiteX2261" fmla="*/ 1506855 w 2030243"/>
              <a:gd name="connsiteY2261" fmla="*/ 958811 h 1480983"/>
              <a:gd name="connsiteX2262" fmla="*/ 1506291 w 2030243"/>
              <a:gd name="connsiteY2262" fmla="*/ 959156 h 1480983"/>
              <a:gd name="connsiteX2263" fmla="*/ 1505869 w 2030243"/>
              <a:gd name="connsiteY2263" fmla="*/ 958764 h 1480983"/>
              <a:gd name="connsiteX2264" fmla="*/ 1506134 w 2030243"/>
              <a:gd name="connsiteY2264" fmla="*/ 958185 h 1480983"/>
              <a:gd name="connsiteX2265" fmla="*/ 1613215 w 2030243"/>
              <a:gd name="connsiteY2265" fmla="*/ 957293 h 1480983"/>
              <a:gd name="connsiteX2266" fmla="*/ 1612276 w 2030243"/>
              <a:gd name="connsiteY2266" fmla="*/ 957559 h 1480983"/>
              <a:gd name="connsiteX2267" fmla="*/ 1612681 w 2030243"/>
              <a:gd name="connsiteY2267" fmla="*/ 958060 h 1480983"/>
              <a:gd name="connsiteX2268" fmla="*/ 1613293 w 2030243"/>
              <a:gd name="connsiteY2268" fmla="*/ 957919 h 1480983"/>
              <a:gd name="connsiteX2269" fmla="*/ 1613215 w 2030243"/>
              <a:gd name="connsiteY2269" fmla="*/ 957293 h 1480983"/>
              <a:gd name="connsiteX2270" fmla="*/ 1470069 w 2030243"/>
              <a:gd name="connsiteY2270" fmla="*/ 952277 h 1480983"/>
              <a:gd name="connsiteX2271" fmla="*/ 1466478 w 2030243"/>
              <a:gd name="connsiteY2271" fmla="*/ 952770 h 1480983"/>
              <a:gd name="connsiteX2272" fmla="*/ 1465711 w 2030243"/>
              <a:gd name="connsiteY2272" fmla="*/ 954726 h 1480983"/>
              <a:gd name="connsiteX2273" fmla="*/ 1470452 w 2030243"/>
              <a:gd name="connsiteY2273" fmla="*/ 957027 h 1480983"/>
              <a:gd name="connsiteX2274" fmla="*/ 1471501 w 2030243"/>
              <a:gd name="connsiteY2274" fmla="*/ 955305 h 1480983"/>
              <a:gd name="connsiteX2275" fmla="*/ 1470069 w 2030243"/>
              <a:gd name="connsiteY2275" fmla="*/ 952277 h 1480983"/>
              <a:gd name="connsiteX2276" fmla="*/ 1555888 w 2030243"/>
              <a:gd name="connsiteY2276" fmla="*/ 951221 h 1480983"/>
              <a:gd name="connsiteX2277" fmla="*/ 1553703 w 2030243"/>
              <a:gd name="connsiteY2277" fmla="*/ 952577 h 1480983"/>
              <a:gd name="connsiteX2278" fmla="*/ 1553587 w 2030243"/>
              <a:gd name="connsiteY2278" fmla="*/ 952598 h 1480983"/>
              <a:gd name="connsiteX2279" fmla="*/ 1553274 w 2030243"/>
              <a:gd name="connsiteY2279" fmla="*/ 952942 h 1480983"/>
              <a:gd name="connsiteX2280" fmla="*/ 1553619 w 2030243"/>
              <a:gd name="connsiteY2280" fmla="*/ 952629 h 1480983"/>
              <a:gd name="connsiteX2281" fmla="*/ 1553703 w 2030243"/>
              <a:gd name="connsiteY2281" fmla="*/ 952577 h 1480983"/>
              <a:gd name="connsiteX2282" fmla="*/ 1556263 w 2030243"/>
              <a:gd name="connsiteY2282" fmla="*/ 952112 h 1480983"/>
              <a:gd name="connsiteX2283" fmla="*/ 1555888 w 2030243"/>
              <a:gd name="connsiteY2283" fmla="*/ 951221 h 1480983"/>
              <a:gd name="connsiteX2284" fmla="*/ 1576827 w 2030243"/>
              <a:gd name="connsiteY2284" fmla="*/ 950203 h 1480983"/>
              <a:gd name="connsiteX2285" fmla="*/ 1581365 w 2030243"/>
              <a:gd name="connsiteY2285" fmla="*/ 952472 h 1480983"/>
              <a:gd name="connsiteX2286" fmla="*/ 1576545 w 2030243"/>
              <a:gd name="connsiteY2286" fmla="*/ 956729 h 1480983"/>
              <a:gd name="connsiteX2287" fmla="*/ 1572805 w 2030243"/>
              <a:gd name="connsiteY2287" fmla="*/ 953975 h 1480983"/>
              <a:gd name="connsiteX2288" fmla="*/ 1576827 w 2030243"/>
              <a:gd name="connsiteY2288" fmla="*/ 950203 h 1480983"/>
              <a:gd name="connsiteX2289" fmla="*/ 1500282 w 2030243"/>
              <a:gd name="connsiteY2289" fmla="*/ 950031 h 1480983"/>
              <a:gd name="connsiteX2290" fmla="*/ 1495242 w 2030243"/>
              <a:gd name="connsiteY2290" fmla="*/ 954006 h 1480983"/>
              <a:gd name="connsiteX2291" fmla="*/ 1499969 w 2030243"/>
              <a:gd name="connsiteY2291" fmla="*/ 953678 h 1480983"/>
              <a:gd name="connsiteX2292" fmla="*/ 1500720 w 2030243"/>
              <a:gd name="connsiteY2292" fmla="*/ 963194 h 1480983"/>
              <a:gd name="connsiteX2293" fmla="*/ 1503568 w 2030243"/>
              <a:gd name="connsiteY2293" fmla="*/ 966213 h 1480983"/>
              <a:gd name="connsiteX2294" fmla="*/ 1507278 w 2030243"/>
              <a:gd name="connsiteY2294" fmla="*/ 964806 h 1480983"/>
              <a:gd name="connsiteX2295" fmla="*/ 1514884 w 2030243"/>
              <a:gd name="connsiteY2295" fmla="*/ 960596 h 1480983"/>
              <a:gd name="connsiteX2296" fmla="*/ 1515259 w 2030243"/>
              <a:gd name="connsiteY2296" fmla="*/ 958514 h 1480983"/>
              <a:gd name="connsiteX2297" fmla="*/ 1500282 w 2030243"/>
              <a:gd name="connsiteY2297" fmla="*/ 950031 h 1480983"/>
              <a:gd name="connsiteX2298" fmla="*/ 1534195 w 2030243"/>
              <a:gd name="connsiteY2298" fmla="*/ 940594 h 1480983"/>
              <a:gd name="connsiteX2299" fmla="*/ 1531765 w 2030243"/>
              <a:gd name="connsiteY2299" fmla="*/ 943162 h 1480983"/>
              <a:gd name="connsiteX2300" fmla="*/ 1531676 w 2030243"/>
              <a:gd name="connsiteY2300" fmla="*/ 943208 h 1480983"/>
              <a:gd name="connsiteX2301" fmla="*/ 1530112 w 2030243"/>
              <a:gd name="connsiteY2301" fmla="*/ 944774 h 1480983"/>
              <a:gd name="connsiteX2302" fmla="*/ 1528531 w 2030243"/>
              <a:gd name="connsiteY2302" fmla="*/ 946353 h 1480983"/>
              <a:gd name="connsiteX2303" fmla="*/ 1528516 w 2030243"/>
              <a:gd name="connsiteY2303" fmla="*/ 946428 h 1480983"/>
              <a:gd name="connsiteX2304" fmla="*/ 1520690 w 2030243"/>
              <a:gd name="connsiteY2304" fmla="*/ 953756 h 1480983"/>
              <a:gd name="connsiteX2305" fmla="*/ 1526975 w 2030243"/>
              <a:gd name="connsiteY2305" fmla="*/ 954177 h 1480983"/>
              <a:gd name="connsiteX2306" fmla="*/ 1526965 w 2030243"/>
              <a:gd name="connsiteY2306" fmla="*/ 954225 h 1480983"/>
              <a:gd name="connsiteX2307" fmla="*/ 1527054 w 2030243"/>
              <a:gd name="connsiteY2307" fmla="*/ 954210 h 1480983"/>
              <a:gd name="connsiteX2308" fmla="*/ 1530798 w 2030243"/>
              <a:gd name="connsiteY2308" fmla="*/ 956254 h 1480983"/>
              <a:gd name="connsiteX2309" fmla="*/ 1534588 w 2030243"/>
              <a:gd name="connsiteY2309" fmla="*/ 952848 h 1480983"/>
              <a:gd name="connsiteX2310" fmla="*/ 1527054 w 2030243"/>
              <a:gd name="connsiteY2310" fmla="*/ 954210 h 1480983"/>
              <a:gd name="connsiteX2311" fmla="*/ 1526996 w 2030243"/>
              <a:gd name="connsiteY2311" fmla="*/ 954179 h 1480983"/>
              <a:gd name="connsiteX2312" fmla="*/ 1526975 w 2030243"/>
              <a:gd name="connsiteY2312" fmla="*/ 954177 h 1480983"/>
              <a:gd name="connsiteX2313" fmla="*/ 1528516 w 2030243"/>
              <a:gd name="connsiteY2313" fmla="*/ 946428 h 1480983"/>
              <a:gd name="connsiteX2314" fmla="*/ 1528562 w 2030243"/>
              <a:gd name="connsiteY2314" fmla="*/ 946385 h 1480983"/>
              <a:gd name="connsiteX2315" fmla="*/ 1530127 w 2030243"/>
              <a:gd name="connsiteY2315" fmla="*/ 944804 h 1480983"/>
              <a:gd name="connsiteX2316" fmla="*/ 1531691 w 2030243"/>
              <a:gd name="connsiteY2316" fmla="*/ 943238 h 1480983"/>
              <a:gd name="connsiteX2317" fmla="*/ 1531765 w 2030243"/>
              <a:gd name="connsiteY2317" fmla="*/ 943162 h 1480983"/>
              <a:gd name="connsiteX2318" fmla="*/ 1534932 w 2030243"/>
              <a:gd name="connsiteY2318" fmla="*/ 941517 h 1480983"/>
              <a:gd name="connsiteX2319" fmla="*/ 1534195 w 2030243"/>
              <a:gd name="connsiteY2319" fmla="*/ 940594 h 1480983"/>
              <a:gd name="connsiteX2320" fmla="*/ 1567358 w 2030243"/>
              <a:gd name="connsiteY2320" fmla="*/ 938199 h 1480983"/>
              <a:gd name="connsiteX2321" fmla="*/ 1567672 w 2030243"/>
              <a:gd name="connsiteY2321" fmla="*/ 938544 h 1480983"/>
              <a:gd name="connsiteX2322" fmla="*/ 1567760 w 2030243"/>
              <a:gd name="connsiteY2322" fmla="*/ 938581 h 1480983"/>
              <a:gd name="connsiteX2323" fmla="*/ 1569284 w 2030243"/>
              <a:gd name="connsiteY2323" fmla="*/ 940391 h 1480983"/>
              <a:gd name="connsiteX2324" fmla="*/ 1569941 w 2030243"/>
              <a:gd name="connsiteY2324" fmla="*/ 939482 h 1480983"/>
              <a:gd name="connsiteX2325" fmla="*/ 1567760 w 2030243"/>
              <a:gd name="connsiteY2325" fmla="*/ 938581 h 1480983"/>
              <a:gd name="connsiteX2326" fmla="*/ 1567704 w 2030243"/>
              <a:gd name="connsiteY2326" fmla="*/ 938512 h 1480983"/>
              <a:gd name="connsiteX2327" fmla="*/ 1554808 w 2030243"/>
              <a:gd name="connsiteY2327" fmla="*/ 936681 h 1480983"/>
              <a:gd name="connsiteX2328" fmla="*/ 1550175 w 2030243"/>
              <a:gd name="connsiteY2328" fmla="*/ 942285 h 1480983"/>
              <a:gd name="connsiteX2329" fmla="*/ 1557702 w 2030243"/>
              <a:gd name="connsiteY2329" fmla="*/ 943817 h 1480983"/>
              <a:gd name="connsiteX2330" fmla="*/ 1558000 w 2030243"/>
              <a:gd name="connsiteY2330" fmla="*/ 942581 h 1480983"/>
              <a:gd name="connsiteX2331" fmla="*/ 1554949 w 2030243"/>
              <a:gd name="connsiteY2331" fmla="*/ 940845 h 1480983"/>
              <a:gd name="connsiteX2332" fmla="*/ 1555732 w 2030243"/>
              <a:gd name="connsiteY2332" fmla="*/ 937025 h 1480983"/>
              <a:gd name="connsiteX2333" fmla="*/ 1554808 w 2030243"/>
              <a:gd name="connsiteY2333" fmla="*/ 936681 h 1480983"/>
              <a:gd name="connsiteX2334" fmla="*/ 1579050 w 2030243"/>
              <a:gd name="connsiteY2334" fmla="*/ 934068 h 1480983"/>
              <a:gd name="connsiteX2335" fmla="*/ 1578628 w 2030243"/>
              <a:gd name="connsiteY2335" fmla="*/ 935383 h 1480983"/>
              <a:gd name="connsiteX2336" fmla="*/ 1578331 w 2030243"/>
              <a:gd name="connsiteY2336" fmla="*/ 935743 h 1480983"/>
              <a:gd name="connsiteX2337" fmla="*/ 1578658 w 2030243"/>
              <a:gd name="connsiteY2337" fmla="*/ 935429 h 1480983"/>
              <a:gd name="connsiteX2338" fmla="*/ 1579050 w 2030243"/>
              <a:gd name="connsiteY2338" fmla="*/ 934068 h 1480983"/>
              <a:gd name="connsiteX2339" fmla="*/ 1501268 w 2030243"/>
              <a:gd name="connsiteY2339" fmla="*/ 928214 h 1480983"/>
              <a:gd name="connsiteX2340" fmla="*/ 1501268 w 2030243"/>
              <a:gd name="connsiteY2340" fmla="*/ 933834 h 1480983"/>
              <a:gd name="connsiteX2341" fmla="*/ 1501268 w 2030243"/>
              <a:gd name="connsiteY2341" fmla="*/ 928214 h 1480983"/>
              <a:gd name="connsiteX2342" fmla="*/ 1606530 w 2030243"/>
              <a:gd name="connsiteY2342" fmla="*/ 919157 h 1480983"/>
              <a:gd name="connsiteX2343" fmla="*/ 1599896 w 2030243"/>
              <a:gd name="connsiteY2343" fmla="*/ 919952 h 1480983"/>
              <a:gd name="connsiteX2344" fmla="*/ 1608353 w 2030243"/>
              <a:gd name="connsiteY2344" fmla="*/ 924413 h 1480983"/>
              <a:gd name="connsiteX2345" fmla="*/ 1608363 w 2030243"/>
              <a:gd name="connsiteY2345" fmla="*/ 924443 h 1480983"/>
              <a:gd name="connsiteX2346" fmla="*/ 1608408 w 2030243"/>
              <a:gd name="connsiteY2346" fmla="*/ 924462 h 1480983"/>
              <a:gd name="connsiteX2347" fmla="*/ 1609943 w 2030243"/>
              <a:gd name="connsiteY2347" fmla="*/ 926305 h 1480983"/>
              <a:gd name="connsiteX2348" fmla="*/ 1610602 w 2030243"/>
              <a:gd name="connsiteY2348" fmla="*/ 925413 h 1480983"/>
              <a:gd name="connsiteX2349" fmla="*/ 1608408 w 2030243"/>
              <a:gd name="connsiteY2349" fmla="*/ 924462 h 1480983"/>
              <a:gd name="connsiteX2350" fmla="*/ 1608379 w 2030243"/>
              <a:gd name="connsiteY2350" fmla="*/ 924427 h 1480983"/>
              <a:gd name="connsiteX2351" fmla="*/ 1608353 w 2030243"/>
              <a:gd name="connsiteY2351" fmla="*/ 924413 h 1480983"/>
              <a:gd name="connsiteX2352" fmla="*/ 1573792 w 2030243"/>
              <a:gd name="connsiteY2352" fmla="*/ 915570 h 1480983"/>
              <a:gd name="connsiteX2353" fmla="*/ 1574418 w 2030243"/>
              <a:gd name="connsiteY2353" fmla="*/ 921548 h 1480983"/>
              <a:gd name="connsiteX2354" fmla="*/ 1569769 w 2030243"/>
              <a:gd name="connsiteY2354" fmla="*/ 921313 h 1480983"/>
              <a:gd name="connsiteX2355" fmla="*/ 1569316 w 2030243"/>
              <a:gd name="connsiteY2355" fmla="*/ 926102 h 1480983"/>
              <a:gd name="connsiteX2356" fmla="*/ 1559894 w 2030243"/>
              <a:gd name="connsiteY2356" fmla="*/ 926008 h 1480983"/>
              <a:gd name="connsiteX2357" fmla="*/ 1559887 w 2030243"/>
              <a:gd name="connsiteY2357" fmla="*/ 926014 h 1480983"/>
              <a:gd name="connsiteX2358" fmla="*/ 1559847 w 2030243"/>
              <a:gd name="connsiteY2358" fmla="*/ 925992 h 1480983"/>
              <a:gd name="connsiteX2359" fmla="*/ 1559566 w 2030243"/>
              <a:gd name="connsiteY2359" fmla="*/ 926305 h 1480983"/>
              <a:gd name="connsiteX2360" fmla="*/ 1559887 w 2030243"/>
              <a:gd name="connsiteY2360" fmla="*/ 926014 h 1480983"/>
              <a:gd name="connsiteX2361" fmla="*/ 1564039 w 2030243"/>
              <a:gd name="connsiteY2361" fmla="*/ 928301 h 1480983"/>
              <a:gd name="connsiteX2362" fmla="*/ 1563524 w 2030243"/>
              <a:gd name="connsiteY2362" fmla="*/ 934130 h 1480983"/>
              <a:gd name="connsiteX2363" fmla="*/ 1571976 w 2030243"/>
              <a:gd name="connsiteY2363" fmla="*/ 931345 h 1480983"/>
              <a:gd name="connsiteX2364" fmla="*/ 1576092 w 2030243"/>
              <a:gd name="connsiteY2364" fmla="*/ 928230 h 1480983"/>
              <a:gd name="connsiteX2365" fmla="*/ 1579378 w 2030243"/>
              <a:gd name="connsiteY2365" fmla="*/ 917572 h 1480983"/>
              <a:gd name="connsiteX2366" fmla="*/ 1573792 w 2030243"/>
              <a:gd name="connsiteY2366" fmla="*/ 915570 h 1480983"/>
              <a:gd name="connsiteX2367" fmla="*/ 1526074 w 2030243"/>
              <a:gd name="connsiteY2367" fmla="*/ 914912 h 1480983"/>
              <a:gd name="connsiteX2368" fmla="*/ 1517044 w 2030243"/>
              <a:gd name="connsiteY2368" fmla="*/ 918605 h 1480983"/>
              <a:gd name="connsiteX2369" fmla="*/ 1526074 w 2030243"/>
              <a:gd name="connsiteY2369" fmla="*/ 914912 h 1480983"/>
              <a:gd name="connsiteX2370" fmla="*/ 1503381 w 2030243"/>
              <a:gd name="connsiteY2370" fmla="*/ 912736 h 1480983"/>
              <a:gd name="connsiteX2371" fmla="*/ 1502833 w 2030243"/>
              <a:gd name="connsiteY2371" fmla="*/ 912987 h 1480983"/>
              <a:gd name="connsiteX2372" fmla="*/ 1502833 w 2030243"/>
              <a:gd name="connsiteY2372" fmla="*/ 913583 h 1480983"/>
              <a:gd name="connsiteX2373" fmla="*/ 1503756 w 2030243"/>
              <a:gd name="connsiteY2373" fmla="*/ 913175 h 1480983"/>
              <a:gd name="connsiteX2374" fmla="*/ 1503381 w 2030243"/>
              <a:gd name="connsiteY2374" fmla="*/ 912736 h 1480983"/>
              <a:gd name="connsiteX2375" fmla="*/ 24377 w 2030243"/>
              <a:gd name="connsiteY2375" fmla="*/ 911030 h 1480983"/>
              <a:gd name="connsiteX2376" fmla="*/ 25346 w 2030243"/>
              <a:gd name="connsiteY2376" fmla="*/ 912689 h 1480983"/>
              <a:gd name="connsiteX2377" fmla="*/ 21685 w 2030243"/>
              <a:gd name="connsiteY2377" fmla="*/ 914708 h 1480983"/>
              <a:gd name="connsiteX2378" fmla="*/ 20684 w 2030243"/>
              <a:gd name="connsiteY2378" fmla="*/ 912876 h 1480983"/>
              <a:gd name="connsiteX2379" fmla="*/ 24377 w 2030243"/>
              <a:gd name="connsiteY2379" fmla="*/ 911030 h 1480983"/>
              <a:gd name="connsiteX2380" fmla="*/ 1588831 w 2030243"/>
              <a:gd name="connsiteY2380" fmla="*/ 909889 h 1480983"/>
              <a:gd name="connsiteX2381" fmla="*/ 1587877 w 2030243"/>
              <a:gd name="connsiteY2381" fmla="*/ 910717 h 1480983"/>
              <a:gd name="connsiteX2382" fmla="*/ 1588831 w 2030243"/>
              <a:gd name="connsiteY2382" fmla="*/ 911423 h 1480983"/>
              <a:gd name="connsiteX2383" fmla="*/ 1589786 w 2030243"/>
              <a:gd name="connsiteY2383" fmla="*/ 910733 h 1480983"/>
              <a:gd name="connsiteX2384" fmla="*/ 1588831 w 2030243"/>
              <a:gd name="connsiteY2384" fmla="*/ 909889 h 1480983"/>
              <a:gd name="connsiteX2385" fmla="*/ 1594200 w 2030243"/>
              <a:gd name="connsiteY2385" fmla="*/ 905522 h 1480983"/>
              <a:gd name="connsiteX2386" fmla="*/ 1593495 w 2030243"/>
              <a:gd name="connsiteY2386" fmla="*/ 906398 h 1480983"/>
              <a:gd name="connsiteX2387" fmla="*/ 1594419 w 2030243"/>
              <a:gd name="connsiteY2387" fmla="*/ 907400 h 1480983"/>
              <a:gd name="connsiteX2388" fmla="*/ 1595139 w 2030243"/>
              <a:gd name="connsiteY2388" fmla="*/ 906507 h 1480983"/>
              <a:gd name="connsiteX2389" fmla="*/ 1594200 w 2030243"/>
              <a:gd name="connsiteY2389" fmla="*/ 905522 h 1480983"/>
              <a:gd name="connsiteX2390" fmla="*/ 1541990 w 2030243"/>
              <a:gd name="connsiteY2390" fmla="*/ 896663 h 1480983"/>
              <a:gd name="connsiteX2391" fmla="*/ 1528812 w 2030243"/>
              <a:gd name="connsiteY2391" fmla="*/ 912376 h 1480983"/>
              <a:gd name="connsiteX2392" fmla="*/ 1550645 w 2030243"/>
              <a:gd name="connsiteY2392" fmla="*/ 899418 h 1480983"/>
              <a:gd name="connsiteX2393" fmla="*/ 1541990 w 2030243"/>
              <a:gd name="connsiteY2393" fmla="*/ 896663 h 1480983"/>
              <a:gd name="connsiteX2394" fmla="*/ 30356 w 2030243"/>
              <a:gd name="connsiteY2394" fmla="*/ 892907 h 1480983"/>
              <a:gd name="connsiteX2395" fmla="*/ 21717 w 2030243"/>
              <a:gd name="connsiteY2395" fmla="*/ 898197 h 1480983"/>
              <a:gd name="connsiteX2396" fmla="*/ 30356 w 2030243"/>
              <a:gd name="connsiteY2396" fmla="*/ 892907 h 1480983"/>
              <a:gd name="connsiteX2397" fmla="*/ 1560943 w 2030243"/>
              <a:gd name="connsiteY2397" fmla="*/ 889667 h 1480983"/>
              <a:gd name="connsiteX2398" fmla="*/ 1555215 w 2030243"/>
              <a:gd name="connsiteY2398" fmla="*/ 898181 h 1480983"/>
              <a:gd name="connsiteX2399" fmla="*/ 1562272 w 2030243"/>
              <a:gd name="connsiteY2399" fmla="*/ 890904 h 1480983"/>
              <a:gd name="connsiteX2400" fmla="*/ 1560943 w 2030243"/>
              <a:gd name="connsiteY2400" fmla="*/ 889667 h 1480983"/>
              <a:gd name="connsiteX2401" fmla="*/ 119297 w 2030243"/>
              <a:gd name="connsiteY2401" fmla="*/ 880856 h 1480983"/>
              <a:gd name="connsiteX2402" fmla="*/ 118937 w 2030243"/>
              <a:gd name="connsiteY2402" fmla="*/ 881436 h 1480983"/>
              <a:gd name="connsiteX2403" fmla="*/ 119829 w 2030243"/>
              <a:gd name="connsiteY2403" fmla="*/ 881795 h 1480983"/>
              <a:gd name="connsiteX2404" fmla="*/ 119829 w 2030243"/>
              <a:gd name="connsiteY2404" fmla="*/ 881075 h 1480983"/>
              <a:gd name="connsiteX2405" fmla="*/ 119297 w 2030243"/>
              <a:gd name="connsiteY2405" fmla="*/ 880856 h 1480983"/>
              <a:gd name="connsiteX2406" fmla="*/ 45896 w 2030243"/>
              <a:gd name="connsiteY2406" fmla="*/ 879886 h 1480983"/>
              <a:gd name="connsiteX2407" fmla="*/ 46193 w 2030243"/>
              <a:gd name="connsiteY2407" fmla="*/ 884847 h 1480983"/>
              <a:gd name="connsiteX2408" fmla="*/ 48995 w 2030243"/>
              <a:gd name="connsiteY2408" fmla="*/ 884205 h 1480983"/>
              <a:gd name="connsiteX2409" fmla="*/ 45896 w 2030243"/>
              <a:gd name="connsiteY2409" fmla="*/ 879886 h 1480983"/>
              <a:gd name="connsiteX2410" fmla="*/ 1561804 w 2030243"/>
              <a:gd name="connsiteY2410" fmla="*/ 878712 h 1480983"/>
              <a:gd name="connsiteX2411" fmla="*/ 1560989 w 2030243"/>
              <a:gd name="connsiteY2411" fmla="*/ 879542 h 1480983"/>
              <a:gd name="connsiteX2412" fmla="*/ 1564354 w 2030243"/>
              <a:gd name="connsiteY2412" fmla="*/ 884831 h 1480983"/>
              <a:gd name="connsiteX2413" fmla="*/ 1564042 w 2030243"/>
              <a:gd name="connsiteY2413" fmla="*/ 880512 h 1480983"/>
              <a:gd name="connsiteX2414" fmla="*/ 1561804 w 2030243"/>
              <a:gd name="connsiteY2414" fmla="*/ 878712 h 1480983"/>
              <a:gd name="connsiteX2415" fmla="*/ 1621696 w 2030243"/>
              <a:gd name="connsiteY2415" fmla="*/ 875019 h 1480983"/>
              <a:gd name="connsiteX2416" fmla="*/ 1620241 w 2030243"/>
              <a:gd name="connsiteY2416" fmla="*/ 876835 h 1480983"/>
              <a:gd name="connsiteX2417" fmla="*/ 1630962 w 2030243"/>
              <a:gd name="connsiteY2417" fmla="*/ 882828 h 1480983"/>
              <a:gd name="connsiteX2418" fmla="*/ 1621696 w 2030243"/>
              <a:gd name="connsiteY2418" fmla="*/ 875019 h 1480983"/>
              <a:gd name="connsiteX2419" fmla="*/ 114696 w 2030243"/>
              <a:gd name="connsiteY2419" fmla="*/ 868556 h 1480983"/>
              <a:gd name="connsiteX2420" fmla="*/ 104523 w 2030243"/>
              <a:gd name="connsiteY2420" fmla="*/ 869933 h 1480983"/>
              <a:gd name="connsiteX2421" fmla="*/ 114696 w 2030243"/>
              <a:gd name="connsiteY2421" fmla="*/ 868556 h 1480983"/>
              <a:gd name="connsiteX2422" fmla="*/ 1533148 w 2030243"/>
              <a:gd name="connsiteY2422" fmla="*/ 866145 h 1480983"/>
              <a:gd name="connsiteX2423" fmla="*/ 1532037 w 2030243"/>
              <a:gd name="connsiteY2423" fmla="*/ 866912 h 1480983"/>
              <a:gd name="connsiteX2424" fmla="*/ 1533413 w 2030243"/>
              <a:gd name="connsiteY2424" fmla="*/ 867866 h 1480983"/>
              <a:gd name="connsiteX2425" fmla="*/ 1535668 w 2030243"/>
              <a:gd name="connsiteY2425" fmla="*/ 866740 h 1480983"/>
              <a:gd name="connsiteX2426" fmla="*/ 1533148 w 2030243"/>
              <a:gd name="connsiteY2426" fmla="*/ 866145 h 1480983"/>
              <a:gd name="connsiteX2427" fmla="*/ 115806 w 2030243"/>
              <a:gd name="connsiteY2427" fmla="*/ 862812 h 1480983"/>
              <a:gd name="connsiteX2428" fmla="*/ 114930 w 2030243"/>
              <a:gd name="connsiteY2428" fmla="*/ 863516 h 1480983"/>
              <a:gd name="connsiteX2429" fmla="*/ 115275 w 2030243"/>
              <a:gd name="connsiteY2429" fmla="*/ 864032 h 1480983"/>
              <a:gd name="connsiteX2430" fmla="*/ 116166 w 2030243"/>
              <a:gd name="connsiteY2430" fmla="*/ 863360 h 1480983"/>
              <a:gd name="connsiteX2431" fmla="*/ 115806 w 2030243"/>
              <a:gd name="connsiteY2431" fmla="*/ 862812 h 1480983"/>
              <a:gd name="connsiteX2432" fmla="*/ 1586875 w 2030243"/>
              <a:gd name="connsiteY2432" fmla="*/ 857710 h 1480983"/>
              <a:gd name="connsiteX2433" fmla="*/ 1585967 w 2030243"/>
              <a:gd name="connsiteY2433" fmla="*/ 858727 h 1480983"/>
              <a:gd name="connsiteX2434" fmla="*/ 1587094 w 2030243"/>
              <a:gd name="connsiteY2434" fmla="*/ 859322 h 1480983"/>
              <a:gd name="connsiteX2435" fmla="*/ 1588018 w 2030243"/>
              <a:gd name="connsiteY2435" fmla="*/ 858289 h 1480983"/>
              <a:gd name="connsiteX2436" fmla="*/ 1586875 w 2030243"/>
              <a:gd name="connsiteY2436" fmla="*/ 857710 h 1480983"/>
              <a:gd name="connsiteX2437" fmla="*/ 1914940 w 2030243"/>
              <a:gd name="connsiteY2437" fmla="*/ 854080 h 1480983"/>
              <a:gd name="connsiteX2438" fmla="*/ 1912824 w 2030243"/>
              <a:gd name="connsiteY2438" fmla="*/ 855471 h 1480983"/>
              <a:gd name="connsiteX2439" fmla="*/ 1912433 w 2030243"/>
              <a:gd name="connsiteY2439" fmla="*/ 854564 h 1480983"/>
              <a:gd name="connsiteX2440" fmla="*/ 1916221 w 2030243"/>
              <a:gd name="connsiteY2440" fmla="*/ 853171 h 1480983"/>
              <a:gd name="connsiteX2441" fmla="*/ 1915102 w 2030243"/>
              <a:gd name="connsiteY2441" fmla="*/ 854042 h 1480983"/>
              <a:gd name="connsiteX2442" fmla="*/ 1915063 w 2030243"/>
              <a:gd name="connsiteY2442" fmla="*/ 854001 h 1480983"/>
              <a:gd name="connsiteX2443" fmla="*/ 1915093 w 2030243"/>
              <a:gd name="connsiteY2443" fmla="*/ 854049 h 1480983"/>
              <a:gd name="connsiteX2444" fmla="*/ 1915102 w 2030243"/>
              <a:gd name="connsiteY2444" fmla="*/ 854042 h 1480983"/>
              <a:gd name="connsiteX2445" fmla="*/ 1915108 w 2030243"/>
              <a:gd name="connsiteY2445" fmla="*/ 854049 h 1480983"/>
              <a:gd name="connsiteX2446" fmla="*/ 1914940 w 2030243"/>
              <a:gd name="connsiteY2446" fmla="*/ 854080 h 1480983"/>
              <a:gd name="connsiteX2447" fmla="*/ 1915061 w 2030243"/>
              <a:gd name="connsiteY2447" fmla="*/ 854000 h 1480983"/>
              <a:gd name="connsiteX2448" fmla="*/ 1916221 w 2030243"/>
              <a:gd name="connsiteY2448" fmla="*/ 853171 h 1480983"/>
              <a:gd name="connsiteX2449" fmla="*/ 1595498 w 2030243"/>
              <a:gd name="connsiteY2449" fmla="*/ 849008 h 1480983"/>
              <a:gd name="connsiteX2450" fmla="*/ 1595827 w 2030243"/>
              <a:gd name="connsiteY2450" fmla="*/ 849353 h 1480983"/>
              <a:gd name="connsiteX2451" fmla="*/ 1596187 w 2030243"/>
              <a:gd name="connsiteY2451" fmla="*/ 849682 h 1480983"/>
              <a:gd name="connsiteX2452" fmla="*/ 1595858 w 2030243"/>
              <a:gd name="connsiteY2452" fmla="*/ 849322 h 1480983"/>
              <a:gd name="connsiteX2453" fmla="*/ 1611274 w 2030243"/>
              <a:gd name="connsiteY2453" fmla="*/ 848852 h 1480983"/>
              <a:gd name="connsiteX2454" fmla="*/ 1601539 w 2030243"/>
              <a:gd name="connsiteY2454" fmla="*/ 854673 h 1480983"/>
              <a:gd name="connsiteX2455" fmla="*/ 1611274 w 2030243"/>
              <a:gd name="connsiteY2455" fmla="*/ 848852 h 1480983"/>
              <a:gd name="connsiteX2456" fmla="*/ 1602979 w 2030243"/>
              <a:gd name="connsiteY2456" fmla="*/ 841825 h 1480983"/>
              <a:gd name="connsiteX2457" fmla="*/ 1602369 w 2030243"/>
              <a:gd name="connsiteY2457" fmla="*/ 842044 h 1480983"/>
              <a:gd name="connsiteX2458" fmla="*/ 1603167 w 2030243"/>
              <a:gd name="connsiteY2458" fmla="*/ 842607 h 1480983"/>
              <a:gd name="connsiteX2459" fmla="*/ 1603526 w 2030243"/>
              <a:gd name="connsiteY2459" fmla="*/ 842169 h 1480983"/>
              <a:gd name="connsiteX2460" fmla="*/ 1602979 w 2030243"/>
              <a:gd name="connsiteY2460" fmla="*/ 841825 h 1480983"/>
              <a:gd name="connsiteX2461" fmla="*/ 30981 w 2030243"/>
              <a:gd name="connsiteY2461" fmla="*/ 831871 h 1480983"/>
              <a:gd name="connsiteX2462" fmla="*/ 31716 w 2030243"/>
              <a:gd name="connsiteY2462" fmla="*/ 834500 h 1480983"/>
              <a:gd name="connsiteX2463" fmla="*/ 26348 w 2030243"/>
              <a:gd name="connsiteY2463" fmla="*/ 836927 h 1480983"/>
              <a:gd name="connsiteX2464" fmla="*/ 25285 w 2030243"/>
              <a:gd name="connsiteY2464" fmla="*/ 833843 h 1480983"/>
              <a:gd name="connsiteX2465" fmla="*/ 30981 w 2030243"/>
              <a:gd name="connsiteY2465" fmla="*/ 831871 h 1480983"/>
              <a:gd name="connsiteX2466" fmla="*/ 68871 w 2030243"/>
              <a:gd name="connsiteY2466" fmla="*/ 827005 h 1480983"/>
              <a:gd name="connsiteX2467" fmla="*/ 67384 w 2030243"/>
              <a:gd name="connsiteY2467" fmla="*/ 828193 h 1480983"/>
              <a:gd name="connsiteX2468" fmla="*/ 71623 w 2030243"/>
              <a:gd name="connsiteY2468" fmla="*/ 832019 h 1480983"/>
              <a:gd name="connsiteX2469" fmla="*/ 71688 w 2030243"/>
              <a:gd name="connsiteY2469" fmla="*/ 832137 h 1480983"/>
              <a:gd name="connsiteX2470" fmla="*/ 71758 w 2030243"/>
              <a:gd name="connsiteY2470" fmla="*/ 832224 h 1480983"/>
              <a:gd name="connsiteX2471" fmla="*/ 72909 w 2030243"/>
              <a:gd name="connsiteY2471" fmla="*/ 835737 h 1480983"/>
              <a:gd name="connsiteX2472" fmla="*/ 74082 w 2030243"/>
              <a:gd name="connsiteY2472" fmla="*/ 835095 h 1480983"/>
              <a:gd name="connsiteX2473" fmla="*/ 71758 w 2030243"/>
              <a:gd name="connsiteY2473" fmla="*/ 832224 h 1480983"/>
              <a:gd name="connsiteX2474" fmla="*/ 71719 w 2030243"/>
              <a:gd name="connsiteY2474" fmla="*/ 832106 h 1480983"/>
              <a:gd name="connsiteX2475" fmla="*/ 71623 w 2030243"/>
              <a:gd name="connsiteY2475" fmla="*/ 832019 h 1480983"/>
              <a:gd name="connsiteX2476" fmla="*/ 120737 w 2030243"/>
              <a:gd name="connsiteY2476" fmla="*/ 826269 h 1480983"/>
              <a:gd name="connsiteX2477" fmla="*/ 118733 w 2030243"/>
              <a:gd name="connsiteY2477" fmla="*/ 827379 h 1480983"/>
              <a:gd name="connsiteX2478" fmla="*/ 119892 w 2030243"/>
              <a:gd name="connsiteY2478" fmla="*/ 828726 h 1480983"/>
              <a:gd name="connsiteX2479" fmla="*/ 121801 w 2030243"/>
              <a:gd name="connsiteY2479" fmla="*/ 828085 h 1480983"/>
              <a:gd name="connsiteX2480" fmla="*/ 120737 w 2030243"/>
              <a:gd name="connsiteY2480" fmla="*/ 826269 h 1480983"/>
              <a:gd name="connsiteX2481" fmla="*/ 139425 w 2030243"/>
              <a:gd name="connsiteY2481" fmla="*/ 815094 h 1480983"/>
              <a:gd name="connsiteX2482" fmla="*/ 137043 w 2030243"/>
              <a:gd name="connsiteY2482" fmla="*/ 817535 h 1480983"/>
              <a:gd name="connsiteX2483" fmla="*/ 137655 w 2030243"/>
              <a:gd name="connsiteY2483" fmla="*/ 819242 h 1480983"/>
              <a:gd name="connsiteX2484" fmla="*/ 143179 w 2030243"/>
              <a:gd name="connsiteY2484" fmla="*/ 817583 h 1480983"/>
              <a:gd name="connsiteX2485" fmla="*/ 139425 w 2030243"/>
              <a:gd name="connsiteY2485" fmla="*/ 815094 h 1480983"/>
              <a:gd name="connsiteX2486" fmla="*/ 1618489 w 2030243"/>
              <a:gd name="connsiteY2486" fmla="*/ 814030 h 1480983"/>
              <a:gd name="connsiteX2487" fmla="*/ 1617095 w 2030243"/>
              <a:gd name="connsiteY2487" fmla="*/ 816095 h 1480983"/>
              <a:gd name="connsiteX2488" fmla="*/ 1618864 w 2030243"/>
              <a:gd name="connsiteY2488" fmla="*/ 818193 h 1480983"/>
              <a:gd name="connsiteX2489" fmla="*/ 1620289 w 2030243"/>
              <a:gd name="connsiteY2489" fmla="*/ 816378 h 1480983"/>
              <a:gd name="connsiteX2490" fmla="*/ 1618489 w 2030243"/>
              <a:gd name="connsiteY2490" fmla="*/ 814030 h 1480983"/>
              <a:gd name="connsiteX2491" fmla="*/ 89030 w 2030243"/>
              <a:gd name="connsiteY2491" fmla="*/ 806267 h 1480983"/>
              <a:gd name="connsiteX2492" fmla="*/ 88670 w 2030243"/>
              <a:gd name="connsiteY2492" fmla="*/ 806721 h 1480983"/>
              <a:gd name="connsiteX2493" fmla="*/ 88982 w 2030243"/>
              <a:gd name="connsiteY2493" fmla="*/ 807300 h 1480983"/>
              <a:gd name="connsiteX2494" fmla="*/ 89623 w 2030243"/>
              <a:gd name="connsiteY2494" fmla="*/ 806580 h 1480983"/>
              <a:gd name="connsiteX2495" fmla="*/ 89030 w 2030243"/>
              <a:gd name="connsiteY2495" fmla="*/ 806267 h 1480983"/>
              <a:gd name="connsiteX2496" fmla="*/ 1606939 w 2030243"/>
              <a:gd name="connsiteY2496" fmla="*/ 805281 h 1480983"/>
              <a:gd name="connsiteX2497" fmla="*/ 1606516 w 2030243"/>
              <a:gd name="connsiteY2497" fmla="*/ 805782 h 1480983"/>
              <a:gd name="connsiteX2498" fmla="*/ 1607439 w 2030243"/>
              <a:gd name="connsiteY2498" fmla="*/ 806142 h 1480983"/>
              <a:gd name="connsiteX2499" fmla="*/ 1607518 w 2030243"/>
              <a:gd name="connsiteY2499" fmla="*/ 805516 h 1480983"/>
              <a:gd name="connsiteX2500" fmla="*/ 1606939 w 2030243"/>
              <a:gd name="connsiteY2500" fmla="*/ 805281 h 1480983"/>
              <a:gd name="connsiteX2501" fmla="*/ 1599130 w 2030243"/>
              <a:gd name="connsiteY2501" fmla="*/ 799820 h 1480983"/>
              <a:gd name="connsiteX2502" fmla="*/ 1598691 w 2030243"/>
              <a:gd name="connsiteY2502" fmla="*/ 799992 h 1480983"/>
              <a:gd name="connsiteX2503" fmla="*/ 1599082 w 2030243"/>
              <a:gd name="connsiteY2503" fmla="*/ 800242 h 1480983"/>
              <a:gd name="connsiteX2504" fmla="*/ 125729 w 2030243"/>
              <a:gd name="connsiteY2504" fmla="*/ 791306 h 1480983"/>
              <a:gd name="connsiteX2505" fmla="*/ 125102 w 2030243"/>
              <a:gd name="connsiteY2505" fmla="*/ 793028 h 1480983"/>
              <a:gd name="connsiteX2506" fmla="*/ 132348 w 2030243"/>
              <a:gd name="connsiteY2506" fmla="*/ 795516 h 1480983"/>
              <a:gd name="connsiteX2507" fmla="*/ 132913 w 2030243"/>
              <a:gd name="connsiteY2507" fmla="*/ 794013 h 1480983"/>
              <a:gd name="connsiteX2508" fmla="*/ 125729 w 2030243"/>
              <a:gd name="connsiteY2508" fmla="*/ 791306 h 1480983"/>
              <a:gd name="connsiteX2509" fmla="*/ 115524 w 2030243"/>
              <a:gd name="connsiteY2509" fmla="*/ 775781 h 1480983"/>
              <a:gd name="connsiteX2510" fmla="*/ 118201 w 2030243"/>
              <a:gd name="connsiteY2510" fmla="*/ 778284 h 1480983"/>
              <a:gd name="connsiteX2511" fmla="*/ 118889 w 2030243"/>
              <a:gd name="connsiteY2511" fmla="*/ 777329 h 1480983"/>
              <a:gd name="connsiteX2512" fmla="*/ 115524 w 2030243"/>
              <a:gd name="connsiteY2512" fmla="*/ 775781 h 1480983"/>
              <a:gd name="connsiteX2513" fmla="*/ 103240 w 2030243"/>
              <a:gd name="connsiteY2513" fmla="*/ 774012 h 1480983"/>
              <a:gd name="connsiteX2514" fmla="*/ 101361 w 2030243"/>
              <a:gd name="connsiteY2514" fmla="*/ 778409 h 1480983"/>
              <a:gd name="connsiteX2515" fmla="*/ 105431 w 2030243"/>
              <a:gd name="connsiteY2515" fmla="*/ 782901 h 1480983"/>
              <a:gd name="connsiteX2516" fmla="*/ 110032 w 2030243"/>
              <a:gd name="connsiteY2516" fmla="*/ 782760 h 1480983"/>
              <a:gd name="connsiteX2517" fmla="*/ 107434 w 2030243"/>
              <a:gd name="connsiteY2517" fmla="*/ 779020 h 1480983"/>
              <a:gd name="connsiteX2518" fmla="*/ 103240 w 2030243"/>
              <a:gd name="connsiteY2518" fmla="*/ 774012 h 1480983"/>
              <a:gd name="connsiteX2519" fmla="*/ 83097 w 2030243"/>
              <a:gd name="connsiteY2519" fmla="*/ 772666 h 1480983"/>
              <a:gd name="connsiteX2520" fmla="*/ 82424 w 2030243"/>
              <a:gd name="connsiteY2520" fmla="*/ 774012 h 1480983"/>
              <a:gd name="connsiteX2521" fmla="*/ 84207 w 2030243"/>
              <a:gd name="connsiteY2521" fmla="*/ 777329 h 1480983"/>
              <a:gd name="connsiteX2522" fmla="*/ 76900 w 2030243"/>
              <a:gd name="connsiteY2522" fmla="*/ 775999 h 1480983"/>
              <a:gd name="connsiteX2523" fmla="*/ 84224 w 2030243"/>
              <a:gd name="connsiteY2523" fmla="*/ 777361 h 1480983"/>
              <a:gd name="connsiteX2524" fmla="*/ 84207 w 2030243"/>
              <a:gd name="connsiteY2524" fmla="*/ 777329 h 1480983"/>
              <a:gd name="connsiteX2525" fmla="*/ 84209 w 2030243"/>
              <a:gd name="connsiteY2525" fmla="*/ 777329 h 1480983"/>
              <a:gd name="connsiteX2526" fmla="*/ 95493 w 2030243"/>
              <a:gd name="connsiteY2526" fmla="*/ 787691 h 1480983"/>
              <a:gd name="connsiteX2527" fmla="*/ 88951 w 2030243"/>
              <a:gd name="connsiteY2527" fmla="*/ 775545 h 1480983"/>
              <a:gd name="connsiteX2528" fmla="*/ 83097 w 2030243"/>
              <a:gd name="connsiteY2528" fmla="*/ 772666 h 1480983"/>
              <a:gd name="connsiteX2529" fmla="*/ 81720 w 2030243"/>
              <a:gd name="connsiteY2529" fmla="*/ 763996 h 1480983"/>
              <a:gd name="connsiteX2530" fmla="*/ 81015 w 2030243"/>
              <a:gd name="connsiteY2530" fmla="*/ 764857 h 1480983"/>
              <a:gd name="connsiteX2531" fmla="*/ 82080 w 2030243"/>
              <a:gd name="connsiteY2531" fmla="*/ 765639 h 1480983"/>
              <a:gd name="connsiteX2532" fmla="*/ 82769 w 2030243"/>
              <a:gd name="connsiteY2532" fmla="*/ 764825 h 1480983"/>
              <a:gd name="connsiteX2533" fmla="*/ 81720 w 2030243"/>
              <a:gd name="connsiteY2533" fmla="*/ 763996 h 1480983"/>
              <a:gd name="connsiteX2534" fmla="*/ 100234 w 2030243"/>
              <a:gd name="connsiteY2534" fmla="*/ 759598 h 1480983"/>
              <a:gd name="connsiteX2535" fmla="*/ 99170 w 2030243"/>
              <a:gd name="connsiteY2535" fmla="*/ 761132 h 1480983"/>
              <a:gd name="connsiteX2536" fmla="*/ 99872 w 2030243"/>
              <a:gd name="connsiteY2536" fmla="*/ 769502 h 1480983"/>
              <a:gd name="connsiteX2537" fmla="*/ 99859 w 2030243"/>
              <a:gd name="connsiteY2537" fmla="*/ 769505 h 1480983"/>
              <a:gd name="connsiteX2538" fmla="*/ 99530 w 2030243"/>
              <a:gd name="connsiteY2538" fmla="*/ 769833 h 1480983"/>
              <a:gd name="connsiteX2539" fmla="*/ 99875 w 2030243"/>
              <a:gd name="connsiteY2539" fmla="*/ 769535 h 1480983"/>
              <a:gd name="connsiteX2540" fmla="*/ 99872 w 2030243"/>
              <a:gd name="connsiteY2540" fmla="*/ 769502 h 1480983"/>
              <a:gd name="connsiteX2541" fmla="*/ 107852 w 2030243"/>
              <a:gd name="connsiteY2541" fmla="*/ 768507 h 1480983"/>
              <a:gd name="connsiteX2542" fmla="*/ 115352 w 2030243"/>
              <a:gd name="connsiteY2542" fmla="*/ 765420 h 1480983"/>
              <a:gd name="connsiteX2543" fmla="*/ 116276 w 2030243"/>
              <a:gd name="connsiteY2543" fmla="*/ 762196 h 1480983"/>
              <a:gd name="connsiteX2544" fmla="*/ 113287 w 2030243"/>
              <a:gd name="connsiteY2544" fmla="*/ 760428 h 1480983"/>
              <a:gd name="connsiteX2545" fmla="*/ 111644 w 2030243"/>
              <a:gd name="connsiteY2545" fmla="*/ 764419 h 1480983"/>
              <a:gd name="connsiteX2546" fmla="*/ 100234 w 2030243"/>
              <a:gd name="connsiteY2546" fmla="*/ 759598 h 1480983"/>
              <a:gd name="connsiteX2547" fmla="*/ 109421 w 2030243"/>
              <a:gd name="connsiteY2547" fmla="*/ 753025 h 1480983"/>
              <a:gd name="connsiteX2548" fmla="*/ 108765 w 2030243"/>
              <a:gd name="connsiteY2548" fmla="*/ 754199 h 1480983"/>
              <a:gd name="connsiteX2549" fmla="*/ 112335 w 2030243"/>
              <a:gd name="connsiteY2549" fmla="*/ 755416 h 1480983"/>
              <a:gd name="connsiteX2550" fmla="*/ 112379 w 2030243"/>
              <a:gd name="connsiteY2550" fmla="*/ 755450 h 1480983"/>
              <a:gd name="connsiteX2551" fmla="*/ 112724 w 2030243"/>
              <a:gd name="connsiteY2551" fmla="*/ 755779 h 1480983"/>
              <a:gd name="connsiteX2552" fmla="*/ 112395 w 2030243"/>
              <a:gd name="connsiteY2552" fmla="*/ 755435 h 1480983"/>
              <a:gd name="connsiteX2553" fmla="*/ 112335 w 2030243"/>
              <a:gd name="connsiteY2553" fmla="*/ 755416 h 1480983"/>
              <a:gd name="connsiteX2554" fmla="*/ 41264 w 2030243"/>
              <a:gd name="connsiteY2554" fmla="*/ 735544 h 1480983"/>
              <a:gd name="connsiteX2555" fmla="*/ 42407 w 2030243"/>
              <a:gd name="connsiteY2555" fmla="*/ 736248 h 1480983"/>
              <a:gd name="connsiteX2556" fmla="*/ 41437 w 2030243"/>
              <a:gd name="connsiteY2556" fmla="*/ 738000 h 1480983"/>
              <a:gd name="connsiteX2557" fmla="*/ 39917 w 2030243"/>
              <a:gd name="connsiteY2557" fmla="*/ 737030 h 1480983"/>
              <a:gd name="connsiteX2558" fmla="*/ 41264 w 2030243"/>
              <a:gd name="connsiteY2558" fmla="*/ 735544 h 1480983"/>
              <a:gd name="connsiteX2559" fmla="*/ 98591 w 2030243"/>
              <a:gd name="connsiteY2559" fmla="*/ 734120 h 1480983"/>
              <a:gd name="connsiteX2560" fmla="*/ 102848 w 2030243"/>
              <a:gd name="connsiteY2560" fmla="*/ 739003 h 1480983"/>
              <a:gd name="connsiteX2561" fmla="*/ 103944 w 2030243"/>
              <a:gd name="connsiteY2561" fmla="*/ 737250 h 1480983"/>
              <a:gd name="connsiteX2562" fmla="*/ 98591 w 2030243"/>
              <a:gd name="connsiteY2562" fmla="*/ 734120 h 1480983"/>
              <a:gd name="connsiteX2563" fmla="*/ 20402 w 2030243"/>
              <a:gd name="connsiteY2563" fmla="*/ 692129 h 1480983"/>
              <a:gd name="connsiteX2564" fmla="*/ 20339 w 2030243"/>
              <a:gd name="connsiteY2564" fmla="*/ 693771 h 1480983"/>
              <a:gd name="connsiteX2565" fmla="*/ 16786 w 2030243"/>
              <a:gd name="connsiteY2565" fmla="*/ 693443 h 1480983"/>
              <a:gd name="connsiteX2566" fmla="*/ 16833 w 2030243"/>
              <a:gd name="connsiteY2566" fmla="*/ 692192 h 1480983"/>
              <a:gd name="connsiteX2567" fmla="*/ 20402 w 2030243"/>
              <a:gd name="connsiteY2567" fmla="*/ 692129 h 1480983"/>
              <a:gd name="connsiteX2568" fmla="*/ 873204 w 2030243"/>
              <a:gd name="connsiteY2568" fmla="*/ 688858 h 1480983"/>
              <a:gd name="connsiteX2569" fmla="*/ 872907 w 2030243"/>
              <a:gd name="connsiteY2569" fmla="*/ 690314 h 1480983"/>
              <a:gd name="connsiteX2570" fmla="*/ 875567 w 2030243"/>
              <a:gd name="connsiteY2570" fmla="*/ 690705 h 1480983"/>
              <a:gd name="connsiteX2571" fmla="*/ 875725 w 2030243"/>
              <a:gd name="connsiteY2571" fmla="*/ 689892 h 1480983"/>
              <a:gd name="connsiteX2572" fmla="*/ 873204 w 2030243"/>
              <a:gd name="connsiteY2572" fmla="*/ 688858 h 1480983"/>
              <a:gd name="connsiteX2573" fmla="*/ 416 w 2030243"/>
              <a:gd name="connsiteY2573" fmla="*/ 676292 h 1480983"/>
              <a:gd name="connsiteX2574" fmla="*/ 13766 w 2030243"/>
              <a:gd name="connsiteY2574" fmla="*/ 680549 h 1480983"/>
              <a:gd name="connsiteX2575" fmla="*/ 10151 w 2030243"/>
              <a:gd name="connsiteY2575" fmla="*/ 689625 h 1480983"/>
              <a:gd name="connsiteX2576" fmla="*/ 416 w 2030243"/>
              <a:gd name="connsiteY2576" fmla="*/ 676292 h 1480983"/>
              <a:gd name="connsiteX2577" fmla="*/ 12128 w 2030243"/>
              <a:gd name="connsiteY2577" fmla="*/ 651892 h 1480983"/>
              <a:gd name="connsiteX2578" fmla="*/ 15519 w 2030243"/>
              <a:gd name="connsiteY2578" fmla="*/ 654709 h 1480983"/>
              <a:gd name="connsiteX2579" fmla="*/ 10558 w 2030243"/>
              <a:gd name="connsiteY2579" fmla="*/ 654709 h 1480983"/>
              <a:gd name="connsiteX2580" fmla="*/ 12128 w 2030243"/>
              <a:gd name="connsiteY2580" fmla="*/ 651892 h 1480983"/>
              <a:gd name="connsiteX2581" fmla="*/ 35729 w 2030243"/>
              <a:gd name="connsiteY2581" fmla="*/ 650625 h 1480983"/>
              <a:gd name="connsiteX2582" fmla="*/ 37492 w 2030243"/>
              <a:gd name="connsiteY2582" fmla="*/ 652017 h 1480983"/>
              <a:gd name="connsiteX2583" fmla="*/ 37398 w 2030243"/>
              <a:gd name="connsiteY2583" fmla="*/ 654646 h 1480983"/>
              <a:gd name="connsiteX2584" fmla="*/ 35050 w 2030243"/>
              <a:gd name="connsiteY2584" fmla="*/ 652721 h 1480983"/>
              <a:gd name="connsiteX2585" fmla="*/ 35705 w 2030243"/>
              <a:gd name="connsiteY2585" fmla="*/ 650591 h 1480983"/>
              <a:gd name="connsiteX2586" fmla="*/ 35723 w 2030243"/>
              <a:gd name="connsiteY2586" fmla="*/ 650593 h 1480983"/>
              <a:gd name="connsiteX2587" fmla="*/ 35708 w 2030243"/>
              <a:gd name="connsiteY2587" fmla="*/ 650608 h 1480983"/>
              <a:gd name="connsiteX2588" fmla="*/ 35740 w 2030243"/>
              <a:gd name="connsiteY2588" fmla="*/ 650593 h 1480983"/>
              <a:gd name="connsiteX2589" fmla="*/ 35729 w 2030243"/>
              <a:gd name="connsiteY2589" fmla="*/ 650625 h 1480983"/>
              <a:gd name="connsiteX2590" fmla="*/ 35708 w 2030243"/>
              <a:gd name="connsiteY2590" fmla="*/ 650609 h 1480983"/>
              <a:gd name="connsiteX2591" fmla="*/ 35708 w 2030243"/>
              <a:gd name="connsiteY2591" fmla="*/ 650609 h 1480983"/>
              <a:gd name="connsiteX2592" fmla="*/ 2732 w 2030243"/>
              <a:gd name="connsiteY2592" fmla="*/ 644990 h 1480983"/>
              <a:gd name="connsiteX2593" fmla="*/ 4595 w 2030243"/>
              <a:gd name="connsiteY2593" fmla="*/ 651924 h 1480983"/>
              <a:gd name="connsiteX2594" fmla="*/ 385 w 2030243"/>
              <a:gd name="connsiteY2594" fmla="*/ 645789 h 1480983"/>
              <a:gd name="connsiteX2595" fmla="*/ 2732 w 2030243"/>
              <a:gd name="connsiteY2595" fmla="*/ 644990 h 1480983"/>
              <a:gd name="connsiteX2596" fmla="*/ 13766 w 2030243"/>
              <a:gd name="connsiteY2596" fmla="*/ 644864 h 1480983"/>
              <a:gd name="connsiteX2597" fmla="*/ 14377 w 2030243"/>
              <a:gd name="connsiteY2597" fmla="*/ 646102 h 1480983"/>
              <a:gd name="connsiteX2598" fmla="*/ 13109 w 2030243"/>
              <a:gd name="connsiteY2598" fmla="*/ 646681 h 1480983"/>
              <a:gd name="connsiteX2599" fmla="*/ 12170 w 2030243"/>
              <a:gd name="connsiteY2599" fmla="*/ 645664 h 1480983"/>
              <a:gd name="connsiteX2600" fmla="*/ 13766 w 2030243"/>
              <a:gd name="connsiteY2600" fmla="*/ 644864 h 1480983"/>
              <a:gd name="connsiteX2601" fmla="*/ 24690 w 2030243"/>
              <a:gd name="connsiteY2601" fmla="*/ 642893 h 1480983"/>
              <a:gd name="connsiteX2602" fmla="*/ 34785 w 2030243"/>
              <a:gd name="connsiteY2602" fmla="*/ 645429 h 1480983"/>
              <a:gd name="connsiteX2603" fmla="*/ 35705 w 2030243"/>
              <a:gd name="connsiteY2603" fmla="*/ 650591 h 1480983"/>
              <a:gd name="connsiteX2604" fmla="*/ 24392 w 2030243"/>
              <a:gd name="connsiteY2604" fmla="*/ 648935 h 1480983"/>
              <a:gd name="connsiteX2605" fmla="*/ 20511 w 2030243"/>
              <a:gd name="connsiteY2605" fmla="*/ 646118 h 1480983"/>
              <a:gd name="connsiteX2606" fmla="*/ 24690 w 2030243"/>
              <a:gd name="connsiteY2606" fmla="*/ 642893 h 1480983"/>
              <a:gd name="connsiteX2607" fmla="*/ 52579 w 2030243"/>
              <a:gd name="connsiteY2607" fmla="*/ 626805 h 1480983"/>
              <a:gd name="connsiteX2608" fmla="*/ 52907 w 2030243"/>
              <a:gd name="connsiteY2608" fmla="*/ 627149 h 1480983"/>
              <a:gd name="connsiteX2609" fmla="*/ 52983 w 2030243"/>
              <a:gd name="connsiteY2609" fmla="*/ 627173 h 1480983"/>
              <a:gd name="connsiteX2610" fmla="*/ 54827 w 2030243"/>
              <a:gd name="connsiteY2610" fmla="*/ 629470 h 1480983"/>
              <a:gd name="connsiteX2611" fmla="*/ 58181 w 2030243"/>
              <a:gd name="connsiteY2611" fmla="*/ 628745 h 1480983"/>
              <a:gd name="connsiteX2612" fmla="*/ 52983 w 2030243"/>
              <a:gd name="connsiteY2612" fmla="*/ 627173 h 1480983"/>
              <a:gd name="connsiteX2613" fmla="*/ 52939 w 2030243"/>
              <a:gd name="connsiteY2613" fmla="*/ 627119 h 1480983"/>
              <a:gd name="connsiteX2614" fmla="*/ 89654 w 2030243"/>
              <a:gd name="connsiteY2614" fmla="*/ 610481 h 1480983"/>
              <a:gd name="connsiteX2615" fmla="*/ 87964 w 2030243"/>
              <a:gd name="connsiteY2615" fmla="*/ 612782 h 1480983"/>
              <a:gd name="connsiteX2616" fmla="*/ 88934 w 2030243"/>
              <a:gd name="connsiteY2616" fmla="*/ 613455 h 1480983"/>
              <a:gd name="connsiteX2617" fmla="*/ 90563 w 2030243"/>
              <a:gd name="connsiteY2617" fmla="*/ 611123 h 1480983"/>
              <a:gd name="connsiteX2618" fmla="*/ 89654 w 2030243"/>
              <a:gd name="connsiteY2618" fmla="*/ 610481 h 1480983"/>
              <a:gd name="connsiteX2619" fmla="*/ 48025 w 2030243"/>
              <a:gd name="connsiteY2619" fmla="*/ 599870 h 1480983"/>
              <a:gd name="connsiteX2620" fmla="*/ 48885 w 2030243"/>
              <a:gd name="connsiteY2620" fmla="*/ 600606 h 1480983"/>
              <a:gd name="connsiteX2621" fmla="*/ 48495 w 2030243"/>
              <a:gd name="connsiteY2621" fmla="*/ 601124 h 1480983"/>
              <a:gd name="connsiteX2622" fmla="*/ 47666 w 2030243"/>
              <a:gd name="connsiteY2622" fmla="*/ 600371 h 1480983"/>
              <a:gd name="connsiteX2623" fmla="*/ 48025 w 2030243"/>
              <a:gd name="connsiteY2623" fmla="*/ 599870 h 1480983"/>
              <a:gd name="connsiteX2624" fmla="*/ 64865 w 2030243"/>
              <a:gd name="connsiteY2624" fmla="*/ 597790 h 1480983"/>
              <a:gd name="connsiteX2625" fmla="*/ 64114 w 2030243"/>
              <a:gd name="connsiteY2625" fmla="*/ 598416 h 1480983"/>
              <a:gd name="connsiteX2626" fmla="*/ 64754 w 2030243"/>
              <a:gd name="connsiteY2626" fmla="*/ 598604 h 1480983"/>
              <a:gd name="connsiteX2627" fmla="*/ 65319 w 2030243"/>
              <a:gd name="connsiteY2627" fmla="*/ 598227 h 1480983"/>
              <a:gd name="connsiteX2628" fmla="*/ 64865 w 2030243"/>
              <a:gd name="connsiteY2628" fmla="*/ 597790 h 1480983"/>
              <a:gd name="connsiteX2629" fmla="*/ 76884 w 2030243"/>
              <a:gd name="connsiteY2629" fmla="*/ 577694 h 1480983"/>
              <a:gd name="connsiteX2630" fmla="*/ 76320 w 2030243"/>
              <a:gd name="connsiteY2630" fmla="*/ 578711 h 1480983"/>
              <a:gd name="connsiteX2631" fmla="*/ 81470 w 2030243"/>
              <a:gd name="connsiteY2631" fmla="*/ 581779 h 1480983"/>
              <a:gd name="connsiteX2632" fmla="*/ 82472 w 2030243"/>
              <a:gd name="connsiteY2632" fmla="*/ 580417 h 1480983"/>
              <a:gd name="connsiteX2633" fmla="*/ 76884 w 2030243"/>
              <a:gd name="connsiteY2633" fmla="*/ 577694 h 1480983"/>
              <a:gd name="connsiteX2634" fmla="*/ 66132 w 2030243"/>
              <a:gd name="connsiteY2634" fmla="*/ 574095 h 1480983"/>
              <a:gd name="connsiteX2635" fmla="*/ 62450 w 2030243"/>
              <a:gd name="connsiteY2635" fmla="*/ 575459 h 1480983"/>
              <a:gd name="connsiteX2636" fmla="*/ 62298 w 2030243"/>
              <a:gd name="connsiteY2636" fmla="*/ 575471 h 1480983"/>
              <a:gd name="connsiteX2637" fmla="*/ 62000 w 2030243"/>
              <a:gd name="connsiteY2637" fmla="*/ 575816 h 1480983"/>
              <a:gd name="connsiteX2638" fmla="*/ 62329 w 2030243"/>
              <a:gd name="connsiteY2638" fmla="*/ 575503 h 1480983"/>
              <a:gd name="connsiteX2639" fmla="*/ 62450 w 2030243"/>
              <a:gd name="connsiteY2639" fmla="*/ 575459 h 1480983"/>
              <a:gd name="connsiteX2640" fmla="*/ 66382 w 2030243"/>
              <a:gd name="connsiteY2640" fmla="*/ 575128 h 1480983"/>
              <a:gd name="connsiteX2641" fmla="*/ 66132 w 2030243"/>
              <a:gd name="connsiteY2641" fmla="*/ 574095 h 1480983"/>
              <a:gd name="connsiteX2642" fmla="*/ 91648 w 2030243"/>
              <a:gd name="connsiteY2642" fmla="*/ 573694 h 1480983"/>
              <a:gd name="connsiteX2643" fmla="*/ 87010 w 2030243"/>
              <a:gd name="connsiteY2643" fmla="*/ 576318 h 1480983"/>
              <a:gd name="connsiteX2644" fmla="*/ 94914 w 2030243"/>
              <a:gd name="connsiteY2644" fmla="*/ 578758 h 1480983"/>
              <a:gd name="connsiteX2645" fmla="*/ 91648 w 2030243"/>
              <a:gd name="connsiteY2645" fmla="*/ 573694 h 1480983"/>
              <a:gd name="connsiteX2646" fmla="*/ 2019825 w 2030243"/>
              <a:gd name="connsiteY2646" fmla="*/ 573281 h 1480983"/>
              <a:gd name="connsiteX2647" fmla="*/ 2020545 w 2030243"/>
              <a:gd name="connsiteY2647" fmla="*/ 574188 h 1480983"/>
              <a:gd name="connsiteX2648" fmla="*/ 2019982 w 2030243"/>
              <a:gd name="connsiteY2648" fmla="*/ 574548 h 1480983"/>
              <a:gd name="connsiteX2649" fmla="*/ 2019293 w 2030243"/>
              <a:gd name="connsiteY2649" fmla="*/ 573625 h 1480983"/>
              <a:gd name="connsiteX2650" fmla="*/ 2019825 w 2030243"/>
              <a:gd name="connsiteY2650" fmla="*/ 573281 h 1480983"/>
              <a:gd name="connsiteX2651" fmla="*/ 51515 w 2030243"/>
              <a:gd name="connsiteY2651" fmla="*/ 568288 h 1480983"/>
              <a:gd name="connsiteX2652" fmla="*/ 51641 w 2030243"/>
              <a:gd name="connsiteY2652" fmla="*/ 569979 h 1480983"/>
              <a:gd name="connsiteX2653" fmla="*/ 46929 w 2030243"/>
              <a:gd name="connsiteY2653" fmla="*/ 570291 h 1480983"/>
              <a:gd name="connsiteX2654" fmla="*/ 46805 w 2030243"/>
              <a:gd name="connsiteY2654" fmla="*/ 568648 h 1480983"/>
              <a:gd name="connsiteX2655" fmla="*/ 51515 w 2030243"/>
              <a:gd name="connsiteY2655" fmla="*/ 568288 h 1480983"/>
              <a:gd name="connsiteX2656" fmla="*/ 97152 w 2030243"/>
              <a:gd name="connsiteY2656" fmla="*/ 565377 h 1480983"/>
              <a:gd name="connsiteX2657" fmla="*/ 108029 w 2030243"/>
              <a:gd name="connsiteY2657" fmla="*/ 567725 h 1480983"/>
              <a:gd name="connsiteX2658" fmla="*/ 107026 w 2030243"/>
              <a:gd name="connsiteY2658" fmla="*/ 566692 h 1480983"/>
              <a:gd name="connsiteX2659" fmla="*/ 97152 w 2030243"/>
              <a:gd name="connsiteY2659" fmla="*/ 565377 h 1480983"/>
              <a:gd name="connsiteX2660" fmla="*/ 85231 w 2030243"/>
              <a:gd name="connsiteY2660" fmla="*/ 559927 h 1480983"/>
              <a:gd name="connsiteX2661" fmla="*/ 77886 w 2030243"/>
              <a:gd name="connsiteY2661" fmla="*/ 560541 h 1480983"/>
              <a:gd name="connsiteX2662" fmla="*/ 91391 w 2030243"/>
              <a:gd name="connsiteY2662" fmla="*/ 564078 h 1480983"/>
              <a:gd name="connsiteX2663" fmla="*/ 85231 w 2030243"/>
              <a:gd name="connsiteY2663" fmla="*/ 559927 h 1480983"/>
              <a:gd name="connsiteX2664" fmla="*/ 258349 w 2030243"/>
              <a:gd name="connsiteY2664" fmla="*/ 544640 h 1480983"/>
              <a:gd name="connsiteX2665" fmla="*/ 258099 w 2030243"/>
              <a:gd name="connsiteY2665" fmla="*/ 545079 h 1480983"/>
              <a:gd name="connsiteX2666" fmla="*/ 258647 w 2030243"/>
              <a:gd name="connsiteY2666" fmla="*/ 545345 h 1480983"/>
              <a:gd name="connsiteX2667" fmla="*/ 258975 w 2030243"/>
              <a:gd name="connsiteY2667" fmla="*/ 544640 h 1480983"/>
              <a:gd name="connsiteX2668" fmla="*/ 258349 w 2030243"/>
              <a:gd name="connsiteY2668" fmla="*/ 544640 h 1480983"/>
              <a:gd name="connsiteX2669" fmla="*/ 93286 w 2030243"/>
              <a:gd name="connsiteY2669" fmla="*/ 543858 h 1480983"/>
              <a:gd name="connsiteX2670" fmla="*/ 93599 w 2030243"/>
              <a:gd name="connsiteY2670" fmla="*/ 544202 h 1480983"/>
              <a:gd name="connsiteX2671" fmla="*/ 93747 w 2030243"/>
              <a:gd name="connsiteY2671" fmla="*/ 544204 h 1480983"/>
              <a:gd name="connsiteX2672" fmla="*/ 104805 w 2030243"/>
              <a:gd name="connsiteY2672" fmla="*/ 547301 h 1480983"/>
              <a:gd name="connsiteX2673" fmla="*/ 99173 w 2030243"/>
              <a:gd name="connsiteY2673" fmla="*/ 544267 h 1480983"/>
              <a:gd name="connsiteX2674" fmla="*/ 93747 w 2030243"/>
              <a:gd name="connsiteY2674" fmla="*/ 544204 h 1480983"/>
              <a:gd name="connsiteX2675" fmla="*/ 93629 w 2030243"/>
              <a:gd name="connsiteY2675" fmla="*/ 544171 h 1480983"/>
              <a:gd name="connsiteX2676" fmla="*/ 2025554 w 2030243"/>
              <a:gd name="connsiteY2676" fmla="*/ 543513 h 1480983"/>
              <a:gd name="connsiteX2677" fmla="*/ 2027589 w 2030243"/>
              <a:gd name="connsiteY2677" fmla="*/ 544781 h 1480983"/>
              <a:gd name="connsiteX2678" fmla="*/ 2024928 w 2030243"/>
              <a:gd name="connsiteY2678" fmla="*/ 546440 h 1480983"/>
              <a:gd name="connsiteX2679" fmla="*/ 2024083 w 2030243"/>
              <a:gd name="connsiteY2679" fmla="*/ 544890 h 1480983"/>
              <a:gd name="connsiteX2680" fmla="*/ 2025554 w 2030243"/>
              <a:gd name="connsiteY2680" fmla="*/ 543513 h 1480983"/>
              <a:gd name="connsiteX2681" fmla="*/ 31139 w 2030243"/>
              <a:gd name="connsiteY2681" fmla="*/ 535235 h 1480983"/>
              <a:gd name="connsiteX2682" fmla="*/ 37460 w 2030243"/>
              <a:gd name="connsiteY2682" fmla="*/ 537223 h 1480983"/>
              <a:gd name="connsiteX2683" fmla="*/ 27914 w 2030243"/>
              <a:gd name="connsiteY2683" fmla="*/ 540509 h 1480983"/>
              <a:gd name="connsiteX2684" fmla="*/ 27116 w 2030243"/>
              <a:gd name="connsiteY2684" fmla="*/ 537990 h 1480983"/>
              <a:gd name="connsiteX2685" fmla="*/ 31139 w 2030243"/>
              <a:gd name="connsiteY2685" fmla="*/ 535235 h 1480983"/>
              <a:gd name="connsiteX2686" fmla="*/ 77604 w 2030243"/>
              <a:gd name="connsiteY2686" fmla="*/ 522527 h 1480983"/>
              <a:gd name="connsiteX2687" fmla="*/ 72971 w 2030243"/>
              <a:gd name="connsiteY2687" fmla="*/ 523137 h 1480983"/>
              <a:gd name="connsiteX2688" fmla="*/ 73379 w 2030243"/>
              <a:gd name="connsiteY2688" fmla="*/ 525171 h 1480983"/>
              <a:gd name="connsiteX2689" fmla="*/ 77948 w 2030243"/>
              <a:gd name="connsiteY2689" fmla="*/ 524045 h 1480983"/>
              <a:gd name="connsiteX2690" fmla="*/ 77604 w 2030243"/>
              <a:gd name="connsiteY2690" fmla="*/ 522527 h 1480983"/>
              <a:gd name="connsiteX2691" fmla="*/ 132755 w 2030243"/>
              <a:gd name="connsiteY2691" fmla="*/ 494090 h 1480983"/>
              <a:gd name="connsiteX2692" fmla="*/ 123789 w 2030243"/>
              <a:gd name="connsiteY2692" fmla="*/ 496688 h 1480983"/>
              <a:gd name="connsiteX2693" fmla="*/ 115744 w 2030243"/>
              <a:gd name="connsiteY2693" fmla="*/ 499223 h 1480983"/>
              <a:gd name="connsiteX2694" fmla="*/ 135088 w 2030243"/>
              <a:gd name="connsiteY2694" fmla="*/ 506689 h 1480983"/>
              <a:gd name="connsiteX2695" fmla="*/ 134571 w 2030243"/>
              <a:gd name="connsiteY2695" fmla="*/ 500084 h 1480983"/>
              <a:gd name="connsiteX2696" fmla="*/ 132755 w 2030243"/>
              <a:gd name="connsiteY2696" fmla="*/ 494090 h 1480983"/>
              <a:gd name="connsiteX2697" fmla="*/ 1874857 w 2030243"/>
              <a:gd name="connsiteY2697" fmla="*/ 491743 h 1480983"/>
              <a:gd name="connsiteX2698" fmla="*/ 1874388 w 2030243"/>
              <a:gd name="connsiteY2698" fmla="*/ 492681 h 1480983"/>
              <a:gd name="connsiteX2699" fmla="*/ 1875483 w 2030243"/>
              <a:gd name="connsiteY2699" fmla="*/ 493370 h 1480983"/>
              <a:gd name="connsiteX2700" fmla="*/ 1875953 w 2030243"/>
              <a:gd name="connsiteY2700" fmla="*/ 492446 h 1480983"/>
              <a:gd name="connsiteX2701" fmla="*/ 1874857 w 2030243"/>
              <a:gd name="connsiteY2701" fmla="*/ 491743 h 1480983"/>
              <a:gd name="connsiteX2702" fmla="*/ 137280 w 2030243"/>
              <a:gd name="connsiteY2702" fmla="*/ 481930 h 1480983"/>
              <a:gd name="connsiteX2703" fmla="*/ 133992 w 2030243"/>
              <a:gd name="connsiteY2703" fmla="*/ 482681 h 1480983"/>
              <a:gd name="connsiteX2704" fmla="*/ 134430 w 2030243"/>
              <a:gd name="connsiteY2704" fmla="*/ 483980 h 1480983"/>
              <a:gd name="connsiteX2705" fmla="*/ 137529 w 2030243"/>
              <a:gd name="connsiteY2705" fmla="*/ 483276 h 1480983"/>
              <a:gd name="connsiteX2706" fmla="*/ 137280 w 2030243"/>
              <a:gd name="connsiteY2706" fmla="*/ 481930 h 1480983"/>
              <a:gd name="connsiteX2707" fmla="*/ 163133 w 2030243"/>
              <a:gd name="connsiteY2707" fmla="*/ 475685 h 1480983"/>
              <a:gd name="connsiteX2708" fmla="*/ 147718 w 2030243"/>
              <a:gd name="connsiteY2708" fmla="*/ 489364 h 1480983"/>
              <a:gd name="connsiteX2709" fmla="*/ 155213 w 2030243"/>
              <a:gd name="connsiteY2709" fmla="*/ 492227 h 1480983"/>
              <a:gd name="connsiteX2710" fmla="*/ 156545 w 2030243"/>
              <a:gd name="connsiteY2710" fmla="*/ 485435 h 1480983"/>
              <a:gd name="connsiteX2711" fmla="*/ 163133 w 2030243"/>
              <a:gd name="connsiteY2711" fmla="*/ 475685 h 1480983"/>
              <a:gd name="connsiteX2712" fmla="*/ 1846190 w 2030243"/>
              <a:gd name="connsiteY2712" fmla="*/ 467527 h 1480983"/>
              <a:gd name="connsiteX2713" fmla="*/ 1846222 w 2030243"/>
              <a:gd name="connsiteY2713" fmla="*/ 467551 h 1480983"/>
              <a:gd name="connsiteX2714" fmla="*/ 1845809 w 2030243"/>
              <a:gd name="connsiteY2714" fmla="*/ 468877 h 1480983"/>
              <a:gd name="connsiteX2715" fmla="*/ 1846191 w 2030243"/>
              <a:gd name="connsiteY2715" fmla="*/ 467520 h 1480983"/>
              <a:gd name="connsiteX2716" fmla="*/ 1846201 w 2030243"/>
              <a:gd name="connsiteY2716" fmla="*/ 467531 h 1480983"/>
              <a:gd name="connsiteX2717" fmla="*/ 1846190 w 2030243"/>
              <a:gd name="connsiteY2717" fmla="*/ 467524 h 1480983"/>
              <a:gd name="connsiteX2718" fmla="*/ 1846154 w 2030243"/>
              <a:gd name="connsiteY2718" fmla="*/ 467500 h 1480983"/>
              <a:gd name="connsiteX2719" fmla="*/ 1846190 w 2030243"/>
              <a:gd name="connsiteY2719" fmla="*/ 467524 h 1480983"/>
              <a:gd name="connsiteX2720" fmla="*/ 1846190 w 2030243"/>
              <a:gd name="connsiteY2720" fmla="*/ 467527 h 1480983"/>
              <a:gd name="connsiteX2721" fmla="*/ 129187 w 2030243"/>
              <a:gd name="connsiteY2721" fmla="*/ 467265 h 1480983"/>
              <a:gd name="connsiteX2722" fmla="*/ 128186 w 2030243"/>
              <a:gd name="connsiteY2722" fmla="*/ 468079 h 1480983"/>
              <a:gd name="connsiteX2723" fmla="*/ 129187 w 2030243"/>
              <a:gd name="connsiteY2723" fmla="*/ 468580 h 1480983"/>
              <a:gd name="connsiteX2724" fmla="*/ 130174 w 2030243"/>
              <a:gd name="connsiteY2724" fmla="*/ 467782 h 1480983"/>
              <a:gd name="connsiteX2725" fmla="*/ 129187 w 2030243"/>
              <a:gd name="connsiteY2725" fmla="*/ 467265 h 1480983"/>
              <a:gd name="connsiteX2726" fmla="*/ 1805541 w 2030243"/>
              <a:gd name="connsiteY2726" fmla="*/ 464369 h 1480983"/>
              <a:gd name="connsiteX2727" fmla="*/ 1808813 w 2030243"/>
              <a:gd name="connsiteY2727" fmla="*/ 466451 h 1480983"/>
              <a:gd name="connsiteX2728" fmla="*/ 1807125 w 2030243"/>
              <a:gd name="connsiteY2728" fmla="*/ 467504 h 1480983"/>
              <a:gd name="connsiteX2729" fmla="*/ 1807122 w 2030243"/>
              <a:gd name="connsiteY2729" fmla="*/ 467500 h 1480983"/>
              <a:gd name="connsiteX2730" fmla="*/ 1805556 w 2030243"/>
              <a:gd name="connsiteY2730" fmla="*/ 465935 h 1480983"/>
              <a:gd name="connsiteX2731" fmla="*/ 1805528 w 2030243"/>
              <a:gd name="connsiteY2731" fmla="*/ 465848 h 1480983"/>
              <a:gd name="connsiteX2732" fmla="*/ 1805541 w 2030243"/>
              <a:gd name="connsiteY2732" fmla="*/ 464370 h 1480983"/>
              <a:gd name="connsiteX2733" fmla="*/ 152447 w 2030243"/>
              <a:gd name="connsiteY2733" fmla="*/ 461997 h 1480983"/>
              <a:gd name="connsiteX2734" fmla="*/ 148829 w 2030243"/>
              <a:gd name="connsiteY2734" fmla="*/ 464886 h 1480983"/>
              <a:gd name="connsiteX2735" fmla="*/ 153086 w 2030243"/>
              <a:gd name="connsiteY2735" fmla="*/ 470035 h 1480983"/>
              <a:gd name="connsiteX2736" fmla="*/ 157483 w 2030243"/>
              <a:gd name="connsiteY2736" fmla="*/ 462523 h 1480983"/>
              <a:gd name="connsiteX2737" fmla="*/ 152447 w 2030243"/>
              <a:gd name="connsiteY2737" fmla="*/ 461997 h 1480983"/>
              <a:gd name="connsiteX2738" fmla="*/ 1960480 w 2030243"/>
              <a:gd name="connsiteY2738" fmla="*/ 458109 h 1480983"/>
              <a:gd name="connsiteX2739" fmla="*/ 1960792 w 2030243"/>
              <a:gd name="connsiteY2739" fmla="*/ 458454 h 1480983"/>
              <a:gd name="connsiteX2740" fmla="*/ 1960433 w 2030243"/>
              <a:gd name="connsiteY2740" fmla="*/ 458141 h 1480983"/>
              <a:gd name="connsiteX2741" fmla="*/ 1960480 w 2030243"/>
              <a:gd name="connsiteY2741" fmla="*/ 458110 h 1480983"/>
              <a:gd name="connsiteX2742" fmla="*/ 1960348 w 2030243"/>
              <a:gd name="connsiteY2742" fmla="*/ 457986 h 1480983"/>
              <a:gd name="connsiteX2743" fmla="*/ 1960480 w 2030243"/>
              <a:gd name="connsiteY2743" fmla="*/ 458110 h 1480983"/>
              <a:gd name="connsiteX2744" fmla="*/ 1960432 w 2030243"/>
              <a:gd name="connsiteY2744" fmla="*/ 458141 h 1480983"/>
              <a:gd name="connsiteX2745" fmla="*/ 1958209 w 2030243"/>
              <a:gd name="connsiteY2745" fmla="*/ 454040 h 1480983"/>
              <a:gd name="connsiteX2746" fmla="*/ 1960348 w 2030243"/>
              <a:gd name="connsiteY2746" fmla="*/ 457986 h 1480983"/>
              <a:gd name="connsiteX2747" fmla="*/ 1957067 w 2030243"/>
              <a:gd name="connsiteY2747" fmla="*/ 454886 h 1480983"/>
              <a:gd name="connsiteX2748" fmla="*/ 1958209 w 2030243"/>
              <a:gd name="connsiteY2748" fmla="*/ 454040 h 1480983"/>
              <a:gd name="connsiteX2749" fmla="*/ 161149 w 2030243"/>
              <a:gd name="connsiteY2749" fmla="*/ 452656 h 1480983"/>
              <a:gd name="connsiteX2750" fmla="*/ 156794 w 2030243"/>
              <a:gd name="connsiteY2750" fmla="*/ 455950 h 1480983"/>
              <a:gd name="connsiteX2751" fmla="*/ 168612 w 2030243"/>
              <a:gd name="connsiteY2751" fmla="*/ 458094 h 1480983"/>
              <a:gd name="connsiteX2752" fmla="*/ 168908 w 2030243"/>
              <a:gd name="connsiteY2752" fmla="*/ 456263 h 1480983"/>
              <a:gd name="connsiteX2753" fmla="*/ 161149 w 2030243"/>
              <a:gd name="connsiteY2753" fmla="*/ 452656 h 1480983"/>
              <a:gd name="connsiteX2754" fmla="*/ 1796339 w 2030243"/>
              <a:gd name="connsiteY2754" fmla="*/ 448266 h 1480983"/>
              <a:gd name="connsiteX2755" fmla="*/ 1794915 w 2030243"/>
              <a:gd name="connsiteY2755" fmla="*/ 449017 h 1480983"/>
              <a:gd name="connsiteX2756" fmla="*/ 1795635 w 2030243"/>
              <a:gd name="connsiteY2756" fmla="*/ 453384 h 1480983"/>
              <a:gd name="connsiteX2757" fmla="*/ 1792223 w 2030243"/>
              <a:gd name="connsiteY2757" fmla="*/ 457562 h 1480983"/>
              <a:gd name="connsiteX2758" fmla="*/ 1797794 w 2030243"/>
              <a:gd name="connsiteY2758" fmla="*/ 458673 h 1480983"/>
              <a:gd name="connsiteX2759" fmla="*/ 1805541 w 2030243"/>
              <a:gd name="connsiteY2759" fmla="*/ 464370 h 1480983"/>
              <a:gd name="connsiteX2760" fmla="*/ 1805181 w 2030243"/>
              <a:gd name="connsiteY2760" fmla="*/ 464840 h 1480983"/>
              <a:gd name="connsiteX2761" fmla="*/ 1805528 w 2030243"/>
              <a:gd name="connsiteY2761" fmla="*/ 465848 h 1480983"/>
              <a:gd name="connsiteX2762" fmla="*/ 1805526 w 2030243"/>
              <a:gd name="connsiteY2762" fmla="*/ 465950 h 1480983"/>
              <a:gd name="connsiteX2763" fmla="*/ 1807106 w 2030243"/>
              <a:gd name="connsiteY2763" fmla="*/ 467516 h 1480983"/>
              <a:gd name="connsiteX2764" fmla="*/ 1807125 w 2030243"/>
              <a:gd name="connsiteY2764" fmla="*/ 467504 h 1480983"/>
              <a:gd name="connsiteX2765" fmla="*/ 1815922 w 2030243"/>
              <a:gd name="connsiteY2765" fmla="*/ 474398 h 1480983"/>
              <a:gd name="connsiteX2766" fmla="*/ 1826341 w 2030243"/>
              <a:gd name="connsiteY2766" fmla="*/ 478455 h 1480983"/>
              <a:gd name="connsiteX2767" fmla="*/ 1801285 w 2030243"/>
              <a:gd name="connsiteY2767" fmla="*/ 455496 h 1480983"/>
              <a:gd name="connsiteX2768" fmla="*/ 1796339 w 2030243"/>
              <a:gd name="connsiteY2768" fmla="*/ 448266 h 1480983"/>
              <a:gd name="connsiteX2769" fmla="*/ 157828 w 2030243"/>
              <a:gd name="connsiteY2769" fmla="*/ 441865 h 1480983"/>
              <a:gd name="connsiteX2770" fmla="*/ 157374 w 2030243"/>
              <a:gd name="connsiteY2770" fmla="*/ 442883 h 1480983"/>
              <a:gd name="connsiteX2771" fmla="*/ 158031 w 2030243"/>
              <a:gd name="connsiteY2771" fmla="*/ 442945 h 1480983"/>
              <a:gd name="connsiteX2772" fmla="*/ 158344 w 2030243"/>
              <a:gd name="connsiteY2772" fmla="*/ 442319 h 1480983"/>
              <a:gd name="connsiteX2773" fmla="*/ 157828 w 2030243"/>
              <a:gd name="connsiteY2773" fmla="*/ 441865 h 1480983"/>
              <a:gd name="connsiteX2774" fmla="*/ 1917113 w 2030243"/>
              <a:gd name="connsiteY2774" fmla="*/ 441677 h 1480983"/>
              <a:gd name="connsiteX2775" fmla="*/ 1916783 w 2030243"/>
              <a:gd name="connsiteY2775" fmla="*/ 442772 h 1480983"/>
              <a:gd name="connsiteX2776" fmla="*/ 1917347 w 2030243"/>
              <a:gd name="connsiteY2776" fmla="*/ 443210 h 1480983"/>
              <a:gd name="connsiteX2777" fmla="*/ 1918286 w 2030243"/>
              <a:gd name="connsiteY2777" fmla="*/ 442523 h 1480983"/>
              <a:gd name="connsiteX2778" fmla="*/ 1917113 w 2030243"/>
              <a:gd name="connsiteY2778" fmla="*/ 441677 h 1480983"/>
              <a:gd name="connsiteX2779" fmla="*/ 105180 w 2030243"/>
              <a:gd name="connsiteY2779" fmla="*/ 441551 h 1480983"/>
              <a:gd name="connsiteX2780" fmla="*/ 110931 w 2030243"/>
              <a:gd name="connsiteY2780" fmla="*/ 442295 h 1480983"/>
              <a:gd name="connsiteX2781" fmla="*/ 110642 w 2030243"/>
              <a:gd name="connsiteY2781" fmla="*/ 442616 h 1480983"/>
              <a:gd name="connsiteX2782" fmla="*/ 110643 w 2030243"/>
              <a:gd name="connsiteY2782" fmla="*/ 442626 h 1480983"/>
              <a:gd name="connsiteX2783" fmla="*/ 1857109 w 2030243"/>
              <a:gd name="connsiteY2783" fmla="*/ 437514 h 1480983"/>
              <a:gd name="connsiteX2784" fmla="*/ 1856483 w 2030243"/>
              <a:gd name="connsiteY2784" fmla="*/ 438406 h 1480983"/>
              <a:gd name="connsiteX2785" fmla="*/ 1858677 w 2030243"/>
              <a:gd name="connsiteY2785" fmla="*/ 439293 h 1480983"/>
              <a:gd name="connsiteX2786" fmla="*/ 1858737 w 2030243"/>
              <a:gd name="connsiteY2786" fmla="*/ 439361 h 1480983"/>
              <a:gd name="connsiteX2787" fmla="*/ 1860302 w 2030243"/>
              <a:gd name="connsiteY2787" fmla="*/ 440926 h 1480983"/>
              <a:gd name="connsiteX2788" fmla="*/ 1861633 w 2030243"/>
              <a:gd name="connsiteY2788" fmla="*/ 441302 h 1480983"/>
              <a:gd name="connsiteX2789" fmla="*/ 1860348 w 2030243"/>
              <a:gd name="connsiteY2789" fmla="*/ 440894 h 1480983"/>
              <a:gd name="connsiteX2790" fmla="*/ 1858769 w 2030243"/>
              <a:gd name="connsiteY2790" fmla="*/ 439330 h 1480983"/>
              <a:gd name="connsiteX2791" fmla="*/ 1858677 w 2030243"/>
              <a:gd name="connsiteY2791" fmla="*/ 439293 h 1480983"/>
              <a:gd name="connsiteX2792" fmla="*/ 1833696 w 2030243"/>
              <a:gd name="connsiteY2792" fmla="*/ 429939 h 1480983"/>
              <a:gd name="connsiteX2793" fmla="*/ 1833727 w 2030243"/>
              <a:gd name="connsiteY2793" fmla="*/ 429987 h 1480983"/>
              <a:gd name="connsiteX2794" fmla="*/ 1832584 w 2030243"/>
              <a:gd name="connsiteY2794" fmla="*/ 430799 h 1480983"/>
              <a:gd name="connsiteX2795" fmla="*/ 1833696 w 2030243"/>
              <a:gd name="connsiteY2795" fmla="*/ 429939 h 1480983"/>
              <a:gd name="connsiteX2796" fmla="*/ 1758653 w 2030243"/>
              <a:gd name="connsiteY2796" fmla="*/ 425729 h 1480983"/>
              <a:gd name="connsiteX2797" fmla="*/ 1764850 w 2030243"/>
              <a:gd name="connsiteY2797" fmla="*/ 433085 h 1480983"/>
              <a:gd name="connsiteX2798" fmla="*/ 1767981 w 2030243"/>
              <a:gd name="connsiteY2798" fmla="*/ 436231 h 1480983"/>
              <a:gd name="connsiteX2799" fmla="*/ 1768018 w 2030243"/>
              <a:gd name="connsiteY2799" fmla="*/ 436241 h 1480983"/>
              <a:gd name="connsiteX2800" fmla="*/ 1785227 w 2030243"/>
              <a:gd name="connsiteY2800" fmla="*/ 448094 h 1480983"/>
              <a:gd name="connsiteX2801" fmla="*/ 1783287 w 2030243"/>
              <a:gd name="connsiteY2801" fmla="*/ 440363 h 1480983"/>
              <a:gd name="connsiteX2802" fmla="*/ 1768018 w 2030243"/>
              <a:gd name="connsiteY2802" fmla="*/ 436241 h 1480983"/>
              <a:gd name="connsiteX2803" fmla="*/ 1767981 w 2030243"/>
              <a:gd name="connsiteY2803" fmla="*/ 436215 h 1480983"/>
              <a:gd name="connsiteX2804" fmla="*/ 1764850 w 2030243"/>
              <a:gd name="connsiteY2804" fmla="*/ 433085 h 1480983"/>
              <a:gd name="connsiteX2805" fmla="*/ 1758653 w 2030243"/>
              <a:gd name="connsiteY2805" fmla="*/ 425729 h 1480983"/>
              <a:gd name="connsiteX2806" fmla="*/ 1752440 w 2030243"/>
              <a:gd name="connsiteY2806" fmla="*/ 422850 h 1480983"/>
              <a:gd name="connsiteX2807" fmla="*/ 1751908 w 2030243"/>
              <a:gd name="connsiteY2807" fmla="*/ 424039 h 1480983"/>
              <a:gd name="connsiteX2808" fmla="*/ 1753817 w 2030243"/>
              <a:gd name="connsiteY2808" fmla="*/ 424556 h 1480983"/>
              <a:gd name="connsiteX2809" fmla="*/ 1754443 w 2030243"/>
              <a:gd name="connsiteY2809" fmla="*/ 423116 h 1480983"/>
              <a:gd name="connsiteX2810" fmla="*/ 1752440 w 2030243"/>
              <a:gd name="connsiteY2810" fmla="*/ 422850 h 1480983"/>
              <a:gd name="connsiteX2811" fmla="*/ 1866437 w 2030243"/>
              <a:gd name="connsiteY2811" fmla="*/ 421942 h 1480983"/>
              <a:gd name="connsiteX2812" fmla="*/ 1864810 w 2030243"/>
              <a:gd name="connsiteY2812" fmla="*/ 423272 h 1480983"/>
              <a:gd name="connsiteX2813" fmla="*/ 1865983 w 2030243"/>
              <a:gd name="connsiteY2813" fmla="*/ 425307 h 1480983"/>
              <a:gd name="connsiteX2814" fmla="*/ 1868519 w 2030243"/>
              <a:gd name="connsiteY2814" fmla="*/ 426981 h 1480983"/>
              <a:gd name="connsiteX2815" fmla="*/ 1869145 w 2030243"/>
              <a:gd name="connsiteY2815" fmla="*/ 426090 h 1480983"/>
              <a:gd name="connsiteX2816" fmla="*/ 1866437 w 2030243"/>
              <a:gd name="connsiteY2816" fmla="*/ 421942 h 1480983"/>
              <a:gd name="connsiteX2817" fmla="*/ 1834510 w 2030243"/>
              <a:gd name="connsiteY2817" fmla="*/ 421661 h 1480983"/>
              <a:gd name="connsiteX2818" fmla="*/ 1851163 w 2030243"/>
              <a:gd name="connsiteY2818" fmla="*/ 434274 h 1480983"/>
              <a:gd name="connsiteX2819" fmla="*/ 1834510 w 2030243"/>
              <a:gd name="connsiteY2819" fmla="*/ 421661 h 1480983"/>
              <a:gd name="connsiteX2820" fmla="*/ 1747447 w 2030243"/>
              <a:gd name="connsiteY2820" fmla="*/ 419985 h 1480983"/>
              <a:gd name="connsiteX2821" fmla="*/ 1747057 w 2030243"/>
              <a:gd name="connsiteY2821" fmla="*/ 420471 h 1480983"/>
              <a:gd name="connsiteX2822" fmla="*/ 1747870 w 2030243"/>
              <a:gd name="connsiteY2822" fmla="*/ 421175 h 1480983"/>
              <a:gd name="connsiteX2823" fmla="*/ 1748230 w 2030243"/>
              <a:gd name="connsiteY2823" fmla="*/ 420705 h 1480983"/>
              <a:gd name="connsiteX2824" fmla="*/ 1747447 w 2030243"/>
              <a:gd name="connsiteY2824" fmla="*/ 419985 h 1480983"/>
              <a:gd name="connsiteX2825" fmla="*/ 1906407 w 2030243"/>
              <a:gd name="connsiteY2825" fmla="*/ 419469 h 1480983"/>
              <a:gd name="connsiteX2826" fmla="*/ 1907628 w 2030243"/>
              <a:gd name="connsiteY2826" fmla="*/ 420925 h 1480983"/>
              <a:gd name="connsiteX2827" fmla="*/ 1906126 w 2030243"/>
              <a:gd name="connsiteY2827" fmla="*/ 421785 h 1480983"/>
              <a:gd name="connsiteX2828" fmla="*/ 1905296 w 2030243"/>
              <a:gd name="connsiteY2828" fmla="*/ 420111 h 1480983"/>
              <a:gd name="connsiteX2829" fmla="*/ 1906407 w 2030243"/>
              <a:gd name="connsiteY2829" fmla="*/ 419469 h 1480983"/>
              <a:gd name="connsiteX2830" fmla="*/ 1899944 w 2030243"/>
              <a:gd name="connsiteY2830" fmla="*/ 418217 h 1480983"/>
              <a:gd name="connsiteX2831" fmla="*/ 1902276 w 2030243"/>
              <a:gd name="connsiteY2831" fmla="*/ 423788 h 1480983"/>
              <a:gd name="connsiteX2832" fmla="*/ 1899537 w 2030243"/>
              <a:gd name="connsiteY2832" fmla="*/ 424884 h 1480983"/>
              <a:gd name="connsiteX2833" fmla="*/ 1897456 w 2030243"/>
              <a:gd name="connsiteY2833" fmla="*/ 419375 h 1480983"/>
              <a:gd name="connsiteX2834" fmla="*/ 1899944 w 2030243"/>
              <a:gd name="connsiteY2834" fmla="*/ 418217 h 1480983"/>
              <a:gd name="connsiteX2835" fmla="*/ 1888067 w 2030243"/>
              <a:gd name="connsiteY2835" fmla="*/ 418107 h 1480983"/>
              <a:gd name="connsiteX2836" fmla="*/ 1886960 w 2030243"/>
              <a:gd name="connsiteY2836" fmla="*/ 418972 h 1480983"/>
              <a:gd name="connsiteX2837" fmla="*/ 1886938 w 2030243"/>
              <a:gd name="connsiteY2837" fmla="*/ 418961 h 1480983"/>
              <a:gd name="connsiteX2838" fmla="*/ 1752722 w 2030243"/>
              <a:gd name="connsiteY2838" fmla="*/ 416715 h 1480983"/>
              <a:gd name="connsiteX2839" fmla="*/ 1752111 w 2030243"/>
              <a:gd name="connsiteY2839" fmla="*/ 416856 h 1480983"/>
              <a:gd name="connsiteX2840" fmla="*/ 1752190 w 2030243"/>
              <a:gd name="connsiteY2840" fmla="*/ 417466 h 1480983"/>
              <a:gd name="connsiteX2841" fmla="*/ 1753112 w 2030243"/>
              <a:gd name="connsiteY2841" fmla="*/ 417201 h 1480983"/>
              <a:gd name="connsiteX2842" fmla="*/ 1752722 w 2030243"/>
              <a:gd name="connsiteY2842" fmla="*/ 416715 h 1480983"/>
              <a:gd name="connsiteX2843" fmla="*/ 1906534 w 2030243"/>
              <a:gd name="connsiteY2843" fmla="*/ 413491 h 1480983"/>
              <a:gd name="connsiteX2844" fmla="*/ 1907504 w 2030243"/>
              <a:gd name="connsiteY2844" fmla="*/ 414289 h 1480983"/>
              <a:gd name="connsiteX2845" fmla="*/ 1906424 w 2030243"/>
              <a:gd name="connsiteY2845" fmla="*/ 415197 h 1480983"/>
              <a:gd name="connsiteX2846" fmla="*/ 1905516 w 2030243"/>
              <a:gd name="connsiteY2846" fmla="*/ 414446 h 1480983"/>
              <a:gd name="connsiteX2847" fmla="*/ 1906534 w 2030243"/>
              <a:gd name="connsiteY2847" fmla="*/ 413491 h 1480983"/>
              <a:gd name="connsiteX2848" fmla="*/ 1850207 w 2030243"/>
              <a:gd name="connsiteY2848" fmla="*/ 411659 h 1480983"/>
              <a:gd name="connsiteX2849" fmla="*/ 1848830 w 2030243"/>
              <a:gd name="connsiteY2849" fmla="*/ 412568 h 1480983"/>
              <a:gd name="connsiteX2850" fmla="*/ 1851646 w 2030243"/>
              <a:gd name="connsiteY2850" fmla="*/ 416777 h 1480983"/>
              <a:gd name="connsiteX2851" fmla="*/ 1852993 w 2030243"/>
              <a:gd name="connsiteY2851" fmla="*/ 415885 h 1480983"/>
              <a:gd name="connsiteX2852" fmla="*/ 1850207 w 2030243"/>
              <a:gd name="connsiteY2852" fmla="*/ 411659 h 1480983"/>
              <a:gd name="connsiteX2853" fmla="*/ 1860866 w 2030243"/>
              <a:gd name="connsiteY2853" fmla="*/ 410001 h 1480983"/>
              <a:gd name="connsiteX2854" fmla="*/ 1859942 w 2030243"/>
              <a:gd name="connsiteY2854" fmla="*/ 411299 h 1480983"/>
              <a:gd name="connsiteX2855" fmla="*/ 1864700 w 2030243"/>
              <a:gd name="connsiteY2855" fmla="*/ 415337 h 1480983"/>
              <a:gd name="connsiteX2856" fmla="*/ 1866203 w 2030243"/>
              <a:gd name="connsiteY2856" fmla="*/ 413459 h 1480983"/>
              <a:gd name="connsiteX2857" fmla="*/ 1860866 w 2030243"/>
              <a:gd name="connsiteY2857" fmla="*/ 410001 h 1480983"/>
              <a:gd name="connsiteX2858" fmla="*/ 1885217 w 2030243"/>
              <a:gd name="connsiteY2858" fmla="*/ 408013 h 1480983"/>
              <a:gd name="connsiteX2859" fmla="*/ 1886094 w 2030243"/>
              <a:gd name="connsiteY2859" fmla="*/ 409061 h 1480983"/>
              <a:gd name="connsiteX2860" fmla="*/ 1885452 w 2030243"/>
              <a:gd name="connsiteY2860" fmla="*/ 410219 h 1480983"/>
              <a:gd name="connsiteX2861" fmla="*/ 1884278 w 2030243"/>
              <a:gd name="connsiteY2861" fmla="*/ 409499 h 1480983"/>
              <a:gd name="connsiteX2862" fmla="*/ 1885217 w 2030243"/>
              <a:gd name="connsiteY2862" fmla="*/ 408013 h 1480983"/>
              <a:gd name="connsiteX2863" fmla="*/ 1891587 w 2030243"/>
              <a:gd name="connsiteY2863" fmla="*/ 407716 h 1480983"/>
              <a:gd name="connsiteX2864" fmla="*/ 1897377 w 2030243"/>
              <a:gd name="connsiteY2864" fmla="*/ 413820 h 1480983"/>
              <a:gd name="connsiteX2865" fmla="*/ 1891619 w 2030243"/>
              <a:gd name="connsiteY2865" fmla="*/ 414320 h 1480983"/>
              <a:gd name="connsiteX2866" fmla="*/ 1891612 w 2030243"/>
              <a:gd name="connsiteY2866" fmla="*/ 414314 h 1480983"/>
              <a:gd name="connsiteX2867" fmla="*/ 1891618 w 2030243"/>
              <a:gd name="connsiteY2867" fmla="*/ 414320 h 1480983"/>
              <a:gd name="connsiteX2868" fmla="*/ 1891258 w 2030243"/>
              <a:gd name="connsiteY2868" fmla="*/ 414665 h 1480983"/>
              <a:gd name="connsiteX2869" fmla="*/ 1891587 w 2030243"/>
              <a:gd name="connsiteY2869" fmla="*/ 414289 h 1480983"/>
              <a:gd name="connsiteX2870" fmla="*/ 1786701 w 2030243"/>
              <a:gd name="connsiteY2870" fmla="*/ 398760 h 1480983"/>
              <a:gd name="connsiteX2871" fmla="*/ 1785791 w 2030243"/>
              <a:gd name="connsiteY2871" fmla="*/ 400939 h 1480983"/>
              <a:gd name="connsiteX2872" fmla="*/ 1784883 w 2030243"/>
              <a:gd name="connsiteY2872" fmla="*/ 400266 h 1480983"/>
              <a:gd name="connsiteX2873" fmla="*/ 1786741 w 2030243"/>
              <a:gd name="connsiteY2873" fmla="*/ 398663 h 1480983"/>
              <a:gd name="connsiteX2874" fmla="*/ 1786776 w 2030243"/>
              <a:gd name="connsiteY2874" fmla="*/ 398686 h 1480983"/>
              <a:gd name="connsiteX2875" fmla="*/ 1786780 w 2030243"/>
              <a:gd name="connsiteY2875" fmla="*/ 398677 h 1480983"/>
              <a:gd name="connsiteX2876" fmla="*/ 1786793 w 2030243"/>
              <a:gd name="connsiteY2876" fmla="*/ 398685 h 1480983"/>
              <a:gd name="connsiteX2877" fmla="*/ 1786701 w 2030243"/>
              <a:gd name="connsiteY2877" fmla="*/ 398760 h 1480983"/>
              <a:gd name="connsiteX2878" fmla="*/ 1786821 w 2030243"/>
              <a:gd name="connsiteY2878" fmla="*/ 398578 h 1480983"/>
              <a:gd name="connsiteX2879" fmla="*/ 1786780 w 2030243"/>
              <a:gd name="connsiteY2879" fmla="*/ 398677 h 1480983"/>
              <a:gd name="connsiteX2880" fmla="*/ 1786746 w 2030243"/>
              <a:gd name="connsiteY2880" fmla="*/ 398654 h 1480983"/>
              <a:gd name="connsiteX2881" fmla="*/ 1786741 w 2030243"/>
              <a:gd name="connsiteY2881" fmla="*/ 398663 h 1480983"/>
              <a:gd name="connsiteX2882" fmla="*/ 1786729 w 2030243"/>
              <a:gd name="connsiteY2882" fmla="*/ 398654 h 1480983"/>
              <a:gd name="connsiteX2883" fmla="*/ 1875342 w 2030243"/>
              <a:gd name="connsiteY2883" fmla="*/ 396948 h 1480983"/>
              <a:gd name="connsiteX2884" fmla="*/ 1886094 w 2030243"/>
              <a:gd name="connsiteY2884" fmla="*/ 402926 h 1480983"/>
              <a:gd name="connsiteX2885" fmla="*/ 1875342 w 2030243"/>
              <a:gd name="connsiteY2885" fmla="*/ 396948 h 1480983"/>
              <a:gd name="connsiteX2886" fmla="*/ 1787746 w 2030243"/>
              <a:gd name="connsiteY2886" fmla="*/ 396338 h 1480983"/>
              <a:gd name="connsiteX2887" fmla="*/ 1788623 w 2030243"/>
              <a:gd name="connsiteY2887" fmla="*/ 397073 h 1480983"/>
              <a:gd name="connsiteX2888" fmla="*/ 1786821 w 2030243"/>
              <a:gd name="connsiteY2888" fmla="*/ 398578 h 1480983"/>
              <a:gd name="connsiteX2889" fmla="*/ 134337 w 2030243"/>
              <a:gd name="connsiteY2889" fmla="*/ 394538 h 1480983"/>
              <a:gd name="connsiteX2890" fmla="*/ 135385 w 2030243"/>
              <a:gd name="connsiteY2890" fmla="*/ 396667 h 1480983"/>
              <a:gd name="connsiteX2891" fmla="*/ 133883 w 2030243"/>
              <a:gd name="connsiteY2891" fmla="*/ 397747 h 1480983"/>
              <a:gd name="connsiteX2892" fmla="*/ 133147 w 2030243"/>
              <a:gd name="connsiteY2892" fmla="*/ 396542 h 1480983"/>
              <a:gd name="connsiteX2893" fmla="*/ 134337 w 2030243"/>
              <a:gd name="connsiteY2893" fmla="*/ 394538 h 1480983"/>
              <a:gd name="connsiteX2894" fmla="*/ 1847344 w 2030243"/>
              <a:gd name="connsiteY2894" fmla="*/ 387668 h 1480983"/>
              <a:gd name="connsiteX2895" fmla="*/ 1854761 w 2030243"/>
              <a:gd name="connsiteY2895" fmla="*/ 393771 h 1480983"/>
              <a:gd name="connsiteX2896" fmla="*/ 1845418 w 2030243"/>
              <a:gd name="connsiteY2896" fmla="*/ 390110 h 1480983"/>
              <a:gd name="connsiteX2897" fmla="*/ 1847344 w 2030243"/>
              <a:gd name="connsiteY2897" fmla="*/ 387668 h 1480983"/>
              <a:gd name="connsiteX2898" fmla="*/ 1836951 w 2030243"/>
              <a:gd name="connsiteY2898" fmla="*/ 387527 h 1480983"/>
              <a:gd name="connsiteX2899" fmla="*/ 1838062 w 2030243"/>
              <a:gd name="connsiteY2899" fmla="*/ 388216 h 1480983"/>
              <a:gd name="connsiteX2900" fmla="*/ 1837546 w 2030243"/>
              <a:gd name="connsiteY2900" fmla="*/ 389499 h 1480983"/>
              <a:gd name="connsiteX2901" fmla="*/ 1836467 w 2030243"/>
              <a:gd name="connsiteY2901" fmla="*/ 388764 h 1480983"/>
              <a:gd name="connsiteX2902" fmla="*/ 1836951 w 2030243"/>
              <a:gd name="connsiteY2902" fmla="*/ 387527 h 1480983"/>
              <a:gd name="connsiteX2903" fmla="*/ 1830143 w 2030243"/>
              <a:gd name="connsiteY2903" fmla="*/ 382691 h 1480983"/>
              <a:gd name="connsiteX2904" fmla="*/ 1831256 w 2030243"/>
              <a:gd name="connsiteY2904" fmla="*/ 382832 h 1480983"/>
              <a:gd name="connsiteX2905" fmla="*/ 1831115 w 2030243"/>
              <a:gd name="connsiteY2905" fmla="*/ 383457 h 1480983"/>
              <a:gd name="connsiteX2906" fmla="*/ 1830003 w 2030243"/>
              <a:gd name="connsiteY2906" fmla="*/ 383285 h 1480983"/>
              <a:gd name="connsiteX2907" fmla="*/ 1830143 w 2030243"/>
              <a:gd name="connsiteY2907" fmla="*/ 382691 h 1480983"/>
              <a:gd name="connsiteX2908" fmla="*/ 1749169 w 2030243"/>
              <a:gd name="connsiteY2908" fmla="*/ 381423 h 1480983"/>
              <a:gd name="connsiteX2909" fmla="*/ 1749184 w 2030243"/>
              <a:gd name="connsiteY2909" fmla="*/ 381439 h 1480983"/>
              <a:gd name="connsiteX2910" fmla="*/ 1749175 w 2030243"/>
              <a:gd name="connsiteY2910" fmla="*/ 381437 h 1480983"/>
              <a:gd name="connsiteX2911" fmla="*/ 1749545 w 2030243"/>
              <a:gd name="connsiteY2911" fmla="*/ 381110 h 1480983"/>
              <a:gd name="connsiteX2912" fmla="*/ 1749216 w 2030243"/>
              <a:gd name="connsiteY2912" fmla="*/ 381455 h 1480983"/>
              <a:gd name="connsiteX2913" fmla="*/ 1749199 w 2030243"/>
              <a:gd name="connsiteY2913" fmla="*/ 381440 h 1480983"/>
              <a:gd name="connsiteX2914" fmla="*/ 1816631 w 2030243"/>
              <a:gd name="connsiteY2914" fmla="*/ 369113 h 1480983"/>
              <a:gd name="connsiteX2915" fmla="*/ 1822288 w 2030243"/>
              <a:gd name="connsiteY2915" fmla="*/ 374693 h 1480983"/>
              <a:gd name="connsiteX2916" fmla="*/ 1820816 w 2030243"/>
              <a:gd name="connsiteY2916" fmla="*/ 375961 h 1480983"/>
              <a:gd name="connsiteX2917" fmla="*/ 1816512 w 2030243"/>
              <a:gd name="connsiteY2917" fmla="*/ 368919 h 1480983"/>
              <a:gd name="connsiteX2918" fmla="*/ 1816631 w 2030243"/>
              <a:gd name="connsiteY2918" fmla="*/ 369113 h 1480983"/>
              <a:gd name="connsiteX2919" fmla="*/ 1816466 w 2030243"/>
              <a:gd name="connsiteY2919" fmla="*/ 368950 h 1480983"/>
              <a:gd name="connsiteX2920" fmla="*/ 1816512 w 2030243"/>
              <a:gd name="connsiteY2920" fmla="*/ 368919 h 1480983"/>
              <a:gd name="connsiteX2921" fmla="*/ 1825182 w 2030243"/>
              <a:gd name="connsiteY2921" fmla="*/ 368747 h 1480983"/>
              <a:gd name="connsiteX2922" fmla="*/ 1842711 w 2030243"/>
              <a:gd name="connsiteY2922" fmla="*/ 382002 h 1480983"/>
              <a:gd name="connsiteX2923" fmla="*/ 1841663 w 2030243"/>
              <a:gd name="connsiteY2923" fmla="*/ 384068 h 1480983"/>
              <a:gd name="connsiteX2924" fmla="*/ 1837531 w 2030243"/>
              <a:gd name="connsiteY2924" fmla="*/ 383552 h 1480983"/>
              <a:gd name="connsiteX2925" fmla="*/ 1825182 w 2030243"/>
              <a:gd name="connsiteY2925" fmla="*/ 368747 h 1480983"/>
              <a:gd name="connsiteX2926" fmla="*/ 1780218 w 2030243"/>
              <a:gd name="connsiteY2926" fmla="*/ 368339 h 1480983"/>
              <a:gd name="connsiteX2927" fmla="*/ 1781079 w 2030243"/>
              <a:gd name="connsiteY2927" fmla="*/ 369106 h 1480983"/>
              <a:gd name="connsiteX2928" fmla="*/ 1780704 w 2030243"/>
              <a:gd name="connsiteY2928" fmla="*/ 369623 h 1480983"/>
              <a:gd name="connsiteX2929" fmla="*/ 1779811 w 2030243"/>
              <a:gd name="connsiteY2929" fmla="*/ 368872 h 1480983"/>
              <a:gd name="connsiteX2930" fmla="*/ 1780218 w 2030243"/>
              <a:gd name="connsiteY2930" fmla="*/ 368339 h 1480983"/>
              <a:gd name="connsiteX2931" fmla="*/ 1815652 w 2030243"/>
              <a:gd name="connsiteY2931" fmla="*/ 367808 h 1480983"/>
              <a:gd name="connsiteX2932" fmla="*/ 1816512 w 2030243"/>
              <a:gd name="connsiteY2932" fmla="*/ 368919 h 1480983"/>
              <a:gd name="connsiteX2933" fmla="*/ 1816466 w 2030243"/>
              <a:gd name="connsiteY2933" fmla="*/ 368950 h 1480983"/>
              <a:gd name="connsiteX2934" fmla="*/ 1816466 w 2030243"/>
              <a:gd name="connsiteY2934" fmla="*/ 368951 h 1480983"/>
              <a:gd name="connsiteX2935" fmla="*/ 1815652 w 2030243"/>
              <a:gd name="connsiteY2935" fmla="*/ 367808 h 1480983"/>
              <a:gd name="connsiteX2936" fmla="*/ 1671841 w 2030243"/>
              <a:gd name="connsiteY2936" fmla="*/ 360201 h 1480983"/>
              <a:gd name="connsiteX2937" fmla="*/ 1676536 w 2030243"/>
              <a:gd name="connsiteY2937" fmla="*/ 365022 h 1480983"/>
              <a:gd name="connsiteX2938" fmla="*/ 1674784 w 2030243"/>
              <a:gd name="connsiteY2938" fmla="*/ 366728 h 1480983"/>
              <a:gd name="connsiteX2939" fmla="*/ 1670088 w 2030243"/>
              <a:gd name="connsiteY2939" fmla="*/ 361922 h 1480983"/>
              <a:gd name="connsiteX2940" fmla="*/ 1671841 w 2030243"/>
              <a:gd name="connsiteY2940" fmla="*/ 360201 h 1480983"/>
              <a:gd name="connsiteX2941" fmla="*/ 197580 w 2030243"/>
              <a:gd name="connsiteY2941" fmla="*/ 353690 h 1480983"/>
              <a:gd name="connsiteX2942" fmla="*/ 198879 w 2030243"/>
              <a:gd name="connsiteY2942" fmla="*/ 354176 h 1480983"/>
              <a:gd name="connsiteX2943" fmla="*/ 197956 w 2030243"/>
              <a:gd name="connsiteY2943" fmla="*/ 355616 h 1480983"/>
              <a:gd name="connsiteX2944" fmla="*/ 196939 w 2030243"/>
              <a:gd name="connsiteY2944" fmla="*/ 354708 h 1480983"/>
              <a:gd name="connsiteX2945" fmla="*/ 197580 w 2030243"/>
              <a:gd name="connsiteY2945" fmla="*/ 353690 h 1480983"/>
              <a:gd name="connsiteX2946" fmla="*/ 1782520 w 2030243"/>
              <a:gd name="connsiteY2946" fmla="*/ 350968 h 1480983"/>
              <a:gd name="connsiteX2947" fmla="*/ 1785196 w 2030243"/>
              <a:gd name="connsiteY2947" fmla="*/ 352908 h 1480983"/>
              <a:gd name="connsiteX2948" fmla="*/ 1783849 w 2030243"/>
              <a:gd name="connsiteY2948" fmla="*/ 356430 h 1480983"/>
              <a:gd name="connsiteX2949" fmla="*/ 1781032 w 2030243"/>
              <a:gd name="connsiteY2949" fmla="*/ 352126 h 1480983"/>
              <a:gd name="connsiteX2950" fmla="*/ 1782520 w 2030243"/>
              <a:gd name="connsiteY2950" fmla="*/ 350968 h 1480983"/>
              <a:gd name="connsiteX2951" fmla="*/ 1753879 w 2030243"/>
              <a:gd name="connsiteY2951" fmla="*/ 350060 h 1480983"/>
              <a:gd name="connsiteX2952" fmla="*/ 1773473 w 2030243"/>
              <a:gd name="connsiteY2952" fmla="*/ 368762 h 1480983"/>
              <a:gd name="connsiteX2953" fmla="*/ 1753879 w 2030243"/>
              <a:gd name="connsiteY2953" fmla="*/ 350060 h 1480983"/>
              <a:gd name="connsiteX2954" fmla="*/ 1741516 w 2030243"/>
              <a:gd name="connsiteY2954" fmla="*/ 343737 h 1480983"/>
              <a:gd name="connsiteX2955" fmla="*/ 1742565 w 2030243"/>
              <a:gd name="connsiteY2955" fmla="*/ 344394 h 1480983"/>
              <a:gd name="connsiteX2956" fmla="*/ 1742065 w 2030243"/>
              <a:gd name="connsiteY2956" fmla="*/ 345631 h 1480983"/>
              <a:gd name="connsiteX2957" fmla="*/ 1741047 w 2030243"/>
              <a:gd name="connsiteY2957" fmla="*/ 344927 h 1480983"/>
              <a:gd name="connsiteX2958" fmla="*/ 1741516 w 2030243"/>
              <a:gd name="connsiteY2958" fmla="*/ 343737 h 1480983"/>
              <a:gd name="connsiteX2959" fmla="*/ 1772425 w 2030243"/>
              <a:gd name="connsiteY2959" fmla="*/ 342313 h 1480983"/>
              <a:gd name="connsiteX2960" fmla="*/ 1774961 w 2030243"/>
              <a:gd name="connsiteY2960" fmla="*/ 346429 h 1480983"/>
              <a:gd name="connsiteX2961" fmla="*/ 1773052 w 2030243"/>
              <a:gd name="connsiteY2961" fmla="*/ 348229 h 1480983"/>
              <a:gd name="connsiteX2962" fmla="*/ 1770391 w 2030243"/>
              <a:gd name="connsiteY2962" fmla="*/ 345099 h 1480983"/>
              <a:gd name="connsiteX2963" fmla="*/ 1772425 w 2030243"/>
              <a:gd name="connsiteY2963" fmla="*/ 342313 h 1480983"/>
              <a:gd name="connsiteX2964" fmla="*/ 1660619 w 2030243"/>
              <a:gd name="connsiteY2964" fmla="*/ 338666 h 1480983"/>
              <a:gd name="connsiteX2965" fmla="*/ 1662857 w 2030243"/>
              <a:gd name="connsiteY2965" fmla="*/ 338697 h 1480983"/>
              <a:gd name="connsiteX2966" fmla="*/ 1668429 w 2030243"/>
              <a:gd name="connsiteY2966" fmla="*/ 341672 h 1480983"/>
              <a:gd name="connsiteX2967" fmla="*/ 1659194 w 2030243"/>
              <a:gd name="connsiteY2967" fmla="*/ 352454 h 1480983"/>
              <a:gd name="connsiteX2968" fmla="*/ 1660619 w 2030243"/>
              <a:gd name="connsiteY2968" fmla="*/ 338666 h 1480983"/>
              <a:gd name="connsiteX2969" fmla="*/ 1514492 w 2030243"/>
              <a:gd name="connsiteY2969" fmla="*/ 336131 h 1480983"/>
              <a:gd name="connsiteX2970" fmla="*/ 1513882 w 2030243"/>
              <a:gd name="connsiteY2970" fmla="*/ 337337 h 1480983"/>
              <a:gd name="connsiteX2971" fmla="*/ 1515400 w 2030243"/>
              <a:gd name="connsiteY2971" fmla="*/ 338807 h 1480983"/>
              <a:gd name="connsiteX2972" fmla="*/ 1517600 w 2030243"/>
              <a:gd name="connsiteY2972" fmla="*/ 339179 h 1480983"/>
              <a:gd name="connsiteX2973" fmla="*/ 1517606 w 2030243"/>
              <a:gd name="connsiteY2973" fmla="*/ 339199 h 1480983"/>
              <a:gd name="connsiteX2974" fmla="*/ 1517967 w 2030243"/>
              <a:gd name="connsiteY2974" fmla="*/ 339543 h 1480983"/>
              <a:gd name="connsiteX2975" fmla="*/ 1517623 w 2030243"/>
              <a:gd name="connsiteY2975" fmla="*/ 339183 h 1480983"/>
              <a:gd name="connsiteX2976" fmla="*/ 1517600 w 2030243"/>
              <a:gd name="connsiteY2976" fmla="*/ 339179 h 1480983"/>
              <a:gd name="connsiteX2977" fmla="*/ 1516903 w 2030243"/>
              <a:gd name="connsiteY2977" fmla="*/ 337071 h 1480983"/>
              <a:gd name="connsiteX2978" fmla="*/ 1514492 w 2030243"/>
              <a:gd name="connsiteY2978" fmla="*/ 336131 h 1480983"/>
              <a:gd name="connsiteX2979" fmla="*/ 1502566 w 2030243"/>
              <a:gd name="connsiteY2979" fmla="*/ 332328 h 1480983"/>
              <a:gd name="connsiteX2980" fmla="*/ 1501738 w 2030243"/>
              <a:gd name="connsiteY2980" fmla="*/ 332798 h 1480983"/>
              <a:gd name="connsiteX2981" fmla="*/ 1502223 w 2030243"/>
              <a:gd name="connsiteY2981" fmla="*/ 333204 h 1480983"/>
              <a:gd name="connsiteX2982" fmla="*/ 1502755 w 2030243"/>
              <a:gd name="connsiteY2982" fmla="*/ 332923 h 1480983"/>
              <a:gd name="connsiteX2983" fmla="*/ 1502566 w 2030243"/>
              <a:gd name="connsiteY2983" fmla="*/ 332328 h 1480983"/>
              <a:gd name="connsiteX2984" fmla="*/ 1511347 w 2030243"/>
              <a:gd name="connsiteY2984" fmla="*/ 328087 h 1480983"/>
              <a:gd name="connsiteX2985" fmla="*/ 1511065 w 2030243"/>
              <a:gd name="connsiteY2985" fmla="*/ 328682 h 1480983"/>
              <a:gd name="connsiteX2986" fmla="*/ 1511503 w 2030243"/>
              <a:gd name="connsiteY2986" fmla="*/ 329073 h 1480983"/>
              <a:gd name="connsiteX2987" fmla="*/ 1512097 w 2030243"/>
              <a:gd name="connsiteY2987" fmla="*/ 328760 h 1480983"/>
              <a:gd name="connsiteX2988" fmla="*/ 1511347 w 2030243"/>
              <a:gd name="connsiteY2988" fmla="*/ 328087 h 1480983"/>
              <a:gd name="connsiteX2989" fmla="*/ 1735178 w 2030243"/>
              <a:gd name="connsiteY2989" fmla="*/ 326631 h 1480983"/>
              <a:gd name="connsiteX2990" fmla="*/ 1737352 w 2030243"/>
              <a:gd name="connsiteY2990" fmla="*/ 328305 h 1480983"/>
              <a:gd name="connsiteX2991" fmla="*/ 1736851 w 2030243"/>
              <a:gd name="connsiteY2991" fmla="*/ 328838 h 1480983"/>
              <a:gd name="connsiteX2992" fmla="*/ 1735084 w 2030243"/>
              <a:gd name="connsiteY2992" fmla="*/ 326725 h 1480983"/>
              <a:gd name="connsiteX2993" fmla="*/ 1735178 w 2030243"/>
              <a:gd name="connsiteY2993" fmla="*/ 326631 h 1480983"/>
              <a:gd name="connsiteX2994" fmla="*/ 1642652 w 2030243"/>
              <a:gd name="connsiteY2994" fmla="*/ 322766 h 1480983"/>
              <a:gd name="connsiteX2995" fmla="*/ 1644938 w 2030243"/>
              <a:gd name="connsiteY2995" fmla="*/ 323204 h 1480983"/>
              <a:gd name="connsiteX2996" fmla="*/ 1649429 w 2030243"/>
              <a:gd name="connsiteY2996" fmla="*/ 327320 h 1480983"/>
              <a:gd name="connsiteX2997" fmla="*/ 1661355 w 2030243"/>
              <a:gd name="connsiteY2997" fmla="*/ 330794 h 1480983"/>
              <a:gd name="connsiteX2998" fmla="*/ 1653278 w 2030243"/>
              <a:gd name="connsiteY2998" fmla="*/ 340357 h 1480983"/>
              <a:gd name="connsiteX2999" fmla="*/ 1640148 w 2030243"/>
              <a:gd name="connsiteY2999" fmla="*/ 328604 h 1480983"/>
              <a:gd name="connsiteX3000" fmla="*/ 1642652 w 2030243"/>
              <a:gd name="connsiteY3000" fmla="*/ 322766 h 1480983"/>
              <a:gd name="connsiteX3001" fmla="*/ 1781768 w 2030243"/>
              <a:gd name="connsiteY3001" fmla="*/ 319933 h 1480983"/>
              <a:gd name="connsiteX3002" fmla="*/ 1783020 w 2030243"/>
              <a:gd name="connsiteY3002" fmla="*/ 320856 h 1480983"/>
              <a:gd name="connsiteX3003" fmla="*/ 1773520 w 2030243"/>
              <a:gd name="connsiteY3003" fmla="*/ 334206 h 1480983"/>
              <a:gd name="connsiteX3004" fmla="*/ 1772237 w 2030243"/>
              <a:gd name="connsiteY3004" fmla="*/ 333033 h 1480983"/>
              <a:gd name="connsiteX3005" fmla="*/ 1781768 w 2030243"/>
              <a:gd name="connsiteY3005" fmla="*/ 319933 h 1480983"/>
              <a:gd name="connsiteX3006" fmla="*/ 1637989 w 2030243"/>
              <a:gd name="connsiteY3006" fmla="*/ 319871 h 1480983"/>
              <a:gd name="connsiteX3007" fmla="*/ 1638756 w 2030243"/>
              <a:gd name="connsiteY3007" fmla="*/ 320809 h 1480983"/>
              <a:gd name="connsiteX3008" fmla="*/ 1638193 w 2030243"/>
              <a:gd name="connsiteY3008" fmla="*/ 321185 h 1480983"/>
              <a:gd name="connsiteX3009" fmla="*/ 1637441 w 2030243"/>
              <a:gd name="connsiteY3009" fmla="*/ 320231 h 1480983"/>
              <a:gd name="connsiteX3010" fmla="*/ 1637989 w 2030243"/>
              <a:gd name="connsiteY3010" fmla="*/ 319871 h 1480983"/>
              <a:gd name="connsiteX3011" fmla="*/ 1538014 w 2030243"/>
              <a:gd name="connsiteY3011" fmla="*/ 318180 h 1480983"/>
              <a:gd name="connsiteX3012" fmla="*/ 1538532 w 2030243"/>
              <a:gd name="connsiteY3012" fmla="*/ 318572 h 1480983"/>
              <a:gd name="connsiteX3013" fmla="*/ 1537765 w 2030243"/>
              <a:gd name="connsiteY3013" fmla="*/ 319417 h 1480983"/>
              <a:gd name="connsiteX3014" fmla="*/ 1537264 w 2030243"/>
              <a:gd name="connsiteY3014" fmla="*/ 319041 h 1480983"/>
              <a:gd name="connsiteX3015" fmla="*/ 1538014 w 2030243"/>
              <a:gd name="connsiteY3015" fmla="*/ 318180 h 1480983"/>
              <a:gd name="connsiteX3016" fmla="*/ 1727023 w 2030243"/>
              <a:gd name="connsiteY3016" fmla="*/ 317617 h 1480983"/>
              <a:gd name="connsiteX3017" fmla="*/ 1735177 w 2030243"/>
              <a:gd name="connsiteY3017" fmla="*/ 326632 h 1480983"/>
              <a:gd name="connsiteX3018" fmla="*/ 1735068 w 2030243"/>
              <a:gd name="connsiteY3018" fmla="*/ 326726 h 1480983"/>
              <a:gd name="connsiteX3019" fmla="*/ 1727023 w 2030243"/>
              <a:gd name="connsiteY3019" fmla="*/ 317617 h 1480983"/>
              <a:gd name="connsiteX3020" fmla="*/ 1414487 w 2030243"/>
              <a:gd name="connsiteY3020" fmla="*/ 314331 h 1480983"/>
              <a:gd name="connsiteX3021" fmla="*/ 1414142 w 2030243"/>
              <a:gd name="connsiteY3021" fmla="*/ 316349 h 1480983"/>
              <a:gd name="connsiteX3022" fmla="*/ 1422515 w 2030243"/>
              <a:gd name="connsiteY3022" fmla="*/ 319025 h 1480983"/>
              <a:gd name="connsiteX3023" fmla="*/ 1423032 w 2030243"/>
              <a:gd name="connsiteY3023" fmla="*/ 317351 h 1480983"/>
              <a:gd name="connsiteX3024" fmla="*/ 1414487 w 2030243"/>
              <a:gd name="connsiteY3024" fmla="*/ 314331 h 1480983"/>
              <a:gd name="connsiteX3025" fmla="*/ 439737 w 2030243"/>
              <a:gd name="connsiteY3025" fmla="*/ 313391 h 1480983"/>
              <a:gd name="connsiteX3026" fmla="*/ 436434 w 2030243"/>
              <a:gd name="connsiteY3026" fmla="*/ 314378 h 1480983"/>
              <a:gd name="connsiteX3027" fmla="*/ 436748 w 2030243"/>
              <a:gd name="connsiteY3027" fmla="*/ 315520 h 1480983"/>
              <a:gd name="connsiteX3028" fmla="*/ 440096 w 2030243"/>
              <a:gd name="connsiteY3028" fmla="*/ 314659 h 1480983"/>
              <a:gd name="connsiteX3029" fmla="*/ 439737 w 2030243"/>
              <a:gd name="connsiteY3029" fmla="*/ 313391 h 1480983"/>
              <a:gd name="connsiteX3030" fmla="*/ 1624060 w 2030243"/>
              <a:gd name="connsiteY3030" fmla="*/ 312562 h 1480983"/>
              <a:gd name="connsiteX3031" fmla="*/ 1634202 w 2030243"/>
              <a:gd name="connsiteY3031" fmla="*/ 318759 h 1480983"/>
              <a:gd name="connsiteX3032" fmla="*/ 1623997 w 2030243"/>
              <a:gd name="connsiteY3032" fmla="*/ 312625 h 1480983"/>
              <a:gd name="connsiteX3033" fmla="*/ 1392716 w 2030243"/>
              <a:gd name="connsiteY3033" fmla="*/ 311717 h 1480983"/>
              <a:gd name="connsiteX3034" fmla="*/ 1392060 w 2030243"/>
              <a:gd name="connsiteY3034" fmla="*/ 313845 h 1480983"/>
              <a:gd name="connsiteX3035" fmla="*/ 1401075 w 2030243"/>
              <a:gd name="connsiteY3035" fmla="*/ 314769 h 1480983"/>
              <a:gd name="connsiteX3036" fmla="*/ 1392716 w 2030243"/>
              <a:gd name="connsiteY3036" fmla="*/ 311717 h 1480983"/>
              <a:gd name="connsiteX3037" fmla="*/ 241932 w 2030243"/>
              <a:gd name="connsiteY3037" fmla="*/ 311466 h 1480983"/>
              <a:gd name="connsiteX3038" fmla="*/ 240869 w 2030243"/>
              <a:gd name="connsiteY3038" fmla="*/ 311623 h 1480983"/>
              <a:gd name="connsiteX3039" fmla="*/ 241431 w 2030243"/>
              <a:gd name="connsiteY3039" fmla="*/ 316115 h 1480983"/>
              <a:gd name="connsiteX3040" fmla="*/ 242621 w 2030243"/>
              <a:gd name="connsiteY3040" fmla="*/ 315942 h 1480983"/>
              <a:gd name="connsiteX3041" fmla="*/ 241932 w 2030243"/>
              <a:gd name="connsiteY3041" fmla="*/ 311466 h 1480983"/>
              <a:gd name="connsiteX3042" fmla="*/ 1688180 w 2030243"/>
              <a:gd name="connsiteY3042" fmla="*/ 309463 h 1480983"/>
              <a:gd name="connsiteX3043" fmla="*/ 1688195 w 2030243"/>
              <a:gd name="connsiteY3043" fmla="*/ 309479 h 1480983"/>
              <a:gd name="connsiteX3044" fmla="*/ 1688178 w 2030243"/>
              <a:gd name="connsiteY3044" fmla="*/ 309465 h 1480983"/>
              <a:gd name="connsiteX3045" fmla="*/ 1688160 w 2030243"/>
              <a:gd name="connsiteY3045" fmla="*/ 309452 h 1480983"/>
              <a:gd name="connsiteX3046" fmla="*/ 1688178 w 2030243"/>
              <a:gd name="connsiteY3046" fmla="*/ 309465 h 1480983"/>
              <a:gd name="connsiteX3047" fmla="*/ 1687835 w 2030243"/>
              <a:gd name="connsiteY3047" fmla="*/ 309807 h 1480983"/>
              <a:gd name="connsiteX3048" fmla="*/ 1780391 w 2030243"/>
              <a:gd name="connsiteY3048" fmla="*/ 308211 h 1480983"/>
              <a:gd name="connsiteX3049" fmla="*/ 1780235 w 2030243"/>
              <a:gd name="connsiteY3049" fmla="*/ 310184 h 1480983"/>
              <a:gd name="connsiteX3050" fmla="*/ 1774209 w 2030243"/>
              <a:gd name="connsiteY3050" fmla="*/ 308571 h 1480983"/>
              <a:gd name="connsiteX3051" fmla="*/ 1780391 w 2030243"/>
              <a:gd name="connsiteY3051" fmla="*/ 308211 h 1480983"/>
              <a:gd name="connsiteX3052" fmla="*/ 1425035 w 2030243"/>
              <a:gd name="connsiteY3052" fmla="*/ 307382 h 1480983"/>
              <a:gd name="connsiteX3053" fmla="*/ 1424050 w 2030243"/>
              <a:gd name="connsiteY3053" fmla="*/ 309479 h 1480983"/>
              <a:gd name="connsiteX3054" fmla="*/ 1432782 w 2030243"/>
              <a:gd name="connsiteY3054" fmla="*/ 310637 h 1480983"/>
              <a:gd name="connsiteX3055" fmla="*/ 1425035 w 2030243"/>
              <a:gd name="connsiteY3055" fmla="*/ 307382 h 1480983"/>
              <a:gd name="connsiteX3056" fmla="*/ 1578637 w 2030243"/>
              <a:gd name="connsiteY3056" fmla="*/ 306312 h 1480983"/>
              <a:gd name="connsiteX3057" fmla="*/ 1578674 w 2030243"/>
              <a:gd name="connsiteY3057" fmla="*/ 306349 h 1480983"/>
              <a:gd name="connsiteX3058" fmla="*/ 1578627 w 2030243"/>
              <a:gd name="connsiteY3058" fmla="*/ 306318 h 1480983"/>
              <a:gd name="connsiteX3059" fmla="*/ 1581759 w 2030243"/>
              <a:gd name="connsiteY3059" fmla="*/ 304797 h 1480983"/>
              <a:gd name="connsiteX3060" fmla="*/ 1581757 w 2030243"/>
              <a:gd name="connsiteY3060" fmla="*/ 304799 h 1480983"/>
              <a:gd name="connsiteX3061" fmla="*/ 1581755 w 2030243"/>
              <a:gd name="connsiteY3061" fmla="*/ 304797 h 1480983"/>
              <a:gd name="connsiteX3062" fmla="*/ 1581749 w 2030243"/>
              <a:gd name="connsiteY3062" fmla="*/ 304787 h 1480983"/>
              <a:gd name="connsiteX3063" fmla="*/ 1581755 w 2030243"/>
              <a:gd name="connsiteY3063" fmla="*/ 304797 h 1480983"/>
              <a:gd name="connsiteX3064" fmla="*/ 1581741 w 2030243"/>
              <a:gd name="connsiteY3064" fmla="*/ 304799 h 1480983"/>
              <a:gd name="connsiteX3065" fmla="*/ 1581764 w 2030243"/>
              <a:gd name="connsiteY3065" fmla="*/ 304765 h 1480983"/>
              <a:gd name="connsiteX3066" fmla="*/ 1581749 w 2030243"/>
              <a:gd name="connsiteY3066" fmla="*/ 304787 h 1480983"/>
              <a:gd name="connsiteX3067" fmla="*/ 1581742 w 2030243"/>
              <a:gd name="connsiteY3067" fmla="*/ 304775 h 1480983"/>
              <a:gd name="connsiteX3068" fmla="*/ 1581784 w 2030243"/>
              <a:gd name="connsiteY3068" fmla="*/ 304757 h 1480983"/>
              <a:gd name="connsiteX3069" fmla="*/ 1581844 w 2030243"/>
              <a:gd name="connsiteY3069" fmla="*/ 304783 h 1480983"/>
              <a:gd name="connsiteX3070" fmla="*/ 1581759 w 2030243"/>
              <a:gd name="connsiteY3070" fmla="*/ 304797 h 1480983"/>
              <a:gd name="connsiteX3071" fmla="*/ 1581788 w 2030243"/>
              <a:gd name="connsiteY3071" fmla="*/ 304753 h 1480983"/>
              <a:gd name="connsiteX3072" fmla="*/ 1581784 w 2030243"/>
              <a:gd name="connsiteY3072" fmla="*/ 304757 h 1480983"/>
              <a:gd name="connsiteX3073" fmla="*/ 1581781 w 2030243"/>
              <a:gd name="connsiteY3073" fmla="*/ 304756 h 1480983"/>
              <a:gd name="connsiteX3074" fmla="*/ 1581772 w 2030243"/>
              <a:gd name="connsiteY3074" fmla="*/ 304752 h 1480983"/>
              <a:gd name="connsiteX3075" fmla="*/ 1581781 w 2030243"/>
              <a:gd name="connsiteY3075" fmla="*/ 304756 h 1480983"/>
              <a:gd name="connsiteX3076" fmla="*/ 1581764 w 2030243"/>
              <a:gd name="connsiteY3076" fmla="*/ 304765 h 1480983"/>
              <a:gd name="connsiteX3077" fmla="*/ 1577062 w 2030243"/>
              <a:gd name="connsiteY3077" fmla="*/ 304737 h 1480983"/>
              <a:gd name="connsiteX3078" fmla="*/ 1577095 w 2030243"/>
              <a:gd name="connsiteY3078" fmla="*/ 304770 h 1480983"/>
              <a:gd name="connsiteX3079" fmla="*/ 1577093 w 2030243"/>
              <a:gd name="connsiteY3079" fmla="*/ 304784 h 1480983"/>
              <a:gd name="connsiteX3080" fmla="*/ 1583885 w 2030243"/>
              <a:gd name="connsiteY3080" fmla="*/ 304455 h 1480983"/>
              <a:gd name="connsiteX3081" fmla="*/ 1583744 w 2030243"/>
              <a:gd name="connsiteY3081" fmla="*/ 305582 h 1480983"/>
              <a:gd name="connsiteX3082" fmla="*/ 1581844 w 2030243"/>
              <a:gd name="connsiteY3082" fmla="*/ 304783 h 1480983"/>
              <a:gd name="connsiteX3083" fmla="*/ 1627269 w 2030243"/>
              <a:gd name="connsiteY3083" fmla="*/ 304064 h 1480983"/>
              <a:gd name="connsiteX3084" fmla="*/ 1627800 w 2030243"/>
              <a:gd name="connsiteY3084" fmla="*/ 304455 h 1480983"/>
              <a:gd name="connsiteX3085" fmla="*/ 1627018 w 2030243"/>
              <a:gd name="connsiteY3085" fmla="*/ 305301 h 1480983"/>
              <a:gd name="connsiteX3086" fmla="*/ 1626517 w 2030243"/>
              <a:gd name="connsiteY3086" fmla="*/ 304925 h 1480983"/>
              <a:gd name="connsiteX3087" fmla="*/ 1627269 w 2030243"/>
              <a:gd name="connsiteY3087" fmla="*/ 304064 h 1480983"/>
              <a:gd name="connsiteX3088" fmla="*/ 1541443 w 2030243"/>
              <a:gd name="connsiteY3088" fmla="*/ 303391 h 1480983"/>
              <a:gd name="connsiteX3089" fmla="*/ 1542334 w 2030243"/>
              <a:gd name="connsiteY3089" fmla="*/ 304127 h 1480983"/>
              <a:gd name="connsiteX3090" fmla="*/ 1541646 w 2030243"/>
              <a:gd name="connsiteY3090" fmla="*/ 305316 h 1480983"/>
              <a:gd name="connsiteX3091" fmla="*/ 1540785 w 2030243"/>
              <a:gd name="connsiteY3091" fmla="*/ 304596 h 1480983"/>
              <a:gd name="connsiteX3092" fmla="*/ 1541443 w 2030243"/>
              <a:gd name="connsiteY3092" fmla="*/ 303391 h 1480983"/>
              <a:gd name="connsiteX3093" fmla="*/ 1420418 w 2030243"/>
              <a:gd name="connsiteY3093" fmla="*/ 301607 h 1480983"/>
              <a:gd name="connsiteX3094" fmla="*/ 1419777 w 2030243"/>
              <a:gd name="connsiteY3094" fmla="*/ 302765 h 1480983"/>
              <a:gd name="connsiteX3095" fmla="*/ 1420684 w 2030243"/>
              <a:gd name="connsiteY3095" fmla="*/ 303266 h 1480983"/>
              <a:gd name="connsiteX3096" fmla="*/ 1421389 w 2030243"/>
              <a:gd name="connsiteY3096" fmla="*/ 302108 h 1480983"/>
              <a:gd name="connsiteX3097" fmla="*/ 1420418 w 2030243"/>
              <a:gd name="connsiteY3097" fmla="*/ 301607 h 1480983"/>
              <a:gd name="connsiteX3098" fmla="*/ 1604920 w 2030243"/>
              <a:gd name="connsiteY3098" fmla="*/ 300683 h 1480983"/>
              <a:gd name="connsiteX3099" fmla="*/ 1624060 w 2030243"/>
              <a:gd name="connsiteY3099" fmla="*/ 312561 h 1480983"/>
              <a:gd name="connsiteX3100" fmla="*/ 1623982 w 2030243"/>
              <a:gd name="connsiteY3100" fmla="*/ 312624 h 1480983"/>
              <a:gd name="connsiteX3101" fmla="*/ 1604920 w 2030243"/>
              <a:gd name="connsiteY3101" fmla="*/ 300683 h 1480983"/>
              <a:gd name="connsiteX3102" fmla="*/ 1378741 w 2030243"/>
              <a:gd name="connsiteY3102" fmla="*/ 299963 h 1480983"/>
              <a:gd name="connsiteX3103" fmla="*/ 1380932 w 2030243"/>
              <a:gd name="connsiteY3103" fmla="*/ 301404 h 1480983"/>
              <a:gd name="connsiteX3104" fmla="*/ 1378976 w 2030243"/>
              <a:gd name="connsiteY3104" fmla="*/ 302609 h 1480983"/>
              <a:gd name="connsiteX3105" fmla="*/ 1377333 w 2030243"/>
              <a:gd name="connsiteY3105" fmla="*/ 301231 h 1480983"/>
              <a:gd name="connsiteX3106" fmla="*/ 1378741 w 2030243"/>
              <a:gd name="connsiteY3106" fmla="*/ 299963 h 1480983"/>
              <a:gd name="connsiteX3107" fmla="*/ 251870 w 2030243"/>
              <a:gd name="connsiteY3107" fmla="*/ 299494 h 1480983"/>
              <a:gd name="connsiteX3108" fmla="*/ 251041 w 2030243"/>
              <a:gd name="connsiteY3108" fmla="*/ 300152 h 1480983"/>
              <a:gd name="connsiteX3109" fmla="*/ 251369 w 2030243"/>
              <a:gd name="connsiteY3109" fmla="*/ 300636 h 1480983"/>
              <a:gd name="connsiteX3110" fmla="*/ 251933 w 2030243"/>
              <a:gd name="connsiteY3110" fmla="*/ 300558 h 1480983"/>
              <a:gd name="connsiteX3111" fmla="*/ 251870 w 2030243"/>
              <a:gd name="connsiteY3111" fmla="*/ 299494 h 1480983"/>
              <a:gd name="connsiteX3112" fmla="*/ 1637441 w 2030243"/>
              <a:gd name="connsiteY3112" fmla="*/ 298789 h 1480983"/>
              <a:gd name="connsiteX3113" fmla="*/ 1647973 w 2030243"/>
              <a:gd name="connsiteY3113" fmla="*/ 305002 h 1480983"/>
              <a:gd name="connsiteX3114" fmla="*/ 1637441 w 2030243"/>
              <a:gd name="connsiteY3114" fmla="*/ 298789 h 1480983"/>
              <a:gd name="connsiteX3115" fmla="*/ 1577923 w 2030243"/>
              <a:gd name="connsiteY3115" fmla="*/ 298304 h 1480983"/>
              <a:gd name="connsiteX3116" fmla="*/ 1581742 w 2030243"/>
              <a:gd name="connsiteY3116" fmla="*/ 304775 h 1480983"/>
              <a:gd name="connsiteX3117" fmla="*/ 1578637 w 2030243"/>
              <a:gd name="connsiteY3117" fmla="*/ 306312 h 1480983"/>
              <a:gd name="connsiteX3118" fmla="*/ 1577095 w 2030243"/>
              <a:gd name="connsiteY3118" fmla="*/ 304770 h 1480983"/>
              <a:gd name="connsiteX3119" fmla="*/ 1415739 w 2030243"/>
              <a:gd name="connsiteY3119" fmla="*/ 296912 h 1480983"/>
              <a:gd name="connsiteX3120" fmla="*/ 1412499 w 2030243"/>
              <a:gd name="connsiteY3120" fmla="*/ 297929 h 1480983"/>
              <a:gd name="connsiteX3121" fmla="*/ 1407726 w 2030243"/>
              <a:gd name="connsiteY3121" fmla="*/ 304408 h 1480983"/>
              <a:gd name="connsiteX3122" fmla="*/ 1400590 w 2030243"/>
              <a:gd name="connsiteY3122" fmla="*/ 308070 h 1480983"/>
              <a:gd name="connsiteX3123" fmla="*/ 1405096 w 2030243"/>
              <a:gd name="connsiteY3123" fmla="*/ 316287 h 1480983"/>
              <a:gd name="connsiteX3124" fmla="*/ 1409902 w 2030243"/>
              <a:gd name="connsiteY3124" fmla="*/ 306692 h 1480983"/>
              <a:gd name="connsiteX3125" fmla="*/ 1417022 w 2030243"/>
              <a:gd name="connsiteY3125" fmla="*/ 306692 h 1480983"/>
              <a:gd name="connsiteX3126" fmla="*/ 1415739 w 2030243"/>
              <a:gd name="connsiteY3126" fmla="*/ 296912 h 1480983"/>
              <a:gd name="connsiteX3127" fmla="*/ 334097 w 2030243"/>
              <a:gd name="connsiteY3127" fmla="*/ 293093 h 1480983"/>
              <a:gd name="connsiteX3128" fmla="*/ 332673 w 2030243"/>
              <a:gd name="connsiteY3128" fmla="*/ 294596 h 1480983"/>
              <a:gd name="connsiteX3129" fmla="*/ 333502 w 2030243"/>
              <a:gd name="connsiteY3129" fmla="*/ 295581 h 1480983"/>
              <a:gd name="connsiteX3130" fmla="*/ 335037 w 2030243"/>
              <a:gd name="connsiteY3130" fmla="*/ 294251 h 1480983"/>
              <a:gd name="connsiteX3131" fmla="*/ 334097 w 2030243"/>
              <a:gd name="connsiteY3131" fmla="*/ 293093 h 1480983"/>
              <a:gd name="connsiteX3132" fmla="*/ 1666269 w 2030243"/>
              <a:gd name="connsiteY3132" fmla="*/ 292796 h 1480983"/>
              <a:gd name="connsiteX3133" fmla="*/ 1684549 w 2030243"/>
              <a:gd name="connsiteY3133" fmla="*/ 300229 h 1480983"/>
              <a:gd name="connsiteX3134" fmla="*/ 1701076 w 2030243"/>
              <a:gd name="connsiteY3134" fmla="*/ 310293 h 1480983"/>
              <a:gd name="connsiteX3135" fmla="*/ 1713251 w 2030243"/>
              <a:gd name="connsiteY3135" fmla="*/ 310997 h 1480983"/>
              <a:gd name="connsiteX3136" fmla="*/ 1713260 w 2030243"/>
              <a:gd name="connsiteY3136" fmla="*/ 311007 h 1480983"/>
              <a:gd name="connsiteX3137" fmla="*/ 1713220 w 2030243"/>
              <a:gd name="connsiteY3137" fmla="*/ 311028 h 1480983"/>
              <a:gd name="connsiteX3138" fmla="*/ 1713565 w 2030243"/>
              <a:gd name="connsiteY3138" fmla="*/ 311357 h 1480983"/>
              <a:gd name="connsiteX3139" fmla="*/ 1713260 w 2030243"/>
              <a:gd name="connsiteY3139" fmla="*/ 311007 h 1480983"/>
              <a:gd name="connsiteX3140" fmla="*/ 1715176 w 2030243"/>
              <a:gd name="connsiteY3140" fmla="*/ 309995 h 1480983"/>
              <a:gd name="connsiteX3141" fmla="*/ 1723237 w 2030243"/>
              <a:gd name="connsiteY3141" fmla="*/ 313469 h 1480983"/>
              <a:gd name="connsiteX3142" fmla="*/ 1722704 w 2030243"/>
              <a:gd name="connsiteY3142" fmla="*/ 316145 h 1480983"/>
              <a:gd name="connsiteX3143" fmla="*/ 1714144 w 2030243"/>
              <a:gd name="connsiteY3143" fmla="*/ 316787 h 1480983"/>
              <a:gd name="connsiteX3144" fmla="*/ 1706993 w 2030243"/>
              <a:gd name="connsiteY3144" fmla="*/ 314170 h 1480983"/>
              <a:gd name="connsiteX3145" fmla="*/ 1706976 w 2030243"/>
              <a:gd name="connsiteY3145" fmla="*/ 314142 h 1480983"/>
              <a:gd name="connsiteX3146" fmla="*/ 1706647 w 2030243"/>
              <a:gd name="connsiteY3146" fmla="*/ 313798 h 1480983"/>
              <a:gd name="connsiteX3147" fmla="*/ 1706960 w 2030243"/>
              <a:gd name="connsiteY3147" fmla="*/ 314158 h 1480983"/>
              <a:gd name="connsiteX3148" fmla="*/ 1706993 w 2030243"/>
              <a:gd name="connsiteY3148" fmla="*/ 314170 h 1480983"/>
              <a:gd name="connsiteX3149" fmla="*/ 1711889 w 2030243"/>
              <a:gd name="connsiteY3149" fmla="*/ 321999 h 1480983"/>
              <a:gd name="connsiteX3150" fmla="*/ 1715614 w 2030243"/>
              <a:gd name="connsiteY3150" fmla="*/ 325551 h 1480983"/>
              <a:gd name="connsiteX3151" fmla="*/ 1729763 w 2030243"/>
              <a:gd name="connsiteY3151" fmla="*/ 333721 h 1480983"/>
              <a:gd name="connsiteX3152" fmla="*/ 1736007 w 2030243"/>
              <a:gd name="connsiteY3152" fmla="*/ 342923 h 1480983"/>
              <a:gd name="connsiteX3153" fmla="*/ 1718291 w 2030243"/>
              <a:gd name="connsiteY3153" fmla="*/ 332969 h 1480983"/>
              <a:gd name="connsiteX3154" fmla="*/ 1702390 w 2030243"/>
              <a:gd name="connsiteY3154" fmla="*/ 320246 h 1480983"/>
              <a:gd name="connsiteX3155" fmla="*/ 1703501 w 2030243"/>
              <a:gd name="connsiteY3155" fmla="*/ 317601 h 1480983"/>
              <a:gd name="connsiteX3156" fmla="*/ 1695529 w 2030243"/>
              <a:gd name="connsiteY3156" fmla="*/ 314072 h 1480983"/>
              <a:gd name="connsiteX3157" fmla="*/ 1688180 w 2030243"/>
              <a:gd name="connsiteY3157" fmla="*/ 309463 h 1480983"/>
              <a:gd name="connsiteX3158" fmla="*/ 1688164 w 2030243"/>
              <a:gd name="connsiteY3158" fmla="*/ 309447 h 1480983"/>
              <a:gd name="connsiteX3159" fmla="*/ 1688160 w 2030243"/>
              <a:gd name="connsiteY3159" fmla="*/ 309452 h 1480983"/>
              <a:gd name="connsiteX3160" fmla="*/ 1435318 w 2030243"/>
              <a:gd name="connsiteY3160" fmla="*/ 290151 h 1480983"/>
              <a:gd name="connsiteX3161" fmla="*/ 1434425 w 2030243"/>
              <a:gd name="connsiteY3161" fmla="*/ 290417 h 1480983"/>
              <a:gd name="connsiteX3162" fmla="*/ 1434800 w 2030243"/>
              <a:gd name="connsiteY3162" fmla="*/ 290902 h 1480983"/>
              <a:gd name="connsiteX3163" fmla="*/ 1435380 w 2030243"/>
              <a:gd name="connsiteY3163" fmla="*/ 290761 h 1480983"/>
              <a:gd name="connsiteX3164" fmla="*/ 1435318 w 2030243"/>
              <a:gd name="connsiteY3164" fmla="*/ 290151 h 1480983"/>
              <a:gd name="connsiteX3165" fmla="*/ 1395784 w 2030243"/>
              <a:gd name="connsiteY3165" fmla="*/ 290119 h 1480983"/>
              <a:gd name="connsiteX3166" fmla="*/ 1395847 w 2030243"/>
              <a:gd name="connsiteY3166" fmla="*/ 291230 h 1480983"/>
              <a:gd name="connsiteX3167" fmla="*/ 1395252 w 2030243"/>
              <a:gd name="connsiteY3167" fmla="*/ 291308 h 1480983"/>
              <a:gd name="connsiteX3168" fmla="*/ 1394908 w 2030243"/>
              <a:gd name="connsiteY3168" fmla="*/ 290808 h 1480983"/>
              <a:gd name="connsiteX3169" fmla="*/ 1395784 w 2030243"/>
              <a:gd name="connsiteY3169" fmla="*/ 290119 h 1480983"/>
              <a:gd name="connsiteX3170" fmla="*/ 1377286 w 2030243"/>
              <a:gd name="connsiteY3170" fmla="*/ 288414 h 1480983"/>
              <a:gd name="connsiteX3171" fmla="*/ 1378648 w 2030243"/>
              <a:gd name="connsiteY3171" fmla="*/ 289760 h 1480983"/>
              <a:gd name="connsiteX3172" fmla="*/ 1377427 w 2030243"/>
              <a:gd name="connsiteY3172" fmla="*/ 291482 h 1480983"/>
              <a:gd name="connsiteX3173" fmla="*/ 1376065 w 2030243"/>
              <a:gd name="connsiteY3173" fmla="*/ 289634 h 1480983"/>
              <a:gd name="connsiteX3174" fmla="*/ 1377286 w 2030243"/>
              <a:gd name="connsiteY3174" fmla="*/ 288414 h 1480983"/>
              <a:gd name="connsiteX3175" fmla="*/ 1422906 w 2030243"/>
              <a:gd name="connsiteY3175" fmla="*/ 288304 h 1480983"/>
              <a:gd name="connsiteX3176" fmla="*/ 1421999 w 2030243"/>
              <a:gd name="connsiteY3176" fmla="*/ 289024 h 1480983"/>
              <a:gd name="connsiteX3177" fmla="*/ 1422970 w 2030243"/>
              <a:gd name="connsiteY3177" fmla="*/ 289900 h 1480983"/>
              <a:gd name="connsiteX3178" fmla="*/ 1423831 w 2030243"/>
              <a:gd name="connsiteY3178" fmla="*/ 289259 h 1480983"/>
              <a:gd name="connsiteX3179" fmla="*/ 1422906 w 2030243"/>
              <a:gd name="connsiteY3179" fmla="*/ 288304 h 1480983"/>
              <a:gd name="connsiteX3180" fmla="*/ 1547577 w 2030243"/>
              <a:gd name="connsiteY3180" fmla="*/ 288147 h 1480983"/>
              <a:gd name="connsiteX3181" fmla="*/ 1551505 w 2030243"/>
              <a:gd name="connsiteY3181" fmla="*/ 289415 h 1480983"/>
              <a:gd name="connsiteX3182" fmla="*/ 1548923 w 2030243"/>
              <a:gd name="connsiteY3182" fmla="*/ 295205 h 1480983"/>
              <a:gd name="connsiteX3183" fmla="*/ 1546544 w 2030243"/>
              <a:gd name="connsiteY3183" fmla="*/ 294548 h 1480983"/>
              <a:gd name="connsiteX3184" fmla="*/ 1547577 w 2030243"/>
              <a:gd name="connsiteY3184" fmla="*/ 288147 h 1480983"/>
              <a:gd name="connsiteX3185" fmla="*/ 1601977 w 2030243"/>
              <a:gd name="connsiteY3185" fmla="*/ 288132 h 1480983"/>
              <a:gd name="connsiteX3186" fmla="*/ 1611508 w 2030243"/>
              <a:gd name="connsiteY3186" fmla="*/ 291809 h 1480983"/>
              <a:gd name="connsiteX3187" fmla="*/ 1601977 w 2030243"/>
              <a:gd name="connsiteY3187" fmla="*/ 288132 h 1480983"/>
              <a:gd name="connsiteX3188" fmla="*/ 1357488 w 2030243"/>
              <a:gd name="connsiteY3188" fmla="*/ 286943 h 1480983"/>
              <a:gd name="connsiteX3189" fmla="*/ 1356315 w 2030243"/>
              <a:gd name="connsiteY3189" fmla="*/ 287052 h 1480983"/>
              <a:gd name="connsiteX3190" fmla="*/ 1356847 w 2030243"/>
              <a:gd name="connsiteY3190" fmla="*/ 288147 h 1480983"/>
              <a:gd name="connsiteX3191" fmla="*/ 1358036 w 2030243"/>
              <a:gd name="connsiteY3191" fmla="*/ 288038 h 1480983"/>
              <a:gd name="connsiteX3192" fmla="*/ 1357488 w 2030243"/>
              <a:gd name="connsiteY3192" fmla="*/ 286943 h 1480983"/>
              <a:gd name="connsiteX3193" fmla="*/ 1565668 w 2030243"/>
              <a:gd name="connsiteY3193" fmla="*/ 285690 h 1480983"/>
              <a:gd name="connsiteX3194" fmla="*/ 1566796 w 2030243"/>
              <a:gd name="connsiteY3194" fmla="*/ 285831 h 1480983"/>
              <a:gd name="connsiteX3195" fmla="*/ 1566655 w 2030243"/>
              <a:gd name="connsiteY3195" fmla="*/ 286473 h 1480983"/>
              <a:gd name="connsiteX3196" fmla="*/ 1565527 w 2030243"/>
              <a:gd name="connsiteY3196" fmla="*/ 286301 h 1480983"/>
              <a:gd name="connsiteX3197" fmla="*/ 1565668 w 2030243"/>
              <a:gd name="connsiteY3197" fmla="*/ 285690 h 1480983"/>
              <a:gd name="connsiteX3198" fmla="*/ 1504774 w 2030243"/>
              <a:gd name="connsiteY3198" fmla="*/ 285659 h 1480983"/>
              <a:gd name="connsiteX3199" fmla="*/ 1505071 w 2030243"/>
              <a:gd name="connsiteY3199" fmla="*/ 286003 h 1480983"/>
              <a:gd name="connsiteX3200" fmla="*/ 1505431 w 2030243"/>
              <a:gd name="connsiteY3200" fmla="*/ 286301 h 1480983"/>
              <a:gd name="connsiteX3201" fmla="*/ 1505118 w 2030243"/>
              <a:gd name="connsiteY3201" fmla="*/ 285972 h 1480983"/>
              <a:gd name="connsiteX3202" fmla="*/ 1594294 w 2030243"/>
              <a:gd name="connsiteY3202" fmla="*/ 284450 h 1480983"/>
              <a:gd name="connsiteX3203" fmla="*/ 1597846 w 2030243"/>
              <a:gd name="connsiteY3203" fmla="*/ 286896 h 1480983"/>
              <a:gd name="connsiteX3204" fmla="*/ 1598565 w 2030243"/>
              <a:gd name="connsiteY3204" fmla="*/ 297726 h 1480983"/>
              <a:gd name="connsiteX3205" fmla="*/ 1597438 w 2030243"/>
              <a:gd name="connsiteY3205" fmla="*/ 299322 h 1480983"/>
              <a:gd name="connsiteX3206" fmla="*/ 1575434 w 2030243"/>
              <a:gd name="connsiteY3206" fmla="*/ 286802 h 1480983"/>
              <a:gd name="connsiteX3207" fmla="*/ 1585936 w 2030243"/>
              <a:gd name="connsiteY3207" fmla="*/ 289838 h 1480983"/>
              <a:gd name="connsiteX3208" fmla="*/ 1592133 w 2030243"/>
              <a:gd name="connsiteY3208" fmla="*/ 290949 h 1480983"/>
              <a:gd name="connsiteX3209" fmla="*/ 1594309 w 2030243"/>
              <a:gd name="connsiteY3209" fmla="*/ 284407 h 1480983"/>
              <a:gd name="connsiteX3210" fmla="*/ 1594294 w 2030243"/>
              <a:gd name="connsiteY3210" fmla="*/ 284450 h 1480983"/>
              <a:gd name="connsiteX3211" fmla="*/ 1594277 w 2030243"/>
              <a:gd name="connsiteY3211" fmla="*/ 284438 h 1480983"/>
              <a:gd name="connsiteX3212" fmla="*/ 1594262 w 2030243"/>
              <a:gd name="connsiteY3212" fmla="*/ 284454 h 1480983"/>
              <a:gd name="connsiteX3213" fmla="*/ 1594228 w 2030243"/>
              <a:gd name="connsiteY3213" fmla="*/ 284428 h 1480983"/>
              <a:gd name="connsiteX3214" fmla="*/ 1639836 w 2030243"/>
              <a:gd name="connsiteY3214" fmla="*/ 283218 h 1480983"/>
              <a:gd name="connsiteX3215" fmla="*/ 1643044 w 2030243"/>
              <a:gd name="connsiteY3215" fmla="*/ 284297 h 1480983"/>
              <a:gd name="connsiteX3216" fmla="*/ 1642621 w 2030243"/>
              <a:gd name="connsiteY3216" fmla="*/ 285566 h 1480983"/>
              <a:gd name="connsiteX3217" fmla="*/ 1639413 w 2030243"/>
              <a:gd name="connsiteY3217" fmla="*/ 284486 h 1480983"/>
              <a:gd name="connsiteX3218" fmla="*/ 1639836 w 2030243"/>
              <a:gd name="connsiteY3218" fmla="*/ 283218 h 1480983"/>
              <a:gd name="connsiteX3219" fmla="*/ 1560160 w 2030243"/>
              <a:gd name="connsiteY3219" fmla="*/ 282247 h 1480983"/>
              <a:gd name="connsiteX3220" fmla="*/ 1560520 w 2030243"/>
              <a:gd name="connsiteY3220" fmla="*/ 282780 h 1480983"/>
              <a:gd name="connsiteX3221" fmla="*/ 1559628 w 2030243"/>
              <a:gd name="connsiteY3221" fmla="*/ 283467 h 1480983"/>
              <a:gd name="connsiteX3222" fmla="*/ 1559284 w 2030243"/>
              <a:gd name="connsiteY3222" fmla="*/ 282951 h 1480983"/>
              <a:gd name="connsiteX3223" fmla="*/ 1560160 w 2030243"/>
              <a:gd name="connsiteY3223" fmla="*/ 282247 h 1480983"/>
              <a:gd name="connsiteX3224" fmla="*/ 1343638 w 2030243"/>
              <a:gd name="connsiteY3224" fmla="*/ 281715 h 1480983"/>
              <a:gd name="connsiteX3225" fmla="*/ 1342964 w 2030243"/>
              <a:gd name="connsiteY3225" fmla="*/ 284344 h 1480983"/>
              <a:gd name="connsiteX3226" fmla="*/ 1350462 w 2030243"/>
              <a:gd name="connsiteY3226" fmla="*/ 283687 h 1480983"/>
              <a:gd name="connsiteX3227" fmla="*/ 1343638 w 2030243"/>
              <a:gd name="connsiteY3227" fmla="*/ 281715 h 1480983"/>
              <a:gd name="connsiteX3228" fmla="*/ 1580224 w 2030243"/>
              <a:gd name="connsiteY3228" fmla="*/ 281276 h 1480983"/>
              <a:gd name="connsiteX3229" fmla="*/ 1580257 w 2030243"/>
              <a:gd name="connsiteY3229" fmla="*/ 281307 h 1480983"/>
              <a:gd name="connsiteX3230" fmla="*/ 1580177 w 2030243"/>
              <a:gd name="connsiteY3230" fmla="*/ 281324 h 1480983"/>
              <a:gd name="connsiteX3231" fmla="*/ 1580224 w 2030243"/>
              <a:gd name="connsiteY3231" fmla="*/ 281277 h 1480983"/>
              <a:gd name="connsiteX3232" fmla="*/ 1580150 w 2030243"/>
              <a:gd name="connsiteY3232" fmla="*/ 281243 h 1480983"/>
              <a:gd name="connsiteX3233" fmla="*/ 1580224 w 2030243"/>
              <a:gd name="connsiteY3233" fmla="*/ 281277 h 1480983"/>
              <a:gd name="connsiteX3234" fmla="*/ 1580176 w 2030243"/>
              <a:gd name="connsiteY3234" fmla="*/ 281324 h 1480983"/>
              <a:gd name="connsiteX3235" fmla="*/ 1587924 w 2030243"/>
              <a:gd name="connsiteY3235" fmla="*/ 279708 h 1480983"/>
              <a:gd name="connsiteX3236" fmla="*/ 1594228 w 2030243"/>
              <a:gd name="connsiteY3236" fmla="*/ 284428 h 1480983"/>
              <a:gd name="connsiteX3237" fmla="*/ 1586081 w 2030243"/>
              <a:gd name="connsiteY3237" fmla="*/ 286562 h 1480983"/>
              <a:gd name="connsiteX3238" fmla="*/ 1580257 w 2030243"/>
              <a:gd name="connsiteY3238" fmla="*/ 281307 h 1480983"/>
              <a:gd name="connsiteX3239" fmla="*/ 1301335 w 2030243"/>
              <a:gd name="connsiteY3239" fmla="*/ 279414 h 1480983"/>
              <a:gd name="connsiteX3240" fmla="*/ 1301647 w 2030243"/>
              <a:gd name="connsiteY3240" fmla="*/ 279759 h 1480983"/>
              <a:gd name="connsiteX3241" fmla="*/ 1301992 w 2030243"/>
              <a:gd name="connsiteY3241" fmla="*/ 280040 h 1480983"/>
              <a:gd name="connsiteX3242" fmla="*/ 1301679 w 2030243"/>
              <a:gd name="connsiteY3242" fmla="*/ 279712 h 1480983"/>
              <a:gd name="connsiteX3243" fmla="*/ 248990 w 2030243"/>
              <a:gd name="connsiteY3243" fmla="*/ 279211 h 1480983"/>
              <a:gd name="connsiteX3244" fmla="*/ 249899 w 2030243"/>
              <a:gd name="connsiteY3244" fmla="*/ 280730 h 1480983"/>
              <a:gd name="connsiteX3245" fmla="*/ 248161 w 2030243"/>
              <a:gd name="connsiteY3245" fmla="*/ 281637 h 1480983"/>
              <a:gd name="connsiteX3246" fmla="*/ 247473 w 2030243"/>
              <a:gd name="connsiteY3246" fmla="*/ 280494 h 1480983"/>
              <a:gd name="connsiteX3247" fmla="*/ 248990 w 2030243"/>
              <a:gd name="connsiteY3247" fmla="*/ 279211 h 1480983"/>
              <a:gd name="connsiteX3248" fmla="*/ 1600549 w 2030243"/>
              <a:gd name="connsiteY3248" fmla="*/ 278184 h 1480983"/>
              <a:gd name="connsiteX3249" fmla="*/ 1613386 w 2030243"/>
              <a:gd name="connsiteY3249" fmla="*/ 283688 h 1480983"/>
              <a:gd name="connsiteX3250" fmla="*/ 1599724 w 2030243"/>
              <a:gd name="connsiteY3250" fmla="*/ 282419 h 1480983"/>
              <a:gd name="connsiteX3251" fmla="*/ 1555168 w 2030243"/>
              <a:gd name="connsiteY3251" fmla="*/ 278177 h 1480983"/>
              <a:gd name="connsiteX3252" fmla="*/ 1553446 w 2030243"/>
              <a:gd name="connsiteY3252" fmla="*/ 280338 h 1480983"/>
              <a:gd name="connsiteX3253" fmla="*/ 1552928 w 2030243"/>
              <a:gd name="connsiteY3253" fmla="*/ 279790 h 1480983"/>
              <a:gd name="connsiteX3254" fmla="*/ 1555168 w 2030243"/>
              <a:gd name="connsiteY3254" fmla="*/ 278177 h 1480983"/>
              <a:gd name="connsiteX3255" fmla="*/ 1600553 w 2030243"/>
              <a:gd name="connsiteY3255" fmla="*/ 278162 h 1480983"/>
              <a:gd name="connsiteX3256" fmla="*/ 1600549 w 2030243"/>
              <a:gd name="connsiteY3256" fmla="*/ 278184 h 1480983"/>
              <a:gd name="connsiteX3257" fmla="*/ 1600543 w 2030243"/>
              <a:gd name="connsiteY3257" fmla="*/ 278180 h 1480983"/>
              <a:gd name="connsiteX3258" fmla="*/ 1600551 w 2030243"/>
              <a:gd name="connsiteY3258" fmla="*/ 278164 h 1480983"/>
              <a:gd name="connsiteX3259" fmla="*/ 1600445 w 2030243"/>
              <a:gd name="connsiteY3259" fmla="*/ 278138 h 1480983"/>
              <a:gd name="connsiteX3260" fmla="*/ 1600552 w 2030243"/>
              <a:gd name="connsiteY3260" fmla="*/ 278162 h 1480983"/>
              <a:gd name="connsiteX3261" fmla="*/ 1600551 w 2030243"/>
              <a:gd name="connsiteY3261" fmla="*/ 278164 h 1480983"/>
              <a:gd name="connsiteX3262" fmla="*/ 1600537 w 2030243"/>
              <a:gd name="connsiteY3262" fmla="*/ 278178 h 1480983"/>
              <a:gd name="connsiteX3263" fmla="*/ 1600543 w 2030243"/>
              <a:gd name="connsiteY3263" fmla="*/ 278180 h 1480983"/>
              <a:gd name="connsiteX3264" fmla="*/ 1600537 w 2030243"/>
              <a:gd name="connsiteY3264" fmla="*/ 278194 h 1480983"/>
              <a:gd name="connsiteX3265" fmla="*/ 1405237 w 2030243"/>
              <a:gd name="connsiteY3265" fmla="*/ 278082 h 1480983"/>
              <a:gd name="connsiteX3266" fmla="*/ 1399650 w 2030243"/>
              <a:gd name="connsiteY3266" fmla="*/ 278897 h 1480983"/>
              <a:gd name="connsiteX3267" fmla="*/ 1405879 w 2030243"/>
              <a:gd name="connsiteY3267" fmla="*/ 282664 h 1480983"/>
              <a:gd name="connsiteX3268" fmla="*/ 1412716 w 2030243"/>
              <a:gd name="connsiteY3268" fmla="*/ 284410 h 1480983"/>
              <a:gd name="connsiteX3269" fmla="*/ 1412749 w 2030243"/>
              <a:gd name="connsiteY3269" fmla="*/ 284438 h 1480983"/>
              <a:gd name="connsiteX3270" fmla="*/ 1413109 w 2030243"/>
              <a:gd name="connsiteY3270" fmla="*/ 284783 h 1480983"/>
              <a:gd name="connsiteX3271" fmla="*/ 1412765 w 2030243"/>
              <a:gd name="connsiteY3271" fmla="*/ 284423 h 1480983"/>
              <a:gd name="connsiteX3272" fmla="*/ 1412716 w 2030243"/>
              <a:gd name="connsiteY3272" fmla="*/ 284410 h 1480983"/>
              <a:gd name="connsiteX3273" fmla="*/ 1524649 w 2030243"/>
              <a:gd name="connsiteY3273" fmla="*/ 277817 h 1480983"/>
              <a:gd name="connsiteX3274" fmla="*/ 1529173 w 2030243"/>
              <a:gd name="connsiteY3274" fmla="*/ 280604 h 1480983"/>
              <a:gd name="connsiteX3275" fmla="*/ 1528312 w 2030243"/>
              <a:gd name="connsiteY3275" fmla="*/ 282169 h 1480983"/>
              <a:gd name="connsiteX3276" fmla="*/ 1523569 w 2030243"/>
              <a:gd name="connsiteY3276" fmla="*/ 279978 h 1480983"/>
              <a:gd name="connsiteX3277" fmla="*/ 1524649 w 2030243"/>
              <a:gd name="connsiteY3277" fmla="*/ 277817 h 1480983"/>
              <a:gd name="connsiteX3278" fmla="*/ 1293275 w 2030243"/>
              <a:gd name="connsiteY3278" fmla="*/ 277036 h 1480983"/>
              <a:gd name="connsiteX3279" fmla="*/ 1292539 w 2030243"/>
              <a:gd name="connsiteY3279" fmla="*/ 277614 h 1480983"/>
              <a:gd name="connsiteX3280" fmla="*/ 1293150 w 2030243"/>
              <a:gd name="connsiteY3280" fmla="*/ 277802 h 1480983"/>
              <a:gd name="connsiteX3281" fmla="*/ 1293713 w 2030243"/>
              <a:gd name="connsiteY3281" fmla="*/ 277458 h 1480983"/>
              <a:gd name="connsiteX3282" fmla="*/ 1293275 w 2030243"/>
              <a:gd name="connsiteY3282" fmla="*/ 277036 h 1480983"/>
              <a:gd name="connsiteX3283" fmla="*/ 1578637 w 2030243"/>
              <a:gd name="connsiteY3283" fmla="*/ 276657 h 1480983"/>
              <a:gd name="connsiteX3284" fmla="*/ 1580150 w 2030243"/>
              <a:gd name="connsiteY3284" fmla="*/ 281243 h 1480983"/>
              <a:gd name="connsiteX3285" fmla="*/ 1576405 w 2030243"/>
              <a:gd name="connsiteY3285" fmla="*/ 279524 h 1480983"/>
              <a:gd name="connsiteX3286" fmla="*/ 1578611 w 2030243"/>
              <a:gd name="connsiteY3286" fmla="*/ 276581 h 1480983"/>
              <a:gd name="connsiteX3287" fmla="*/ 1578715 w 2030243"/>
              <a:gd name="connsiteY3287" fmla="*/ 276594 h 1480983"/>
              <a:gd name="connsiteX3288" fmla="*/ 1578643 w 2030243"/>
              <a:gd name="connsiteY3288" fmla="*/ 276613 h 1480983"/>
              <a:gd name="connsiteX3289" fmla="*/ 1578658 w 2030243"/>
              <a:gd name="connsiteY3289" fmla="*/ 276629 h 1480983"/>
              <a:gd name="connsiteX3290" fmla="*/ 1578637 w 2030243"/>
              <a:gd name="connsiteY3290" fmla="*/ 276657 h 1480983"/>
              <a:gd name="connsiteX3291" fmla="*/ 1597313 w 2030243"/>
              <a:gd name="connsiteY3291" fmla="*/ 276221 h 1480983"/>
              <a:gd name="connsiteX3292" fmla="*/ 1600445 w 2030243"/>
              <a:gd name="connsiteY3292" fmla="*/ 278138 h 1480983"/>
              <a:gd name="connsiteX3293" fmla="*/ 1596859 w 2030243"/>
              <a:gd name="connsiteY3293" fmla="*/ 277317 h 1480983"/>
              <a:gd name="connsiteX3294" fmla="*/ 1597313 w 2030243"/>
              <a:gd name="connsiteY3294" fmla="*/ 276221 h 1480983"/>
              <a:gd name="connsiteX3295" fmla="*/ 1395738 w 2030243"/>
              <a:gd name="connsiteY3295" fmla="*/ 276018 h 1480983"/>
              <a:gd name="connsiteX3296" fmla="*/ 1394783 w 2030243"/>
              <a:gd name="connsiteY3296" fmla="*/ 276410 h 1480983"/>
              <a:gd name="connsiteX3297" fmla="*/ 1395143 w 2030243"/>
              <a:gd name="connsiteY3297" fmla="*/ 276864 h 1480983"/>
              <a:gd name="connsiteX3298" fmla="*/ 1395738 w 2030243"/>
              <a:gd name="connsiteY3298" fmla="*/ 276613 h 1480983"/>
              <a:gd name="connsiteX3299" fmla="*/ 1395738 w 2030243"/>
              <a:gd name="connsiteY3299" fmla="*/ 276018 h 1480983"/>
              <a:gd name="connsiteX3300" fmla="*/ 1582163 w 2030243"/>
              <a:gd name="connsiteY3300" fmla="*/ 275705 h 1480983"/>
              <a:gd name="connsiteX3301" fmla="*/ 1582195 w 2030243"/>
              <a:gd name="connsiteY3301" fmla="*/ 277004 h 1480983"/>
              <a:gd name="connsiteX3302" fmla="*/ 1578715 w 2030243"/>
              <a:gd name="connsiteY3302" fmla="*/ 276594 h 1480983"/>
              <a:gd name="connsiteX3303" fmla="*/ 238974 w 2030243"/>
              <a:gd name="connsiteY3303" fmla="*/ 274391 h 1480983"/>
              <a:gd name="connsiteX3304" fmla="*/ 239867 w 2030243"/>
              <a:gd name="connsiteY3304" fmla="*/ 275157 h 1480983"/>
              <a:gd name="connsiteX3305" fmla="*/ 239459 w 2030243"/>
              <a:gd name="connsiteY3305" fmla="*/ 275690 h 1480983"/>
              <a:gd name="connsiteX3306" fmla="*/ 238599 w 2030243"/>
              <a:gd name="connsiteY3306" fmla="*/ 274907 h 1480983"/>
              <a:gd name="connsiteX3307" fmla="*/ 238974 w 2030243"/>
              <a:gd name="connsiteY3307" fmla="*/ 274391 h 1480983"/>
              <a:gd name="connsiteX3308" fmla="*/ 1620790 w 2030243"/>
              <a:gd name="connsiteY3308" fmla="*/ 273952 h 1480983"/>
              <a:gd name="connsiteX3309" fmla="*/ 1621463 w 2030243"/>
              <a:gd name="connsiteY3309" fmla="*/ 275141 h 1480983"/>
              <a:gd name="connsiteX3310" fmla="*/ 1620258 w 2030243"/>
              <a:gd name="connsiteY3310" fmla="*/ 275798 h 1480983"/>
              <a:gd name="connsiteX3311" fmla="*/ 1619240 w 2030243"/>
              <a:gd name="connsiteY3311" fmla="*/ 274844 h 1480983"/>
              <a:gd name="connsiteX3312" fmla="*/ 1620790 w 2030243"/>
              <a:gd name="connsiteY3312" fmla="*/ 273952 h 1480983"/>
              <a:gd name="connsiteX3313" fmla="*/ 1591162 w 2030243"/>
              <a:gd name="connsiteY3313" fmla="*/ 273451 h 1480983"/>
              <a:gd name="connsiteX3314" fmla="*/ 1591163 w 2030243"/>
              <a:gd name="connsiteY3314" fmla="*/ 273451 h 1480983"/>
              <a:gd name="connsiteX3315" fmla="*/ 1591477 w 2030243"/>
              <a:gd name="connsiteY3315" fmla="*/ 273796 h 1480983"/>
              <a:gd name="connsiteX3316" fmla="*/ 1591132 w 2030243"/>
              <a:gd name="connsiteY3316" fmla="*/ 273482 h 1480983"/>
              <a:gd name="connsiteX3317" fmla="*/ 1591163 w 2030243"/>
              <a:gd name="connsiteY3317" fmla="*/ 273452 h 1480983"/>
              <a:gd name="connsiteX3318" fmla="*/ 1591039 w 2030243"/>
              <a:gd name="connsiteY3318" fmla="*/ 273396 h 1480983"/>
              <a:gd name="connsiteX3319" fmla="*/ 1591162 w 2030243"/>
              <a:gd name="connsiteY3319" fmla="*/ 273451 h 1480983"/>
              <a:gd name="connsiteX3320" fmla="*/ 1591132 w 2030243"/>
              <a:gd name="connsiteY3320" fmla="*/ 273482 h 1480983"/>
              <a:gd name="connsiteX3321" fmla="*/ 1591132 w 2030243"/>
              <a:gd name="connsiteY3321" fmla="*/ 273482 h 1480983"/>
              <a:gd name="connsiteX3322" fmla="*/ 1591132 w 2030243"/>
              <a:gd name="connsiteY3322" fmla="*/ 273483 h 1480983"/>
              <a:gd name="connsiteX3323" fmla="*/ 1588456 w 2030243"/>
              <a:gd name="connsiteY3323" fmla="*/ 270963 h 1480983"/>
              <a:gd name="connsiteX3324" fmla="*/ 1591039 w 2030243"/>
              <a:gd name="connsiteY3324" fmla="*/ 273396 h 1480983"/>
              <a:gd name="connsiteX3325" fmla="*/ 1587798 w 2030243"/>
              <a:gd name="connsiteY3325" fmla="*/ 271934 h 1480983"/>
              <a:gd name="connsiteX3326" fmla="*/ 1588456 w 2030243"/>
              <a:gd name="connsiteY3326" fmla="*/ 270963 h 1480983"/>
              <a:gd name="connsiteX3327" fmla="*/ 1543977 w 2030243"/>
              <a:gd name="connsiteY3327" fmla="*/ 270134 h 1480983"/>
              <a:gd name="connsiteX3328" fmla="*/ 1557092 w 2030243"/>
              <a:gd name="connsiteY3328" fmla="*/ 276315 h 1480983"/>
              <a:gd name="connsiteX3329" fmla="*/ 1555168 w 2030243"/>
              <a:gd name="connsiteY3329" fmla="*/ 278162 h 1480983"/>
              <a:gd name="connsiteX3330" fmla="*/ 1543977 w 2030243"/>
              <a:gd name="connsiteY3330" fmla="*/ 270134 h 1480983"/>
              <a:gd name="connsiteX3331" fmla="*/ 1471908 w 2030243"/>
              <a:gd name="connsiteY3331" fmla="*/ 270024 h 1480983"/>
              <a:gd name="connsiteX3332" fmla="*/ 1472221 w 2030243"/>
              <a:gd name="connsiteY3332" fmla="*/ 270353 h 1480983"/>
              <a:gd name="connsiteX3333" fmla="*/ 1472550 w 2030243"/>
              <a:gd name="connsiteY3333" fmla="*/ 270651 h 1480983"/>
              <a:gd name="connsiteX3334" fmla="*/ 1472252 w 2030243"/>
              <a:gd name="connsiteY3334" fmla="*/ 270338 h 1480983"/>
              <a:gd name="connsiteX3335" fmla="*/ 1568392 w 2030243"/>
              <a:gd name="connsiteY3335" fmla="*/ 269789 h 1480983"/>
              <a:gd name="connsiteX3336" fmla="*/ 1570207 w 2030243"/>
              <a:gd name="connsiteY3336" fmla="*/ 275236 h 1480983"/>
              <a:gd name="connsiteX3337" fmla="*/ 1567891 w 2030243"/>
              <a:gd name="connsiteY3337" fmla="*/ 275893 h 1480983"/>
              <a:gd name="connsiteX3338" fmla="*/ 1567077 w 2030243"/>
              <a:gd name="connsiteY3338" fmla="*/ 270181 h 1480983"/>
              <a:gd name="connsiteX3339" fmla="*/ 1568392 w 2030243"/>
              <a:gd name="connsiteY3339" fmla="*/ 269789 h 1480983"/>
              <a:gd name="connsiteX3340" fmla="*/ 511588 w 2030243"/>
              <a:gd name="connsiteY3340" fmla="*/ 269727 h 1480983"/>
              <a:gd name="connsiteX3341" fmla="*/ 507628 w 2030243"/>
              <a:gd name="connsiteY3341" fmla="*/ 276300 h 1480983"/>
              <a:gd name="connsiteX3342" fmla="*/ 508630 w 2030243"/>
              <a:gd name="connsiteY3342" fmla="*/ 277724 h 1480983"/>
              <a:gd name="connsiteX3343" fmla="*/ 515532 w 2030243"/>
              <a:gd name="connsiteY3343" fmla="*/ 275627 h 1480983"/>
              <a:gd name="connsiteX3344" fmla="*/ 511588 w 2030243"/>
              <a:gd name="connsiteY3344" fmla="*/ 269727 h 1480983"/>
              <a:gd name="connsiteX3345" fmla="*/ 324237 w 2030243"/>
              <a:gd name="connsiteY3345" fmla="*/ 269570 h 1480983"/>
              <a:gd name="connsiteX3346" fmla="*/ 323174 w 2030243"/>
              <a:gd name="connsiteY3346" fmla="*/ 270149 h 1480983"/>
              <a:gd name="connsiteX3347" fmla="*/ 324879 w 2030243"/>
              <a:gd name="connsiteY3347" fmla="*/ 273718 h 1480983"/>
              <a:gd name="connsiteX3348" fmla="*/ 326288 w 2030243"/>
              <a:gd name="connsiteY3348" fmla="*/ 272920 h 1480983"/>
              <a:gd name="connsiteX3349" fmla="*/ 324237 w 2030243"/>
              <a:gd name="connsiteY3349" fmla="*/ 269570 h 1480983"/>
              <a:gd name="connsiteX3350" fmla="*/ 1562914 w 2030243"/>
              <a:gd name="connsiteY3350" fmla="*/ 269555 h 1480983"/>
              <a:gd name="connsiteX3351" fmla="*/ 1563462 w 2030243"/>
              <a:gd name="connsiteY3351" fmla="*/ 270979 h 1480983"/>
              <a:gd name="connsiteX3352" fmla="*/ 1561521 w 2030243"/>
              <a:gd name="connsiteY3352" fmla="*/ 271166 h 1480983"/>
              <a:gd name="connsiteX3353" fmla="*/ 1561052 w 2030243"/>
              <a:gd name="connsiteY3353" fmla="*/ 269993 h 1480983"/>
              <a:gd name="connsiteX3354" fmla="*/ 1562914 w 2030243"/>
              <a:gd name="connsiteY3354" fmla="*/ 269555 h 1480983"/>
              <a:gd name="connsiteX3355" fmla="*/ 987953 w 2030243"/>
              <a:gd name="connsiteY3355" fmla="*/ 268178 h 1480983"/>
              <a:gd name="connsiteX3356" fmla="*/ 986967 w 2030243"/>
              <a:gd name="connsiteY3356" fmla="*/ 269101 h 1480983"/>
              <a:gd name="connsiteX3357" fmla="*/ 987843 w 2030243"/>
              <a:gd name="connsiteY3357" fmla="*/ 271182 h 1480983"/>
              <a:gd name="connsiteX3358" fmla="*/ 989486 w 2030243"/>
              <a:gd name="connsiteY3358" fmla="*/ 269242 h 1480983"/>
              <a:gd name="connsiteX3359" fmla="*/ 987953 w 2030243"/>
              <a:gd name="connsiteY3359" fmla="*/ 268178 h 1480983"/>
              <a:gd name="connsiteX3360" fmla="*/ 1358161 w 2030243"/>
              <a:gd name="connsiteY3360" fmla="*/ 267692 h 1480983"/>
              <a:gd name="connsiteX3361" fmla="*/ 1362700 w 2030243"/>
              <a:gd name="connsiteY3361" fmla="*/ 270337 h 1480983"/>
              <a:gd name="connsiteX3362" fmla="*/ 1357503 w 2030243"/>
              <a:gd name="connsiteY3362" fmla="*/ 269508 h 1480983"/>
              <a:gd name="connsiteX3363" fmla="*/ 1358161 w 2030243"/>
              <a:gd name="connsiteY3363" fmla="*/ 267692 h 1480983"/>
              <a:gd name="connsiteX3364" fmla="*/ 1651840 w 2030243"/>
              <a:gd name="connsiteY3364" fmla="*/ 267661 h 1480983"/>
              <a:gd name="connsiteX3365" fmla="*/ 1652747 w 2030243"/>
              <a:gd name="connsiteY3365" fmla="*/ 268663 h 1480983"/>
              <a:gd name="connsiteX3366" fmla="*/ 1651855 w 2030243"/>
              <a:gd name="connsiteY3366" fmla="*/ 269477 h 1480983"/>
              <a:gd name="connsiteX3367" fmla="*/ 1650665 w 2030243"/>
              <a:gd name="connsiteY3367" fmla="*/ 268851 h 1480983"/>
              <a:gd name="connsiteX3368" fmla="*/ 1651840 w 2030243"/>
              <a:gd name="connsiteY3368" fmla="*/ 267661 h 1480983"/>
              <a:gd name="connsiteX3369" fmla="*/ 1464536 w 2030243"/>
              <a:gd name="connsiteY3369" fmla="*/ 266441 h 1480983"/>
              <a:gd name="connsiteX3370" fmla="*/ 1464161 w 2030243"/>
              <a:gd name="connsiteY3370" fmla="*/ 267521 h 1480983"/>
              <a:gd name="connsiteX3371" fmla="*/ 1467025 w 2030243"/>
              <a:gd name="connsiteY3371" fmla="*/ 268506 h 1480983"/>
              <a:gd name="connsiteX3372" fmla="*/ 1467369 w 2030243"/>
              <a:gd name="connsiteY3372" fmla="*/ 267488 h 1480983"/>
              <a:gd name="connsiteX3373" fmla="*/ 1464536 w 2030243"/>
              <a:gd name="connsiteY3373" fmla="*/ 266441 h 1480983"/>
              <a:gd name="connsiteX3374" fmla="*/ 250243 w 2030243"/>
              <a:gd name="connsiteY3374" fmla="*/ 265266 h 1480983"/>
              <a:gd name="connsiteX3375" fmla="*/ 251401 w 2030243"/>
              <a:gd name="connsiteY3375" fmla="*/ 266049 h 1480983"/>
              <a:gd name="connsiteX3376" fmla="*/ 249257 w 2030243"/>
              <a:gd name="connsiteY3376" fmla="*/ 269821 h 1480983"/>
              <a:gd name="connsiteX3377" fmla="*/ 247535 w 2030243"/>
              <a:gd name="connsiteY3377" fmla="*/ 268678 h 1480983"/>
              <a:gd name="connsiteX3378" fmla="*/ 250243 w 2030243"/>
              <a:gd name="connsiteY3378" fmla="*/ 265266 h 1480983"/>
              <a:gd name="connsiteX3379" fmla="*/ 1523068 w 2030243"/>
              <a:gd name="connsiteY3379" fmla="*/ 264218 h 1480983"/>
              <a:gd name="connsiteX3380" fmla="*/ 1526386 w 2030243"/>
              <a:gd name="connsiteY3380" fmla="*/ 266847 h 1480983"/>
              <a:gd name="connsiteX3381" fmla="*/ 1525573 w 2030243"/>
              <a:gd name="connsiteY3381" fmla="*/ 268021 h 1480983"/>
              <a:gd name="connsiteX3382" fmla="*/ 1521926 w 2030243"/>
              <a:gd name="connsiteY3382" fmla="*/ 265814 h 1480983"/>
              <a:gd name="connsiteX3383" fmla="*/ 1523068 w 2030243"/>
              <a:gd name="connsiteY3383" fmla="*/ 264218 h 1480983"/>
              <a:gd name="connsiteX3384" fmla="*/ 1556795 w 2030243"/>
              <a:gd name="connsiteY3384" fmla="*/ 264124 h 1480983"/>
              <a:gd name="connsiteX3385" fmla="*/ 1559705 w 2030243"/>
              <a:gd name="connsiteY3385" fmla="*/ 266753 h 1480983"/>
              <a:gd name="connsiteX3386" fmla="*/ 1557452 w 2030243"/>
              <a:gd name="connsiteY3386" fmla="*/ 267770 h 1480983"/>
              <a:gd name="connsiteX3387" fmla="*/ 1555480 w 2030243"/>
              <a:gd name="connsiteY3387" fmla="*/ 265329 h 1480983"/>
              <a:gd name="connsiteX3388" fmla="*/ 1556795 w 2030243"/>
              <a:gd name="connsiteY3388" fmla="*/ 264124 h 1480983"/>
              <a:gd name="connsiteX3389" fmla="*/ 1494192 w 2030243"/>
              <a:gd name="connsiteY3389" fmla="*/ 264116 h 1480983"/>
              <a:gd name="connsiteX3390" fmla="*/ 1498507 w 2030243"/>
              <a:gd name="connsiteY3390" fmla="*/ 264530 h 1480983"/>
              <a:gd name="connsiteX3391" fmla="*/ 1501127 w 2030243"/>
              <a:gd name="connsiteY3391" fmla="*/ 268099 h 1480983"/>
              <a:gd name="connsiteX3392" fmla="*/ 1496371 w 2030243"/>
              <a:gd name="connsiteY3392" fmla="*/ 268111 h 1480983"/>
              <a:gd name="connsiteX3393" fmla="*/ 1494161 w 2030243"/>
              <a:gd name="connsiteY3393" fmla="*/ 264063 h 1480983"/>
              <a:gd name="connsiteX3394" fmla="*/ 1494115 w 2030243"/>
              <a:gd name="connsiteY3394" fmla="*/ 264108 h 1480983"/>
              <a:gd name="connsiteX3395" fmla="*/ 1494084 w 2030243"/>
              <a:gd name="connsiteY3395" fmla="*/ 264074 h 1480983"/>
              <a:gd name="connsiteX3396" fmla="*/ 1494163 w 2030243"/>
              <a:gd name="connsiteY3396" fmla="*/ 264062 h 1480983"/>
              <a:gd name="connsiteX3397" fmla="*/ 1494192 w 2030243"/>
              <a:gd name="connsiteY3397" fmla="*/ 264116 h 1480983"/>
              <a:gd name="connsiteX3398" fmla="*/ 1494116 w 2030243"/>
              <a:gd name="connsiteY3398" fmla="*/ 264108 h 1480983"/>
              <a:gd name="connsiteX3399" fmla="*/ 1494161 w 2030243"/>
              <a:gd name="connsiteY3399" fmla="*/ 264061 h 1480983"/>
              <a:gd name="connsiteX3400" fmla="*/ 1494163 w 2030243"/>
              <a:gd name="connsiteY3400" fmla="*/ 264062 h 1480983"/>
              <a:gd name="connsiteX3401" fmla="*/ 1494161 w 2030243"/>
              <a:gd name="connsiteY3401" fmla="*/ 264063 h 1480983"/>
              <a:gd name="connsiteX3402" fmla="*/ 1613527 w 2030243"/>
              <a:gd name="connsiteY3402" fmla="*/ 262183 h 1480983"/>
              <a:gd name="connsiteX3403" fmla="*/ 1613902 w 2030243"/>
              <a:gd name="connsiteY3403" fmla="*/ 262684 h 1480983"/>
              <a:gd name="connsiteX3404" fmla="*/ 1612885 w 2030243"/>
              <a:gd name="connsiteY3404" fmla="*/ 263106 h 1480983"/>
              <a:gd name="connsiteX3405" fmla="*/ 1612885 w 2030243"/>
              <a:gd name="connsiteY3405" fmla="*/ 262465 h 1480983"/>
              <a:gd name="connsiteX3406" fmla="*/ 1613527 w 2030243"/>
              <a:gd name="connsiteY3406" fmla="*/ 262183 h 1480983"/>
              <a:gd name="connsiteX3407" fmla="*/ 1491523 w 2030243"/>
              <a:gd name="connsiteY3407" fmla="*/ 261285 h 1480983"/>
              <a:gd name="connsiteX3408" fmla="*/ 1494084 w 2030243"/>
              <a:gd name="connsiteY3408" fmla="*/ 264074 h 1480983"/>
              <a:gd name="connsiteX3409" fmla="*/ 1490700 w 2030243"/>
              <a:gd name="connsiteY3409" fmla="*/ 264609 h 1480983"/>
              <a:gd name="connsiteX3410" fmla="*/ 1487870 w 2030243"/>
              <a:gd name="connsiteY3410" fmla="*/ 262528 h 1480983"/>
              <a:gd name="connsiteX3411" fmla="*/ 1487887 w 2030243"/>
              <a:gd name="connsiteY3411" fmla="*/ 262512 h 1480983"/>
              <a:gd name="connsiteX3412" fmla="*/ 1491523 w 2030243"/>
              <a:gd name="connsiteY3412" fmla="*/ 261285 h 1480983"/>
              <a:gd name="connsiteX3413" fmla="*/ 251776 w 2030243"/>
              <a:gd name="connsiteY3413" fmla="*/ 259272 h 1480983"/>
              <a:gd name="connsiteX3414" fmla="*/ 252418 w 2030243"/>
              <a:gd name="connsiteY3414" fmla="*/ 260132 h 1480983"/>
              <a:gd name="connsiteX3415" fmla="*/ 251541 w 2030243"/>
              <a:gd name="connsiteY3415" fmla="*/ 261119 h 1480983"/>
              <a:gd name="connsiteX3416" fmla="*/ 250885 w 2030243"/>
              <a:gd name="connsiteY3416" fmla="*/ 260227 h 1480983"/>
              <a:gd name="connsiteX3417" fmla="*/ 251776 w 2030243"/>
              <a:gd name="connsiteY3417" fmla="*/ 259272 h 1480983"/>
              <a:gd name="connsiteX3418" fmla="*/ 1564573 w 2030243"/>
              <a:gd name="connsiteY3418" fmla="*/ 258881 h 1480983"/>
              <a:gd name="connsiteX3419" fmla="*/ 1565606 w 2030243"/>
              <a:gd name="connsiteY3419" fmla="*/ 259695 h 1480983"/>
              <a:gd name="connsiteX3420" fmla="*/ 1564527 w 2030243"/>
              <a:gd name="connsiteY3420" fmla="*/ 260978 h 1480983"/>
              <a:gd name="connsiteX3421" fmla="*/ 1563807 w 2030243"/>
              <a:gd name="connsiteY3421" fmla="*/ 259852 h 1480983"/>
              <a:gd name="connsiteX3422" fmla="*/ 1564573 w 2030243"/>
              <a:gd name="connsiteY3422" fmla="*/ 258881 h 1480983"/>
              <a:gd name="connsiteX3423" fmla="*/ 1402060 w 2030243"/>
              <a:gd name="connsiteY3423" fmla="*/ 255329 h 1480983"/>
              <a:gd name="connsiteX3424" fmla="*/ 1404424 w 2030243"/>
              <a:gd name="connsiteY3424" fmla="*/ 259789 h 1480983"/>
              <a:gd name="connsiteX3425" fmla="*/ 1416381 w 2030243"/>
              <a:gd name="connsiteY3425" fmla="*/ 266768 h 1480983"/>
              <a:gd name="connsiteX3426" fmla="*/ 1422271 w 2030243"/>
              <a:gd name="connsiteY3426" fmla="*/ 269753 h 1480983"/>
              <a:gd name="connsiteX3427" fmla="*/ 1428361 w 2030243"/>
              <a:gd name="connsiteY3427" fmla="*/ 268768 h 1480983"/>
              <a:gd name="connsiteX3428" fmla="*/ 1428400 w 2030243"/>
              <a:gd name="connsiteY3428" fmla="*/ 268788 h 1480983"/>
              <a:gd name="connsiteX3429" fmla="*/ 1428451 w 2030243"/>
              <a:gd name="connsiteY3429" fmla="*/ 268803 h 1480983"/>
              <a:gd name="connsiteX3430" fmla="*/ 1431652 w 2030243"/>
              <a:gd name="connsiteY3430" fmla="*/ 276332 h 1480983"/>
              <a:gd name="connsiteX3431" fmla="*/ 1440294 w 2030243"/>
              <a:gd name="connsiteY3431" fmla="*/ 276581 h 1480983"/>
              <a:gd name="connsiteX3432" fmla="*/ 1434800 w 2030243"/>
              <a:gd name="connsiteY3432" fmla="*/ 270666 h 1480983"/>
              <a:gd name="connsiteX3433" fmla="*/ 1428451 w 2030243"/>
              <a:gd name="connsiteY3433" fmla="*/ 268803 h 1480983"/>
              <a:gd name="connsiteX3434" fmla="*/ 1428431 w 2030243"/>
              <a:gd name="connsiteY3434" fmla="*/ 268757 h 1480983"/>
              <a:gd name="connsiteX3435" fmla="*/ 1428361 w 2030243"/>
              <a:gd name="connsiteY3435" fmla="*/ 268768 h 1480983"/>
              <a:gd name="connsiteX3436" fmla="*/ 1410418 w 2030243"/>
              <a:gd name="connsiteY3436" fmla="*/ 259554 h 1480983"/>
              <a:gd name="connsiteX3437" fmla="*/ 1402060 w 2030243"/>
              <a:gd name="connsiteY3437" fmla="*/ 255329 h 1480983"/>
              <a:gd name="connsiteX3438" fmla="*/ 1637989 w 2030243"/>
              <a:gd name="connsiteY3438" fmla="*/ 255250 h 1480983"/>
              <a:gd name="connsiteX3439" fmla="*/ 1639852 w 2030243"/>
              <a:gd name="connsiteY3439" fmla="*/ 257081 h 1480983"/>
              <a:gd name="connsiteX3440" fmla="*/ 1637848 w 2030243"/>
              <a:gd name="connsiteY3440" fmla="*/ 259367 h 1480983"/>
              <a:gd name="connsiteX3441" fmla="*/ 1635892 w 2030243"/>
              <a:gd name="connsiteY3441" fmla="*/ 256643 h 1480983"/>
              <a:gd name="connsiteX3442" fmla="*/ 1637989 w 2030243"/>
              <a:gd name="connsiteY3442" fmla="*/ 255250 h 1480983"/>
              <a:gd name="connsiteX3443" fmla="*/ 327884 w 2030243"/>
              <a:gd name="connsiteY3443" fmla="*/ 253952 h 1480983"/>
              <a:gd name="connsiteX3444" fmla="*/ 325787 w 2030243"/>
              <a:gd name="connsiteY3444" fmla="*/ 254374 h 1480983"/>
              <a:gd name="connsiteX3445" fmla="*/ 327603 w 2030243"/>
              <a:gd name="connsiteY3445" fmla="*/ 262637 h 1480983"/>
              <a:gd name="connsiteX3446" fmla="*/ 329088 w 2030243"/>
              <a:gd name="connsiteY3446" fmla="*/ 262231 h 1480983"/>
              <a:gd name="connsiteX3447" fmla="*/ 327884 w 2030243"/>
              <a:gd name="connsiteY3447" fmla="*/ 253952 h 1480983"/>
              <a:gd name="connsiteX3448" fmla="*/ 1555527 w 2030243"/>
              <a:gd name="connsiteY3448" fmla="*/ 253841 h 1480983"/>
              <a:gd name="connsiteX3449" fmla="*/ 1559080 w 2030243"/>
              <a:gd name="connsiteY3449" fmla="*/ 256925 h 1480983"/>
              <a:gd name="connsiteX3450" fmla="*/ 1557499 w 2030243"/>
              <a:gd name="connsiteY3450" fmla="*/ 258505 h 1480983"/>
              <a:gd name="connsiteX3451" fmla="*/ 1554510 w 2030243"/>
              <a:gd name="connsiteY3451" fmla="*/ 254937 h 1480983"/>
              <a:gd name="connsiteX3452" fmla="*/ 1555527 w 2030243"/>
              <a:gd name="connsiteY3452" fmla="*/ 253841 h 1480983"/>
              <a:gd name="connsiteX3453" fmla="*/ 1477964 w 2030243"/>
              <a:gd name="connsiteY3453" fmla="*/ 253794 h 1480983"/>
              <a:gd name="connsiteX3454" fmla="*/ 1487902 w 2030243"/>
              <a:gd name="connsiteY3454" fmla="*/ 262496 h 1480983"/>
              <a:gd name="connsiteX3455" fmla="*/ 1487870 w 2030243"/>
              <a:gd name="connsiteY3455" fmla="*/ 262526 h 1480983"/>
              <a:gd name="connsiteX3456" fmla="*/ 1475131 w 2030243"/>
              <a:gd name="connsiteY3456" fmla="*/ 257894 h 1480983"/>
              <a:gd name="connsiteX3457" fmla="*/ 1474866 w 2030243"/>
              <a:gd name="connsiteY3457" fmla="*/ 255234 h 1480983"/>
              <a:gd name="connsiteX3458" fmla="*/ 1477964 w 2030243"/>
              <a:gd name="connsiteY3458" fmla="*/ 253794 h 1480983"/>
              <a:gd name="connsiteX3459" fmla="*/ 1495711 w 2030243"/>
              <a:gd name="connsiteY3459" fmla="*/ 253106 h 1480983"/>
              <a:gd name="connsiteX3460" fmla="*/ 1496040 w 2030243"/>
              <a:gd name="connsiteY3460" fmla="*/ 253466 h 1480983"/>
              <a:gd name="connsiteX3461" fmla="*/ 1495680 w 2030243"/>
              <a:gd name="connsiteY3461" fmla="*/ 253137 h 1480983"/>
              <a:gd name="connsiteX3462" fmla="*/ 1495681 w 2030243"/>
              <a:gd name="connsiteY3462" fmla="*/ 253137 h 1480983"/>
              <a:gd name="connsiteX3463" fmla="*/ 1495711 w 2030243"/>
              <a:gd name="connsiteY3463" fmla="*/ 253106 h 1480983"/>
              <a:gd name="connsiteX3464" fmla="*/ 1495680 w 2030243"/>
              <a:gd name="connsiteY3464" fmla="*/ 253137 h 1480983"/>
              <a:gd name="connsiteX3465" fmla="*/ 1495639 w 2030243"/>
              <a:gd name="connsiteY3465" fmla="*/ 253112 h 1480983"/>
              <a:gd name="connsiteX3466" fmla="*/ 1627363 w 2030243"/>
              <a:gd name="connsiteY3466" fmla="*/ 250696 h 1480983"/>
              <a:gd name="connsiteX3467" fmla="*/ 1627957 w 2030243"/>
              <a:gd name="connsiteY3467" fmla="*/ 251087 h 1480983"/>
              <a:gd name="connsiteX3468" fmla="*/ 1627800 w 2030243"/>
              <a:gd name="connsiteY3468" fmla="*/ 251744 h 1480983"/>
              <a:gd name="connsiteX3469" fmla="*/ 1627128 w 2030243"/>
              <a:gd name="connsiteY3469" fmla="*/ 251744 h 1480983"/>
              <a:gd name="connsiteX3470" fmla="*/ 1627363 w 2030243"/>
              <a:gd name="connsiteY3470" fmla="*/ 250696 h 1480983"/>
              <a:gd name="connsiteX3471" fmla="*/ 1622374 w 2030243"/>
              <a:gd name="connsiteY3471" fmla="*/ 250094 h 1480983"/>
              <a:gd name="connsiteX3472" fmla="*/ 1618457 w 2030243"/>
              <a:gd name="connsiteY3472" fmla="*/ 256878 h 1480983"/>
              <a:gd name="connsiteX3473" fmla="*/ 1616658 w 2030243"/>
              <a:gd name="connsiteY3473" fmla="*/ 255594 h 1480983"/>
              <a:gd name="connsiteX3474" fmla="*/ 1375213 w 2030243"/>
              <a:gd name="connsiteY3474" fmla="*/ 250045 h 1480983"/>
              <a:gd name="connsiteX3475" fmla="*/ 1375239 w 2030243"/>
              <a:gd name="connsiteY3475" fmla="*/ 250062 h 1480983"/>
              <a:gd name="connsiteX3476" fmla="*/ 1375236 w 2030243"/>
              <a:gd name="connsiteY3476" fmla="*/ 250070 h 1480983"/>
              <a:gd name="connsiteX3477" fmla="*/ 1375212 w 2030243"/>
              <a:gd name="connsiteY3477" fmla="*/ 250046 h 1480983"/>
              <a:gd name="connsiteX3478" fmla="*/ 1622433 w 2030243"/>
              <a:gd name="connsiteY3478" fmla="*/ 249992 h 1480983"/>
              <a:gd name="connsiteX3479" fmla="*/ 1622455 w 2030243"/>
              <a:gd name="connsiteY3479" fmla="*/ 250016 h 1480983"/>
              <a:gd name="connsiteX3480" fmla="*/ 1622374 w 2030243"/>
              <a:gd name="connsiteY3480" fmla="*/ 250094 h 1480983"/>
              <a:gd name="connsiteX3481" fmla="*/ 1622433 w 2030243"/>
              <a:gd name="connsiteY3481" fmla="*/ 249992 h 1480983"/>
              <a:gd name="connsiteX3482" fmla="*/ 1622433 w 2030243"/>
              <a:gd name="connsiteY3482" fmla="*/ 249992 h 1480983"/>
              <a:gd name="connsiteX3483" fmla="*/ 1622431 w 2030243"/>
              <a:gd name="connsiteY3483" fmla="*/ 249992 h 1480983"/>
              <a:gd name="connsiteX3484" fmla="*/ 1375204 w 2030243"/>
              <a:gd name="connsiteY3484" fmla="*/ 249992 h 1480983"/>
              <a:gd name="connsiteX3485" fmla="*/ 1375236 w 2030243"/>
              <a:gd name="connsiteY3485" fmla="*/ 250023 h 1480983"/>
              <a:gd name="connsiteX3486" fmla="*/ 1375213 w 2030243"/>
              <a:gd name="connsiteY3486" fmla="*/ 250045 h 1480983"/>
              <a:gd name="connsiteX3487" fmla="*/ 1375204 w 2030243"/>
              <a:gd name="connsiteY3487" fmla="*/ 250039 h 1480983"/>
              <a:gd name="connsiteX3488" fmla="*/ 1375212 w 2030243"/>
              <a:gd name="connsiteY3488" fmla="*/ 250046 h 1480983"/>
              <a:gd name="connsiteX3489" fmla="*/ 1373655 w 2030243"/>
              <a:gd name="connsiteY3489" fmla="*/ 251588 h 1480983"/>
              <a:gd name="connsiteX3490" fmla="*/ 1373624 w 2030243"/>
              <a:gd name="connsiteY3490" fmla="*/ 251557 h 1480983"/>
              <a:gd name="connsiteX3491" fmla="*/ 1375204 w 2030243"/>
              <a:gd name="connsiteY3491" fmla="*/ 249992 h 1480983"/>
              <a:gd name="connsiteX3492" fmla="*/ 1622760 w 2030243"/>
              <a:gd name="connsiteY3492" fmla="*/ 249695 h 1480983"/>
              <a:gd name="connsiteX3493" fmla="*/ 1622464 w 2030243"/>
              <a:gd name="connsiteY3493" fmla="*/ 250024 h 1480983"/>
              <a:gd name="connsiteX3494" fmla="*/ 1622455 w 2030243"/>
              <a:gd name="connsiteY3494" fmla="*/ 250016 h 1480983"/>
              <a:gd name="connsiteX3495" fmla="*/ 1622464 w 2030243"/>
              <a:gd name="connsiteY3495" fmla="*/ 250007 h 1480983"/>
              <a:gd name="connsiteX3496" fmla="*/ 1622433 w 2030243"/>
              <a:gd name="connsiteY3496" fmla="*/ 249992 h 1480983"/>
              <a:gd name="connsiteX3497" fmla="*/ 1459059 w 2030243"/>
              <a:gd name="connsiteY3497" fmla="*/ 249334 h 1480983"/>
              <a:gd name="connsiteX3498" fmla="*/ 1460859 w 2030243"/>
              <a:gd name="connsiteY3498" fmla="*/ 250508 h 1480983"/>
              <a:gd name="connsiteX3499" fmla="*/ 1458825 w 2030243"/>
              <a:gd name="connsiteY3499" fmla="*/ 252151 h 1480983"/>
              <a:gd name="connsiteX3500" fmla="*/ 1457557 w 2030243"/>
              <a:gd name="connsiteY3500" fmla="*/ 250883 h 1480983"/>
              <a:gd name="connsiteX3501" fmla="*/ 1459059 w 2030243"/>
              <a:gd name="connsiteY3501" fmla="*/ 249334 h 1480983"/>
              <a:gd name="connsiteX3502" fmla="*/ 1320914 w 2030243"/>
              <a:gd name="connsiteY3502" fmla="*/ 248896 h 1480983"/>
              <a:gd name="connsiteX3503" fmla="*/ 1319645 w 2030243"/>
              <a:gd name="connsiteY3503" fmla="*/ 250743 h 1480983"/>
              <a:gd name="connsiteX3504" fmla="*/ 1325140 w 2030243"/>
              <a:gd name="connsiteY3504" fmla="*/ 253138 h 1480983"/>
              <a:gd name="connsiteX3505" fmla="*/ 1345626 w 2030243"/>
              <a:gd name="connsiteY3505" fmla="*/ 260321 h 1480983"/>
              <a:gd name="connsiteX3506" fmla="*/ 1349710 w 2030243"/>
              <a:gd name="connsiteY3506" fmla="*/ 264124 h 1480983"/>
              <a:gd name="connsiteX3507" fmla="*/ 1345438 w 2030243"/>
              <a:gd name="connsiteY3507" fmla="*/ 266456 h 1480983"/>
              <a:gd name="connsiteX3508" fmla="*/ 1341838 w 2030243"/>
              <a:gd name="connsiteY3508" fmla="*/ 269477 h 1480983"/>
              <a:gd name="connsiteX3509" fmla="*/ 1344592 w 2030243"/>
              <a:gd name="connsiteY3509" fmla="*/ 273264 h 1480983"/>
              <a:gd name="connsiteX3510" fmla="*/ 1354530 w 2030243"/>
              <a:gd name="connsiteY3510" fmla="*/ 277740 h 1480983"/>
              <a:gd name="connsiteX3511" fmla="*/ 1372434 w 2030243"/>
              <a:gd name="connsiteY3511" fmla="*/ 286739 h 1480983"/>
              <a:gd name="connsiteX3512" fmla="*/ 1372825 w 2030243"/>
              <a:gd name="connsiteY3512" fmla="*/ 288914 h 1480983"/>
              <a:gd name="connsiteX3513" fmla="*/ 1366393 w 2030243"/>
              <a:gd name="connsiteY3513" fmla="*/ 289509 h 1480983"/>
              <a:gd name="connsiteX3514" fmla="*/ 1373842 w 2030243"/>
              <a:gd name="connsiteY3514" fmla="*/ 298993 h 1480983"/>
              <a:gd name="connsiteX3515" fmla="*/ 1365862 w 2030243"/>
              <a:gd name="connsiteY3515" fmla="*/ 303892 h 1480983"/>
              <a:gd name="connsiteX3516" fmla="*/ 1366189 w 2030243"/>
              <a:gd name="connsiteY3516" fmla="*/ 305222 h 1480983"/>
              <a:gd name="connsiteX3517" fmla="*/ 1382591 w 2030243"/>
              <a:gd name="connsiteY3517" fmla="*/ 305222 h 1480983"/>
              <a:gd name="connsiteX3518" fmla="*/ 1388899 w 2030243"/>
              <a:gd name="connsiteY3518" fmla="*/ 299259 h 1480983"/>
              <a:gd name="connsiteX3519" fmla="*/ 1385722 w 2030243"/>
              <a:gd name="connsiteY3519" fmla="*/ 292263 h 1480983"/>
              <a:gd name="connsiteX3520" fmla="*/ 1387114 w 2030243"/>
              <a:gd name="connsiteY3520" fmla="*/ 291137 h 1480983"/>
              <a:gd name="connsiteX3521" fmla="*/ 1393327 w 2030243"/>
              <a:gd name="connsiteY3521" fmla="*/ 296285 h 1480983"/>
              <a:gd name="connsiteX3522" fmla="*/ 1394157 w 2030243"/>
              <a:gd name="connsiteY3522" fmla="*/ 303453 h 1480983"/>
              <a:gd name="connsiteX3523" fmla="*/ 1398461 w 2030243"/>
              <a:gd name="connsiteY3523" fmla="*/ 297083 h 1480983"/>
              <a:gd name="connsiteX3524" fmla="*/ 1405472 w 2030243"/>
              <a:gd name="connsiteY3524" fmla="*/ 294596 h 1480983"/>
              <a:gd name="connsiteX3525" fmla="*/ 1398022 w 2030243"/>
              <a:gd name="connsiteY3525" fmla="*/ 288194 h 1480983"/>
              <a:gd name="connsiteX3526" fmla="*/ 1386316 w 2030243"/>
              <a:gd name="connsiteY3526" fmla="*/ 282827 h 1480983"/>
              <a:gd name="connsiteX3527" fmla="*/ 1373734 w 2030243"/>
              <a:gd name="connsiteY3527" fmla="*/ 277396 h 1480983"/>
              <a:gd name="connsiteX3528" fmla="*/ 1362684 w 2030243"/>
              <a:gd name="connsiteY3528" fmla="*/ 270353 h 1480983"/>
              <a:gd name="connsiteX3529" fmla="*/ 1369930 w 2030243"/>
              <a:gd name="connsiteY3529" fmla="*/ 269164 h 1480983"/>
              <a:gd name="connsiteX3530" fmla="*/ 1371760 w 2030243"/>
              <a:gd name="connsiteY3530" fmla="*/ 272137 h 1480983"/>
              <a:gd name="connsiteX3531" fmla="*/ 1389103 w 2030243"/>
              <a:gd name="connsiteY3531" fmla="*/ 274124 h 1480983"/>
              <a:gd name="connsiteX3532" fmla="*/ 1374907 w 2030243"/>
              <a:gd name="connsiteY3532" fmla="*/ 265987 h 1480983"/>
              <a:gd name="connsiteX3533" fmla="*/ 1370588 w 2030243"/>
              <a:gd name="connsiteY3533" fmla="*/ 264578 h 1480983"/>
              <a:gd name="connsiteX3534" fmla="*/ 1358724 w 2030243"/>
              <a:gd name="connsiteY3534" fmla="*/ 262043 h 1480983"/>
              <a:gd name="connsiteX3535" fmla="*/ 1325140 w 2030243"/>
              <a:gd name="connsiteY3535" fmla="*/ 253138 h 1480983"/>
              <a:gd name="connsiteX3536" fmla="*/ 1320914 w 2030243"/>
              <a:gd name="connsiteY3536" fmla="*/ 248896 h 1480983"/>
              <a:gd name="connsiteX3537" fmla="*/ 1487870 w 2030243"/>
              <a:gd name="connsiteY3537" fmla="*/ 248536 h 1480983"/>
              <a:gd name="connsiteX3538" fmla="*/ 1495639 w 2030243"/>
              <a:gd name="connsiteY3538" fmla="*/ 253112 h 1480983"/>
              <a:gd name="connsiteX3539" fmla="*/ 1491339 w 2030243"/>
              <a:gd name="connsiteY3539" fmla="*/ 253503 h 1480983"/>
              <a:gd name="connsiteX3540" fmla="*/ 1487870 w 2030243"/>
              <a:gd name="connsiteY3540" fmla="*/ 248536 h 1480983"/>
              <a:gd name="connsiteX3541" fmla="*/ 1422016 w 2030243"/>
              <a:gd name="connsiteY3541" fmla="*/ 248239 h 1480983"/>
              <a:gd name="connsiteX3542" fmla="*/ 1422406 w 2030243"/>
              <a:gd name="connsiteY3542" fmla="*/ 248724 h 1480983"/>
              <a:gd name="connsiteX3543" fmla="*/ 1421482 w 2030243"/>
              <a:gd name="connsiteY3543" fmla="*/ 248990 h 1480983"/>
              <a:gd name="connsiteX3544" fmla="*/ 1421420 w 2030243"/>
              <a:gd name="connsiteY3544" fmla="*/ 248380 h 1480983"/>
              <a:gd name="connsiteX3545" fmla="*/ 1422016 w 2030243"/>
              <a:gd name="connsiteY3545" fmla="*/ 248239 h 1480983"/>
              <a:gd name="connsiteX3546" fmla="*/ 1466853 w 2030243"/>
              <a:gd name="connsiteY3546" fmla="*/ 247879 h 1480983"/>
              <a:gd name="connsiteX3547" fmla="*/ 1468105 w 2030243"/>
              <a:gd name="connsiteY3547" fmla="*/ 249146 h 1480983"/>
              <a:gd name="connsiteX3548" fmla="*/ 1466477 w 2030243"/>
              <a:gd name="connsiteY3548" fmla="*/ 251213 h 1480983"/>
              <a:gd name="connsiteX3549" fmla="*/ 1465318 w 2030243"/>
              <a:gd name="connsiteY3549" fmla="*/ 249397 h 1480983"/>
              <a:gd name="connsiteX3550" fmla="*/ 1466853 w 2030243"/>
              <a:gd name="connsiteY3550" fmla="*/ 247879 h 1480983"/>
              <a:gd name="connsiteX3551" fmla="*/ 314049 w 2030243"/>
              <a:gd name="connsiteY3551" fmla="*/ 247346 h 1480983"/>
              <a:gd name="connsiteX3552" fmla="*/ 312092 w 2030243"/>
              <a:gd name="connsiteY3552" fmla="*/ 248020 h 1480983"/>
              <a:gd name="connsiteX3553" fmla="*/ 317054 w 2030243"/>
              <a:gd name="connsiteY3553" fmla="*/ 261886 h 1480983"/>
              <a:gd name="connsiteX3554" fmla="*/ 318603 w 2030243"/>
              <a:gd name="connsiteY3554" fmla="*/ 261902 h 1480983"/>
              <a:gd name="connsiteX3555" fmla="*/ 314049 w 2030243"/>
              <a:gd name="connsiteY3555" fmla="*/ 247346 h 1480983"/>
              <a:gd name="connsiteX3556" fmla="*/ 464527 w 2030243"/>
              <a:gd name="connsiteY3556" fmla="*/ 247206 h 1480983"/>
              <a:gd name="connsiteX3557" fmla="*/ 462759 w 2030243"/>
              <a:gd name="connsiteY3557" fmla="*/ 256143 h 1480983"/>
              <a:gd name="connsiteX3558" fmla="*/ 470680 w 2030243"/>
              <a:gd name="connsiteY3558" fmla="*/ 254683 h 1480983"/>
              <a:gd name="connsiteX3559" fmla="*/ 470709 w 2030243"/>
              <a:gd name="connsiteY3559" fmla="*/ 254718 h 1480983"/>
              <a:gd name="connsiteX3560" fmla="*/ 471053 w 2030243"/>
              <a:gd name="connsiteY3560" fmla="*/ 255015 h 1480983"/>
              <a:gd name="connsiteX3561" fmla="*/ 470740 w 2030243"/>
              <a:gd name="connsiteY3561" fmla="*/ 254672 h 1480983"/>
              <a:gd name="connsiteX3562" fmla="*/ 470680 w 2030243"/>
              <a:gd name="connsiteY3562" fmla="*/ 254683 h 1480983"/>
              <a:gd name="connsiteX3563" fmla="*/ 1427492 w 2030243"/>
              <a:gd name="connsiteY3563" fmla="*/ 246595 h 1480983"/>
              <a:gd name="connsiteX3564" fmla="*/ 1429432 w 2030243"/>
              <a:gd name="connsiteY3564" fmla="*/ 247706 h 1480983"/>
              <a:gd name="connsiteX3565" fmla="*/ 1428118 w 2030243"/>
              <a:gd name="connsiteY3565" fmla="*/ 249365 h 1480983"/>
              <a:gd name="connsiteX3566" fmla="*/ 1426021 w 2030243"/>
              <a:gd name="connsiteY3566" fmla="*/ 247973 h 1480983"/>
              <a:gd name="connsiteX3567" fmla="*/ 1427492 w 2030243"/>
              <a:gd name="connsiteY3567" fmla="*/ 246595 h 1480983"/>
              <a:gd name="connsiteX3568" fmla="*/ 563516 w 2030243"/>
              <a:gd name="connsiteY3568" fmla="*/ 246126 h 1480983"/>
              <a:gd name="connsiteX3569" fmla="*/ 562874 w 2030243"/>
              <a:gd name="connsiteY3569" fmla="*/ 246846 h 1480983"/>
              <a:gd name="connsiteX3570" fmla="*/ 563454 w 2030243"/>
              <a:gd name="connsiteY3570" fmla="*/ 247128 h 1480983"/>
              <a:gd name="connsiteX3571" fmla="*/ 563829 w 2030243"/>
              <a:gd name="connsiteY3571" fmla="*/ 246689 h 1480983"/>
              <a:gd name="connsiteX3572" fmla="*/ 563516 w 2030243"/>
              <a:gd name="connsiteY3572" fmla="*/ 246126 h 1480983"/>
              <a:gd name="connsiteX3573" fmla="*/ 1559737 w 2030243"/>
              <a:gd name="connsiteY3573" fmla="*/ 244655 h 1480983"/>
              <a:gd name="connsiteX3574" fmla="*/ 1575982 w 2030243"/>
              <a:gd name="connsiteY3574" fmla="*/ 251838 h 1480983"/>
              <a:gd name="connsiteX3575" fmla="*/ 1589520 w 2030243"/>
              <a:gd name="connsiteY3575" fmla="*/ 263216 h 1480983"/>
              <a:gd name="connsiteX3576" fmla="*/ 1587688 w 2030243"/>
              <a:gd name="connsiteY3576" fmla="*/ 265360 h 1480983"/>
              <a:gd name="connsiteX3577" fmla="*/ 1558844 w 2030243"/>
              <a:gd name="connsiteY3577" fmla="*/ 246329 h 1480983"/>
              <a:gd name="connsiteX3578" fmla="*/ 1559737 w 2030243"/>
              <a:gd name="connsiteY3578" fmla="*/ 244655 h 1480983"/>
              <a:gd name="connsiteX3579" fmla="*/ 1354390 w 2030243"/>
              <a:gd name="connsiteY3579" fmla="*/ 244467 h 1480983"/>
              <a:gd name="connsiteX3580" fmla="*/ 1353232 w 2030243"/>
              <a:gd name="connsiteY3580" fmla="*/ 245171 h 1480983"/>
              <a:gd name="connsiteX3581" fmla="*/ 1353733 w 2030243"/>
              <a:gd name="connsiteY3581" fmla="*/ 246158 h 1480983"/>
              <a:gd name="connsiteX3582" fmla="*/ 1354891 w 2030243"/>
              <a:gd name="connsiteY3582" fmla="*/ 245469 h 1480983"/>
              <a:gd name="connsiteX3583" fmla="*/ 1354390 w 2030243"/>
              <a:gd name="connsiteY3583" fmla="*/ 244467 h 1480983"/>
              <a:gd name="connsiteX3584" fmla="*/ 1484694 w 2030243"/>
              <a:gd name="connsiteY3584" fmla="*/ 244451 h 1480983"/>
              <a:gd name="connsiteX3585" fmla="*/ 1496510 w 2030243"/>
              <a:gd name="connsiteY3585" fmla="*/ 247519 h 1480983"/>
              <a:gd name="connsiteX3586" fmla="*/ 1495587 w 2030243"/>
              <a:gd name="connsiteY3586" fmla="*/ 249194 h 1480983"/>
              <a:gd name="connsiteX3587" fmla="*/ 1484694 w 2030243"/>
              <a:gd name="connsiteY3587" fmla="*/ 244451 h 1480983"/>
              <a:gd name="connsiteX3588" fmla="*/ 1479545 w 2030243"/>
              <a:gd name="connsiteY3588" fmla="*/ 244389 h 1480983"/>
              <a:gd name="connsiteX3589" fmla="*/ 1480484 w 2030243"/>
              <a:gd name="connsiteY3589" fmla="*/ 246878 h 1480983"/>
              <a:gd name="connsiteX3590" fmla="*/ 1479091 w 2030243"/>
              <a:gd name="connsiteY3590" fmla="*/ 247989 h 1480983"/>
              <a:gd name="connsiteX3591" fmla="*/ 1478043 w 2030243"/>
              <a:gd name="connsiteY3591" fmla="*/ 247316 h 1480983"/>
              <a:gd name="connsiteX3592" fmla="*/ 1479545 w 2030243"/>
              <a:gd name="connsiteY3592" fmla="*/ 244389 h 1480983"/>
              <a:gd name="connsiteX3593" fmla="*/ 1508217 w 2030243"/>
              <a:gd name="connsiteY3593" fmla="*/ 243716 h 1480983"/>
              <a:gd name="connsiteX3594" fmla="*/ 1508236 w 2030243"/>
              <a:gd name="connsiteY3594" fmla="*/ 243717 h 1480983"/>
              <a:gd name="connsiteX3595" fmla="*/ 1508243 w 2030243"/>
              <a:gd name="connsiteY3595" fmla="*/ 243735 h 1480983"/>
              <a:gd name="connsiteX3596" fmla="*/ 1508242 w 2030243"/>
              <a:gd name="connsiteY3596" fmla="*/ 243740 h 1480983"/>
              <a:gd name="connsiteX3597" fmla="*/ 1508273 w 2030243"/>
              <a:gd name="connsiteY3597" fmla="*/ 243656 h 1480983"/>
              <a:gd name="connsiteX3598" fmla="*/ 1508250 w 2030243"/>
              <a:gd name="connsiteY3598" fmla="*/ 243719 h 1480983"/>
              <a:gd name="connsiteX3599" fmla="*/ 1508236 w 2030243"/>
              <a:gd name="connsiteY3599" fmla="*/ 243717 h 1480983"/>
              <a:gd name="connsiteX3600" fmla="*/ 1508227 w 2030243"/>
              <a:gd name="connsiteY3600" fmla="*/ 243695 h 1480983"/>
              <a:gd name="connsiteX3601" fmla="*/ 486870 w 2030243"/>
              <a:gd name="connsiteY3601" fmla="*/ 243317 h 1480983"/>
              <a:gd name="connsiteX3602" fmla="*/ 476922 w 2030243"/>
              <a:gd name="connsiteY3602" fmla="*/ 243575 h 1480983"/>
              <a:gd name="connsiteX3603" fmla="*/ 492651 w 2030243"/>
              <a:gd name="connsiteY3603" fmla="*/ 252778 h 1480983"/>
              <a:gd name="connsiteX3604" fmla="*/ 502151 w 2030243"/>
              <a:gd name="connsiteY3604" fmla="*/ 255188 h 1480983"/>
              <a:gd name="connsiteX3605" fmla="*/ 499364 w 2030243"/>
              <a:gd name="connsiteY3605" fmla="*/ 247926 h 1480983"/>
              <a:gd name="connsiteX3606" fmla="*/ 494106 w 2030243"/>
              <a:gd name="connsiteY3606" fmla="*/ 249209 h 1480983"/>
              <a:gd name="connsiteX3607" fmla="*/ 486870 w 2030243"/>
              <a:gd name="connsiteY3607" fmla="*/ 243317 h 1480983"/>
              <a:gd name="connsiteX3608" fmla="*/ 1470249 w 2030243"/>
              <a:gd name="connsiteY3608" fmla="*/ 241650 h 1480983"/>
              <a:gd name="connsiteX3609" fmla="*/ 1471486 w 2030243"/>
              <a:gd name="connsiteY3609" fmla="*/ 244108 h 1480983"/>
              <a:gd name="connsiteX3610" fmla="*/ 1468214 w 2030243"/>
              <a:gd name="connsiteY3610" fmla="*/ 243857 h 1480983"/>
              <a:gd name="connsiteX3611" fmla="*/ 1467509 w 2030243"/>
              <a:gd name="connsiteY3611" fmla="*/ 242026 h 1480983"/>
              <a:gd name="connsiteX3612" fmla="*/ 1470249 w 2030243"/>
              <a:gd name="connsiteY3612" fmla="*/ 241650 h 1480983"/>
              <a:gd name="connsiteX3613" fmla="*/ 1509140 w 2030243"/>
              <a:gd name="connsiteY3613" fmla="*/ 241400 h 1480983"/>
              <a:gd name="connsiteX3614" fmla="*/ 1510111 w 2030243"/>
              <a:gd name="connsiteY3614" fmla="*/ 242088 h 1480983"/>
              <a:gd name="connsiteX3615" fmla="*/ 1508273 w 2030243"/>
              <a:gd name="connsiteY3615" fmla="*/ 243656 h 1480983"/>
              <a:gd name="connsiteX3616" fmla="*/ 562734 w 2030243"/>
              <a:gd name="connsiteY3616" fmla="*/ 240273 h 1480983"/>
              <a:gd name="connsiteX3617" fmla="*/ 563046 w 2030243"/>
              <a:gd name="connsiteY3617" fmla="*/ 240633 h 1480983"/>
              <a:gd name="connsiteX3618" fmla="*/ 564596 w 2030243"/>
              <a:gd name="connsiteY3618" fmla="*/ 242166 h 1480983"/>
              <a:gd name="connsiteX3619" fmla="*/ 564644 w 2030243"/>
              <a:gd name="connsiteY3619" fmla="*/ 242187 h 1480983"/>
              <a:gd name="connsiteX3620" fmla="*/ 566254 w 2030243"/>
              <a:gd name="connsiteY3620" fmla="*/ 244060 h 1480983"/>
              <a:gd name="connsiteX3621" fmla="*/ 566911 w 2030243"/>
              <a:gd name="connsiteY3621" fmla="*/ 243137 h 1480983"/>
              <a:gd name="connsiteX3622" fmla="*/ 564644 w 2030243"/>
              <a:gd name="connsiteY3622" fmla="*/ 242187 h 1480983"/>
              <a:gd name="connsiteX3623" fmla="*/ 564626 w 2030243"/>
              <a:gd name="connsiteY3623" fmla="*/ 242166 h 1480983"/>
              <a:gd name="connsiteX3624" fmla="*/ 563076 w 2030243"/>
              <a:gd name="connsiteY3624" fmla="*/ 240602 h 1480983"/>
              <a:gd name="connsiteX3625" fmla="*/ 1631807 w 2030243"/>
              <a:gd name="connsiteY3625" fmla="*/ 238269 h 1480983"/>
              <a:gd name="connsiteX3626" fmla="*/ 1632088 w 2030243"/>
              <a:gd name="connsiteY3626" fmla="*/ 238801 h 1480983"/>
              <a:gd name="connsiteX3627" fmla="*/ 1631682 w 2030243"/>
              <a:gd name="connsiteY3627" fmla="*/ 239286 h 1480983"/>
              <a:gd name="connsiteX3628" fmla="*/ 1631212 w 2030243"/>
              <a:gd name="connsiteY3628" fmla="*/ 238457 h 1480983"/>
              <a:gd name="connsiteX3629" fmla="*/ 1631807 w 2030243"/>
              <a:gd name="connsiteY3629" fmla="*/ 238269 h 1480983"/>
              <a:gd name="connsiteX3630" fmla="*/ 1585827 w 2030243"/>
              <a:gd name="connsiteY3630" fmla="*/ 237926 h 1480983"/>
              <a:gd name="connsiteX3631" fmla="*/ 1578924 w 2030243"/>
              <a:gd name="connsiteY3631" fmla="*/ 246784 h 1480983"/>
              <a:gd name="connsiteX3632" fmla="*/ 1585827 w 2030243"/>
              <a:gd name="connsiteY3632" fmla="*/ 237926 h 1480983"/>
              <a:gd name="connsiteX3633" fmla="*/ 318025 w 2030243"/>
              <a:gd name="connsiteY3633" fmla="*/ 236657 h 1480983"/>
              <a:gd name="connsiteX3634" fmla="*/ 317352 w 2030243"/>
              <a:gd name="connsiteY3634" fmla="*/ 237487 h 1480983"/>
              <a:gd name="connsiteX3635" fmla="*/ 318385 w 2030243"/>
              <a:gd name="connsiteY3635" fmla="*/ 238254 h 1480983"/>
              <a:gd name="connsiteX3636" fmla="*/ 319042 w 2030243"/>
              <a:gd name="connsiteY3636" fmla="*/ 237472 h 1480983"/>
              <a:gd name="connsiteX3637" fmla="*/ 318025 w 2030243"/>
              <a:gd name="connsiteY3637" fmla="*/ 236657 h 1480983"/>
              <a:gd name="connsiteX3638" fmla="*/ 311717 w 2030243"/>
              <a:gd name="connsiteY3638" fmla="*/ 236094 h 1480983"/>
              <a:gd name="connsiteX3639" fmla="*/ 311717 w 2030243"/>
              <a:gd name="connsiteY3639" fmla="*/ 240806 h 1480983"/>
              <a:gd name="connsiteX3640" fmla="*/ 313047 w 2030243"/>
              <a:gd name="connsiteY3640" fmla="*/ 240806 h 1480983"/>
              <a:gd name="connsiteX3641" fmla="*/ 313047 w 2030243"/>
              <a:gd name="connsiteY3641" fmla="*/ 236094 h 1480983"/>
              <a:gd name="connsiteX3642" fmla="*/ 311717 w 2030243"/>
              <a:gd name="connsiteY3642" fmla="*/ 236094 h 1480983"/>
              <a:gd name="connsiteX3643" fmla="*/ 343597 w 2030243"/>
              <a:gd name="connsiteY3643" fmla="*/ 234936 h 1480983"/>
              <a:gd name="connsiteX3644" fmla="*/ 342533 w 2030243"/>
              <a:gd name="connsiteY3644" fmla="*/ 235202 h 1480983"/>
              <a:gd name="connsiteX3645" fmla="*/ 343961 w 2030243"/>
              <a:gd name="connsiteY3645" fmla="*/ 238925 h 1480983"/>
              <a:gd name="connsiteX3646" fmla="*/ 343973 w 2030243"/>
              <a:gd name="connsiteY3646" fmla="*/ 239052 h 1480983"/>
              <a:gd name="connsiteX3647" fmla="*/ 344039 w 2030243"/>
              <a:gd name="connsiteY3647" fmla="*/ 239069 h 1480983"/>
              <a:gd name="connsiteX3648" fmla="*/ 346414 w 2030243"/>
              <a:gd name="connsiteY3648" fmla="*/ 241259 h 1480983"/>
              <a:gd name="connsiteX3649" fmla="*/ 347275 w 2030243"/>
              <a:gd name="connsiteY3649" fmla="*/ 239882 h 1480983"/>
              <a:gd name="connsiteX3650" fmla="*/ 344039 w 2030243"/>
              <a:gd name="connsiteY3650" fmla="*/ 239069 h 1480983"/>
              <a:gd name="connsiteX3651" fmla="*/ 344004 w 2030243"/>
              <a:gd name="connsiteY3651" fmla="*/ 239036 h 1480983"/>
              <a:gd name="connsiteX3652" fmla="*/ 343961 w 2030243"/>
              <a:gd name="connsiteY3652" fmla="*/ 238925 h 1480983"/>
              <a:gd name="connsiteX3653" fmla="*/ 1534837 w 2030243"/>
              <a:gd name="connsiteY3653" fmla="*/ 234357 h 1480983"/>
              <a:gd name="connsiteX3654" fmla="*/ 1531363 w 2030243"/>
              <a:gd name="connsiteY3654" fmla="*/ 246783 h 1480983"/>
              <a:gd name="connsiteX3655" fmla="*/ 1525431 w 2030243"/>
              <a:gd name="connsiteY3655" fmla="*/ 245297 h 1480983"/>
              <a:gd name="connsiteX3656" fmla="*/ 1521112 w 2030243"/>
              <a:gd name="connsiteY3656" fmla="*/ 239804 h 1480983"/>
              <a:gd name="connsiteX3657" fmla="*/ 1534837 w 2030243"/>
              <a:gd name="connsiteY3657" fmla="*/ 234357 h 1480983"/>
              <a:gd name="connsiteX3658" fmla="*/ 1472526 w 2030243"/>
              <a:gd name="connsiteY3658" fmla="*/ 234152 h 1480983"/>
              <a:gd name="connsiteX3659" fmla="*/ 1480484 w 2030243"/>
              <a:gd name="connsiteY3659" fmla="*/ 240383 h 1480983"/>
              <a:gd name="connsiteX3660" fmla="*/ 1479733 w 2030243"/>
              <a:gd name="connsiteY3660" fmla="*/ 241963 h 1480983"/>
              <a:gd name="connsiteX3661" fmla="*/ 1465506 w 2030243"/>
              <a:gd name="connsiteY3661" fmla="*/ 235374 h 1480983"/>
              <a:gd name="connsiteX3662" fmla="*/ 1472526 w 2030243"/>
              <a:gd name="connsiteY3662" fmla="*/ 234152 h 1480983"/>
              <a:gd name="connsiteX3663" fmla="*/ 1304825 w 2030243"/>
              <a:gd name="connsiteY3663" fmla="*/ 233637 h 1480983"/>
              <a:gd name="connsiteX3664" fmla="*/ 1304308 w 2030243"/>
              <a:gd name="connsiteY3664" fmla="*/ 234717 h 1480983"/>
              <a:gd name="connsiteX3665" fmla="*/ 1305388 w 2030243"/>
              <a:gd name="connsiteY3665" fmla="*/ 235499 h 1480983"/>
              <a:gd name="connsiteX3666" fmla="*/ 1306108 w 2030243"/>
              <a:gd name="connsiteY3666" fmla="*/ 234091 h 1480983"/>
              <a:gd name="connsiteX3667" fmla="*/ 1304825 w 2030243"/>
              <a:gd name="connsiteY3667" fmla="*/ 233637 h 1480983"/>
              <a:gd name="connsiteX3668" fmla="*/ 271136 w 2030243"/>
              <a:gd name="connsiteY3668" fmla="*/ 232886 h 1480983"/>
              <a:gd name="connsiteX3669" fmla="*/ 267866 w 2030243"/>
              <a:gd name="connsiteY3669" fmla="*/ 233153 h 1480983"/>
              <a:gd name="connsiteX3670" fmla="*/ 267912 w 2030243"/>
              <a:gd name="connsiteY3670" fmla="*/ 233950 h 1480983"/>
              <a:gd name="connsiteX3671" fmla="*/ 271340 w 2030243"/>
              <a:gd name="connsiteY3671" fmla="*/ 233934 h 1480983"/>
              <a:gd name="connsiteX3672" fmla="*/ 271136 w 2030243"/>
              <a:gd name="connsiteY3672" fmla="*/ 232886 h 1480983"/>
              <a:gd name="connsiteX3673" fmla="*/ 1404893 w 2030243"/>
              <a:gd name="connsiteY3673" fmla="*/ 232260 h 1480983"/>
              <a:gd name="connsiteX3674" fmla="*/ 1411325 w 2030243"/>
              <a:gd name="connsiteY3674" fmla="*/ 235390 h 1480983"/>
              <a:gd name="connsiteX3675" fmla="*/ 1411325 w 2030243"/>
              <a:gd name="connsiteY3675" fmla="*/ 244420 h 1480983"/>
              <a:gd name="connsiteX3676" fmla="*/ 1392435 w 2030243"/>
              <a:gd name="connsiteY3676" fmla="*/ 234482 h 1480983"/>
              <a:gd name="connsiteX3677" fmla="*/ 1404893 w 2030243"/>
              <a:gd name="connsiteY3677" fmla="*/ 232260 h 1480983"/>
              <a:gd name="connsiteX3678" fmla="*/ 1458040 w 2030243"/>
              <a:gd name="connsiteY3678" fmla="*/ 232040 h 1480983"/>
              <a:gd name="connsiteX3679" fmla="*/ 1458400 w 2030243"/>
              <a:gd name="connsiteY3679" fmla="*/ 232463 h 1480983"/>
              <a:gd name="connsiteX3680" fmla="*/ 1457478 w 2030243"/>
              <a:gd name="connsiteY3680" fmla="*/ 232871 h 1480983"/>
              <a:gd name="connsiteX3681" fmla="*/ 1457478 w 2030243"/>
              <a:gd name="connsiteY3681" fmla="*/ 232292 h 1480983"/>
              <a:gd name="connsiteX3682" fmla="*/ 1458040 w 2030243"/>
              <a:gd name="connsiteY3682" fmla="*/ 232040 h 1480983"/>
              <a:gd name="connsiteX3683" fmla="*/ 1341979 w 2030243"/>
              <a:gd name="connsiteY3683" fmla="*/ 230397 h 1480983"/>
              <a:gd name="connsiteX3684" fmla="*/ 1350696 w 2030243"/>
              <a:gd name="connsiteY3684" fmla="*/ 234733 h 1480983"/>
              <a:gd name="connsiteX3685" fmla="*/ 1351306 w 2030243"/>
              <a:gd name="connsiteY3685" fmla="*/ 232400 h 1480983"/>
              <a:gd name="connsiteX3686" fmla="*/ 1341979 w 2030243"/>
              <a:gd name="connsiteY3686" fmla="*/ 230397 h 1480983"/>
              <a:gd name="connsiteX3687" fmla="*/ 1177416 w 2030243"/>
              <a:gd name="connsiteY3687" fmla="*/ 229349 h 1480983"/>
              <a:gd name="connsiteX3688" fmla="*/ 1175788 w 2030243"/>
              <a:gd name="connsiteY3688" fmla="*/ 231180 h 1480983"/>
              <a:gd name="connsiteX3689" fmla="*/ 1177462 w 2030243"/>
              <a:gd name="connsiteY3689" fmla="*/ 232620 h 1480983"/>
              <a:gd name="connsiteX3690" fmla="*/ 1178667 w 2030243"/>
              <a:gd name="connsiteY3690" fmla="*/ 230867 h 1480983"/>
              <a:gd name="connsiteX3691" fmla="*/ 1177416 w 2030243"/>
              <a:gd name="connsiteY3691" fmla="*/ 229349 h 1480983"/>
              <a:gd name="connsiteX3692" fmla="*/ 1193753 w 2030243"/>
              <a:gd name="connsiteY3692" fmla="*/ 228644 h 1480983"/>
              <a:gd name="connsiteX3693" fmla="*/ 1193863 w 2030243"/>
              <a:gd name="connsiteY3693" fmla="*/ 230460 h 1480983"/>
              <a:gd name="connsiteX3694" fmla="*/ 1188840 w 2030243"/>
              <a:gd name="connsiteY3694" fmla="*/ 230726 h 1480983"/>
              <a:gd name="connsiteX3695" fmla="*/ 1188730 w 2030243"/>
              <a:gd name="connsiteY3695" fmla="*/ 228863 h 1480983"/>
              <a:gd name="connsiteX3696" fmla="*/ 1193753 w 2030243"/>
              <a:gd name="connsiteY3696" fmla="*/ 228644 h 1480983"/>
              <a:gd name="connsiteX3697" fmla="*/ 1333731 w 2030243"/>
              <a:gd name="connsiteY3697" fmla="*/ 227346 h 1480983"/>
              <a:gd name="connsiteX3698" fmla="*/ 1328018 w 2030243"/>
              <a:gd name="connsiteY3698" fmla="*/ 228707 h 1480983"/>
              <a:gd name="connsiteX3699" fmla="*/ 1328018 w 2030243"/>
              <a:gd name="connsiteY3699" fmla="*/ 230303 h 1480983"/>
              <a:gd name="connsiteX3700" fmla="*/ 1333011 w 2030243"/>
              <a:gd name="connsiteY3700" fmla="*/ 233074 h 1480983"/>
              <a:gd name="connsiteX3701" fmla="*/ 1334810 w 2030243"/>
              <a:gd name="connsiteY3701" fmla="*/ 232511 h 1480983"/>
              <a:gd name="connsiteX3702" fmla="*/ 1333731 w 2030243"/>
              <a:gd name="connsiteY3702" fmla="*/ 227346 h 1480983"/>
              <a:gd name="connsiteX3703" fmla="*/ 1586590 w 2030243"/>
              <a:gd name="connsiteY3703" fmla="*/ 227291 h 1480983"/>
              <a:gd name="connsiteX3704" fmla="*/ 1588800 w 2030243"/>
              <a:gd name="connsiteY3704" fmla="*/ 230898 h 1480983"/>
              <a:gd name="connsiteX3705" fmla="*/ 1582570 w 2030243"/>
              <a:gd name="connsiteY3705" fmla="*/ 227393 h 1480983"/>
              <a:gd name="connsiteX3706" fmla="*/ 1586590 w 2030243"/>
              <a:gd name="connsiteY3706" fmla="*/ 227291 h 1480983"/>
              <a:gd name="connsiteX3707" fmla="*/ 479254 w 2030243"/>
              <a:gd name="connsiteY3707" fmla="*/ 227017 h 1480983"/>
              <a:gd name="connsiteX3708" fmla="*/ 481274 w 2030243"/>
              <a:gd name="connsiteY3708" fmla="*/ 228770 h 1480983"/>
              <a:gd name="connsiteX3709" fmla="*/ 477909 w 2030243"/>
              <a:gd name="connsiteY3709" fmla="*/ 229333 h 1480983"/>
              <a:gd name="connsiteX3710" fmla="*/ 477329 w 2030243"/>
              <a:gd name="connsiteY3710" fmla="*/ 227799 h 1480983"/>
              <a:gd name="connsiteX3711" fmla="*/ 479254 w 2030243"/>
              <a:gd name="connsiteY3711" fmla="*/ 227017 h 1480983"/>
              <a:gd name="connsiteX3712" fmla="*/ 472540 w 2030243"/>
              <a:gd name="connsiteY3712" fmla="*/ 225937 h 1480983"/>
              <a:gd name="connsiteX3713" fmla="*/ 472617 w 2030243"/>
              <a:gd name="connsiteY3713" fmla="*/ 227048 h 1480983"/>
              <a:gd name="connsiteX3714" fmla="*/ 472023 w 2030243"/>
              <a:gd name="connsiteY3714" fmla="*/ 227126 h 1480983"/>
              <a:gd name="connsiteX3715" fmla="*/ 471679 w 2030243"/>
              <a:gd name="connsiteY3715" fmla="*/ 226625 h 1480983"/>
              <a:gd name="connsiteX3716" fmla="*/ 472540 w 2030243"/>
              <a:gd name="connsiteY3716" fmla="*/ 225937 h 1480983"/>
              <a:gd name="connsiteX3717" fmla="*/ 1364124 w 2030243"/>
              <a:gd name="connsiteY3717" fmla="*/ 225734 h 1480983"/>
              <a:gd name="connsiteX3718" fmla="*/ 1367739 w 2030243"/>
              <a:gd name="connsiteY3718" fmla="*/ 227894 h 1480983"/>
              <a:gd name="connsiteX3719" fmla="*/ 1366612 w 2030243"/>
              <a:gd name="connsiteY3719" fmla="*/ 229537 h 1480983"/>
              <a:gd name="connsiteX3720" fmla="*/ 1363310 w 2030243"/>
              <a:gd name="connsiteY3720" fmla="*/ 226939 h 1480983"/>
              <a:gd name="connsiteX3721" fmla="*/ 1364124 w 2030243"/>
              <a:gd name="connsiteY3721" fmla="*/ 225734 h 1480983"/>
              <a:gd name="connsiteX3722" fmla="*/ 483244 w 2030243"/>
              <a:gd name="connsiteY3722" fmla="*/ 224982 h 1480983"/>
              <a:gd name="connsiteX3723" fmla="*/ 483246 w 2030243"/>
              <a:gd name="connsiteY3723" fmla="*/ 224982 h 1480983"/>
              <a:gd name="connsiteX3724" fmla="*/ 483246 w 2030243"/>
              <a:gd name="connsiteY3724" fmla="*/ 224983 h 1480983"/>
              <a:gd name="connsiteX3725" fmla="*/ 483277 w 2030243"/>
              <a:gd name="connsiteY3725" fmla="*/ 224951 h 1480983"/>
              <a:gd name="connsiteX3726" fmla="*/ 483574 w 2030243"/>
              <a:gd name="connsiteY3726" fmla="*/ 225280 h 1480983"/>
              <a:gd name="connsiteX3727" fmla="*/ 483246 w 2030243"/>
              <a:gd name="connsiteY3727" fmla="*/ 224982 h 1480983"/>
              <a:gd name="connsiteX3728" fmla="*/ 482932 w 2030243"/>
              <a:gd name="connsiteY3728" fmla="*/ 224638 h 1480983"/>
              <a:gd name="connsiteX3729" fmla="*/ 483276 w 2030243"/>
              <a:gd name="connsiteY3729" fmla="*/ 224951 h 1480983"/>
              <a:gd name="connsiteX3730" fmla="*/ 483244 w 2030243"/>
              <a:gd name="connsiteY3730" fmla="*/ 224982 h 1480983"/>
              <a:gd name="connsiteX3731" fmla="*/ 1359397 w 2030243"/>
              <a:gd name="connsiteY3731" fmla="*/ 224294 h 1480983"/>
              <a:gd name="connsiteX3732" fmla="*/ 1360212 w 2030243"/>
              <a:gd name="connsiteY3732" fmla="*/ 225296 h 1480983"/>
              <a:gd name="connsiteX3733" fmla="*/ 1359585 w 2030243"/>
              <a:gd name="connsiteY3733" fmla="*/ 225703 h 1480983"/>
              <a:gd name="connsiteX3734" fmla="*/ 1358803 w 2030243"/>
              <a:gd name="connsiteY3734" fmla="*/ 224685 h 1480983"/>
              <a:gd name="connsiteX3735" fmla="*/ 1359397 w 2030243"/>
              <a:gd name="connsiteY3735" fmla="*/ 224294 h 1480983"/>
              <a:gd name="connsiteX3736" fmla="*/ 1006545 w 2030243"/>
              <a:gd name="connsiteY3736" fmla="*/ 223621 h 1480983"/>
              <a:gd name="connsiteX3737" fmla="*/ 1006200 w 2030243"/>
              <a:gd name="connsiteY3737" fmla="*/ 224184 h 1480983"/>
              <a:gd name="connsiteX3738" fmla="*/ 1007046 w 2030243"/>
              <a:gd name="connsiteY3738" fmla="*/ 224544 h 1480983"/>
              <a:gd name="connsiteX3739" fmla="*/ 1007046 w 2030243"/>
              <a:gd name="connsiteY3739" fmla="*/ 223840 h 1480983"/>
              <a:gd name="connsiteX3740" fmla="*/ 1006545 w 2030243"/>
              <a:gd name="connsiteY3740" fmla="*/ 223621 h 1480983"/>
              <a:gd name="connsiteX3741" fmla="*/ 1480234 w 2030243"/>
              <a:gd name="connsiteY3741" fmla="*/ 222494 h 1480983"/>
              <a:gd name="connsiteX3742" fmla="*/ 1493975 w 2030243"/>
              <a:gd name="connsiteY3742" fmla="*/ 225420 h 1480983"/>
              <a:gd name="connsiteX3743" fmla="*/ 1503817 w 2030243"/>
              <a:gd name="connsiteY3743" fmla="*/ 232447 h 1480983"/>
              <a:gd name="connsiteX3744" fmla="*/ 1508227 w 2030243"/>
              <a:gd name="connsiteY3744" fmla="*/ 243695 h 1480983"/>
              <a:gd name="connsiteX3745" fmla="*/ 1508185 w 2030243"/>
              <a:gd name="connsiteY3745" fmla="*/ 243731 h 1480983"/>
              <a:gd name="connsiteX3746" fmla="*/ 1508233 w 2030243"/>
              <a:gd name="connsiteY3746" fmla="*/ 243763 h 1480983"/>
              <a:gd name="connsiteX3747" fmla="*/ 1508242 w 2030243"/>
              <a:gd name="connsiteY3747" fmla="*/ 243740 h 1480983"/>
              <a:gd name="connsiteX3748" fmla="*/ 1508248 w 2030243"/>
              <a:gd name="connsiteY3748" fmla="*/ 243746 h 1480983"/>
              <a:gd name="connsiteX3749" fmla="*/ 1508243 w 2030243"/>
              <a:gd name="connsiteY3749" fmla="*/ 243735 h 1480983"/>
              <a:gd name="connsiteX3750" fmla="*/ 1508250 w 2030243"/>
              <a:gd name="connsiteY3750" fmla="*/ 243719 h 1480983"/>
              <a:gd name="connsiteX3751" fmla="*/ 1525432 w 2030243"/>
              <a:gd name="connsiteY3751" fmla="*/ 245312 h 1480983"/>
              <a:gd name="connsiteX3752" fmla="*/ 1536904 w 2030243"/>
              <a:gd name="connsiteY3752" fmla="*/ 255547 h 1480983"/>
              <a:gd name="connsiteX3753" fmla="*/ 1540972 w 2030243"/>
              <a:gd name="connsiteY3753" fmla="*/ 260274 h 1480983"/>
              <a:gd name="connsiteX3754" fmla="*/ 1533382 w 2030243"/>
              <a:gd name="connsiteY3754" fmla="*/ 260274 h 1480983"/>
              <a:gd name="connsiteX3755" fmla="*/ 1532552 w 2030243"/>
              <a:gd name="connsiteY3755" fmla="*/ 261353 h 1480983"/>
              <a:gd name="connsiteX3756" fmla="*/ 1539048 w 2030243"/>
              <a:gd name="connsiteY3756" fmla="*/ 265031 h 1480983"/>
              <a:gd name="connsiteX3757" fmla="*/ 1537341 w 2030243"/>
              <a:gd name="connsiteY3757" fmla="*/ 267238 h 1480983"/>
              <a:gd name="connsiteX3758" fmla="*/ 1513209 w 2030243"/>
              <a:gd name="connsiteY3758" fmla="*/ 252965 h 1480983"/>
              <a:gd name="connsiteX3759" fmla="*/ 1503771 w 2030243"/>
              <a:gd name="connsiteY3759" fmla="*/ 248723 h 1480983"/>
              <a:gd name="connsiteX3760" fmla="*/ 1493083 w 2030243"/>
              <a:gd name="connsiteY3760" fmla="*/ 237972 h 1480983"/>
              <a:gd name="connsiteX3761" fmla="*/ 1488232 w 2030243"/>
              <a:gd name="connsiteY3761" fmla="*/ 236031 h 1480983"/>
              <a:gd name="connsiteX3762" fmla="*/ 1481314 w 2030243"/>
              <a:gd name="connsiteY3762" fmla="*/ 234529 h 1480983"/>
              <a:gd name="connsiteX3763" fmla="*/ 1480234 w 2030243"/>
              <a:gd name="connsiteY3763" fmla="*/ 222494 h 1480983"/>
              <a:gd name="connsiteX3764" fmla="*/ 1475680 w 2030243"/>
              <a:gd name="connsiteY3764" fmla="*/ 222056 h 1480983"/>
              <a:gd name="connsiteX3765" fmla="*/ 1477745 w 2030243"/>
              <a:gd name="connsiteY3765" fmla="*/ 224779 h 1480983"/>
              <a:gd name="connsiteX3766" fmla="*/ 1476149 w 2030243"/>
              <a:gd name="connsiteY3766" fmla="*/ 226892 h 1480983"/>
              <a:gd name="connsiteX3767" fmla="*/ 1474646 w 2030243"/>
              <a:gd name="connsiteY3767" fmla="*/ 225467 h 1480983"/>
              <a:gd name="connsiteX3768" fmla="*/ 1475680 w 2030243"/>
              <a:gd name="connsiteY3768" fmla="*/ 222056 h 1480983"/>
              <a:gd name="connsiteX3769" fmla="*/ 979516 w 2030243"/>
              <a:gd name="connsiteY3769" fmla="*/ 221242 h 1480983"/>
              <a:gd name="connsiteX3770" fmla="*/ 979578 w 2030243"/>
              <a:gd name="connsiteY3770" fmla="*/ 222322 h 1480983"/>
              <a:gd name="connsiteX3771" fmla="*/ 979000 w 2030243"/>
              <a:gd name="connsiteY3771" fmla="*/ 222400 h 1480983"/>
              <a:gd name="connsiteX3772" fmla="*/ 978672 w 2030243"/>
              <a:gd name="connsiteY3772" fmla="*/ 221915 h 1480983"/>
              <a:gd name="connsiteX3773" fmla="*/ 979516 w 2030243"/>
              <a:gd name="connsiteY3773" fmla="*/ 221242 h 1480983"/>
              <a:gd name="connsiteX3774" fmla="*/ 1315294 w 2030243"/>
              <a:gd name="connsiteY3774" fmla="*/ 220991 h 1480983"/>
              <a:gd name="connsiteX3775" fmla="*/ 1314183 w 2030243"/>
              <a:gd name="connsiteY3775" fmla="*/ 221852 h 1480983"/>
              <a:gd name="connsiteX3776" fmla="*/ 1314152 w 2030243"/>
              <a:gd name="connsiteY3776" fmla="*/ 221821 h 1480983"/>
              <a:gd name="connsiteX3777" fmla="*/ 1315294 w 2030243"/>
              <a:gd name="connsiteY3777" fmla="*/ 220991 h 1480983"/>
              <a:gd name="connsiteX3778" fmla="*/ 299855 w 2030243"/>
              <a:gd name="connsiteY3778" fmla="*/ 219974 h 1480983"/>
              <a:gd name="connsiteX3779" fmla="*/ 300152 w 2030243"/>
              <a:gd name="connsiteY3779" fmla="*/ 220287 h 1480983"/>
              <a:gd name="connsiteX3780" fmla="*/ 300480 w 2030243"/>
              <a:gd name="connsiteY3780" fmla="*/ 220585 h 1480983"/>
              <a:gd name="connsiteX3781" fmla="*/ 300183 w 2030243"/>
              <a:gd name="connsiteY3781" fmla="*/ 220271 h 1480983"/>
              <a:gd name="connsiteX3782" fmla="*/ 1193567 w 2030243"/>
              <a:gd name="connsiteY3782" fmla="*/ 219130 h 1480983"/>
              <a:gd name="connsiteX3783" fmla="*/ 1188683 w 2030243"/>
              <a:gd name="connsiteY3783" fmla="*/ 225687 h 1480983"/>
              <a:gd name="connsiteX3784" fmla="*/ 1181217 w 2030243"/>
              <a:gd name="connsiteY3784" fmla="*/ 223436 h 1480983"/>
              <a:gd name="connsiteX3785" fmla="*/ 1181188 w 2030243"/>
              <a:gd name="connsiteY3785" fmla="*/ 223370 h 1480983"/>
              <a:gd name="connsiteX3786" fmla="*/ 1181040 w 2030243"/>
              <a:gd name="connsiteY3786" fmla="*/ 223393 h 1480983"/>
              <a:gd name="connsiteX3787" fmla="*/ 1175115 w 2030243"/>
              <a:gd name="connsiteY3787" fmla="*/ 222103 h 1480983"/>
              <a:gd name="connsiteX3788" fmla="*/ 1175131 w 2030243"/>
              <a:gd name="connsiteY3788" fmla="*/ 224278 h 1480983"/>
              <a:gd name="connsiteX3789" fmla="*/ 1181040 w 2030243"/>
              <a:gd name="connsiteY3789" fmla="*/ 223393 h 1480983"/>
              <a:gd name="connsiteX3790" fmla="*/ 1181156 w 2030243"/>
              <a:gd name="connsiteY3790" fmla="*/ 223418 h 1480983"/>
              <a:gd name="connsiteX3791" fmla="*/ 1181217 w 2030243"/>
              <a:gd name="connsiteY3791" fmla="*/ 223436 h 1480983"/>
              <a:gd name="connsiteX3792" fmla="*/ 1185961 w 2030243"/>
              <a:gd name="connsiteY3792" fmla="*/ 233606 h 1480983"/>
              <a:gd name="connsiteX3793" fmla="*/ 1183613 w 2030243"/>
              <a:gd name="connsiteY3793" fmla="*/ 239804 h 1480983"/>
              <a:gd name="connsiteX3794" fmla="*/ 1178652 w 2030243"/>
              <a:gd name="connsiteY3794" fmla="*/ 240664 h 1480983"/>
              <a:gd name="connsiteX3795" fmla="*/ 1199718 w 2030243"/>
              <a:gd name="connsiteY3795" fmla="*/ 247848 h 1480983"/>
              <a:gd name="connsiteX3796" fmla="*/ 1192408 w 2030243"/>
              <a:gd name="connsiteY3796" fmla="*/ 240649 h 1480983"/>
              <a:gd name="connsiteX3797" fmla="*/ 1199812 w 2030243"/>
              <a:gd name="connsiteY3797" fmla="*/ 234827 h 1480983"/>
              <a:gd name="connsiteX3798" fmla="*/ 1202769 w 2030243"/>
              <a:gd name="connsiteY3798" fmla="*/ 239225 h 1480983"/>
              <a:gd name="connsiteX3799" fmla="*/ 1204412 w 2030243"/>
              <a:gd name="connsiteY3799" fmla="*/ 239021 h 1480983"/>
              <a:gd name="connsiteX3800" fmla="*/ 1204569 w 2030243"/>
              <a:gd name="connsiteY3800" fmla="*/ 232370 h 1480983"/>
              <a:gd name="connsiteX3801" fmla="*/ 1193567 w 2030243"/>
              <a:gd name="connsiteY3801" fmla="*/ 219130 h 1480983"/>
              <a:gd name="connsiteX3802" fmla="*/ 1548742 w 2030243"/>
              <a:gd name="connsiteY3802" fmla="*/ 218864 h 1480983"/>
              <a:gd name="connsiteX3803" fmla="*/ 1543084 w 2030243"/>
              <a:gd name="connsiteY3803" fmla="*/ 225421 h 1480983"/>
              <a:gd name="connsiteX3804" fmla="*/ 1541880 w 2030243"/>
              <a:gd name="connsiteY3804" fmla="*/ 224262 h 1480983"/>
              <a:gd name="connsiteX3805" fmla="*/ 1548892 w 2030243"/>
              <a:gd name="connsiteY3805" fmla="*/ 218691 h 1480983"/>
              <a:gd name="connsiteX3806" fmla="*/ 1548922 w 2030243"/>
              <a:gd name="connsiteY3806" fmla="*/ 218723 h 1480983"/>
              <a:gd name="connsiteX3807" fmla="*/ 1548742 w 2030243"/>
              <a:gd name="connsiteY3807" fmla="*/ 218864 h 1480983"/>
              <a:gd name="connsiteX3808" fmla="*/ 1548968 w 2030243"/>
              <a:gd name="connsiteY3808" fmla="*/ 218610 h 1480983"/>
              <a:gd name="connsiteX3809" fmla="*/ 1548923 w 2030243"/>
              <a:gd name="connsiteY3809" fmla="*/ 218722 h 1480983"/>
              <a:gd name="connsiteX3810" fmla="*/ 1548892 w 2030243"/>
              <a:gd name="connsiteY3810" fmla="*/ 218675 h 1480983"/>
              <a:gd name="connsiteX3811" fmla="*/ 346790 w 2030243"/>
              <a:gd name="connsiteY3811" fmla="*/ 218394 h 1480983"/>
              <a:gd name="connsiteX3812" fmla="*/ 347103 w 2030243"/>
              <a:gd name="connsiteY3812" fmla="*/ 218723 h 1480983"/>
              <a:gd name="connsiteX3813" fmla="*/ 348684 w 2030243"/>
              <a:gd name="connsiteY3813" fmla="*/ 220287 h 1480983"/>
              <a:gd name="connsiteX3814" fmla="*/ 348773 w 2030243"/>
              <a:gd name="connsiteY3814" fmla="*/ 220392 h 1480983"/>
              <a:gd name="connsiteX3815" fmla="*/ 353394 w 2030243"/>
              <a:gd name="connsiteY3815" fmla="*/ 231180 h 1480983"/>
              <a:gd name="connsiteX3816" fmla="*/ 352647 w 2030243"/>
              <a:gd name="connsiteY3816" fmla="*/ 224930 h 1480983"/>
              <a:gd name="connsiteX3817" fmla="*/ 348773 w 2030243"/>
              <a:gd name="connsiteY3817" fmla="*/ 220392 h 1480983"/>
              <a:gd name="connsiteX3818" fmla="*/ 348714 w 2030243"/>
              <a:gd name="connsiteY3818" fmla="*/ 220256 h 1480983"/>
              <a:gd name="connsiteX3819" fmla="*/ 347150 w 2030243"/>
              <a:gd name="connsiteY3819" fmla="*/ 218691 h 1480983"/>
              <a:gd name="connsiteX3820" fmla="*/ 1648432 w 2030243"/>
              <a:gd name="connsiteY3820" fmla="*/ 217763 h 1480983"/>
              <a:gd name="connsiteX3821" fmla="*/ 1647520 w 2030243"/>
              <a:gd name="connsiteY3821" fmla="*/ 218723 h 1480983"/>
              <a:gd name="connsiteX3822" fmla="*/ 1645908 w 2030243"/>
              <a:gd name="connsiteY3822" fmla="*/ 220788 h 1480983"/>
              <a:gd name="connsiteX3823" fmla="*/ 1645407 w 2030243"/>
              <a:gd name="connsiteY3823" fmla="*/ 220288 h 1480983"/>
              <a:gd name="connsiteX3824" fmla="*/ 1647473 w 2030243"/>
              <a:gd name="connsiteY3824" fmla="*/ 218675 h 1480983"/>
              <a:gd name="connsiteX3825" fmla="*/ 961629 w 2030243"/>
              <a:gd name="connsiteY3825" fmla="*/ 217235 h 1480983"/>
              <a:gd name="connsiteX3826" fmla="*/ 959374 w 2030243"/>
              <a:gd name="connsiteY3826" fmla="*/ 217784 h 1480983"/>
              <a:gd name="connsiteX3827" fmla="*/ 964900 w 2030243"/>
              <a:gd name="connsiteY3827" fmla="*/ 221665 h 1480983"/>
              <a:gd name="connsiteX3828" fmla="*/ 959484 w 2030243"/>
              <a:gd name="connsiteY3828" fmla="*/ 226626 h 1480983"/>
              <a:gd name="connsiteX3829" fmla="*/ 972364 w 2030243"/>
              <a:gd name="connsiteY3829" fmla="*/ 228347 h 1480983"/>
              <a:gd name="connsiteX3830" fmla="*/ 986152 w 2030243"/>
              <a:gd name="connsiteY3830" fmla="*/ 225624 h 1480983"/>
              <a:gd name="connsiteX3831" fmla="*/ 987937 w 2030243"/>
              <a:gd name="connsiteY3831" fmla="*/ 227737 h 1480983"/>
              <a:gd name="connsiteX3832" fmla="*/ 990191 w 2030243"/>
              <a:gd name="connsiteY3832" fmla="*/ 225781 h 1480983"/>
              <a:gd name="connsiteX3833" fmla="*/ 1002351 w 2030243"/>
              <a:gd name="connsiteY3833" fmla="*/ 224138 h 1480983"/>
              <a:gd name="connsiteX3834" fmla="*/ 992678 w 2030243"/>
              <a:gd name="connsiteY3834" fmla="*/ 220022 h 1480983"/>
              <a:gd name="connsiteX3835" fmla="*/ 983305 w 2030243"/>
              <a:gd name="connsiteY3835" fmla="*/ 217955 h 1480983"/>
              <a:gd name="connsiteX3836" fmla="*/ 977952 w 2030243"/>
              <a:gd name="connsiteY3836" fmla="*/ 217627 h 1480983"/>
              <a:gd name="connsiteX3837" fmla="*/ 961629 w 2030243"/>
              <a:gd name="connsiteY3837" fmla="*/ 217235 h 1480983"/>
              <a:gd name="connsiteX3838" fmla="*/ 1488245 w 2030243"/>
              <a:gd name="connsiteY3838" fmla="*/ 216875 h 1480983"/>
              <a:gd name="connsiteX3839" fmla="*/ 1488700 w 2030243"/>
              <a:gd name="connsiteY3839" fmla="*/ 217251 h 1480983"/>
              <a:gd name="connsiteX3840" fmla="*/ 1488403 w 2030243"/>
              <a:gd name="connsiteY3840" fmla="*/ 217846 h 1480983"/>
              <a:gd name="connsiteX3841" fmla="*/ 1487667 w 2030243"/>
              <a:gd name="connsiteY3841" fmla="*/ 217188 h 1480983"/>
              <a:gd name="connsiteX3842" fmla="*/ 1488245 w 2030243"/>
              <a:gd name="connsiteY3842" fmla="*/ 216875 h 1480983"/>
              <a:gd name="connsiteX3843" fmla="*/ 1649383 w 2030243"/>
              <a:gd name="connsiteY3843" fmla="*/ 216813 h 1480983"/>
              <a:gd name="connsiteX3844" fmla="*/ 1649069 w 2030243"/>
              <a:gd name="connsiteY3844" fmla="*/ 217158 h 1480983"/>
              <a:gd name="connsiteX3845" fmla="*/ 1649069 w 2030243"/>
              <a:gd name="connsiteY3845" fmla="*/ 217157 h 1480983"/>
              <a:gd name="connsiteX3846" fmla="*/ 1648432 w 2030243"/>
              <a:gd name="connsiteY3846" fmla="*/ 217763 h 1480983"/>
              <a:gd name="connsiteX3847" fmla="*/ 1649038 w 2030243"/>
              <a:gd name="connsiteY3847" fmla="*/ 217126 h 1480983"/>
              <a:gd name="connsiteX3848" fmla="*/ 1649039 w 2030243"/>
              <a:gd name="connsiteY3848" fmla="*/ 217127 h 1480983"/>
              <a:gd name="connsiteX3849" fmla="*/ 1649038 w 2030243"/>
              <a:gd name="connsiteY3849" fmla="*/ 217127 h 1480983"/>
              <a:gd name="connsiteX3850" fmla="*/ 1649039 w 2030243"/>
              <a:gd name="connsiteY3850" fmla="*/ 217127 h 1480983"/>
              <a:gd name="connsiteX3851" fmla="*/ 1649039 w 2030243"/>
              <a:gd name="connsiteY3851" fmla="*/ 217127 h 1480983"/>
              <a:gd name="connsiteX3852" fmla="*/ 1549861 w 2030243"/>
              <a:gd name="connsiteY3852" fmla="*/ 216406 h 1480983"/>
              <a:gd name="connsiteX3853" fmla="*/ 1550785 w 2030243"/>
              <a:gd name="connsiteY3853" fmla="*/ 217063 h 1480983"/>
              <a:gd name="connsiteX3854" fmla="*/ 1548968 w 2030243"/>
              <a:gd name="connsiteY3854" fmla="*/ 218610 h 1480983"/>
              <a:gd name="connsiteX3855" fmla="*/ 309260 w 2030243"/>
              <a:gd name="connsiteY3855" fmla="*/ 215921 h 1480983"/>
              <a:gd name="connsiteX3856" fmla="*/ 306275 w 2030243"/>
              <a:gd name="connsiteY3856" fmla="*/ 219824 h 1480983"/>
              <a:gd name="connsiteX3857" fmla="*/ 307989 w 2030243"/>
              <a:gd name="connsiteY3857" fmla="*/ 223347 h 1480983"/>
              <a:gd name="connsiteX3858" fmla="*/ 307976 w 2030243"/>
              <a:gd name="connsiteY3858" fmla="*/ 223418 h 1480983"/>
              <a:gd name="connsiteX3859" fmla="*/ 308036 w 2030243"/>
              <a:gd name="connsiteY3859" fmla="*/ 223470 h 1480983"/>
              <a:gd name="connsiteX3860" fmla="*/ 310700 w 2030243"/>
              <a:gd name="connsiteY3860" fmla="*/ 231493 h 1480983"/>
              <a:gd name="connsiteX3861" fmla="*/ 311310 w 2030243"/>
              <a:gd name="connsiteY3861" fmla="*/ 226388 h 1480983"/>
              <a:gd name="connsiteX3862" fmla="*/ 308036 w 2030243"/>
              <a:gd name="connsiteY3862" fmla="*/ 223470 h 1480983"/>
              <a:gd name="connsiteX3863" fmla="*/ 308009 w 2030243"/>
              <a:gd name="connsiteY3863" fmla="*/ 223386 h 1480983"/>
              <a:gd name="connsiteX3864" fmla="*/ 307989 w 2030243"/>
              <a:gd name="connsiteY3864" fmla="*/ 223347 h 1480983"/>
              <a:gd name="connsiteX3865" fmla="*/ 293328 w 2030243"/>
              <a:gd name="connsiteY3865" fmla="*/ 215108 h 1480983"/>
              <a:gd name="connsiteX3866" fmla="*/ 291528 w 2030243"/>
              <a:gd name="connsiteY3866" fmla="*/ 215170 h 1480983"/>
              <a:gd name="connsiteX3867" fmla="*/ 293719 w 2030243"/>
              <a:gd name="connsiteY3867" fmla="*/ 222572 h 1480983"/>
              <a:gd name="connsiteX3868" fmla="*/ 293328 w 2030243"/>
              <a:gd name="connsiteY3868" fmla="*/ 215108 h 1480983"/>
              <a:gd name="connsiteX3869" fmla="*/ 1343983 w 2030243"/>
              <a:gd name="connsiteY3869" fmla="*/ 214904 h 1480983"/>
              <a:gd name="connsiteX3870" fmla="*/ 1344514 w 2030243"/>
              <a:gd name="connsiteY3870" fmla="*/ 215310 h 1480983"/>
              <a:gd name="connsiteX3871" fmla="*/ 1343731 w 2030243"/>
              <a:gd name="connsiteY3871" fmla="*/ 216171 h 1480983"/>
              <a:gd name="connsiteX3872" fmla="*/ 1343215 w 2030243"/>
              <a:gd name="connsiteY3872" fmla="*/ 215796 h 1480983"/>
              <a:gd name="connsiteX3873" fmla="*/ 1343983 w 2030243"/>
              <a:gd name="connsiteY3873" fmla="*/ 214904 h 1480983"/>
              <a:gd name="connsiteX3874" fmla="*/ 1451688 w 2030243"/>
              <a:gd name="connsiteY3874" fmla="*/ 214685 h 1480983"/>
              <a:gd name="connsiteX3875" fmla="*/ 1457008 w 2030243"/>
              <a:gd name="connsiteY3875" fmla="*/ 214685 h 1480983"/>
              <a:gd name="connsiteX3876" fmla="*/ 1457056 w 2030243"/>
              <a:gd name="connsiteY3876" fmla="*/ 215858 h 1480983"/>
              <a:gd name="connsiteX3877" fmla="*/ 1451672 w 2030243"/>
              <a:gd name="connsiteY3877" fmla="*/ 216344 h 1480983"/>
              <a:gd name="connsiteX3878" fmla="*/ 1451688 w 2030243"/>
              <a:gd name="connsiteY3878" fmla="*/ 214685 h 1480983"/>
              <a:gd name="connsiteX3879" fmla="*/ 954601 w 2030243"/>
              <a:gd name="connsiteY3879" fmla="*/ 213683 h 1480983"/>
              <a:gd name="connsiteX3880" fmla="*/ 954258 w 2030243"/>
              <a:gd name="connsiteY3880" fmla="*/ 213996 h 1480983"/>
              <a:gd name="connsiteX3881" fmla="*/ 953147 w 2030243"/>
              <a:gd name="connsiteY3881" fmla="*/ 214826 h 1480983"/>
              <a:gd name="connsiteX3882" fmla="*/ 954288 w 2030243"/>
              <a:gd name="connsiteY3882" fmla="*/ 214028 h 1480983"/>
              <a:gd name="connsiteX3883" fmla="*/ 1468856 w 2030243"/>
              <a:gd name="connsiteY3883" fmla="*/ 213245 h 1480983"/>
              <a:gd name="connsiteX3884" fmla="*/ 1470061 w 2030243"/>
              <a:gd name="connsiteY3884" fmla="*/ 214121 h 1480983"/>
              <a:gd name="connsiteX3885" fmla="*/ 1461798 w 2030243"/>
              <a:gd name="connsiteY3885" fmla="*/ 229083 h 1480983"/>
              <a:gd name="connsiteX3886" fmla="*/ 1456523 w 2030243"/>
              <a:gd name="connsiteY3886" fmla="*/ 220788 h 1480983"/>
              <a:gd name="connsiteX3887" fmla="*/ 1468856 w 2030243"/>
              <a:gd name="connsiteY3887" fmla="*/ 213245 h 1480983"/>
              <a:gd name="connsiteX3888" fmla="*/ 1332949 w 2030243"/>
              <a:gd name="connsiteY3888" fmla="*/ 212462 h 1480983"/>
              <a:gd name="connsiteX3889" fmla="*/ 1332949 w 2030243"/>
              <a:gd name="connsiteY3889" fmla="*/ 212462 h 1480983"/>
              <a:gd name="connsiteX3890" fmla="*/ 1332949 w 2030243"/>
              <a:gd name="connsiteY3890" fmla="*/ 212463 h 1480983"/>
              <a:gd name="connsiteX3891" fmla="*/ 558320 w 2030243"/>
              <a:gd name="connsiteY3891" fmla="*/ 212447 h 1480983"/>
              <a:gd name="connsiteX3892" fmla="*/ 553437 w 2030243"/>
              <a:gd name="connsiteY3892" fmla="*/ 215780 h 1480983"/>
              <a:gd name="connsiteX3893" fmla="*/ 552142 w 2030243"/>
              <a:gd name="connsiteY3893" fmla="*/ 220271 h 1480983"/>
              <a:gd name="connsiteX3894" fmla="*/ 552090 w 2030243"/>
              <a:gd name="connsiteY3894" fmla="*/ 220271 h 1480983"/>
              <a:gd name="connsiteX3895" fmla="*/ 552021 w 2030243"/>
              <a:gd name="connsiteY3895" fmla="*/ 220385 h 1480983"/>
              <a:gd name="connsiteX3896" fmla="*/ 541354 w 2030243"/>
              <a:gd name="connsiteY3896" fmla="*/ 229396 h 1480983"/>
              <a:gd name="connsiteX3897" fmla="*/ 534907 w 2030243"/>
              <a:gd name="connsiteY3897" fmla="*/ 228097 h 1480983"/>
              <a:gd name="connsiteX3898" fmla="*/ 533325 w 2030243"/>
              <a:gd name="connsiteY3898" fmla="*/ 223402 h 1480983"/>
              <a:gd name="connsiteX3899" fmla="*/ 523185 w 2030243"/>
              <a:gd name="connsiteY3899" fmla="*/ 227549 h 1480983"/>
              <a:gd name="connsiteX3900" fmla="*/ 529116 w 2030243"/>
              <a:gd name="connsiteY3900" fmla="*/ 229583 h 1480983"/>
              <a:gd name="connsiteX3901" fmla="*/ 534891 w 2030243"/>
              <a:gd name="connsiteY3901" fmla="*/ 228097 h 1480983"/>
              <a:gd name="connsiteX3902" fmla="*/ 538506 w 2030243"/>
              <a:gd name="connsiteY3902" fmla="*/ 239490 h 1480983"/>
              <a:gd name="connsiteX3903" fmla="*/ 544285 w 2030243"/>
              <a:gd name="connsiteY3903" fmla="*/ 239039 h 1480983"/>
              <a:gd name="connsiteX3904" fmla="*/ 544250 w 2030243"/>
              <a:gd name="connsiteY3904" fmla="*/ 239084 h 1480983"/>
              <a:gd name="connsiteX3905" fmla="*/ 544254 w 2030243"/>
              <a:gd name="connsiteY3905" fmla="*/ 239088 h 1480983"/>
              <a:gd name="connsiteX3906" fmla="*/ 540525 w 2030243"/>
              <a:gd name="connsiteY3906" fmla="*/ 242370 h 1480983"/>
              <a:gd name="connsiteX3907" fmla="*/ 535689 w 2030243"/>
              <a:gd name="connsiteY3907" fmla="*/ 246345 h 1480983"/>
              <a:gd name="connsiteX3908" fmla="*/ 536659 w 2030243"/>
              <a:gd name="connsiteY3908" fmla="*/ 248364 h 1480983"/>
              <a:gd name="connsiteX3909" fmla="*/ 549431 w 2030243"/>
              <a:gd name="connsiteY3909" fmla="*/ 245375 h 1480983"/>
              <a:gd name="connsiteX3910" fmla="*/ 544254 w 2030243"/>
              <a:gd name="connsiteY3910" fmla="*/ 239088 h 1480983"/>
              <a:gd name="connsiteX3911" fmla="*/ 544312 w 2030243"/>
              <a:gd name="connsiteY3911" fmla="*/ 239036 h 1480983"/>
              <a:gd name="connsiteX3912" fmla="*/ 544285 w 2030243"/>
              <a:gd name="connsiteY3912" fmla="*/ 239039 h 1480983"/>
              <a:gd name="connsiteX3913" fmla="*/ 547323 w 2030243"/>
              <a:gd name="connsiteY3913" fmla="*/ 235167 h 1480983"/>
              <a:gd name="connsiteX3914" fmla="*/ 551747 w 2030243"/>
              <a:gd name="connsiteY3914" fmla="*/ 237236 h 1480983"/>
              <a:gd name="connsiteX3915" fmla="*/ 556270 w 2030243"/>
              <a:gd name="connsiteY3915" fmla="*/ 230163 h 1480983"/>
              <a:gd name="connsiteX3916" fmla="*/ 548789 w 2030243"/>
              <a:gd name="connsiteY3916" fmla="*/ 229130 h 1480983"/>
              <a:gd name="connsiteX3917" fmla="*/ 550887 w 2030243"/>
              <a:gd name="connsiteY3917" fmla="*/ 222244 h 1480983"/>
              <a:gd name="connsiteX3918" fmla="*/ 552021 w 2030243"/>
              <a:gd name="connsiteY3918" fmla="*/ 220385 h 1480983"/>
              <a:gd name="connsiteX3919" fmla="*/ 552138 w 2030243"/>
              <a:gd name="connsiteY3919" fmla="*/ 220287 h 1480983"/>
              <a:gd name="connsiteX3920" fmla="*/ 552142 w 2030243"/>
              <a:gd name="connsiteY3920" fmla="*/ 220271 h 1480983"/>
              <a:gd name="connsiteX3921" fmla="*/ 559956 w 2030243"/>
              <a:gd name="connsiteY3921" fmla="*/ 220153 h 1480983"/>
              <a:gd name="connsiteX3922" fmla="*/ 559936 w 2030243"/>
              <a:gd name="connsiteY3922" fmla="*/ 220249 h 1480983"/>
              <a:gd name="connsiteX3923" fmla="*/ 559353 w 2030243"/>
              <a:gd name="connsiteY3923" fmla="*/ 220397 h 1480983"/>
              <a:gd name="connsiteX3924" fmla="*/ 560652 w 2030243"/>
              <a:gd name="connsiteY3924" fmla="*/ 226829 h 1480983"/>
              <a:gd name="connsiteX3925" fmla="*/ 562482 w 2030243"/>
              <a:gd name="connsiteY3925" fmla="*/ 226360 h 1480983"/>
              <a:gd name="connsiteX3926" fmla="*/ 559932 w 2030243"/>
              <a:gd name="connsiteY3926" fmla="*/ 220271 h 1480983"/>
              <a:gd name="connsiteX3927" fmla="*/ 559936 w 2030243"/>
              <a:gd name="connsiteY3927" fmla="*/ 220249 h 1480983"/>
              <a:gd name="connsiteX3928" fmla="*/ 560338 w 2030243"/>
              <a:gd name="connsiteY3928" fmla="*/ 220147 h 1480983"/>
              <a:gd name="connsiteX3929" fmla="*/ 559956 w 2030243"/>
              <a:gd name="connsiteY3929" fmla="*/ 220153 h 1480983"/>
              <a:gd name="connsiteX3930" fmla="*/ 560792 w 2030243"/>
              <a:gd name="connsiteY3930" fmla="*/ 215984 h 1480983"/>
              <a:gd name="connsiteX3931" fmla="*/ 558320 w 2030243"/>
              <a:gd name="connsiteY3931" fmla="*/ 212447 h 1480983"/>
              <a:gd name="connsiteX3932" fmla="*/ 1332980 w 2030243"/>
              <a:gd name="connsiteY3932" fmla="*/ 212432 h 1480983"/>
              <a:gd name="connsiteX3933" fmla="*/ 1333293 w 2030243"/>
              <a:gd name="connsiteY3933" fmla="*/ 212760 h 1480983"/>
              <a:gd name="connsiteX3934" fmla="*/ 1332949 w 2030243"/>
              <a:gd name="connsiteY3934" fmla="*/ 212462 h 1480983"/>
              <a:gd name="connsiteX3935" fmla="*/ 1332980 w 2030243"/>
              <a:gd name="connsiteY3935" fmla="*/ 212431 h 1480983"/>
              <a:gd name="connsiteX3936" fmla="*/ 1332981 w 2030243"/>
              <a:gd name="connsiteY3936" fmla="*/ 212432 h 1480983"/>
              <a:gd name="connsiteX3937" fmla="*/ 1332980 w 2030243"/>
              <a:gd name="connsiteY3937" fmla="*/ 212432 h 1480983"/>
              <a:gd name="connsiteX3938" fmla="*/ 461991 w 2030243"/>
              <a:gd name="connsiteY3938" fmla="*/ 212149 h 1480983"/>
              <a:gd name="connsiteX3939" fmla="*/ 480960 w 2030243"/>
              <a:gd name="connsiteY3939" fmla="*/ 235109 h 1480983"/>
              <a:gd name="connsiteX3940" fmla="*/ 491758 w 2030243"/>
              <a:gd name="connsiteY3940" fmla="*/ 229114 h 1480983"/>
              <a:gd name="connsiteX3941" fmla="*/ 486406 w 2030243"/>
              <a:gd name="connsiteY3941" fmla="*/ 220397 h 1480983"/>
              <a:gd name="connsiteX3942" fmla="*/ 479427 w 2030243"/>
              <a:gd name="connsiteY3942" fmla="*/ 216344 h 1480983"/>
              <a:gd name="connsiteX3943" fmla="*/ 461991 w 2030243"/>
              <a:gd name="connsiteY3943" fmla="*/ 212149 h 1480983"/>
              <a:gd name="connsiteX3944" fmla="*/ 1332636 w 2030243"/>
              <a:gd name="connsiteY3944" fmla="*/ 212118 h 1480983"/>
              <a:gd name="connsiteX3945" fmla="*/ 1332980 w 2030243"/>
              <a:gd name="connsiteY3945" fmla="*/ 212431 h 1480983"/>
              <a:gd name="connsiteX3946" fmla="*/ 1332949 w 2030243"/>
              <a:gd name="connsiteY3946" fmla="*/ 212462 h 1480983"/>
              <a:gd name="connsiteX3947" fmla="*/ 870919 w 2030243"/>
              <a:gd name="connsiteY3947" fmla="*/ 211320 h 1480983"/>
              <a:gd name="connsiteX3948" fmla="*/ 870262 w 2030243"/>
              <a:gd name="connsiteY3948" fmla="*/ 211351 h 1480983"/>
              <a:gd name="connsiteX3949" fmla="*/ 869996 w 2030243"/>
              <a:gd name="connsiteY3949" fmla="*/ 211790 h 1480983"/>
              <a:gd name="connsiteX3950" fmla="*/ 870576 w 2030243"/>
              <a:gd name="connsiteY3950" fmla="*/ 212087 h 1480983"/>
              <a:gd name="connsiteX3951" fmla="*/ 870919 w 2030243"/>
              <a:gd name="connsiteY3951" fmla="*/ 211320 h 1480983"/>
              <a:gd name="connsiteX3952" fmla="*/ 1653280 w 2030243"/>
              <a:gd name="connsiteY3952" fmla="*/ 210037 h 1480983"/>
              <a:gd name="connsiteX3953" fmla="*/ 1654657 w 2030243"/>
              <a:gd name="connsiteY3953" fmla="*/ 210803 h 1480983"/>
              <a:gd name="connsiteX3954" fmla="*/ 1653186 w 2030243"/>
              <a:gd name="connsiteY3954" fmla="*/ 212102 h 1480983"/>
              <a:gd name="connsiteX3955" fmla="*/ 1652027 w 2030243"/>
              <a:gd name="connsiteY3955" fmla="*/ 211492 h 1480983"/>
              <a:gd name="connsiteX3956" fmla="*/ 1653280 w 2030243"/>
              <a:gd name="connsiteY3956" fmla="*/ 210037 h 1480983"/>
              <a:gd name="connsiteX3957" fmla="*/ 1366127 w 2030243"/>
              <a:gd name="connsiteY3957" fmla="*/ 209301 h 1480983"/>
              <a:gd name="connsiteX3958" fmla="*/ 1367285 w 2030243"/>
              <a:gd name="connsiteY3958" fmla="*/ 211132 h 1480983"/>
              <a:gd name="connsiteX3959" fmla="*/ 1365031 w 2030243"/>
              <a:gd name="connsiteY3959" fmla="*/ 212102 h 1480983"/>
              <a:gd name="connsiteX3960" fmla="*/ 1363858 w 2030243"/>
              <a:gd name="connsiteY3960" fmla="*/ 210600 h 1480983"/>
              <a:gd name="connsiteX3961" fmla="*/ 1366127 w 2030243"/>
              <a:gd name="connsiteY3961" fmla="*/ 209301 h 1480983"/>
              <a:gd name="connsiteX3962" fmla="*/ 1013604 w 2030243"/>
              <a:gd name="connsiteY3962" fmla="*/ 209192 h 1480983"/>
              <a:gd name="connsiteX3963" fmla="*/ 1012914 w 2030243"/>
              <a:gd name="connsiteY3963" fmla="*/ 210052 h 1480983"/>
              <a:gd name="connsiteX3964" fmla="*/ 1013806 w 2030243"/>
              <a:gd name="connsiteY3964" fmla="*/ 211038 h 1480983"/>
              <a:gd name="connsiteX3965" fmla="*/ 1014495 w 2030243"/>
              <a:gd name="connsiteY3965" fmla="*/ 210178 h 1480983"/>
              <a:gd name="connsiteX3966" fmla="*/ 1013604 w 2030243"/>
              <a:gd name="connsiteY3966" fmla="*/ 209192 h 1480983"/>
              <a:gd name="connsiteX3967" fmla="*/ 1354797 w 2030243"/>
              <a:gd name="connsiteY3967" fmla="*/ 207548 h 1480983"/>
              <a:gd name="connsiteX3968" fmla="*/ 1355125 w 2030243"/>
              <a:gd name="connsiteY3968" fmla="*/ 208111 h 1480983"/>
              <a:gd name="connsiteX3969" fmla="*/ 1354734 w 2030243"/>
              <a:gd name="connsiteY3969" fmla="*/ 208533 h 1480983"/>
              <a:gd name="connsiteX3970" fmla="*/ 1354155 w 2030243"/>
              <a:gd name="connsiteY3970" fmla="*/ 208268 h 1480983"/>
              <a:gd name="connsiteX3971" fmla="*/ 1354797 w 2030243"/>
              <a:gd name="connsiteY3971" fmla="*/ 207548 h 1480983"/>
              <a:gd name="connsiteX3972" fmla="*/ 476937 w 2030243"/>
              <a:gd name="connsiteY3972" fmla="*/ 207517 h 1480983"/>
              <a:gd name="connsiteX3973" fmla="*/ 476313 w 2030243"/>
              <a:gd name="connsiteY3973" fmla="*/ 208221 h 1480983"/>
              <a:gd name="connsiteX3974" fmla="*/ 476876 w 2030243"/>
              <a:gd name="connsiteY3974" fmla="*/ 208487 h 1480983"/>
              <a:gd name="connsiteX3975" fmla="*/ 477266 w 2030243"/>
              <a:gd name="connsiteY3975" fmla="*/ 208080 h 1480983"/>
              <a:gd name="connsiteX3976" fmla="*/ 476937 w 2030243"/>
              <a:gd name="connsiteY3976" fmla="*/ 207517 h 1480983"/>
              <a:gd name="connsiteX3977" fmla="*/ 1496322 w 2030243"/>
              <a:gd name="connsiteY3977" fmla="*/ 206609 h 1480983"/>
              <a:gd name="connsiteX3978" fmla="*/ 1500688 w 2030243"/>
              <a:gd name="connsiteY3978" fmla="*/ 209144 h 1480983"/>
              <a:gd name="connsiteX3979" fmla="*/ 1500141 w 2030243"/>
              <a:gd name="connsiteY3979" fmla="*/ 210240 h 1480983"/>
              <a:gd name="connsiteX3980" fmla="*/ 1495383 w 2030243"/>
              <a:gd name="connsiteY3980" fmla="*/ 208001 h 1480983"/>
              <a:gd name="connsiteX3981" fmla="*/ 1496322 w 2030243"/>
              <a:gd name="connsiteY3981" fmla="*/ 206609 h 1480983"/>
              <a:gd name="connsiteX3982" fmla="*/ 347306 w 2030243"/>
              <a:gd name="connsiteY3982" fmla="*/ 206281 h 1480983"/>
              <a:gd name="connsiteX3983" fmla="*/ 344660 w 2030243"/>
              <a:gd name="connsiteY3983" fmla="*/ 210803 h 1480983"/>
              <a:gd name="connsiteX3984" fmla="*/ 346086 w 2030243"/>
              <a:gd name="connsiteY3984" fmla="*/ 211571 h 1480983"/>
              <a:gd name="connsiteX3985" fmla="*/ 348464 w 2030243"/>
              <a:gd name="connsiteY3985" fmla="*/ 206906 h 1480983"/>
              <a:gd name="connsiteX3986" fmla="*/ 347306 w 2030243"/>
              <a:gd name="connsiteY3986" fmla="*/ 206281 h 1480983"/>
              <a:gd name="connsiteX3987" fmla="*/ 531026 w 2030243"/>
              <a:gd name="connsiteY3987" fmla="*/ 205921 h 1480983"/>
              <a:gd name="connsiteX3988" fmla="*/ 528678 w 2030243"/>
              <a:gd name="connsiteY3988" fmla="*/ 216578 h 1480983"/>
              <a:gd name="connsiteX3989" fmla="*/ 515955 w 2030243"/>
              <a:gd name="connsiteY3989" fmla="*/ 215733 h 1480983"/>
              <a:gd name="connsiteX3990" fmla="*/ 524922 w 2030243"/>
              <a:gd name="connsiteY3990" fmla="*/ 221070 h 1480983"/>
              <a:gd name="connsiteX3991" fmla="*/ 534312 w 2030243"/>
              <a:gd name="connsiteY3991" fmla="*/ 217533 h 1480983"/>
              <a:gd name="connsiteX3992" fmla="*/ 548523 w 2030243"/>
              <a:gd name="connsiteY3992" fmla="*/ 207470 h 1480983"/>
              <a:gd name="connsiteX3993" fmla="*/ 531026 w 2030243"/>
              <a:gd name="connsiteY3993" fmla="*/ 205921 h 1480983"/>
              <a:gd name="connsiteX3994" fmla="*/ 1243194 w 2030243"/>
              <a:gd name="connsiteY3994" fmla="*/ 205545 h 1480983"/>
              <a:gd name="connsiteX3995" fmla="*/ 1241989 w 2030243"/>
              <a:gd name="connsiteY3995" fmla="*/ 205764 h 1480983"/>
              <a:gd name="connsiteX3996" fmla="*/ 1242724 w 2030243"/>
              <a:gd name="connsiteY3996" fmla="*/ 206828 h 1480983"/>
              <a:gd name="connsiteX3997" fmla="*/ 1243930 w 2030243"/>
              <a:gd name="connsiteY3997" fmla="*/ 206609 h 1480983"/>
              <a:gd name="connsiteX3998" fmla="*/ 1243194 w 2030243"/>
              <a:gd name="connsiteY3998" fmla="*/ 205545 h 1480983"/>
              <a:gd name="connsiteX3999" fmla="*/ 1202456 w 2030243"/>
              <a:gd name="connsiteY3999" fmla="*/ 205263 h 1480983"/>
              <a:gd name="connsiteX4000" fmla="*/ 1201125 w 2030243"/>
              <a:gd name="connsiteY4000" fmla="*/ 205779 h 1480983"/>
              <a:gd name="connsiteX4001" fmla="*/ 1202487 w 2030243"/>
              <a:gd name="connsiteY4001" fmla="*/ 209536 h 1480983"/>
              <a:gd name="connsiteX4002" fmla="*/ 1203895 w 2030243"/>
              <a:gd name="connsiteY4002" fmla="*/ 209004 h 1480983"/>
              <a:gd name="connsiteX4003" fmla="*/ 1202456 w 2030243"/>
              <a:gd name="connsiteY4003" fmla="*/ 205263 h 1480983"/>
              <a:gd name="connsiteX4004" fmla="*/ 512263 w 2030243"/>
              <a:gd name="connsiteY4004" fmla="*/ 204854 h 1480983"/>
              <a:gd name="connsiteX4005" fmla="*/ 504749 w 2030243"/>
              <a:gd name="connsiteY4005" fmla="*/ 209082 h 1480983"/>
              <a:gd name="connsiteX4006" fmla="*/ 517206 w 2030243"/>
              <a:gd name="connsiteY4006" fmla="*/ 208832 h 1480983"/>
              <a:gd name="connsiteX4007" fmla="*/ 512263 w 2030243"/>
              <a:gd name="connsiteY4007" fmla="*/ 204854 h 1480983"/>
              <a:gd name="connsiteX4008" fmla="*/ 1365564 w 2030243"/>
              <a:gd name="connsiteY4008" fmla="*/ 204042 h 1480983"/>
              <a:gd name="connsiteX4009" fmla="*/ 1366362 w 2030243"/>
              <a:gd name="connsiteY4009" fmla="*/ 204778 h 1480983"/>
              <a:gd name="connsiteX4010" fmla="*/ 1366002 w 2030243"/>
              <a:gd name="connsiteY4010" fmla="*/ 205262 h 1480983"/>
              <a:gd name="connsiteX4011" fmla="*/ 1365188 w 2030243"/>
              <a:gd name="connsiteY4011" fmla="*/ 204543 h 1480983"/>
              <a:gd name="connsiteX4012" fmla="*/ 1365564 w 2030243"/>
              <a:gd name="connsiteY4012" fmla="*/ 204042 h 1480983"/>
              <a:gd name="connsiteX4013" fmla="*/ 1337707 w 2030243"/>
              <a:gd name="connsiteY4013" fmla="*/ 203964 h 1480983"/>
              <a:gd name="connsiteX4014" fmla="*/ 1338223 w 2030243"/>
              <a:gd name="connsiteY4014" fmla="*/ 204356 h 1480983"/>
              <a:gd name="connsiteX4015" fmla="*/ 1337457 w 2030243"/>
              <a:gd name="connsiteY4015" fmla="*/ 205201 h 1480983"/>
              <a:gd name="connsiteX4016" fmla="*/ 1336954 w 2030243"/>
              <a:gd name="connsiteY4016" fmla="*/ 204825 h 1480983"/>
              <a:gd name="connsiteX4017" fmla="*/ 1337707 w 2030243"/>
              <a:gd name="connsiteY4017" fmla="*/ 203964 h 1480983"/>
              <a:gd name="connsiteX4018" fmla="*/ 869056 w 2030243"/>
              <a:gd name="connsiteY4018" fmla="*/ 203479 h 1480983"/>
              <a:gd name="connsiteX4019" fmla="*/ 868197 w 2030243"/>
              <a:gd name="connsiteY4019" fmla="*/ 204856 h 1480983"/>
              <a:gd name="connsiteX4020" fmla="*/ 873439 w 2030243"/>
              <a:gd name="connsiteY4020" fmla="*/ 207611 h 1480983"/>
              <a:gd name="connsiteX4021" fmla="*/ 874472 w 2030243"/>
              <a:gd name="connsiteY4021" fmla="*/ 205670 h 1480983"/>
              <a:gd name="connsiteX4022" fmla="*/ 869056 w 2030243"/>
              <a:gd name="connsiteY4022" fmla="*/ 203479 h 1480983"/>
              <a:gd name="connsiteX4023" fmla="*/ 915507 w 2030243"/>
              <a:gd name="connsiteY4023" fmla="*/ 202525 h 1480983"/>
              <a:gd name="connsiteX4024" fmla="*/ 915460 w 2030243"/>
              <a:gd name="connsiteY4024" fmla="*/ 203558 h 1480983"/>
              <a:gd name="connsiteX4025" fmla="*/ 927433 w 2030243"/>
              <a:gd name="connsiteY4025" fmla="*/ 203558 h 1480983"/>
              <a:gd name="connsiteX4026" fmla="*/ 927463 w 2030243"/>
              <a:gd name="connsiteY4026" fmla="*/ 202525 h 1480983"/>
              <a:gd name="connsiteX4027" fmla="*/ 915507 w 2030243"/>
              <a:gd name="connsiteY4027" fmla="*/ 202525 h 1480983"/>
              <a:gd name="connsiteX4028" fmla="*/ 933818 w 2030243"/>
              <a:gd name="connsiteY4028" fmla="*/ 202384 h 1480983"/>
              <a:gd name="connsiteX4029" fmla="*/ 933302 w 2030243"/>
              <a:gd name="connsiteY4029" fmla="*/ 203839 h 1480983"/>
              <a:gd name="connsiteX4030" fmla="*/ 937292 w 2030243"/>
              <a:gd name="connsiteY4030" fmla="*/ 205310 h 1480983"/>
              <a:gd name="connsiteX4031" fmla="*/ 937777 w 2030243"/>
              <a:gd name="connsiteY4031" fmla="*/ 203964 h 1480983"/>
              <a:gd name="connsiteX4032" fmla="*/ 933818 w 2030243"/>
              <a:gd name="connsiteY4032" fmla="*/ 202384 h 1480983"/>
              <a:gd name="connsiteX4033" fmla="*/ 1316437 w 2030243"/>
              <a:gd name="connsiteY4033" fmla="*/ 201976 h 1480983"/>
              <a:gd name="connsiteX4034" fmla="*/ 1317345 w 2030243"/>
              <a:gd name="connsiteY4034" fmla="*/ 202790 h 1480983"/>
              <a:gd name="connsiteX4035" fmla="*/ 1314794 w 2030243"/>
              <a:gd name="connsiteY4035" fmla="*/ 205685 h 1480983"/>
              <a:gd name="connsiteX4036" fmla="*/ 1313839 w 2030243"/>
              <a:gd name="connsiteY4036" fmla="*/ 204839 h 1480983"/>
              <a:gd name="connsiteX4037" fmla="*/ 1316437 w 2030243"/>
              <a:gd name="connsiteY4037" fmla="*/ 201976 h 1480983"/>
              <a:gd name="connsiteX4038" fmla="*/ 954273 w 2030243"/>
              <a:gd name="connsiteY4038" fmla="*/ 201711 h 1480983"/>
              <a:gd name="connsiteX4039" fmla="*/ 946385 w 2030243"/>
              <a:gd name="connsiteY4039" fmla="*/ 205404 h 1480983"/>
              <a:gd name="connsiteX4040" fmla="*/ 968358 w 2030243"/>
              <a:gd name="connsiteY4040" fmla="*/ 212321 h 1480983"/>
              <a:gd name="connsiteX4041" fmla="*/ 982960 w 2030243"/>
              <a:gd name="connsiteY4041" fmla="*/ 211038 h 1480983"/>
              <a:gd name="connsiteX4042" fmla="*/ 972287 w 2030243"/>
              <a:gd name="connsiteY4042" fmla="*/ 205341 h 1480983"/>
              <a:gd name="connsiteX4043" fmla="*/ 986449 w 2030243"/>
              <a:gd name="connsiteY4043" fmla="*/ 206124 h 1480983"/>
              <a:gd name="connsiteX4044" fmla="*/ 986513 w 2030243"/>
              <a:gd name="connsiteY4044" fmla="*/ 204245 h 1480983"/>
              <a:gd name="connsiteX4045" fmla="*/ 979861 w 2030243"/>
              <a:gd name="connsiteY4045" fmla="*/ 202853 h 1480983"/>
              <a:gd name="connsiteX4046" fmla="*/ 965682 w 2030243"/>
              <a:gd name="connsiteY4046" fmla="*/ 205764 h 1480983"/>
              <a:gd name="connsiteX4047" fmla="*/ 960830 w 2030243"/>
              <a:gd name="connsiteY4047" fmla="*/ 206390 h 1480983"/>
              <a:gd name="connsiteX4048" fmla="*/ 954273 w 2030243"/>
              <a:gd name="connsiteY4048" fmla="*/ 201711 h 1480983"/>
              <a:gd name="connsiteX4049" fmla="*/ 1417477 w 2030243"/>
              <a:gd name="connsiteY4049" fmla="*/ 201494 h 1480983"/>
              <a:gd name="connsiteX4050" fmla="*/ 1417486 w 2030243"/>
              <a:gd name="connsiteY4050" fmla="*/ 201495 h 1480983"/>
              <a:gd name="connsiteX4051" fmla="*/ 1417491 w 2030243"/>
              <a:gd name="connsiteY4051" fmla="*/ 201507 h 1480983"/>
              <a:gd name="connsiteX4052" fmla="*/ 1417466 w 2030243"/>
              <a:gd name="connsiteY4052" fmla="*/ 201485 h 1480983"/>
              <a:gd name="connsiteX4053" fmla="*/ 1417477 w 2030243"/>
              <a:gd name="connsiteY4053" fmla="*/ 201494 h 1480983"/>
              <a:gd name="connsiteX4054" fmla="*/ 1417460 w 2030243"/>
              <a:gd name="connsiteY4054" fmla="*/ 201491 h 1480983"/>
              <a:gd name="connsiteX4055" fmla="*/ 1417476 w 2030243"/>
              <a:gd name="connsiteY4055" fmla="*/ 201476 h 1480983"/>
              <a:gd name="connsiteX4056" fmla="*/ 1417501 w 2030243"/>
              <a:gd name="connsiteY4056" fmla="*/ 201497 h 1480983"/>
              <a:gd name="connsiteX4057" fmla="*/ 1417486 w 2030243"/>
              <a:gd name="connsiteY4057" fmla="*/ 201495 h 1480983"/>
              <a:gd name="connsiteX4058" fmla="*/ 1417476 w 2030243"/>
              <a:gd name="connsiteY4058" fmla="*/ 201476 h 1480983"/>
              <a:gd name="connsiteX4059" fmla="*/ 1417466 w 2030243"/>
              <a:gd name="connsiteY4059" fmla="*/ 201485 h 1480983"/>
              <a:gd name="connsiteX4060" fmla="*/ 1417459 w 2030243"/>
              <a:gd name="connsiteY4060" fmla="*/ 201476 h 1480983"/>
              <a:gd name="connsiteX4061" fmla="*/ 429971 w 2030243"/>
              <a:gd name="connsiteY4061" fmla="*/ 199409 h 1480983"/>
              <a:gd name="connsiteX4062" fmla="*/ 429282 w 2030243"/>
              <a:gd name="connsiteY4062" fmla="*/ 200443 h 1480983"/>
              <a:gd name="connsiteX4063" fmla="*/ 430049 w 2030243"/>
              <a:gd name="connsiteY4063" fmla="*/ 201507 h 1480983"/>
              <a:gd name="connsiteX4064" fmla="*/ 430958 w 2030243"/>
              <a:gd name="connsiteY4064" fmla="*/ 200145 h 1480983"/>
              <a:gd name="connsiteX4065" fmla="*/ 429971 w 2030243"/>
              <a:gd name="connsiteY4065" fmla="*/ 199409 h 1480983"/>
              <a:gd name="connsiteX4066" fmla="*/ 1340492 w 2030243"/>
              <a:gd name="connsiteY4066" fmla="*/ 199222 h 1480983"/>
              <a:gd name="connsiteX4067" fmla="*/ 1341415 w 2030243"/>
              <a:gd name="connsiteY4067" fmla="*/ 200067 h 1480983"/>
              <a:gd name="connsiteX4068" fmla="*/ 1341008 w 2030243"/>
              <a:gd name="connsiteY4068" fmla="*/ 200630 h 1480983"/>
              <a:gd name="connsiteX4069" fmla="*/ 1340053 w 2030243"/>
              <a:gd name="connsiteY4069" fmla="*/ 199801 h 1480983"/>
              <a:gd name="connsiteX4070" fmla="*/ 1340492 w 2030243"/>
              <a:gd name="connsiteY4070" fmla="*/ 199222 h 1480983"/>
              <a:gd name="connsiteX4071" fmla="*/ 450771 w 2030243"/>
              <a:gd name="connsiteY4071" fmla="*/ 199222 h 1480983"/>
              <a:gd name="connsiteX4072" fmla="*/ 449409 w 2030243"/>
              <a:gd name="connsiteY4072" fmla="*/ 200709 h 1480983"/>
              <a:gd name="connsiteX4073" fmla="*/ 450708 w 2030243"/>
              <a:gd name="connsiteY4073" fmla="*/ 202619 h 1480983"/>
              <a:gd name="connsiteX4074" fmla="*/ 452180 w 2030243"/>
              <a:gd name="connsiteY4074" fmla="*/ 200725 h 1480983"/>
              <a:gd name="connsiteX4075" fmla="*/ 450771 w 2030243"/>
              <a:gd name="connsiteY4075" fmla="*/ 199222 h 1480983"/>
              <a:gd name="connsiteX4076" fmla="*/ 549621 w 2030243"/>
              <a:gd name="connsiteY4076" fmla="*/ 197939 h 1480983"/>
              <a:gd name="connsiteX4077" fmla="*/ 545126 w 2030243"/>
              <a:gd name="connsiteY4077" fmla="*/ 200787 h 1480983"/>
              <a:gd name="connsiteX4078" fmla="*/ 554328 w 2030243"/>
              <a:gd name="connsiteY4078" fmla="*/ 202900 h 1480983"/>
              <a:gd name="connsiteX4079" fmla="*/ 554031 w 2030243"/>
              <a:gd name="connsiteY4079" fmla="*/ 198189 h 1480983"/>
              <a:gd name="connsiteX4080" fmla="*/ 549621 w 2030243"/>
              <a:gd name="connsiteY4080" fmla="*/ 197939 h 1480983"/>
              <a:gd name="connsiteX4081" fmla="*/ 1135660 w 2030243"/>
              <a:gd name="connsiteY4081" fmla="*/ 197626 h 1480983"/>
              <a:gd name="connsiteX4082" fmla="*/ 1135112 w 2030243"/>
              <a:gd name="connsiteY4082" fmla="*/ 197861 h 1480983"/>
              <a:gd name="connsiteX4083" fmla="*/ 1135112 w 2030243"/>
              <a:gd name="connsiteY4083" fmla="*/ 198471 h 1480983"/>
              <a:gd name="connsiteX4084" fmla="*/ 1136035 w 2030243"/>
              <a:gd name="connsiteY4084" fmla="*/ 198064 h 1480983"/>
              <a:gd name="connsiteX4085" fmla="*/ 1135660 w 2030243"/>
              <a:gd name="connsiteY4085" fmla="*/ 197626 h 1480983"/>
              <a:gd name="connsiteX4086" fmla="*/ 315317 w 2030243"/>
              <a:gd name="connsiteY4086" fmla="*/ 197563 h 1480983"/>
              <a:gd name="connsiteX4087" fmla="*/ 308870 w 2030243"/>
              <a:gd name="connsiteY4087" fmla="*/ 200646 h 1480983"/>
              <a:gd name="connsiteX4088" fmla="*/ 315723 w 2030243"/>
              <a:gd name="connsiteY4088" fmla="*/ 199253 h 1480983"/>
              <a:gd name="connsiteX4089" fmla="*/ 315317 w 2030243"/>
              <a:gd name="connsiteY4089" fmla="*/ 197563 h 1480983"/>
              <a:gd name="connsiteX4090" fmla="*/ 273671 w 2030243"/>
              <a:gd name="connsiteY4090" fmla="*/ 197375 h 1480983"/>
              <a:gd name="connsiteX4091" fmla="*/ 273671 w 2030243"/>
              <a:gd name="connsiteY4091" fmla="*/ 197798 h 1480983"/>
              <a:gd name="connsiteX4092" fmla="*/ 273264 w 2030243"/>
              <a:gd name="connsiteY4092" fmla="*/ 197579 h 1480983"/>
              <a:gd name="connsiteX4093" fmla="*/ 1215571 w 2030243"/>
              <a:gd name="connsiteY4093" fmla="*/ 196781 h 1480983"/>
              <a:gd name="connsiteX4094" fmla="*/ 1215572 w 2030243"/>
              <a:gd name="connsiteY4094" fmla="*/ 196782 h 1480983"/>
              <a:gd name="connsiteX4095" fmla="*/ 1215602 w 2030243"/>
              <a:gd name="connsiteY4095" fmla="*/ 196812 h 1480983"/>
              <a:gd name="connsiteX4096" fmla="*/ 1214050 w 2030243"/>
              <a:gd name="connsiteY4096" fmla="*/ 198365 h 1480983"/>
              <a:gd name="connsiteX4097" fmla="*/ 1214023 w 2030243"/>
              <a:gd name="connsiteY4097" fmla="*/ 198363 h 1480983"/>
              <a:gd name="connsiteX4098" fmla="*/ 1214005 w 2030243"/>
              <a:gd name="connsiteY4098" fmla="*/ 198346 h 1480983"/>
              <a:gd name="connsiteX4099" fmla="*/ 1376957 w 2030243"/>
              <a:gd name="connsiteY4099" fmla="*/ 196499 h 1480983"/>
              <a:gd name="connsiteX4100" fmla="*/ 1426412 w 2030243"/>
              <a:gd name="connsiteY4100" fmla="*/ 214058 h 1480983"/>
              <a:gd name="connsiteX4101" fmla="*/ 1423353 w 2030243"/>
              <a:gd name="connsiteY4101" fmla="*/ 206605 h 1480983"/>
              <a:gd name="connsiteX4102" fmla="*/ 1417501 w 2030243"/>
              <a:gd name="connsiteY4102" fmla="*/ 201497 h 1480983"/>
              <a:gd name="connsiteX4103" fmla="*/ 1437462 w 2030243"/>
              <a:gd name="connsiteY4103" fmla="*/ 204434 h 1480983"/>
              <a:gd name="connsiteX4104" fmla="*/ 1444097 w 2030243"/>
              <a:gd name="connsiteY4104" fmla="*/ 212446 h 1480983"/>
              <a:gd name="connsiteX4105" fmla="*/ 1444085 w 2030243"/>
              <a:gd name="connsiteY4105" fmla="*/ 212459 h 1480983"/>
              <a:gd name="connsiteX4106" fmla="*/ 1444051 w 2030243"/>
              <a:gd name="connsiteY4106" fmla="*/ 212431 h 1480983"/>
              <a:gd name="connsiteX4107" fmla="*/ 1442517 w 2030243"/>
              <a:gd name="connsiteY4107" fmla="*/ 213995 h 1480983"/>
              <a:gd name="connsiteX4108" fmla="*/ 1442512 w 2030243"/>
              <a:gd name="connsiteY4108" fmla="*/ 214028 h 1480983"/>
              <a:gd name="connsiteX4109" fmla="*/ 1440607 w 2030243"/>
              <a:gd name="connsiteY4109" fmla="*/ 215702 h 1480983"/>
              <a:gd name="connsiteX4110" fmla="*/ 1442141 w 2030243"/>
              <a:gd name="connsiteY4110" fmla="*/ 217454 h 1480983"/>
              <a:gd name="connsiteX4111" fmla="*/ 1442512 w 2030243"/>
              <a:gd name="connsiteY4111" fmla="*/ 214028 h 1480983"/>
              <a:gd name="connsiteX4112" fmla="*/ 1442532 w 2030243"/>
              <a:gd name="connsiteY4112" fmla="*/ 214011 h 1480983"/>
              <a:gd name="connsiteX4113" fmla="*/ 1444085 w 2030243"/>
              <a:gd name="connsiteY4113" fmla="*/ 212459 h 1480983"/>
              <a:gd name="connsiteX4114" fmla="*/ 1448229 w 2030243"/>
              <a:gd name="connsiteY4114" fmla="*/ 215780 h 1480983"/>
              <a:gd name="connsiteX4115" fmla="*/ 1451265 w 2030243"/>
              <a:gd name="connsiteY4115" fmla="*/ 226594 h 1480983"/>
              <a:gd name="connsiteX4116" fmla="*/ 1436851 w 2030243"/>
              <a:gd name="connsiteY4116" fmla="*/ 215748 h 1480983"/>
              <a:gd name="connsiteX4117" fmla="*/ 1435396 w 2030243"/>
              <a:gd name="connsiteY4117" fmla="*/ 211757 h 1480983"/>
              <a:gd name="connsiteX4118" fmla="*/ 1431202 w 2030243"/>
              <a:gd name="connsiteY4118" fmla="*/ 214074 h 1480983"/>
              <a:gd name="connsiteX4119" fmla="*/ 1426694 w 2030243"/>
              <a:gd name="connsiteY4119" fmla="*/ 219864 h 1480983"/>
              <a:gd name="connsiteX4120" fmla="*/ 1378381 w 2030243"/>
              <a:gd name="connsiteY4120" fmla="*/ 200114 h 1480983"/>
              <a:gd name="connsiteX4121" fmla="*/ 1376957 w 2030243"/>
              <a:gd name="connsiteY4121" fmla="*/ 196499 h 1480983"/>
              <a:gd name="connsiteX4122" fmla="*/ 1215930 w 2030243"/>
              <a:gd name="connsiteY4122" fmla="*/ 196452 h 1480983"/>
              <a:gd name="connsiteX4123" fmla="*/ 1215616 w 2030243"/>
              <a:gd name="connsiteY4123" fmla="*/ 196812 h 1480983"/>
              <a:gd name="connsiteX4124" fmla="*/ 1215572 w 2030243"/>
              <a:gd name="connsiteY4124" fmla="*/ 196782 h 1480983"/>
              <a:gd name="connsiteX4125" fmla="*/ 1215571 w 2030243"/>
              <a:gd name="connsiteY4125" fmla="*/ 196781 h 1480983"/>
              <a:gd name="connsiteX4126" fmla="*/ 1215571 w 2030243"/>
              <a:gd name="connsiteY4126" fmla="*/ 196781 h 1480983"/>
              <a:gd name="connsiteX4127" fmla="*/ 1049552 w 2030243"/>
              <a:gd name="connsiteY4127" fmla="*/ 195545 h 1480983"/>
              <a:gd name="connsiteX4128" fmla="*/ 1045983 w 2030243"/>
              <a:gd name="connsiteY4128" fmla="*/ 197720 h 1480983"/>
              <a:gd name="connsiteX4129" fmla="*/ 1046469 w 2030243"/>
              <a:gd name="connsiteY4129" fmla="*/ 198909 h 1480983"/>
              <a:gd name="connsiteX4130" fmla="*/ 1050522 w 2030243"/>
              <a:gd name="connsiteY4130" fmla="*/ 198032 h 1480983"/>
              <a:gd name="connsiteX4131" fmla="*/ 1049552 w 2030243"/>
              <a:gd name="connsiteY4131" fmla="*/ 195545 h 1480983"/>
              <a:gd name="connsiteX4132" fmla="*/ 547329 w 2030243"/>
              <a:gd name="connsiteY4132" fmla="*/ 195143 h 1480983"/>
              <a:gd name="connsiteX4133" fmla="*/ 547339 w 2030243"/>
              <a:gd name="connsiteY4133" fmla="*/ 195150 h 1480983"/>
              <a:gd name="connsiteX4134" fmla="*/ 547319 w 2030243"/>
              <a:gd name="connsiteY4134" fmla="*/ 195161 h 1480983"/>
              <a:gd name="connsiteX4135" fmla="*/ 547314 w 2030243"/>
              <a:gd name="connsiteY4135" fmla="*/ 195155 h 1480983"/>
              <a:gd name="connsiteX4136" fmla="*/ 547300 w 2030243"/>
              <a:gd name="connsiteY4136" fmla="*/ 195122 h 1480983"/>
              <a:gd name="connsiteX4137" fmla="*/ 547349 w 2030243"/>
              <a:gd name="connsiteY4137" fmla="*/ 195122 h 1480983"/>
              <a:gd name="connsiteX4138" fmla="*/ 547329 w 2030243"/>
              <a:gd name="connsiteY4138" fmla="*/ 195143 h 1480983"/>
              <a:gd name="connsiteX4139" fmla="*/ 547275 w 2030243"/>
              <a:gd name="connsiteY4139" fmla="*/ 195102 h 1480983"/>
              <a:gd name="connsiteX4140" fmla="*/ 547300 w 2030243"/>
              <a:gd name="connsiteY4140" fmla="*/ 195122 h 1480983"/>
              <a:gd name="connsiteX4141" fmla="*/ 547290 w 2030243"/>
              <a:gd name="connsiteY4141" fmla="*/ 195122 h 1480983"/>
              <a:gd name="connsiteX4142" fmla="*/ 1316860 w 2030243"/>
              <a:gd name="connsiteY4142" fmla="*/ 194621 h 1480983"/>
              <a:gd name="connsiteX4143" fmla="*/ 1318785 w 2030243"/>
              <a:gd name="connsiteY4143" fmla="*/ 195607 h 1480983"/>
              <a:gd name="connsiteX4144" fmla="*/ 1317533 w 2030243"/>
              <a:gd name="connsiteY4144" fmla="*/ 197360 h 1480983"/>
              <a:gd name="connsiteX4145" fmla="*/ 1315404 w 2030243"/>
              <a:gd name="connsiteY4145" fmla="*/ 195998 h 1480983"/>
              <a:gd name="connsiteX4146" fmla="*/ 1316860 w 2030243"/>
              <a:gd name="connsiteY4146" fmla="*/ 194621 h 1480983"/>
              <a:gd name="connsiteX4147" fmla="*/ 642863 w 2030243"/>
              <a:gd name="connsiteY4147" fmla="*/ 194480 h 1480983"/>
              <a:gd name="connsiteX4148" fmla="*/ 642268 w 2030243"/>
              <a:gd name="connsiteY4148" fmla="*/ 194668 h 1480983"/>
              <a:gd name="connsiteX4149" fmla="*/ 642738 w 2030243"/>
              <a:gd name="connsiteY4149" fmla="*/ 195482 h 1480983"/>
              <a:gd name="connsiteX4150" fmla="*/ 643144 w 2030243"/>
              <a:gd name="connsiteY4150" fmla="*/ 195012 h 1480983"/>
              <a:gd name="connsiteX4151" fmla="*/ 642863 w 2030243"/>
              <a:gd name="connsiteY4151" fmla="*/ 194480 h 1480983"/>
              <a:gd name="connsiteX4152" fmla="*/ 1293243 w 2030243"/>
              <a:gd name="connsiteY4152" fmla="*/ 194370 h 1480983"/>
              <a:gd name="connsiteX4153" fmla="*/ 1294573 w 2030243"/>
              <a:gd name="connsiteY4153" fmla="*/ 195372 h 1480983"/>
              <a:gd name="connsiteX4154" fmla="*/ 1290082 w 2030243"/>
              <a:gd name="connsiteY4154" fmla="*/ 201163 h 1480983"/>
              <a:gd name="connsiteX4155" fmla="*/ 1293243 w 2030243"/>
              <a:gd name="connsiteY4155" fmla="*/ 194370 h 1480983"/>
              <a:gd name="connsiteX4156" fmla="*/ 362330 w 2030243"/>
              <a:gd name="connsiteY4156" fmla="*/ 194370 h 1480983"/>
              <a:gd name="connsiteX4157" fmla="*/ 363567 w 2030243"/>
              <a:gd name="connsiteY4157" fmla="*/ 202743 h 1480983"/>
              <a:gd name="connsiteX4158" fmla="*/ 369045 w 2030243"/>
              <a:gd name="connsiteY4158" fmla="*/ 213558 h 1480983"/>
              <a:gd name="connsiteX4159" fmla="*/ 372393 w 2030243"/>
              <a:gd name="connsiteY4159" fmla="*/ 221696 h 1480983"/>
              <a:gd name="connsiteX4160" fmla="*/ 362330 w 2030243"/>
              <a:gd name="connsiteY4160" fmla="*/ 194370 h 1480983"/>
              <a:gd name="connsiteX4161" fmla="*/ 1040099 w 2030243"/>
              <a:gd name="connsiteY4161" fmla="*/ 194308 h 1480983"/>
              <a:gd name="connsiteX4162" fmla="*/ 1038722 w 2030243"/>
              <a:gd name="connsiteY4162" fmla="*/ 196452 h 1480983"/>
              <a:gd name="connsiteX4163" fmla="*/ 1040005 w 2030243"/>
              <a:gd name="connsiteY4163" fmla="*/ 197813 h 1480983"/>
              <a:gd name="connsiteX4164" fmla="*/ 1041320 w 2030243"/>
              <a:gd name="connsiteY4164" fmla="*/ 196186 h 1480983"/>
              <a:gd name="connsiteX4165" fmla="*/ 1040099 w 2030243"/>
              <a:gd name="connsiteY4165" fmla="*/ 194308 h 1480983"/>
              <a:gd name="connsiteX4166" fmla="*/ 545831 w 2030243"/>
              <a:gd name="connsiteY4166" fmla="*/ 193181 h 1480983"/>
              <a:gd name="connsiteX4167" fmla="*/ 547275 w 2030243"/>
              <a:gd name="connsiteY4167" fmla="*/ 195102 h 1480983"/>
              <a:gd name="connsiteX4168" fmla="*/ 545346 w 2030243"/>
              <a:gd name="connsiteY4168" fmla="*/ 193667 h 1480983"/>
              <a:gd name="connsiteX4169" fmla="*/ 545831 w 2030243"/>
              <a:gd name="connsiteY4169" fmla="*/ 193181 h 1480983"/>
              <a:gd name="connsiteX4170" fmla="*/ 537990 w 2030243"/>
              <a:gd name="connsiteY4170" fmla="*/ 192836 h 1480983"/>
              <a:gd name="connsiteX4171" fmla="*/ 541019 w 2030243"/>
              <a:gd name="connsiteY4171" fmla="*/ 195158 h 1480983"/>
              <a:gd name="connsiteX4172" fmla="*/ 540988 w 2030243"/>
              <a:gd name="connsiteY4172" fmla="*/ 195174 h 1480983"/>
              <a:gd name="connsiteX4173" fmla="*/ 537300 w 2030243"/>
              <a:gd name="connsiteY4173" fmla="*/ 194339 h 1480983"/>
              <a:gd name="connsiteX4174" fmla="*/ 537990 w 2030243"/>
              <a:gd name="connsiteY4174" fmla="*/ 192836 h 1480983"/>
              <a:gd name="connsiteX4175" fmla="*/ 1361119 w 2030243"/>
              <a:gd name="connsiteY4175" fmla="*/ 192476 h 1480983"/>
              <a:gd name="connsiteX4176" fmla="*/ 1364500 w 2030243"/>
              <a:gd name="connsiteY4176" fmla="*/ 194073 h 1480983"/>
              <a:gd name="connsiteX4177" fmla="*/ 1364140 w 2030243"/>
              <a:gd name="connsiteY4177" fmla="*/ 195309 h 1480983"/>
              <a:gd name="connsiteX4178" fmla="*/ 1360461 w 2030243"/>
              <a:gd name="connsiteY4178" fmla="*/ 194464 h 1480983"/>
              <a:gd name="connsiteX4179" fmla="*/ 1361119 w 2030243"/>
              <a:gd name="connsiteY4179" fmla="*/ 192476 h 1480983"/>
              <a:gd name="connsiteX4180" fmla="*/ 1489733 w 2030243"/>
              <a:gd name="connsiteY4180" fmla="*/ 191131 h 1480983"/>
              <a:gd name="connsiteX4181" fmla="*/ 1492895 w 2030243"/>
              <a:gd name="connsiteY4181" fmla="*/ 191507 h 1480983"/>
              <a:gd name="connsiteX4182" fmla="*/ 1492864 w 2030243"/>
              <a:gd name="connsiteY4182" fmla="*/ 192805 h 1480983"/>
              <a:gd name="connsiteX4183" fmla="*/ 1489639 w 2030243"/>
              <a:gd name="connsiteY4183" fmla="*/ 193040 h 1480983"/>
              <a:gd name="connsiteX4184" fmla="*/ 1489733 w 2030243"/>
              <a:gd name="connsiteY4184" fmla="*/ 191131 h 1480983"/>
              <a:gd name="connsiteX4185" fmla="*/ 325506 w 2030243"/>
              <a:gd name="connsiteY4185" fmla="*/ 191037 h 1480983"/>
              <a:gd name="connsiteX4186" fmla="*/ 323799 w 2030243"/>
              <a:gd name="connsiteY4186" fmla="*/ 191193 h 1480983"/>
              <a:gd name="connsiteX4187" fmla="*/ 324628 w 2030243"/>
              <a:gd name="connsiteY4187" fmla="*/ 195669 h 1480983"/>
              <a:gd name="connsiteX4188" fmla="*/ 325974 w 2030243"/>
              <a:gd name="connsiteY4188" fmla="*/ 195482 h 1480983"/>
              <a:gd name="connsiteX4189" fmla="*/ 325506 w 2030243"/>
              <a:gd name="connsiteY4189" fmla="*/ 191037 h 1480983"/>
              <a:gd name="connsiteX4190" fmla="*/ 1006467 w 2030243"/>
              <a:gd name="connsiteY4190" fmla="*/ 190301 h 1480983"/>
              <a:gd name="connsiteX4191" fmla="*/ 1005857 w 2030243"/>
              <a:gd name="connsiteY4191" fmla="*/ 190473 h 1480983"/>
              <a:gd name="connsiteX4192" fmla="*/ 1006294 w 2030243"/>
              <a:gd name="connsiteY4192" fmla="*/ 191319 h 1480983"/>
              <a:gd name="connsiteX4193" fmla="*/ 1006718 w 2030243"/>
              <a:gd name="connsiteY4193" fmla="*/ 190865 h 1480983"/>
              <a:gd name="connsiteX4194" fmla="*/ 1006467 w 2030243"/>
              <a:gd name="connsiteY4194" fmla="*/ 190301 h 1480983"/>
              <a:gd name="connsiteX4195" fmla="*/ 635304 w 2030243"/>
              <a:gd name="connsiteY4195" fmla="*/ 190286 h 1480983"/>
              <a:gd name="connsiteX4196" fmla="*/ 634959 w 2030243"/>
              <a:gd name="connsiteY4196" fmla="*/ 191256 h 1480983"/>
              <a:gd name="connsiteX4197" fmla="*/ 635570 w 2030243"/>
              <a:gd name="connsiteY4197" fmla="*/ 191178 h 1480983"/>
              <a:gd name="connsiteX4198" fmla="*/ 635805 w 2030243"/>
              <a:gd name="connsiteY4198" fmla="*/ 190599 h 1480983"/>
              <a:gd name="connsiteX4199" fmla="*/ 635304 w 2030243"/>
              <a:gd name="connsiteY4199" fmla="*/ 190286 h 1480983"/>
              <a:gd name="connsiteX4200" fmla="*/ 1405347 w 2030243"/>
              <a:gd name="connsiteY4200" fmla="*/ 190051 h 1480983"/>
              <a:gd name="connsiteX4201" fmla="*/ 1417459 w 2030243"/>
              <a:gd name="connsiteY4201" fmla="*/ 201476 h 1480983"/>
              <a:gd name="connsiteX4202" fmla="*/ 1404376 w 2030243"/>
              <a:gd name="connsiteY4202" fmla="*/ 202008 h 1480983"/>
              <a:gd name="connsiteX4203" fmla="*/ 1397037 w 2030243"/>
              <a:gd name="connsiteY4203" fmla="*/ 199943 h 1480983"/>
              <a:gd name="connsiteX4204" fmla="*/ 1394611 w 2030243"/>
              <a:gd name="connsiteY4204" fmla="*/ 195247 h 1480983"/>
              <a:gd name="connsiteX4205" fmla="*/ 1398555 w 2030243"/>
              <a:gd name="connsiteY4205" fmla="*/ 193166 h 1480983"/>
              <a:gd name="connsiteX4206" fmla="*/ 1405347 w 2030243"/>
              <a:gd name="connsiteY4206" fmla="*/ 190051 h 1480983"/>
              <a:gd name="connsiteX4207" fmla="*/ 1433126 w 2030243"/>
              <a:gd name="connsiteY4207" fmla="*/ 188783 h 1480983"/>
              <a:gd name="connsiteX4208" fmla="*/ 1433939 w 2030243"/>
              <a:gd name="connsiteY4208" fmla="*/ 189503 h 1480983"/>
              <a:gd name="connsiteX4209" fmla="*/ 1433314 w 2030243"/>
              <a:gd name="connsiteY4209" fmla="*/ 189848 h 1480983"/>
              <a:gd name="connsiteX4210" fmla="*/ 1432829 w 2030243"/>
              <a:gd name="connsiteY4210" fmla="*/ 189425 h 1480983"/>
              <a:gd name="connsiteX4211" fmla="*/ 1433126 w 2030243"/>
              <a:gd name="connsiteY4211" fmla="*/ 188783 h 1480983"/>
              <a:gd name="connsiteX4212" fmla="*/ 365039 w 2030243"/>
              <a:gd name="connsiteY4212" fmla="*/ 187876 h 1480983"/>
              <a:gd name="connsiteX4213" fmla="*/ 365868 w 2030243"/>
              <a:gd name="connsiteY4213" fmla="*/ 188987 h 1480983"/>
              <a:gd name="connsiteX4214" fmla="*/ 366729 w 2030243"/>
              <a:gd name="connsiteY4214" fmla="*/ 190067 h 1480983"/>
              <a:gd name="connsiteX4215" fmla="*/ 365899 w 2030243"/>
              <a:gd name="connsiteY4215" fmla="*/ 188972 h 1480983"/>
              <a:gd name="connsiteX4216" fmla="*/ 365039 w 2030243"/>
              <a:gd name="connsiteY4216" fmla="*/ 187876 h 1480983"/>
              <a:gd name="connsiteX4217" fmla="*/ 657308 w 2030243"/>
              <a:gd name="connsiteY4217" fmla="*/ 187844 h 1480983"/>
              <a:gd name="connsiteX4218" fmla="*/ 656573 w 2030243"/>
              <a:gd name="connsiteY4218" fmla="*/ 188690 h 1480983"/>
              <a:gd name="connsiteX4219" fmla="*/ 659326 w 2030243"/>
              <a:gd name="connsiteY4219" fmla="*/ 192743 h 1480983"/>
              <a:gd name="connsiteX4220" fmla="*/ 660469 w 2030243"/>
              <a:gd name="connsiteY4220" fmla="*/ 192179 h 1480983"/>
              <a:gd name="connsiteX4221" fmla="*/ 659718 w 2030243"/>
              <a:gd name="connsiteY4221" fmla="*/ 189472 h 1480983"/>
              <a:gd name="connsiteX4222" fmla="*/ 657308 w 2030243"/>
              <a:gd name="connsiteY4222" fmla="*/ 187844 h 1480983"/>
              <a:gd name="connsiteX4223" fmla="*/ 1154989 w 2030243"/>
              <a:gd name="connsiteY4223" fmla="*/ 187813 h 1480983"/>
              <a:gd name="connsiteX4224" fmla="*/ 1155458 w 2030243"/>
              <a:gd name="connsiteY4224" fmla="*/ 188596 h 1480983"/>
              <a:gd name="connsiteX4225" fmla="*/ 1156021 w 2030243"/>
              <a:gd name="connsiteY4225" fmla="*/ 188298 h 1480983"/>
              <a:gd name="connsiteX4226" fmla="*/ 1155662 w 2030243"/>
              <a:gd name="connsiteY4226" fmla="*/ 187829 h 1480983"/>
              <a:gd name="connsiteX4227" fmla="*/ 1154989 w 2030243"/>
              <a:gd name="connsiteY4227" fmla="*/ 187813 h 1480983"/>
              <a:gd name="connsiteX4228" fmla="*/ 748659 w 2030243"/>
              <a:gd name="connsiteY4228" fmla="*/ 187641 h 1480983"/>
              <a:gd name="connsiteX4229" fmla="*/ 745231 w 2030243"/>
              <a:gd name="connsiteY4229" fmla="*/ 187860 h 1480983"/>
              <a:gd name="connsiteX4230" fmla="*/ 745279 w 2030243"/>
              <a:gd name="connsiteY4230" fmla="*/ 188580 h 1480983"/>
              <a:gd name="connsiteX4231" fmla="*/ 748690 w 2030243"/>
              <a:gd name="connsiteY4231" fmla="*/ 188596 h 1480983"/>
              <a:gd name="connsiteX4232" fmla="*/ 748659 w 2030243"/>
              <a:gd name="connsiteY4232" fmla="*/ 187641 h 1480983"/>
              <a:gd name="connsiteX4233" fmla="*/ 703164 w 2030243"/>
              <a:gd name="connsiteY4233" fmla="*/ 187390 h 1480983"/>
              <a:gd name="connsiteX4234" fmla="*/ 704213 w 2030243"/>
              <a:gd name="connsiteY4234" fmla="*/ 189080 h 1480983"/>
              <a:gd name="connsiteX4235" fmla="*/ 700831 w 2030243"/>
              <a:gd name="connsiteY4235" fmla="*/ 191162 h 1480983"/>
              <a:gd name="connsiteX4236" fmla="*/ 699783 w 2030243"/>
              <a:gd name="connsiteY4236" fmla="*/ 189425 h 1480983"/>
              <a:gd name="connsiteX4237" fmla="*/ 703164 w 2030243"/>
              <a:gd name="connsiteY4237" fmla="*/ 187390 h 1480983"/>
              <a:gd name="connsiteX4238" fmla="*/ 1502426 w 2030243"/>
              <a:gd name="connsiteY4238" fmla="*/ 186655 h 1480983"/>
              <a:gd name="connsiteX4239" fmla="*/ 1502755 w 2030243"/>
              <a:gd name="connsiteY4239" fmla="*/ 187234 h 1480983"/>
              <a:gd name="connsiteX4240" fmla="*/ 1502363 w 2030243"/>
              <a:gd name="connsiteY4240" fmla="*/ 187672 h 1480983"/>
              <a:gd name="connsiteX4241" fmla="*/ 1501784 w 2030243"/>
              <a:gd name="connsiteY4241" fmla="*/ 187391 h 1480983"/>
              <a:gd name="connsiteX4242" fmla="*/ 1502426 w 2030243"/>
              <a:gd name="connsiteY4242" fmla="*/ 186655 h 1480983"/>
              <a:gd name="connsiteX4243" fmla="*/ 446624 w 2030243"/>
              <a:gd name="connsiteY4243" fmla="*/ 186263 h 1480983"/>
              <a:gd name="connsiteX4244" fmla="*/ 445934 w 2030243"/>
              <a:gd name="connsiteY4244" fmla="*/ 187046 h 1480983"/>
              <a:gd name="connsiteX4245" fmla="*/ 447108 w 2030243"/>
              <a:gd name="connsiteY4245" fmla="*/ 187673 h 1480983"/>
              <a:gd name="connsiteX4246" fmla="*/ 447798 w 2030243"/>
              <a:gd name="connsiteY4246" fmla="*/ 186859 h 1480983"/>
              <a:gd name="connsiteX4247" fmla="*/ 446624 w 2030243"/>
              <a:gd name="connsiteY4247" fmla="*/ 186263 h 1480983"/>
              <a:gd name="connsiteX4248" fmla="*/ 1021945 w 2030243"/>
              <a:gd name="connsiteY4248" fmla="*/ 185090 h 1480983"/>
              <a:gd name="connsiteX4249" fmla="*/ 1021366 w 2030243"/>
              <a:gd name="connsiteY4249" fmla="*/ 185231 h 1480983"/>
              <a:gd name="connsiteX4250" fmla="*/ 1021429 w 2030243"/>
              <a:gd name="connsiteY4250" fmla="*/ 185825 h 1480983"/>
              <a:gd name="connsiteX4251" fmla="*/ 1022320 w 2030243"/>
              <a:gd name="connsiteY4251" fmla="*/ 185576 h 1480983"/>
              <a:gd name="connsiteX4252" fmla="*/ 1021945 w 2030243"/>
              <a:gd name="connsiteY4252" fmla="*/ 185090 h 1480983"/>
              <a:gd name="connsiteX4253" fmla="*/ 1312117 w 2030243"/>
              <a:gd name="connsiteY4253" fmla="*/ 184479 h 1480983"/>
              <a:gd name="connsiteX4254" fmla="*/ 1312963 w 2030243"/>
              <a:gd name="connsiteY4254" fmla="*/ 185762 h 1480983"/>
              <a:gd name="connsiteX4255" fmla="*/ 1309582 w 2030243"/>
              <a:gd name="connsiteY4255" fmla="*/ 188016 h 1480983"/>
              <a:gd name="connsiteX4256" fmla="*/ 1308706 w 2030243"/>
              <a:gd name="connsiteY4256" fmla="*/ 186717 h 1480983"/>
              <a:gd name="connsiteX4257" fmla="*/ 1312117 w 2030243"/>
              <a:gd name="connsiteY4257" fmla="*/ 184479 h 1480983"/>
              <a:gd name="connsiteX4258" fmla="*/ 718078 w 2030243"/>
              <a:gd name="connsiteY4258" fmla="*/ 183994 h 1480983"/>
              <a:gd name="connsiteX4259" fmla="*/ 733071 w 2030243"/>
              <a:gd name="connsiteY4259" fmla="*/ 184245 h 1480983"/>
              <a:gd name="connsiteX4260" fmla="*/ 724274 w 2030243"/>
              <a:gd name="connsiteY4260" fmla="*/ 187390 h 1480983"/>
              <a:gd name="connsiteX4261" fmla="*/ 724288 w 2030243"/>
              <a:gd name="connsiteY4261" fmla="*/ 187357 h 1480983"/>
              <a:gd name="connsiteX4262" fmla="*/ 726153 w 2030243"/>
              <a:gd name="connsiteY4262" fmla="*/ 185810 h 1480983"/>
              <a:gd name="connsiteX4263" fmla="*/ 725230 w 2030243"/>
              <a:gd name="connsiteY4263" fmla="*/ 185136 h 1480983"/>
              <a:gd name="connsiteX4264" fmla="*/ 724288 w 2030243"/>
              <a:gd name="connsiteY4264" fmla="*/ 187357 h 1480983"/>
              <a:gd name="connsiteX4265" fmla="*/ 724229 w 2030243"/>
              <a:gd name="connsiteY4265" fmla="*/ 187406 h 1480983"/>
              <a:gd name="connsiteX4266" fmla="*/ 724274 w 2030243"/>
              <a:gd name="connsiteY4266" fmla="*/ 187390 h 1480983"/>
              <a:gd name="connsiteX4267" fmla="*/ 724260 w 2030243"/>
              <a:gd name="connsiteY4267" fmla="*/ 187422 h 1480983"/>
              <a:gd name="connsiteX4268" fmla="*/ 718172 w 2030243"/>
              <a:gd name="connsiteY4268" fmla="*/ 191288 h 1480983"/>
              <a:gd name="connsiteX4269" fmla="*/ 718078 w 2030243"/>
              <a:gd name="connsiteY4269" fmla="*/ 183994 h 1480983"/>
              <a:gd name="connsiteX4270" fmla="*/ 711004 w 2030243"/>
              <a:gd name="connsiteY4270" fmla="*/ 183759 h 1480983"/>
              <a:gd name="connsiteX4271" fmla="*/ 713290 w 2030243"/>
              <a:gd name="connsiteY4271" fmla="*/ 186138 h 1480983"/>
              <a:gd name="connsiteX4272" fmla="*/ 710581 w 2030243"/>
              <a:gd name="connsiteY4272" fmla="*/ 186295 h 1480983"/>
              <a:gd name="connsiteX4273" fmla="*/ 709471 w 2030243"/>
              <a:gd name="connsiteY4273" fmla="*/ 184619 h 1480983"/>
              <a:gd name="connsiteX4274" fmla="*/ 711004 w 2030243"/>
              <a:gd name="connsiteY4274" fmla="*/ 183759 h 1480983"/>
              <a:gd name="connsiteX4275" fmla="*/ 1141028 w 2030243"/>
              <a:gd name="connsiteY4275" fmla="*/ 182961 h 1480983"/>
              <a:gd name="connsiteX4276" fmla="*/ 1140700 w 2030243"/>
              <a:gd name="connsiteY4276" fmla="*/ 184166 h 1480983"/>
              <a:gd name="connsiteX4277" fmla="*/ 1145943 w 2030243"/>
              <a:gd name="connsiteY4277" fmla="*/ 185873 h 1480983"/>
              <a:gd name="connsiteX4278" fmla="*/ 1146412 w 2030243"/>
              <a:gd name="connsiteY4278" fmla="*/ 184136 h 1480983"/>
              <a:gd name="connsiteX4279" fmla="*/ 1141028 w 2030243"/>
              <a:gd name="connsiteY4279" fmla="*/ 182961 h 1480983"/>
              <a:gd name="connsiteX4280" fmla="*/ 1418775 w 2030243"/>
              <a:gd name="connsiteY4280" fmla="*/ 182445 h 1480983"/>
              <a:gd name="connsiteX4281" fmla="*/ 1419292 w 2030243"/>
              <a:gd name="connsiteY4281" fmla="*/ 182884 h 1480983"/>
              <a:gd name="connsiteX4282" fmla="*/ 1419041 w 2030243"/>
              <a:gd name="connsiteY4282" fmla="*/ 183478 h 1480983"/>
              <a:gd name="connsiteX4283" fmla="*/ 1418399 w 2030243"/>
              <a:gd name="connsiteY4283" fmla="*/ 183400 h 1480983"/>
              <a:gd name="connsiteX4284" fmla="*/ 1418775 w 2030243"/>
              <a:gd name="connsiteY4284" fmla="*/ 182445 h 1480983"/>
              <a:gd name="connsiteX4285" fmla="*/ 971848 w 2030243"/>
              <a:gd name="connsiteY4285" fmla="*/ 182398 h 1480983"/>
              <a:gd name="connsiteX4286" fmla="*/ 973178 w 2030243"/>
              <a:gd name="connsiteY4286" fmla="*/ 183353 h 1480983"/>
              <a:gd name="connsiteX4287" fmla="*/ 970800 w 2030243"/>
              <a:gd name="connsiteY4287" fmla="*/ 187766 h 1480983"/>
              <a:gd name="connsiteX4288" fmla="*/ 966793 w 2030243"/>
              <a:gd name="connsiteY4288" fmla="*/ 185591 h 1480983"/>
              <a:gd name="connsiteX4289" fmla="*/ 971848 w 2030243"/>
              <a:gd name="connsiteY4289" fmla="*/ 182398 h 1480983"/>
              <a:gd name="connsiteX4290" fmla="*/ 1058692 w 2030243"/>
              <a:gd name="connsiteY4290" fmla="*/ 182085 h 1480983"/>
              <a:gd name="connsiteX4291" fmla="*/ 1061508 w 2030243"/>
              <a:gd name="connsiteY4291" fmla="*/ 190568 h 1480983"/>
              <a:gd name="connsiteX4292" fmla="*/ 1063857 w 2030243"/>
              <a:gd name="connsiteY4292" fmla="*/ 186593 h 1480983"/>
              <a:gd name="connsiteX4293" fmla="*/ 1058692 w 2030243"/>
              <a:gd name="connsiteY4293" fmla="*/ 182085 h 1480983"/>
              <a:gd name="connsiteX4294" fmla="*/ 679360 w 2030243"/>
              <a:gd name="connsiteY4294" fmla="*/ 182022 h 1480983"/>
              <a:gd name="connsiteX4295" fmla="*/ 679609 w 2030243"/>
              <a:gd name="connsiteY4295" fmla="*/ 182601 h 1480983"/>
              <a:gd name="connsiteX4296" fmla="*/ 679171 w 2030243"/>
              <a:gd name="connsiteY4296" fmla="*/ 182977 h 1480983"/>
              <a:gd name="connsiteX4297" fmla="*/ 678765 w 2030243"/>
              <a:gd name="connsiteY4297" fmla="*/ 182038 h 1480983"/>
              <a:gd name="connsiteX4298" fmla="*/ 679360 w 2030243"/>
              <a:gd name="connsiteY4298" fmla="*/ 182022 h 1480983"/>
              <a:gd name="connsiteX4299" fmla="*/ 669703 w 2030243"/>
              <a:gd name="connsiteY4299" fmla="*/ 181553 h 1480983"/>
              <a:gd name="connsiteX4300" fmla="*/ 675150 w 2030243"/>
              <a:gd name="connsiteY4300" fmla="*/ 184526 h 1480983"/>
              <a:gd name="connsiteX4301" fmla="*/ 674320 w 2030243"/>
              <a:gd name="connsiteY4301" fmla="*/ 186326 h 1480983"/>
              <a:gd name="connsiteX4302" fmla="*/ 668420 w 2030243"/>
              <a:gd name="connsiteY4302" fmla="*/ 183884 h 1480983"/>
              <a:gd name="connsiteX4303" fmla="*/ 669703 w 2030243"/>
              <a:gd name="connsiteY4303" fmla="*/ 181553 h 1480983"/>
              <a:gd name="connsiteX4304" fmla="*/ 596271 w 2030243"/>
              <a:gd name="connsiteY4304" fmla="*/ 181537 h 1480983"/>
              <a:gd name="connsiteX4305" fmla="*/ 595302 w 2030243"/>
              <a:gd name="connsiteY4305" fmla="*/ 182414 h 1480983"/>
              <a:gd name="connsiteX4306" fmla="*/ 596319 w 2030243"/>
              <a:gd name="connsiteY4306" fmla="*/ 182961 h 1480983"/>
              <a:gd name="connsiteX4307" fmla="*/ 597336 w 2030243"/>
              <a:gd name="connsiteY4307" fmla="*/ 182117 h 1480983"/>
              <a:gd name="connsiteX4308" fmla="*/ 596271 w 2030243"/>
              <a:gd name="connsiteY4308" fmla="*/ 181537 h 1480983"/>
              <a:gd name="connsiteX4309" fmla="*/ 1307842 w 2030243"/>
              <a:gd name="connsiteY4309" fmla="*/ 181193 h 1480983"/>
              <a:gd name="connsiteX4310" fmla="*/ 1298111 w 2030243"/>
              <a:gd name="connsiteY4310" fmla="*/ 190254 h 1480983"/>
              <a:gd name="connsiteX4311" fmla="*/ 1301899 w 2030243"/>
              <a:gd name="connsiteY4311" fmla="*/ 184022 h 1480983"/>
              <a:gd name="connsiteX4312" fmla="*/ 1307899 w 2030243"/>
              <a:gd name="connsiteY4312" fmla="*/ 181139 h 1480983"/>
              <a:gd name="connsiteX4313" fmla="*/ 1307917 w 2030243"/>
              <a:gd name="connsiteY4313" fmla="*/ 181157 h 1480983"/>
              <a:gd name="connsiteX4314" fmla="*/ 1307842 w 2030243"/>
              <a:gd name="connsiteY4314" fmla="*/ 181193 h 1480983"/>
              <a:gd name="connsiteX4315" fmla="*/ 545753 w 2030243"/>
              <a:gd name="connsiteY4315" fmla="*/ 179987 h 1480983"/>
              <a:gd name="connsiteX4316" fmla="*/ 554281 w 2030243"/>
              <a:gd name="connsiteY4316" fmla="*/ 184338 h 1480983"/>
              <a:gd name="connsiteX4317" fmla="*/ 553327 w 2030243"/>
              <a:gd name="connsiteY4317" fmla="*/ 186435 h 1480983"/>
              <a:gd name="connsiteX4318" fmla="*/ 544782 w 2030243"/>
              <a:gd name="connsiteY4318" fmla="*/ 181834 h 1480983"/>
              <a:gd name="connsiteX4319" fmla="*/ 545753 w 2030243"/>
              <a:gd name="connsiteY4319" fmla="*/ 179987 h 1480983"/>
              <a:gd name="connsiteX4320" fmla="*/ 500680 w 2030243"/>
              <a:gd name="connsiteY4320" fmla="*/ 179800 h 1480983"/>
              <a:gd name="connsiteX4321" fmla="*/ 505734 w 2030243"/>
              <a:gd name="connsiteY4321" fmla="*/ 185216 h 1480983"/>
              <a:gd name="connsiteX4322" fmla="*/ 500680 w 2030243"/>
              <a:gd name="connsiteY4322" fmla="*/ 179800 h 1480983"/>
              <a:gd name="connsiteX4323" fmla="*/ 1283698 w 2030243"/>
              <a:gd name="connsiteY4323" fmla="*/ 178626 h 1480983"/>
              <a:gd name="connsiteX4324" fmla="*/ 1285122 w 2030243"/>
              <a:gd name="connsiteY4324" fmla="*/ 179987 h 1480983"/>
              <a:gd name="connsiteX4325" fmla="*/ 1283698 w 2030243"/>
              <a:gd name="connsiteY4325" fmla="*/ 181897 h 1480983"/>
              <a:gd name="connsiteX4326" fmla="*/ 1282288 w 2030243"/>
              <a:gd name="connsiteY4326" fmla="*/ 179972 h 1480983"/>
              <a:gd name="connsiteX4327" fmla="*/ 1283698 w 2030243"/>
              <a:gd name="connsiteY4327" fmla="*/ 178626 h 1480983"/>
              <a:gd name="connsiteX4328" fmla="*/ 1242034 w 2030243"/>
              <a:gd name="connsiteY4328" fmla="*/ 178439 h 1480983"/>
              <a:gd name="connsiteX4329" fmla="*/ 1258014 w 2030243"/>
              <a:gd name="connsiteY4329" fmla="*/ 184636 h 1480983"/>
              <a:gd name="connsiteX4330" fmla="*/ 1256356 w 2030243"/>
              <a:gd name="connsiteY4330" fmla="*/ 191240 h 1480983"/>
              <a:gd name="connsiteX4331" fmla="*/ 1246590 w 2030243"/>
              <a:gd name="connsiteY4331" fmla="*/ 190301 h 1480983"/>
              <a:gd name="connsiteX4332" fmla="*/ 1232191 w 2030243"/>
              <a:gd name="connsiteY4332" fmla="*/ 188095 h 1480983"/>
              <a:gd name="connsiteX4333" fmla="*/ 1242034 w 2030243"/>
              <a:gd name="connsiteY4333" fmla="*/ 178439 h 1480983"/>
              <a:gd name="connsiteX4334" fmla="*/ 613127 w 2030243"/>
              <a:gd name="connsiteY4334" fmla="*/ 177671 h 1480983"/>
              <a:gd name="connsiteX4335" fmla="*/ 603782 w 2030243"/>
              <a:gd name="connsiteY4335" fmla="*/ 185832 h 1480983"/>
              <a:gd name="connsiteX4336" fmla="*/ 603737 w 2030243"/>
              <a:gd name="connsiteY4336" fmla="*/ 185825 h 1480983"/>
              <a:gd name="connsiteX4337" fmla="*/ 603408 w 2030243"/>
              <a:gd name="connsiteY4337" fmla="*/ 186185 h 1480983"/>
              <a:gd name="connsiteX4338" fmla="*/ 603753 w 2030243"/>
              <a:gd name="connsiteY4338" fmla="*/ 185857 h 1480983"/>
              <a:gd name="connsiteX4339" fmla="*/ 603782 w 2030243"/>
              <a:gd name="connsiteY4339" fmla="*/ 185832 h 1480983"/>
              <a:gd name="connsiteX4340" fmla="*/ 606804 w 2030243"/>
              <a:gd name="connsiteY4340" fmla="*/ 186279 h 1480983"/>
              <a:gd name="connsiteX4341" fmla="*/ 629716 w 2030243"/>
              <a:gd name="connsiteY4341" fmla="*/ 181381 h 1480983"/>
              <a:gd name="connsiteX4342" fmla="*/ 617853 w 2030243"/>
              <a:gd name="connsiteY4342" fmla="*/ 183681 h 1480983"/>
              <a:gd name="connsiteX4343" fmla="*/ 613127 w 2030243"/>
              <a:gd name="connsiteY4343" fmla="*/ 177671 h 1480983"/>
              <a:gd name="connsiteX4344" fmla="*/ 866256 w 2030243"/>
              <a:gd name="connsiteY4344" fmla="*/ 177170 h 1480983"/>
              <a:gd name="connsiteX4345" fmla="*/ 842263 w 2030243"/>
              <a:gd name="connsiteY4345" fmla="*/ 181772 h 1480983"/>
              <a:gd name="connsiteX4346" fmla="*/ 841903 w 2030243"/>
              <a:gd name="connsiteY4346" fmla="*/ 186530 h 1480983"/>
              <a:gd name="connsiteX4347" fmla="*/ 857914 w 2030243"/>
              <a:gd name="connsiteY4347" fmla="*/ 191569 h 1480983"/>
              <a:gd name="connsiteX4348" fmla="*/ 867679 w 2030243"/>
              <a:gd name="connsiteY4348" fmla="*/ 195560 h 1480983"/>
              <a:gd name="connsiteX4349" fmla="*/ 873783 w 2030243"/>
              <a:gd name="connsiteY4349" fmla="*/ 196327 h 1480983"/>
              <a:gd name="connsiteX4350" fmla="*/ 877680 w 2030243"/>
              <a:gd name="connsiteY4350" fmla="*/ 194324 h 1480983"/>
              <a:gd name="connsiteX4351" fmla="*/ 861122 w 2030243"/>
              <a:gd name="connsiteY4351" fmla="*/ 184746 h 1480983"/>
              <a:gd name="connsiteX4352" fmla="*/ 869996 w 2030243"/>
              <a:gd name="connsiteY4352" fmla="*/ 182210 h 1480983"/>
              <a:gd name="connsiteX4353" fmla="*/ 892439 w 2030243"/>
              <a:gd name="connsiteY4353" fmla="*/ 184417 h 1480983"/>
              <a:gd name="connsiteX4354" fmla="*/ 931110 w 2030243"/>
              <a:gd name="connsiteY4354" fmla="*/ 185465 h 1480983"/>
              <a:gd name="connsiteX4355" fmla="*/ 932221 w 2030243"/>
              <a:gd name="connsiteY4355" fmla="*/ 184245 h 1480983"/>
              <a:gd name="connsiteX4356" fmla="*/ 901124 w 2030243"/>
              <a:gd name="connsiteY4356" fmla="*/ 179784 h 1480983"/>
              <a:gd name="connsiteX4357" fmla="*/ 866256 w 2030243"/>
              <a:gd name="connsiteY4357" fmla="*/ 177170 h 1480983"/>
              <a:gd name="connsiteX4358" fmla="*/ 1044246 w 2030243"/>
              <a:gd name="connsiteY4358" fmla="*/ 176764 h 1480983"/>
              <a:gd name="connsiteX4359" fmla="*/ 1043432 w 2030243"/>
              <a:gd name="connsiteY4359" fmla="*/ 178470 h 1480983"/>
              <a:gd name="connsiteX4360" fmla="*/ 1048911 w 2030243"/>
              <a:gd name="connsiteY4360" fmla="*/ 179440 h 1480983"/>
              <a:gd name="connsiteX4361" fmla="*/ 1049177 w 2030243"/>
              <a:gd name="connsiteY4361" fmla="*/ 178282 h 1480983"/>
              <a:gd name="connsiteX4362" fmla="*/ 1044246 w 2030243"/>
              <a:gd name="connsiteY4362" fmla="*/ 176764 h 1480983"/>
              <a:gd name="connsiteX4363" fmla="*/ 1247420 w 2030243"/>
              <a:gd name="connsiteY4363" fmla="*/ 176232 h 1480983"/>
              <a:gd name="connsiteX4364" fmla="*/ 1247669 w 2030243"/>
              <a:gd name="connsiteY4364" fmla="*/ 176780 h 1480983"/>
              <a:gd name="connsiteX4365" fmla="*/ 1247248 w 2030243"/>
              <a:gd name="connsiteY4365" fmla="*/ 177233 h 1480983"/>
              <a:gd name="connsiteX4366" fmla="*/ 1246824 w 2030243"/>
              <a:gd name="connsiteY4366" fmla="*/ 176404 h 1480983"/>
              <a:gd name="connsiteX4367" fmla="*/ 1247420 w 2030243"/>
              <a:gd name="connsiteY4367" fmla="*/ 176232 h 1480983"/>
              <a:gd name="connsiteX4368" fmla="*/ 1504414 w 2030243"/>
              <a:gd name="connsiteY4368" fmla="*/ 176060 h 1480983"/>
              <a:gd name="connsiteX4369" fmla="*/ 1505853 w 2030243"/>
              <a:gd name="connsiteY4369" fmla="*/ 176749 h 1480983"/>
              <a:gd name="connsiteX4370" fmla="*/ 1504538 w 2030243"/>
              <a:gd name="connsiteY4370" fmla="*/ 178360 h 1480983"/>
              <a:gd name="connsiteX4371" fmla="*/ 1503349 w 2030243"/>
              <a:gd name="connsiteY4371" fmla="*/ 177766 h 1480983"/>
              <a:gd name="connsiteX4372" fmla="*/ 1504414 w 2030243"/>
              <a:gd name="connsiteY4372" fmla="*/ 176060 h 1480983"/>
              <a:gd name="connsiteX4373" fmla="*/ 496642 w 2030243"/>
              <a:gd name="connsiteY4373" fmla="*/ 174824 h 1480983"/>
              <a:gd name="connsiteX4374" fmla="*/ 487267 w 2030243"/>
              <a:gd name="connsiteY4374" fmla="*/ 182492 h 1480983"/>
              <a:gd name="connsiteX4375" fmla="*/ 489756 w 2030243"/>
              <a:gd name="connsiteY4375" fmla="*/ 184714 h 1480983"/>
              <a:gd name="connsiteX4376" fmla="*/ 500054 w 2030243"/>
              <a:gd name="connsiteY4376" fmla="*/ 192149 h 1480983"/>
              <a:gd name="connsiteX4377" fmla="*/ 505083 w 2030243"/>
              <a:gd name="connsiteY4377" fmla="*/ 196701 h 1480983"/>
              <a:gd name="connsiteX4378" fmla="*/ 505140 w 2030243"/>
              <a:gd name="connsiteY4378" fmla="*/ 196812 h 1480983"/>
              <a:gd name="connsiteX4379" fmla="*/ 505469 w 2030243"/>
              <a:gd name="connsiteY4379" fmla="*/ 197125 h 1480983"/>
              <a:gd name="connsiteX4380" fmla="*/ 505171 w 2030243"/>
              <a:gd name="connsiteY4380" fmla="*/ 196781 h 1480983"/>
              <a:gd name="connsiteX4381" fmla="*/ 505083 w 2030243"/>
              <a:gd name="connsiteY4381" fmla="*/ 196701 h 1480983"/>
              <a:gd name="connsiteX4382" fmla="*/ 501055 w 2030243"/>
              <a:gd name="connsiteY4382" fmla="*/ 188846 h 1480983"/>
              <a:gd name="connsiteX4383" fmla="*/ 496642 w 2030243"/>
              <a:gd name="connsiteY4383" fmla="*/ 174824 h 1480983"/>
              <a:gd name="connsiteX4384" fmla="*/ 599856 w 2030243"/>
              <a:gd name="connsiteY4384" fmla="*/ 174776 h 1480983"/>
              <a:gd name="connsiteX4385" fmla="*/ 598307 w 2030243"/>
              <a:gd name="connsiteY4385" fmla="*/ 175043 h 1480983"/>
              <a:gd name="connsiteX4386" fmla="*/ 598807 w 2030243"/>
              <a:gd name="connsiteY4386" fmla="*/ 176232 h 1480983"/>
              <a:gd name="connsiteX4387" fmla="*/ 599950 w 2030243"/>
              <a:gd name="connsiteY4387" fmla="*/ 176107 h 1480983"/>
              <a:gd name="connsiteX4388" fmla="*/ 599856 w 2030243"/>
              <a:gd name="connsiteY4388" fmla="*/ 174776 h 1480983"/>
              <a:gd name="connsiteX4389" fmla="*/ 759990 w 2030243"/>
              <a:gd name="connsiteY4389" fmla="*/ 173650 h 1480983"/>
              <a:gd name="connsiteX4390" fmla="*/ 756405 w 2030243"/>
              <a:gd name="connsiteY4390" fmla="*/ 181506 h 1480983"/>
              <a:gd name="connsiteX4391" fmla="*/ 767377 w 2030243"/>
              <a:gd name="connsiteY4391" fmla="*/ 179519 h 1480983"/>
              <a:gd name="connsiteX4392" fmla="*/ 759990 w 2030243"/>
              <a:gd name="connsiteY4392" fmla="*/ 173650 h 1480983"/>
              <a:gd name="connsiteX4393" fmla="*/ 1257770 w 2030243"/>
              <a:gd name="connsiteY4393" fmla="*/ 173372 h 1480983"/>
              <a:gd name="connsiteX4394" fmla="*/ 1256230 w 2030243"/>
              <a:gd name="connsiteY4394" fmla="*/ 175184 h 1480983"/>
              <a:gd name="connsiteX4395" fmla="*/ 1255573 w 2030243"/>
              <a:gd name="connsiteY4395" fmla="*/ 174275 h 1480983"/>
              <a:gd name="connsiteX4396" fmla="*/ 1399634 w 2030243"/>
              <a:gd name="connsiteY4396" fmla="*/ 173290 h 1480983"/>
              <a:gd name="connsiteX4397" fmla="*/ 1405565 w 2030243"/>
              <a:gd name="connsiteY4397" fmla="*/ 176873 h 1480983"/>
              <a:gd name="connsiteX4398" fmla="*/ 1398679 w 2030243"/>
              <a:gd name="connsiteY4398" fmla="*/ 174824 h 1480983"/>
              <a:gd name="connsiteX4399" fmla="*/ 1399634 w 2030243"/>
              <a:gd name="connsiteY4399" fmla="*/ 173290 h 1480983"/>
              <a:gd name="connsiteX4400" fmla="*/ 1258187 w 2030243"/>
              <a:gd name="connsiteY4400" fmla="*/ 172976 h 1480983"/>
              <a:gd name="connsiteX4401" fmla="*/ 1257858 w 2030243"/>
              <a:gd name="connsiteY4401" fmla="*/ 173336 h 1480983"/>
              <a:gd name="connsiteX4402" fmla="*/ 1257770 w 2030243"/>
              <a:gd name="connsiteY4402" fmla="*/ 173372 h 1480983"/>
              <a:gd name="connsiteX4403" fmla="*/ 1257826 w 2030243"/>
              <a:gd name="connsiteY4403" fmla="*/ 173305 h 1480983"/>
              <a:gd name="connsiteX4404" fmla="*/ 1326438 w 2030243"/>
              <a:gd name="connsiteY4404" fmla="*/ 172711 h 1480983"/>
              <a:gd name="connsiteX4405" fmla="*/ 1359805 w 2030243"/>
              <a:gd name="connsiteY4405" fmla="*/ 178736 h 1480983"/>
              <a:gd name="connsiteX4406" fmla="*/ 1385221 w 2030243"/>
              <a:gd name="connsiteY4406" fmla="*/ 191522 h 1480983"/>
              <a:gd name="connsiteX4407" fmla="*/ 1370807 w 2030243"/>
              <a:gd name="connsiteY4407" fmla="*/ 187297 h 1480983"/>
              <a:gd name="connsiteX4408" fmla="*/ 1355970 w 2030243"/>
              <a:gd name="connsiteY4408" fmla="*/ 182961 h 1480983"/>
              <a:gd name="connsiteX4409" fmla="*/ 1339882 w 2030243"/>
              <a:gd name="connsiteY4409" fmla="*/ 178267 h 1480983"/>
              <a:gd name="connsiteX4410" fmla="*/ 1341650 w 2030243"/>
              <a:gd name="connsiteY4410" fmla="*/ 185466 h 1480983"/>
              <a:gd name="connsiteX4411" fmla="*/ 1330288 w 2030243"/>
              <a:gd name="connsiteY4411" fmla="*/ 191147 h 1480983"/>
              <a:gd name="connsiteX4412" fmla="*/ 1326438 w 2030243"/>
              <a:gd name="connsiteY4412" fmla="*/ 172711 h 1480983"/>
              <a:gd name="connsiteX4413" fmla="*/ 591858 w 2030243"/>
              <a:gd name="connsiteY4413" fmla="*/ 171599 h 1480983"/>
              <a:gd name="connsiteX4414" fmla="*/ 585066 w 2030243"/>
              <a:gd name="connsiteY4414" fmla="*/ 174824 h 1480983"/>
              <a:gd name="connsiteX4415" fmla="*/ 585989 w 2030243"/>
              <a:gd name="connsiteY4415" fmla="*/ 176294 h 1480983"/>
              <a:gd name="connsiteX4416" fmla="*/ 592437 w 2030243"/>
              <a:gd name="connsiteY4416" fmla="*/ 172836 h 1480983"/>
              <a:gd name="connsiteX4417" fmla="*/ 591858 w 2030243"/>
              <a:gd name="connsiteY4417" fmla="*/ 171599 h 1480983"/>
              <a:gd name="connsiteX4418" fmla="*/ 545955 w 2030243"/>
              <a:gd name="connsiteY4418" fmla="*/ 170957 h 1480983"/>
              <a:gd name="connsiteX4419" fmla="*/ 547818 w 2030243"/>
              <a:gd name="connsiteY4419" fmla="*/ 171380 h 1480983"/>
              <a:gd name="connsiteX4420" fmla="*/ 547302 w 2030243"/>
              <a:gd name="connsiteY4420" fmla="*/ 175668 h 1480983"/>
              <a:gd name="connsiteX4421" fmla="*/ 544578 w 2030243"/>
              <a:gd name="connsiteY4421" fmla="*/ 175026 h 1480983"/>
              <a:gd name="connsiteX4422" fmla="*/ 545955 w 2030243"/>
              <a:gd name="connsiteY4422" fmla="*/ 170957 h 1480983"/>
              <a:gd name="connsiteX4423" fmla="*/ 331014 w 2030243"/>
              <a:gd name="connsiteY4423" fmla="*/ 170597 h 1480983"/>
              <a:gd name="connsiteX4424" fmla="*/ 336054 w 2030243"/>
              <a:gd name="connsiteY4424" fmla="*/ 183713 h 1480983"/>
              <a:gd name="connsiteX4425" fmla="*/ 331014 w 2030243"/>
              <a:gd name="connsiteY4425" fmla="*/ 170597 h 1480983"/>
              <a:gd name="connsiteX4426" fmla="*/ 866554 w 2030243"/>
              <a:gd name="connsiteY4426" fmla="*/ 170175 h 1480983"/>
              <a:gd name="connsiteX4427" fmla="*/ 866569 w 2030243"/>
              <a:gd name="connsiteY4427" fmla="*/ 170191 h 1480983"/>
              <a:gd name="connsiteX4428" fmla="*/ 866565 w 2030243"/>
              <a:gd name="connsiteY4428" fmla="*/ 170191 h 1480983"/>
              <a:gd name="connsiteX4429" fmla="*/ 976527 w 2030243"/>
              <a:gd name="connsiteY4429" fmla="*/ 170159 h 1480983"/>
              <a:gd name="connsiteX4430" fmla="*/ 978233 w 2030243"/>
              <a:gd name="connsiteY4430" fmla="*/ 171599 h 1480983"/>
              <a:gd name="connsiteX4431" fmla="*/ 976856 w 2030243"/>
              <a:gd name="connsiteY4431" fmla="*/ 172835 h 1480983"/>
              <a:gd name="connsiteX4432" fmla="*/ 975791 w 2030243"/>
              <a:gd name="connsiteY4432" fmla="*/ 172163 h 1480983"/>
              <a:gd name="connsiteX4433" fmla="*/ 976527 w 2030243"/>
              <a:gd name="connsiteY4433" fmla="*/ 170159 h 1480983"/>
              <a:gd name="connsiteX4434" fmla="*/ 742633 w 2030243"/>
              <a:gd name="connsiteY4434" fmla="*/ 169862 h 1480983"/>
              <a:gd name="connsiteX4435" fmla="*/ 744230 w 2030243"/>
              <a:gd name="connsiteY4435" fmla="*/ 170738 h 1480983"/>
              <a:gd name="connsiteX4436" fmla="*/ 743322 w 2030243"/>
              <a:gd name="connsiteY4436" fmla="*/ 172178 h 1480983"/>
              <a:gd name="connsiteX4437" fmla="*/ 741960 w 2030243"/>
              <a:gd name="connsiteY4437" fmla="*/ 170926 h 1480983"/>
              <a:gd name="connsiteX4438" fmla="*/ 742633 w 2030243"/>
              <a:gd name="connsiteY4438" fmla="*/ 169862 h 1480983"/>
              <a:gd name="connsiteX4439" fmla="*/ 1041695 w 2030243"/>
              <a:gd name="connsiteY4439" fmla="*/ 169674 h 1480983"/>
              <a:gd name="connsiteX4440" fmla="*/ 1030255 w 2030243"/>
              <a:gd name="connsiteY4440" fmla="*/ 169690 h 1480983"/>
              <a:gd name="connsiteX4441" fmla="*/ 1032697 w 2030243"/>
              <a:gd name="connsiteY4441" fmla="*/ 174667 h 1480983"/>
              <a:gd name="connsiteX4442" fmla="*/ 1037266 w 2030243"/>
              <a:gd name="connsiteY4442" fmla="*/ 171834 h 1480983"/>
              <a:gd name="connsiteX4443" fmla="*/ 1041836 w 2030243"/>
              <a:gd name="connsiteY4443" fmla="*/ 170879 h 1480983"/>
              <a:gd name="connsiteX4444" fmla="*/ 1041695 w 2030243"/>
              <a:gd name="connsiteY4444" fmla="*/ 169674 h 1480983"/>
              <a:gd name="connsiteX4445" fmla="*/ 1251739 w 2030243"/>
              <a:gd name="connsiteY4445" fmla="*/ 169658 h 1480983"/>
              <a:gd name="connsiteX4446" fmla="*/ 1252349 w 2030243"/>
              <a:gd name="connsiteY4446" fmla="*/ 170832 h 1480983"/>
              <a:gd name="connsiteX4447" fmla="*/ 1251409 w 2030243"/>
              <a:gd name="connsiteY4447" fmla="*/ 171834 h 1480983"/>
              <a:gd name="connsiteX4448" fmla="*/ 1250628 w 2030243"/>
              <a:gd name="connsiteY4448" fmla="*/ 170315 h 1480983"/>
              <a:gd name="connsiteX4449" fmla="*/ 1251739 w 2030243"/>
              <a:gd name="connsiteY4449" fmla="*/ 169658 h 1480983"/>
              <a:gd name="connsiteX4450" fmla="*/ 1168697 w 2030243"/>
              <a:gd name="connsiteY4450" fmla="*/ 169517 h 1480983"/>
              <a:gd name="connsiteX4451" fmla="*/ 1179810 w 2030243"/>
              <a:gd name="connsiteY4451" fmla="*/ 172131 h 1480983"/>
              <a:gd name="connsiteX4452" fmla="*/ 1179607 w 2030243"/>
              <a:gd name="connsiteY4452" fmla="*/ 174087 h 1480983"/>
              <a:gd name="connsiteX4453" fmla="*/ 1168697 w 2030243"/>
              <a:gd name="connsiteY4453" fmla="*/ 169517 h 1480983"/>
              <a:gd name="connsiteX4454" fmla="*/ 1056375 w 2030243"/>
              <a:gd name="connsiteY4454" fmla="*/ 168735 h 1480983"/>
              <a:gd name="connsiteX4455" fmla="*/ 1059772 w 2030243"/>
              <a:gd name="connsiteY4455" fmla="*/ 169658 h 1480983"/>
              <a:gd name="connsiteX4456" fmla="*/ 1059381 w 2030243"/>
              <a:gd name="connsiteY4456" fmla="*/ 170989 h 1480983"/>
              <a:gd name="connsiteX4457" fmla="*/ 1056015 w 2030243"/>
              <a:gd name="connsiteY4457" fmla="*/ 169955 h 1480983"/>
              <a:gd name="connsiteX4458" fmla="*/ 1056375 w 2030243"/>
              <a:gd name="connsiteY4458" fmla="*/ 168735 h 1480983"/>
              <a:gd name="connsiteX4459" fmla="*/ 1104438 w 2030243"/>
              <a:gd name="connsiteY4459" fmla="*/ 168078 h 1480983"/>
              <a:gd name="connsiteX4460" fmla="*/ 1103921 w 2030243"/>
              <a:gd name="connsiteY4460" fmla="*/ 168422 h 1480983"/>
              <a:gd name="connsiteX4461" fmla="*/ 1104594 w 2030243"/>
              <a:gd name="connsiteY4461" fmla="*/ 169314 h 1480983"/>
              <a:gd name="connsiteX4462" fmla="*/ 1105141 w 2030243"/>
              <a:gd name="connsiteY4462" fmla="*/ 168954 h 1480983"/>
              <a:gd name="connsiteX4463" fmla="*/ 1104438 w 2030243"/>
              <a:gd name="connsiteY4463" fmla="*/ 168078 h 1480983"/>
              <a:gd name="connsiteX4464" fmla="*/ 1185664 w 2030243"/>
              <a:gd name="connsiteY4464" fmla="*/ 167953 h 1480983"/>
              <a:gd name="connsiteX4465" fmla="*/ 1186555 w 2030243"/>
              <a:gd name="connsiteY4465" fmla="*/ 168719 h 1480983"/>
              <a:gd name="connsiteX4466" fmla="*/ 1186149 w 2030243"/>
              <a:gd name="connsiteY4466" fmla="*/ 169252 h 1480983"/>
              <a:gd name="connsiteX4467" fmla="*/ 1185288 w 2030243"/>
              <a:gd name="connsiteY4467" fmla="*/ 168470 h 1480983"/>
              <a:gd name="connsiteX4468" fmla="*/ 1185664 w 2030243"/>
              <a:gd name="connsiteY4468" fmla="*/ 167953 h 1480983"/>
              <a:gd name="connsiteX4469" fmla="*/ 951628 w 2030243"/>
              <a:gd name="connsiteY4469" fmla="*/ 167921 h 1480983"/>
              <a:gd name="connsiteX4470" fmla="*/ 951894 w 2030243"/>
              <a:gd name="connsiteY4470" fmla="*/ 168516 h 1480983"/>
              <a:gd name="connsiteX4471" fmla="*/ 951440 w 2030243"/>
              <a:gd name="connsiteY4471" fmla="*/ 168908 h 1480983"/>
              <a:gd name="connsiteX4472" fmla="*/ 951001 w 2030243"/>
              <a:gd name="connsiteY4472" fmla="*/ 167937 h 1480983"/>
              <a:gd name="connsiteX4473" fmla="*/ 951628 w 2030243"/>
              <a:gd name="connsiteY4473" fmla="*/ 167921 h 1480983"/>
              <a:gd name="connsiteX4474" fmla="*/ 1062322 w 2030243"/>
              <a:gd name="connsiteY4474" fmla="*/ 167483 h 1480983"/>
              <a:gd name="connsiteX4475" fmla="*/ 1079476 w 2030243"/>
              <a:gd name="connsiteY4475" fmla="*/ 170535 h 1480983"/>
              <a:gd name="connsiteX4476" fmla="*/ 1062322 w 2030243"/>
              <a:gd name="connsiteY4476" fmla="*/ 167483 h 1480983"/>
              <a:gd name="connsiteX4477" fmla="*/ 869354 w 2030243"/>
              <a:gd name="connsiteY4477" fmla="*/ 167342 h 1480983"/>
              <a:gd name="connsiteX4478" fmla="*/ 870356 w 2030243"/>
              <a:gd name="connsiteY4478" fmla="*/ 168986 h 1480983"/>
              <a:gd name="connsiteX4479" fmla="*/ 866646 w 2030243"/>
              <a:gd name="connsiteY4479" fmla="*/ 170206 h 1480983"/>
              <a:gd name="connsiteX4480" fmla="*/ 869354 w 2030243"/>
              <a:gd name="connsiteY4480" fmla="*/ 167342 h 1480983"/>
              <a:gd name="connsiteX4481" fmla="*/ 1295825 w 2030243"/>
              <a:gd name="connsiteY4481" fmla="*/ 166794 h 1480983"/>
              <a:gd name="connsiteX4482" fmla="*/ 1295184 w 2030243"/>
              <a:gd name="connsiteY4482" fmla="*/ 167060 h 1480983"/>
              <a:gd name="connsiteX4483" fmla="*/ 1295184 w 2030243"/>
              <a:gd name="connsiteY4483" fmla="*/ 167702 h 1480983"/>
              <a:gd name="connsiteX4484" fmla="*/ 1296200 w 2030243"/>
              <a:gd name="connsiteY4484" fmla="*/ 167279 h 1480983"/>
              <a:gd name="connsiteX4485" fmla="*/ 1295825 w 2030243"/>
              <a:gd name="connsiteY4485" fmla="*/ 166794 h 1480983"/>
              <a:gd name="connsiteX4486" fmla="*/ 1694220 w 2030243"/>
              <a:gd name="connsiteY4486" fmla="*/ 166685 h 1480983"/>
              <a:gd name="connsiteX4487" fmla="*/ 1695175 w 2030243"/>
              <a:gd name="connsiteY4487" fmla="*/ 167389 h 1480983"/>
              <a:gd name="connsiteX4488" fmla="*/ 1692890 w 2030243"/>
              <a:gd name="connsiteY4488" fmla="*/ 170534 h 1480983"/>
              <a:gd name="connsiteX4489" fmla="*/ 1691903 w 2030243"/>
              <a:gd name="connsiteY4489" fmla="*/ 169814 h 1480983"/>
              <a:gd name="connsiteX4490" fmla="*/ 1694220 w 2030243"/>
              <a:gd name="connsiteY4490" fmla="*/ 166685 h 1480983"/>
              <a:gd name="connsiteX4491" fmla="*/ 1178104 w 2030243"/>
              <a:gd name="connsiteY4491" fmla="*/ 166372 h 1480983"/>
              <a:gd name="connsiteX4492" fmla="*/ 1178652 w 2030243"/>
              <a:gd name="connsiteY4492" fmla="*/ 166795 h 1480983"/>
              <a:gd name="connsiteX4493" fmla="*/ 1177854 w 2030243"/>
              <a:gd name="connsiteY4493" fmla="*/ 167671 h 1480983"/>
              <a:gd name="connsiteX4494" fmla="*/ 1177321 w 2030243"/>
              <a:gd name="connsiteY4494" fmla="*/ 167280 h 1480983"/>
              <a:gd name="connsiteX4495" fmla="*/ 1178104 w 2030243"/>
              <a:gd name="connsiteY4495" fmla="*/ 166372 h 1480983"/>
              <a:gd name="connsiteX4496" fmla="*/ 1157274 w 2030243"/>
              <a:gd name="connsiteY4496" fmla="*/ 166012 h 1480983"/>
              <a:gd name="connsiteX4497" fmla="*/ 1164081 w 2030243"/>
              <a:gd name="connsiteY4497" fmla="*/ 168047 h 1480983"/>
              <a:gd name="connsiteX4498" fmla="*/ 1156615 w 2030243"/>
              <a:gd name="connsiteY4498" fmla="*/ 168140 h 1480983"/>
              <a:gd name="connsiteX4499" fmla="*/ 1157274 w 2030243"/>
              <a:gd name="connsiteY4499" fmla="*/ 166012 h 1480983"/>
              <a:gd name="connsiteX4500" fmla="*/ 1010193 w 2030243"/>
              <a:gd name="connsiteY4500" fmla="*/ 165758 h 1480983"/>
              <a:gd name="connsiteX4501" fmla="*/ 1005591 w 2030243"/>
              <a:gd name="connsiteY4501" fmla="*/ 168125 h 1480983"/>
              <a:gd name="connsiteX4502" fmla="*/ 1016639 w 2030243"/>
              <a:gd name="connsiteY4502" fmla="*/ 169190 h 1480983"/>
              <a:gd name="connsiteX4503" fmla="*/ 1010193 w 2030243"/>
              <a:gd name="connsiteY4503" fmla="*/ 165758 h 1480983"/>
              <a:gd name="connsiteX4504" fmla="*/ 533874 w 2030243"/>
              <a:gd name="connsiteY4504" fmla="*/ 165386 h 1480983"/>
              <a:gd name="connsiteX4505" fmla="*/ 534375 w 2030243"/>
              <a:gd name="connsiteY4505" fmla="*/ 165434 h 1480983"/>
              <a:gd name="connsiteX4506" fmla="*/ 534078 w 2030243"/>
              <a:gd name="connsiteY4506" fmla="*/ 165903 h 1480983"/>
              <a:gd name="connsiteX4507" fmla="*/ 573486 w 2030243"/>
              <a:gd name="connsiteY4507" fmla="*/ 165308 h 1480983"/>
              <a:gd name="connsiteX4508" fmla="*/ 571685 w 2030243"/>
              <a:gd name="connsiteY4508" fmla="*/ 167249 h 1480983"/>
              <a:gd name="connsiteX4509" fmla="*/ 574878 w 2030243"/>
              <a:gd name="connsiteY4509" fmla="*/ 169674 h 1480983"/>
              <a:gd name="connsiteX4510" fmla="*/ 576678 w 2030243"/>
              <a:gd name="connsiteY4510" fmla="*/ 167953 h 1480983"/>
              <a:gd name="connsiteX4511" fmla="*/ 573486 w 2030243"/>
              <a:gd name="connsiteY4511" fmla="*/ 165308 h 1480983"/>
              <a:gd name="connsiteX4512" fmla="*/ 1309081 w 2030243"/>
              <a:gd name="connsiteY4512" fmla="*/ 165135 h 1480983"/>
              <a:gd name="connsiteX4513" fmla="*/ 1310177 w 2030243"/>
              <a:gd name="connsiteY4513" fmla="*/ 165260 h 1480983"/>
              <a:gd name="connsiteX4514" fmla="*/ 1310020 w 2030243"/>
              <a:gd name="connsiteY4514" fmla="*/ 165902 h 1480983"/>
              <a:gd name="connsiteX4515" fmla="*/ 1308925 w 2030243"/>
              <a:gd name="connsiteY4515" fmla="*/ 165730 h 1480983"/>
              <a:gd name="connsiteX4516" fmla="*/ 1309081 w 2030243"/>
              <a:gd name="connsiteY4516" fmla="*/ 165135 h 1480983"/>
              <a:gd name="connsiteX4517" fmla="*/ 440801 w 2030243"/>
              <a:gd name="connsiteY4517" fmla="*/ 164776 h 1480983"/>
              <a:gd name="connsiteX4518" fmla="*/ 437029 w 2030243"/>
              <a:gd name="connsiteY4518" fmla="*/ 165652 h 1480983"/>
              <a:gd name="connsiteX4519" fmla="*/ 437045 w 2030243"/>
              <a:gd name="connsiteY4519" fmla="*/ 166951 h 1480983"/>
              <a:gd name="connsiteX4520" fmla="*/ 441036 w 2030243"/>
              <a:gd name="connsiteY4520" fmla="*/ 167014 h 1480983"/>
              <a:gd name="connsiteX4521" fmla="*/ 440801 w 2030243"/>
              <a:gd name="connsiteY4521" fmla="*/ 164776 h 1480983"/>
              <a:gd name="connsiteX4522" fmla="*/ 721145 w 2030243"/>
              <a:gd name="connsiteY4522" fmla="*/ 164588 h 1480983"/>
              <a:gd name="connsiteX4523" fmla="*/ 721740 w 2030243"/>
              <a:gd name="connsiteY4523" fmla="*/ 166153 h 1480983"/>
              <a:gd name="connsiteX4524" fmla="*/ 719628 w 2030243"/>
              <a:gd name="connsiteY4524" fmla="*/ 166325 h 1480983"/>
              <a:gd name="connsiteX4525" fmla="*/ 719127 w 2030243"/>
              <a:gd name="connsiteY4525" fmla="*/ 165041 h 1480983"/>
              <a:gd name="connsiteX4526" fmla="*/ 721145 w 2030243"/>
              <a:gd name="connsiteY4526" fmla="*/ 164588 h 1480983"/>
              <a:gd name="connsiteX4527" fmla="*/ 480695 w 2030243"/>
              <a:gd name="connsiteY4527" fmla="*/ 164416 h 1480983"/>
              <a:gd name="connsiteX4528" fmla="*/ 479646 w 2030243"/>
              <a:gd name="connsiteY4528" fmla="*/ 165183 h 1480983"/>
              <a:gd name="connsiteX4529" fmla="*/ 481008 w 2030243"/>
              <a:gd name="connsiteY4529" fmla="*/ 166137 h 1480983"/>
              <a:gd name="connsiteX4530" fmla="*/ 481743 w 2030243"/>
              <a:gd name="connsiteY4530" fmla="*/ 165074 h 1480983"/>
              <a:gd name="connsiteX4531" fmla="*/ 480695 w 2030243"/>
              <a:gd name="connsiteY4531" fmla="*/ 164416 h 1480983"/>
              <a:gd name="connsiteX4532" fmla="*/ 286081 w 2030243"/>
              <a:gd name="connsiteY4532" fmla="*/ 163931 h 1480983"/>
              <a:gd name="connsiteX4533" fmla="*/ 287803 w 2030243"/>
              <a:gd name="connsiteY4533" fmla="*/ 169017 h 1480983"/>
              <a:gd name="connsiteX4534" fmla="*/ 278788 w 2030243"/>
              <a:gd name="connsiteY4534" fmla="*/ 171599 h 1480983"/>
              <a:gd name="connsiteX4535" fmla="*/ 273938 w 2030243"/>
              <a:gd name="connsiteY4535" fmla="*/ 171599 h 1480983"/>
              <a:gd name="connsiteX4536" fmla="*/ 272623 w 2030243"/>
              <a:gd name="connsiteY4536" fmla="*/ 169157 h 1480983"/>
              <a:gd name="connsiteX4537" fmla="*/ 276207 w 2030243"/>
              <a:gd name="connsiteY4537" fmla="*/ 165668 h 1480983"/>
              <a:gd name="connsiteX4538" fmla="*/ 286081 w 2030243"/>
              <a:gd name="connsiteY4538" fmla="*/ 163931 h 1480983"/>
              <a:gd name="connsiteX4539" fmla="*/ 949719 w 2030243"/>
              <a:gd name="connsiteY4539" fmla="*/ 162944 h 1480983"/>
              <a:gd name="connsiteX4540" fmla="*/ 949672 w 2030243"/>
              <a:gd name="connsiteY4540" fmla="*/ 163367 h 1480983"/>
              <a:gd name="connsiteX4541" fmla="*/ 949281 w 2030243"/>
              <a:gd name="connsiteY4541" fmla="*/ 163117 h 1480983"/>
              <a:gd name="connsiteX4542" fmla="*/ 1222113 w 2030243"/>
              <a:gd name="connsiteY4542" fmla="*/ 162554 h 1480983"/>
              <a:gd name="connsiteX4543" fmla="*/ 1223239 w 2030243"/>
              <a:gd name="connsiteY4543" fmla="*/ 163274 h 1480983"/>
              <a:gd name="connsiteX4544" fmla="*/ 1221533 w 2030243"/>
              <a:gd name="connsiteY4544" fmla="*/ 163727 h 1480983"/>
              <a:gd name="connsiteX4545" fmla="*/ 1220767 w 2030243"/>
              <a:gd name="connsiteY4545" fmla="*/ 162914 h 1480983"/>
              <a:gd name="connsiteX4546" fmla="*/ 1222113 w 2030243"/>
              <a:gd name="connsiteY4546" fmla="*/ 162554 h 1480983"/>
              <a:gd name="connsiteX4547" fmla="*/ 1364421 w 2030243"/>
              <a:gd name="connsiteY4547" fmla="*/ 162335 h 1480983"/>
              <a:gd name="connsiteX4548" fmla="*/ 1365141 w 2030243"/>
              <a:gd name="connsiteY4548" fmla="*/ 163508 h 1480983"/>
              <a:gd name="connsiteX4549" fmla="*/ 1364107 w 2030243"/>
              <a:gd name="connsiteY4549" fmla="*/ 163994 h 1480983"/>
              <a:gd name="connsiteX4550" fmla="*/ 1363388 w 2030243"/>
              <a:gd name="connsiteY4550" fmla="*/ 162835 h 1480983"/>
              <a:gd name="connsiteX4551" fmla="*/ 1364421 w 2030243"/>
              <a:gd name="connsiteY4551" fmla="*/ 162335 h 1480983"/>
              <a:gd name="connsiteX4552" fmla="*/ 712663 w 2030243"/>
              <a:gd name="connsiteY4552" fmla="*/ 162178 h 1480983"/>
              <a:gd name="connsiteX4553" fmla="*/ 713290 w 2030243"/>
              <a:gd name="connsiteY4553" fmla="*/ 162194 h 1480983"/>
              <a:gd name="connsiteX4554" fmla="*/ 713539 w 2030243"/>
              <a:gd name="connsiteY4554" fmla="*/ 162788 h 1480983"/>
              <a:gd name="connsiteX4555" fmla="*/ 713070 w 2030243"/>
              <a:gd name="connsiteY4555" fmla="*/ 163148 h 1480983"/>
              <a:gd name="connsiteX4556" fmla="*/ 712663 w 2030243"/>
              <a:gd name="connsiteY4556" fmla="*/ 162178 h 1480983"/>
              <a:gd name="connsiteX4557" fmla="*/ 1491783 w 2030243"/>
              <a:gd name="connsiteY4557" fmla="*/ 162053 h 1480983"/>
              <a:gd name="connsiteX4558" fmla="*/ 1508467 w 2030243"/>
              <a:gd name="connsiteY4558" fmla="*/ 169941 h 1480983"/>
              <a:gd name="connsiteX4559" fmla="*/ 1490766 w 2030243"/>
              <a:gd name="connsiteY4559" fmla="*/ 163962 h 1480983"/>
              <a:gd name="connsiteX4560" fmla="*/ 1491783 w 2030243"/>
              <a:gd name="connsiteY4560" fmla="*/ 162053 h 1480983"/>
              <a:gd name="connsiteX4561" fmla="*/ 983476 w 2030243"/>
              <a:gd name="connsiteY4561" fmla="*/ 161724 h 1480983"/>
              <a:gd name="connsiteX4562" fmla="*/ 983617 w 2030243"/>
              <a:gd name="connsiteY4562" fmla="*/ 163540 h 1480983"/>
              <a:gd name="connsiteX4563" fmla="*/ 978093 w 2030243"/>
              <a:gd name="connsiteY4563" fmla="*/ 163853 h 1480983"/>
              <a:gd name="connsiteX4564" fmla="*/ 977952 w 2030243"/>
              <a:gd name="connsiteY4564" fmla="*/ 162116 h 1480983"/>
              <a:gd name="connsiteX4565" fmla="*/ 983476 w 2030243"/>
              <a:gd name="connsiteY4565" fmla="*/ 161724 h 1480983"/>
              <a:gd name="connsiteX4566" fmla="*/ 1164645 w 2030243"/>
              <a:gd name="connsiteY4566" fmla="*/ 161285 h 1480983"/>
              <a:gd name="connsiteX4567" fmla="*/ 1165913 w 2030243"/>
              <a:gd name="connsiteY4567" fmla="*/ 161786 h 1480983"/>
              <a:gd name="connsiteX4568" fmla="*/ 1165021 w 2030243"/>
              <a:gd name="connsiteY4568" fmla="*/ 163164 h 1480983"/>
              <a:gd name="connsiteX4569" fmla="*/ 1164004 w 2030243"/>
              <a:gd name="connsiteY4569" fmla="*/ 162272 h 1480983"/>
              <a:gd name="connsiteX4570" fmla="*/ 1164645 w 2030243"/>
              <a:gd name="connsiteY4570" fmla="*/ 161285 h 1480983"/>
              <a:gd name="connsiteX4571" fmla="*/ 665134 w 2030243"/>
              <a:gd name="connsiteY4571" fmla="*/ 161020 h 1480983"/>
              <a:gd name="connsiteX4572" fmla="*/ 663192 w 2030243"/>
              <a:gd name="connsiteY4572" fmla="*/ 161693 h 1480983"/>
              <a:gd name="connsiteX4573" fmla="*/ 664445 w 2030243"/>
              <a:gd name="connsiteY4573" fmla="*/ 163180 h 1480983"/>
              <a:gd name="connsiteX4574" fmla="*/ 666886 w 2030243"/>
              <a:gd name="connsiteY4574" fmla="*/ 162460 h 1480983"/>
              <a:gd name="connsiteX4575" fmla="*/ 665134 w 2030243"/>
              <a:gd name="connsiteY4575" fmla="*/ 161020 h 1480983"/>
              <a:gd name="connsiteX4576" fmla="*/ 897650 w 2030243"/>
              <a:gd name="connsiteY4576" fmla="*/ 160832 h 1480983"/>
              <a:gd name="connsiteX4577" fmla="*/ 901187 w 2030243"/>
              <a:gd name="connsiteY4577" fmla="*/ 162413 h 1480983"/>
              <a:gd name="connsiteX4578" fmla="*/ 871482 w 2030243"/>
              <a:gd name="connsiteY4578" fmla="*/ 165041 h 1480983"/>
              <a:gd name="connsiteX4579" fmla="*/ 871012 w 2030243"/>
              <a:gd name="connsiteY4579" fmla="*/ 163070 h 1480983"/>
              <a:gd name="connsiteX4580" fmla="*/ 877555 w 2030243"/>
              <a:gd name="connsiteY4580" fmla="*/ 160926 h 1480983"/>
              <a:gd name="connsiteX4581" fmla="*/ 897650 w 2030243"/>
              <a:gd name="connsiteY4581" fmla="*/ 160832 h 1480983"/>
              <a:gd name="connsiteX4582" fmla="*/ 567725 w 2030243"/>
              <a:gd name="connsiteY4582" fmla="*/ 160785 h 1480983"/>
              <a:gd name="connsiteX4583" fmla="*/ 567412 w 2030243"/>
              <a:gd name="connsiteY4583" fmla="*/ 161129 h 1480983"/>
              <a:gd name="connsiteX4584" fmla="*/ 567757 w 2030243"/>
              <a:gd name="connsiteY4584" fmla="*/ 160817 h 1480983"/>
              <a:gd name="connsiteX4585" fmla="*/ 569306 w 2030243"/>
              <a:gd name="connsiteY4585" fmla="*/ 160832 h 1480983"/>
              <a:gd name="connsiteX4586" fmla="*/ 569634 w 2030243"/>
              <a:gd name="connsiteY4586" fmla="*/ 161129 h 1480983"/>
              <a:gd name="connsiteX4587" fmla="*/ 569338 w 2030243"/>
              <a:gd name="connsiteY4587" fmla="*/ 160785 h 1480983"/>
              <a:gd name="connsiteX4588" fmla="*/ 567725 w 2030243"/>
              <a:gd name="connsiteY4588" fmla="*/ 160785 h 1480983"/>
              <a:gd name="connsiteX4589" fmla="*/ 801808 w 2030243"/>
              <a:gd name="connsiteY4589" fmla="*/ 159611 h 1480983"/>
              <a:gd name="connsiteX4590" fmla="*/ 801244 w 2030243"/>
              <a:gd name="connsiteY4590" fmla="*/ 159799 h 1480983"/>
              <a:gd name="connsiteX4591" fmla="*/ 801980 w 2030243"/>
              <a:gd name="connsiteY4591" fmla="*/ 160284 h 1480983"/>
              <a:gd name="connsiteX4592" fmla="*/ 802324 w 2030243"/>
              <a:gd name="connsiteY4592" fmla="*/ 159908 h 1480983"/>
              <a:gd name="connsiteX4593" fmla="*/ 801808 w 2030243"/>
              <a:gd name="connsiteY4593" fmla="*/ 159611 h 1480983"/>
              <a:gd name="connsiteX4594" fmla="*/ 1126818 w 2030243"/>
              <a:gd name="connsiteY4594" fmla="*/ 159377 h 1480983"/>
              <a:gd name="connsiteX4595" fmla="*/ 1125049 w 2030243"/>
              <a:gd name="connsiteY4595" fmla="*/ 161207 h 1480983"/>
              <a:gd name="connsiteX4596" fmla="*/ 1129432 w 2030243"/>
              <a:gd name="connsiteY4596" fmla="*/ 167420 h 1480983"/>
              <a:gd name="connsiteX4597" fmla="*/ 1133610 w 2030243"/>
              <a:gd name="connsiteY4597" fmla="*/ 166388 h 1480983"/>
              <a:gd name="connsiteX4598" fmla="*/ 1132812 w 2030243"/>
              <a:gd name="connsiteY4598" fmla="*/ 161990 h 1480983"/>
              <a:gd name="connsiteX4599" fmla="*/ 1126818 w 2030243"/>
              <a:gd name="connsiteY4599" fmla="*/ 159377 h 1480983"/>
              <a:gd name="connsiteX4600" fmla="*/ 1100698 w 2030243"/>
              <a:gd name="connsiteY4600" fmla="*/ 159314 h 1480983"/>
              <a:gd name="connsiteX4601" fmla="*/ 1101088 w 2030243"/>
              <a:gd name="connsiteY4601" fmla="*/ 159924 h 1480983"/>
              <a:gd name="connsiteX4602" fmla="*/ 1100150 w 2030243"/>
              <a:gd name="connsiteY4602" fmla="*/ 160424 h 1480983"/>
              <a:gd name="connsiteX4603" fmla="*/ 1100150 w 2030243"/>
              <a:gd name="connsiteY4603" fmla="*/ 159689 h 1480983"/>
              <a:gd name="connsiteX4604" fmla="*/ 1100698 w 2030243"/>
              <a:gd name="connsiteY4604" fmla="*/ 159314 h 1480983"/>
              <a:gd name="connsiteX4605" fmla="*/ 675760 w 2030243"/>
              <a:gd name="connsiteY4605" fmla="*/ 158609 h 1480983"/>
              <a:gd name="connsiteX4606" fmla="*/ 674460 w 2030243"/>
              <a:gd name="connsiteY4606" fmla="*/ 158798 h 1480983"/>
              <a:gd name="connsiteX4607" fmla="*/ 674914 w 2030243"/>
              <a:gd name="connsiteY4607" fmla="*/ 160300 h 1480983"/>
              <a:gd name="connsiteX4608" fmla="*/ 676152 w 2030243"/>
              <a:gd name="connsiteY4608" fmla="*/ 159752 h 1480983"/>
              <a:gd name="connsiteX4609" fmla="*/ 675760 w 2030243"/>
              <a:gd name="connsiteY4609" fmla="*/ 158609 h 1480983"/>
              <a:gd name="connsiteX4610" fmla="*/ 692474 w 2030243"/>
              <a:gd name="connsiteY4610" fmla="*/ 158375 h 1480983"/>
              <a:gd name="connsiteX4611" fmla="*/ 692975 w 2030243"/>
              <a:gd name="connsiteY4611" fmla="*/ 159407 h 1480983"/>
              <a:gd name="connsiteX4612" fmla="*/ 691786 w 2030243"/>
              <a:gd name="connsiteY4612" fmla="*/ 160143 h 1480983"/>
              <a:gd name="connsiteX4613" fmla="*/ 691285 w 2030243"/>
              <a:gd name="connsiteY4613" fmla="*/ 159110 h 1480983"/>
              <a:gd name="connsiteX4614" fmla="*/ 692474 w 2030243"/>
              <a:gd name="connsiteY4614" fmla="*/ 158375 h 1480983"/>
              <a:gd name="connsiteX4615" fmla="*/ 722664 w 2030243"/>
              <a:gd name="connsiteY4615" fmla="*/ 157842 h 1480983"/>
              <a:gd name="connsiteX4616" fmla="*/ 723274 w 2030243"/>
              <a:gd name="connsiteY4616" fmla="*/ 159689 h 1480983"/>
              <a:gd name="connsiteX4617" fmla="*/ 717859 w 2030243"/>
              <a:gd name="connsiteY4617" fmla="*/ 161834 h 1480983"/>
              <a:gd name="connsiteX4618" fmla="*/ 717061 w 2030243"/>
              <a:gd name="connsiteY4618" fmla="*/ 159329 h 1480983"/>
              <a:gd name="connsiteX4619" fmla="*/ 722664 w 2030243"/>
              <a:gd name="connsiteY4619" fmla="*/ 157842 h 1480983"/>
              <a:gd name="connsiteX4620" fmla="*/ 1292138 w 2030243"/>
              <a:gd name="connsiteY4620" fmla="*/ 157599 h 1480983"/>
              <a:gd name="connsiteX4621" fmla="*/ 1292289 w 2030243"/>
              <a:gd name="connsiteY4621" fmla="*/ 157655 h 1480983"/>
              <a:gd name="connsiteX4622" fmla="*/ 1292246 w 2030243"/>
              <a:gd name="connsiteY4622" fmla="*/ 157699 h 1480983"/>
              <a:gd name="connsiteX4623" fmla="*/ 1292241 w 2030243"/>
              <a:gd name="connsiteY4623" fmla="*/ 157701 h 1480983"/>
              <a:gd name="connsiteX4624" fmla="*/ 921376 w 2030243"/>
              <a:gd name="connsiteY4624" fmla="*/ 157420 h 1480983"/>
              <a:gd name="connsiteX4625" fmla="*/ 925679 w 2030243"/>
              <a:gd name="connsiteY4625" fmla="*/ 164588 h 1480983"/>
              <a:gd name="connsiteX4626" fmla="*/ 919466 w 2030243"/>
              <a:gd name="connsiteY4626" fmla="*/ 158766 h 1480983"/>
              <a:gd name="connsiteX4627" fmla="*/ 921376 w 2030243"/>
              <a:gd name="connsiteY4627" fmla="*/ 157420 h 1480983"/>
              <a:gd name="connsiteX4628" fmla="*/ 866130 w 2030243"/>
              <a:gd name="connsiteY4628" fmla="*/ 156935 h 1480983"/>
              <a:gd name="connsiteX4629" fmla="*/ 867899 w 2030243"/>
              <a:gd name="connsiteY4629" fmla="*/ 158155 h 1480983"/>
              <a:gd name="connsiteX4630" fmla="*/ 865990 w 2030243"/>
              <a:gd name="connsiteY4630" fmla="*/ 159579 h 1480983"/>
              <a:gd name="connsiteX4631" fmla="*/ 864613 w 2030243"/>
              <a:gd name="connsiteY4631" fmla="*/ 158280 h 1480983"/>
              <a:gd name="connsiteX4632" fmla="*/ 866130 w 2030243"/>
              <a:gd name="connsiteY4632" fmla="*/ 156935 h 1480983"/>
              <a:gd name="connsiteX4633" fmla="*/ 1196743 w 2030243"/>
              <a:gd name="connsiteY4633" fmla="*/ 156747 h 1480983"/>
              <a:gd name="connsiteX4634" fmla="*/ 1203379 w 2030243"/>
              <a:gd name="connsiteY4634" fmla="*/ 167828 h 1480983"/>
              <a:gd name="connsiteX4635" fmla="*/ 1196743 w 2030243"/>
              <a:gd name="connsiteY4635" fmla="*/ 156747 h 1480983"/>
              <a:gd name="connsiteX4636" fmla="*/ 981349 w 2030243"/>
              <a:gd name="connsiteY4636" fmla="*/ 156308 h 1480983"/>
              <a:gd name="connsiteX4637" fmla="*/ 985933 w 2030243"/>
              <a:gd name="connsiteY4637" fmla="*/ 156762 h 1480983"/>
              <a:gd name="connsiteX4638" fmla="*/ 986152 w 2030243"/>
              <a:gd name="connsiteY4638" fmla="*/ 157952 h 1480983"/>
              <a:gd name="connsiteX4639" fmla="*/ 983352 w 2030243"/>
              <a:gd name="connsiteY4639" fmla="*/ 158907 h 1480983"/>
              <a:gd name="connsiteX4640" fmla="*/ 980925 w 2030243"/>
              <a:gd name="connsiteY4640" fmla="*/ 157811 h 1480983"/>
              <a:gd name="connsiteX4641" fmla="*/ 981349 w 2030243"/>
              <a:gd name="connsiteY4641" fmla="*/ 156308 h 1480983"/>
              <a:gd name="connsiteX4642" fmla="*/ 960335 w 2030243"/>
              <a:gd name="connsiteY4642" fmla="*/ 156172 h 1480983"/>
              <a:gd name="connsiteX4643" fmla="*/ 971175 w 2030243"/>
              <a:gd name="connsiteY4643" fmla="*/ 162929 h 1480983"/>
              <a:gd name="connsiteX4644" fmla="*/ 952723 w 2030243"/>
              <a:gd name="connsiteY4644" fmla="*/ 159767 h 1480983"/>
              <a:gd name="connsiteX4645" fmla="*/ 960335 w 2030243"/>
              <a:gd name="connsiteY4645" fmla="*/ 156172 h 1480983"/>
              <a:gd name="connsiteX4646" fmla="*/ 877743 w 2030243"/>
              <a:gd name="connsiteY4646" fmla="*/ 156105 h 1480983"/>
              <a:gd name="connsiteX4647" fmla="*/ 877804 w 2030243"/>
              <a:gd name="connsiteY4647" fmla="*/ 156747 h 1480983"/>
              <a:gd name="connsiteX4648" fmla="*/ 877178 w 2030243"/>
              <a:gd name="connsiteY4648" fmla="*/ 156903 h 1480983"/>
              <a:gd name="connsiteX4649" fmla="*/ 876772 w 2030243"/>
              <a:gd name="connsiteY4649" fmla="*/ 156387 h 1480983"/>
              <a:gd name="connsiteX4650" fmla="*/ 877743 w 2030243"/>
              <a:gd name="connsiteY4650" fmla="*/ 156105 h 1480983"/>
              <a:gd name="connsiteX4651" fmla="*/ 1289973 w 2030243"/>
              <a:gd name="connsiteY4651" fmla="*/ 155464 h 1480983"/>
              <a:gd name="connsiteX4652" fmla="*/ 1292138 w 2030243"/>
              <a:gd name="connsiteY4652" fmla="*/ 157599 h 1480983"/>
              <a:gd name="connsiteX4653" fmla="*/ 1289159 w 2030243"/>
              <a:gd name="connsiteY4653" fmla="*/ 156497 h 1480983"/>
              <a:gd name="connsiteX4654" fmla="*/ 1289973 w 2030243"/>
              <a:gd name="connsiteY4654" fmla="*/ 155464 h 1480983"/>
              <a:gd name="connsiteX4655" fmla="*/ 285440 w 2030243"/>
              <a:gd name="connsiteY4655" fmla="*/ 155166 h 1480983"/>
              <a:gd name="connsiteX4656" fmla="*/ 290386 w 2030243"/>
              <a:gd name="connsiteY4656" fmla="*/ 161833 h 1480983"/>
              <a:gd name="connsiteX4657" fmla="*/ 286082 w 2030243"/>
              <a:gd name="connsiteY4657" fmla="*/ 163930 h 1480983"/>
              <a:gd name="connsiteX4658" fmla="*/ 283906 w 2030243"/>
              <a:gd name="connsiteY4658" fmla="*/ 155636 h 1480983"/>
              <a:gd name="connsiteX4659" fmla="*/ 285440 w 2030243"/>
              <a:gd name="connsiteY4659" fmla="*/ 155166 h 1480983"/>
              <a:gd name="connsiteX4660" fmla="*/ 1190264 w 2030243"/>
              <a:gd name="connsiteY4660" fmla="*/ 155025 h 1480983"/>
              <a:gd name="connsiteX4661" fmla="*/ 1191188 w 2030243"/>
              <a:gd name="connsiteY4661" fmla="*/ 155870 h 1480983"/>
              <a:gd name="connsiteX4662" fmla="*/ 1190139 w 2030243"/>
              <a:gd name="connsiteY4662" fmla="*/ 156324 h 1480983"/>
              <a:gd name="connsiteX4663" fmla="*/ 1189215 w 2030243"/>
              <a:gd name="connsiteY4663" fmla="*/ 155479 h 1480983"/>
              <a:gd name="connsiteX4664" fmla="*/ 1190264 w 2030243"/>
              <a:gd name="connsiteY4664" fmla="*/ 155025 h 1480983"/>
              <a:gd name="connsiteX4665" fmla="*/ 1276684 w 2030243"/>
              <a:gd name="connsiteY4665" fmla="*/ 154582 h 1480983"/>
              <a:gd name="connsiteX4666" fmla="*/ 1279315 w 2030243"/>
              <a:gd name="connsiteY4666" fmla="*/ 154916 h 1480983"/>
              <a:gd name="connsiteX4667" fmla="*/ 1278345 w 2030243"/>
              <a:gd name="connsiteY4667" fmla="*/ 156685 h 1480983"/>
              <a:gd name="connsiteX4668" fmla="*/ 1276639 w 2030243"/>
              <a:gd name="connsiteY4668" fmla="*/ 154525 h 1480983"/>
              <a:gd name="connsiteX4669" fmla="*/ 1276684 w 2030243"/>
              <a:gd name="connsiteY4669" fmla="*/ 154582 h 1480983"/>
              <a:gd name="connsiteX4670" fmla="*/ 1276607 w 2030243"/>
              <a:gd name="connsiteY4670" fmla="*/ 154572 h 1480983"/>
              <a:gd name="connsiteX4671" fmla="*/ 1276639 w 2030243"/>
              <a:gd name="connsiteY4671" fmla="*/ 154525 h 1480983"/>
              <a:gd name="connsiteX4672" fmla="*/ 1276639 w 2030243"/>
              <a:gd name="connsiteY4672" fmla="*/ 154524 h 1480983"/>
              <a:gd name="connsiteX4673" fmla="*/ 1276607 w 2030243"/>
              <a:gd name="connsiteY4673" fmla="*/ 154571 h 1480983"/>
              <a:gd name="connsiteX4674" fmla="*/ 1276579 w 2030243"/>
              <a:gd name="connsiteY4674" fmla="*/ 154565 h 1480983"/>
              <a:gd name="connsiteX4675" fmla="*/ 1273154 w 2030243"/>
              <a:gd name="connsiteY4675" fmla="*/ 153849 h 1480983"/>
              <a:gd name="connsiteX4676" fmla="*/ 1276579 w 2030243"/>
              <a:gd name="connsiteY4676" fmla="*/ 154565 h 1480983"/>
              <a:gd name="connsiteX4677" fmla="*/ 1270018 w 2030243"/>
              <a:gd name="connsiteY4677" fmla="*/ 159125 h 1480983"/>
              <a:gd name="connsiteX4678" fmla="*/ 1273154 w 2030243"/>
              <a:gd name="connsiteY4678" fmla="*/ 153849 h 1480983"/>
              <a:gd name="connsiteX4679" fmla="*/ 537081 w 2030243"/>
              <a:gd name="connsiteY4679" fmla="*/ 153836 h 1480983"/>
              <a:gd name="connsiteX4680" fmla="*/ 538319 w 2030243"/>
              <a:gd name="connsiteY4680" fmla="*/ 155448 h 1480983"/>
              <a:gd name="connsiteX4681" fmla="*/ 536456 w 2030243"/>
              <a:gd name="connsiteY4681" fmla="*/ 157967 h 1480983"/>
              <a:gd name="connsiteX4682" fmla="*/ 535438 w 2030243"/>
              <a:gd name="connsiteY4682" fmla="*/ 155698 h 1480983"/>
              <a:gd name="connsiteX4683" fmla="*/ 537081 w 2030243"/>
              <a:gd name="connsiteY4683" fmla="*/ 153836 h 1480983"/>
              <a:gd name="connsiteX4684" fmla="*/ 901890 w 2030243"/>
              <a:gd name="connsiteY4684" fmla="*/ 153554 h 1480983"/>
              <a:gd name="connsiteX4685" fmla="*/ 902971 w 2030243"/>
              <a:gd name="connsiteY4685" fmla="*/ 154196 h 1480983"/>
              <a:gd name="connsiteX4686" fmla="*/ 902064 w 2030243"/>
              <a:gd name="connsiteY4686" fmla="*/ 155777 h 1480983"/>
              <a:gd name="connsiteX4687" fmla="*/ 900640 w 2030243"/>
              <a:gd name="connsiteY4687" fmla="*/ 154885 h 1480983"/>
              <a:gd name="connsiteX4688" fmla="*/ 901890 w 2030243"/>
              <a:gd name="connsiteY4688" fmla="*/ 153554 h 1480983"/>
              <a:gd name="connsiteX4689" fmla="*/ 1301365 w 2030243"/>
              <a:gd name="connsiteY4689" fmla="*/ 153476 h 1480983"/>
              <a:gd name="connsiteX4690" fmla="*/ 1300129 w 2030243"/>
              <a:gd name="connsiteY4690" fmla="*/ 163961 h 1480983"/>
              <a:gd name="connsiteX4691" fmla="*/ 1300122 w 2030243"/>
              <a:gd name="connsiteY4691" fmla="*/ 163968 h 1480983"/>
              <a:gd name="connsiteX4692" fmla="*/ 1300098 w 2030243"/>
              <a:gd name="connsiteY4692" fmla="*/ 163931 h 1480983"/>
              <a:gd name="connsiteX4693" fmla="*/ 1299785 w 2030243"/>
              <a:gd name="connsiteY4693" fmla="*/ 164274 h 1480983"/>
              <a:gd name="connsiteX4694" fmla="*/ 1300122 w 2030243"/>
              <a:gd name="connsiteY4694" fmla="*/ 163968 h 1480983"/>
              <a:gd name="connsiteX4695" fmla="*/ 1302338 w 2030243"/>
              <a:gd name="connsiteY4695" fmla="*/ 167440 h 1480983"/>
              <a:gd name="connsiteX4696" fmla="*/ 1303275 w 2030243"/>
              <a:gd name="connsiteY4696" fmla="*/ 171395 h 1480983"/>
              <a:gd name="connsiteX4697" fmla="*/ 1311178 w 2030243"/>
              <a:gd name="connsiteY4697" fmla="*/ 174650 h 1480983"/>
              <a:gd name="connsiteX4698" fmla="*/ 1312868 w 2030243"/>
              <a:gd name="connsiteY4698" fmla="*/ 177515 h 1480983"/>
              <a:gd name="connsiteX4699" fmla="*/ 1307923 w 2030243"/>
              <a:gd name="connsiteY4699" fmla="*/ 181161 h 1480983"/>
              <a:gd name="connsiteX4700" fmla="*/ 1307917 w 2030243"/>
              <a:gd name="connsiteY4700" fmla="*/ 181157 h 1480983"/>
              <a:gd name="connsiteX4701" fmla="*/ 1307940 w 2030243"/>
              <a:gd name="connsiteY4701" fmla="*/ 181146 h 1480983"/>
              <a:gd name="connsiteX4702" fmla="*/ 1307908 w 2030243"/>
              <a:gd name="connsiteY4702" fmla="*/ 181130 h 1480983"/>
              <a:gd name="connsiteX4703" fmla="*/ 1307899 w 2030243"/>
              <a:gd name="connsiteY4703" fmla="*/ 181139 h 1480983"/>
              <a:gd name="connsiteX4704" fmla="*/ 1301381 w 2030243"/>
              <a:gd name="connsiteY4704" fmla="*/ 175042 h 1480983"/>
              <a:gd name="connsiteX4705" fmla="*/ 1287593 w 2030243"/>
              <a:gd name="connsiteY4705" fmla="*/ 173227 h 1480983"/>
              <a:gd name="connsiteX4706" fmla="*/ 1283900 w 2030243"/>
              <a:gd name="connsiteY4706" fmla="*/ 173540 h 1480983"/>
              <a:gd name="connsiteX4707" fmla="*/ 1267044 w 2030243"/>
              <a:gd name="connsiteY4707" fmla="*/ 185450 h 1480983"/>
              <a:gd name="connsiteX4708" fmla="*/ 1262068 w 2030243"/>
              <a:gd name="connsiteY4708" fmla="*/ 189112 h 1480983"/>
              <a:gd name="connsiteX4709" fmla="*/ 1278562 w 2030243"/>
              <a:gd name="connsiteY4709" fmla="*/ 170723 h 1480983"/>
              <a:gd name="connsiteX4710" fmla="*/ 1275589 w 2030243"/>
              <a:gd name="connsiteY4710" fmla="*/ 166106 h 1480983"/>
              <a:gd name="connsiteX4711" fmla="*/ 1292241 w 2030243"/>
              <a:gd name="connsiteY4711" fmla="*/ 157701 h 1480983"/>
              <a:gd name="connsiteX4712" fmla="*/ 1292242 w 2030243"/>
              <a:gd name="connsiteY4712" fmla="*/ 157703 h 1480983"/>
              <a:gd name="connsiteX4713" fmla="*/ 1292246 w 2030243"/>
              <a:gd name="connsiteY4713" fmla="*/ 157699 h 1480983"/>
              <a:gd name="connsiteX4714" fmla="*/ 1292304 w 2030243"/>
              <a:gd name="connsiteY4714" fmla="*/ 157670 h 1480983"/>
              <a:gd name="connsiteX4715" fmla="*/ 1292257 w 2030243"/>
              <a:gd name="connsiteY4715" fmla="*/ 157717 h 1480983"/>
              <a:gd name="connsiteX4716" fmla="*/ 1301365 w 2030243"/>
              <a:gd name="connsiteY4716" fmla="*/ 153476 h 1480983"/>
              <a:gd name="connsiteX4717" fmla="*/ 740911 w 2030243"/>
              <a:gd name="connsiteY4717" fmla="*/ 152444 h 1480983"/>
              <a:gd name="connsiteX4718" fmla="*/ 742069 w 2030243"/>
              <a:gd name="connsiteY4718" fmla="*/ 154150 h 1480983"/>
              <a:gd name="connsiteX4719" fmla="*/ 741052 w 2030243"/>
              <a:gd name="connsiteY4719" fmla="*/ 155996 h 1480983"/>
              <a:gd name="connsiteX4720" fmla="*/ 729721 w 2030243"/>
              <a:gd name="connsiteY4720" fmla="*/ 158501 h 1480983"/>
              <a:gd name="connsiteX4721" fmla="*/ 732836 w 2030243"/>
              <a:gd name="connsiteY4721" fmla="*/ 153884 h 1480983"/>
              <a:gd name="connsiteX4722" fmla="*/ 740911 w 2030243"/>
              <a:gd name="connsiteY4722" fmla="*/ 152444 h 1480983"/>
              <a:gd name="connsiteX4723" fmla="*/ 911735 w 2030243"/>
              <a:gd name="connsiteY4723" fmla="*/ 152114 h 1480983"/>
              <a:gd name="connsiteX4724" fmla="*/ 917056 w 2030243"/>
              <a:gd name="connsiteY4724" fmla="*/ 152114 h 1480983"/>
              <a:gd name="connsiteX4725" fmla="*/ 917025 w 2030243"/>
              <a:gd name="connsiteY4725" fmla="*/ 154118 h 1480983"/>
              <a:gd name="connsiteX4726" fmla="*/ 911735 w 2030243"/>
              <a:gd name="connsiteY4726" fmla="*/ 152114 h 1480983"/>
              <a:gd name="connsiteX4727" fmla="*/ 590684 w 2030243"/>
              <a:gd name="connsiteY4727" fmla="*/ 150737 h 1480983"/>
              <a:gd name="connsiteX4728" fmla="*/ 591905 w 2030243"/>
              <a:gd name="connsiteY4728" fmla="*/ 151926 h 1480983"/>
              <a:gd name="connsiteX4729" fmla="*/ 590543 w 2030243"/>
              <a:gd name="connsiteY4729" fmla="*/ 153773 h 1480983"/>
              <a:gd name="connsiteX4730" fmla="*/ 589307 w 2030243"/>
              <a:gd name="connsiteY4730" fmla="*/ 152067 h 1480983"/>
              <a:gd name="connsiteX4731" fmla="*/ 590684 w 2030243"/>
              <a:gd name="connsiteY4731" fmla="*/ 150737 h 1480983"/>
              <a:gd name="connsiteX4732" fmla="*/ 1656362 w 2030243"/>
              <a:gd name="connsiteY4732" fmla="*/ 148969 h 1480983"/>
              <a:gd name="connsiteX4733" fmla="*/ 1657771 w 2030243"/>
              <a:gd name="connsiteY4733" fmla="*/ 150221 h 1480983"/>
              <a:gd name="connsiteX4734" fmla="*/ 1654593 w 2030243"/>
              <a:gd name="connsiteY4734" fmla="*/ 154149 h 1480983"/>
              <a:gd name="connsiteX4735" fmla="*/ 1652825 w 2030243"/>
              <a:gd name="connsiteY4735" fmla="*/ 152522 h 1480983"/>
              <a:gd name="connsiteX4736" fmla="*/ 1656362 w 2030243"/>
              <a:gd name="connsiteY4736" fmla="*/ 148969 h 1480983"/>
              <a:gd name="connsiteX4737" fmla="*/ 806707 w 2030243"/>
              <a:gd name="connsiteY4737" fmla="*/ 147560 h 1480983"/>
              <a:gd name="connsiteX4738" fmla="*/ 808426 w 2030243"/>
              <a:gd name="connsiteY4738" fmla="*/ 148781 h 1480983"/>
              <a:gd name="connsiteX4739" fmla="*/ 806549 w 2030243"/>
              <a:gd name="connsiteY4739" fmla="*/ 150174 h 1480983"/>
              <a:gd name="connsiteX4740" fmla="*/ 805203 w 2030243"/>
              <a:gd name="connsiteY4740" fmla="*/ 148891 h 1480983"/>
              <a:gd name="connsiteX4741" fmla="*/ 806707 w 2030243"/>
              <a:gd name="connsiteY4741" fmla="*/ 147560 h 1480983"/>
              <a:gd name="connsiteX4742" fmla="*/ 526282 w 2030243"/>
              <a:gd name="connsiteY4742" fmla="*/ 147294 h 1480983"/>
              <a:gd name="connsiteX4743" fmla="*/ 528223 w 2030243"/>
              <a:gd name="connsiteY4743" fmla="*/ 148656 h 1480983"/>
              <a:gd name="connsiteX4744" fmla="*/ 526267 w 2030243"/>
              <a:gd name="connsiteY4744" fmla="*/ 150080 h 1480983"/>
              <a:gd name="connsiteX4745" fmla="*/ 524748 w 2030243"/>
              <a:gd name="connsiteY4745" fmla="*/ 148656 h 1480983"/>
              <a:gd name="connsiteX4746" fmla="*/ 526282 w 2030243"/>
              <a:gd name="connsiteY4746" fmla="*/ 147294 h 1480983"/>
              <a:gd name="connsiteX4747" fmla="*/ 353910 w 2030243"/>
              <a:gd name="connsiteY4747" fmla="*/ 147044 h 1480983"/>
              <a:gd name="connsiteX4748" fmla="*/ 353910 w 2030243"/>
              <a:gd name="connsiteY4748" fmla="*/ 149345 h 1480983"/>
              <a:gd name="connsiteX4749" fmla="*/ 354412 w 2030243"/>
              <a:gd name="connsiteY4749" fmla="*/ 149392 h 1480983"/>
              <a:gd name="connsiteX4750" fmla="*/ 354412 w 2030243"/>
              <a:gd name="connsiteY4750" fmla="*/ 147091 h 1480983"/>
              <a:gd name="connsiteX4751" fmla="*/ 353910 w 2030243"/>
              <a:gd name="connsiteY4751" fmla="*/ 147044 h 1480983"/>
              <a:gd name="connsiteX4752" fmla="*/ 495547 w 2030243"/>
              <a:gd name="connsiteY4752" fmla="*/ 146919 h 1480983"/>
              <a:gd name="connsiteX4753" fmla="*/ 494920 w 2030243"/>
              <a:gd name="connsiteY4753" fmla="*/ 153899 h 1480983"/>
              <a:gd name="connsiteX4754" fmla="*/ 502134 w 2030243"/>
              <a:gd name="connsiteY4754" fmla="*/ 153821 h 1480983"/>
              <a:gd name="connsiteX4755" fmla="*/ 495547 w 2030243"/>
              <a:gd name="connsiteY4755" fmla="*/ 146919 h 1480983"/>
              <a:gd name="connsiteX4756" fmla="*/ 517519 w 2030243"/>
              <a:gd name="connsiteY4756" fmla="*/ 146512 h 1480983"/>
              <a:gd name="connsiteX4757" fmla="*/ 518646 w 2030243"/>
              <a:gd name="connsiteY4757" fmla="*/ 147012 h 1480983"/>
              <a:gd name="connsiteX4758" fmla="*/ 516783 w 2030243"/>
              <a:gd name="connsiteY4758" fmla="*/ 152114 h 1480983"/>
              <a:gd name="connsiteX4759" fmla="*/ 515061 w 2030243"/>
              <a:gd name="connsiteY4759" fmla="*/ 151285 h 1480983"/>
              <a:gd name="connsiteX4760" fmla="*/ 517519 w 2030243"/>
              <a:gd name="connsiteY4760" fmla="*/ 146512 h 1480983"/>
              <a:gd name="connsiteX4761" fmla="*/ 1642543 w 2030243"/>
              <a:gd name="connsiteY4761" fmla="*/ 144320 h 1480983"/>
              <a:gd name="connsiteX4762" fmla="*/ 1643263 w 2030243"/>
              <a:gd name="connsiteY4762" fmla="*/ 145213 h 1480983"/>
              <a:gd name="connsiteX4763" fmla="*/ 1641009 w 2030243"/>
              <a:gd name="connsiteY4763" fmla="*/ 147090 h 1480983"/>
              <a:gd name="connsiteX4764" fmla="*/ 1640274 w 2030243"/>
              <a:gd name="connsiteY4764" fmla="*/ 146198 h 1480983"/>
              <a:gd name="connsiteX4765" fmla="*/ 1642543 w 2030243"/>
              <a:gd name="connsiteY4765" fmla="*/ 144320 h 1480983"/>
              <a:gd name="connsiteX4766" fmla="*/ 1307360 w 2030243"/>
              <a:gd name="connsiteY4766" fmla="*/ 144320 h 1480983"/>
              <a:gd name="connsiteX4767" fmla="*/ 1322557 w 2030243"/>
              <a:gd name="connsiteY4767" fmla="*/ 150033 h 1480983"/>
              <a:gd name="connsiteX4768" fmla="*/ 1333919 w 2030243"/>
              <a:gd name="connsiteY4768" fmla="*/ 145025 h 1480983"/>
              <a:gd name="connsiteX4769" fmla="*/ 1325421 w 2030243"/>
              <a:gd name="connsiteY4769" fmla="*/ 152224 h 1480983"/>
              <a:gd name="connsiteX4770" fmla="*/ 1316594 w 2030243"/>
              <a:gd name="connsiteY4770" fmla="*/ 151535 h 1480983"/>
              <a:gd name="connsiteX4771" fmla="*/ 1312712 w 2030243"/>
              <a:gd name="connsiteY4771" fmla="*/ 158343 h 1480983"/>
              <a:gd name="connsiteX4772" fmla="*/ 1307360 w 2030243"/>
              <a:gd name="connsiteY4772" fmla="*/ 144320 h 1480983"/>
              <a:gd name="connsiteX4773" fmla="*/ 763299 w 2030243"/>
              <a:gd name="connsiteY4773" fmla="*/ 143563 h 1480983"/>
              <a:gd name="connsiteX4774" fmla="*/ 763300 w 2030243"/>
              <a:gd name="connsiteY4774" fmla="*/ 143564 h 1480983"/>
              <a:gd name="connsiteX4775" fmla="*/ 763276 w 2030243"/>
              <a:gd name="connsiteY4775" fmla="*/ 143585 h 1480983"/>
              <a:gd name="connsiteX4776" fmla="*/ 763310 w 2030243"/>
              <a:gd name="connsiteY4776" fmla="*/ 143555 h 1480983"/>
              <a:gd name="connsiteX4777" fmla="*/ 763355 w 2030243"/>
              <a:gd name="connsiteY4777" fmla="*/ 143600 h 1480983"/>
              <a:gd name="connsiteX4778" fmla="*/ 763339 w 2030243"/>
              <a:gd name="connsiteY4778" fmla="*/ 143617 h 1480983"/>
              <a:gd name="connsiteX4779" fmla="*/ 763300 w 2030243"/>
              <a:gd name="connsiteY4779" fmla="*/ 143564 h 1480983"/>
              <a:gd name="connsiteX4780" fmla="*/ 1293760 w 2030243"/>
              <a:gd name="connsiteY4780" fmla="*/ 143475 h 1480983"/>
              <a:gd name="connsiteX4781" fmla="*/ 1294198 w 2030243"/>
              <a:gd name="connsiteY4781" fmla="*/ 145478 h 1480983"/>
              <a:gd name="connsiteX4782" fmla="*/ 1285732 w 2030243"/>
              <a:gd name="connsiteY4782" fmla="*/ 146747 h 1480983"/>
              <a:gd name="connsiteX4783" fmla="*/ 1285434 w 2030243"/>
              <a:gd name="connsiteY4783" fmla="*/ 145431 h 1480983"/>
              <a:gd name="connsiteX4784" fmla="*/ 1293760 w 2030243"/>
              <a:gd name="connsiteY4784" fmla="*/ 143475 h 1480983"/>
              <a:gd name="connsiteX4785" fmla="*/ 1001380 w 2030243"/>
              <a:gd name="connsiteY4785" fmla="*/ 143335 h 1480983"/>
              <a:gd name="connsiteX4786" fmla="*/ 1000082 w 2030243"/>
              <a:gd name="connsiteY4786" fmla="*/ 144712 h 1480983"/>
              <a:gd name="connsiteX4787" fmla="*/ 1001474 w 2030243"/>
              <a:gd name="connsiteY4787" fmla="*/ 147529 h 1480983"/>
              <a:gd name="connsiteX4788" fmla="*/ 1003024 w 2030243"/>
              <a:gd name="connsiteY4788" fmla="*/ 145401 h 1480983"/>
              <a:gd name="connsiteX4789" fmla="*/ 1001380 w 2030243"/>
              <a:gd name="connsiteY4789" fmla="*/ 143335 h 1480983"/>
              <a:gd name="connsiteX4790" fmla="*/ 623988 w 2030243"/>
              <a:gd name="connsiteY4790" fmla="*/ 143319 h 1480983"/>
              <a:gd name="connsiteX4791" fmla="*/ 626227 w 2030243"/>
              <a:gd name="connsiteY4791" fmla="*/ 150315 h 1480983"/>
              <a:gd name="connsiteX4792" fmla="*/ 616914 w 2030243"/>
              <a:gd name="connsiteY4792" fmla="*/ 154494 h 1480983"/>
              <a:gd name="connsiteX4793" fmla="*/ 615318 w 2030243"/>
              <a:gd name="connsiteY4793" fmla="*/ 152037 h 1480983"/>
              <a:gd name="connsiteX4794" fmla="*/ 623988 w 2030243"/>
              <a:gd name="connsiteY4794" fmla="*/ 143319 h 1480983"/>
              <a:gd name="connsiteX4795" fmla="*/ 600576 w 2030243"/>
              <a:gd name="connsiteY4795" fmla="*/ 143037 h 1480983"/>
              <a:gd name="connsiteX4796" fmla="*/ 601687 w 2030243"/>
              <a:gd name="connsiteY4796" fmla="*/ 143820 h 1480983"/>
              <a:gd name="connsiteX4797" fmla="*/ 600655 w 2030243"/>
              <a:gd name="connsiteY4797" fmla="*/ 145213 h 1480983"/>
              <a:gd name="connsiteX4798" fmla="*/ 599840 w 2030243"/>
              <a:gd name="connsiteY4798" fmla="*/ 144117 h 1480983"/>
              <a:gd name="connsiteX4799" fmla="*/ 600576 w 2030243"/>
              <a:gd name="connsiteY4799" fmla="*/ 143037 h 1480983"/>
              <a:gd name="connsiteX4800" fmla="*/ 538036 w 2030243"/>
              <a:gd name="connsiteY4800" fmla="*/ 142928 h 1480983"/>
              <a:gd name="connsiteX4801" fmla="*/ 538803 w 2030243"/>
              <a:gd name="connsiteY4801" fmla="*/ 144649 h 1480983"/>
              <a:gd name="connsiteX4802" fmla="*/ 533343 w 2030243"/>
              <a:gd name="connsiteY4802" fmla="*/ 147434 h 1480983"/>
              <a:gd name="connsiteX4803" fmla="*/ 532293 w 2030243"/>
              <a:gd name="connsiteY4803" fmla="*/ 144680 h 1480983"/>
              <a:gd name="connsiteX4804" fmla="*/ 538036 w 2030243"/>
              <a:gd name="connsiteY4804" fmla="*/ 142928 h 1480983"/>
              <a:gd name="connsiteX4805" fmla="*/ 762494 w 2030243"/>
              <a:gd name="connsiteY4805" fmla="*/ 142458 h 1480983"/>
              <a:gd name="connsiteX4806" fmla="*/ 763332 w 2030243"/>
              <a:gd name="connsiteY4806" fmla="*/ 143535 h 1480983"/>
              <a:gd name="connsiteX4807" fmla="*/ 763310 w 2030243"/>
              <a:gd name="connsiteY4807" fmla="*/ 143555 h 1480983"/>
              <a:gd name="connsiteX4808" fmla="*/ 763308 w 2030243"/>
              <a:gd name="connsiteY4808" fmla="*/ 143554 h 1480983"/>
              <a:gd name="connsiteX4809" fmla="*/ 763299 w 2030243"/>
              <a:gd name="connsiteY4809" fmla="*/ 143563 h 1480983"/>
              <a:gd name="connsiteX4810" fmla="*/ 638146 w 2030243"/>
              <a:gd name="connsiteY4810" fmla="*/ 142083 h 1480983"/>
              <a:gd name="connsiteX4811" fmla="*/ 637651 w 2030243"/>
              <a:gd name="connsiteY4811" fmla="*/ 149423 h 1480983"/>
              <a:gd name="connsiteX4812" fmla="*/ 634433 w 2030243"/>
              <a:gd name="connsiteY4812" fmla="*/ 144347 h 1480983"/>
              <a:gd name="connsiteX4813" fmla="*/ 638152 w 2030243"/>
              <a:gd name="connsiteY4813" fmla="*/ 142004 h 1480983"/>
              <a:gd name="connsiteX4814" fmla="*/ 638198 w 2030243"/>
              <a:gd name="connsiteY4814" fmla="*/ 142052 h 1480983"/>
              <a:gd name="connsiteX4815" fmla="*/ 638146 w 2030243"/>
              <a:gd name="connsiteY4815" fmla="*/ 142083 h 1480983"/>
              <a:gd name="connsiteX4816" fmla="*/ 638152 w 2030243"/>
              <a:gd name="connsiteY4816" fmla="*/ 142004 h 1480983"/>
              <a:gd name="connsiteX4817" fmla="*/ 638247 w 2030243"/>
              <a:gd name="connsiteY4817" fmla="*/ 142025 h 1480983"/>
              <a:gd name="connsiteX4818" fmla="*/ 638199 w 2030243"/>
              <a:gd name="connsiteY4818" fmla="*/ 142051 h 1480983"/>
              <a:gd name="connsiteX4819" fmla="*/ 638152 w 2030243"/>
              <a:gd name="connsiteY4819" fmla="*/ 142004 h 1480983"/>
              <a:gd name="connsiteX4820" fmla="*/ 545392 w 2030243"/>
              <a:gd name="connsiteY4820" fmla="*/ 141566 h 1480983"/>
              <a:gd name="connsiteX4821" fmla="*/ 550440 w 2030243"/>
              <a:gd name="connsiteY4821" fmla="*/ 143546 h 1480983"/>
              <a:gd name="connsiteX4822" fmla="*/ 551997 w 2030243"/>
              <a:gd name="connsiteY4822" fmla="*/ 145103 h 1480983"/>
              <a:gd name="connsiteX4823" fmla="*/ 552118 w 2030243"/>
              <a:gd name="connsiteY4823" fmla="*/ 145197 h 1480983"/>
              <a:gd name="connsiteX4824" fmla="*/ 553014 w 2030243"/>
              <a:gd name="connsiteY4824" fmla="*/ 148530 h 1480983"/>
              <a:gd name="connsiteX4825" fmla="*/ 551699 w 2030243"/>
              <a:gd name="connsiteY4825" fmla="*/ 149516 h 1480983"/>
              <a:gd name="connsiteX4826" fmla="*/ 544593 w 2030243"/>
              <a:gd name="connsiteY4826" fmla="*/ 142850 h 1480983"/>
              <a:gd name="connsiteX4827" fmla="*/ 545392 w 2030243"/>
              <a:gd name="connsiteY4827" fmla="*/ 141566 h 1480983"/>
              <a:gd name="connsiteX4828" fmla="*/ 1490954 w 2030243"/>
              <a:gd name="connsiteY4828" fmla="*/ 141473 h 1480983"/>
              <a:gd name="connsiteX4829" fmla="*/ 1491643 w 2030243"/>
              <a:gd name="connsiteY4829" fmla="*/ 142334 h 1480983"/>
              <a:gd name="connsiteX4830" fmla="*/ 1491095 w 2030243"/>
              <a:gd name="connsiteY4830" fmla="*/ 142678 h 1480983"/>
              <a:gd name="connsiteX4831" fmla="*/ 1490437 w 2030243"/>
              <a:gd name="connsiteY4831" fmla="*/ 141801 h 1480983"/>
              <a:gd name="connsiteX4832" fmla="*/ 1490954 w 2030243"/>
              <a:gd name="connsiteY4832" fmla="*/ 141473 h 1480983"/>
              <a:gd name="connsiteX4833" fmla="*/ 620948 w 2030243"/>
              <a:gd name="connsiteY4833" fmla="*/ 140460 h 1480983"/>
              <a:gd name="connsiteX4834" fmla="*/ 620967 w 2030243"/>
              <a:gd name="connsiteY4834" fmla="*/ 140470 h 1480983"/>
              <a:gd name="connsiteX4835" fmla="*/ 620967 w 2030243"/>
              <a:gd name="connsiteY4835" fmla="*/ 140471 h 1480983"/>
              <a:gd name="connsiteX4836" fmla="*/ 620607 w 2030243"/>
              <a:gd name="connsiteY4836" fmla="*/ 140815 h 1480983"/>
              <a:gd name="connsiteX4837" fmla="*/ 622095 w 2030243"/>
              <a:gd name="connsiteY4837" fmla="*/ 139610 h 1480983"/>
              <a:gd name="connsiteX4838" fmla="*/ 620967 w 2030243"/>
              <a:gd name="connsiteY4838" fmla="*/ 140470 h 1480983"/>
              <a:gd name="connsiteX4839" fmla="*/ 620952 w 2030243"/>
              <a:gd name="connsiteY4839" fmla="*/ 140455 h 1480983"/>
              <a:gd name="connsiteX4840" fmla="*/ 620948 w 2030243"/>
              <a:gd name="connsiteY4840" fmla="*/ 140460 h 1480983"/>
              <a:gd name="connsiteX4841" fmla="*/ 620936 w 2030243"/>
              <a:gd name="connsiteY4841" fmla="*/ 140454 h 1480983"/>
              <a:gd name="connsiteX4842" fmla="*/ 622095 w 2030243"/>
              <a:gd name="connsiteY4842" fmla="*/ 139610 h 1480983"/>
              <a:gd name="connsiteX4843" fmla="*/ 613189 w 2030243"/>
              <a:gd name="connsiteY4843" fmla="*/ 138608 h 1480983"/>
              <a:gd name="connsiteX4844" fmla="*/ 614316 w 2030243"/>
              <a:gd name="connsiteY4844" fmla="*/ 141863 h 1480983"/>
              <a:gd name="connsiteX4845" fmla="*/ 613002 w 2030243"/>
              <a:gd name="connsiteY4845" fmla="*/ 142302 h 1480983"/>
              <a:gd name="connsiteX4846" fmla="*/ 611891 w 2030243"/>
              <a:gd name="connsiteY4846" fmla="*/ 139046 h 1480983"/>
              <a:gd name="connsiteX4847" fmla="*/ 613189 w 2030243"/>
              <a:gd name="connsiteY4847" fmla="*/ 138608 h 1480983"/>
              <a:gd name="connsiteX4848" fmla="*/ 1077456 w 2030243"/>
              <a:gd name="connsiteY4848" fmla="*/ 138593 h 1480983"/>
              <a:gd name="connsiteX4849" fmla="*/ 1078052 w 2030243"/>
              <a:gd name="connsiteY4849" fmla="*/ 138905 h 1480983"/>
              <a:gd name="connsiteX4850" fmla="*/ 1077394 w 2030243"/>
              <a:gd name="connsiteY4850" fmla="*/ 139642 h 1480983"/>
              <a:gd name="connsiteX4851" fmla="*/ 1077096 w 2030243"/>
              <a:gd name="connsiteY4851" fmla="*/ 139062 h 1480983"/>
              <a:gd name="connsiteX4852" fmla="*/ 1077456 w 2030243"/>
              <a:gd name="connsiteY4852" fmla="*/ 138593 h 1480983"/>
              <a:gd name="connsiteX4853" fmla="*/ 806283 w 2030243"/>
              <a:gd name="connsiteY4853" fmla="*/ 138342 h 1480983"/>
              <a:gd name="connsiteX4854" fmla="*/ 806347 w 2030243"/>
              <a:gd name="connsiteY4854" fmla="*/ 138953 h 1480983"/>
              <a:gd name="connsiteX4855" fmla="*/ 805767 w 2030243"/>
              <a:gd name="connsiteY4855" fmla="*/ 139094 h 1480983"/>
              <a:gd name="connsiteX4856" fmla="*/ 805375 w 2030243"/>
              <a:gd name="connsiteY4856" fmla="*/ 138608 h 1480983"/>
              <a:gd name="connsiteX4857" fmla="*/ 806283 w 2030243"/>
              <a:gd name="connsiteY4857" fmla="*/ 138342 h 1480983"/>
              <a:gd name="connsiteX4858" fmla="*/ 1093044 w 2030243"/>
              <a:gd name="connsiteY4858" fmla="*/ 137606 h 1480983"/>
              <a:gd name="connsiteX4859" fmla="*/ 1094280 w 2030243"/>
              <a:gd name="connsiteY4859" fmla="*/ 139406 h 1480983"/>
              <a:gd name="connsiteX4860" fmla="*/ 1092872 w 2030243"/>
              <a:gd name="connsiteY4860" fmla="*/ 140814 h 1480983"/>
              <a:gd name="connsiteX4861" fmla="*/ 1091557 w 2030243"/>
              <a:gd name="connsiteY4861" fmla="*/ 139516 h 1480983"/>
              <a:gd name="connsiteX4862" fmla="*/ 1093044 w 2030243"/>
              <a:gd name="connsiteY4862" fmla="*/ 137606 h 1480983"/>
              <a:gd name="connsiteX4863" fmla="*/ 360390 w 2030243"/>
              <a:gd name="connsiteY4863" fmla="*/ 137387 h 1480983"/>
              <a:gd name="connsiteX4864" fmla="*/ 361642 w 2030243"/>
              <a:gd name="connsiteY4864" fmla="*/ 145322 h 1480983"/>
              <a:gd name="connsiteX4865" fmla="*/ 363442 w 2030243"/>
              <a:gd name="connsiteY4865" fmla="*/ 145166 h 1480983"/>
              <a:gd name="connsiteX4866" fmla="*/ 360390 w 2030243"/>
              <a:gd name="connsiteY4866" fmla="*/ 137387 h 1480983"/>
              <a:gd name="connsiteX4867" fmla="*/ 648120 w 2030243"/>
              <a:gd name="connsiteY4867" fmla="*/ 136730 h 1480983"/>
              <a:gd name="connsiteX4868" fmla="*/ 646651 w 2030243"/>
              <a:gd name="connsiteY4868" fmla="*/ 143945 h 1480983"/>
              <a:gd name="connsiteX4869" fmla="*/ 638247 w 2030243"/>
              <a:gd name="connsiteY4869" fmla="*/ 142025 h 1480983"/>
              <a:gd name="connsiteX4870" fmla="*/ 459393 w 2030243"/>
              <a:gd name="connsiteY4870" fmla="*/ 136652 h 1480983"/>
              <a:gd name="connsiteX4871" fmla="*/ 457203 w 2030243"/>
              <a:gd name="connsiteY4871" fmla="*/ 138812 h 1480983"/>
              <a:gd name="connsiteX4872" fmla="*/ 459253 w 2030243"/>
              <a:gd name="connsiteY4872" fmla="*/ 141285 h 1480983"/>
              <a:gd name="connsiteX4873" fmla="*/ 462586 w 2030243"/>
              <a:gd name="connsiteY4873" fmla="*/ 139328 h 1480983"/>
              <a:gd name="connsiteX4874" fmla="*/ 459393 w 2030243"/>
              <a:gd name="connsiteY4874" fmla="*/ 136652 h 1480983"/>
              <a:gd name="connsiteX4875" fmla="*/ 583453 w 2030243"/>
              <a:gd name="connsiteY4875" fmla="*/ 136104 h 1480983"/>
              <a:gd name="connsiteX4876" fmla="*/ 583783 w 2030243"/>
              <a:gd name="connsiteY4876" fmla="*/ 138092 h 1480983"/>
              <a:gd name="connsiteX4877" fmla="*/ 580073 w 2030243"/>
              <a:gd name="connsiteY4877" fmla="*/ 138437 h 1480983"/>
              <a:gd name="connsiteX4878" fmla="*/ 579792 w 2030243"/>
              <a:gd name="connsiteY4878" fmla="*/ 136997 h 1480983"/>
              <a:gd name="connsiteX4879" fmla="*/ 583453 w 2030243"/>
              <a:gd name="connsiteY4879" fmla="*/ 136104 h 1480983"/>
              <a:gd name="connsiteX4880" fmla="*/ 764840 w 2030243"/>
              <a:gd name="connsiteY4880" fmla="*/ 134258 h 1480983"/>
              <a:gd name="connsiteX4881" fmla="*/ 751241 w 2030243"/>
              <a:gd name="connsiteY4881" fmla="*/ 138170 h 1480983"/>
              <a:gd name="connsiteX4882" fmla="*/ 750881 w 2030243"/>
              <a:gd name="connsiteY4882" fmla="*/ 136433 h 1480983"/>
              <a:gd name="connsiteX4883" fmla="*/ 764840 w 2030243"/>
              <a:gd name="connsiteY4883" fmla="*/ 134258 h 1480983"/>
              <a:gd name="connsiteX4884" fmla="*/ 1139025 w 2030243"/>
              <a:gd name="connsiteY4884" fmla="*/ 133553 h 1480983"/>
              <a:gd name="connsiteX4885" fmla="*/ 1143000 w 2030243"/>
              <a:gd name="connsiteY4885" fmla="*/ 136637 h 1480983"/>
              <a:gd name="connsiteX4886" fmla="*/ 1142170 w 2030243"/>
              <a:gd name="connsiteY4886" fmla="*/ 137810 h 1480983"/>
              <a:gd name="connsiteX4887" fmla="*/ 1137819 w 2030243"/>
              <a:gd name="connsiteY4887" fmla="*/ 135150 h 1480983"/>
              <a:gd name="connsiteX4888" fmla="*/ 1139025 w 2030243"/>
              <a:gd name="connsiteY4888" fmla="*/ 133553 h 1480983"/>
              <a:gd name="connsiteX4889" fmla="*/ 1498842 w 2030243"/>
              <a:gd name="connsiteY4889" fmla="*/ 132614 h 1480983"/>
              <a:gd name="connsiteX4890" fmla="*/ 1499703 w 2030243"/>
              <a:gd name="connsiteY4890" fmla="*/ 133772 h 1480983"/>
              <a:gd name="connsiteX4891" fmla="*/ 1498810 w 2030243"/>
              <a:gd name="connsiteY4891" fmla="*/ 132645 h 1480983"/>
              <a:gd name="connsiteX4892" fmla="*/ 1498811 w 2030243"/>
              <a:gd name="connsiteY4892" fmla="*/ 132645 h 1480983"/>
              <a:gd name="connsiteX4893" fmla="*/ 1498435 w 2030243"/>
              <a:gd name="connsiteY4893" fmla="*/ 132239 h 1480983"/>
              <a:gd name="connsiteX4894" fmla="*/ 1498842 w 2030243"/>
              <a:gd name="connsiteY4894" fmla="*/ 132614 h 1480983"/>
              <a:gd name="connsiteX4895" fmla="*/ 1498810 w 2030243"/>
              <a:gd name="connsiteY4895" fmla="*/ 132645 h 1480983"/>
              <a:gd name="connsiteX4896" fmla="*/ 1109743 w 2030243"/>
              <a:gd name="connsiteY4896" fmla="*/ 131472 h 1480983"/>
              <a:gd name="connsiteX4897" fmla="*/ 1123312 w 2030243"/>
              <a:gd name="connsiteY4897" fmla="*/ 137090 h 1480983"/>
              <a:gd name="connsiteX4898" fmla="*/ 1132389 w 2030243"/>
              <a:gd name="connsiteY4898" fmla="*/ 132223 h 1480983"/>
              <a:gd name="connsiteX4899" fmla="*/ 1144456 w 2030243"/>
              <a:gd name="connsiteY4899" fmla="*/ 142897 h 1480983"/>
              <a:gd name="connsiteX4900" fmla="*/ 1131419 w 2030243"/>
              <a:gd name="connsiteY4900" fmla="*/ 146027 h 1480983"/>
              <a:gd name="connsiteX4901" fmla="*/ 1119525 w 2030243"/>
              <a:gd name="connsiteY4901" fmla="*/ 144227 h 1480983"/>
              <a:gd name="connsiteX4902" fmla="*/ 1103108 w 2030243"/>
              <a:gd name="connsiteY4902" fmla="*/ 141582 h 1480983"/>
              <a:gd name="connsiteX4903" fmla="*/ 1095455 w 2030243"/>
              <a:gd name="connsiteY4903" fmla="*/ 133725 h 1480983"/>
              <a:gd name="connsiteX4904" fmla="*/ 1104720 w 2030243"/>
              <a:gd name="connsiteY4904" fmla="*/ 137747 h 1480983"/>
              <a:gd name="connsiteX4905" fmla="*/ 1109743 w 2030243"/>
              <a:gd name="connsiteY4905" fmla="*/ 131472 h 1480983"/>
              <a:gd name="connsiteX4906" fmla="*/ 1087316 w 2030243"/>
              <a:gd name="connsiteY4906" fmla="*/ 131378 h 1480983"/>
              <a:gd name="connsiteX4907" fmla="*/ 1093107 w 2030243"/>
              <a:gd name="connsiteY4907" fmla="*/ 131378 h 1480983"/>
              <a:gd name="connsiteX4908" fmla="*/ 1092949 w 2030243"/>
              <a:gd name="connsiteY4908" fmla="*/ 134164 h 1480983"/>
              <a:gd name="connsiteX4909" fmla="*/ 1087206 w 2030243"/>
              <a:gd name="connsiteY4909" fmla="*/ 134288 h 1480983"/>
              <a:gd name="connsiteX4910" fmla="*/ 1087316 w 2030243"/>
              <a:gd name="connsiteY4910" fmla="*/ 131378 h 1480983"/>
              <a:gd name="connsiteX4911" fmla="*/ 464152 w 2030243"/>
              <a:gd name="connsiteY4911" fmla="*/ 130736 h 1480983"/>
              <a:gd name="connsiteX4912" fmla="*/ 464464 w 2030243"/>
              <a:gd name="connsiteY4912" fmla="*/ 131081 h 1480983"/>
              <a:gd name="connsiteX4913" fmla="*/ 464778 w 2030243"/>
              <a:gd name="connsiteY4913" fmla="*/ 131363 h 1480983"/>
              <a:gd name="connsiteX4914" fmla="*/ 464481 w 2030243"/>
              <a:gd name="connsiteY4914" fmla="*/ 131049 h 1480983"/>
              <a:gd name="connsiteX4915" fmla="*/ 1166210 w 2030243"/>
              <a:gd name="connsiteY4915" fmla="*/ 130548 h 1480983"/>
              <a:gd name="connsiteX4916" fmla="*/ 1166273 w 2030243"/>
              <a:gd name="connsiteY4916" fmla="*/ 131159 h 1480983"/>
              <a:gd name="connsiteX4917" fmla="*/ 1165678 w 2030243"/>
              <a:gd name="connsiteY4917" fmla="*/ 131299 h 1480983"/>
              <a:gd name="connsiteX4918" fmla="*/ 1165287 w 2030243"/>
              <a:gd name="connsiteY4918" fmla="*/ 130814 h 1480983"/>
              <a:gd name="connsiteX4919" fmla="*/ 1166210 w 2030243"/>
              <a:gd name="connsiteY4919" fmla="*/ 130548 h 1480983"/>
              <a:gd name="connsiteX4920" fmla="*/ 1344984 w 2030243"/>
              <a:gd name="connsiteY4920" fmla="*/ 130502 h 1480983"/>
              <a:gd name="connsiteX4921" fmla="*/ 1347284 w 2030243"/>
              <a:gd name="connsiteY4921" fmla="*/ 132301 h 1480983"/>
              <a:gd name="connsiteX4922" fmla="*/ 1344780 w 2030243"/>
              <a:gd name="connsiteY4922" fmla="*/ 134493 h 1480983"/>
              <a:gd name="connsiteX4923" fmla="*/ 1343230 w 2030243"/>
              <a:gd name="connsiteY4923" fmla="*/ 132458 h 1480983"/>
              <a:gd name="connsiteX4924" fmla="*/ 1344984 w 2030243"/>
              <a:gd name="connsiteY4924" fmla="*/ 130502 h 1480983"/>
              <a:gd name="connsiteX4925" fmla="*/ 1123015 w 2030243"/>
              <a:gd name="connsiteY4925" fmla="*/ 130502 h 1480983"/>
              <a:gd name="connsiteX4926" fmla="*/ 1123845 w 2030243"/>
              <a:gd name="connsiteY4926" fmla="*/ 131269 h 1480983"/>
              <a:gd name="connsiteX4927" fmla="*/ 1123469 w 2030243"/>
              <a:gd name="connsiteY4927" fmla="*/ 131770 h 1480983"/>
              <a:gd name="connsiteX4928" fmla="*/ 1122624 w 2030243"/>
              <a:gd name="connsiteY4928" fmla="*/ 131018 h 1480983"/>
              <a:gd name="connsiteX4929" fmla="*/ 1123015 w 2030243"/>
              <a:gd name="connsiteY4929" fmla="*/ 130502 h 1480983"/>
              <a:gd name="connsiteX4930" fmla="*/ 1014749 w 2030243"/>
              <a:gd name="connsiteY4930" fmla="*/ 130339 h 1480983"/>
              <a:gd name="connsiteX4931" fmla="*/ 1019863 w 2030243"/>
              <a:gd name="connsiteY4931" fmla="*/ 135385 h 1480983"/>
              <a:gd name="connsiteX4932" fmla="*/ 1004401 w 2030243"/>
              <a:gd name="connsiteY4932" fmla="*/ 134179 h 1480983"/>
              <a:gd name="connsiteX4933" fmla="*/ 1014749 w 2030243"/>
              <a:gd name="connsiteY4933" fmla="*/ 130339 h 1480983"/>
              <a:gd name="connsiteX4934" fmla="*/ 639185 w 2030243"/>
              <a:gd name="connsiteY4934" fmla="*/ 128686 h 1480983"/>
              <a:gd name="connsiteX4935" fmla="*/ 645352 w 2030243"/>
              <a:gd name="connsiteY4935" fmla="*/ 134241 h 1480983"/>
              <a:gd name="connsiteX4936" fmla="*/ 632832 w 2030243"/>
              <a:gd name="connsiteY4936" fmla="*/ 133193 h 1480983"/>
              <a:gd name="connsiteX4937" fmla="*/ 632314 w 2030243"/>
              <a:gd name="connsiteY4937" fmla="*/ 131627 h 1480983"/>
              <a:gd name="connsiteX4938" fmla="*/ 639185 w 2030243"/>
              <a:gd name="connsiteY4938" fmla="*/ 128686 h 1480983"/>
              <a:gd name="connsiteX4939" fmla="*/ 850092 w 2030243"/>
              <a:gd name="connsiteY4939" fmla="*/ 127297 h 1480983"/>
              <a:gd name="connsiteX4940" fmla="*/ 857695 w 2030243"/>
              <a:gd name="connsiteY4940" fmla="*/ 127825 h 1480983"/>
              <a:gd name="connsiteX4941" fmla="*/ 857757 w 2030243"/>
              <a:gd name="connsiteY4941" fmla="*/ 129891 h 1480983"/>
              <a:gd name="connsiteX4942" fmla="*/ 841527 w 2030243"/>
              <a:gd name="connsiteY4942" fmla="*/ 129891 h 1480983"/>
              <a:gd name="connsiteX4943" fmla="*/ 850092 w 2030243"/>
              <a:gd name="connsiteY4943" fmla="*/ 127297 h 1480983"/>
              <a:gd name="connsiteX4944" fmla="*/ 862046 w 2030243"/>
              <a:gd name="connsiteY4944" fmla="*/ 127215 h 1480983"/>
              <a:gd name="connsiteX4945" fmla="*/ 865222 w 2030243"/>
              <a:gd name="connsiteY4945" fmla="*/ 127277 h 1480983"/>
              <a:gd name="connsiteX4946" fmla="*/ 865380 w 2030243"/>
              <a:gd name="connsiteY4946" fmla="*/ 128514 h 1480983"/>
              <a:gd name="connsiteX4947" fmla="*/ 862218 w 2030243"/>
              <a:gd name="connsiteY4947" fmla="*/ 129281 h 1480983"/>
              <a:gd name="connsiteX4948" fmla="*/ 862046 w 2030243"/>
              <a:gd name="connsiteY4948" fmla="*/ 127215 h 1480983"/>
              <a:gd name="connsiteX4949" fmla="*/ 388639 w 2030243"/>
              <a:gd name="connsiteY4949" fmla="*/ 126495 h 1480983"/>
              <a:gd name="connsiteX4950" fmla="*/ 388200 w 2030243"/>
              <a:gd name="connsiteY4950" fmla="*/ 126933 h 1480983"/>
              <a:gd name="connsiteX4951" fmla="*/ 388827 w 2030243"/>
              <a:gd name="connsiteY4951" fmla="*/ 127685 h 1480983"/>
              <a:gd name="connsiteX4952" fmla="*/ 389014 w 2030243"/>
              <a:gd name="connsiteY4952" fmla="*/ 127043 h 1480983"/>
              <a:gd name="connsiteX4953" fmla="*/ 388639 w 2030243"/>
              <a:gd name="connsiteY4953" fmla="*/ 126495 h 1480983"/>
              <a:gd name="connsiteX4954" fmla="*/ 873595 w 2030243"/>
              <a:gd name="connsiteY4954" fmla="*/ 126276 h 1480983"/>
              <a:gd name="connsiteX4955" fmla="*/ 873595 w 2030243"/>
              <a:gd name="connsiteY4955" fmla="*/ 126902 h 1480983"/>
              <a:gd name="connsiteX4956" fmla="*/ 873015 w 2030243"/>
              <a:gd name="connsiteY4956" fmla="*/ 127137 h 1480983"/>
              <a:gd name="connsiteX4957" fmla="*/ 872640 w 2030243"/>
              <a:gd name="connsiteY4957" fmla="*/ 126699 h 1480983"/>
              <a:gd name="connsiteX4958" fmla="*/ 873595 w 2030243"/>
              <a:gd name="connsiteY4958" fmla="*/ 126276 h 1480983"/>
              <a:gd name="connsiteX4959" fmla="*/ 1245243 w 2030243"/>
              <a:gd name="connsiteY4959" fmla="*/ 125822 h 1480983"/>
              <a:gd name="connsiteX4960" fmla="*/ 1245932 w 2030243"/>
              <a:gd name="connsiteY4960" fmla="*/ 126667 h 1480983"/>
              <a:gd name="connsiteX4961" fmla="*/ 1245399 w 2030243"/>
              <a:gd name="connsiteY4961" fmla="*/ 127011 h 1480983"/>
              <a:gd name="connsiteX4962" fmla="*/ 1244742 w 2030243"/>
              <a:gd name="connsiteY4962" fmla="*/ 126151 h 1480983"/>
              <a:gd name="connsiteX4963" fmla="*/ 1245243 w 2030243"/>
              <a:gd name="connsiteY4963" fmla="*/ 125822 h 1480983"/>
              <a:gd name="connsiteX4964" fmla="*/ 309636 w 2030243"/>
              <a:gd name="connsiteY4964" fmla="*/ 125650 h 1480983"/>
              <a:gd name="connsiteX4965" fmla="*/ 310214 w 2030243"/>
              <a:gd name="connsiteY4965" fmla="*/ 126089 h 1480983"/>
              <a:gd name="connsiteX4966" fmla="*/ 309401 w 2030243"/>
              <a:gd name="connsiteY4966" fmla="*/ 126996 h 1480983"/>
              <a:gd name="connsiteX4967" fmla="*/ 308852 w 2030243"/>
              <a:gd name="connsiteY4967" fmla="*/ 126589 h 1480983"/>
              <a:gd name="connsiteX4968" fmla="*/ 309636 w 2030243"/>
              <a:gd name="connsiteY4968" fmla="*/ 125650 h 1480983"/>
              <a:gd name="connsiteX4969" fmla="*/ 1132530 w 2030243"/>
              <a:gd name="connsiteY4969" fmla="*/ 125133 h 1480983"/>
              <a:gd name="connsiteX4970" fmla="*/ 1136647 w 2030243"/>
              <a:gd name="connsiteY4970" fmla="*/ 126557 h 1480983"/>
              <a:gd name="connsiteX4971" fmla="*/ 1136161 w 2030243"/>
              <a:gd name="connsiteY4971" fmla="*/ 128405 h 1480983"/>
              <a:gd name="connsiteX4972" fmla="*/ 1131920 w 2030243"/>
              <a:gd name="connsiteY4972" fmla="*/ 127856 h 1480983"/>
              <a:gd name="connsiteX4973" fmla="*/ 1132530 w 2030243"/>
              <a:gd name="connsiteY4973" fmla="*/ 125133 h 1480983"/>
              <a:gd name="connsiteX4974" fmla="*/ 1068473 w 2030243"/>
              <a:gd name="connsiteY4974" fmla="*/ 124163 h 1480983"/>
              <a:gd name="connsiteX4975" fmla="*/ 1069225 w 2030243"/>
              <a:gd name="connsiteY4975" fmla="*/ 125102 h 1480983"/>
              <a:gd name="connsiteX4976" fmla="*/ 1068629 w 2030243"/>
              <a:gd name="connsiteY4976" fmla="*/ 125477 h 1480983"/>
              <a:gd name="connsiteX4977" fmla="*/ 1067910 w 2030243"/>
              <a:gd name="connsiteY4977" fmla="*/ 124523 h 1480983"/>
              <a:gd name="connsiteX4978" fmla="*/ 1068473 w 2030243"/>
              <a:gd name="connsiteY4978" fmla="*/ 124163 h 1480983"/>
              <a:gd name="connsiteX4979" fmla="*/ 683350 w 2030243"/>
              <a:gd name="connsiteY4979" fmla="*/ 123161 h 1480983"/>
              <a:gd name="connsiteX4980" fmla="*/ 684242 w 2030243"/>
              <a:gd name="connsiteY4980" fmla="*/ 124883 h 1480983"/>
              <a:gd name="connsiteX4981" fmla="*/ 683006 w 2030243"/>
              <a:gd name="connsiteY4981" fmla="*/ 125195 h 1480983"/>
              <a:gd name="connsiteX4982" fmla="*/ 682395 w 2030243"/>
              <a:gd name="connsiteY4982" fmla="*/ 123991 h 1480983"/>
              <a:gd name="connsiteX4983" fmla="*/ 683350 w 2030243"/>
              <a:gd name="connsiteY4983" fmla="*/ 123161 h 1480983"/>
              <a:gd name="connsiteX4984" fmla="*/ 924083 w 2030243"/>
              <a:gd name="connsiteY4984" fmla="*/ 122911 h 1480983"/>
              <a:gd name="connsiteX4985" fmla="*/ 925180 w 2030243"/>
              <a:gd name="connsiteY4985" fmla="*/ 123052 h 1480983"/>
              <a:gd name="connsiteX4986" fmla="*/ 925038 w 2030243"/>
              <a:gd name="connsiteY4986" fmla="*/ 123677 h 1480983"/>
              <a:gd name="connsiteX4987" fmla="*/ 923942 w 2030243"/>
              <a:gd name="connsiteY4987" fmla="*/ 123506 h 1480983"/>
              <a:gd name="connsiteX4988" fmla="*/ 924083 w 2030243"/>
              <a:gd name="connsiteY4988" fmla="*/ 122911 h 1480983"/>
              <a:gd name="connsiteX4989" fmla="*/ 884174 w 2030243"/>
              <a:gd name="connsiteY4989" fmla="*/ 122316 h 1480983"/>
              <a:gd name="connsiteX4990" fmla="*/ 887414 w 2030243"/>
              <a:gd name="connsiteY4990" fmla="*/ 123662 h 1480983"/>
              <a:gd name="connsiteX4991" fmla="*/ 884613 w 2030243"/>
              <a:gd name="connsiteY4991" fmla="*/ 125650 h 1480983"/>
              <a:gd name="connsiteX4992" fmla="*/ 882844 w 2030243"/>
              <a:gd name="connsiteY4992" fmla="*/ 123725 h 1480983"/>
              <a:gd name="connsiteX4993" fmla="*/ 884174 w 2030243"/>
              <a:gd name="connsiteY4993" fmla="*/ 122316 h 1480983"/>
              <a:gd name="connsiteX4994" fmla="*/ 1663311 w 2030243"/>
              <a:gd name="connsiteY4994" fmla="*/ 121972 h 1480983"/>
              <a:gd name="connsiteX4995" fmla="*/ 1665064 w 2030243"/>
              <a:gd name="connsiteY4995" fmla="*/ 122629 h 1480983"/>
              <a:gd name="connsiteX4996" fmla="*/ 1663483 w 2030243"/>
              <a:gd name="connsiteY4996" fmla="*/ 126995 h 1480983"/>
              <a:gd name="connsiteX4997" fmla="*/ 1661745 w 2030243"/>
              <a:gd name="connsiteY4997" fmla="*/ 126354 h 1480983"/>
              <a:gd name="connsiteX4998" fmla="*/ 1663311 w 2030243"/>
              <a:gd name="connsiteY4998" fmla="*/ 121972 h 1480983"/>
              <a:gd name="connsiteX4999" fmla="*/ 827818 w 2030243"/>
              <a:gd name="connsiteY4999" fmla="*/ 121894 h 1480983"/>
              <a:gd name="connsiteX5000" fmla="*/ 828553 w 2030243"/>
              <a:gd name="connsiteY5000" fmla="*/ 122692 h 1480983"/>
              <a:gd name="connsiteX5001" fmla="*/ 827270 w 2030243"/>
              <a:gd name="connsiteY5001" fmla="*/ 123005 h 1480983"/>
              <a:gd name="connsiteX5002" fmla="*/ 826535 w 2030243"/>
              <a:gd name="connsiteY5002" fmla="*/ 122254 h 1480983"/>
              <a:gd name="connsiteX5003" fmla="*/ 827818 w 2030243"/>
              <a:gd name="connsiteY5003" fmla="*/ 121894 h 1480983"/>
              <a:gd name="connsiteX5004" fmla="*/ 1050241 w 2030243"/>
              <a:gd name="connsiteY5004" fmla="*/ 121510 h 1480983"/>
              <a:gd name="connsiteX5005" fmla="*/ 1061806 w 2030243"/>
              <a:gd name="connsiteY5005" fmla="*/ 124538 h 1480983"/>
              <a:gd name="connsiteX5006" fmla="*/ 1064810 w 2030243"/>
              <a:gd name="connsiteY5006" fmla="*/ 134054 h 1480983"/>
              <a:gd name="connsiteX5007" fmla="*/ 1062510 w 2030243"/>
              <a:gd name="connsiteY5007" fmla="*/ 135227 h 1480983"/>
              <a:gd name="connsiteX5008" fmla="*/ 1045138 w 2030243"/>
              <a:gd name="connsiteY5008" fmla="*/ 124945 h 1480983"/>
              <a:gd name="connsiteX5009" fmla="*/ 1035435 w 2030243"/>
              <a:gd name="connsiteY5009" fmla="*/ 124257 h 1480983"/>
              <a:gd name="connsiteX5010" fmla="*/ 1050241 w 2030243"/>
              <a:gd name="connsiteY5010" fmla="*/ 121510 h 1480983"/>
              <a:gd name="connsiteX5011" fmla="*/ 1011225 w 2030243"/>
              <a:gd name="connsiteY5011" fmla="*/ 120971 h 1480983"/>
              <a:gd name="connsiteX5012" fmla="*/ 1012242 w 2030243"/>
              <a:gd name="connsiteY5012" fmla="*/ 121878 h 1480983"/>
              <a:gd name="connsiteX5013" fmla="*/ 1011428 w 2030243"/>
              <a:gd name="connsiteY5013" fmla="*/ 122771 h 1480983"/>
              <a:gd name="connsiteX5014" fmla="*/ 1010175 w 2030243"/>
              <a:gd name="connsiteY5014" fmla="*/ 122270 h 1480983"/>
              <a:gd name="connsiteX5015" fmla="*/ 1011225 w 2030243"/>
              <a:gd name="connsiteY5015" fmla="*/ 120971 h 1480983"/>
              <a:gd name="connsiteX5016" fmla="*/ 843516 w 2030243"/>
              <a:gd name="connsiteY5016" fmla="*/ 119483 h 1480983"/>
              <a:gd name="connsiteX5017" fmla="*/ 845362 w 2030243"/>
              <a:gd name="connsiteY5017" fmla="*/ 120767 h 1480983"/>
              <a:gd name="connsiteX5018" fmla="*/ 843859 w 2030243"/>
              <a:gd name="connsiteY5018" fmla="*/ 122316 h 1480983"/>
              <a:gd name="connsiteX5019" fmla="*/ 842013 w 2030243"/>
              <a:gd name="connsiteY5019" fmla="*/ 120751 h 1480983"/>
              <a:gd name="connsiteX5020" fmla="*/ 843516 w 2030243"/>
              <a:gd name="connsiteY5020" fmla="*/ 119483 h 1480983"/>
              <a:gd name="connsiteX5021" fmla="*/ 603096 w 2030243"/>
              <a:gd name="connsiteY5021" fmla="*/ 119405 h 1480983"/>
              <a:gd name="connsiteX5022" fmla="*/ 605067 w 2030243"/>
              <a:gd name="connsiteY5022" fmla="*/ 128060 h 1480983"/>
              <a:gd name="connsiteX5023" fmla="*/ 596710 w 2030243"/>
              <a:gd name="connsiteY5023" fmla="*/ 126057 h 1480983"/>
              <a:gd name="connsiteX5024" fmla="*/ 603096 w 2030243"/>
              <a:gd name="connsiteY5024" fmla="*/ 119405 h 1480983"/>
              <a:gd name="connsiteX5025" fmla="*/ 1361131 w 2030243"/>
              <a:gd name="connsiteY5025" fmla="*/ 118548 h 1480983"/>
              <a:gd name="connsiteX5026" fmla="*/ 1361131 w 2030243"/>
              <a:gd name="connsiteY5026" fmla="*/ 118550 h 1480983"/>
              <a:gd name="connsiteX5027" fmla="*/ 1361104 w 2030243"/>
              <a:gd name="connsiteY5027" fmla="*/ 118576 h 1480983"/>
              <a:gd name="connsiteX5028" fmla="*/ 1361132 w 2030243"/>
              <a:gd name="connsiteY5028" fmla="*/ 118547 h 1480983"/>
              <a:gd name="connsiteX5029" fmla="*/ 1361132 w 2030243"/>
              <a:gd name="connsiteY5029" fmla="*/ 118548 h 1480983"/>
              <a:gd name="connsiteX5030" fmla="*/ 1361131 w 2030243"/>
              <a:gd name="connsiteY5030" fmla="*/ 118548 h 1480983"/>
              <a:gd name="connsiteX5031" fmla="*/ 1361134 w 2030243"/>
              <a:gd name="connsiteY5031" fmla="*/ 118545 h 1480983"/>
              <a:gd name="connsiteX5032" fmla="*/ 1361143 w 2030243"/>
              <a:gd name="connsiteY5032" fmla="*/ 118551 h 1480983"/>
              <a:gd name="connsiteX5033" fmla="*/ 1361104 w 2030243"/>
              <a:gd name="connsiteY5033" fmla="*/ 118591 h 1480983"/>
              <a:gd name="connsiteX5034" fmla="*/ 1361131 w 2030243"/>
              <a:gd name="connsiteY5034" fmla="*/ 118550 h 1480983"/>
              <a:gd name="connsiteX5035" fmla="*/ 1361132 w 2030243"/>
              <a:gd name="connsiteY5035" fmla="*/ 118548 h 1480983"/>
              <a:gd name="connsiteX5036" fmla="*/ 1361134 w 2030243"/>
              <a:gd name="connsiteY5036" fmla="*/ 118547 h 1480983"/>
              <a:gd name="connsiteX5037" fmla="*/ 486031 w 2030243"/>
              <a:gd name="connsiteY5037" fmla="*/ 118217 h 1480983"/>
              <a:gd name="connsiteX5038" fmla="*/ 486375 w 2030243"/>
              <a:gd name="connsiteY5038" fmla="*/ 118577 h 1480983"/>
              <a:gd name="connsiteX5039" fmla="*/ 487941 w 2030243"/>
              <a:gd name="connsiteY5039" fmla="*/ 120125 h 1480983"/>
              <a:gd name="connsiteX5040" fmla="*/ 495014 w 2030243"/>
              <a:gd name="connsiteY5040" fmla="*/ 127277 h 1480983"/>
              <a:gd name="connsiteX5041" fmla="*/ 487956 w 2030243"/>
              <a:gd name="connsiteY5041" fmla="*/ 120110 h 1480983"/>
              <a:gd name="connsiteX5042" fmla="*/ 486406 w 2030243"/>
              <a:gd name="connsiteY5042" fmla="*/ 118544 h 1480983"/>
              <a:gd name="connsiteX5043" fmla="*/ 486031 w 2030243"/>
              <a:gd name="connsiteY5043" fmla="*/ 118217 h 1480983"/>
              <a:gd name="connsiteX5044" fmla="*/ 1003180 w 2030243"/>
              <a:gd name="connsiteY5044" fmla="*/ 118043 h 1480983"/>
              <a:gd name="connsiteX5045" fmla="*/ 1003947 w 2030243"/>
              <a:gd name="connsiteY5045" fmla="*/ 119217 h 1480983"/>
              <a:gd name="connsiteX5046" fmla="*/ 1003101 w 2030243"/>
              <a:gd name="connsiteY5046" fmla="*/ 120140 h 1480983"/>
              <a:gd name="connsiteX5047" fmla="*/ 1002038 w 2030243"/>
              <a:gd name="connsiteY5047" fmla="*/ 119357 h 1480983"/>
              <a:gd name="connsiteX5048" fmla="*/ 1003180 w 2030243"/>
              <a:gd name="connsiteY5048" fmla="*/ 118043 h 1480983"/>
              <a:gd name="connsiteX5049" fmla="*/ 1362683 w 2030243"/>
              <a:gd name="connsiteY5049" fmla="*/ 117011 h 1480983"/>
              <a:gd name="connsiteX5050" fmla="*/ 1365772 w 2030243"/>
              <a:gd name="connsiteY5050" fmla="*/ 117011 h 1480983"/>
              <a:gd name="connsiteX5051" fmla="*/ 1363197 w 2030243"/>
              <a:gd name="connsiteY5051" fmla="*/ 120191 h 1480983"/>
              <a:gd name="connsiteX5052" fmla="*/ 1361143 w 2030243"/>
              <a:gd name="connsiteY5052" fmla="*/ 118551 h 1480983"/>
              <a:gd name="connsiteX5053" fmla="*/ 1362680 w 2030243"/>
              <a:gd name="connsiteY5053" fmla="*/ 117011 h 1480983"/>
              <a:gd name="connsiteX5054" fmla="*/ 1362683 w 2030243"/>
              <a:gd name="connsiteY5054" fmla="*/ 117011 h 1480983"/>
              <a:gd name="connsiteX5055" fmla="*/ 1362668 w 2030243"/>
              <a:gd name="connsiteY5055" fmla="*/ 117026 h 1480983"/>
              <a:gd name="connsiteX5056" fmla="*/ 1366158 w 2030243"/>
              <a:gd name="connsiteY5056" fmla="*/ 116651 h 1480983"/>
              <a:gd name="connsiteX5057" fmla="*/ 1365829 w 2030243"/>
              <a:gd name="connsiteY5057" fmla="*/ 117011 h 1480983"/>
              <a:gd name="connsiteX5058" fmla="*/ 1365829 w 2030243"/>
              <a:gd name="connsiteY5058" fmla="*/ 117011 h 1480983"/>
              <a:gd name="connsiteX5059" fmla="*/ 1365772 w 2030243"/>
              <a:gd name="connsiteY5059" fmla="*/ 117011 h 1480983"/>
              <a:gd name="connsiteX5060" fmla="*/ 1365799 w 2030243"/>
              <a:gd name="connsiteY5060" fmla="*/ 116980 h 1480983"/>
              <a:gd name="connsiteX5061" fmla="*/ 1365797 w 2030243"/>
              <a:gd name="connsiteY5061" fmla="*/ 116979 h 1480983"/>
              <a:gd name="connsiteX5062" fmla="*/ 400047 w 2030243"/>
              <a:gd name="connsiteY5062" fmla="*/ 116087 h 1480983"/>
              <a:gd name="connsiteX5063" fmla="*/ 402050 w 2030243"/>
              <a:gd name="connsiteY5063" fmla="*/ 130079 h 1480983"/>
              <a:gd name="connsiteX5064" fmla="*/ 404789 w 2030243"/>
              <a:gd name="connsiteY5064" fmla="*/ 144681 h 1480983"/>
              <a:gd name="connsiteX5065" fmla="*/ 398920 w 2030243"/>
              <a:gd name="connsiteY5065" fmla="*/ 143022 h 1480983"/>
              <a:gd name="connsiteX5066" fmla="*/ 398075 w 2030243"/>
              <a:gd name="connsiteY5066" fmla="*/ 144383 h 1480983"/>
              <a:gd name="connsiteX5067" fmla="*/ 407059 w 2030243"/>
              <a:gd name="connsiteY5067" fmla="*/ 153554 h 1480983"/>
              <a:gd name="connsiteX5068" fmla="*/ 415212 w 2030243"/>
              <a:gd name="connsiteY5068" fmla="*/ 156919 h 1480983"/>
              <a:gd name="connsiteX5069" fmla="*/ 429596 w 2030243"/>
              <a:gd name="connsiteY5069" fmla="*/ 162820 h 1480983"/>
              <a:gd name="connsiteX5070" fmla="*/ 430488 w 2030243"/>
              <a:gd name="connsiteY5070" fmla="*/ 152741 h 1480983"/>
              <a:gd name="connsiteX5071" fmla="*/ 418092 w 2030243"/>
              <a:gd name="connsiteY5071" fmla="*/ 152741 h 1480983"/>
              <a:gd name="connsiteX5072" fmla="*/ 410174 w 2030243"/>
              <a:gd name="connsiteY5072" fmla="*/ 141503 h 1480983"/>
              <a:gd name="connsiteX5073" fmla="*/ 407904 w 2030243"/>
              <a:gd name="connsiteY5073" fmla="*/ 136637 h 1480983"/>
              <a:gd name="connsiteX5074" fmla="*/ 404900 w 2030243"/>
              <a:gd name="connsiteY5074" fmla="*/ 118388 h 1480983"/>
              <a:gd name="connsiteX5075" fmla="*/ 400047 w 2030243"/>
              <a:gd name="connsiteY5075" fmla="*/ 116087 h 1480983"/>
              <a:gd name="connsiteX5076" fmla="*/ 377199 w 2030243"/>
              <a:gd name="connsiteY5076" fmla="*/ 115665 h 1480983"/>
              <a:gd name="connsiteX5077" fmla="*/ 375101 w 2030243"/>
              <a:gd name="connsiteY5077" fmla="*/ 125274 h 1480983"/>
              <a:gd name="connsiteX5078" fmla="*/ 376494 w 2030243"/>
              <a:gd name="connsiteY5078" fmla="*/ 126433 h 1480983"/>
              <a:gd name="connsiteX5079" fmla="*/ 385916 w 2030243"/>
              <a:gd name="connsiteY5079" fmla="*/ 119718 h 1480983"/>
              <a:gd name="connsiteX5080" fmla="*/ 377199 w 2030243"/>
              <a:gd name="connsiteY5080" fmla="*/ 115665 h 1480983"/>
              <a:gd name="connsiteX5081" fmla="*/ 569306 w 2030243"/>
              <a:gd name="connsiteY5081" fmla="*/ 115399 h 1480983"/>
              <a:gd name="connsiteX5082" fmla="*/ 569337 w 2030243"/>
              <a:gd name="connsiteY5082" fmla="*/ 115430 h 1480983"/>
              <a:gd name="connsiteX5083" fmla="*/ 569338 w 2030243"/>
              <a:gd name="connsiteY5083" fmla="*/ 115430 h 1480983"/>
              <a:gd name="connsiteX5084" fmla="*/ 569338 w 2030243"/>
              <a:gd name="connsiteY5084" fmla="*/ 115430 h 1480983"/>
              <a:gd name="connsiteX5085" fmla="*/ 568993 w 2030243"/>
              <a:gd name="connsiteY5085" fmla="*/ 115744 h 1480983"/>
              <a:gd name="connsiteX5086" fmla="*/ 569306 w 2030243"/>
              <a:gd name="connsiteY5086" fmla="*/ 115399 h 1480983"/>
              <a:gd name="connsiteX5087" fmla="*/ 569404 w 2030243"/>
              <a:gd name="connsiteY5087" fmla="*/ 115412 h 1480983"/>
              <a:gd name="connsiteX5088" fmla="*/ 569338 w 2030243"/>
              <a:gd name="connsiteY5088" fmla="*/ 115430 h 1480983"/>
              <a:gd name="connsiteX5089" fmla="*/ 892126 w 2030243"/>
              <a:gd name="connsiteY5089" fmla="*/ 114617 h 1480983"/>
              <a:gd name="connsiteX5090" fmla="*/ 906775 w 2030243"/>
              <a:gd name="connsiteY5090" fmla="*/ 115304 h 1480983"/>
              <a:gd name="connsiteX5091" fmla="*/ 906304 w 2030243"/>
              <a:gd name="connsiteY5091" fmla="*/ 117683 h 1480983"/>
              <a:gd name="connsiteX5092" fmla="*/ 891953 w 2030243"/>
              <a:gd name="connsiteY5092" fmla="*/ 116275 h 1480983"/>
              <a:gd name="connsiteX5093" fmla="*/ 892126 w 2030243"/>
              <a:gd name="connsiteY5093" fmla="*/ 114617 h 1480983"/>
              <a:gd name="connsiteX5094" fmla="*/ 572780 w 2030243"/>
              <a:gd name="connsiteY5094" fmla="*/ 114476 h 1480983"/>
              <a:gd name="connsiteX5095" fmla="*/ 572889 w 2030243"/>
              <a:gd name="connsiteY5095" fmla="*/ 115853 h 1480983"/>
              <a:gd name="connsiteX5096" fmla="*/ 569404 w 2030243"/>
              <a:gd name="connsiteY5096" fmla="*/ 115412 h 1480983"/>
              <a:gd name="connsiteX5097" fmla="*/ 789287 w 2030243"/>
              <a:gd name="connsiteY5097" fmla="*/ 112832 h 1480983"/>
              <a:gd name="connsiteX5098" fmla="*/ 791870 w 2030243"/>
              <a:gd name="connsiteY5098" fmla="*/ 115022 h 1480983"/>
              <a:gd name="connsiteX5099" fmla="*/ 788724 w 2030243"/>
              <a:gd name="connsiteY5099" fmla="*/ 116399 h 1480983"/>
              <a:gd name="connsiteX5100" fmla="*/ 786501 w 2030243"/>
              <a:gd name="connsiteY5100" fmla="*/ 114725 h 1480983"/>
              <a:gd name="connsiteX5101" fmla="*/ 789287 w 2030243"/>
              <a:gd name="connsiteY5101" fmla="*/ 112832 h 1480983"/>
              <a:gd name="connsiteX5102" fmla="*/ 878431 w 2030243"/>
              <a:gd name="connsiteY5102" fmla="*/ 112284 h 1480983"/>
              <a:gd name="connsiteX5103" fmla="*/ 879432 w 2030243"/>
              <a:gd name="connsiteY5103" fmla="*/ 114021 h 1480983"/>
              <a:gd name="connsiteX5104" fmla="*/ 875661 w 2030243"/>
              <a:gd name="connsiteY5104" fmla="*/ 115790 h 1480983"/>
              <a:gd name="connsiteX5105" fmla="*/ 875082 w 2030243"/>
              <a:gd name="connsiteY5105" fmla="*/ 114617 h 1480983"/>
              <a:gd name="connsiteX5106" fmla="*/ 878431 w 2030243"/>
              <a:gd name="connsiteY5106" fmla="*/ 112284 h 1480983"/>
              <a:gd name="connsiteX5107" fmla="*/ 1045030 w 2030243"/>
              <a:gd name="connsiteY5107" fmla="*/ 111987 h 1480983"/>
              <a:gd name="connsiteX5108" fmla="*/ 1067940 w 2030243"/>
              <a:gd name="connsiteY5108" fmla="*/ 114225 h 1480983"/>
              <a:gd name="connsiteX5109" fmla="*/ 1117834 w 2030243"/>
              <a:gd name="connsiteY5109" fmla="*/ 121753 h 1480983"/>
              <a:gd name="connsiteX5110" fmla="*/ 1127319 w 2030243"/>
              <a:gd name="connsiteY5110" fmla="*/ 125431 h 1480983"/>
              <a:gd name="connsiteX5111" fmla="*/ 1106269 w 2030243"/>
              <a:gd name="connsiteY5111" fmla="*/ 125540 h 1480983"/>
              <a:gd name="connsiteX5112" fmla="*/ 1065781 w 2030243"/>
              <a:gd name="connsiteY5112" fmla="*/ 119280 h 1480983"/>
              <a:gd name="connsiteX5113" fmla="*/ 1047502 w 2030243"/>
              <a:gd name="connsiteY5113" fmla="*/ 116354 h 1480983"/>
              <a:gd name="connsiteX5114" fmla="*/ 1044497 w 2030243"/>
              <a:gd name="connsiteY5114" fmla="*/ 114397 h 1480983"/>
              <a:gd name="connsiteX5115" fmla="*/ 1045030 w 2030243"/>
              <a:gd name="connsiteY5115" fmla="*/ 111987 h 1480983"/>
              <a:gd name="connsiteX5116" fmla="*/ 853720 w 2030243"/>
              <a:gd name="connsiteY5116" fmla="*/ 111173 h 1480983"/>
              <a:gd name="connsiteX5117" fmla="*/ 853844 w 2030243"/>
              <a:gd name="connsiteY5117" fmla="*/ 113286 h 1480983"/>
              <a:gd name="connsiteX5118" fmla="*/ 847757 w 2030243"/>
              <a:gd name="connsiteY5118" fmla="*/ 113286 h 1480983"/>
              <a:gd name="connsiteX5119" fmla="*/ 847647 w 2030243"/>
              <a:gd name="connsiteY5119" fmla="*/ 111486 h 1480983"/>
              <a:gd name="connsiteX5120" fmla="*/ 853720 w 2030243"/>
              <a:gd name="connsiteY5120" fmla="*/ 111173 h 1480983"/>
              <a:gd name="connsiteX5121" fmla="*/ 834704 w 2030243"/>
              <a:gd name="connsiteY5121" fmla="*/ 110563 h 1480983"/>
              <a:gd name="connsiteX5122" fmla="*/ 835330 w 2030243"/>
              <a:gd name="connsiteY5122" fmla="*/ 110563 h 1480983"/>
              <a:gd name="connsiteX5123" fmla="*/ 835582 w 2030243"/>
              <a:gd name="connsiteY5123" fmla="*/ 111173 h 1480983"/>
              <a:gd name="connsiteX5124" fmla="*/ 835110 w 2030243"/>
              <a:gd name="connsiteY5124" fmla="*/ 111549 h 1480983"/>
              <a:gd name="connsiteX5125" fmla="*/ 834704 w 2030243"/>
              <a:gd name="connsiteY5125" fmla="*/ 110563 h 1480983"/>
              <a:gd name="connsiteX5126" fmla="*/ 842076 w 2030243"/>
              <a:gd name="connsiteY5126" fmla="*/ 110062 h 1480983"/>
              <a:gd name="connsiteX5127" fmla="*/ 843859 w 2030243"/>
              <a:gd name="connsiteY5127" fmla="*/ 111518 h 1480983"/>
              <a:gd name="connsiteX5128" fmla="*/ 842201 w 2030243"/>
              <a:gd name="connsiteY5128" fmla="*/ 113458 h 1480983"/>
              <a:gd name="connsiteX5129" fmla="*/ 840824 w 2030243"/>
              <a:gd name="connsiteY5129" fmla="*/ 111987 h 1480983"/>
              <a:gd name="connsiteX5130" fmla="*/ 842076 w 2030243"/>
              <a:gd name="connsiteY5130" fmla="*/ 110062 h 1480983"/>
              <a:gd name="connsiteX5131" fmla="*/ 289008 w 2030243"/>
              <a:gd name="connsiteY5131" fmla="*/ 110015 h 1480983"/>
              <a:gd name="connsiteX5132" fmla="*/ 301089 w 2030243"/>
              <a:gd name="connsiteY5132" fmla="*/ 118732 h 1480983"/>
              <a:gd name="connsiteX5133" fmla="*/ 285659 w 2030243"/>
              <a:gd name="connsiteY5133" fmla="*/ 114413 h 1480983"/>
              <a:gd name="connsiteX5134" fmla="*/ 289008 w 2030243"/>
              <a:gd name="connsiteY5134" fmla="*/ 110015 h 1480983"/>
              <a:gd name="connsiteX5135" fmla="*/ 1268359 w 2030243"/>
              <a:gd name="connsiteY5135" fmla="*/ 109624 h 1480983"/>
              <a:gd name="connsiteX5136" fmla="*/ 1261864 w 2030243"/>
              <a:gd name="connsiteY5136" fmla="*/ 116166 h 1480983"/>
              <a:gd name="connsiteX5137" fmla="*/ 1268359 w 2030243"/>
              <a:gd name="connsiteY5137" fmla="*/ 109624 h 1480983"/>
              <a:gd name="connsiteX5138" fmla="*/ 1152829 w 2030243"/>
              <a:gd name="connsiteY5138" fmla="*/ 104553 h 1480983"/>
              <a:gd name="connsiteX5139" fmla="*/ 1195899 w 2030243"/>
              <a:gd name="connsiteY5139" fmla="*/ 114554 h 1480983"/>
              <a:gd name="connsiteX5140" fmla="*/ 1197119 w 2030243"/>
              <a:gd name="connsiteY5140" fmla="*/ 118122 h 1480983"/>
              <a:gd name="connsiteX5141" fmla="*/ 1148071 w 2030243"/>
              <a:gd name="connsiteY5141" fmla="*/ 108356 h 1480983"/>
              <a:gd name="connsiteX5142" fmla="*/ 1148040 w 2030243"/>
              <a:gd name="connsiteY5142" fmla="*/ 105914 h 1480983"/>
              <a:gd name="connsiteX5143" fmla="*/ 1152829 w 2030243"/>
              <a:gd name="connsiteY5143" fmla="*/ 104553 h 1480983"/>
              <a:gd name="connsiteX5144" fmla="*/ 1092014 w 2030243"/>
              <a:gd name="connsiteY5144" fmla="*/ 103117 h 1480983"/>
              <a:gd name="connsiteX5145" fmla="*/ 1099226 w 2030243"/>
              <a:gd name="connsiteY5145" fmla="*/ 106775 h 1480983"/>
              <a:gd name="connsiteX5146" fmla="*/ 1098850 w 2030243"/>
              <a:gd name="connsiteY5146" fmla="*/ 108653 h 1480983"/>
              <a:gd name="connsiteX5147" fmla="*/ 1084249 w 2030243"/>
              <a:gd name="connsiteY5147" fmla="*/ 106478 h 1480983"/>
              <a:gd name="connsiteX5148" fmla="*/ 1092014 w 2030243"/>
              <a:gd name="connsiteY5148" fmla="*/ 103117 h 1480983"/>
              <a:gd name="connsiteX5149" fmla="*/ 487642 w 2030243"/>
              <a:gd name="connsiteY5149" fmla="*/ 102612 h 1480983"/>
              <a:gd name="connsiteX5150" fmla="*/ 487455 w 2030243"/>
              <a:gd name="connsiteY5150" fmla="*/ 103583 h 1480983"/>
              <a:gd name="connsiteX5151" fmla="*/ 488064 w 2030243"/>
              <a:gd name="connsiteY5151" fmla="*/ 103583 h 1480983"/>
              <a:gd name="connsiteX5152" fmla="*/ 488190 w 2030243"/>
              <a:gd name="connsiteY5152" fmla="*/ 102972 h 1480983"/>
              <a:gd name="connsiteX5153" fmla="*/ 487642 w 2030243"/>
              <a:gd name="connsiteY5153" fmla="*/ 102612 h 1480983"/>
              <a:gd name="connsiteX5154" fmla="*/ 1136724 w 2030243"/>
              <a:gd name="connsiteY5154" fmla="*/ 102096 h 1480983"/>
              <a:gd name="connsiteX5155" fmla="*/ 1144471 w 2030243"/>
              <a:gd name="connsiteY5155" fmla="*/ 103614 h 1480983"/>
              <a:gd name="connsiteX5156" fmla="*/ 1143986 w 2030243"/>
              <a:gd name="connsiteY5156" fmla="*/ 105836 h 1480983"/>
              <a:gd name="connsiteX5157" fmla="*/ 1136239 w 2030243"/>
              <a:gd name="connsiteY5157" fmla="*/ 104193 h 1480983"/>
              <a:gd name="connsiteX5158" fmla="*/ 1136724 w 2030243"/>
              <a:gd name="connsiteY5158" fmla="*/ 102096 h 1480983"/>
              <a:gd name="connsiteX5159" fmla="*/ 1119818 w 2030243"/>
              <a:gd name="connsiteY5159" fmla="*/ 100640 h 1480983"/>
              <a:gd name="connsiteX5160" fmla="*/ 1123687 w 2030243"/>
              <a:gd name="connsiteY5160" fmla="*/ 103676 h 1480983"/>
              <a:gd name="connsiteX5161" fmla="*/ 1116880 w 2030243"/>
              <a:gd name="connsiteY5161" fmla="*/ 104099 h 1480983"/>
              <a:gd name="connsiteX5162" fmla="*/ 1116910 w 2030243"/>
              <a:gd name="connsiteY5162" fmla="*/ 102065 h 1480983"/>
              <a:gd name="connsiteX5163" fmla="*/ 1119818 w 2030243"/>
              <a:gd name="connsiteY5163" fmla="*/ 100640 h 1480983"/>
              <a:gd name="connsiteX5164" fmla="*/ 1386223 w 2030243"/>
              <a:gd name="connsiteY5164" fmla="*/ 100578 h 1480983"/>
              <a:gd name="connsiteX5165" fmla="*/ 1386364 w 2030243"/>
              <a:gd name="connsiteY5165" fmla="*/ 101173 h 1480983"/>
              <a:gd name="connsiteX5166" fmla="*/ 1385878 w 2030243"/>
              <a:gd name="connsiteY5166" fmla="*/ 101564 h 1480983"/>
              <a:gd name="connsiteX5167" fmla="*/ 1385612 w 2030243"/>
              <a:gd name="connsiteY5167" fmla="*/ 100641 h 1480983"/>
              <a:gd name="connsiteX5168" fmla="*/ 1386223 w 2030243"/>
              <a:gd name="connsiteY5168" fmla="*/ 100578 h 1480983"/>
              <a:gd name="connsiteX5169" fmla="*/ 1376597 w 2030243"/>
              <a:gd name="connsiteY5169" fmla="*/ 100249 h 1480983"/>
              <a:gd name="connsiteX5170" fmla="*/ 1362680 w 2030243"/>
              <a:gd name="connsiteY5170" fmla="*/ 117011 h 1480983"/>
              <a:gd name="connsiteX5171" fmla="*/ 1362669 w 2030243"/>
              <a:gd name="connsiteY5171" fmla="*/ 117011 h 1480983"/>
              <a:gd name="connsiteX5172" fmla="*/ 1361134 w 2030243"/>
              <a:gd name="connsiteY5172" fmla="*/ 118545 h 1480983"/>
              <a:gd name="connsiteX5173" fmla="*/ 1361134 w 2030243"/>
              <a:gd name="connsiteY5173" fmla="*/ 118544 h 1480983"/>
              <a:gd name="connsiteX5174" fmla="*/ 1351416 w 2030243"/>
              <a:gd name="connsiteY5174" fmla="*/ 126979 h 1480983"/>
              <a:gd name="connsiteX5175" fmla="*/ 1345516 w 2030243"/>
              <a:gd name="connsiteY5175" fmla="*/ 127511 h 1480983"/>
              <a:gd name="connsiteX5176" fmla="*/ 1347879 w 2030243"/>
              <a:gd name="connsiteY5176" fmla="*/ 123271 h 1480983"/>
              <a:gd name="connsiteX5177" fmla="*/ 1372715 w 2030243"/>
              <a:gd name="connsiteY5177" fmla="*/ 101141 h 1480983"/>
              <a:gd name="connsiteX5178" fmla="*/ 1376597 w 2030243"/>
              <a:gd name="connsiteY5178" fmla="*/ 100249 h 1480983"/>
              <a:gd name="connsiteX5179" fmla="*/ 1366174 w 2030243"/>
              <a:gd name="connsiteY5179" fmla="*/ 99435 h 1480983"/>
              <a:gd name="connsiteX5180" fmla="*/ 1365829 w 2030243"/>
              <a:gd name="connsiteY5180" fmla="*/ 99795 h 1480983"/>
              <a:gd name="connsiteX5181" fmla="*/ 1365829 w 2030243"/>
              <a:gd name="connsiteY5181" fmla="*/ 99796 h 1480983"/>
              <a:gd name="connsiteX5182" fmla="*/ 1365470 w 2030243"/>
              <a:gd name="connsiteY5182" fmla="*/ 100124 h 1480983"/>
              <a:gd name="connsiteX5183" fmla="*/ 1365799 w 2030243"/>
              <a:gd name="connsiteY5183" fmla="*/ 99764 h 1480983"/>
              <a:gd name="connsiteX5184" fmla="*/ 1365797 w 2030243"/>
              <a:gd name="connsiteY5184" fmla="*/ 99764 h 1480983"/>
              <a:gd name="connsiteX5185" fmla="*/ 619809 w 2030243"/>
              <a:gd name="connsiteY5185" fmla="*/ 98606 h 1480983"/>
              <a:gd name="connsiteX5186" fmla="*/ 620499 w 2030243"/>
              <a:gd name="connsiteY5186" fmla="*/ 98622 h 1480983"/>
              <a:gd name="connsiteX5187" fmla="*/ 620841 w 2030243"/>
              <a:gd name="connsiteY5187" fmla="*/ 99107 h 1480983"/>
              <a:gd name="connsiteX5188" fmla="*/ 620262 w 2030243"/>
              <a:gd name="connsiteY5188" fmla="*/ 99451 h 1480983"/>
              <a:gd name="connsiteX5189" fmla="*/ 619809 w 2030243"/>
              <a:gd name="connsiteY5189" fmla="*/ 98606 h 1480983"/>
              <a:gd name="connsiteX5190" fmla="*/ 432804 w 2030243"/>
              <a:gd name="connsiteY5190" fmla="*/ 97620 h 1480983"/>
              <a:gd name="connsiteX5191" fmla="*/ 431254 w 2030243"/>
              <a:gd name="connsiteY5191" fmla="*/ 99013 h 1480983"/>
              <a:gd name="connsiteX5192" fmla="*/ 432758 w 2030243"/>
              <a:gd name="connsiteY5192" fmla="*/ 100438 h 1480983"/>
              <a:gd name="connsiteX5193" fmla="*/ 434682 w 2030243"/>
              <a:gd name="connsiteY5193" fmla="*/ 99060 h 1480983"/>
              <a:gd name="connsiteX5194" fmla="*/ 432804 w 2030243"/>
              <a:gd name="connsiteY5194" fmla="*/ 97620 h 1480983"/>
              <a:gd name="connsiteX5195" fmla="*/ 691473 w 2030243"/>
              <a:gd name="connsiteY5195" fmla="*/ 97433 h 1480983"/>
              <a:gd name="connsiteX5196" fmla="*/ 693491 w 2030243"/>
              <a:gd name="connsiteY5196" fmla="*/ 97683 h 1480983"/>
              <a:gd name="connsiteX5197" fmla="*/ 692835 w 2030243"/>
              <a:gd name="connsiteY5197" fmla="*/ 99138 h 1480983"/>
              <a:gd name="connsiteX5198" fmla="*/ 690909 w 2030243"/>
              <a:gd name="connsiteY5198" fmla="*/ 98621 h 1480983"/>
              <a:gd name="connsiteX5199" fmla="*/ 691473 w 2030243"/>
              <a:gd name="connsiteY5199" fmla="*/ 97433 h 1480983"/>
              <a:gd name="connsiteX5200" fmla="*/ 496437 w 2030243"/>
              <a:gd name="connsiteY5200" fmla="*/ 94537 h 1480983"/>
              <a:gd name="connsiteX5201" fmla="*/ 496516 w 2030243"/>
              <a:gd name="connsiteY5201" fmla="*/ 95147 h 1480983"/>
              <a:gd name="connsiteX5202" fmla="*/ 495922 w 2030243"/>
              <a:gd name="connsiteY5202" fmla="*/ 95288 h 1480983"/>
              <a:gd name="connsiteX5203" fmla="*/ 495530 w 2030243"/>
              <a:gd name="connsiteY5203" fmla="*/ 94803 h 1480983"/>
              <a:gd name="connsiteX5204" fmla="*/ 496437 w 2030243"/>
              <a:gd name="connsiteY5204" fmla="*/ 94537 h 1480983"/>
              <a:gd name="connsiteX5205" fmla="*/ 425964 w 2030243"/>
              <a:gd name="connsiteY5205" fmla="*/ 94428 h 1480983"/>
              <a:gd name="connsiteX5206" fmla="*/ 425120 w 2030243"/>
              <a:gd name="connsiteY5206" fmla="*/ 94913 h 1480983"/>
              <a:gd name="connsiteX5207" fmla="*/ 425621 w 2030243"/>
              <a:gd name="connsiteY5207" fmla="*/ 95351 h 1480983"/>
              <a:gd name="connsiteX5208" fmla="*/ 426168 w 2030243"/>
              <a:gd name="connsiteY5208" fmla="*/ 95054 h 1480983"/>
              <a:gd name="connsiteX5209" fmla="*/ 425964 w 2030243"/>
              <a:gd name="connsiteY5209" fmla="*/ 94428 h 1480983"/>
              <a:gd name="connsiteX5210" fmla="*/ 890890 w 2030243"/>
              <a:gd name="connsiteY5210" fmla="*/ 93864 h 1480983"/>
              <a:gd name="connsiteX5211" fmla="*/ 891453 w 2030243"/>
              <a:gd name="connsiteY5211" fmla="*/ 94177 h 1480983"/>
              <a:gd name="connsiteX5212" fmla="*/ 891203 w 2030243"/>
              <a:gd name="connsiteY5212" fmla="*/ 94647 h 1480983"/>
              <a:gd name="connsiteX5213" fmla="*/ 890545 w 2030243"/>
              <a:gd name="connsiteY5213" fmla="*/ 94662 h 1480983"/>
              <a:gd name="connsiteX5214" fmla="*/ 890890 w 2030243"/>
              <a:gd name="connsiteY5214" fmla="*/ 93864 h 1480983"/>
              <a:gd name="connsiteX5215" fmla="*/ 373380 w 2030243"/>
              <a:gd name="connsiteY5215" fmla="*/ 92894 h 1480983"/>
              <a:gd name="connsiteX5216" fmla="*/ 376839 w 2030243"/>
              <a:gd name="connsiteY5216" fmla="*/ 101329 h 1480983"/>
              <a:gd name="connsiteX5217" fmla="*/ 378435 w 2030243"/>
              <a:gd name="connsiteY5217" fmla="*/ 93160 h 1480983"/>
              <a:gd name="connsiteX5218" fmla="*/ 373380 w 2030243"/>
              <a:gd name="connsiteY5218" fmla="*/ 92894 h 1480983"/>
              <a:gd name="connsiteX5219" fmla="*/ 1046028 w 2030243"/>
              <a:gd name="connsiteY5219" fmla="*/ 92773 h 1480983"/>
              <a:gd name="connsiteX5220" fmla="*/ 1061289 w 2030243"/>
              <a:gd name="connsiteY5220" fmla="*/ 93348 h 1480983"/>
              <a:gd name="connsiteX5221" fmla="*/ 1086017 w 2030243"/>
              <a:gd name="connsiteY5221" fmla="*/ 97229 h 1480983"/>
              <a:gd name="connsiteX5222" fmla="*/ 1085674 w 2030243"/>
              <a:gd name="connsiteY5222" fmla="*/ 99608 h 1480983"/>
              <a:gd name="connsiteX5223" fmla="*/ 1036201 w 2030243"/>
              <a:gd name="connsiteY5223" fmla="*/ 94803 h 1480983"/>
              <a:gd name="connsiteX5224" fmla="*/ 1046028 w 2030243"/>
              <a:gd name="connsiteY5224" fmla="*/ 92773 h 1480983"/>
              <a:gd name="connsiteX5225" fmla="*/ 670768 w 2030243"/>
              <a:gd name="connsiteY5225" fmla="*/ 92252 h 1480983"/>
              <a:gd name="connsiteX5226" fmla="*/ 675493 w 2030243"/>
              <a:gd name="connsiteY5226" fmla="*/ 104240 h 1480983"/>
              <a:gd name="connsiteX5227" fmla="*/ 658152 w 2030243"/>
              <a:gd name="connsiteY5227" fmla="*/ 107573 h 1480983"/>
              <a:gd name="connsiteX5228" fmla="*/ 637870 w 2030243"/>
              <a:gd name="connsiteY5228" fmla="*/ 114053 h 1480983"/>
              <a:gd name="connsiteX5229" fmla="*/ 622986 w 2030243"/>
              <a:gd name="connsiteY5229" fmla="*/ 120328 h 1480983"/>
              <a:gd name="connsiteX5230" fmla="*/ 605176 w 2030243"/>
              <a:gd name="connsiteY5230" fmla="*/ 118153 h 1480983"/>
              <a:gd name="connsiteX5231" fmla="*/ 615396 w 2030243"/>
              <a:gd name="connsiteY5231" fmla="*/ 114678 h 1480983"/>
              <a:gd name="connsiteX5232" fmla="*/ 620075 w 2030243"/>
              <a:gd name="connsiteY5232" fmla="*/ 112300 h 1480983"/>
              <a:gd name="connsiteX5233" fmla="*/ 631359 w 2030243"/>
              <a:gd name="connsiteY5233" fmla="*/ 108184 h 1480983"/>
              <a:gd name="connsiteX5234" fmla="*/ 638121 w 2030243"/>
              <a:gd name="connsiteY5234" fmla="*/ 105038 h 1480983"/>
              <a:gd name="connsiteX5235" fmla="*/ 651205 w 2030243"/>
              <a:gd name="connsiteY5235" fmla="*/ 102581 h 1480983"/>
              <a:gd name="connsiteX5236" fmla="*/ 662019 w 2030243"/>
              <a:gd name="connsiteY5236" fmla="*/ 97620 h 1480983"/>
              <a:gd name="connsiteX5237" fmla="*/ 667606 w 2030243"/>
              <a:gd name="connsiteY5237" fmla="*/ 100953 h 1480983"/>
              <a:gd name="connsiteX5238" fmla="*/ 670768 w 2030243"/>
              <a:gd name="connsiteY5238" fmla="*/ 92252 h 1480983"/>
              <a:gd name="connsiteX5239" fmla="*/ 1688915 w 2030243"/>
              <a:gd name="connsiteY5239" fmla="*/ 89263 h 1480983"/>
              <a:gd name="connsiteX5240" fmla="*/ 1690730 w 2030243"/>
              <a:gd name="connsiteY5240" fmla="*/ 90812 h 1480983"/>
              <a:gd name="connsiteX5241" fmla="*/ 1679212 w 2030243"/>
              <a:gd name="connsiteY5241" fmla="*/ 102597 h 1480983"/>
              <a:gd name="connsiteX5242" fmla="*/ 1688915 w 2030243"/>
              <a:gd name="connsiteY5242" fmla="*/ 89263 h 1480983"/>
              <a:gd name="connsiteX5243" fmla="*/ 1256481 w 2030243"/>
              <a:gd name="connsiteY5243" fmla="*/ 83393 h 1480983"/>
              <a:gd name="connsiteX5244" fmla="*/ 1257748 w 2030243"/>
              <a:gd name="connsiteY5244" fmla="*/ 83910 h 1480983"/>
              <a:gd name="connsiteX5245" fmla="*/ 1256841 w 2030243"/>
              <a:gd name="connsiteY5245" fmla="*/ 85287 h 1480983"/>
              <a:gd name="connsiteX5246" fmla="*/ 1255823 w 2030243"/>
              <a:gd name="connsiteY5246" fmla="*/ 84426 h 1480983"/>
              <a:gd name="connsiteX5247" fmla="*/ 1256481 w 2030243"/>
              <a:gd name="connsiteY5247" fmla="*/ 83393 h 1480983"/>
              <a:gd name="connsiteX5248" fmla="*/ 400501 w 2030243"/>
              <a:gd name="connsiteY5248" fmla="*/ 81547 h 1480983"/>
              <a:gd name="connsiteX5249" fmla="*/ 397137 w 2030243"/>
              <a:gd name="connsiteY5249" fmla="*/ 82439 h 1480983"/>
              <a:gd name="connsiteX5250" fmla="*/ 397497 w 2030243"/>
              <a:gd name="connsiteY5250" fmla="*/ 83786 h 1480983"/>
              <a:gd name="connsiteX5251" fmla="*/ 400861 w 2030243"/>
              <a:gd name="connsiteY5251" fmla="*/ 82925 h 1480983"/>
              <a:gd name="connsiteX5252" fmla="*/ 400501 w 2030243"/>
              <a:gd name="connsiteY5252" fmla="*/ 81547 h 1480983"/>
              <a:gd name="connsiteX5253" fmla="*/ 1403350 w 2030243"/>
              <a:gd name="connsiteY5253" fmla="*/ 81053 h 1480983"/>
              <a:gd name="connsiteX5254" fmla="*/ 1402466 w 2030243"/>
              <a:gd name="connsiteY5254" fmla="*/ 87228 h 1480983"/>
              <a:gd name="connsiteX5255" fmla="*/ 1392309 w 2030243"/>
              <a:gd name="connsiteY5255" fmla="*/ 95726 h 1480983"/>
              <a:gd name="connsiteX5256" fmla="*/ 1396547 w 2030243"/>
              <a:gd name="connsiteY5256" fmla="*/ 87320 h 1480983"/>
              <a:gd name="connsiteX5257" fmla="*/ 441490 w 2030243"/>
              <a:gd name="connsiteY5257" fmla="*/ 78527 h 1480983"/>
              <a:gd name="connsiteX5258" fmla="*/ 441490 w 2030243"/>
              <a:gd name="connsiteY5258" fmla="*/ 83410 h 1480983"/>
              <a:gd name="connsiteX5259" fmla="*/ 442054 w 2030243"/>
              <a:gd name="connsiteY5259" fmla="*/ 83410 h 1480983"/>
              <a:gd name="connsiteX5260" fmla="*/ 442054 w 2030243"/>
              <a:gd name="connsiteY5260" fmla="*/ 78527 h 1480983"/>
              <a:gd name="connsiteX5261" fmla="*/ 441490 w 2030243"/>
              <a:gd name="connsiteY5261" fmla="*/ 78527 h 1480983"/>
              <a:gd name="connsiteX5262" fmla="*/ 1230877 w 2030243"/>
              <a:gd name="connsiteY5262" fmla="*/ 78339 h 1480983"/>
              <a:gd name="connsiteX5263" fmla="*/ 1231769 w 2030243"/>
              <a:gd name="connsiteY5263" fmla="*/ 79325 h 1480983"/>
              <a:gd name="connsiteX5264" fmla="*/ 1230157 w 2030243"/>
              <a:gd name="connsiteY5264" fmla="*/ 79967 h 1480983"/>
              <a:gd name="connsiteX5265" fmla="*/ 1229640 w 2030243"/>
              <a:gd name="connsiteY5265" fmla="*/ 78809 h 1480983"/>
              <a:gd name="connsiteX5266" fmla="*/ 1230877 w 2030243"/>
              <a:gd name="connsiteY5266" fmla="*/ 78339 h 1480983"/>
              <a:gd name="connsiteX5267" fmla="*/ 1684612 w 2030243"/>
              <a:gd name="connsiteY5267" fmla="*/ 78214 h 1480983"/>
              <a:gd name="connsiteX5268" fmla="*/ 1687225 w 2030243"/>
              <a:gd name="connsiteY5268" fmla="*/ 80060 h 1480983"/>
              <a:gd name="connsiteX5269" fmla="*/ 1685034 w 2030243"/>
              <a:gd name="connsiteY5269" fmla="*/ 82424 h 1480983"/>
              <a:gd name="connsiteX5270" fmla="*/ 1683014 w 2030243"/>
              <a:gd name="connsiteY5270" fmla="*/ 80060 h 1480983"/>
              <a:gd name="connsiteX5271" fmla="*/ 1684612 w 2030243"/>
              <a:gd name="connsiteY5271" fmla="*/ 78214 h 1480983"/>
              <a:gd name="connsiteX5272" fmla="*/ 1406542 w 2030243"/>
              <a:gd name="connsiteY5272" fmla="*/ 77757 h 1480983"/>
              <a:gd name="connsiteX5273" fmla="*/ 1406521 w 2030243"/>
              <a:gd name="connsiteY5273" fmla="*/ 77885 h 1480983"/>
              <a:gd name="connsiteX5274" fmla="*/ 1406490 w 2030243"/>
              <a:gd name="connsiteY5274" fmla="*/ 77855 h 1480983"/>
              <a:gd name="connsiteX5275" fmla="*/ 1406521 w 2030243"/>
              <a:gd name="connsiteY5275" fmla="*/ 77885 h 1480983"/>
              <a:gd name="connsiteX5276" fmla="*/ 1404955 w 2030243"/>
              <a:gd name="connsiteY5276" fmla="*/ 79451 h 1480983"/>
              <a:gd name="connsiteX5277" fmla="*/ 1403391 w 2030243"/>
              <a:gd name="connsiteY5277" fmla="*/ 81016 h 1480983"/>
              <a:gd name="connsiteX5278" fmla="*/ 1403390 w 2030243"/>
              <a:gd name="connsiteY5278" fmla="*/ 81015 h 1480983"/>
              <a:gd name="connsiteX5279" fmla="*/ 1403350 w 2030243"/>
              <a:gd name="connsiteY5279" fmla="*/ 81053 h 1480983"/>
              <a:gd name="connsiteX5280" fmla="*/ 1403359 w 2030243"/>
              <a:gd name="connsiteY5280" fmla="*/ 80984 h 1480983"/>
              <a:gd name="connsiteX5281" fmla="*/ 1403359 w 2030243"/>
              <a:gd name="connsiteY5281" fmla="*/ 80984 h 1480983"/>
              <a:gd name="connsiteX5282" fmla="*/ 1404925 w 2030243"/>
              <a:gd name="connsiteY5282" fmla="*/ 79419 h 1480983"/>
              <a:gd name="connsiteX5283" fmla="*/ 1406490 w 2030243"/>
              <a:gd name="connsiteY5283" fmla="*/ 77854 h 1480983"/>
              <a:gd name="connsiteX5284" fmla="*/ 1406489 w 2030243"/>
              <a:gd name="connsiteY5284" fmla="*/ 77854 h 1480983"/>
              <a:gd name="connsiteX5285" fmla="*/ 1218482 w 2030243"/>
              <a:gd name="connsiteY5285" fmla="*/ 75068 h 1480983"/>
              <a:gd name="connsiteX5286" fmla="*/ 1225085 w 2030243"/>
              <a:gd name="connsiteY5286" fmla="*/ 76163 h 1480983"/>
              <a:gd name="connsiteX5287" fmla="*/ 1218200 w 2030243"/>
              <a:gd name="connsiteY5287" fmla="*/ 76898 h 1480983"/>
              <a:gd name="connsiteX5288" fmla="*/ 1218482 w 2030243"/>
              <a:gd name="connsiteY5288" fmla="*/ 75068 h 1480983"/>
              <a:gd name="connsiteX5289" fmla="*/ 1407146 w 2030243"/>
              <a:gd name="connsiteY5289" fmla="*/ 74254 h 1480983"/>
              <a:gd name="connsiteX5290" fmla="*/ 1408288 w 2030243"/>
              <a:gd name="connsiteY5290" fmla="*/ 74598 h 1480983"/>
              <a:gd name="connsiteX5291" fmla="*/ 1406542 w 2030243"/>
              <a:gd name="connsiteY5291" fmla="*/ 77757 h 1480983"/>
              <a:gd name="connsiteX5292" fmla="*/ 1166898 w 2030243"/>
              <a:gd name="connsiteY5292" fmla="*/ 73737 h 1480983"/>
              <a:gd name="connsiteX5293" fmla="*/ 1170968 w 2030243"/>
              <a:gd name="connsiteY5293" fmla="*/ 74567 h 1480983"/>
              <a:gd name="connsiteX5294" fmla="*/ 1170811 w 2030243"/>
              <a:gd name="connsiteY5294" fmla="*/ 76570 h 1480983"/>
              <a:gd name="connsiteX5295" fmla="*/ 1166554 w 2030243"/>
              <a:gd name="connsiteY5295" fmla="*/ 75787 h 1480983"/>
              <a:gd name="connsiteX5296" fmla="*/ 1166898 w 2030243"/>
              <a:gd name="connsiteY5296" fmla="*/ 73737 h 1480983"/>
              <a:gd name="connsiteX5297" fmla="*/ 1152108 w 2030243"/>
              <a:gd name="connsiteY5297" fmla="*/ 70826 h 1480983"/>
              <a:gd name="connsiteX5298" fmla="*/ 1153062 w 2030243"/>
              <a:gd name="connsiteY5298" fmla="*/ 71828 h 1480983"/>
              <a:gd name="connsiteX5299" fmla="*/ 1152171 w 2030243"/>
              <a:gd name="connsiteY5299" fmla="*/ 72705 h 1480983"/>
              <a:gd name="connsiteX5300" fmla="*/ 1150919 w 2030243"/>
              <a:gd name="connsiteY5300" fmla="*/ 72110 h 1480983"/>
              <a:gd name="connsiteX5301" fmla="*/ 1152108 w 2030243"/>
              <a:gd name="connsiteY5301" fmla="*/ 70826 h 1480983"/>
              <a:gd name="connsiteX5302" fmla="*/ 413789 w 2030243"/>
              <a:gd name="connsiteY5302" fmla="*/ 67744 h 1480983"/>
              <a:gd name="connsiteX5303" fmla="*/ 410111 w 2030243"/>
              <a:gd name="connsiteY5303" fmla="*/ 76523 h 1480983"/>
              <a:gd name="connsiteX5304" fmla="*/ 419157 w 2030243"/>
              <a:gd name="connsiteY5304" fmla="*/ 77197 h 1480983"/>
              <a:gd name="connsiteX5305" fmla="*/ 421958 w 2030243"/>
              <a:gd name="connsiteY5305" fmla="*/ 77228 h 1480983"/>
              <a:gd name="connsiteX5306" fmla="*/ 426794 w 2030243"/>
              <a:gd name="connsiteY5306" fmla="*/ 78918 h 1480983"/>
              <a:gd name="connsiteX5307" fmla="*/ 428735 w 2030243"/>
              <a:gd name="connsiteY5307" fmla="*/ 86618 h 1480983"/>
              <a:gd name="connsiteX5308" fmla="*/ 434932 w 2030243"/>
              <a:gd name="connsiteY5308" fmla="*/ 86211 h 1480983"/>
              <a:gd name="connsiteX5309" fmla="*/ 429893 w 2030243"/>
              <a:gd name="connsiteY5309" fmla="*/ 74192 h 1480983"/>
              <a:gd name="connsiteX5310" fmla="*/ 423069 w 2030243"/>
              <a:gd name="connsiteY5310" fmla="*/ 71641 h 1480983"/>
              <a:gd name="connsiteX5311" fmla="*/ 413789 w 2030243"/>
              <a:gd name="connsiteY5311" fmla="*/ 67744 h 1480983"/>
              <a:gd name="connsiteX5312" fmla="*/ 1046473 w 2030243"/>
              <a:gd name="connsiteY5312" fmla="*/ 63852 h 1480983"/>
              <a:gd name="connsiteX5313" fmla="*/ 1082432 w 2030243"/>
              <a:gd name="connsiteY5313" fmla="*/ 72815 h 1480983"/>
              <a:gd name="connsiteX5314" fmla="*/ 1036827 w 2030243"/>
              <a:gd name="connsiteY5314" fmla="*/ 65443 h 1480983"/>
              <a:gd name="connsiteX5315" fmla="*/ 1046473 w 2030243"/>
              <a:gd name="connsiteY5315" fmla="*/ 63852 h 1480983"/>
              <a:gd name="connsiteX5316" fmla="*/ 489083 w 2030243"/>
              <a:gd name="connsiteY5316" fmla="*/ 62454 h 1480983"/>
              <a:gd name="connsiteX5317" fmla="*/ 483512 w 2030243"/>
              <a:gd name="connsiteY5317" fmla="*/ 69575 h 1480983"/>
              <a:gd name="connsiteX5318" fmla="*/ 484808 w 2030243"/>
              <a:gd name="connsiteY5318" fmla="*/ 74747 h 1480983"/>
              <a:gd name="connsiteX5319" fmla="*/ 484795 w 2030243"/>
              <a:gd name="connsiteY5319" fmla="*/ 74740 h 1480983"/>
              <a:gd name="connsiteX5320" fmla="*/ 484790 w 2030243"/>
              <a:gd name="connsiteY5320" fmla="*/ 74753 h 1480983"/>
              <a:gd name="connsiteX5321" fmla="*/ 476906 w 2030243"/>
              <a:gd name="connsiteY5321" fmla="*/ 73800 h 1480983"/>
              <a:gd name="connsiteX5322" fmla="*/ 481692 w 2030243"/>
              <a:gd name="connsiteY5322" fmla="*/ 82512 h 1480983"/>
              <a:gd name="connsiteX5323" fmla="*/ 481665 w 2030243"/>
              <a:gd name="connsiteY5323" fmla="*/ 82580 h 1480983"/>
              <a:gd name="connsiteX5324" fmla="*/ 482493 w 2030243"/>
              <a:gd name="connsiteY5324" fmla="*/ 83676 h 1480983"/>
              <a:gd name="connsiteX5325" fmla="*/ 481711 w 2030243"/>
              <a:gd name="connsiteY5325" fmla="*/ 82549 h 1480983"/>
              <a:gd name="connsiteX5326" fmla="*/ 481692 w 2030243"/>
              <a:gd name="connsiteY5326" fmla="*/ 82512 h 1480983"/>
              <a:gd name="connsiteX5327" fmla="*/ 484790 w 2030243"/>
              <a:gd name="connsiteY5327" fmla="*/ 74753 h 1480983"/>
              <a:gd name="connsiteX5328" fmla="*/ 484810 w 2030243"/>
              <a:gd name="connsiteY5328" fmla="*/ 74755 h 1480983"/>
              <a:gd name="connsiteX5329" fmla="*/ 484808 w 2030243"/>
              <a:gd name="connsiteY5329" fmla="*/ 74747 h 1480983"/>
              <a:gd name="connsiteX5330" fmla="*/ 490053 w 2030243"/>
              <a:gd name="connsiteY5330" fmla="*/ 77619 h 1480983"/>
              <a:gd name="connsiteX5331" fmla="*/ 489083 w 2030243"/>
              <a:gd name="connsiteY5331" fmla="*/ 62454 h 1480983"/>
              <a:gd name="connsiteX5332" fmla="*/ 711942 w 2030243"/>
              <a:gd name="connsiteY5332" fmla="*/ 61624 h 1480983"/>
              <a:gd name="connsiteX5333" fmla="*/ 712273 w 2030243"/>
              <a:gd name="connsiteY5333" fmla="*/ 62141 h 1480983"/>
              <a:gd name="connsiteX5334" fmla="*/ 711411 w 2030243"/>
              <a:gd name="connsiteY5334" fmla="*/ 62829 h 1480983"/>
              <a:gd name="connsiteX5335" fmla="*/ 711082 w 2030243"/>
              <a:gd name="connsiteY5335" fmla="*/ 62313 h 1480983"/>
              <a:gd name="connsiteX5336" fmla="*/ 711942 w 2030243"/>
              <a:gd name="connsiteY5336" fmla="*/ 61624 h 1480983"/>
              <a:gd name="connsiteX5337" fmla="*/ 356070 w 2030243"/>
              <a:gd name="connsiteY5337" fmla="*/ 60608 h 1480983"/>
              <a:gd name="connsiteX5338" fmla="*/ 367619 w 2030243"/>
              <a:gd name="connsiteY5338" fmla="*/ 67478 h 1480983"/>
              <a:gd name="connsiteX5339" fmla="*/ 356070 w 2030243"/>
              <a:gd name="connsiteY5339" fmla="*/ 60608 h 1480983"/>
              <a:gd name="connsiteX5340" fmla="*/ 1400213 w 2030243"/>
              <a:gd name="connsiteY5340" fmla="*/ 58307 h 1480983"/>
              <a:gd name="connsiteX5341" fmla="*/ 1400495 w 2030243"/>
              <a:gd name="connsiteY5341" fmla="*/ 58854 h 1480983"/>
              <a:gd name="connsiteX5342" fmla="*/ 1400072 w 2030243"/>
              <a:gd name="connsiteY5342" fmla="*/ 59339 h 1480983"/>
              <a:gd name="connsiteX5343" fmla="*/ 1399602 w 2030243"/>
              <a:gd name="connsiteY5343" fmla="*/ 58510 h 1480983"/>
              <a:gd name="connsiteX5344" fmla="*/ 1400213 w 2030243"/>
              <a:gd name="connsiteY5344" fmla="*/ 58307 h 1480983"/>
              <a:gd name="connsiteX5345" fmla="*/ 1091136 w 2030243"/>
              <a:gd name="connsiteY5345" fmla="*/ 56272 h 1480983"/>
              <a:gd name="connsiteX5346" fmla="*/ 1091588 w 2030243"/>
              <a:gd name="connsiteY5346" fmla="*/ 57117 h 1480983"/>
              <a:gd name="connsiteX5347" fmla="*/ 1090884 w 2030243"/>
              <a:gd name="connsiteY5347" fmla="*/ 57117 h 1480983"/>
              <a:gd name="connsiteX5348" fmla="*/ 1090540 w 2030243"/>
              <a:gd name="connsiteY5348" fmla="*/ 56616 h 1480983"/>
              <a:gd name="connsiteX5349" fmla="*/ 1091136 w 2030243"/>
              <a:gd name="connsiteY5349" fmla="*/ 56272 h 1480983"/>
              <a:gd name="connsiteX5350" fmla="*/ 514075 w 2030243"/>
              <a:gd name="connsiteY5350" fmla="*/ 54112 h 1480983"/>
              <a:gd name="connsiteX5351" fmla="*/ 514701 w 2030243"/>
              <a:gd name="connsiteY5351" fmla="*/ 54425 h 1480983"/>
              <a:gd name="connsiteX5352" fmla="*/ 513998 w 2030243"/>
              <a:gd name="connsiteY5352" fmla="*/ 55223 h 1480983"/>
              <a:gd name="connsiteX5353" fmla="*/ 513685 w 2030243"/>
              <a:gd name="connsiteY5353" fmla="*/ 54613 h 1480983"/>
              <a:gd name="connsiteX5354" fmla="*/ 514075 w 2030243"/>
              <a:gd name="connsiteY5354" fmla="*/ 54112 h 1480983"/>
              <a:gd name="connsiteX5355" fmla="*/ 945055 w 2030243"/>
              <a:gd name="connsiteY5355" fmla="*/ 51749 h 1480983"/>
              <a:gd name="connsiteX5356" fmla="*/ 949499 w 2030243"/>
              <a:gd name="connsiteY5356" fmla="*/ 52172 h 1480983"/>
              <a:gd name="connsiteX5357" fmla="*/ 949249 w 2030243"/>
              <a:gd name="connsiteY5357" fmla="*/ 54175 h 1480983"/>
              <a:gd name="connsiteX5358" fmla="*/ 944883 w 2030243"/>
              <a:gd name="connsiteY5358" fmla="*/ 53314 h 1480983"/>
              <a:gd name="connsiteX5359" fmla="*/ 945055 w 2030243"/>
              <a:gd name="connsiteY5359" fmla="*/ 51749 h 1480983"/>
              <a:gd name="connsiteX5360" fmla="*/ 1436225 w 2030243"/>
              <a:gd name="connsiteY5360" fmla="*/ 51248 h 1480983"/>
              <a:gd name="connsiteX5361" fmla="*/ 1436256 w 2030243"/>
              <a:gd name="connsiteY5361" fmla="*/ 51280 h 1480983"/>
              <a:gd name="connsiteX5362" fmla="*/ 1436257 w 2030243"/>
              <a:gd name="connsiteY5362" fmla="*/ 51279 h 1480983"/>
              <a:gd name="connsiteX5363" fmla="*/ 1436257 w 2030243"/>
              <a:gd name="connsiteY5363" fmla="*/ 51280 h 1480983"/>
              <a:gd name="connsiteX5364" fmla="*/ 1435912 w 2030243"/>
              <a:gd name="connsiteY5364" fmla="*/ 51593 h 1480983"/>
              <a:gd name="connsiteX5365" fmla="*/ 1439340 w 2030243"/>
              <a:gd name="connsiteY5365" fmla="*/ 49683 h 1480983"/>
              <a:gd name="connsiteX5366" fmla="*/ 1439371 w 2030243"/>
              <a:gd name="connsiteY5366" fmla="*/ 49715 h 1480983"/>
              <a:gd name="connsiteX5367" fmla="*/ 1436257 w 2030243"/>
              <a:gd name="connsiteY5367" fmla="*/ 51279 h 1480983"/>
              <a:gd name="connsiteX5368" fmla="*/ 1436226 w 2030243"/>
              <a:gd name="connsiteY5368" fmla="*/ 51248 h 1480983"/>
              <a:gd name="connsiteX5369" fmla="*/ 1436225 w 2030243"/>
              <a:gd name="connsiteY5369" fmla="*/ 51248 h 1480983"/>
              <a:gd name="connsiteX5370" fmla="*/ 1436209 w 2030243"/>
              <a:gd name="connsiteY5370" fmla="*/ 51233 h 1480983"/>
              <a:gd name="connsiteX5371" fmla="*/ 1439340 w 2030243"/>
              <a:gd name="connsiteY5371" fmla="*/ 49683 h 1480983"/>
              <a:gd name="connsiteX5372" fmla="*/ 1049725 w 2030243"/>
              <a:gd name="connsiteY5372" fmla="*/ 49058 h 1480983"/>
              <a:gd name="connsiteX5373" fmla="*/ 1063512 w 2030243"/>
              <a:gd name="connsiteY5373" fmla="*/ 50404 h 1480983"/>
              <a:gd name="connsiteX5374" fmla="*/ 1063324 w 2030243"/>
              <a:gd name="connsiteY5374" fmla="*/ 52391 h 1480983"/>
              <a:gd name="connsiteX5375" fmla="*/ 1049614 w 2030243"/>
              <a:gd name="connsiteY5375" fmla="*/ 50685 h 1480983"/>
              <a:gd name="connsiteX5376" fmla="*/ 1049725 w 2030243"/>
              <a:gd name="connsiteY5376" fmla="*/ 49058 h 1480983"/>
              <a:gd name="connsiteX5377" fmla="*/ 448141 w 2030243"/>
              <a:gd name="connsiteY5377" fmla="*/ 48713 h 1480983"/>
              <a:gd name="connsiteX5378" fmla="*/ 451585 w 2030243"/>
              <a:gd name="connsiteY5378" fmla="*/ 50387 h 1480983"/>
              <a:gd name="connsiteX5379" fmla="*/ 449957 w 2030243"/>
              <a:gd name="connsiteY5379" fmla="*/ 52328 h 1480983"/>
              <a:gd name="connsiteX5380" fmla="*/ 446670 w 2030243"/>
              <a:gd name="connsiteY5380" fmla="*/ 50075 h 1480983"/>
              <a:gd name="connsiteX5381" fmla="*/ 448141 w 2030243"/>
              <a:gd name="connsiteY5381" fmla="*/ 48713 h 1480983"/>
              <a:gd name="connsiteX5382" fmla="*/ 1441249 w 2030243"/>
              <a:gd name="connsiteY5382" fmla="*/ 47821 h 1480983"/>
              <a:gd name="connsiteX5383" fmla="*/ 1440952 w 2030243"/>
              <a:gd name="connsiteY5383" fmla="*/ 48150 h 1480983"/>
              <a:gd name="connsiteX5384" fmla="*/ 1440951 w 2030243"/>
              <a:gd name="connsiteY5384" fmla="*/ 48149 h 1480983"/>
              <a:gd name="connsiteX5385" fmla="*/ 1439386 w 2030243"/>
              <a:gd name="connsiteY5385" fmla="*/ 49715 h 1480983"/>
              <a:gd name="connsiteX5386" fmla="*/ 1439354 w 2030243"/>
              <a:gd name="connsiteY5386" fmla="*/ 49683 h 1480983"/>
              <a:gd name="connsiteX5387" fmla="*/ 1440920 w 2030243"/>
              <a:gd name="connsiteY5387" fmla="*/ 48118 h 1480983"/>
              <a:gd name="connsiteX5388" fmla="*/ 1440920 w 2030243"/>
              <a:gd name="connsiteY5388" fmla="*/ 48119 h 1480983"/>
              <a:gd name="connsiteX5389" fmla="*/ 902643 w 2030243"/>
              <a:gd name="connsiteY5389" fmla="*/ 46553 h 1480983"/>
              <a:gd name="connsiteX5390" fmla="*/ 902956 w 2030243"/>
              <a:gd name="connsiteY5390" fmla="*/ 46898 h 1480983"/>
              <a:gd name="connsiteX5391" fmla="*/ 902611 w 2030243"/>
              <a:gd name="connsiteY5391" fmla="*/ 46584 h 1480983"/>
              <a:gd name="connsiteX5392" fmla="*/ 902643 w 2030243"/>
              <a:gd name="connsiteY5392" fmla="*/ 46553 h 1480983"/>
              <a:gd name="connsiteX5393" fmla="*/ 902644 w 2030243"/>
              <a:gd name="connsiteY5393" fmla="*/ 46553 h 1480983"/>
              <a:gd name="connsiteX5394" fmla="*/ 902643 w 2030243"/>
              <a:gd name="connsiteY5394" fmla="*/ 46553 h 1480983"/>
              <a:gd name="connsiteX5395" fmla="*/ 901297 w 2030243"/>
              <a:gd name="connsiteY5395" fmla="*/ 46178 h 1480983"/>
              <a:gd name="connsiteX5396" fmla="*/ 902643 w 2030243"/>
              <a:gd name="connsiteY5396" fmla="*/ 46553 h 1480983"/>
              <a:gd name="connsiteX5397" fmla="*/ 902611 w 2030243"/>
              <a:gd name="connsiteY5397" fmla="*/ 46584 h 1480983"/>
              <a:gd name="connsiteX5398" fmla="*/ 1103154 w 2030243"/>
              <a:gd name="connsiteY5398" fmla="*/ 42782 h 1480983"/>
              <a:gd name="connsiteX5399" fmla="*/ 1105627 w 2030243"/>
              <a:gd name="connsiteY5399" fmla="*/ 42829 h 1480983"/>
              <a:gd name="connsiteX5400" fmla="*/ 1106237 w 2030243"/>
              <a:gd name="connsiteY5400" fmla="*/ 44832 h 1480983"/>
              <a:gd name="connsiteX5401" fmla="*/ 1103154 w 2030243"/>
              <a:gd name="connsiteY5401" fmla="*/ 42782 h 1480983"/>
              <a:gd name="connsiteX5402" fmla="*/ 1087442 w 2030243"/>
              <a:gd name="connsiteY5402" fmla="*/ 40888 h 1480983"/>
              <a:gd name="connsiteX5403" fmla="*/ 1087411 w 2030243"/>
              <a:gd name="connsiteY5403" fmla="*/ 41311 h 1480983"/>
              <a:gd name="connsiteX5404" fmla="*/ 1087003 w 2030243"/>
              <a:gd name="connsiteY5404" fmla="*/ 41060 h 1480983"/>
              <a:gd name="connsiteX5405" fmla="*/ 439565 w 2030243"/>
              <a:gd name="connsiteY5405" fmla="*/ 36349 h 1480983"/>
              <a:gd name="connsiteX5406" fmla="*/ 444744 w 2030243"/>
              <a:gd name="connsiteY5406" fmla="*/ 45629 h 1480983"/>
              <a:gd name="connsiteX5407" fmla="*/ 442585 w 2030243"/>
              <a:gd name="connsiteY5407" fmla="*/ 47195 h 1480983"/>
              <a:gd name="connsiteX5408" fmla="*/ 440284 w 2030243"/>
              <a:gd name="connsiteY5408" fmla="*/ 45692 h 1480983"/>
              <a:gd name="connsiteX5409" fmla="*/ 439565 w 2030243"/>
              <a:gd name="connsiteY5409" fmla="*/ 36349 h 1480983"/>
              <a:gd name="connsiteX5410" fmla="*/ 357714 w 2030243"/>
              <a:gd name="connsiteY5410" fmla="*/ 28664 h 1480983"/>
              <a:gd name="connsiteX5411" fmla="*/ 359498 w 2030243"/>
              <a:gd name="connsiteY5411" fmla="*/ 29933 h 1480983"/>
              <a:gd name="connsiteX5412" fmla="*/ 358027 w 2030243"/>
              <a:gd name="connsiteY5412" fmla="*/ 31607 h 1480983"/>
              <a:gd name="connsiteX5413" fmla="*/ 356179 w 2030243"/>
              <a:gd name="connsiteY5413" fmla="*/ 29933 h 1480983"/>
              <a:gd name="connsiteX5414" fmla="*/ 357714 w 2030243"/>
              <a:gd name="connsiteY5414" fmla="*/ 28664 h 1480983"/>
              <a:gd name="connsiteX5415" fmla="*/ 506641 w 2030243"/>
              <a:gd name="connsiteY5415" fmla="*/ 26677 h 1480983"/>
              <a:gd name="connsiteX5416" fmla="*/ 512636 w 2030243"/>
              <a:gd name="connsiteY5416" fmla="*/ 36990 h 1480983"/>
              <a:gd name="connsiteX5417" fmla="*/ 514044 w 2030243"/>
              <a:gd name="connsiteY5417" fmla="*/ 70184 h 1480983"/>
              <a:gd name="connsiteX5418" fmla="*/ 513387 w 2030243"/>
              <a:gd name="connsiteY5418" fmla="*/ 77353 h 1480983"/>
              <a:gd name="connsiteX5419" fmla="*/ 503965 w 2030243"/>
              <a:gd name="connsiteY5419" fmla="*/ 66131 h 1480983"/>
              <a:gd name="connsiteX5420" fmla="*/ 504606 w 2030243"/>
              <a:gd name="connsiteY5420" fmla="*/ 57038 h 1480983"/>
              <a:gd name="connsiteX5421" fmla="*/ 503763 w 2030243"/>
              <a:gd name="connsiteY5421" fmla="*/ 36052 h 1480983"/>
              <a:gd name="connsiteX5422" fmla="*/ 506641 w 2030243"/>
              <a:gd name="connsiteY5422" fmla="*/ 26677 h 1480983"/>
              <a:gd name="connsiteX5423" fmla="*/ 451506 w 2030243"/>
              <a:gd name="connsiteY5423" fmla="*/ 22874 h 1480983"/>
              <a:gd name="connsiteX5424" fmla="*/ 455027 w 2030243"/>
              <a:gd name="connsiteY5424" fmla="*/ 24361 h 1480983"/>
              <a:gd name="connsiteX5425" fmla="*/ 462900 w 2030243"/>
              <a:gd name="connsiteY5425" fmla="*/ 29761 h 1480983"/>
              <a:gd name="connsiteX5426" fmla="*/ 455998 w 2030243"/>
              <a:gd name="connsiteY5426" fmla="*/ 42077 h 1480983"/>
              <a:gd name="connsiteX5427" fmla="*/ 452319 w 2030243"/>
              <a:gd name="connsiteY5427" fmla="*/ 42327 h 1480983"/>
              <a:gd name="connsiteX5428" fmla="*/ 443634 w 2030243"/>
              <a:gd name="connsiteY5428" fmla="*/ 28586 h 1480983"/>
              <a:gd name="connsiteX5429" fmla="*/ 451506 w 2030243"/>
              <a:gd name="connsiteY5429" fmla="*/ 22874 h 1480983"/>
              <a:gd name="connsiteX5430" fmla="*/ 457437 w 2030243"/>
              <a:gd name="connsiteY5430" fmla="*/ 15716 h 1480983"/>
              <a:gd name="connsiteX5431" fmla="*/ 462149 w 2030243"/>
              <a:gd name="connsiteY5431" fmla="*/ 16958 h 1480983"/>
              <a:gd name="connsiteX5432" fmla="*/ 455168 w 2030243"/>
              <a:gd name="connsiteY5432" fmla="*/ 19040 h 1480983"/>
              <a:gd name="connsiteX5433" fmla="*/ 457437 w 2030243"/>
              <a:gd name="connsiteY5433" fmla="*/ 15716 h 1480983"/>
              <a:gd name="connsiteX5434" fmla="*/ 417858 w 2030243"/>
              <a:gd name="connsiteY5434" fmla="*/ 448 h 1480983"/>
              <a:gd name="connsiteX5435" fmla="*/ 421521 w 2030243"/>
              <a:gd name="connsiteY5435" fmla="*/ 1778 h 1480983"/>
              <a:gd name="connsiteX5436" fmla="*/ 430958 w 2030243"/>
              <a:gd name="connsiteY5436" fmla="*/ 5127 h 1480983"/>
              <a:gd name="connsiteX5437" fmla="*/ 430958 w 2030243"/>
              <a:gd name="connsiteY5437" fmla="*/ 9884 h 1480983"/>
              <a:gd name="connsiteX5438" fmla="*/ 431052 w 2030243"/>
              <a:gd name="connsiteY5438" fmla="*/ 14314 h 1480983"/>
              <a:gd name="connsiteX5439" fmla="*/ 431584 w 2030243"/>
              <a:gd name="connsiteY5439" fmla="*/ 26693 h 1480983"/>
              <a:gd name="connsiteX5440" fmla="*/ 431333 w 2030243"/>
              <a:gd name="connsiteY5440" fmla="*/ 32719 h 1480983"/>
              <a:gd name="connsiteX5441" fmla="*/ 430910 w 2030243"/>
              <a:gd name="connsiteY5441" fmla="*/ 39573 h 1480983"/>
              <a:gd name="connsiteX5442" fmla="*/ 434150 w 2030243"/>
              <a:gd name="connsiteY5442" fmla="*/ 50184 h 1480983"/>
              <a:gd name="connsiteX5443" fmla="*/ 440957 w 2030243"/>
              <a:gd name="connsiteY5443" fmla="*/ 59293 h 1480983"/>
              <a:gd name="connsiteX5444" fmla="*/ 447515 w 2030243"/>
              <a:gd name="connsiteY5444" fmla="*/ 71140 h 1480983"/>
              <a:gd name="connsiteX5445" fmla="*/ 449801 w 2030243"/>
              <a:gd name="connsiteY5445" fmla="*/ 70827 h 1480983"/>
              <a:gd name="connsiteX5446" fmla="*/ 455451 w 2030243"/>
              <a:gd name="connsiteY5446" fmla="*/ 45755 h 1480983"/>
              <a:gd name="connsiteX5447" fmla="*/ 459237 w 2030243"/>
              <a:gd name="connsiteY5447" fmla="*/ 51561 h 1480983"/>
              <a:gd name="connsiteX5448" fmla="*/ 460803 w 2030243"/>
              <a:gd name="connsiteY5448" fmla="*/ 61045 h 1480983"/>
              <a:gd name="connsiteX5449" fmla="*/ 461820 w 2030243"/>
              <a:gd name="connsiteY5449" fmla="*/ 66085 h 1480983"/>
              <a:gd name="connsiteX5450" fmla="*/ 461319 w 2030243"/>
              <a:gd name="connsiteY5450" fmla="*/ 82470 h 1480983"/>
              <a:gd name="connsiteX5451" fmla="*/ 461318 w 2030243"/>
              <a:gd name="connsiteY5451" fmla="*/ 82472 h 1480983"/>
              <a:gd name="connsiteX5452" fmla="*/ 461271 w 2030243"/>
              <a:gd name="connsiteY5452" fmla="*/ 82439 h 1480983"/>
              <a:gd name="connsiteX5453" fmla="*/ 461239 w 2030243"/>
              <a:gd name="connsiteY5453" fmla="*/ 82550 h 1480983"/>
              <a:gd name="connsiteX5454" fmla="*/ 458565 w 2030243"/>
              <a:gd name="connsiteY5454" fmla="*/ 85193 h 1480983"/>
              <a:gd name="connsiteX5455" fmla="*/ 460146 w 2030243"/>
              <a:gd name="connsiteY5455" fmla="*/ 86211 h 1480983"/>
              <a:gd name="connsiteX5456" fmla="*/ 461239 w 2030243"/>
              <a:gd name="connsiteY5456" fmla="*/ 82550 h 1480983"/>
              <a:gd name="connsiteX5457" fmla="*/ 461318 w 2030243"/>
              <a:gd name="connsiteY5457" fmla="*/ 82472 h 1480983"/>
              <a:gd name="connsiteX5458" fmla="*/ 468142 w 2030243"/>
              <a:gd name="connsiteY5458" fmla="*/ 87260 h 1480983"/>
              <a:gd name="connsiteX5459" fmla="*/ 465951 w 2030243"/>
              <a:gd name="connsiteY5459" fmla="*/ 60764 h 1480983"/>
              <a:gd name="connsiteX5460" fmla="*/ 469442 w 2030243"/>
              <a:gd name="connsiteY5460" fmla="*/ 61187 h 1480983"/>
              <a:gd name="connsiteX5461" fmla="*/ 465107 w 2030243"/>
              <a:gd name="connsiteY5461" fmla="*/ 33266 h 1480983"/>
              <a:gd name="connsiteX5462" fmla="*/ 473323 w 2030243"/>
              <a:gd name="connsiteY5462" fmla="*/ 52938 h 1480983"/>
              <a:gd name="connsiteX5463" fmla="*/ 473636 w 2030243"/>
              <a:gd name="connsiteY5463" fmla="*/ 48572 h 1480983"/>
              <a:gd name="connsiteX5464" fmla="*/ 476187 w 2030243"/>
              <a:gd name="connsiteY5464" fmla="*/ 31889 h 1480983"/>
              <a:gd name="connsiteX5465" fmla="*/ 476609 w 2030243"/>
              <a:gd name="connsiteY5465" fmla="*/ 25832 h 1480983"/>
              <a:gd name="connsiteX5466" fmla="*/ 476985 w 2030243"/>
              <a:gd name="connsiteY5466" fmla="*/ 17772 h 1480983"/>
              <a:gd name="connsiteX5467" fmla="*/ 484168 w 2030243"/>
              <a:gd name="connsiteY5467" fmla="*/ 28634 h 1480983"/>
              <a:gd name="connsiteX5468" fmla="*/ 485279 w 2030243"/>
              <a:gd name="connsiteY5468" fmla="*/ 28148 h 1480983"/>
              <a:gd name="connsiteX5469" fmla="*/ 485279 w 2030243"/>
              <a:gd name="connsiteY5469" fmla="*/ 20793 h 1480983"/>
              <a:gd name="connsiteX5470" fmla="*/ 490428 w 2030243"/>
              <a:gd name="connsiteY5470" fmla="*/ 35113 h 1480983"/>
              <a:gd name="connsiteX5471" fmla="*/ 494091 w 2030243"/>
              <a:gd name="connsiteY5471" fmla="*/ 42140 h 1480983"/>
              <a:gd name="connsiteX5472" fmla="*/ 499208 w 2030243"/>
              <a:gd name="connsiteY5472" fmla="*/ 57415 h 1480983"/>
              <a:gd name="connsiteX5473" fmla="*/ 499929 w 2030243"/>
              <a:gd name="connsiteY5473" fmla="*/ 59574 h 1480983"/>
              <a:gd name="connsiteX5474" fmla="*/ 508864 w 2030243"/>
              <a:gd name="connsiteY5474" fmla="*/ 88856 h 1480983"/>
              <a:gd name="connsiteX5475" fmla="*/ 513059 w 2030243"/>
              <a:gd name="connsiteY5475" fmla="*/ 97104 h 1480983"/>
              <a:gd name="connsiteX5476" fmla="*/ 514530 w 2030243"/>
              <a:gd name="connsiteY5476" fmla="*/ 99733 h 1480983"/>
              <a:gd name="connsiteX5477" fmla="*/ 532590 w 2030243"/>
              <a:gd name="connsiteY5477" fmla="*/ 111440 h 1480983"/>
              <a:gd name="connsiteX5478" fmla="*/ 546113 w 2030243"/>
              <a:gd name="connsiteY5478" fmla="*/ 125619 h 1480983"/>
              <a:gd name="connsiteX5479" fmla="*/ 562764 w 2030243"/>
              <a:gd name="connsiteY5479" fmla="*/ 132113 h 1480983"/>
              <a:gd name="connsiteX5480" fmla="*/ 576004 w 2030243"/>
              <a:gd name="connsiteY5480" fmla="*/ 127434 h 1480983"/>
              <a:gd name="connsiteX5481" fmla="*/ 586240 w 2030243"/>
              <a:gd name="connsiteY5481" fmla="*/ 125979 h 1480983"/>
              <a:gd name="connsiteX5482" fmla="*/ 577852 w 2030243"/>
              <a:gd name="connsiteY5482" fmla="*/ 131534 h 1480983"/>
              <a:gd name="connsiteX5483" fmla="*/ 565833 w 2030243"/>
              <a:gd name="connsiteY5483" fmla="*/ 134164 h 1480983"/>
              <a:gd name="connsiteX5484" fmla="*/ 564330 w 2030243"/>
              <a:gd name="connsiteY5484" fmla="*/ 141332 h 1480983"/>
              <a:gd name="connsiteX5485" fmla="*/ 558288 w 2030243"/>
              <a:gd name="connsiteY5485" fmla="*/ 140377 h 1480983"/>
              <a:gd name="connsiteX5486" fmla="*/ 553280 w 2030243"/>
              <a:gd name="connsiteY5486" fmla="*/ 136919 h 1480983"/>
              <a:gd name="connsiteX5487" fmla="*/ 540495 w 2030243"/>
              <a:gd name="connsiteY5487" fmla="*/ 130752 h 1480983"/>
              <a:gd name="connsiteX5488" fmla="*/ 529929 w 2030243"/>
              <a:gd name="connsiteY5488" fmla="*/ 120830 h 1480983"/>
              <a:gd name="connsiteX5489" fmla="*/ 527113 w 2030243"/>
              <a:gd name="connsiteY5489" fmla="*/ 118263 h 1480983"/>
              <a:gd name="connsiteX5490" fmla="*/ 522293 w 2030243"/>
              <a:gd name="connsiteY5490" fmla="*/ 118685 h 1480983"/>
              <a:gd name="connsiteX5491" fmla="*/ 521839 w 2030243"/>
              <a:gd name="connsiteY5491" fmla="*/ 122833 h 1480983"/>
              <a:gd name="connsiteX5492" fmla="*/ 524030 w 2030243"/>
              <a:gd name="connsiteY5492" fmla="*/ 128764 h 1480983"/>
              <a:gd name="connsiteX5493" fmla="*/ 511697 w 2030243"/>
              <a:gd name="connsiteY5493" fmla="*/ 109170 h 1480983"/>
              <a:gd name="connsiteX5494" fmla="*/ 515500 w 2030243"/>
              <a:gd name="connsiteY5494" fmla="*/ 110328 h 1480983"/>
              <a:gd name="connsiteX5495" fmla="*/ 506188 w 2030243"/>
              <a:gd name="connsiteY5495" fmla="*/ 94396 h 1480983"/>
              <a:gd name="connsiteX5496" fmla="*/ 496282 w 2030243"/>
              <a:gd name="connsiteY5496" fmla="*/ 87807 h 1480983"/>
              <a:gd name="connsiteX5497" fmla="*/ 489021 w 2030243"/>
              <a:gd name="connsiteY5497" fmla="*/ 92315 h 1480983"/>
              <a:gd name="connsiteX5498" fmla="*/ 490304 w 2030243"/>
              <a:gd name="connsiteY5498" fmla="*/ 101674 h 1480983"/>
              <a:gd name="connsiteX5499" fmla="*/ 497893 w 2030243"/>
              <a:gd name="connsiteY5499" fmla="*/ 113098 h 1480983"/>
              <a:gd name="connsiteX5500" fmla="*/ 505250 w 2030243"/>
              <a:gd name="connsiteY5500" fmla="*/ 125587 h 1480983"/>
              <a:gd name="connsiteX5501" fmla="*/ 517675 w 2030243"/>
              <a:gd name="connsiteY5501" fmla="*/ 139313 h 1480983"/>
              <a:gd name="connsiteX5502" fmla="*/ 516408 w 2030243"/>
              <a:gd name="connsiteY5502" fmla="*/ 140753 h 1480983"/>
              <a:gd name="connsiteX5503" fmla="*/ 500131 w 2030243"/>
              <a:gd name="connsiteY5503" fmla="*/ 130064 h 1480983"/>
              <a:gd name="connsiteX5504" fmla="*/ 497738 w 2030243"/>
              <a:gd name="connsiteY5504" fmla="*/ 135901 h 1480983"/>
              <a:gd name="connsiteX5505" fmla="*/ 504796 w 2030243"/>
              <a:gd name="connsiteY5505" fmla="*/ 148969 h 1480983"/>
              <a:gd name="connsiteX5506" fmla="*/ 518365 w 2030243"/>
              <a:gd name="connsiteY5506" fmla="*/ 163195 h 1480983"/>
              <a:gd name="connsiteX5507" fmla="*/ 504279 w 2030243"/>
              <a:gd name="connsiteY5507" fmla="*/ 155448 h 1480983"/>
              <a:gd name="connsiteX5508" fmla="*/ 505046 w 2030243"/>
              <a:gd name="connsiteY5508" fmla="*/ 162616 h 1480983"/>
              <a:gd name="connsiteX5509" fmla="*/ 501969 w 2030243"/>
              <a:gd name="connsiteY5509" fmla="*/ 168491 h 1480983"/>
              <a:gd name="connsiteX5510" fmla="*/ 501651 w 2030243"/>
              <a:gd name="connsiteY5510" fmla="*/ 168203 h 1480983"/>
              <a:gd name="connsiteX5511" fmla="*/ 501947 w 2030243"/>
              <a:gd name="connsiteY5511" fmla="*/ 168532 h 1480983"/>
              <a:gd name="connsiteX5512" fmla="*/ 501969 w 2030243"/>
              <a:gd name="connsiteY5512" fmla="*/ 168491 h 1480983"/>
              <a:gd name="connsiteX5513" fmla="*/ 501978 w 2030243"/>
              <a:gd name="connsiteY5513" fmla="*/ 168500 h 1480983"/>
              <a:gd name="connsiteX5514" fmla="*/ 507300 w 2030243"/>
              <a:gd name="connsiteY5514" fmla="*/ 171803 h 1480983"/>
              <a:gd name="connsiteX5515" fmla="*/ 514983 w 2030243"/>
              <a:gd name="connsiteY5515" fmla="*/ 172272 h 1480983"/>
              <a:gd name="connsiteX5516" fmla="*/ 537051 w 2030243"/>
              <a:gd name="connsiteY5516" fmla="*/ 178595 h 1480983"/>
              <a:gd name="connsiteX5517" fmla="*/ 540697 w 2030243"/>
              <a:gd name="connsiteY5517" fmla="*/ 181663 h 1480983"/>
              <a:gd name="connsiteX5518" fmla="*/ 536784 w 2030243"/>
              <a:gd name="connsiteY5518" fmla="*/ 182633 h 1480983"/>
              <a:gd name="connsiteX5519" fmla="*/ 517832 w 2030243"/>
              <a:gd name="connsiteY5519" fmla="*/ 178360 h 1480983"/>
              <a:gd name="connsiteX5520" fmla="*/ 508849 w 2030243"/>
              <a:gd name="connsiteY5520" fmla="*/ 176153 h 1480983"/>
              <a:gd name="connsiteX5521" fmla="*/ 507769 w 2030243"/>
              <a:gd name="connsiteY5521" fmla="*/ 177374 h 1480983"/>
              <a:gd name="connsiteX5522" fmla="*/ 507816 w 2030243"/>
              <a:gd name="connsiteY5522" fmla="*/ 191162 h 1480983"/>
              <a:gd name="connsiteX5523" fmla="*/ 514561 w 2030243"/>
              <a:gd name="connsiteY5523" fmla="*/ 193009 h 1480983"/>
              <a:gd name="connsiteX5524" fmla="*/ 529195 w 2030243"/>
              <a:gd name="connsiteY5524" fmla="*/ 196217 h 1480983"/>
              <a:gd name="connsiteX5525" fmla="*/ 535200 w 2030243"/>
              <a:gd name="connsiteY5525" fmla="*/ 198199 h 1480983"/>
              <a:gd name="connsiteX5526" fmla="*/ 540988 w 2030243"/>
              <a:gd name="connsiteY5526" fmla="*/ 195174 h 1480983"/>
              <a:gd name="connsiteX5527" fmla="*/ 541065 w 2030243"/>
              <a:gd name="connsiteY5527" fmla="*/ 195192 h 1480983"/>
              <a:gd name="connsiteX5528" fmla="*/ 541136 w 2030243"/>
              <a:gd name="connsiteY5528" fmla="*/ 195246 h 1480983"/>
              <a:gd name="connsiteX5529" fmla="*/ 541166 w 2030243"/>
              <a:gd name="connsiteY5529" fmla="*/ 195215 h 1480983"/>
              <a:gd name="connsiteX5530" fmla="*/ 541065 w 2030243"/>
              <a:gd name="connsiteY5530" fmla="*/ 195192 h 1480983"/>
              <a:gd name="connsiteX5531" fmla="*/ 541019 w 2030243"/>
              <a:gd name="connsiteY5531" fmla="*/ 195158 h 1480983"/>
              <a:gd name="connsiteX5532" fmla="*/ 541088 w 2030243"/>
              <a:gd name="connsiteY5532" fmla="*/ 195122 h 1480983"/>
              <a:gd name="connsiteX5533" fmla="*/ 541058 w 2030243"/>
              <a:gd name="connsiteY5533" fmla="*/ 195153 h 1480983"/>
              <a:gd name="connsiteX5534" fmla="*/ 547290 w 2030243"/>
              <a:gd name="connsiteY5534" fmla="*/ 195122 h 1480983"/>
              <a:gd name="connsiteX5535" fmla="*/ 547314 w 2030243"/>
              <a:gd name="connsiteY5535" fmla="*/ 195155 h 1480983"/>
              <a:gd name="connsiteX5536" fmla="*/ 547302 w 2030243"/>
              <a:gd name="connsiteY5536" fmla="*/ 195169 h 1480983"/>
              <a:gd name="connsiteX5537" fmla="*/ 547319 w 2030243"/>
              <a:gd name="connsiteY5537" fmla="*/ 195161 h 1480983"/>
              <a:gd name="connsiteX5538" fmla="*/ 547395 w 2030243"/>
              <a:gd name="connsiteY5538" fmla="*/ 195263 h 1480983"/>
              <a:gd name="connsiteX5539" fmla="*/ 547428 w 2030243"/>
              <a:gd name="connsiteY5539" fmla="*/ 195216 h 1480983"/>
              <a:gd name="connsiteX5540" fmla="*/ 547339 w 2030243"/>
              <a:gd name="connsiteY5540" fmla="*/ 195150 h 1480983"/>
              <a:gd name="connsiteX5541" fmla="*/ 552717 w 2030243"/>
              <a:gd name="connsiteY5541" fmla="*/ 192493 h 1480983"/>
              <a:gd name="connsiteX5542" fmla="*/ 564519 w 2030243"/>
              <a:gd name="connsiteY5542" fmla="*/ 190450 h 1480983"/>
              <a:gd name="connsiteX5543" fmla="*/ 564517 w 2030243"/>
              <a:gd name="connsiteY5543" fmla="*/ 190473 h 1480983"/>
              <a:gd name="connsiteX5544" fmla="*/ 564530 w 2030243"/>
              <a:gd name="connsiteY5544" fmla="*/ 190486 h 1480983"/>
              <a:gd name="connsiteX5545" fmla="*/ 559181 w 2030243"/>
              <a:gd name="connsiteY5545" fmla="*/ 197266 h 1480983"/>
              <a:gd name="connsiteX5546" fmla="*/ 569217 w 2030243"/>
              <a:gd name="connsiteY5546" fmla="*/ 195158 h 1480983"/>
              <a:gd name="connsiteX5547" fmla="*/ 569228 w 2030243"/>
              <a:gd name="connsiteY5547" fmla="*/ 195169 h 1480983"/>
              <a:gd name="connsiteX5548" fmla="*/ 569240 w 2030243"/>
              <a:gd name="connsiteY5548" fmla="*/ 195154 h 1480983"/>
              <a:gd name="connsiteX5549" fmla="*/ 569244 w 2030243"/>
              <a:gd name="connsiteY5549" fmla="*/ 195153 h 1480983"/>
              <a:gd name="connsiteX5550" fmla="*/ 576661 w 2030243"/>
              <a:gd name="connsiteY5550" fmla="*/ 192086 h 1480983"/>
              <a:gd name="connsiteX5551" fmla="*/ 572545 w 2030243"/>
              <a:gd name="connsiteY5551" fmla="*/ 190959 h 1480983"/>
              <a:gd name="connsiteX5552" fmla="*/ 569240 w 2030243"/>
              <a:gd name="connsiteY5552" fmla="*/ 195154 h 1480983"/>
              <a:gd name="connsiteX5553" fmla="*/ 569217 w 2030243"/>
              <a:gd name="connsiteY5553" fmla="*/ 195158 h 1480983"/>
              <a:gd name="connsiteX5554" fmla="*/ 564530 w 2030243"/>
              <a:gd name="connsiteY5554" fmla="*/ 190486 h 1480983"/>
              <a:gd name="connsiteX5555" fmla="*/ 564564 w 2030243"/>
              <a:gd name="connsiteY5555" fmla="*/ 190442 h 1480983"/>
              <a:gd name="connsiteX5556" fmla="*/ 564519 w 2030243"/>
              <a:gd name="connsiteY5556" fmla="*/ 190450 h 1480983"/>
              <a:gd name="connsiteX5557" fmla="*/ 565011 w 2030243"/>
              <a:gd name="connsiteY5557" fmla="*/ 183176 h 1480983"/>
              <a:gd name="connsiteX5558" fmla="*/ 568383 w 2030243"/>
              <a:gd name="connsiteY5558" fmla="*/ 176701 h 1480983"/>
              <a:gd name="connsiteX5559" fmla="*/ 568602 w 2030243"/>
              <a:gd name="connsiteY5559" fmla="*/ 171693 h 1480983"/>
              <a:gd name="connsiteX5560" fmla="*/ 563859 w 2030243"/>
              <a:gd name="connsiteY5560" fmla="*/ 171959 h 1480983"/>
              <a:gd name="connsiteX5561" fmla="*/ 557145 w 2030243"/>
              <a:gd name="connsiteY5561" fmla="*/ 175809 h 1480983"/>
              <a:gd name="connsiteX5562" fmla="*/ 556442 w 2030243"/>
              <a:gd name="connsiteY5562" fmla="*/ 174651 h 1480983"/>
              <a:gd name="connsiteX5563" fmla="*/ 565628 w 2030243"/>
              <a:gd name="connsiteY5563" fmla="*/ 155621 h 1480983"/>
              <a:gd name="connsiteX5564" fmla="*/ 552118 w 2030243"/>
              <a:gd name="connsiteY5564" fmla="*/ 145197 h 1480983"/>
              <a:gd name="connsiteX5565" fmla="*/ 552105 w 2030243"/>
              <a:gd name="connsiteY5565" fmla="*/ 145150 h 1480983"/>
              <a:gd name="connsiteX5566" fmla="*/ 550541 w 2030243"/>
              <a:gd name="connsiteY5566" fmla="*/ 143585 h 1480983"/>
              <a:gd name="connsiteX5567" fmla="*/ 550440 w 2030243"/>
              <a:gd name="connsiteY5567" fmla="*/ 143546 h 1480983"/>
              <a:gd name="connsiteX5568" fmla="*/ 550432 w 2030243"/>
              <a:gd name="connsiteY5568" fmla="*/ 143538 h 1480983"/>
              <a:gd name="connsiteX5569" fmla="*/ 558273 w 2030243"/>
              <a:gd name="connsiteY5569" fmla="*/ 140393 h 1480983"/>
              <a:gd name="connsiteX5570" fmla="*/ 563718 w 2030243"/>
              <a:gd name="connsiteY5570" fmla="*/ 144634 h 1480983"/>
              <a:gd name="connsiteX5571" fmla="*/ 570152 w 2030243"/>
              <a:gd name="connsiteY5571" fmla="*/ 153398 h 1480983"/>
              <a:gd name="connsiteX5572" fmla="*/ 571825 w 2030243"/>
              <a:gd name="connsiteY5572" fmla="*/ 155229 h 1480983"/>
              <a:gd name="connsiteX5573" fmla="*/ 575049 w 2030243"/>
              <a:gd name="connsiteY5573" fmla="*/ 158281 h 1480983"/>
              <a:gd name="connsiteX5574" fmla="*/ 591216 w 2030243"/>
              <a:gd name="connsiteY5574" fmla="*/ 162976 h 1480983"/>
              <a:gd name="connsiteX5575" fmla="*/ 601421 w 2030243"/>
              <a:gd name="connsiteY5575" fmla="*/ 156137 h 1480983"/>
              <a:gd name="connsiteX5576" fmla="*/ 607509 w 2030243"/>
              <a:gd name="connsiteY5576" fmla="*/ 156779 h 1480983"/>
              <a:gd name="connsiteX5577" fmla="*/ 597507 w 2030243"/>
              <a:gd name="connsiteY5577" fmla="*/ 169080 h 1480983"/>
              <a:gd name="connsiteX5578" fmla="*/ 617743 w 2030243"/>
              <a:gd name="connsiteY5578" fmla="*/ 163884 h 1480983"/>
              <a:gd name="connsiteX5579" fmla="*/ 622024 w 2030243"/>
              <a:gd name="connsiteY5579" fmla="*/ 166262 h 1480983"/>
              <a:gd name="connsiteX5580" fmla="*/ 625512 w 2030243"/>
              <a:gd name="connsiteY5580" fmla="*/ 162349 h 1480983"/>
              <a:gd name="connsiteX5581" fmla="*/ 625584 w 2030243"/>
              <a:gd name="connsiteY5581" fmla="*/ 162335 h 1480983"/>
              <a:gd name="connsiteX5582" fmla="*/ 625647 w 2030243"/>
              <a:gd name="connsiteY5582" fmla="*/ 162229 h 1480983"/>
              <a:gd name="connsiteX5583" fmla="*/ 628277 w 2030243"/>
              <a:gd name="connsiteY5583" fmla="*/ 160175 h 1480983"/>
              <a:gd name="connsiteX5584" fmla="*/ 627353 w 2030243"/>
              <a:gd name="connsiteY5584" fmla="*/ 159392 h 1480983"/>
              <a:gd name="connsiteX5585" fmla="*/ 625647 w 2030243"/>
              <a:gd name="connsiteY5585" fmla="*/ 162229 h 1480983"/>
              <a:gd name="connsiteX5586" fmla="*/ 625554 w 2030243"/>
              <a:gd name="connsiteY5586" fmla="*/ 162303 h 1480983"/>
              <a:gd name="connsiteX5587" fmla="*/ 625512 w 2030243"/>
              <a:gd name="connsiteY5587" fmla="*/ 162349 h 1480983"/>
              <a:gd name="connsiteX5588" fmla="*/ 617743 w 2030243"/>
              <a:gd name="connsiteY5588" fmla="*/ 163868 h 1480983"/>
              <a:gd name="connsiteX5589" fmla="*/ 633019 w 2030243"/>
              <a:gd name="connsiteY5589" fmla="*/ 157185 h 1480983"/>
              <a:gd name="connsiteX5590" fmla="*/ 639325 w 2030243"/>
              <a:gd name="connsiteY5590" fmla="*/ 156152 h 1480983"/>
              <a:gd name="connsiteX5591" fmla="*/ 648372 w 2030243"/>
              <a:gd name="connsiteY5591" fmla="*/ 151880 h 1480983"/>
              <a:gd name="connsiteX5592" fmla="*/ 653726 w 2030243"/>
              <a:gd name="connsiteY5592" fmla="*/ 154472 h 1480983"/>
              <a:gd name="connsiteX5593" fmla="*/ 652644 w 2030243"/>
              <a:gd name="connsiteY5593" fmla="*/ 155308 h 1480983"/>
              <a:gd name="connsiteX5594" fmla="*/ 653770 w 2030243"/>
              <a:gd name="connsiteY5594" fmla="*/ 154493 h 1480983"/>
              <a:gd name="connsiteX5595" fmla="*/ 653726 w 2030243"/>
              <a:gd name="connsiteY5595" fmla="*/ 154472 h 1480983"/>
              <a:gd name="connsiteX5596" fmla="*/ 653740 w 2030243"/>
              <a:gd name="connsiteY5596" fmla="*/ 154462 h 1480983"/>
              <a:gd name="connsiteX5597" fmla="*/ 689391 w 2030243"/>
              <a:gd name="connsiteY5597" fmla="*/ 147513 h 1480983"/>
              <a:gd name="connsiteX5598" fmla="*/ 695918 w 2030243"/>
              <a:gd name="connsiteY5598" fmla="*/ 145103 h 1480983"/>
              <a:gd name="connsiteX5599" fmla="*/ 714588 w 2030243"/>
              <a:gd name="connsiteY5599" fmla="*/ 141285 h 1480983"/>
              <a:gd name="connsiteX5600" fmla="*/ 705699 w 2030243"/>
              <a:gd name="connsiteY5600" fmla="*/ 147608 h 1480983"/>
              <a:gd name="connsiteX5601" fmla="*/ 681785 w 2030243"/>
              <a:gd name="connsiteY5601" fmla="*/ 157232 h 1480983"/>
              <a:gd name="connsiteX5602" fmla="*/ 680048 w 2030243"/>
              <a:gd name="connsiteY5602" fmla="*/ 158688 h 1480983"/>
              <a:gd name="connsiteX5603" fmla="*/ 673381 w 2030243"/>
              <a:gd name="connsiteY5603" fmla="*/ 169800 h 1480983"/>
              <a:gd name="connsiteX5604" fmla="*/ 689829 w 2030243"/>
              <a:gd name="connsiteY5604" fmla="*/ 168219 h 1480983"/>
              <a:gd name="connsiteX5605" fmla="*/ 688735 w 2030243"/>
              <a:gd name="connsiteY5605" fmla="*/ 178580 h 1480983"/>
              <a:gd name="connsiteX5606" fmla="*/ 684587 w 2030243"/>
              <a:gd name="connsiteY5606" fmla="*/ 179690 h 1480983"/>
              <a:gd name="connsiteX5607" fmla="*/ 681706 w 2030243"/>
              <a:gd name="connsiteY5607" fmla="*/ 175121 h 1480983"/>
              <a:gd name="connsiteX5608" fmla="*/ 669030 w 2030243"/>
              <a:gd name="connsiteY5608" fmla="*/ 179440 h 1480983"/>
              <a:gd name="connsiteX5609" fmla="*/ 663145 w 2030243"/>
              <a:gd name="connsiteY5609" fmla="*/ 186983 h 1480983"/>
              <a:gd name="connsiteX5610" fmla="*/ 674899 w 2030243"/>
              <a:gd name="connsiteY5610" fmla="*/ 191976 h 1480983"/>
              <a:gd name="connsiteX5611" fmla="*/ 686731 w 2030243"/>
              <a:gd name="connsiteY5611" fmla="*/ 188439 h 1480983"/>
              <a:gd name="connsiteX5612" fmla="*/ 691692 w 2030243"/>
              <a:gd name="connsiteY5612" fmla="*/ 188705 h 1480983"/>
              <a:gd name="connsiteX5613" fmla="*/ 710581 w 2030243"/>
              <a:gd name="connsiteY5613" fmla="*/ 194746 h 1480983"/>
              <a:gd name="connsiteX5614" fmla="*/ 720207 w 2030243"/>
              <a:gd name="connsiteY5614" fmla="*/ 194417 h 1480983"/>
              <a:gd name="connsiteX5615" fmla="*/ 739238 w 2030243"/>
              <a:gd name="connsiteY5615" fmla="*/ 189096 h 1480983"/>
              <a:gd name="connsiteX5616" fmla="*/ 737031 w 2030243"/>
              <a:gd name="connsiteY5616" fmla="*/ 178391 h 1480983"/>
              <a:gd name="connsiteX5617" fmla="*/ 749895 w 2030243"/>
              <a:gd name="connsiteY5617" fmla="*/ 168313 h 1480983"/>
              <a:gd name="connsiteX5618" fmla="*/ 748800 w 2030243"/>
              <a:gd name="connsiteY5618" fmla="*/ 161912 h 1480983"/>
              <a:gd name="connsiteX5619" fmla="*/ 740004 w 2030243"/>
              <a:gd name="connsiteY5619" fmla="*/ 160144 h 1480983"/>
              <a:gd name="connsiteX5620" fmla="*/ 751273 w 2030243"/>
              <a:gd name="connsiteY5620" fmla="*/ 155730 h 1480983"/>
              <a:gd name="connsiteX5621" fmla="*/ 753918 w 2030243"/>
              <a:gd name="connsiteY5621" fmla="*/ 169674 h 1480983"/>
              <a:gd name="connsiteX5622" fmla="*/ 772964 w 2030243"/>
              <a:gd name="connsiteY5622" fmla="*/ 163038 h 1480983"/>
              <a:gd name="connsiteX5623" fmla="*/ 772291 w 2030243"/>
              <a:gd name="connsiteY5623" fmla="*/ 160925 h 1480983"/>
              <a:gd name="connsiteX5624" fmla="*/ 756703 w 2030243"/>
              <a:gd name="connsiteY5624" fmla="*/ 162522 h 1480983"/>
              <a:gd name="connsiteX5625" fmla="*/ 756062 w 2030243"/>
              <a:gd name="connsiteY5625" fmla="*/ 155589 h 1480983"/>
              <a:gd name="connsiteX5626" fmla="*/ 771102 w 2030243"/>
              <a:gd name="connsiteY5626" fmla="*/ 152960 h 1480983"/>
              <a:gd name="connsiteX5627" fmla="*/ 771493 w 2030243"/>
              <a:gd name="connsiteY5627" fmla="*/ 153320 h 1480983"/>
              <a:gd name="connsiteX5628" fmla="*/ 771133 w 2030243"/>
              <a:gd name="connsiteY5628" fmla="*/ 152945 h 1480983"/>
              <a:gd name="connsiteX5629" fmla="*/ 774231 w 2030243"/>
              <a:gd name="connsiteY5629" fmla="*/ 149846 h 1480983"/>
              <a:gd name="connsiteX5630" fmla="*/ 774232 w 2030243"/>
              <a:gd name="connsiteY5630" fmla="*/ 149846 h 1480983"/>
              <a:gd name="connsiteX5631" fmla="*/ 774309 w 2030243"/>
              <a:gd name="connsiteY5631" fmla="*/ 149834 h 1480983"/>
              <a:gd name="connsiteX5632" fmla="*/ 781963 w 2030243"/>
              <a:gd name="connsiteY5632" fmla="*/ 153226 h 1480983"/>
              <a:gd name="connsiteX5633" fmla="*/ 787269 w 2030243"/>
              <a:gd name="connsiteY5633" fmla="*/ 147889 h 1480983"/>
              <a:gd name="connsiteX5634" fmla="*/ 774309 w 2030243"/>
              <a:gd name="connsiteY5634" fmla="*/ 149834 h 1480983"/>
              <a:gd name="connsiteX5635" fmla="*/ 774262 w 2030243"/>
              <a:gd name="connsiteY5635" fmla="*/ 149814 h 1480983"/>
              <a:gd name="connsiteX5636" fmla="*/ 774231 w 2030243"/>
              <a:gd name="connsiteY5636" fmla="*/ 149846 h 1480983"/>
              <a:gd name="connsiteX5637" fmla="*/ 767564 w 2030243"/>
              <a:gd name="connsiteY5637" fmla="*/ 147670 h 1480983"/>
              <a:gd name="connsiteX5638" fmla="*/ 763355 w 2030243"/>
              <a:gd name="connsiteY5638" fmla="*/ 143600 h 1480983"/>
              <a:gd name="connsiteX5639" fmla="*/ 763370 w 2030243"/>
              <a:gd name="connsiteY5639" fmla="*/ 143585 h 1480983"/>
              <a:gd name="connsiteX5640" fmla="*/ 763332 w 2030243"/>
              <a:gd name="connsiteY5640" fmla="*/ 143535 h 1480983"/>
              <a:gd name="connsiteX5641" fmla="*/ 769552 w 2030243"/>
              <a:gd name="connsiteY5641" fmla="*/ 137904 h 1480983"/>
              <a:gd name="connsiteX5642" fmla="*/ 793560 w 2030243"/>
              <a:gd name="connsiteY5642" fmla="*/ 145573 h 1480983"/>
              <a:gd name="connsiteX5643" fmla="*/ 795970 w 2030243"/>
              <a:gd name="connsiteY5643" fmla="*/ 131957 h 1480983"/>
              <a:gd name="connsiteX5644" fmla="*/ 807270 w 2030243"/>
              <a:gd name="connsiteY5644" fmla="*/ 131222 h 1480983"/>
              <a:gd name="connsiteX5645" fmla="*/ 813264 w 2030243"/>
              <a:gd name="connsiteY5645" fmla="*/ 131863 h 1480983"/>
              <a:gd name="connsiteX5646" fmla="*/ 824500 w 2030243"/>
              <a:gd name="connsiteY5646" fmla="*/ 131738 h 1480983"/>
              <a:gd name="connsiteX5647" fmla="*/ 818584 w 2030243"/>
              <a:gd name="connsiteY5647" fmla="*/ 140236 h 1480983"/>
              <a:gd name="connsiteX5648" fmla="*/ 826285 w 2030243"/>
              <a:gd name="connsiteY5648" fmla="*/ 140549 h 1480983"/>
              <a:gd name="connsiteX5649" fmla="*/ 835863 w 2030243"/>
              <a:gd name="connsiteY5649" fmla="*/ 137685 h 1480983"/>
              <a:gd name="connsiteX5650" fmla="*/ 845801 w 2030243"/>
              <a:gd name="connsiteY5650" fmla="*/ 142724 h 1480983"/>
              <a:gd name="connsiteX5651" fmla="*/ 850651 w 2030243"/>
              <a:gd name="connsiteY5651" fmla="*/ 145698 h 1480983"/>
              <a:gd name="connsiteX5652" fmla="*/ 873094 w 2030243"/>
              <a:gd name="connsiteY5652" fmla="*/ 146559 h 1480983"/>
              <a:gd name="connsiteX5653" fmla="*/ 883002 w 2030243"/>
              <a:gd name="connsiteY5653" fmla="*/ 146042 h 1480983"/>
              <a:gd name="connsiteX5654" fmla="*/ 891233 w 2030243"/>
              <a:gd name="connsiteY5654" fmla="*/ 147482 h 1480983"/>
              <a:gd name="connsiteX5655" fmla="*/ 886069 w 2030243"/>
              <a:gd name="connsiteY5655" fmla="*/ 152459 h 1480983"/>
              <a:gd name="connsiteX5656" fmla="*/ 862984 w 2030243"/>
              <a:gd name="connsiteY5656" fmla="*/ 152975 h 1480983"/>
              <a:gd name="connsiteX5657" fmla="*/ 842436 w 2030243"/>
              <a:gd name="connsiteY5657" fmla="*/ 152819 h 1480983"/>
              <a:gd name="connsiteX5658" fmla="*/ 834219 w 2030243"/>
              <a:gd name="connsiteY5658" fmla="*/ 158312 h 1480983"/>
              <a:gd name="connsiteX5659" fmla="*/ 819555 w 2030243"/>
              <a:gd name="connsiteY5659" fmla="*/ 149955 h 1480983"/>
              <a:gd name="connsiteX5660" fmla="*/ 810931 w 2030243"/>
              <a:gd name="connsiteY5660" fmla="*/ 148718 h 1480983"/>
              <a:gd name="connsiteX5661" fmla="*/ 814453 w 2030243"/>
              <a:gd name="connsiteY5661" fmla="*/ 142568 h 1480983"/>
              <a:gd name="connsiteX5662" fmla="*/ 811041 w 2030243"/>
              <a:gd name="connsiteY5662" fmla="*/ 138515 h 1480983"/>
              <a:gd name="connsiteX5663" fmla="*/ 801760 w 2030243"/>
              <a:gd name="connsiteY5663" fmla="*/ 134978 h 1480983"/>
              <a:gd name="connsiteX5664" fmla="*/ 797488 w 2030243"/>
              <a:gd name="connsiteY5664" fmla="*/ 144290 h 1480983"/>
              <a:gd name="connsiteX5665" fmla="*/ 797362 w 2030243"/>
              <a:gd name="connsiteY5665" fmla="*/ 152882 h 1480983"/>
              <a:gd name="connsiteX5666" fmla="*/ 803779 w 2030243"/>
              <a:gd name="connsiteY5666" fmla="*/ 154290 h 1480983"/>
              <a:gd name="connsiteX5667" fmla="*/ 818381 w 2030243"/>
              <a:gd name="connsiteY5667" fmla="*/ 153194 h 1480983"/>
              <a:gd name="connsiteX5668" fmla="*/ 825580 w 2030243"/>
              <a:gd name="connsiteY5668" fmla="*/ 157811 h 1480983"/>
              <a:gd name="connsiteX5669" fmla="*/ 830260 w 2030243"/>
              <a:gd name="connsiteY5669" fmla="*/ 161959 h 1480983"/>
              <a:gd name="connsiteX5670" fmla="*/ 838476 w 2030243"/>
              <a:gd name="connsiteY5670" fmla="*/ 162976 h 1480983"/>
              <a:gd name="connsiteX5671" fmla="*/ 833029 w 2030243"/>
              <a:gd name="connsiteY5671" fmla="*/ 167687 h 1480983"/>
              <a:gd name="connsiteX5672" fmla="*/ 849213 w 2030243"/>
              <a:gd name="connsiteY5672" fmla="*/ 166857 h 1480983"/>
              <a:gd name="connsiteX5673" fmla="*/ 852045 w 2030243"/>
              <a:gd name="connsiteY5673" fmla="*/ 171083 h 1480983"/>
              <a:gd name="connsiteX5674" fmla="*/ 866565 w 2030243"/>
              <a:gd name="connsiteY5674" fmla="*/ 170191 h 1480983"/>
              <a:gd name="connsiteX5675" fmla="*/ 868368 w 2030243"/>
              <a:gd name="connsiteY5675" fmla="*/ 172507 h 1480983"/>
              <a:gd name="connsiteX5676" fmla="*/ 887446 w 2030243"/>
              <a:gd name="connsiteY5676" fmla="*/ 169314 h 1480983"/>
              <a:gd name="connsiteX5677" fmla="*/ 906618 w 2030243"/>
              <a:gd name="connsiteY5677" fmla="*/ 173587 h 1480983"/>
              <a:gd name="connsiteX5678" fmla="*/ 916540 w 2030243"/>
              <a:gd name="connsiteY5678" fmla="*/ 174807 h 1480983"/>
              <a:gd name="connsiteX5679" fmla="*/ 926478 w 2030243"/>
              <a:gd name="connsiteY5679" fmla="*/ 176028 h 1480983"/>
              <a:gd name="connsiteX5680" fmla="*/ 928575 w 2030243"/>
              <a:gd name="connsiteY5680" fmla="*/ 176404 h 1480983"/>
              <a:gd name="connsiteX5681" fmla="*/ 943318 w 2030243"/>
              <a:gd name="connsiteY5681" fmla="*/ 179519 h 1480983"/>
              <a:gd name="connsiteX5682" fmla="*/ 952003 w 2030243"/>
              <a:gd name="connsiteY5682" fmla="*/ 183431 h 1480983"/>
              <a:gd name="connsiteX5683" fmla="*/ 963554 w 2030243"/>
              <a:gd name="connsiteY5683" fmla="*/ 190239 h 1480983"/>
              <a:gd name="connsiteX5684" fmla="*/ 983727 w 2030243"/>
              <a:gd name="connsiteY5684" fmla="*/ 191882 h 1480983"/>
              <a:gd name="connsiteX5685" fmla="*/ 991772 w 2030243"/>
              <a:gd name="connsiteY5685" fmla="*/ 190490 h 1480983"/>
              <a:gd name="connsiteX5686" fmla="*/ 986074 w 2030243"/>
              <a:gd name="connsiteY5686" fmla="*/ 186514 h 1480983"/>
              <a:gd name="connsiteX5687" fmla="*/ 986434 w 2030243"/>
              <a:gd name="connsiteY5687" fmla="*/ 184934 h 1480983"/>
              <a:gd name="connsiteX5688" fmla="*/ 1012555 w 2030243"/>
              <a:gd name="connsiteY5688" fmla="*/ 184934 h 1480983"/>
              <a:gd name="connsiteX5689" fmla="*/ 1013165 w 2030243"/>
              <a:gd name="connsiteY5689" fmla="*/ 183368 h 1480983"/>
              <a:gd name="connsiteX5690" fmla="*/ 1003807 w 2030243"/>
              <a:gd name="connsiteY5690" fmla="*/ 177766 h 1480983"/>
              <a:gd name="connsiteX5691" fmla="*/ 1000942 w 2030243"/>
              <a:gd name="connsiteY5691" fmla="*/ 182351 h 1480983"/>
              <a:gd name="connsiteX5692" fmla="*/ 998140 w 2030243"/>
              <a:gd name="connsiteY5692" fmla="*/ 180504 h 1480983"/>
              <a:gd name="connsiteX5693" fmla="*/ 993634 w 2030243"/>
              <a:gd name="connsiteY5693" fmla="*/ 178266 h 1480983"/>
              <a:gd name="connsiteX5694" fmla="*/ 984259 w 2030243"/>
              <a:gd name="connsiteY5694" fmla="*/ 169815 h 1480983"/>
              <a:gd name="connsiteX5695" fmla="*/ 997874 w 2030243"/>
              <a:gd name="connsiteY5695" fmla="*/ 166043 h 1480983"/>
              <a:gd name="connsiteX5696" fmla="*/ 997938 w 2030243"/>
              <a:gd name="connsiteY5696" fmla="*/ 165261 h 1480983"/>
              <a:gd name="connsiteX5697" fmla="*/ 989627 w 2030243"/>
              <a:gd name="connsiteY5697" fmla="*/ 164321 h 1480983"/>
              <a:gd name="connsiteX5698" fmla="*/ 996764 w 2030243"/>
              <a:gd name="connsiteY5698" fmla="*/ 154431 h 1480983"/>
              <a:gd name="connsiteX5699" fmla="*/ 1016905 w 2030243"/>
              <a:gd name="connsiteY5699" fmla="*/ 157577 h 1480983"/>
              <a:gd name="connsiteX5700" fmla="*/ 1017093 w 2030243"/>
              <a:gd name="connsiteY5700" fmla="*/ 155261 h 1480983"/>
              <a:gd name="connsiteX5701" fmla="*/ 1004838 w 2030243"/>
              <a:gd name="connsiteY5701" fmla="*/ 153727 h 1480983"/>
              <a:gd name="connsiteX5702" fmla="*/ 981630 w 2030243"/>
              <a:gd name="connsiteY5702" fmla="*/ 152303 h 1480983"/>
              <a:gd name="connsiteX5703" fmla="*/ 974493 w 2030243"/>
              <a:gd name="connsiteY5703" fmla="*/ 149924 h 1480983"/>
              <a:gd name="connsiteX5704" fmla="*/ 986059 w 2030243"/>
              <a:gd name="connsiteY5704" fmla="*/ 145307 h 1480983"/>
              <a:gd name="connsiteX5705" fmla="*/ 996184 w 2030243"/>
              <a:gd name="connsiteY5705" fmla="*/ 139766 h 1480983"/>
              <a:gd name="connsiteX5706" fmla="*/ 1013338 w 2030243"/>
              <a:gd name="connsiteY5706" fmla="*/ 141723 h 1480983"/>
              <a:gd name="connsiteX5707" fmla="*/ 1008220 w 2030243"/>
              <a:gd name="connsiteY5707" fmla="*/ 145292 h 1480983"/>
              <a:gd name="connsiteX5708" fmla="*/ 1013994 w 2030243"/>
              <a:gd name="connsiteY5708" fmla="*/ 146480 h 1480983"/>
              <a:gd name="connsiteX5709" fmla="*/ 1018253 w 2030243"/>
              <a:gd name="connsiteY5709" fmla="*/ 145094 h 1480983"/>
              <a:gd name="connsiteX5710" fmla="*/ 1021497 w 2030243"/>
              <a:gd name="connsiteY5710" fmla="*/ 148256 h 1480983"/>
              <a:gd name="connsiteX5711" fmla="*/ 1020379 w 2030243"/>
              <a:gd name="connsiteY5711" fmla="*/ 149094 h 1480983"/>
              <a:gd name="connsiteX5712" fmla="*/ 1021538 w 2030243"/>
              <a:gd name="connsiteY5712" fmla="*/ 148296 h 1480983"/>
              <a:gd name="connsiteX5713" fmla="*/ 1021497 w 2030243"/>
              <a:gd name="connsiteY5713" fmla="*/ 148256 h 1480983"/>
              <a:gd name="connsiteX5714" fmla="*/ 1021507 w 2030243"/>
              <a:gd name="connsiteY5714" fmla="*/ 148249 h 1480983"/>
              <a:gd name="connsiteX5715" fmla="*/ 1038832 w 2030243"/>
              <a:gd name="connsiteY5715" fmla="*/ 150941 h 1480983"/>
              <a:gd name="connsiteX5716" fmla="*/ 1052197 w 2030243"/>
              <a:gd name="connsiteY5716" fmla="*/ 147576 h 1480983"/>
              <a:gd name="connsiteX5717" fmla="*/ 1049662 w 2030243"/>
              <a:gd name="connsiteY5717" fmla="*/ 159142 h 1480983"/>
              <a:gd name="connsiteX5718" fmla="*/ 1049271 w 2030243"/>
              <a:gd name="connsiteY5718" fmla="*/ 172616 h 1480983"/>
              <a:gd name="connsiteX5719" fmla="*/ 1057909 w 2030243"/>
              <a:gd name="connsiteY5719" fmla="*/ 174683 h 1480983"/>
              <a:gd name="connsiteX5720" fmla="*/ 1108867 w 2030243"/>
              <a:gd name="connsiteY5720" fmla="*/ 181475 h 1480983"/>
              <a:gd name="connsiteX5721" fmla="*/ 1133970 w 2030243"/>
              <a:gd name="connsiteY5721" fmla="*/ 189284 h 1480983"/>
              <a:gd name="connsiteX5722" fmla="*/ 1137273 w 2030243"/>
              <a:gd name="connsiteY5722" fmla="*/ 189863 h 1480983"/>
              <a:gd name="connsiteX5723" fmla="*/ 1132781 w 2030243"/>
              <a:gd name="connsiteY5723" fmla="*/ 184260 h 1480983"/>
              <a:gd name="connsiteX5724" fmla="*/ 1091417 w 2030243"/>
              <a:gd name="connsiteY5724" fmla="*/ 176451 h 1480983"/>
              <a:gd name="connsiteX5725" fmla="*/ 1083466 w 2030243"/>
              <a:gd name="connsiteY5725" fmla="*/ 173352 h 1480983"/>
              <a:gd name="connsiteX5726" fmla="*/ 1083796 w 2030243"/>
              <a:gd name="connsiteY5726" fmla="*/ 171709 h 1480983"/>
              <a:gd name="connsiteX5727" fmla="*/ 1091652 w 2030243"/>
              <a:gd name="connsiteY5727" fmla="*/ 168626 h 1480983"/>
              <a:gd name="connsiteX5728" fmla="*/ 1057065 w 2030243"/>
              <a:gd name="connsiteY5728" fmla="*/ 160925 h 1480983"/>
              <a:gd name="connsiteX5729" fmla="*/ 1076424 w 2030243"/>
              <a:gd name="connsiteY5729" fmla="*/ 161896 h 1480983"/>
              <a:gd name="connsiteX5730" fmla="*/ 1094891 w 2030243"/>
              <a:gd name="connsiteY5730" fmla="*/ 162209 h 1480983"/>
              <a:gd name="connsiteX5731" fmla="*/ 1088131 w 2030243"/>
              <a:gd name="connsiteY5731" fmla="*/ 157748 h 1480983"/>
              <a:gd name="connsiteX5732" fmla="*/ 1094171 w 2030243"/>
              <a:gd name="connsiteY5732" fmla="*/ 155526 h 1480983"/>
              <a:gd name="connsiteX5733" fmla="*/ 1097629 w 2030243"/>
              <a:gd name="connsiteY5733" fmla="*/ 161990 h 1480983"/>
              <a:gd name="connsiteX5734" fmla="*/ 1098224 w 2030243"/>
              <a:gd name="connsiteY5734" fmla="*/ 170567 h 1480983"/>
              <a:gd name="connsiteX5735" fmla="*/ 1104328 w 2030243"/>
              <a:gd name="connsiteY5735" fmla="*/ 158406 h 1480983"/>
              <a:gd name="connsiteX5736" fmla="*/ 1115691 w 2030243"/>
              <a:gd name="connsiteY5736" fmla="*/ 158406 h 1480983"/>
              <a:gd name="connsiteX5737" fmla="*/ 1115972 w 2030243"/>
              <a:gd name="connsiteY5737" fmla="*/ 156888 h 1480983"/>
              <a:gd name="connsiteX5738" fmla="*/ 1105627 w 2030243"/>
              <a:gd name="connsiteY5738" fmla="*/ 154775 h 1480983"/>
              <a:gd name="connsiteX5739" fmla="*/ 1105768 w 2030243"/>
              <a:gd name="connsiteY5739" fmla="*/ 152474 h 1480983"/>
              <a:gd name="connsiteX5740" fmla="*/ 1128476 w 2030243"/>
              <a:gd name="connsiteY5740" fmla="*/ 150612 h 1480983"/>
              <a:gd name="connsiteX5741" fmla="*/ 1148087 w 2030243"/>
              <a:gd name="connsiteY5741" fmla="*/ 160018 h 1480983"/>
              <a:gd name="connsiteX5742" fmla="*/ 1143601 w 2030243"/>
              <a:gd name="connsiteY5742" fmla="*/ 173333 h 1480983"/>
              <a:gd name="connsiteX5743" fmla="*/ 1143580 w 2030243"/>
              <a:gd name="connsiteY5743" fmla="*/ 173321 h 1480983"/>
              <a:gd name="connsiteX5744" fmla="*/ 1143552 w 2030243"/>
              <a:gd name="connsiteY5744" fmla="*/ 173343 h 1480983"/>
              <a:gd name="connsiteX5745" fmla="*/ 1133467 w 2030243"/>
              <a:gd name="connsiteY5745" fmla="*/ 171073 h 1480983"/>
              <a:gd name="connsiteX5746" fmla="*/ 1122718 w 2030243"/>
              <a:gd name="connsiteY5746" fmla="*/ 173102 h 1480983"/>
              <a:gd name="connsiteX5747" fmla="*/ 1140340 w 2030243"/>
              <a:gd name="connsiteY5747" fmla="*/ 176060 h 1480983"/>
              <a:gd name="connsiteX5748" fmla="*/ 1143552 w 2030243"/>
              <a:gd name="connsiteY5748" fmla="*/ 173343 h 1480983"/>
              <a:gd name="connsiteX5749" fmla="*/ 1143595 w 2030243"/>
              <a:gd name="connsiteY5749" fmla="*/ 173352 h 1480983"/>
              <a:gd name="connsiteX5750" fmla="*/ 1143601 w 2030243"/>
              <a:gd name="connsiteY5750" fmla="*/ 173333 h 1480983"/>
              <a:gd name="connsiteX5751" fmla="*/ 1153032 w 2030243"/>
              <a:gd name="connsiteY5751" fmla="*/ 178658 h 1480983"/>
              <a:gd name="connsiteX5752" fmla="*/ 1150935 w 2030243"/>
              <a:gd name="connsiteY5752" fmla="*/ 173477 h 1480983"/>
              <a:gd name="connsiteX5753" fmla="*/ 1159464 w 2030243"/>
              <a:gd name="connsiteY5753" fmla="*/ 173211 h 1480983"/>
              <a:gd name="connsiteX5754" fmla="*/ 1170325 w 2030243"/>
              <a:gd name="connsiteY5754" fmla="*/ 176435 h 1480983"/>
              <a:gd name="connsiteX5755" fmla="*/ 1177807 w 2030243"/>
              <a:gd name="connsiteY5755" fmla="*/ 178079 h 1480983"/>
              <a:gd name="connsiteX5756" fmla="*/ 1193082 w 2030243"/>
              <a:gd name="connsiteY5756" fmla="*/ 185356 h 1480983"/>
              <a:gd name="connsiteX5757" fmla="*/ 1201517 w 2030243"/>
              <a:gd name="connsiteY5757" fmla="*/ 190239 h 1480983"/>
              <a:gd name="connsiteX5758" fmla="*/ 1193989 w 2030243"/>
              <a:gd name="connsiteY5758" fmla="*/ 195028 h 1480983"/>
              <a:gd name="connsiteX5759" fmla="*/ 1214022 w 2030243"/>
              <a:gd name="connsiteY5759" fmla="*/ 198392 h 1480983"/>
              <a:gd name="connsiteX5760" fmla="*/ 1213991 w 2030243"/>
              <a:gd name="connsiteY5760" fmla="*/ 198362 h 1480983"/>
              <a:gd name="connsiteX5761" fmla="*/ 1214023 w 2030243"/>
              <a:gd name="connsiteY5761" fmla="*/ 198363 h 1480983"/>
              <a:gd name="connsiteX5762" fmla="*/ 1214038 w 2030243"/>
              <a:gd name="connsiteY5762" fmla="*/ 198377 h 1480983"/>
              <a:gd name="connsiteX5763" fmla="*/ 1214050 w 2030243"/>
              <a:gd name="connsiteY5763" fmla="*/ 198365 h 1480983"/>
              <a:gd name="connsiteX5764" fmla="*/ 1217968 w 2030243"/>
              <a:gd name="connsiteY5764" fmla="*/ 198567 h 1480983"/>
              <a:gd name="connsiteX5765" fmla="*/ 1220172 w 2030243"/>
              <a:gd name="connsiteY5765" fmla="*/ 195215 h 1480983"/>
              <a:gd name="connsiteX5766" fmla="*/ 1244650 w 2030243"/>
              <a:gd name="connsiteY5766" fmla="*/ 192962 h 1480983"/>
              <a:gd name="connsiteX5767" fmla="*/ 1248796 w 2030243"/>
              <a:gd name="connsiteY5767" fmla="*/ 198126 h 1480983"/>
              <a:gd name="connsiteX5768" fmla="*/ 1262741 w 2030243"/>
              <a:gd name="connsiteY5768" fmla="*/ 197000 h 1480983"/>
              <a:gd name="connsiteX5769" fmla="*/ 1253915 w 2030243"/>
              <a:gd name="connsiteY5769" fmla="*/ 198549 h 1480983"/>
              <a:gd name="connsiteX5770" fmla="*/ 1263476 w 2030243"/>
              <a:gd name="connsiteY5770" fmla="*/ 203322 h 1480983"/>
              <a:gd name="connsiteX5771" fmla="*/ 1272444 w 2030243"/>
              <a:gd name="connsiteY5771" fmla="*/ 207470 h 1480983"/>
              <a:gd name="connsiteX5772" fmla="*/ 1251880 w 2030243"/>
              <a:gd name="connsiteY5772" fmla="*/ 206030 h 1480983"/>
              <a:gd name="connsiteX5773" fmla="*/ 1252475 w 2030243"/>
              <a:gd name="connsiteY5773" fmla="*/ 210678 h 1480983"/>
              <a:gd name="connsiteX5774" fmla="*/ 1271536 w 2030243"/>
              <a:gd name="connsiteY5774" fmla="*/ 216610 h 1480983"/>
              <a:gd name="connsiteX5775" fmla="*/ 1284010 w 2030243"/>
              <a:gd name="connsiteY5775" fmla="*/ 226861 h 1480983"/>
              <a:gd name="connsiteX5776" fmla="*/ 1309473 w 2030243"/>
              <a:gd name="connsiteY5776" fmla="*/ 228097 h 1480983"/>
              <a:gd name="connsiteX5777" fmla="*/ 1309477 w 2030243"/>
              <a:gd name="connsiteY5777" fmla="*/ 228101 h 1480983"/>
              <a:gd name="connsiteX5778" fmla="*/ 1309458 w 2030243"/>
              <a:gd name="connsiteY5778" fmla="*/ 228128 h 1480983"/>
              <a:gd name="connsiteX5779" fmla="*/ 1309818 w 2030243"/>
              <a:gd name="connsiteY5779" fmla="*/ 228457 h 1480983"/>
              <a:gd name="connsiteX5780" fmla="*/ 1309477 w 2030243"/>
              <a:gd name="connsiteY5780" fmla="*/ 228101 h 1480983"/>
              <a:gd name="connsiteX5781" fmla="*/ 1314168 w 2030243"/>
              <a:gd name="connsiteY5781" fmla="*/ 221884 h 1480983"/>
              <a:gd name="connsiteX5782" fmla="*/ 1321070 w 2030243"/>
              <a:gd name="connsiteY5782" fmla="*/ 228692 h 1480983"/>
              <a:gd name="connsiteX5783" fmla="*/ 1321070 w 2030243"/>
              <a:gd name="connsiteY5783" fmla="*/ 217705 h 1480983"/>
              <a:gd name="connsiteX5784" fmla="*/ 1326157 w 2030243"/>
              <a:gd name="connsiteY5784" fmla="*/ 222510 h 1480983"/>
              <a:gd name="connsiteX5785" fmla="*/ 1347284 w 2030243"/>
              <a:gd name="connsiteY5785" fmla="*/ 224387 h 1480983"/>
              <a:gd name="connsiteX5786" fmla="*/ 1349756 w 2030243"/>
              <a:gd name="connsiteY5786" fmla="*/ 218222 h 1480983"/>
              <a:gd name="connsiteX5787" fmla="*/ 1365721 w 2030243"/>
              <a:gd name="connsiteY5787" fmla="*/ 236345 h 1480983"/>
              <a:gd name="connsiteX5788" fmla="*/ 1357409 w 2030243"/>
              <a:gd name="connsiteY5788" fmla="*/ 235813 h 1480983"/>
              <a:gd name="connsiteX5789" fmla="*/ 1356862 w 2030243"/>
              <a:gd name="connsiteY5789" fmla="*/ 237033 h 1480983"/>
              <a:gd name="connsiteX5790" fmla="*/ 1367754 w 2030243"/>
              <a:gd name="connsiteY5790" fmla="*/ 243575 h 1480983"/>
              <a:gd name="connsiteX5791" fmla="*/ 1373655 w 2030243"/>
              <a:gd name="connsiteY5791" fmla="*/ 251635 h 1480983"/>
              <a:gd name="connsiteX5792" fmla="*/ 1373608 w 2030243"/>
              <a:gd name="connsiteY5792" fmla="*/ 251604 h 1480983"/>
              <a:gd name="connsiteX5793" fmla="*/ 1379756 w 2030243"/>
              <a:gd name="connsiteY5793" fmla="*/ 253115 h 1480983"/>
              <a:gd name="connsiteX5794" fmla="*/ 1379884 w 2030243"/>
              <a:gd name="connsiteY5794" fmla="*/ 253200 h 1480983"/>
              <a:gd name="connsiteX5795" fmla="*/ 1379923 w 2030243"/>
              <a:gd name="connsiteY5795" fmla="*/ 253153 h 1480983"/>
              <a:gd name="connsiteX5796" fmla="*/ 1384493 w 2030243"/>
              <a:gd name="connsiteY5796" fmla="*/ 253127 h 1480983"/>
              <a:gd name="connsiteX5797" fmla="*/ 1384987 w 2030243"/>
              <a:gd name="connsiteY5797" fmla="*/ 246940 h 1480983"/>
              <a:gd name="connsiteX5798" fmla="*/ 1379923 w 2030243"/>
              <a:gd name="connsiteY5798" fmla="*/ 253153 h 1480983"/>
              <a:gd name="connsiteX5799" fmla="*/ 1379915 w 2030243"/>
              <a:gd name="connsiteY5799" fmla="*/ 253153 h 1480983"/>
              <a:gd name="connsiteX5800" fmla="*/ 1379756 w 2030243"/>
              <a:gd name="connsiteY5800" fmla="*/ 253115 h 1480983"/>
              <a:gd name="connsiteX5801" fmla="*/ 1375239 w 2030243"/>
              <a:gd name="connsiteY5801" fmla="*/ 250062 h 1480983"/>
              <a:gd name="connsiteX5802" fmla="*/ 1377787 w 2030243"/>
              <a:gd name="connsiteY5802" fmla="*/ 243246 h 1480983"/>
              <a:gd name="connsiteX5803" fmla="*/ 1371715 w 2030243"/>
              <a:gd name="connsiteY5803" fmla="*/ 237972 h 1480983"/>
              <a:gd name="connsiteX5804" fmla="*/ 1387881 w 2030243"/>
              <a:gd name="connsiteY5804" fmla="*/ 234482 h 1480983"/>
              <a:gd name="connsiteX5805" fmla="*/ 1394329 w 2030243"/>
              <a:gd name="connsiteY5805" fmla="*/ 243982 h 1480983"/>
              <a:gd name="connsiteX5806" fmla="*/ 1418556 w 2030243"/>
              <a:gd name="connsiteY5806" fmla="*/ 251870 h 1480983"/>
              <a:gd name="connsiteX5807" fmla="*/ 1431232 w 2030243"/>
              <a:gd name="connsiteY5807" fmla="*/ 256111 h 1480983"/>
              <a:gd name="connsiteX5808" fmla="*/ 1440904 w 2030243"/>
              <a:gd name="connsiteY5808" fmla="*/ 256315 h 1480983"/>
              <a:gd name="connsiteX5809" fmla="*/ 1452423 w 2030243"/>
              <a:gd name="connsiteY5809" fmla="*/ 265063 h 1480983"/>
              <a:gd name="connsiteX5810" fmla="*/ 1458276 w 2030243"/>
              <a:gd name="connsiteY5810" fmla="*/ 264719 h 1480983"/>
              <a:gd name="connsiteX5811" fmla="*/ 1440920 w 2030243"/>
              <a:gd name="connsiteY5811" fmla="*/ 256299 h 1480983"/>
              <a:gd name="connsiteX5812" fmla="*/ 1439637 w 2030243"/>
              <a:gd name="connsiteY5812" fmla="*/ 250211 h 1480983"/>
              <a:gd name="connsiteX5813" fmla="*/ 1441123 w 2030243"/>
              <a:gd name="connsiteY5813" fmla="*/ 249428 h 1480983"/>
              <a:gd name="connsiteX5814" fmla="*/ 1449372 w 2030243"/>
              <a:gd name="connsiteY5814" fmla="*/ 254515 h 1480983"/>
              <a:gd name="connsiteX5815" fmla="*/ 1458965 w 2030243"/>
              <a:gd name="connsiteY5815" fmla="*/ 257660 h 1480983"/>
              <a:gd name="connsiteX5816" fmla="*/ 1491659 w 2030243"/>
              <a:gd name="connsiteY5816" fmla="*/ 269414 h 1480983"/>
              <a:gd name="connsiteX5817" fmla="*/ 1509719 w 2030243"/>
              <a:gd name="connsiteY5817" fmla="*/ 279962 h 1480983"/>
              <a:gd name="connsiteX5818" fmla="*/ 1511175 w 2030243"/>
              <a:gd name="connsiteY5818" fmla="*/ 289102 h 1480983"/>
              <a:gd name="connsiteX5819" fmla="*/ 1524493 w 2030243"/>
              <a:gd name="connsiteY5819" fmla="*/ 301857 h 1480983"/>
              <a:gd name="connsiteX5820" fmla="*/ 1510908 w 2030243"/>
              <a:gd name="connsiteY5820" fmla="*/ 297960 h 1480983"/>
              <a:gd name="connsiteX5821" fmla="*/ 1500829 w 2030243"/>
              <a:gd name="connsiteY5821" fmla="*/ 301638 h 1480983"/>
              <a:gd name="connsiteX5822" fmla="*/ 1504648 w 2030243"/>
              <a:gd name="connsiteY5822" fmla="*/ 305629 h 1480983"/>
              <a:gd name="connsiteX5823" fmla="*/ 1509281 w 2030243"/>
              <a:gd name="connsiteY5823" fmla="*/ 300715 h 1480983"/>
              <a:gd name="connsiteX5824" fmla="*/ 1510345 w 2030243"/>
              <a:gd name="connsiteY5824" fmla="*/ 301278 h 1480983"/>
              <a:gd name="connsiteX5825" fmla="*/ 1508311 w 2030243"/>
              <a:gd name="connsiteY5825" fmla="*/ 308289 h 1480983"/>
              <a:gd name="connsiteX5826" fmla="*/ 1516825 w 2030243"/>
              <a:gd name="connsiteY5826" fmla="*/ 309932 h 1480983"/>
              <a:gd name="connsiteX5827" fmla="*/ 1530001 w 2030243"/>
              <a:gd name="connsiteY5827" fmla="*/ 319432 h 1480983"/>
              <a:gd name="connsiteX5828" fmla="*/ 1534321 w 2030243"/>
              <a:gd name="connsiteY5828" fmla="*/ 321201 h 1480983"/>
              <a:gd name="connsiteX5829" fmla="*/ 1549346 w 2030243"/>
              <a:gd name="connsiteY5829" fmla="*/ 328932 h 1480983"/>
              <a:gd name="connsiteX5830" fmla="*/ 1556435 w 2030243"/>
              <a:gd name="connsiteY5830" fmla="*/ 331765 h 1480983"/>
              <a:gd name="connsiteX5831" fmla="*/ 1558611 w 2030243"/>
              <a:gd name="connsiteY5831" fmla="*/ 328494 h 1480983"/>
              <a:gd name="connsiteX5832" fmla="*/ 1567343 w 2030243"/>
              <a:gd name="connsiteY5832" fmla="*/ 333831 h 1480983"/>
              <a:gd name="connsiteX5833" fmla="*/ 1568188 w 2030243"/>
              <a:gd name="connsiteY5833" fmla="*/ 332626 h 1480983"/>
              <a:gd name="connsiteX5834" fmla="*/ 1554307 w 2030243"/>
              <a:gd name="connsiteY5834" fmla="*/ 321357 h 1480983"/>
              <a:gd name="connsiteX5835" fmla="*/ 1557093 w 2030243"/>
              <a:gd name="connsiteY5835" fmla="*/ 310136 h 1480983"/>
              <a:gd name="connsiteX5836" fmla="*/ 1564573 w 2030243"/>
              <a:gd name="connsiteY5836" fmla="*/ 311888 h 1480983"/>
              <a:gd name="connsiteX5837" fmla="*/ 1565355 w 2030243"/>
              <a:gd name="connsiteY5837" fmla="*/ 310245 h 1480983"/>
              <a:gd name="connsiteX5838" fmla="*/ 1553806 w 2030243"/>
              <a:gd name="connsiteY5838" fmla="*/ 303172 h 1480983"/>
              <a:gd name="connsiteX5839" fmla="*/ 1554025 w 2030243"/>
              <a:gd name="connsiteY5839" fmla="*/ 301935 h 1480983"/>
              <a:gd name="connsiteX5840" fmla="*/ 1558752 w 2030243"/>
              <a:gd name="connsiteY5840" fmla="*/ 301591 h 1480983"/>
              <a:gd name="connsiteX5841" fmla="*/ 1563212 w 2030243"/>
              <a:gd name="connsiteY5841" fmla="*/ 301575 h 1480983"/>
              <a:gd name="connsiteX5842" fmla="*/ 1573619 w 2030243"/>
              <a:gd name="connsiteY5842" fmla="*/ 303140 h 1480983"/>
              <a:gd name="connsiteX5843" fmla="*/ 1577047 w 2030243"/>
              <a:gd name="connsiteY5843" fmla="*/ 304831 h 1480983"/>
              <a:gd name="connsiteX5844" fmla="*/ 1577000 w 2030243"/>
              <a:gd name="connsiteY5844" fmla="*/ 304784 h 1480983"/>
              <a:gd name="connsiteX5845" fmla="*/ 1578612 w 2030243"/>
              <a:gd name="connsiteY5845" fmla="*/ 306396 h 1480983"/>
              <a:gd name="connsiteX5846" fmla="*/ 1578564 w 2030243"/>
              <a:gd name="connsiteY5846" fmla="*/ 306365 h 1480983"/>
              <a:gd name="connsiteX5847" fmla="*/ 1582664 w 2030243"/>
              <a:gd name="connsiteY5847" fmla="*/ 311513 h 1480983"/>
              <a:gd name="connsiteX5848" fmla="*/ 1572258 w 2030243"/>
              <a:gd name="connsiteY5848" fmla="*/ 312421 h 1480983"/>
              <a:gd name="connsiteX5849" fmla="*/ 1564479 w 2030243"/>
              <a:gd name="connsiteY5849" fmla="*/ 319839 h 1480983"/>
              <a:gd name="connsiteX5850" fmla="*/ 1570927 w 2030243"/>
              <a:gd name="connsiteY5850" fmla="*/ 324754 h 1480983"/>
              <a:gd name="connsiteX5851" fmla="*/ 1572226 w 2030243"/>
              <a:gd name="connsiteY5851" fmla="*/ 318728 h 1480983"/>
              <a:gd name="connsiteX5852" fmla="*/ 1586389 w 2030243"/>
              <a:gd name="connsiteY5852" fmla="*/ 326444 h 1480983"/>
              <a:gd name="connsiteX5853" fmla="*/ 1602901 w 2030243"/>
              <a:gd name="connsiteY5853" fmla="*/ 327023 h 1480983"/>
              <a:gd name="connsiteX5854" fmla="*/ 1604545 w 2030243"/>
              <a:gd name="connsiteY5854" fmla="*/ 328369 h 1480983"/>
              <a:gd name="connsiteX5855" fmla="*/ 1606532 w 2030243"/>
              <a:gd name="connsiteY5855" fmla="*/ 336898 h 1480983"/>
              <a:gd name="connsiteX5856" fmla="*/ 1624279 w 2030243"/>
              <a:gd name="connsiteY5856" fmla="*/ 347009 h 1480983"/>
              <a:gd name="connsiteX5857" fmla="*/ 1620993 w 2030243"/>
              <a:gd name="connsiteY5857" fmla="*/ 340999 h 1480983"/>
              <a:gd name="connsiteX5858" fmla="*/ 1629131 w 2030243"/>
              <a:gd name="connsiteY5858" fmla="*/ 345005 h 1480983"/>
              <a:gd name="connsiteX5859" fmla="*/ 1631134 w 2030243"/>
              <a:gd name="connsiteY5859" fmla="*/ 352752 h 1480983"/>
              <a:gd name="connsiteX5860" fmla="*/ 1633168 w 2030243"/>
              <a:gd name="connsiteY5860" fmla="*/ 352439 h 1480983"/>
              <a:gd name="connsiteX5861" fmla="*/ 1632527 w 2030243"/>
              <a:gd name="connsiteY5861" fmla="*/ 348260 h 1480983"/>
              <a:gd name="connsiteX5862" fmla="*/ 1637566 w 2030243"/>
              <a:gd name="connsiteY5862" fmla="*/ 347212 h 1480983"/>
              <a:gd name="connsiteX5863" fmla="*/ 1626877 w 2030243"/>
              <a:gd name="connsiteY5863" fmla="*/ 338040 h 1480983"/>
              <a:gd name="connsiteX5864" fmla="*/ 1648960 w 2030243"/>
              <a:gd name="connsiteY5864" fmla="*/ 357385 h 1480983"/>
              <a:gd name="connsiteX5865" fmla="*/ 1667944 w 2030243"/>
              <a:gd name="connsiteY5865" fmla="*/ 366618 h 1480983"/>
              <a:gd name="connsiteX5866" fmla="*/ 1683235 w 2030243"/>
              <a:gd name="connsiteY5866" fmla="*/ 375288 h 1480983"/>
              <a:gd name="connsiteX5867" fmla="*/ 1681200 w 2030243"/>
              <a:gd name="connsiteY5867" fmla="*/ 369623 h 1480983"/>
              <a:gd name="connsiteX5868" fmla="*/ 1679807 w 2030243"/>
              <a:gd name="connsiteY5868" fmla="*/ 363065 h 1480983"/>
              <a:gd name="connsiteX5869" fmla="*/ 1686271 w 2030243"/>
              <a:gd name="connsiteY5869" fmla="*/ 362346 h 1480983"/>
              <a:gd name="connsiteX5870" fmla="*/ 1693016 w 2030243"/>
              <a:gd name="connsiteY5870" fmla="*/ 363519 h 1480983"/>
              <a:gd name="connsiteX5871" fmla="*/ 1697288 w 2030243"/>
              <a:gd name="connsiteY5871" fmla="*/ 372033 h 1480983"/>
              <a:gd name="connsiteX5872" fmla="*/ 1720091 w 2030243"/>
              <a:gd name="connsiteY5872" fmla="*/ 392504 h 1480983"/>
              <a:gd name="connsiteX5873" fmla="*/ 1728636 w 2030243"/>
              <a:gd name="connsiteY5873" fmla="*/ 385915 h 1480983"/>
              <a:gd name="connsiteX5874" fmla="*/ 1724927 w 2030243"/>
              <a:gd name="connsiteY5874" fmla="*/ 395587 h 1480983"/>
              <a:gd name="connsiteX5875" fmla="*/ 1752471 w 2030243"/>
              <a:gd name="connsiteY5875" fmla="*/ 408514 h 1480983"/>
              <a:gd name="connsiteX5876" fmla="*/ 1762252 w 2030243"/>
              <a:gd name="connsiteY5876" fmla="*/ 418828 h 1480983"/>
              <a:gd name="connsiteX5877" fmla="*/ 1770860 w 2030243"/>
              <a:gd name="connsiteY5877" fmla="*/ 427201 h 1480983"/>
              <a:gd name="connsiteX5878" fmla="*/ 1763974 w 2030243"/>
              <a:gd name="connsiteY5878" fmla="*/ 414289 h 1480983"/>
              <a:gd name="connsiteX5879" fmla="*/ 1771048 w 2030243"/>
              <a:gd name="connsiteY5879" fmla="*/ 415009 h 1480983"/>
              <a:gd name="connsiteX5880" fmla="*/ 1816433 w 2030243"/>
              <a:gd name="connsiteY5880" fmla="*/ 449315 h 1480983"/>
              <a:gd name="connsiteX5881" fmla="*/ 1821145 w 2030243"/>
              <a:gd name="connsiteY5881" fmla="*/ 451881 h 1480983"/>
              <a:gd name="connsiteX5882" fmla="*/ 1822710 w 2030243"/>
              <a:gd name="connsiteY5882" fmla="*/ 453446 h 1480983"/>
              <a:gd name="connsiteX5883" fmla="*/ 1834009 w 2030243"/>
              <a:gd name="connsiteY5883" fmla="*/ 465184 h 1480983"/>
              <a:gd name="connsiteX5884" fmla="*/ 1846201 w 2030243"/>
              <a:gd name="connsiteY5884" fmla="*/ 474794 h 1480983"/>
              <a:gd name="connsiteX5885" fmla="*/ 1858769 w 2030243"/>
              <a:gd name="connsiteY5885" fmla="*/ 483338 h 1480983"/>
              <a:gd name="connsiteX5886" fmla="*/ 1853057 w 2030243"/>
              <a:gd name="connsiteY5886" fmla="*/ 476092 h 1480983"/>
              <a:gd name="connsiteX5887" fmla="*/ 1852453 w 2030243"/>
              <a:gd name="connsiteY5887" fmla="*/ 472253 h 1480983"/>
              <a:gd name="connsiteX5888" fmla="*/ 1853807 w 2030243"/>
              <a:gd name="connsiteY5888" fmla="*/ 472649 h 1480983"/>
              <a:gd name="connsiteX5889" fmla="*/ 1852446 w 2030243"/>
              <a:gd name="connsiteY5889" fmla="*/ 472211 h 1480983"/>
              <a:gd name="connsiteX5890" fmla="*/ 1852453 w 2030243"/>
              <a:gd name="connsiteY5890" fmla="*/ 472253 h 1480983"/>
              <a:gd name="connsiteX5891" fmla="*/ 1852414 w 2030243"/>
              <a:gd name="connsiteY5891" fmla="*/ 472242 h 1480983"/>
              <a:gd name="connsiteX5892" fmla="*/ 1846222 w 2030243"/>
              <a:gd name="connsiteY5892" fmla="*/ 467551 h 1480983"/>
              <a:gd name="connsiteX5893" fmla="*/ 1846233 w 2030243"/>
              <a:gd name="connsiteY5893" fmla="*/ 467516 h 1480983"/>
              <a:gd name="connsiteX5894" fmla="*/ 1846202 w 2030243"/>
              <a:gd name="connsiteY5894" fmla="*/ 467484 h 1480983"/>
              <a:gd name="connsiteX5895" fmla="*/ 1846191 w 2030243"/>
              <a:gd name="connsiteY5895" fmla="*/ 467520 h 1480983"/>
              <a:gd name="connsiteX5896" fmla="*/ 1843009 w 2030243"/>
              <a:gd name="connsiteY5896" fmla="*/ 463967 h 1480983"/>
              <a:gd name="connsiteX5897" fmla="*/ 1838360 w 2030243"/>
              <a:gd name="connsiteY5897" fmla="*/ 462821 h 1480983"/>
              <a:gd name="connsiteX5898" fmla="*/ 1830331 w 2030243"/>
              <a:gd name="connsiteY5898" fmla="*/ 458438 h 1480983"/>
              <a:gd name="connsiteX5899" fmla="*/ 1822710 w 2030243"/>
              <a:gd name="connsiteY5899" fmla="*/ 453430 h 1480983"/>
              <a:gd name="connsiteX5900" fmla="*/ 1821145 w 2030243"/>
              <a:gd name="connsiteY5900" fmla="*/ 451865 h 1480983"/>
              <a:gd name="connsiteX5901" fmla="*/ 1787982 w 2030243"/>
              <a:gd name="connsiteY5901" fmla="*/ 421801 h 1480983"/>
              <a:gd name="connsiteX5902" fmla="*/ 1775352 w 2030243"/>
              <a:gd name="connsiteY5902" fmla="*/ 410627 h 1480983"/>
              <a:gd name="connsiteX5903" fmla="*/ 1765164 w 2030243"/>
              <a:gd name="connsiteY5903" fmla="*/ 403741 h 1480983"/>
              <a:gd name="connsiteX5904" fmla="*/ 1752440 w 2030243"/>
              <a:gd name="connsiteY5904" fmla="*/ 396401 h 1480983"/>
              <a:gd name="connsiteX5905" fmla="*/ 1729261 w 2030243"/>
              <a:gd name="connsiteY5905" fmla="*/ 379640 h 1480983"/>
              <a:gd name="connsiteX5906" fmla="*/ 1723753 w 2030243"/>
              <a:gd name="connsiteY5906" fmla="*/ 371814 h 1480983"/>
              <a:gd name="connsiteX5907" fmla="*/ 1737932 w 2030243"/>
              <a:gd name="connsiteY5907" fmla="*/ 378778 h 1480983"/>
              <a:gd name="connsiteX5908" fmla="*/ 1749175 w 2030243"/>
              <a:gd name="connsiteY5908" fmla="*/ 381437 h 1480983"/>
              <a:gd name="connsiteX5909" fmla="*/ 1752157 w 2030243"/>
              <a:gd name="connsiteY5909" fmla="*/ 388889 h 1480983"/>
              <a:gd name="connsiteX5910" fmla="*/ 1791707 w 2030243"/>
              <a:gd name="connsiteY5910" fmla="*/ 414633 h 1480983"/>
              <a:gd name="connsiteX5911" fmla="*/ 1813179 w 2030243"/>
              <a:gd name="connsiteY5911" fmla="*/ 432521 h 1480983"/>
              <a:gd name="connsiteX5912" fmla="*/ 1815212 w 2030243"/>
              <a:gd name="connsiteY5912" fmla="*/ 427326 h 1480983"/>
              <a:gd name="connsiteX5913" fmla="*/ 1832240 w 2030243"/>
              <a:gd name="connsiteY5913" fmla="*/ 436700 h 1480983"/>
              <a:gd name="connsiteX5914" fmla="*/ 1833337 w 2030243"/>
              <a:gd name="connsiteY5914" fmla="*/ 441755 h 1480983"/>
              <a:gd name="connsiteX5915" fmla="*/ 1850850 w 2030243"/>
              <a:gd name="connsiteY5915" fmla="*/ 447120 h 1480983"/>
              <a:gd name="connsiteX5916" fmla="*/ 1850881 w 2030243"/>
              <a:gd name="connsiteY5916" fmla="*/ 447155 h 1480983"/>
              <a:gd name="connsiteX5917" fmla="*/ 1852446 w 2030243"/>
              <a:gd name="connsiteY5917" fmla="*/ 448736 h 1480983"/>
              <a:gd name="connsiteX5918" fmla="*/ 1854026 w 2030243"/>
              <a:gd name="connsiteY5918" fmla="*/ 450285 h 1480983"/>
              <a:gd name="connsiteX5919" fmla="*/ 1854068 w 2030243"/>
              <a:gd name="connsiteY5919" fmla="*/ 450311 h 1480983"/>
              <a:gd name="connsiteX5920" fmla="*/ 1861319 w 2030243"/>
              <a:gd name="connsiteY5920" fmla="*/ 457437 h 1480983"/>
              <a:gd name="connsiteX5921" fmla="*/ 1862728 w 2030243"/>
              <a:gd name="connsiteY5921" fmla="*/ 455684 h 1480983"/>
              <a:gd name="connsiteX5922" fmla="*/ 1854068 w 2030243"/>
              <a:gd name="connsiteY5922" fmla="*/ 450311 h 1480983"/>
              <a:gd name="connsiteX5923" fmla="*/ 1854042 w 2030243"/>
              <a:gd name="connsiteY5923" fmla="*/ 450285 h 1480983"/>
              <a:gd name="connsiteX5924" fmla="*/ 1852492 w 2030243"/>
              <a:gd name="connsiteY5924" fmla="*/ 448704 h 1480983"/>
              <a:gd name="connsiteX5925" fmla="*/ 1850912 w 2030243"/>
              <a:gd name="connsiteY5925" fmla="*/ 447139 h 1480983"/>
              <a:gd name="connsiteX5926" fmla="*/ 1850850 w 2030243"/>
              <a:gd name="connsiteY5926" fmla="*/ 447120 h 1480983"/>
              <a:gd name="connsiteX5927" fmla="*/ 1846827 w 2030243"/>
              <a:gd name="connsiteY5927" fmla="*/ 442663 h 1480983"/>
              <a:gd name="connsiteX5928" fmla="*/ 1837875 w 2030243"/>
              <a:gd name="connsiteY5928" fmla="*/ 432757 h 1480983"/>
              <a:gd name="connsiteX5929" fmla="*/ 1833681 w 2030243"/>
              <a:gd name="connsiteY5929" fmla="*/ 429908 h 1480983"/>
              <a:gd name="connsiteX5930" fmla="*/ 1833712 w 2030243"/>
              <a:gd name="connsiteY5930" fmla="*/ 429939 h 1480983"/>
              <a:gd name="connsiteX5931" fmla="*/ 1821145 w 2030243"/>
              <a:gd name="connsiteY5931" fmla="*/ 420283 h 1480983"/>
              <a:gd name="connsiteX5932" fmla="*/ 1814149 w 2030243"/>
              <a:gd name="connsiteY5932" fmla="*/ 414148 h 1480983"/>
              <a:gd name="connsiteX5933" fmla="*/ 1809735 w 2030243"/>
              <a:gd name="connsiteY5933" fmla="*/ 408452 h 1480983"/>
              <a:gd name="connsiteX5934" fmla="*/ 1798546 w 2030243"/>
              <a:gd name="connsiteY5934" fmla="*/ 399124 h 1480983"/>
              <a:gd name="connsiteX5935" fmla="*/ 1799516 w 2030243"/>
              <a:gd name="connsiteY5935" fmla="*/ 397652 h 1480983"/>
              <a:gd name="connsiteX5936" fmla="*/ 1812584 w 2030243"/>
              <a:gd name="connsiteY5936" fmla="*/ 404742 h 1480983"/>
              <a:gd name="connsiteX5937" fmla="*/ 1816732 w 2030243"/>
              <a:gd name="connsiteY5937" fmla="*/ 404789 h 1480983"/>
              <a:gd name="connsiteX5938" fmla="*/ 1815964 w 2030243"/>
              <a:gd name="connsiteY5938" fmla="*/ 400705 h 1480983"/>
              <a:gd name="connsiteX5939" fmla="*/ 1797982 w 2030243"/>
              <a:gd name="connsiteY5939" fmla="*/ 385883 h 1480983"/>
              <a:gd name="connsiteX5940" fmla="*/ 1786432 w 2030243"/>
              <a:gd name="connsiteY5940" fmla="*/ 372425 h 1480983"/>
              <a:gd name="connsiteX5941" fmla="*/ 1790846 w 2030243"/>
              <a:gd name="connsiteY5941" fmla="*/ 373958 h 1480983"/>
              <a:gd name="connsiteX5942" fmla="*/ 1806543 w 2030243"/>
              <a:gd name="connsiteY5942" fmla="*/ 380108 h 1480983"/>
              <a:gd name="connsiteX5943" fmla="*/ 1811733 w 2030243"/>
              <a:gd name="connsiteY5943" fmla="*/ 381348 h 1480983"/>
              <a:gd name="connsiteX5944" fmla="*/ 1811771 w 2030243"/>
              <a:gd name="connsiteY5944" fmla="*/ 381392 h 1480983"/>
              <a:gd name="connsiteX5945" fmla="*/ 1812447 w 2030243"/>
              <a:gd name="connsiteY5945" fmla="*/ 382048 h 1480983"/>
              <a:gd name="connsiteX5946" fmla="*/ 1813320 w 2030243"/>
              <a:gd name="connsiteY5946" fmla="*/ 382957 h 1480983"/>
              <a:gd name="connsiteX5947" fmla="*/ 1813664 w 2030243"/>
              <a:gd name="connsiteY5947" fmla="*/ 383223 h 1480983"/>
              <a:gd name="connsiteX5948" fmla="*/ 1813352 w 2030243"/>
              <a:gd name="connsiteY5948" fmla="*/ 382926 h 1480983"/>
              <a:gd name="connsiteX5949" fmla="*/ 1812447 w 2030243"/>
              <a:gd name="connsiteY5949" fmla="*/ 382048 h 1480983"/>
              <a:gd name="connsiteX5950" fmla="*/ 1811786 w 2030243"/>
              <a:gd name="connsiteY5950" fmla="*/ 381361 h 1480983"/>
              <a:gd name="connsiteX5951" fmla="*/ 1811733 w 2030243"/>
              <a:gd name="connsiteY5951" fmla="*/ 381348 h 1480983"/>
              <a:gd name="connsiteX5952" fmla="*/ 1803851 w 2030243"/>
              <a:gd name="connsiteY5952" fmla="*/ 372127 h 1480983"/>
              <a:gd name="connsiteX5953" fmla="*/ 1785461 w 2030243"/>
              <a:gd name="connsiteY5953" fmla="*/ 357901 h 1480983"/>
              <a:gd name="connsiteX5954" fmla="*/ 1794117 w 2030243"/>
              <a:gd name="connsiteY5954" fmla="*/ 358355 h 1480983"/>
              <a:gd name="connsiteX5955" fmla="*/ 1830926 w 2030243"/>
              <a:gd name="connsiteY5955" fmla="*/ 389687 h 1480983"/>
              <a:gd name="connsiteX5956" fmla="*/ 1835261 w 2030243"/>
              <a:gd name="connsiteY5956" fmla="*/ 397043 h 1480983"/>
              <a:gd name="connsiteX5957" fmla="*/ 1833900 w 2030243"/>
              <a:gd name="connsiteY5957" fmla="*/ 399029 h 1480983"/>
              <a:gd name="connsiteX5958" fmla="*/ 1842743 w 2030243"/>
              <a:gd name="connsiteY5958" fmla="*/ 407810 h 1480983"/>
              <a:gd name="connsiteX5959" fmla="*/ 1844447 w 2030243"/>
              <a:gd name="connsiteY5959" fmla="*/ 393474 h 1480983"/>
              <a:gd name="connsiteX5960" fmla="*/ 1852446 w 2030243"/>
              <a:gd name="connsiteY5960" fmla="*/ 398889 h 1480983"/>
              <a:gd name="connsiteX5961" fmla="*/ 1856937 w 2030243"/>
              <a:gd name="connsiteY5961" fmla="*/ 396197 h 1480983"/>
              <a:gd name="connsiteX5962" fmla="*/ 1886908 w 2030243"/>
              <a:gd name="connsiteY5962" fmla="*/ 418922 h 1480983"/>
              <a:gd name="connsiteX5963" fmla="*/ 1886923 w 2030243"/>
              <a:gd name="connsiteY5963" fmla="*/ 418953 h 1480983"/>
              <a:gd name="connsiteX5964" fmla="*/ 1886938 w 2030243"/>
              <a:gd name="connsiteY5964" fmla="*/ 418961 h 1480983"/>
              <a:gd name="connsiteX5965" fmla="*/ 1886908 w 2030243"/>
              <a:gd name="connsiteY5965" fmla="*/ 418984 h 1480983"/>
              <a:gd name="connsiteX5966" fmla="*/ 1886923 w 2030243"/>
              <a:gd name="connsiteY5966" fmla="*/ 419000 h 1480983"/>
              <a:gd name="connsiteX5967" fmla="*/ 1886960 w 2030243"/>
              <a:gd name="connsiteY5967" fmla="*/ 418972 h 1480983"/>
              <a:gd name="connsiteX5968" fmla="*/ 1894154 w 2030243"/>
              <a:gd name="connsiteY5968" fmla="*/ 422756 h 1480983"/>
              <a:gd name="connsiteX5969" fmla="*/ 1900493 w 2030243"/>
              <a:gd name="connsiteY5969" fmla="*/ 429094 h 1480983"/>
              <a:gd name="connsiteX5970" fmla="*/ 1904134 w 2030243"/>
              <a:gd name="connsiteY5970" fmla="*/ 429861 h 1480983"/>
              <a:gd name="connsiteX5971" fmla="*/ 1904108 w 2030243"/>
              <a:gd name="connsiteY5971" fmla="*/ 429893 h 1480983"/>
              <a:gd name="connsiteX5972" fmla="*/ 1905673 w 2030243"/>
              <a:gd name="connsiteY5972" fmla="*/ 431457 h 1480983"/>
              <a:gd name="connsiteX5973" fmla="*/ 1907237 w 2030243"/>
              <a:gd name="connsiteY5973" fmla="*/ 433022 h 1480983"/>
              <a:gd name="connsiteX5974" fmla="*/ 1908803 w 2030243"/>
              <a:gd name="connsiteY5974" fmla="*/ 434572 h 1480983"/>
              <a:gd name="connsiteX5975" fmla="*/ 1909130 w 2030243"/>
              <a:gd name="connsiteY5975" fmla="*/ 434854 h 1480983"/>
              <a:gd name="connsiteX5976" fmla="*/ 1908818 w 2030243"/>
              <a:gd name="connsiteY5976" fmla="*/ 434556 h 1480983"/>
              <a:gd name="connsiteX5977" fmla="*/ 1907269 w 2030243"/>
              <a:gd name="connsiteY5977" fmla="*/ 432991 h 1480983"/>
              <a:gd name="connsiteX5978" fmla="*/ 1905704 w 2030243"/>
              <a:gd name="connsiteY5978" fmla="*/ 431426 h 1480983"/>
              <a:gd name="connsiteX5979" fmla="*/ 1904139 w 2030243"/>
              <a:gd name="connsiteY5979" fmla="*/ 429861 h 1480983"/>
              <a:gd name="connsiteX5980" fmla="*/ 1904134 w 2030243"/>
              <a:gd name="connsiteY5980" fmla="*/ 429861 h 1480983"/>
              <a:gd name="connsiteX5981" fmla="*/ 1906078 w 2030243"/>
              <a:gd name="connsiteY5981" fmla="*/ 427420 h 1480983"/>
              <a:gd name="connsiteX5982" fmla="*/ 1914359 w 2030243"/>
              <a:gd name="connsiteY5982" fmla="*/ 433210 h 1480983"/>
              <a:gd name="connsiteX5983" fmla="*/ 1920853 w 2030243"/>
              <a:gd name="connsiteY5983" fmla="*/ 437827 h 1480983"/>
              <a:gd name="connsiteX5984" fmla="*/ 1925720 w 2030243"/>
              <a:gd name="connsiteY5984" fmla="*/ 426058 h 1480983"/>
              <a:gd name="connsiteX5985" fmla="*/ 1929116 w 2030243"/>
              <a:gd name="connsiteY5985" fmla="*/ 433836 h 1480983"/>
              <a:gd name="connsiteX5986" fmla="*/ 1942576 w 2030243"/>
              <a:gd name="connsiteY5986" fmla="*/ 440503 h 1480983"/>
              <a:gd name="connsiteX5987" fmla="*/ 1939790 w 2030243"/>
              <a:gd name="connsiteY5987" fmla="*/ 444150 h 1480983"/>
              <a:gd name="connsiteX5988" fmla="*/ 1957178 w 2030243"/>
              <a:gd name="connsiteY5988" fmla="*/ 461552 h 1480983"/>
              <a:gd name="connsiteX5989" fmla="*/ 1962655 w 2030243"/>
              <a:gd name="connsiteY5989" fmla="*/ 467062 h 1480983"/>
              <a:gd name="connsiteX5990" fmla="*/ 1979119 w 2030243"/>
              <a:gd name="connsiteY5990" fmla="*/ 477782 h 1480983"/>
              <a:gd name="connsiteX5991" fmla="*/ 1994222 w 2030243"/>
              <a:gd name="connsiteY5991" fmla="*/ 489645 h 1480983"/>
              <a:gd name="connsiteX5992" fmla="*/ 2006085 w 2030243"/>
              <a:gd name="connsiteY5992" fmla="*/ 505029 h 1480983"/>
              <a:gd name="connsiteX5993" fmla="*/ 2011594 w 2030243"/>
              <a:gd name="connsiteY5993" fmla="*/ 511305 h 1480983"/>
              <a:gd name="connsiteX5994" fmla="*/ 2011594 w 2030243"/>
              <a:gd name="connsiteY5994" fmla="*/ 504075 h 1480983"/>
              <a:gd name="connsiteX5995" fmla="*/ 2013629 w 2030243"/>
              <a:gd name="connsiteY5995" fmla="*/ 503872 h 1480983"/>
              <a:gd name="connsiteX5996" fmla="*/ 2024959 w 2030243"/>
              <a:gd name="connsiteY5996" fmla="*/ 515265 h 1480983"/>
              <a:gd name="connsiteX5997" fmla="*/ 2028168 w 2030243"/>
              <a:gd name="connsiteY5997" fmla="*/ 533012 h 1480983"/>
              <a:gd name="connsiteX5998" fmla="*/ 2022783 w 2030243"/>
              <a:gd name="connsiteY5998" fmla="*/ 535563 h 1480983"/>
              <a:gd name="connsiteX5999" fmla="*/ 2012689 w 2030243"/>
              <a:gd name="connsiteY5999" fmla="*/ 552920 h 1480983"/>
              <a:gd name="connsiteX6000" fmla="*/ 2013299 w 2030243"/>
              <a:gd name="connsiteY6000" fmla="*/ 553608 h 1480983"/>
              <a:gd name="connsiteX6001" fmla="*/ 2020828 w 2030243"/>
              <a:gd name="connsiteY6001" fmla="*/ 548693 h 1480983"/>
              <a:gd name="connsiteX6002" fmla="*/ 2022329 w 2030243"/>
              <a:gd name="connsiteY6002" fmla="*/ 550431 h 1480983"/>
              <a:gd name="connsiteX6003" fmla="*/ 2012939 w 2030243"/>
              <a:gd name="connsiteY6003" fmla="*/ 559932 h 1480983"/>
              <a:gd name="connsiteX6004" fmla="*/ 2009591 w 2030243"/>
              <a:gd name="connsiteY6004" fmla="*/ 568445 h 1480983"/>
              <a:gd name="connsiteX6005" fmla="*/ 2014239 w 2030243"/>
              <a:gd name="connsiteY6005" fmla="*/ 583156 h 1480983"/>
              <a:gd name="connsiteX6006" fmla="*/ 2018292 w 2030243"/>
              <a:gd name="connsiteY6006" fmla="*/ 587695 h 1480983"/>
              <a:gd name="connsiteX6007" fmla="*/ 2015710 w 2030243"/>
              <a:gd name="connsiteY6007" fmla="*/ 594627 h 1480983"/>
              <a:gd name="connsiteX6008" fmla="*/ 2023925 w 2030243"/>
              <a:gd name="connsiteY6008" fmla="*/ 590606 h 1480983"/>
              <a:gd name="connsiteX6009" fmla="*/ 2025945 w 2030243"/>
              <a:gd name="connsiteY6009" fmla="*/ 596491 h 1480983"/>
              <a:gd name="connsiteX6010" fmla="*/ 2023848 w 2030243"/>
              <a:gd name="connsiteY6010" fmla="*/ 604331 h 1480983"/>
              <a:gd name="connsiteX6011" fmla="*/ 2021656 w 2030243"/>
              <a:gd name="connsiteY6011" fmla="*/ 611859 h 1480983"/>
              <a:gd name="connsiteX6012" fmla="*/ 2030155 w 2030243"/>
              <a:gd name="connsiteY6012" fmla="*/ 611295 h 1480983"/>
              <a:gd name="connsiteX6013" fmla="*/ 2018246 w 2030243"/>
              <a:gd name="connsiteY6013" fmla="*/ 626586 h 1480983"/>
              <a:gd name="connsiteX6014" fmla="*/ 2005396 w 2030243"/>
              <a:gd name="connsiteY6014" fmla="*/ 633144 h 1480983"/>
              <a:gd name="connsiteX6015" fmla="*/ 2000435 w 2030243"/>
              <a:gd name="connsiteY6015" fmla="*/ 649107 h 1480983"/>
              <a:gd name="connsiteX6016" fmla="*/ 2005021 w 2030243"/>
              <a:gd name="connsiteY6016" fmla="*/ 647041 h 1480983"/>
              <a:gd name="connsiteX6017" fmla="*/ 2004410 w 2030243"/>
              <a:gd name="connsiteY6017" fmla="*/ 649404 h 1480983"/>
              <a:gd name="connsiteX6018" fmla="*/ 1991185 w 2030243"/>
              <a:gd name="connsiteY6018" fmla="*/ 666573 h 1480983"/>
              <a:gd name="connsiteX6019" fmla="*/ 1988744 w 2030243"/>
              <a:gd name="connsiteY6019" fmla="*/ 674585 h 1480983"/>
              <a:gd name="connsiteX6020" fmla="*/ 1979917 w 2030243"/>
              <a:gd name="connsiteY6020" fmla="*/ 692020 h 1480983"/>
              <a:gd name="connsiteX6021" fmla="*/ 1972124 w 2030243"/>
              <a:gd name="connsiteY6021" fmla="*/ 706527 h 1480983"/>
              <a:gd name="connsiteX6022" fmla="*/ 1960057 w 2030243"/>
              <a:gd name="connsiteY6022" fmla="*/ 723414 h 1480983"/>
              <a:gd name="connsiteX6023" fmla="*/ 1952592 w 2030243"/>
              <a:gd name="connsiteY6023" fmla="*/ 727265 h 1480983"/>
              <a:gd name="connsiteX6024" fmla="*/ 1960120 w 2030243"/>
              <a:gd name="connsiteY6024" fmla="*/ 736467 h 1480983"/>
              <a:gd name="connsiteX6025" fmla="*/ 1954376 w 2030243"/>
              <a:gd name="connsiteY6025" fmla="*/ 747954 h 1480983"/>
              <a:gd name="connsiteX6026" fmla="*/ 1958696 w 2030243"/>
              <a:gd name="connsiteY6026" fmla="*/ 752023 h 1480983"/>
              <a:gd name="connsiteX6027" fmla="*/ 1941089 w 2030243"/>
              <a:gd name="connsiteY6027" fmla="*/ 766735 h 1480983"/>
              <a:gd name="connsiteX6028" fmla="*/ 1924765 w 2030243"/>
              <a:gd name="connsiteY6028" fmla="*/ 784670 h 1480983"/>
              <a:gd name="connsiteX6029" fmla="*/ 1936957 w 2030243"/>
              <a:gd name="connsiteY6029" fmla="*/ 784670 h 1480983"/>
              <a:gd name="connsiteX6030" fmla="*/ 1933859 w 2030243"/>
              <a:gd name="connsiteY6030" fmla="*/ 794483 h 1480983"/>
              <a:gd name="connsiteX6031" fmla="*/ 1953030 w 2030243"/>
              <a:gd name="connsiteY6031" fmla="*/ 792604 h 1480983"/>
              <a:gd name="connsiteX6032" fmla="*/ 1930932 w 2030243"/>
              <a:gd name="connsiteY6032" fmla="*/ 811369 h 1480983"/>
              <a:gd name="connsiteX6033" fmla="*/ 1919194 w 2030243"/>
              <a:gd name="connsiteY6033" fmla="*/ 828099 h 1480983"/>
              <a:gd name="connsiteX6034" fmla="*/ 1923452 w 2030243"/>
              <a:gd name="connsiteY6034" fmla="*/ 832607 h 1480983"/>
              <a:gd name="connsiteX6035" fmla="*/ 1894607 w 2030243"/>
              <a:gd name="connsiteY6035" fmla="*/ 866255 h 1480983"/>
              <a:gd name="connsiteX6036" fmla="*/ 1895218 w 2030243"/>
              <a:gd name="connsiteY6036" fmla="*/ 876162 h 1480983"/>
              <a:gd name="connsiteX6037" fmla="*/ 1895437 w 2030243"/>
              <a:gd name="connsiteY6037" fmla="*/ 878400 h 1480983"/>
              <a:gd name="connsiteX6038" fmla="*/ 1886704 w 2030243"/>
              <a:gd name="connsiteY6038" fmla="*/ 891921 h 1480983"/>
              <a:gd name="connsiteX6039" fmla="*/ 1871805 w 2030243"/>
              <a:gd name="connsiteY6039" fmla="*/ 904457 h 1480983"/>
              <a:gd name="connsiteX6040" fmla="*/ 1874590 w 2030243"/>
              <a:gd name="connsiteY6040" fmla="*/ 911093 h 1480983"/>
              <a:gd name="connsiteX6041" fmla="*/ 1880835 w 2030243"/>
              <a:gd name="connsiteY6041" fmla="*/ 912376 h 1480983"/>
              <a:gd name="connsiteX6042" fmla="*/ 1879724 w 2030243"/>
              <a:gd name="connsiteY6042" fmla="*/ 914552 h 1480983"/>
              <a:gd name="connsiteX6043" fmla="*/ 1869520 w 2030243"/>
              <a:gd name="connsiteY6043" fmla="*/ 920279 h 1480983"/>
              <a:gd name="connsiteX6044" fmla="*/ 1856656 w 2030243"/>
              <a:gd name="connsiteY6044" fmla="*/ 935101 h 1480983"/>
              <a:gd name="connsiteX6045" fmla="*/ 1845043 w 2030243"/>
              <a:gd name="connsiteY6045" fmla="*/ 947730 h 1480983"/>
              <a:gd name="connsiteX6046" fmla="*/ 1836968 w 2030243"/>
              <a:gd name="connsiteY6046" fmla="*/ 956432 h 1480983"/>
              <a:gd name="connsiteX6047" fmla="*/ 1820456 w 2030243"/>
              <a:gd name="connsiteY6047" fmla="*/ 975416 h 1480983"/>
              <a:gd name="connsiteX6048" fmla="*/ 1807357 w 2030243"/>
              <a:gd name="connsiteY6048" fmla="*/ 986231 h 1480983"/>
              <a:gd name="connsiteX6049" fmla="*/ 1813711 w 2030243"/>
              <a:gd name="connsiteY6049" fmla="*/ 996185 h 1480983"/>
              <a:gd name="connsiteX6050" fmla="*/ 1798154 w 2030243"/>
              <a:gd name="connsiteY6050" fmla="*/ 1004682 h 1480983"/>
              <a:gd name="connsiteX6051" fmla="*/ 1788577 w 2030243"/>
              <a:gd name="connsiteY6051" fmla="*/ 1013650 h 1480983"/>
              <a:gd name="connsiteX6052" fmla="*/ 1779249 w 2030243"/>
              <a:gd name="connsiteY6052" fmla="*/ 1013650 h 1480983"/>
              <a:gd name="connsiteX6053" fmla="*/ 1773880 w 2030243"/>
              <a:gd name="connsiteY6053" fmla="*/ 1009314 h 1480983"/>
              <a:gd name="connsiteX6054" fmla="*/ 1771627 w 2030243"/>
              <a:gd name="connsiteY6054" fmla="*/ 1009268 h 1480983"/>
              <a:gd name="connsiteX6055" fmla="*/ 1774976 w 2030243"/>
              <a:gd name="connsiteY6055" fmla="*/ 1018956 h 1480983"/>
              <a:gd name="connsiteX6056" fmla="*/ 1783630 w 2030243"/>
              <a:gd name="connsiteY6056" fmla="*/ 1021694 h 1480983"/>
              <a:gd name="connsiteX6057" fmla="*/ 1790329 w 2030243"/>
              <a:gd name="connsiteY6057" fmla="*/ 1025340 h 1480983"/>
              <a:gd name="connsiteX6058" fmla="*/ 1784101 w 2030243"/>
              <a:gd name="connsiteY6058" fmla="*/ 1030787 h 1480983"/>
              <a:gd name="connsiteX6059" fmla="*/ 1771486 w 2030243"/>
              <a:gd name="connsiteY6059" fmla="*/ 1029143 h 1480983"/>
              <a:gd name="connsiteX6060" fmla="*/ 1775696 w 2030243"/>
              <a:gd name="connsiteY6060" fmla="*/ 1034276 h 1480983"/>
              <a:gd name="connsiteX6061" fmla="*/ 1769092 w 2030243"/>
              <a:gd name="connsiteY6061" fmla="*/ 1038283 h 1480983"/>
              <a:gd name="connsiteX6062" fmla="*/ 1754866 w 2030243"/>
              <a:gd name="connsiteY6062" fmla="*/ 1044027 h 1480983"/>
              <a:gd name="connsiteX6063" fmla="*/ 1772158 w 2030243"/>
              <a:gd name="connsiteY6063" fmla="*/ 1053167 h 1480983"/>
              <a:gd name="connsiteX6064" fmla="*/ 1771533 w 2030243"/>
              <a:gd name="connsiteY6064" fmla="*/ 1054653 h 1480983"/>
              <a:gd name="connsiteX6065" fmla="*/ 1752111 w 2030243"/>
              <a:gd name="connsiteY6065" fmla="*/ 1052634 h 1480983"/>
              <a:gd name="connsiteX6066" fmla="*/ 1751516 w 2030243"/>
              <a:gd name="connsiteY6066" fmla="*/ 1059537 h 1480983"/>
              <a:gd name="connsiteX6067" fmla="*/ 1744588 w 2030243"/>
              <a:gd name="connsiteY6067" fmla="*/ 1057404 h 1480983"/>
              <a:gd name="connsiteX6068" fmla="*/ 1744567 w 2030243"/>
              <a:gd name="connsiteY6068" fmla="*/ 1057361 h 1480983"/>
              <a:gd name="connsiteX6069" fmla="*/ 1743002 w 2030243"/>
              <a:gd name="connsiteY6069" fmla="*/ 1055796 h 1480983"/>
              <a:gd name="connsiteX6070" fmla="*/ 1742643 w 2030243"/>
              <a:gd name="connsiteY6070" fmla="*/ 1055483 h 1480983"/>
              <a:gd name="connsiteX6071" fmla="*/ 1742971 w 2030243"/>
              <a:gd name="connsiteY6071" fmla="*/ 1055827 h 1480983"/>
              <a:gd name="connsiteX6072" fmla="*/ 1744552 w 2030243"/>
              <a:gd name="connsiteY6072" fmla="*/ 1057392 h 1480983"/>
              <a:gd name="connsiteX6073" fmla="*/ 1744588 w 2030243"/>
              <a:gd name="connsiteY6073" fmla="*/ 1057404 h 1480983"/>
              <a:gd name="connsiteX6074" fmla="*/ 1749247 w 2030243"/>
              <a:gd name="connsiteY6074" fmla="*/ 1066767 h 1480983"/>
              <a:gd name="connsiteX6075" fmla="*/ 1742971 w 2030243"/>
              <a:gd name="connsiteY6075" fmla="*/ 1065217 h 1480983"/>
              <a:gd name="connsiteX6076" fmla="*/ 1742965 w 2030243"/>
              <a:gd name="connsiteY6076" fmla="*/ 1065210 h 1480983"/>
              <a:gd name="connsiteX6077" fmla="*/ 1743002 w 2030243"/>
              <a:gd name="connsiteY6077" fmla="*/ 1065186 h 1480983"/>
              <a:gd name="connsiteX6078" fmla="*/ 1742659 w 2030243"/>
              <a:gd name="connsiteY6078" fmla="*/ 1064857 h 1480983"/>
              <a:gd name="connsiteX6079" fmla="*/ 1742965 w 2030243"/>
              <a:gd name="connsiteY6079" fmla="*/ 1065210 h 1480983"/>
              <a:gd name="connsiteX6080" fmla="*/ 1734488 w 2030243"/>
              <a:gd name="connsiteY6080" fmla="*/ 1070304 h 1480983"/>
              <a:gd name="connsiteX6081" fmla="*/ 1723909 w 2030243"/>
              <a:gd name="connsiteY6081" fmla="*/ 1073935 h 1480983"/>
              <a:gd name="connsiteX6082" fmla="*/ 1710325 w 2030243"/>
              <a:gd name="connsiteY6082" fmla="*/ 1074419 h 1480983"/>
              <a:gd name="connsiteX6083" fmla="*/ 1704253 w 2030243"/>
              <a:gd name="connsiteY6083" fmla="*/ 1072057 h 1480983"/>
              <a:gd name="connsiteX6084" fmla="*/ 1733800 w 2030243"/>
              <a:gd name="connsiteY6084" fmla="*/ 1097160 h 1480983"/>
              <a:gd name="connsiteX6085" fmla="*/ 1704268 w 2030243"/>
              <a:gd name="connsiteY6085" fmla="*/ 1084827 h 1480983"/>
              <a:gd name="connsiteX6086" fmla="*/ 1717023 w 2030243"/>
              <a:gd name="connsiteY6086" fmla="*/ 1097489 h 1480983"/>
              <a:gd name="connsiteX6087" fmla="*/ 1709293 w 2030243"/>
              <a:gd name="connsiteY6087" fmla="*/ 1096080 h 1480983"/>
              <a:gd name="connsiteX6088" fmla="*/ 1701420 w 2030243"/>
              <a:gd name="connsiteY6088" fmla="*/ 1098020 h 1480983"/>
              <a:gd name="connsiteX6089" fmla="*/ 1689793 w 2030243"/>
              <a:gd name="connsiteY6089" fmla="*/ 1094966 h 1480983"/>
              <a:gd name="connsiteX6090" fmla="*/ 1689760 w 2030243"/>
              <a:gd name="connsiteY6090" fmla="*/ 1094937 h 1480983"/>
              <a:gd name="connsiteX6091" fmla="*/ 1688195 w 2030243"/>
              <a:gd name="connsiteY6091" fmla="*/ 1093357 h 1480983"/>
              <a:gd name="connsiteX6092" fmla="*/ 1686631 w 2030243"/>
              <a:gd name="connsiteY6092" fmla="*/ 1091792 h 1480983"/>
              <a:gd name="connsiteX6093" fmla="*/ 1685065 w 2030243"/>
              <a:gd name="connsiteY6093" fmla="*/ 1090226 h 1480983"/>
              <a:gd name="connsiteX6094" fmla="*/ 1683500 w 2030243"/>
              <a:gd name="connsiteY6094" fmla="*/ 1088662 h 1480983"/>
              <a:gd name="connsiteX6095" fmla="*/ 1682155 w 2030243"/>
              <a:gd name="connsiteY6095" fmla="*/ 1088302 h 1480983"/>
              <a:gd name="connsiteX6096" fmla="*/ 1683468 w 2030243"/>
              <a:gd name="connsiteY6096" fmla="*/ 1088693 h 1480983"/>
              <a:gd name="connsiteX6097" fmla="*/ 1685034 w 2030243"/>
              <a:gd name="connsiteY6097" fmla="*/ 1090258 h 1480983"/>
              <a:gd name="connsiteX6098" fmla="*/ 1686599 w 2030243"/>
              <a:gd name="connsiteY6098" fmla="*/ 1091823 h 1480983"/>
              <a:gd name="connsiteX6099" fmla="*/ 1688164 w 2030243"/>
              <a:gd name="connsiteY6099" fmla="*/ 1093388 h 1480983"/>
              <a:gd name="connsiteX6100" fmla="*/ 1689745 w 2030243"/>
              <a:gd name="connsiteY6100" fmla="*/ 1094953 h 1480983"/>
              <a:gd name="connsiteX6101" fmla="*/ 1689793 w 2030243"/>
              <a:gd name="connsiteY6101" fmla="*/ 1094966 h 1480983"/>
              <a:gd name="connsiteX6102" fmla="*/ 1698446 w 2030243"/>
              <a:gd name="connsiteY6102" fmla="*/ 1102637 h 1480983"/>
              <a:gd name="connsiteX6103" fmla="*/ 1699714 w 2030243"/>
              <a:gd name="connsiteY6103" fmla="*/ 1107255 h 1480983"/>
              <a:gd name="connsiteX6104" fmla="*/ 1694893 w 2030243"/>
              <a:gd name="connsiteY6104" fmla="*/ 1107614 h 1480983"/>
              <a:gd name="connsiteX6105" fmla="*/ 1687257 w 2030243"/>
              <a:gd name="connsiteY6105" fmla="*/ 1103154 h 1480983"/>
              <a:gd name="connsiteX6106" fmla="*/ 1693751 w 2030243"/>
              <a:gd name="connsiteY6106" fmla="*/ 1111417 h 1480983"/>
              <a:gd name="connsiteX6107" fmla="*/ 1701999 w 2030243"/>
              <a:gd name="connsiteY6107" fmla="*/ 1117959 h 1480983"/>
              <a:gd name="connsiteX6108" fmla="*/ 1679071 w 2030243"/>
              <a:gd name="connsiteY6108" fmla="*/ 1114484 h 1480983"/>
              <a:gd name="connsiteX6109" fmla="*/ 1680385 w 2030243"/>
              <a:gd name="connsiteY6109" fmla="*/ 1123092 h 1480983"/>
              <a:gd name="connsiteX6110" fmla="*/ 1673170 w 2030243"/>
              <a:gd name="connsiteY6110" fmla="*/ 1121057 h 1480983"/>
              <a:gd name="connsiteX6111" fmla="*/ 1652810 w 2030243"/>
              <a:gd name="connsiteY6111" fmla="*/ 1109571 h 1480983"/>
              <a:gd name="connsiteX6112" fmla="*/ 1615296 w 2030243"/>
              <a:gd name="connsiteY6112" fmla="*/ 1092434 h 1480983"/>
              <a:gd name="connsiteX6113" fmla="*/ 1607251 w 2030243"/>
              <a:gd name="connsiteY6113" fmla="*/ 1085392 h 1480983"/>
              <a:gd name="connsiteX6114" fmla="*/ 1629976 w 2030243"/>
              <a:gd name="connsiteY6114" fmla="*/ 1090117 h 1480983"/>
              <a:gd name="connsiteX6115" fmla="*/ 1630258 w 2030243"/>
              <a:gd name="connsiteY6115" fmla="*/ 1089194 h 1480983"/>
              <a:gd name="connsiteX6116" fmla="*/ 1621900 w 2030243"/>
              <a:gd name="connsiteY6116" fmla="*/ 1082559 h 1480983"/>
              <a:gd name="connsiteX6117" fmla="*/ 1622730 w 2030243"/>
              <a:gd name="connsiteY6117" fmla="*/ 1080978 h 1480983"/>
              <a:gd name="connsiteX6118" fmla="*/ 1639319 w 2030243"/>
              <a:gd name="connsiteY6118" fmla="*/ 1083810 h 1480983"/>
              <a:gd name="connsiteX6119" fmla="*/ 1628630 w 2030243"/>
              <a:gd name="connsiteY6119" fmla="*/ 1073606 h 1480983"/>
              <a:gd name="connsiteX6120" fmla="*/ 1624780 w 2030243"/>
              <a:gd name="connsiteY6120" fmla="*/ 1071228 h 1480983"/>
              <a:gd name="connsiteX6121" fmla="*/ 1611445 w 2030243"/>
              <a:gd name="connsiteY6121" fmla="*/ 1060820 h 1480983"/>
              <a:gd name="connsiteX6122" fmla="*/ 1597610 w 2030243"/>
              <a:gd name="connsiteY6122" fmla="*/ 1058597 h 1480983"/>
              <a:gd name="connsiteX6123" fmla="*/ 1603073 w 2030243"/>
              <a:gd name="connsiteY6123" fmla="*/ 1050757 h 1480983"/>
              <a:gd name="connsiteX6124" fmla="*/ 1612463 w 2030243"/>
              <a:gd name="connsiteY6124" fmla="*/ 1047548 h 1480983"/>
              <a:gd name="connsiteX6125" fmla="*/ 1612463 w 2030243"/>
              <a:gd name="connsiteY6125" fmla="*/ 1041899 h 1480983"/>
              <a:gd name="connsiteX6126" fmla="*/ 1620845 w 2030243"/>
              <a:gd name="connsiteY6126" fmla="*/ 1044843 h 1480983"/>
              <a:gd name="connsiteX6127" fmla="*/ 1620868 w 2030243"/>
              <a:gd name="connsiteY6127" fmla="*/ 1044888 h 1480983"/>
              <a:gd name="connsiteX6128" fmla="*/ 1622214 w 2030243"/>
              <a:gd name="connsiteY6128" fmla="*/ 1045248 h 1480983"/>
              <a:gd name="connsiteX6129" fmla="*/ 1620883 w 2030243"/>
              <a:gd name="connsiteY6129" fmla="*/ 1044857 h 1480983"/>
              <a:gd name="connsiteX6130" fmla="*/ 1620845 w 2030243"/>
              <a:gd name="connsiteY6130" fmla="*/ 1044843 h 1480983"/>
              <a:gd name="connsiteX6131" fmla="*/ 1616282 w 2030243"/>
              <a:gd name="connsiteY6131" fmla="*/ 1035935 h 1480983"/>
              <a:gd name="connsiteX6132" fmla="*/ 1609866 w 2030243"/>
              <a:gd name="connsiteY6132" fmla="*/ 1033103 h 1480983"/>
              <a:gd name="connsiteX6133" fmla="*/ 1600287 w 2030243"/>
              <a:gd name="connsiteY6133" fmla="*/ 1034151 h 1480983"/>
              <a:gd name="connsiteX6134" fmla="*/ 1599646 w 2030243"/>
              <a:gd name="connsiteY6134" fmla="*/ 1032508 h 1480983"/>
              <a:gd name="connsiteX6135" fmla="*/ 1607533 w 2030243"/>
              <a:gd name="connsiteY6135" fmla="*/ 1028205 h 1480983"/>
              <a:gd name="connsiteX6136" fmla="*/ 1609255 w 2030243"/>
              <a:gd name="connsiteY6136" fmla="*/ 1023697 h 1480983"/>
              <a:gd name="connsiteX6137" fmla="*/ 1611525 w 2030243"/>
              <a:gd name="connsiteY6137" fmla="*/ 1023947 h 1480983"/>
              <a:gd name="connsiteX6138" fmla="*/ 1620680 w 2030243"/>
              <a:gd name="connsiteY6138" fmla="*/ 1027610 h 1480983"/>
              <a:gd name="connsiteX6139" fmla="*/ 1627144 w 2030243"/>
              <a:gd name="connsiteY6139" fmla="*/ 1027641 h 1480983"/>
              <a:gd name="connsiteX6140" fmla="*/ 1627159 w 2030243"/>
              <a:gd name="connsiteY6140" fmla="*/ 1027658 h 1480983"/>
              <a:gd name="connsiteX6141" fmla="*/ 1627112 w 2030243"/>
              <a:gd name="connsiteY6141" fmla="*/ 1027672 h 1480983"/>
              <a:gd name="connsiteX6142" fmla="*/ 1627440 w 2030243"/>
              <a:gd name="connsiteY6142" fmla="*/ 1027954 h 1480983"/>
              <a:gd name="connsiteX6143" fmla="*/ 1627159 w 2030243"/>
              <a:gd name="connsiteY6143" fmla="*/ 1027658 h 1480983"/>
              <a:gd name="connsiteX6144" fmla="*/ 1632340 w 2030243"/>
              <a:gd name="connsiteY6144" fmla="*/ 1026046 h 1480983"/>
              <a:gd name="connsiteX6145" fmla="*/ 1637863 w 2030243"/>
              <a:gd name="connsiteY6145" fmla="*/ 1029362 h 1480983"/>
              <a:gd name="connsiteX6146" fmla="*/ 1610507 w 2030243"/>
              <a:gd name="connsiteY6146" fmla="*/ 1013117 h 1480983"/>
              <a:gd name="connsiteX6147" fmla="*/ 1603276 w 2030243"/>
              <a:gd name="connsiteY6147" fmla="*/ 999909 h 1480983"/>
              <a:gd name="connsiteX6148" fmla="*/ 1609005 w 2030243"/>
              <a:gd name="connsiteY6148" fmla="*/ 997561 h 1480983"/>
              <a:gd name="connsiteX6149" fmla="*/ 1600459 w 2030243"/>
              <a:gd name="connsiteY6149" fmla="*/ 992130 h 1480983"/>
              <a:gd name="connsiteX6150" fmla="*/ 1598754 w 2030243"/>
              <a:gd name="connsiteY6150" fmla="*/ 986356 h 1480983"/>
              <a:gd name="connsiteX6151" fmla="*/ 1592384 w 2030243"/>
              <a:gd name="connsiteY6151" fmla="*/ 986356 h 1480983"/>
              <a:gd name="connsiteX6152" fmla="*/ 1599709 w 2030243"/>
              <a:gd name="connsiteY6152" fmla="*/ 982772 h 1480983"/>
              <a:gd name="connsiteX6153" fmla="*/ 1613542 w 2030243"/>
              <a:gd name="connsiteY6153" fmla="*/ 992819 h 1480983"/>
              <a:gd name="connsiteX6154" fmla="*/ 1622010 w 2030243"/>
              <a:gd name="connsiteY6154" fmla="*/ 984978 h 1480983"/>
              <a:gd name="connsiteX6155" fmla="*/ 1610429 w 2030243"/>
              <a:gd name="connsiteY6155" fmla="*/ 979736 h 1480983"/>
              <a:gd name="connsiteX6156" fmla="*/ 1618192 w 2030243"/>
              <a:gd name="connsiteY6156" fmla="*/ 975463 h 1480983"/>
              <a:gd name="connsiteX6157" fmla="*/ 1623961 w 2030243"/>
              <a:gd name="connsiteY6157" fmla="*/ 977551 h 1480983"/>
              <a:gd name="connsiteX6158" fmla="*/ 1624013 w 2030243"/>
              <a:gd name="connsiteY6158" fmla="*/ 977591 h 1480983"/>
              <a:gd name="connsiteX6159" fmla="*/ 1624358 w 2030243"/>
              <a:gd name="connsiteY6159" fmla="*/ 977920 h 1480983"/>
              <a:gd name="connsiteX6160" fmla="*/ 1624029 w 2030243"/>
              <a:gd name="connsiteY6160" fmla="*/ 977576 h 1480983"/>
              <a:gd name="connsiteX6161" fmla="*/ 1623961 w 2030243"/>
              <a:gd name="connsiteY6161" fmla="*/ 977551 h 1480983"/>
              <a:gd name="connsiteX6162" fmla="*/ 1614122 w 2030243"/>
              <a:gd name="connsiteY6162" fmla="*/ 970080 h 1480983"/>
              <a:gd name="connsiteX6163" fmla="*/ 1602807 w 2030243"/>
              <a:gd name="connsiteY6163" fmla="*/ 978875 h 1480983"/>
              <a:gd name="connsiteX6164" fmla="*/ 1601602 w 2030243"/>
              <a:gd name="connsiteY6164" fmla="*/ 977967 h 1480983"/>
              <a:gd name="connsiteX6165" fmla="*/ 1605202 w 2030243"/>
              <a:gd name="connsiteY6165" fmla="*/ 971372 h 1480983"/>
              <a:gd name="connsiteX6166" fmla="*/ 1605280 w 2030243"/>
              <a:gd name="connsiteY6166" fmla="*/ 971331 h 1480983"/>
              <a:gd name="connsiteX6167" fmla="*/ 1605265 w 2030243"/>
              <a:gd name="connsiteY6167" fmla="*/ 968171 h 1480983"/>
              <a:gd name="connsiteX6168" fmla="*/ 1604920 w 2030243"/>
              <a:gd name="connsiteY6168" fmla="*/ 967842 h 1480983"/>
              <a:gd name="connsiteX6169" fmla="*/ 1605248 w 2030243"/>
              <a:gd name="connsiteY6169" fmla="*/ 968202 h 1480983"/>
              <a:gd name="connsiteX6170" fmla="*/ 1605233 w 2030243"/>
              <a:gd name="connsiteY6170" fmla="*/ 971315 h 1480983"/>
              <a:gd name="connsiteX6171" fmla="*/ 1605202 w 2030243"/>
              <a:gd name="connsiteY6171" fmla="*/ 971372 h 1480983"/>
              <a:gd name="connsiteX6172" fmla="*/ 1594810 w 2030243"/>
              <a:gd name="connsiteY6172" fmla="*/ 976825 h 1480983"/>
              <a:gd name="connsiteX6173" fmla="*/ 1597595 w 2030243"/>
              <a:gd name="connsiteY6173" fmla="*/ 962567 h 1480983"/>
              <a:gd name="connsiteX6174" fmla="*/ 1608410 w 2030243"/>
              <a:gd name="connsiteY6174" fmla="*/ 953693 h 1480983"/>
              <a:gd name="connsiteX6175" fmla="*/ 1597377 w 2030243"/>
              <a:gd name="connsiteY6175" fmla="*/ 956119 h 1480983"/>
              <a:gd name="connsiteX6176" fmla="*/ 1586828 w 2030243"/>
              <a:gd name="connsiteY6176" fmla="*/ 961362 h 1480983"/>
              <a:gd name="connsiteX6177" fmla="*/ 1587250 w 2030243"/>
              <a:gd name="connsiteY6177" fmla="*/ 953114 h 1480983"/>
              <a:gd name="connsiteX6178" fmla="*/ 1578654 w 2030243"/>
              <a:gd name="connsiteY6178" fmla="*/ 941600 h 1480983"/>
              <a:gd name="connsiteX6179" fmla="*/ 1578688 w 2030243"/>
              <a:gd name="connsiteY6179" fmla="*/ 941564 h 1480983"/>
              <a:gd name="connsiteX6180" fmla="*/ 1587577 w 2030243"/>
              <a:gd name="connsiteY6180" fmla="*/ 941510 h 1480983"/>
              <a:gd name="connsiteX6181" fmla="*/ 1588015 w 2030243"/>
              <a:gd name="connsiteY6181" fmla="*/ 933797 h 1480983"/>
              <a:gd name="connsiteX6182" fmla="*/ 1588033 w 2030243"/>
              <a:gd name="connsiteY6182" fmla="*/ 933785 h 1480983"/>
              <a:gd name="connsiteX6183" fmla="*/ 1588057 w 2030243"/>
              <a:gd name="connsiteY6183" fmla="*/ 933747 h 1480983"/>
              <a:gd name="connsiteX6184" fmla="*/ 1593147 w 2030243"/>
              <a:gd name="connsiteY6184" fmla="*/ 932794 h 1480983"/>
              <a:gd name="connsiteX6185" fmla="*/ 1596657 w 2030243"/>
              <a:gd name="connsiteY6185" fmla="*/ 927995 h 1480983"/>
              <a:gd name="connsiteX6186" fmla="*/ 1590843 w 2030243"/>
              <a:gd name="connsiteY6186" fmla="*/ 929112 h 1480983"/>
              <a:gd name="connsiteX6187" fmla="*/ 1588057 w 2030243"/>
              <a:gd name="connsiteY6187" fmla="*/ 933747 h 1480983"/>
              <a:gd name="connsiteX6188" fmla="*/ 1588018 w 2030243"/>
              <a:gd name="connsiteY6188" fmla="*/ 933755 h 1480983"/>
              <a:gd name="connsiteX6189" fmla="*/ 1588015 w 2030243"/>
              <a:gd name="connsiteY6189" fmla="*/ 933797 h 1480983"/>
              <a:gd name="connsiteX6190" fmla="*/ 1582886 w 2030243"/>
              <a:gd name="connsiteY6190" fmla="*/ 937153 h 1480983"/>
              <a:gd name="connsiteX6191" fmla="*/ 1578688 w 2030243"/>
              <a:gd name="connsiteY6191" fmla="*/ 941564 h 1480983"/>
              <a:gd name="connsiteX6192" fmla="*/ 1578628 w 2030243"/>
              <a:gd name="connsiteY6192" fmla="*/ 941565 h 1480983"/>
              <a:gd name="connsiteX6193" fmla="*/ 1578654 w 2030243"/>
              <a:gd name="connsiteY6193" fmla="*/ 941600 h 1480983"/>
              <a:gd name="connsiteX6194" fmla="*/ 1578643 w 2030243"/>
              <a:gd name="connsiteY6194" fmla="*/ 941611 h 1480983"/>
              <a:gd name="connsiteX6195" fmla="*/ 1566421 w 2030243"/>
              <a:gd name="connsiteY6195" fmla="*/ 952973 h 1480983"/>
              <a:gd name="connsiteX6196" fmla="*/ 1575137 w 2030243"/>
              <a:gd name="connsiteY6196" fmla="*/ 964133 h 1480983"/>
              <a:gd name="connsiteX6197" fmla="*/ 1565747 w 2030243"/>
              <a:gd name="connsiteY6197" fmla="*/ 964570 h 1480983"/>
              <a:gd name="connsiteX6198" fmla="*/ 1571444 w 2030243"/>
              <a:gd name="connsiteY6198" fmla="*/ 967842 h 1480983"/>
              <a:gd name="connsiteX6199" fmla="*/ 1578346 w 2030243"/>
              <a:gd name="connsiteY6199" fmla="*/ 962693 h 1480983"/>
              <a:gd name="connsiteX6200" fmla="*/ 1580365 w 2030243"/>
              <a:gd name="connsiteY6200" fmla="*/ 971190 h 1480983"/>
              <a:gd name="connsiteX6201" fmla="*/ 1573917 w 2030243"/>
              <a:gd name="connsiteY6201" fmla="*/ 980705 h 1480983"/>
              <a:gd name="connsiteX6202" fmla="*/ 1573557 w 2030243"/>
              <a:gd name="connsiteY6202" fmla="*/ 981175 h 1480983"/>
              <a:gd name="connsiteX6203" fmla="*/ 1573901 w 2030243"/>
              <a:gd name="connsiteY6203" fmla="*/ 982239 h 1480983"/>
              <a:gd name="connsiteX6204" fmla="*/ 1573918 w 2030243"/>
              <a:gd name="connsiteY6204" fmla="*/ 982256 h 1480983"/>
              <a:gd name="connsiteX6205" fmla="*/ 1573917 w 2030243"/>
              <a:gd name="connsiteY6205" fmla="*/ 982318 h 1480983"/>
              <a:gd name="connsiteX6206" fmla="*/ 1573920 w 2030243"/>
              <a:gd name="connsiteY6206" fmla="*/ 982320 h 1480983"/>
              <a:gd name="connsiteX6207" fmla="*/ 1567203 w 2030243"/>
              <a:gd name="connsiteY6207" fmla="*/ 990018 h 1480983"/>
              <a:gd name="connsiteX6208" fmla="*/ 1567656 w 2030243"/>
              <a:gd name="connsiteY6208" fmla="*/ 985388 h 1480983"/>
              <a:gd name="connsiteX6209" fmla="*/ 1567688 w 2030243"/>
              <a:gd name="connsiteY6209" fmla="*/ 985401 h 1480983"/>
              <a:gd name="connsiteX6210" fmla="*/ 1567985 w 2030243"/>
              <a:gd name="connsiteY6210" fmla="*/ 985057 h 1480983"/>
              <a:gd name="connsiteX6211" fmla="*/ 1567657 w 2030243"/>
              <a:gd name="connsiteY6211" fmla="*/ 985385 h 1480983"/>
              <a:gd name="connsiteX6212" fmla="*/ 1567656 w 2030243"/>
              <a:gd name="connsiteY6212" fmla="*/ 985388 h 1480983"/>
              <a:gd name="connsiteX6213" fmla="*/ 1559869 w 2030243"/>
              <a:gd name="connsiteY6213" fmla="*/ 982248 h 1480983"/>
              <a:gd name="connsiteX6214" fmla="*/ 1563478 w 2030243"/>
              <a:gd name="connsiteY6214" fmla="*/ 978530 h 1480983"/>
              <a:gd name="connsiteX6215" fmla="*/ 1565998 w 2030243"/>
              <a:gd name="connsiteY6215" fmla="*/ 974383 h 1480983"/>
              <a:gd name="connsiteX6216" fmla="*/ 1552006 w 2030243"/>
              <a:gd name="connsiteY6216" fmla="*/ 971315 h 1480983"/>
              <a:gd name="connsiteX6217" fmla="*/ 1555762 w 2030243"/>
              <a:gd name="connsiteY6217" fmla="*/ 964994 h 1480983"/>
              <a:gd name="connsiteX6218" fmla="*/ 1562586 w 2030243"/>
              <a:gd name="connsiteY6218" fmla="*/ 956588 h 1480983"/>
              <a:gd name="connsiteX6219" fmla="*/ 1561225 w 2030243"/>
              <a:gd name="connsiteY6219" fmla="*/ 955243 h 1480983"/>
              <a:gd name="connsiteX6220" fmla="*/ 1535902 w 2030243"/>
              <a:gd name="connsiteY6220" fmla="*/ 970142 h 1480983"/>
              <a:gd name="connsiteX6221" fmla="*/ 1541032 w 2030243"/>
              <a:gd name="connsiteY6221" fmla="*/ 969722 h 1480983"/>
              <a:gd name="connsiteX6222" fmla="*/ 1526606 w 2030243"/>
              <a:gd name="connsiteY6222" fmla="*/ 984039 h 1480983"/>
              <a:gd name="connsiteX6223" fmla="*/ 1530988 w 2030243"/>
              <a:gd name="connsiteY6223" fmla="*/ 984290 h 1480983"/>
              <a:gd name="connsiteX6224" fmla="*/ 1543180 w 2030243"/>
              <a:gd name="connsiteY6224" fmla="*/ 975165 h 1480983"/>
              <a:gd name="connsiteX6225" fmla="*/ 1552022 w 2030243"/>
              <a:gd name="connsiteY6225" fmla="*/ 971254 h 1480983"/>
              <a:gd name="connsiteX6226" fmla="*/ 1549236 w 2030243"/>
              <a:gd name="connsiteY6226" fmla="*/ 978248 h 1480983"/>
              <a:gd name="connsiteX6227" fmla="*/ 1555997 w 2030243"/>
              <a:gd name="connsiteY6227" fmla="*/ 985292 h 1480983"/>
              <a:gd name="connsiteX6228" fmla="*/ 1550770 w 2030243"/>
              <a:gd name="connsiteY6228" fmla="*/ 986481 h 1480983"/>
              <a:gd name="connsiteX6229" fmla="*/ 1558230 w 2030243"/>
              <a:gd name="connsiteY6229" fmla="*/ 993191 h 1480983"/>
              <a:gd name="connsiteX6230" fmla="*/ 1546012 w 2030243"/>
              <a:gd name="connsiteY6230" fmla="*/ 1002632 h 1480983"/>
              <a:gd name="connsiteX6231" fmla="*/ 1551396 w 2030243"/>
              <a:gd name="connsiteY6231" fmla="*/ 1007561 h 1480983"/>
              <a:gd name="connsiteX6232" fmla="*/ 1547562 w 2030243"/>
              <a:gd name="connsiteY6232" fmla="*/ 1012711 h 1480983"/>
              <a:gd name="connsiteX6233" fmla="*/ 1544541 w 2030243"/>
              <a:gd name="connsiteY6233" fmla="*/ 1005684 h 1480983"/>
              <a:gd name="connsiteX6234" fmla="*/ 1534118 w 2030243"/>
              <a:gd name="connsiteY6234" fmla="*/ 1024119 h 1480983"/>
              <a:gd name="connsiteX6235" fmla="*/ 1532318 w 2030243"/>
              <a:gd name="connsiteY6235" fmla="*/ 1023212 h 1480983"/>
              <a:gd name="connsiteX6236" fmla="*/ 1534008 w 2030243"/>
              <a:gd name="connsiteY6236" fmla="*/ 1016655 h 1480983"/>
              <a:gd name="connsiteX6237" fmla="*/ 1530034 w 2030243"/>
              <a:gd name="connsiteY6237" fmla="*/ 1010973 h 1480983"/>
              <a:gd name="connsiteX6238" fmla="*/ 1524775 w 2030243"/>
              <a:gd name="connsiteY6238" fmla="*/ 1014902 h 1480983"/>
              <a:gd name="connsiteX6239" fmla="*/ 1523821 w 2030243"/>
              <a:gd name="connsiteY6239" fmla="*/ 1014338 h 1480983"/>
              <a:gd name="connsiteX6240" fmla="*/ 1526355 w 2030243"/>
              <a:gd name="connsiteY6240" fmla="*/ 1007969 h 1480983"/>
              <a:gd name="connsiteX6241" fmla="*/ 1512724 w 2030243"/>
              <a:gd name="connsiteY6241" fmla="*/ 1017500 h 1480983"/>
              <a:gd name="connsiteX6242" fmla="*/ 1515745 w 2030243"/>
              <a:gd name="connsiteY6242" fmla="*/ 1027954 h 1480983"/>
              <a:gd name="connsiteX6243" fmla="*/ 1507012 w 2030243"/>
              <a:gd name="connsiteY6243" fmla="*/ 1020755 h 1480983"/>
              <a:gd name="connsiteX6244" fmla="*/ 1500955 w 2030243"/>
              <a:gd name="connsiteY6244" fmla="*/ 1030349 h 1480983"/>
              <a:gd name="connsiteX6245" fmla="*/ 1496542 w 2030243"/>
              <a:gd name="connsiteY6245" fmla="*/ 1037986 h 1480983"/>
              <a:gd name="connsiteX6246" fmla="*/ 1503616 w 2030243"/>
              <a:gd name="connsiteY6246" fmla="*/ 1040318 h 1480983"/>
              <a:gd name="connsiteX6247" fmla="*/ 1506479 w 2030243"/>
              <a:gd name="connsiteY6247" fmla="*/ 1035701 h 1480983"/>
              <a:gd name="connsiteX6248" fmla="*/ 1516168 w 2030243"/>
              <a:gd name="connsiteY6248" fmla="*/ 1033948 h 1480983"/>
              <a:gd name="connsiteX6249" fmla="*/ 1507059 w 2030243"/>
              <a:gd name="connsiteY6249" fmla="*/ 1043464 h 1480983"/>
              <a:gd name="connsiteX6250" fmla="*/ 1499969 w 2030243"/>
              <a:gd name="connsiteY6250" fmla="*/ 1052087 h 1480983"/>
              <a:gd name="connsiteX6251" fmla="*/ 1493161 w 2030243"/>
              <a:gd name="connsiteY6251" fmla="*/ 1062917 h 1480983"/>
              <a:gd name="connsiteX6252" fmla="*/ 1493443 w 2030243"/>
              <a:gd name="connsiteY6252" fmla="*/ 1066517 h 1480983"/>
              <a:gd name="connsiteX6253" fmla="*/ 1486009 w 2030243"/>
              <a:gd name="connsiteY6253" fmla="*/ 1068817 h 1480983"/>
              <a:gd name="connsiteX6254" fmla="*/ 1489405 w 2030243"/>
              <a:gd name="connsiteY6254" fmla="*/ 1073012 h 1480983"/>
              <a:gd name="connsiteX6255" fmla="*/ 1489374 w 2030243"/>
              <a:gd name="connsiteY6255" fmla="*/ 1072980 h 1480983"/>
              <a:gd name="connsiteX6256" fmla="*/ 1489449 w 2030243"/>
              <a:gd name="connsiteY6256" fmla="*/ 1073090 h 1480983"/>
              <a:gd name="connsiteX6257" fmla="*/ 1489405 w 2030243"/>
              <a:gd name="connsiteY6257" fmla="*/ 1073090 h 1480983"/>
              <a:gd name="connsiteX6258" fmla="*/ 1489452 w 2030243"/>
              <a:gd name="connsiteY6258" fmla="*/ 1073121 h 1480983"/>
              <a:gd name="connsiteX6259" fmla="*/ 1489463 w 2030243"/>
              <a:gd name="connsiteY6259" fmla="*/ 1073110 h 1480983"/>
              <a:gd name="connsiteX6260" fmla="*/ 1491753 w 2030243"/>
              <a:gd name="connsiteY6260" fmla="*/ 1076455 h 1480983"/>
              <a:gd name="connsiteX6261" fmla="*/ 1494042 w 2030243"/>
              <a:gd name="connsiteY6261" fmla="*/ 1073090 h 1480983"/>
              <a:gd name="connsiteX6262" fmla="*/ 1494086 w 2030243"/>
              <a:gd name="connsiteY6262" fmla="*/ 1073090 h 1480983"/>
              <a:gd name="connsiteX6263" fmla="*/ 1494116 w 2030243"/>
              <a:gd name="connsiteY6263" fmla="*/ 1073121 h 1480983"/>
              <a:gd name="connsiteX6264" fmla="*/ 1494147 w 2030243"/>
              <a:gd name="connsiteY6264" fmla="*/ 1073090 h 1480983"/>
              <a:gd name="connsiteX6265" fmla="*/ 1494086 w 2030243"/>
              <a:gd name="connsiteY6265" fmla="*/ 1073090 h 1480983"/>
              <a:gd name="connsiteX6266" fmla="*/ 1494060 w 2030243"/>
              <a:gd name="connsiteY6266" fmla="*/ 1073062 h 1480983"/>
              <a:gd name="connsiteX6267" fmla="*/ 1494116 w 2030243"/>
              <a:gd name="connsiteY6267" fmla="*/ 1072980 h 1480983"/>
              <a:gd name="connsiteX6268" fmla="*/ 1494085 w 2030243"/>
              <a:gd name="connsiteY6268" fmla="*/ 1073012 h 1480983"/>
              <a:gd name="connsiteX6269" fmla="*/ 1498623 w 2030243"/>
              <a:gd name="connsiteY6269" fmla="*/ 1064294 h 1480983"/>
              <a:gd name="connsiteX6270" fmla="*/ 1505149 w 2030243"/>
              <a:gd name="connsiteY6270" fmla="*/ 1061210 h 1480983"/>
              <a:gd name="connsiteX6271" fmla="*/ 1487840 w 2030243"/>
              <a:gd name="connsiteY6271" fmla="*/ 1080101 h 1480983"/>
              <a:gd name="connsiteX6272" fmla="*/ 1479984 w 2030243"/>
              <a:gd name="connsiteY6272" fmla="*/ 1105188 h 1480983"/>
              <a:gd name="connsiteX6273" fmla="*/ 1491190 w 2030243"/>
              <a:gd name="connsiteY6273" fmla="*/ 1099727 h 1480983"/>
              <a:gd name="connsiteX6274" fmla="*/ 1485492 w 2030243"/>
              <a:gd name="connsiteY6274" fmla="*/ 1097066 h 1480983"/>
              <a:gd name="connsiteX6275" fmla="*/ 1487293 w 2030243"/>
              <a:gd name="connsiteY6275" fmla="*/ 1094875 h 1480983"/>
              <a:gd name="connsiteX6276" fmla="*/ 1498670 w 2030243"/>
              <a:gd name="connsiteY6276" fmla="*/ 1099367 h 1480983"/>
              <a:gd name="connsiteX6277" fmla="*/ 1494350 w 2030243"/>
              <a:gd name="connsiteY6277" fmla="*/ 1105361 h 1480983"/>
              <a:gd name="connsiteX6278" fmla="*/ 1492588 w 2030243"/>
              <a:gd name="connsiteY6278" fmla="*/ 1110554 h 1480983"/>
              <a:gd name="connsiteX6279" fmla="*/ 1492550 w 2030243"/>
              <a:gd name="connsiteY6279" fmla="*/ 1110557 h 1480983"/>
              <a:gd name="connsiteX6280" fmla="*/ 1490986 w 2030243"/>
              <a:gd name="connsiteY6280" fmla="*/ 1112121 h 1480983"/>
              <a:gd name="connsiteX6281" fmla="*/ 1490986 w 2030243"/>
              <a:gd name="connsiteY6281" fmla="*/ 1112168 h 1480983"/>
              <a:gd name="connsiteX6282" fmla="*/ 1485586 w 2030243"/>
              <a:gd name="connsiteY6282" fmla="*/ 1117427 h 1480983"/>
              <a:gd name="connsiteX6283" fmla="*/ 1490986 w 2030243"/>
              <a:gd name="connsiteY6283" fmla="*/ 1123844 h 1480983"/>
              <a:gd name="connsiteX6284" fmla="*/ 1490986 w 2030243"/>
              <a:gd name="connsiteY6284" fmla="*/ 1112168 h 1480983"/>
              <a:gd name="connsiteX6285" fmla="*/ 1491017 w 2030243"/>
              <a:gd name="connsiteY6285" fmla="*/ 1112137 h 1480983"/>
              <a:gd name="connsiteX6286" fmla="*/ 1492582 w 2030243"/>
              <a:gd name="connsiteY6286" fmla="*/ 1110573 h 1480983"/>
              <a:gd name="connsiteX6287" fmla="*/ 1492588 w 2030243"/>
              <a:gd name="connsiteY6287" fmla="*/ 1110554 h 1480983"/>
              <a:gd name="connsiteX6288" fmla="*/ 1499296 w 2030243"/>
              <a:gd name="connsiteY6288" fmla="*/ 1110213 h 1480983"/>
              <a:gd name="connsiteX6289" fmla="*/ 1493208 w 2030243"/>
              <a:gd name="connsiteY6289" fmla="*/ 1120010 h 1480983"/>
              <a:gd name="connsiteX6290" fmla="*/ 1498810 w 2030243"/>
              <a:gd name="connsiteY6290" fmla="*/ 1123092 h 1480983"/>
              <a:gd name="connsiteX6291" fmla="*/ 1498826 w 2030243"/>
              <a:gd name="connsiteY6291" fmla="*/ 1123108 h 1480983"/>
              <a:gd name="connsiteX6292" fmla="*/ 1498561 w 2030243"/>
              <a:gd name="connsiteY6292" fmla="*/ 1125346 h 1480983"/>
              <a:gd name="connsiteX6293" fmla="*/ 1489546 w 2030243"/>
              <a:gd name="connsiteY6293" fmla="*/ 1139072 h 1480983"/>
              <a:gd name="connsiteX6294" fmla="*/ 1479686 w 2030243"/>
              <a:gd name="connsiteY6294" fmla="*/ 1124126 h 1480983"/>
              <a:gd name="connsiteX6295" fmla="*/ 1483520 w 2030243"/>
              <a:gd name="connsiteY6295" fmla="*/ 1131732 h 1480983"/>
              <a:gd name="connsiteX6296" fmla="*/ 1473974 w 2030243"/>
              <a:gd name="connsiteY6296" fmla="*/ 1131293 h 1480983"/>
              <a:gd name="connsiteX6297" fmla="*/ 1465037 w 2030243"/>
              <a:gd name="connsiteY6297" fmla="*/ 1134752 h 1480983"/>
              <a:gd name="connsiteX6298" fmla="*/ 1463675 w 2030243"/>
              <a:gd name="connsiteY6298" fmla="*/ 1149291 h 1480983"/>
              <a:gd name="connsiteX6299" fmla="*/ 1468464 w 2030243"/>
              <a:gd name="connsiteY6299" fmla="*/ 1145331 h 1480983"/>
              <a:gd name="connsiteX6300" fmla="*/ 1473754 w 2030243"/>
              <a:gd name="connsiteY6300" fmla="*/ 1137662 h 1480983"/>
              <a:gd name="connsiteX6301" fmla="*/ 1481283 w 2030243"/>
              <a:gd name="connsiteY6301" fmla="*/ 1136803 h 1480983"/>
              <a:gd name="connsiteX6302" fmla="*/ 1480217 w 2030243"/>
              <a:gd name="connsiteY6302" fmla="*/ 1144064 h 1480983"/>
              <a:gd name="connsiteX6303" fmla="*/ 1473708 w 2030243"/>
              <a:gd name="connsiteY6303" fmla="*/ 1148164 h 1480983"/>
              <a:gd name="connsiteX6304" fmla="*/ 1487840 w 2030243"/>
              <a:gd name="connsiteY6304" fmla="*/ 1148337 h 1480983"/>
              <a:gd name="connsiteX6305" fmla="*/ 1485383 w 2030243"/>
              <a:gd name="connsiteY6305" fmla="*/ 1159917 h 1480983"/>
              <a:gd name="connsiteX6306" fmla="*/ 1480468 w 2030243"/>
              <a:gd name="connsiteY6306" fmla="*/ 1156803 h 1480983"/>
              <a:gd name="connsiteX6307" fmla="*/ 1467543 w 2030243"/>
              <a:gd name="connsiteY6307" fmla="*/ 1166928 h 1480983"/>
              <a:gd name="connsiteX6308" fmla="*/ 1467511 w 2030243"/>
              <a:gd name="connsiteY6308" fmla="*/ 1166913 h 1480983"/>
              <a:gd name="connsiteX6309" fmla="*/ 1467503 w 2030243"/>
              <a:gd name="connsiteY6309" fmla="*/ 1166974 h 1480983"/>
              <a:gd name="connsiteX6310" fmla="*/ 1464323 w 2030243"/>
              <a:gd name="connsiteY6310" fmla="*/ 1170709 h 1480983"/>
              <a:gd name="connsiteX6311" fmla="*/ 1464521 w 2030243"/>
              <a:gd name="connsiteY6311" fmla="*/ 1175427 h 1480983"/>
              <a:gd name="connsiteX6312" fmla="*/ 1466415 w 2030243"/>
              <a:gd name="connsiteY6312" fmla="*/ 1175834 h 1480983"/>
              <a:gd name="connsiteX6313" fmla="*/ 1467503 w 2030243"/>
              <a:gd name="connsiteY6313" fmla="*/ 1166974 h 1480983"/>
              <a:gd name="connsiteX6314" fmla="*/ 1467541 w 2030243"/>
              <a:gd name="connsiteY6314" fmla="*/ 1166929 h 1480983"/>
              <a:gd name="connsiteX6315" fmla="*/ 1467543 w 2030243"/>
              <a:gd name="connsiteY6315" fmla="*/ 1166928 h 1480983"/>
              <a:gd name="connsiteX6316" fmla="*/ 1473050 w 2030243"/>
              <a:gd name="connsiteY6316" fmla="*/ 1169418 h 1480983"/>
              <a:gd name="connsiteX6317" fmla="*/ 1481078 w 2030243"/>
              <a:gd name="connsiteY6317" fmla="*/ 1162595 h 1480983"/>
              <a:gd name="connsiteX6318" fmla="*/ 1482112 w 2030243"/>
              <a:gd name="connsiteY6318" fmla="*/ 1163486 h 1480983"/>
              <a:gd name="connsiteX6319" fmla="*/ 1474255 w 2030243"/>
              <a:gd name="connsiteY6319" fmla="*/ 1181312 h 1480983"/>
              <a:gd name="connsiteX6320" fmla="*/ 1477480 w 2030243"/>
              <a:gd name="connsiteY6320" fmla="*/ 1183816 h 1480983"/>
              <a:gd name="connsiteX6321" fmla="*/ 1456774 w 2030243"/>
              <a:gd name="connsiteY6321" fmla="*/ 1193191 h 1480983"/>
              <a:gd name="connsiteX6322" fmla="*/ 1456868 w 2030243"/>
              <a:gd name="connsiteY6322" fmla="*/ 1202847 h 1480983"/>
              <a:gd name="connsiteX6323" fmla="*/ 1462408 w 2030243"/>
              <a:gd name="connsiteY6323" fmla="*/ 1204677 h 1480983"/>
              <a:gd name="connsiteX6324" fmla="*/ 1468950 w 2030243"/>
              <a:gd name="connsiteY6324" fmla="*/ 1201281 h 1480983"/>
              <a:gd name="connsiteX6325" fmla="*/ 1474271 w 2030243"/>
              <a:gd name="connsiteY6325" fmla="*/ 1200045 h 1480983"/>
              <a:gd name="connsiteX6326" fmla="*/ 1468121 w 2030243"/>
              <a:gd name="connsiteY6326" fmla="*/ 1210390 h 1480983"/>
              <a:gd name="connsiteX6327" fmla="*/ 1460671 w 2030243"/>
              <a:gd name="connsiteY6327" fmla="*/ 1215430 h 1480983"/>
              <a:gd name="connsiteX6328" fmla="*/ 1461798 w 2030243"/>
              <a:gd name="connsiteY6328" fmla="*/ 1216400 h 1480983"/>
              <a:gd name="connsiteX6329" fmla="*/ 1470797 w 2030243"/>
              <a:gd name="connsiteY6329" fmla="*/ 1213833 h 1480983"/>
              <a:gd name="connsiteX6330" fmla="*/ 1480012 w 2030243"/>
              <a:gd name="connsiteY6330" fmla="*/ 1213881 h 1480983"/>
              <a:gd name="connsiteX6331" fmla="*/ 1480022 w 2030243"/>
              <a:gd name="connsiteY6331" fmla="*/ 1213903 h 1480983"/>
              <a:gd name="connsiteX6332" fmla="*/ 1480015 w 2030243"/>
              <a:gd name="connsiteY6332" fmla="*/ 1213911 h 1480983"/>
              <a:gd name="connsiteX6333" fmla="*/ 1480030 w 2030243"/>
              <a:gd name="connsiteY6333" fmla="*/ 1221720 h 1480983"/>
              <a:gd name="connsiteX6334" fmla="*/ 1485461 w 2030243"/>
              <a:gd name="connsiteY6334" fmla="*/ 1221720 h 1480983"/>
              <a:gd name="connsiteX6335" fmla="*/ 1485790 w 2030243"/>
              <a:gd name="connsiteY6335" fmla="*/ 1223349 h 1480983"/>
              <a:gd name="connsiteX6336" fmla="*/ 1477323 w 2030243"/>
              <a:gd name="connsiteY6336" fmla="*/ 1227261 h 1480983"/>
              <a:gd name="connsiteX6337" fmla="*/ 1484468 w 2030243"/>
              <a:gd name="connsiteY6337" fmla="*/ 1232758 h 1480983"/>
              <a:gd name="connsiteX6338" fmla="*/ 1487781 w 2030243"/>
              <a:gd name="connsiteY6338" fmla="*/ 1240432 h 1480983"/>
              <a:gd name="connsiteX6339" fmla="*/ 1480066 w 2030243"/>
              <a:gd name="connsiteY6339" fmla="*/ 1235838 h 1480983"/>
              <a:gd name="connsiteX6340" fmla="*/ 1480021 w 2030243"/>
              <a:gd name="connsiteY6340" fmla="*/ 1235810 h 1480983"/>
              <a:gd name="connsiteX6341" fmla="*/ 1477072 w 2030243"/>
              <a:gd name="connsiteY6341" fmla="*/ 1232096 h 1480983"/>
              <a:gd name="connsiteX6342" fmla="*/ 1475306 w 2030243"/>
              <a:gd name="connsiteY6342" fmla="*/ 1235833 h 1480983"/>
              <a:gd name="connsiteX6343" fmla="*/ 1470014 w 2030243"/>
              <a:gd name="connsiteY6343" fmla="*/ 1240673 h 1480983"/>
              <a:gd name="connsiteX6344" fmla="*/ 1464396 w 2030243"/>
              <a:gd name="connsiteY6344" fmla="*/ 1243646 h 1480983"/>
              <a:gd name="connsiteX6345" fmla="*/ 1464396 w 2030243"/>
              <a:gd name="connsiteY6345" fmla="*/ 1243632 h 1480983"/>
              <a:gd name="connsiteX6346" fmla="*/ 1463034 w 2030243"/>
              <a:gd name="connsiteY6346" fmla="*/ 1243256 h 1480983"/>
              <a:gd name="connsiteX6347" fmla="*/ 1464364 w 2030243"/>
              <a:gd name="connsiteY6347" fmla="*/ 1243663 h 1480983"/>
              <a:gd name="connsiteX6348" fmla="*/ 1464396 w 2030243"/>
              <a:gd name="connsiteY6348" fmla="*/ 1243646 h 1480983"/>
              <a:gd name="connsiteX6349" fmla="*/ 1464270 w 2030243"/>
              <a:gd name="connsiteY6349" fmla="*/ 1250517 h 1480983"/>
              <a:gd name="connsiteX6350" fmla="*/ 1453018 w 2030243"/>
              <a:gd name="connsiteY6350" fmla="*/ 1253757 h 1480983"/>
              <a:gd name="connsiteX6351" fmla="*/ 1446742 w 2030243"/>
              <a:gd name="connsiteY6351" fmla="*/ 1249797 h 1480983"/>
              <a:gd name="connsiteX6352" fmla="*/ 1421530 w 2030243"/>
              <a:gd name="connsiteY6352" fmla="*/ 1270300 h 1480983"/>
              <a:gd name="connsiteX6353" fmla="*/ 1424331 w 2030243"/>
              <a:gd name="connsiteY6353" fmla="*/ 1282146 h 1480983"/>
              <a:gd name="connsiteX6354" fmla="*/ 1419558 w 2030243"/>
              <a:gd name="connsiteY6354" fmla="*/ 1284963 h 1480983"/>
              <a:gd name="connsiteX6355" fmla="*/ 1413313 w 2030243"/>
              <a:gd name="connsiteY6355" fmla="*/ 1273477 h 1480983"/>
              <a:gd name="connsiteX6356" fmla="*/ 1405675 w 2030243"/>
              <a:gd name="connsiteY6356" fmla="*/ 1284182 h 1480983"/>
              <a:gd name="connsiteX6357" fmla="*/ 1413799 w 2030243"/>
              <a:gd name="connsiteY6357" fmla="*/ 1290159 h 1480983"/>
              <a:gd name="connsiteX6358" fmla="*/ 1404940 w 2030243"/>
              <a:gd name="connsiteY6358" fmla="*/ 1290566 h 1480983"/>
              <a:gd name="connsiteX6359" fmla="*/ 1404904 w 2030243"/>
              <a:gd name="connsiteY6359" fmla="*/ 1290539 h 1480983"/>
              <a:gd name="connsiteX6360" fmla="*/ 1403344 w 2030243"/>
              <a:gd name="connsiteY6360" fmla="*/ 1288469 h 1480983"/>
              <a:gd name="connsiteX6361" fmla="*/ 1402843 w 2030243"/>
              <a:gd name="connsiteY6361" fmla="*/ 1288970 h 1480983"/>
              <a:gd name="connsiteX6362" fmla="*/ 1404904 w 2030243"/>
              <a:gd name="connsiteY6362" fmla="*/ 1290539 h 1480983"/>
              <a:gd name="connsiteX6363" fmla="*/ 1404925 w 2030243"/>
              <a:gd name="connsiteY6363" fmla="*/ 1290566 h 1480983"/>
              <a:gd name="connsiteX6364" fmla="*/ 1404940 w 2030243"/>
              <a:gd name="connsiteY6364" fmla="*/ 1290566 h 1480983"/>
              <a:gd name="connsiteX6365" fmla="*/ 1404940 w 2030243"/>
              <a:gd name="connsiteY6365" fmla="*/ 1290566 h 1480983"/>
              <a:gd name="connsiteX6366" fmla="*/ 1405754 w 2030243"/>
              <a:gd name="connsiteY6366" fmla="*/ 1295794 h 1480983"/>
              <a:gd name="connsiteX6367" fmla="*/ 1382090 w 2030243"/>
              <a:gd name="connsiteY6367" fmla="*/ 1308361 h 1480983"/>
              <a:gd name="connsiteX6368" fmla="*/ 1380964 w 2030243"/>
              <a:gd name="connsiteY6368" fmla="*/ 1295872 h 1480983"/>
              <a:gd name="connsiteX6369" fmla="*/ 1366519 w 2030243"/>
              <a:gd name="connsiteY6369" fmla="*/ 1303447 h 1480983"/>
              <a:gd name="connsiteX6370" fmla="*/ 1365032 w 2030243"/>
              <a:gd name="connsiteY6370" fmla="*/ 1306781 h 1480983"/>
              <a:gd name="connsiteX6371" fmla="*/ 1360367 w 2030243"/>
              <a:gd name="connsiteY6371" fmla="*/ 1314918 h 1480983"/>
              <a:gd name="connsiteX6372" fmla="*/ 1344249 w 2030243"/>
              <a:gd name="connsiteY6372" fmla="*/ 1322618 h 1480983"/>
              <a:gd name="connsiteX6373" fmla="*/ 1331587 w 2030243"/>
              <a:gd name="connsiteY6373" fmla="*/ 1328378 h 1480983"/>
              <a:gd name="connsiteX6374" fmla="*/ 1322603 w 2030243"/>
              <a:gd name="connsiteY6374" fmla="*/ 1330616 h 1480983"/>
              <a:gd name="connsiteX6375" fmla="*/ 1310178 w 2030243"/>
              <a:gd name="connsiteY6375" fmla="*/ 1332587 h 1480983"/>
              <a:gd name="connsiteX6376" fmla="*/ 1314043 w 2030243"/>
              <a:gd name="connsiteY6376" fmla="*/ 1327908 h 1480983"/>
              <a:gd name="connsiteX6377" fmla="*/ 1331524 w 2030243"/>
              <a:gd name="connsiteY6377" fmla="*/ 1321398 h 1480983"/>
              <a:gd name="connsiteX6378" fmla="*/ 1342730 w 2030243"/>
              <a:gd name="connsiteY6378" fmla="*/ 1316092 h 1480983"/>
              <a:gd name="connsiteX6379" fmla="*/ 1330117 w 2030243"/>
              <a:gd name="connsiteY6379" fmla="*/ 1316969 h 1480983"/>
              <a:gd name="connsiteX6380" fmla="*/ 1298909 w 2030243"/>
              <a:gd name="connsiteY6380" fmla="*/ 1326124 h 1480983"/>
              <a:gd name="connsiteX6381" fmla="*/ 1290020 w 2030243"/>
              <a:gd name="connsiteY6381" fmla="*/ 1323605 h 1480983"/>
              <a:gd name="connsiteX6382" fmla="*/ 1305106 w 2030243"/>
              <a:gd name="connsiteY6382" fmla="*/ 1312978 h 1480983"/>
              <a:gd name="connsiteX6383" fmla="*/ 1321461 w 2030243"/>
              <a:gd name="connsiteY6383" fmla="*/ 1307438 h 1480983"/>
              <a:gd name="connsiteX6384" fmla="*/ 1305436 w 2030243"/>
              <a:gd name="connsiteY6384" fmla="*/ 1301663 h 1480983"/>
              <a:gd name="connsiteX6385" fmla="*/ 1299410 w 2030243"/>
              <a:gd name="connsiteY6385" fmla="*/ 1301992 h 1480983"/>
              <a:gd name="connsiteX6386" fmla="*/ 1298800 w 2030243"/>
              <a:gd name="connsiteY6386" fmla="*/ 1303728 h 1480983"/>
              <a:gd name="connsiteX6387" fmla="*/ 1305342 w 2030243"/>
              <a:gd name="connsiteY6387" fmla="*/ 1310395 h 1480983"/>
              <a:gd name="connsiteX6388" fmla="*/ 1300443 w 2030243"/>
              <a:gd name="connsiteY6388" fmla="*/ 1310788 h 1480983"/>
              <a:gd name="connsiteX6389" fmla="*/ 1294512 w 2030243"/>
              <a:gd name="connsiteY6389" fmla="*/ 1313150 h 1480983"/>
              <a:gd name="connsiteX6390" fmla="*/ 1286640 w 2030243"/>
              <a:gd name="connsiteY6390" fmla="*/ 1319989 h 1480983"/>
              <a:gd name="connsiteX6391" fmla="*/ 1288157 w 2030243"/>
              <a:gd name="connsiteY6391" fmla="*/ 1327705 h 1480983"/>
              <a:gd name="connsiteX6392" fmla="*/ 1272648 w 2030243"/>
              <a:gd name="connsiteY6392" fmla="*/ 1331195 h 1480983"/>
              <a:gd name="connsiteX6393" fmla="*/ 1268986 w 2030243"/>
              <a:gd name="connsiteY6393" fmla="*/ 1331227 h 1480983"/>
              <a:gd name="connsiteX6394" fmla="*/ 1261599 w 2030243"/>
              <a:gd name="connsiteY6394" fmla="*/ 1333777 h 1480983"/>
              <a:gd name="connsiteX6395" fmla="*/ 1237090 w 2030243"/>
              <a:gd name="connsiteY6395" fmla="*/ 1340493 h 1480983"/>
              <a:gd name="connsiteX6396" fmla="*/ 1240956 w 2030243"/>
              <a:gd name="connsiteY6396" fmla="*/ 1341586 h 1480983"/>
              <a:gd name="connsiteX6397" fmla="*/ 1241316 w 2030243"/>
              <a:gd name="connsiteY6397" fmla="*/ 1342950 h 1480983"/>
              <a:gd name="connsiteX6398" fmla="*/ 1233147 w 2030243"/>
              <a:gd name="connsiteY6398" fmla="*/ 1345374 h 1480983"/>
              <a:gd name="connsiteX6399" fmla="*/ 1261129 w 2030243"/>
              <a:gd name="connsiteY6399" fmla="*/ 1341305 h 1480983"/>
              <a:gd name="connsiteX6400" fmla="*/ 1256246 w 2030243"/>
              <a:gd name="connsiteY6400" fmla="*/ 1345343 h 1480983"/>
              <a:gd name="connsiteX6401" fmla="*/ 1256242 w 2030243"/>
              <a:gd name="connsiteY6401" fmla="*/ 1345345 h 1480983"/>
              <a:gd name="connsiteX6402" fmla="*/ 1256230 w 2030243"/>
              <a:gd name="connsiteY6402" fmla="*/ 1345343 h 1480983"/>
              <a:gd name="connsiteX6403" fmla="*/ 1255088 w 2030243"/>
              <a:gd name="connsiteY6403" fmla="*/ 1346188 h 1480983"/>
              <a:gd name="connsiteX6404" fmla="*/ 1256242 w 2030243"/>
              <a:gd name="connsiteY6404" fmla="*/ 1345345 h 1480983"/>
              <a:gd name="connsiteX6405" fmla="*/ 1260831 w 2030243"/>
              <a:gd name="connsiteY6405" fmla="*/ 1346282 h 1480983"/>
              <a:gd name="connsiteX6406" fmla="*/ 1243569 w 2030243"/>
              <a:gd name="connsiteY6406" fmla="*/ 1349944 h 1480983"/>
              <a:gd name="connsiteX6407" fmla="*/ 1248296 w 2030243"/>
              <a:gd name="connsiteY6407" fmla="*/ 1360759 h 1480983"/>
              <a:gd name="connsiteX6408" fmla="*/ 1246919 w 2030243"/>
              <a:gd name="connsiteY6408" fmla="*/ 1361900 h 1480983"/>
              <a:gd name="connsiteX6409" fmla="*/ 1234727 w 2030243"/>
              <a:gd name="connsiteY6409" fmla="*/ 1356798 h 1480983"/>
              <a:gd name="connsiteX6410" fmla="*/ 1242756 w 2030243"/>
              <a:gd name="connsiteY6410" fmla="*/ 1363560 h 1480983"/>
              <a:gd name="connsiteX6411" fmla="*/ 1233678 w 2030243"/>
              <a:gd name="connsiteY6411" fmla="*/ 1370603 h 1480983"/>
              <a:gd name="connsiteX6412" fmla="*/ 1227387 w 2030243"/>
              <a:gd name="connsiteY6412" fmla="*/ 1373279 h 1480983"/>
              <a:gd name="connsiteX6413" fmla="*/ 1218138 w 2030243"/>
              <a:gd name="connsiteY6413" fmla="*/ 1382246 h 1480983"/>
              <a:gd name="connsiteX6414" fmla="*/ 1215147 w 2030243"/>
              <a:gd name="connsiteY6414" fmla="*/ 1382559 h 1480983"/>
              <a:gd name="connsiteX6415" fmla="*/ 1194616 w 2030243"/>
              <a:gd name="connsiteY6415" fmla="*/ 1379084 h 1480983"/>
              <a:gd name="connsiteX6416" fmla="*/ 1189873 w 2030243"/>
              <a:gd name="connsiteY6416" fmla="*/ 1380743 h 1480983"/>
              <a:gd name="connsiteX6417" fmla="*/ 1184373 w 2030243"/>
              <a:gd name="connsiteY6417" fmla="*/ 1381358 h 1480983"/>
              <a:gd name="connsiteX6418" fmla="*/ 1184442 w 2030243"/>
              <a:gd name="connsiteY6418" fmla="*/ 1381307 h 1480983"/>
              <a:gd name="connsiteX6419" fmla="*/ 1184286 w 2030243"/>
              <a:gd name="connsiteY6419" fmla="*/ 1381354 h 1480983"/>
              <a:gd name="connsiteX6420" fmla="*/ 1184294 w 2030243"/>
              <a:gd name="connsiteY6420" fmla="*/ 1381368 h 1480983"/>
              <a:gd name="connsiteX6421" fmla="*/ 1184271 w 2030243"/>
              <a:gd name="connsiteY6421" fmla="*/ 1381370 h 1480983"/>
              <a:gd name="connsiteX6422" fmla="*/ 1184239 w 2030243"/>
              <a:gd name="connsiteY6422" fmla="*/ 1381339 h 1480983"/>
              <a:gd name="connsiteX6423" fmla="*/ 1177384 w 2030243"/>
              <a:gd name="connsiteY6423" fmla="*/ 1382340 h 1480983"/>
              <a:gd name="connsiteX6424" fmla="*/ 1169982 w 2030243"/>
              <a:gd name="connsiteY6424" fmla="*/ 1385111 h 1480983"/>
              <a:gd name="connsiteX6425" fmla="*/ 1155693 w 2030243"/>
              <a:gd name="connsiteY6425" fmla="*/ 1387474 h 1480983"/>
              <a:gd name="connsiteX6426" fmla="*/ 1153048 w 2030243"/>
              <a:gd name="connsiteY6426" fmla="*/ 1385549 h 1480983"/>
              <a:gd name="connsiteX6427" fmla="*/ 1135472 w 2030243"/>
              <a:gd name="connsiteY6427" fmla="*/ 1391105 h 1480983"/>
              <a:gd name="connsiteX6428" fmla="*/ 1125112 w 2030243"/>
              <a:gd name="connsiteY6428" fmla="*/ 1392920 h 1480983"/>
              <a:gd name="connsiteX6429" fmla="*/ 1106755 w 2030243"/>
              <a:gd name="connsiteY6429" fmla="*/ 1391370 h 1480983"/>
              <a:gd name="connsiteX6430" fmla="*/ 1103999 w 2030243"/>
              <a:gd name="connsiteY6430" fmla="*/ 1392560 h 1480983"/>
              <a:gd name="connsiteX6431" fmla="*/ 1091746 w 2030243"/>
              <a:gd name="connsiteY6431" fmla="*/ 1395001 h 1480983"/>
              <a:gd name="connsiteX6432" fmla="*/ 1083342 w 2030243"/>
              <a:gd name="connsiteY6432" fmla="*/ 1396472 h 1480983"/>
              <a:gd name="connsiteX6433" fmla="*/ 1069679 w 2030243"/>
              <a:gd name="connsiteY6433" fmla="*/ 1398632 h 1480983"/>
              <a:gd name="connsiteX6434" fmla="*/ 1054310 w 2030243"/>
              <a:gd name="connsiteY6434" fmla="*/ 1397020 h 1480983"/>
              <a:gd name="connsiteX6435" fmla="*/ 1057487 w 2030243"/>
              <a:gd name="connsiteY6435" fmla="*/ 1392356 h 1480983"/>
              <a:gd name="connsiteX6436" fmla="*/ 1057831 w 2030243"/>
              <a:gd name="connsiteY6436" fmla="*/ 1392653 h 1480983"/>
              <a:gd name="connsiteX6437" fmla="*/ 1057519 w 2030243"/>
              <a:gd name="connsiteY6437" fmla="*/ 1392309 h 1480983"/>
              <a:gd name="connsiteX6438" fmla="*/ 1057487 w 2030243"/>
              <a:gd name="connsiteY6438" fmla="*/ 1392356 h 1480983"/>
              <a:gd name="connsiteX6439" fmla="*/ 1057471 w 2030243"/>
              <a:gd name="connsiteY6439" fmla="*/ 1392341 h 1480983"/>
              <a:gd name="connsiteX6440" fmla="*/ 1055703 w 2030243"/>
              <a:gd name="connsiteY6440" fmla="*/ 1389023 h 1480983"/>
              <a:gd name="connsiteX6441" fmla="*/ 1068207 w 2030243"/>
              <a:gd name="connsiteY6441" fmla="*/ 1391309 h 1480983"/>
              <a:gd name="connsiteX6442" fmla="*/ 1069037 w 2030243"/>
              <a:gd name="connsiteY6442" fmla="*/ 1383873 h 1480983"/>
              <a:gd name="connsiteX6443" fmla="*/ 1050773 w 2030243"/>
              <a:gd name="connsiteY6443" fmla="*/ 1376816 h 1480983"/>
              <a:gd name="connsiteX6444" fmla="*/ 1061760 w 2030243"/>
              <a:gd name="connsiteY6444" fmla="*/ 1375563 h 1480983"/>
              <a:gd name="connsiteX6445" fmla="*/ 1080883 w 2030243"/>
              <a:gd name="connsiteY6445" fmla="*/ 1376330 h 1480983"/>
              <a:gd name="connsiteX6446" fmla="*/ 1085610 w 2030243"/>
              <a:gd name="connsiteY6446" fmla="*/ 1376237 h 1480983"/>
              <a:gd name="connsiteX6447" fmla="*/ 1084906 w 2030243"/>
              <a:gd name="connsiteY6447" fmla="*/ 1371463 h 1480983"/>
              <a:gd name="connsiteX6448" fmla="*/ 1099117 w 2030243"/>
              <a:gd name="connsiteY6448" fmla="*/ 1367597 h 1480983"/>
              <a:gd name="connsiteX6449" fmla="*/ 1089508 w 2030243"/>
              <a:gd name="connsiteY6449" fmla="*/ 1367003 h 1480983"/>
              <a:gd name="connsiteX6450" fmla="*/ 1078771 w 2030243"/>
              <a:gd name="connsiteY6450" fmla="*/ 1363044 h 1480983"/>
              <a:gd name="connsiteX6451" fmla="*/ 1061415 w 2030243"/>
              <a:gd name="connsiteY6451" fmla="*/ 1369163 h 1480983"/>
              <a:gd name="connsiteX6452" fmla="*/ 1062228 w 2030243"/>
              <a:gd name="connsiteY6452" fmla="*/ 1372167 h 1480983"/>
              <a:gd name="connsiteX6453" fmla="*/ 1060726 w 2030243"/>
              <a:gd name="connsiteY6453" fmla="*/ 1372824 h 1480983"/>
              <a:gd name="connsiteX6454" fmla="*/ 1043072 w 2030243"/>
              <a:gd name="connsiteY6454" fmla="*/ 1371651 h 1480983"/>
              <a:gd name="connsiteX6455" fmla="*/ 1017485 w 2030243"/>
              <a:gd name="connsiteY6455" fmla="*/ 1373701 h 1480983"/>
              <a:gd name="connsiteX6456" fmla="*/ 1012336 w 2030243"/>
              <a:gd name="connsiteY6456" fmla="*/ 1366659 h 1480983"/>
              <a:gd name="connsiteX6457" fmla="*/ 1007437 w 2030243"/>
              <a:gd name="connsiteY6457" fmla="*/ 1375016 h 1480983"/>
              <a:gd name="connsiteX6458" fmla="*/ 1012492 w 2030243"/>
              <a:gd name="connsiteY6458" fmla="*/ 1376471 h 1480983"/>
              <a:gd name="connsiteX6459" fmla="*/ 1012460 w 2030243"/>
              <a:gd name="connsiteY6459" fmla="*/ 1377410 h 1480983"/>
              <a:gd name="connsiteX6460" fmla="*/ 1002758 w 2030243"/>
              <a:gd name="connsiteY6460" fmla="*/ 1379336 h 1480983"/>
              <a:gd name="connsiteX6461" fmla="*/ 971676 w 2030243"/>
              <a:gd name="connsiteY6461" fmla="*/ 1381433 h 1480983"/>
              <a:gd name="connsiteX6462" fmla="*/ 967873 w 2030243"/>
              <a:gd name="connsiteY6462" fmla="*/ 1381073 h 1480983"/>
              <a:gd name="connsiteX6463" fmla="*/ 944304 w 2030243"/>
              <a:gd name="connsiteY6463" fmla="*/ 1380039 h 1480983"/>
              <a:gd name="connsiteX6464" fmla="*/ 940797 w 2030243"/>
              <a:gd name="connsiteY6464" fmla="*/ 1381385 h 1480983"/>
              <a:gd name="connsiteX6465" fmla="*/ 923458 w 2030243"/>
              <a:gd name="connsiteY6465" fmla="*/ 1386002 h 1480983"/>
              <a:gd name="connsiteX6466" fmla="*/ 927613 w 2030243"/>
              <a:gd name="connsiteY6466" fmla="*/ 1379792 h 1480983"/>
              <a:gd name="connsiteX6467" fmla="*/ 933756 w 2030243"/>
              <a:gd name="connsiteY6467" fmla="*/ 1382262 h 1480983"/>
              <a:gd name="connsiteX6468" fmla="*/ 927645 w 2030243"/>
              <a:gd name="connsiteY6468" fmla="*/ 1379761 h 1480983"/>
              <a:gd name="connsiteX6469" fmla="*/ 935258 w 2030243"/>
              <a:gd name="connsiteY6469" fmla="*/ 1374234 h 1480983"/>
              <a:gd name="connsiteX6470" fmla="*/ 916555 w 2030243"/>
              <a:gd name="connsiteY6470" fmla="*/ 1370305 h 1480983"/>
              <a:gd name="connsiteX6471" fmla="*/ 901814 w 2030243"/>
              <a:gd name="connsiteY6471" fmla="*/ 1372386 h 1480983"/>
              <a:gd name="connsiteX6472" fmla="*/ 901188 w 2030243"/>
              <a:gd name="connsiteY6472" fmla="*/ 1376080 h 1480983"/>
              <a:gd name="connsiteX6473" fmla="*/ 910999 w 2030243"/>
              <a:gd name="connsiteY6473" fmla="*/ 1377410 h 1480983"/>
              <a:gd name="connsiteX6474" fmla="*/ 911313 w 2030243"/>
              <a:gd name="connsiteY6474" fmla="*/ 1379444 h 1480983"/>
              <a:gd name="connsiteX6475" fmla="*/ 899372 w 2030243"/>
              <a:gd name="connsiteY6475" fmla="*/ 1383404 h 1480983"/>
              <a:gd name="connsiteX6476" fmla="*/ 913066 w 2030243"/>
              <a:gd name="connsiteY6476" fmla="*/ 1388756 h 1480983"/>
              <a:gd name="connsiteX6477" fmla="*/ 937965 w 2030243"/>
              <a:gd name="connsiteY6477" fmla="*/ 1387536 h 1480983"/>
              <a:gd name="connsiteX6478" fmla="*/ 974446 w 2030243"/>
              <a:gd name="connsiteY6478" fmla="*/ 1385267 h 1480983"/>
              <a:gd name="connsiteX6479" fmla="*/ 982709 w 2030243"/>
              <a:gd name="connsiteY6479" fmla="*/ 1385752 h 1480983"/>
              <a:gd name="connsiteX6480" fmla="*/ 987013 w 2030243"/>
              <a:gd name="connsiteY6480" fmla="*/ 1385987 h 1480983"/>
              <a:gd name="connsiteX6481" fmla="*/ 1005105 w 2030243"/>
              <a:gd name="connsiteY6481" fmla="*/ 1390259 h 1480983"/>
              <a:gd name="connsiteX6482" fmla="*/ 1006874 w 2030243"/>
              <a:gd name="connsiteY6482" fmla="*/ 1393264 h 1480983"/>
              <a:gd name="connsiteX6483" fmla="*/ 989017 w 2030243"/>
              <a:gd name="connsiteY6483" fmla="*/ 1395174 h 1480983"/>
              <a:gd name="connsiteX6484" fmla="*/ 985792 w 2030243"/>
              <a:gd name="connsiteY6484" fmla="*/ 1393405 h 1480983"/>
              <a:gd name="connsiteX6485" fmla="*/ 974431 w 2030243"/>
              <a:gd name="connsiteY6485" fmla="*/ 1392246 h 1480983"/>
              <a:gd name="connsiteX6486" fmla="*/ 961973 w 2030243"/>
              <a:gd name="connsiteY6486" fmla="*/ 1395550 h 1480983"/>
              <a:gd name="connsiteX6487" fmla="*/ 941737 w 2030243"/>
              <a:gd name="connsiteY6487" fmla="*/ 1396112 h 1480983"/>
              <a:gd name="connsiteX6488" fmla="*/ 933724 w 2030243"/>
              <a:gd name="connsiteY6488" fmla="*/ 1398648 h 1480983"/>
              <a:gd name="connsiteX6489" fmla="*/ 901234 w 2030243"/>
              <a:gd name="connsiteY6489" fmla="*/ 1400479 h 1480983"/>
              <a:gd name="connsiteX6490" fmla="*/ 894208 w 2030243"/>
              <a:gd name="connsiteY6490" fmla="*/ 1400307 h 1480983"/>
              <a:gd name="connsiteX6491" fmla="*/ 860777 w 2030243"/>
              <a:gd name="connsiteY6491" fmla="*/ 1400150 h 1480983"/>
              <a:gd name="connsiteX6492" fmla="*/ 848414 w 2030243"/>
              <a:gd name="connsiteY6492" fmla="*/ 1398804 h 1480983"/>
              <a:gd name="connsiteX6493" fmla="*/ 833828 w 2030243"/>
              <a:gd name="connsiteY6493" fmla="*/ 1397583 h 1480983"/>
              <a:gd name="connsiteX6494" fmla="*/ 800431 w 2030243"/>
              <a:gd name="connsiteY6494" fmla="*/ 1396503 h 1480983"/>
              <a:gd name="connsiteX6495" fmla="*/ 789522 w 2030243"/>
              <a:gd name="connsiteY6495" fmla="*/ 1404297 h 1480983"/>
              <a:gd name="connsiteX6496" fmla="*/ 794014 w 2030243"/>
              <a:gd name="connsiteY6496" fmla="*/ 1404204 h 1480983"/>
              <a:gd name="connsiteX6497" fmla="*/ 805860 w 2030243"/>
              <a:gd name="connsiteY6497" fmla="*/ 1401543 h 1480983"/>
              <a:gd name="connsiteX6498" fmla="*/ 818569 w 2030243"/>
              <a:gd name="connsiteY6498" fmla="*/ 1401981 h 1480983"/>
              <a:gd name="connsiteX6499" fmla="*/ 818820 w 2030243"/>
              <a:gd name="connsiteY6499" fmla="*/ 1404407 h 1480983"/>
              <a:gd name="connsiteX6500" fmla="*/ 812904 w 2030243"/>
              <a:gd name="connsiteY6500" fmla="*/ 1405847 h 1480983"/>
              <a:gd name="connsiteX6501" fmla="*/ 799303 w 2030243"/>
              <a:gd name="connsiteY6501" fmla="*/ 1407491 h 1480983"/>
              <a:gd name="connsiteX6502" fmla="*/ 790101 w 2030243"/>
              <a:gd name="connsiteY6502" fmla="*/ 1407569 h 1480983"/>
              <a:gd name="connsiteX6503" fmla="*/ 777940 w 2030243"/>
              <a:gd name="connsiteY6503" fmla="*/ 1406786 h 1480983"/>
              <a:gd name="connsiteX6504" fmla="*/ 766391 w 2030243"/>
              <a:gd name="connsiteY6504" fmla="*/ 1408101 h 1480983"/>
              <a:gd name="connsiteX6505" fmla="*/ 758816 w 2030243"/>
              <a:gd name="connsiteY6505" fmla="*/ 1411387 h 1480983"/>
              <a:gd name="connsiteX6506" fmla="*/ 750161 w 2030243"/>
              <a:gd name="connsiteY6506" fmla="*/ 1409493 h 1480983"/>
              <a:gd name="connsiteX6507" fmla="*/ 753683 w 2030243"/>
              <a:gd name="connsiteY6507" fmla="*/ 1414031 h 1480983"/>
              <a:gd name="connsiteX6508" fmla="*/ 764388 w 2030243"/>
              <a:gd name="connsiteY6508" fmla="*/ 1416130 h 1480983"/>
              <a:gd name="connsiteX6509" fmla="*/ 774403 w 2030243"/>
              <a:gd name="connsiteY6509" fmla="*/ 1415722 h 1480983"/>
              <a:gd name="connsiteX6510" fmla="*/ 790179 w 2030243"/>
              <a:gd name="connsiteY6510" fmla="*/ 1416474 h 1480983"/>
              <a:gd name="connsiteX6511" fmla="*/ 808693 w 2030243"/>
              <a:gd name="connsiteY6511" fmla="*/ 1420355 h 1480983"/>
              <a:gd name="connsiteX6512" fmla="*/ 814093 w 2030243"/>
              <a:gd name="connsiteY6512" fmla="*/ 1421043 h 1480983"/>
              <a:gd name="connsiteX6513" fmla="*/ 830589 w 2030243"/>
              <a:gd name="connsiteY6513" fmla="*/ 1422531 h 1480983"/>
              <a:gd name="connsiteX6514" fmla="*/ 807990 w 2030243"/>
              <a:gd name="connsiteY6514" fmla="*/ 1417788 h 1480983"/>
              <a:gd name="connsiteX6515" fmla="*/ 814437 w 2030243"/>
              <a:gd name="connsiteY6515" fmla="*/ 1415973 h 1480983"/>
              <a:gd name="connsiteX6516" fmla="*/ 839369 w 2030243"/>
              <a:gd name="connsiteY6516" fmla="*/ 1416803 h 1480983"/>
              <a:gd name="connsiteX6517" fmla="*/ 858759 w 2030243"/>
              <a:gd name="connsiteY6517" fmla="*/ 1416990 h 1480983"/>
              <a:gd name="connsiteX6518" fmla="*/ 869135 w 2030243"/>
              <a:gd name="connsiteY6518" fmla="*/ 1412592 h 1480983"/>
              <a:gd name="connsiteX6519" fmla="*/ 867554 w 2030243"/>
              <a:gd name="connsiteY6519" fmla="*/ 1416928 h 1480983"/>
              <a:gd name="connsiteX6520" fmla="*/ 895538 w 2030243"/>
              <a:gd name="connsiteY6520" fmla="*/ 1416928 h 1480983"/>
              <a:gd name="connsiteX6521" fmla="*/ 895585 w 2030243"/>
              <a:gd name="connsiteY6521" fmla="*/ 1417944 h 1480983"/>
              <a:gd name="connsiteX6522" fmla="*/ 887043 w 2030243"/>
              <a:gd name="connsiteY6522" fmla="*/ 1422030 h 1480983"/>
              <a:gd name="connsiteX6523" fmla="*/ 886977 w 2030243"/>
              <a:gd name="connsiteY6523" fmla="*/ 1422030 h 1480983"/>
              <a:gd name="connsiteX6524" fmla="*/ 886691 w 2030243"/>
              <a:gd name="connsiteY6524" fmla="*/ 1422065 h 1480983"/>
              <a:gd name="connsiteX6525" fmla="*/ 875880 w 2030243"/>
              <a:gd name="connsiteY6525" fmla="*/ 1421561 h 1480983"/>
              <a:gd name="connsiteX6526" fmla="*/ 876006 w 2030243"/>
              <a:gd name="connsiteY6526" fmla="*/ 1423391 h 1480983"/>
              <a:gd name="connsiteX6527" fmla="*/ 886691 w 2030243"/>
              <a:gd name="connsiteY6527" fmla="*/ 1422065 h 1480983"/>
              <a:gd name="connsiteX6528" fmla="*/ 886945 w 2030243"/>
              <a:gd name="connsiteY6528" fmla="*/ 1422077 h 1480983"/>
              <a:gd name="connsiteX6529" fmla="*/ 887043 w 2030243"/>
              <a:gd name="connsiteY6529" fmla="*/ 1422030 h 1480983"/>
              <a:gd name="connsiteX6530" fmla="*/ 902611 w 2030243"/>
              <a:gd name="connsiteY6530" fmla="*/ 1422077 h 1480983"/>
              <a:gd name="connsiteX6531" fmla="*/ 902611 w 2030243"/>
              <a:gd name="connsiteY6531" fmla="*/ 1422046 h 1480983"/>
              <a:gd name="connsiteX6532" fmla="*/ 902643 w 2030243"/>
              <a:gd name="connsiteY6532" fmla="*/ 1422076 h 1480983"/>
              <a:gd name="connsiteX6533" fmla="*/ 902658 w 2030243"/>
              <a:gd name="connsiteY6533" fmla="*/ 1422059 h 1480983"/>
              <a:gd name="connsiteX6534" fmla="*/ 909951 w 2030243"/>
              <a:gd name="connsiteY6534" fmla="*/ 1424314 h 1480983"/>
              <a:gd name="connsiteX6535" fmla="*/ 919953 w 2030243"/>
              <a:gd name="connsiteY6535" fmla="*/ 1429479 h 1480983"/>
              <a:gd name="connsiteX6536" fmla="*/ 919405 w 2030243"/>
              <a:gd name="connsiteY6536" fmla="*/ 1430934 h 1480983"/>
              <a:gd name="connsiteX6537" fmla="*/ 887352 w 2030243"/>
              <a:gd name="connsiteY6537" fmla="*/ 1428821 h 1480983"/>
              <a:gd name="connsiteX6538" fmla="*/ 880792 w 2030243"/>
              <a:gd name="connsiteY6538" fmla="*/ 1429889 h 1480983"/>
              <a:gd name="connsiteX6539" fmla="*/ 880744 w 2030243"/>
              <a:gd name="connsiteY6539" fmla="*/ 1429874 h 1480983"/>
              <a:gd name="connsiteX6540" fmla="*/ 880747 w 2030243"/>
              <a:gd name="connsiteY6540" fmla="*/ 1429870 h 1480983"/>
              <a:gd name="connsiteX6541" fmla="*/ 870637 w 2030243"/>
              <a:gd name="connsiteY6541" fmla="*/ 1429229 h 1480983"/>
              <a:gd name="connsiteX6542" fmla="*/ 850010 w 2030243"/>
              <a:gd name="connsiteY6542" fmla="*/ 1432844 h 1480983"/>
              <a:gd name="connsiteX6543" fmla="*/ 847099 w 2030243"/>
              <a:gd name="connsiteY6543" fmla="*/ 1434174 h 1480983"/>
              <a:gd name="connsiteX6544" fmla="*/ 853626 w 2030243"/>
              <a:gd name="connsiteY6544" fmla="*/ 1434753 h 1480983"/>
              <a:gd name="connsiteX6545" fmla="*/ 853188 w 2030243"/>
              <a:gd name="connsiteY6545" fmla="*/ 1436303 h 1480983"/>
              <a:gd name="connsiteX6546" fmla="*/ 814374 w 2030243"/>
              <a:gd name="connsiteY6546" fmla="*/ 1435833 h 1480983"/>
              <a:gd name="connsiteX6547" fmla="*/ 812044 w 2030243"/>
              <a:gd name="connsiteY6547" fmla="*/ 1433924 h 1480983"/>
              <a:gd name="connsiteX6548" fmla="*/ 820745 w 2030243"/>
              <a:gd name="connsiteY6548" fmla="*/ 1429870 h 1480983"/>
              <a:gd name="connsiteX6549" fmla="*/ 809179 w 2030243"/>
              <a:gd name="connsiteY6549" fmla="*/ 1427335 h 1480983"/>
              <a:gd name="connsiteX6550" fmla="*/ 796705 w 2030243"/>
              <a:gd name="connsiteY6550" fmla="*/ 1424081 h 1480983"/>
              <a:gd name="connsiteX6551" fmla="*/ 792417 w 2030243"/>
              <a:gd name="connsiteY6551" fmla="*/ 1427319 h 1480983"/>
              <a:gd name="connsiteX6552" fmla="*/ 782699 w 2030243"/>
              <a:gd name="connsiteY6552" fmla="*/ 1425660 h 1480983"/>
              <a:gd name="connsiteX6553" fmla="*/ 779349 w 2030243"/>
              <a:gd name="connsiteY6553" fmla="*/ 1433126 h 1480983"/>
              <a:gd name="connsiteX6554" fmla="*/ 771602 w 2030243"/>
              <a:gd name="connsiteY6554" fmla="*/ 1431592 h 1480983"/>
              <a:gd name="connsiteX6555" fmla="*/ 762619 w 2030243"/>
              <a:gd name="connsiteY6555" fmla="*/ 1430856 h 1480983"/>
              <a:gd name="connsiteX6556" fmla="*/ 760412 w 2030243"/>
              <a:gd name="connsiteY6556" fmla="*/ 1432436 h 1480983"/>
              <a:gd name="connsiteX6557" fmla="*/ 751209 w 2030243"/>
              <a:gd name="connsiteY6557" fmla="*/ 1428493 h 1480983"/>
              <a:gd name="connsiteX6558" fmla="*/ 753057 w 2030243"/>
              <a:gd name="connsiteY6558" fmla="*/ 1431843 h 1480983"/>
              <a:gd name="connsiteX6559" fmla="*/ 750302 w 2030243"/>
              <a:gd name="connsiteY6559" fmla="*/ 1432812 h 1480983"/>
              <a:gd name="connsiteX6560" fmla="*/ 722304 w 2030243"/>
              <a:gd name="connsiteY6560" fmla="*/ 1430919 h 1480983"/>
              <a:gd name="connsiteX6561" fmla="*/ 677278 w 2030243"/>
              <a:gd name="connsiteY6561" fmla="*/ 1426725 h 1480983"/>
              <a:gd name="connsiteX6562" fmla="*/ 667653 w 2030243"/>
              <a:gd name="connsiteY6562" fmla="*/ 1424345 h 1480983"/>
              <a:gd name="connsiteX6563" fmla="*/ 655273 w 2030243"/>
              <a:gd name="connsiteY6563" fmla="*/ 1424658 h 1480983"/>
              <a:gd name="connsiteX6564" fmla="*/ 653975 w 2030243"/>
              <a:gd name="connsiteY6564" fmla="*/ 1419448 h 1480983"/>
              <a:gd name="connsiteX6565" fmla="*/ 634239 w 2030243"/>
              <a:gd name="connsiteY6565" fmla="*/ 1418478 h 1480983"/>
              <a:gd name="connsiteX6566" fmla="*/ 612032 w 2030243"/>
              <a:gd name="connsiteY6566" fmla="*/ 1415879 h 1480983"/>
              <a:gd name="connsiteX6567" fmla="*/ 611202 w 2030243"/>
              <a:gd name="connsiteY6567" fmla="*/ 1420168 h 1480983"/>
              <a:gd name="connsiteX6568" fmla="*/ 608839 w 2030243"/>
              <a:gd name="connsiteY6568" fmla="*/ 1420387 h 1480983"/>
              <a:gd name="connsiteX6569" fmla="*/ 586756 w 2030243"/>
              <a:gd name="connsiteY6569" fmla="*/ 1416645 h 1480983"/>
              <a:gd name="connsiteX6570" fmla="*/ 572124 w 2030243"/>
              <a:gd name="connsiteY6570" fmla="*/ 1416130 h 1480983"/>
              <a:gd name="connsiteX6571" fmla="*/ 537441 w 2030243"/>
              <a:gd name="connsiteY6571" fmla="*/ 1412483 h 1480983"/>
              <a:gd name="connsiteX6572" fmla="*/ 498269 w 2030243"/>
              <a:gd name="connsiteY6572" fmla="*/ 1408351 h 1480983"/>
              <a:gd name="connsiteX6573" fmla="*/ 492088 w 2030243"/>
              <a:gd name="connsiteY6573" fmla="*/ 1408508 h 1480983"/>
              <a:gd name="connsiteX6574" fmla="*/ 471147 w 2030243"/>
              <a:gd name="connsiteY6574" fmla="*/ 1408664 h 1480983"/>
              <a:gd name="connsiteX6575" fmla="*/ 453322 w 2030243"/>
              <a:gd name="connsiteY6575" fmla="*/ 1407020 h 1480983"/>
              <a:gd name="connsiteX6576" fmla="*/ 420362 w 2030243"/>
              <a:gd name="connsiteY6576" fmla="*/ 1401371 h 1480983"/>
              <a:gd name="connsiteX6577" fmla="*/ 400469 w 2030243"/>
              <a:gd name="connsiteY6577" fmla="*/ 1397333 h 1480983"/>
              <a:gd name="connsiteX6578" fmla="*/ 394601 w 2030243"/>
              <a:gd name="connsiteY6578" fmla="*/ 1397850 h 1480983"/>
              <a:gd name="connsiteX6579" fmla="*/ 430848 w 2030243"/>
              <a:gd name="connsiteY6579" fmla="*/ 1408664 h 1480983"/>
              <a:gd name="connsiteX6580" fmla="*/ 428781 w 2030243"/>
              <a:gd name="connsiteY6580" fmla="*/ 1413923 h 1480983"/>
              <a:gd name="connsiteX6581" fmla="*/ 444448 w 2030243"/>
              <a:gd name="connsiteY6581" fmla="*/ 1416850 h 1480983"/>
              <a:gd name="connsiteX6582" fmla="*/ 444604 w 2030243"/>
              <a:gd name="connsiteY6582" fmla="*/ 1418634 h 1480983"/>
              <a:gd name="connsiteX6583" fmla="*/ 440378 w 2030243"/>
              <a:gd name="connsiteY6583" fmla="*/ 1420151 h 1480983"/>
              <a:gd name="connsiteX6584" fmla="*/ 409736 w 2030243"/>
              <a:gd name="connsiteY6584" fmla="*/ 1414627 h 1480983"/>
              <a:gd name="connsiteX6585" fmla="*/ 366870 w 2030243"/>
              <a:gd name="connsiteY6585" fmla="*/ 1406113 h 1480983"/>
              <a:gd name="connsiteX6586" fmla="*/ 352190 w 2030243"/>
              <a:gd name="connsiteY6586" fmla="*/ 1401605 h 1480983"/>
              <a:gd name="connsiteX6587" fmla="*/ 340999 w 2030243"/>
              <a:gd name="connsiteY6587" fmla="*/ 1398820 h 1480983"/>
              <a:gd name="connsiteX6588" fmla="*/ 327305 w 2030243"/>
              <a:gd name="connsiteY6588" fmla="*/ 1395846 h 1480983"/>
              <a:gd name="connsiteX6589" fmla="*/ 289964 w 2030243"/>
              <a:gd name="connsiteY6589" fmla="*/ 1382841 h 1480983"/>
              <a:gd name="connsiteX6590" fmla="*/ 288993 w 2030243"/>
              <a:gd name="connsiteY6590" fmla="*/ 1384813 h 1480983"/>
              <a:gd name="connsiteX6591" fmla="*/ 297163 w 2030243"/>
              <a:gd name="connsiteY6591" fmla="*/ 1389351 h 1480983"/>
              <a:gd name="connsiteX6592" fmla="*/ 324534 w 2030243"/>
              <a:gd name="connsiteY6592" fmla="*/ 1400807 h 1480983"/>
              <a:gd name="connsiteX6593" fmla="*/ 339157 w 2030243"/>
              <a:gd name="connsiteY6593" fmla="*/ 1409457 h 1480983"/>
              <a:gd name="connsiteX6594" fmla="*/ 317852 w 2030243"/>
              <a:gd name="connsiteY6594" fmla="*/ 1405721 h 1480983"/>
              <a:gd name="connsiteX6595" fmla="*/ 306334 w 2030243"/>
              <a:gd name="connsiteY6595" fmla="*/ 1407302 h 1480983"/>
              <a:gd name="connsiteX6596" fmla="*/ 337118 w 2030243"/>
              <a:gd name="connsiteY6596" fmla="*/ 1423782 h 1480983"/>
              <a:gd name="connsiteX6597" fmla="*/ 313079 w 2030243"/>
              <a:gd name="connsiteY6597" fmla="*/ 1418822 h 1480983"/>
              <a:gd name="connsiteX6598" fmla="*/ 326695 w 2030243"/>
              <a:gd name="connsiteY6598" fmla="*/ 1430261 h 1480983"/>
              <a:gd name="connsiteX6599" fmla="*/ 319479 w 2030243"/>
              <a:gd name="connsiteY6599" fmla="*/ 1430261 h 1480983"/>
              <a:gd name="connsiteX6600" fmla="*/ 318995 w 2030243"/>
              <a:gd name="connsiteY6600" fmla="*/ 1431467 h 1480983"/>
              <a:gd name="connsiteX6601" fmla="*/ 333142 w 2030243"/>
              <a:gd name="connsiteY6601" fmla="*/ 1437288 h 1480983"/>
              <a:gd name="connsiteX6602" fmla="*/ 347807 w 2030243"/>
              <a:gd name="connsiteY6602" fmla="*/ 1444160 h 1480983"/>
              <a:gd name="connsiteX6603" fmla="*/ 341891 w 2030243"/>
              <a:gd name="connsiteY6603" fmla="*/ 1445443 h 1480983"/>
              <a:gd name="connsiteX6604" fmla="*/ 345122 w 2030243"/>
              <a:gd name="connsiteY6604" fmla="*/ 1449003 h 1480983"/>
              <a:gd name="connsiteX6605" fmla="*/ 347071 w 2030243"/>
              <a:gd name="connsiteY6605" fmla="*/ 1453278 h 1480983"/>
              <a:gd name="connsiteX6606" fmla="*/ 346984 w 2030243"/>
              <a:gd name="connsiteY6606" fmla="*/ 1453265 h 1480983"/>
              <a:gd name="connsiteX6607" fmla="*/ 344630 w 2030243"/>
              <a:gd name="connsiteY6607" fmla="*/ 1452156 h 1480983"/>
              <a:gd name="connsiteX6608" fmla="*/ 344379 w 2030243"/>
              <a:gd name="connsiteY6608" fmla="*/ 1452923 h 1480983"/>
              <a:gd name="connsiteX6609" fmla="*/ 346984 w 2030243"/>
              <a:gd name="connsiteY6609" fmla="*/ 1453265 h 1480983"/>
              <a:gd name="connsiteX6610" fmla="*/ 347088 w 2030243"/>
              <a:gd name="connsiteY6610" fmla="*/ 1453314 h 1480983"/>
              <a:gd name="connsiteX6611" fmla="*/ 347071 w 2030243"/>
              <a:gd name="connsiteY6611" fmla="*/ 1453278 h 1480983"/>
              <a:gd name="connsiteX6612" fmla="*/ 347118 w 2030243"/>
              <a:gd name="connsiteY6612" fmla="*/ 1453283 h 1480983"/>
              <a:gd name="connsiteX6613" fmla="*/ 361720 w 2030243"/>
              <a:gd name="connsiteY6613" fmla="*/ 1459073 h 1480983"/>
              <a:gd name="connsiteX6614" fmla="*/ 361298 w 2030243"/>
              <a:gd name="connsiteY6614" fmla="*/ 1460388 h 1480983"/>
              <a:gd name="connsiteX6615" fmla="*/ 351015 w 2030243"/>
              <a:gd name="connsiteY6615" fmla="*/ 1457978 h 1480983"/>
              <a:gd name="connsiteX6616" fmla="*/ 314519 w 2030243"/>
              <a:gd name="connsiteY6616" fmla="*/ 1447382 h 1480983"/>
              <a:gd name="connsiteX6617" fmla="*/ 311623 w 2030243"/>
              <a:gd name="connsiteY6617" fmla="*/ 1446382 h 1480983"/>
              <a:gd name="connsiteX6618" fmla="*/ 296941 w 2030243"/>
              <a:gd name="connsiteY6618" fmla="*/ 1445266 h 1480983"/>
              <a:gd name="connsiteX6619" fmla="*/ 283128 w 2030243"/>
              <a:gd name="connsiteY6619" fmla="*/ 1440850 h 1480983"/>
              <a:gd name="connsiteX6620" fmla="*/ 282984 w 2030243"/>
              <a:gd name="connsiteY6620" fmla="*/ 1440779 h 1480983"/>
              <a:gd name="connsiteX6621" fmla="*/ 282624 w 2030243"/>
              <a:gd name="connsiteY6621" fmla="*/ 1440435 h 1480983"/>
              <a:gd name="connsiteX6622" fmla="*/ 282952 w 2030243"/>
              <a:gd name="connsiteY6622" fmla="*/ 1440794 h 1480983"/>
              <a:gd name="connsiteX6623" fmla="*/ 283128 w 2030243"/>
              <a:gd name="connsiteY6623" fmla="*/ 1440850 h 1480983"/>
              <a:gd name="connsiteX6624" fmla="*/ 301764 w 2030243"/>
              <a:gd name="connsiteY6624" fmla="*/ 1450153 h 1480983"/>
              <a:gd name="connsiteX6625" fmla="*/ 301831 w 2030243"/>
              <a:gd name="connsiteY6625" fmla="*/ 1450220 h 1480983"/>
              <a:gd name="connsiteX6626" fmla="*/ 301717 w 2030243"/>
              <a:gd name="connsiteY6626" fmla="*/ 1450199 h 1480983"/>
              <a:gd name="connsiteX6627" fmla="*/ 303296 w 2030243"/>
              <a:gd name="connsiteY6627" fmla="*/ 1451765 h 1480983"/>
              <a:gd name="connsiteX6628" fmla="*/ 304643 w 2030243"/>
              <a:gd name="connsiteY6628" fmla="*/ 1452125 h 1480983"/>
              <a:gd name="connsiteX6629" fmla="*/ 303329 w 2030243"/>
              <a:gd name="connsiteY6629" fmla="*/ 1451735 h 1480983"/>
              <a:gd name="connsiteX6630" fmla="*/ 301831 w 2030243"/>
              <a:gd name="connsiteY6630" fmla="*/ 1450220 h 1480983"/>
              <a:gd name="connsiteX6631" fmla="*/ 309322 w 2030243"/>
              <a:gd name="connsiteY6631" fmla="*/ 1451562 h 1480983"/>
              <a:gd name="connsiteX6632" fmla="*/ 315442 w 2030243"/>
              <a:gd name="connsiteY6632" fmla="*/ 1456976 h 1480983"/>
              <a:gd name="connsiteX6633" fmla="*/ 330122 w 2030243"/>
              <a:gd name="connsiteY6633" fmla="*/ 1465334 h 1480983"/>
              <a:gd name="connsiteX6634" fmla="*/ 316600 w 2030243"/>
              <a:gd name="connsiteY6634" fmla="*/ 1462047 h 1480983"/>
              <a:gd name="connsiteX6635" fmla="*/ 281622 w 2030243"/>
              <a:gd name="connsiteY6635" fmla="*/ 1448854 h 1480983"/>
              <a:gd name="connsiteX6636" fmla="*/ 256972 w 2030243"/>
              <a:gd name="connsiteY6636" fmla="*/ 1435489 h 1480983"/>
              <a:gd name="connsiteX6637" fmla="*/ 246424 w 2030243"/>
              <a:gd name="connsiteY6637" fmla="*/ 1429385 h 1480983"/>
              <a:gd name="connsiteX6638" fmla="*/ 235047 w 2030243"/>
              <a:gd name="connsiteY6638" fmla="*/ 1417883 h 1480983"/>
              <a:gd name="connsiteX6639" fmla="*/ 215561 w 2030243"/>
              <a:gd name="connsiteY6639" fmla="*/ 1404391 h 1480983"/>
              <a:gd name="connsiteX6640" fmla="*/ 207314 w 2030243"/>
              <a:gd name="connsiteY6640" fmla="*/ 1400416 h 1480983"/>
              <a:gd name="connsiteX6641" fmla="*/ 204262 w 2030243"/>
              <a:gd name="connsiteY6641" fmla="*/ 1404313 h 1480983"/>
              <a:gd name="connsiteX6642" fmla="*/ 198363 w 2030243"/>
              <a:gd name="connsiteY6642" fmla="*/ 1395753 h 1480983"/>
              <a:gd name="connsiteX6643" fmla="*/ 211649 w 2030243"/>
              <a:gd name="connsiteY6643" fmla="*/ 1392467 h 1480983"/>
              <a:gd name="connsiteX6644" fmla="*/ 194246 w 2030243"/>
              <a:gd name="connsiteY6644" fmla="*/ 1383107 h 1480983"/>
              <a:gd name="connsiteX6645" fmla="*/ 187250 w 2030243"/>
              <a:gd name="connsiteY6645" fmla="*/ 1377974 h 1480983"/>
              <a:gd name="connsiteX6646" fmla="*/ 179144 w 2030243"/>
              <a:gd name="connsiteY6646" fmla="*/ 1370461 h 1480983"/>
              <a:gd name="connsiteX6647" fmla="*/ 174792 w 2030243"/>
              <a:gd name="connsiteY6647" fmla="*/ 1368740 h 1480983"/>
              <a:gd name="connsiteX6648" fmla="*/ 171429 w 2030243"/>
              <a:gd name="connsiteY6648" fmla="*/ 1362636 h 1480983"/>
              <a:gd name="connsiteX6649" fmla="*/ 175841 w 2030243"/>
              <a:gd name="connsiteY6649" fmla="*/ 1358114 h 1480983"/>
              <a:gd name="connsiteX6650" fmla="*/ 188408 w 2030243"/>
              <a:gd name="connsiteY6650" fmla="*/ 1353544 h 1480983"/>
              <a:gd name="connsiteX6651" fmla="*/ 181821 w 2030243"/>
              <a:gd name="connsiteY6651" fmla="*/ 1353481 h 1480983"/>
              <a:gd name="connsiteX6652" fmla="*/ 175512 w 2030243"/>
              <a:gd name="connsiteY6652" fmla="*/ 1344153 h 1480983"/>
              <a:gd name="connsiteX6653" fmla="*/ 173322 w 2030243"/>
              <a:gd name="connsiteY6653" fmla="*/ 1329363 h 1480983"/>
              <a:gd name="connsiteX6654" fmla="*/ 185324 w 2030243"/>
              <a:gd name="connsiteY6654" fmla="*/ 1329363 h 1480983"/>
              <a:gd name="connsiteX6655" fmla="*/ 163603 w 2030243"/>
              <a:gd name="connsiteY6655" fmla="*/ 1315904 h 1480983"/>
              <a:gd name="connsiteX6656" fmla="*/ 172414 w 2030243"/>
              <a:gd name="connsiteY6656" fmla="*/ 1312461 h 1480983"/>
              <a:gd name="connsiteX6657" fmla="*/ 159752 w 2030243"/>
              <a:gd name="connsiteY6657" fmla="*/ 1298987 h 1480983"/>
              <a:gd name="connsiteX6658" fmla="*/ 164660 w 2030243"/>
              <a:gd name="connsiteY6658" fmla="*/ 1295510 h 1480983"/>
              <a:gd name="connsiteX6659" fmla="*/ 170247 w 2030243"/>
              <a:gd name="connsiteY6659" fmla="*/ 1295265 h 1480983"/>
              <a:gd name="connsiteX6660" fmla="*/ 170285 w 2030243"/>
              <a:gd name="connsiteY6660" fmla="*/ 1295293 h 1480983"/>
              <a:gd name="connsiteX6661" fmla="*/ 170630 w 2030243"/>
              <a:gd name="connsiteY6661" fmla="*/ 1295621 h 1480983"/>
              <a:gd name="connsiteX6662" fmla="*/ 170317 w 2030243"/>
              <a:gd name="connsiteY6662" fmla="*/ 1295261 h 1480983"/>
              <a:gd name="connsiteX6663" fmla="*/ 170247 w 2030243"/>
              <a:gd name="connsiteY6663" fmla="*/ 1295265 h 1480983"/>
              <a:gd name="connsiteX6664" fmla="*/ 151677 w 2030243"/>
              <a:gd name="connsiteY6664" fmla="*/ 1281099 h 1480983"/>
              <a:gd name="connsiteX6665" fmla="*/ 164135 w 2030243"/>
              <a:gd name="connsiteY6665" fmla="*/ 1277357 h 1480983"/>
              <a:gd name="connsiteX6666" fmla="*/ 165121 w 2030243"/>
              <a:gd name="connsiteY6666" fmla="*/ 1269032 h 1480983"/>
              <a:gd name="connsiteX6667" fmla="*/ 160362 w 2030243"/>
              <a:gd name="connsiteY6667" fmla="*/ 1262051 h 1480983"/>
              <a:gd name="connsiteX6668" fmla="*/ 158406 w 2030243"/>
              <a:gd name="connsiteY6668" fmla="*/ 1254305 h 1480983"/>
              <a:gd name="connsiteX6669" fmla="*/ 155543 w 2030243"/>
              <a:gd name="connsiteY6669" fmla="*/ 1249453 h 1480983"/>
              <a:gd name="connsiteX6670" fmla="*/ 158203 w 2030243"/>
              <a:gd name="connsiteY6670" fmla="*/ 1240940 h 1480983"/>
              <a:gd name="connsiteX6671" fmla="*/ 152084 w 2030243"/>
              <a:gd name="connsiteY6671" fmla="*/ 1244884 h 1480983"/>
              <a:gd name="connsiteX6672" fmla="*/ 145949 w 2030243"/>
              <a:gd name="connsiteY6672" fmla="*/ 1241018 h 1480983"/>
              <a:gd name="connsiteX6673" fmla="*/ 139140 w 2030243"/>
              <a:gd name="connsiteY6673" fmla="*/ 1236526 h 1480983"/>
              <a:gd name="connsiteX6674" fmla="*/ 145214 w 2030243"/>
              <a:gd name="connsiteY6674" fmla="*/ 1232692 h 1480983"/>
              <a:gd name="connsiteX6675" fmla="*/ 148594 w 2030243"/>
              <a:gd name="connsiteY6675" fmla="*/ 1219874 h 1480983"/>
              <a:gd name="connsiteX6676" fmla="*/ 131238 w 2030243"/>
              <a:gd name="connsiteY6676" fmla="*/ 1206978 h 1480983"/>
              <a:gd name="connsiteX6677" fmla="*/ 126261 w 2030243"/>
              <a:gd name="connsiteY6677" fmla="*/ 1203488 h 1480983"/>
              <a:gd name="connsiteX6678" fmla="*/ 108607 w 2030243"/>
              <a:gd name="connsiteY6678" fmla="*/ 1196351 h 1480983"/>
              <a:gd name="connsiteX6679" fmla="*/ 104758 w 2030243"/>
              <a:gd name="connsiteY6679" fmla="*/ 1194849 h 1480983"/>
              <a:gd name="connsiteX6680" fmla="*/ 113851 w 2030243"/>
              <a:gd name="connsiteY6680" fmla="*/ 1187275 h 1480983"/>
              <a:gd name="connsiteX6681" fmla="*/ 118796 w 2030243"/>
              <a:gd name="connsiteY6681" fmla="*/ 1177007 h 1480983"/>
              <a:gd name="connsiteX6682" fmla="*/ 116058 w 2030243"/>
              <a:gd name="connsiteY6682" fmla="*/ 1172626 h 1480983"/>
              <a:gd name="connsiteX6683" fmla="*/ 106182 w 2030243"/>
              <a:gd name="connsiteY6683" fmla="*/ 1169558 h 1480983"/>
              <a:gd name="connsiteX6684" fmla="*/ 109343 w 2030243"/>
              <a:gd name="connsiteY6684" fmla="*/ 1162313 h 1480983"/>
              <a:gd name="connsiteX6685" fmla="*/ 119923 w 2030243"/>
              <a:gd name="connsiteY6685" fmla="*/ 1162734 h 1480983"/>
              <a:gd name="connsiteX6686" fmla="*/ 96760 w 2030243"/>
              <a:gd name="connsiteY6686" fmla="*/ 1151983 h 1480983"/>
              <a:gd name="connsiteX6687" fmla="*/ 81720 w 2030243"/>
              <a:gd name="connsiteY6687" fmla="*/ 1137883 h 1480983"/>
              <a:gd name="connsiteX6688" fmla="*/ 78401 w 2030243"/>
              <a:gd name="connsiteY6688" fmla="*/ 1132656 h 1480983"/>
              <a:gd name="connsiteX6689" fmla="*/ 82455 w 2030243"/>
              <a:gd name="connsiteY6689" fmla="*/ 1127944 h 1480983"/>
              <a:gd name="connsiteX6690" fmla="*/ 92612 w 2030243"/>
              <a:gd name="connsiteY6690" fmla="*/ 1124438 h 1480983"/>
              <a:gd name="connsiteX6691" fmla="*/ 91799 w 2030243"/>
              <a:gd name="connsiteY6691" fmla="*/ 1122529 h 1480983"/>
              <a:gd name="connsiteX6692" fmla="*/ 84209 w 2030243"/>
              <a:gd name="connsiteY6692" fmla="*/ 1110259 h 1480983"/>
              <a:gd name="connsiteX6693" fmla="*/ 81375 w 2030243"/>
              <a:gd name="connsiteY6693" fmla="*/ 1099132 h 1480983"/>
              <a:gd name="connsiteX6694" fmla="*/ 90767 w 2030243"/>
              <a:gd name="connsiteY6694" fmla="*/ 1098569 h 1480983"/>
              <a:gd name="connsiteX6695" fmla="*/ 91095 w 2030243"/>
              <a:gd name="connsiteY6695" fmla="*/ 1096800 h 1480983"/>
              <a:gd name="connsiteX6696" fmla="*/ 80499 w 2030243"/>
              <a:gd name="connsiteY6696" fmla="*/ 1091087 h 1480983"/>
              <a:gd name="connsiteX6697" fmla="*/ 71328 w 2030243"/>
              <a:gd name="connsiteY6697" fmla="*/ 1085078 h 1480983"/>
              <a:gd name="connsiteX6698" fmla="*/ 79795 w 2030243"/>
              <a:gd name="connsiteY6698" fmla="*/ 1082120 h 1480983"/>
              <a:gd name="connsiteX6699" fmla="*/ 67729 w 2030243"/>
              <a:gd name="connsiteY6699" fmla="*/ 1068864 h 1480983"/>
              <a:gd name="connsiteX6700" fmla="*/ 76337 w 2030243"/>
              <a:gd name="connsiteY6700" fmla="*/ 1064263 h 1480983"/>
              <a:gd name="connsiteX6701" fmla="*/ 58026 w 2030243"/>
              <a:gd name="connsiteY6701" fmla="*/ 1051100 h 1480983"/>
              <a:gd name="connsiteX6702" fmla="*/ 72048 w 2030243"/>
              <a:gd name="connsiteY6702" fmla="*/ 1046923 h 1480983"/>
              <a:gd name="connsiteX6703" fmla="*/ 70748 w 2030243"/>
              <a:gd name="connsiteY6703" fmla="*/ 1037516 h 1480983"/>
              <a:gd name="connsiteX6704" fmla="*/ 65491 w 2030243"/>
              <a:gd name="connsiteY6704" fmla="*/ 1027641 h 1480983"/>
              <a:gd name="connsiteX6705" fmla="*/ 62188 w 2030243"/>
              <a:gd name="connsiteY6705" fmla="*/ 1019754 h 1480983"/>
              <a:gd name="connsiteX6706" fmla="*/ 67917 w 2030243"/>
              <a:gd name="connsiteY6706" fmla="*/ 1015059 h 1480983"/>
              <a:gd name="connsiteX6707" fmla="*/ 65913 w 2030243"/>
              <a:gd name="connsiteY6707" fmla="*/ 1010457 h 1480983"/>
              <a:gd name="connsiteX6708" fmla="*/ 64270 w 2030243"/>
              <a:gd name="connsiteY6708" fmla="*/ 1011162 h 1480983"/>
              <a:gd name="connsiteX6709" fmla="*/ 55240 w 2030243"/>
              <a:gd name="connsiteY6709" fmla="*/ 1013039 h 1480983"/>
              <a:gd name="connsiteX6710" fmla="*/ 47258 w 2030243"/>
              <a:gd name="connsiteY6710" fmla="*/ 1006200 h 1480983"/>
              <a:gd name="connsiteX6711" fmla="*/ 49856 w 2030243"/>
              <a:gd name="connsiteY6711" fmla="*/ 1003883 h 1480983"/>
              <a:gd name="connsiteX6712" fmla="*/ 55788 w 2030243"/>
              <a:gd name="connsiteY6712" fmla="*/ 989533 h 1480983"/>
              <a:gd name="connsiteX6713" fmla="*/ 56945 w 2030243"/>
              <a:gd name="connsiteY6713" fmla="*/ 982991 h 1480983"/>
              <a:gd name="connsiteX6714" fmla="*/ 45365 w 2030243"/>
              <a:gd name="connsiteY6714" fmla="*/ 977498 h 1480983"/>
              <a:gd name="connsiteX6715" fmla="*/ 48259 w 2030243"/>
              <a:gd name="connsiteY6715" fmla="*/ 970721 h 1480983"/>
              <a:gd name="connsiteX6716" fmla="*/ 30935 w 2030243"/>
              <a:gd name="connsiteY6716" fmla="*/ 964023 h 1480983"/>
              <a:gd name="connsiteX6717" fmla="*/ 29464 w 2030243"/>
              <a:gd name="connsiteY6717" fmla="*/ 953020 h 1480983"/>
              <a:gd name="connsiteX6718" fmla="*/ 22985 w 2030243"/>
              <a:gd name="connsiteY6718" fmla="*/ 941157 h 1480983"/>
              <a:gd name="connsiteX6719" fmla="*/ 26991 w 2030243"/>
              <a:gd name="connsiteY6719" fmla="*/ 935445 h 1480983"/>
              <a:gd name="connsiteX6720" fmla="*/ 36052 w 2030243"/>
              <a:gd name="connsiteY6720" fmla="*/ 931705 h 1480983"/>
              <a:gd name="connsiteX6721" fmla="*/ 35990 w 2030243"/>
              <a:gd name="connsiteY6721" fmla="*/ 930014 h 1480983"/>
              <a:gd name="connsiteX6722" fmla="*/ 26474 w 2030243"/>
              <a:gd name="connsiteY6722" fmla="*/ 926070 h 1480983"/>
              <a:gd name="connsiteX6723" fmla="*/ 45444 w 2030243"/>
              <a:gd name="connsiteY6723" fmla="*/ 918026 h 1480983"/>
              <a:gd name="connsiteX6724" fmla="*/ 20511 w 2030243"/>
              <a:gd name="connsiteY6724" fmla="*/ 907478 h 1480983"/>
              <a:gd name="connsiteX6725" fmla="*/ 38087 w 2030243"/>
              <a:gd name="connsiteY6725" fmla="*/ 904192 h 1480983"/>
              <a:gd name="connsiteX6726" fmla="*/ 36913 w 2030243"/>
              <a:gd name="connsiteY6726" fmla="*/ 896679 h 1480983"/>
              <a:gd name="connsiteX6727" fmla="*/ 36429 w 2030243"/>
              <a:gd name="connsiteY6727" fmla="*/ 887398 h 1480983"/>
              <a:gd name="connsiteX6728" fmla="*/ 37179 w 2030243"/>
              <a:gd name="connsiteY6728" fmla="*/ 884081 h 1480983"/>
              <a:gd name="connsiteX6729" fmla="*/ 38885 w 2030243"/>
              <a:gd name="connsiteY6729" fmla="*/ 875974 h 1480983"/>
              <a:gd name="connsiteX6730" fmla="*/ 34253 w 2030243"/>
              <a:gd name="connsiteY6730" fmla="*/ 868117 h 1480983"/>
              <a:gd name="connsiteX6731" fmla="*/ 37053 w 2030243"/>
              <a:gd name="connsiteY6731" fmla="*/ 860417 h 1480983"/>
              <a:gd name="connsiteX6732" fmla="*/ 33078 w 2030243"/>
              <a:gd name="connsiteY6732" fmla="*/ 856662 h 1480983"/>
              <a:gd name="connsiteX6733" fmla="*/ 34754 w 2030243"/>
              <a:gd name="connsiteY6733" fmla="*/ 844360 h 1480983"/>
              <a:gd name="connsiteX6734" fmla="*/ 43346 w 2030243"/>
              <a:gd name="connsiteY6734" fmla="*/ 838601 h 1480983"/>
              <a:gd name="connsiteX6735" fmla="*/ 41390 w 2030243"/>
              <a:gd name="connsiteY6735" fmla="*/ 832388 h 1480983"/>
              <a:gd name="connsiteX6736" fmla="*/ 40795 w 2030243"/>
              <a:gd name="connsiteY6736" fmla="*/ 826895 h 1480983"/>
              <a:gd name="connsiteX6737" fmla="*/ 33878 w 2030243"/>
              <a:gd name="connsiteY6737" fmla="*/ 826895 h 1480983"/>
              <a:gd name="connsiteX6738" fmla="*/ 33548 w 2030243"/>
              <a:gd name="connsiteY6738" fmla="*/ 824453 h 1480983"/>
              <a:gd name="connsiteX6739" fmla="*/ 45053 w 2030243"/>
              <a:gd name="connsiteY6739" fmla="*/ 817991 h 1480983"/>
              <a:gd name="connsiteX6740" fmla="*/ 45111 w 2030243"/>
              <a:gd name="connsiteY6740" fmla="*/ 818038 h 1480983"/>
              <a:gd name="connsiteX6741" fmla="*/ 46085 w 2030243"/>
              <a:gd name="connsiteY6741" fmla="*/ 820259 h 1480983"/>
              <a:gd name="connsiteX6742" fmla="*/ 46993 w 2030243"/>
              <a:gd name="connsiteY6742" fmla="*/ 819569 h 1480983"/>
              <a:gd name="connsiteX6743" fmla="*/ 45111 w 2030243"/>
              <a:gd name="connsiteY6743" fmla="*/ 818038 h 1480983"/>
              <a:gd name="connsiteX6744" fmla="*/ 45084 w 2030243"/>
              <a:gd name="connsiteY6744" fmla="*/ 817974 h 1480983"/>
              <a:gd name="connsiteX6745" fmla="*/ 45053 w 2030243"/>
              <a:gd name="connsiteY6745" fmla="*/ 817991 h 1480983"/>
              <a:gd name="connsiteX6746" fmla="*/ 45051 w 2030243"/>
              <a:gd name="connsiteY6746" fmla="*/ 817989 h 1480983"/>
              <a:gd name="connsiteX6747" fmla="*/ 34238 w 2030243"/>
              <a:gd name="connsiteY6747" fmla="*/ 809288 h 1480983"/>
              <a:gd name="connsiteX6748" fmla="*/ 23908 w 2030243"/>
              <a:gd name="connsiteY6748" fmla="*/ 810133 h 1480983"/>
              <a:gd name="connsiteX6749" fmla="*/ 40512 w 2030243"/>
              <a:gd name="connsiteY6749" fmla="*/ 798880 h 1480983"/>
              <a:gd name="connsiteX6750" fmla="*/ 36554 w 2030243"/>
              <a:gd name="connsiteY6750" fmla="*/ 786892 h 1480983"/>
              <a:gd name="connsiteX6751" fmla="*/ 34628 w 2030243"/>
              <a:gd name="connsiteY6751" fmla="*/ 773339 h 1480983"/>
              <a:gd name="connsiteX6752" fmla="*/ 37337 w 2030243"/>
              <a:gd name="connsiteY6752" fmla="*/ 760521 h 1480983"/>
              <a:gd name="connsiteX6753" fmla="*/ 33266 w 2030243"/>
              <a:gd name="connsiteY6753" fmla="*/ 754199 h 1480983"/>
              <a:gd name="connsiteX6754" fmla="*/ 23768 w 2030243"/>
              <a:gd name="connsiteY6754" fmla="*/ 752555 h 1480983"/>
              <a:gd name="connsiteX6755" fmla="*/ 31921 w 2030243"/>
              <a:gd name="connsiteY6755" fmla="*/ 748987 h 1480983"/>
              <a:gd name="connsiteX6756" fmla="*/ 48135 w 2030243"/>
              <a:gd name="connsiteY6756" fmla="*/ 747390 h 1480983"/>
              <a:gd name="connsiteX6757" fmla="*/ 53220 w 2030243"/>
              <a:gd name="connsiteY6757" fmla="*/ 743980 h 1480983"/>
              <a:gd name="connsiteX6758" fmla="*/ 41686 w 2030243"/>
              <a:gd name="connsiteY6758" fmla="*/ 743980 h 1480983"/>
              <a:gd name="connsiteX6759" fmla="*/ 51843 w 2030243"/>
              <a:gd name="connsiteY6759" fmla="*/ 729722 h 1480983"/>
              <a:gd name="connsiteX6760" fmla="*/ 30794 w 2030243"/>
              <a:gd name="connsiteY6760" fmla="*/ 729299 h 1480983"/>
              <a:gd name="connsiteX6761" fmla="*/ 29370 w 2030243"/>
              <a:gd name="connsiteY6761" fmla="*/ 718296 h 1480983"/>
              <a:gd name="connsiteX6762" fmla="*/ 38103 w 2030243"/>
              <a:gd name="connsiteY6762" fmla="*/ 722366 h 1480983"/>
              <a:gd name="connsiteX6763" fmla="*/ 37961 w 2030243"/>
              <a:gd name="connsiteY6763" fmla="*/ 709815 h 1480983"/>
              <a:gd name="connsiteX6764" fmla="*/ 43769 w 2030243"/>
              <a:gd name="connsiteY6764" fmla="*/ 710363 h 1480983"/>
              <a:gd name="connsiteX6765" fmla="*/ 44566 w 2030243"/>
              <a:gd name="connsiteY6765" fmla="*/ 709079 h 1480983"/>
              <a:gd name="connsiteX6766" fmla="*/ 38087 w 2030243"/>
              <a:gd name="connsiteY6766" fmla="*/ 702317 h 1480983"/>
              <a:gd name="connsiteX6767" fmla="*/ 35630 w 2030243"/>
              <a:gd name="connsiteY6767" fmla="*/ 692442 h 1480983"/>
              <a:gd name="connsiteX6768" fmla="*/ 20950 w 2030243"/>
              <a:gd name="connsiteY6768" fmla="*/ 686198 h 1480983"/>
              <a:gd name="connsiteX6769" fmla="*/ 28399 w 2030243"/>
              <a:gd name="connsiteY6769" fmla="*/ 685072 h 1480983"/>
              <a:gd name="connsiteX6770" fmla="*/ 32547 w 2030243"/>
              <a:gd name="connsiteY6770" fmla="*/ 668294 h 1480983"/>
              <a:gd name="connsiteX6771" fmla="*/ 26741 w 2030243"/>
              <a:gd name="connsiteY6771" fmla="*/ 661580 h 1480983"/>
              <a:gd name="connsiteX6772" fmla="*/ 24690 w 2030243"/>
              <a:gd name="connsiteY6772" fmla="*/ 656024 h 1480983"/>
              <a:gd name="connsiteX6773" fmla="*/ 31842 w 2030243"/>
              <a:gd name="connsiteY6773" fmla="*/ 659498 h 1480983"/>
              <a:gd name="connsiteX6774" fmla="*/ 41513 w 2030243"/>
              <a:gd name="connsiteY6774" fmla="*/ 656479 h 1480983"/>
              <a:gd name="connsiteX6775" fmla="*/ 51500 w 2030243"/>
              <a:gd name="connsiteY6775" fmla="*/ 652425 h 1480983"/>
              <a:gd name="connsiteX6776" fmla="*/ 29417 w 2030243"/>
              <a:gd name="connsiteY6776" fmla="*/ 635960 h 1480983"/>
              <a:gd name="connsiteX6777" fmla="*/ 34894 w 2030243"/>
              <a:gd name="connsiteY6777" fmla="*/ 635507 h 1480983"/>
              <a:gd name="connsiteX6778" fmla="*/ 78700 w 2030243"/>
              <a:gd name="connsiteY6778" fmla="*/ 645116 h 1480983"/>
              <a:gd name="connsiteX6779" fmla="*/ 83735 w 2030243"/>
              <a:gd name="connsiteY6779" fmla="*/ 643425 h 1480983"/>
              <a:gd name="connsiteX6780" fmla="*/ 87271 w 2030243"/>
              <a:gd name="connsiteY6780" fmla="*/ 639598 h 1480983"/>
              <a:gd name="connsiteX6781" fmla="*/ 87323 w 2030243"/>
              <a:gd name="connsiteY6781" fmla="*/ 639607 h 1480983"/>
              <a:gd name="connsiteX6782" fmla="*/ 88433 w 2030243"/>
              <a:gd name="connsiteY6782" fmla="*/ 638793 h 1480983"/>
              <a:gd name="connsiteX6783" fmla="*/ 87291 w 2030243"/>
              <a:gd name="connsiteY6783" fmla="*/ 639575 h 1480983"/>
              <a:gd name="connsiteX6784" fmla="*/ 87271 w 2030243"/>
              <a:gd name="connsiteY6784" fmla="*/ 639598 h 1480983"/>
              <a:gd name="connsiteX6785" fmla="*/ 59027 w 2030243"/>
              <a:gd name="connsiteY6785" fmla="*/ 634896 h 1480983"/>
              <a:gd name="connsiteX6786" fmla="*/ 37961 w 2030243"/>
              <a:gd name="connsiteY6786" fmla="*/ 628010 h 1480983"/>
              <a:gd name="connsiteX6787" fmla="*/ 51123 w 2030243"/>
              <a:gd name="connsiteY6787" fmla="*/ 621812 h 1480983"/>
              <a:gd name="connsiteX6788" fmla="*/ 49136 w 2030243"/>
              <a:gd name="connsiteY6788" fmla="*/ 617681 h 1480983"/>
              <a:gd name="connsiteX6789" fmla="*/ 52109 w 2030243"/>
              <a:gd name="connsiteY6789" fmla="*/ 616397 h 1480983"/>
              <a:gd name="connsiteX6790" fmla="*/ 62533 w 2030243"/>
              <a:gd name="connsiteY6790" fmla="*/ 619324 h 1480983"/>
              <a:gd name="connsiteX6791" fmla="*/ 75382 w 2030243"/>
              <a:gd name="connsiteY6791" fmla="*/ 616194 h 1480983"/>
              <a:gd name="connsiteX6792" fmla="*/ 82941 w 2030243"/>
              <a:gd name="connsiteY6792" fmla="*/ 619340 h 1480983"/>
              <a:gd name="connsiteX6793" fmla="*/ 73722 w 2030243"/>
              <a:gd name="connsiteY6793" fmla="*/ 607258 h 1480983"/>
              <a:gd name="connsiteX6794" fmla="*/ 76744 w 2030243"/>
              <a:gd name="connsiteY6794" fmla="*/ 613799 h 1480983"/>
              <a:gd name="connsiteX6795" fmla="*/ 70781 w 2030243"/>
              <a:gd name="connsiteY6795" fmla="*/ 611733 h 1480983"/>
              <a:gd name="connsiteX6796" fmla="*/ 68495 w 2030243"/>
              <a:gd name="connsiteY6796" fmla="*/ 615740 h 1480983"/>
              <a:gd name="connsiteX6797" fmla="*/ 58620 w 2030243"/>
              <a:gd name="connsiteY6797" fmla="*/ 609089 h 1480983"/>
              <a:gd name="connsiteX6798" fmla="*/ 65131 w 2030243"/>
              <a:gd name="connsiteY6798" fmla="*/ 607696 h 1480983"/>
              <a:gd name="connsiteX6799" fmla="*/ 40544 w 2030243"/>
              <a:gd name="connsiteY6799" fmla="*/ 594440 h 1480983"/>
              <a:gd name="connsiteX6800" fmla="*/ 41531 w 2030243"/>
              <a:gd name="connsiteY6800" fmla="*/ 591921 h 1480983"/>
              <a:gd name="connsiteX6801" fmla="*/ 66789 w 2030243"/>
              <a:gd name="connsiteY6801" fmla="*/ 591921 h 1480983"/>
              <a:gd name="connsiteX6802" fmla="*/ 50842 w 2030243"/>
              <a:gd name="connsiteY6802" fmla="*/ 583829 h 1480983"/>
              <a:gd name="connsiteX6803" fmla="*/ 56617 w 2030243"/>
              <a:gd name="connsiteY6803" fmla="*/ 580417 h 1480983"/>
              <a:gd name="connsiteX6804" fmla="*/ 60530 w 2030243"/>
              <a:gd name="connsiteY6804" fmla="*/ 570933 h 1480983"/>
              <a:gd name="connsiteX6805" fmla="*/ 52736 w 2030243"/>
              <a:gd name="connsiteY6805" fmla="*/ 556065 h 1480983"/>
              <a:gd name="connsiteX6806" fmla="*/ 54959 w 2030243"/>
              <a:gd name="connsiteY6806" fmla="*/ 540321 h 1480983"/>
              <a:gd name="connsiteX6807" fmla="*/ 62439 w 2030243"/>
              <a:gd name="connsiteY6807" fmla="*/ 540321 h 1480983"/>
              <a:gd name="connsiteX6808" fmla="*/ 59888 w 2030243"/>
              <a:gd name="connsiteY6808" fmla="*/ 531260 h 1480983"/>
              <a:gd name="connsiteX6809" fmla="*/ 55161 w 2030243"/>
              <a:gd name="connsiteY6809" fmla="*/ 521838 h 1480983"/>
              <a:gd name="connsiteX6810" fmla="*/ 59183 w 2030243"/>
              <a:gd name="connsiteY6810" fmla="*/ 523137 h 1480983"/>
              <a:gd name="connsiteX6811" fmla="*/ 61640 w 2030243"/>
              <a:gd name="connsiteY6811" fmla="*/ 525375 h 1480983"/>
              <a:gd name="connsiteX6812" fmla="*/ 67556 w 2030243"/>
              <a:gd name="connsiteY6812" fmla="*/ 511759 h 1480983"/>
              <a:gd name="connsiteX6813" fmla="*/ 69091 w 2030243"/>
              <a:gd name="connsiteY6813" fmla="*/ 506877 h 1480983"/>
              <a:gd name="connsiteX6814" fmla="*/ 65287 w 2030243"/>
              <a:gd name="connsiteY6814" fmla="*/ 499379 h 1480983"/>
              <a:gd name="connsiteX6815" fmla="*/ 60732 w 2030243"/>
              <a:gd name="connsiteY6815" fmla="*/ 499364 h 1480983"/>
              <a:gd name="connsiteX6816" fmla="*/ 71297 w 2030243"/>
              <a:gd name="connsiteY6816" fmla="*/ 495263 h 1480983"/>
              <a:gd name="connsiteX6817" fmla="*/ 82675 w 2030243"/>
              <a:gd name="connsiteY6817" fmla="*/ 493511 h 1480983"/>
              <a:gd name="connsiteX6818" fmla="*/ 96791 w 2030243"/>
              <a:gd name="connsiteY6818" fmla="*/ 484027 h 1480983"/>
              <a:gd name="connsiteX6819" fmla="*/ 83645 w 2030243"/>
              <a:gd name="connsiteY6819" fmla="*/ 474449 h 1480983"/>
              <a:gd name="connsiteX6820" fmla="*/ 84194 w 2030243"/>
              <a:gd name="connsiteY6820" fmla="*/ 472758 h 1480983"/>
              <a:gd name="connsiteX6821" fmla="*/ 92660 w 2030243"/>
              <a:gd name="connsiteY6821" fmla="*/ 473729 h 1480983"/>
              <a:gd name="connsiteX6822" fmla="*/ 90062 w 2030243"/>
              <a:gd name="connsiteY6822" fmla="*/ 461678 h 1480983"/>
              <a:gd name="connsiteX6823" fmla="*/ 96478 w 2030243"/>
              <a:gd name="connsiteY6823" fmla="*/ 462429 h 1480983"/>
              <a:gd name="connsiteX6824" fmla="*/ 100907 w 2030243"/>
              <a:gd name="connsiteY6824" fmla="*/ 460286 h 1480983"/>
              <a:gd name="connsiteX6825" fmla="*/ 97620 w 2030243"/>
              <a:gd name="connsiteY6825" fmla="*/ 456889 h 1480983"/>
              <a:gd name="connsiteX6826" fmla="*/ 92237 w 2030243"/>
              <a:gd name="connsiteY6826" fmla="*/ 455732 h 1480983"/>
              <a:gd name="connsiteX6827" fmla="*/ 96995 w 2030243"/>
              <a:gd name="connsiteY6827" fmla="*/ 447749 h 1480983"/>
              <a:gd name="connsiteX6828" fmla="*/ 111488 w 2030243"/>
              <a:gd name="connsiteY6828" fmla="*/ 451928 h 1480983"/>
              <a:gd name="connsiteX6829" fmla="*/ 110643 w 2030243"/>
              <a:gd name="connsiteY6829" fmla="*/ 442626 h 1480983"/>
              <a:gd name="connsiteX6830" fmla="*/ 110672 w 2030243"/>
              <a:gd name="connsiteY6830" fmla="*/ 442631 h 1480983"/>
              <a:gd name="connsiteX6831" fmla="*/ 110985 w 2030243"/>
              <a:gd name="connsiteY6831" fmla="*/ 442302 h 1480983"/>
              <a:gd name="connsiteX6832" fmla="*/ 110931 w 2030243"/>
              <a:gd name="connsiteY6832" fmla="*/ 442295 h 1480983"/>
              <a:gd name="connsiteX6833" fmla="*/ 110939 w 2030243"/>
              <a:gd name="connsiteY6833" fmla="*/ 442287 h 1480983"/>
              <a:gd name="connsiteX6834" fmla="*/ 111550 w 2030243"/>
              <a:gd name="connsiteY6834" fmla="*/ 433476 h 1480983"/>
              <a:gd name="connsiteX6835" fmla="*/ 117512 w 2030243"/>
              <a:gd name="connsiteY6835" fmla="*/ 441677 h 1480983"/>
              <a:gd name="connsiteX6836" fmla="*/ 123553 w 2030243"/>
              <a:gd name="connsiteY6836" fmla="*/ 427107 h 1480983"/>
              <a:gd name="connsiteX6837" fmla="*/ 129704 w 2030243"/>
              <a:gd name="connsiteY6837" fmla="*/ 418844 h 1480983"/>
              <a:gd name="connsiteX6838" fmla="*/ 145886 w 2030243"/>
              <a:gd name="connsiteY6838" fmla="*/ 406793 h 1480983"/>
              <a:gd name="connsiteX6839" fmla="*/ 152898 w 2030243"/>
              <a:gd name="connsiteY6839" fmla="*/ 396651 h 1480983"/>
              <a:gd name="connsiteX6840" fmla="*/ 162789 w 2030243"/>
              <a:gd name="connsiteY6840" fmla="*/ 394523 h 1480983"/>
              <a:gd name="connsiteX6841" fmla="*/ 166811 w 2030243"/>
              <a:gd name="connsiteY6841" fmla="*/ 388294 h 1480983"/>
              <a:gd name="connsiteX6842" fmla="*/ 183791 w 2030243"/>
              <a:gd name="connsiteY6842" fmla="*/ 379451 h 1480983"/>
              <a:gd name="connsiteX6843" fmla="*/ 179519 w 2030243"/>
              <a:gd name="connsiteY6843" fmla="*/ 371000 h 1480983"/>
              <a:gd name="connsiteX6844" fmla="*/ 184448 w 2030243"/>
              <a:gd name="connsiteY6844" fmla="*/ 362831 h 1480983"/>
              <a:gd name="connsiteX6845" fmla="*/ 178925 w 2030243"/>
              <a:gd name="connsiteY6845" fmla="*/ 358840 h 1480983"/>
              <a:gd name="connsiteX6846" fmla="*/ 192962 w 2030243"/>
              <a:gd name="connsiteY6846" fmla="*/ 363598 h 1480983"/>
              <a:gd name="connsiteX6847" fmla="*/ 194919 w 2030243"/>
              <a:gd name="connsiteY6847" fmla="*/ 358856 h 1480983"/>
              <a:gd name="connsiteX6848" fmla="*/ 197109 w 2030243"/>
              <a:gd name="connsiteY6848" fmla="*/ 359482 h 1480983"/>
              <a:gd name="connsiteX6849" fmla="*/ 199896 w 2030243"/>
              <a:gd name="connsiteY6849" fmla="*/ 366743 h 1480983"/>
              <a:gd name="connsiteX6850" fmla="*/ 210429 w 2030243"/>
              <a:gd name="connsiteY6850" fmla="*/ 352204 h 1480983"/>
              <a:gd name="connsiteX6851" fmla="*/ 200381 w 2030243"/>
              <a:gd name="connsiteY6851" fmla="*/ 351438 h 1480983"/>
              <a:gd name="connsiteX6852" fmla="*/ 205905 w 2030243"/>
              <a:gd name="connsiteY6852" fmla="*/ 348276 h 1480983"/>
              <a:gd name="connsiteX6853" fmla="*/ 218504 w 2030243"/>
              <a:gd name="connsiteY6853" fmla="*/ 332078 h 1480983"/>
              <a:gd name="connsiteX6854" fmla="*/ 222057 w 2030243"/>
              <a:gd name="connsiteY6854" fmla="*/ 326616 h 1480983"/>
              <a:gd name="connsiteX6855" fmla="*/ 228410 w 2030243"/>
              <a:gd name="connsiteY6855" fmla="*/ 317335 h 1480983"/>
              <a:gd name="connsiteX6856" fmla="*/ 241323 w 2030243"/>
              <a:gd name="connsiteY6856" fmla="*/ 301106 h 1480983"/>
              <a:gd name="connsiteX6857" fmla="*/ 244249 w 2030243"/>
              <a:gd name="connsiteY6857" fmla="*/ 297287 h 1480983"/>
              <a:gd name="connsiteX6858" fmla="*/ 239632 w 2030243"/>
              <a:gd name="connsiteY6858" fmla="*/ 294815 h 1480983"/>
              <a:gd name="connsiteX6859" fmla="*/ 235203 w 2030243"/>
              <a:gd name="connsiteY6859" fmla="*/ 288914 h 1480983"/>
              <a:gd name="connsiteX6860" fmla="*/ 244295 w 2030243"/>
              <a:gd name="connsiteY6860" fmla="*/ 285064 h 1480983"/>
              <a:gd name="connsiteX6861" fmla="*/ 254828 w 2030243"/>
              <a:gd name="connsiteY6861" fmla="*/ 292607 h 1480983"/>
              <a:gd name="connsiteX6862" fmla="*/ 260556 w 2030243"/>
              <a:gd name="connsiteY6862" fmla="*/ 290136 h 1480983"/>
              <a:gd name="connsiteX6863" fmla="*/ 259898 w 2030243"/>
              <a:gd name="connsiteY6863" fmla="*/ 288429 h 1480983"/>
              <a:gd name="connsiteX6864" fmla="*/ 254453 w 2030243"/>
              <a:gd name="connsiteY6864" fmla="*/ 289806 h 1480983"/>
              <a:gd name="connsiteX6865" fmla="*/ 259101 w 2030243"/>
              <a:gd name="connsiteY6865" fmla="*/ 277552 h 1480983"/>
              <a:gd name="connsiteX6866" fmla="*/ 255299 w 2030243"/>
              <a:gd name="connsiteY6866" fmla="*/ 272168 h 1480983"/>
              <a:gd name="connsiteX6867" fmla="*/ 254499 w 2030243"/>
              <a:gd name="connsiteY6867" fmla="*/ 267192 h 1480983"/>
              <a:gd name="connsiteX6868" fmla="*/ 259602 w 2030243"/>
              <a:gd name="connsiteY6868" fmla="*/ 266550 h 1480983"/>
              <a:gd name="connsiteX6869" fmla="*/ 261714 w 2030243"/>
              <a:gd name="connsiteY6869" fmla="*/ 260650 h 1480983"/>
              <a:gd name="connsiteX6870" fmla="*/ 258757 w 2030243"/>
              <a:gd name="connsiteY6870" fmla="*/ 252042 h 1480983"/>
              <a:gd name="connsiteX6871" fmla="*/ 257490 w 2030243"/>
              <a:gd name="connsiteY6871" fmla="*/ 250743 h 1480983"/>
              <a:gd name="connsiteX6872" fmla="*/ 264970 w 2030243"/>
              <a:gd name="connsiteY6872" fmla="*/ 249491 h 1480983"/>
              <a:gd name="connsiteX6873" fmla="*/ 269634 w 2030243"/>
              <a:gd name="connsiteY6873" fmla="*/ 260462 h 1480983"/>
              <a:gd name="connsiteX6874" fmla="*/ 269775 w 2030243"/>
              <a:gd name="connsiteY6874" fmla="*/ 269383 h 1480983"/>
              <a:gd name="connsiteX6875" fmla="*/ 271481 w 2030243"/>
              <a:gd name="connsiteY6875" fmla="*/ 269539 h 1480983"/>
              <a:gd name="connsiteX6876" fmla="*/ 274266 w 2030243"/>
              <a:gd name="connsiteY6876" fmla="*/ 255235 h 1480983"/>
              <a:gd name="connsiteX6877" fmla="*/ 276255 w 2030243"/>
              <a:gd name="connsiteY6877" fmla="*/ 251165 h 1480983"/>
              <a:gd name="connsiteX6878" fmla="*/ 277757 w 2030243"/>
              <a:gd name="connsiteY6878" fmla="*/ 239975 h 1480983"/>
              <a:gd name="connsiteX6879" fmla="*/ 264704 w 2030243"/>
              <a:gd name="connsiteY6879" fmla="*/ 240069 h 1480983"/>
              <a:gd name="connsiteX6880" fmla="*/ 267333 w 2030243"/>
              <a:gd name="connsiteY6880" fmla="*/ 245547 h 1480983"/>
              <a:gd name="connsiteX6881" fmla="*/ 262200 w 2030243"/>
              <a:gd name="connsiteY6881" fmla="*/ 242683 h 1480983"/>
              <a:gd name="connsiteX6882" fmla="*/ 258349 w 2030243"/>
              <a:gd name="connsiteY6882" fmla="*/ 230570 h 1480983"/>
              <a:gd name="connsiteX6883" fmla="*/ 266175 w 2030243"/>
              <a:gd name="connsiteY6883" fmla="*/ 223668 h 1480983"/>
              <a:gd name="connsiteX6884" fmla="*/ 276771 w 2030243"/>
              <a:gd name="connsiteY6884" fmla="*/ 218848 h 1480983"/>
              <a:gd name="connsiteX6885" fmla="*/ 279728 w 2030243"/>
              <a:gd name="connsiteY6885" fmla="*/ 216344 h 1480983"/>
              <a:gd name="connsiteX6886" fmla="*/ 282075 w 2030243"/>
              <a:gd name="connsiteY6886" fmla="*/ 202649 h 1480983"/>
              <a:gd name="connsiteX6887" fmla="*/ 291309 w 2030243"/>
              <a:gd name="connsiteY6887" fmla="*/ 200365 h 1480983"/>
              <a:gd name="connsiteX6888" fmla="*/ 285237 w 2030243"/>
              <a:gd name="connsiteY6888" fmla="*/ 182398 h 1480983"/>
              <a:gd name="connsiteX6889" fmla="*/ 276911 w 2030243"/>
              <a:gd name="connsiteY6889" fmla="*/ 189957 h 1480983"/>
              <a:gd name="connsiteX6890" fmla="*/ 272952 w 2030243"/>
              <a:gd name="connsiteY6890" fmla="*/ 184714 h 1480983"/>
              <a:gd name="connsiteX6891" fmla="*/ 279916 w 2030243"/>
              <a:gd name="connsiteY6891" fmla="*/ 177453 h 1480983"/>
              <a:gd name="connsiteX6892" fmla="*/ 288430 w 2030243"/>
              <a:gd name="connsiteY6892" fmla="*/ 175544 h 1480983"/>
              <a:gd name="connsiteX6893" fmla="*/ 295050 w 2030243"/>
              <a:gd name="connsiteY6893" fmla="*/ 172570 h 1480983"/>
              <a:gd name="connsiteX6894" fmla="*/ 299337 w 2030243"/>
              <a:gd name="connsiteY6894" fmla="*/ 167186 h 1480983"/>
              <a:gd name="connsiteX6895" fmla="*/ 303955 w 2030243"/>
              <a:gd name="connsiteY6895" fmla="*/ 170989 h 1480983"/>
              <a:gd name="connsiteX6896" fmla="*/ 309948 w 2030243"/>
              <a:gd name="connsiteY6896" fmla="*/ 169298 h 1480983"/>
              <a:gd name="connsiteX6897" fmla="*/ 318400 w 2030243"/>
              <a:gd name="connsiteY6897" fmla="*/ 162318 h 1480983"/>
              <a:gd name="connsiteX6898" fmla="*/ 321687 w 2030243"/>
              <a:gd name="connsiteY6898" fmla="*/ 159674 h 1480983"/>
              <a:gd name="connsiteX6899" fmla="*/ 317648 w 2030243"/>
              <a:gd name="connsiteY6899" fmla="*/ 151692 h 1480983"/>
              <a:gd name="connsiteX6900" fmla="*/ 311420 w 2030243"/>
              <a:gd name="connsiteY6900" fmla="*/ 152991 h 1480983"/>
              <a:gd name="connsiteX6901" fmla="*/ 304785 w 2030243"/>
              <a:gd name="connsiteY6901" fmla="*/ 160190 h 1480983"/>
              <a:gd name="connsiteX6902" fmla="*/ 295707 w 2030243"/>
              <a:gd name="connsiteY6902" fmla="*/ 147513 h 1480983"/>
              <a:gd name="connsiteX6903" fmla="*/ 302327 w 2030243"/>
              <a:gd name="connsiteY6903" fmla="*/ 143882 h 1480983"/>
              <a:gd name="connsiteX6904" fmla="*/ 307508 w 2030243"/>
              <a:gd name="connsiteY6904" fmla="*/ 137999 h 1480983"/>
              <a:gd name="connsiteX6905" fmla="*/ 318431 w 2030243"/>
              <a:gd name="connsiteY6905" fmla="*/ 137341 h 1480983"/>
              <a:gd name="connsiteX6906" fmla="*/ 308273 w 2030243"/>
              <a:gd name="connsiteY6906" fmla="*/ 134602 h 1480983"/>
              <a:gd name="connsiteX6907" fmla="*/ 328181 w 2030243"/>
              <a:gd name="connsiteY6907" fmla="*/ 120986 h 1480983"/>
              <a:gd name="connsiteX6908" fmla="*/ 331203 w 2030243"/>
              <a:gd name="connsiteY6908" fmla="*/ 116980 h 1480983"/>
              <a:gd name="connsiteX6909" fmla="*/ 333142 w 2030243"/>
              <a:gd name="connsiteY6909" fmla="*/ 110845 h 1480983"/>
              <a:gd name="connsiteX6910" fmla="*/ 347290 w 2030243"/>
              <a:gd name="connsiteY6910" fmla="*/ 115321 h 1480983"/>
              <a:gd name="connsiteX6911" fmla="*/ 349091 w 2030243"/>
              <a:gd name="connsiteY6911" fmla="*/ 124132 h 1480983"/>
              <a:gd name="connsiteX6912" fmla="*/ 350248 w 2030243"/>
              <a:gd name="connsiteY6912" fmla="*/ 124445 h 1480983"/>
              <a:gd name="connsiteX6913" fmla="*/ 353535 w 2030243"/>
              <a:gd name="connsiteY6913" fmla="*/ 114084 h 1480983"/>
              <a:gd name="connsiteX6914" fmla="*/ 349748 w 2030243"/>
              <a:gd name="connsiteY6914" fmla="*/ 110939 h 1480983"/>
              <a:gd name="connsiteX6915" fmla="*/ 345741 w 2030243"/>
              <a:gd name="connsiteY6915" fmla="*/ 109828 h 1480983"/>
              <a:gd name="connsiteX6916" fmla="*/ 326319 w 2030243"/>
              <a:gd name="connsiteY6916" fmla="*/ 88355 h 1480983"/>
              <a:gd name="connsiteX6917" fmla="*/ 331264 w 2030243"/>
              <a:gd name="connsiteY6917" fmla="*/ 86149 h 1480983"/>
              <a:gd name="connsiteX6918" fmla="*/ 328620 w 2030243"/>
              <a:gd name="connsiteY6918" fmla="*/ 77776 h 1480983"/>
              <a:gd name="connsiteX6919" fmla="*/ 329778 w 2030243"/>
              <a:gd name="connsiteY6919" fmla="*/ 76805 h 1480983"/>
              <a:gd name="connsiteX6920" fmla="*/ 351954 w 2030243"/>
              <a:gd name="connsiteY6920" fmla="*/ 92706 h 1480983"/>
              <a:gd name="connsiteX6921" fmla="*/ 349481 w 2030243"/>
              <a:gd name="connsiteY6921" fmla="*/ 79529 h 1480983"/>
              <a:gd name="connsiteX6922" fmla="*/ 354897 w 2030243"/>
              <a:gd name="connsiteY6922" fmla="*/ 76602 h 1480983"/>
              <a:gd name="connsiteX6923" fmla="*/ 357667 w 2030243"/>
              <a:gd name="connsiteY6923" fmla="*/ 88058 h 1480983"/>
              <a:gd name="connsiteX6924" fmla="*/ 367010 w 2030243"/>
              <a:gd name="connsiteY6924" fmla="*/ 91955 h 1480983"/>
              <a:gd name="connsiteX6925" fmla="*/ 367838 w 2030243"/>
              <a:gd name="connsiteY6925" fmla="*/ 90140 h 1480983"/>
              <a:gd name="connsiteX6926" fmla="*/ 360593 w 2030243"/>
              <a:gd name="connsiteY6926" fmla="*/ 85304 h 1480983"/>
              <a:gd name="connsiteX6927" fmla="*/ 351390 w 2030243"/>
              <a:gd name="connsiteY6927" fmla="*/ 69825 h 1480983"/>
              <a:gd name="connsiteX6928" fmla="*/ 346210 w 2030243"/>
              <a:gd name="connsiteY6928" fmla="*/ 66633 h 1480983"/>
              <a:gd name="connsiteX6929" fmla="*/ 332736 w 2030243"/>
              <a:gd name="connsiteY6929" fmla="*/ 51326 h 1480983"/>
              <a:gd name="connsiteX6930" fmla="*/ 348777 w 2030243"/>
              <a:gd name="connsiteY6930" fmla="*/ 65224 h 1480983"/>
              <a:gd name="connsiteX6931" fmla="*/ 351751 w 2030243"/>
              <a:gd name="connsiteY6931" fmla="*/ 55881 h 1480983"/>
              <a:gd name="connsiteX6932" fmla="*/ 352596 w 2030243"/>
              <a:gd name="connsiteY6932" fmla="*/ 43408 h 1480983"/>
              <a:gd name="connsiteX6933" fmla="*/ 364193 w 2030243"/>
              <a:gd name="connsiteY6933" fmla="*/ 45536 h 1480983"/>
              <a:gd name="connsiteX6934" fmla="*/ 363629 w 2030243"/>
              <a:gd name="connsiteY6934" fmla="*/ 36302 h 1480983"/>
              <a:gd name="connsiteX6935" fmla="*/ 384225 w 2030243"/>
              <a:gd name="connsiteY6935" fmla="*/ 25707 h 1480983"/>
              <a:gd name="connsiteX6936" fmla="*/ 392458 w 2030243"/>
              <a:gd name="connsiteY6936" fmla="*/ 23907 h 1480983"/>
              <a:gd name="connsiteX6937" fmla="*/ 400361 w 2030243"/>
              <a:gd name="connsiteY6937" fmla="*/ 22076 h 1480983"/>
              <a:gd name="connsiteX6938" fmla="*/ 405791 w 2030243"/>
              <a:gd name="connsiteY6938" fmla="*/ 21983 h 1480983"/>
              <a:gd name="connsiteX6939" fmla="*/ 406479 w 2030243"/>
              <a:gd name="connsiteY6939" fmla="*/ 27960 h 1480983"/>
              <a:gd name="connsiteX6940" fmla="*/ 406543 w 2030243"/>
              <a:gd name="connsiteY6940" fmla="*/ 38994 h 1480983"/>
              <a:gd name="connsiteX6941" fmla="*/ 410236 w 2030243"/>
              <a:gd name="connsiteY6941" fmla="*/ 32875 h 1480983"/>
              <a:gd name="connsiteX6942" fmla="*/ 411692 w 2030243"/>
              <a:gd name="connsiteY6942" fmla="*/ 33235 h 1480983"/>
              <a:gd name="connsiteX6943" fmla="*/ 413318 w 2030243"/>
              <a:gd name="connsiteY6943" fmla="*/ 47273 h 1480983"/>
              <a:gd name="connsiteX6944" fmla="*/ 414070 w 2030243"/>
              <a:gd name="connsiteY6944" fmla="*/ 63988 h 1480983"/>
              <a:gd name="connsiteX6945" fmla="*/ 421536 w 2030243"/>
              <a:gd name="connsiteY6945" fmla="*/ 64754 h 1480983"/>
              <a:gd name="connsiteX6946" fmla="*/ 428031 w 2030243"/>
              <a:gd name="connsiteY6946" fmla="*/ 54644 h 1480983"/>
              <a:gd name="connsiteX6947" fmla="*/ 417498 w 2030243"/>
              <a:gd name="connsiteY6947" fmla="*/ 36490 h 1480983"/>
              <a:gd name="connsiteX6948" fmla="*/ 414946 w 2030243"/>
              <a:gd name="connsiteY6948" fmla="*/ 28806 h 1480983"/>
              <a:gd name="connsiteX6949" fmla="*/ 413633 w 2030243"/>
              <a:gd name="connsiteY6949" fmla="*/ 21372 h 1480983"/>
              <a:gd name="connsiteX6950" fmla="*/ 411536 w 2030243"/>
              <a:gd name="connsiteY6950" fmla="*/ 4517 h 1480983"/>
              <a:gd name="connsiteX6951" fmla="*/ 417858 w 2030243"/>
              <a:gd name="connsiteY6951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</a:cxnLst>
            <a:rect l="l" t="t" r="r" b="b"/>
            <a:pathLst>
              <a:path w="2030243" h="1480983">
                <a:moveTo>
                  <a:pt x="1112498" y="1480514"/>
                </a:moveTo>
                <a:lnTo>
                  <a:pt x="1112450" y="1480983"/>
                </a:lnTo>
                <a:lnTo>
                  <a:pt x="1111981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1" y="1479794"/>
                  <a:pt x="1148352" y="1477431"/>
                </a:cubicBezTo>
                <a:cubicBezTo>
                  <a:pt x="1148321" y="1476852"/>
                  <a:pt x="1148275" y="1476304"/>
                  <a:pt x="1148211" y="1475741"/>
                </a:cubicBezTo>
                <a:cubicBezTo>
                  <a:pt x="1154533" y="1475302"/>
                  <a:pt x="1160873" y="1474881"/>
                  <a:pt x="1167195" y="1474442"/>
                </a:cubicBezTo>
                <a:close/>
                <a:moveTo>
                  <a:pt x="339356" y="1463033"/>
                </a:moveTo>
                <a:cubicBezTo>
                  <a:pt x="346508" y="1466163"/>
                  <a:pt x="351923" y="1468541"/>
                  <a:pt x="358794" y="1471547"/>
                </a:cubicBezTo>
                <a:cubicBezTo>
                  <a:pt x="349654" y="1473692"/>
                  <a:pt x="344678" y="1471452"/>
                  <a:pt x="339356" y="1463033"/>
                </a:cubicBezTo>
                <a:close/>
                <a:moveTo>
                  <a:pt x="368840" y="1460341"/>
                </a:moveTo>
                <a:cubicBezTo>
                  <a:pt x="370077" y="1460873"/>
                  <a:pt x="371297" y="1461405"/>
                  <a:pt x="372534" y="1461954"/>
                </a:cubicBezTo>
                <a:cubicBezTo>
                  <a:pt x="372346" y="1462392"/>
                  <a:pt x="372158" y="1462830"/>
                  <a:pt x="371971" y="1463268"/>
                </a:cubicBezTo>
                <a:cubicBezTo>
                  <a:pt x="370735" y="1462720"/>
                  <a:pt x="369514" y="1462188"/>
                  <a:pt x="368278" y="1461640"/>
                </a:cubicBezTo>
                <a:cubicBezTo>
                  <a:pt x="368465" y="1461202"/>
                  <a:pt x="368653" y="1460764"/>
                  <a:pt x="368840" y="1460341"/>
                </a:cubicBezTo>
                <a:close/>
                <a:moveTo>
                  <a:pt x="385746" y="1458993"/>
                </a:moveTo>
                <a:cubicBezTo>
                  <a:pt x="388752" y="1459574"/>
                  <a:pt x="392113" y="1461460"/>
                  <a:pt x="395776" y="1464692"/>
                </a:cubicBezTo>
                <a:cubicBezTo>
                  <a:pt x="389374" y="1465912"/>
                  <a:pt x="383616" y="1464223"/>
                  <a:pt x="377840" y="1461124"/>
                </a:cubicBezTo>
                <a:cubicBezTo>
                  <a:pt x="380086" y="1459136"/>
                  <a:pt x="382738" y="1458413"/>
                  <a:pt x="385746" y="1458993"/>
                </a:cubicBezTo>
                <a:close/>
                <a:moveTo>
                  <a:pt x="1286875" y="1454644"/>
                </a:moveTo>
                <a:cubicBezTo>
                  <a:pt x="1287000" y="1455286"/>
                  <a:pt x="1287125" y="1455943"/>
                  <a:pt x="1287250" y="1456585"/>
                </a:cubicBezTo>
                <a:cubicBezTo>
                  <a:pt x="1284887" y="1457070"/>
                  <a:pt x="1282524" y="1457540"/>
                  <a:pt x="1280144" y="1458025"/>
                </a:cubicBezTo>
                <a:cubicBezTo>
                  <a:pt x="1280020" y="1457289"/>
                  <a:pt x="1279879" y="1456538"/>
                  <a:pt x="1279722" y="1455786"/>
                </a:cubicBezTo>
                <a:cubicBezTo>
                  <a:pt x="1282101" y="1455411"/>
                  <a:pt x="1284496" y="1455020"/>
                  <a:pt x="1286875" y="1454644"/>
                </a:cubicBezTo>
                <a:close/>
                <a:moveTo>
                  <a:pt x="1081134" y="1453908"/>
                </a:moveTo>
                <a:lnTo>
                  <a:pt x="1081087" y="1454378"/>
                </a:lnTo>
                <a:lnTo>
                  <a:pt x="1080634" y="1454096"/>
                </a:lnTo>
                <a:close/>
                <a:moveTo>
                  <a:pt x="900138" y="1452155"/>
                </a:moveTo>
                <a:cubicBezTo>
                  <a:pt x="900467" y="1452109"/>
                  <a:pt x="900874" y="1452548"/>
                  <a:pt x="901249" y="1452782"/>
                </a:cubicBezTo>
                <a:cubicBezTo>
                  <a:pt x="900983" y="1453126"/>
                  <a:pt x="900733" y="1453705"/>
                  <a:pt x="900421" y="1453752"/>
                </a:cubicBezTo>
                <a:cubicBezTo>
                  <a:pt x="900091" y="1453799"/>
                  <a:pt x="899685" y="1453329"/>
                  <a:pt x="899325" y="1453095"/>
                </a:cubicBezTo>
                <a:cubicBezTo>
                  <a:pt x="899591" y="1452766"/>
                  <a:pt x="899841" y="1452203"/>
                  <a:pt x="900138" y="1452155"/>
                </a:cubicBezTo>
                <a:close/>
                <a:moveTo>
                  <a:pt x="245377" y="1445509"/>
                </a:moveTo>
                <a:lnTo>
                  <a:pt x="245406" y="1445519"/>
                </a:lnTo>
                <a:lnTo>
                  <a:pt x="245391" y="1445535"/>
                </a:lnTo>
                <a:close/>
                <a:moveTo>
                  <a:pt x="1315685" y="1445207"/>
                </a:moveTo>
                <a:cubicBezTo>
                  <a:pt x="1309723" y="1450293"/>
                  <a:pt x="1303698" y="1455207"/>
                  <a:pt x="1294871" y="1451639"/>
                </a:cubicBezTo>
                <a:cubicBezTo>
                  <a:pt x="1301460" y="1448430"/>
                  <a:pt x="1308252" y="1445833"/>
                  <a:pt x="1315685" y="1445207"/>
                </a:cubicBezTo>
                <a:close/>
                <a:moveTo>
                  <a:pt x="352832" y="1444440"/>
                </a:moveTo>
                <a:cubicBezTo>
                  <a:pt x="353081" y="1444361"/>
                  <a:pt x="353833" y="1445019"/>
                  <a:pt x="353786" y="1445223"/>
                </a:cubicBezTo>
                <a:cubicBezTo>
                  <a:pt x="353676" y="1445786"/>
                  <a:pt x="353268" y="1446287"/>
                  <a:pt x="352784" y="1447148"/>
                </a:cubicBezTo>
                <a:cubicBezTo>
                  <a:pt x="352111" y="1446365"/>
                  <a:pt x="351719" y="1445895"/>
                  <a:pt x="351312" y="1445426"/>
                </a:cubicBezTo>
                <a:cubicBezTo>
                  <a:pt x="351813" y="1445081"/>
                  <a:pt x="352284" y="1444598"/>
                  <a:pt x="352832" y="1444440"/>
                </a:cubicBezTo>
                <a:close/>
                <a:moveTo>
                  <a:pt x="334284" y="1443659"/>
                </a:moveTo>
                <a:lnTo>
                  <a:pt x="334582" y="1443987"/>
                </a:lnTo>
                <a:cubicBezTo>
                  <a:pt x="335037" y="1444113"/>
                  <a:pt x="335474" y="1444221"/>
                  <a:pt x="335913" y="1444347"/>
                </a:cubicBezTo>
                <a:cubicBezTo>
                  <a:pt x="335474" y="1444221"/>
                  <a:pt x="335037" y="1444081"/>
                  <a:pt x="334598" y="1443956"/>
                </a:cubicBezTo>
                <a:close/>
                <a:moveTo>
                  <a:pt x="242552" y="1441116"/>
                </a:moveTo>
                <a:lnTo>
                  <a:pt x="243818" y="1442382"/>
                </a:lnTo>
                <a:lnTo>
                  <a:pt x="243834" y="1442398"/>
                </a:lnTo>
                <a:lnTo>
                  <a:pt x="243827" y="1442390"/>
                </a:lnTo>
                <a:lnTo>
                  <a:pt x="243818" y="1442382"/>
                </a:lnTo>
                <a:lnTo>
                  <a:pt x="243810" y="1442374"/>
                </a:lnTo>
                <a:close/>
                <a:moveTo>
                  <a:pt x="242246" y="1440809"/>
                </a:moveTo>
                <a:lnTo>
                  <a:pt x="242248" y="1440812"/>
                </a:lnTo>
                <a:lnTo>
                  <a:pt x="242246" y="1440810"/>
                </a:lnTo>
                <a:close/>
                <a:moveTo>
                  <a:pt x="326444" y="1440512"/>
                </a:moveTo>
                <a:lnTo>
                  <a:pt x="326757" y="1440857"/>
                </a:lnTo>
                <a:lnTo>
                  <a:pt x="326893" y="1440873"/>
                </a:lnTo>
                <a:lnTo>
                  <a:pt x="329246" y="1441937"/>
                </a:lnTo>
                <a:cubicBezTo>
                  <a:pt x="329325" y="1441686"/>
                  <a:pt x="329402" y="1441421"/>
                  <a:pt x="329481" y="1441170"/>
                </a:cubicBezTo>
                <a:lnTo>
                  <a:pt x="326893" y="1440873"/>
                </a:lnTo>
                <a:lnTo>
                  <a:pt x="326789" y="1440826"/>
                </a:lnTo>
                <a:close/>
                <a:moveTo>
                  <a:pt x="213136" y="1439603"/>
                </a:moveTo>
                <a:cubicBezTo>
                  <a:pt x="213479" y="1439557"/>
                  <a:pt x="213886" y="1440011"/>
                  <a:pt x="214262" y="1440245"/>
                </a:cubicBezTo>
                <a:cubicBezTo>
                  <a:pt x="213981" y="1440590"/>
                  <a:pt x="213746" y="1441185"/>
                  <a:pt x="213417" y="1441216"/>
                </a:cubicBezTo>
                <a:cubicBezTo>
                  <a:pt x="213089" y="1441262"/>
                  <a:pt x="212682" y="1440793"/>
                  <a:pt x="212306" y="1440544"/>
                </a:cubicBezTo>
                <a:cubicBezTo>
                  <a:pt x="212589" y="1440214"/>
                  <a:pt x="212822" y="1439636"/>
                  <a:pt x="213136" y="1439603"/>
                </a:cubicBezTo>
                <a:close/>
                <a:moveTo>
                  <a:pt x="1337284" y="1439338"/>
                </a:moveTo>
                <a:cubicBezTo>
                  <a:pt x="1337503" y="1439965"/>
                  <a:pt x="1337722" y="1440575"/>
                  <a:pt x="1337941" y="1441200"/>
                </a:cubicBezTo>
                <a:cubicBezTo>
                  <a:pt x="1334279" y="1442688"/>
                  <a:pt x="1330616" y="1444190"/>
                  <a:pt x="1326955" y="1445678"/>
                </a:cubicBezTo>
                <a:cubicBezTo>
                  <a:pt x="1326595" y="1444737"/>
                  <a:pt x="1326235" y="1443784"/>
                  <a:pt x="1325890" y="1442813"/>
                </a:cubicBezTo>
                <a:cubicBezTo>
                  <a:pt x="1329694" y="1441654"/>
                  <a:pt x="1333480" y="1440497"/>
                  <a:pt x="1337284" y="1439338"/>
                </a:cubicBezTo>
                <a:close/>
                <a:moveTo>
                  <a:pt x="348684" y="1436129"/>
                </a:moveTo>
                <a:lnTo>
                  <a:pt x="348998" y="1436474"/>
                </a:lnTo>
                <a:lnTo>
                  <a:pt x="348652" y="1436162"/>
                </a:lnTo>
                <a:close/>
                <a:moveTo>
                  <a:pt x="347322" y="1435754"/>
                </a:moveTo>
                <a:cubicBezTo>
                  <a:pt x="347776" y="1435879"/>
                  <a:pt x="348230" y="1436004"/>
                  <a:pt x="348684" y="1436129"/>
                </a:cubicBezTo>
                <a:lnTo>
                  <a:pt x="348652" y="1436160"/>
                </a:lnTo>
                <a:cubicBezTo>
                  <a:pt x="348215" y="1436036"/>
                  <a:pt x="347761" y="1435894"/>
                  <a:pt x="347322" y="1435754"/>
                </a:cubicBezTo>
                <a:close/>
                <a:moveTo>
                  <a:pt x="959954" y="1435613"/>
                </a:moveTo>
                <a:cubicBezTo>
                  <a:pt x="960283" y="1435802"/>
                  <a:pt x="960345" y="1436365"/>
                  <a:pt x="960516" y="1436772"/>
                </a:cubicBezTo>
                <a:cubicBezTo>
                  <a:pt x="960110" y="1436928"/>
                  <a:pt x="959390" y="1437288"/>
                  <a:pt x="959328" y="1437195"/>
                </a:cubicBezTo>
                <a:cubicBezTo>
                  <a:pt x="959014" y="1436741"/>
                  <a:pt x="958874" y="1436177"/>
                  <a:pt x="958671" y="1435645"/>
                </a:cubicBezTo>
                <a:cubicBezTo>
                  <a:pt x="959109" y="1435613"/>
                  <a:pt x="959641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7" y="1435442"/>
                  <a:pt x="1352855" y="1435769"/>
                  <a:pt x="1353309" y="1436099"/>
                </a:cubicBezTo>
                <a:cubicBezTo>
                  <a:pt x="1352949" y="1436381"/>
                  <a:pt x="1352605" y="1436850"/>
                  <a:pt x="1352228" y="1436880"/>
                </a:cubicBezTo>
                <a:cubicBezTo>
                  <a:pt x="1351900" y="1436897"/>
                  <a:pt x="1351540" y="1436428"/>
                  <a:pt x="1351196" y="1436177"/>
                </a:cubicBezTo>
                <a:cubicBezTo>
                  <a:pt x="1351446" y="1435817"/>
                  <a:pt x="1351713" y="1435473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10" y="1435082"/>
                  <a:pt x="1240407" y="1435598"/>
                  <a:pt x="1240721" y="1435895"/>
                </a:cubicBezTo>
                <a:cubicBezTo>
                  <a:pt x="1240407" y="1436223"/>
                  <a:pt x="1240095" y="1436567"/>
                  <a:pt x="1239782" y="1436896"/>
                </a:cubicBezTo>
                <a:cubicBezTo>
                  <a:pt x="1239375" y="1436489"/>
                  <a:pt x="1238952" y="1436082"/>
                  <a:pt x="1238545" y="1435676"/>
                </a:cubicBezTo>
                <a:cubicBezTo>
                  <a:pt x="1238968" y="1435457"/>
                  <a:pt x="1239390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8" y="1431404"/>
                  <a:pt x="557255" y="1431873"/>
                  <a:pt x="559978" y="1432343"/>
                </a:cubicBezTo>
                <a:cubicBezTo>
                  <a:pt x="559806" y="1433094"/>
                  <a:pt x="559650" y="1433861"/>
                  <a:pt x="559477" y="1434612"/>
                </a:cubicBezTo>
                <a:cubicBezTo>
                  <a:pt x="556801" y="1433986"/>
                  <a:pt x="554109" y="1433375"/>
                  <a:pt x="551433" y="1432750"/>
                </a:cubicBezTo>
                <a:cubicBezTo>
                  <a:pt x="551558" y="1432139"/>
                  <a:pt x="551684" y="1431545"/>
                  <a:pt x="551824" y="1430934"/>
                </a:cubicBezTo>
                <a:close/>
                <a:moveTo>
                  <a:pt x="804656" y="1430918"/>
                </a:moveTo>
                <a:cubicBezTo>
                  <a:pt x="805548" y="1430918"/>
                  <a:pt x="806534" y="1430684"/>
                  <a:pt x="807316" y="1430981"/>
                </a:cubicBezTo>
                <a:cubicBezTo>
                  <a:pt x="808115" y="1431279"/>
                  <a:pt x="808725" y="1432108"/>
                  <a:pt x="809398" y="1432703"/>
                </a:cubicBezTo>
                <a:cubicBezTo>
                  <a:pt x="809070" y="1433360"/>
                  <a:pt x="808741" y="1434033"/>
                  <a:pt x="808412" y="1434705"/>
                </a:cubicBezTo>
                <a:cubicBezTo>
                  <a:pt x="806973" y="1434002"/>
                  <a:pt x="805533" y="1433298"/>
                  <a:pt x="804092" y="1432593"/>
                </a:cubicBezTo>
                <a:cubicBezTo>
                  <a:pt x="804280" y="1432030"/>
                  <a:pt x="804468" y="1431482"/>
                  <a:pt x="804656" y="1430918"/>
                </a:cubicBezTo>
                <a:close/>
                <a:moveTo>
                  <a:pt x="766407" y="1430872"/>
                </a:moveTo>
                <a:cubicBezTo>
                  <a:pt x="766673" y="1431137"/>
                  <a:pt x="766892" y="1431467"/>
                  <a:pt x="767127" y="1431764"/>
                </a:cubicBezTo>
                <a:cubicBezTo>
                  <a:pt x="766938" y="1431889"/>
                  <a:pt x="766750" y="1431998"/>
                  <a:pt x="766563" y="1432124"/>
                </a:cubicBezTo>
                <a:cubicBezTo>
                  <a:pt x="766328" y="1431826"/>
                  <a:pt x="766093" y="1431513"/>
                  <a:pt x="765874" y="1431216"/>
                </a:cubicBezTo>
                <a:cubicBezTo>
                  <a:pt x="766062" y="1431090"/>
                  <a:pt x="766375" y="1430841"/>
                  <a:pt x="766407" y="1430872"/>
                </a:cubicBezTo>
                <a:close/>
                <a:moveTo>
                  <a:pt x="336334" y="1430511"/>
                </a:moveTo>
                <a:cubicBezTo>
                  <a:pt x="337617" y="1431075"/>
                  <a:pt x="338917" y="1431639"/>
                  <a:pt x="340200" y="1432202"/>
                </a:cubicBezTo>
                <a:cubicBezTo>
                  <a:pt x="339918" y="1432844"/>
                  <a:pt x="339637" y="1433469"/>
                  <a:pt x="339356" y="1434111"/>
                </a:cubicBezTo>
                <a:cubicBezTo>
                  <a:pt x="338118" y="1433548"/>
                  <a:pt x="336851" y="1433015"/>
                  <a:pt x="335678" y="1432327"/>
                </a:cubicBezTo>
                <a:cubicBezTo>
                  <a:pt x="335584" y="1432265"/>
                  <a:pt x="336100" y="1431137"/>
                  <a:pt x="336334" y="1430511"/>
                </a:cubicBezTo>
                <a:close/>
                <a:moveTo>
                  <a:pt x="1206588" y="1430261"/>
                </a:moveTo>
                <a:cubicBezTo>
                  <a:pt x="1206838" y="1430261"/>
                  <a:pt x="1207120" y="1430183"/>
                  <a:pt x="1207339" y="1430261"/>
                </a:cubicBezTo>
                <a:cubicBezTo>
                  <a:pt x="1207511" y="1430324"/>
                  <a:pt x="1207590" y="1430606"/>
                  <a:pt x="1207714" y="1430793"/>
                </a:cubicBezTo>
                <a:cubicBezTo>
                  <a:pt x="1207511" y="1430918"/>
                  <a:pt x="1207292" y="1431044"/>
                  <a:pt x="1207089" y="1431185"/>
                </a:cubicBezTo>
                <a:cubicBezTo>
                  <a:pt x="1206917" y="1430872"/>
                  <a:pt x="1206760" y="1430574"/>
                  <a:pt x="1206588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6" y="1430590"/>
                  <a:pt x="580089" y="1430777"/>
                </a:cubicBezTo>
                <a:cubicBezTo>
                  <a:pt x="579713" y="1430871"/>
                  <a:pt x="579337" y="1430981"/>
                  <a:pt x="578962" y="1431044"/>
                </a:cubicBezTo>
                <a:cubicBezTo>
                  <a:pt x="578931" y="1431044"/>
                  <a:pt x="578837" y="1430699"/>
                  <a:pt x="578775" y="1430527"/>
                </a:cubicBezTo>
                <a:cubicBezTo>
                  <a:pt x="579150" y="1430433"/>
                  <a:pt x="579525" y="1430324"/>
                  <a:pt x="579902" y="1430261"/>
                </a:cubicBezTo>
                <a:close/>
                <a:moveTo>
                  <a:pt x="586615" y="1430246"/>
                </a:moveTo>
                <a:cubicBezTo>
                  <a:pt x="587711" y="1430606"/>
                  <a:pt x="588806" y="1430966"/>
                  <a:pt x="589902" y="1431325"/>
                </a:cubicBezTo>
                <a:cubicBezTo>
                  <a:pt x="589761" y="1431748"/>
                  <a:pt x="589620" y="1432185"/>
                  <a:pt x="589479" y="1432609"/>
                </a:cubicBezTo>
                <a:cubicBezTo>
                  <a:pt x="588384" y="1432249"/>
                  <a:pt x="587289" y="1431905"/>
                  <a:pt x="586176" y="1431545"/>
                </a:cubicBezTo>
                <a:cubicBezTo>
                  <a:pt x="586334" y="1431105"/>
                  <a:pt x="586474" y="1430668"/>
                  <a:pt x="586615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1"/>
                </a:lnTo>
                <a:lnTo>
                  <a:pt x="880792" y="1429889"/>
                </a:lnTo>
                <a:lnTo>
                  <a:pt x="882109" y="1430293"/>
                </a:lnTo>
                <a:cubicBezTo>
                  <a:pt x="881639" y="1430167"/>
                  <a:pt x="881170" y="1430027"/>
                  <a:pt x="880701" y="1429901"/>
                </a:cubicBezTo>
                <a:close/>
                <a:moveTo>
                  <a:pt x="567912" y="1428633"/>
                </a:moveTo>
                <a:cubicBezTo>
                  <a:pt x="568884" y="1428977"/>
                  <a:pt x="569868" y="1429306"/>
                  <a:pt x="570809" y="1429713"/>
                </a:cubicBezTo>
                <a:cubicBezTo>
                  <a:pt x="570855" y="1429729"/>
                  <a:pt x="570558" y="1430527"/>
                  <a:pt x="570417" y="1430966"/>
                </a:cubicBezTo>
                <a:cubicBezTo>
                  <a:pt x="569432" y="1430622"/>
                  <a:pt x="568445" y="1430261"/>
                  <a:pt x="567459" y="1429916"/>
                </a:cubicBezTo>
                <a:cubicBezTo>
                  <a:pt x="567616" y="1429494"/>
                  <a:pt x="567771" y="1429072"/>
                  <a:pt x="567912" y="1428633"/>
                </a:cubicBezTo>
                <a:close/>
                <a:moveTo>
                  <a:pt x="1077910" y="1428305"/>
                </a:moveTo>
                <a:lnTo>
                  <a:pt x="1078223" y="1428650"/>
                </a:lnTo>
                <a:lnTo>
                  <a:pt x="1077863" y="1428336"/>
                </a:lnTo>
                <a:lnTo>
                  <a:pt x="1077885" y="1428321"/>
                </a:lnTo>
                <a:lnTo>
                  <a:pt x="1077880" y="1428336"/>
                </a:lnTo>
                <a:close/>
                <a:moveTo>
                  <a:pt x="1077895" y="1428296"/>
                </a:moveTo>
                <a:lnTo>
                  <a:pt x="1077910" y="1428305"/>
                </a:lnTo>
                <a:lnTo>
                  <a:pt x="1077910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1"/>
                  <a:pt x="441647" y="1427835"/>
                  <a:pt x="442647" y="1428054"/>
                </a:cubicBezTo>
                <a:cubicBezTo>
                  <a:pt x="442585" y="1428430"/>
                  <a:pt x="442538" y="1428821"/>
                  <a:pt x="442507" y="1429196"/>
                </a:cubicBezTo>
                <a:cubicBezTo>
                  <a:pt x="441521" y="1429196"/>
                  <a:pt x="440520" y="1429196"/>
                  <a:pt x="439533" y="1429196"/>
                </a:cubicBezTo>
                <a:cubicBezTo>
                  <a:pt x="439565" y="1428587"/>
                  <a:pt x="439612" y="1427992"/>
                  <a:pt x="439644" y="1427382"/>
                </a:cubicBezTo>
                <a:close/>
                <a:moveTo>
                  <a:pt x="1061086" y="1427163"/>
                </a:moveTo>
                <a:cubicBezTo>
                  <a:pt x="1061321" y="1427163"/>
                  <a:pt x="1061572" y="1427099"/>
                  <a:pt x="1061760" y="1427177"/>
                </a:cubicBezTo>
                <a:cubicBezTo>
                  <a:pt x="1061916" y="1427240"/>
                  <a:pt x="1061995" y="1427491"/>
                  <a:pt x="1062120" y="1427648"/>
                </a:cubicBezTo>
                <a:cubicBezTo>
                  <a:pt x="1061932" y="1427757"/>
                  <a:pt x="1061743" y="1427867"/>
                  <a:pt x="1061540" y="1427992"/>
                </a:cubicBezTo>
                <a:cubicBezTo>
                  <a:pt x="1061384" y="1427710"/>
                  <a:pt x="1061244" y="1427444"/>
                  <a:pt x="1061086" y="1427163"/>
                </a:cubicBezTo>
                <a:close/>
                <a:moveTo>
                  <a:pt x="930139" y="1426759"/>
                </a:moveTo>
                <a:cubicBezTo>
                  <a:pt x="932264" y="1426634"/>
                  <a:pt x="934303" y="1427037"/>
                  <a:pt x="936102" y="1428915"/>
                </a:cubicBezTo>
                <a:cubicBezTo>
                  <a:pt x="935961" y="1429510"/>
                  <a:pt x="935821" y="1430120"/>
                  <a:pt x="935680" y="1430730"/>
                </a:cubicBezTo>
                <a:cubicBezTo>
                  <a:pt x="931674" y="1429745"/>
                  <a:pt x="927667" y="1428758"/>
                  <a:pt x="923661" y="1427772"/>
                </a:cubicBezTo>
                <a:cubicBezTo>
                  <a:pt x="925804" y="1427537"/>
                  <a:pt x="928015" y="1426884"/>
                  <a:pt x="930139" y="1426759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4" y="1425894"/>
                  <a:pt x="1001052" y="1426051"/>
                </a:cubicBezTo>
                <a:cubicBezTo>
                  <a:pt x="1000879" y="1426161"/>
                  <a:pt x="1000691" y="1426286"/>
                  <a:pt x="1000503" y="1426411"/>
                </a:cubicBezTo>
                <a:cubicBezTo>
                  <a:pt x="1000301" y="1426348"/>
                  <a:pt x="1000097" y="1426286"/>
                  <a:pt x="999877" y="1426238"/>
                </a:cubicBezTo>
                <a:cubicBezTo>
                  <a:pt x="1000112" y="1426020"/>
                  <a:pt x="1000347" y="1425785"/>
                  <a:pt x="1000613" y="1425613"/>
                </a:cubicBezTo>
                <a:close/>
                <a:moveTo>
                  <a:pt x="991302" y="1425518"/>
                </a:moveTo>
                <a:cubicBezTo>
                  <a:pt x="991615" y="1426051"/>
                  <a:pt x="991990" y="1426568"/>
                  <a:pt x="992163" y="1427147"/>
                </a:cubicBezTo>
                <a:cubicBezTo>
                  <a:pt x="992194" y="1427240"/>
                  <a:pt x="991223" y="1427897"/>
                  <a:pt x="991052" y="1427788"/>
                </a:cubicBezTo>
                <a:cubicBezTo>
                  <a:pt x="990551" y="1427459"/>
                  <a:pt x="990206" y="1426880"/>
                  <a:pt x="989815" y="1426395"/>
                </a:cubicBezTo>
                <a:cubicBezTo>
                  <a:pt x="990221" y="1426161"/>
                  <a:pt x="990628" y="1425926"/>
                  <a:pt x="991302" y="1425518"/>
                </a:cubicBezTo>
                <a:close/>
                <a:moveTo>
                  <a:pt x="1137631" y="1425347"/>
                </a:moveTo>
                <a:cubicBezTo>
                  <a:pt x="1137959" y="1425378"/>
                  <a:pt x="1138289" y="1425754"/>
                  <a:pt x="1138790" y="1426082"/>
                </a:cubicBezTo>
                <a:cubicBezTo>
                  <a:pt x="1137944" y="1426332"/>
                  <a:pt x="1137475" y="1426614"/>
                  <a:pt x="1137052" y="1426552"/>
                </a:cubicBezTo>
                <a:cubicBezTo>
                  <a:pt x="1136770" y="1426520"/>
                  <a:pt x="1136536" y="1426019"/>
                  <a:pt x="1136286" y="1425723"/>
                </a:cubicBezTo>
                <a:cubicBezTo>
                  <a:pt x="1136739" y="1425581"/>
                  <a:pt x="1137193" y="1425331"/>
                  <a:pt x="1137631" y="1425347"/>
                </a:cubicBezTo>
                <a:close/>
                <a:moveTo>
                  <a:pt x="1044051" y="1424328"/>
                </a:moveTo>
                <a:cubicBezTo>
                  <a:pt x="1047639" y="1424436"/>
                  <a:pt x="1051579" y="1425957"/>
                  <a:pt x="1056658" y="1429087"/>
                </a:cubicBezTo>
                <a:cubicBezTo>
                  <a:pt x="1053167" y="1429995"/>
                  <a:pt x="1051228" y="1431106"/>
                  <a:pt x="1049506" y="1430841"/>
                </a:cubicBezTo>
                <a:cubicBezTo>
                  <a:pt x="1038112" y="1429071"/>
                  <a:pt x="1026594" y="1434564"/>
                  <a:pt x="1015262" y="1431450"/>
                </a:cubicBezTo>
                <a:cubicBezTo>
                  <a:pt x="1015262" y="1430825"/>
                  <a:pt x="1015262" y="1430198"/>
                  <a:pt x="1015262" y="1429572"/>
                </a:cubicBezTo>
                <a:cubicBezTo>
                  <a:pt x="1019472" y="1429572"/>
                  <a:pt x="1023682" y="1429713"/>
                  <a:pt x="1027876" y="1429510"/>
                </a:cubicBezTo>
                <a:cubicBezTo>
                  <a:pt x="1029802" y="1429416"/>
                  <a:pt x="1032039" y="1429103"/>
                  <a:pt x="1033558" y="1428054"/>
                </a:cubicBezTo>
                <a:cubicBezTo>
                  <a:pt x="1037227" y="1425527"/>
                  <a:pt x="1040463" y="1424220"/>
                  <a:pt x="1044051" y="1424328"/>
                </a:cubicBezTo>
                <a:close/>
                <a:moveTo>
                  <a:pt x="253779" y="1424204"/>
                </a:moveTo>
                <a:cubicBezTo>
                  <a:pt x="253404" y="1424674"/>
                  <a:pt x="253044" y="1425143"/>
                  <a:pt x="252669" y="1425597"/>
                </a:cubicBezTo>
                <a:cubicBezTo>
                  <a:pt x="253764" y="1426349"/>
                  <a:pt x="254875" y="1427100"/>
                  <a:pt x="255971" y="1427851"/>
                </a:cubicBezTo>
                <a:cubicBezTo>
                  <a:pt x="256221" y="1427522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9" y="1424204"/>
                </a:cubicBezTo>
                <a:close/>
                <a:moveTo>
                  <a:pt x="1124580" y="1423938"/>
                </a:moveTo>
                <a:cubicBezTo>
                  <a:pt x="1124673" y="1424392"/>
                  <a:pt x="1124782" y="1424846"/>
                  <a:pt x="1124908" y="1425285"/>
                </a:cubicBezTo>
                <a:cubicBezTo>
                  <a:pt x="1123781" y="1425581"/>
                  <a:pt x="1122655" y="1425879"/>
                  <a:pt x="1121528" y="1426161"/>
                </a:cubicBezTo>
                <a:cubicBezTo>
                  <a:pt x="1121418" y="1425707"/>
                  <a:pt x="1121293" y="1425237"/>
                  <a:pt x="1121183" y="1424783"/>
                </a:cubicBezTo>
                <a:cubicBezTo>
                  <a:pt x="1122310" y="1424501"/>
                  <a:pt x="1123437" y="1424220"/>
                  <a:pt x="1124580" y="1423938"/>
                </a:cubicBezTo>
                <a:close/>
                <a:moveTo>
                  <a:pt x="1077238" y="1423343"/>
                </a:moveTo>
                <a:cubicBezTo>
                  <a:pt x="1077988" y="1424048"/>
                  <a:pt x="1078474" y="1425221"/>
                  <a:pt x="1078677" y="1426269"/>
                </a:cubicBezTo>
                <a:lnTo>
                  <a:pt x="1077895" y="1428296"/>
                </a:lnTo>
                <a:lnTo>
                  <a:pt x="1075891" y="1427443"/>
                </a:lnTo>
                <a:cubicBezTo>
                  <a:pt x="1075297" y="1426520"/>
                  <a:pt x="1074858" y="1425331"/>
                  <a:pt x="1074858" y="1424251"/>
                </a:cubicBezTo>
                <a:cubicBezTo>
                  <a:pt x="1074858" y="1423923"/>
                  <a:pt x="1076940" y="1423061"/>
                  <a:pt x="1077238" y="1423343"/>
                </a:cubicBezTo>
                <a:close/>
                <a:moveTo>
                  <a:pt x="519459" y="1422341"/>
                </a:moveTo>
                <a:cubicBezTo>
                  <a:pt x="521025" y="1422420"/>
                  <a:pt x="522589" y="1422483"/>
                  <a:pt x="524155" y="1422560"/>
                </a:cubicBezTo>
                <a:cubicBezTo>
                  <a:pt x="524249" y="1422936"/>
                  <a:pt x="524358" y="1423312"/>
                  <a:pt x="524451" y="1423704"/>
                </a:cubicBezTo>
                <a:cubicBezTo>
                  <a:pt x="523575" y="1424142"/>
                  <a:pt x="522714" y="1424893"/>
                  <a:pt x="521807" y="1424955"/>
                </a:cubicBezTo>
                <a:cubicBezTo>
                  <a:pt x="520978" y="1425018"/>
                  <a:pt x="520101" y="1424329"/>
                  <a:pt x="519256" y="1423969"/>
                </a:cubicBezTo>
                <a:cubicBezTo>
                  <a:pt x="519335" y="1423421"/>
                  <a:pt x="519396" y="1422889"/>
                  <a:pt x="519459" y="1422341"/>
                </a:cubicBezTo>
                <a:close/>
                <a:moveTo>
                  <a:pt x="902956" y="1421731"/>
                </a:moveTo>
                <a:lnTo>
                  <a:pt x="902658" y="1422059"/>
                </a:lnTo>
                <a:lnTo>
                  <a:pt x="902611" y="1422046"/>
                </a:lnTo>
                <a:lnTo>
                  <a:pt x="902611" y="1422045"/>
                </a:lnTo>
                <a:close/>
                <a:moveTo>
                  <a:pt x="952254" y="1420574"/>
                </a:moveTo>
                <a:cubicBezTo>
                  <a:pt x="952316" y="1421153"/>
                  <a:pt x="952348" y="1421748"/>
                  <a:pt x="952380" y="1422326"/>
                </a:cubicBezTo>
                <a:cubicBezTo>
                  <a:pt x="950971" y="1422406"/>
                  <a:pt x="949546" y="1422483"/>
                  <a:pt x="948139" y="1422563"/>
                </a:cubicBezTo>
                <a:cubicBezTo>
                  <a:pt x="948090" y="1422123"/>
                  <a:pt x="948045" y="1421686"/>
                  <a:pt x="947997" y="1421247"/>
                </a:cubicBezTo>
                <a:cubicBezTo>
                  <a:pt x="949422" y="1421028"/>
                  <a:pt x="950846" y="1420793"/>
                  <a:pt x="952254" y="1420574"/>
                </a:cubicBezTo>
                <a:close/>
                <a:moveTo>
                  <a:pt x="502588" y="1420464"/>
                </a:moveTo>
                <a:cubicBezTo>
                  <a:pt x="505092" y="1420604"/>
                  <a:pt x="507597" y="1420760"/>
                  <a:pt x="510100" y="1420902"/>
                </a:cubicBezTo>
                <a:cubicBezTo>
                  <a:pt x="510039" y="1421716"/>
                  <a:pt x="509960" y="1422514"/>
                  <a:pt x="509898" y="1423296"/>
                </a:cubicBezTo>
                <a:cubicBezTo>
                  <a:pt x="507408" y="1423030"/>
                  <a:pt x="504905" y="1422764"/>
                  <a:pt x="502416" y="1422498"/>
                </a:cubicBezTo>
                <a:cubicBezTo>
                  <a:pt x="502479" y="1421826"/>
                  <a:pt x="502526" y="1421136"/>
                  <a:pt x="502588" y="1420464"/>
                </a:cubicBezTo>
                <a:close/>
                <a:moveTo>
                  <a:pt x="857303" y="1420182"/>
                </a:moveTo>
                <a:cubicBezTo>
                  <a:pt x="852906" y="1419029"/>
                  <a:pt x="848399" y="1418462"/>
                  <a:pt x="843594" y="1421231"/>
                </a:cubicBezTo>
                <a:cubicBezTo>
                  <a:pt x="853062" y="1429338"/>
                  <a:pt x="861733" y="1422702"/>
                  <a:pt x="870356" y="1422655"/>
                </a:cubicBezTo>
                <a:cubicBezTo>
                  <a:pt x="865990" y="1423078"/>
                  <a:pt x="861702" y="1421336"/>
                  <a:pt x="857303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2" y="1424376"/>
                  <a:pt x="1114720" y="1427099"/>
                </a:cubicBezTo>
                <a:cubicBezTo>
                  <a:pt x="1110636" y="1427678"/>
                  <a:pt x="1107976" y="1428054"/>
                  <a:pt x="1105095" y="1428461"/>
                </a:cubicBezTo>
                <a:cubicBezTo>
                  <a:pt x="1104016" y="1425848"/>
                  <a:pt x="1103108" y="1423656"/>
                  <a:pt x="1101683" y="1420166"/>
                </a:cubicBezTo>
                <a:close/>
                <a:moveTo>
                  <a:pt x="960674" y="1419478"/>
                </a:moveTo>
                <a:cubicBezTo>
                  <a:pt x="971535" y="1419478"/>
                  <a:pt x="982412" y="1419478"/>
                  <a:pt x="993289" y="1419478"/>
                </a:cubicBezTo>
                <a:cubicBezTo>
                  <a:pt x="986560" y="1423109"/>
                  <a:pt x="966949" y="1422968"/>
                  <a:pt x="960674" y="1419478"/>
                </a:cubicBezTo>
                <a:close/>
                <a:moveTo>
                  <a:pt x="1003257" y="1419290"/>
                </a:moveTo>
                <a:cubicBezTo>
                  <a:pt x="1003492" y="1419305"/>
                  <a:pt x="1003758" y="1419243"/>
                  <a:pt x="1003931" y="1419337"/>
                </a:cubicBezTo>
                <a:cubicBezTo>
                  <a:pt x="1004071" y="1419415"/>
                  <a:pt x="1004040" y="1419713"/>
                  <a:pt x="1004071" y="1419916"/>
                </a:cubicBezTo>
                <a:cubicBezTo>
                  <a:pt x="1003869" y="1419994"/>
                  <a:pt x="1003664" y="1420072"/>
                  <a:pt x="1003445" y="1420151"/>
                </a:cubicBezTo>
                <a:cubicBezTo>
                  <a:pt x="1003383" y="1419869"/>
                  <a:pt x="1003321" y="1419588"/>
                  <a:pt x="1003257" y="1419290"/>
                </a:cubicBezTo>
                <a:close/>
                <a:moveTo>
                  <a:pt x="1118883" y="1418633"/>
                </a:moveTo>
                <a:cubicBezTo>
                  <a:pt x="1119305" y="1418712"/>
                  <a:pt x="1119650" y="1419149"/>
                  <a:pt x="1120009" y="1419446"/>
                </a:cubicBezTo>
                <a:cubicBezTo>
                  <a:pt x="1119696" y="1419697"/>
                  <a:pt x="1119336" y="1420198"/>
                  <a:pt x="1119055" y="1420151"/>
                </a:cubicBezTo>
                <a:cubicBezTo>
                  <a:pt x="1118664" y="1420088"/>
                  <a:pt x="1118319" y="1419651"/>
                  <a:pt x="1117944" y="1419353"/>
                </a:cubicBezTo>
                <a:cubicBezTo>
                  <a:pt x="1118256" y="1419088"/>
                  <a:pt x="1118616" y="1418586"/>
                  <a:pt x="1118883" y="1418633"/>
                </a:cubicBezTo>
                <a:close/>
                <a:moveTo>
                  <a:pt x="493857" y="1417788"/>
                </a:moveTo>
                <a:cubicBezTo>
                  <a:pt x="494232" y="1417883"/>
                  <a:pt x="494498" y="1418367"/>
                  <a:pt x="494810" y="1418680"/>
                </a:cubicBezTo>
                <a:cubicBezTo>
                  <a:pt x="494434" y="1418852"/>
                  <a:pt x="493997" y="1419243"/>
                  <a:pt x="493716" y="1419150"/>
                </a:cubicBezTo>
                <a:cubicBezTo>
                  <a:pt x="493339" y="1419040"/>
                  <a:pt x="493073" y="1418554"/>
                  <a:pt x="492776" y="1418227"/>
                </a:cubicBezTo>
                <a:cubicBezTo>
                  <a:pt x="493105" y="1418085"/>
                  <a:pt x="493527" y="1417694"/>
                  <a:pt x="493857" y="1417788"/>
                </a:cubicBezTo>
                <a:close/>
                <a:moveTo>
                  <a:pt x="229146" y="1417240"/>
                </a:moveTo>
                <a:cubicBezTo>
                  <a:pt x="229631" y="1417646"/>
                  <a:pt x="230194" y="1418007"/>
                  <a:pt x="230554" y="1418493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7" y="1419275"/>
                  <a:pt x="228864" y="1418947"/>
                  <a:pt x="228332" y="1418618"/>
                </a:cubicBezTo>
                <a:cubicBezTo>
                  <a:pt x="228692" y="1418007"/>
                  <a:pt x="228911" y="1417616"/>
                  <a:pt x="229146" y="1417240"/>
                </a:cubicBezTo>
                <a:close/>
                <a:moveTo>
                  <a:pt x="194606" y="1416801"/>
                </a:moveTo>
                <a:cubicBezTo>
                  <a:pt x="195247" y="1416661"/>
                  <a:pt x="196125" y="1417537"/>
                  <a:pt x="197626" y="1418351"/>
                </a:cubicBezTo>
                <a:cubicBezTo>
                  <a:pt x="196125" y="1419509"/>
                  <a:pt x="195311" y="1420370"/>
                  <a:pt x="194324" y="1420714"/>
                </a:cubicBezTo>
                <a:cubicBezTo>
                  <a:pt x="194043" y="1420809"/>
                  <a:pt x="192728" y="1419383"/>
                  <a:pt x="192790" y="1418742"/>
                </a:cubicBezTo>
                <a:cubicBezTo>
                  <a:pt x="192869" y="1418007"/>
                  <a:pt x="193839" y="1416989"/>
                  <a:pt x="194606" y="1416801"/>
                </a:cubicBezTo>
                <a:close/>
                <a:moveTo>
                  <a:pt x="483261" y="1416380"/>
                </a:moveTo>
                <a:cubicBezTo>
                  <a:pt x="483369" y="1416348"/>
                  <a:pt x="483667" y="1417146"/>
                  <a:pt x="483870" y="1417569"/>
                </a:cubicBezTo>
                <a:cubicBezTo>
                  <a:pt x="483448" y="1417741"/>
                  <a:pt x="483009" y="1417928"/>
                  <a:pt x="482587" y="1418117"/>
                </a:cubicBezTo>
                <a:cubicBezTo>
                  <a:pt x="482259" y="1417773"/>
                  <a:pt x="481946" y="1417443"/>
                  <a:pt x="481617" y="1417099"/>
                </a:cubicBezTo>
                <a:cubicBezTo>
                  <a:pt x="482165" y="1416834"/>
                  <a:pt x="482697" y="1416504"/>
                  <a:pt x="483261" y="1416380"/>
                </a:cubicBezTo>
                <a:close/>
                <a:moveTo>
                  <a:pt x="918622" y="1416316"/>
                </a:moveTo>
                <a:cubicBezTo>
                  <a:pt x="919669" y="1416316"/>
                  <a:pt x="920703" y="1416551"/>
                  <a:pt x="921751" y="1416707"/>
                </a:cubicBezTo>
                <a:cubicBezTo>
                  <a:pt x="921626" y="1417318"/>
                  <a:pt x="921517" y="1417928"/>
                  <a:pt x="921391" y="1418539"/>
                </a:cubicBezTo>
                <a:cubicBezTo>
                  <a:pt x="920328" y="1418382"/>
                  <a:pt x="919264" y="1418225"/>
                  <a:pt x="918199" y="1418069"/>
                </a:cubicBezTo>
                <a:cubicBezTo>
                  <a:pt x="918339" y="1417459"/>
                  <a:pt x="918481" y="1416316"/>
                  <a:pt x="918622" y="1416316"/>
                </a:cubicBezTo>
                <a:close/>
                <a:moveTo>
                  <a:pt x="470614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9" y="1416129"/>
                  <a:pt x="470850" y="1416395"/>
                  <a:pt x="470819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9" y="1415315"/>
                  <a:pt x="470568" y="1415050"/>
                  <a:pt x="470614" y="1415081"/>
                </a:cubicBezTo>
                <a:close/>
                <a:moveTo>
                  <a:pt x="956449" y="1414442"/>
                </a:moveTo>
                <a:cubicBezTo>
                  <a:pt x="961972" y="1414529"/>
                  <a:pt x="967513" y="1415096"/>
                  <a:pt x="973053" y="1415456"/>
                </a:cubicBezTo>
                <a:cubicBezTo>
                  <a:pt x="962051" y="1417067"/>
                  <a:pt x="951159" y="1420417"/>
                  <a:pt x="939936" y="1416317"/>
                </a:cubicBezTo>
                <a:cubicBezTo>
                  <a:pt x="945415" y="1414751"/>
                  <a:pt x="950924" y="1414356"/>
                  <a:pt x="956449" y="1414442"/>
                </a:cubicBezTo>
                <a:close/>
                <a:moveTo>
                  <a:pt x="355883" y="1414031"/>
                </a:moveTo>
                <a:cubicBezTo>
                  <a:pt x="356085" y="1414047"/>
                  <a:pt x="356289" y="1414047"/>
                  <a:pt x="356508" y="1414047"/>
                </a:cubicBezTo>
                <a:cubicBezTo>
                  <a:pt x="356602" y="1414250"/>
                  <a:pt x="356790" y="1414471"/>
                  <a:pt x="356759" y="1414658"/>
                </a:cubicBezTo>
                <a:cubicBezTo>
                  <a:pt x="356742" y="1414800"/>
                  <a:pt x="356446" y="1414909"/>
                  <a:pt x="356289" y="1415034"/>
                </a:cubicBezTo>
                <a:cubicBezTo>
                  <a:pt x="356149" y="1414704"/>
                  <a:pt x="356024" y="1414376"/>
                  <a:pt x="355883" y="1414031"/>
                </a:cubicBezTo>
                <a:close/>
                <a:moveTo>
                  <a:pt x="1187447" y="1413640"/>
                </a:moveTo>
                <a:cubicBezTo>
                  <a:pt x="1184583" y="1418382"/>
                  <a:pt x="1184583" y="1418382"/>
                  <a:pt x="1176383" y="1417443"/>
                </a:cubicBezTo>
                <a:cubicBezTo>
                  <a:pt x="1176195" y="1416833"/>
                  <a:pt x="1176023" y="1416238"/>
                  <a:pt x="1175866" y="1415629"/>
                </a:cubicBezTo>
                <a:cubicBezTo>
                  <a:pt x="1179451" y="1415017"/>
                  <a:pt x="1183050" y="1414391"/>
                  <a:pt x="1187447" y="1413640"/>
                </a:cubicBezTo>
                <a:close/>
                <a:moveTo>
                  <a:pt x="464198" y="1413578"/>
                </a:moveTo>
                <a:cubicBezTo>
                  <a:pt x="464511" y="1413829"/>
                  <a:pt x="464808" y="1414095"/>
                  <a:pt x="465122" y="1414376"/>
                </a:cubicBezTo>
                <a:cubicBezTo>
                  <a:pt x="464981" y="1414565"/>
                  <a:pt x="464839" y="1414751"/>
                  <a:pt x="464683" y="1414925"/>
                </a:cubicBezTo>
                <a:cubicBezTo>
                  <a:pt x="464385" y="1414658"/>
                  <a:pt x="464057" y="1414407"/>
                  <a:pt x="463791" y="1414111"/>
                </a:cubicBezTo>
                <a:cubicBezTo>
                  <a:pt x="463761" y="1414079"/>
                  <a:pt x="464057" y="1413765"/>
                  <a:pt x="464198" y="1413578"/>
                </a:cubicBezTo>
                <a:close/>
                <a:moveTo>
                  <a:pt x="1265871" y="1413453"/>
                </a:moveTo>
                <a:cubicBezTo>
                  <a:pt x="1265823" y="1414095"/>
                  <a:pt x="1265777" y="1414720"/>
                  <a:pt x="1265714" y="1415362"/>
                </a:cubicBezTo>
                <a:cubicBezTo>
                  <a:pt x="1264525" y="1415236"/>
                  <a:pt x="1263350" y="1415111"/>
                  <a:pt x="1262161" y="1415002"/>
                </a:cubicBezTo>
                <a:cubicBezTo>
                  <a:pt x="1262161" y="1414579"/>
                  <a:pt x="1262161" y="1414142"/>
                  <a:pt x="1262161" y="1413719"/>
                </a:cubicBezTo>
                <a:cubicBezTo>
                  <a:pt x="1263398" y="1413626"/>
                  <a:pt x="1264633" y="1413546"/>
                  <a:pt x="1265871" y="1413453"/>
                </a:cubicBezTo>
                <a:close/>
                <a:moveTo>
                  <a:pt x="855864" y="1413264"/>
                </a:moveTo>
                <a:cubicBezTo>
                  <a:pt x="856333" y="1413250"/>
                  <a:pt x="856896" y="1413061"/>
                  <a:pt x="857226" y="1413264"/>
                </a:cubicBezTo>
                <a:cubicBezTo>
                  <a:pt x="857554" y="1413453"/>
                  <a:pt x="857586" y="1414047"/>
                  <a:pt x="857742" y="1414486"/>
                </a:cubicBezTo>
                <a:cubicBezTo>
                  <a:pt x="857320" y="1414642"/>
                  <a:pt x="856896" y="1414784"/>
                  <a:pt x="856459" y="1414940"/>
                </a:cubicBezTo>
                <a:cubicBezTo>
                  <a:pt x="856254" y="1414376"/>
                  <a:pt x="856066" y="1413829"/>
                  <a:pt x="855864" y="1413264"/>
                </a:cubicBezTo>
                <a:close/>
                <a:moveTo>
                  <a:pt x="1130229" y="1413125"/>
                </a:moveTo>
                <a:cubicBezTo>
                  <a:pt x="1130543" y="1413125"/>
                  <a:pt x="1130839" y="1413656"/>
                  <a:pt x="1131138" y="1413938"/>
                </a:cubicBezTo>
                <a:cubicBezTo>
                  <a:pt x="1130824" y="1414266"/>
                  <a:pt x="1130526" y="1414610"/>
                  <a:pt x="1130213" y="1414940"/>
                </a:cubicBezTo>
                <a:cubicBezTo>
                  <a:pt x="1129807" y="1414532"/>
                  <a:pt x="1129400" y="1414141"/>
                  <a:pt x="1128993" y="1413735"/>
                </a:cubicBezTo>
                <a:cubicBezTo>
                  <a:pt x="1129400" y="1413515"/>
                  <a:pt x="1129822" y="1413108"/>
                  <a:pt x="1130229" y="1413125"/>
                </a:cubicBezTo>
                <a:close/>
                <a:moveTo>
                  <a:pt x="1173237" y="1412655"/>
                </a:moveTo>
                <a:cubicBezTo>
                  <a:pt x="1169074" y="1420745"/>
                  <a:pt x="1163831" y="1422233"/>
                  <a:pt x="1156835" y="1418288"/>
                </a:cubicBezTo>
                <a:cubicBezTo>
                  <a:pt x="1154222" y="1416817"/>
                  <a:pt x="1151264" y="1415941"/>
                  <a:pt x="1147242" y="1414314"/>
                </a:cubicBezTo>
                <a:cubicBezTo>
                  <a:pt x="1149808" y="1413626"/>
                  <a:pt x="1151687" y="1412420"/>
                  <a:pt x="1152861" y="1412920"/>
                </a:cubicBezTo>
                <a:cubicBezTo>
                  <a:pt x="1158463" y="1415299"/>
                  <a:pt x="1163831" y="1414706"/>
                  <a:pt x="1169309" y="1412702"/>
                </a:cubicBezTo>
                <a:cubicBezTo>
                  <a:pt x="1170232" y="1412372"/>
                  <a:pt x="1171359" y="1412655"/>
                  <a:pt x="1173237" y="1412655"/>
                </a:cubicBezTo>
                <a:close/>
                <a:moveTo>
                  <a:pt x="348933" y="1412013"/>
                </a:moveTo>
                <a:cubicBezTo>
                  <a:pt x="349059" y="1412201"/>
                  <a:pt x="349309" y="1412513"/>
                  <a:pt x="349278" y="1412546"/>
                </a:cubicBezTo>
                <a:cubicBezTo>
                  <a:pt x="349012" y="1412812"/>
                  <a:pt x="348684" y="1413031"/>
                  <a:pt x="348386" y="1413266"/>
                </a:cubicBezTo>
                <a:cubicBezTo>
                  <a:pt x="348260" y="1413077"/>
                  <a:pt x="348011" y="1412765"/>
                  <a:pt x="348042" y="1412732"/>
                </a:cubicBezTo>
                <a:cubicBezTo>
                  <a:pt x="348307" y="1412466"/>
                  <a:pt x="348637" y="1412247"/>
                  <a:pt x="348933" y="1412013"/>
                </a:cubicBezTo>
                <a:close/>
                <a:moveTo>
                  <a:pt x="496156" y="1411605"/>
                </a:moveTo>
                <a:cubicBezTo>
                  <a:pt x="496923" y="1411605"/>
                  <a:pt x="497691" y="1411605"/>
                  <a:pt x="498456" y="1411605"/>
                </a:cubicBezTo>
                <a:cubicBezTo>
                  <a:pt x="498456" y="1411793"/>
                  <a:pt x="498456" y="1411981"/>
                  <a:pt x="498441" y="1412168"/>
                </a:cubicBezTo>
                <a:cubicBezTo>
                  <a:pt x="497674" y="1412168"/>
                  <a:pt x="496907" y="1412168"/>
                  <a:pt x="496141" y="1412168"/>
                </a:cubicBezTo>
                <a:cubicBezTo>
                  <a:pt x="496141" y="1411981"/>
                  <a:pt x="496141" y="1411793"/>
                  <a:pt x="496156" y="1411605"/>
                </a:cubicBezTo>
                <a:close/>
                <a:moveTo>
                  <a:pt x="1191046" y="1411480"/>
                </a:moveTo>
                <a:cubicBezTo>
                  <a:pt x="1191282" y="1411496"/>
                  <a:pt x="1191547" y="1411434"/>
                  <a:pt x="1191720" y="1411527"/>
                </a:cubicBezTo>
                <a:cubicBezTo>
                  <a:pt x="1191829" y="1411605"/>
                  <a:pt x="1191813" y="1411903"/>
                  <a:pt x="1191845" y="1412106"/>
                </a:cubicBezTo>
                <a:cubicBezTo>
                  <a:pt x="1191641" y="1412184"/>
                  <a:pt x="1191438" y="1412262"/>
                  <a:pt x="1191234" y="1412341"/>
                </a:cubicBezTo>
                <a:cubicBezTo>
                  <a:pt x="1191172" y="1412059"/>
                  <a:pt x="1191109" y="1411762"/>
                  <a:pt x="1191046" y="1411480"/>
                </a:cubicBezTo>
                <a:close/>
                <a:moveTo>
                  <a:pt x="1074598" y="1411450"/>
                </a:moveTo>
                <a:cubicBezTo>
                  <a:pt x="1078822" y="1411113"/>
                  <a:pt x="1083098" y="1411316"/>
                  <a:pt x="1087363" y="1411637"/>
                </a:cubicBezTo>
                <a:cubicBezTo>
                  <a:pt x="1078958" y="1413092"/>
                  <a:pt x="1070883" y="1417224"/>
                  <a:pt x="1062150" y="1414501"/>
                </a:cubicBezTo>
                <a:cubicBezTo>
                  <a:pt x="1066203" y="1412662"/>
                  <a:pt x="1070375" y="1411786"/>
                  <a:pt x="1074598" y="1411450"/>
                </a:cubicBezTo>
                <a:close/>
                <a:moveTo>
                  <a:pt x="209537" y="1411247"/>
                </a:moveTo>
                <a:cubicBezTo>
                  <a:pt x="213716" y="1410791"/>
                  <a:pt x="216829" y="1410119"/>
                  <a:pt x="218441" y="1416363"/>
                </a:cubicBezTo>
                <a:cubicBezTo>
                  <a:pt x="219427" y="1420182"/>
                  <a:pt x="224749" y="1422858"/>
                  <a:pt x="228380" y="1426301"/>
                </a:cubicBezTo>
                <a:cubicBezTo>
                  <a:pt x="229678" y="1426067"/>
                  <a:pt x="231180" y="1425659"/>
                  <a:pt x="232698" y="1425550"/>
                </a:cubicBezTo>
                <a:cubicBezTo>
                  <a:pt x="235484" y="1425362"/>
                  <a:pt x="237801" y="1426833"/>
                  <a:pt x="237175" y="1429541"/>
                </a:cubicBezTo>
                <a:lnTo>
                  <a:pt x="242261" y="1440824"/>
                </a:lnTo>
                <a:lnTo>
                  <a:pt x="242246" y="1440809"/>
                </a:lnTo>
                <a:lnTo>
                  <a:pt x="242230" y="1440793"/>
                </a:lnTo>
                <a:lnTo>
                  <a:pt x="242246" y="1440810"/>
                </a:lnTo>
                <a:lnTo>
                  <a:pt x="242277" y="1440856"/>
                </a:lnTo>
                <a:lnTo>
                  <a:pt x="242292" y="1440855"/>
                </a:lnTo>
                <a:lnTo>
                  <a:pt x="245877" y="1440699"/>
                </a:lnTo>
                <a:cubicBezTo>
                  <a:pt x="245204" y="1441262"/>
                  <a:pt x="244515" y="1441841"/>
                  <a:pt x="243842" y="1442405"/>
                </a:cubicBezTo>
                <a:lnTo>
                  <a:pt x="245377" y="1445509"/>
                </a:lnTo>
                <a:lnTo>
                  <a:pt x="234702" y="1441153"/>
                </a:lnTo>
                <a:cubicBezTo>
                  <a:pt x="231494" y="1440026"/>
                  <a:pt x="229241" y="1436522"/>
                  <a:pt x="224764" y="1438212"/>
                </a:cubicBezTo>
                <a:cubicBezTo>
                  <a:pt x="222494" y="1439072"/>
                  <a:pt x="207894" y="1424736"/>
                  <a:pt x="207955" y="1422076"/>
                </a:cubicBezTo>
                <a:cubicBezTo>
                  <a:pt x="208049" y="1418586"/>
                  <a:pt x="208942" y="1415111"/>
                  <a:pt x="209537" y="1411247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5" y="1412311"/>
                  <a:pt x="1279315" y="1412951"/>
                </a:cubicBezTo>
                <a:cubicBezTo>
                  <a:pt x="1277202" y="1413437"/>
                  <a:pt x="1275105" y="1413938"/>
                  <a:pt x="1271864" y="1414689"/>
                </a:cubicBezTo>
                <a:cubicBezTo>
                  <a:pt x="1272742" y="1413125"/>
                  <a:pt x="1272929" y="1412295"/>
                  <a:pt x="1273320" y="1412186"/>
                </a:cubicBezTo>
                <a:cubicBezTo>
                  <a:pt x="1275183" y="1411685"/>
                  <a:pt x="1277092" y="1411372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09"/>
                  <a:pt x="457047" y="1414422"/>
                </a:cubicBezTo>
                <a:cubicBezTo>
                  <a:pt x="447234" y="1415314"/>
                  <a:pt x="440268" y="1414313"/>
                  <a:pt x="435949" y="1411341"/>
                </a:cubicBezTo>
                <a:cubicBezTo>
                  <a:pt x="438876" y="1409916"/>
                  <a:pt x="443262" y="1409630"/>
                  <a:pt x="447361" y="1410228"/>
                </a:cubicBezTo>
                <a:close/>
                <a:moveTo>
                  <a:pt x="339277" y="1409524"/>
                </a:moveTo>
                <a:cubicBezTo>
                  <a:pt x="339731" y="1409666"/>
                  <a:pt x="340170" y="1409807"/>
                  <a:pt x="340608" y="1409948"/>
                </a:cubicBezTo>
                <a:cubicBezTo>
                  <a:pt x="340170" y="1409807"/>
                  <a:pt x="339716" y="1409682"/>
                  <a:pt x="339262" y="1409556"/>
                </a:cubicBezTo>
                <a:close/>
                <a:moveTo>
                  <a:pt x="339157" y="1409457"/>
                </a:moveTo>
                <a:lnTo>
                  <a:pt x="339277" y="1409478"/>
                </a:lnTo>
                <a:lnTo>
                  <a:pt x="339247" y="1409509"/>
                </a:lnTo>
                <a:close/>
                <a:moveTo>
                  <a:pt x="1052150" y="1409306"/>
                </a:moveTo>
                <a:cubicBezTo>
                  <a:pt x="1053292" y="1409321"/>
                  <a:pt x="1055420" y="1411090"/>
                  <a:pt x="1055343" y="1411871"/>
                </a:cubicBezTo>
                <a:cubicBezTo>
                  <a:pt x="1055202" y="1413311"/>
                  <a:pt x="1053918" y="1414784"/>
                  <a:pt x="1052792" y="1415925"/>
                </a:cubicBezTo>
                <a:cubicBezTo>
                  <a:pt x="1052150" y="1416584"/>
                  <a:pt x="1050913" y="1416864"/>
                  <a:pt x="1049912" y="1416926"/>
                </a:cubicBezTo>
                <a:cubicBezTo>
                  <a:pt x="1042524" y="1417443"/>
                  <a:pt x="1035122" y="1417867"/>
                  <a:pt x="1027736" y="1418320"/>
                </a:cubicBezTo>
                <a:cubicBezTo>
                  <a:pt x="1027548" y="1417616"/>
                  <a:pt x="1027376" y="1416880"/>
                  <a:pt x="1027203" y="1416160"/>
                </a:cubicBezTo>
                <a:cubicBezTo>
                  <a:pt x="1030693" y="1415549"/>
                  <a:pt x="1034183" y="1414940"/>
                  <a:pt x="1037673" y="1414344"/>
                </a:cubicBezTo>
                <a:cubicBezTo>
                  <a:pt x="1037688" y="1414047"/>
                  <a:pt x="1037705" y="1413751"/>
                  <a:pt x="1037720" y="1413453"/>
                </a:cubicBezTo>
                <a:cubicBezTo>
                  <a:pt x="1036296" y="1413092"/>
                  <a:pt x="1034856" y="1412732"/>
                  <a:pt x="1032540" y="1412138"/>
                </a:cubicBezTo>
                <a:cubicBezTo>
                  <a:pt x="1039253" y="1408852"/>
                  <a:pt x="1045765" y="1409244"/>
                  <a:pt x="1052150" y="1409306"/>
                </a:cubicBezTo>
                <a:close/>
                <a:moveTo>
                  <a:pt x="1289894" y="1408679"/>
                </a:moveTo>
                <a:cubicBezTo>
                  <a:pt x="1292902" y="1408679"/>
                  <a:pt x="1295341" y="1409043"/>
                  <a:pt x="1295341" y="1409492"/>
                </a:cubicBezTo>
                <a:cubicBezTo>
                  <a:pt x="1295341" y="1409943"/>
                  <a:pt x="1292902" y="1410308"/>
                  <a:pt x="1289894" y="1410308"/>
                </a:cubicBezTo>
                <a:cubicBezTo>
                  <a:pt x="1286887" y="1410308"/>
                  <a:pt x="1284448" y="1409943"/>
                  <a:pt x="1284448" y="1409492"/>
                </a:cubicBezTo>
                <a:cubicBezTo>
                  <a:pt x="1284448" y="1409043"/>
                  <a:pt x="1286887" y="1408679"/>
                  <a:pt x="1289894" y="1408679"/>
                </a:cubicBezTo>
                <a:close/>
                <a:moveTo>
                  <a:pt x="1042321" y="1406849"/>
                </a:moveTo>
                <a:cubicBezTo>
                  <a:pt x="1042541" y="1406849"/>
                  <a:pt x="1042791" y="1406786"/>
                  <a:pt x="1042995" y="1406863"/>
                </a:cubicBezTo>
                <a:cubicBezTo>
                  <a:pt x="1043136" y="1406910"/>
                  <a:pt x="1043214" y="1407145"/>
                  <a:pt x="1043323" y="1407317"/>
                </a:cubicBezTo>
                <a:cubicBezTo>
                  <a:pt x="1043136" y="1407426"/>
                  <a:pt x="1042948" y="1407537"/>
                  <a:pt x="1042761" y="1407647"/>
                </a:cubicBezTo>
                <a:cubicBezTo>
                  <a:pt x="1042620" y="1407380"/>
                  <a:pt x="1042462" y="1407113"/>
                  <a:pt x="1042321" y="1406849"/>
                </a:cubicBezTo>
                <a:close/>
                <a:moveTo>
                  <a:pt x="1087426" y="1405424"/>
                </a:moveTo>
                <a:cubicBezTo>
                  <a:pt x="1087472" y="1405988"/>
                  <a:pt x="1087519" y="1406550"/>
                  <a:pt x="1087566" y="1407114"/>
                </a:cubicBezTo>
                <a:cubicBezTo>
                  <a:pt x="1085986" y="1407239"/>
                  <a:pt x="1084405" y="1407364"/>
                  <a:pt x="1082824" y="1407490"/>
                </a:cubicBezTo>
                <a:cubicBezTo>
                  <a:pt x="1082793" y="1406942"/>
                  <a:pt x="1082747" y="1406394"/>
                  <a:pt x="1082699" y="1405847"/>
                </a:cubicBezTo>
                <a:cubicBezTo>
                  <a:pt x="1084280" y="1405706"/>
                  <a:pt x="1085861" y="1405565"/>
                  <a:pt x="1087426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1" y="1405518"/>
                </a:cubicBezTo>
                <a:cubicBezTo>
                  <a:pt x="865535" y="1406175"/>
                  <a:pt x="864830" y="1406661"/>
                  <a:pt x="864064" y="1407521"/>
                </a:cubicBezTo>
                <a:cubicBezTo>
                  <a:pt x="863547" y="1406754"/>
                  <a:pt x="862812" y="1406097"/>
                  <a:pt x="862921" y="1405737"/>
                </a:cubicBezTo>
                <a:cubicBezTo>
                  <a:pt x="863125" y="1405127"/>
                  <a:pt x="863813" y="1404500"/>
                  <a:pt x="864440" y="1404266"/>
                </a:cubicBezTo>
                <a:close/>
                <a:moveTo>
                  <a:pt x="1096738" y="1404110"/>
                </a:moveTo>
                <a:cubicBezTo>
                  <a:pt x="1096800" y="1404313"/>
                  <a:pt x="1096941" y="1404532"/>
                  <a:pt x="1096879" y="1404704"/>
                </a:cubicBezTo>
                <a:cubicBezTo>
                  <a:pt x="1096815" y="1404876"/>
                  <a:pt x="1096566" y="1404969"/>
                  <a:pt x="1096393" y="1405095"/>
                </a:cubicBezTo>
                <a:cubicBezTo>
                  <a:pt x="1096299" y="1404782"/>
                  <a:pt x="1096221" y="1404485"/>
                  <a:pt x="1096127" y="1404188"/>
                </a:cubicBezTo>
                <a:cubicBezTo>
                  <a:pt x="1096331" y="1404156"/>
                  <a:pt x="1096534" y="1404140"/>
                  <a:pt x="1096738" y="1404110"/>
                </a:cubicBezTo>
                <a:close/>
                <a:moveTo>
                  <a:pt x="846457" y="1403640"/>
                </a:moveTo>
                <a:cubicBezTo>
                  <a:pt x="847553" y="1404015"/>
                  <a:pt x="848633" y="1404390"/>
                  <a:pt x="849729" y="1404766"/>
                </a:cubicBezTo>
                <a:cubicBezTo>
                  <a:pt x="849573" y="1405204"/>
                  <a:pt x="849433" y="1405659"/>
                  <a:pt x="849275" y="1406097"/>
                </a:cubicBezTo>
                <a:cubicBezTo>
                  <a:pt x="848179" y="1405721"/>
                  <a:pt x="847099" y="1405346"/>
                  <a:pt x="846003" y="1404986"/>
                </a:cubicBezTo>
                <a:cubicBezTo>
                  <a:pt x="846145" y="1404532"/>
                  <a:pt x="846301" y="1404078"/>
                  <a:pt x="846457" y="1403640"/>
                </a:cubicBezTo>
                <a:close/>
                <a:moveTo>
                  <a:pt x="1041727" y="1402685"/>
                </a:moveTo>
                <a:cubicBezTo>
                  <a:pt x="1041946" y="1402779"/>
                  <a:pt x="1042259" y="1402826"/>
                  <a:pt x="1042353" y="1402997"/>
                </a:cubicBezTo>
                <a:cubicBezTo>
                  <a:pt x="1042447" y="1403155"/>
                  <a:pt x="1042321" y="1403436"/>
                  <a:pt x="1042290" y="1403671"/>
                </a:cubicBezTo>
                <a:cubicBezTo>
                  <a:pt x="1041946" y="1403515"/>
                  <a:pt x="1041601" y="1403357"/>
                  <a:pt x="1041258" y="1403217"/>
                </a:cubicBezTo>
                <a:cubicBezTo>
                  <a:pt x="1041430" y="1403045"/>
                  <a:pt x="1041570" y="1402872"/>
                  <a:pt x="1041727" y="1402685"/>
                </a:cubicBezTo>
                <a:close/>
                <a:moveTo>
                  <a:pt x="1323667" y="1402654"/>
                </a:moveTo>
                <a:cubicBezTo>
                  <a:pt x="1324700" y="1402654"/>
                  <a:pt x="1325749" y="1402638"/>
                  <a:pt x="1326782" y="1402716"/>
                </a:cubicBezTo>
                <a:cubicBezTo>
                  <a:pt x="1326845" y="1402716"/>
                  <a:pt x="1326955" y="1403875"/>
                  <a:pt x="1326861" y="1403906"/>
                </a:cubicBezTo>
                <a:cubicBezTo>
                  <a:pt x="1325859" y="1404204"/>
                  <a:pt x="1324826" y="1404390"/>
                  <a:pt x="1323793" y="1404610"/>
                </a:cubicBezTo>
                <a:cubicBezTo>
                  <a:pt x="1323745" y="1403953"/>
                  <a:pt x="1323713" y="1403311"/>
                  <a:pt x="1323667" y="1402654"/>
                </a:cubicBezTo>
                <a:close/>
                <a:moveTo>
                  <a:pt x="624145" y="1401605"/>
                </a:moveTo>
                <a:cubicBezTo>
                  <a:pt x="624222" y="1401824"/>
                  <a:pt x="624395" y="1402091"/>
                  <a:pt x="624333" y="1402263"/>
                </a:cubicBezTo>
                <a:cubicBezTo>
                  <a:pt x="624270" y="1402435"/>
                  <a:pt x="623941" y="1402482"/>
                  <a:pt x="623723" y="1402560"/>
                </a:cubicBezTo>
                <a:cubicBezTo>
                  <a:pt x="623550" y="1402404"/>
                  <a:pt x="623394" y="1402247"/>
                  <a:pt x="623222" y="1402091"/>
                </a:cubicBezTo>
                <a:cubicBezTo>
                  <a:pt x="623534" y="1401934"/>
                  <a:pt x="623832" y="1401778"/>
                  <a:pt x="624145" y="1401605"/>
                </a:cubicBezTo>
                <a:close/>
                <a:moveTo>
                  <a:pt x="615663" y="1401512"/>
                </a:moveTo>
                <a:cubicBezTo>
                  <a:pt x="615866" y="1401528"/>
                  <a:pt x="616068" y="1401528"/>
                  <a:pt x="616272" y="1401528"/>
                </a:cubicBezTo>
                <a:cubicBezTo>
                  <a:pt x="616367" y="1401731"/>
                  <a:pt x="616539" y="1401950"/>
                  <a:pt x="616524" y="1402122"/>
                </a:cubicBezTo>
                <a:cubicBezTo>
                  <a:pt x="616507" y="1402262"/>
                  <a:pt x="616226" y="1402372"/>
                  <a:pt x="616068" y="1402482"/>
                </a:cubicBezTo>
                <a:cubicBezTo>
                  <a:pt x="615929" y="1402153"/>
                  <a:pt x="615804" y="1401840"/>
                  <a:pt x="615663" y="1401512"/>
                </a:cubicBezTo>
                <a:close/>
                <a:moveTo>
                  <a:pt x="1151514" y="1400917"/>
                </a:moveTo>
                <a:cubicBezTo>
                  <a:pt x="1151373" y="1401683"/>
                  <a:pt x="1151326" y="1402497"/>
                  <a:pt x="1151029" y="1403186"/>
                </a:cubicBezTo>
                <a:cubicBezTo>
                  <a:pt x="1150920" y="1403436"/>
                  <a:pt x="1150153" y="1403405"/>
                  <a:pt x="1149699" y="1403499"/>
                </a:cubicBezTo>
                <a:cubicBezTo>
                  <a:pt x="1149417" y="1403139"/>
                  <a:pt x="1149136" y="1402795"/>
                  <a:pt x="1148854" y="1402451"/>
                </a:cubicBezTo>
                <a:cubicBezTo>
                  <a:pt x="1149746" y="1401934"/>
                  <a:pt x="1150622" y="1401433"/>
                  <a:pt x="1151514" y="1400917"/>
                </a:cubicBezTo>
                <a:close/>
                <a:moveTo>
                  <a:pt x="1252130" y="1400432"/>
                </a:moveTo>
                <a:cubicBezTo>
                  <a:pt x="1256387" y="1398944"/>
                  <a:pt x="1259987" y="1398913"/>
                  <a:pt x="1264729" y="1401261"/>
                </a:cubicBezTo>
                <a:cubicBezTo>
                  <a:pt x="1262162" y="1402326"/>
                  <a:pt x="1260378" y="1403358"/>
                  <a:pt x="1258468" y="1403796"/>
                </a:cubicBezTo>
                <a:cubicBezTo>
                  <a:pt x="1241582" y="1407740"/>
                  <a:pt x="1224695" y="1411621"/>
                  <a:pt x="1207777" y="1415410"/>
                </a:cubicBezTo>
                <a:cubicBezTo>
                  <a:pt x="1204147" y="1416224"/>
                  <a:pt x="1200562" y="1416114"/>
                  <a:pt x="1197636" y="1412983"/>
                </a:cubicBezTo>
                <a:cubicBezTo>
                  <a:pt x="1197934" y="1412170"/>
                  <a:pt x="1198075" y="1410948"/>
                  <a:pt x="1198465" y="1410871"/>
                </a:cubicBezTo>
                <a:cubicBezTo>
                  <a:pt x="1206197" y="1409180"/>
                  <a:pt x="1213254" y="1405659"/>
                  <a:pt x="1221878" y="1406535"/>
                </a:cubicBezTo>
                <a:cubicBezTo>
                  <a:pt x="1232192" y="1407569"/>
                  <a:pt x="1242349" y="1403843"/>
                  <a:pt x="1252130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9" y="1400838"/>
                  <a:pt x="1223772" y="1401136"/>
                </a:cubicBezTo>
                <a:cubicBezTo>
                  <a:pt x="1223694" y="1401683"/>
                  <a:pt x="1223615" y="1402216"/>
                  <a:pt x="1223552" y="1402748"/>
                </a:cubicBezTo>
                <a:cubicBezTo>
                  <a:pt x="1221925" y="1402748"/>
                  <a:pt x="1220297" y="1402748"/>
                  <a:pt x="1218670" y="1402748"/>
                </a:cubicBezTo>
                <a:cubicBezTo>
                  <a:pt x="1218560" y="1402372"/>
                  <a:pt x="1218450" y="1402012"/>
                  <a:pt x="1218340" y="1401636"/>
                </a:cubicBezTo>
                <a:cubicBezTo>
                  <a:pt x="1219264" y="1401183"/>
                  <a:pt x="1220141" y="1400447"/>
                  <a:pt x="1221095" y="1400338"/>
                </a:cubicBezTo>
                <a:close/>
                <a:moveTo>
                  <a:pt x="1121528" y="1399414"/>
                </a:moveTo>
                <a:cubicBezTo>
                  <a:pt x="1127397" y="1407130"/>
                  <a:pt x="1135191" y="1399367"/>
                  <a:pt x="1141717" y="1403139"/>
                </a:cubicBezTo>
                <a:cubicBezTo>
                  <a:pt x="1133626" y="1405564"/>
                  <a:pt x="1125613" y="1408115"/>
                  <a:pt x="1116145" y="1405111"/>
                </a:cubicBezTo>
                <a:cubicBezTo>
                  <a:pt x="1118131" y="1403014"/>
                  <a:pt x="1119587" y="1401464"/>
                  <a:pt x="1121528" y="1399414"/>
                </a:cubicBezTo>
                <a:close/>
                <a:moveTo>
                  <a:pt x="962008" y="1398502"/>
                </a:moveTo>
                <a:cubicBezTo>
                  <a:pt x="965550" y="1398431"/>
                  <a:pt x="969085" y="1398757"/>
                  <a:pt x="972615" y="1398929"/>
                </a:cubicBezTo>
                <a:cubicBezTo>
                  <a:pt x="972693" y="1399493"/>
                  <a:pt x="972786" y="1400072"/>
                  <a:pt x="972865" y="1400635"/>
                </a:cubicBezTo>
                <a:cubicBezTo>
                  <a:pt x="970565" y="1401261"/>
                  <a:pt x="968279" y="1401871"/>
                  <a:pt x="965306" y="1402685"/>
                </a:cubicBezTo>
                <a:cubicBezTo>
                  <a:pt x="967622" y="1403123"/>
                  <a:pt x="969282" y="1403436"/>
                  <a:pt x="971535" y="1403875"/>
                </a:cubicBezTo>
                <a:cubicBezTo>
                  <a:pt x="959422" y="1408100"/>
                  <a:pt x="957670" y="1407803"/>
                  <a:pt x="951377" y="1400447"/>
                </a:cubicBezTo>
                <a:cubicBezTo>
                  <a:pt x="954922" y="1399038"/>
                  <a:pt x="958467" y="1398573"/>
                  <a:pt x="962008" y="1398502"/>
                </a:cubicBezTo>
                <a:close/>
                <a:moveTo>
                  <a:pt x="1271097" y="1397865"/>
                </a:moveTo>
                <a:cubicBezTo>
                  <a:pt x="1271395" y="1398209"/>
                  <a:pt x="1271693" y="1398554"/>
                  <a:pt x="1271990" y="1398913"/>
                </a:cubicBezTo>
                <a:cubicBezTo>
                  <a:pt x="1271427" y="1399133"/>
                  <a:pt x="1270863" y="1399352"/>
                  <a:pt x="1270300" y="1399586"/>
                </a:cubicBezTo>
                <a:cubicBezTo>
                  <a:pt x="1270144" y="1399163"/>
                  <a:pt x="1269971" y="1398741"/>
                  <a:pt x="1269814" y="1398318"/>
                </a:cubicBezTo>
                <a:cubicBezTo>
                  <a:pt x="1270253" y="1398162"/>
                  <a:pt x="1270675" y="1398021"/>
                  <a:pt x="1271097" y="1397865"/>
                </a:cubicBezTo>
                <a:close/>
                <a:moveTo>
                  <a:pt x="618337" y="1397724"/>
                </a:moveTo>
                <a:cubicBezTo>
                  <a:pt x="615525" y="1397685"/>
                  <a:pt x="612666" y="1398257"/>
                  <a:pt x="609762" y="1399962"/>
                </a:cubicBezTo>
                <a:cubicBezTo>
                  <a:pt x="610670" y="1401198"/>
                  <a:pt x="611421" y="1403312"/>
                  <a:pt x="612438" y="1403452"/>
                </a:cubicBezTo>
                <a:cubicBezTo>
                  <a:pt x="625036" y="1405174"/>
                  <a:pt x="637668" y="1406614"/>
                  <a:pt x="650312" y="1408116"/>
                </a:cubicBezTo>
                <a:cubicBezTo>
                  <a:pt x="650437" y="1407584"/>
                  <a:pt x="650547" y="1407068"/>
                  <a:pt x="650672" y="1406535"/>
                </a:cubicBezTo>
                <a:cubicBezTo>
                  <a:pt x="642659" y="1404047"/>
                  <a:pt x="634709" y="1401339"/>
                  <a:pt x="626618" y="1399148"/>
                </a:cubicBezTo>
                <a:cubicBezTo>
                  <a:pt x="623910" y="1398413"/>
                  <a:pt x="621147" y="1397764"/>
                  <a:pt x="618337" y="1397724"/>
                </a:cubicBezTo>
                <a:close/>
                <a:moveTo>
                  <a:pt x="1278344" y="1397583"/>
                </a:moveTo>
                <a:lnTo>
                  <a:pt x="1278296" y="1398053"/>
                </a:lnTo>
                <a:lnTo>
                  <a:pt x="1277843" y="1397771"/>
                </a:lnTo>
                <a:close/>
                <a:moveTo>
                  <a:pt x="782965" y="1397521"/>
                </a:moveTo>
                <a:cubicBezTo>
                  <a:pt x="782965" y="1397708"/>
                  <a:pt x="782965" y="1397912"/>
                  <a:pt x="782965" y="1398100"/>
                </a:cubicBezTo>
                <a:cubicBezTo>
                  <a:pt x="784530" y="1398100"/>
                  <a:pt x="786111" y="1398100"/>
                  <a:pt x="787675" y="1398100"/>
                </a:cubicBezTo>
                <a:cubicBezTo>
                  <a:pt x="787675" y="1397912"/>
                  <a:pt x="787675" y="1397708"/>
                  <a:pt x="787675" y="1397521"/>
                </a:cubicBezTo>
                <a:cubicBezTo>
                  <a:pt x="786111" y="1397521"/>
                  <a:pt x="784545" y="1397521"/>
                  <a:pt x="782965" y="1397521"/>
                </a:cubicBezTo>
                <a:close/>
                <a:moveTo>
                  <a:pt x="642034" y="1397489"/>
                </a:moveTo>
                <a:cubicBezTo>
                  <a:pt x="642002" y="1397489"/>
                  <a:pt x="641956" y="1397818"/>
                  <a:pt x="641923" y="1398006"/>
                </a:cubicBezTo>
                <a:cubicBezTo>
                  <a:pt x="642612" y="1398006"/>
                  <a:pt x="643302" y="1398006"/>
                  <a:pt x="643990" y="1398006"/>
                </a:cubicBezTo>
                <a:cubicBezTo>
                  <a:pt x="643990" y="1397865"/>
                  <a:pt x="643990" y="1397724"/>
                  <a:pt x="644005" y="1397599"/>
                </a:cubicBezTo>
                <a:cubicBezTo>
                  <a:pt x="643348" y="1397552"/>
                  <a:pt x="642691" y="1397505"/>
                  <a:pt x="642034" y="1397489"/>
                </a:cubicBezTo>
                <a:close/>
                <a:moveTo>
                  <a:pt x="1142719" y="1397301"/>
                </a:moveTo>
                <a:cubicBezTo>
                  <a:pt x="1142874" y="1397598"/>
                  <a:pt x="1143046" y="1397912"/>
                  <a:pt x="1143204" y="1398209"/>
                </a:cubicBezTo>
                <a:cubicBezTo>
                  <a:pt x="1142968" y="1398209"/>
                  <a:pt x="1142719" y="1398209"/>
                  <a:pt x="1142452" y="1398209"/>
                </a:cubicBezTo>
                <a:cubicBezTo>
                  <a:pt x="1142343" y="1398037"/>
                  <a:pt x="1142218" y="1397865"/>
                  <a:pt x="1142107" y="1397677"/>
                </a:cubicBezTo>
                <a:cubicBezTo>
                  <a:pt x="1142311" y="1397552"/>
                  <a:pt x="1142514" y="1397426"/>
                  <a:pt x="1142719" y="1397301"/>
                </a:cubicBezTo>
                <a:close/>
                <a:moveTo>
                  <a:pt x="217675" y="1396817"/>
                </a:moveTo>
                <a:cubicBezTo>
                  <a:pt x="217409" y="1396722"/>
                  <a:pt x="217002" y="1397067"/>
                  <a:pt x="216673" y="1397223"/>
                </a:cubicBezTo>
                <a:cubicBezTo>
                  <a:pt x="216970" y="1397521"/>
                  <a:pt x="217221" y="1397975"/>
                  <a:pt x="217565" y="1398084"/>
                </a:cubicBezTo>
                <a:cubicBezTo>
                  <a:pt x="217846" y="1398162"/>
                  <a:pt x="218253" y="1397818"/>
                  <a:pt x="218598" y="1397678"/>
                </a:cubicBezTo>
                <a:cubicBezTo>
                  <a:pt x="218301" y="1397380"/>
                  <a:pt x="218035" y="1396926"/>
                  <a:pt x="217675" y="1396817"/>
                </a:cubicBezTo>
                <a:close/>
                <a:moveTo>
                  <a:pt x="587397" y="1394939"/>
                </a:moveTo>
                <a:cubicBezTo>
                  <a:pt x="587242" y="1395362"/>
                  <a:pt x="586960" y="1395768"/>
                  <a:pt x="586960" y="1396191"/>
                </a:cubicBezTo>
                <a:cubicBezTo>
                  <a:pt x="586960" y="1396362"/>
                  <a:pt x="587523" y="1396550"/>
                  <a:pt x="587836" y="1396722"/>
                </a:cubicBezTo>
                <a:cubicBezTo>
                  <a:pt x="588039" y="1396316"/>
                  <a:pt x="588212" y="1395908"/>
                  <a:pt x="588399" y="1395486"/>
                </a:cubicBezTo>
                <a:cubicBezTo>
                  <a:pt x="588054" y="1395299"/>
                  <a:pt x="587727" y="1395112"/>
                  <a:pt x="587397" y="1394939"/>
                </a:cubicBezTo>
                <a:close/>
                <a:moveTo>
                  <a:pt x="1034778" y="1394438"/>
                </a:moveTo>
                <a:cubicBezTo>
                  <a:pt x="1035936" y="1393859"/>
                  <a:pt x="1037767" y="1394563"/>
                  <a:pt x="1039270" y="1394782"/>
                </a:cubicBezTo>
                <a:cubicBezTo>
                  <a:pt x="1042573" y="1395251"/>
                  <a:pt x="1045859" y="1395799"/>
                  <a:pt x="1050178" y="1396472"/>
                </a:cubicBezTo>
                <a:cubicBezTo>
                  <a:pt x="1050226" y="1396739"/>
                  <a:pt x="1050492" y="1398413"/>
                  <a:pt x="1050742" y="1400025"/>
                </a:cubicBezTo>
                <a:cubicBezTo>
                  <a:pt x="1050053" y="1400369"/>
                  <a:pt x="1049614" y="1400776"/>
                  <a:pt x="1049192" y="1400776"/>
                </a:cubicBezTo>
                <a:cubicBezTo>
                  <a:pt x="1046219" y="1400776"/>
                  <a:pt x="1043261" y="1400603"/>
                  <a:pt x="1040286" y="1400635"/>
                </a:cubicBezTo>
                <a:cubicBezTo>
                  <a:pt x="1035419" y="1400682"/>
                  <a:pt x="1030553" y="1400885"/>
                  <a:pt x="1025686" y="1400901"/>
                </a:cubicBezTo>
                <a:cubicBezTo>
                  <a:pt x="1023620" y="1400901"/>
                  <a:pt x="1021444" y="1400103"/>
                  <a:pt x="1019503" y="1400510"/>
                </a:cubicBezTo>
                <a:cubicBezTo>
                  <a:pt x="1015591" y="1401355"/>
                  <a:pt x="1011303" y="1404470"/>
                  <a:pt x="1008063" y="1403546"/>
                </a:cubicBezTo>
                <a:cubicBezTo>
                  <a:pt x="1003650" y="1402278"/>
                  <a:pt x="1000128" y="1402043"/>
                  <a:pt x="996216" y="1404047"/>
                </a:cubicBezTo>
                <a:cubicBezTo>
                  <a:pt x="995558" y="1404376"/>
                  <a:pt x="994306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7"/>
                  <a:pt x="979000" y="1399650"/>
                  <a:pt x="978969" y="1398992"/>
                </a:cubicBezTo>
                <a:cubicBezTo>
                  <a:pt x="981927" y="1398773"/>
                  <a:pt x="984870" y="1398413"/>
                  <a:pt x="987828" y="1398382"/>
                </a:cubicBezTo>
                <a:cubicBezTo>
                  <a:pt x="993838" y="1398303"/>
                  <a:pt x="999862" y="1398522"/>
                  <a:pt x="1005872" y="1398350"/>
                </a:cubicBezTo>
                <a:cubicBezTo>
                  <a:pt x="1008220" y="1398288"/>
                  <a:pt x="1011803" y="1400384"/>
                  <a:pt x="1012336" y="1395518"/>
                </a:cubicBezTo>
                <a:cubicBezTo>
                  <a:pt x="1012351" y="1395314"/>
                  <a:pt x="1015637" y="1395299"/>
                  <a:pt x="1017375" y="1395456"/>
                </a:cubicBezTo>
                <a:cubicBezTo>
                  <a:pt x="1023229" y="1395972"/>
                  <a:pt x="1029066" y="1397286"/>
                  <a:pt x="1034778" y="1394438"/>
                </a:cubicBezTo>
                <a:close/>
                <a:moveTo>
                  <a:pt x="932034" y="1393483"/>
                </a:moveTo>
                <a:cubicBezTo>
                  <a:pt x="931424" y="1393766"/>
                  <a:pt x="930813" y="1394469"/>
                  <a:pt x="930672" y="1395112"/>
                </a:cubicBezTo>
                <a:cubicBezTo>
                  <a:pt x="930594" y="1395472"/>
                  <a:pt x="931595" y="1396488"/>
                  <a:pt x="931909" y="1396410"/>
                </a:cubicBezTo>
                <a:cubicBezTo>
                  <a:pt x="932518" y="1396238"/>
                  <a:pt x="932974" y="1395518"/>
                  <a:pt x="933771" y="1394798"/>
                </a:cubicBezTo>
                <a:cubicBezTo>
                  <a:pt x="933020" y="1394203"/>
                  <a:pt x="932300" y="1393358"/>
                  <a:pt x="932034" y="1393483"/>
                </a:cubicBezTo>
                <a:close/>
                <a:moveTo>
                  <a:pt x="1216526" y="1392716"/>
                </a:moveTo>
                <a:cubicBezTo>
                  <a:pt x="1216823" y="1392747"/>
                  <a:pt x="1217073" y="1393295"/>
                  <a:pt x="1217340" y="1393624"/>
                </a:cubicBezTo>
                <a:cubicBezTo>
                  <a:pt x="1216980" y="1393859"/>
                  <a:pt x="1216620" y="1394093"/>
                  <a:pt x="1216243" y="1394328"/>
                </a:cubicBezTo>
                <a:cubicBezTo>
                  <a:pt x="1215962" y="1393999"/>
                  <a:pt x="1215697" y="1393655"/>
                  <a:pt x="1215415" y="1393326"/>
                </a:cubicBezTo>
                <a:cubicBezTo>
                  <a:pt x="1215790" y="1393107"/>
                  <a:pt x="1216182" y="1392685"/>
                  <a:pt x="1216526" y="1392716"/>
                </a:cubicBezTo>
                <a:close/>
                <a:moveTo>
                  <a:pt x="1173379" y="1392308"/>
                </a:moveTo>
                <a:lnTo>
                  <a:pt x="1173337" y="1392356"/>
                </a:lnTo>
                <a:lnTo>
                  <a:pt x="1173331" y="1392356"/>
                </a:lnTo>
                <a:lnTo>
                  <a:pt x="1173362" y="1392325"/>
                </a:lnTo>
                <a:lnTo>
                  <a:pt x="1173362" y="1392324"/>
                </a:lnTo>
                <a:close/>
                <a:moveTo>
                  <a:pt x="1173018" y="1392011"/>
                </a:moveTo>
                <a:lnTo>
                  <a:pt x="1173362" y="1392324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2" y="1391489"/>
                </a:moveTo>
                <a:cubicBezTo>
                  <a:pt x="1168816" y="1391906"/>
                  <a:pt x="1169692" y="1393279"/>
                  <a:pt x="1170310" y="1395752"/>
                </a:cubicBezTo>
                <a:lnTo>
                  <a:pt x="1173337" y="1392356"/>
                </a:lnTo>
                <a:lnTo>
                  <a:pt x="1187871" y="1392356"/>
                </a:lnTo>
                <a:cubicBezTo>
                  <a:pt x="1185946" y="1394578"/>
                  <a:pt x="1184114" y="1396675"/>
                  <a:pt x="1181704" y="1399477"/>
                </a:cubicBezTo>
                <a:cubicBezTo>
                  <a:pt x="1180233" y="1399398"/>
                  <a:pt x="1177572" y="1394765"/>
                  <a:pt x="1174771" y="1400040"/>
                </a:cubicBezTo>
                <a:cubicBezTo>
                  <a:pt x="1174098" y="1401308"/>
                  <a:pt x="1168386" y="1400510"/>
                  <a:pt x="1165225" y="1399727"/>
                </a:cubicBezTo>
                <a:cubicBezTo>
                  <a:pt x="1161922" y="1398898"/>
                  <a:pt x="1159684" y="1399242"/>
                  <a:pt x="1158526" y="1402012"/>
                </a:cubicBezTo>
                <a:cubicBezTo>
                  <a:pt x="1155693" y="1399962"/>
                  <a:pt x="1153080" y="1398084"/>
                  <a:pt x="1149261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3" y="1393764"/>
                  <a:pt x="1163503" y="1392966"/>
                </a:cubicBezTo>
                <a:cubicBezTo>
                  <a:pt x="1165154" y="1391613"/>
                  <a:pt x="1166547" y="1391072"/>
                  <a:pt x="1167682" y="1391489"/>
                </a:cubicBezTo>
                <a:close/>
                <a:moveTo>
                  <a:pt x="1206199" y="1390781"/>
                </a:moveTo>
                <a:lnTo>
                  <a:pt x="1207574" y="1395815"/>
                </a:lnTo>
                <a:cubicBezTo>
                  <a:pt x="1205601" y="1397505"/>
                  <a:pt x="1202926" y="1398365"/>
                  <a:pt x="1200202" y="1398678"/>
                </a:cubicBezTo>
                <a:close/>
                <a:moveTo>
                  <a:pt x="1206224" y="1390748"/>
                </a:moveTo>
                <a:lnTo>
                  <a:pt x="1206199" y="1390781"/>
                </a:lnTo>
                <a:lnTo>
                  <a:pt x="1206196" y="1390775"/>
                </a:lnTo>
                <a:close/>
                <a:moveTo>
                  <a:pt x="1206226" y="1390745"/>
                </a:moveTo>
                <a:lnTo>
                  <a:pt x="1206227" y="1390745"/>
                </a:lnTo>
                <a:lnTo>
                  <a:pt x="1206224" y="1390748"/>
                </a:lnTo>
                <a:close/>
                <a:moveTo>
                  <a:pt x="1206227" y="1390744"/>
                </a:moveTo>
                <a:lnTo>
                  <a:pt x="1206226" y="1390745"/>
                </a:lnTo>
                <a:lnTo>
                  <a:pt x="1206196" y="1390775"/>
                </a:lnTo>
                <a:lnTo>
                  <a:pt x="1206196" y="1390775"/>
                </a:lnTo>
                <a:lnTo>
                  <a:pt x="1206169" y="1390760"/>
                </a:lnTo>
                <a:close/>
                <a:moveTo>
                  <a:pt x="1300880" y="1389493"/>
                </a:moveTo>
                <a:cubicBezTo>
                  <a:pt x="1301084" y="1389602"/>
                  <a:pt x="1301287" y="1389728"/>
                  <a:pt x="1301491" y="1389837"/>
                </a:cubicBezTo>
                <a:cubicBezTo>
                  <a:pt x="1301413" y="1390025"/>
                  <a:pt x="1301366" y="1390291"/>
                  <a:pt x="1301225" y="1390370"/>
                </a:cubicBezTo>
                <a:cubicBezTo>
                  <a:pt x="1301022" y="1390463"/>
                  <a:pt x="1300756" y="1390385"/>
                  <a:pt x="1300521" y="1390385"/>
                </a:cubicBezTo>
                <a:cubicBezTo>
                  <a:pt x="1300646" y="1390088"/>
                  <a:pt x="1300756" y="1389790"/>
                  <a:pt x="1300880" y="1389493"/>
                </a:cubicBezTo>
                <a:close/>
                <a:moveTo>
                  <a:pt x="787488" y="1389461"/>
                </a:moveTo>
                <a:cubicBezTo>
                  <a:pt x="787409" y="1389805"/>
                  <a:pt x="787315" y="1390149"/>
                  <a:pt x="787236" y="1390494"/>
                </a:cubicBezTo>
                <a:cubicBezTo>
                  <a:pt x="787629" y="1390791"/>
                  <a:pt x="788129" y="1391403"/>
                  <a:pt x="788395" y="1391323"/>
                </a:cubicBezTo>
                <a:cubicBezTo>
                  <a:pt x="789052" y="1391120"/>
                  <a:pt x="789615" y="1390589"/>
                  <a:pt x="790211" y="1390181"/>
                </a:cubicBezTo>
                <a:cubicBezTo>
                  <a:pt x="789302" y="1389946"/>
                  <a:pt x="788395" y="1389711"/>
                  <a:pt x="787488" y="1389461"/>
                </a:cubicBezTo>
                <a:close/>
                <a:moveTo>
                  <a:pt x="1200562" y="1387539"/>
                </a:moveTo>
                <a:lnTo>
                  <a:pt x="1206169" y="1390760"/>
                </a:lnTo>
                <a:lnTo>
                  <a:pt x="1200724" y="1392211"/>
                </a:lnTo>
                <a:cubicBezTo>
                  <a:pt x="1198884" y="1392622"/>
                  <a:pt x="1197017" y="1392646"/>
                  <a:pt x="1195068" y="1391354"/>
                </a:cubicBezTo>
                <a:cubicBezTo>
                  <a:pt x="1197119" y="1388889"/>
                  <a:pt x="1198829" y="1387625"/>
                  <a:pt x="1200562" y="1387539"/>
                </a:cubicBezTo>
                <a:close/>
                <a:moveTo>
                  <a:pt x="1378742" y="1386737"/>
                </a:moveTo>
                <a:cubicBezTo>
                  <a:pt x="1378899" y="1386909"/>
                  <a:pt x="1379071" y="1387049"/>
                  <a:pt x="1379242" y="1387206"/>
                </a:cubicBezTo>
                <a:cubicBezTo>
                  <a:pt x="1379149" y="1387426"/>
                  <a:pt x="1379102" y="1387723"/>
                  <a:pt x="1378945" y="1387817"/>
                </a:cubicBezTo>
                <a:cubicBezTo>
                  <a:pt x="1378804" y="1387895"/>
                  <a:pt x="1378522" y="1387754"/>
                  <a:pt x="1378303" y="1387707"/>
                </a:cubicBezTo>
                <a:cubicBezTo>
                  <a:pt x="1378444" y="1387379"/>
                  <a:pt x="1378585" y="1387065"/>
                  <a:pt x="1378742" y="1386737"/>
                </a:cubicBezTo>
                <a:close/>
                <a:moveTo>
                  <a:pt x="1216557" y="1384578"/>
                </a:moveTo>
                <a:cubicBezTo>
                  <a:pt x="1216760" y="1385173"/>
                  <a:pt x="1216963" y="1385799"/>
                  <a:pt x="1217167" y="1386410"/>
                </a:cubicBezTo>
                <a:cubicBezTo>
                  <a:pt x="1215759" y="1386785"/>
                  <a:pt x="1214350" y="1387160"/>
                  <a:pt x="1212942" y="1387535"/>
                </a:cubicBezTo>
                <a:cubicBezTo>
                  <a:pt x="1212769" y="1387050"/>
                  <a:pt x="1212597" y="1386581"/>
                  <a:pt x="1212425" y="1386096"/>
                </a:cubicBezTo>
                <a:cubicBezTo>
                  <a:pt x="1213802" y="1385596"/>
                  <a:pt x="1215180" y="1385078"/>
                  <a:pt x="1216557" y="1384578"/>
                </a:cubicBezTo>
                <a:close/>
                <a:moveTo>
                  <a:pt x="1096314" y="1382732"/>
                </a:moveTo>
                <a:cubicBezTo>
                  <a:pt x="1095517" y="1382559"/>
                  <a:pt x="1094281" y="1384359"/>
                  <a:pt x="1093248" y="1385283"/>
                </a:cubicBezTo>
                <a:cubicBezTo>
                  <a:pt x="1094812" y="1386362"/>
                  <a:pt x="1096268" y="1387692"/>
                  <a:pt x="1097974" y="1388366"/>
                </a:cubicBezTo>
                <a:cubicBezTo>
                  <a:pt x="1098616" y="1388600"/>
                  <a:pt x="1099852" y="1387286"/>
                  <a:pt x="1101902" y="1386018"/>
                </a:cubicBezTo>
                <a:cubicBezTo>
                  <a:pt x="1099492" y="1384500"/>
                  <a:pt x="1098021" y="1383092"/>
                  <a:pt x="1096314" y="1382732"/>
                </a:cubicBezTo>
                <a:close/>
                <a:moveTo>
                  <a:pt x="829039" y="1382388"/>
                </a:moveTo>
                <a:cubicBezTo>
                  <a:pt x="820165" y="1380713"/>
                  <a:pt x="814422" y="1381166"/>
                  <a:pt x="806064" y="1384453"/>
                </a:cubicBezTo>
                <a:cubicBezTo>
                  <a:pt x="814202" y="1384453"/>
                  <a:pt x="821652" y="1384453"/>
                  <a:pt x="829101" y="1384453"/>
                </a:cubicBezTo>
                <a:cubicBezTo>
                  <a:pt x="829086" y="1383764"/>
                  <a:pt x="829054" y="1383076"/>
                  <a:pt x="829039" y="1382388"/>
                </a:cubicBezTo>
                <a:close/>
                <a:moveTo>
                  <a:pt x="1080556" y="1381855"/>
                </a:moveTo>
                <a:cubicBezTo>
                  <a:pt x="1080179" y="1381777"/>
                  <a:pt x="1079725" y="1382074"/>
                  <a:pt x="1079319" y="1382199"/>
                </a:cubicBezTo>
                <a:cubicBezTo>
                  <a:pt x="1079523" y="1382559"/>
                  <a:pt x="1079664" y="1383138"/>
                  <a:pt x="1079960" y="1383233"/>
                </a:cubicBezTo>
                <a:cubicBezTo>
                  <a:pt x="1080290" y="1383326"/>
                  <a:pt x="1080759" y="1382982"/>
                  <a:pt x="1081150" y="1382826"/>
                </a:cubicBezTo>
                <a:cubicBezTo>
                  <a:pt x="1080962" y="1382481"/>
                  <a:pt x="1080821" y="1381902"/>
                  <a:pt x="1080556" y="1381855"/>
                </a:cubicBezTo>
                <a:close/>
                <a:moveTo>
                  <a:pt x="768973" y="1381745"/>
                </a:moveTo>
                <a:cubicBezTo>
                  <a:pt x="768770" y="1381809"/>
                  <a:pt x="768583" y="1381886"/>
                  <a:pt x="768378" y="1381949"/>
                </a:cubicBezTo>
                <a:cubicBezTo>
                  <a:pt x="768630" y="1382137"/>
                  <a:pt x="768879" y="1382340"/>
                  <a:pt x="769160" y="1382497"/>
                </a:cubicBezTo>
                <a:cubicBezTo>
                  <a:pt x="769192" y="1382513"/>
                  <a:pt x="769396" y="1382231"/>
                  <a:pt x="769505" y="1382074"/>
                </a:cubicBezTo>
                <a:cubicBezTo>
                  <a:pt x="769333" y="1381964"/>
                  <a:pt x="769145" y="1381855"/>
                  <a:pt x="768973" y="1381745"/>
                </a:cubicBezTo>
                <a:close/>
                <a:moveTo>
                  <a:pt x="837851" y="1381620"/>
                </a:moveTo>
                <a:cubicBezTo>
                  <a:pt x="836801" y="1381574"/>
                  <a:pt x="835723" y="1382403"/>
                  <a:pt x="834642" y="1382826"/>
                </a:cubicBezTo>
                <a:cubicBezTo>
                  <a:pt x="834704" y="1383326"/>
                  <a:pt x="834783" y="1383842"/>
                  <a:pt x="834845" y="1384343"/>
                </a:cubicBezTo>
                <a:cubicBezTo>
                  <a:pt x="854815" y="1385189"/>
                  <a:pt x="874753" y="1387599"/>
                  <a:pt x="894802" y="1384578"/>
                </a:cubicBezTo>
                <a:cubicBezTo>
                  <a:pt x="875833" y="1382935"/>
                  <a:pt x="856849" y="1382231"/>
                  <a:pt x="837851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4" y="1381368"/>
                </a:lnTo>
                <a:close/>
                <a:moveTo>
                  <a:pt x="927625" y="1379775"/>
                </a:moveTo>
                <a:lnTo>
                  <a:pt x="927613" y="1379792"/>
                </a:lnTo>
                <a:lnTo>
                  <a:pt x="927606" y="1379789"/>
                </a:lnTo>
                <a:close/>
                <a:moveTo>
                  <a:pt x="927636" y="1379758"/>
                </a:moveTo>
                <a:lnTo>
                  <a:pt x="927645" y="1379761"/>
                </a:lnTo>
                <a:lnTo>
                  <a:pt x="927625" y="1379775"/>
                </a:lnTo>
                <a:close/>
                <a:moveTo>
                  <a:pt x="1024408" y="1378968"/>
                </a:moveTo>
                <a:cubicBezTo>
                  <a:pt x="1025580" y="1379292"/>
                  <a:pt x="1026514" y="1380649"/>
                  <a:pt x="1028298" y="1383341"/>
                </a:cubicBezTo>
                <a:cubicBezTo>
                  <a:pt x="1036030" y="1382996"/>
                  <a:pt x="1043590" y="1382668"/>
                  <a:pt x="1051131" y="1382324"/>
                </a:cubicBezTo>
                <a:cubicBezTo>
                  <a:pt x="1039238" y="1391401"/>
                  <a:pt x="1025497" y="1391041"/>
                  <a:pt x="1011302" y="1392246"/>
                </a:cubicBezTo>
                <a:cubicBezTo>
                  <a:pt x="1010505" y="1388897"/>
                  <a:pt x="1009987" y="1386706"/>
                  <a:pt x="1009455" y="1384514"/>
                </a:cubicBezTo>
                <a:cubicBezTo>
                  <a:pt x="1007781" y="1384359"/>
                  <a:pt x="1006107" y="1384217"/>
                  <a:pt x="1003257" y="1383951"/>
                </a:cubicBezTo>
                <a:cubicBezTo>
                  <a:pt x="1010567" y="1377675"/>
                  <a:pt x="1015341" y="1386502"/>
                  <a:pt x="1021725" y="1384984"/>
                </a:cubicBezTo>
                <a:cubicBezTo>
                  <a:pt x="1020724" y="1383403"/>
                  <a:pt x="1019926" y="1382104"/>
                  <a:pt x="1019096" y="1380807"/>
                </a:cubicBezTo>
                <a:cubicBezTo>
                  <a:pt x="1021827" y="1379358"/>
                  <a:pt x="1023236" y="1378646"/>
                  <a:pt x="1024408" y="1378968"/>
                </a:cubicBezTo>
                <a:close/>
                <a:moveTo>
                  <a:pt x="1139808" y="1378318"/>
                </a:moveTo>
                <a:cubicBezTo>
                  <a:pt x="1138791" y="1378553"/>
                  <a:pt x="1137789" y="1378787"/>
                  <a:pt x="1136787" y="1379006"/>
                </a:cubicBezTo>
                <a:cubicBezTo>
                  <a:pt x="1136896" y="1379398"/>
                  <a:pt x="1136990" y="1379774"/>
                  <a:pt x="1137100" y="1380164"/>
                </a:cubicBezTo>
                <a:cubicBezTo>
                  <a:pt x="1138086" y="1379867"/>
                  <a:pt x="1139072" y="1379586"/>
                  <a:pt x="1140058" y="1379288"/>
                </a:cubicBezTo>
                <a:cubicBezTo>
                  <a:pt x="1139980" y="1378960"/>
                  <a:pt x="1139886" y="1378646"/>
                  <a:pt x="1139808" y="1378318"/>
                </a:cubicBezTo>
                <a:close/>
                <a:moveTo>
                  <a:pt x="1399572" y="1378270"/>
                </a:moveTo>
                <a:cubicBezTo>
                  <a:pt x="1399870" y="1379006"/>
                  <a:pt x="1400167" y="1379741"/>
                  <a:pt x="1400464" y="1380476"/>
                </a:cubicBezTo>
                <a:cubicBezTo>
                  <a:pt x="1398351" y="1381244"/>
                  <a:pt x="1396239" y="1382026"/>
                  <a:pt x="1394125" y="1382793"/>
                </a:cubicBezTo>
                <a:cubicBezTo>
                  <a:pt x="1393876" y="1382151"/>
                  <a:pt x="1393625" y="1381510"/>
                  <a:pt x="1393359" y="1380852"/>
                </a:cubicBezTo>
                <a:cubicBezTo>
                  <a:pt x="1395425" y="1379993"/>
                  <a:pt x="1397506" y="1379131"/>
                  <a:pt x="1399572" y="1378270"/>
                </a:cubicBezTo>
                <a:close/>
                <a:moveTo>
                  <a:pt x="1237528" y="1378224"/>
                </a:moveTo>
                <a:lnTo>
                  <a:pt x="1237548" y="1378268"/>
                </a:lnTo>
                <a:lnTo>
                  <a:pt x="1237497" y="1378271"/>
                </a:lnTo>
                <a:close/>
                <a:moveTo>
                  <a:pt x="916822" y="1378067"/>
                </a:moveTo>
                <a:cubicBezTo>
                  <a:pt x="916869" y="1378913"/>
                  <a:pt x="916915" y="1379600"/>
                  <a:pt x="916962" y="1380273"/>
                </a:cubicBezTo>
                <a:cubicBezTo>
                  <a:pt x="916602" y="1379977"/>
                  <a:pt x="915976" y="1379710"/>
                  <a:pt x="915929" y="1379350"/>
                </a:cubicBezTo>
                <a:cubicBezTo>
                  <a:pt x="915882" y="1379038"/>
                  <a:pt x="916415" y="1378614"/>
                  <a:pt x="916822" y="1378067"/>
                </a:cubicBezTo>
                <a:close/>
                <a:moveTo>
                  <a:pt x="1236120" y="1377833"/>
                </a:moveTo>
                <a:cubicBezTo>
                  <a:pt x="1236589" y="1377958"/>
                  <a:pt x="1237058" y="1378099"/>
                  <a:pt x="1237528" y="1378224"/>
                </a:cubicBezTo>
                <a:lnTo>
                  <a:pt x="1237498" y="1378255"/>
                </a:lnTo>
                <a:cubicBezTo>
                  <a:pt x="1237028" y="1378115"/>
                  <a:pt x="1236574" y="1377974"/>
                  <a:pt x="1236120" y="1377833"/>
                </a:cubicBezTo>
                <a:close/>
                <a:moveTo>
                  <a:pt x="1225588" y="1377488"/>
                </a:moveTo>
                <a:cubicBezTo>
                  <a:pt x="1226260" y="1378819"/>
                  <a:pt x="1226933" y="1380148"/>
                  <a:pt x="1227606" y="1381494"/>
                </a:cubicBezTo>
                <a:cubicBezTo>
                  <a:pt x="1226948" y="1381901"/>
                  <a:pt x="1226292" y="1382324"/>
                  <a:pt x="1225618" y="1382732"/>
                </a:cubicBezTo>
                <a:cubicBezTo>
                  <a:pt x="1224663" y="1381542"/>
                  <a:pt x="1223694" y="1380351"/>
                  <a:pt x="1222739" y="1379163"/>
                </a:cubicBezTo>
                <a:cubicBezTo>
                  <a:pt x="1223694" y="1378600"/>
                  <a:pt x="1224633" y="1378051"/>
                  <a:pt x="1225588" y="1377488"/>
                </a:cubicBezTo>
                <a:close/>
                <a:moveTo>
                  <a:pt x="1250237" y="1377457"/>
                </a:moveTo>
                <a:cubicBezTo>
                  <a:pt x="1250315" y="1377958"/>
                  <a:pt x="1250393" y="1378459"/>
                  <a:pt x="1250471" y="1378960"/>
                </a:cubicBezTo>
                <a:cubicBezTo>
                  <a:pt x="1246590" y="1379695"/>
                  <a:pt x="1242708" y="1380494"/>
                  <a:pt x="1238795" y="1381025"/>
                </a:cubicBezTo>
                <a:lnTo>
                  <a:pt x="1237548" y="1378268"/>
                </a:lnTo>
                <a:close/>
                <a:moveTo>
                  <a:pt x="1272475" y="1376940"/>
                </a:moveTo>
                <a:cubicBezTo>
                  <a:pt x="1273132" y="1377379"/>
                  <a:pt x="1273540" y="1377645"/>
                  <a:pt x="1273930" y="1377926"/>
                </a:cubicBezTo>
                <a:cubicBezTo>
                  <a:pt x="1273524" y="1378427"/>
                  <a:pt x="1273164" y="1379006"/>
                  <a:pt x="1272646" y="1379367"/>
                </a:cubicBezTo>
                <a:cubicBezTo>
                  <a:pt x="1272490" y="1379476"/>
                  <a:pt x="1271504" y="1378787"/>
                  <a:pt x="1271551" y="1378646"/>
                </a:cubicBezTo>
                <a:cubicBezTo>
                  <a:pt x="1271724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6" y="1375798"/>
                  <a:pt x="1409416" y="1376141"/>
                </a:cubicBezTo>
                <a:cubicBezTo>
                  <a:pt x="1407459" y="1377191"/>
                  <a:pt x="1406521" y="1377707"/>
                  <a:pt x="1405582" y="1378208"/>
                </a:cubicBezTo>
                <a:cubicBezTo>
                  <a:pt x="1405315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9" y="1375485"/>
                </a:moveTo>
                <a:cubicBezTo>
                  <a:pt x="1025326" y="1375485"/>
                  <a:pt x="1025574" y="1375485"/>
                  <a:pt x="1025809" y="1375485"/>
                </a:cubicBezTo>
                <a:cubicBezTo>
                  <a:pt x="1025686" y="1375782"/>
                  <a:pt x="1025559" y="1376096"/>
                  <a:pt x="1025449" y="1376392"/>
                </a:cubicBezTo>
                <a:cubicBezTo>
                  <a:pt x="1025247" y="1376267"/>
                  <a:pt x="1024981" y="1376205"/>
                  <a:pt x="1024872" y="1376017"/>
                </a:cubicBezTo>
                <a:cubicBezTo>
                  <a:pt x="1024792" y="1375939"/>
                  <a:pt x="1024996" y="1375672"/>
                  <a:pt x="1025089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5" y="1374828"/>
                  <a:pt x="1363325" y="1374891"/>
                </a:cubicBezTo>
                <a:cubicBezTo>
                  <a:pt x="1363294" y="1375110"/>
                  <a:pt x="1363248" y="1375313"/>
                  <a:pt x="1363185" y="1375517"/>
                </a:cubicBezTo>
                <a:cubicBezTo>
                  <a:pt x="1362825" y="1375454"/>
                  <a:pt x="1362464" y="1375406"/>
                  <a:pt x="1362089" y="1375344"/>
                </a:cubicBezTo>
                <a:cubicBezTo>
                  <a:pt x="1362136" y="1375141"/>
                  <a:pt x="1362183" y="1374749"/>
                  <a:pt x="1362230" y="1374749"/>
                </a:cubicBezTo>
                <a:close/>
                <a:moveTo>
                  <a:pt x="827161" y="1374734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2" y="1374827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8" y="1375783"/>
                  <a:pt x="827130" y="1375251"/>
                  <a:pt x="827161" y="1374734"/>
                </a:cubicBezTo>
                <a:close/>
                <a:moveTo>
                  <a:pt x="1001880" y="1374546"/>
                </a:moveTo>
                <a:cubicBezTo>
                  <a:pt x="995199" y="1374859"/>
                  <a:pt x="988516" y="1375172"/>
                  <a:pt x="981833" y="1375485"/>
                </a:cubicBezTo>
                <a:cubicBezTo>
                  <a:pt x="981833" y="1375766"/>
                  <a:pt x="981833" y="1376033"/>
                  <a:pt x="981833" y="1376315"/>
                </a:cubicBezTo>
                <a:cubicBezTo>
                  <a:pt x="988516" y="1376315"/>
                  <a:pt x="995199" y="1376315"/>
                  <a:pt x="1001865" y="1376315"/>
                </a:cubicBezTo>
                <a:cubicBezTo>
                  <a:pt x="1001865" y="1375720"/>
                  <a:pt x="1001880" y="1375141"/>
                  <a:pt x="1001880" y="1374546"/>
                </a:cubicBezTo>
                <a:close/>
                <a:moveTo>
                  <a:pt x="860261" y="1374359"/>
                </a:moveTo>
                <a:cubicBezTo>
                  <a:pt x="860090" y="1374327"/>
                  <a:pt x="859870" y="1374515"/>
                  <a:pt x="859683" y="1374609"/>
                </a:cubicBezTo>
                <a:cubicBezTo>
                  <a:pt x="859683" y="1374812"/>
                  <a:pt x="859683" y="1375031"/>
                  <a:pt x="859683" y="1375235"/>
                </a:cubicBezTo>
                <a:cubicBezTo>
                  <a:pt x="860011" y="1375094"/>
                  <a:pt x="860324" y="1374953"/>
                  <a:pt x="860653" y="1374812"/>
                </a:cubicBezTo>
                <a:cubicBezTo>
                  <a:pt x="860527" y="1374656"/>
                  <a:pt x="860419" y="1374374"/>
                  <a:pt x="860261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9" y="1373138"/>
                  <a:pt x="1131966" y="1373482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1" y="1372950"/>
                  <a:pt x="1135176" y="1372684"/>
                  <a:pt x="1135159" y="1372433"/>
                </a:cubicBezTo>
                <a:cubicBezTo>
                  <a:pt x="1134017" y="1372433"/>
                  <a:pt x="1132890" y="1372433"/>
                  <a:pt x="1131747" y="1372433"/>
                </a:cubicBezTo>
                <a:close/>
                <a:moveTo>
                  <a:pt x="1305935" y="1371979"/>
                </a:moveTo>
                <a:cubicBezTo>
                  <a:pt x="1305357" y="1373936"/>
                  <a:pt x="1304934" y="1375406"/>
                  <a:pt x="1304011" y="1378537"/>
                </a:cubicBezTo>
                <a:cubicBezTo>
                  <a:pt x="1307830" y="1375986"/>
                  <a:pt x="1310223" y="1374374"/>
                  <a:pt x="1312587" y="1372808"/>
                </a:cubicBezTo>
                <a:cubicBezTo>
                  <a:pt x="1314982" y="1375000"/>
                  <a:pt x="1317110" y="1376940"/>
                  <a:pt x="1319896" y="1379491"/>
                </a:cubicBezTo>
                <a:cubicBezTo>
                  <a:pt x="1313260" y="1380728"/>
                  <a:pt x="1308471" y="1385799"/>
                  <a:pt x="1301334" y="1384625"/>
                </a:cubicBezTo>
                <a:cubicBezTo>
                  <a:pt x="1296405" y="1383812"/>
                  <a:pt x="1291444" y="1384562"/>
                  <a:pt x="1287547" y="1388412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5" y="1388850"/>
                  <a:pt x="1266106" y="1394579"/>
                  <a:pt x="1256558" y="1396065"/>
                </a:cubicBezTo>
                <a:cubicBezTo>
                  <a:pt x="1253444" y="1396550"/>
                  <a:pt x="1250127" y="1395705"/>
                  <a:pt x="1246902" y="1395470"/>
                </a:cubicBezTo>
                <a:cubicBezTo>
                  <a:pt x="1244587" y="1395329"/>
                  <a:pt x="1242254" y="1395189"/>
                  <a:pt x="1239453" y="1395017"/>
                </a:cubicBezTo>
                <a:cubicBezTo>
                  <a:pt x="1238874" y="1396394"/>
                  <a:pt x="1238217" y="1397912"/>
                  <a:pt x="1237590" y="1399399"/>
                </a:cubicBezTo>
                <a:cubicBezTo>
                  <a:pt x="1234179" y="1398303"/>
                  <a:pt x="1231033" y="1397302"/>
                  <a:pt x="1225837" y="1395643"/>
                </a:cubicBezTo>
                <a:cubicBezTo>
                  <a:pt x="1230172" y="1393796"/>
                  <a:pt x="1232989" y="1392606"/>
                  <a:pt x="1236432" y="1391135"/>
                </a:cubicBezTo>
                <a:cubicBezTo>
                  <a:pt x="1233302" y="1388850"/>
                  <a:pt x="1230799" y="1390744"/>
                  <a:pt x="1228435" y="1391558"/>
                </a:cubicBezTo>
                <a:cubicBezTo>
                  <a:pt x="1226134" y="1392356"/>
                  <a:pt x="1224022" y="1393656"/>
                  <a:pt x="1221064" y="1393686"/>
                </a:cubicBezTo>
                <a:cubicBezTo>
                  <a:pt x="1221956" y="1392669"/>
                  <a:pt x="1222645" y="1391213"/>
                  <a:pt x="1223770" y="1390713"/>
                </a:cubicBezTo>
                <a:cubicBezTo>
                  <a:pt x="1237308" y="1384766"/>
                  <a:pt x="1251723" y="1382198"/>
                  <a:pt x="1265996" y="1379038"/>
                </a:cubicBezTo>
                <a:cubicBezTo>
                  <a:pt x="1266183" y="1379585"/>
                  <a:pt x="1266387" y="1380134"/>
                  <a:pt x="1266575" y="1380681"/>
                </a:cubicBezTo>
                <a:lnTo>
                  <a:pt x="1253394" y="1386008"/>
                </a:lnTo>
                <a:lnTo>
                  <a:pt x="1253146" y="1386050"/>
                </a:lnTo>
                <a:lnTo>
                  <a:pt x="1252890" y="1386146"/>
                </a:lnTo>
                <a:lnTo>
                  <a:pt x="1242880" y="1387880"/>
                </a:lnTo>
                <a:cubicBezTo>
                  <a:pt x="1243052" y="1388490"/>
                  <a:pt x="1243240" y="1389101"/>
                  <a:pt x="1243412" y="1389728"/>
                </a:cubicBezTo>
                <a:lnTo>
                  <a:pt x="1252890" y="1386146"/>
                </a:lnTo>
                <a:lnTo>
                  <a:pt x="1253178" y="1386096"/>
                </a:lnTo>
                <a:lnTo>
                  <a:pt x="1253394" y="1386008"/>
                </a:lnTo>
                <a:lnTo>
                  <a:pt x="1265433" y="1384047"/>
                </a:lnTo>
                <a:cubicBezTo>
                  <a:pt x="1270159" y="1382951"/>
                  <a:pt x="1274385" y="1381260"/>
                  <a:pt x="1279675" y="1383373"/>
                </a:cubicBezTo>
                <a:cubicBezTo>
                  <a:pt x="1282507" y="1384500"/>
                  <a:pt x="1286998" y="1383201"/>
                  <a:pt x="1290208" y="1380008"/>
                </a:cubicBezTo>
                <a:cubicBezTo>
                  <a:pt x="1294369" y="1375861"/>
                  <a:pt x="1299629" y="1373059"/>
                  <a:pt x="1305935" y="1371979"/>
                </a:cubicBezTo>
                <a:close/>
                <a:moveTo>
                  <a:pt x="1272475" y="1371573"/>
                </a:moveTo>
                <a:cubicBezTo>
                  <a:pt x="1272883" y="1371760"/>
                  <a:pt x="1273289" y="1371963"/>
                  <a:pt x="1273695" y="1372151"/>
                </a:cubicBezTo>
                <a:cubicBezTo>
                  <a:pt x="1273462" y="1372511"/>
                  <a:pt x="1273273" y="1373122"/>
                  <a:pt x="1272976" y="1373168"/>
                </a:cubicBezTo>
                <a:cubicBezTo>
                  <a:pt x="1272616" y="1373247"/>
                  <a:pt x="1272163" y="1372856"/>
                  <a:pt x="1271740" y="1372683"/>
                </a:cubicBezTo>
                <a:cubicBezTo>
                  <a:pt x="1271990" y="1372323"/>
                  <a:pt x="1272225" y="1371947"/>
                  <a:pt x="1272475" y="1371573"/>
                </a:cubicBezTo>
                <a:close/>
                <a:moveTo>
                  <a:pt x="969164" y="1370733"/>
                </a:moveTo>
                <a:cubicBezTo>
                  <a:pt x="967553" y="1370677"/>
                  <a:pt x="965995" y="1371886"/>
                  <a:pt x="964336" y="1374092"/>
                </a:cubicBezTo>
                <a:cubicBezTo>
                  <a:pt x="967185" y="1374343"/>
                  <a:pt x="970032" y="1374593"/>
                  <a:pt x="974320" y="1374969"/>
                </a:cubicBezTo>
                <a:cubicBezTo>
                  <a:pt x="972443" y="1372113"/>
                  <a:pt x="970776" y="1370790"/>
                  <a:pt x="969164" y="1370733"/>
                </a:cubicBezTo>
                <a:close/>
                <a:moveTo>
                  <a:pt x="1344967" y="1369554"/>
                </a:moveTo>
                <a:cubicBezTo>
                  <a:pt x="1345124" y="1370023"/>
                  <a:pt x="1345281" y="1370508"/>
                  <a:pt x="1345438" y="1370978"/>
                </a:cubicBezTo>
                <a:cubicBezTo>
                  <a:pt x="1342902" y="1371854"/>
                  <a:pt x="1340366" y="1372715"/>
                  <a:pt x="1337831" y="1373591"/>
                </a:cubicBezTo>
                <a:cubicBezTo>
                  <a:pt x="1337628" y="1372808"/>
                  <a:pt x="1337440" y="1372042"/>
                  <a:pt x="1337252" y="1371260"/>
                </a:cubicBezTo>
                <a:cubicBezTo>
                  <a:pt x="1339819" y="1370696"/>
                  <a:pt x="1342401" y="1370117"/>
                  <a:pt x="1344967" y="1369554"/>
                </a:cubicBezTo>
                <a:close/>
                <a:moveTo>
                  <a:pt x="1317439" y="1369350"/>
                </a:moveTo>
                <a:cubicBezTo>
                  <a:pt x="1319521" y="1369350"/>
                  <a:pt x="1321618" y="1369350"/>
                  <a:pt x="1323700" y="1369350"/>
                </a:cubicBezTo>
                <a:cubicBezTo>
                  <a:pt x="1323668" y="1370054"/>
                  <a:pt x="1323637" y="1370759"/>
                  <a:pt x="1323606" y="1371463"/>
                </a:cubicBezTo>
                <a:cubicBezTo>
                  <a:pt x="1321524" y="1371353"/>
                  <a:pt x="1319427" y="1371228"/>
                  <a:pt x="1317345" y="1371119"/>
                </a:cubicBezTo>
                <a:cubicBezTo>
                  <a:pt x="1317392" y="1370540"/>
                  <a:pt x="1317407" y="1369945"/>
                  <a:pt x="1317439" y="1369350"/>
                </a:cubicBezTo>
                <a:close/>
                <a:moveTo>
                  <a:pt x="795923" y="1368131"/>
                </a:moveTo>
                <a:cubicBezTo>
                  <a:pt x="791752" y="1367652"/>
                  <a:pt x="789667" y="1367414"/>
                  <a:pt x="787700" y="1368427"/>
                </a:cubicBezTo>
                <a:lnTo>
                  <a:pt x="786369" y="1369812"/>
                </a:lnTo>
                <a:lnTo>
                  <a:pt x="785969" y="1369883"/>
                </a:lnTo>
                <a:lnTo>
                  <a:pt x="786159" y="1370030"/>
                </a:lnTo>
                <a:lnTo>
                  <a:pt x="780195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9" y="1367738"/>
                </a:moveTo>
                <a:cubicBezTo>
                  <a:pt x="1017562" y="1367894"/>
                  <a:pt x="1017328" y="1368131"/>
                  <a:pt x="1017093" y="1368349"/>
                </a:cubicBezTo>
                <a:cubicBezTo>
                  <a:pt x="1017313" y="1368411"/>
                  <a:pt x="1017517" y="1368474"/>
                  <a:pt x="1017719" y="1368521"/>
                </a:cubicBezTo>
                <a:cubicBezTo>
                  <a:pt x="1017907" y="1368395"/>
                  <a:pt x="1018095" y="1368286"/>
                  <a:pt x="1018267" y="1368161"/>
                </a:cubicBezTo>
                <a:cubicBezTo>
                  <a:pt x="1018110" y="1368004"/>
                  <a:pt x="1017877" y="1367707"/>
                  <a:pt x="1017829" y="1367738"/>
                </a:cubicBezTo>
                <a:close/>
                <a:moveTo>
                  <a:pt x="942003" y="1367425"/>
                </a:moveTo>
                <a:cubicBezTo>
                  <a:pt x="944022" y="1369726"/>
                  <a:pt x="944789" y="1370587"/>
                  <a:pt x="945540" y="1371447"/>
                </a:cubicBezTo>
                <a:cubicBezTo>
                  <a:pt x="945948" y="1371103"/>
                  <a:pt x="946353" y="1370743"/>
                  <a:pt x="946777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1" y="1368176"/>
                  <a:pt x="944476" y="1368145"/>
                  <a:pt x="942003" y="1367425"/>
                </a:cubicBezTo>
                <a:close/>
                <a:moveTo>
                  <a:pt x="1299550" y="1367347"/>
                </a:moveTo>
                <a:cubicBezTo>
                  <a:pt x="1299691" y="1367754"/>
                  <a:pt x="1299848" y="1368161"/>
                  <a:pt x="1300004" y="1368552"/>
                </a:cubicBezTo>
                <a:cubicBezTo>
                  <a:pt x="1298644" y="1369100"/>
                  <a:pt x="1297297" y="1369632"/>
                  <a:pt x="1295936" y="1370180"/>
                </a:cubicBezTo>
                <a:cubicBezTo>
                  <a:pt x="1295748" y="1369710"/>
                  <a:pt x="1295576" y="1369256"/>
                  <a:pt x="1295388" y="1368787"/>
                </a:cubicBezTo>
                <a:cubicBezTo>
                  <a:pt x="1296780" y="1368302"/>
                  <a:pt x="1298158" y="1367832"/>
                  <a:pt x="1299550" y="1367347"/>
                </a:cubicBezTo>
                <a:close/>
                <a:moveTo>
                  <a:pt x="832748" y="1366659"/>
                </a:moveTo>
                <a:cubicBezTo>
                  <a:pt x="832466" y="1366611"/>
                  <a:pt x="832075" y="1367159"/>
                  <a:pt x="831731" y="1367456"/>
                </a:cubicBezTo>
                <a:cubicBezTo>
                  <a:pt x="832075" y="1367771"/>
                  <a:pt x="832405" y="1368286"/>
                  <a:pt x="832795" y="1368349"/>
                </a:cubicBezTo>
                <a:cubicBezTo>
                  <a:pt x="833077" y="1368381"/>
                  <a:pt x="833468" y="1367848"/>
                  <a:pt x="833813" y="1367568"/>
                </a:cubicBezTo>
                <a:cubicBezTo>
                  <a:pt x="833453" y="1367237"/>
                  <a:pt x="833140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1" y="1367425"/>
                  <a:pt x="1356518" y="1367675"/>
                  <a:pt x="1356205" y="1367910"/>
                </a:cubicBezTo>
                <a:cubicBezTo>
                  <a:pt x="1356079" y="1367723"/>
                  <a:pt x="1355814" y="1367394"/>
                  <a:pt x="1355845" y="1367363"/>
                </a:cubicBezTo>
                <a:cubicBezTo>
                  <a:pt x="1356127" y="1367081"/>
                  <a:pt x="1356454" y="1366862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6" y="1366814"/>
                  <a:pt x="1106018" y="1367034"/>
                  <a:pt x="1105706" y="1367269"/>
                </a:cubicBezTo>
                <a:lnTo>
                  <a:pt x="1107595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6" y="1372891"/>
                  <a:pt x="1098576" y="1372833"/>
                  <a:pt x="1096519" y="1372652"/>
                </a:cubicBezTo>
                <a:cubicBezTo>
                  <a:pt x="1093639" y="1372402"/>
                  <a:pt x="1091496" y="1372559"/>
                  <a:pt x="1090384" y="1375689"/>
                </a:cubicBezTo>
                <a:cubicBezTo>
                  <a:pt x="1101465" y="1377348"/>
                  <a:pt x="1115957" y="1374624"/>
                  <a:pt x="1120887" y="1369116"/>
                </a:cubicBezTo>
                <a:cubicBezTo>
                  <a:pt x="1117443" y="1370118"/>
                  <a:pt x="1114704" y="1372058"/>
                  <a:pt x="1112701" y="1368646"/>
                </a:cubicBezTo>
                <a:cubicBezTo>
                  <a:pt x="1112294" y="1367942"/>
                  <a:pt x="1109368" y="1368755"/>
                  <a:pt x="1107614" y="1368881"/>
                </a:cubicBezTo>
                <a:lnTo>
                  <a:pt x="1107613" y="1368878"/>
                </a:lnTo>
                <a:lnTo>
                  <a:pt x="1107631" y="1368865"/>
                </a:lnTo>
                <a:lnTo>
                  <a:pt x="1107595" y="1368836"/>
                </a:lnTo>
                <a:close/>
                <a:moveTo>
                  <a:pt x="1247106" y="1366533"/>
                </a:moveTo>
                <a:cubicBezTo>
                  <a:pt x="1247231" y="1366986"/>
                  <a:pt x="1247373" y="1367456"/>
                  <a:pt x="1247496" y="1367909"/>
                </a:cubicBezTo>
                <a:cubicBezTo>
                  <a:pt x="1245682" y="1368520"/>
                  <a:pt x="1243866" y="1369115"/>
                  <a:pt x="1242051" y="1369725"/>
                </a:cubicBezTo>
                <a:cubicBezTo>
                  <a:pt x="1241973" y="1369084"/>
                  <a:pt x="1241911" y="1368458"/>
                  <a:pt x="1241832" y="1367816"/>
                </a:cubicBezTo>
                <a:cubicBezTo>
                  <a:pt x="1243584" y="1367393"/>
                  <a:pt x="1245354" y="1366971"/>
                  <a:pt x="1247106" y="1366533"/>
                </a:cubicBezTo>
                <a:close/>
                <a:moveTo>
                  <a:pt x="1429965" y="1365704"/>
                </a:moveTo>
                <a:lnTo>
                  <a:pt x="1429973" y="1365713"/>
                </a:lnTo>
                <a:lnTo>
                  <a:pt x="1429964" y="1365719"/>
                </a:lnTo>
                <a:lnTo>
                  <a:pt x="1429987" y="1365742"/>
                </a:lnTo>
                <a:lnTo>
                  <a:pt x="1428869" y="1366549"/>
                </a:lnTo>
                <a:cubicBezTo>
                  <a:pt x="1429229" y="1366267"/>
                  <a:pt x="1429604" y="1365987"/>
                  <a:pt x="1429965" y="1365704"/>
                </a:cubicBezTo>
                <a:close/>
                <a:moveTo>
                  <a:pt x="1025904" y="1365392"/>
                </a:moveTo>
                <a:lnTo>
                  <a:pt x="1026249" y="1365735"/>
                </a:lnTo>
                <a:cubicBezTo>
                  <a:pt x="1026703" y="1365877"/>
                  <a:pt x="1027156" y="1366001"/>
                  <a:pt x="1027610" y="1366128"/>
                </a:cubicBezTo>
                <a:cubicBezTo>
                  <a:pt x="1027156" y="1365987"/>
                  <a:pt x="1026719" y="1365861"/>
                  <a:pt x="1026264" y="1365719"/>
                </a:cubicBezTo>
                <a:close/>
                <a:moveTo>
                  <a:pt x="1431123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7" y="1365742"/>
                </a:lnTo>
                <a:lnTo>
                  <a:pt x="1429996" y="1365735"/>
                </a:lnTo>
                <a:lnTo>
                  <a:pt x="1429973" y="1365713"/>
                </a:lnTo>
                <a:close/>
                <a:moveTo>
                  <a:pt x="1253116" y="1364874"/>
                </a:moveTo>
                <a:cubicBezTo>
                  <a:pt x="1253257" y="1364874"/>
                  <a:pt x="1253429" y="1365704"/>
                  <a:pt x="1253711" y="1366408"/>
                </a:cubicBezTo>
                <a:cubicBezTo>
                  <a:pt x="1252959" y="1366486"/>
                  <a:pt x="1252255" y="1366690"/>
                  <a:pt x="1251629" y="1366565"/>
                </a:cubicBezTo>
                <a:cubicBezTo>
                  <a:pt x="1251379" y="1366517"/>
                  <a:pt x="1251285" y="1365752"/>
                  <a:pt x="1251112" y="1365312"/>
                </a:cubicBezTo>
                <a:cubicBezTo>
                  <a:pt x="1251784" y="1365140"/>
                  <a:pt x="1252443" y="1364890"/>
                  <a:pt x="1253116" y="1364874"/>
                </a:cubicBezTo>
                <a:close/>
                <a:moveTo>
                  <a:pt x="1214475" y="1364655"/>
                </a:moveTo>
                <a:cubicBezTo>
                  <a:pt x="1214398" y="1364797"/>
                  <a:pt x="1214225" y="1365062"/>
                  <a:pt x="1214256" y="1365093"/>
                </a:cubicBezTo>
                <a:cubicBezTo>
                  <a:pt x="1214398" y="1365234"/>
                  <a:pt x="1214616" y="1365314"/>
                  <a:pt x="1214804" y="1365407"/>
                </a:cubicBezTo>
                <a:cubicBezTo>
                  <a:pt x="1214914" y="1365157"/>
                  <a:pt x="1215024" y="1364906"/>
                  <a:pt x="1215133" y="1364655"/>
                </a:cubicBezTo>
                <a:cubicBezTo>
                  <a:pt x="1214914" y="1364655"/>
                  <a:pt x="1214694" y="1364655"/>
                  <a:pt x="1214475" y="1364655"/>
                </a:cubicBezTo>
                <a:close/>
                <a:moveTo>
                  <a:pt x="895757" y="1363951"/>
                </a:moveTo>
                <a:cubicBezTo>
                  <a:pt x="895898" y="1364279"/>
                  <a:pt x="896022" y="1364608"/>
                  <a:pt x="896164" y="1364938"/>
                </a:cubicBezTo>
                <a:cubicBezTo>
                  <a:pt x="896334" y="1364811"/>
                  <a:pt x="896618" y="1364702"/>
                  <a:pt x="896633" y="1364562"/>
                </a:cubicBezTo>
                <a:cubicBezTo>
                  <a:pt x="896664" y="1364389"/>
                  <a:pt x="896492" y="1364170"/>
                  <a:pt x="896382" y="1363951"/>
                </a:cubicBezTo>
                <a:cubicBezTo>
                  <a:pt x="896179" y="1363951"/>
                  <a:pt x="895960" y="1363951"/>
                  <a:pt x="895757" y="1363951"/>
                </a:cubicBezTo>
                <a:close/>
                <a:moveTo>
                  <a:pt x="1298487" y="1363950"/>
                </a:moveTo>
                <a:cubicBezTo>
                  <a:pt x="1298596" y="1364138"/>
                  <a:pt x="1298706" y="1364326"/>
                  <a:pt x="1298815" y="1364529"/>
                </a:cubicBezTo>
                <a:cubicBezTo>
                  <a:pt x="1298674" y="1364686"/>
                  <a:pt x="1298549" y="1364952"/>
                  <a:pt x="1298408" y="1364967"/>
                </a:cubicBezTo>
                <a:cubicBezTo>
                  <a:pt x="1298221" y="1364983"/>
                  <a:pt x="1298016" y="1364795"/>
                  <a:pt x="1297813" y="1364702"/>
                </a:cubicBezTo>
                <a:cubicBezTo>
                  <a:pt x="1298032" y="1364451"/>
                  <a:pt x="1298252" y="1364201"/>
                  <a:pt x="1298487" y="1363950"/>
                </a:cubicBezTo>
                <a:close/>
                <a:moveTo>
                  <a:pt x="1383265" y="1363544"/>
                </a:moveTo>
                <a:cubicBezTo>
                  <a:pt x="1383311" y="1363950"/>
                  <a:pt x="1383374" y="1364373"/>
                  <a:pt x="1383358" y="1364780"/>
                </a:cubicBezTo>
                <a:cubicBezTo>
                  <a:pt x="1383358" y="1364827"/>
                  <a:pt x="1382920" y="1364859"/>
                  <a:pt x="1382685" y="1364906"/>
                </a:cubicBezTo>
                <a:cubicBezTo>
                  <a:pt x="1382638" y="1364498"/>
                  <a:pt x="1382575" y="1364077"/>
                  <a:pt x="1382591" y="1363669"/>
                </a:cubicBezTo>
                <a:cubicBezTo>
                  <a:pt x="1382591" y="1363607"/>
                  <a:pt x="1383030" y="1363590"/>
                  <a:pt x="1383265" y="1363544"/>
                </a:cubicBezTo>
                <a:close/>
                <a:moveTo>
                  <a:pt x="1166945" y="1363325"/>
                </a:moveTo>
                <a:cubicBezTo>
                  <a:pt x="1166851" y="1363919"/>
                  <a:pt x="1166758" y="1364498"/>
                  <a:pt x="1166664" y="1365093"/>
                </a:cubicBezTo>
                <a:cubicBezTo>
                  <a:pt x="1167697" y="1365171"/>
                  <a:pt x="1168730" y="1365250"/>
                  <a:pt x="1169779" y="1365328"/>
                </a:cubicBezTo>
                <a:cubicBezTo>
                  <a:pt x="1169841" y="1364984"/>
                  <a:pt x="1169903" y="1364624"/>
                  <a:pt x="1169967" y="1364279"/>
                </a:cubicBezTo>
                <a:cubicBezTo>
                  <a:pt x="1168965" y="1363967"/>
                  <a:pt x="1167963" y="1363638"/>
                  <a:pt x="1166945" y="1363325"/>
                </a:cubicBezTo>
                <a:close/>
                <a:moveTo>
                  <a:pt x="162945" y="1363293"/>
                </a:moveTo>
                <a:cubicBezTo>
                  <a:pt x="162992" y="1363669"/>
                  <a:pt x="163039" y="1364029"/>
                  <a:pt x="163102" y="1364404"/>
                </a:cubicBezTo>
                <a:cubicBezTo>
                  <a:pt x="162898" y="1364420"/>
                  <a:pt x="162522" y="1364483"/>
                  <a:pt x="162506" y="1364451"/>
                </a:cubicBezTo>
                <a:cubicBezTo>
                  <a:pt x="162412" y="1364091"/>
                  <a:pt x="162382" y="1363733"/>
                  <a:pt x="162318" y="1363356"/>
                </a:cubicBezTo>
                <a:cubicBezTo>
                  <a:pt x="162522" y="1363325"/>
                  <a:pt x="162742" y="1363309"/>
                  <a:pt x="162945" y="1363293"/>
                </a:cubicBezTo>
                <a:close/>
                <a:moveTo>
                  <a:pt x="1234696" y="1362276"/>
                </a:moveTo>
                <a:lnTo>
                  <a:pt x="1234351" y="1362590"/>
                </a:lnTo>
                <a:cubicBezTo>
                  <a:pt x="1231722" y="1364733"/>
                  <a:pt x="1228906" y="1365344"/>
                  <a:pt x="1223960" y="1363106"/>
                </a:cubicBezTo>
                <a:cubicBezTo>
                  <a:pt x="1228593" y="1362888"/>
                  <a:pt x="1231487" y="1362762"/>
                  <a:pt x="1234383" y="1362620"/>
                </a:cubicBezTo>
                <a:cubicBezTo>
                  <a:pt x="1234383" y="1362620"/>
                  <a:pt x="1234696" y="1362276"/>
                  <a:pt x="1234696" y="1362276"/>
                </a:cubicBezTo>
                <a:close/>
                <a:moveTo>
                  <a:pt x="1339522" y="1361979"/>
                </a:moveTo>
                <a:cubicBezTo>
                  <a:pt x="1339647" y="1362135"/>
                  <a:pt x="1339756" y="1362323"/>
                  <a:pt x="1339882" y="1362511"/>
                </a:cubicBezTo>
                <a:cubicBezTo>
                  <a:pt x="1339584" y="1362745"/>
                  <a:pt x="1339287" y="1362965"/>
                  <a:pt x="1338989" y="1363199"/>
                </a:cubicBezTo>
                <a:cubicBezTo>
                  <a:pt x="1338864" y="1363011"/>
                  <a:pt x="1338613" y="1362714"/>
                  <a:pt x="1338644" y="1362683"/>
                </a:cubicBezTo>
                <a:cubicBezTo>
                  <a:pt x="1338911" y="1362417"/>
                  <a:pt x="1339224" y="1362198"/>
                  <a:pt x="1339522" y="1361979"/>
                </a:cubicBezTo>
                <a:close/>
                <a:moveTo>
                  <a:pt x="937731" y="1360492"/>
                </a:moveTo>
                <a:cubicBezTo>
                  <a:pt x="937432" y="1360586"/>
                  <a:pt x="937120" y="1360665"/>
                  <a:pt x="936822" y="1360759"/>
                </a:cubicBezTo>
                <a:cubicBezTo>
                  <a:pt x="936949" y="1360916"/>
                  <a:pt x="937057" y="1361165"/>
                  <a:pt x="937215" y="1361228"/>
                </a:cubicBezTo>
                <a:cubicBezTo>
                  <a:pt x="937386" y="1361291"/>
                  <a:pt x="937621" y="1361150"/>
                  <a:pt x="937809" y="1361087"/>
                </a:cubicBezTo>
                <a:cubicBezTo>
                  <a:pt x="937777" y="1360884"/>
                  <a:pt x="937762" y="1360695"/>
                  <a:pt x="937731" y="1360492"/>
                </a:cubicBezTo>
                <a:close/>
                <a:moveTo>
                  <a:pt x="184439" y="1360274"/>
                </a:moveTo>
                <a:cubicBezTo>
                  <a:pt x="183092" y="1360410"/>
                  <a:pt x="182265" y="1361549"/>
                  <a:pt x="180615" y="1363826"/>
                </a:cubicBezTo>
                <a:cubicBezTo>
                  <a:pt x="184527" y="1366517"/>
                  <a:pt x="187860" y="1366018"/>
                  <a:pt x="191398" y="1362730"/>
                </a:cubicBezTo>
                <a:cubicBezTo>
                  <a:pt x="187658" y="1361001"/>
                  <a:pt x="185787" y="1360137"/>
                  <a:pt x="184439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10" y="1361181"/>
                  <a:pt x="928998" y="1361150"/>
                  <a:pt x="929202" y="1361135"/>
                </a:cubicBezTo>
                <a:cubicBezTo>
                  <a:pt x="929296" y="1360946"/>
                  <a:pt x="929483" y="1360743"/>
                  <a:pt x="929452" y="1360571"/>
                </a:cubicBezTo>
                <a:cubicBezTo>
                  <a:pt x="929436" y="1360445"/>
                  <a:pt x="929138" y="1360367"/>
                  <a:pt x="928967" y="1360257"/>
                </a:cubicBezTo>
                <a:close/>
                <a:moveTo>
                  <a:pt x="1128836" y="1359820"/>
                </a:moveTo>
                <a:cubicBezTo>
                  <a:pt x="1128648" y="1359881"/>
                  <a:pt x="1128461" y="1359961"/>
                  <a:pt x="1128273" y="1360022"/>
                </a:cubicBezTo>
                <a:cubicBezTo>
                  <a:pt x="1128523" y="1360196"/>
                  <a:pt x="1128759" y="1360399"/>
                  <a:pt x="1129025" y="1360524"/>
                </a:cubicBezTo>
                <a:cubicBezTo>
                  <a:pt x="1129072" y="1360540"/>
                  <a:pt x="1129260" y="1360274"/>
                  <a:pt x="1129368" y="1360132"/>
                </a:cubicBezTo>
                <a:cubicBezTo>
                  <a:pt x="1129196" y="1360039"/>
                  <a:pt x="1129025" y="1359929"/>
                  <a:pt x="1128836" y="1359820"/>
                </a:cubicBezTo>
                <a:close/>
                <a:moveTo>
                  <a:pt x="899185" y="1359146"/>
                </a:moveTo>
                <a:lnTo>
                  <a:pt x="899481" y="1359476"/>
                </a:lnTo>
                <a:lnTo>
                  <a:pt x="899826" y="1359788"/>
                </a:lnTo>
                <a:lnTo>
                  <a:pt x="899512" y="1359444"/>
                </a:lnTo>
                <a:close/>
                <a:moveTo>
                  <a:pt x="1257265" y="1358066"/>
                </a:moveTo>
                <a:cubicBezTo>
                  <a:pt x="1259326" y="1357679"/>
                  <a:pt x="1262022" y="1358246"/>
                  <a:pt x="1266451" y="1359584"/>
                </a:cubicBezTo>
                <a:cubicBezTo>
                  <a:pt x="1260988" y="1360601"/>
                  <a:pt x="1256575" y="1361415"/>
                  <a:pt x="1251895" y="1362276"/>
                </a:cubicBezTo>
                <a:cubicBezTo>
                  <a:pt x="1253782" y="1359795"/>
                  <a:pt x="1255206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7" y="1359444"/>
                </a:lnTo>
                <a:lnTo>
                  <a:pt x="1221534" y="1359788"/>
                </a:lnTo>
                <a:lnTo>
                  <a:pt x="1221878" y="1359476"/>
                </a:lnTo>
                <a:lnTo>
                  <a:pt x="1221984" y="1359423"/>
                </a:lnTo>
                <a:lnTo>
                  <a:pt x="1232192" y="1357942"/>
                </a:lnTo>
                <a:cubicBezTo>
                  <a:pt x="1229844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8" y="1359867"/>
                  <a:pt x="879011" y="1363607"/>
                  <a:pt x="879872" y="1368004"/>
                </a:cubicBezTo>
                <a:cubicBezTo>
                  <a:pt x="876741" y="1368192"/>
                  <a:pt x="873393" y="1369475"/>
                  <a:pt x="871546" y="1368318"/>
                </a:cubicBezTo>
                <a:cubicBezTo>
                  <a:pt x="865723" y="1364702"/>
                  <a:pt x="860480" y="1368004"/>
                  <a:pt x="855033" y="1367880"/>
                </a:cubicBezTo>
                <a:cubicBezTo>
                  <a:pt x="859072" y="1369883"/>
                  <a:pt x="863564" y="1370696"/>
                  <a:pt x="867007" y="1373060"/>
                </a:cubicBezTo>
                <a:cubicBezTo>
                  <a:pt x="872640" y="1376940"/>
                  <a:pt x="872328" y="1377348"/>
                  <a:pt x="877649" y="1372214"/>
                </a:cubicBezTo>
                <a:cubicBezTo>
                  <a:pt x="878088" y="1371792"/>
                  <a:pt x="878853" y="1371729"/>
                  <a:pt x="879714" y="1371401"/>
                </a:cubicBezTo>
                <a:cubicBezTo>
                  <a:pt x="879573" y="1373216"/>
                  <a:pt x="879465" y="1374609"/>
                  <a:pt x="879339" y="1376143"/>
                </a:cubicBezTo>
                <a:cubicBezTo>
                  <a:pt x="885319" y="1376143"/>
                  <a:pt x="890920" y="1376143"/>
                  <a:pt x="896258" y="1376143"/>
                </a:cubicBezTo>
                <a:cubicBezTo>
                  <a:pt x="898824" y="1371025"/>
                  <a:pt x="895225" y="1368458"/>
                  <a:pt x="892298" y="1368224"/>
                </a:cubicBezTo>
                <a:cubicBezTo>
                  <a:pt x="885161" y="1367661"/>
                  <a:pt x="882844" y="1363310"/>
                  <a:pt x="881374" y="1357518"/>
                </a:cubicBezTo>
                <a:cubicBezTo>
                  <a:pt x="881295" y="1357237"/>
                  <a:pt x="880482" y="1357127"/>
                  <a:pt x="879777" y="1356862"/>
                </a:cubicBezTo>
                <a:close/>
                <a:moveTo>
                  <a:pt x="1317313" y="1355766"/>
                </a:moveTo>
                <a:cubicBezTo>
                  <a:pt x="1317688" y="1356032"/>
                  <a:pt x="1318081" y="1356298"/>
                  <a:pt x="1318456" y="1356564"/>
                </a:cubicBezTo>
                <a:cubicBezTo>
                  <a:pt x="1318096" y="1357034"/>
                  <a:pt x="1317736" y="1357503"/>
                  <a:pt x="1317376" y="1357988"/>
                </a:cubicBezTo>
                <a:cubicBezTo>
                  <a:pt x="1317079" y="1357612"/>
                  <a:pt x="1316563" y="1357252"/>
                  <a:pt x="1316546" y="1356862"/>
                </a:cubicBezTo>
                <a:cubicBezTo>
                  <a:pt x="1316515" y="1356518"/>
                  <a:pt x="1317032" y="1356126"/>
                  <a:pt x="1317313" y="1355766"/>
                </a:cubicBezTo>
                <a:close/>
                <a:moveTo>
                  <a:pt x="1360430" y="1353089"/>
                </a:moveTo>
                <a:cubicBezTo>
                  <a:pt x="1360555" y="1353699"/>
                  <a:pt x="1360681" y="1354310"/>
                  <a:pt x="1360821" y="1354904"/>
                </a:cubicBezTo>
                <a:cubicBezTo>
                  <a:pt x="1359334" y="1355217"/>
                  <a:pt x="1357832" y="1355532"/>
                  <a:pt x="1356346" y="1355828"/>
                </a:cubicBezTo>
                <a:cubicBezTo>
                  <a:pt x="1356205" y="1355295"/>
                  <a:pt x="1356064" y="1354763"/>
                  <a:pt x="1355923" y="1354231"/>
                </a:cubicBezTo>
                <a:cubicBezTo>
                  <a:pt x="1357425" y="1353855"/>
                  <a:pt x="1358928" y="1353464"/>
                  <a:pt x="1360430" y="1353089"/>
                </a:cubicBezTo>
                <a:close/>
                <a:moveTo>
                  <a:pt x="1261897" y="1352166"/>
                </a:moveTo>
                <a:cubicBezTo>
                  <a:pt x="1262116" y="1352088"/>
                  <a:pt x="1262913" y="1352964"/>
                  <a:pt x="1262866" y="1353011"/>
                </a:cubicBezTo>
                <a:cubicBezTo>
                  <a:pt x="1262381" y="1353716"/>
                  <a:pt x="1261803" y="1354358"/>
                  <a:pt x="1261020" y="1355297"/>
                </a:cubicBezTo>
                <a:cubicBezTo>
                  <a:pt x="1260269" y="1354373"/>
                  <a:pt x="1259862" y="1353888"/>
                  <a:pt x="1259470" y="1353387"/>
                </a:cubicBezTo>
                <a:cubicBezTo>
                  <a:pt x="1260269" y="1352964"/>
                  <a:pt x="1261051" y="1352448"/>
                  <a:pt x="1261897" y="1352166"/>
                </a:cubicBezTo>
                <a:close/>
                <a:moveTo>
                  <a:pt x="1189670" y="1351947"/>
                </a:moveTo>
                <a:cubicBezTo>
                  <a:pt x="1189638" y="1352229"/>
                  <a:pt x="1189607" y="1352511"/>
                  <a:pt x="1189576" y="1352777"/>
                </a:cubicBezTo>
                <a:cubicBezTo>
                  <a:pt x="1189795" y="1352745"/>
                  <a:pt x="1190061" y="1352777"/>
                  <a:pt x="1190233" y="1352667"/>
                </a:cubicBezTo>
                <a:cubicBezTo>
                  <a:pt x="1190343" y="1352604"/>
                  <a:pt x="1190296" y="1352323"/>
                  <a:pt x="1190311" y="1352135"/>
                </a:cubicBezTo>
                <a:cubicBezTo>
                  <a:pt x="1190091" y="1352073"/>
                  <a:pt x="1189889" y="1352009"/>
                  <a:pt x="1189670" y="1351947"/>
                </a:cubicBezTo>
                <a:close/>
                <a:moveTo>
                  <a:pt x="914067" y="1348942"/>
                </a:moveTo>
                <a:cubicBezTo>
                  <a:pt x="913989" y="1349083"/>
                  <a:pt x="913911" y="1349240"/>
                  <a:pt x="913817" y="1349381"/>
                </a:cubicBezTo>
                <a:cubicBezTo>
                  <a:pt x="914004" y="1349474"/>
                  <a:pt x="914192" y="1349552"/>
                  <a:pt x="914364" y="1349646"/>
                </a:cubicBezTo>
                <a:cubicBezTo>
                  <a:pt x="914475" y="1349411"/>
                  <a:pt x="914584" y="1349178"/>
                  <a:pt x="914693" y="1348942"/>
                </a:cubicBezTo>
                <a:cubicBezTo>
                  <a:pt x="914475" y="1348942"/>
                  <a:pt x="914271" y="1348942"/>
                  <a:pt x="914067" y="1348942"/>
                </a:cubicBezTo>
                <a:close/>
                <a:moveTo>
                  <a:pt x="1188136" y="1348379"/>
                </a:moveTo>
                <a:cubicBezTo>
                  <a:pt x="1187807" y="1348520"/>
                  <a:pt x="1187494" y="1348661"/>
                  <a:pt x="1187166" y="1348802"/>
                </a:cubicBezTo>
                <a:cubicBezTo>
                  <a:pt x="1187291" y="1348958"/>
                  <a:pt x="1187401" y="1349240"/>
                  <a:pt x="1187557" y="1349255"/>
                </a:cubicBezTo>
                <a:cubicBezTo>
                  <a:pt x="1187746" y="1349302"/>
                  <a:pt x="1187964" y="1349114"/>
                  <a:pt x="1188136" y="1349021"/>
                </a:cubicBezTo>
                <a:cubicBezTo>
                  <a:pt x="1188136" y="1348802"/>
                  <a:pt x="1188136" y="1348598"/>
                  <a:pt x="1188136" y="1348379"/>
                </a:cubicBezTo>
                <a:close/>
                <a:moveTo>
                  <a:pt x="1275715" y="1347893"/>
                </a:moveTo>
                <a:cubicBezTo>
                  <a:pt x="1276435" y="1347597"/>
                  <a:pt x="1277751" y="1348786"/>
                  <a:pt x="1278799" y="1349286"/>
                </a:cubicBezTo>
                <a:cubicBezTo>
                  <a:pt x="1278283" y="1350335"/>
                  <a:pt x="1277954" y="1352120"/>
                  <a:pt x="1277218" y="1352323"/>
                </a:cubicBezTo>
                <a:cubicBezTo>
                  <a:pt x="1274026" y="1353168"/>
                  <a:pt x="1270723" y="1353544"/>
                  <a:pt x="1267453" y="1354107"/>
                </a:cubicBezTo>
                <a:cubicBezTo>
                  <a:pt x="1267264" y="1353513"/>
                  <a:pt x="1267093" y="1352918"/>
                  <a:pt x="1266920" y="1352323"/>
                </a:cubicBezTo>
                <a:cubicBezTo>
                  <a:pt x="1269832" y="1350805"/>
                  <a:pt x="1272679" y="1349130"/>
                  <a:pt x="1275715" y="1347893"/>
                </a:cubicBezTo>
                <a:close/>
                <a:moveTo>
                  <a:pt x="885850" y="1347408"/>
                </a:moveTo>
                <a:cubicBezTo>
                  <a:pt x="885772" y="1347565"/>
                  <a:pt x="885583" y="1347831"/>
                  <a:pt x="885630" y="1347878"/>
                </a:cubicBezTo>
                <a:cubicBezTo>
                  <a:pt x="885772" y="1348035"/>
                  <a:pt x="885990" y="1348097"/>
                  <a:pt x="886195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9" y="1347425"/>
                  <a:pt x="885850" y="1347408"/>
                </a:cubicBezTo>
                <a:close/>
                <a:moveTo>
                  <a:pt x="954805" y="1347221"/>
                </a:moveTo>
                <a:cubicBezTo>
                  <a:pt x="954241" y="1347299"/>
                  <a:pt x="953663" y="1347392"/>
                  <a:pt x="952630" y="1347565"/>
                </a:cubicBezTo>
                <a:cubicBezTo>
                  <a:pt x="953537" y="1347909"/>
                  <a:pt x="953944" y="1348191"/>
                  <a:pt x="954335" y="1348160"/>
                </a:cubicBezTo>
                <a:cubicBezTo>
                  <a:pt x="954508" y="1348144"/>
                  <a:pt x="954648" y="1347549"/>
                  <a:pt x="954805" y="1347221"/>
                </a:cubicBezTo>
                <a:close/>
                <a:moveTo>
                  <a:pt x="1323324" y="1346297"/>
                </a:moveTo>
                <a:cubicBezTo>
                  <a:pt x="1323605" y="1346547"/>
                  <a:pt x="1323903" y="1346798"/>
                  <a:pt x="1324184" y="1347048"/>
                </a:cubicBezTo>
                <a:cubicBezTo>
                  <a:pt x="1324044" y="1347221"/>
                  <a:pt x="1323918" y="1347392"/>
                  <a:pt x="1323778" y="1347565"/>
                </a:cubicBezTo>
                <a:cubicBezTo>
                  <a:pt x="1323496" y="1347314"/>
                  <a:pt x="1323198" y="1347080"/>
                  <a:pt x="1322948" y="1346798"/>
                </a:cubicBezTo>
                <a:cubicBezTo>
                  <a:pt x="1322917" y="1346767"/>
                  <a:pt x="1323198" y="1346469"/>
                  <a:pt x="1323324" y="1346297"/>
                </a:cubicBezTo>
                <a:close/>
                <a:moveTo>
                  <a:pt x="1331149" y="1346219"/>
                </a:moveTo>
                <a:cubicBezTo>
                  <a:pt x="1331838" y="1346062"/>
                  <a:pt x="1332730" y="1346845"/>
                  <a:pt x="1334341" y="1347581"/>
                </a:cubicBezTo>
                <a:cubicBezTo>
                  <a:pt x="1332793" y="1348598"/>
                  <a:pt x="1332025" y="1349490"/>
                  <a:pt x="1331259" y="1349490"/>
                </a:cubicBezTo>
                <a:cubicBezTo>
                  <a:pt x="1330539" y="1349490"/>
                  <a:pt x="1329819" y="1348566"/>
                  <a:pt x="1329083" y="1348035"/>
                </a:cubicBezTo>
                <a:cubicBezTo>
                  <a:pt x="1329755" y="1347392"/>
                  <a:pt x="1330366" y="1346391"/>
                  <a:pt x="1331149" y="1346219"/>
                </a:cubicBezTo>
                <a:close/>
                <a:moveTo>
                  <a:pt x="1212661" y="1345703"/>
                </a:moveTo>
                <a:cubicBezTo>
                  <a:pt x="1208669" y="1347283"/>
                  <a:pt x="1205101" y="1348691"/>
                  <a:pt x="1201517" y="1350101"/>
                </a:cubicBezTo>
                <a:lnTo>
                  <a:pt x="1201516" y="1350101"/>
                </a:lnTo>
                <a:lnTo>
                  <a:pt x="1201501" y="1350069"/>
                </a:lnTo>
                <a:lnTo>
                  <a:pt x="1201421" y="1350113"/>
                </a:lnTo>
                <a:lnTo>
                  <a:pt x="1198825" y="1350413"/>
                </a:lnTo>
                <a:cubicBezTo>
                  <a:pt x="1198919" y="1350726"/>
                  <a:pt x="1199028" y="1351024"/>
                  <a:pt x="1199122" y="1351321"/>
                </a:cubicBezTo>
                <a:lnTo>
                  <a:pt x="1201421" y="1350113"/>
                </a:lnTo>
                <a:lnTo>
                  <a:pt x="1201516" y="1350101"/>
                </a:lnTo>
                <a:lnTo>
                  <a:pt x="1203115" y="1353426"/>
                </a:lnTo>
                <a:cubicBezTo>
                  <a:pt x="1202457" y="1354670"/>
                  <a:pt x="1201337" y="1356023"/>
                  <a:pt x="1201971" y="1357441"/>
                </a:cubicBezTo>
                <a:cubicBezTo>
                  <a:pt x="1206165" y="1354983"/>
                  <a:pt x="1210140" y="1352636"/>
                  <a:pt x="1214475" y="1350085"/>
                </a:cubicBezTo>
                <a:cubicBezTo>
                  <a:pt x="1213944" y="1348818"/>
                  <a:pt x="1213411" y="1347487"/>
                  <a:pt x="1212661" y="1345703"/>
                </a:cubicBezTo>
                <a:close/>
                <a:moveTo>
                  <a:pt x="1376749" y="1345403"/>
                </a:moveTo>
                <a:lnTo>
                  <a:pt x="1376752" y="1345403"/>
                </a:lnTo>
                <a:lnTo>
                  <a:pt x="1376750" y="1345406"/>
                </a:lnTo>
                <a:close/>
                <a:moveTo>
                  <a:pt x="1376746" y="1345396"/>
                </a:moveTo>
                <a:lnTo>
                  <a:pt x="1376749" y="1345403"/>
                </a:lnTo>
                <a:lnTo>
                  <a:pt x="1376738" y="1345405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2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8" y="1345170"/>
                  <a:pt x="1382090" y="1345702"/>
                  <a:pt x="1382248" y="1346250"/>
                </a:cubicBezTo>
                <a:cubicBezTo>
                  <a:pt x="1380118" y="1347111"/>
                  <a:pt x="1378006" y="1347971"/>
                  <a:pt x="1375878" y="1348832"/>
                </a:cubicBezTo>
                <a:cubicBezTo>
                  <a:pt x="1375612" y="1348441"/>
                  <a:pt x="1375345" y="1348050"/>
                  <a:pt x="1375078" y="1347658"/>
                </a:cubicBezTo>
                <a:lnTo>
                  <a:pt x="1376750" y="1345406"/>
                </a:lnTo>
                <a:lnTo>
                  <a:pt x="1376754" y="1345421"/>
                </a:lnTo>
                <a:lnTo>
                  <a:pt x="1376775" y="1345399"/>
                </a:lnTo>
                <a:close/>
                <a:moveTo>
                  <a:pt x="1407538" y="1344388"/>
                </a:moveTo>
                <a:cubicBezTo>
                  <a:pt x="1407883" y="1356563"/>
                  <a:pt x="1407475" y="1357049"/>
                  <a:pt x="1398163" y="1355076"/>
                </a:cubicBezTo>
                <a:cubicBezTo>
                  <a:pt x="1400230" y="1353747"/>
                  <a:pt x="1401841" y="1352730"/>
                  <a:pt x="1403500" y="1351680"/>
                </a:cubicBezTo>
                <a:cubicBezTo>
                  <a:pt x="1402826" y="1350523"/>
                  <a:pt x="1402233" y="1349520"/>
                  <a:pt x="1401529" y="1348285"/>
                </a:cubicBezTo>
                <a:cubicBezTo>
                  <a:pt x="1403563" y="1346954"/>
                  <a:pt x="1405472" y="1345718"/>
                  <a:pt x="1407538" y="1344388"/>
                </a:cubicBezTo>
                <a:close/>
                <a:moveTo>
                  <a:pt x="1342197" y="1342948"/>
                </a:moveTo>
                <a:cubicBezTo>
                  <a:pt x="1343027" y="1343339"/>
                  <a:pt x="1343935" y="1343448"/>
                  <a:pt x="1344217" y="1343933"/>
                </a:cubicBezTo>
                <a:cubicBezTo>
                  <a:pt x="1346283" y="1347627"/>
                  <a:pt x="1344170" y="1348191"/>
                  <a:pt x="1340085" y="1348331"/>
                </a:cubicBezTo>
                <a:cubicBezTo>
                  <a:pt x="1341040" y="1345922"/>
                  <a:pt x="1341572" y="1344560"/>
                  <a:pt x="1342197" y="1342948"/>
                </a:cubicBezTo>
                <a:close/>
                <a:moveTo>
                  <a:pt x="1228639" y="1342854"/>
                </a:moveTo>
                <a:cubicBezTo>
                  <a:pt x="1228639" y="1343011"/>
                  <a:pt x="1228639" y="1343168"/>
                  <a:pt x="1228639" y="1343324"/>
                </a:cubicBezTo>
                <a:cubicBezTo>
                  <a:pt x="1229359" y="1343324"/>
                  <a:pt x="1230094" y="1343324"/>
                  <a:pt x="1230814" y="1343324"/>
                </a:cubicBezTo>
                <a:cubicBezTo>
                  <a:pt x="1230814" y="1343168"/>
                  <a:pt x="1230814" y="1343011"/>
                  <a:pt x="1230814" y="1342854"/>
                </a:cubicBezTo>
                <a:cubicBezTo>
                  <a:pt x="1230094" y="1342854"/>
                  <a:pt x="1229359" y="1342854"/>
                  <a:pt x="1228639" y="1342854"/>
                </a:cubicBezTo>
                <a:close/>
                <a:moveTo>
                  <a:pt x="859323" y="1342682"/>
                </a:moveTo>
                <a:cubicBezTo>
                  <a:pt x="859385" y="1342950"/>
                  <a:pt x="859447" y="1343214"/>
                  <a:pt x="859494" y="1343481"/>
                </a:cubicBezTo>
                <a:cubicBezTo>
                  <a:pt x="859698" y="1343402"/>
                  <a:pt x="859901" y="1343324"/>
                  <a:pt x="860105" y="1343262"/>
                </a:cubicBezTo>
                <a:cubicBezTo>
                  <a:pt x="860074" y="1343073"/>
                  <a:pt x="860090" y="1342792"/>
                  <a:pt x="859980" y="1342729"/>
                </a:cubicBezTo>
                <a:cubicBezTo>
                  <a:pt x="859807" y="1342635"/>
                  <a:pt x="859541" y="1342698"/>
                  <a:pt x="859323" y="1342682"/>
                </a:cubicBezTo>
                <a:close/>
                <a:moveTo>
                  <a:pt x="1376017" y="1342525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4" y="1342666"/>
                  <a:pt x="1375798" y="1342604"/>
                  <a:pt x="1376017" y="1342525"/>
                </a:cubicBezTo>
                <a:close/>
                <a:moveTo>
                  <a:pt x="1392247" y="1341273"/>
                </a:moveTo>
                <a:cubicBezTo>
                  <a:pt x="1392405" y="1341633"/>
                  <a:pt x="1392561" y="1341977"/>
                  <a:pt x="1392701" y="1342337"/>
                </a:cubicBezTo>
                <a:cubicBezTo>
                  <a:pt x="1391809" y="1342823"/>
                  <a:pt x="1390918" y="1343308"/>
                  <a:pt x="1390009" y="1343793"/>
                </a:cubicBezTo>
                <a:cubicBezTo>
                  <a:pt x="1389790" y="1343308"/>
                  <a:pt x="1389556" y="1342838"/>
                  <a:pt x="1389336" y="1342353"/>
                </a:cubicBezTo>
                <a:cubicBezTo>
                  <a:pt x="1390307" y="1341993"/>
                  <a:pt x="1391278" y="1341633"/>
                  <a:pt x="1392247" y="1341273"/>
                </a:cubicBezTo>
                <a:close/>
                <a:moveTo>
                  <a:pt x="1271842" y="1340626"/>
                </a:moveTo>
                <a:lnTo>
                  <a:pt x="1271944" y="1340679"/>
                </a:lnTo>
                <a:lnTo>
                  <a:pt x="1271913" y="1340710"/>
                </a:lnTo>
                <a:lnTo>
                  <a:pt x="1271911" y="1340709"/>
                </a:lnTo>
                <a:lnTo>
                  <a:pt x="1271928" y="1340679"/>
                </a:lnTo>
                <a:lnTo>
                  <a:pt x="1271910" y="1340707"/>
                </a:lnTo>
                <a:close/>
                <a:moveTo>
                  <a:pt x="1305545" y="1339912"/>
                </a:moveTo>
                <a:cubicBezTo>
                  <a:pt x="1305779" y="1339803"/>
                  <a:pt x="1306249" y="1340226"/>
                  <a:pt x="1306609" y="1340413"/>
                </a:cubicBezTo>
                <a:cubicBezTo>
                  <a:pt x="1306312" y="1340773"/>
                  <a:pt x="1306077" y="1341289"/>
                  <a:pt x="1305702" y="1341446"/>
                </a:cubicBezTo>
                <a:cubicBezTo>
                  <a:pt x="1305466" y="1341539"/>
                  <a:pt x="1304997" y="1341133"/>
                  <a:pt x="1304637" y="1340946"/>
                </a:cubicBezTo>
                <a:cubicBezTo>
                  <a:pt x="1304935" y="1340586"/>
                  <a:pt x="1305169" y="1340069"/>
                  <a:pt x="1305545" y="1339912"/>
                </a:cubicBezTo>
                <a:close/>
                <a:moveTo>
                  <a:pt x="1269534" y="1337861"/>
                </a:moveTo>
                <a:lnTo>
                  <a:pt x="1271842" y="1340626"/>
                </a:lnTo>
                <a:lnTo>
                  <a:pt x="1268641" y="1338957"/>
                </a:lnTo>
                <a:cubicBezTo>
                  <a:pt x="1268938" y="1338597"/>
                  <a:pt x="1269237" y="1338222"/>
                  <a:pt x="1269534" y="1337861"/>
                </a:cubicBezTo>
                <a:close/>
                <a:moveTo>
                  <a:pt x="1314137" y="1336766"/>
                </a:moveTo>
                <a:cubicBezTo>
                  <a:pt x="1314278" y="1336812"/>
                  <a:pt x="1314325" y="1337110"/>
                  <a:pt x="1314419" y="1337298"/>
                </a:cubicBezTo>
                <a:cubicBezTo>
                  <a:pt x="1314278" y="1337454"/>
                  <a:pt x="1314137" y="1337626"/>
                  <a:pt x="1313995" y="1337783"/>
                </a:cubicBezTo>
                <a:cubicBezTo>
                  <a:pt x="1313839" y="1337501"/>
                  <a:pt x="1313683" y="1337220"/>
                  <a:pt x="1313527" y="1336953"/>
                </a:cubicBezTo>
                <a:cubicBezTo>
                  <a:pt x="1313730" y="1336875"/>
                  <a:pt x="1313965" y="1336703"/>
                  <a:pt x="1314137" y="1336766"/>
                </a:cubicBezTo>
                <a:close/>
                <a:moveTo>
                  <a:pt x="1387349" y="1336421"/>
                </a:moveTo>
                <a:cubicBezTo>
                  <a:pt x="1387614" y="1336922"/>
                  <a:pt x="1387880" y="1337423"/>
                  <a:pt x="1388146" y="1337924"/>
                </a:cubicBezTo>
                <a:cubicBezTo>
                  <a:pt x="1387051" y="1338488"/>
                  <a:pt x="1385940" y="1339051"/>
                  <a:pt x="1384845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9" y="1337111"/>
                  <a:pt x="1387349" y="1336421"/>
                </a:cubicBezTo>
                <a:close/>
                <a:moveTo>
                  <a:pt x="1365298" y="1335232"/>
                </a:moveTo>
                <a:cubicBezTo>
                  <a:pt x="1357457" y="1344388"/>
                  <a:pt x="1356064" y="1344983"/>
                  <a:pt x="1349600" y="1342166"/>
                </a:cubicBezTo>
                <a:cubicBezTo>
                  <a:pt x="1354969" y="1335609"/>
                  <a:pt x="1360165" y="1333137"/>
                  <a:pt x="1365298" y="1335232"/>
                </a:cubicBezTo>
                <a:close/>
                <a:moveTo>
                  <a:pt x="873846" y="1334935"/>
                </a:moveTo>
                <a:cubicBezTo>
                  <a:pt x="873595" y="1335060"/>
                  <a:pt x="873376" y="1335279"/>
                  <a:pt x="873156" y="1335452"/>
                </a:cubicBezTo>
                <a:cubicBezTo>
                  <a:pt x="873345" y="1335500"/>
                  <a:pt x="873549" y="1335561"/>
                  <a:pt x="873736" y="1335609"/>
                </a:cubicBezTo>
                <a:cubicBezTo>
                  <a:pt x="873909" y="1335514"/>
                  <a:pt x="874096" y="1335405"/>
                  <a:pt x="874269" y="1335311"/>
                </a:cubicBezTo>
                <a:cubicBezTo>
                  <a:pt x="874128" y="1335170"/>
                  <a:pt x="873909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9" y="1334434"/>
                </a:lnTo>
                <a:lnTo>
                  <a:pt x="1439354" y="1334450"/>
                </a:lnTo>
                <a:close/>
                <a:moveTo>
                  <a:pt x="1439386" y="1334418"/>
                </a:moveTo>
                <a:lnTo>
                  <a:pt x="1439354" y="1334450"/>
                </a:lnTo>
                <a:lnTo>
                  <a:pt x="1439354" y="1334430"/>
                </a:lnTo>
                <a:close/>
                <a:moveTo>
                  <a:pt x="890201" y="1333526"/>
                </a:moveTo>
                <a:cubicBezTo>
                  <a:pt x="890122" y="1333919"/>
                  <a:pt x="890044" y="1334310"/>
                  <a:pt x="889965" y="1334700"/>
                </a:cubicBezTo>
                <a:cubicBezTo>
                  <a:pt x="890968" y="1334983"/>
                  <a:pt x="891953" y="1335279"/>
                  <a:pt x="892955" y="1335578"/>
                </a:cubicBezTo>
                <a:cubicBezTo>
                  <a:pt x="893034" y="1334999"/>
                  <a:pt x="893111" y="1334420"/>
                  <a:pt x="893189" y="1333856"/>
                </a:cubicBezTo>
                <a:cubicBezTo>
                  <a:pt x="892188" y="1333746"/>
                  <a:pt x="891202" y="1333636"/>
                  <a:pt x="890201" y="1333526"/>
                </a:cubicBezTo>
                <a:close/>
                <a:moveTo>
                  <a:pt x="1439354" y="1332891"/>
                </a:moveTo>
                <a:lnTo>
                  <a:pt x="1439354" y="1334430"/>
                </a:lnTo>
                <a:lnTo>
                  <a:pt x="1424581" y="1340084"/>
                </a:lnTo>
                <a:cubicBezTo>
                  <a:pt x="1421419" y="1340146"/>
                  <a:pt x="1418320" y="1343621"/>
                  <a:pt x="1414627" y="1345906"/>
                </a:cubicBezTo>
                <a:cubicBezTo>
                  <a:pt x="1414174" y="1345499"/>
                  <a:pt x="1413124" y="1344528"/>
                  <a:pt x="1411261" y="1342838"/>
                </a:cubicBezTo>
                <a:cubicBezTo>
                  <a:pt x="1414658" y="1340788"/>
                  <a:pt x="1417397" y="1339035"/>
                  <a:pt x="1420246" y="1337501"/>
                </a:cubicBezTo>
                <a:cubicBezTo>
                  <a:pt x="1421591" y="1336766"/>
                  <a:pt x="1423344" y="1336718"/>
                  <a:pt x="1424596" y="1335889"/>
                </a:cubicBezTo>
                <a:close/>
                <a:moveTo>
                  <a:pt x="1439354" y="1332853"/>
                </a:moveTo>
                <a:lnTo>
                  <a:pt x="1439386" y="1332884"/>
                </a:lnTo>
                <a:lnTo>
                  <a:pt x="1439354" y="1332891"/>
                </a:lnTo>
                <a:close/>
                <a:moveTo>
                  <a:pt x="1439371" y="1332821"/>
                </a:moveTo>
                <a:lnTo>
                  <a:pt x="1439386" y="1332869"/>
                </a:lnTo>
                <a:lnTo>
                  <a:pt x="1439354" y="1332853"/>
                </a:lnTo>
                <a:close/>
                <a:moveTo>
                  <a:pt x="1287124" y="1332697"/>
                </a:moveTo>
                <a:cubicBezTo>
                  <a:pt x="1289644" y="1333010"/>
                  <a:pt x="1291897" y="1333292"/>
                  <a:pt x="1293979" y="1333559"/>
                </a:cubicBezTo>
                <a:cubicBezTo>
                  <a:pt x="1295873" y="1337423"/>
                  <a:pt x="1297657" y="1341070"/>
                  <a:pt x="1300365" y="1346595"/>
                </a:cubicBezTo>
                <a:cubicBezTo>
                  <a:pt x="1297516" y="1344716"/>
                  <a:pt x="1295403" y="1344044"/>
                  <a:pt x="1294574" y="1342635"/>
                </a:cubicBezTo>
                <a:cubicBezTo>
                  <a:pt x="1291710" y="1337674"/>
                  <a:pt x="1292023" y="1337924"/>
                  <a:pt x="1286655" y="1340115"/>
                </a:cubicBezTo>
                <a:cubicBezTo>
                  <a:pt x="1281474" y="1342229"/>
                  <a:pt x="1275950" y="1343512"/>
                  <a:pt x="1269784" y="1343996"/>
                </a:cubicBezTo>
                <a:lnTo>
                  <a:pt x="1271910" y="1340707"/>
                </a:lnTo>
                <a:lnTo>
                  <a:pt x="1271911" y="1340709"/>
                </a:lnTo>
                <a:lnTo>
                  <a:pt x="1271911" y="1340710"/>
                </a:lnTo>
                <a:lnTo>
                  <a:pt x="1271913" y="1340710"/>
                </a:lnTo>
                <a:close/>
                <a:moveTo>
                  <a:pt x="1446022" y="1332462"/>
                </a:moveTo>
                <a:cubicBezTo>
                  <a:pt x="1444292" y="1335037"/>
                  <a:pt x="1443427" y="1336324"/>
                  <a:pt x="1442599" y="1336569"/>
                </a:cubicBezTo>
                <a:lnTo>
                  <a:pt x="1439409" y="1334434"/>
                </a:lnTo>
                <a:close/>
                <a:moveTo>
                  <a:pt x="1305091" y="1330677"/>
                </a:moveTo>
                <a:cubicBezTo>
                  <a:pt x="1305200" y="1330850"/>
                  <a:pt x="1305325" y="1331037"/>
                  <a:pt x="1305436" y="1331225"/>
                </a:cubicBezTo>
                <a:cubicBezTo>
                  <a:pt x="1305138" y="1331444"/>
                  <a:pt x="1304841" y="1331678"/>
                  <a:pt x="1304559" y="1331898"/>
                </a:cubicBezTo>
                <a:cubicBezTo>
                  <a:pt x="1304434" y="1331726"/>
                  <a:pt x="1304198" y="1331413"/>
                  <a:pt x="1304230" y="1331381"/>
                </a:cubicBezTo>
                <a:cubicBezTo>
                  <a:pt x="1304497" y="1331115"/>
                  <a:pt x="1304809" y="1330912"/>
                  <a:pt x="1305091" y="1330677"/>
                </a:cubicBezTo>
                <a:close/>
                <a:moveTo>
                  <a:pt x="1375185" y="1328199"/>
                </a:moveTo>
                <a:lnTo>
                  <a:pt x="1374757" y="1332188"/>
                </a:lnTo>
                <a:cubicBezTo>
                  <a:pt x="1374018" y="1332720"/>
                  <a:pt x="1372441" y="1332618"/>
                  <a:pt x="1369288" y="1332415"/>
                </a:cubicBezTo>
                <a:close/>
                <a:moveTo>
                  <a:pt x="1375189" y="1328158"/>
                </a:moveTo>
                <a:lnTo>
                  <a:pt x="1375210" y="1328168"/>
                </a:lnTo>
                <a:lnTo>
                  <a:pt x="1375214" y="1328178"/>
                </a:lnTo>
                <a:lnTo>
                  <a:pt x="1375185" y="1328199"/>
                </a:lnTo>
                <a:close/>
                <a:moveTo>
                  <a:pt x="1375249" y="1328135"/>
                </a:moveTo>
                <a:lnTo>
                  <a:pt x="1375219" y="1328190"/>
                </a:lnTo>
                <a:lnTo>
                  <a:pt x="1375214" y="1328178"/>
                </a:lnTo>
                <a:lnTo>
                  <a:pt x="1375219" y="1328174"/>
                </a:lnTo>
                <a:lnTo>
                  <a:pt x="1375210" y="1328168"/>
                </a:lnTo>
                <a:lnTo>
                  <a:pt x="1375204" y="1328159"/>
                </a:lnTo>
                <a:close/>
                <a:moveTo>
                  <a:pt x="152099" y="1327438"/>
                </a:moveTo>
                <a:cubicBezTo>
                  <a:pt x="152569" y="1327955"/>
                  <a:pt x="153383" y="1328455"/>
                  <a:pt x="153429" y="1329003"/>
                </a:cubicBezTo>
                <a:cubicBezTo>
                  <a:pt x="153447" y="1329551"/>
                  <a:pt x="152679" y="1330131"/>
                  <a:pt x="152114" y="1330897"/>
                </a:cubicBezTo>
                <a:cubicBezTo>
                  <a:pt x="151411" y="1330256"/>
                  <a:pt x="150409" y="1329551"/>
                  <a:pt x="150488" y="1329379"/>
                </a:cubicBezTo>
                <a:cubicBezTo>
                  <a:pt x="150847" y="1328643"/>
                  <a:pt x="151536" y="1328064"/>
                  <a:pt x="152099" y="1327438"/>
                </a:cubicBezTo>
                <a:close/>
                <a:moveTo>
                  <a:pt x="1404548" y="1327267"/>
                </a:moveTo>
                <a:cubicBezTo>
                  <a:pt x="1404846" y="1327720"/>
                  <a:pt x="1405159" y="1328174"/>
                  <a:pt x="1405472" y="1328628"/>
                </a:cubicBezTo>
                <a:cubicBezTo>
                  <a:pt x="1403344" y="1329958"/>
                  <a:pt x="1401215" y="1331288"/>
                  <a:pt x="1397897" y="1333356"/>
                </a:cubicBezTo>
                <a:cubicBezTo>
                  <a:pt x="1400417" y="1328519"/>
                  <a:pt x="1400417" y="1328519"/>
                  <a:pt x="1404548" y="1327267"/>
                </a:cubicBezTo>
                <a:close/>
                <a:moveTo>
                  <a:pt x="1376143" y="1326438"/>
                </a:moveTo>
                <a:cubicBezTo>
                  <a:pt x="1376410" y="1326704"/>
                  <a:pt x="1376691" y="1326984"/>
                  <a:pt x="1376957" y="1327251"/>
                </a:cubicBezTo>
                <a:lnTo>
                  <a:pt x="1375249" y="1328135"/>
                </a:lnTo>
                <a:close/>
                <a:moveTo>
                  <a:pt x="1269220" y="1325232"/>
                </a:moveTo>
                <a:cubicBezTo>
                  <a:pt x="1269126" y="1325608"/>
                  <a:pt x="1269017" y="1326000"/>
                  <a:pt x="1268923" y="1326374"/>
                </a:cubicBezTo>
                <a:cubicBezTo>
                  <a:pt x="1270003" y="1326719"/>
                  <a:pt x="1271098" y="1327048"/>
                  <a:pt x="1272194" y="1327360"/>
                </a:cubicBezTo>
                <a:cubicBezTo>
                  <a:pt x="1272319" y="1326938"/>
                  <a:pt x="1272429" y="1326515"/>
                  <a:pt x="1272554" y="1326093"/>
                </a:cubicBezTo>
                <a:cubicBezTo>
                  <a:pt x="1271443" y="1325811"/>
                  <a:pt x="1270332" y="1325529"/>
                  <a:pt x="1269220" y="1325232"/>
                </a:cubicBezTo>
                <a:close/>
                <a:moveTo>
                  <a:pt x="1238186" y="1324888"/>
                </a:moveTo>
                <a:cubicBezTo>
                  <a:pt x="1235462" y="1325357"/>
                  <a:pt x="1232724" y="1325827"/>
                  <a:pt x="1230000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4" y="1327595"/>
                  <a:pt x="1235776" y="1326953"/>
                  <a:pt x="1238483" y="1326328"/>
                </a:cubicBezTo>
                <a:cubicBezTo>
                  <a:pt x="1238389" y="1325843"/>
                  <a:pt x="1238280" y="1325373"/>
                  <a:pt x="1238186" y="1324888"/>
                </a:cubicBezTo>
                <a:close/>
                <a:moveTo>
                  <a:pt x="1348130" y="1323965"/>
                </a:moveTo>
                <a:cubicBezTo>
                  <a:pt x="1348490" y="1329754"/>
                  <a:pt x="1348490" y="1329754"/>
                  <a:pt x="1344265" y="1331820"/>
                </a:cubicBezTo>
                <a:cubicBezTo>
                  <a:pt x="1343825" y="1331445"/>
                  <a:pt x="1343388" y="1331054"/>
                  <a:pt x="1342949" y="1330678"/>
                </a:cubicBezTo>
                <a:cubicBezTo>
                  <a:pt x="1344420" y="1328769"/>
                  <a:pt x="1345891" y="1326860"/>
                  <a:pt x="1348130" y="1323965"/>
                </a:cubicBezTo>
                <a:close/>
                <a:moveTo>
                  <a:pt x="1444033" y="1323497"/>
                </a:moveTo>
                <a:lnTo>
                  <a:pt x="1439371" y="1332821"/>
                </a:lnTo>
                <a:lnTo>
                  <a:pt x="1437489" y="1327176"/>
                </a:lnTo>
                <a:close/>
                <a:moveTo>
                  <a:pt x="1444049" y="1323464"/>
                </a:moveTo>
                <a:lnTo>
                  <a:pt x="1444066" y="1323479"/>
                </a:lnTo>
                <a:lnTo>
                  <a:pt x="1444033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9" y="1323917"/>
                  <a:pt x="1243554" y="1324230"/>
                </a:cubicBezTo>
                <a:cubicBezTo>
                  <a:pt x="1243710" y="1324121"/>
                  <a:pt x="1243992" y="1324011"/>
                  <a:pt x="1244008" y="1323886"/>
                </a:cubicBezTo>
                <a:cubicBezTo>
                  <a:pt x="1244039" y="1323698"/>
                  <a:pt x="1243851" y="1323479"/>
                  <a:pt x="1243756" y="1323276"/>
                </a:cubicBezTo>
                <a:cubicBezTo>
                  <a:pt x="1243569" y="1323276"/>
                  <a:pt x="1243366" y="1323276"/>
                  <a:pt x="1243163" y="1323276"/>
                </a:cubicBezTo>
                <a:close/>
                <a:moveTo>
                  <a:pt x="1444395" y="1323150"/>
                </a:moveTo>
                <a:lnTo>
                  <a:pt x="1444081" y="1323495"/>
                </a:lnTo>
                <a:lnTo>
                  <a:pt x="1444066" y="1323479"/>
                </a:lnTo>
                <a:lnTo>
                  <a:pt x="1444066" y="1323479"/>
                </a:lnTo>
                <a:lnTo>
                  <a:pt x="1444051" y="1323464"/>
                </a:lnTo>
                <a:close/>
                <a:moveTo>
                  <a:pt x="1383343" y="1322885"/>
                </a:moveTo>
                <a:cubicBezTo>
                  <a:pt x="1383467" y="1323072"/>
                  <a:pt x="1383592" y="1323275"/>
                  <a:pt x="1383718" y="1323464"/>
                </a:cubicBezTo>
                <a:cubicBezTo>
                  <a:pt x="1383405" y="1323698"/>
                  <a:pt x="1383092" y="1323949"/>
                  <a:pt x="1382779" y="1324184"/>
                </a:cubicBezTo>
                <a:cubicBezTo>
                  <a:pt x="1382653" y="1323995"/>
                  <a:pt x="1382388" y="1323667"/>
                  <a:pt x="1382419" y="1323636"/>
                </a:cubicBezTo>
                <a:cubicBezTo>
                  <a:pt x="1382701" y="1323354"/>
                  <a:pt x="1383029" y="1323135"/>
                  <a:pt x="1383343" y="1322885"/>
                </a:cubicBezTo>
                <a:close/>
                <a:moveTo>
                  <a:pt x="1254169" y="1322612"/>
                </a:moveTo>
                <a:cubicBezTo>
                  <a:pt x="1253328" y="1322087"/>
                  <a:pt x="1252232" y="1322071"/>
                  <a:pt x="1250550" y="1323213"/>
                </a:cubicBezTo>
                <a:lnTo>
                  <a:pt x="1256214" y="1325003"/>
                </a:lnTo>
                <a:lnTo>
                  <a:pt x="1256262" y="1325060"/>
                </a:lnTo>
                <a:lnTo>
                  <a:pt x="1256381" y="1325053"/>
                </a:lnTo>
                <a:lnTo>
                  <a:pt x="1261677" y="1326531"/>
                </a:lnTo>
                <a:cubicBezTo>
                  <a:pt x="1261754" y="1325936"/>
                  <a:pt x="1261833" y="1325342"/>
                  <a:pt x="1261912" y="1324747"/>
                </a:cubicBezTo>
                <a:lnTo>
                  <a:pt x="1256381" y="1325053"/>
                </a:lnTo>
                <a:lnTo>
                  <a:pt x="1256293" y="1325029"/>
                </a:lnTo>
                <a:lnTo>
                  <a:pt x="1256214" y="1325003"/>
                </a:lnTo>
                <a:close/>
                <a:moveTo>
                  <a:pt x="1375219" y="1321898"/>
                </a:moveTo>
                <a:lnTo>
                  <a:pt x="1375517" y="1322226"/>
                </a:lnTo>
                <a:lnTo>
                  <a:pt x="1375189" y="1321930"/>
                </a:lnTo>
                <a:close/>
                <a:moveTo>
                  <a:pt x="1420090" y="1321241"/>
                </a:moveTo>
                <a:cubicBezTo>
                  <a:pt x="1420323" y="1321445"/>
                  <a:pt x="1420559" y="1321664"/>
                  <a:pt x="1420794" y="1321867"/>
                </a:cubicBezTo>
                <a:cubicBezTo>
                  <a:pt x="1420606" y="1321977"/>
                  <a:pt x="1420433" y="1322086"/>
                  <a:pt x="1420246" y="1322181"/>
                </a:cubicBezTo>
                <a:cubicBezTo>
                  <a:pt x="1420105" y="1322055"/>
                  <a:pt x="1419838" y="1321930"/>
                  <a:pt x="1419823" y="1321805"/>
                </a:cubicBezTo>
                <a:cubicBezTo>
                  <a:pt x="1419808" y="1321617"/>
                  <a:pt x="1419995" y="1321429"/>
                  <a:pt x="1420090" y="1321241"/>
                </a:cubicBezTo>
                <a:close/>
                <a:moveTo>
                  <a:pt x="852499" y="1319582"/>
                </a:moveTo>
                <a:cubicBezTo>
                  <a:pt x="852342" y="1319520"/>
                  <a:pt x="852092" y="1319692"/>
                  <a:pt x="851888" y="1319770"/>
                </a:cubicBezTo>
                <a:cubicBezTo>
                  <a:pt x="852045" y="1320052"/>
                  <a:pt x="852217" y="1320333"/>
                  <a:pt x="852373" y="1320599"/>
                </a:cubicBezTo>
                <a:cubicBezTo>
                  <a:pt x="852514" y="1320443"/>
                  <a:pt x="852655" y="1320271"/>
                  <a:pt x="852797" y="1320114"/>
                </a:cubicBezTo>
                <a:cubicBezTo>
                  <a:pt x="852702" y="1319927"/>
                  <a:pt x="852640" y="1319630"/>
                  <a:pt x="852499" y="1319582"/>
                </a:cubicBezTo>
                <a:close/>
                <a:moveTo>
                  <a:pt x="1449904" y="1319582"/>
                </a:moveTo>
                <a:cubicBezTo>
                  <a:pt x="1450216" y="1319567"/>
                  <a:pt x="1450575" y="1320067"/>
                  <a:pt x="1450905" y="1320348"/>
                </a:cubicBezTo>
                <a:cubicBezTo>
                  <a:pt x="1450623" y="1320708"/>
                  <a:pt x="1450341" y="1321053"/>
                  <a:pt x="1450075" y="1321398"/>
                </a:cubicBezTo>
                <a:cubicBezTo>
                  <a:pt x="1449637" y="1321037"/>
                  <a:pt x="1449184" y="1320677"/>
                  <a:pt x="1448744" y="1320317"/>
                </a:cubicBezTo>
                <a:cubicBezTo>
                  <a:pt x="1449136" y="1320052"/>
                  <a:pt x="1449511" y="1319597"/>
                  <a:pt x="1449904" y="1319582"/>
                </a:cubicBezTo>
                <a:close/>
                <a:moveTo>
                  <a:pt x="1311680" y="1318518"/>
                </a:moveTo>
                <a:cubicBezTo>
                  <a:pt x="1307861" y="1319473"/>
                  <a:pt x="1304058" y="1320427"/>
                  <a:pt x="1300240" y="1321382"/>
                </a:cubicBezTo>
                <a:cubicBezTo>
                  <a:pt x="1300365" y="1321883"/>
                  <a:pt x="1300505" y="1322399"/>
                  <a:pt x="1300631" y="1322900"/>
                </a:cubicBezTo>
                <a:cubicBezTo>
                  <a:pt x="1304449" y="1322008"/>
                  <a:pt x="1308268" y="1321116"/>
                  <a:pt x="1312102" y="1320224"/>
                </a:cubicBezTo>
                <a:cubicBezTo>
                  <a:pt x="1311961" y="1319660"/>
                  <a:pt x="1311821" y="1319082"/>
                  <a:pt x="1311680" y="1318518"/>
                </a:cubicBezTo>
                <a:close/>
                <a:moveTo>
                  <a:pt x="1421905" y="1315904"/>
                </a:moveTo>
                <a:cubicBezTo>
                  <a:pt x="1423141" y="1315904"/>
                  <a:pt x="1424377" y="1315904"/>
                  <a:pt x="1425598" y="1315904"/>
                </a:cubicBezTo>
                <a:cubicBezTo>
                  <a:pt x="1425614" y="1316389"/>
                  <a:pt x="1425614" y="1316890"/>
                  <a:pt x="1425614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8" y="1317313"/>
                  <a:pt x="1421951" y="1316389"/>
                  <a:pt x="1421905" y="1315904"/>
                </a:cubicBezTo>
                <a:close/>
                <a:moveTo>
                  <a:pt x="1274698" y="1315654"/>
                </a:moveTo>
                <a:cubicBezTo>
                  <a:pt x="1272069" y="1317594"/>
                  <a:pt x="1269407" y="1319582"/>
                  <a:pt x="1266340" y="1321851"/>
                </a:cubicBezTo>
                <a:cubicBezTo>
                  <a:pt x="1269596" y="1322117"/>
                  <a:pt x="1271896" y="1322087"/>
                  <a:pt x="1274072" y="1322556"/>
                </a:cubicBezTo>
                <a:cubicBezTo>
                  <a:pt x="1276514" y="1323088"/>
                  <a:pt x="1278846" y="1324106"/>
                  <a:pt x="1282837" y="1325451"/>
                </a:cubicBezTo>
                <a:cubicBezTo>
                  <a:pt x="1279393" y="1321304"/>
                  <a:pt x="1277326" y="1318815"/>
                  <a:pt x="1274698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2" y="1315763"/>
                </a:cubicBezTo>
                <a:cubicBezTo>
                  <a:pt x="1323856" y="1316201"/>
                  <a:pt x="1324075" y="1316656"/>
                  <a:pt x="1324278" y="1317094"/>
                </a:cubicBezTo>
                <a:cubicBezTo>
                  <a:pt x="1325170" y="1316640"/>
                  <a:pt x="1326063" y="1316187"/>
                  <a:pt x="1326939" y="1315717"/>
                </a:cubicBezTo>
                <a:cubicBezTo>
                  <a:pt x="1326797" y="1315373"/>
                  <a:pt x="1326641" y="1315044"/>
                  <a:pt x="1326501" y="1314699"/>
                </a:cubicBezTo>
                <a:close/>
                <a:moveTo>
                  <a:pt x="1373662" y="1314065"/>
                </a:moveTo>
                <a:lnTo>
                  <a:pt x="1373671" y="1314073"/>
                </a:lnTo>
                <a:lnTo>
                  <a:pt x="1373638" y="1314090"/>
                </a:lnTo>
                <a:close/>
                <a:moveTo>
                  <a:pt x="1373648" y="1314051"/>
                </a:moveTo>
                <a:lnTo>
                  <a:pt x="1373662" y="1314065"/>
                </a:lnTo>
                <a:lnTo>
                  <a:pt x="1373635" y="1314091"/>
                </a:lnTo>
                <a:lnTo>
                  <a:pt x="1373608" y="1314104"/>
                </a:lnTo>
                <a:close/>
                <a:moveTo>
                  <a:pt x="1400605" y="1313885"/>
                </a:moveTo>
                <a:lnTo>
                  <a:pt x="1398679" y="1318764"/>
                </a:lnTo>
                <a:lnTo>
                  <a:pt x="1397287" y="1318377"/>
                </a:lnTo>
                <a:cubicBezTo>
                  <a:pt x="1397756" y="1318518"/>
                  <a:pt x="1398211" y="1318658"/>
                  <a:pt x="1398664" y="1318799"/>
                </a:cubicBezTo>
                <a:lnTo>
                  <a:pt x="1398679" y="1318764"/>
                </a:lnTo>
                <a:lnTo>
                  <a:pt x="1398695" y="1318768"/>
                </a:lnTo>
                <a:cubicBezTo>
                  <a:pt x="1399478" y="1319739"/>
                  <a:pt x="1400260" y="1320709"/>
                  <a:pt x="1401028" y="1321679"/>
                </a:cubicBezTo>
                <a:cubicBezTo>
                  <a:pt x="1400731" y="1322149"/>
                  <a:pt x="1400433" y="1322618"/>
                  <a:pt x="1400134" y="1323088"/>
                </a:cubicBezTo>
                <a:cubicBezTo>
                  <a:pt x="1397475" y="1321648"/>
                  <a:pt x="1394798" y="1320224"/>
                  <a:pt x="1391293" y="1318330"/>
                </a:cubicBezTo>
                <a:cubicBezTo>
                  <a:pt x="1394658" y="1315685"/>
                  <a:pt x="1396677" y="1311522"/>
                  <a:pt x="1400605" y="1313885"/>
                </a:cubicBezTo>
                <a:close/>
                <a:moveTo>
                  <a:pt x="141990" y="1311960"/>
                </a:moveTo>
                <a:cubicBezTo>
                  <a:pt x="142256" y="1312226"/>
                  <a:pt x="142475" y="1312539"/>
                  <a:pt x="142710" y="1312852"/>
                </a:cubicBezTo>
                <a:cubicBezTo>
                  <a:pt x="142505" y="1312977"/>
                  <a:pt x="142333" y="1313102"/>
                  <a:pt x="142146" y="1313212"/>
                </a:cubicBezTo>
                <a:cubicBezTo>
                  <a:pt x="141910" y="1312915"/>
                  <a:pt x="141676" y="1312602"/>
                  <a:pt x="141456" y="1312304"/>
                </a:cubicBezTo>
                <a:cubicBezTo>
                  <a:pt x="141645" y="1312179"/>
                  <a:pt x="141957" y="1311929"/>
                  <a:pt x="141990" y="1311960"/>
                </a:cubicBezTo>
                <a:close/>
                <a:moveTo>
                  <a:pt x="1438399" y="1308298"/>
                </a:moveTo>
                <a:cubicBezTo>
                  <a:pt x="1438839" y="1308439"/>
                  <a:pt x="1439275" y="1308580"/>
                  <a:pt x="1439699" y="1308737"/>
                </a:cubicBezTo>
                <a:cubicBezTo>
                  <a:pt x="1439433" y="1309237"/>
                  <a:pt x="1439182" y="1309724"/>
                  <a:pt x="1438915" y="1310223"/>
                </a:cubicBezTo>
                <a:cubicBezTo>
                  <a:pt x="1438540" y="1309957"/>
                  <a:pt x="1438009" y="1309754"/>
                  <a:pt x="1437837" y="1309378"/>
                </a:cubicBezTo>
                <a:cubicBezTo>
                  <a:pt x="1437743" y="1309143"/>
                  <a:pt x="1438197" y="1308658"/>
                  <a:pt x="1438399" y="1308298"/>
                </a:cubicBezTo>
                <a:close/>
                <a:moveTo>
                  <a:pt x="1407225" y="1308298"/>
                </a:moveTo>
                <a:cubicBezTo>
                  <a:pt x="1407538" y="1308298"/>
                  <a:pt x="1407835" y="1308815"/>
                  <a:pt x="1408132" y="1309096"/>
                </a:cubicBezTo>
                <a:cubicBezTo>
                  <a:pt x="1407835" y="1309424"/>
                  <a:pt x="1407538" y="1309753"/>
                  <a:pt x="1407225" y="1310082"/>
                </a:cubicBezTo>
                <a:cubicBezTo>
                  <a:pt x="1406818" y="1309691"/>
                  <a:pt x="1406426" y="1309299"/>
                  <a:pt x="1406020" y="1308908"/>
                </a:cubicBezTo>
                <a:cubicBezTo>
                  <a:pt x="1406426" y="1308689"/>
                  <a:pt x="1406818" y="1308298"/>
                  <a:pt x="1407225" y="1308298"/>
                </a:cubicBezTo>
                <a:close/>
                <a:moveTo>
                  <a:pt x="148922" y="1308126"/>
                </a:moveTo>
                <a:cubicBezTo>
                  <a:pt x="149094" y="1308016"/>
                  <a:pt x="149689" y="1308517"/>
                  <a:pt x="151066" y="1309299"/>
                </a:cubicBezTo>
                <a:cubicBezTo>
                  <a:pt x="150143" y="1309707"/>
                  <a:pt x="149533" y="1310113"/>
                  <a:pt x="148875" y="1310207"/>
                </a:cubicBezTo>
                <a:cubicBezTo>
                  <a:pt x="148530" y="1310254"/>
                  <a:pt x="148108" y="1309800"/>
                  <a:pt x="147717" y="1309565"/>
                </a:cubicBezTo>
                <a:cubicBezTo>
                  <a:pt x="148108" y="1309064"/>
                  <a:pt x="148437" y="1308486"/>
                  <a:pt x="148922" y="1308126"/>
                </a:cubicBezTo>
                <a:close/>
                <a:moveTo>
                  <a:pt x="1390306" y="1306482"/>
                </a:moveTo>
                <a:cubicBezTo>
                  <a:pt x="1390729" y="1307077"/>
                  <a:pt x="1391167" y="1307688"/>
                  <a:pt x="1391590" y="1308282"/>
                </a:cubicBezTo>
                <a:cubicBezTo>
                  <a:pt x="1388710" y="1310504"/>
                  <a:pt x="1385752" y="1312649"/>
                  <a:pt x="1382950" y="1314965"/>
                </a:cubicBezTo>
                <a:cubicBezTo>
                  <a:pt x="1380274" y="1317188"/>
                  <a:pt x="1377770" y="1319597"/>
                  <a:pt x="1375189" y="1321914"/>
                </a:cubicBezTo>
                <a:lnTo>
                  <a:pt x="1375219" y="1321883"/>
                </a:lnTo>
                <a:cubicBezTo>
                  <a:pt x="1372809" y="1321272"/>
                  <a:pt x="1370400" y="1320647"/>
                  <a:pt x="1367598" y="1319927"/>
                </a:cubicBezTo>
                <a:lnTo>
                  <a:pt x="1373635" y="1314091"/>
                </a:lnTo>
                <a:lnTo>
                  <a:pt x="1373638" y="1314090"/>
                </a:lnTo>
                <a:lnTo>
                  <a:pt x="1373623" y="1314104"/>
                </a:lnTo>
                <a:cubicBezTo>
                  <a:pt x="1376785" y="1313181"/>
                  <a:pt x="1380087" y="1312555"/>
                  <a:pt x="1383076" y="1311224"/>
                </a:cubicBezTo>
                <a:cubicBezTo>
                  <a:pt x="1385674" y="1310066"/>
                  <a:pt x="1387912" y="1308095"/>
                  <a:pt x="1390306" y="1306482"/>
                </a:cubicBezTo>
                <a:close/>
                <a:moveTo>
                  <a:pt x="1357582" y="1305731"/>
                </a:moveTo>
                <a:cubicBezTo>
                  <a:pt x="1354530" y="1306404"/>
                  <a:pt x="1351776" y="1308721"/>
                  <a:pt x="1348943" y="1308815"/>
                </a:cubicBezTo>
                <a:cubicBezTo>
                  <a:pt x="1345360" y="1308924"/>
                  <a:pt x="1341822" y="1307719"/>
                  <a:pt x="1339162" y="1311178"/>
                </a:cubicBezTo>
                <a:cubicBezTo>
                  <a:pt x="1346830" y="1314653"/>
                  <a:pt x="1352496" y="1311053"/>
                  <a:pt x="1357582" y="1305731"/>
                </a:cubicBezTo>
                <a:close/>
                <a:moveTo>
                  <a:pt x="1376018" y="1305543"/>
                </a:moveTo>
                <a:cubicBezTo>
                  <a:pt x="1376457" y="1306780"/>
                  <a:pt x="1377568" y="1308298"/>
                  <a:pt x="1377193" y="1309190"/>
                </a:cubicBezTo>
                <a:lnTo>
                  <a:pt x="1373648" y="1314051"/>
                </a:lnTo>
                <a:lnTo>
                  <a:pt x="1369915" y="1310301"/>
                </a:lnTo>
                <a:cubicBezTo>
                  <a:pt x="1370995" y="1308219"/>
                  <a:pt x="1373922" y="1307093"/>
                  <a:pt x="1376018" y="1305543"/>
                </a:cubicBezTo>
                <a:close/>
                <a:moveTo>
                  <a:pt x="1295075" y="1303541"/>
                </a:moveTo>
                <a:cubicBezTo>
                  <a:pt x="1292085" y="1304840"/>
                  <a:pt x="1289096" y="1306139"/>
                  <a:pt x="1286092" y="1307454"/>
                </a:cubicBezTo>
                <a:cubicBezTo>
                  <a:pt x="1286280" y="1307876"/>
                  <a:pt x="1286467" y="1308315"/>
                  <a:pt x="1286655" y="1308737"/>
                </a:cubicBezTo>
                <a:cubicBezTo>
                  <a:pt x="1289676" y="1307578"/>
                  <a:pt x="1292696" y="1306436"/>
                  <a:pt x="1295701" y="1305278"/>
                </a:cubicBezTo>
                <a:cubicBezTo>
                  <a:pt x="1295497" y="1304700"/>
                  <a:pt x="1295278" y="1304120"/>
                  <a:pt x="1295075" y="1303541"/>
                </a:cubicBezTo>
                <a:close/>
                <a:moveTo>
                  <a:pt x="1271208" y="1302962"/>
                </a:moveTo>
                <a:cubicBezTo>
                  <a:pt x="1266888" y="1303549"/>
                  <a:pt x="1264490" y="1304077"/>
                  <a:pt x="1262898" y="1305587"/>
                </a:cubicBezTo>
                <a:lnTo>
                  <a:pt x="1259464" y="1314007"/>
                </a:lnTo>
                <a:lnTo>
                  <a:pt x="1259392" y="1314074"/>
                </a:lnTo>
                <a:lnTo>
                  <a:pt x="1259348" y="1314128"/>
                </a:lnTo>
                <a:lnTo>
                  <a:pt x="1254024" y="1315811"/>
                </a:lnTo>
                <a:cubicBezTo>
                  <a:pt x="1255722" y="1316961"/>
                  <a:pt x="1256751" y="1316921"/>
                  <a:pt x="1257512" y="1316398"/>
                </a:cubicBezTo>
                <a:lnTo>
                  <a:pt x="1259348" y="1314128"/>
                </a:lnTo>
                <a:lnTo>
                  <a:pt x="1259424" y="1314104"/>
                </a:lnTo>
                <a:lnTo>
                  <a:pt x="1259464" y="1314007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0"/>
                </a:cubicBezTo>
                <a:cubicBezTo>
                  <a:pt x="1326047" y="1304808"/>
                  <a:pt x="1326547" y="1305497"/>
                  <a:pt x="1327033" y="1306185"/>
                </a:cubicBezTo>
                <a:cubicBezTo>
                  <a:pt x="1328238" y="1305168"/>
                  <a:pt x="1329490" y="1304182"/>
                  <a:pt x="1330601" y="1303056"/>
                </a:cubicBezTo>
                <a:cubicBezTo>
                  <a:pt x="1330695" y="1302962"/>
                  <a:pt x="1329897" y="1301960"/>
                  <a:pt x="1329506" y="1301381"/>
                </a:cubicBezTo>
                <a:close/>
                <a:moveTo>
                  <a:pt x="1421717" y="1296560"/>
                </a:moveTo>
                <a:cubicBezTo>
                  <a:pt x="1422093" y="1296560"/>
                  <a:pt x="1422452" y="1296639"/>
                  <a:pt x="1422829" y="1296701"/>
                </a:cubicBezTo>
                <a:cubicBezTo>
                  <a:pt x="1422781" y="1296904"/>
                  <a:pt x="1422735" y="1297107"/>
                  <a:pt x="1422688" y="1297326"/>
                </a:cubicBezTo>
                <a:cubicBezTo>
                  <a:pt x="1422312" y="1297264"/>
                  <a:pt x="1421951" y="1297217"/>
                  <a:pt x="1421576" y="1297154"/>
                </a:cubicBezTo>
                <a:cubicBezTo>
                  <a:pt x="1421623" y="1296950"/>
                  <a:pt x="1421670" y="1296560"/>
                  <a:pt x="1421717" y="1296560"/>
                </a:cubicBezTo>
                <a:close/>
                <a:moveTo>
                  <a:pt x="1242129" y="1296530"/>
                </a:moveTo>
                <a:cubicBezTo>
                  <a:pt x="1241363" y="1296608"/>
                  <a:pt x="1240690" y="1297656"/>
                  <a:pt x="1239547" y="1298627"/>
                </a:cubicBezTo>
                <a:cubicBezTo>
                  <a:pt x="1241284" y="1300129"/>
                  <a:pt x="1242678" y="1301349"/>
                  <a:pt x="1245370" y="1303682"/>
                </a:cubicBezTo>
                <a:cubicBezTo>
                  <a:pt x="1245729" y="1300536"/>
                  <a:pt x="1246199" y="1298752"/>
                  <a:pt x="1245933" y="1297093"/>
                </a:cubicBezTo>
                <a:cubicBezTo>
                  <a:pt x="1245870" y="1296686"/>
                  <a:pt x="1243429" y="1296389"/>
                  <a:pt x="1242129" y="1296530"/>
                </a:cubicBezTo>
                <a:close/>
                <a:moveTo>
                  <a:pt x="1461265" y="1293728"/>
                </a:moveTo>
                <a:lnTo>
                  <a:pt x="1461297" y="1293759"/>
                </a:lnTo>
                <a:lnTo>
                  <a:pt x="1460968" y="1294055"/>
                </a:lnTo>
                <a:close/>
                <a:moveTo>
                  <a:pt x="1461341" y="1293709"/>
                </a:moveTo>
                <a:lnTo>
                  <a:pt x="1461297" y="1293759"/>
                </a:lnTo>
                <a:lnTo>
                  <a:pt x="1461266" y="1293727"/>
                </a:lnTo>
                <a:close/>
                <a:moveTo>
                  <a:pt x="1319614" y="1292648"/>
                </a:moveTo>
                <a:cubicBezTo>
                  <a:pt x="1319223" y="1292648"/>
                  <a:pt x="1318816" y="1293023"/>
                  <a:pt x="1318425" y="1293242"/>
                </a:cubicBezTo>
                <a:cubicBezTo>
                  <a:pt x="1318816" y="1293634"/>
                  <a:pt x="1319208" y="1294010"/>
                  <a:pt x="1319598" y="1294401"/>
                </a:cubicBezTo>
                <a:cubicBezTo>
                  <a:pt x="1319896" y="1294072"/>
                  <a:pt x="1320194" y="1293743"/>
                  <a:pt x="1320491" y="1293431"/>
                </a:cubicBezTo>
                <a:cubicBezTo>
                  <a:pt x="1320194" y="1293149"/>
                  <a:pt x="1319911" y="1292648"/>
                  <a:pt x="1319614" y="1292648"/>
                </a:cubicBezTo>
                <a:close/>
                <a:moveTo>
                  <a:pt x="1351979" y="1291615"/>
                </a:moveTo>
                <a:cubicBezTo>
                  <a:pt x="1347112" y="1294682"/>
                  <a:pt x="1343544" y="1296890"/>
                  <a:pt x="1338708" y="1295747"/>
                </a:cubicBezTo>
                <a:cubicBezTo>
                  <a:pt x="1336893" y="1295309"/>
                  <a:pt x="1334450" y="1297469"/>
                  <a:pt x="1331743" y="1298705"/>
                </a:cubicBezTo>
                <a:cubicBezTo>
                  <a:pt x="1336626" y="1303712"/>
                  <a:pt x="1340289" y="1300129"/>
                  <a:pt x="1344343" y="1298893"/>
                </a:cubicBezTo>
                <a:cubicBezTo>
                  <a:pt x="1349444" y="1306764"/>
                  <a:pt x="1354734" y="1299003"/>
                  <a:pt x="1360180" y="1299221"/>
                </a:cubicBezTo>
                <a:cubicBezTo>
                  <a:pt x="1358897" y="1298126"/>
                  <a:pt x="1357567" y="1297390"/>
                  <a:pt x="1356158" y="1297218"/>
                </a:cubicBezTo>
                <a:cubicBezTo>
                  <a:pt x="1354515" y="1297030"/>
                  <a:pt x="1352825" y="1297328"/>
                  <a:pt x="1350946" y="1297437"/>
                </a:cubicBezTo>
                <a:cubicBezTo>
                  <a:pt x="1351276" y="1295606"/>
                  <a:pt x="1351495" y="1294385"/>
                  <a:pt x="1351979" y="1291615"/>
                </a:cubicBezTo>
                <a:close/>
                <a:moveTo>
                  <a:pt x="1271709" y="1290316"/>
                </a:moveTo>
                <a:cubicBezTo>
                  <a:pt x="1264870" y="1292945"/>
                  <a:pt x="1259533" y="1294589"/>
                  <a:pt x="1253836" y="1295637"/>
                </a:cubicBezTo>
                <a:cubicBezTo>
                  <a:pt x="1258031" y="1300145"/>
                  <a:pt x="1263274" y="1297375"/>
                  <a:pt x="1268015" y="1298799"/>
                </a:cubicBezTo>
                <a:cubicBezTo>
                  <a:pt x="1269095" y="1296311"/>
                  <a:pt x="1269972" y="1294307"/>
                  <a:pt x="1271709" y="1290316"/>
                </a:cubicBezTo>
                <a:close/>
                <a:moveTo>
                  <a:pt x="1386457" y="1288188"/>
                </a:moveTo>
                <a:cubicBezTo>
                  <a:pt x="1385878" y="1288642"/>
                  <a:pt x="1385299" y="1289079"/>
                  <a:pt x="1384720" y="1289534"/>
                </a:cubicBezTo>
                <a:cubicBezTo>
                  <a:pt x="1384939" y="1291678"/>
                  <a:pt x="1385158" y="1293838"/>
                  <a:pt x="1385471" y="1296936"/>
                </a:cubicBezTo>
                <a:cubicBezTo>
                  <a:pt x="1388461" y="1295981"/>
                  <a:pt x="1390667" y="1295293"/>
                  <a:pt x="1394908" y="1293947"/>
                </a:cubicBezTo>
                <a:cubicBezTo>
                  <a:pt x="1390949" y="1291255"/>
                  <a:pt x="1388695" y="1289722"/>
                  <a:pt x="1386457" y="1288188"/>
                </a:cubicBezTo>
                <a:close/>
                <a:moveTo>
                  <a:pt x="1327377" y="1287984"/>
                </a:moveTo>
                <a:cubicBezTo>
                  <a:pt x="1326986" y="1288000"/>
                  <a:pt x="1326595" y="1288407"/>
                  <a:pt x="1326204" y="1288642"/>
                </a:cubicBezTo>
                <a:cubicBezTo>
                  <a:pt x="1326641" y="1289002"/>
                  <a:pt x="1327063" y="1289377"/>
                  <a:pt x="1327503" y="1289737"/>
                </a:cubicBezTo>
                <a:cubicBezTo>
                  <a:pt x="1327784" y="1289408"/>
                  <a:pt x="1328081" y="1289064"/>
                  <a:pt x="1328363" y="1288719"/>
                </a:cubicBezTo>
                <a:cubicBezTo>
                  <a:pt x="1328035" y="1288454"/>
                  <a:pt x="1327706" y="1287969"/>
                  <a:pt x="1327377" y="1287984"/>
                </a:cubicBezTo>
                <a:close/>
                <a:moveTo>
                  <a:pt x="1468338" y="1285808"/>
                </a:moveTo>
                <a:cubicBezTo>
                  <a:pt x="1468534" y="1289345"/>
                  <a:pt x="1468633" y="1291114"/>
                  <a:pt x="1467748" y="1292104"/>
                </a:cubicBezTo>
                <a:lnTo>
                  <a:pt x="1461341" y="1293709"/>
                </a:lnTo>
                <a:close/>
                <a:moveTo>
                  <a:pt x="1381246" y="1283727"/>
                </a:moveTo>
                <a:cubicBezTo>
                  <a:pt x="1381120" y="1283900"/>
                  <a:pt x="1380854" y="1284197"/>
                  <a:pt x="1380870" y="1284228"/>
                </a:cubicBezTo>
                <a:cubicBezTo>
                  <a:pt x="1381120" y="1284510"/>
                  <a:pt x="1381417" y="1284745"/>
                  <a:pt x="1381699" y="1284996"/>
                </a:cubicBezTo>
                <a:cubicBezTo>
                  <a:pt x="1381840" y="1284823"/>
                  <a:pt x="1381966" y="1284650"/>
                  <a:pt x="1382107" y="1284479"/>
                </a:cubicBezTo>
                <a:cubicBezTo>
                  <a:pt x="1381825" y="1284228"/>
                  <a:pt x="1381528" y="1283978"/>
                  <a:pt x="1381246" y="1283727"/>
                </a:cubicBezTo>
                <a:close/>
                <a:moveTo>
                  <a:pt x="1389242" y="1283649"/>
                </a:moveTo>
                <a:cubicBezTo>
                  <a:pt x="1389086" y="1283602"/>
                  <a:pt x="1388867" y="1283759"/>
                  <a:pt x="1388664" y="1283822"/>
                </a:cubicBezTo>
                <a:cubicBezTo>
                  <a:pt x="1388805" y="1284072"/>
                  <a:pt x="1388961" y="1284338"/>
                  <a:pt x="1389103" y="1284588"/>
                </a:cubicBezTo>
                <a:cubicBezTo>
                  <a:pt x="1389242" y="1284447"/>
                  <a:pt x="1389368" y="1284291"/>
                  <a:pt x="1389509" y="1284149"/>
                </a:cubicBezTo>
                <a:cubicBezTo>
                  <a:pt x="1389415" y="1283978"/>
                  <a:pt x="1389368" y="1283696"/>
                  <a:pt x="1389242" y="1283649"/>
                </a:cubicBezTo>
                <a:close/>
                <a:moveTo>
                  <a:pt x="1363561" y="1283054"/>
                </a:moveTo>
                <a:lnTo>
                  <a:pt x="1356529" y="1290551"/>
                </a:lnTo>
                <a:lnTo>
                  <a:pt x="1356424" y="1290598"/>
                </a:lnTo>
                <a:lnTo>
                  <a:pt x="1356096" y="1290958"/>
                </a:lnTo>
                <a:lnTo>
                  <a:pt x="1356454" y="1290629"/>
                </a:lnTo>
                <a:lnTo>
                  <a:pt x="1356529" y="1290551"/>
                </a:lnTo>
                <a:lnTo>
                  <a:pt x="1361142" y="1288464"/>
                </a:lnTo>
                <a:cubicBezTo>
                  <a:pt x="1362657" y="1287573"/>
                  <a:pt x="1363788" y="1286138"/>
                  <a:pt x="1363561" y="1283054"/>
                </a:cubicBezTo>
                <a:close/>
                <a:moveTo>
                  <a:pt x="1415692" y="1280753"/>
                </a:moveTo>
                <a:cubicBezTo>
                  <a:pt x="1415879" y="1281191"/>
                  <a:pt x="1416052" y="1281615"/>
                  <a:pt x="1416239" y="1282052"/>
                </a:cubicBezTo>
                <a:cubicBezTo>
                  <a:pt x="1415002" y="1282569"/>
                  <a:pt x="1413766" y="1283101"/>
                  <a:pt x="1412515" y="1283617"/>
                </a:cubicBezTo>
                <a:cubicBezTo>
                  <a:pt x="1412342" y="1283195"/>
                  <a:pt x="1412155" y="1282757"/>
                  <a:pt x="1411982" y="1282334"/>
                </a:cubicBezTo>
                <a:cubicBezTo>
                  <a:pt x="1413219" y="1281802"/>
                  <a:pt x="1414455" y="1281286"/>
                  <a:pt x="1415692" y="1280753"/>
                </a:cubicBezTo>
                <a:close/>
                <a:moveTo>
                  <a:pt x="1459372" y="1278421"/>
                </a:moveTo>
                <a:cubicBezTo>
                  <a:pt x="1459591" y="1278812"/>
                  <a:pt x="1459825" y="1279204"/>
                  <a:pt x="1460044" y="1279595"/>
                </a:cubicBezTo>
                <a:cubicBezTo>
                  <a:pt x="1458918" y="1280362"/>
                  <a:pt x="1457775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7" y="1279704"/>
                  <a:pt x="1458104" y="1279063"/>
                  <a:pt x="1459372" y="1278421"/>
                </a:cubicBezTo>
                <a:close/>
                <a:moveTo>
                  <a:pt x="1248625" y="1277781"/>
                </a:moveTo>
                <a:cubicBezTo>
                  <a:pt x="1248625" y="1278219"/>
                  <a:pt x="1248640" y="1278672"/>
                  <a:pt x="1248640" y="1279110"/>
                </a:cubicBezTo>
                <a:cubicBezTo>
                  <a:pt x="1250456" y="1279206"/>
                  <a:pt x="1252287" y="1279283"/>
                  <a:pt x="1254118" y="1279376"/>
                </a:cubicBezTo>
                <a:cubicBezTo>
                  <a:pt x="1254103" y="1278846"/>
                  <a:pt x="1254071" y="1278312"/>
                  <a:pt x="1254055" y="1277781"/>
                </a:cubicBezTo>
                <a:cubicBezTo>
                  <a:pt x="1252240" y="1277781"/>
                  <a:pt x="1250440" y="1277781"/>
                  <a:pt x="1248625" y="1277781"/>
                </a:cubicBezTo>
                <a:close/>
                <a:moveTo>
                  <a:pt x="1454707" y="1274070"/>
                </a:moveTo>
                <a:cubicBezTo>
                  <a:pt x="1456993" y="1281066"/>
                  <a:pt x="1445959" y="1281958"/>
                  <a:pt x="1449511" y="1289471"/>
                </a:cubicBezTo>
                <a:cubicBezTo>
                  <a:pt x="1445929" y="1288469"/>
                  <a:pt x="1442986" y="1287639"/>
                  <a:pt x="1438369" y="1286356"/>
                </a:cubicBezTo>
                <a:cubicBezTo>
                  <a:pt x="1441735" y="1283727"/>
                  <a:pt x="1443832" y="1282099"/>
                  <a:pt x="1446335" y="1280143"/>
                </a:cubicBezTo>
                <a:cubicBezTo>
                  <a:pt x="1446007" y="1278703"/>
                  <a:pt x="1445632" y="1277044"/>
                  <a:pt x="1445224" y="1275291"/>
                </a:cubicBezTo>
                <a:cubicBezTo>
                  <a:pt x="1448933" y="1274806"/>
                  <a:pt x="1451875" y="1274430"/>
                  <a:pt x="1454707" y="1274070"/>
                </a:cubicBezTo>
                <a:close/>
                <a:moveTo>
                  <a:pt x="1486399" y="1274054"/>
                </a:moveTo>
                <a:cubicBezTo>
                  <a:pt x="1486869" y="1274993"/>
                  <a:pt x="1487542" y="1275761"/>
                  <a:pt x="1487369" y="1276136"/>
                </a:cubicBezTo>
                <a:cubicBezTo>
                  <a:pt x="1487041" y="1276856"/>
                  <a:pt x="1486227" y="1277373"/>
                  <a:pt x="1485617" y="1277967"/>
                </a:cubicBezTo>
                <a:cubicBezTo>
                  <a:pt x="1485398" y="1277294"/>
                  <a:pt x="1484944" y="1276605"/>
                  <a:pt x="1485038" y="1275964"/>
                </a:cubicBezTo>
                <a:cubicBezTo>
                  <a:pt x="1485100" y="1275401"/>
                  <a:pt x="1485758" y="1274900"/>
                  <a:pt x="1486399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1" y="1273695"/>
                </a:lnTo>
                <a:close/>
                <a:moveTo>
                  <a:pt x="1378366" y="1270895"/>
                </a:moveTo>
                <a:cubicBezTo>
                  <a:pt x="1378116" y="1271364"/>
                  <a:pt x="1377850" y="1271834"/>
                  <a:pt x="1377599" y="1272303"/>
                </a:cubicBezTo>
                <a:cubicBezTo>
                  <a:pt x="1378694" y="1273023"/>
                  <a:pt x="1379773" y="1273758"/>
                  <a:pt x="1380870" y="1274478"/>
                </a:cubicBezTo>
                <a:cubicBezTo>
                  <a:pt x="1381261" y="1273930"/>
                  <a:pt x="1381637" y="1273383"/>
                  <a:pt x="1382028" y="1272835"/>
                </a:cubicBezTo>
                <a:cubicBezTo>
                  <a:pt x="1380808" y="1272194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8"/>
                  <a:pt x="1476822" y="1271442"/>
                  <a:pt x="1476947" y="1271848"/>
                </a:cubicBezTo>
                <a:cubicBezTo>
                  <a:pt x="1476509" y="1271957"/>
                  <a:pt x="1476007" y="1272255"/>
                  <a:pt x="1475664" y="1272130"/>
                </a:cubicBezTo>
                <a:cubicBezTo>
                  <a:pt x="1475413" y="1272037"/>
                  <a:pt x="1475366" y="1271379"/>
                  <a:pt x="1475241" y="1270973"/>
                </a:cubicBezTo>
                <a:cubicBezTo>
                  <a:pt x="1475680" y="1270863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3" y="1269564"/>
                  <a:pt x="157170" y="1269517"/>
                  <a:pt x="157327" y="1275136"/>
                </a:cubicBezTo>
                <a:cubicBezTo>
                  <a:pt x="149643" y="1274666"/>
                  <a:pt x="147937" y="1273304"/>
                  <a:pt x="148251" y="1267091"/>
                </a:cubicBezTo>
                <a:close/>
                <a:moveTo>
                  <a:pt x="1388961" y="1265260"/>
                </a:moveTo>
                <a:lnTo>
                  <a:pt x="1389274" y="1265604"/>
                </a:lnTo>
                <a:cubicBezTo>
                  <a:pt x="1389728" y="1265729"/>
                  <a:pt x="1390166" y="1265855"/>
                  <a:pt x="1390589" y="1265996"/>
                </a:cubicBezTo>
                <a:cubicBezTo>
                  <a:pt x="1390166" y="1265855"/>
                  <a:pt x="1389728" y="1265714"/>
                  <a:pt x="1389306" y="1265574"/>
                </a:cubicBezTo>
                <a:close/>
                <a:moveTo>
                  <a:pt x="1467698" y="1263351"/>
                </a:moveTo>
                <a:cubicBezTo>
                  <a:pt x="1467886" y="1263491"/>
                  <a:pt x="1468073" y="1263632"/>
                  <a:pt x="1468246" y="1263789"/>
                </a:cubicBezTo>
                <a:cubicBezTo>
                  <a:pt x="1467979" y="1264102"/>
                  <a:pt x="1467729" y="1264415"/>
                  <a:pt x="1467415" y="1264681"/>
                </a:cubicBezTo>
                <a:cubicBezTo>
                  <a:pt x="1467385" y="1264712"/>
                  <a:pt x="1467056" y="1264415"/>
                  <a:pt x="1466884" y="1264274"/>
                </a:cubicBezTo>
                <a:cubicBezTo>
                  <a:pt x="1467150" y="1263961"/>
                  <a:pt x="1467415" y="1263648"/>
                  <a:pt x="1467698" y="1263351"/>
                </a:cubicBezTo>
                <a:close/>
                <a:moveTo>
                  <a:pt x="143226" y="1263288"/>
                </a:moveTo>
                <a:cubicBezTo>
                  <a:pt x="143632" y="1263225"/>
                  <a:pt x="144212" y="1263977"/>
                  <a:pt x="144947" y="1264523"/>
                </a:cubicBezTo>
                <a:cubicBezTo>
                  <a:pt x="144133" y="1265166"/>
                  <a:pt x="143617" y="1265902"/>
                  <a:pt x="143070" y="1265917"/>
                </a:cubicBezTo>
                <a:cubicBezTo>
                  <a:pt x="142631" y="1265933"/>
                  <a:pt x="142177" y="1265087"/>
                  <a:pt x="141722" y="1264618"/>
                </a:cubicBezTo>
                <a:cubicBezTo>
                  <a:pt x="142223" y="1264148"/>
                  <a:pt x="142662" y="1263398"/>
                  <a:pt x="143226" y="1263288"/>
                </a:cubicBezTo>
                <a:close/>
                <a:moveTo>
                  <a:pt x="1292383" y="1263194"/>
                </a:moveTo>
                <a:cubicBezTo>
                  <a:pt x="1291225" y="1263992"/>
                  <a:pt x="1290082" y="1264775"/>
                  <a:pt x="1288924" y="1265574"/>
                </a:cubicBezTo>
                <a:cubicBezTo>
                  <a:pt x="1289191" y="1265980"/>
                  <a:pt x="1289456" y="1266403"/>
                  <a:pt x="1289722" y="1266810"/>
                </a:cubicBezTo>
                <a:cubicBezTo>
                  <a:pt x="1290912" y="1266058"/>
                  <a:pt x="1292101" y="1265307"/>
                  <a:pt x="1293275" y="1264556"/>
                </a:cubicBezTo>
                <a:cubicBezTo>
                  <a:pt x="1292978" y="1264102"/>
                  <a:pt x="1292680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3" y="1260675"/>
                  <a:pt x="1240423" y="1260800"/>
                  <a:pt x="1240080" y="1260925"/>
                </a:cubicBezTo>
                <a:cubicBezTo>
                  <a:pt x="1240220" y="1261113"/>
                  <a:pt x="1240330" y="1261394"/>
                  <a:pt x="1240502" y="1261441"/>
                </a:cubicBezTo>
                <a:cubicBezTo>
                  <a:pt x="1240690" y="1261472"/>
                  <a:pt x="1240924" y="1261301"/>
                  <a:pt x="1241160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40" y="1268140"/>
                  <a:pt x="1443237" y="1269751"/>
                </a:cubicBezTo>
                <a:cubicBezTo>
                  <a:pt x="1442547" y="1266716"/>
                  <a:pt x="1441969" y="1264086"/>
                  <a:pt x="1441249" y="1260862"/>
                </a:cubicBezTo>
                <a:cubicBezTo>
                  <a:pt x="1446132" y="1260220"/>
                  <a:pt x="1449747" y="1259750"/>
                  <a:pt x="1454223" y="1259171"/>
                </a:cubicBezTo>
                <a:close/>
                <a:moveTo>
                  <a:pt x="1509061" y="1259078"/>
                </a:moveTo>
                <a:lnTo>
                  <a:pt x="1509218" y="1259547"/>
                </a:lnTo>
                <a:lnTo>
                  <a:pt x="1508779" y="1259469"/>
                </a:lnTo>
                <a:close/>
                <a:moveTo>
                  <a:pt x="1479529" y="1258483"/>
                </a:moveTo>
                <a:cubicBezTo>
                  <a:pt x="1479967" y="1258827"/>
                  <a:pt x="1480405" y="1259172"/>
                  <a:pt x="1480828" y="1259516"/>
                </a:cubicBezTo>
                <a:cubicBezTo>
                  <a:pt x="1479044" y="1261739"/>
                  <a:pt x="1477244" y="1263961"/>
                  <a:pt x="1474490" y="1267404"/>
                </a:cubicBezTo>
                <a:cubicBezTo>
                  <a:pt x="1473410" y="1260940"/>
                  <a:pt x="1476697" y="1259876"/>
                  <a:pt x="1479529" y="1258483"/>
                </a:cubicBezTo>
                <a:close/>
                <a:moveTo>
                  <a:pt x="1520362" y="1255791"/>
                </a:moveTo>
                <a:cubicBezTo>
                  <a:pt x="1513695" y="1273445"/>
                  <a:pt x="1513695" y="1273445"/>
                  <a:pt x="1505431" y="1274056"/>
                </a:cubicBezTo>
                <a:cubicBezTo>
                  <a:pt x="1510408" y="1267967"/>
                  <a:pt x="1515385" y="1261880"/>
                  <a:pt x="1520362" y="1255791"/>
                </a:cubicBezTo>
                <a:close/>
                <a:moveTo>
                  <a:pt x="1258766" y="1255431"/>
                </a:moveTo>
                <a:cubicBezTo>
                  <a:pt x="1258453" y="1255651"/>
                  <a:pt x="1258109" y="1255838"/>
                  <a:pt x="1257826" y="1256089"/>
                </a:cubicBezTo>
                <a:cubicBezTo>
                  <a:pt x="1257796" y="1256121"/>
                  <a:pt x="1258062" y="1256652"/>
                  <a:pt x="1258233" y="1256668"/>
                </a:cubicBezTo>
                <a:cubicBezTo>
                  <a:pt x="1258672" y="1256731"/>
                  <a:pt x="1259126" y="1256638"/>
                  <a:pt x="1259565" y="1256605"/>
                </a:cubicBezTo>
                <a:cubicBezTo>
                  <a:pt x="1259299" y="1256214"/>
                  <a:pt x="1259032" y="1255823"/>
                  <a:pt x="1258766" y="1255431"/>
                </a:cubicBezTo>
                <a:close/>
                <a:moveTo>
                  <a:pt x="1469057" y="1251576"/>
                </a:moveTo>
                <a:lnTo>
                  <a:pt x="1468231" y="1256171"/>
                </a:lnTo>
                <a:cubicBezTo>
                  <a:pt x="1467604" y="1257572"/>
                  <a:pt x="1466399" y="1258679"/>
                  <a:pt x="1463911" y="1259109"/>
                </a:cubicBezTo>
                <a:close/>
                <a:moveTo>
                  <a:pt x="1469076" y="1251471"/>
                </a:moveTo>
                <a:lnTo>
                  <a:pt x="1469084" y="1251480"/>
                </a:lnTo>
                <a:lnTo>
                  <a:pt x="1469074" y="1251487"/>
                </a:lnTo>
                <a:lnTo>
                  <a:pt x="1469100" y="1251513"/>
                </a:lnTo>
                <a:lnTo>
                  <a:pt x="1469057" y="1251576"/>
                </a:lnTo>
                <a:close/>
                <a:moveTo>
                  <a:pt x="1401685" y="1250752"/>
                </a:moveTo>
                <a:cubicBezTo>
                  <a:pt x="1400496" y="1251035"/>
                  <a:pt x="1399056" y="1251378"/>
                  <a:pt x="1397992" y="1251629"/>
                </a:cubicBezTo>
                <a:cubicBezTo>
                  <a:pt x="1397365" y="1255870"/>
                  <a:pt x="1396895" y="1259125"/>
                  <a:pt x="1396396" y="1262474"/>
                </a:cubicBezTo>
                <a:cubicBezTo>
                  <a:pt x="1402405" y="1258311"/>
                  <a:pt x="1404627" y="1253726"/>
                  <a:pt x="1401685" y="1250752"/>
                </a:cubicBezTo>
                <a:close/>
                <a:moveTo>
                  <a:pt x="1470233" y="1250626"/>
                </a:moveTo>
                <a:cubicBezTo>
                  <a:pt x="1469857" y="1250924"/>
                  <a:pt x="1469482" y="1251221"/>
                  <a:pt x="1469105" y="1251519"/>
                </a:cubicBezTo>
                <a:lnTo>
                  <a:pt x="1469100" y="1251513"/>
                </a:lnTo>
                <a:lnTo>
                  <a:pt x="1469107" y="1251503"/>
                </a:lnTo>
                <a:lnTo>
                  <a:pt x="1469084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2" y="1249343"/>
                </a:lnTo>
                <a:close/>
                <a:moveTo>
                  <a:pt x="1456555" y="1247623"/>
                </a:moveTo>
                <a:cubicBezTo>
                  <a:pt x="1456383" y="1247576"/>
                  <a:pt x="1456148" y="1247748"/>
                  <a:pt x="1455945" y="1247810"/>
                </a:cubicBezTo>
                <a:cubicBezTo>
                  <a:pt x="1456102" y="1248093"/>
                  <a:pt x="1456258" y="1248358"/>
                  <a:pt x="1456414" y="1248639"/>
                </a:cubicBezTo>
                <a:cubicBezTo>
                  <a:pt x="1456555" y="1248482"/>
                  <a:pt x="1456696" y="1248327"/>
                  <a:pt x="1456837" y="1248154"/>
                </a:cubicBezTo>
                <a:cubicBezTo>
                  <a:pt x="1456743" y="1247967"/>
                  <a:pt x="1456696" y="1247654"/>
                  <a:pt x="1456555" y="1247623"/>
                </a:cubicBezTo>
                <a:close/>
                <a:moveTo>
                  <a:pt x="1384141" y="1244853"/>
                </a:moveTo>
                <a:cubicBezTo>
                  <a:pt x="1383592" y="1245055"/>
                  <a:pt x="1383045" y="1245259"/>
                  <a:pt x="1382513" y="1245463"/>
                </a:cubicBezTo>
                <a:cubicBezTo>
                  <a:pt x="1383249" y="1248186"/>
                  <a:pt x="1379086" y="1252395"/>
                  <a:pt x="1387834" y="1253788"/>
                </a:cubicBezTo>
                <a:cubicBezTo>
                  <a:pt x="1386301" y="1250063"/>
                  <a:pt x="1385221" y="1247466"/>
                  <a:pt x="1384141" y="1244853"/>
                </a:cubicBezTo>
                <a:close/>
                <a:moveTo>
                  <a:pt x="1373749" y="1243381"/>
                </a:moveTo>
                <a:cubicBezTo>
                  <a:pt x="1373640" y="1243788"/>
                  <a:pt x="1373545" y="1244195"/>
                  <a:pt x="1373436" y="1244601"/>
                </a:cubicBezTo>
                <a:cubicBezTo>
                  <a:pt x="1374673" y="1244978"/>
                  <a:pt x="1375893" y="1245369"/>
                  <a:pt x="1377114" y="1245759"/>
                </a:cubicBezTo>
                <a:cubicBezTo>
                  <a:pt x="1377208" y="1245196"/>
                  <a:pt x="1377301" y="1244618"/>
                  <a:pt x="1377395" y="1244054"/>
                </a:cubicBezTo>
                <a:cubicBezTo>
                  <a:pt x="1376174" y="1243835"/>
                  <a:pt x="1374970" y="1243600"/>
                  <a:pt x="1373749" y="1243381"/>
                </a:cubicBezTo>
                <a:close/>
                <a:moveTo>
                  <a:pt x="1530111" y="1242082"/>
                </a:moveTo>
                <a:lnTo>
                  <a:pt x="1530142" y="1242113"/>
                </a:lnTo>
                <a:lnTo>
                  <a:pt x="1529798" y="1242441"/>
                </a:lnTo>
                <a:close/>
                <a:moveTo>
                  <a:pt x="1530471" y="1241769"/>
                </a:moveTo>
                <a:lnTo>
                  <a:pt x="1530143" y="1242113"/>
                </a:lnTo>
                <a:lnTo>
                  <a:pt x="1530112" y="1242081"/>
                </a:lnTo>
                <a:close/>
                <a:moveTo>
                  <a:pt x="1487902" y="1240516"/>
                </a:moveTo>
                <a:lnTo>
                  <a:pt x="1487889" y="1240553"/>
                </a:lnTo>
                <a:lnTo>
                  <a:pt x="1487855" y="1240564"/>
                </a:lnTo>
                <a:close/>
                <a:moveTo>
                  <a:pt x="1487781" y="1240432"/>
                </a:moveTo>
                <a:lnTo>
                  <a:pt x="1487870" y="1240486"/>
                </a:lnTo>
                <a:lnTo>
                  <a:pt x="1487824" y="1240532"/>
                </a:lnTo>
                <a:close/>
                <a:moveTo>
                  <a:pt x="1493818" y="1238857"/>
                </a:moveTo>
                <a:cubicBezTo>
                  <a:pt x="1494006" y="1239452"/>
                  <a:pt x="1494193" y="1240047"/>
                  <a:pt x="1494397" y="1240657"/>
                </a:cubicBezTo>
                <a:cubicBezTo>
                  <a:pt x="1492081" y="1241799"/>
                  <a:pt x="1489749" y="1242926"/>
                  <a:pt x="1486462" y="1244538"/>
                </a:cubicBezTo>
                <a:lnTo>
                  <a:pt x="1487889" y="1240553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9" y="1241063"/>
                  <a:pt x="1478403" y="1241236"/>
                  <a:pt x="1477886" y="1241408"/>
                </a:cubicBezTo>
                <a:lnTo>
                  <a:pt x="1475395" y="1235852"/>
                </a:lnTo>
                <a:close/>
                <a:moveTo>
                  <a:pt x="1475382" y="1235822"/>
                </a:moveTo>
                <a:lnTo>
                  <a:pt x="1475395" y="1235852"/>
                </a:lnTo>
                <a:lnTo>
                  <a:pt x="1475350" y="1235853"/>
                </a:lnTo>
                <a:close/>
                <a:moveTo>
                  <a:pt x="1480015" y="1235806"/>
                </a:moveTo>
                <a:lnTo>
                  <a:pt x="1480021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4" y="1235838"/>
                </a:lnTo>
                <a:lnTo>
                  <a:pt x="1475306" y="1235833"/>
                </a:lnTo>
                <a:close/>
                <a:moveTo>
                  <a:pt x="1540534" y="1231424"/>
                </a:moveTo>
                <a:cubicBezTo>
                  <a:pt x="1541082" y="1232050"/>
                  <a:pt x="1541645" y="1232676"/>
                  <a:pt x="1542208" y="1233286"/>
                </a:cubicBezTo>
                <a:cubicBezTo>
                  <a:pt x="1540565" y="1234585"/>
                  <a:pt x="1538922" y="1235868"/>
                  <a:pt x="1537279" y="1237168"/>
                </a:cubicBezTo>
                <a:cubicBezTo>
                  <a:pt x="1536872" y="1236728"/>
                  <a:pt x="1536465" y="1236307"/>
                  <a:pt x="1536058" y="1235868"/>
                </a:cubicBezTo>
                <a:cubicBezTo>
                  <a:pt x="1537545" y="1234382"/>
                  <a:pt x="1539048" y="1232910"/>
                  <a:pt x="1540534" y="1231424"/>
                </a:cubicBezTo>
                <a:close/>
                <a:moveTo>
                  <a:pt x="1266763" y="1223146"/>
                </a:moveTo>
                <a:cubicBezTo>
                  <a:pt x="1266654" y="1223568"/>
                  <a:pt x="1266544" y="1223974"/>
                  <a:pt x="1266434" y="1224397"/>
                </a:cubicBezTo>
                <a:lnTo>
                  <a:pt x="1271722" y="1224848"/>
                </a:lnTo>
                <a:lnTo>
                  <a:pt x="1271911" y="1224913"/>
                </a:lnTo>
                <a:lnTo>
                  <a:pt x="1272256" y="1225211"/>
                </a:lnTo>
                <a:lnTo>
                  <a:pt x="1271944" y="1224866"/>
                </a:lnTo>
                <a:lnTo>
                  <a:pt x="1271722" y="1224848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7" y="1221870"/>
                </a:lnTo>
                <a:lnTo>
                  <a:pt x="1455925" y="1225809"/>
                </a:lnTo>
                <a:lnTo>
                  <a:pt x="1451935" y="1232648"/>
                </a:lnTo>
                <a:lnTo>
                  <a:pt x="1451875" y="1232707"/>
                </a:lnTo>
                <a:cubicBezTo>
                  <a:pt x="1451342" y="1233224"/>
                  <a:pt x="1450827" y="1233755"/>
                  <a:pt x="1450295" y="1234272"/>
                </a:cubicBezTo>
                <a:cubicBezTo>
                  <a:pt x="1449919" y="1234554"/>
                  <a:pt x="1449528" y="1234820"/>
                  <a:pt x="1449151" y="1235086"/>
                </a:cubicBezTo>
                <a:cubicBezTo>
                  <a:pt x="1449544" y="1234820"/>
                  <a:pt x="1449935" y="1234569"/>
                  <a:pt x="1450326" y="1234304"/>
                </a:cubicBezTo>
                <a:cubicBezTo>
                  <a:pt x="1450858" y="1233772"/>
                  <a:pt x="1451375" y="1233255"/>
                  <a:pt x="1451891" y="1232723"/>
                </a:cubicBezTo>
                <a:lnTo>
                  <a:pt x="1451935" y="1232648"/>
                </a:lnTo>
                <a:lnTo>
                  <a:pt x="1462697" y="1221870"/>
                </a:lnTo>
                <a:lnTo>
                  <a:pt x="1462846" y="1221783"/>
                </a:lnTo>
                <a:close/>
                <a:moveTo>
                  <a:pt x="1471705" y="1220563"/>
                </a:moveTo>
                <a:cubicBezTo>
                  <a:pt x="1469920" y="1222175"/>
                  <a:pt x="1468136" y="1223787"/>
                  <a:pt x="1466352" y="1225400"/>
                </a:cubicBezTo>
                <a:cubicBezTo>
                  <a:pt x="1466775" y="1225883"/>
                  <a:pt x="1467197" y="1226369"/>
                  <a:pt x="1467620" y="1226854"/>
                </a:cubicBezTo>
                <a:cubicBezTo>
                  <a:pt x="1469216" y="1225007"/>
                  <a:pt x="1472033" y="1224303"/>
                  <a:pt x="1471705" y="1220563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7"/>
                </a:lnTo>
                <a:lnTo>
                  <a:pt x="1480022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9" y="1213870"/>
                </a:moveTo>
                <a:lnTo>
                  <a:pt x="1480018" y="1213881"/>
                </a:lnTo>
                <a:lnTo>
                  <a:pt x="1480012" y="1213881"/>
                </a:lnTo>
                <a:close/>
                <a:moveTo>
                  <a:pt x="1478480" y="1210358"/>
                </a:moveTo>
                <a:lnTo>
                  <a:pt x="1480009" y="1213870"/>
                </a:lnTo>
                <a:lnTo>
                  <a:pt x="1477432" y="1211157"/>
                </a:lnTo>
                <a:cubicBezTo>
                  <a:pt x="1477777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1" y="1209122"/>
                  <a:pt x="1556905" y="1209701"/>
                  <a:pt x="1557608" y="1210452"/>
                </a:cubicBezTo>
                <a:cubicBezTo>
                  <a:pt x="1556638" y="1210781"/>
                  <a:pt x="1555871" y="1211297"/>
                  <a:pt x="1555496" y="1211093"/>
                </a:cubicBezTo>
                <a:cubicBezTo>
                  <a:pt x="1555090" y="1210859"/>
                  <a:pt x="1554933" y="1209998"/>
                  <a:pt x="1554901" y="1209388"/>
                </a:cubicBezTo>
                <a:cubicBezTo>
                  <a:pt x="1554886" y="1209216"/>
                  <a:pt x="1555809" y="1208715"/>
                  <a:pt x="1556044" y="1208841"/>
                </a:cubicBezTo>
                <a:close/>
                <a:moveTo>
                  <a:pt x="120000" y="1208637"/>
                </a:moveTo>
                <a:cubicBezTo>
                  <a:pt x="120313" y="1208918"/>
                  <a:pt x="120626" y="1209184"/>
                  <a:pt x="120940" y="1209451"/>
                </a:cubicBezTo>
                <a:cubicBezTo>
                  <a:pt x="120799" y="1209638"/>
                  <a:pt x="120643" y="1209827"/>
                  <a:pt x="120501" y="1210013"/>
                </a:cubicBezTo>
                <a:cubicBezTo>
                  <a:pt x="120188" y="1209747"/>
                  <a:pt x="119859" y="1209482"/>
                  <a:pt x="119593" y="1209184"/>
                </a:cubicBezTo>
                <a:cubicBezTo>
                  <a:pt x="119561" y="1209153"/>
                  <a:pt x="119859" y="1208824"/>
                  <a:pt x="120000" y="1208637"/>
                </a:cubicBezTo>
                <a:close/>
                <a:moveTo>
                  <a:pt x="901657" y="1199826"/>
                </a:moveTo>
                <a:cubicBezTo>
                  <a:pt x="899811" y="1200092"/>
                  <a:pt x="897963" y="1200358"/>
                  <a:pt x="896132" y="1200609"/>
                </a:cubicBezTo>
                <a:cubicBezTo>
                  <a:pt x="896273" y="1201250"/>
                  <a:pt x="896414" y="1201907"/>
                  <a:pt x="896554" y="1202549"/>
                </a:cubicBezTo>
                <a:cubicBezTo>
                  <a:pt x="898355" y="1202049"/>
                  <a:pt x="900138" y="1201547"/>
                  <a:pt x="901938" y="1201048"/>
                </a:cubicBezTo>
                <a:cubicBezTo>
                  <a:pt x="901844" y="1200640"/>
                  <a:pt x="901750" y="1200233"/>
                  <a:pt x="901657" y="1199826"/>
                </a:cubicBezTo>
                <a:close/>
                <a:moveTo>
                  <a:pt x="1526278" y="1197744"/>
                </a:moveTo>
                <a:cubicBezTo>
                  <a:pt x="1527107" y="1198214"/>
                  <a:pt x="1527576" y="1199794"/>
                  <a:pt x="1527670" y="1200921"/>
                </a:cubicBezTo>
                <a:cubicBezTo>
                  <a:pt x="1527748" y="1201860"/>
                  <a:pt x="1527122" y="1202909"/>
                  <a:pt x="1526653" y="1203832"/>
                </a:cubicBezTo>
                <a:cubicBezTo>
                  <a:pt x="1523068" y="1211000"/>
                  <a:pt x="1519626" y="1218247"/>
                  <a:pt x="1515745" y="1225242"/>
                </a:cubicBezTo>
                <a:cubicBezTo>
                  <a:pt x="1514556" y="1227386"/>
                  <a:pt x="1512411" y="1229358"/>
                  <a:pt x="1510236" y="1230531"/>
                </a:cubicBezTo>
                <a:cubicBezTo>
                  <a:pt x="1506214" y="1232676"/>
                  <a:pt x="1501846" y="1234178"/>
                  <a:pt x="1497622" y="1235947"/>
                </a:cubicBezTo>
                <a:cubicBezTo>
                  <a:pt x="1497168" y="1235712"/>
                  <a:pt x="1496729" y="1235493"/>
                  <a:pt x="1496275" y="1235289"/>
                </a:cubicBezTo>
                <a:cubicBezTo>
                  <a:pt x="1498310" y="1231267"/>
                  <a:pt x="1500282" y="1227198"/>
                  <a:pt x="1502426" y="1223223"/>
                </a:cubicBezTo>
                <a:cubicBezTo>
                  <a:pt x="1504257" y="1219812"/>
                  <a:pt x="1505947" y="1216228"/>
                  <a:pt x="1508311" y="1213222"/>
                </a:cubicBezTo>
                <a:cubicBezTo>
                  <a:pt x="1510861" y="1209968"/>
                  <a:pt x="1514164" y="1207291"/>
                  <a:pt x="1517090" y="1204317"/>
                </a:cubicBezTo>
                <a:cubicBezTo>
                  <a:pt x="1519047" y="1202330"/>
                  <a:pt x="1520831" y="1200139"/>
                  <a:pt x="1522944" y="1198323"/>
                </a:cubicBezTo>
                <a:cubicBezTo>
                  <a:pt x="1523711" y="1197666"/>
                  <a:pt x="1525495" y="1197290"/>
                  <a:pt x="1526278" y="1197744"/>
                </a:cubicBezTo>
                <a:close/>
                <a:moveTo>
                  <a:pt x="1498466" y="1195599"/>
                </a:moveTo>
                <a:cubicBezTo>
                  <a:pt x="1498764" y="1195929"/>
                  <a:pt x="1499046" y="1196257"/>
                  <a:pt x="1499342" y="1196586"/>
                </a:cubicBezTo>
                <a:cubicBezTo>
                  <a:pt x="1498811" y="1196819"/>
                  <a:pt x="1498294" y="1197055"/>
                  <a:pt x="1497763" y="1197290"/>
                </a:cubicBezTo>
                <a:cubicBezTo>
                  <a:pt x="1497590" y="1196883"/>
                  <a:pt x="1497418" y="1196492"/>
                  <a:pt x="1497245" y="1196084"/>
                </a:cubicBezTo>
                <a:cubicBezTo>
                  <a:pt x="1497652" y="1195929"/>
                  <a:pt x="1498060" y="1195772"/>
                  <a:pt x="1498466" y="1195599"/>
                </a:cubicBezTo>
                <a:close/>
                <a:moveTo>
                  <a:pt x="1508716" y="1194098"/>
                </a:moveTo>
                <a:cubicBezTo>
                  <a:pt x="1509202" y="1194428"/>
                  <a:pt x="1509672" y="1194755"/>
                  <a:pt x="1510156" y="1195084"/>
                </a:cubicBezTo>
                <a:cubicBezTo>
                  <a:pt x="1508983" y="1196148"/>
                  <a:pt x="1507825" y="1197212"/>
                  <a:pt x="1506667" y="1198292"/>
                </a:cubicBezTo>
                <a:cubicBezTo>
                  <a:pt x="1507356" y="1196900"/>
                  <a:pt x="1508044" y="1195491"/>
                  <a:pt x="1508716" y="1194098"/>
                </a:cubicBezTo>
                <a:close/>
                <a:moveTo>
                  <a:pt x="1563931" y="1191280"/>
                </a:moveTo>
                <a:cubicBezTo>
                  <a:pt x="1564261" y="1191515"/>
                  <a:pt x="1564573" y="1191749"/>
                  <a:pt x="1564902" y="1191984"/>
                </a:cubicBezTo>
                <a:cubicBezTo>
                  <a:pt x="1564261" y="1192517"/>
                  <a:pt x="1563618" y="1193048"/>
                  <a:pt x="1562993" y="1193596"/>
                </a:cubicBezTo>
                <a:cubicBezTo>
                  <a:pt x="1563306" y="1192829"/>
                  <a:pt x="1563618" y="1192046"/>
                  <a:pt x="1563931" y="1191280"/>
                </a:cubicBezTo>
                <a:close/>
                <a:moveTo>
                  <a:pt x="1478761" y="1188666"/>
                </a:moveTo>
                <a:cubicBezTo>
                  <a:pt x="1478950" y="1188776"/>
                  <a:pt x="1479247" y="1188854"/>
                  <a:pt x="1479279" y="1189011"/>
                </a:cubicBezTo>
                <a:cubicBezTo>
                  <a:pt x="1479325" y="1189183"/>
                  <a:pt x="1479138" y="1189402"/>
                  <a:pt x="1479059" y="1189621"/>
                </a:cubicBezTo>
                <a:cubicBezTo>
                  <a:pt x="1478841" y="1189637"/>
                  <a:pt x="1478637" y="1189668"/>
                  <a:pt x="1478418" y="1189683"/>
                </a:cubicBezTo>
                <a:cubicBezTo>
                  <a:pt x="1478527" y="1189339"/>
                  <a:pt x="1478653" y="1189011"/>
                  <a:pt x="1478761" y="1188666"/>
                </a:cubicBezTo>
                <a:close/>
                <a:moveTo>
                  <a:pt x="1510219" y="1187416"/>
                </a:moveTo>
                <a:cubicBezTo>
                  <a:pt x="1511269" y="1187744"/>
                  <a:pt x="1512316" y="1188057"/>
                  <a:pt x="1513366" y="1188386"/>
                </a:cubicBezTo>
                <a:cubicBezTo>
                  <a:pt x="1513209" y="1188840"/>
                  <a:pt x="1513021" y="1189685"/>
                  <a:pt x="1512896" y="1189670"/>
                </a:cubicBezTo>
                <a:cubicBezTo>
                  <a:pt x="1511832" y="1189606"/>
                  <a:pt x="1510783" y="1189388"/>
                  <a:pt x="1509734" y="1189215"/>
                </a:cubicBezTo>
                <a:cubicBezTo>
                  <a:pt x="1509907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9" y="1186257"/>
                  <a:pt x="103677" y="1187400"/>
                  <a:pt x="104992" y="1188542"/>
                </a:cubicBezTo>
                <a:cubicBezTo>
                  <a:pt x="103332" y="1189310"/>
                  <a:pt x="102331" y="1190108"/>
                  <a:pt x="101346" y="1190091"/>
                </a:cubicBezTo>
                <a:cubicBezTo>
                  <a:pt x="100719" y="1190075"/>
                  <a:pt x="100125" y="1188840"/>
                  <a:pt x="99515" y="1188151"/>
                </a:cubicBezTo>
                <a:cubicBezTo>
                  <a:pt x="100453" y="1187525"/>
                  <a:pt x="101314" y="1186571"/>
                  <a:pt x="102331" y="1186382"/>
                </a:cubicBezTo>
                <a:close/>
                <a:moveTo>
                  <a:pt x="1497245" y="1181058"/>
                </a:moveTo>
                <a:lnTo>
                  <a:pt x="1497245" y="1181061"/>
                </a:lnTo>
                <a:lnTo>
                  <a:pt x="1497277" y="1181093"/>
                </a:lnTo>
                <a:lnTo>
                  <a:pt x="1497287" y="1181103"/>
                </a:lnTo>
                <a:lnTo>
                  <a:pt x="1494444" y="1187352"/>
                </a:lnTo>
                <a:cubicBezTo>
                  <a:pt x="1491189" y="1190529"/>
                  <a:pt x="1491486" y="1193598"/>
                  <a:pt x="1493599" y="1196618"/>
                </a:cubicBezTo>
                <a:cubicBezTo>
                  <a:pt x="1490782" y="1199341"/>
                  <a:pt x="1488529" y="1202111"/>
                  <a:pt x="1485696" y="1204004"/>
                </a:cubicBezTo>
                <a:cubicBezTo>
                  <a:pt x="1484162" y="1205037"/>
                  <a:pt x="1480891" y="1205507"/>
                  <a:pt x="1479702" y="1204568"/>
                </a:cubicBezTo>
                <a:cubicBezTo>
                  <a:pt x="1477667" y="1202987"/>
                  <a:pt x="1480265" y="1201438"/>
                  <a:pt x="1481017" y="1199701"/>
                </a:cubicBezTo>
                <a:cubicBezTo>
                  <a:pt x="1483426" y="1194098"/>
                  <a:pt x="1488169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4" y="1184927"/>
                  <a:pt x="1535182" y="1190748"/>
                  <a:pt x="1530314" y="1194474"/>
                </a:cubicBezTo>
                <a:cubicBezTo>
                  <a:pt x="1526434" y="1191938"/>
                  <a:pt x="1528437" y="1189388"/>
                  <a:pt x="1529579" y="1186915"/>
                </a:cubicBezTo>
                <a:cubicBezTo>
                  <a:pt x="1532474" y="1180623"/>
                  <a:pt x="1532474" y="1180639"/>
                  <a:pt x="1537201" y="1179919"/>
                </a:cubicBezTo>
                <a:close/>
                <a:moveTo>
                  <a:pt x="1518061" y="1178307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4" y="1181312"/>
                  <a:pt x="1517967" y="1182986"/>
                  <a:pt x="1516840" y="1184661"/>
                </a:cubicBezTo>
                <a:cubicBezTo>
                  <a:pt x="1516291" y="1184348"/>
                  <a:pt x="1515760" y="1184051"/>
                  <a:pt x="1515212" y="1183737"/>
                </a:cubicBezTo>
                <a:cubicBezTo>
                  <a:pt x="1516168" y="1181922"/>
                  <a:pt x="1517106" y="1180122"/>
                  <a:pt x="1518061" y="1178307"/>
                </a:cubicBezTo>
                <a:close/>
                <a:moveTo>
                  <a:pt x="1502284" y="1174503"/>
                </a:moveTo>
                <a:lnTo>
                  <a:pt x="1501956" y="1174801"/>
                </a:lnTo>
                <a:cubicBezTo>
                  <a:pt x="1501439" y="1175317"/>
                  <a:pt x="1500907" y="1175849"/>
                  <a:pt x="1500391" y="1176366"/>
                </a:cubicBezTo>
                <a:lnTo>
                  <a:pt x="1500094" y="1176695"/>
                </a:lnTo>
                <a:lnTo>
                  <a:pt x="1500406" y="1176397"/>
                </a:lnTo>
                <a:cubicBezTo>
                  <a:pt x="1500923" y="1175881"/>
                  <a:pt x="1501456" y="1175348"/>
                  <a:pt x="1501972" y="1174832"/>
                </a:cubicBezTo>
                <a:close/>
                <a:moveTo>
                  <a:pt x="1539501" y="1173236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6" y="1172923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6"/>
                </a:lnTo>
                <a:close/>
                <a:moveTo>
                  <a:pt x="1527544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4" y="1173532"/>
                  <a:pt x="1526041" y="1174706"/>
                  <a:pt x="1524555" y="1175865"/>
                </a:cubicBezTo>
                <a:cubicBezTo>
                  <a:pt x="1524242" y="1175551"/>
                  <a:pt x="1523944" y="1175222"/>
                  <a:pt x="1523631" y="1174910"/>
                </a:cubicBezTo>
                <a:cubicBezTo>
                  <a:pt x="1524931" y="1173563"/>
                  <a:pt x="1526245" y="1172234"/>
                  <a:pt x="1527544" y="1170888"/>
                </a:cubicBezTo>
                <a:close/>
                <a:moveTo>
                  <a:pt x="1578847" y="1170246"/>
                </a:moveTo>
                <a:cubicBezTo>
                  <a:pt x="1579237" y="1170356"/>
                  <a:pt x="1579645" y="1170465"/>
                  <a:pt x="1580036" y="1170575"/>
                </a:cubicBezTo>
                <a:cubicBezTo>
                  <a:pt x="1579754" y="1171670"/>
                  <a:pt x="1579456" y="1172782"/>
                  <a:pt x="1579175" y="1173878"/>
                </a:cubicBezTo>
                <a:cubicBezTo>
                  <a:pt x="1578736" y="1173768"/>
                  <a:pt x="1578299" y="1173643"/>
                  <a:pt x="1577860" y="1173518"/>
                </a:cubicBezTo>
                <a:cubicBezTo>
                  <a:pt x="1578189" y="1172422"/>
                  <a:pt x="1578518" y="1171342"/>
                  <a:pt x="1578847" y="1170246"/>
                </a:cubicBezTo>
                <a:close/>
                <a:moveTo>
                  <a:pt x="1504059" y="1169441"/>
                </a:moveTo>
                <a:cubicBezTo>
                  <a:pt x="1505806" y="1169324"/>
                  <a:pt x="1507621" y="1169879"/>
                  <a:pt x="1509547" y="1170763"/>
                </a:cubicBezTo>
                <a:cubicBezTo>
                  <a:pt x="1511470" y="1175067"/>
                  <a:pt x="1511033" y="1178557"/>
                  <a:pt x="1506620" y="1181343"/>
                </a:cubicBezTo>
                <a:cubicBezTo>
                  <a:pt x="1505133" y="1182282"/>
                  <a:pt x="1504506" y="1184582"/>
                  <a:pt x="1503193" y="1186726"/>
                </a:cubicBezTo>
                <a:lnTo>
                  <a:pt x="1497287" y="1181103"/>
                </a:lnTo>
                <a:lnTo>
                  <a:pt x="1497292" y="1181093"/>
                </a:lnTo>
                <a:lnTo>
                  <a:pt x="1497260" y="1181045"/>
                </a:lnTo>
                <a:lnTo>
                  <a:pt x="1497245" y="1181058"/>
                </a:lnTo>
                <a:lnTo>
                  <a:pt x="1498982" y="1172156"/>
                </a:lnTo>
                <a:cubicBezTo>
                  <a:pt x="1500634" y="1170349"/>
                  <a:pt x="1502312" y="1169558"/>
                  <a:pt x="1504059" y="1169441"/>
                </a:cubicBezTo>
                <a:close/>
                <a:moveTo>
                  <a:pt x="1519156" y="1163846"/>
                </a:moveTo>
                <a:lnTo>
                  <a:pt x="1519187" y="1163892"/>
                </a:lnTo>
                <a:lnTo>
                  <a:pt x="1519188" y="1163889"/>
                </a:lnTo>
                <a:lnTo>
                  <a:pt x="1519203" y="1163908"/>
                </a:lnTo>
                <a:lnTo>
                  <a:pt x="1519134" y="1163867"/>
                </a:lnTo>
                <a:close/>
                <a:moveTo>
                  <a:pt x="1519156" y="1163845"/>
                </a:moveTo>
                <a:lnTo>
                  <a:pt x="1519157" y="1163846"/>
                </a:lnTo>
                <a:lnTo>
                  <a:pt x="1519156" y="1163846"/>
                </a:lnTo>
                <a:close/>
                <a:moveTo>
                  <a:pt x="1519213" y="1163840"/>
                </a:moveTo>
                <a:lnTo>
                  <a:pt x="1519188" y="1163889"/>
                </a:lnTo>
                <a:lnTo>
                  <a:pt x="1519157" y="1163846"/>
                </a:lnTo>
                <a:close/>
                <a:moveTo>
                  <a:pt x="1525291" y="1158962"/>
                </a:moveTo>
                <a:cubicBezTo>
                  <a:pt x="1525572" y="1158947"/>
                  <a:pt x="1526386" y="1160450"/>
                  <a:pt x="1526182" y="1160826"/>
                </a:cubicBezTo>
                <a:cubicBezTo>
                  <a:pt x="1525604" y="1161859"/>
                  <a:pt x="1524775" y="1163078"/>
                  <a:pt x="1523757" y="1163438"/>
                </a:cubicBezTo>
                <a:lnTo>
                  <a:pt x="1519213" y="1163840"/>
                </a:lnTo>
                <a:lnTo>
                  <a:pt x="1521205" y="1159856"/>
                </a:lnTo>
                <a:cubicBezTo>
                  <a:pt x="1522145" y="1159041"/>
                  <a:pt x="1523882" y="1159026"/>
                  <a:pt x="1525291" y="1158962"/>
                </a:cubicBezTo>
                <a:close/>
                <a:moveTo>
                  <a:pt x="1562492" y="1158493"/>
                </a:moveTo>
                <a:cubicBezTo>
                  <a:pt x="1562727" y="1158712"/>
                  <a:pt x="1562977" y="1158917"/>
                  <a:pt x="1563212" y="1159134"/>
                </a:cubicBezTo>
                <a:cubicBezTo>
                  <a:pt x="1563040" y="1159244"/>
                  <a:pt x="1562851" y="1159353"/>
                  <a:pt x="1562648" y="1159464"/>
                </a:cubicBezTo>
                <a:cubicBezTo>
                  <a:pt x="1562492" y="1159337"/>
                  <a:pt x="1562227" y="1159213"/>
                  <a:pt x="1562227" y="1159072"/>
                </a:cubicBezTo>
                <a:cubicBezTo>
                  <a:pt x="1562211" y="1158884"/>
                  <a:pt x="1562398" y="1158680"/>
                  <a:pt x="1562492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4" y="1157742"/>
                  <a:pt x="1539564" y="1158117"/>
                </a:cubicBezTo>
                <a:cubicBezTo>
                  <a:pt x="1539172" y="1158306"/>
                  <a:pt x="1538797" y="1158509"/>
                  <a:pt x="1538406" y="1158696"/>
                </a:cubicBezTo>
                <a:cubicBezTo>
                  <a:pt x="1538076" y="1158400"/>
                  <a:pt x="1537749" y="1158101"/>
                  <a:pt x="1537420" y="1157805"/>
                </a:cubicBezTo>
                <a:cubicBezTo>
                  <a:pt x="1537921" y="1157522"/>
                  <a:pt x="1538389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8" y="1150575"/>
                </a:lnTo>
                <a:lnTo>
                  <a:pt x="1547233" y="1150778"/>
                </a:lnTo>
                <a:close/>
                <a:moveTo>
                  <a:pt x="1511095" y="1149431"/>
                </a:moveTo>
                <a:cubicBezTo>
                  <a:pt x="1510501" y="1152421"/>
                  <a:pt x="1510016" y="1154847"/>
                  <a:pt x="1509390" y="1158040"/>
                </a:cubicBezTo>
                <a:lnTo>
                  <a:pt x="1519134" y="1163867"/>
                </a:lnTo>
                <a:lnTo>
                  <a:pt x="1515619" y="1167267"/>
                </a:lnTo>
                <a:cubicBezTo>
                  <a:pt x="1514128" y="1167707"/>
                  <a:pt x="1512411" y="1167632"/>
                  <a:pt x="1510720" y="1167601"/>
                </a:cubicBezTo>
                <a:cubicBezTo>
                  <a:pt x="1510000" y="1167585"/>
                  <a:pt x="1508638" y="1167054"/>
                  <a:pt x="1508654" y="1166882"/>
                </a:cubicBezTo>
                <a:cubicBezTo>
                  <a:pt x="1509280" y="1161248"/>
                  <a:pt x="1500907" y="1162844"/>
                  <a:pt x="1501768" y="1155927"/>
                </a:cubicBezTo>
                <a:cubicBezTo>
                  <a:pt x="1503850" y="1154487"/>
                  <a:pt x="1507089" y="1152218"/>
                  <a:pt x="1511095" y="1149431"/>
                </a:cubicBezTo>
                <a:close/>
                <a:moveTo>
                  <a:pt x="1528296" y="1149197"/>
                </a:moveTo>
                <a:cubicBezTo>
                  <a:pt x="1528577" y="1149447"/>
                  <a:pt x="1528875" y="1149666"/>
                  <a:pt x="1529125" y="1149948"/>
                </a:cubicBezTo>
                <a:cubicBezTo>
                  <a:pt x="1529157" y="1149980"/>
                  <a:pt x="1528891" y="1150277"/>
                  <a:pt x="1528750" y="1150449"/>
                </a:cubicBezTo>
                <a:cubicBezTo>
                  <a:pt x="1528468" y="1150199"/>
                  <a:pt x="1528186" y="1149948"/>
                  <a:pt x="1527904" y="1149713"/>
                </a:cubicBezTo>
                <a:cubicBezTo>
                  <a:pt x="1528030" y="1149541"/>
                  <a:pt x="1528171" y="1149369"/>
                  <a:pt x="1528296" y="1149197"/>
                </a:cubicBezTo>
                <a:close/>
                <a:moveTo>
                  <a:pt x="1524993" y="1144235"/>
                </a:moveTo>
                <a:lnTo>
                  <a:pt x="1523882" y="1145097"/>
                </a:lnTo>
                <a:lnTo>
                  <a:pt x="1523522" y="1145425"/>
                </a:lnTo>
                <a:lnTo>
                  <a:pt x="1523851" y="1145065"/>
                </a:lnTo>
                <a:cubicBezTo>
                  <a:pt x="1524226" y="1144783"/>
                  <a:pt x="1524617" y="1144517"/>
                  <a:pt x="1524993" y="1144235"/>
                </a:cubicBezTo>
                <a:close/>
                <a:moveTo>
                  <a:pt x="1550488" y="1143485"/>
                </a:moveTo>
                <a:cubicBezTo>
                  <a:pt x="1550770" y="1143845"/>
                  <a:pt x="1551035" y="1144236"/>
                  <a:pt x="1551301" y="1144627"/>
                </a:cubicBezTo>
                <a:cubicBezTo>
                  <a:pt x="1551020" y="1144956"/>
                  <a:pt x="1550737" y="1145567"/>
                  <a:pt x="1550456" y="1145567"/>
                </a:cubicBezTo>
                <a:cubicBezTo>
                  <a:pt x="1550096" y="1145567"/>
                  <a:pt x="1549735" y="1145081"/>
                  <a:pt x="1549375" y="1144799"/>
                </a:cubicBezTo>
                <a:cubicBezTo>
                  <a:pt x="1549752" y="1144361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90" y="1139618"/>
                  <a:pt x="1516072" y="1139994"/>
                  <a:pt x="1516354" y="1140354"/>
                </a:cubicBezTo>
                <a:cubicBezTo>
                  <a:pt x="1515228" y="1141231"/>
                  <a:pt x="1514101" y="1142091"/>
                  <a:pt x="1512974" y="1142968"/>
                </a:cubicBezTo>
                <a:cubicBezTo>
                  <a:pt x="1512692" y="1142576"/>
                  <a:pt x="1512394" y="1142185"/>
                  <a:pt x="1512082" y="1141778"/>
                </a:cubicBezTo>
                <a:cubicBezTo>
                  <a:pt x="1513225" y="1140933"/>
                  <a:pt x="1514367" y="1140088"/>
                  <a:pt x="1515509" y="1139243"/>
                </a:cubicBezTo>
                <a:close/>
                <a:moveTo>
                  <a:pt x="1530612" y="1136269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8" y="1142138"/>
                </a:cubicBezTo>
                <a:cubicBezTo>
                  <a:pt x="1529704" y="1141904"/>
                  <a:pt x="1529156" y="1141653"/>
                  <a:pt x="1528593" y="1141419"/>
                </a:cubicBezTo>
                <a:cubicBezTo>
                  <a:pt x="1529266" y="1139696"/>
                  <a:pt x="1529939" y="1137975"/>
                  <a:pt x="1530612" y="1136269"/>
                </a:cubicBezTo>
                <a:close/>
                <a:moveTo>
                  <a:pt x="1509265" y="1134939"/>
                </a:moveTo>
                <a:cubicBezTo>
                  <a:pt x="1509532" y="1135174"/>
                  <a:pt x="1509798" y="1135409"/>
                  <a:pt x="1510063" y="1135645"/>
                </a:cubicBezTo>
                <a:cubicBezTo>
                  <a:pt x="1509859" y="1135753"/>
                  <a:pt x="1509657" y="1135863"/>
                  <a:pt x="1509454" y="1135988"/>
                </a:cubicBezTo>
                <a:cubicBezTo>
                  <a:pt x="1509281" y="1135848"/>
                  <a:pt x="1508998" y="1135723"/>
                  <a:pt x="1508984" y="1135565"/>
                </a:cubicBezTo>
                <a:cubicBezTo>
                  <a:pt x="1508968" y="1135363"/>
                  <a:pt x="1509172" y="1135142"/>
                  <a:pt x="1509265" y="1134939"/>
                </a:cubicBezTo>
                <a:close/>
                <a:moveTo>
                  <a:pt x="69685" y="1132482"/>
                </a:moveTo>
                <a:cubicBezTo>
                  <a:pt x="70061" y="1132733"/>
                  <a:pt x="70420" y="1132984"/>
                  <a:pt x="70796" y="1133233"/>
                </a:cubicBezTo>
                <a:cubicBezTo>
                  <a:pt x="70467" y="1133702"/>
                  <a:pt x="70139" y="1134156"/>
                  <a:pt x="69809" y="1134627"/>
                </a:cubicBezTo>
                <a:cubicBezTo>
                  <a:pt x="69528" y="1134266"/>
                  <a:pt x="69042" y="1133939"/>
                  <a:pt x="68996" y="1133562"/>
                </a:cubicBezTo>
                <a:cubicBezTo>
                  <a:pt x="68965" y="1133233"/>
                  <a:pt x="69434" y="1132842"/>
                  <a:pt x="69685" y="1132482"/>
                </a:cubicBezTo>
                <a:close/>
                <a:moveTo>
                  <a:pt x="92398" y="1129407"/>
                </a:moveTo>
                <a:cubicBezTo>
                  <a:pt x="90606" y="1129125"/>
                  <a:pt x="88857" y="1129666"/>
                  <a:pt x="87214" y="1132186"/>
                </a:cubicBezTo>
                <a:cubicBezTo>
                  <a:pt x="91986" y="1136240"/>
                  <a:pt x="93426" y="1136145"/>
                  <a:pt x="97840" y="1131560"/>
                </a:cubicBezTo>
                <a:cubicBezTo>
                  <a:pt x="96024" y="1130792"/>
                  <a:pt x="94189" y="1129689"/>
                  <a:pt x="92398" y="1129407"/>
                </a:cubicBezTo>
                <a:close/>
                <a:moveTo>
                  <a:pt x="1455084" y="1128680"/>
                </a:moveTo>
                <a:cubicBezTo>
                  <a:pt x="1454880" y="1128711"/>
                  <a:pt x="1454662" y="1128727"/>
                  <a:pt x="1454458" y="1128758"/>
                </a:cubicBezTo>
                <a:cubicBezTo>
                  <a:pt x="1454552" y="1129071"/>
                  <a:pt x="1454646" y="1129384"/>
                  <a:pt x="1454740" y="1129697"/>
                </a:cubicBezTo>
                <a:cubicBezTo>
                  <a:pt x="1454912" y="1129556"/>
                  <a:pt x="1455161" y="1129463"/>
                  <a:pt x="1455240" y="1129290"/>
                </a:cubicBezTo>
                <a:cubicBezTo>
                  <a:pt x="1455287" y="1129118"/>
                  <a:pt x="1455146" y="1128883"/>
                  <a:pt x="1455084" y="1128680"/>
                </a:cubicBezTo>
                <a:close/>
                <a:moveTo>
                  <a:pt x="1526794" y="1126050"/>
                </a:moveTo>
                <a:cubicBezTo>
                  <a:pt x="1526981" y="1126113"/>
                  <a:pt x="1527090" y="1126394"/>
                  <a:pt x="1527232" y="1126581"/>
                </a:cubicBezTo>
                <a:cubicBezTo>
                  <a:pt x="1526887" y="1126691"/>
                  <a:pt x="1526558" y="1126800"/>
                  <a:pt x="1526214" y="1126910"/>
                </a:cubicBezTo>
                <a:cubicBezTo>
                  <a:pt x="1526199" y="1126676"/>
                  <a:pt x="1526183" y="1126457"/>
                  <a:pt x="1526152" y="1126223"/>
                </a:cubicBezTo>
                <a:cubicBezTo>
                  <a:pt x="1526371" y="1126159"/>
                  <a:pt x="1526621" y="1125986"/>
                  <a:pt x="1526794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7" y="1124908"/>
                  <a:pt x="1581757" y="1125268"/>
                </a:cubicBezTo>
                <a:cubicBezTo>
                  <a:pt x="1580770" y="1127162"/>
                  <a:pt x="1579769" y="1129039"/>
                  <a:pt x="1578784" y="1130933"/>
                </a:cubicBezTo>
                <a:cubicBezTo>
                  <a:pt x="1577986" y="1130479"/>
                  <a:pt x="1577171" y="1130026"/>
                  <a:pt x="1576357" y="1129571"/>
                </a:cubicBezTo>
                <a:cubicBezTo>
                  <a:pt x="1577547" y="1127771"/>
                  <a:pt x="1578736" y="1125988"/>
                  <a:pt x="1579910" y="1124188"/>
                </a:cubicBezTo>
                <a:close/>
                <a:moveTo>
                  <a:pt x="1464897" y="1112904"/>
                </a:moveTo>
                <a:cubicBezTo>
                  <a:pt x="1462173" y="1116456"/>
                  <a:pt x="1459450" y="1119993"/>
                  <a:pt x="1456570" y="1123766"/>
                </a:cubicBezTo>
                <a:cubicBezTo>
                  <a:pt x="1459450" y="1126551"/>
                  <a:pt x="1461907" y="1126739"/>
                  <a:pt x="1463629" y="1122686"/>
                </a:cubicBezTo>
                <a:cubicBezTo>
                  <a:pt x="1464772" y="1119947"/>
                  <a:pt x="1465648" y="1117082"/>
                  <a:pt x="1466648" y="1114281"/>
                </a:cubicBezTo>
                <a:cubicBezTo>
                  <a:pt x="1466071" y="1113827"/>
                  <a:pt x="1465476" y="1113358"/>
                  <a:pt x="1464897" y="1112904"/>
                </a:cubicBezTo>
                <a:close/>
                <a:moveTo>
                  <a:pt x="1478386" y="1111668"/>
                </a:moveTo>
                <a:cubicBezTo>
                  <a:pt x="1478356" y="1111637"/>
                  <a:pt x="1478043" y="1111887"/>
                  <a:pt x="1477855" y="1112012"/>
                </a:cubicBezTo>
                <a:cubicBezTo>
                  <a:pt x="1478105" y="1112294"/>
                  <a:pt x="1478324" y="1112606"/>
                  <a:pt x="1478560" y="1112904"/>
                </a:cubicBezTo>
                <a:cubicBezTo>
                  <a:pt x="1478747" y="1112779"/>
                  <a:pt x="1478920" y="1112669"/>
                  <a:pt x="1479107" y="1112544"/>
                </a:cubicBezTo>
                <a:cubicBezTo>
                  <a:pt x="1478872" y="1112247"/>
                  <a:pt x="1478653" y="1111934"/>
                  <a:pt x="1478386" y="1111668"/>
                </a:cubicBezTo>
                <a:close/>
                <a:moveTo>
                  <a:pt x="1503865" y="1109445"/>
                </a:moveTo>
                <a:cubicBezTo>
                  <a:pt x="1509531" y="1115126"/>
                  <a:pt x="1507168" y="1120353"/>
                  <a:pt x="1498842" y="1123186"/>
                </a:cubicBezTo>
                <a:lnTo>
                  <a:pt x="1498826" y="1123169"/>
                </a:lnTo>
                <a:cubicBezTo>
                  <a:pt x="1500454" y="1118741"/>
                  <a:pt x="1502082" y="1114312"/>
                  <a:pt x="1503865" y="1109445"/>
                </a:cubicBezTo>
                <a:close/>
                <a:moveTo>
                  <a:pt x="1459826" y="1107255"/>
                </a:moveTo>
                <a:cubicBezTo>
                  <a:pt x="1459074" y="1108365"/>
                  <a:pt x="1458339" y="1109478"/>
                  <a:pt x="1457588" y="1110587"/>
                </a:cubicBezTo>
                <a:cubicBezTo>
                  <a:pt x="1458073" y="1110947"/>
                  <a:pt x="1458559" y="1111293"/>
                  <a:pt x="1459043" y="1111653"/>
                </a:cubicBezTo>
                <a:cubicBezTo>
                  <a:pt x="1459685" y="1110400"/>
                  <a:pt x="1460326" y="1109165"/>
                  <a:pt x="1460953" y="1107911"/>
                </a:cubicBezTo>
                <a:cubicBezTo>
                  <a:pt x="1460577" y="1107693"/>
                  <a:pt x="1460202" y="1107474"/>
                  <a:pt x="1459826" y="1107255"/>
                </a:cubicBezTo>
                <a:close/>
                <a:moveTo>
                  <a:pt x="1602744" y="1102746"/>
                </a:moveTo>
                <a:cubicBezTo>
                  <a:pt x="1602916" y="1103170"/>
                  <a:pt x="1603089" y="1103591"/>
                  <a:pt x="1603261" y="1104014"/>
                </a:cubicBezTo>
                <a:cubicBezTo>
                  <a:pt x="1602931" y="1104312"/>
                  <a:pt x="1602604" y="1104626"/>
                  <a:pt x="1602259" y="1104922"/>
                </a:cubicBezTo>
                <a:cubicBezTo>
                  <a:pt x="1602009" y="1104389"/>
                  <a:pt x="1601695" y="1103873"/>
                  <a:pt x="1601586" y="1103325"/>
                </a:cubicBezTo>
                <a:cubicBezTo>
                  <a:pt x="1601571" y="1103216"/>
                  <a:pt x="1602337" y="1102949"/>
                  <a:pt x="1602744" y="1102746"/>
                </a:cubicBezTo>
                <a:close/>
                <a:moveTo>
                  <a:pt x="1580005" y="1100948"/>
                </a:moveTo>
                <a:cubicBezTo>
                  <a:pt x="1580552" y="1101308"/>
                  <a:pt x="1581100" y="1101668"/>
                  <a:pt x="1581632" y="1102028"/>
                </a:cubicBezTo>
                <a:cubicBezTo>
                  <a:pt x="1580771" y="1103153"/>
                  <a:pt x="1579895" y="1104281"/>
                  <a:pt x="1579034" y="1105407"/>
                </a:cubicBezTo>
                <a:cubicBezTo>
                  <a:pt x="1578628" y="1105141"/>
                  <a:pt x="1578235" y="1104860"/>
                  <a:pt x="1577829" y="1104593"/>
                </a:cubicBezTo>
                <a:cubicBezTo>
                  <a:pt x="1578549" y="1103373"/>
                  <a:pt x="1579285" y="1102153"/>
                  <a:pt x="1580005" y="1100948"/>
                </a:cubicBezTo>
                <a:close/>
                <a:moveTo>
                  <a:pt x="1525792" y="1097785"/>
                </a:moveTo>
                <a:lnTo>
                  <a:pt x="1525447" y="1098145"/>
                </a:lnTo>
                <a:lnTo>
                  <a:pt x="1525087" y="1098474"/>
                </a:lnTo>
                <a:lnTo>
                  <a:pt x="1525432" y="1098129"/>
                </a:lnTo>
                <a:lnTo>
                  <a:pt x="1525432" y="1098129"/>
                </a:lnTo>
                <a:close/>
                <a:moveTo>
                  <a:pt x="59168" y="1097395"/>
                </a:moveTo>
                <a:cubicBezTo>
                  <a:pt x="59575" y="1097942"/>
                  <a:pt x="60295" y="1098505"/>
                  <a:pt x="60278" y="1099038"/>
                </a:cubicBezTo>
                <a:cubicBezTo>
                  <a:pt x="60278" y="1099585"/>
                  <a:pt x="59528" y="1100103"/>
                  <a:pt x="58917" y="1100838"/>
                </a:cubicBezTo>
                <a:cubicBezTo>
                  <a:pt x="58244" y="1100118"/>
                  <a:pt x="57774" y="1099617"/>
                  <a:pt x="57289" y="1099115"/>
                </a:cubicBezTo>
                <a:cubicBezTo>
                  <a:pt x="57915" y="1098537"/>
                  <a:pt x="58541" y="1097974"/>
                  <a:pt x="59168" y="1097395"/>
                </a:cubicBezTo>
                <a:close/>
                <a:moveTo>
                  <a:pt x="1546622" y="1094171"/>
                </a:moveTo>
                <a:cubicBezTo>
                  <a:pt x="1547420" y="1097300"/>
                  <a:pt x="1547357" y="1098975"/>
                  <a:pt x="1548156" y="1099710"/>
                </a:cubicBezTo>
                <a:cubicBezTo>
                  <a:pt x="1549142" y="1100586"/>
                  <a:pt x="1550833" y="1100665"/>
                  <a:pt x="1552726" y="1101244"/>
                </a:cubicBezTo>
                <a:cubicBezTo>
                  <a:pt x="1552006" y="1105970"/>
                  <a:pt x="1551286" y="1110728"/>
                  <a:pt x="1550535" y="1115658"/>
                </a:cubicBezTo>
                <a:cubicBezTo>
                  <a:pt x="1544181" y="1113311"/>
                  <a:pt x="1544181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60" y="1101338"/>
                  <a:pt x="1544650" y="1098662"/>
                  <a:pt x="1546622" y="1094171"/>
                </a:cubicBezTo>
                <a:close/>
                <a:moveTo>
                  <a:pt x="1650525" y="1092528"/>
                </a:moveTo>
                <a:cubicBezTo>
                  <a:pt x="1649993" y="1092668"/>
                  <a:pt x="1649523" y="1093012"/>
                  <a:pt x="1649038" y="1093278"/>
                </a:cubicBezTo>
                <a:cubicBezTo>
                  <a:pt x="1649383" y="1093560"/>
                  <a:pt x="1649695" y="1093874"/>
                  <a:pt x="1650024" y="1094187"/>
                </a:cubicBezTo>
                <a:cubicBezTo>
                  <a:pt x="1650399" y="1093982"/>
                  <a:pt x="1650791" y="1093779"/>
                  <a:pt x="1651166" y="1093592"/>
                </a:cubicBezTo>
                <a:cubicBezTo>
                  <a:pt x="1650946" y="1093216"/>
                  <a:pt x="1650634" y="1092496"/>
                  <a:pt x="1650525" y="1092528"/>
                </a:cubicBezTo>
                <a:close/>
                <a:moveTo>
                  <a:pt x="1518576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8" y="1094781"/>
                  <a:pt x="1518514" y="1095642"/>
                  <a:pt x="1517809" y="1095548"/>
                </a:cubicBezTo>
                <a:cubicBezTo>
                  <a:pt x="1517278" y="1095470"/>
                  <a:pt x="1516448" y="1094045"/>
                  <a:pt x="1516605" y="1093419"/>
                </a:cubicBezTo>
                <a:cubicBezTo>
                  <a:pt x="1516777" y="1092715"/>
                  <a:pt x="1517857" y="1091807"/>
                  <a:pt x="1518576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8"/>
                </a:cubicBezTo>
                <a:cubicBezTo>
                  <a:pt x="1468198" y="1093154"/>
                  <a:pt x="1469044" y="1094045"/>
                  <a:pt x="1469529" y="1094061"/>
                </a:cubicBezTo>
                <a:cubicBezTo>
                  <a:pt x="1470061" y="1094092"/>
                  <a:pt x="1470625" y="1093310"/>
                  <a:pt x="1471438" y="1092684"/>
                </a:cubicBezTo>
                <a:cubicBezTo>
                  <a:pt x="1470640" y="1092042"/>
                  <a:pt x="1470077" y="1091259"/>
                  <a:pt x="1469545" y="1091275"/>
                </a:cubicBezTo>
                <a:close/>
                <a:moveTo>
                  <a:pt x="1564104" y="1087738"/>
                </a:moveTo>
                <a:cubicBezTo>
                  <a:pt x="1564558" y="1088004"/>
                  <a:pt x="1565027" y="1088286"/>
                  <a:pt x="1565481" y="1088552"/>
                </a:cubicBezTo>
                <a:cubicBezTo>
                  <a:pt x="1564777" y="1089929"/>
                  <a:pt x="1564073" y="1091322"/>
                  <a:pt x="1563368" y="1092699"/>
                </a:cubicBezTo>
                <a:cubicBezTo>
                  <a:pt x="1562774" y="1092245"/>
                  <a:pt x="1562164" y="1091807"/>
                  <a:pt x="1561537" y="1091369"/>
                </a:cubicBezTo>
                <a:cubicBezTo>
                  <a:pt x="1562398" y="1090164"/>
                  <a:pt x="1563243" y="1088943"/>
                  <a:pt x="1564104" y="1087738"/>
                </a:cubicBezTo>
                <a:close/>
                <a:moveTo>
                  <a:pt x="1696990" y="1087347"/>
                </a:moveTo>
                <a:cubicBezTo>
                  <a:pt x="1696302" y="1088052"/>
                  <a:pt x="1695598" y="1088756"/>
                  <a:pt x="1694910" y="1089444"/>
                </a:cubicBezTo>
                <a:cubicBezTo>
                  <a:pt x="1696365" y="1090383"/>
                  <a:pt x="1697836" y="1091322"/>
                  <a:pt x="1699291" y="1092261"/>
                </a:cubicBezTo>
                <a:cubicBezTo>
                  <a:pt x="1699604" y="1091964"/>
                  <a:pt x="1699916" y="1091666"/>
                  <a:pt x="1700230" y="1091369"/>
                </a:cubicBezTo>
                <a:cubicBezTo>
                  <a:pt x="1699150" y="1090039"/>
                  <a:pt x="1698070" y="1088693"/>
                  <a:pt x="1696990" y="1087347"/>
                </a:cubicBezTo>
                <a:close/>
                <a:moveTo>
                  <a:pt x="1512395" y="1086767"/>
                </a:moveTo>
                <a:cubicBezTo>
                  <a:pt x="1512802" y="1086767"/>
                  <a:pt x="1513209" y="1086846"/>
                  <a:pt x="1513631" y="1086908"/>
                </a:cubicBezTo>
                <a:cubicBezTo>
                  <a:pt x="1513554" y="1087143"/>
                  <a:pt x="1513506" y="1087362"/>
                  <a:pt x="1513444" y="1087613"/>
                </a:cubicBezTo>
                <a:cubicBezTo>
                  <a:pt x="1513037" y="1087550"/>
                  <a:pt x="1512630" y="1087488"/>
                  <a:pt x="1512223" y="1087425"/>
                </a:cubicBezTo>
                <a:cubicBezTo>
                  <a:pt x="1512285" y="1087190"/>
                  <a:pt x="1512332" y="1086767"/>
                  <a:pt x="1512395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6" y="1086824"/>
                </a:cubicBezTo>
                <a:lnTo>
                  <a:pt x="1478520" y="1090254"/>
                </a:lnTo>
                <a:lnTo>
                  <a:pt x="1478480" y="1090305"/>
                </a:lnTo>
                <a:cubicBezTo>
                  <a:pt x="1477949" y="1090821"/>
                  <a:pt x="1477432" y="1091354"/>
                  <a:pt x="1476901" y="1091870"/>
                </a:cubicBezTo>
                <a:lnTo>
                  <a:pt x="1476886" y="1091996"/>
                </a:lnTo>
                <a:lnTo>
                  <a:pt x="1475789" y="1094374"/>
                </a:lnTo>
                <a:cubicBezTo>
                  <a:pt x="1476071" y="1094452"/>
                  <a:pt x="1476337" y="1094531"/>
                  <a:pt x="1476619" y="1094625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4" y="1091369"/>
                  <a:pt x="1477981" y="1090853"/>
                  <a:pt x="1478512" y="1090321"/>
                </a:cubicBezTo>
                <a:lnTo>
                  <a:pt x="1478520" y="1090254"/>
                </a:lnTo>
                <a:close/>
                <a:moveTo>
                  <a:pt x="48150" y="1081822"/>
                </a:moveTo>
                <a:cubicBezTo>
                  <a:pt x="48446" y="1082087"/>
                  <a:pt x="48650" y="1082417"/>
                  <a:pt x="48885" y="1082714"/>
                </a:cubicBezTo>
                <a:cubicBezTo>
                  <a:pt x="48494" y="1082745"/>
                  <a:pt x="48118" y="1082808"/>
                  <a:pt x="47726" y="1082792"/>
                </a:cubicBezTo>
                <a:cubicBezTo>
                  <a:pt x="47681" y="1082792"/>
                  <a:pt x="47570" y="1082355"/>
                  <a:pt x="47633" y="1082182"/>
                </a:cubicBezTo>
                <a:cubicBezTo>
                  <a:pt x="47711" y="1082010"/>
                  <a:pt x="48118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9" y="1081509"/>
                  <a:pt x="1729152" y="1085516"/>
                </a:cubicBezTo>
                <a:cubicBezTo>
                  <a:pt x="1728479" y="1085954"/>
                  <a:pt x="1727806" y="1086392"/>
                  <a:pt x="1727149" y="1086830"/>
                </a:cubicBezTo>
                <a:cubicBezTo>
                  <a:pt x="1725865" y="1085077"/>
                  <a:pt x="1724567" y="1083340"/>
                  <a:pt x="1722500" y="1080507"/>
                </a:cubicBezTo>
                <a:close/>
                <a:moveTo>
                  <a:pt x="1540363" y="1077675"/>
                </a:moveTo>
                <a:cubicBezTo>
                  <a:pt x="1541020" y="1077909"/>
                  <a:pt x="1541661" y="1078144"/>
                  <a:pt x="1542302" y="1078379"/>
                </a:cubicBezTo>
                <a:cubicBezTo>
                  <a:pt x="1541724" y="1080898"/>
                  <a:pt x="1541145" y="1083418"/>
                  <a:pt x="1540503" y="1086188"/>
                </a:cubicBezTo>
                <a:cubicBezTo>
                  <a:pt x="1542178" y="1086596"/>
                  <a:pt x="1543774" y="1087002"/>
                  <a:pt x="1546842" y="1087754"/>
                </a:cubicBezTo>
                <a:cubicBezTo>
                  <a:pt x="1542522" y="1091228"/>
                  <a:pt x="1539189" y="1093920"/>
                  <a:pt x="1535026" y="1097270"/>
                </a:cubicBezTo>
                <a:cubicBezTo>
                  <a:pt x="1534306" y="1096956"/>
                  <a:pt x="1532552" y="1096174"/>
                  <a:pt x="1529814" y="1094952"/>
                </a:cubicBezTo>
                <a:cubicBezTo>
                  <a:pt x="1533570" y="1088818"/>
                  <a:pt x="1536966" y="1083246"/>
                  <a:pt x="1540363" y="1077675"/>
                </a:cubicBezTo>
                <a:close/>
                <a:moveTo>
                  <a:pt x="55850" y="1077158"/>
                </a:moveTo>
                <a:cubicBezTo>
                  <a:pt x="56351" y="1077175"/>
                  <a:pt x="56867" y="1077925"/>
                  <a:pt x="57587" y="1078505"/>
                </a:cubicBezTo>
                <a:cubicBezTo>
                  <a:pt x="56898" y="1079162"/>
                  <a:pt x="56131" y="1080071"/>
                  <a:pt x="55975" y="1079976"/>
                </a:cubicBezTo>
                <a:cubicBezTo>
                  <a:pt x="55286" y="1079570"/>
                  <a:pt x="54785" y="1078865"/>
                  <a:pt x="54221" y="1078271"/>
                </a:cubicBezTo>
                <a:cubicBezTo>
                  <a:pt x="54770" y="1077863"/>
                  <a:pt x="55302" y="1077158"/>
                  <a:pt x="55850" y="1077158"/>
                </a:cubicBezTo>
                <a:close/>
                <a:moveTo>
                  <a:pt x="1489449" y="1073090"/>
                </a:moveTo>
                <a:lnTo>
                  <a:pt x="1489481" y="1073090"/>
                </a:lnTo>
                <a:lnTo>
                  <a:pt x="1489463" y="1073110"/>
                </a:lnTo>
                <a:close/>
                <a:moveTo>
                  <a:pt x="1745803" y="1070851"/>
                </a:moveTo>
                <a:cubicBezTo>
                  <a:pt x="1746163" y="1070915"/>
                  <a:pt x="1746523" y="1070960"/>
                  <a:pt x="1746868" y="1071070"/>
                </a:cubicBezTo>
                <a:cubicBezTo>
                  <a:pt x="1746898" y="1071086"/>
                  <a:pt x="1746821" y="1071447"/>
                  <a:pt x="1746789" y="1071650"/>
                </a:cubicBezTo>
                <a:cubicBezTo>
                  <a:pt x="1746445" y="1071587"/>
                  <a:pt x="1746085" y="1071524"/>
                  <a:pt x="1745740" y="1071414"/>
                </a:cubicBezTo>
                <a:cubicBezTo>
                  <a:pt x="1745710" y="1071399"/>
                  <a:pt x="1745788" y="1071040"/>
                  <a:pt x="1745803" y="1070851"/>
                </a:cubicBezTo>
                <a:close/>
                <a:moveTo>
                  <a:pt x="1491790" y="1070662"/>
                </a:moveTo>
                <a:lnTo>
                  <a:pt x="1494060" y="1073062"/>
                </a:lnTo>
                <a:lnTo>
                  <a:pt x="1494042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2" y="1074655"/>
                </a:lnTo>
                <a:lnTo>
                  <a:pt x="1557968" y="1074999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2" y="1078066"/>
                </a:lnTo>
                <a:cubicBezTo>
                  <a:pt x="1562836" y="1078818"/>
                  <a:pt x="1561036" y="1081181"/>
                  <a:pt x="1559690" y="1081964"/>
                </a:cubicBezTo>
                <a:cubicBezTo>
                  <a:pt x="1556889" y="1083608"/>
                  <a:pt x="1553743" y="1084688"/>
                  <a:pt x="1550191" y="1086251"/>
                </a:cubicBezTo>
                <a:cubicBezTo>
                  <a:pt x="1548892" y="1077628"/>
                  <a:pt x="1554166" y="1073419"/>
                  <a:pt x="1560724" y="1069756"/>
                </a:cubicBezTo>
                <a:close/>
                <a:moveTo>
                  <a:pt x="1598456" y="1068222"/>
                </a:moveTo>
                <a:cubicBezTo>
                  <a:pt x="1605389" y="1067252"/>
                  <a:pt x="1609067" y="1072119"/>
                  <a:pt x="1614685" y="1076972"/>
                </a:cubicBezTo>
                <a:cubicBezTo>
                  <a:pt x="1606657" y="1076690"/>
                  <a:pt x="1602353" y="1072886"/>
                  <a:pt x="1598456" y="1068222"/>
                </a:cubicBezTo>
                <a:close/>
                <a:moveTo>
                  <a:pt x="1648897" y="1064544"/>
                </a:moveTo>
                <a:cubicBezTo>
                  <a:pt x="1651558" y="1071259"/>
                  <a:pt x="1656190" y="1070257"/>
                  <a:pt x="1661668" y="1070820"/>
                </a:cubicBezTo>
                <a:cubicBezTo>
                  <a:pt x="1658224" y="1066031"/>
                  <a:pt x="1654765" y="1064403"/>
                  <a:pt x="1648897" y="1064544"/>
                </a:cubicBezTo>
                <a:close/>
                <a:moveTo>
                  <a:pt x="1577986" y="1062541"/>
                </a:moveTo>
                <a:cubicBezTo>
                  <a:pt x="1575733" y="1070069"/>
                  <a:pt x="1573807" y="1072088"/>
                  <a:pt x="1567798" y="1073998"/>
                </a:cubicBezTo>
                <a:cubicBezTo>
                  <a:pt x="1567062" y="1069819"/>
                  <a:pt x="1567062" y="1069819"/>
                  <a:pt x="1577986" y="1062541"/>
                </a:cubicBezTo>
                <a:close/>
                <a:moveTo>
                  <a:pt x="1524540" y="1057361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8" y="1058066"/>
                  <a:pt x="1524165" y="1058237"/>
                  <a:pt x="1523977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4" y="1057643"/>
                  <a:pt x="1524227" y="1057502"/>
                  <a:pt x="1524540" y="1057361"/>
                </a:cubicBezTo>
                <a:close/>
                <a:moveTo>
                  <a:pt x="1556560" y="1052555"/>
                </a:moveTo>
                <a:cubicBezTo>
                  <a:pt x="1556732" y="1052619"/>
                  <a:pt x="1556842" y="1052885"/>
                  <a:pt x="1556967" y="1053057"/>
                </a:cubicBezTo>
                <a:cubicBezTo>
                  <a:pt x="1556653" y="1053151"/>
                  <a:pt x="1556326" y="1053245"/>
                  <a:pt x="1556013" y="1053354"/>
                </a:cubicBezTo>
                <a:cubicBezTo>
                  <a:pt x="1555996" y="1053134"/>
                  <a:pt x="1555965" y="1052931"/>
                  <a:pt x="1555950" y="1052712"/>
                </a:cubicBezTo>
                <a:cubicBezTo>
                  <a:pt x="1556152" y="1052650"/>
                  <a:pt x="1556404" y="1052493"/>
                  <a:pt x="1556560" y="1052555"/>
                </a:cubicBezTo>
                <a:close/>
                <a:moveTo>
                  <a:pt x="1513318" y="1049786"/>
                </a:moveTo>
                <a:cubicBezTo>
                  <a:pt x="1516683" y="1050740"/>
                  <a:pt x="1519609" y="1051586"/>
                  <a:pt x="1523428" y="1052665"/>
                </a:cubicBezTo>
                <a:cubicBezTo>
                  <a:pt x="1520470" y="1055451"/>
                  <a:pt x="1517763" y="1057987"/>
                  <a:pt x="1514632" y="1060944"/>
                </a:cubicBezTo>
                <a:cubicBezTo>
                  <a:pt x="1515666" y="1064748"/>
                  <a:pt x="1516730" y="1068676"/>
                  <a:pt x="1517935" y="1073089"/>
                </a:cubicBezTo>
                <a:cubicBezTo>
                  <a:pt x="1510298" y="1076188"/>
                  <a:pt x="1508482" y="1083841"/>
                  <a:pt x="1505399" y="1090508"/>
                </a:cubicBezTo>
                <a:cubicBezTo>
                  <a:pt x="1503459" y="1094702"/>
                  <a:pt x="1500908" y="1095704"/>
                  <a:pt x="1495900" y="1093748"/>
                </a:cubicBezTo>
                <a:cubicBezTo>
                  <a:pt x="1499468" y="1087018"/>
                  <a:pt x="1501002" y="1079630"/>
                  <a:pt x="1508514" y="1075953"/>
                </a:cubicBezTo>
                <a:cubicBezTo>
                  <a:pt x="1512630" y="1073934"/>
                  <a:pt x="1513756" y="1069569"/>
                  <a:pt x="1512364" y="1065093"/>
                </a:cubicBezTo>
                <a:cubicBezTo>
                  <a:pt x="1510752" y="1059911"/>
                  <a:pt x="1509202" y="1054559"/>
                  <a:pt x="1513318" y="1049786"/>
                </a:cubicBezTo>
                <a:close/>
                <a:moveTo>
                  <a:pt x="1473348" y="1047267"/>
                </a:moveTo>
                <a:cubicBezTo>
                  <a:pt x="1472971" y="1047533"/>
                  <a:pt x="1472596" y="1047783"/>
                  <a:pt x="1472221" y="1048049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7" y="1048362"/>
                  <a:pt x="1472252" y="1048081"/>
                </a:cubicBezTo>
                <a:cubicBezTo>
                  <a:pt x="1472612" y="1047814"/>
                  <a:pt x="1472988" y="1047533"/>
                  <a:pt x="1473348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4" y="1046565"/>
                </a:lnTo>
                <a:lnTo>
                  <a:pt x="1460937" y="1048190"/>
                </a:lnTo>
                <a:cubicBezTo>
                  <a:pt x="1461313" y="1048613"/>
                  <a:pt x="1461688" y="1049036"/>
                  <a:pt x="1462454" y="1049911"/>
                </a:cubicBezTo>
                <a:lnTo>
                  <a:pt x="1462804" y="1046565"/>
                </a:lnTo>
                <a:lnTo>
                  <a:pt x="1462862" y="1046515"/>
                </a:lnTo>
                <a:cubicBezTo>
                  <a:pt x="1462862" y="1046515"/>
                  <a:pt x="1463159" y="1046187"/>
                  <a:pt x="1463159" y="1046155"/>
                </a:cubicBezTo>
                <a:close/>
                <a:moveTo>
                  <a:pt x="1524478" y="1044918"/>
                </a:moveTo>
                <a:cubicBezTo>
                  <a:pt x="1524634" y="1045325"/>
                  <a:pt x="1524790" y="1045732"/>
                  <a:pt x="1524947" y="1046155"/>
                </a:cubicBezTo>
                <a:cubicBezTo>
                  <a:pt x="1524634" y="1046452"/>
                  <a:pt x="1524306" y="1046734"/>
                  <a:pt x="1523992" y="1047031"/>
                </a:cubicBezTo>
                <a:cubicBezTo>
                  <a:pt x="1523757" y="1046515"/>
                  <a:pt x="1523460" y="1046030"/>
                  <a:pt x="1523366" y="1045482"/>
                </a:cubicBezTo>
                <a:cubicBezTo>
                  <a:pt x="1523351" y="1045358"/>
                  <a:pt x="1524086" y="1045106"/>
                  <a:pt x="1524478" y="1044918"/>
                </a:cubicBezTo>
                <a:close/>
                <a:moveTo>
                  <a:pt x="1546231" y="1041836"/>
                </a:moveTo>
                <a:cubicBezTo>
                  <a:pt x="1546982" y="1042462"/>
                  <a:pt x="1547451" y="1042853"/>
                  <a:pt x="1547921" y="1043245"/>
                </a:cubicBezTo>
                <a:cubicBezTo>
                  <a:pt x="1547451" y="1043667"/>
                  <a:pt x="1547044" y="1044215"/>
                  <a:pt x="1546496" y="1044465"/>
                </a:cubicBezTo>
                <a:cubicBezTo>
                  <a:pt x="1546262" y="1044575"/>
                  <a:pt x="1545385" y="1044011"/>
                  <a:pt x="1545418" y="1043824"/>
                </a:cubicBezTo>
                <a:cubicBezTo>
                  <a:pt x="1545480" y="1043245"/>
                  <a:pt x="1545840" y="1042697"/>
                  <a:pt x="1546231" y="1041836"/>
                </a:cubicBezTo>
                <a:close/>
                <a:moveTo>
                  <a:pt x="1597563" y="1041116"/>
                </a:moveTo>
                <a:cubicBezTo>
                  <a:pt x="1598910" y="1042227"/>
                  <a:pt x="1600256" y="1043354"/>
                  <a:pt x="1601602" y="1044465"/>
                </a:cubicBezTo>
                <a:cubicBezTo>
                  <a:pt x="1601148" y="1044998"/>
                  <a:pt x="1600678" y="1045529"/>
                  <a:pt x="1600225" y="1046062"/>
                </a:cubicBezTo>
                <a:cubicBezTo>
                  <a:pt x="1598910" y="1044904"/>
                  <a:pt x="1597595" y="1043745"/>
                  <a:pt x="1596280" y="1042603"/>
                </a:cubicBezTo>
                <a:cubicBezTo>
                  <a:pt x="1596719" y="1042102"/>
                  <a:pt x="1597141" y="1041601"/>
                  <a:pt x="1597563" y="1041116"/>
                </a:cubicBezTo>
                <a:close/>
                <a:moveTo>
                  <a:pt x="1484319" y="1040741"/>
                </a:moveTo>
                <a:cubicBezTo>
                  <a:pt x="1482003" y="1043135"/>
                  <a:pt x="1478074" y="1045295"/>
                  <a:pt x="1477964" y="1047643"/>
                </a:cubicBezTo>
                <a:cubicBezTo>
                  <a:pt x="1477636" y="1054514"/>
                  <a:pt x="1474396" y="1057940"/>
                  <a:pt x="1467964" y="1058894"/>
                </a:cubicBezTo>
                <a:cubicBezTo>
                  <a:pt x="1468966" y="1062839"/>
                  <a:pt x="1471705" y="1061790"/>
                  <a:pt x="1473802" y="1062134"/>
                </a:cubicBezTo>
                <a:lnTo>
                  <a:pt x="1473817" y="1062150"/>
                </a:lnTo>
                <a:cubicBezTo>
                  <a:pt x="1472596" y="1063199"/>
                  <a:pt x="1471532" y="1064544"/>
                  <a:pt x="1470139" y="1065202"/>
                </a:cubicBezTo>
                <a:lnTo>
                  <a:pt x="1464427" y="1066856"/>
                </a:lnTo>
                <a:lnTo>
                  <a:pt x="1464442" y="1066829"/>
                </a:lnTo>
                <a:lnTo>
                  <a:pt x="1464098" y="1066517"/>
                </a:lnTo>
                <a:lnTo>
                  <a:pt x="1464412" y="1066861"/>
                </a:lnTo>
                <a:lnTo>
                  <a:pt x="1464427" y="1066856"/>
                </a:lnTo>
                <a:lnTo>
                  <a:pt x="1461487" y="1071930"/>
                </a:lnTo>
                <a:lnTo>
                  <a:pt x="1461314" y="1077768"/>
                </a:lnTo>
                <a:lnTo>
                  <a:pt x="1461250" y="1077785"/>
                </a:lnTo>
                <a:lnTo>
                  <a:pt x="1461237" y="1077797"/>
                </a:lnTo>
                <a:lnTo>
                  <a:pt x="1455000" y="1076253"/>
                </a:lnTo>
                <a:lnTo>
                  <a:pt x="1455037" y="1076220"/>
                </a:lnTo>
                <a:lnTo>
                  <a:pt x="1454945" y="1076144"/>
                </a:lnTo>
                <a:lnTo>
                  <a:pt x="1454035" y="1073966"/>
                </a:lnTo>
                <a:cubicBezTo>
                  <a:pt x="1453738" y="1074185"/>
                  <a:pt x="1453424" y="1074419"/>
                  <a:pt x="1453128" y="1074639"/>
                </a:cubicBezTo>
                <a:lnTo>
                  <a:pt x="1454945" y="1076144"/>
                </a:lnTo>
                <a:lnTo>
                  <a:pt x="1454989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5" y="1079733"/>
                  <a:pt x="1443002" y="1080962"/>
                </a:cubicBezTo>
                <a:cubicBezTo>
                  <a:pt x="1444379" y="1083341"/>
                  <a:pt x="1445569" y="1085406"/>
                  <a:pt x="1446492" y="1086987"/>
                </a:cubicBezTo>
                <a:cubicBezTo>
                  <a:pt x="1449716" y="1085719"/>
                  <a:pt x="1452282" y="1084624"/>
                  <a:pt x="1454912" y="1083716"/>
                </a:cubicBezTo>
                <a:lnTo>
                  <a:pt x="1461237" y="1077797"/>
                </a:lnTo>
                <a:lnTo>
                  <a:pt x="1461313" y="1077817"/>
                </a:lnTo>
                <a:lnTo>
                  <a:pt x="1461314" y="1077768"/>
                </a:lnTo>
                <a:lnTo>
                  <a:pt x="1470827" y="1075375"/>
                </a:lnTo>
                <a:cubicBezTo>
                  <a:pt x="1469717" y="1073466"/>
                  <a:pt x="1468903" y="1072057"/>
                  <a:pt x="1467369" y="1069427"/>
                </a:cubicBezTo>
                <a:cubicBezTo>
                  <a:pt x="1474349" y="1071994"/>
                  <a:pt x="1474600" y="1065891"/>
                  <a:pt x="1477730" y="1063919"/>
                </a:cubicBezTo>
                <a:cubicBezTo>
                  <a:pt x="1481799" y="1061367"/>
                  <a:pt x="1483770" y="1057690"/>
                  <a:pt x="1484914" y="1053324"/>
                </a:cubicBezTo>
                <a:cubicBezTo>
                  <a:pt x="1485039" y="1052855"/>
                  <a:pt x="1484835" y="1052321"/>
                  <a:pt x="1484820" y="1051805"/>
                </a:cubicBezTo>
                <a:cubicBezTo>
                  <a:pt x="1484663" y="1048503"/>
                  <a:pt x="1484522" y="1045201"/>
                  <a:pt x="1484319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7" y="1039786"/>
                  <a:pt x="1576358" y="1040037"/>
                </a:cubicBezTo>
                <a:cubicBezTo>
                  <a:pt x="1575623" y="1041272"/>
                  <a:pt x="1574887" y="1042509"/>
                  <a:pt x="1574152" y="1043761"/>
                </a:cubicBezTo>
                <a:cubicBezTo>
                  <a:pt x="1573714" y="1043401"/>
                  <a:pt x="1573276" y="1043025"/>
                  <a:pt x="1572837" y="1042650"/>
                </a:cubicBezTo>
                <a:cubicBezTo>
                  <a:pt x="1573620" y="1041523"/>
                  <a:pt x="1574418" y="1040411"/>
                  <a:pt x="1575200" y="1039285"/>
                </a:cubicBezTo>
                <a:close/>
                <a:moveTo>
                  <a:pt x="1480735" y="1035451"/>
                </a:moveTo>
                <a:cubicBezTo>
                  <a:pt x="1480421" y="1035591"/>
                  <a:pt x="1480123" y="1035716"/>
                  <a:pt x="1479811" y="1035857"/>
                </a:cubicBezTo>
                <a:cubicBezTo>
                  <a:pt x="1479936" y="1036014"/>
                  <a:pt x="1480046" y="1036265"/>
                  <a:pt x="1480171" y="1036280"/>
                </a:cubicBezTo>
                <a:cubicBezTo>
                  <a:pt x="1480343" y="1036311"/>
                  <a:pt x="1480547" y="1036139"/>
                  <a:pt x="1480735" y="1036045"/>
                </a:cubicBezTo>
                <a:cubicBezTo>
                  <a:pt x="1480735" y="1035842"/>
                  <a:pt x="1480735" y="1035654"/>
                  <a:pt x="1480735" y="1035451"/>
                </a:cubicBezTo>
                <a:close/>
                <a:moveTo>
                  <a:pt x="1547749" y="1034965"/>
                </a:moveTo>
                <a:cubicBezTo>
                  <a:pt x="1548031" y="1035325"/>
                  <a:pt x="1548453" y="1035654"/>
                  <a:pt x="1548516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5" y="1036578"/>
                  <a:pt x="1547123" y="1036248"/>
                  <a:pt x="1547045" y="1035857"/>
                </a:cubicBezTo>
                <a:cubicBezTo>
                  <a:pt x="1546997" y="1035607"/>
                  <a:pt x="1547499" y="1035263"/>
                  <a:pt x="1547749" y="1034965"/>
                </a:cubicBezTo>
                <a:close/>
                <a:moveTo>
                  <a:pt x="50607" y="1032884"/>
                </a:moveTo>
                <a:cubicBezTo>
                  <a:pt x="50748" y="1032790"/>
                  <a:pt x="51733" y="1033463"/>
                  <a:pt x="51702" y="1033604"/>
                </a:cubicBezTo>
                <a:cubicBezTo>
                  <a:pt x="51530" y="1034214"/>
                  <a:pt x="51123" y="1034746"/>
                  <a:pt x="50780" y="1035325"/>
                </a:cubicBezTo>
                <a:cubicBezTo>
                  <a:pt x="50106" y="1034887"/>
                  <a:pt x="49715" y="1034621"/>
                  <a:pt x="49324" y="1034355"/>
                </a:cubicBezTo>
                <a:cubicBezTo>
                  <a:pt x="49730" y="1033854"/>
                  <a:pt x="50090" y="1033259"/>
                  <a:pt x="50607" y="1032884"/>
                </a:cubicBezTo>
                <a:close/>
                <a:moveTo>
                  <a:pt x="1469732" y="1027922"/>
                </a:moveTo>
                <a:cubicBezTo>
                  <a:pt x="1468824" y="1028361"/>
                  <a:pt x="1467933" y="1028799"/>
                  <a:pt x="1467025" y="1029237"/>
                </a:cubicBezTo>
                <a:cubicBezTo>
                  <a:pt x="1467838" y="1030051"/>
                  <a:pt x="1468668" y="1030882"/>
                  <a:pt x="1469482" y="1031695"/>
                </a:cubicBezTo>
                <a:cubicBezTo>
                  <a:pt x="1470171" y="1031037"/>
                  <a:pt x="1470844" y="1030379"/>
                  <a:pt x="1471532" y="1029722"/>
                </a:cubicBezTo>
                <a:cubicBezTo>
                  <a:pt x="1470937" y="1029128"/>
                  <a:pt x="1470328" y="1028519"/>
                  <a:pt x="1469732" y="1027922"/>
                </a:cubicBezTo>
                <a:close/>
                <a:moveTo>
                  <a:pt x="1698963" y="1026092"/>
                </a:moveTo>
                <a:cubicBezTo>
                  <a:pt x="1698399" y="1026593"/>
                  <a:pt x="1697851" y="1027093"/>
                  <a:pt x="1697288" y="1027594"/>
                </a:cubicBezTo>
                <a:cubicBezTo>
                  <a:pt x="1698399" y="1028159"/>
                  <a:pt x="1699526" y="1028736"/>
                  <a:pt x="1700637" y="1029299"/>
                </a:cubicBezTo>
                <a:cubicBezTo>
                  <a:pt x="1703094" y="1031209"/>
                  <a:pt x="1705552" y="1033119"/>
                  <a:pt x="1708009" y="1035044"/>
                </a:cubicBezTo>
                <a:cubicBezTo>
                  <a:pt x="1707100" y="1030771"/>
                  <a:pt x="1704236" y="1029488"/>
                  <a:pt x="1700716" y="1029253"/>
                </a:cubicBezTo>
                <a:cubicBezTo>
                  <a:pt x="1700136" y="1028205"/>
                  <a:pt x="1699556" y="1027140"/>
                  <a:pt x="1698963" y="1026092"/>
                </a:cubicBezTo>
                <a:close/>
                <a:moveTo>
                  <a:pt x="1479420" y="1024417"/>
                </a:moveTo>
                <a:cubicBezTo>
                  <a:pt x="1479247" y="1024839"/>
                  <a:pt x="1478887" y="1025293"/>
                  <a:pt x="1478950" y="1025653"/>
                </a:cubicBezTo>
                <a:cubicBezTo>
                  <a:pt x="1479013" y="1025951"/>
                  <a:pt x="1479607" y="1026124"/>
                  <a:pt x="1479952" y="1026359"/>
                </a:cubicBezTo>
                <a:cubicBezTo>
                  <a:pt x="1480140" y="1025951"/>
                  <a:pt x="1480327" y="1025545"/>
                  <a:pt x="1480516" y="1025137"/>
                </a:cubicBezTo>
                <a:cubicBezTo>
                  <a:pt x="1480156" y="1024902"/>
                  <a:pt x="1479781" y="1024652"/>
                  <a:pt x="1479420" y="1024417"/>
                </a:cubicBezTo>
                <a:close/>
                <a:moveTo>
                  <a:pt x="1754240" y="1022022"/>
                </a:moveTo>
                <a:cubicBezTo>
                  <a:pt x="1754067" y="1022382"/>
                  <a:pt x="1753879" y="1022726"/>
                  <a:pt x="1753707" y="1023087"/>
                </a:cubicBezTo>
                <a:cubicBezTo>
                  <a:pt x="1754897" y="1023682"/>
                  <a:pt x="1756070" y="1024276"/>
                  <a:pt x="1757245" y="1024886"/>
                </a:cubicBezTo>
                <a:cubicBezTo>
                  <a:pt x="1757416" y="1024542"/>
                  <a:pt x="1757589" y="1024182"/>
                  <a:pt x="1757776" y="1023838"/>
                </a:cubicBezTo>
                <a:cubicBezTo>
                  <a:pt x="1756586" y="1023227"/>
                  <a:pt x="1755413" y="1022617"/>
                  <a:pt x="1754240" y="1022022"/>
                </a:cubicBezTo>
                <a:close/>
                <a:moveTo>
                  <a:pt x="1469998" y="1020051"/>
                </a:moveTo>
                <a:cubicBezTo>
                  <a:pt x="1468496" y="1020302"/>
                  <a:pt x="1466994" y="1020566"/>
                  <a:pt x="1465476" y="1020833"/>
                </a:cubicBezTo>
                <a:cubicBezTo>
                  <a:pt x="1465570" y="1021303"/>
                  <a:pt x="1465663" y="1021756"/>
                  <a:pt x="1465741" y="1022227"/>
                </a:cubicBezTo>
                <a:cubicBezTo>
                  <a:pt x="1467244" y="1021867"/>
                  <a:pt x="1468747" y="1021507"/>
                  <a:pt x="1470249" y="1021147"/>
                </a:cubicBezTo>
                <a:cubicBezTo>
                  <a:pt x="1470171" y="1020787"/>
                  <a:pt x="1470077" y="1020411"/>
                  <a:pt x="1469998" y="1020051"/>
                </a:cubicBezTo>
                <a:close/>
                <a:moveTo>
                  <a:pt x="1545840" y="1018784"/>
                </a:moveTo>
                <a:cubicBezTo>
                  <a:pt x="1543774" y="1026860"/>
                  <a:pt x="1538344" y="1030301"/>
                  <a:pt x="1534510" y="1034903"/>
                </a:cubicBezTo>
                <a:cubicBezTo>
                  <a:pt x="1534054" y="1035451"/>
                  <a:pt x="1533132" y="1036014"/>
                  <a:pt x="1532521" y="1035935"/>
                </a:cubicBezTo>
                <a:cubicBezTo>
                  <a:pt x="1525854" y="1034965"/>
                  <a:pt x="1522129" y="1039458"/>
                  <a:pt x="1516887" y="1043213"/>
                </a:cubicBezTo>
                <a:cubicBezTo>
                  <a:pt x="1516949" y="1042290"/>
                  <a:pt x="1516636" y="1040897"/>
                  <a:pt x="1517106" y="1040521"/>
                </a:cubicBezTo>
                <a:cubicBezTo>
                  <a:pt x="1526214" y="1033510"/>
                  <a:pt x="1535416" y="1026625"/>
                  <a:pt x="1545840" y="1018784"/>
                </a:cubicBezTo>
                <a:close/>
                <a:moveTo>
                  <a:pt x="1455067" y="1017656"/>
                </a:moveTo>
                <a:cubicBezTo>
                  <a:pt x="1454865" y="1017672"/>
                  <a:pt x="1454662" y="1017704"/>
                  <a:pt x="1454458" y="1017719"/>
                </a:cubicBezTo>
                <a:cubicBezTo>
                  <a:pt x="1454552" y="1018016"/>
                  <a:pt x="1454630" y="1018314"/>
                  <a:pt x="1454724" y="1018611"/>
                </a:cubicBezTo>
                <a:cubicBezTo>
                  <a:pt x="1454895" y="1018486"/>
                  <a:pt x="1455146" y="1018392"/>
                  <a:pt x="1455209" y="1018235"/>
                </a:cubicBezTo>
                <a:cubicBezTo>
                  <a:pt x="1455272" y="1018080"/>
                  <a:pt x="1455131" y="1017844"/>
                  <a:pt x="1455067" y="1017656"/>
                </a:cubicBezTo>
                <a:close/>
                <a:moveTo>
                  <a:pt x="1520236" y="1017593"/>
                </a:moveTo>
                <a:cubicBezTo>
                  <a:pt x="1521034" y="1017499"/>
                  <a:pt x="1521895" y="1018032"/>
                  <a:pt x="1523617" y="1018595"/>
                </a:cubicBezTo>
                <a:cubicBezTo>
                  <a:pt x="1522239" y="1019705"/>
                  <a:pt x="1521535" y="1020707"/>
                  <a:pt x="1520924" y="1020662"/>
                </a:cubicBezTo>
                <a:cubicBezTo>
                  <a:pt x="1520189" y="1020614"/>
                  <a:pt x="1519516" y="1019659"/>
                  <a:pt x="1518827" y="1019096"/>
                </a:cubicBezTo>
                <a:cubicBezTo>
                  <a:pt x="1519297" y="1018563"/>
                  <a:pt x="1519720" y="1017640"/>
                  <a:pt x="1520236" y="1017593"/>
                </a:cubicBezTo>
                <a:close/>
                <a:moveTo>
                  <a:pt x="1584480" y="1016904"/>
                </a:moveTo>
                <a:cubicBezTo>
                  <a:pt x="1585873" y="1017014"/>
                  <a:pt x="1587265" y="1017107"/>
                  <a:pt x="1588659" y="1017217"/>
                </a:cubicBezTo>
                <a:cubicBezTo>
                  <a:pt x="1587845" y="1018094"/>
                  <a:pt x="1587109" y="1019064"/>
                  <a:pt x="1586155" y="1019753"/>
                </a:cubicBezTo>
                <a:cubicBezTo>
                  <a:pt x="1585905" y="1019925"/>
                  <a:pt x="1584981" y="1019159"/>
                  <a:pt x="1584370" y="1018814"/>
                </a:cubicBezTo>
                <a:cubicBezTo>
                  <a:pt x="1584418" y="1018173"/>
                  <a:pt x="1584449" y="1017530"/>
                  <a:pt x="1584480" y="1016904"/>
                </a:cubicBezTo>
                <a:close/>
                <a:moveTo>
                  <a:pt x="1603605" y="1015653"/>
                </a:moveTo>
                <a:cubicBezTo>
                  <a:pt x="1604841" y="1016231"/>
                  <a:pt x="1606093" y="1016779"/>
                  <a:pt x="1607251" y="1017469"/>
                </a:cubicBezTo>
                <a:cubicBezTo>
                  <a:pt x="1607345" y="1017515"/>
                  <a:pt x="1606813" y="1018627"/>
                  <a:pt x="1606563" y="1019252"/>
                </a:cubicBezTo>
                <a:cubicBezTo>
                  <a:pt x="1605264" y="1018673"/>
                  <a:pt x="1603965" y="1018094"/>
                  <a:pt x="1602665" y="1017515"/>
                </a:cubicBezTo>
                <a:cubicBezTo>
                  <a:pt x="1602994" y="1016890"/>
                  <a:pt x="1603292" y="1016264"/>
                  <a:pt x="1603605" y="1015653"/>
                </a:cubicBezTo>
                <a:close/>
                <a:moveTo>
                  <a:pt x="1653733" y="1014621"/>
                </a:moveTo>
                <a:cubicBezTo>
                  <a:pt x="1655830" y="1022476"/>
                  <a:pt x="1656049" y="1022617"/>
                  <a:pt x="1661903" y="1020614"/>
                </a:cubicBezTo>
                <a:cubicBezTo>
                  <a:pt x="1660916" y="1016232"/>
                  <a:pt x="1658382" y="1014276"/>
                  <a:pt x="1653733" y="1014621"/>
                </a:cubicBezTo>
                <a:close/>
                <a:moveTo>
                  <a:pt x="1485790" y="1012914"/>
                </a:moveTo>
                <a:cubicBezTo>
                  <a:pt x="1486039" y="1013132"/>
                  <a:pt x="1486306" y="1013367"/>
                  <a:pt x="1486557" y="1013586"/>
                </a:cubicBezTo>
                <a:cubicBezTo>
                  <a:pt x="1486353" y="1013680"/>
                  <a:pt x="1486150" y="1013806"/>
                  <a:pt x="1485962" y="1013916"/>
                </a:cubicBezTo>
                <a:cubicBezTo>
                  <a:pt x="1485805" y="1013775"/>
                  <a:pt x="1485539" y="1013650"/>
                  <a:pt x="1485524" y="1013509"/>
                </a:cubicBezTo>
                <a:cubicBezTo>
                  <a:pt x="1485508" y="1013320"/>
                  <a:pt x="1485696" y="1013102"/>
                  <a:pt x="1485790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9" y="1012383"/>
                  <a:pt x="1755946" y="1012602"/>
                </a:cubicBezTo>
                <a:cubicBezTo>
                  <a:pt x="1756477" y="1013400"/>
                  <a:pt x="1757010" y="1014213"/>
                  <a:pt x="1757542" y="1015011"/>
                </a:cubicBezTo>
                <a:cubicBezTo>
                  <a:pt x="1757824" y="1014855"/>
                  <a:pt x="1758106" y="1014683"/>
                  <a:pt x="1758387" y="1014526"/>
                </a:cubicBezTo>
                <a:cubicBezTo>
                  <a:pt x="1758027" y="1013681"/>
                  <a:pt x="1757667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1" y="1012272"/>
                  <a:pt x="1748606" y="1012664"/>
                  <a:pt x="1748464" y="1013071"/>
                </a:cubicBezTo>
                <a:cubicBezTo>
                  <a:pt x="1748839" y="1013336"/>
                  <a:pt x="1749199" y="1013603"/>
                  <a:pt x="1749576" y="1013869"/>
                </a:cubicBezTo>
                <a:cubicBezTo>
                  <a:pt x="1749700" y="1013477"/>
                  <a:pt x="1750045" y="1012992"/>
                  <a:pt x="1749920" y="1012695"/>
                </a:cubicBezTo>
                <a:cubicBezTo>
                  <a:pt x="1749763" y="1012335"/>
                  <a:pt x="1749232" y="1012147"/>
                  <a:pt x="1748872" y="1011881"/>
                </a:cubicBezTo>
                <a:close/>
                <a:moveTo>
                  <a:pt x="1494209" y="1006794"/>
                </a:moveTo>
                <a:cubicBezTo>
                  <a:pt x="1495007" y="1007452"/>
                  <a:pt x="1495806" y="1008093"/>
                  <a:pt x="1496603" y="1008751"/>
                </a:cubicBezTo>
                <a:cubicBezTo>
                  <a:pt x="1496369" y="1009094"/>
                  <a:pt x="1496134" y="1009424"/>
                  <a:pt x="1495915" y="1009768"/>
                </a:cubicBezTo>
                <a:cubicBezTo>
                  <a:pt x="1494976" y="1009236"/>
                  <a:pt x="1494052" y="1008688"/>
                  <a:pt x="1493113" y="1008156"/>
                </a:cubicBezTo>
                <a:cubicBezTo>
                  <a:pt x="1493458" y="1007703"/>
                  <a:pt x="1493833" y="1007249"/>
                  <a:pt x="1494209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90" y="1006200"/>
                  <a:pt x="1488950" y="1006403"/>
                </a:cubicBezTo>
                <a:cubicBezTo>
                  <a:pt x="1488810" y="1006827"/>
                  <a:pt x="1488669" y="1007265"/>
                  <a:pt x="1488544" y="1007687"/>
                </a:cubicBezTo>
                <a:cubicBezTo>
                  <a:pt x="1488074" y="1007437"/>
                  <a:pt x="1487589" y="1007186"/>
                  <a:pt x="1487103" y="1006920"/>
                </a:cubicBezTo>
                <a:cubicBezTo>
                  <a:pt x="1487369" y="1006544"/>
                  <a:pt x="1487557" y="1006028"/>
                  <a:pt x="1487917" y="1005855"/>
                </a:cubicBezTo>
                <a:close/>
                <a:moveTo>
                  <a:pt x="1506640" y="1001143"/>
                </a:moveTo>
                <a:lnTo>
                  <a:pt x="1506637" y="1001145"/>
                </a:lnTo>
                <a:lnTo>
                  <a:pt x="1506635" y="1001144"/>
                </a:lnTo>
                <a:close/>
                <a:moveTo>
                  <a:pt x="1506667" y="1001114"/>
                </a:moveTo>
                <a:lnTo>
                  <a:pt x="1506672" y="1001127"/>
                </a:lnTo>
                <a:lnTo>
                  <a:pt x="1506640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0"/>
                  <a:pt x="1611885" y="1001677"/>
                </a:cubicBezTo>
                <a:cubicBezTo>
                  <a:pt x="1613449" y="1003101"/>
                  <a:pt x="1615015" y="1004510"/>
                  <a:pt x="1616579" y="1005918"/>
                </a:cubicBezTo>
                <a:cubicBezTo>
                  <a:pt x="1617127" y="1005323"/>
                  <a:pt x="1617659" y="1004744"/>
                  <a:pt x="1618207" y="1004150"/>
                </a:cubicBezTo>
                <a:cubicBezTo>
                  <a:pt x="1616579" y="1002773"/>
                  <a:pt x="1614936" y="1001411"/>
                  <a:pt x="1613308" y="1000034"/>
                </a:cubicBezTo>
                <a:close/>
                <a:moveTo>
                  <a:pt x="1564339" y="999298"/>
                </a:moveTo>
                <a:cubicBezTo>
                  <a:pt x="1565090" y="999423"/>
                  <a:pt x="1565888" y="999471"/>
                  <a:pt x="1566577" y="999752"/>
                </a:cubicBezTo>
                <a:cubicBezTo>
                  <a:pt x="1566796" y="999846"/>
                  <a:pt x="1566717" y="1000597"/>
                  <a:pt x="1566921" y="1002146"/>
                </a:cubicBezTo>
                <a:cubicBezTo>
                  <a:pt x="1565653" y="1000754"/>
                  <a:pt x="1564996" y="1000034"/>
                  <a:pt x="1564339" y="999298"/>
                </a:cubicBezTo>
                <a:close/>
                <a:moveTo>
                  <a:pt x="1558313" y="993288"/>
                </a:moveTo>
                <a:lnTo>
                  <a:pt x="1558306" y="993312"/>
                </a:lnTo>
                <a:lnTo>
                  <a:pt x="1558282" y="993320"/>
                </a:lnTo>
                <a:close/>
                <a:moveTo>
                  <a:pt x="1558266" y="993164"/>
                </a:moveTo>
                <a:lnTo>
                  <a:pt x="1558235" y="993194"/>
                </a:lnTo>
                <a:lnTo>
                  <a:pt x="1558230" y="993191"/>
                </a:lnTo>
                <a:close/>
                <a:moveTo>
                  <a:pt x="1580349" y="992381"/>
                </a:moveTo>
                <a:cubicBezTo>
                  <a:pt x="1581522" y="993445"/>
                  <a:pt x="1582696" y="994509"/>
                  <a:pt x="1583871" y="995590"/>
                </a:cubicBezTo>
                <a:cubicBezTo>
                  <a:pt x="1584981" y="996606"/>
                  <a:pt x="1586077" y="997655"/>
                  <a:pt x="1586797" y="998328"/>
                </a:cubicBezTo>
                <a:cubicBezTo>
                  <a:pt x="1591585" y="998703"/>
                  <a:pt x="1591180" y="991019"/>
                  <a:pt x="1597174" y="993336"/>
                </a:cubicBezTo>
                <a:cubicBezTo>
                  <a:pt x="1591915" y="999141"/>
                  <a:pt x="1590334" y="1005120"/>
                  <a:pt x="1597174" y="1011412"/>
                </a:cubicBezTo>
                <a:cubicBezTo>
                  <a:pt x="1595014" y="1012445"/>
                  <a:pt x="1593590" y="1013133"/>
                  <a:pt x="1591602" y="1014104"/>
                </a:cubicBezTo>
                <a:cubicBezTo>
                  <a:pt x="1590961" y="1011349"/>
                  <a:pt x="1590475" y="1009220"/>
                  <a:pt x="1589990" y="1007123"/>
                </a:cubicBezTo>
                <a:cubicBezTo>
                  <a:pt x="1584434" y="1005246"/>
                  <a:pt x="1579425" y="1011474"/>
                  <a:pt x="1573400" y="1007154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8" y="999455"/>
                  <a:pt x="1580475" y="996310"/>
                  <a:pt x="1579192" y="993179"/>
                </a:cubicBezTo>
                <a:cubicBezTo>
                  <a:pt x="1579582" y="992913"/>
                  <a:pt x="1579958" y="992648"/>
                  <a:pt x="1580349" y="992381"/>
                </a:cubicBezTo>
                <a:close/>
                <a:moveTo>
                  <a:pt x="1561678" y="992365"/>
                </a:moveTo>
                <a:cubicBezTo>
                  <a:pt x="1562164" y="992976"/>
                  <a:pt x="1562648" y="993585"/>
                  <a:pt x="1563118" y="994196"/>
                </a:cubicBezTo>
                <a:cubicBezTo>
                  <a:pt x="1561945" y="995479"/>
                  <a:pt x="1560771" y="996778"/>
                  <a:pt x="1559596" y="998061"/>
                </a:cubicBezTo>
                <a:cubicBezTo>
                  <a:pt x="1558892" y="997545"/>
                  <a:pt x="1558203" y="997028"/>
                  <a:pt x="1557499" y="996512"/>
                </a:cubicBezTo>
                <a:lnTo>
                  <a:pt x="1558306" y="993312"/>
                </a:lnTo>
                <a:close/>
                <a:moveTo>
                  <a:pt x="1505635" y="990018"/>
                </a:moveTo>
                <a:cubicBezTo>
                  <a:pt x="1502959" y="990519"/>
                  <a:pt x="1500282" y="991005"/>
                  <a:pt x="1497606" y="991489"/>
                </a:cubicBezTo>
                <a:cubicBezTo>
                  <a:pt x="1497746" y="992130"/>
                  <a:pt x="1497903" y="992789"/>
                  <a:pt x="1498044" y="993429"/>
                </a:cubicBezTo>
                <a:cubicBezTo>
                  <a:pt x="1500673" y="992725"/>
                  <a:pt x="1503286" y="992021"/>
                  <a:pt x="1505916" y="991317"/>
                </a:cubicBezTo>
                <a:cubicBezTo>
                  <a:pt x="1505822" y="990879"/>
                  <a:pt x="1505728" y="990455"/>
                  <a:pt x="1505635" y="990018"/>
                </a:cubicBezTo>
                <a:close/>
                <a:moveTo>
                  <a:pt x="1622698" y="989235"/>
                </a:moveTo>
                <a:cubicBezTo>
                  <a:pt x="1620618" y="991536"/>
                  <a:pt x="1618802" y="993524"/>
                  <a:pt x="1616282" y="996293"/>
                </a:cubicBezTo>
                <a:lnTo>
                  <a:pt x="1636496" y="1005768"/>
                </a:lnTo>
                <a:lnTo>
                  <a:pt x="1636518" y="1005825"/>
                </a:lnTo>
                <a:lnTo>
                  <a:pt x="1636609" y="1005839"/>
                </a:lnTo>
                <a:lnTo>
                  <a:pt x="1643248" y="1010973"/>
                </a:lnTo>
                <a:cubicBezTo>
                  <a:pt x="1645673" y="1012445"/>
                  <a:pt x="1647567" y="1011662"/>
                  <a:pt x="1648287" y="1008845"/>
                </a:cubicBezTo>
                <a:cubicBezTo>
                  <a:pt x="1647739" y="1008219"/>
                  <a:pt x="1647457" y="1007561"/>
                  <a:pt x="1647082" y="1007499"/>
                </a:cubicBezTo>
                <a:lnTo>
                  <a:pt x="1636609" y="1005839"/>
                </a:lnTo>
                <a:lnTo>
                  <a:pt x="1636549" y="1005793"/>
                </a:lnTo>
                <a:lnTo>
                  <a:pt x="1636496" y="1005768"/>
                </a:lnTo>
                <a:lnTo>
                  <a:pt x="1632466" y="995341"/>
                </a:lnTo>
                <a:cubicBezTo>
                  <a:pt x="1629671" y="993030"/>
                  <a:pt x="1625923" y="991450"/>
                  <a:pt x="1622698" y="989235"/>
                </a:cubicBezTo>
                <a:close/>
                <a:moveTo>
                  <a:pt x="1473865" y="988265"/>
                </a:moveTo>
                <a:cubicBezTo>
                  <a:pt x="1472831" y="989048"/>
                  <a:pt x="1471798" y="989845"/>
                  <a:pt x="1470766" y="990629"/>
                </a:cubicBezTo>
                <a:cubicBezTo>
                  <a:pt x="1470968" y="990925"/>
                  <a:pt x="1471157" y="991239"/>
                  <a:pt x="1471360" y="991536"/>
                </a:cubicBezTo>
                <a:cubicBezTo>
                  <a:pt x="1472470" y="990910"/>
                  <a:pt x="1473598" y="990284"/>
                  <a:pt x="1474709" y="989642"/>
                </a:cubicBezTo>
                <a:cubicBezTo>
                  <a:pt x="1474428" y="989189"/>
                  <a:pt x="1474146" y="988719"/>
                  <a:pt x="1473865" y="988265"/>
                </a:cubicBezTo>
                <a:close/>
                <a:moveTo>
                  <a:pt x="1526996" y="987952"/>
                </a:moveTo>
                <a:cubicBezTo>
                  <a:pt x="1522301" y="988077"/>
                  <a:pt x="1519047" y="988422"/>
                  <a:pt x="1516291" y="991394"/>
                </a:cubicBezTo>
                <a:cubicBezTo>
                  <a:pt x="1512004" y="996012"/>
                  <a:pt x="1506714" y="997937"/>
                  <a:pt x="1500376" y="996247"/>
                </a:cubicBezTo>
                <a:cubicBezTo>
                  <a:pt x="1498075" y="998281"/>
                  <a:pt x="1495774" y="1000331"/>
                  <a:pt x="1492613" y="1003133"/>
                </a:cubicBezTo>
                <a:cubicBezTo>
                  <a:pt x="1493130" y="992037"/>
                  <a:pt x="1492363" y="990848"/>
                  <a:pt x="1484866" y="990190"/>
                </a:cubicBezTo>
                <a:cubicBezTo>
                  <a:pt x="1486087" y="992225"/>
                  <a:pt x="1487277" y="993851"/>
                  <a:pt x="1488075" y="995652"/>
                </a:cubicBezTo>
                <a:cubicBezTo>
                  <a:pt x="1489483" y="998814"/>
                  <a:pt x="1487558" y="1002037"/>
                  <a:pt x="1484397" y="1001630"/>
                </a:cubicBezTo>
                <a:cubicBezTo>
                  <a:pt x="1483411" y="999894"/>
                  <a:pt x="1482346" y="997967"/>
                  <a:pt x="1481267" y="996059"/>
                </a:cubicBezTo>
                <a:cubicBezTo>
                  <a:pt x="1480657" y="996545"/>
                  <a:pt x="1480062" y="997044"/>
                  <a:pt x="1479451" y="997531"/>
                </a:cubicBezTo>
                <a:cubicBezTo>
                  <a:pt x="1478998" y="1000487"/>
                  <a:pt x="1478527" y="1003430"/>
                  <a:pt x="1478090" y="1006263"/>
                </a:cubicBezTo>
                <a:cubicBezTo>
                  <a:pt x="1475524" y="1006513"/>
                  <a:pt x="1473661" y="1006701"/>
                  <a:pt x="1471328" y="1006920"/>
                </a:cubicBezTo>
                <a:cubicBezTo>
                  <a:pt x="1476102" y="1011756"/>
                  <a:pt x="1480359" y="1016061"/>
                  <a:pt x="1484866" y="1020630"/>
                </a:cubicBezTo>
                <a:cubicBezTo>
                  <a:pt x="1486807" y="1019691"/>
                  <a:pt x="1489060" y="1018424"/>
                  <a:pt x="1491455" y="1017500"/>
                </a:cubicBezTo>
                <a:cubicBezTo>
                  <a:pt x="1495336" y="1015982"/>
                  <a:pt x="1495258" y="1019769"/>
                  <a:pt x="1496698" y="1022132"/>
                </a:cubicBezTo>
                <a:cubicBezTo>
                  <a:pt x="1499092" y="1016483"/>
                  <a:pt x="1500454" y="1011005"/>
                  <a:pt x="1502394" y="1005746"/>
                </a:cubicBezTo>
                <a:lnTo>
                  <a:pt x="1506637" y="1001145"/>
                </a:lnTo>
                <a:lnTo>
                  <a:pt x="1506687" y="1001165"/>
                </a:lnTo>
                <a:lnTo>
                  <a:pt x="1507935" y="1004322"/>
                </a:lnTo>
                <a:cubicBezTo>
                  <a:pt x="1508576" y="1003680"/>
                  <a:pt x="1509202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2" y="997390"/>
                </a:lnTo>
                <a:cubicBezTo>
                  <a:pt x="1518922" y="995637"/>
                  <a:pt x="1523507" y="993618"/>
                  <a:pt x="1526996" y="987952"/>
                </a:cubicBezTo>
                <a:close/>
                <a:moveTo>
                  <a:pt x="1543696" y="984212"/>
                </a:moveTo>
                <a:cubicBezTo>
                  <a:pt x="1541458" y="985417"/>
                  <a:pt x="1539235" y="986637"/>
                  <a:pt x="1536997" y="987842"/>
                </a:cubicBezTo>
                <a:cubicBezTo>
                  <a:pt x="1537405" y="988578"/>
                  <a:pt x="1537811" y="989314"/>
                  <a:pt x="1538234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50" y="984900"/>
                  <a:pt x="1543696" y="984212"/>
                </a:cubicBezTo>
                <a:close/>
                <a:moveTo>
                  <a:pt x="1476712" y="983663"/>
                </a:moveTo>
                <a:cubicBezTo>
                  <a:pt x="1476603" y="983961"/>
                  <a:pt x="1476493" y="984242"/>
                  <a:pt x="1476383" y="984540"/>
                </a:cubicBezTo>
                <a:cubicBezTo>
                  <a:pt x="1476587" y="984587"/>
                  <a:pt x="1476838" y="984712"/>
                  <a:pt x="1476978" y="984634"/>
                </a:cubicBezTo>
                <a:cubicBezTo>
                  <a:pt x="1477104" y="984572"/>
                  <a:pt x="1477120" y="984290"/>
                  <a:pt x="1477198" y="984087"/>
                </a:cubicBezTo>
                <a:cubicBezTo>
                  <a:pt x="1477041" y="983945"/>
                  <a:pt x="1476884" y="983804"/>
                  <a:pt x="1476712" y="983663"/>
                </a:cubicBezTo>
                <a:close/>
                <a:moveTo>
                  <a:pt x="1468966" y="983648"/>
                </a:moveTo>
                <a:cubicBezTo>
                  <a:pt x="1468543" y="983695"/>
                  <a:pt x="1468168" y="984039"/>
                  <a:pt x="1467775" y="984258"/>
                </a:cubicBezTo>
                <a:cubicBezTo>
                  <a:pt x="1467995" y="984540"/>
                  <a:pt x="1468215" y="984838"/>
                  <a:pt x="1468449" y="985119"/>
                </a:cubicBezTo>
                <a:cubicBezTo>
                  <a:pt x="1468840" y="984916"/>
                  <a:pt x="1469248" y="984697"/>
                  <a:pt x="1469638" y="984493"/>
                </a:cubicBezTo>
                <a:cubicBezTo>
                  <a:pt x="1469419" y="984196"/>
                  <a:pt x="1469154" y="983633"/>
                  <a:pt x="1468966" y="983648"/>
                </a:cubicBezTo>
                <a:close/>
                <a:moveTo>
                  <a:pt x="1559847" y="982333"/>
                </a:moveTo>
                <a:lnTo>
                  <a:pt x="1559878" y="982349"/>
                </a:lnTo>
                <a:lnTo>
                  <a:pt x="1559502" y="982693"/>
                </a:lnTo>
                <a:close/>
                <a:moveTo>
                  <a:pt x="1559847" y="982239"/>
                </a:moveTo>
                <a:lnTo>
                  <a:pt x="1559869" y="982248"/>
                </a:lnTo>
                <a:lnTo>
                  <a:pt x="1559863" y="982255"/>
                </a:lnTo>
                <a:cubicBezTo>
                  <a:pt x="1559863" y="982255"/>
                  <a:pt x="1559847" y="982239"/>
                  <a:pt x="1559847" y="982239"/>
                </a:cubicBezTo>
                <a:close/>
                <a:moveTo>
                  <a:pt x="1503835" y="982020"/>
                </a:moveTo>
                <a:lnTo>
                  <a:pt x="1503506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9" y="984055"/>
                  <a:pt x="1499860" y="984587"/>
                </a:cubicBezTo>
                <a:lnTo>
                  <a:pt x="1503432" y="982379"/>
                </a:lnTo>
                <a:lnTo>
                  <a:pt x="1503536" y="982364"/>
                </a:lnTo>
                <a:close/>
                <a:moveTo>
                  <a:pt x="1573948" y="980783"/>
                </a:moveTo>
                <a:cubicBezTo>
                  <a:pt x="1574386" y="980940"/>
                  <a:pt x="1574825" y="981097"/>
                  <a:pt x="1575263" y="981254"/>
                </a:cubicBezTo>
                <a:cubicBezTo>
                  <a:pt x="1574825" y="981629"/>
                  <a:pt x="1574402" y="981988"/>
                  <a:pt x="1573964" y="982364"/>
                </a:cubicBezTo>
                <a:lnTo>
                  <a:pt x="1573920" y="982320"/>
                </a:lnTo>
                <a:lnTo>
                  <a:pt x="1573948" y="982287"/>
                </a:lnTo>
                <a:lnTo>
                  <a:pt x="1573918" y="982256"/>
                </a:lnTo>
                <a:close/>
                <a:moveTo>
                  <a:pt x="1506667" y="976074"/>
                </a:moveTo>
                <a:lnTo>
                  <a:pt x="1506667" y="976074"/>
                </a:lnTo>
                <a:lnTo>
                  <a:pt x="1506652" y="976088"/>
                </a:lnTo>
                <a:lnTo>
                  <a:pt x="1506658" y="976080"/>
                </a:lnTo>
                <a:close/>
                <a:moveTo>
                  <a:pt x="1505227" y="975682"/>
                </a:moveTo>
                <a:lnTo>
                  <a:pt x="1506664" y="976072"/>
                </a:lnTo>
                <a:lnTo>
                  <a:pt x="1506658" y="976080"/>
                </a:lnTo>
                <a:lnTo>
                  <a:pt x="1506634" y="976100"/>
                </a:lnTo>
                <a:close/>
                <a:moveTo>
                  <a:pt x="1631180" y="972786"/>
                </a:moveTo>
                <a:cubicBezTo>
                  <a:pt x="1631322" y="973115"/>
                  <a:pt x="1631446" y="973428"/>
                  <a:pt x="1631588" y="973757"/>
                </a:cubicBezTo>
                <a:cubicBezTo>
                  <a:pt x="1631745" y="973633"/>
                  <a:pt x="1632041" y="973538"/>
                  <a:pt x="1632058" y="973397"/>
                </a:cubicBezTo>
                <a:cubicBezTo>
                  <a:pt x="1632073" y="973209"/>
                  <a:pt x="1631885" y="973006"/>
                  <a:pt x="1631776" y="972786"/>
                </a:cubicBezTo>
                <a:cubicBezTo>
                  <a:pt x="1631588" y="972786"/>
                  <a:pt x="1631385" y="972786"/>
                  <a:pt x="1631180" y="972786"/>
                </a:cubicBezTo>
                <a:close/>
                <a:moveTo>
                  <a:pt x="1520064" y="970932"/>
                </a:moveTo>
                <a:cubicBezTo>
                  <a:pt x="1517951" y="971183"/>
                  <a:pt x="1516934" y="972004"/>
                  <a:pt x="1514899" y="973647"/>
                </a:cubicBezTo>
                <a:cubicBezTo>
                  <a:pt x="1519579" y="979516"/>
                  <a:pt x="1510188" y="979829"/>
                  <a:pt x="1510987" y="985166"/>
                </a:cubicBezTo>
                <a:cubicBezTo>
                  <a:pt x="1513789" y="984337"/>
                  <a:pt x="1516871" y="984055"/>
                  <a:pt x="1519188" y="982584"/>
                </a:cubicBezTo>
                <a:cubicBezTo>
                  <a:pt x="1522552" y="980439"/>
                  <a:pt x="1525353" y="977450"/>
                  <a:pt x="1528390" y="974805"/>
                </a:cubicBezTo>
                <a:cubicBezTo>
                  <a:pt x="1529407" y="973913"/>
                  <a:pt x="1530361" y="972974"/>
                  <a:pt x="1531801" y="971644"/>
                </a:cubicBezTo>
                <a:cubicBezTo>
                  <a:pt x="1525385" y="971003"/>
                  <a:pt x="1522177" y="970682"/>
                  <a:pt x="1520064" y="970932"/>
                </a:cubicBezTo>
                <a:close/>
                <a:moveTo>
                  <a:pt x="1495789" y="970846"/>
                </a:moveTo>
                <a:cubicBezTo>
                  <a:pt x="1495962" y="971019"/>
                  <a:pt x="1496118" y="971190"/>
                  <a:pt x="1496290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5" y="972927"/>
                  <a:pt x="1494115" y="972927"/>
                </a:cubicBezTo>
                <a:cubicBezTo>
                  <a:pt x="1494679" y="972239"/>
                  <a:pt x="1495227" y="971536"/>
                  <a:pt x="1495789" y="970846"/>
                </a:cubicBezTo>
                <a:close/>
                <a:moveTo>
                  <a:pt x="1541051" y="969703"/>
                </a:moveTo>
                <a:lnTo>
                  <a:pt x="1541066" y="969720"/>
                </a:lnTo>
                <a:lnTo>
                  <a:pt x="1541032" y="969722"/>
                </a:lnTo>
                <a:close/>
                <a:moveTo>
                  <a:pt x="1587329" y="969530"/>
                </a:moveTo>
                <a:cubicBezTo>
                  <a:pt x="1588706" y="973083"/>
                  <a:pt x="1589614" y="975462"/>
                  <a:pt x="1591022" y="979094"/>
                </a:cubicBezTo>
                <a:cubicBezTo>
                  <a:pt x="1587736" y="978843"/>
                  <a:pt x="1585498" y="978686"/>
                  <a:pt x="1581522" y="978404"/>
                </a:cubicBezTo>
                <a:cubicBezTo>
                  <a:pt x="1583932" y="974712"/>
                  <a:pt x="1585247" y="972692"/>
                  <a:pt x="1587329" y="969530"/>
                </a:cubicBezTo>
                <a:close/>
                <a:moveTo>
                  <a:pt x="1545761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5" y="967013"/>
                  <a:pt x="1542961" y="965446"/>
                  <a:pt x="1545761" y="965133"/>
                </a:cubicBezTo>
                <a:close/>
                <a:moveTo>
                  <a:pt x="1525025" y="964618"/>
                </a:moveTo>
                <a:lnTo>
                  <a:pt x="1516195" y="966679"/>
                </a:lnTo>
                <a:lnTo>
                  <a:pt x="1516026" y="966683"/>
                </a:lnTo>
                <a:lnTo>
                  <a:pt x="1515697" y="967027"/>
                </a:lnTo>
                <a:lnTo>
                  <a:pt x="1516042" y="966714"/>
                </a:lnTo>
                <a:lnTo>
                  <a:pt x="1516195" y="966679"/>
                </a:lnTo>
                <a:lnTo>
                  <a:pt x="1525259" y="966464"/>
                </a:lnTo>
                <a:cubicBezTo>
                  <a:pt x="1525180" y="965853"/>
                  <a:pt x="1525104" y="965228"/>
                  <a:pt x="1525025" y="964618"/>
                </a:cubicBezTo>
                <a:close/>
                <a:moveTo>
                  <a:pt x="1606532" y="962990"/>
                </a:moveTo>
                <a:cubicBezTo>
                  <a:pt x="1606390" y="963146"/>
                  <a:pt x="1606266" y="963319"/>
                  <a:pt x="1606141" y="963490"/>
                </a:cubicBezTo>
                <a:cubicBezTo>
                  <a:pt x="1606423" y="963740"/>
                  <a:pt x="1606704" y="963976"/>
                  <a:pt x="1606985" y="964226"/>
                </a:cubicBezTo>
                <a:cubicBezTo>
                  <a:pt x="1607111" y="964053"/>
                  <a:pt x="1607377" y="963773"/>
                  <a:pt x="1607345" y="963740"/>
                </a:cubicBezTo>
                <a:cubicBezTo>
                  <a:pt x="1607095" y="963459"/>
                  <a:pt x="1606813" y="963240"/>
                  <a:pt x="1606532" y="962990"/>
                </a:cubicBezTo>
                <a:close/>
                <a:moveTo>
                  <a:pt x="1546779" y="962801"/>
                </a:moveTo>
                <a:cubicBezTo>
                  <a:pt x="1547076" y="963051"/>
                  <a:pt x="1547372" y="963286"/>
                  <a:pt x="1547671" y="963536"/>
                </a:cubicBezTo>
                <a:cubicBezTo>
                  <a:pt x="1547029" y="964069"/>
                  <a:pt x="1546402" y="964601"/>
                  <a:pt x="1545777" y="965133"/>
                </a:cubicBezTo>
                <a:cubicBezTo>
                  <a:pt x="1546105" y="964350"/>
                  <a:pt x="1546434" y="963584"/>
                  <a:pt x="1546779" y="962801"/>
                </a:cubicBezTo>
                <a:close/>
                <a:moveTo>
                  <a:pt x="1615108" y="962239"/>
                </a:moveTo>
                <a:cubicBezTo>
                  <a:pt x="1614983" y="962583"/>
                  <a:pt x="1614858" y="962911"/>
                  <a:pt x="1614732" y="963256"/>
                </a:cubicBezTo>
                <a:cubicBezTo>
                  <a:pt x="1615672" y="963631"/>
                  <a:pt x="1616626" y="963991"/>
                  <a:pt x="1617565" y="964368"/>
                </a:cubicBezTo>
                <a:cubicBezTo>
                  <a:pt x="1617706" y="964007"/>
                  <a:pt x="1617832" y="963647"/>
                  <a:pt x="1617971" y="963271"/>
                </a:cubicBezTo>
                <a:cubicBezTo>
                  <a:pt x="1617018" y="962928"/>
                  <a:pt x="1616063" y="962583"/>
                  <a:pt x="1615108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3"/>
                </a:cubicBezTo>
                <a:cubicBezTo>
                  <a:pt x="1485664" y="971660"/>
                  <a:pt x="1482284" y="972881"/>
                  <a:pt x="1478981" y="974586"/>
                </a:cubicBezTo>
                <a:cubicBezTo>
                  <a:pt x="1481860" y="978123"/>
                  <a:pt x="1484006" y="980753"/>
                  <a:pt x="1486165" y="983398"/>
                </a:cubicBezTo>
                <a:cubicBezTo>
                  <a:pt x="1492019" y="981081"/>
                  <a:pt x="1490078" y="976637"/>
                  <a:pt x="1488200" y="971598"/>
                </a:cubicBezTo>
                <a:cubicBezTo>
                  <a:pt x="1490860" y="972209"/>
                  <a:pt x="1492488" y="972569"/>
                  <a:pt x="1494116" y="972943"/>
                </a:cubicBezTo>
                <a:lnTo>
                  <a:pt x="1494163" y="972990"/>
                </a:lnTo>
                <a:cubicBezTo>
                  <a:pt x="1494413" y="974978"/>
                  <a:pt x="1494664" y="976965"/>
                  <a:pt x="1494882" y="978734"/>
                </a:cubicBezTo>
                <a:cubicBezTo>
                  <a:pt x="1498091" y="978734"/>
                  <a:pt x="1500814" y="978999"/>
                  <a:pt x="1503442" y="978609"/>
                </a:cubicBezTo>
                <a:lnTo>
                  <a:pt x="1506634" y="976100"/>
                </a:lnTo>
                <a:lnTo>
                  <a:pt x="1506652" y="976105"/>
                </a:lnTo>
                <a:lnTo>
                  <a:pt x="1506667" y="976074"/>
                </a:lnTo>
                <a:lnTo>
                  <a:pt x="1506667" y="976073"/>
                </a:lnTo>
                <a:lnTo>
                  <a:pt x="1506667" y="976074"/>
                </a:lnTo>
                <a:lnTo>
                  <a:pt x="1506664" y="976072"/>
                </a:lnTo>
                <a:lnTo>
                  <a:pt x="1509703" y="971942"/>
                </a:lnTo>
                <a:cubicBezTo>
                  <a:pt x="1501816" y="972348"/>
                  <a:pt x="1497465" y="969046"/>
                  <a:pt x="1495352" y="961284"/>
                </a:cubicBezTo>
                <a:close/>
                <a:moveTo>
                  <a:pt x="21796" y="958388"/>
                </a:moveTo>
                <a:cubicBezTo>
                  <a:pt x="22828" y="958028"/>
                  <a:pt x="25316" y="959375"/>
                  <a:pt x="25880" y="960548"/>
                </a:cubicBezTo>
                <a:cubicBezTo>
                  <a:pt x="26913" y="962723"/>
                  <a:pt x="25785" y="964680"/>
                  <a:pt x="23156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9" y="964835"/>
                  <a:pt x="12827" y="963959"/>
                  <a:pt x="12530" y="963083"/>
                </a:cubicBezTo>
                <a:cubicBezTo>
                  <a:pt x="15597" y="961455"/>
                  <a:pt x="18555" y="959530"/>
                  <a:pt x="21796" y="958388"/>
                </a:cubicBezTo>
                <a:close/>
                <a:moveTo>
                  <a:pt x="1506134" y="958185"/>
                </a:moveTo>
                <a:cubicBezTo>
                  <a:pt x="1506370" y="958388"/>
                  <a:pt x="1506620" y="958607"/>
                  <a:pt x="1506855" y="958811"/>
                </a:cubicBezTo>
                <a:cubicBezTo>
                  <a:pt x="1506667" y="958935"/>
                  <a:pt x="1506479" y="959045"/>
                  <a:pt x="1506291" y="959156"/>
                </a:cubicBezTo>
                <a:cubicBezTo>
                  <a:pt x="1506134" y="959029"/>
                  <a:pt x="1505884" y="958905"/>
                  <a:pt x="1505869" y="958764"/>
                </a:cubicBezTo>
                <a:cubicBezTo>
                  <a:pt x="1505853" y="958575"/>
                  <a:pt x="1506040" y="958388"/>
                  <a:pt x="1506134" y="958185"/>
                </a:cubicBezTo>
                <a:close/>
                <a:moveTo>
                  <a:pt x="1613215" y="957293"/>
                </a:moveTo>
                <a:cubicBezTo>
                  <a:pt x="1612901" y="957387"/>
                  <a:pt x="1612588" y="957481"/>
                  <a:pt x="1612276" y="957559"/>
                </a:cubicBezTo>
                <a:cubicBezTo>
                  <a:pt x="1612400" y="957731"/>
                  <a:pt x="1612510" y="957997"/>
                  <a:pt x="1612681" y="958060"/>
                </a:cubicBezTo>
                <a:cubicBezTo>
                  <a:pt x="1612839" y="958122"/>
                  <a:pt x="1613089" y="957982"/>
                  <a:pt x="1613293" y="957919"/>
                </a:cubicBezTo>
                <a:cubicBezTo>
                  <a:pt x="1613261" y="957716"/>
                  <a:pt x="1613246" y="957512"/>
                  <a:pt x="1613215" y="957293"/>
                </a:cubicBezTo>
                <a:close/>
                <a:moveTo>
                  <a:pt x="1470069" y="952277"/>
                </a:moveTo>
                <a:cubicBezTo>
                  <a:pt x="1469369" y="951627"/>
                  <a:pt x="1468309" y="951565"/>
                  <a:pt x="1466478" y="952770"/>
                </a:cubicBezTo>
                <a:cubicBezTo>
                  <a:pt x="1466149" y="952989"/>
                  <a:pt x="1466117" y="953646"/>
                  <a:pt x="1465711" y="954726"/>
                </a:cubicBezTo>
                <a:cubicBezTo>
                  <a:pt x="1467260" y="955493"/>
                  <a:pt x="1468856" y="956260"/>
                  <a:pt x="1470452" y="957027"/>
                </a:cubicBezTo>
                <a:cubicBezTo>
                  <a:pt x="1470797" y="956448"/>
                  <a:pt x="1471141" y="955884"/>
                  <a:pt x="1471501" y="955305"/>
                </a:cubicBezTo>
                <a:cubicBezTo>
                  <a:pt x="1471110" y="954163"/>
                  <a:pt x="1470769" y="952926"/>
                  <a:pt x="1470069" y="952277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7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7" y="950203"/>
                </a:moveTo>
                <a:cubicBezTo>
                  <a:pt x="1577500" y="949843"/>
                  <a:pt x="1579081" y="951266"/>
                  <a:pt x="1581365" y="952472"/>
                </a:cubicBezTo>
                <a:cubicBezTo>
                  <a:pt x="1579284" y="954429"/>
                  <a:pt x="1578110" y="956291"/>
                  <a:pt x="1576545" y="956729"/>
                </a:cubicBezTo>
                <a:cubicBezTo>
                  <a:pt x="1575622" y="956980"/>
                  <a:pt x="1574071" y="954977"/>
                  <a:pt x="1572805" y="953975"/>
                </a:cubicBezTo>
                <a:cubicBezTo>
                  <a:pt x="1574119" y="952660"/>
                  <a:pt x="1575262" y="951001"/>
                  <a:pt x="1576827" y="950203"/>
                </a:cubicBezTo>
                <a:close/>
                <a:moveTo>
                  <a:pt x="1500282" y="950031"/>
                </a:moveTo>
                <a:cubicBezTo>
                  <a:pt x="1497731" y="948764"/>
                  <a:pt x="1494616" y="951455"/>
                  <a:pt x="1495242" y="954006"/>
                </a:cubicBezTo>
                <a:cubicBezTo>
                  <a:pt x="1496651" y="953912"/>
                  <a:pt x="1498060" y="953803"/>
                  <a:pt x="1499969" y="953678"/>
                </a:cubicBezTo>
                <a:cubicBezTo>
                  <a:pt x="1500188" y="957089"/>
                  <a:pt x="1500141" y="960204"/>
                  <a:pt x="1500720" y="963194"/>
                </a:cubicBezTo>
                <a:cubicBezTo>
                  <a:pt x="1500955" y="964399"/>
                  <a:pt x="1502394" y="965933"/>
                  <a:pt x="1503568" y="966213"/>
                </a:cubicBezTo>
                <a:cubicBezTo>
                  <a:pt x="1504680" y="966480"/>
                  <a:pt x="1507278" y="965338"/>
                  <a:pt x="1507278" y="964806"/>
                </a:cubicBezTo>
                <a:cubicBezTo>
                  <a:pt x="1507340" y="959234"/>
                  <a:pt x="1511926" y="961253"/>
                  <a:pt x="1514884" y="960596"/>
                </a:cubicBezTo>
                <a:cubicBezTo>
                  <a:pt x="1515009" y="959907"/>
                  <a:pt x="1515134" y="959202"/>
                  <a:pt x="1515259" y="958514"/>
                </a:cubicBezTo>
                <a:cubicBezTo>
                  <a:pt x="1510282" y="955665"/>
                  <a:pt x="1505399" y="952598"/>
                  <a:pt x="1500282" y="950031"/>
                </a:cubicBezTo>
                <a:close/>
                <a:moveTo>
                  <a:pt x="1534195" y="940594"/>
                </a:moveTo>
                <a:lnTo>
                  <a:pt x="1531765" y="943162"/>
                </a:lnTo>
                <a:lnTo>
                  <a:pt x="1531676" y="943208"/>
                </a:lnTo>
                <a:cubicBezTo>
                  <a:pt x="1531160" y="943724"/>
                  <a:pt x="1530628" y="944256"/>
                  <a:pt x="1530112" y="944774"/>
                </a:cubicBezTo>
                <a:cubicBezTo>
                  <a:pt x="1529594" y="945289"/>
                  <a:pt x="1529063" y="945821"/>
                  <a:pt x="1528531" y="946353"/>
                </a:cubicBezTo>
                <a:lnTo>
                  <a:pt x="1528516" y="946428"/>
                </a:lnTo>
                <a:lnTo>
                  <a:pt x="1520690" y="953756"/>
                </a:lnTo>
                <a:lnTo>
                  <a:pt x="1526975" y="954177"/>
                </a:lnTo>
                <a:lnTo>
                  <a:pt x="1526965" y="954225"/>
                </a:lnTo>
                <a:lnTo>
                  <a:pt x="1527054" y="954210"/>
                </a:lnTo>
                <a:lnTo>
                  <a:pt x="1530798" y="956254"/>
                </a:lnTo>
                <a:cubicBezTo>
                  <a:pt x="1531747" y="956087"/>
                  <a:pt x="1532694" y="955008"/>
                  <a:pt x="1534588" y="952848"/>
                </a:cubicBezTo>
                <a:lnTo>
                  <a:pt x="1527054" y="954210"/>
                </a:lnTo>
                <a:lnTo>
                  <a:pt x="1526996" y="954179"/>
                </a:lnTo>
                <a:lnTo>
                  <a:pt x="1526975" y="954177"/>
                </a:lnTo>
                <a:lnTo>
                  <a:pt x="1528516" y="946428"/>
                </a:lnTo>
                <a:lnTo>
                  <a:pt x="1528562" y="946385"/>
                </a:lnTo>
                <a:cubicBezTo>
                  <a:pt x="1529078" y="945852"/>
                  <a:pt x="1529611" y="945336"/>
                  <a:pt x="1530127" y="944804"/>
                </a:cubicBezTo>
                <a:cubicBezTo>
                  <a:pt x="1530644" y="944288"/>
                  <a:pt x="1531176" y="943755"/>
                  <a:pt x="1531691" y="943238"/>
                </a:cubicBezTo>
                <a:lnTo>
                  <a:pt x="1531765" y="943162"/>
                </a:lnTo>
                <a:lnTo>
                  <a:pt x="1534932" y="941517"/>
                </a:lnTo>
                <a:cubicBezTo>
                  <a:pt x="1534681" y="941205"/>
                  <a:pt x="1534447" y="940907"/>
                  <a:pt x="1534195" y="940594"/>
                </a:cubicBezTo>
                <a:close/>
                <a:moveTo>
                  <a:pt x="1567358" y="938199"/>
                </a:moveTo>
                <a:lnTo>
                  <a:pt x="1567672" y="938544"/>
                </a:lnTo>
                <a:lnTo>
                  <a:pt x="1567760" y="938581"/>
                </a:lnTo>
                <a:lnTo>
                  <a:pt x="1569284" y="940391"/>
                </a:lnTo>
                <a:cubicBezTo>
                  <a:pt x="1569503" y="940093"/>
                  <a:pt x="1569722" y="939781"/>
                  <a:pt x="1569941" y="939482"/>
                </a:cubicBezTo>
                <a:lnTo>
                  <a:pt x="1567760" y="938581"/>
                </a:lnTo>
                <a:lnTo>
                  <a:pt x="1567704" y="938512"/>
                </a:lnTo>
                <a:close/>
                <a:moveTo>
                  <a:pt x="1554808" y="936681"/>
                </a:moveTo>
                <a:cubicBezTo>
                  <a:pt x="1553556" y="938199"/>
                  <a:pt x="1552303" y="939717"/>
                  <a:pt x="1550175" y="942285"/>
                </a:cubicBezTo>
                <a:cubicBezTo>
                  <a:pt x="1553399" y="942941"/>
                  <a:pt x="1555543" y="943381"/>
                  <a:pt x="1557702" y="943817"/>
                </a:cubicBezTo>
                <a:cubicBezTo>
                  <a:pt x="1557796" y="943411"/>
                  <a:pt x="1557907" y="942988"/>
                  <a:pt x="1558000" y="942581"/>
                </a:cubicBezTo>
                <a:cubicBezTo>
                  <a:pt x="1556983" y="942002"/>
                  <a:pt x="1555965" y="941423"/>
                  <a:pt x="1554949" y="940845"/>
                </a:cubicBezTo>
                <a:cubicBezTo>
                  <a:pt x="1555215" y="939514"/>
                  <a:pt x="1555480" y="938263"/>
                  <a:pt x="1555732" y="937025"/>
                </a:cubicBezTo>
                <a:cubicBezTo>
                  <a:pt x="1555417" y="936916"/>
                  <a:pt x="1555120" y="936807"/>
                  <a:pt x="1554808" y="936681"/>
                </a:cubicBezTo>
                <a:close/>
                <a:moveTo>
                  <a:pt x="1579050" y="934068"/>
                </a:moveTo>
                <a:cubicBezTo>
                  <a:pt x="1578909" y="934505"/>
                  <a:pt x="1578768" y="934945"/>
                  <a:pt x="1578628" y="935383"/>
                </a:cubicBezTo>
                <a:lnTo>
                  <a:pt x="1578331" y="935743"/>
                </a:lnTo>
                <a:lnTo>
                  <a:pt x="1578658" y="935429"/>
                </a:lnTo>
                <a:cubicBezTo>
                  <a:pt x="1578784" y="934975"/>
                  <a:pt x="1578924" y="934521"/>
                  <a:pt x="1579050" y="934068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4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30" y="919157"/>
                </a:moveTo>
                <a:cubicBezTo>
                  <a:pt x="1605351" y="918519"/>
                  <a:pt x="1603371" y="918895"/>
                  <a:pt x="1599896" y="919952"/>
                </a:cubicBezTo>
                <a:lnTo>
                  <a:pt x="1608353" y="924413"/>
                </a:lnTo>
                <a:lnTo>
                  <a:pt x="1608363" y="924443"/>
                </a:lnTo>
                <a:lnTo>
                  <a:pt x="1608408" y="924462"/>
                </a:lnTo>
                <a:lnTo>
                  <a:pt x="1609943" y="926305"/>
                </a:lnTo>
                <a:cubicBezTo>
                  <a:pt x="1610163" y="926008"/>
                  <a:pt x="1610382" y="925710"/>
                  <a:pt x="1610602" y="925413"/>
                </a:cubicBezTo>
                <a:lnTo>
                  <a:pt x="1608408" y="924462"/>
                </a:lnTo>
                <a:lnTo>
                  <a:pt x="1608379" y="924427"/>
                </a:lnTo>
                <a:lnTo>
                  <a:pt x="1608353" y="924413"/>
                </a:lnTo>
                <a:close/>
                <a:moveTo>
                  <a:pt x="1573792" y="915570"/>
                </a:moveTo>
                <a:cubicBezTo>
                  <a:pt x="1574041" y="917963"/>
                  <a:pt x="1574229" y="919670"/>
                  <a:pt x="1574418" y="921548"/>
                </a:cubicBezTo>
                <a:cubicBezTo>
                  <a:pt x="1572508" y="921453"/>
                  <a:pt x="1571131" y="921391"/>
                  <a:pt x="1569769" y="921313"/>
                </a:cubicBezTo>
                <a:cubicBezTo>
                  <a:pt x="1569613" y="922909"/>
                  <a:pt x="1569503" y="924067"/>
                  <a:pt x="1569316" y="926102"/>
                </a:cubicBezTo>
                <a:cubicBezTo>
                  <a:pt x="1565621" y="922940"/>
                  <a:pt x="1562617" y="922846"/>
                  <a:pt x="1559894" y="926008"/>
                </a:cubicBezTo>
                <a:lnTo>
                  <a:pt x="1559887" y="926014"/>
                </a:lnTo>
                <a:lnTo>
                  <a:pt x="1559847" y="925992"/>
                </a:lnTo>
                <a:lnTo>
                  <a:pt x="1559566" y="926305"/>
                </a:lnTo>
                <a:lnTo>
                  <a:pt x="1559887" y="926014"/>
                </a:lnTo>
                <a:lnTo>
                  <a:pt x="1564039" y="928301"/>
                </a:lnTo>
                <a:cubicBezTo>
                  <a:pt x="1564499" y="929318"/>
                  <a:pt x="1564174" y="930922"/>
                  <a:pt x="1563524" y="934130"/>
                </a:cubicBezTo>
                <a:cubicBezTo>
                  <a:pt x="1566185" y="933286"/>
                  <a:pt x="1569159" y="932519"/>
                  <a:pt x="1571976" y="931345"/>
                </a:cubicBezTo>
                <a:cubicBezTo>
                  <a:pt x="1573541" y="930687"/>
                  <a:pt x="1575481" y="929623"/>
                  <a:pt x="1576092" y="928230"/>
                </a:cubicBezTo>
                <a:cubicBezTo>
                  <a:pt x="1577517" y="924975"/>
                  <a:pt x="1578252" y="921407"/>
                  <a:pt x="1579378" y="917572"/>
                </a:cubicBezTo>
                <a:cubicBezTo>
                  <a:pt x="1577673" y="916962"/>
                  <a:pt x="1575872" y="916320"/>
                  <a:pt x="1573792" y="915570"/>
                </a:cubicBezTo>
                <a:close/>
                <a:moveTo>
                  <a:pt x="1526074" y="914912"/>
                </a:moveTo>
                <a:cubicBezTo>
                  <a:pt x="1520643" y="910968"/>
                  <a:pt x="1520048" y="917729"/>
                  <a:pt x="1517044" y="918605"/>
                </a:cubicBezTo>
                <a:cubicBezTo>
                  <a:pt x="1521535" y="920969"/>
                  <a:pt x="1523867" y="918621"/>
                  <a:pt x="1526074" y="914912"/>
                </a:cubicBezTo>
                <a:close/>
                <a:moveTo>
                  <a:pt x="1503381" y="912736"/>
                </a:moveTo>
                <a:cubicBezTo>
                  <a:pt x="1503224" y="912736"/>
                  <a:pt x="1503021" y="912908"/>
                  <a:pt x="1502833" y="912987"/>
                </a:cubicBezTo>
                <a:cubicBezTo>
                  <a:pt x="1502833" y="913190"/>
                  <a:pt x="1502833" y="913378"/>
                  <a:pt x="1502833" y="913583"/>
                </a:cubicBezTo>
                <a:cubicBezTo>
                  <a:pt x="1503146" y="913440"/>
                  <a:pt x="1503459" y="913317"/>
                  <a:pt x="1503756" y="913175"/>
                </a:cubicBezTo>
                <a:cubicBezTo>
                  <a:pt x="1503631" y="913018"/>
                  <a:pt x="1503522" y="912768"/>
                  <a:pt x="1503381" y="912736"/>
                </a:cubicBezTo>
                <a:close/>
                <a:moveTo>
                  <a:pt x="24377" y="911030"/>
                </a:moveTo>
                <a:cubicBezTo>
                  <a:pt x="24455" y="910998"/>
                  <a:pt x="25003" y="912110"/>
                  <a:pt x="25346" y="912689"/>
                </a:cubicBezTo>
                <a:cubicBezTo>
                  <a:pt x="24127" y="913361"/>
                  <a:pt x="22906" y="914034"/>
                  <a:pt x="21685" y="914708"/>
                </a:cubicBezTo>
                <a:cubicBezTo>
                  <a:pt x="21340" y="914097"/>
                  <a:pt x="21012" y="913487"/>
                  <a:pt x="20684" y="912876"/>
                </a:cubicBezTo>
                <a:cubicBezTo>
                  <a:pt x="21903" y="912235"/>
                  <a:pt x="23109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9" y="910169"/>
                  <a:pt x="1588190" y="910436"/>
                  <a:pt x="1587877" y="910717"/>
                </a:cubicBezTo>
                <a:cubicBezTo>
                  <a:pt x="1588190" y="910968"/>
                  <a:pt x="1588503" y="911423"/>
                  <a:pt x="1588831" y="911423"/>
                </a:cubicBezTo>
                <a:cubicBezTo>
                  <a:pt x="1589144" y="911423"/>
                  <a:pt x="1589473" y="910983"/>
                  <a:pt x="1589786" y="910733"/>
                </a:cubicBezTo>
                <a:cubicBezTo>
                  <a:pt x="1589458" y="910452"/>
                  <a:pt x="1589144" y="910169"/>
                  <a:pt x="1588831" y="909889"/>
                </a:cubicBezTo>
                <a:close/>
                <a:moveTo>
                  <a:pt x="1594200" y="905522"/>
                </a:moveTo>
                <a:cubicBezTo>
                  <a:pt x="1593949" y="905819"/>
                  <a:pt x="1593417" y="906226"/>
                  <a:pt x="1593495" y="906398"/>
                </a:cubicBezTo>
                <a:cubicBezTo>
                  <a:pt x="1593637" y="906790"/>
                  <a:pt x="1594090" y="907071"/>
                  <a:pt x="1594419" y="907400"/>
                </a:cubicBezTo>
                <a:cubicBezTo>
                  <a:pt x="1594669" y="907103"/>
                  <a:pt x="1595201" y="906695"/>
                  <a:pt x="1595139" y="906507"/>
                </a:cubicBezTo>
                <a:cubicBezTo>
                  <a:pt x="1594982" y="906116"/>
                  <a:pt x="1594528" y="905851"/>
                  <a:pt x="1594200" y="905522"/>
                </a:cubicBezTo>
                <a:close/>
                <a:moveTo>
                  <a:pt x="1541990" y="896663"/>
                </a:moveTo>
                <a:cubicBezTo>
                  <a:pt x="1541818" y="905897"/>
                  <a:pt x="1532600" y="906242"/>
                  <a:pt x="1528812" y="912376"/>
                </a:cubicBezTo>
                <a:cubicBezTo>
                  <a:pt x="1538704" y="911564"/>
                  <a:pt x="1545527" y="907494"/>
                  <a:pt x="1550645" y="899418"/>
                </a:cubicBezTo>
                <a:cubicBezTo>
                  <a:pt x="1548016" y="898573"/>
                  <a:pt x="1545667" y="897822"/>
                  <a:pt x="1541990" y="896663"/>
                </a:cubicBezTo>
                <a:close/>
                <a:moveTo>
                  <a:pt x="30356" y="892907"/>
                </a:moveTo>
                <a:cubicBezTo>
                  <a:pt x="29339" y="900843"/>
                  <a:pt x="28196" y="901514"/>
                  <a:pt x="21717" y="898197"/>
                </a:cubicBezTo>
                <a:cubicBezTo>
                  <a:pt x="24722" y="896366"/>
                  <a:pt x="27132" y="894895"/>
                  <a:pt x="30356" y="892907"/>
                </a:cubicBezTo>
                <a:close/>
                <a:moveTo>
                  <a:pt x="1560943" y="889667"/>
                </a:moveTo>
                <a:cubicBezTo>
                  <a:pt x="1557907" y="891045"/>
                  <a:pt x="1553133" y="890888"/>
                  <a:pt x="1555215" y="898181"/>
                </a:cubicBezTo>
                <a:cubicBezTo>
                  <a:pt x="1558000" y="895286"/>
                  <a:pt x="1560145" y="893095"/>
                  <a:pt x="1562272" y="890904"/>
                </a:cubicBezTo>
                <a:cubicBezTo>
                  <a:pt x="1561834" y="890497"/>
                  <a:pt x="1561381" y="890075"/>
                  <a:pt x="1560943" y="889667"/>
                </a:cubicBezTo>
                <a:close/>
                <a:moveTo>
                  <a:pt x="119297" y="880856"/>
                </a:moveTo>
                <a:cubicBezTo>
                  <a:pt x="119124" y="880966"/>
                  <a:pt x="119045" y="881233"/>
                  <a:pt x="118937" y="881436"/>
                </a:cubicBezTo>
                <a:cubicBezTo>
                  <a:pt x="119234" y="881561"/>
                  <a:pt x="119531" y="881671"/>
                  <a:pt x="119829" y="881795"/>
                </a:cubicBezTo>
                <a:cubicBezTo>
                  <a:pt x="119829" y="881545"/>
                  <a:pt x="119829" y="881311"/>
                  <a:pt x="119829" y="881075"/>
                </a:cubicBezTo>
                <a:cubicBezTo>
                  <a:pt x="119642" y="880998"/>
                  <a:pt x="119376" y="880795"/>
                  <a:pt x="119297" y="880856"/>
                </a:cubicBezTo>
                <a:close/>
                <a:moveTo>
                  <a:pt x="45896" y="879886"/>
                </a:moveTo>
                <a:cubicBezTo>
                  <a:pt x="43643" y="882235"/>
                  <a:pt x="43268" y="883878"/>
                  <a:pt x="46193" y="884847"/>
                </a:cubicBezTo>
                <a:cubicBezTo>
                  <a:pt x="46788" y="885052"/>
                  <a:pt x="47602" y="884550"/>
                  <a:pt x="48995" y="884205"/>
                </a:cubicBezTo>
                <a:cubicBezTo>
                  <a:pt x="47853" y="882609"/>
                  <a:pt x="46946" y="881358"/>
                  <a:pt x="45896" y="879886"/>
                </a:cubicBezTo>
                <a:close/>
                <a:moveTo>
                  <a:pt x="1561804" y="878712"/>
                </a:moveTo>
                <a:cubicBezTo>
                  <a:pt x="1561537" y="878995"/>
                  <a:pt x="1561255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3" y="882313"/>
                  <a:pt x="1564448" y="881233"/>
                  <a:pt x="1564042" y="880512"/>
                </a:cubicBezTo>
                <a:cubicBezTo>
                  <a:pt x="1563603" y="879731"/>
                  <a:pt x="1562569" y="879292"/>
                  <a:pt x="1561804" y="878712"/>
                </a:cubicBezTo>
                <a:close/>
                <a:moveTo>
                  <a:pt x="1621696" y="875019"/>
                </a:moveTo>
                <a:cubicBezTo>
                  <a:pt x="1621212" y="875629"/>
                  <a:pt x="1620727" y="876225"/>
                  <a:pt x="1620241" y="876835"/>
                </a:cubicBezTo>
                <a:cubicBezTo>
                  <a:pt x="1622949" y="879996"/>
                  <a:pt x="1625047" y="884018"/>
                  <a:pt x="1630962" y="882828"/>
                </a:cubicBezTo>
                <a:cubicBezTo>
                  <a:pt x="1627879" y="880216"/>
                  <a:pt x="1624795" y="877617"/>
                  <a:pt x="1621696" y="875019"/>
                </a:cubicBezTo>
                <a:close/>
                <a:moveTo>
                  <a:pt x="114696" y="868556"/>
                </a:moveTo>
                <a:cubicBezTo>
                  <a:pt x="111111" y="869041"/>
                  <a:pt x="108342" y="869416"/>
                  <a:pt x="104523" y="869933"/>
                </a:cubicBezTo>
                <a:cubicBezTo>
                  <a:pt x="111222" y="876053"/>
                  <a:pt x="111222" y="876053"/>
                  <a:pt x="114696" y="868556"/>
                </a:cubicBezTo>
                <a:close/>
                <a:moveTo>
                  <a:pt x="1533148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7"/>
                  <a:pt x="1532944" y="867852"/>
                  <a:pt x="1533413" y="867866"/>
                </a:cubicBezTo>
                <a:cubicBezTo>
                  <a:pt x="1533946" y="867866"/>
                  <a:pt x="1534494" y="867350"/>
                  <a:pt x="1535668" y="866740"/>
                </a:cubicBezTo>
                <a:cubicBezTo>
                  <a:pt x="1534353" y="866396"/>
                  <a:pt x="1533758" y="866114"/>
                  <a:pt x="1533148" y="866145"/>
                </a:cubicBezTo>
                <a:close/>
                <a:moveTo>
                  <a:pt x="115806" y="862812"/>
                </a:moveTo>
                <a:cubicBezTo>
                  <a:pt x="115509" y="863046"/>
                  <a:pt x="115197" y="863250"/>
                  <a:pt x="114930" y="863516"/>
                </a:cubicBezTo>
                <a:cubicBezTo>
                  <a:pt x="114899" y="863547"/>
                  <a:pt x="115149" y="863860"/>
                  <a:pt x="115275" y="864032"/>
                </a:cubicBezTo>
                <a:cubicBezTo>
                  <a:pt x="115572" y="863813"/>
                  <a:pt x="115869" y="863594"/>
                  <a:pt x="116166" y="863360"/>
                </a:cubicBezTo>
                <a:cubicBezTo>
                  <a:pt x="116042" y="863172"/>
                  <a:pt x="115931" y="863000"/>
                  <a:pt x="115806" y="862812"/>
                </a:cubicBezTo>
                <a:close/>
                <a:moveTo>
                  <a:pt x="1586875" y="857710"/>
                </a:moveTo>
                <a:cubicBezTo>
                  <a:pt x="1586500" y="857804"/>
                  <a:pt x="1586265" y="858367"/>
                  <a:pt x="1585967" y="858727"/>
                </a:cubicBezTo>
                <a:cubicBezTo>
                  <a:pt x="1586343" y="858946"/>
                  <a:pt x="1586813" y="859415"/>
                  <a:pt x="1587094" y="859322"/>
                </a:cubicBezTo>
                <a:cubicBezTo>
                  <a:pt x="1587454" y="859212"/>
                  <a:pt x="1587704" y="858649"/>
                  <a:pt x="1588018" y="858289"/>
                </a:cubicBezTo>
                <a:cubicBezTo>
                  <a:pt x="1587627" y="858070"/>
                  <a:pt x="1587173" y="857633"/>
                  <a:pt x="1586875" y="857710"/>
                </a:cubicBezTo>
                <a:close/>
                <a:moveTo>
                  <a:pt x="1914940" y="854080"/>
                </a:moveTo>
                <a:lnTo>
                  <a:pt x="1912824" y="855471"/>
                </a:lnTo>
                <a:cubicBezTo>
                  <a:pt x="1912699" y="855174"/>
                  <a:pt x="1912559" y="854861"/>
                  <a:pt x="1912433" y="854564"/>
                </a:cubicBezTo>
                <a:close/>
                <a:moveTo>
                  <a:pt x="1916221" y="853171"/>
                </a:moveTo>
                <a:lnTo>
                  <a:pt x="1915102" y="854042"/>
                </a:lnTo>
                <a:lnTo>
                  <a:pt x="1915063" y="854001"/>
                </a:lnTo>
                <a:lnTo>
                  <a:pt x="1915093" y="854049"/>
                </a:lnTo>
                <a:lnTo>
                  <a:pt x="1915102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1" y="854000"/>
                </a:lnTo>
                <a:cubicBezTo>
                  <a:pt x="1915453" y="853718"/>
                  <a:pt x="1915829" y="853454"/>
                  <a:pt x="1916221" y="853171"/>
                </a:cubicBezTo>
                <a:close/>
                <a:moveTo>
                  <a:pt x="1595498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7" y="850746"/>
                  <a:pt x="1605295" y="852436"/>
                  <a:pt x="1601539" y="854673"/>
                </a:cubicBezTo>
                <a:cubicBezTo>
                  <a:pt x="1609584" y="856897"/>
                  <a:pt x="1611289" y="855753"/>
                  <a:pt x="1611274" y="848852"/>
                </a:cubicBezTo>
                <a:close/>
                <a:moveTo>
                  <a:pt x="1602979" y="841825"/>
                </a:moveTo>
                <a:cubicBezTo>
                  <a:pt x="1602776" y="841903"/>
                  <a:pt x="1602573" y="841965"/>
                  <a:pt x="1602369" y="842044"/>
                </a:cubicBezTo>
                <a:cubicBezTo>
                  <a:pt x="1602635" y="842247"/>
                  <a:pt x="1602886" y="842451"/>
                  <a:pt x="1603167" y="842607"/>
                </a:cubicBezTo>
                <a:cubicBezTo>
                  <a:pt x="1603198" y="842623"/>
                  <a:pt x="1603402" y="842325"/>
                  <a:pt x="1603526" y="842169"/>
                </a:cubicBezTo>
                <a:cubicBezTo>
                  <a:pt x="1603355" y="842060"/>
                  <a:pt x="1603167" y="841934"/>
                  <a:pt x="1602979" y="841825"/>
                </a:cubicBezTo>
                <a:close/>
                <a:moveTo>
                  <a:pt x="30981" y="831871"/>
                </a:moveTo>
                <a:cubicBezTo>
                  <a:pt x="31248" y="832778"/>
                  <a:pt x="31904" y="834407"/>
                  <a:pt x="31716" y="834500"/>
                </a:cubicBezTo>
                <a:cubicBezTo>
                  <a:pt x="30011" y="835455"/>
                  <a:pt x="28148" y="836144"/>
                  <a:pt x="26348" y="836927"/>
                </a:cubicBezTo>
                <a:cubicBezTo>
                  <a:pt x="25988" y="835909"/>
                  <a:pt x="25645" y="834876"/>
                  <a:pt x="25285" y="833843"/>
                </a:cubicBezTo>
                <a:cubicBezTo>
                  <a:pt x="27179" y="833186"/>
                  <a:pt x="29072" y="832528"/>
                  <a:pt x="30981" y="831871"/>
                </a:cubicBezTo>
                <a:close/>
                <a:moveTo>
                  <a:pt x="68871" y="827005"/>
                </a:moveTo>
                <a:cubicBezTo>
                  <a:pt x="68370" y="827395"/>
                  <a:pt x="67885" y="827803"/>
                  <a:pt x="67384" y="828193"/>
                </a:cubicBezTo>
                <a:lnTo>
                  <a:pt x="71623" y="832019"/>
                </a:lnTo>
                <a:lnTo>
                  <a:pt x="71688" y="832137"/>
                </a:lnTo>
                <a:lnTo>
                  <a:pt x="71758" y="832224"/>
                </a:lnTo>
                <a:lnTo>
                  <a:pt x="72909" y="835737"/>
                </a:lnTo>
                <a:cubicBezTo>
                  <a:pt x="73300" y="835518"/>
                  <a:pt x="73691" y="835299"/>
                  <a:pt x="74082" y="835095"/>
                </a:cubicBezTo>
                <a:lnTo>
                  <a:pt x="71758" y="832224"/>
                </a:lnTo>
                <a:lnTo>
                  <a:pt x="71719" y="832106"/>
                </a:lnTo>
                <a:lnTo>
                  <a:pt x="71623" y="832019"/>
                </a:lnTo>
                <a:close/>
                <a:moveTo>
                  <a:pt x="120737" y="826269"/>
                </a:moveTo>
                <a:cubicBezTo>
                  <a:pt x="119906" y="826722"/>
                  <a:pt x="119328" y="827051"/>
                  <a:pt x="118733" y="827379"/>
                </a:cubicBezTo>
                <a:cubicBezTo>
                  <a:pt x="119109" y="827864"/>
                  <a:pt x="119453" y="828662"/>
                  <a:pt x="119892" y="828726"/>
                </a:cubicBezTo>
                <a:cubicBezTo>
                  <a:pt x="120485" y="828819"/>
                  <a:pt x="121159" y="828318"/>
                  <a:pt x="121801" y="828085"/>
                </a:cubicBezTo>
                <a:cubicBezTo>
                  <a:pt x="121472" y="827536"/>
                  <a:pt x="121144" y="826989"/>
                  <a:pt x="120737" y="826269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7"/>
                  <a:pt x="137043" y="817535"/>
                </a:cubicBezTo>
                <a:cubicBezTo>
                  <a:pt x="136904" y="817770"/>
                  <a:pt x="137326" y="818365"/>
                  <a:pt x="137655" y="819242"/>
                </a:cubicBezTo>
                <a:cubicBezTo>
                  <a:pt x="139172" y="818788"/>
                  <a:pt x="140706" y="818318"/>
                  <a:pt x="143179" y="817583"/>
                </a:cubicBezTo>
                <a:cubicBezTo>
                  <a:pt x="141560" y="815384"/>
                  <a:pt x="140378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5" y="816095"/>
                </a:cubicBezTo>
                <a:cubicBezTo>
                  <a:pt x="1617456" y="816894"/>
                  <a:pt x="1618237" y="817505"/>
                  <a:pt x="1618864" y="818193"/>
                </a:cubicBezTo>
                <a:cubicBezTo>
                  <a:pt x="1619381" y="817583"/>
                  <a:pt x="1620367" y="816894"/>
                  <a:pt x="1620289" y="816378"/>
                </a:cubicBezTo>
                <a:cubicBezTo>
                  <a:pt x="1620179" y="815626"/>
                  <a:pt x="1619287" y="815000"/>
                  <a:pt x="1618489" y="814030"/>
                </a:cubicBezTo>
                <a:close/>
                <a:moveTo>
                  <a:pt x="89030" y="806267"/>
                </a:moveTo>
                <a:cubicBezTo>
                  <a:pt x="88904" y="806423"/>
                  <a:pt x="88670" y="806565"/>
                  <a:pt x="88670" y="806721"/>
                </a:cubicBezTo>
                <a:cubicBezTo>
                  <a:pt x="88670" y="806909"/>
                  <a:pt x="88857" y="807097"/>
                  <a:pt x="88982" y="807300"/>
                </a:cubicBezTo>
                <a:cubicBezTo>
                  <a:pt x="89201" y="807065"/>
                  <a:pt x="89405" y="806815"/>
                  <a:pt x="89623" y="806580"/>
                </a:cubicBezTo>
                <a:cubicBezTo>
                  <a:pt x="89420" y="806455"/>
                  <a:pt x="89232" y="806361"/>
                  <a:pt x="89030" y="806267"/>
                </a:cubicBezTo>
                <a:close/>
                <a:moveTo>
                  <a:pt x="1606939" y="805281"/>
                </a:moveTo>
                <a:cubicBezTo>
                  <a:pt x="1606798" y="805454"/>
                  <a:pt x="1606657" y="805610"/>
                  <a:pt x="1606516" y="805782"/>
                </a:cubicBezTo>
                <a:cubicBezTo>
                  <a:pt x="1606829" y="805907"/>
                  <a:pt x="1607143" y="806017"/>
                  <a:pt x="1607439" y="806142"/>
                </a:cubicBezTo>
                <a:cubicBezTo>
                  <a:pt x="1607471" y="805923"/>
                  <a:pt x="1607596" y="805657"/>
                  <a:pt x="1607518" y="805516"/>
                </a:cubicBezTo>
                <a:cubicBezTo>
                  <a:pt x="1607424" y="805375"/>
                  <a:pt x="1607143" y="805359"/>
                  <a:pt x="1606939" y="805281"/>
                </a:cubicBezTo>
                <a:close/>
                <a:moveTo>
                  <a:pt x="1599130" y="799820"/>
                </a:moveTo>
                <a:lnTo>
                  <a:pt x="1598691" y="799992"/>
                </a:lnTo>
                <a:lnTo>
                  <a:pt x="1599082" y="800242"/>
                </a:lnTo>
                <a:close/>
                <a:moveTo>
                  <a:pt x="125729" y="791306"/>
                </a:moveTo>
                <a:cubicBezTo>
                  <a:pt x="125526" y="791885"/>
                  <a:pt x="125306" y="792449"/>
                  <a:pt x="125102" y="793028"/>
                </a:cubicBezTo>
                <a:cubicBezTo>
                  <a:pt x="127529" y="793857"/>
                  <a:pt x="129939" y="794687"/>
                  <a:pt x="132348" y="795516"/>
                </a:cubicBezTo>
                <a:cubicBezTo>
                  <a:pt x="132537" y="795015"/>
                  <a:pt x="132725" y="794514"/>
                  <a:pt x="132913" y="794013"/>
                </a:cubicBezTo>
                <a:cubicBezTo>
                  <a:pt x="130517" y="793105"/>
                  <a:pt x="128124" y="792214"/>
                  <a:pt x="125729" y="791306"/>
                </a:cubicBezTo>
                <a:close/>
                <a:moveTo>
                  <a:pt x="115524" y="775781"/>
                </a:moveTo>
                <a:cubicBezTo>
                  <a:pt x="116418" y="776609"/>
                  <a:pt x="117308" y="777455"/>
                  <a:pt x="118201" y="778284"/>
                </a:cubicBezTo>
                <a:cubicBezTo>
                  <a:pt x="118436" y="777971"/>
                  <a:pt x="118671" y="777642"/>
                  <a:pt x="118889" y="777329"/>
                </a:cubicBezTo>
                <a:cubicBezTo>
                  <a:pt x="117779" y="776828"/>
                  <a:pt x="116636" y="776312"/>
                  <a:pt x="115524" y="775781"/>
                </a:cubicBezTo>
                <a:close/>
                <a:moveTo>
                  <a:pt x="103240" y="774012"/>
                </a:moveTo>
                <a:cubicBezTo>
                  <a:pt x="101674" y="774325"/>
                  <a:pt x="99515" y="775279"/>
                  <a:pt x="101361" y="778409"/>
                </a:cubicBezTo>
                <a:cubicBezTo>
                  <a:pt x="102379" y="780131"/>
                  <a:pt x="103756" y="781931"/>
                  <a:pt x="105431" y="782901"/>
                </a:cubicBezTo>
                <a:cubicBezTo>
                  <a:pt x="106557" y="783558"/>
                  <a:pt x="108466" y="782854"/>
                  <a:pt x="110032" y="782760"/>
                </a:cubicBezTo>
                <a:cubicBezTo>
                  <a:pt x="109171" y="781508"/>
                  <a:pt x="108372" y="780225"/>
                  <a:pt x="107434" y="779020"/>
                </a:cubicBezTo>
                <a:cubicBezTo>
                  <a:pt x="106369" y="777627"/>
                  <a:pt x="105195" y="776328"/>
                  <a:pt x="103240" y="774012"/>
                </a:cubicBezTo>
                <a:close/>
                <a:moveTo>
                  <a:pt x="83097" y="772666"/>
                </a:moveTo>
                <a:cubicBezTo>
                  <a:pt x="82877" y="773120"/>
                  <a:pt x="82643" y="773558"/>
                  <a:pt x="82424" y="774012"/>
                </a:cubicBezTo>
                <a:lnTo>
                  <a:pt x="84207" y="777329"/>
                </a:lnTo>
                <a:lnTo>
                  <a:pt x="76900" y="775999"/>
                </a:lnTo>
                <a:cubicBezTo>
                  <a:pt x="79341" y="776454"/>
                  <a:pt x="81782" y="776907"/>
                  <a:pt x="84224" y="777361"/>
                </a:cubicBezTo>
                <a:lnTo>
                  <a:pt x="84207" y="777329"/>
                </a:lnTo>
                <a:lnTo>
                  <a:pt x="84209" y="777329"/>
                </a:lnTo>
                <a:cubicBezTo>
                  <a:pt x="88011" y="780820"/>
                  <a:pt x="91814" y="784325"/>
                  <a:pt x="95493" y="787691"/>
                </a:cubicBezTo>
                <a:cubicBezTo>
                  <a:pt x="97355" y="782259"/>
                  <a:pt x="91345" y="779661"/>
                  <a:pt x="88951" y="775545"/>
                </a:cubicBezTo>
                <a:cubicBezTo>
                  <a:pt x="88043" y="773981"/>
                  <a:pt x="85117" y="773589"/>
                  <a:pt x="83097" y="772666"/>
                </a:cubicBezTo>
                <a:close/>
                <a:moveTo>
                  <a:pt x="81720" y="763996"/>
                </a:moveTo>
                <a:cubicBezTo>
                  <a:pt x="81485" y="764278"/>
                  <a:pt x="81251" y="764575"/>
                  <a:pt x="81015" y="764857"/>
                </a:cubicBezTo>
                <a:cubicBezTo>
                  <a:pt x="81360" y="765139"/>
                  <a:pt x="81689" y="765483"/>
                  <a:pt x="82080" y="765639"/>
                </a:cubicBezTo>
                <a:cubicBezTo>
                  <a:pt x="82190" y="765686"/>
                  <a:pt x="82534" y="765123"/>
                  <a:pt x="82769" y="764825"/>
                </a:cubicBezTo>
                <a:cubicBezTo>
                  <a:pt x="82424" y="764559"/>
                  <a:pt x="82064" y="764278"/>
                  <a:pt x="81720" y="763996"/>
                </a:cubicBezTo>
                <a:close/>
                <a:moveTo>
                  <a:pt x="100234" y="759598"/>
                </a:moveTo>
                <a:cubicBezTo>
                  <a:pt x="99733" y="760302"/>
                  <a:pt x="99155" y="760725"/>
                  <a:pt x="99170" y="761132"/>
                </a:cubicBezTo>
                <a:lnTo>
                  <a:pt x="99872" y="769502"/>
                </a:lnTo>
                <a:lnTo>
                  <a:pt x="99859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2" y="769502"/>
                </a:lnTo>
                <a:lnTo>
                  <a:pt x="107852" y="768507"/>
                </a:lnTo>
                <a:cubicBezTo>
                  <a:pt x="110259" y="767142"/>
                  <a:pt x="112582" y="765428"/>
                  <a:pt x="115352" y="765420"/>
                </a:cubicBezTo>
                <a:cubicBezTo>
                  <a:pt x="115712" y="765420"/>
                  <a:pt x="116620" y="763073"/>
                  <a:pt x="116276" y="762196"/>
                </a:cubicBezTo>
                <a:cubicBezTo>
                  <a:pt x="115948" y="761351"/>
                  <a:pt x="114336" y="760991"/>
                  <a:pt x="113287" y="760428"/>
                </a:cubicBezTo>
                <a:cubicBezTo>
                  <a:pt x="112786" y="761633"/>
                  <a:pt x="112301" y="762822"/>
                  <a:pt x="111644" y="764419"/>
                </a:cubicBezTo>
                <a:cubicBezTo>
                  <a:pt x="108466" y="760913"/>
                  <a:pt x="104790" y="758894"/>
                  <a:pt x="100234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4" y="753807"/>
                  <a:pt x="108765" y="754199"/>
                </a:cubicBezTo>
                <a:lnTo>
                  <a:pt x="112335" y="755416"/>
                </a:lnTo>
                <a:lnTo>
                  <a:pt x="112379" y="755450"/>
                </a:lnTo>
                <a:lnTo>
                  <a:pt x="112724" y="755779"/>
                </a:lnTo>
                <a:lnTo>
                  <a:pt x="112395" y="755435"/>
                </a:lnTo>
                <a:lnTo>
                  <a:pt x="112335" y="755416"/>
                </a:lnTo>
                <a:close/>
                <a:moveTo>
                  <a:pt x="41264" y="735544"/>
                </a:moveTo>
                <a:cubicBezTo>
                  <a:pt x="41437" y="735434"/>
                  <a:pt x="42453" y="736154"/>
                  <a:pt x="42407" y="736248"/>
                </a:cubicBezTo>
                <a:cubicBezTo>
                  <a:pt x="42187" y="736874"/>
                  <a:pt x="41780" y="737405"/>
                  <a:pt x="41437" y="738000"/>
                </a:cubicBezTo>
                <a:cubicBezTo>
                  <a:pt x="40747" y="737563"/>
                  <a:pt x="40341" y="737296"/>
                  <a:pt x="39917" y="737030"/>
                </a:cubicBezTo>
                <a:cubicBezTo>
                  <a:pt x="40356" y="736514"/>
                  <a:pt x="40731" y="735904"/>
                  <a:pt x="41264" y="735544"/>
                </a:cubicBezTo>
                <a:close/>
                <a:moveTo>
                  <a:pt x="98591" y="734120"/>
                </a:moveTo>
                <a:cubicBezTo>
                  <a:pt x="98669" y="738235"/>
                  <a:pt x="99264" y="740145"/>
                  <a:pt x="102848" y="739003"/>
                </a:cubicBezTo>
                <a:cubicBezTo>
                  <a:pt x="103192" y="738893"/>
                  <a:pt x="103349" y="738235"/>
                  <a:pt x="103944" y="737250"/>
                </a:cubicBezTo>
                <a:cubicBezTo>
                  <a:pt x="102456" y="736389"/>
                  <a:pt x="100986" y="735528"/>
                  <a:pt x="98591" y="734120"/>
                </a:cubicBezTo>
                <a:close/>
                <a:moveTo>
                  <a:pt x="20402" y="692129"/>
                </a:moveTo>
                <a:cubicBezTo>
                  <a:pt x="20370" y="692677"/>
                  <a:pt x="20355" y="693225"/>
                  <a:pt x="20339" y="693771"/>
                </a:cubicBezTo>
                <a:cubicBezTo>
                  <a:pt x="19149" y="693677"/>
                  <a:pt x="17960" y="693600"/>
                  <a:pt x="16786" y="693443"/>
                </a:cubicBezTo>
                <a:cubicBezTo>
                  <a:pt x="16739" y="693443"/>
                  <a:pt x="16786" y="692192"/>
                  <a:pt x="16833" y="692192"/>
                </a:cubicBezTo>
                <a:cubicBezTo>
                  <a:pt x="18023" y="692113"/>
                  <a:pt x="19213" y="692129"/>
                  <a:pt x="20402" y="692129"/>
                </a:cubicBezTo>
                <a:close/>
                <a:moveTo>
                  <a:pt x="873204" y="688858"/>
                </a:moveTo>
                <a:cubicBezTo>
                  <a:pt x="873110" y="689345"/>
                  <a:pt x="873016" y="689828"/>
                  <a:pt x="872907" y="690314"/>
                </a:cubicBezTo>
                <a:cubicBezTo>
                  <a:pt x="873799" y="690439"/>
                  <a:pt x="874676" y="690564"/>
                  <a:pt x="875567" y="690705"/>
                </a:cubicBezTo>
                <a:cubicBezTo>
                  <a:pt x="875614" y="690439"/>
                  <a:pt x="875662" y="690158"/>
                  <a:pt x="875725" y="689892"/>
                </a:cubicBezTo>
                <a:cubicBezTo>
                  <a:pt x="874878" y="689547"/>
                  <a:pt x="874049" y="689203"/>
                  <a:pt x="873204" y="688858"/>
                </a:cubicBezTo>
                <a:close/>
                <a:moveTo>
                  <a:pt x="416" y="676292"/>
                </a:moveTo>
                <a:cubicBezTo>
                  <a:pt x="5173" y="677810"/>
                  <a:pt x="9008" y="679031"/>
                  <a:pt x="13766" y="680549"/>
                </a:cubicBezTo>
                <a:cubicBezTo>
                  <a:pt x="12592" y="683474"/>
                  <a:pt x="11622" y="685933"/>
                  <a:pt x="10151" y="689625"/>
                </a:cubicBezTo>
                <a:cubicBezTo>
                  <a:pt x="7021" y="684398"/>
                  <a:pt x="949" y="683224"/>
                  <a:pt x="416" y="676292"/>
                </a:cubicBezTo>
                <a:close/>
                <a:moveTo>
                  <a:pt x="12128" y="651892"/>
                </a:moveTo>
                <a:cubicBezTo>
                  <a:pt x="12750" y="651892"/>
                  <a:pt x="13672" y="652831"/>
                  <a:pt x="15519" y="654709"/>
                </a:cubicBezTo>
                <a:cubicBezTo>
                  <a:pt x="13892" y="654709"/>
                  <a:pt x="12263" y="654709"/>
                  <a:pt x="10558" y="654709"/>
                </a:cubicBezTo>
                <a:cubicBezTo>
                  <a:pt x="11191" y="652831"/>
                  <a:pt x="11508" y="651892"/>
                  <a:pt x="12128" y="651892"/>
                </a:cubicBezTo>
                <a:close/>
                <a:moveTo>
                  <a:pt x="35729" y="650625"/>
                </a:moveTo>
                <a:lnTo>
                  <a:pt x="37492" y="652017"/>
                </a:lnTo>
                <a:cubicBezTo>
                  <a:pt x="37773" y="652784"/>
                  <a:pt x="37460" y="653770"/>
                  <a:pt x="37398" y="654646"/>
                </a:cubicBezTo>
                <a:cubicBezTo>
                  <a:pt x="36584" y="654020"/>
                  <a:pt x="35551" y="653535"/>
                  <a:pt x="35050" y="652721"/>
                </a:cubicBezTo>
                <a:close/>
                <a:moveTo>
                  <a:pt x="35705" y="650591"/>
                </a:moveTo>
                <a:lnTo>
                  <a:pt x="35723" y="650593"/>
                </a:lnTo>
                <a:lnTo>
                  <a:pt x="35708" y="650608"/>
                </a:lnTo>
                <a:lnTo>
                  <a:pt x="35740" y="650593"/>
                </a:lnTo>
                <a:lnTo>
                  <a:pt x="35729" y="650625"/>
                </a:lnTo>
                <a:lnTo>
                  <a:pt x="35708" y="650609"/>
                </a:lnTo>
                <a:lnTo>
                  <a:pt x="35708" y="650609"/>
                </a:lnTo>
                <a:close/>
                <a:moveTo>
                  <a:pt x="2732" y="644990"/>
                </a:moveTo>
                <a:cubicBezTo>
                  <a:pt x="3234" y="646884"/>
                  <a:pt x="3750" y="648794"/>
                  <a:pt x="4595" y="651924"/>
                </a:cubicBezTo>
                <a:cubicBezTo>
                  <a:pt x="-256" y="650297"/>
                  <a:pt x="-460" y="648262"/>
                  <a:pt x="385" y="645789"/>
                </a:cubicBezTo>
                <a:cubicBezTo>
                  <a:pt x="1168" y="645523"/>
                  <a:pt x="1950" y="645257"/>
                  <a:pt x="2732" y="644990"/>
                </a:cubicBezTo>
                <a:close/>
                <a:moveTo>
                  <a:pt x="13766" y="644864"/>
                </a:moveTo>
                <a:cubicBezTo>
                  <a:pt x="13970" y="645271"/>
                  <a:pt x="14173" y="645694"/>
                  <a:pt x="14377" y="646102"/>
                </a:cubicBezTo>
                <a:cubicBezTo>
                  <a:pt x="13938" y="646305"/>
                  <a:pt x="13532" y="646492"/>
                  <a:pt x="13109" y="646681"/>
                </a:cubicBezTo>
                <a:cubicBezTo>
                  <a:pt x="12796" y="646337"/>
                  <a:pt x="12483" y="646007"/>
                  <a:pt x="12170" y="645664"/>
                </a:cubicBezTo>
                <a:cubicBezTo>
                  <a:pt x="12702" y="645398"/>
                  <a:pt x="13235" y="645131"/>
                  <a:pt x="13766" y="644864"/>
                </a:cubicBezTo>
                <a:close/>
                <a:moveTo>
                  <a:pt x="24690" y="642893"/>
                </a:moveTo>
                <a:cubicBezTo>
                  <a:pt x="28117" y="643175"/>
                  <a:pt x="31561" y="644176"/>
                  <a:pt x="34785" y="645429"/>
                </a:cubicBezTo>
                <a:lnTo>
                  <a:pt x="35705" y="650591"/>
                </a:lnTo>
                <a:lnTo>
                  <a:pt x="24392" y="648935"/>
                </a:lnTo>
                <a:cubicBezTo>
                  <a:pt x="22968" y="648606"/>
                  <a:pt x="21794" y="647088"/>
                  <a:pt x="20511" y="646118"/>
                </a:cubicBezTo>
                <a:cubicBezTo>
                  <a:pt x="21905" y="644975"/>
                  <a:pt x="23392" y="642784"/>
                  <a:pt x="24690" y="642893"/>
                </a:cubicBezTo>
                <a:close/>
                <a:moveTo>
                  <a:pt x="52579" y="626805"/>
                </a:moveTo>
                <a:lnTo>
                  <a:pt x="52907" y="627149"/>
                </a:lnTo>
                <a:lnTo>
                  <a:pt x="52983" y="627173"/>
                </a:lnTo>
                <a:lnTo>
                  <a:pt x="54827" y="629470"/>
                </a:lnTo>
                <a:cubicBezTo>
                  <a:pt x="55573" y="630002"/>
                  <a:pt x="56563" y="630021"/>
                  <a:pt x="58181" y="628745"/>
                </a:cubicBezTo>
                <a:lnTo>
                  <a:pt x="52983" y="627173"/>
                </a:lnTo>
                <a:lnTo>
                  <a:pt x="52939" y="627119"/>
                </a:lnTo>
                <a:close/>
                <a:moveTo>
                  <a:pt x="89654" y="610481"/>
                </a:moveTo>
                <a:cubicBezTo>
                  <a:pt x="89076" y="611249"/>
                  <a:pt x="88512" y="612015"/>
                  <a:pt x="87964" y="612782"/>
                </a:cubicBezTo>
                <a:cubicBezTo>
                  <a:pt x="88293" y="613001"/>
                  <a:pt x="88606" y="613221"/>
                  <a:pt x="88934" y="613455"/>
                </a:cubicBezTo>
                <a:cubicBezTo>
                  <a:pt x="89483" y="612672"/>
                  <a:pt x="90014" y="611906"/>
                  <a:pt x="90563" y="611123"/>
                </a:cubicBezTo>
                <a:cubicBezTo>
                  <a:pt x="90266" y="610904"/>
                  <a:pt x="89953" y="610700"/>
                  <a:pt x="89654" y="610481"/>
                </a:cubicBezTo>
                <a:close/>
                <a:moveTo>
                  <a:pt x="48025" y="599870"/>
                </a:moveTo>
                <a:cubicBezTo>
                  <a:pt x="48323" y="600121"/>
                  <a:pt x="48604" y="600356"/>
                  <a:pt x="48885" y="600606"/>
                </a:cubicBezTo>
                <a:cubicBezTo>
                  <a:pt x="48760" y="600779"/>
                  <a:pt x="48619" y="600951"/>
                  <a:pt x="48495" y="601124"/>
                </a:cubicBezTo>
                <a:cubicBezTo>
                  <a:pt x="48212" y="600873"/>
                  <a:pt x="47915" y="600654"/>
                  <a:pt x="47666" y="600371"/>
                </a:cubicBezTo>
                <a:cubicBezTo>
                  <a:pt x="47633" y="600340"/>
                  <a:pt x="47899" y="600044"/>
                  <a:pt x="48025" y="599870"/>
                </a:cubicBezTo>
                <a:close/>
                <a:moveTo>
                  <a:pt x="64865" y="597790"/>
                </a:moveTo>
                <a:cubicBezTo>
                  <a:pt x="64583" y="597961"/>
                  <a:pt x="64364" y="598196"/>
                  <a:pt x="64114" y="598416"/>
                </a:cubicBezTo>
                <a:cubicBezTo>
                  <a:pt x="64332" y="598478"/>
                  <a:pt x="64551" y="598540"/>
                  <a:pt x="64754" y="598604"/>
                </a:cubicBezTo>
                <a:cubicBezTo>
                  <a:pt x="64943" y="598478"/>
                  <a:pt x="65131" y="598352"/>
                  <a:pt x="65319" y="598227"/>
                </a:cubicBezTo>
                <a:cubicBezTo>
                  <a:pt x="65163" y="598070"/>
                  <a:pt x="64911" y="597758"/>
                  <a:pt x="64865" y="597790"/>
                </a:cubicBezTo>
                <a:close/>
                <a:moveTo>
                  <a:pt x="76884" y="577694"/>
                </a:moveTo>
                <a:cubicBezTo>
                  <a:pt x="76697" y="578038"/>
                  <a:pt x="76508" y="578367"/>
                  <a:pt x="76320" y="578711"/>
                </a:cubicBezTo>
                <a:cubicBezTo>
                  <a:pt x="78041" y="579744"/>
                  <a:pt x="79748" y="580761"/>
                  <a:pt x="81470" y="581779"/>
                </a:cubicBezTo>
                <a:cubicBezTo>
                  <a:pt x="81798" y="581325"/>
                  <a:pt x="82127" y="580871"/>
                  <a:pt x="82472" y="580417"/>
                </a:cubicBezTo>
                <a:cubicBezTo>
                  <a:pt x="80609" y="579509"/>
                  <a:pt x="78747" y="578602"/>
                  <a:pt x="76884" y="577694"/>
                </a:cubicBezTo>
                <a:close/>
                <a:moveTo>
                  <a:pt x="66132" y="574095"/>
                </a:moveTo>
                <a:lnTo>
                  <a:pt x="62450" y="575459"/>
                </a:lnTo>
                <a:lnTo>
                  <a:pt x="62298" y="575471"/>
                </a:lnTo>
                <a:lnTo>
                  <a:pt x="62000" y="575816"/>
                </a:lnTo>
                <a:lnTo>
                  <a:pt x="62329" y="575503"/>
                </a:lnTo>
                <a:lnTo>
                  <a:pt x="62450" y="575459"/>
                </a:lnTo>
                <a:lnTo>
                  <a:pt x="66382" y="575128"/>
                </a:lnTo>
                <a:cubicBezTo>
                  <a:pt x="66305" y="574783"/>
                  <a:pt x="66227" y="574439"/>
                  <a:pt x="66132" y="574095"/>
                </a:cubicBezTo>
                <a:close/>
                <a:moveTo>
                  <a:pt x="91648" y="573694"/>
                </a:moveTo>
                <a:cubicBezTo>
                  <a:pt x="90320" y="573504"/>
                  <a:pt x="88763" y="574595"/>
                  <a:pt x="87010" y="576318"/>
                </a:cubicBezTo>
                <a:cubicBezTo>
                  <a:pt x="89232" y="577005"/>
                  <a:pt x="91455" y="577678"/>
                  <a:pt x="94914" y="578758"/>
                </a:cubicBezTo>
                <a:cubicBezTo>
                  <a:pt x="94076" y="575354"/>
                  <a:pt x="92977" y="573884"/>
                  <a:pt x="91648" y="573694"/>
                </a:cubicBezTo>
                <a:close/>
                <a:moveTo>
                  <a:pt x="2019825" y="573281"/>
                </a:moveTo>
                <a:cubicBezTo>
                  <a:pt x="2020091" y="573546"/>
                  <a:pt x="2020311" y="573876"/>
                  <a:pt x="2020545" y="574188"/>
                </a:cubicBezTo>
                <a:cubicBezTo>
                  <a:pt x="2020358" y="574298"/>
                  <a:pt x="2020169" y="574423"/>
                  <a:pt x="2019982" y="574548"/>
                </a:cubicBezTo>
                <a:cubicBezTo>
                  <a:pt x="2019747" y="574251"/>
                  <a:pt x="2019529" y="573938"/>
                  <a:pt x="2019293" y="573625"/>
                </a:cubicBezTo>
                <a:cubicBezTo>
                  <a:pt x="2019482" y="573499"/>
                  <a:pt x="2019794" y="573249"/>
                  <a:pt x="2019825" y="573281"/>
                </a:cubicBezTo>
                <a:close/>
                <a:moveTo>
                  <a:pt x="51515" y="568288"/>
                </a:moveTo>
                <a:cubicBezTo>
                  <a:pt x="51562" y="568851"/>
                  <a:pt x="51594" y="569415"/>
                  <a:pt x="51641" y="569979"/>
                </a:cubicBezTo>
                <a:cubicBezTo>
                  <a:pt x="50076" y="570088"/>
                  <a:pt x="48495" y="570198"/>
                  <a:pt x="46929" y="570291"/>
                </a:cubicBezTo>
                <a:cubicBezTo>
                  <a:pt x="46898" y="569744"/>
                  <a:pt x="46852" y="569195"/>
                  <a:pt x="46805" y="568648"/>
                </a:cubicBezTo>
                <a:cubicBezTo>
                  <a:pt x="48369" y="568523"/>
                  <a:pt x="49951" y="568413"/>
                  <a:pt x="51515" y="568288"/>
                </a:cubicBezTo>
                <a:close/>
                <a:moveTo>
                  <a:pt x="97152" y="565377"/>
                </a:moveTo>
                <a:cubicBezTo>
                  <a:pt x="99185" y="571841"/>
                  <a:pt x="103068" y="572342"/>
                  <a:pt x="108029" y="567725"/>
                </a:cubicBezTo>
                <a:cubicBezTo>
                  <a:pt x="107700" y="567365"/>
                  <a:pt x="107403" y="566755"/>
                  <a:pt x="107026" y="566692"/>
                </a:cubicBezTo>
                <a:cubicBezTo>
                  <a:pt x="104037" y="566238"/>
                  <a:pt x="101049" y="565878"/>
                  <a:pt x="97152" y="565377"/>
                </a:cubicBezTo>
                <a:close/>
                <a:moveTo>
                  <a:pt x="85231" y="559927"/>
                </a:moveTo>
                <a:cubicBezTo>
                  <a:pt x="82906" y="559739"/>
                  <a:pt x="80382" y="560345"/>
                  <a:pt x="77886" y="560541"/>
                </a:cubicBezTo>
                <a:cubicBezTo>
                  <a:pt x="80765" y="567897"/>
                  <a:pt x="80765" y="567897"/>
                  <a:pt x="91391" y="564078"/>
                </a:cubicBezTo>
                <a:cubicBezTo>
                  <a:pt x="89687" y="561097"/>
                  <a:pt x="87557" y="560115"/>
                  <a:pt x="85231" y="559927"/>
                </a:cubicBezTo>
                <a:close/>
                <a:moveTo>
                  <a:pt x="258349" y="544640"/>
                </a:moveTo>
                <a:cubicBezTo>
                  <a:pt x="258272" y="544782"/>
                  <a:pt x="258193" y="544937"/>
                  <a:pt x="258099" y="545079"/>
                </a:cubicBezTo>
                <a:cubicBezTo>
                  <a:pt x="258287" y="545173"/>
                  <a:pt x="258476" y="545251"/>
                  <a:pt x="258647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3" y="544640"/>
                  <a:pt x="258570" y="544640"/>
                  <a:pt x="258349" y="544640"/>
                </a:cubicBezTo>
                <a:close/>
                <a:moveTo>
                  <a:pt x="93286" y="543858"/>
                </a:moveTo>
                <a:lnTo>
                  <a:pt x="93599" y="544202"/>
                </a:lnTo>
                <a:lnTo>
                  <a:pt x="93747" y="544204"/>
                </a:lnTo>
                <a:lnTo>
                  <a:pt x="104805" y="547301"/>
                </a:lnTo>
                <a:cubicBezTo>
                  <a:pt x="103029" y="545024"/>
                  <a:pt x="101095" y="544398"/>
                  <a:pt x="99173" y="544267"/>
                </a:cubicBezTo>
                <a:lnTo>
                  <a:pt x="93747" y="544204"/>
                </a:lnTo>
                <a:lnTo>
                  <a:pt x="93629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6" y="544108"/>
                  <a:pt x="2027589" y="544781"/>
                </a:cubicBezTo>
                <a:cubicBezTo>
                  <a:pt x="2026400" y="545516"/>
                  <a:pt x="2025664" y="545970"/>
                  <a:pt x="2024928" y="546440"/>
                </a:cubicBezTo>
                <a:cubicBezTo>
                  <a:pt x="2024615" y="545907"/>
                  <a:pt x="2023958" y="545266"/>
                  <a:pt x="2024083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9" y="535235"/>
                </a:moveTo>
                <a:cubicBezTo>
                  <a:pt x="32777" y="535047"/>
                  <a:pt x="34800" y="535650"/>
                  <a:pt x="37460" y="537223"/>
                </a:cubicBezTo>
                <a:cubicBezTo>
                  <a:pt x="33314" y="538647"/>
                  <a:pt x="30606" y="539586"/>
                  <a:pt x="27914" y="540509"/>
                </a:cubicBezTo>
                <a:cubicBezTo>
                  <a:pt x="27633" y="539664"/>
                  <a:pt x="27367" y="538819"/>
                  <a:pt x="27116" y="537990"/>
                </a:cubicBezTo>
                <a:cubicBezTo>
                  <a:pt x="28243" y="536401"/>
                  <a:pt x="29498" y="535423"/>
                  <a:pt x="31139" y="535235"/>
                </a:cubicBezTo>
                <a:close/>
                <a:moveTo>
                  <a:pt x="77604" y="522527"/>
                </a:moveTo>
                <a:cubicBezTo>
                  <a:pt x="76055" y="522731"/>
                  <a:pt x="74504" y="522934"/>
                  <a:pt x="72971" y="523137"/>
                </a:cubicBezTo>
                <a:cubicBezTo>
                  <a:pt x="73113" y="523810"/>
                  <a:pt x="73238" y="524483"/>
                  <a:pt x="73379" y="525171"/>
                </a:cubicBezTo>
                <a:cubicBezTo>
                  <a:pt x="74897" y="524796"/>
                  <a:pt x="76430" y="524420"/>
                  <a:pt x="77948" y="524045"/>
                </a:cubicBezTo>
                <a:cubicBezTo>
                  <a:pt x="77839" y="523544"/>
                  <a:pt x="77729" y="523028"/>
                  <a:pt x="77604" y="522527"/>
                </a:cubicBezTo>
                <a:close/>
                <a:moveTo>
                  <a:pt x="132755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0"/>
                  <a:pt x="118952" y="498207"/>
                  <a:pt x="115744" y="499223"/>
                </a:cubicBezTo>
                <a:cubicBezTo>
                  <a:pt x="121535" y="505749"/>
                  <a:pt x="127700" y="507126"/>
                  <a:pt x="135088" y="506689"/>
                </a:cubicBezTo>
                <a:cubicBezTo>
                  <a:pt x="136355" y="504326"/>
                  <a:pt x="137904" y="502229"/>
                  <a:pt x="134571" y="500084"/>
                </a:cubicBezTo>
                <a:cubicBezTo>
                  <a:pt x="132348" y="498660"/>
                  <a:pt x="138140" y="494340"/>
                  <a:pt x="132755" y="494090"/>
                </a:cubicBezTo>
                <a:close/>
                <a:moveTo>
                  <a:pt x="1874857" y="491743"/>
                </a:moveTo>
                <a:cubicBezTo>
                  <a:pt x="1874684" y="492071"/>
                  <a:pt x="1874293" y="492572"/>
                  <a:pt x="1874388" y="492681"/>
                </a:cubicBezTo>
                <a:cubicBezTo>
                  <a:pt x="1874653" y="492994"/>
                  <a:pt x="1875107" y="493151"/>
                  <a:pt x="1875483" y="493370"/>
                </a:cubicBezTo>
                <a:cubicBezTo>
                  <a:pt x="1875654" y="493057"/>
                  <a:pt x="1876031" y="492557"/>
                  <a:pt x="1875953" y="492446"/>
                </a:cubicBezTo>
                <a:cubicBezTo>
                  <a:pt x="1875686" y="492134"/>
                  <a:pt x="1875248" y="491977"/>
                  <a:pt x="1874857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8" y="482430"/>
                  <a:pt x="133992" y="482681"/>
                </a:cubicBezTo>
                <a:cubicBezTo>
                  <a:pt x="134149" y="483135"/>
                  <a:pt x="134352" y="483995"/>
                  <a:pt x="134430" y="483980"/>
                </a:cubicBezTo>
                <a:cubicBezTo>
                  <a:pt x="135464" y="483824"/>
                  <a:pt x="136496" y="483527"/>
                  <a:pt x="137529" y="483276"/>
                </a:cubicBezTo>
                <a:cubicBezTo>
                  <a:pt x="137451" y="482822"/>
                  <a:pt x="137357" y="482384"/>
                  <a:pt x="137280" y="481930"/>
                </a:cubicBezTo>
                <a:close/>
                <a:moveTo>
                  <a:pt x="163133" y="475685"/>
                </a:moveTo>
                <a:cubicBezTo>
                  <a:pt x="155856" y="477470"/>
                  <a:pt x="153963" y="484481"/>
                  <a:pt x="147718" y="489364"/>
                </a:cubicBezTo>
                <a:cubicBezTo>
                  <a:pt x="151223" y="490709"/>
                  <a:pt x="153086" y="491414"/>
                  <a:pt x="155213" y="492227"/>
                </a:cubicBezTo>
                <a:cubicBezTo>
                  <a:pt x="155825" y="488832"/>
                  <a:pt x="155762" y="485670"/>
                  <a:pt x="156545" y="485435"/>
                </a:cubicBezTo>
                <a:cubicBezTo>
                  <a:pt x="161679" y="483933"/>
                  <a:pt x="160833" y="478847"/>
                  <a:pt x="163133" y="475685"/>
                </a:cubicBezTo>
                <a:close/>
                <a:moveTo>
                  <a:pt x="1846190" y="467527"/>
                </a:moveTo>
                <a:lnTo>
                  <a:pt x="1846222" y="467551"/>
                </a:lnTo>
                <a:lnTo>
                  <a:pt x="1845809" y="468877"/>
                </a:lnTo>
                <a:close/>
                <a:moveTo>
                  <a:pt x="1846191" y="467520"/>
                </a:moveTo>
                <a:lnTo>
                  <a:pt x="1846201" y="467531"/>
                </a:lnTo>
                <a:lnTo>
                  <a:pt x="1846190" y="467524"/>
                </a:lnTo>
                <a:close/>
                <a:moveTo>
                  <a:pt x="1846154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2" y="467359"/>
                  <a:pt x="128514" y="467782"/>
                  <a:pt x="128186" y="468079"/>
                </a:cubicBezTo>
                <a:cubicBezTo>
                  <a:pt x="128531" y="468267"/>
                  <a:pt x="128906" y="468642"/>
                  <a:pt x="129187" y="468580"/>
                </a:cubicBezTo>
                <a:cubicBezTo>
                  <a:pt x="129563" y="468502"/>
                  <a:pt x="129844" y="468064"/>
                  <a:pt x="130174" y="467782"/>
                </a:cubicBezTo>
                <a:cubicBezTo>
                  <a:pt x="129844" y="467594"/>
                  <a:pt x="129469" y="467202"/>
                  <a:pt x="129187" y="467265"/>
                </a:cubicBezTo>
                <a:close/>
                <a:moveTo>
                  <a:pt x="1805541" y="464369"/>
                </a:moveTo>
                <a:cubicBezTo>
                  <a:pt x="1806637" y="465059"/>
                  <a:pt x="1807717" y="465747"/>
                  <a:pt x="1808813" y="466451"/>
                </a:cubicBezTo>
                <a:lnTo>
                  <a:pt x="1807125" y="467504"/>
                </a:lnTo>
                <a:lnTo>
                  <a:pt x="1807122" y="467500"/>
                </a:lnTo>
                <a:cubicBezTo>
                  <a:pt x="1806606" y="466984"/>
                  <a:pt x="1806074" y="466451"/>
                  <a:pt x="1805556" y="465935"/>
                </a:cubicBezTo>
                <a:lnTo>
                  <a:pt x="1805528" y="465848"/>
                </a:lnTo>
                <a:lnTo>
                  <a:pt x="1805541" y="464370"/>
                </a:lnTo>
                <a:close/>
                <a:moveTo>
                  <a:pt x="152447" y="461997"/>
                </a:moveTo>
                <a:cubicBezTo>
                  <a:pt x="150878" y="461843"/>
                  <a:pt x="149549" y="462257"/>
                  <a:pt x="148829" y="464886"/>
                </a:cubicBezTo>
                <a:cubicBezTo>
                  <a:pt x="147983" y="467985"/>
                  <a:pt x="150269" y="469863"/>
                  <a:pt x="153086" y="470035"/>
                </a:cubicBezTo>
                <a:cubicBezTo>
                  <a:pt x="157577" y="470285"/>
                  <a:pt x="157655" y="466984"/>
                  <a:pt x="157483" y="462523"/>
                </a:cubicBezTo>
                <a:cubicBezTo>
                  <a:pt x="155817" y="462876"/>
                  <a:pt x="154013" y="462152"/>
                  <a:pt x="152447" y="461997"/>
                </a:cubicBezTo>
                <a:close/>
                <a:moveTo>
                  <a:pt x="1960480" y="458109"/>
                </a:moveTo>
                <a:lnTo>
                  <a:pt x="1960792" y="458454"/>
                </a:lnTo>
                <a:lnTo>
                  <a:pt x="1960433" y="458141"/>
                </a:lnTo>
                <a:lnTo>
                  <a:pt x="1960480" y="458110"/>
                </a:lnTo>
                <a:close/>
                <a:moveTo>
                  <a:pt x="1960348" y="457986"/>
                </a:moveTo>
                <a:lnTo>
                  <a:pt x="1960480" y="458110"/>
                </a:lnTo>
                <a:lnTo>
                  <a:pt x="1960432" y="458141"/>
                </a:lnTo>
                <a:close/>
                <a:moveTo>
                  <a:pt x="1958209" y="454040"/>
                </a:moveTo>
                <a:lnTo>
                  <a:pt x="1960348" y="457986"/>
                </a:lnTo>
                <a:lnTo>
                  <a:pt x="1957067" y="454886"/>
                </a:lnTo>
                <a:cubicBezTo>
                  <a:pt x="1957443" y="454604"/>
                  <a:pt x="1957834" y="454322"/>
                  <a:pt x="1958209" y="454040"/>
                </a:cubicBezTo>
                <a:close/>
                <a:moveTo>
                  <a:pt x="161149" y="452656"/>
                </a:moveTo>
                <a:cubicBezTo>
                  <a:pt x="159635" y="452616"/>
                  <a:pt x="158689" y="453728"/>
                  <a:pt x="156794" y="455950"/>
                </a:cubicBezTo>
                <a:cubicBezTo>
                  <a:pt x="161067" y="456717"/>
                  <a:pt x="164839" y="457406"/>
                  <a:pt x="168612" y="458094"/>
                </a:cubicBezTo>
                <a:cubicBezTo>
                  <a:pt x="168705" y="457484"/>
                  <a:pt x="168814" y="456873"/>
                  <a:pt x="168908" y="456263"/>
                </a:cubicBezTo>
                <a:cubicBezTo>
                  <a:pt x="164745" y="453884"/>
                  <a:pt x="162664" y="452695"/>
                  <a:pt x="161149" y="452656"/>
                </a:cubicBezTo>
                <a:close/>
                <a:moveTo>
                  <a:pt x="1796339" y="448266"/>
                </a:moveTo>
                <a:cubicBezTo>
                  <a:pt x="1795870" y="448516"/>
                  <a:pt x="1795384" y="448766"/>
                  <a:pt x="1794915" y="449017"/>
                </a:cubicBezTo>
                <a:cubicBezTo>
                  <a:pt x="1795196" y="450488"/>
                  <a:pt x="1795979" y="452084"/>
                  <a:pt x="1795635" y="453384"/>
                </a:cubicBezTo>
                <a:cubicBezTo>
                  <a:pt x="1795275" y="454698"/>
                  <a:pt x="1793804" y="455715"/>
                  <a:pt x="1792223" y="457562"/>
                </a:cubicBezTo>
                <a:cubicBezTo>
                  <a:pt x="1794523" y="458063"/>
                  <a:pt x="1796245" y="458924"/>
                  <a:pt x="1797794" y="458673"/>
                </a:cubicBezTo>
                <a:lnTo>
                  <a:pt x="1805541" y="464370"/>
                </a:lnTo>
                <a:lnTo>
                  <a:pt x="1805181" y="464840"/>
                </a:lnTo>
                <a:lnTo>
                  <a:pt x="1805528" y="465848"/>
                </a:lnTo>
                <a:lnTo>
                  <a:pt x="1805526" y="465950"/>
                </a:lnTo>
                <a:cubicBezTo>
                  <a:pt x="1806042" y="466482"/>
                  <a:pt x="1806575" y="466999"/>
                  <a:pt x="1807106" y="467516"/>
                </a:cubicBezTo>
                <a:lnTo>
                  <a:pt x="1807125" y="467504"/>
                </a:lnTo>
                <a:lnTo>
                  <a:pt x="1815922" y="474398"/>
                </a:lnTo>
                <a:cubicBezTo>
                  <a:pt x="1819001" y="476444"/>
                  <a:pt x="1822350" y="478017"/>
                  <a:pt x="1826341" y="478455"/>
                </a:cubicBezTo>
                <a:cubicBezTo>
                  <a:pt x="1819031" y="469065"/>
                  <a:pt x="1812569" y="458876"/>
                  <a:pt x="1801285" y="455496"/>
                </a:cubicBezTo>
                <a:cubicBezTo>
                  <a:pt x="1799391" y="452727"/>
                  <a:pt x="1797873" y="450488"/>
                  <a:pt x="1796339" y="448266"/>
                </a:cubicBezTo>
                <a:close/>
                <a:moveTo>
                  <a:pt x="157828" y="441865"/>
                </a:moveTo>
                <a:cubicBezTo>
                  <a:pt x="157672" y="442209"/>
                  <a:pt x="157530" y="442538"/>
                  <a:pt x="157374" y="442883"/>
                </a:cubicBezTo>
                <a:cubicBezTo>
                  <a:pt x="157593" y="442914"/>
                  <a:pt x="157890" y="443039"/>
                  <a:pt x="158031" y="442945"/>
                </a:cubicBezTo>
                <a:cubicBezTo>
                  <a:pt x="158203" y="442835"/>
                  <a:pt x="158250" y="442523"/>
                  <a:pt x="158344" y="442319"/>
                </a:cubicBezTo>
                <a:cubicBezTo>
                  <a:pt x="158171" y="442163"/>
                  <a:pt x="157999" y="442022"/>
                  <a:pt x="157828" y="441865"/>
                </a:cubicBezTo>
                <a:close/>
                <a:moveTo>
                  <a:pt x="1917113" y="441677"/>
                </a:moveTo>
                <a:cubicBezTo>
                  <a:pt x="1916987" y="442037"/>
                  <a:pt x="1916800" y="442397"/>
                  <a:pt x="1916783" y="442772"/>
                </a:cubicBezTo>
                <a:cubicBezTo>
                  <a:pt x="1916783" y="442914"/>
                  <a:pt x="1917223" y="443258"/>
                  <a:pt x="1917347" y="443210"/>
                </a:cubicBezTo>
                <a:cubicBezTo>
                  <a:pt x="1917707" y="443054"/>
                  <a:pt x="1917989" y="442757"/>
                  <a:pt x="1918286" y="442523"/>
                </a:cubicBezTo>
                <a:cubicBezTo>
                  <a:pt x="1917895" y="442241"/>
                  <a:pt x="1917504" y="441959"/>
                  <a:pt x="1917113" y="441677"/>
                </a:cubicBezTo>
                <a:close/>
                <a:moveTo>
                  <a:pt x="105180" y="441551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3" y="442626"/>
                </a:lnTo>
                <a:close/>
                <a:moveTo>
                  <a:pt x="1857109" y="437514"/>
                </a:moveTo>
                <a:cubicBezTo>
                  <a:pt x="1856906" y="437811"/>
                  <a:pt x="1856687" y="438109"/>
                  <a:pt x="1856483" y="438406"/>
                </a:cubicBezTo>
                <a:lnTo>
                  <a:pt x="1858677" y="439293"/>
                </a:lnTo>
                <a:lnTo>
                  <a:pt x="1858737" y="439361"/>
                </a:lnTo>
                <a:cubicBezTo>
                  <a:pt x="1859254" y="439877"/>
                  <a:pt x="1859786" y="440409"/>
                  <a:pt x="1860302" y="440926"/>
                </a:cubicBezTo>
                <a:cubicBezTo>
                  <a:pt x="1860740" y="441050"/>
                  <a:pt x="1861179" y="441176"/>
                  <a:pt x="1861633" y="441302"/>
                </a:cubicBezTo>
                <a:cubicBezTo>
                  <a:pt x="1861209" y="441161"/>
                  <a:pt x="1860772" y="441036"/>
                  <a:pt x="1860348" y="440894"/>
                </a:cubicBezTo>
                <a:cubicBezTo>
                  <a:pt x="1859817" y="440378"/>
                  <a:pt x="1859300" y="439846"/>
                  <a:pt x="1858769" y="439330"/>
                </a:cubicBezTo>
                <a:lnTo>
                  <a:pt x="1858677" y="439293"/>
                </a:lnTo>
                <a:close/>
                <a:moveTo>
                  <a:pt x="1833696" y="429939"/>
                </a:moveTo>
                <a:cubicBezTo>
                  <a:pt x="1833696" y="429939"/>
                  <a:pt x="1833727" y="429971"/>
                  <a:pt x="1833727" y="429987"/>
                </a:cubicBezTo>
                <a:cubicBezTo>
                  <a:pt x="1833350" y="430252"/>
                  <a:pt x="1832960" y="430534"/>
                  <a:pt x="1832584" y="430799"/>
                </a:cubicBezTo>
                <a:cubicBezTo>
                  <a:pt x="1832960" y="430502"/>
                  <a:pt x="1833320" y="430221"/>
                  <a:pt x="1833696" y="429939"/>
                </a:cubicBezTo>
                <a:close/>
                <a:moveTo>
                  <a:pt x="1758653" y="425729"/>
                </a:moveTo>
                <a:cubicBezTo>
                  <a:pt x="1757510" y="431598"/>
                  <a:pt x="1762331" y="431348"/>
                  <a:pt x="1764850" y="433085"/>
                </a:cubicBezTo>
                <a:cubicBezTo>
                  <a:pt x="1765899" y="434134"/>
                  <a:pt x="1766948" y="435167"/>
                  <a:pt x="1767981" y="436231"/>
                </a:cubicBezTo>
                <a:lnTo>
                  <a:pt x="1768018" y="436241"/>
                </a:lnTo>
                <a:lnTo>
                  <a:pt x="1785227" y="448094"/>
                </a:lnTo>
                <a:cubicBezTo>
                  <a:pt x="1784164" y="443868"/>
                  <a:pt x="1783506" y="441255"/>
                  <a:pt x="1783287" y="440363"/>
                </a:cubicBezTo>
                <a:lnTo>
                  <a:pt x="1768018" y="436241"/>
                </a:lnTo>
                <a:lnTo>
                  <a:pt x="1767981" y="436215"/>
                </a:lnTo>
                <a:cubicBezTo>
                  <a:pt x="1766932" y="435167"/>
                  <a:pt x="1765899" y="434134"/>
                  <a:pt x="1764850" y="433085"/>
                </a:cubicBezTo>
                <a:cubicBezTo>
                  <a:pt x="1764725" y="429282"/>
                  <a:pt x="1762832" y="427028"/>
                  <a:pt x="1758653" y="425729"/>
                </a:cubicBezTo>
                <a:close/>
                <a:moveTo>
                  <a:pt x="1752440" y="422850"/>
                </a:moveTo>
                <a:cubicBezTo>
                  <a:pt x="1752220" y="422881"/>
                  <a:pt x="1752080" y="423617"/>
                  <a:pt x="1751908" y="424039"/>
                </a:cubicBezTo>
                <a:cubicBezTo>
                  <a:pt x="1752534" y="424227"/>
                  <a:pt x="1753160" y="424508"/>
                  <a:pt x="1753817" y="424556"/>
                </a:cubicBezTo>
                <a:cubicBezTo>
                  <a:pt x="1753958" y="424571"/>
                  <a:pt x="1754161" y="423788"/>
                  <a:pt x="1754443" y="423116"/>
                </a:cubicBezTo>
                <a:cubicBezTo>
                  <a:pt x="1753723" y="423006"/>
                  <a:pt x="1753066" y="422771"/>
                  <a:pt x="1752440" y="422850"/>
                </a:cubicBezTo>
                <a:close/>
                <a:moveTo>
                  <a:pt x="1866437" y="421942"/>
                </a:moveTo>
                <a:cubicBezTo>
                  <a:pt x="1865889" y="422381"/>
                  <a:pt x="1865357" y="422834"/>
                  <a:pt x="1864810" y="423272"/>
                </a:cubicBezTo>
                <a:cubicBezTo>
                  <a:pt x="1865186" y="423961"/>
                  <a:pt x="1865435" y="424790"/>
                  <a:pt x="1865983" y="425307"/>
                </a:cubicBezTo>
                <a:cubicBezTo>
                  <a:pt x="1866703" y="425995"/>
                  <a:pt x="1867658" y="426434"/>
                  <a:pt x="1868519" y="426981"/>
                </a:cubicBezTo>
                <a:cubicBezTo>
                  <a:pt x="1868722" y="426684"/>
                  <a:pt x="1868941" y="426387"/>
                  <a:pt x="1869145" y="426090"/>
                </a:cubicBezTo>
                <a:cubicBezTo>
                  <a:pt x="1868252" y="424697"/>
                  <a:pt x="1867345" y="423319"/>
                  <a:pt x="1866437" y="421942"/>
                </a:cubicBezTo>
                <a:close/>
                <a:moveTo>
                  <a:pt x="1834510" y="421661"/>
                </a:moveTo>
                <a:cubicBezTo>
                  <a:pt x="1839597" y="426762"/>
                  <a:pt x="1843008" y="433007"/>
                  <a:pt x="1851163" y="434274"/>
                </a:cubicBezTo>
                <a:cubicBezTo>
                  <a:pt x="1847124" y="428124"/>
                  <a:pt x="1838924" y="421770"/>
                  <a:pt x="1834510" y="421661"/>
                </a:cubicBezTo>
                <a:close/>
                <a:moveTo>
                  <a:pt x="1747447" y="419985"/>
                </a:moveTo>
                <a:cubicBezTo>
                  <a:pt x="1747306" y="420142"/>
                  <a:pt x="1747181" y="420299"/>
                  <a:pt x="1747057" y="420471"/>
                </a:cubicBezTo>
                <a:cubicBezTo>
                  <a:pt x="1747323" y="420705"/>
                  <a:pt x="1747604" y="420941"/>
                  <a:pt x="1747870" y="421175"/>
                </a:cubicBezTo>
                <a:cubicBezTo>
                  <a:pt x="1747996" y="421019"/>
                  <a:pt x="1748246" y="420737"/>
                  <a:pt x="1748230" y="420705"/>
                </a:cubicBezTo>
                <a:cubicBezTo>
                  <a:pt x="1747996" y="420440"/>
                  <a:pt x="1747714" y="420221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1" y="421159"/>
                  <a:pt x="1906813" y="421394"/>
                  <a:pt x="1906126" y="421785"/>
                </a:cubicBezTo>
                <a:cubicBezTo>
                  <a:pt x="1905828" y="421222"/>
                  <a:pt x="1905453" y="420705"/>
                  <a:pt x="1905296" y="420111"/>
                </a:cubicBezTo>
                <a:cubicBezTo>
                  <a:pt x="1905265" y="419986"/>
                  <a:pt x="1906251" y="419360"/>
                  <a:pt x="1906407" y="419469"/>
                </a:cubicBezTo>
                <a:close/>
                <a:moveTo>
                  <a:pt x="1899944" y="418217"/>
                </a:moveTo>
                <a:cubicBezTo>
                  <a:pt x="1900710" y="420080"/>
                  <a:pt x="1901492" y="421927"/>
                  <a:pt x="1902276" y="423788"/>
                </a:cubicBezTo>
                <a:cubicBezTo>
                  <a:pt x="1901369" y="424148"/>
                  <a:pt x="1900460" y="424524"/>
                  <a:pt x="1899537" y="424884"/>
                </a:cubicBezTo>
                <a:cubicBezTo>
                  <a:pt x="1898802" y="423069"/>
                  <a:pt x="1898018" y="421253"/>
                  <a:pt x="1897456" y="419375"/>
                </a:cubicBezTo>
                <a:cubicBezTo>
                  <a:pt x="1897424" y="419250"/>
                  <a:pt x="1899082" y="418624"/>
                  <a:pt x="1899944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8" y="418961"/>
                </a:lnTo>
                <a:close/>
                <a:moveTo>
                  <a:pt x="1752722" y="416715"/>
                </a:moveTo>
                <a:cubicBezTo>
                  <a:pt x="1752550" y="416652"/>
                  <a:pt x="1752315" y="416793"/>
                  <a:pt x="1752111" y="416856"/>
                </a:cubicBezTo>
                <a:cubicBezTo>
                  <a:pt x="1752143" y="417059"/>
                  <a:pt x="1752157" y="417262"/>
                  <a:pt x="1752190" y="417466"/>
                </a:cubicBezTo>
                <a:cubicBezTo>
                  <a:pt x="1752503" y="417372"/>
                  <a:pt x="1752800" y="417294"/>
                  <a:pt x="1753112" y="417201"/>
                </a:cubicBezTo>
                <a:cubicBezTo>
                  <a:pt x="1752988" y="417028"/>
                  <a:pt x="1752878" y="416777"/>
                  <a:pt x="1752722" y="416715"/>
                </a:cubicBezTo>
                <a:close/>
                <a:moveTo>
                  <a:pt x="1906534" y="413491"/>
                </a:moveTo>
                <a:cubicBezTo>
                  <a:pt x="1906706" y="413413"/>
                  <a:pt x="1907127" y="413961"/>
                  <a:pt x="1907504" y="414289"/>
                </a:cubicBezTo>
                <a:cubicBezTo>
                  <a:pt x="1907144" y="414618"/>
                  <a:pt x="1906831" y="415071"/>
                  <a:pt x="1906424" y="415197"/>
                </a:cubicBezTo>
                <a:cubicBezTo>
                  <a:pt x="1906205" y="415259"/>
                  <a:pt x="1905814" y="414711"/>
                  <a:pt x="1905516" y="414446"/>
                </a:cubicBezTo>
                <a:cubicBezTo>
                  <a:pt x="1905845" y="414101"/>
                  <a:pt x="1906126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4" y="411957"/>
                  <a:pt x="1849300" y="412270"/>
                  <a:pt x="1848830" y="412568"/>
                </a:cubicBezTo>
                <a:cubicBezTo>
                  <a:pt x="1849769" y="413975"/>
                  <a:pt x="1850708" y="415369"/>
                  <a:pt x="1851646" y="416777"/>
                </a:cubicBezTo>
                <a:cubicBezTo>
                  <a:pt x="1852100" y="416480"/>
                  <a:pt x="1852540" y="416183"/>
                  <a:pt x="1852993" y="415885"/>
                </a:cubicBezTo>
                <a:cubicBezTo>
                  <a:pt x="1852070" y="414477"/>
                  <a:pt x="1851146" y="413068"/>
                  <a:pt x="1850207" y="411659"/>
                </a:cubicBezTo>
                <a:close/>
                <a:moveTo>
                  <a:pt x="1860866" y="410001"/>
                </a:moveTo>
                <a:cubicBezTo>
                  <a:pt x="1860553" y="410439"/>
                  <a:pt x="1860256" y="410861"/>
                  <a:pt x="1859942" y="411299"/>
                </a:cubicBezTo>
                <a:cubicBezTo>
                  <a:pt x="1861523" y="412630"/>
                  <a:pt x="1863119" y="413975"/>
                  <a:pt x="1864700" y="415337"/>
                </a:cubicBezTo>
                <a:cubicBezTo>
                  <a:pt x="1865201" y="414712"/>
                  <a:pt x="1865702" y="414086"/>
                  <a:pt x="1866203" y="413459"/>
                </a:cubicBezTo>
                <a:cubicBezTo>
                  <a:pt x="1864418" y="412301"/>
                  <a:pt x="1862634" y="411159"/>
                  <a:pt x="1860866" y="410001"/>
                </a:cubicBezTo>
                <a:close/>
                <a:moveTo>
                  <a:pt x="1885217" y="408013"/>
                </a:moveTo>
                <a:cubicBezTo>
                  <a:pt x="1885530" y="408357"/>
                  <a:pt x="1886047" y="408686"/>
                  <a:pt x="1886094" y="409061"/>
                </a:cubicBezTo>
                <a:cubicBezTo>
                  <a:pt x="1886141" y="409406"/>
                  <a:pt x="1885687" y="409829"/>
                  <a:pt x="1885452" y="410219"/>
                </a:cubicBezTo>
                <a:cubicBezTo>
                  <a:pt x="1885061" y="409985"/>
                  <a:pt x="1884669" y="409750"/>
                  <a:pt x="1884278" y="409499"/>
                </a:cubicBezTo>
                <a:cubicBezTo>
                  <a:pt x="1884591" y="408999"/>
                  <a:pt x="1884905" y="408498"/>
                  <a:pt x="1885217" y="408013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9" y="410095"/>
                  <a:pt x="1897377" y="413820"/>
                </a:cubicBezTo>
                <a:cubicBezTo>
                  <a:pt x="1896376" y="417137"/>
                  <a:pt x="1893653" y="415010"/>
                  <a:pt x="1891619" y="414320"/>
                </a:cubicBezTo>
                <a:lnTo>
                  <a:pt x="1891612" y="414314"/>
                </a:lnTo>
                <a:lnTo>
                  <a:pt x="1891618" y="414320"/>
                </a:lnTo>
                <a:lnTo>
                  <a:pt x="1891258" y="414665"/>
                </a:lnTo>
                <a:lnTo>
                  <a:pt x="1891587" y="414289"/>
                </a:lnTo>
                <a:close/>
                <a:moveTo>
                  <a:pt x="1786701" y="398760"/>
                </a:moveTo>
                <a:lnTo>
                  <a:pt x="1785791" y="400939"/>
                </a:lnTo>
                <a:cubicBezTo>
                  <a:pt x="1785494" y="400720"/>
                  <a:pt x="1785180" y="400485"/>
                  <a:pt x="1784883" y="400266"/>
                </a:cubicBezTo>
                <a:close/>
                <a:moveTo>
                  <a:pt x="1786741" y="398663"/>
                </a:moveTo>
                <a:lnTo>
                  <a:pt x="1786776" y="398686"/>
                </a:lnTo>
                <a:lnTo>
                  <a:pt x="1786780" y="398677"/>
                </a:lnTo>
                <a:lnTo>
                  <a:pt x="1786793" y="398685"/>
                </a:lnTo>
                <a:lnTo>
                  <a:pt x="1786701" y="398760"/>
                </a:lnTo>
                <a:close/>
                <a:moveTo>
                  <a:pt x="1786821" y="398578"/>
                </a:moveTo>
                <a:lnTo>
                  <a:pt x="1786780" y="398677"/>
                </a:lnTo>
                <a:lnTo>
                  <a:pt x="1786746" y="398654"/>
                </a:lnTo>
                <a:lnTo>
                  <a:pt x="1786741" y="398663"/>
                </a:lnTo>
                <a:lnTo>
                  <a:pt x="1786729" y="398654"/>
                </a:lnTo>
                <a:close/>
                <a:moveTo>
                  <a:pt x="1875342" y="396948"/>
                </a:moveTo>
                <a:cubicBezTo>
                  <a:pt x="1880288" y="396698"/>
                  <a:pt x="1881101" y="397137"/>
                  <a:pt x="1886094" y="402926"/>
                </a:cubicBezTo>
                <a:cubicBezTo>
                  <a:pt x="1880334" y="404882"/>
                  <a:pt x="1880334" y="404882"/>
                  <a:pt x="1875342" y="396948"/>
                </a:cubicBezTo>
                <a:close/>
                <a:moveTo>
                  <a:pt x="1787746" y="396338"/>
                </a:moveTo>
                <a:cubicBezTo>
                  <a:pt x="1788044" y="396588"/>
                  <a:pt x="1788341" y="396823"/>
                  <a:pt x="1788623" y="397073"/>
                </a:cubicBezTo>
                <a:lnTo>
                  <a:pt x="1786821" y="398578"/>
                </a:lnTo>
                <a:close/>
                <a:moveTo>
                  <a:pt x="134337" y="394538"/>
                </a:moveTo>
                <a:cubicBezTo>
                  <a:pt x="134869" y="395540"/>
                  <a:pt x="135479" y="396182"/>
                  <a:pt x="135385" y="396667"/>
                </a:cubicBezTo>
                <a:cubicBezTo>
                  <a:pt x="135291" y="397121"/>
                  <a:pt x="134415" y="397387"/>
                  <a:pt x="133883" y="397747"/>
                </a:cubicBezTo>
                <a:cubicBezTo>
                  <a:pt x="133616" y="397341"/>
                  <a:pt x="133085" y="396887"/>
                  <a:pt x="133147" y="396542"/>
                </a:cubicBezTo>
                <a:cubicBezTo>
                  <a:pt x="133273" y="395978"/>
                  <a:pt x="133758" y="395477"/>
                  <a:pt x="134337" y="394538"/>
                </a:cubicBezTo>
                <a:close/>
                <a:moveTo>
                  <a:pt x="1847344" y="387668"/>
                </a:moveTo>
                <a:cubicBezTo>
                  <a:pt x="1849378" y="389342"/>
                  <a:pt x="1851428" y="391017"/>
                  <a:pt x="1854761" y="393771"/>
                </a:cubicBezTo>
                <a:cubicBezTo>
                  <a:pt x="1848908" y="394601"/>
                  <a:pt x="1847406" y="391972"/>
                  <a:pt x="1845418" y="390110"/>
                </a:cubicBezTo>
                <a:cubicBezTo>
                  <a:pt x="1846060" y="389295"/>
                  <a:pt x="1846702" y="388481"/>
                  <a:pt x="1847344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7" y="387981"/>
                  <a:pt x="1838062" y="388216"/>
                </a:cubicBezTo>
                <a:cubicBezTo>
                  <a:pt x="1837890" y="388653"/>
                  <a:pt x="1837718" y="389076"/>
                  <a:pt x="1837546" y="389499"/>
                </a:cubicBezTo>
                <a:cubicBezTo>
                  <a:pt x="1837171" y="389264"/>
                  <a:pt x="1836560" y="389076"/>
                  <a:pt x="1836467" y="388764"/>
                </a:cubicBezTo>
                <a:cubicBezTo>
                  <a:pt x="1836372" y="388419"/>
                  <a:pt x="1836763" y="387933"/>
                  <a:pt x="1836951" y="387527"/>
                </a:cubicBezTo>
                <a:close/>
                <a:moveTo>
                  <a:pt x="1830143" y="382691"/>
                </a:moveTo>
                <a:cubicBezTo>
                  <a:pt x="1830520" y="382691"/>
                  <a:pt x="1830878" y="382769"/>
                  <a:pt x="1831256" y="382832"/>
                </a:cubicBezTo>
                <a:cubicBezTo>
                  <a:pt x="1831208" y="383035"/>
                  <a:pt x="1831162" y="383254"/>
                  <a:pt x="1831115" y="383457"/>
                </a:cubicBezTo>
                <a:cubicBezTo>
                  <a:pt x="1830739" y="383395"/>
                  <a:pt x="1830379" y="383348"/>
                  <a:pt x="1830003" y="383285"/>
                </a:cubicBezTo>
                <a:cubicBezTo>
                  <a:pt x="1830050" y="383082"/>
                  <a:pt x="1830097" y="382691"/>
                  <a:pt x="1830143" y="382691"/>
                </a:cubicBezTo>
                <a:close/>
                <a:moveTo>
                  <a:pt x="1749169" y="381423"/>
                </a:moveTo>
                <a:lnTo>
                  <a:pt x="1749184" y="381439"/>
                </a:lnTo>
                <a:lnTo>
                  <a:pt x="1749175" y="381437"/>
                </a:lnTo>
                <a:close/>
                <a:moveTo>
                  <a:pt x="1749545" y="381110"/>
                </a:moveTo>
                <a:lnTo>
                  <a:pt x="1749216" y="381455"/>
                </a:lnTo>
                <a:lnTo>
                  <a:pt x="1749199" y="381440"/>
                </a:lnTo>
                <a:close/>
                <a:moveTo>
                  <a:pt x="1816631" y="369113"/>
                </a:moveTo>
                <a:lnTo>
                  <a:pt x="1822288" y="374693"/>
                </a:lnTo>
                <a:cubicBezTo>
                  <a:pt x="1821802" y="375116"/>
                  <a:pt x="1821301" y="375539"/>
                  <a:pt x="1820816" y="375961"/>
                </a:cubicBezTo>
                <a:close/>
                <a:moveTo>
                  <a:pt x="1816512" y="368919"/>
                </a:moveTo>
                <a:lnTo>
                  <a:pt x="1816631" y="369113"/>
                </a:lnTo>
                <a:lnTo>
                  <a:pt x="1816466" y="368950"/>
                </a:lnTo>
                <a:lnTo>
                  <a:pt x="1816512" y="368919"/>
                </a:lnTo>
                <a:close/>
                <a:moveTo>
                  <a:pt x="1825182" y="368747"/>
                </a:moveTo>
                <a:cubicBezTo>
                  <a:pt x="1832428" y="371564"/>
                  <a:pt x="1836278" y="378325"/>
                  <a:pt x="1842711" y="382002"/>
                </a:cubicBezTo>
                <a:cubicBezTo>
                  <a:pt x="1842350" y="382676"/>
                  <a:pt x="1842007" y="383380"/>
                  <a:pt x="1841663" y="384068"/>
                </a:cubicBezTo>
                <a:cubicBezTo>
                  <a:pt x="1840253" y="383928"/>
                  <a:pt x="1838313" y="384319"/>
                  <a:pt x="1837531" y="383552"/>
                </a:cubicBezTo>
                <a:cubicBezTo>
                  <a:pt x="1833008" y="379045"/>
                  <a:pt x="1828751" y="374255"/>
                  <a:pt x="1825182" y="368747"/>
                </a:cubicBezTo>
                <a:close/>
                <a:moveTo>
                  <a:pt x="1780218" y="368339"/>
                </a:moveTo>
                <a:cubicBezTo>
                  <a:pt x="1780516" y="368590"/>
                  <a:pt x="1780814" y="368825"/>
                  <a:pt x="1781079" y="369106"/>
                </a:cubicBezTo>
                <a:cubicBezTo>
                  <a:pt x="1781111" y="369138"/>
                  <a:pt x="1780828" y="369435"/>
                  <a:pt x="1780704" y="369623"/>
                </a:cubicBezTo>
                <a:cubicBezTo>
                  <a:pt x="1780390" y="369388"/>
                  <a:pt x="1780093" y="369138"/>
                  <a:pt x="1779811" y="368872"/>
                </a:cubicBezTo>
                <a:cubicBezTo>
                  <a:pt x="1779953" y="368700"/>
                  <a:pt x="1780078" y="368512"/>
                  <a:pt x="1780218" y="368339"/>
                </a:cubicBezTo>
                <a:close/>
                <a:moveTo>
                  <a:pt x="1815652" y="367808"/>
                </a:moveTo>
                <a:lnTo>
                  <a:pt x="1816512" y="368919"/>
                </a:lnTo>
                <a:lnTo>
                  <a:pt x="1816466" y="368950"/>
                </a:lnTo>
                <a:lnTo>
                  <a:pt x="1816466" y="368951"/>
                </a:lnTo>
                <a:cubicBezTo>
                  <a:pt x="1816199" y="368574"/>
                  <a:pt x="1815918" y="368183"/>
                  <a:pt x="1815652" y="367808"/>
                </a:cubicBezTo>
                <a:close/>
                <a:moveTo>
                  <a:pt x="1671841" y="360201"/>
                </a:moveTo>
                <a:cubicBezTo>
                  <a:pt x="1673406" y="361814"/>
                  <a:pt x="1674971" y="363410"/>
                  <a:pt x="1676536" y="365022"/>
                </a:cubicBezTo>
                <a:cubicBezTo>
                  <a:pt x="1675957" y="365585"/>
                  <a:pt x="1675363" y="366164"/>
                  <a:pt x="1674784" y="366728"/>
                </a:cubicBezTo>
                <a:cubicBezTo>
                  <a:pt x="1673218" y="365131"/>
                  <a:pt x="1671653" y="363519"/>
                  <a:pt x="1670088" y="361922"/>
                </a:cubicBezTo>
                <a:cubicBezTo>
                  <a:pt x="1670666" y="361344"/>
                  <a:pt x="1671261" y="360764"/>
                  <a:pt x="1671841" y="360201"/>
                </a:cubicBezTo>
                <a:close/>
                <a:moveTo>
                  <a:pt x="197580" y="353690"/>
                </a:moveTo>
                <a:cubicBezTo>
                  <a:pt x="198018" y="353847"/>
                  <a:pt x="198440" y="354003"/>
                  <a:pt x="198879" y="354176"/>
                </a:cubicBezTo>
                <a:cubicBezTo>
                  <a:pt x="198565" y="354645"/>
                  <a:pt x="198252" y="355130"/>
                  <a:pt x="197956" y="355616"/>
                </a:cubicBezTo>
                <a:cubicBezTo>
                  <a:pt x="197595" y="355319"/>
                  <a:pt x="197079" y="355083"/>
                  <a:pt x="196939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7" y="351391"/>
                  <a:pt x="1784726" y="352016"/>
                  <a:pt x="1785196" y="352908"/>
                </a:cubicBezTo>
                <a:cubicBezTo>
                  <a:pt x="1785493" y="353441"/>
                  <a:pt x="1784585" y="354614"/>
                  <a:pt x="1783849" y="356430"/>
                </a:cubicBezTo>
                <a:cubicBezTo>
                  <a:pt x="1782128" y="353895"/>
                  <a:pt x="1781455" y="353065"/>
                  <a:pt x="1781032" y="352126"/>
                </a:cubicBezTo>
                <a:cubicBezTo>
                  <a:pt x="1780954" y="351969"/>
                  <a:pt x="1782222" y="350843"/>
                  <a:pt x="1782520" y="350968"/>
                </a:cubicBezTo>
                <a:close/>
                <a:moveTo>
                  <a:pt x="1753879" y="350060"/>
                </a:moveTo>
                <a:cubicBezTo>
                  <a:pt x="1763363" y="353722"/>
                  <a:pt x="1768638" y="361062"/>
                  <a:pt x="1773473" y="368762"/>
                </a:cubicBezTo>
                <a:cubicBezTo>
                  <a:pt x="1753973" y="357118"/>
                  <a:pt x="1753973" y="357118"/>
                  <a:pt x="1753879" y="350060"/>
                </a:cubicBezTo>
                <a:close/>
                <a:moveTo>
                  <a:pt x="1741516" y="343737"/>
                </a:moveTo>
                <a:cubicBezTo>
                  <a:pt x="1741861" y="343956"/>
                  <a:pt x="1742205" y="344175"/>
                  <a:pt x="1742565" y="344394"/>
                </a:cubicBezTo>
                <a:cubicBezTo>
                  <a:pt x="1742393" y="344801"/>
                  <a:pt x="1742236" y="345224"/>
                  <a:pt x="1742065" y="345631"/>
                </a:cubicBezTo>
                <a:cubicBezTo>
                  <a:pt x="1741705" y="345396"/>
                  <a:pt x="1741126" y="345224"/>
                  <a:pt x="1741047" y="344927"/>
                </a:cubicBezTo>
                <a:cubicBezTo>
                  <a:pt x="1740953" y="344597"/>
                  <a:pt x="1741329" y="344128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3" y="344034"/>
                  <a:pt x="1774492" y="345146"/>
                  <a:pt x="1774961" y="346429"/>
                </a:cubicBezTo>
                <a:cubicBezTo>
                  <a:pt x="1775086" y="346743"/>
                  <a:pt x="1773724" y="347618"/>
                  <a:pt x="1773052" y="348229"/>
                </a:cubicBezTo>
                <a:cubicBezTo>
                  <a:pt x="1772128" y="347212"/>
                  <a:pt x="1771001" y="346289"/>
                  <a:pt x="1770391" y="345099"/>
                </a:cubicBezTo>
                <a:cubicBezTo>
                  <a:pt x="1770203" y="344754"/>
                  <a:pt x="1771408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1" y="338666"/>
                  <a:pt x="1662451" y="338494"/>
                  <a:pt x="1662857" y="338697"/>
                </a:cubicBezTo>
                <a:cubicBezTo>
                  <a:pt x="1664704" y="339606"/>
                  <a:pt x="1666488" y="340623"/>
                  <a:pt x="1668429" y="341672"/>
                </a:cubicBezTo>
                <a:cubicBezTo>
                  <a:pt x="1669180" y="348088"/>
                  <a:pt x="1663420" y="349355"/>
                  <a:pt x="1659194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2" y="336131"/>
                </a:moveTo>
                <a:cubicBezTo>
                  <a:pt x="1514367" y="336100"/>
                  <a:pt x="1513757" y="337117"/>
                  <a:pt x="1513882" y="337337"/>
                </a:cubicBezTo>
                <a:cubicBezTo>
                  <a:pt x="1514226" y="337931"/>
                  <a:pt x="1514774" y="338510"/>
                  <a:pt x="1515400" y="338807"/>
                </a:cubicBezTo>
                <a:lnTo>
                  <a:pt x="1517600" y="339179"/>
                </a:lnTo>
                <a:lnTo>
                  <a:pt x="1517606" y="339199"/>
                </a:lnTo>
                <a:cubicBezTo>
                  <a:pt x="1517606" y="339199"/>
                  <a:pt x="1517967" y="339543"/>
                  <a:pt x="1517967" y="339543"/>
                </a:cubicBezTo>
                <a:lnTo>
                  <a:pt x="1517623" y="339183"/>
                </a:lnTo>
                <a:lnTo>
                  <a:pt x="1517600" y="339179"/>
                </a:lnTo>
                <a:lnTo>
                  <a:pt x="1516903" y="337071"/>
                </a:lnTo>
                <a:cubicBezTo>
                  <a:pt x="1516308" y="336523"/>
                  <a:pt x="1515338" y="336319"/>
                  <a:pt x="1514492" y="336131"/>
                </a:cubicBezTo>
                <a:close/>
                <a:moveTo>
                  <a:pt x="1502566" y="332328"/>
                </a:moveTo>
                <a:cubicBezTo>
                  <a:pt x="1502285" y="332484"/>
                  <a:pt x="1502003" y="332641"/>
                  <a:pt x="1501738" y="332798"/>
                </a:cubicBezTo>
                <a:cubicBezTo>
                  <a:pt x="1501894" y="332923"/>
                  <a:pt x="1502050" y="333064"/>
                  <a:pt x="1502223" y="333204"/>
                </a:cubicBezTo>
                <a:cubicBezTo>
                  <a:pt x="1502410" y="333110"/>
                  <a:pt x="1502707" y="333064"/>
                  <a:pt x="1502755" y="332923"/>
                </a:cubicBezTo>
                <a:cubicBezTo>
                  <a:pt x="1502818" y="332766"/>
                  <a:pt x="1502629" y="332531"/>
                  <a:pt x="1502566" y="332328"/>
                </a:cubicBezTo>
                <a:close/>
                <a:moveTo>
                  <a:pt x="1511347" y="328087"/>
                </a:moveTo>
                <a:cubicBezTo>
                  <a:pt x="1511236" y="328290"/>
                  <a:pt x="1511049" y="328494"/>
                  <a:pt x="1511065" y="328682"/>
                </a:cubicBezTo>
                <a:cubicBezTo>
                  <a:pt x="1511065" y="328807"/>
                  <a:pt x="1511332" y="328932"/>
                  <a:pt x="1511503" y="329073"/>
                </a:cubicBezTo>
                <a:cubicBezTo>
                  <a:pt x="1511707" y="328964"/>
                  <a:pt x="1511895" y="328854"/>
                  <a:pt x="1512097" y="328760"/>
                </a:cubicBezTo>
                <a:cubicBezTo>
                  <a:pt x="1511848" y="328541"/>
                  <a:pt x="1511596" y="328322"/>
                  <a:pt x="1511347" y="328087"/>
                </a:cubicBezTo>
                <a:close/>
                <a:moveTo>
                  <a:pt x="1735178" y="326631"/>
                </a:moveTo>
                <a:cubicBezTo>
                  <a:pt x="1735897" y="327194"/>
                  <a:pt x="1736633" y="327742"/>
                  <a:pt x="1737352" y="328305"/>
                </a:cubicBezTo>
                <a:cubicBezTo>
                  <a:pt x="1737181" y="328478"/>
                  <a:pt x="1737009" y="328665"/>
                  <a:pt x="1736851" y="328838"/>
                </a:cubicBezTo>
                <a:cubicBezTo>
                  <a:pt x="1736257" y="328134"/>
                  <a:pt x="1735678" y="327429"/>
                  <a:pt x="1735084" y="326725"/>
                </a:cubicBezTo>
                <a:cubicBezTo>
                  <a:pt x="1735068" y="326725"/>
                  <a:pt x="1735178" y="326631"/>
                  <a:pt x="1735178" y="326631"/>
                </a:cubicBezTo>
                <a:close/>
                <a:moveTo>
                  <a:pt x="1642652" y="322766"/>
                </a:moveTo>
                <a:cubicBezTo>
                  <a:pt x="1643529" y="322907"/>
                  <a:pt x="1644437" y="322797"/>
                  <a:pt x="1644938" y="323204"/>
                </a:cubicBezTo>
                <a:cubicBezTo>
                  <a:pt x="1646518" y="324472"/>
                  <a:pt x="1648130" y="325786"/>
                  <a:pt x="1649429" y="327320"/>
                </a:cubicBezTo>
                <a:cubicBezTo>
                  <a:pt x="1653811" y="332531"/>
                  <a:pt x="1653764" y="332563"/>
                  <a:pt x="1661355" y="330794"/>
                </a:cubicBezTo>
                <a:cubicBezTo>
                  <a:pt x="1658365" y="334331"/>
                  <a:pt x="1656238" y="336851"/>
                  <a:pt x="1653278" y="340357"/>
                </a:cubicBezTo>
                <a:cubicBezTo>
                  <a:pt x="1651855" y="332595"/>
                  <a:pt x="1644922" y="332171"/>
                  <a:pt x="1640148" y="328604"/>
                </a:cubicBezTo>
                <a:cubicBezTo>
                  <a:pt x="1641025" y="326553"/>
                  <a:pt x="1641808" y="324722"/>
                  <a:pt x="1642652" y="322766"/>
                </a:cubicBezTo>
                <a:close/>
                <a:moveTo>
                  <a:pt x="1781768" y="319933"/>
                </a:moveTo>
                <a:cubicBezTo>
                  <a:pt x="1782190" y="320246"/>
                  <a:pt x="1782597" y="320543"/>
                  <a:pt x="1783020" y="320856"/>
                </a:cubicBezTo>
                <a:cubicBezTo>
                  <a:pt x="1780798" y="325973"/>
                  <a:pt x="1778310" y="330920"/>
                  <a:pt x="1773520" y="334206"/>
                </a:cubicBezTo>
                <a:cubicBezTo>
                  <a:pt x="1773098" y="333815"/>
                  <a:pt x="1772676" y="333423"/>
                  <a:pt x="1772237" y="333033"/>
                </a:cubicBezTo>
                <a:cubicBezTo>
                  <a:pt x="1775414" y="328666"/>
                  <a:pt x="1778591" y="324299"/>
                  <a:pt x="1781768" y="319933"/>
                </a:cubicBezTo>
                <a:close/>
                <a:moveTo>
                  <a:pt x="1637989" y="319871"/>
                </a:moveTo>
                <a:cubicBezTo>
                  <a:pt x="1638271" y="320152"/>
                  <a:pt x="1638505" y="320480"/>
                  <a:pt x="1638756" y="320809"/>
                </a:cubicBezTo>
                <a:cubicBezTo>
                  <a:pt x="1638584" y="320934"/>
                  <a:pt x="1638380" y="321059"/>
                  <a:pt x="1638193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9" y="320105"/>
                  <a:pt x="1637957" y="319838"/>
                  <a:pt x="1637989" y="319871"/>
                </a:cubicBezTo>
                <a:close/>
                <a:moveTo>
                  <a:pt x="1538014" y="318180"/>
                </a:moveTo>
                <a:cubicBezTo>
                  <a:pt x="1538187" y="318305"/>
                  <a:pt x="1538359" y="318447"/>
                  <a:pt x="1538532" y="318572"/>
                </a:cubicBezTo>
                <a:cubicBezTo>
                  <a:pt x="1538281" y="318853"/>
                  <a:pt x="1538047" y="319166"/>
                  <a:pt x="1537765" y="319417"/>
                </a:cubicBezTo>
                <a:cubicBezTo>
                  <a:pt x="1537733" y="319449"/>
                  <a:pt x="1537436" y="319182"/>
                  <a:pt x="1537264" y="319041"/>
                </a:cubicBezTo>
                <a:cubicBezTo>
                  <a:pt x="1537530" y="318759"/>
                  <a:pt x="1537765" y="318477"/>
                  <a:pt x="1538014" y="318180"/>
                </a:cubicBezTo>
                <a:close/>
                <a:moveTo>
                  <a:pt x="1727023" y="317617"/>
                </a:moveTo>
                <a:cubicBezTo>
                  <a:pt x="1731609" y="319104"/>
                  <a:pt x="1733878" y="322390"/>
                  <a:pt x="1735177" y="326632"/>
                </a:cubicBezTo>
                <a:lnTo>
                  <a:pt x="1735068" y="326726"/>
                </a:lnTo>
                <a:cubicBezTo>
                  <a:pt x="1727101" y="326350"/>
                  <a:pt x="1726272" y="325473"/>
                  <a:pt x="1727023" y="317617"/>
                </a:cubicBezTo>
                <a:close/>
                <a:moveTo>
                  <a:pt x="1414487" y="314331"/>
                </a:moveTo>
                <a:cubicBezTo>
                  <a:pt x="1414378" y="315003"/>
                  <a:pt x="1414268" y="315676"/>
                  <a:pt x="1414142" y="316349"/>
                </a:cubicBezTo>
                <a:cubicBezTo>
                  <a:pt x="1416928" y="317241"/>
                  <a:pt x="1419730" y="318134"/>
                  <a:pt x="1422515" y="319025"/>
                </a:cubicBezTo>
                <a:cubicBezTo>
                  <a:pt x="1422688" y="318462"/>
                  <a:pt x="1422859" y="317915"/>
                  <a:pt x="1423032" y="317351"/>
                </a:cubicBezTo>
                <a:cubicBezTo>
                  <a:pt x="1420184" y="316349"/>
                  <a:pt x="1417335" y="315332"/>
                  <a:pt x="1414487" y="314331"/>
                </a:cubicBezTo>
                <a:close/>
                <a:moveTo>
                  <a:pt x="439737" y="313391"/>
                </a:moveTo>
                <a:cubicBezTo>
                  <a:pt x="438641" y="313720"/>
                  <a:pt x="437530" y="314048"/>
                  <a:pt x="436434" y="314378"/>
                </a:cubicBezTo>
                <a:cubicBezTo>
                  <a:pt x="436544" y="314753"/>
                  <a:pt x="436654" y="315144"/>
                  <a:pt x="436748" y="315520"/>
                </a:cubicBezTo>
                <a:cubicBezTo>
                  <a:pt x="437875" y="315222"/>
                  <a:pt x="438986" y="314941"/>
                  <a:pt x="440096" y="314659"/>
                </a:cubicBezTo>
                <a:cubicBezTo>
                  <a:pt x="439972" y="314237"/>
                  <a:pt x="439862" y="313814"/>
                  <a:pt x="439737" y="313391"/>
                </a:cubicBezTo>
                <a:close/>
                <a:moveTo>
                  <a:pt x="1624060" y="312562"/>
                </a:moveTo>
                <a:cubicBezTo>
                  <a:pt x="1627393" y="313893"/>
                  <a:pt x="1631713" y="313485"/>
                  <a:pt x="1634202" y="318759"/>
                </a:cubicBezTo>
                <a:cubicBezTo>
                  <a:pt x="1629334" y="317664"/>
                  <a:pt x="1625123" y="317914"/>
                  <a:pt x="1623997" y="312625"/>
                </a:cubicBezTo>
                <a:close/>
                <a:moveTo>
                  <a:pt x="1392716" y="311717"/>
                </a:moveTo>
                <a:cubicBezTo>
                  <a:pt x="1392499" y="312421"/>
                  <a:pt x="1392279" y="313141"/>
                  <a:pt x="1392060" y="313845"/>
                </a:cubicBezTo>
                <a:cubicBezTo>
                  <a:pt x="1394095" y="315723"/>
                  <a:pt x="1396098" y="317742"/>
                  <a:pt x="1401075" y="314769"/>
                </a:cubicBezTo>
                <a:cubicBezTo>
                  <a:pt x="1397302" y="313391"/>
                  <a:pt x="1395018" y="312546"/>
                  <a:pt x="1392716" y="311717"/>
                </a:cubicBezTo>
                <a:close/>
                <a:moveTo>
                  <a:pt x="241932" y="311466"/>
                </a:moveTo>
                <a:cubicBezTo>
                  <a:pt x="241572" y="311513"/>
                  <a:pt x="241212" y="311561"/>
                  <a:pt x="240869" y="311623"/>
                </a:cubicBezTo>
                <a:cubicBezTo>
                  <a:pt x="241056" y="313125"/>
                  <a:pt x="241244" y="314612"/>
                  <a:pt x="241431" y="316115"/>
                </a:cubicBezTo>
                <a:cubicBezTo>
                  <a:pt x="241824" y="316052"/>
                  <a:pt x="242230" y="316005"/>
                  <a:pt x="242621" y="315942"/>
                </a:cubicBezTo>
                <a:cubicBezTo>
                  <a:pt x="242386" y="314456"/>
                  <a:pt x="242152" y="312953"/>
                  <a:pt x="241932" y="311466"/>
                </a:cubicBezTo>
                <a:close/>
                <a:moveTo>
                  <a:pt x="1688180" y="309463"/>
                </a:moveTo>
                <a:lnTo>
                  <a:pt x="1688195" y="309479"/>
                </a:lnTo>
                <a:lnTo>
                  <a:pt x="1688178" y="309465"/>
                </a:lnTo>
                <a:close/>
                <a:moveTo>
                  <a:pt x="1688160" y="309452"/>
                </a:moveTo>
                <a:lnTo>
                  <a:pt x="1688178" y="309465"/>
                </a:lnTo>
                <a:lnTo>
                  <a:pt x="1687835" y="309807"/>
                </a:lnTo>
                <a:close/>
                <a:moveTo>
                  <a:pt x="1780391" y="308211"/>
                </a:moveTo>
                <a:cubicBezTo>
                  <a:pt x="1780328" y="309228"/>
                  <a:pt x="1780485" y="309886"/>
                  <a:pt x="1780235" y="310184"/>
                </a:cubicBezTo>
                <a:cubicBezTo>
                  <a:pt x="1778388" y="312437"/>
                  <a:pt x="1776619" y="312797"/>
                  <a:pt x="1774209" y="308571"/>
                </a:cubicBezTo>
                <a:cubicBezTo>
                  <a:pt x="1777026" y="308399"/>
                  <a:pt x="1778685" y="308305"/>
                  <a:pt x="1780391" y="308211"/>
                </a:cubicBezTo>
                <a:close/>
                <a:moveTo>
                  <a:pt x="1425035" y="307382"/>
                </a:moveTo>
                <a:cubicBezTo>
                  <a:pt x="1424707" y="308086"/>
                  <a:pt x="1424378" y="308774"/>
                  <a:pt x="1424050" y="309479"/>
                </a:cubicBezTo>
                <a:cubicBezTo>
                  <a:pt x="1426177" y="310981"/>
                  <a:pt x="1428259" y="312625"/>
                  <a:pt x="1432782" y="310637"/>
                </a:cubicBezTo>
                <a:cubicBezTo>
                  <a:pt x="1429464" y="309244"/>
                  <a:pt x="1427241" y="308321"/>
                  <a:pt x="1425035" y="307382"/>
                </a:cubicBezTo>
                <a:close/>
                <a:moveTo>
                  <a:pt x="1578637" y="306312"/>
                </a:moveTo>
                <a:lnTo>
                  <a:pt x="1578674" y="306349"/>
                </a:lnTo>
                <a:lnTo>
                  <a:pt x="1578627" y="306318"/>
                </a:lnTo>
                <a:close/>
                <a:moveTo>
                  <a:pt x="1581759" y="304797"/>
                </a:moveTo>
                <a:lnTo>
                  <a:pt x="1581757" y="304799"/>
                </a:lnTo>
                <a:lnTo>
                  <a:pt x="1581755" y="304797"/>
                </a:lnTo>
                <a:close/>
                <a:moveTo>
                  <a:pt x="1581749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81764" y="304765"/>
                </a:moveTo>
                <a:lnTo>
                  <a:pt x="1581749" y="304787"/>
                </a:lnTo>
                <a:lnTo>
                  <a:pt x="1581742" y="304775"/>
                </a:lnTo>
                <a:close/>
                <a:moveTo>
                  <a:pt x="1581784" y="304757"/>
                </a:moveTo>
                <a:lnTo>
                  <a:pt x="1581844" y="304783"/>
                </a:lnTo>
                <a:lnTo>
                  <a:pt x="1581759" y="304797"/>
                </a:lnTo>
                <a:close/>
                <a:moveTo>
                  <a:pt x="1581788" y="304753"/>
                </a:moveTo>
                <a:lnTo>
                  <a:pt x="1581784" y="304757"/>
                </a:lnTo>
                <a:lnTo>
                  <a:pt x="1581781" y="304756"/>
                </a:lnTo>
                <a:close/>
                <a:moveTo>
                  <a:pt x="1581772" y="304752"/>
                </a:moveTo>
                <a:lnTo>
                  <a:pt x="1581781" y="304756"/>
                </a:lnTo>
                <a:lnTo>
                  <a:pt x="1581764" y="304765"/>
                </a:lnTo>
                <a:close/>
                <a:moveTo>
                  <a:pt x="1577062" y="304737"/>
                </a:moveTo>
                <a:lnTo>
                  <a:pt x="1577095" y="304770"/>
                </a:lnTo>
                <a:lnTo>
                  <a:pt x="1577093" y="304784"/>
                </a:lnTo>
                <a:close/>
                <a:moveTo>
                  <a:pt x="1583885" y="304455"/>
                </a:moveTo>
                <a:cubicBezTo>
                  <a:pt x="1583838" y="304831"/>
                  <a:pt x="1583791" y="305206"/>
                  <a:pt x="1583744" y="305582"/>
                </a:cubicBezTo>
                <a:lnTo>
                  <a:pt x="1581844" y="304783"/>
                </a:lnTo>
                <a:close/>
                <a:moveTo>
                  <a:pt x="1627269" y="304064"/>
                </a:moveTo>
                <a:cubicBezTo>
                  <a:pt x="1627440" y="304205"/>
                  <a:pt x="1627612" y="304330"/>
                  <a:pt x="1627800" y="304455"/>
                </a:cubicBezTo>
                <a:cubicBezTo>
                  <a:pt x="1627550" y="304753"/>
                  <a:pt x="1627315" y="305050"/>
                  <a:pt x="1627018" y="305301"/>
                </a:cubicBezTo>
                <a:cubicBezTo>
                  <a:pt x="1626987" y="305332"/>
                  <a:pt x="1626690" y="305066"/>
                  <a:pt x="1626517" y="304925"/>
                </a:cubicBezTo>
                <a:cubicBezTo>
                  <a:pt x="1626751" y="304659"/>
                  <a:pt x="1627003" y="304361"/>
                  <a:pt x="1627269" y="304064"/>
                </a:cubicBezTo>
                <a:close/>
                <a:moveTo>
                  <a:pt x="1541443" y="303391"/>
                </a:moveTo>
                <a:cubicBezTo>
                  <a:pt x="1541740" y="303626"/>
                  <a:pt x="1542037" y="303876"/>
                  <a:pt x="1542334" y="304127"/>
                </a:cubicBezTo>
                <a:cubicBezTo>
                  <a:pt x="1542100" y="304518"/>
                  <a:pt x="1541865" y="304925"/>
                  <a:pt x="1541646" y="305316"/>
                </a:cubicBezTo>
                <a:cubicBezTo>
                  <a:pt x="1541349" y="305066"/>
                  <a:pt x="1540770" y="304799"/>
                  <a:pt x="1540785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8" y="301607"/>
                </a:moveTo>
                <a:cubicBezTo>
                  <a:pt x="1420105" y="301904"/>
                  <a:pt x="1419871" y="302342"/>
                  <a:pt x="1419777" y="302765"/>
                </a:cubicBezTo>
                <a:cubicBezTo>
                  <a:pt x="1419760" y="302875"/>
                  <a:pt x="1420591" y="303344"/>
                  <a:pt x="1420684" y="303266"/>
                </a:cubicBezTo>
                <a:cubicBezTo>
                  <a:pt x="1421014" y="302969"/>
                  <a:pt x="1421170" y="302515"/>
                  <a:pt x="1421389" y="302108"/>
                </a:cubicBezTo>
                <a:cubicBezTo>
                  <a:pt x="1421060" y="301919"/>
                  <a:pt x="1420512" y="301513"/>
                  <a:pt x="1420418" y="301607"/>
                </a:cubicBezTo>
                <a:close/>
                <a:moveTo>
                  <a:pt x="1604920" y="300683"/>
                </a:moveTo>
                <a:cubicBezTo>
                  <a:pt x="1613731" y="302780"/>
                  <a:pt x="1620257" y="305456"/>
                  <a:pt x="1624060" y="312561"/>
                </a:cubicBezTo>
                <a:lnTo>
                  <a:pt x="1623982" y="312624"/>
                </a:lnTo>
                <a:cubicBezTo>
                  <a:pt x="1615813" y="312593"/>
                  <a:pt x="1610445" y="308039"/>
                  <a:pt x="1604920" y="300683"/>
                </a:cubicBezTo>
                <a:close/>
                <a:moveTo>
                  <a:pt x="1378741" y="299963"/>
                </a:moveTo>
                <a:cubicBezTo>
                  <a:pt x="1379383" y="300042"/>
                  <a:pt x="1379962" y="300731"/>
                  <a:pt x="1380932" y="301404"/>
                </a:cubicBezTo>
                <a:cubicBezTo>
                  <a:pt x="1380087" y="301968"/>
                  <a:pt x="1379461" y="302702"/>
                  <a:pt x="1378976" y="302609"/>
                </a:cubicBezTo>
                <a:cubicBezTo>
                  <a:pt x="1378365" y="302499"/>
                  <a:pt x="1377881" y="301716"/>
                  <a:pt x="1377333" y="301231"/>
                </a:cubicBezTo>
                <a:cubicBezTo>
                  <a:pt x="1377802" y="300777"/>
                  <a:pt x="1378319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8" y="299713"/>
                  <a:pt x="251292" y="299901"/>
                  <a:pt x="251041" y="300152"/>
                </a:cubicBezTo>
                <a:cubicBezTo>
                  <a:pt x="251010" y="300182"/>
                  <a:pt x="251213" y="300558"/>
                  <a:pt x="251369" y="300636"/>
                </a:cubicBezTo>
                <a:cubicBezTo>
                  <a:pt x="251526" y="300715"/>
                  <a:pt x="251933" y="300606"/>
                  <a:pt x="251933" y="300558"/>
                </a:cubicBezTo>
                <a:cubicBezTo>
                  <a:pt x="251964" y="300198"/>
                  <a:pt x="251917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3" y="300009"/>
                  <a:pt x="1645203" y="300589"/>
                  <a:pt x="1647973" y="305002"/>
                </a:cubicBezTo>
                <a:cubicBezTo>
                  <a:pt x="1643185" y="304939"/>
                  <a:pt x="1642558" y="304580"/>
                  <a:pt x="1637441" y="298789"/>
                </a:cubicBezTo>
                <a:close/>
                <a:moveTo>
                  <a:pt x="1577923" y="298304"/>
                </a:moveTo>
                <a:lnTo>
                  <a:pt x="1581742" y="304775"/>
                </a:lnTo>
                <a:lnTo>
                  <a:pt x="1578637" y="306312"/>
                </a:lnTo>
                <a:lnTo>
                  <a:pt x="1577095" y="304770"/>
                </a:lnTo>
                <a:close/>
                <a:moveTo>
                  <a:pt x="1415739" y="296912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7" y="302138"/>
                  <a:pt x="1410121" y="302952"/>
                  <a:pt x="1407726" y="304408"/>
                </a:cubicBezTo>
                <a:cubicBezTo>
                  <a:pt x="1405378" y="305832"/>
                  <a:pt x="1402828" y="306928"/>
                  <a:pt x="1400590" y="308070"/>
                </a:cubicBezTo>
                <a:cubicBezTo>
                  <a:pt x="1402060" y="310746"/>
                  <a:pt x="1403296" y="313016"/>
                  <a:pt x="1405096" y="316287"/>
                </a:cubicBezTo>
                <a:cubicBezTo>
                  <a:pt x="1406818" y="312828"/>
                  <a:pt x="1408211" y="310058"/>
                  <a:pt x="1409902" y="306692"/>
                </a:cubicBezTo>
                <a:cubicBezTo>
                  <a:pt x="1411779" y="306692"/>
                  <a:pt x="1414204" y="306692"/>
                  <a:pt x="1417022" y="306692"/>
                </a:cubicBezTo>
                <a:cubicBezTo>
                  <a:pt x="1416600" y="303438"/>
                  <a:pt x="1416240" y="300699"/>
                  <a:pt x="1415739" y="296912"/>
                </a:cubicBezTo>
                <a:close/>
                <a:moveTo>
                  <a:pt x="334097" y="293093"/>
                </a:moveTo>
                <a:cubicBezTo>
                  <a:pt x="333597" y="293578"/>
                  <a:pt x="333065" y="294048"/>
                  <a:pt x="332673" y="294596"/>
                </a:cubicBezTo>
                <a:cubicBezTo>
                  <a:pt x="332611" y="294689"/>
                  <a:pt x="333206" y="295253"/>
                  <a:pt x="333502" y="295581"/>
                </a:cubicBezTo>
                <a:cubicBezTo>
                  <a:pt x="334003" y="295143"/>
                  <a:pt x="334521" y="294689"/>
                  <a:pt x="335037" y="294251"/>
                </a:cubicBezTo>
                <a:cubicBezTo>
                  <a:pt x="334629" y="293750"/>
                  <a:pt x="334363" y="293422"/>
                  <a:pt x="334097" y="293093"/>
                </a:cubicBezTo>
                <a:close/>
                <a:moveTo>
                  <a:pt x="1666269" y="292796"/>
                </a:moveTo>
                <a:cubicBezTo>
                  <a:pt x="1671747" y="292169"/>
                  <a:pt x="1671778" y="292216"/>
                  <a:pt x="1684549" y="300229"/>
                </a:cubicBezTo>
                <a:cubicBezTo>
                  <a:pt x="1690042" y="303672"/>
                  <a:pt x="1695628" y="306990"/>
                  <a:pt x="1701076" y="310293"/>
                </a:cubicBezTo>
                <a:cubicBezTo>
                  <a:pt x="1707148" y="306615"/>
                  <a:pt x="1707320" y="306630"/>
                  <a:pt x="1713251" y="310997"/>
                </a:cubicBezTo>
                <a:lnTo>
                  <a:pt x="1713260" y="311007"/>
                </a:lnTo>
                <a:lnTo>
                  <a:pt x="1713220" y="311028"/>
                </a:lnTo>
                <a:cubicBezTo>
                  <a:pt x="1713220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6" y="309995"/>
                </a:lnTo>
                <a:cubicBezTo>
                  <a:pt x="1717931" y="310997"/>
                  <a:pt x="1720639" y="312155"/>
                  <a:pt x="1723237" y="313469"/>
                </a:cubicBezTo>
                <a:cubicBezTo>
                  <a:pt x="1723471" y="313595"/>
                  <a:pt x="1723252" y="315519"/>
                  <a:pt x="1722704" y="316145"/>
                </a:cubicBezTo>
                <a:cubicBezTo>
                  <a:pt x="1720153" y="319118"/>
                  <a:pt x="1716991" y="317460"/>
                  <a:pt x="1714144" y="316787"/>
                </a:cubicBezTo>
                <a:lnTo>
                  <a:pt x="1706993" y="314170"/>
                </a:lnTo>
                <a:lnTo>
                  <a:pt x="1706976" y="314142"/>
                </a:lnTo>
                <a:lnTo>
                  <a:pt x="1706647" y="313798"/>
                </a:lnTo>
                <a:cubicBezTo>
                  <a:pt x="1706647" y="313798"/>
                  <a:pt x="1706960" y="314158"/>
                  <a:pt x="1706960" y="314158"/>
                </a:cubicBezTo>
                <a:lnTo>
                  <a:pt x="1706993" y="314170"/>
                </a:lnTo>
                <a:lnTo>
                  <a:pt x="1711889" y="321999"/>
                </a:lnTo>
                <a:cubicBezTo>
                  <a:pt x="1712875" y="323375"/>
                  <a:pt x="1714175" y="324690"/>
                  <a:pt x="1715614" y="325551"/>
                </a:cubicBezTo>
                <a:cubicBezTo>
                  <a:pt x="1720279" y="328368"/>
                  <a:pt x="1725177" y="330794"/>
                  <a:pt x="1729763" y="333721"/>
                </a:cubicBezTo>
                <a:cubicBezTo>
                  <a:pt x="1732674" y="335583"/>
                  <a:pt x="1735867" y="337602"/>
                  <a:pt x="1736007" y="342923"/>
                </a:cubicBezTo>
                <a:cubicBezTo>
                  <a:pt x="1729606" y="339371"/>
                  <a:pt x="1723659" y="336600"/>
                  <a:pt x="1718291" y="332969"/>
                </a:cubicBezTo>
                <a:cubicBezTo>
                  <a:pt x="1712782" y="329229"/>
                  <a:pt x="1707836" y="324659"/>
                  <a:pt x="1702390" y="320246"/>
                </a:cubicBezTo>
                <a:cubicBezTo>
                  <a:pt x="1702640" y="319635"/>
                  <a:pt x="1703079" y="318587"/>
                  <a:pt x="1703501" y="317601"/>
                </a:cubicBezTo>
                <a:cubicBezTo>
                  <a:pt x="1701271" y="315590"/>
                  <a:pt x="1698349" y="314921"/>
                  <a:pt x="1695529" y="314072"/>
                </a:cubicBezTo>
                <a:lnTo>
                  <a:pt x="1688180" y="309463"/>
                </a:lnTo>
                <a:lnTo>
                  <a:pt x="1688164" y="309447"/>
                </a:lnTo>
                <a:lnTo>
                  <a:pt x="1688160" y="309452"/>
                </a:lnTo>
                <a:close/>
                <a:moveTo>
                  <a:pt x="1435318" y="290151"/>
                </a:moveTo>
                <a:cubicBezTo>
                  <a:pt x="1435020" y="290244"/>
                  <a:pt x="1434723" y="290323"/>
                  <a:pt x="1434425" y="290417"/>
                </a:cubicBezTo>
                <a:cubicBezTo>
                  <a:pt x="1434550" y="290589"/>
                  <a:pt x="1434644" y="290840"/>
                  <a:pt x="1434800" y="290902"/>
                </a:cubicBezTo>
                <a:cubicBezTo>
                  <a:pt x="1434958" y="290964"/>
                  <a:pt x="1435192" y="290823"/>
                  <a:pt x="1435380" y="290761"/>
                </a:cubicBezTo>
                <a:cubicBezTo>
                  <a:pt x="1435364" y="290557"/>
                  <a:pt x="1435333" y="290354"/>
                  <a:pt x="1435318" y="290151"/>
                </a:cubicBezTo>
                <a:close/>
                <a:moveTo>
                  <a:pt x="1395784" y="290119"/>
                </a:moveTo>
                <a:cubicBezTo>
                  <a:pt x="1395816" y="290495"/>
                  <a:pt x="1395878" y="290855"/>
                  <a:pt x="1395847" y="291230"/>
                </a:cubicBezTo>
                <a:cubicBezTo>
                  <a:pt x="1395847" y="291277"/>
                  <a:pt x="1395424" y="291386"/>
                  <a:pt x="1395252" y="291308"/>
                </a:cubicBezTo>
                <a:cubicBezTo>
                  <a:pt x="1395096" y="291230"/>
                  <a:pt x="1394876" y="290839"/>
                  <a:pt x="1394908" y="290808"/>
                </a:cubicBezTo>
                <a:cubicBezTo>
                  <a:pt x="1395173" y="290557"/>
                  <a:pt x="1395487" y="290338"/>
                  <a:pt x="1395784" y="290119"/>
                </a:cubicBezTo>
                <a:close/>
                <a:moveTo>
                  <a:pt x="1377286" y="288414"/>
                </a:moveTo>
                <a:cubicBezTo>
                  <a:pt x="1377850" y="288555"/>
                  <a:pt x="1378537" y="289212"/>
                  <a:pt x="1378648" y="289760"/>
                </a:cubicBezTo>
                <a:cubicBezTo>
                  <a:pt x="1378726" y="290166"/>
                  <a:pt x="1377974" y="290746"/>
                  <a:pt x="1377427" y="291482"/>
                </a:cubicBezTo>
                <a:cubicBezTo>
                  <a:pt x="1376801" y="290683"/>
                  <a:pt x="1376113" y="290182"/>
                  <a:pt x="1376065" y="289634"/>
                </a:cubicBezTo>
                <a:cubicBezTo>
                  <a:pt x="1376033" y="289228"/>
                  <a:pt x="1376973" y="288335"/>
                  <a:pt x="1377286" y="288414"/>
                </a:cubicBezTo>
                <a:close/>
                <a:moveTo>
                  <a:pt x="1422906" y="288304"/>
                </a:moveTo>
                <a:cubicBezTo>
                  <a:pt x="1422594" y="288554"/>
                  <a:pt x="1422297" y="288789"/>
                  <a:pt x="1421999" y="289024"/>
                </a:cubicBezTo>
                <a:cubicBezTo>
                  <a:pt x="1422312" y="289337"/>
                  <a:pt x="1422594" y="289775"/>
                  <a:pt x="1422970" y="289900"/>
                </a:cubicBezTo>
                <a:cubicBezTo>
                  <a:pt x="1423157" y="289963"/>
                  <a:pt x="1423533" y="289493"/>
                  <a:pt x="1423831" y="289259"/>
                </a:cubicBezTo>
                <a:cubicBezTo>
                  <a:pt x="1423533" y="288930"/>
                  <a:pt x="1423219" y="288617"/>
                  <a:pt x="1422906" y="288304"/>
                </a:cubicBezTo>
                <a:close/>
                <a:moveTo>
                  <a:pt x="1547577" y="288147"/>
                </a:moveTo>
                <a:cubicBezTo>
                  <a:pt x="1548892" y="288570"/>
                  <a:pt x="1550191" y="288992"/>
                  <a:pt x="1551505" y="289415"/>
                </a:cubicBezTo>
                <a:cubicBezTo>
                  <a:pt x="1550645" y="291340"/>
                  <a:pt x="1549784" y="293280"/>
                  <a:pt x="1548923" y="295205"/>
                </a:cubicBezTo>
                <a:cubicBezTo>
                  <a:pt x="1548124" y="294986"/>
                  <a:pt x="1547327" y="294767"/>
                  <a:pt x="1546544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5" y="289289"/>
                  <a:pt x="1607893" y="290432"/>
                  <a:pt x="1611508" y="291809"/>
                </a:cubicBezTo>
                <a:cubicBezTo>
                  <a:pt x="1606689" y="295095"/>
                  <a:pt x="1606594" y="295064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2" y="286786"/>
                  <a:pt x="1356721" y="287005"/>
                  <a:pt x="1356315" y="287052"/>
                </a:cubicBezTo>
                <a:cubicBezTo>
                  <a:pt x="1356487" y="287427"/>
                  <a:pt x="1356565" y="287960"/>
                  <a:pt x="1356847" y="288147"/>
                </a:cubicBezTo>
                <a:cubicBezTo>
                  <a:pt x="1357128" y="288320"/>
                  <a:pt x="1357629" y="288100"/>
                  <a:pt x="1358036" y="288038"/>
                </a:cubicBezTo>
                <a:cubicBezTo>
                  <a:pt x="1357864" y="287663"/>
                  <a:pt x="1357786" y="287130"/>
                  <a:pt x="1357488" y="286943"/>
                </a:cubicBezTo>
                <a:close/>
                <a:moveTo>
                  <a:pt x="1565668" y="285690"/>
                </a:moveTo>
                <a:cubicBezTo>
                  <a:pt x="1566045" y="285690"/>
                  <a:pt x="1566421" y="285769"/>
                  <a:pt x="1566796" y="285831"/>
                </a:cubicBezTo>
                <a:cubicBezTo>
                  <a:pt x="1566749" y="286050"/>
                  <a:pt x="1566702" y="286269"/>
                  <a:pt x="1566655" y="286473"/>
                </a:cubicBezTo>
                <a:cubicBezTo>
                  <a:pt x="1566280" y="286410"/>
                  <a:pt x="1565904" y="286363"/>
                  <a:pt x="1565527" y="286301"/>
                </a:cubicBezTo>
                <a:cubicBezTo>
                  <a:pt x="1565575" y="286082"/>
                  <a:pt x="1565621" y="285690"/>
                  <a:pt x="1565668" y="285690"/>
                </a:cubicBezTo>
                <a:close/>
                <a:moveTo>
                  <a:pt x="1504774" y="285659"/>
                </a:moveTo>
                <a:lnTo>
                  <a:pt x="1505071" y="286003"/>
                </a:lnTo>
                <a:lnTo>
                  <a:pt x="1505431" y="286301"/>
                </a:lnTo>
                <a:lnTo>
                  <a:pt x="1505118" y="285972"/>
                </a:lnTo>
                <a:close/>
                <a:moveTo>
                  <a:pt x="1594294" y="284450"/>
                </a:moveTo>
                <a:lnTo>
                  <a:pt x="1597846" y="286896"/>
                </a:lnTo>
                <a:cubicBezTo>
                  <a:pt x="1594903" y="290729"/>
                  <a:pt x="1597752" y="294142"/>
                  <a:pt x="1598565" y="297726"/>
                </a:cubicBezTo>
                <a:cubicBezTo>
                  <a:pt x="1598643" y="298054"/>
                  <a:pt x="1598017" y="298539"/>
                  <a:pt x="1597438" y="299322"/>
                </a:cubicBezTo>
                <a:cubicBezTo>
                  <a:pt x="1590067" y="296223"/>
                  <a:pt x="1582852" y="292780"/>
                  <a:pt x="1575434" y="286802"/>
                </a:cubicBezTo>
                <a:cubicBezTo>
                  <a:pt x="1580881" y="285456"/>
                  <a:pt x="1583572" y="287412"/>
                  <a:pt x="1585936" y="289838"/>
                </a:cubicBezTo>
                <a:cubicBezTo>
                  <a:pt x="1587829" y="291779"/>
                  <a:pt x="1589801" y="292561"/>
                  <a:pt x="1592133" y="290949"/>
                </a:cubicBezTo>
                <a:close/>
                <a:moveTo>
                  <a:pt x="1594309" y="284407"/>
                </a:moveTo>
                <a:lnTo>
                  <a:pt x="1594294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8" y="284428"/>
                </a:lnTo>
                <a:close/>
                <a:moveTo>
                  <a:pt x="1639836" y="283218"/>
                </a:moveTo>
                <a:cubicBezTo>
                  <a:pt x="1640900" y="283578"/>
                  <a:pt x="1641980" y="283937"/>
                  <a:pt x="1643044" y="284297"/>
                </a:cubicBezTo>
                <a:cubicBezTo>
                  <a:pt x="1642903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3" y="284486"/>
                </a:cubicBezTo>
                <a:cubicBezTo>
                  <a:pt x="1639554" y="284063"/>
                  <a:pt x="1639694" y="283640"/>
                  <a:pt x="1639836" y="283218"/>
                </a:cubicBezTo>
                <a:close/>
                <a:moveTo>
                  <a:pt x="1560160" y="282247"/>
                </a:moveTo>
                <a:cubicBezTo>
                  <a:pt x="1560285" y="282404"/>
                  <a:pt x="1560410" y="282591"/>
                  <a:pt x="1560520" y="282780"/>
                </a:cubicBezTo>
                <a:cubicBezTo>
                  <a:pt x="1560223" y="283013"/>
                  <a:pt x="1559925" y="283233"/>
                  <a:pt x="1559628" y="283467"/>
                </a:cubicBezTo>
                <a:cubicBezTo>
                  <a:pt x="1559503" y="283280"/>
                  <a:pt x="1559251" y="282983"/>
                  <a:pt x="1559284" y="282951"/>
                </a:cubicBezTo>
                <a:cubicBezTo>
                  <a:pt x="1559550" y="282685"/>
                  <a:pt x="1559863" y="282466"/>
                  <a:pt x="1560160" y="282247"/>
                </a:cubicBezTo>
                <a:close/>
                <a:moveTo>
                  <a:pt x="1343638" y="281715"/>
                </a:moveTo>
                <a:cubicBezTo>
                  <a:pt x="1343419" y="282591"/>
                  <a:pt x="1343184" y="283468"/>
                  <a:pt x="1342964" y="284344"/>
                </a:cubicBezTo>
                <a:cubicBezTo>
                  <a:pt x="1344686" y="286144"/>
                  <a:pt x="1346611" y="286457"/>
                  <a:pt x="1350462" y="283687"/>
                </a:cubicBezTo>
                <a:cubicBezTo>
                  <a:pt x="1347316" y="282780"/>
                  <a:pt x="1345485" y="282247"/>
                  <a:pt x="1343638" y="281715"/>
                </a:cubicBezTo>
                <a:close/>
                <a:moveTo>
                  <a:pt x="1580224" y="281276"/>
                </a:moveTo>
                <a:lnTo>
                  <a:pt x="1580257" y="281307"/>
                </a:lnTo>
                <a:lnTo>
                  <a:pt x="1580177" y="281324"/>
                </a:lnTo>
                <a:lnTo>
                  <a:pt x="1580224" y="281277"/>
                </a:lnTo>
                <a:close/>
                <a:moveTo>
                  <a:pt x="1580150" y="281243"/>
                </a:moveTo>
                <a:lnTo>
                  <a:pt x="1580224" y="281277"/>
                </a:lnTo>
                <a:lnTo>
                  <a:pt x="1580176" y="281324"/>
                </a:lnTo>
                <a:close/>
                <a:moveTo>
                  <a:pt x="1587924" y="279708"/>
                </a:moveTo>
                <a:lnTo>
                  <a:pt x="1594228" y="284428"/>
                </a:lnTo>
                <a:lnTo>
                  <a:pt x="1586081" y="286562"/>
                </a:lnTo>
                <a:lnTo>
                  <a:pt x="1580257" y="281307"/>
                </a:lnTo>
                <a:close/>
                <a:moveTo>
                  <a:pt x="1301335" y="279414"/>
                </a:moveTo>
                <a:lnTo>
                  <a:pt x="1301647" y="279759"/>
                </a:lnTo>
                <a:lnTo>
                  <a:pt x="1301992" y="280040"/>
                </a:lnTo>
                <a:lnTo>
                  <a:pt x="1301679" y="279712"/>
                </a:lnTo>
                <a:close/>
                <a:moveTo>
                  <a:pt x="248990" y="279211"/>
                </a:moveTo>
                <a:cubicBezTo>
                  <a:pt x="249240" y="279617"/>
                  <a:pt x="249491" y="280025"/>
                  <a:pt x="249899" y="280730"/>
                </a:cubicBezTo>
                <a:cubicBezTo>
                  <a:pt x="249319" y="281057"/>
                  <a:pt x="248771" y="281450"/>
                  <a:pt x="248161" y="281637"/>
                </a:cubicBezTo>
                <a:cubicBezTo>
                  <a:pt x="248036" y="281669"/>
                  <a:pt x="247362" y="280651"/>
                  <a:pt x="247473" y="280494"/>
                </a:cubicBezTo>
                <a:cubicBezTo>
                  <a:pt x="247848" y="279978"/>
                  <a:pt x="248458" y="279617"/>
                  <a:pt x="248990" y="279211"/>
                </a:cubicBezTo>
                <a:close/>
                <a:moveTo>
                  <a:pt x="1600549" y="278184"/>
                </a:moveTo>
                <a:lnTo>
                  <a:pt x="1613386" y="283688"/>
                </a:lnTo>
                <a:cubicBezTo>
                  <a:pt x="1608895" y="283265"/>
                  <a:pt x="1604403" y="282858"/>
                  <a:pt x="1599724" y="282419"/>
                </a:cubicBezTo>
                <a:close/>
                <a:moveTo>
                  <a:pt x="1555168" y="278177"/>
                </a:moveTo>
                <a:cubicBezTo>
                  <a:pt x="1554588" y="278897"/>
                  <a:pt x="1554009" y="279617"/>
                  <a:pt x="1553446" y="280338"/>
                </a:cubicBezTo>
                <a:cubicBezTo>
                  <a:pt x="1553274" y="280149"/>
                  <a:pt x="1553101" y="279962"/>
                  <a:pt x="1552928" y="279790"/>
                </a:cubicBezTo>
                <a:cubicBezTo>
                  <a:pt x="1553665" y="279242"/>
                  <a:pt x="1554416" y="278694"/>
                  <a:pt x="1555168" y="278177"/>
                </a:cubicBezTo>
                <a:close/>
                <a:moveTo>
                  <a:pt x="1600553" y="278162"/>
                </a:moveTo>
                <a:lnTo>
                  <a:pt x="1600549" y="278184"/>
                </a:lnTo>
                <a:lnTo>
                  <a:pt x="1600543" y="278180"/>
                </a:lnTo>
                <a:lnTo>
                  <a:pt x="1600551" y="278164"/>
                </a:lnTo>
                <a:close/>
                <a:moveTo>
                  <a:pt x="1600445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3" y="278180"/>
                </a:lnTo>
                <a:lnTo>
                  <a:pt x="1600537" y="278194"/>
                </a:lnTo>
                <a:close/>
                <a:moveTo>
                  <a:pt x="1405237" y="278082"/>
                </a:moveTo>
                <a:cubicBezTo>
                  <a:pt x="1403536" y="277361"/>
                  <a:pt x="1402154" y="277834"/>
                  <a:pt x="1399650" y="278897"/>
                </a:cubicBezTo>
                <a:cubicBezTo>
                  <a:pt x="1401379" y="281081"/>
                  <a:pt x="1403574" y="282040"/>
                  <a:pt x="1405879" y="282664"/>
                </a:cubicBezTo>
                <a:lnTo>
                  <a:pt x="1412716" y="284410"/>
                </a:lnTo>
                <a:lnTo>
                  <a:pt x="1412749" y="284438"/>
                </a:lnTo>
                <a:lnTo>
                  <a:pt x="1413109" y="284783"/>
                </a:lnTo>
                <a:lnTo>
                  <a:pt x="1412765" y="284423"/>
                </a:lnTo>
                <a:lnTo>
                  <a:pt x="1412716" y="284410"/>
                </a:lnTo>
                <a:close/>
                <a:moveTo>
                  <a:pt x="1524649" y="277817"/>
                </a:moveTo>
                <a:cubicBezTo>
                  <a:pt x="1526152" y="278741"/>
                  <a:pt x="1527655" y="279680"/>
                  <a:pt x="1529173" y="280604"/>
                </a:cubicBezTo>
                <a:cubicBezTo>
                  <a:pt x="1528891" y="281120"/>
                  <a:pt x="1528593" y="281652"/>
                  <a:pt x="1528312" y="282169"/>
                </a:cubicBezTo>
                <a:cubicBezTo>
                  <a:pt x="1526731" y="281433"/>
                  <a:pt x="1525150" y="280713"/>
                  <a:pt x="1523569" y="279978"/>
                </a:cubicBezTo>
                <a:cubicBezTo>
                  <a:pt x="1523914" y="279257"/>
                  <a:pt x="1524289" y="278538"/>
                  <a:pt x="1524649" y="277817"/>
                </a:cubicBezTo>
                <a:close/>
                <a:moveTo>
                  <a:pt x="1293275" y="277036"/>
                </a:moveTo>
                <a:cubicBezTo>
                  <a:pt x="1293009" y="277177"/>
                  <a:pt x="1292774" y="277411"/>
                  <a:pt x="1292539" y="277614"/>
                </a:cubicBezTo>
                <a:cubicBezTo>
                  <a:pt x="1292743" y="277693"/>
                  <a:pt x="1292946" y="277756"/>
                  <a:pt x="1293150" y="277802"/>
                </a:cubicBezTo>
                <a:cubicBezTo>
                  <a:pt x="1293338" y="277693"/>
                  <a:pt x="1293526" y="277568"/>
                  <a:pt x="1293713" y="277458"/>
                </a:cubicBezTo>
                <a:cubicBezTo>
                  <a:pt x="1293556" y="277317"/>
                  <a:pt x="1293322" y="277005"/>
                  <a:pt x="1293275" y="277036"/>
                </a:cubicBezTo>
                <a:close/>
                <a:moveTo>
                  <a:pt x="1578637" y="276657"/>
                </a:moveTo>
                <a:lnTo>
                  <a:pt x="1580150" y="281243"/>
                </a:lnTo>
                <a:lnTo>
                  <a:pt x="1576405" y="279524"/>
                </a:lnTo>
                <a:close/>
                <a:moveTo>
                  <a:pt x="1578611" y="276581"/>
                </a:moveTo>
                <a:lnTo>
                  <a:pt x="1578715" y="276594"/>
                </a:lnTo>
                <a:lnTo>
                  <a:pt x="1578643" y="276613"/>
                </a:lnTo>
                <a:lnTo>
                  <a:pt x="1578658" y="276629"/>
                </a:lnTo>
                <a:lnTo>
                  <a:pt x="1578637" y="276657"/>
                </a:lnTo>
                <a:close/>
                <a:moveTo>
                  <a:pt x="1597313" y="276221"/>
                </a:moveTo>
                <a:lnTo>
                  <a:pt x="1600445" y="278138"/>
                </a:lnTo>
                <a:lnTo>
                  <a:pt x="1596859" y="277317"/>
                </a:lnTo>
                <a:cubicBezTo>
                  <a:pt x="1597015" y="276957"/>
                  <a:pt x="1597157" y="276581"/>
                  <a:pt x="1597313" y="276221"/>
                </a:cubicBezTo>
                <a:close/>
                <a:moveTo>
                  <a:pt x="1395738" y="276018"/>
                </a:moveTo>
                <a:cubicBezTo>
                  <a:pt x="1395425" y="276143"/>
                  <a:pt x="1395096" y="276269"/>
                  <a:pt x="1394783" y="276410"/>
                </a:cubicBezTo>
                <a:cubicBezTo>
                  <a:pt x="1394908" y="276566"/>
                  <a:pt x="1395002" y="276832"/>
                  <a:pt x="1395143" y="276864"/>
                </a:cubicBezTo>
                <a:cubicBezTo>
                  <a:pt x="1395316" y="276864"/>
                  <a:pt x="1395519" y="276691"/>
                  <a:pt x="1395738" y="276613"/>
                </a:cubicBezTo>
                <a:cubicBezTo>
                  <a:pt x="1395738" y="276410"/>
                  <a:pt x="1395738" y="276221"/>
                  <a:pt x="1395738" y="276018"/>
                </a:cubicBezTo>
                <a:close/>
                <a:moveTo>
                  <a:pt x="1582163" y="275705"/>
                </a:moveTo>
                <a:cubicBezTo>
                  <a:pt x="1582180" y="276143"/>
                  <a:pt x="1582180" y="276566"/>
                  <a:pt x="1582195" y="277004"/>
                </a:cubicBezTo>
                <a:lnTo>
                  <a:pt x="1578715" y="276594"/>
                </a:lnTo>
                <a:close/>
                <a:moveTo>
                  <a:pt x="238974" y="274391"/>
                </a:moveTo>
                <a:cubicBezTo>
                  <a:pt x="239272" y="274641"/>
                  <a:pt x="239568" y="274892"/>
                  <a:pt x="239867" y="275157"/>
                </a:cubicBezTo>
                <a:cubicBezTo>
                  <a:pt x="239726" y="275330"/>
                  <a:pt x="239600" y="275517"/>
                  <a:pt x="239459" y="275690"/>
                </a:cubicBezTo>
                <a:cubicBezTo>
                  <a:pt x="239162" y="275439"/>
                  <a:pt x="238848" y="275189"/>
                  <a:pt x="238599" y="274907"/>
                </a:cubicBezTo>
                <a:cubicBezTo>
                  <a:pt x="238567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8" y="274343"/>
                  <a:pt x="1621228" y="274750"/>
                  <a:pt x="1621463" y="275141"/>
                </a:cubicBezTo>
                <a:cubicBezTo>
                  <a:pt x="1621072" y="275360"/>
                  <a:pt x="1620665" y="275579"/>
                  <a:pt x="1620258" y="275798"/>
                </a:cubicBezTo>
                <a:cubicBezTo>
                  <a:pt x="1619913" y="275486"/>
                  <a:pt x="1619584" y="275157"/>
                  <a:pt x="1619240" y="274844"/>
                </a:cubicBezTo>
                <a:cubicBezTo>
                  <a:pt x="1619757" y="274547"/>
                  <a:pt x="1620273" y="274249"/>
                  <a:pt x="1620790" y="273952"/>
                </a:cubicBezTo>
                <a:close/>
                <a:moveTo>
                  <a:pt x="1591162" y="273451"/>
                </a:moveTo>
                <a:lnTo>
                  <a:pt x="1591163" y="273451"/>
                </a:lnTo>
                <a:lnTo>
                  <a:pt x="1591477" y="273796"/>
                </a:lnTo>
                <a:lnTo>
                  <a:pt x="1591132" y="273482"/>
                </a:lnTo>
                <a:lnTo>
                  <a:pt x="1591163" y="273452"/>
                </a:lnTo>
                <a:close/>
                <a:moveTo>
                  <a:pt x="1591039" y="273396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9" y="273396"/>
                </a:lnTo>
                <a:lnTo>
                  <a:pt x="1587798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5" y="269163"/>
                  <a:pt x="1555558" y="271949"/>
                  <a:pt x="1557092" y="276315"/>
                </a:cubicBezTo>
                <a:cubicBezTo>
                  <a:pt x="1557217" y="276660"/>
                  <a:pt x="1555840" y="277536"/>
                  <a:pt x="1555168" y="278162"/>
                </a:cubicBezTo>
                <a:cubicBezTo>
                  <a:pt x="1551505" y="275533"/>
                  <a:pt x="1547843" y="272903"/>
                  <a:pt x="1543977" y="270134"/>
                </a:cubicBezTo>
                <a:close/>
                <a:moveTo>
                  <a:pt x="1471908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2" y="270338"/>
                </a:lnTo>
                <a:close/>
                <a:moveTo>
                  <a:pt x="1568392" y="269789"/>
                </a:moveTo>
                <a:cubicBezTo>
                  <a:pt x="1569003" y="271605"/>
                  <a:pt x="1569598" y="273420"/>
                  <a:pt x="1570207" y="275236"/>
                </a:cubicBezTo>
                <a:cubicBezTo>
                  <a:pt x="1569441" y="275454"/>
                  <a:pt x="1568674" y="275674"/>
                  <a:pt x="1567891" y="275893"/>
                </a:cubicBezTo>
                <a:cubicBezTo>
                  <a:pt x="1567626" y="273984"/>
                  <a:pt x="1567343" y="272074"/>
                  <a:pt x="1567077" y="270181"/>
                </a:cubicBezTo>
                <a:cubicBezTo>
                  <a:pt x="1567516" y="270056"/>
                  <a:pt x="1567954" y="269915"/>
                  <a:pt x="1568392" y="269789"/>
                </a:cubicBezTo>
                <a:close/>
                <a:moveTo>
                  <a:pt x="511588" y="269727"/>
                </a:moveTo>
                <a:cubicBezTo>
                  <a:pt x="509772" y="272748"/>
                  <a:pt x="508692" y="274532"/>
                  <a:pt x="507628" y="276300"/>
                </a:cubicBezTo>
                <a:cubicBezTo>
                  <a:pt x="507957" y="276770"/>
                  <a:pt x="508302" y="277254"/>
                  <a:pt x="508630" y="277724"/>
                </a:cubicBezTo>
                <a:cubicBezTo>
                  <a:pt x="510727" y="277083"/>
                  <a:pt x="512839" y="276441"/>
                  <a:pt x="515532" y="275627"/>
                </a:cubicBezTo>
                <a:cubicBezTo>
                  <a:pt x="514107" y="273498"/>
                  <a:pt x="513293" y="272278"/>
                  <a:pt x="511588" y="269727"/>
                </a:cubicBezTo>
                <a:close/>
                <a:moveTo>
                  <a:pt x="324237" y="269570"/>
                </a:moveTo>
                <a:cubicBezTo>
                  <a:pt x="323877" y="269758"/>
                  <a:pt x="323534" y="269961"/>
                  <a:pt x="323174" y="270149"/>
                </a:cubicBezTo>
                <a:cubicBezTo>
                  <a:pt x="323752" y="271323"/>
                  <a:pt x="324316" y="272513"/>
                  <a:pt x="324879" y="273718"/>
                </a:cubicBezTo>
                <a:cubicBezTo>
                  <a:pt x="325348" y="273452"/>
                  <a:pt x="325818" y="273186"/>
                  <a:pt x="326288" y="272920"/>
                </a:cubicBezTo>
                <a:cubicBezTo>
                  <a:pt x="325599" y="271808"/>
                  <a:pt x="324926" y="270681"/>
                  <a:pt x="324237" y="269570"/>
                </a:cubicBezTo>
                <a:close/>
                <a:moveTo>
                  <a:pt x="1562914" y="269555"/>
                </a:moveTo>
                <a:cubicBezTo>
                  <a:pt x="1563055" y="269555"/>
                  <a:pt x="1563212" y="270321"/>
                  <a:pt x="1563462" y="270979"/>
                </a:cubicBezTo>
                <a:cubicBezTo>
                  <a:pt x="1562774" y="271073"/>
                  <a:pt x="1562132" y="271261"/>
                  <a:pt x="1561521" y="271166"/>
                </a:cubicBezTo>
                <a:cubicBezTo>
                  <a:pt x="1561318" y="271135"/>
                  <a:pt x="1561209" y="270400"/>
                  <a:pt x="1561052" y="269993"/>
                </a:cubicBezTo>
                <a:cubicBezTo>
                  <a:pt x="1561678" y="269821"/>
                  <a:pt x="1562288" y="269586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1" y="270244"/>
                  <a:pt x="987843" y="271182"/>
                </a:cubicBezTo>
                <a:cubicBezTo>
                  <a:pt x="988595" y="270291"/>
                  <a:pt x="989049" y="269758"/>
                  <a:pt x="989486" y="269242"/>
                </a:cubicBezTo>
                <a:cubicBezTo>
                  <a:pt x="988985" y="268866"/>
                  <a:pt x="988516" y="268350"/>
                  <a:pt x="987953" y="268178"/>
                </a:cubicBezTo>
                <a:close/>
                <a:moveTo>
                  <a:pt x="1358161" y="267692"/>
                </a:moveTo>
                <a:cubicBezTo>
                  <a:pt x="1359664" y="268584"/>
                  <a:pt x="1361182" y="269460"/>
                  <a:pt x="1362700" y="270337"/>
                </a:cubicBezTo>
                <a:cubicBezTo>
                  <a:pt x="1360962" y="270055"/>
                  <a:pt x="1359225" y="269789"/>
                  <a:pt x="1357503" y="269508"/>
                </a:cubicBezTo>
                <a:cubicBezTo>
                  <a:pt x="1357723" y="268897"/>
                  <a:pt x="1357942" y="268302"/>
                  <a:pt x="1358161" y="267692"/>
                </a:cubicBezTo>
                <a:close/>
                <a:moveTo>
                  <a:pt x="1651840" y="267661"/>
                </a:moveTo>
                <a:cubicBezTo>
                  <a:pt x="1652137" y="267990"/>
                  <a:pt x="1652434" y="268318"/>
                  <a:pt x="1652747" y="268663"/>
                </a:cubicBezTo>
                <a:cubicBezTo>
                  <a:pt x="1652450" y="268960"/>
                  <a:pt x="1652153" y="269477"/>
                  <a:pt x="1651855" y="269477"/>
                </a:cubicBezTo>
                <a:cubicBezTo>
                  <a:pt x="1651464" y="269477"/>
                  <a:pt x="1651057" y="269070"/>
                  <a:pt x="1650665" y="268851"/>
                </a:cubicBezTo>
                <a:cubicBezTo>
                  <a:pt x="1651057" y="268459"/>
                  <a:pt x="1651449" y="268052"/>
                  <a:pt x="1651840" y="267661"/>
                </a:cubicBezTo>
                <a:close/>
                <a:moveTo>
                  <a:pt x="1464536" y="266441"/>
                </a:moveTo>
                <a:cubicBezTo>
                  <a:pt x="1464412" y="266801"/>
                  <a:pt x="1464286" y="267161"/>
                  <a:pt x="1464161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3"/>
                  <a:pt x="1467369" y="267488"/>
                </a:cubicBezTo>
                <a:cubicBezTo>
                  <a:pt x="1466431" y="267145"/>
                  <a:pt x="1465476" y="266785"/>
                  <a:pt x="1464536" y="266441"/>
                </a:cubicBezTo>
                <a:close/>
                <a:moveTo>
                  <a:pt x="250243" y="265266"/>
                </a:moveTo>
                <a:cubicBezTo>
                  <a:pt x="250634" y="265532"/>
                  <a:pt x="251025" y="265783"/>
                  <a:pt x="251401" y="266049"/>
                </a:cubicBezTo>
                <a:cubicBezTo>
                  <a:pt x="250680" y="267301"/>
                  <a:pt x="249977" y="268568"/>
                  <a:pt x="249257" y="269821"/>
                </a:cubicBezTo>
                <a:cubicBezTo>
                  <a:pt x="248694" y="269445"/>
                  <a:pt x="248114" y="269070"/>
                  <a:pt x="247535" y="268678"/>
                </a:cubicBezTo>
                <a:cubicBezTo>
                  <a:pt x="248428" y="267536"/>
                  <a:pt x="249335" y="266409"/>
                  <a:pt x="250243" y="265266"/>
                </a:cubicBezTo>
                <a:close/>
                <a:moveTo>
                  <a:pt x="1523068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9" y="267630"/>
                  <a:pt x="1525573" y="268021"/>
                </a:cubicBezTo>
                <a:cubicBezTo>
                  <a:pt x="1524352" y="267285"/>
                  <a:pt x="1523146" y="266549"/>
                  <a:pt x="1521926" y="265814"/>
                </a:cubicBezTo>
                <a:cubicBezTo>
                  <a:pt x="1522301" y="265282"/>
                  <a:pt x="1522678" y="264750"/>
                  <a:pt x="1523068" y="264218"/>
                </a:cubicBezTo>
                <a:close/>
                <a:moveTo>
                  <a:pt x="1556795" y="264124"/>
                </a:moveTo>
                <a:cubicBezTo>
                  <a:pt x="1557577" y="264593"/>
                  <a:pt x="1558203" y="265329"/>
                  <a:pt x="1559705" y="266753"/>
                </a:cubicBezTo>
                <a:cubicBezTo>
                  <a:pt x="1558689" y="267238"/>
                  <a:pt x="1557718" y="267958"/>
                  <a:pt x="1557452" y="267770"/>
                </a:cubicBezTo>
                <a:cubicBezTo>
                  <a:pt x="1556623" y="267160"/>
                  <a:pt x="1556012" y="266237"/>
                  <a:pt x="1555480" y="265329"/>
                </a:cubicBezTo>
                <a:cubicBezTo>
                  <a:pt x="1555402" y="265204"/>
                  <a:pt x="1556638" y="264030"/>
                  <a:pt x="1556795" y="264124"/>
                </a:cubicBezTo>
                <a:close/>
                <a:moveTo>
                  <a:pt x="1494192" y="264116"/>
                </a:moveTo>
                <a:lnTo>
                  <a:pt x="1498507" y="264530"/>
                </a:lnTo>
                <a:cubicBezTo>
                  <a:pt x="1499761" y="265043"/>
                  <a:pt x="1500720" y="266080"/>
                  <a:pt x="1501127" y="268099"/>
                </a:cubicBezTo>
                <a:cubicBezTo>
                  <a:pt x="1498537" y="268443"/>
                  <a:pt x="1497242" y="268616"/>
                  <a:pt x="1496371" y="268111"/>
                </a:cubicBezTo>
                <a:close/>
                <a:moveTo>
                  <a:pt x="1494161" y="264063"/>
                </a:moveTo>
                <a:lnTo>
                  <a:pt x="1494115" y="264108"/>
                </a:lnTo>
                <a:lnTo>
                  <a:pt x="1494084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6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3"/>
                </a:lnTo>
                <a:close/>
                <a:moveTo>
                  <a:pt x="1613527" y="262183"/>
                </a:moveTo>
                <a:cubicBezTo>
                  <a:pt x="1613668" y="262199"/>
                  <a:pt x="1613777" y="262512"/>
                  <a:pt x="1613902" y="262684"/>
                </a:cubicBezTo>
                <a:cubicBezTo>
                  <a:pt x="1613559" y="262825"/>
                  <a:pt x="1613215" y="262966"/>
                  <a:pt x="1612885" y="263106"/>
                </a:cubicBezTo>
                <a:cubicBezTo>
                  <a:pt x="1612885" y="262887"/>
                  <a:pt x="1612885" y="262668"/>
                  <a:pt x="1612885" y="262465"/>
                </a:cubicBezTo>
                <a:cubicBezTo>
                  <a:pt x="1613121" y="262355"/>
                  <a:pt x="1613339" y="262152"/>
                  <a:pt x="1613527" y="262183"/>
                </a:cubicBezTo>
                <a:close/>
                <a:moveTo>
                  <a:pt x="1491523" y="261285"/>
                </a:moveTo>
                <a:lnTo>
                  <a:pt x="1494084" y="264074"/>
                </a:lnTo>
                <a:lnTo>
                  <a:pt x="1490700" y="264609"/>
                </a:lnTo>
                <a:cubicBezTo>
                  <a:pt x="1489597" y="264578"/>
                  <a:pt x="1488599" y="264109"/>
                  <a:pt x="1487870" y="262528"/>
                </a:cubicBezTo>
                <a:lnTo>
                  <a:pt x="1487887" y="262512"/>
                </a:lnTo>
                <a:cubicBezTo>
                  <a:pt x="1489131" y="261980"/>
                  <a:pt x="1490414" y="261295"/>
                  <a:pt x="1491523" y="261285"/>
                </a:cubicBezTo>
                <a:close/>
                <a:moveTo>
                  <a:pt x="251776" y="259272"/>
                </a:moveTo>
                <a:cubicBezTo>
                  <a:pt x="252011" y="259569"/>
                  <a:pt x="252481" y="259945"/>
                  <a:pt x="252418" y="260132"/>
                </a:cubicBezTo>
                <a:cubicBezTo>
                  <a:pt x="252293" y="260509"/>
                  <a:pt x="251855" y="260790"/>
                  <a:pt x="251541" y="261119"/>
                </a:cubicBezTo>
                <a:cubicBezTo>
                  <a:pt x="251292" y="260790"/>
                  <a:pt x="250806" y="260399"/>
                  <a:pt x="250885" y="260227"/>
                </a:cubicBezTo>
                <a:cubicBezTo>
                  <a:pt x="251025" y="259851"/>
                  <a:pt x="251463" y="259585"/>
                  <a:pt x="251776" y="259272"/>
                </a:cubicBezTo>
                <a:close/>
                <a:moveTo>
                  <a:pt x="1564573" y="258881"/>
                </a:moveTo>
                <a:cubicBezTo>
                  <a:pt x="1564918" y="259148"/>
                  <a:pt x="1565263" y="259429"/>
                  <a:pt x="1565606" y="259695"/>
                </a:cubicBezTo>
                <a:cubicBezTo>
                  <a:pt x="1565246" y="260118"/>
                  <a:pt x="1564886" y="260555"/>
                  <a:pt x="1564527" y="260978"/>
                </a:cubicBezTo>
                <a:cubicBezTo>
                  <a:pt x="1564261" y="260603"/>
                  <a:pt x="1563823" y="260243"/>
                  <a:pt x="1563807" y="259852"/>
                </a:cubicBezTo>
                <a:cubicBezTo>
                  <a:pt x="1563791" y="259538"/>
                  <a:pt x="1564291" y="259194"/>
                  <a:pt x="1564573" y="258881"/>
                </a:cubicBezTo>
                <a:close/>
                <a:moveTo>
                  <a:pt x="1402060" y="255329"/>
                </a:moveTo>
                <a:cubicBezTo>
                  <a:pt x="1402342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8" y="268749"/>
                  <a:pt x="1420297" y="269583"/>
                  <a:pt x="1422271" y="269753"/>
                </a:cubicBezTo>
                <a:lnTo>
                  <a:pt x="1428361" y="268768"/>
                </a:lnTo>
                <a:lnTo>
                  <a:pt x="1428400" y="268788"/>
                </a:lnTo>
                <a:lnTo>
                  <a:pt x="1428451" y="268803"/>
                </a:lnTo>
                <a:lnTo>
                  <a:pt x="1431652" y="276332"/>
                </a:lnTo>
                <a:cubicBezTo>
                  <a:pt x="1433475" y="277541"/>
                  <a:pt x="1436201" y="277529"/>
                  <a:pt x="1440294" y="276581"/>
                </a:cubicBezTo>
                <a:cubicBezTo>
                  <a:pt x="1440482" y="272717"/>
                  <a:pt x="1438276" y="271277"/>
                  <a:pt x="1434800" y="270666"/>
                </a:cubicBezTo>
                <a:lnTo>
                  <a:pt x="1428451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8" y="259554"/>
                </a:lnTo>
                <a:cubicBezTo>
                  <a:pt x="1407632" y="258130"/>
                  <a:pt x="1404846" y="256737"/>
                  <a:pt x="1402060" y="255329"/>
                </a:cubicBezTo>
                <a:close/>
                <a:moveTo>
                  <a:pt x="1637989" y="255250"/>
                </a:moveTo>
                <a:cubicBezTo>
                  <a:pt x="1638739" y="255375"/>
                  <a:pt x="1639711" y="256346"/>
                  <a:pt x="1639852" y="257081"/>
                </a:cubicBezTo>
                <a:cubicBezTo>
                  <a:pt x="1639960" y="257598"/>
                  <a:pt x="1638802" y="258333"/>
                  <a:pt x="1637848" y="259367"/>
                </a:cubicBezTo>
                <a:cubicBezTo>
                  <a:pt x="1636956" y="258130"/>
                  <a:pt x="1636424" y="257394"/>
                  <a:pt x="1635892" y="256643"/>
                </a:cubicBezTo>
                <a:cubicBezTo>
                  <a:pt x="1636595" y="256142"/>
                  <a:pt x="1637394" y="255141"/>
                  <a:pt x="1637989" y="255250"/>
                </a:cubicBezTo>
                <a:close/>
                <a:moveTo>
                  <a:pt x="327884" y="253952"/>
                </a:moveTo>
                <a:cubicBezTo>
                  <a:pt x="327180" y="254092"/>
                  <a:pt x="326492" y="254233"/>
                  <a:pt x="325787" y="254374"/>
                </a:cubicBezTo>
                <a:cubicBezTo>
                  <a:pt x="326413" y="257129"/>
                  <a:pt x="327008" y="259883"/>
                  <a:pt x="327603" y="262637"/>
                </a:cubicBezTo>
                <a:cubicBezTo>
                  <a:pt x="328104" y="262497"/>
                  <a:pt x="328605" y="262371"/>
                  <a:pt x="329088" y="262231"/>
                </a:cubicBezTo>
                <a:cubicBezTo>
                  <a:pt x="328682" y="259476"/>
                  <a:pt x="328291" y="256706"/>
                  <a:pt x="327884" y="253952"/>
                </a:cubicBezTo>
                <a:close/>
                <a:moveTo>
                  <a:pt x="1555527" y="253841"/>
                </a:moveTo>
                <a:cubicBezTo>
                  <a:pt x="1556716" y="254874"/>
                  <a:pt x="1557889" y="255891"/>
                  <a:pt x="1559080" y="256925"/>
                </a:cubicBezTo>
                <a:cubicBezTo>
                  <a:pt x="1558548" y="257456"/>
                  <a:pt x="1558032" y="257988"/>
                  <a:pt x="1557499" y="258505"/>
                </a:cubicBezTo>
                <a:cubicBezTo>
                  <a:pt x="1556497" y="257315"/>
                  <a:pt x="1555496" y="256126"/>
                  <a:pt x="1554510" y="254937"/>
                </a:cubicBezTo>
                <a:cubicBezTo>
                  <a:pt x="1554854" y="254577"/>
                  <a:pt x="1555183" y="254201"/>
                  <a:pt x="1555527" y="253841"/>
                </a:cubicBezTo>
                <a:close/>
                <a:moveTo>
                  <a:pt x="1477964" y="253794"/>
                </a:moveTo>
                <a:cubicBezTo>
                  <a:pt x="1481533" y="256376"/>
                  <a:pt x="1486744" y="257175"/>
                  <a:pt x="1487902" y="262496"/>
                </a:cubicBezTo>
                <a:lnTo>
                  <a:pt x="1487870" y="262526"/>
                </a:lnTo>
                <a:cubicBezTo>
                  <a:pt x="1482112" y="265203"/>
                  <a:pt x="1478998" y="260429"/>
                  <a:pt x="1475131" y="257894"/>
                </a:cubicBezTo>
                <a:cubicBezTo>
                  <a:pt x="1474631" y="257566"/>
                  <a:pt x="1474443" y="255688"/>
                  <a:pt x="1474866" y="255234"/>
                </a:cubicBezTo>
                <a:cubicBezTo>
                  <a:pt x="1475617" y="254436"/>
                  <a:pt x="1477479" y="253450"/>
                  <a:pt x="1477964" y="253794"/>
                </a:cubicBezTo>
                <a:close/>
                <a:moveTo>
                  <a:pt x="1495711" y="253106"/>
                </a:moveTo>
                <a:lnTo>
                  <a:pt x="1496040" y="253466"/>
                </a:lnTo>
                <a:lnTo>
                  <a:pt x="1495680" y="253137"/>
                </a:lnTo>
                <a:lnTo>
                  <a:pt x="1495681" y="253137"/>
                </a:lnTo>
                <a:close/>
                <a:moveTo>
                  <a:pt x="1495711" y="253106"/>
                </a:moveTo>
                <a:lnTo>
                  <a:pt x="1495680" y="253137"/>
                </a:lnTo>
                <a:lnTo>
                  <a:pt x="1495639" y="253112"/>
                </a:lnTo>
                <a:close/>
                <a:moveTo>
                  <a:pt x="1627363" y="250696"/>
                </a:moveTo>
                <a:cubicBezTo>
                  <a:pt x="1627566" y="250821"/>
                  <a:pt x="1627879" y="250899"/>
                  <a:pt x="1627957" y="251087"/>
                </a:cubicBezTo>
                <a:cubicBezTo>
                  <a:pt x="1628020" y="251259"/>
                  <a:pt x="1627864" y="251525"/>
                  <a:pt x="1627800" y="251744"/>
                </a:cubicBezTo>
                <a:cubicBezTo>
                  <a:pt x="1627582" y="251744"/>
                  <a:pt x="1627346" y="251744"/>
                  <a:pt x="1627128" y="251744"/>
                </a:cubicBezTo>
                <a:cubicBezTo>
                  <a:pt x="1627207" y="251400"/>
                  <a:pt x="1627285" y="251040"/>
                  <a:pt x="1627363" y="250696"/>
                </a:cubicBezTo>
                <a:close/>
                <a:moveTo>
                  <a:pt x="1622374" y="250094"/>
                </a:moveTo>
                <a:lnTo>
                  <a:pt x="1618457" y="256878"/>
                </a:lnTo>
                <a:cubicBezTo>
                  <a:pt x="1617862" y="256455"/>
                  <a:pt x="1617253" y="256032"/>
                  <a:pt x="1616658" y="255594"/>
                </a:cubicBezTo>
                <a:close/>
                <a:moveTo>
                  <a:pt x="1375213" y="250045"/>
                </a:moveTo>
                <a:lnTo>
                  <a:pt x="1375239" y="250062"/>
                </a:lnTo>
                <a:lnTo>
                  <a:pt x="1375236" y="250070"/>
                </a:lnTo>
                <a:lnTo>
                  <a:pt x="1375212" y="250046"/>
                </a:lnTo>
                <a:close/>
                <a:moveTo>
                  <a:pt x="1622433" y="249992"/>
                </a:moveTo>
                <a:lnTo>
                  <a:pt x="1622455" y="250016"/>
                </a:lnTo>
                <a:lnTo>
                  <a:pt x="1622374" y="250094"/>
                </a:lnTo>
                <a:close/>
                <a:moveTo>
                  <a:pt x="1622433" y="249992"/>
                </a:moveTo>
                <a:lnTo>
                  <a:pt x="1622433" y="249992"/>
                </a:lnTo>
                <a:lnTo>
                  <a:pt x="1622431" y="249992"/>
                </a:lnTo>
                <a:close/>
                <a:moveTo>
                  <a:pt x="1375204" y="249992"/>
                </a:moveTo>
                <a:cubicBezTo>
                  <a:pt x="1375204" y="249992"/>
                  <a:pt x="1375236" y="250023"/>
                  <a:pt x="1375236" y="250023"/>
                </a:cubicBezTo>
                <a:lnTo>
                  <a:pt x="1375213" y="250045"/>
                </a:lnTo>
                <a:lnTo>
                  <a:pt x="1375204" y="250039"/>
                </a:lnTo>
                <a:lnTo>
                  <a:pt x="1375212" y="250046"/>
                </a:lnTo>
                <a:lnTo>
                  <a:pt x="1373655" y="251588"/>
                </a:lnTo>
                <a:cubicBezTo>
                  <a:pt x="1373655" y="251588"/>
                  <a:pt x="1373608" y="251557"/>
                  <a:pt x="1373624" y="251557"/>
                </a:cubicBezTo>
                <a:cubicBezTo>
                  <a:pt x="1374140" y="251040"/>
                  <a:pt x="1374672" y="250508"/>
                  <a:pt x="1375204" y="249992"/>
                </a:cubicBezTo>
                <a:close/>
                <a:moveTo>
                  <a:pt x="1622760" y="249695"/>
                </a:moveTo>
                <a:lnTo>
                  <a:pt x="1622464" y="250024"/>
                </a:lnTo>
                <a:lnTo>
                  <a:pt x="1622455" y="250016"/>
                </a:lnTo>
                <a:lnTo>
                  <a:pt x="1622464" y="250007"/>
                </a:lnTo>
                <a:lnTo>
                  <a:pt x="1622433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2" y="249976"/>
                  <a:pt x="1460859" y="250508"/>
                </a:cubicBezTo>
                <a:cubicBezTo>
                  <a:pt x="1459967" y="251274"/>
                  <a:pt x="1459466" y="251994"/>
                  <a:pt x="1458825" y="252151"/>
                </a:cubicBezTo>
                <a:cubicBezTo>
                  <a:pt x="1458511" y="252229"/>
                  <a:pt x="1457463" y="251134"/>
                  <a:pt x="1457557" y="250883"/>
                </a:cubicBezTo>
                <a:cubicBezTo>
                  <a:pt x="1457807" y="250242"/>
                  <a:pt x="1458433" y="249553"/>
                  <a:pt x="1459059" y="249334"/>
                </a:cubicBezTo>
                <a:close/>
                <a:moveTo>
                  <a:pt x="1320914" y="248896"/>
                </a:moveTo>
                <a:cubicBezTo>
                  <a:pt x="1320491" y="249506"/>
                  <a:pt x="1320068" y="250117"/>
                  <a:pt x="1319645" y="250743"/>
                </a:cubicBezTo>
                <a:cubicBezTo>
                  <a:pt x="1321477" y="251541"/>
                  <a:pt x="1323308" y="252339"/>
                  <a:pt x="1325140" y="253138"/>
                </a:cubicBezTo>
                <a:cubicBezTo>
                  <a:pt x="1331978" y="255501"/>
                  <a:pt x="1338864" y="257723"/>
                  <a:pt x="1345626" y="260321"/>
                </a:cubicBezTo>
                <a:cubicBezTo>
                  <a:pt x="1347238" y="260948"/>
                  <a:pt x="1348364" y="262825"/>
                  <a:pt x="1349710" y="264124"/>
                </a:cubicBezTo>
                <a:cubicBezTo>
                  <a:pt x="1348270" y="264891"/>
                  <a:pt x="1346783" y="265564"/>
                  <a:pt x="1345438" y="266456"/>
                </a:cubicBezTo>
                <a:cubicBezTo>
                  <a:pt x="1344076" y="267348"/>
                  <a:pt x="1341963" y="268350"/>
                  <a:pt x="1341838" y="269477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9" y="275017"/>
                  <a:pt x="1351258" y="276159"/>
                  <a:pt x="1354530" y="277740"/>
                </a:cubicBezTo>
                <a:cubicBezTo>
                  <a:pt x="1360540" y="280651"/>
                  <a:pt x="1366503" y="283656"/>
                  <a:pt x="1372434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7" y="289102"/>
                  <a:pt x="1369007" y="289274"/>
                  <a:pt x="1366393" y="289509"/>
                </a:cubicBezTo>
                <a:cubicBezTo>
                  <a:pt x="1369132" y="292999"/>
                  <a:pt x="1371292" y="295738"/>
                  <a:pt x="1373842" y="298993"/>
                </a:cubicBezTo>
                <a:cubicBezTo>
                  <a:pt x="1370697" y="300918"/>
                  <a:pt x="1368286" y="302405"/>
                  <a:pt x="1365862" y="303892"/>
                </a:cubicBezTo>
                <a:cubicBezTo>
                  <a:pt x="1365971" y="304330"/>
                  <a:pt x="1366081" y="304784"/>
                  <a:pt x="1366189" y="305222"/>
                </a:cubicBezTo>
                <a:cubicBezTo>
                  <a:pt x="1371637" y="305222"/>
                  <a:pt x="1377083" y="305222"/>
                  <a:pt x="1382591" y="305222"/>
                </a:cubicBezTo>
                <a:cubicBezTo>
                  <a:pt x="1384470" y="303438"/>
                  <a:pt x="1386598" y="301435"/>
                  <a:pt x="1388899" y="299259"/>
                </a:cubicBezTo>
                <a:cubicBezTo>
                  <a:pt x="1387850" y="296959"/>
                  <a:pt x="1386785" y="294611"/>
                  <a:pt x="1385722" y="292263"/>
                </a:cubicBezTo>
                <a:cubicBezTo>
                  <a:pt x="1386190" y="291887"/>
                  <a:pt x="1386645" y="291512"/>
                  <a:pt x="1387114" y="291137"/>
                </a:cubicBezTo>
                <a:cubicBezTo>
                  <a:pt x="1389259" y="292812"/>
                  <a:pt x="1392029" y="294110"/>
                  <a:pt x="1393327" y="296285"/>
                </a:cubicBezTo>
                <a:cubicBezTo>
                  <a:pt x="1394470" y="298164"/>
                  <a:pt x="1393937" y="301059"/>
                  <a:pt x="1394157" y="303453"/>
                </a:cubicBezTo>
                <a:cubicBezTo>
                  <a:pt x="1399196" y="303704"/>
                  <a:pt x="1397944" y="299635"/>
                  <a:pt x="1398461" y="297083"/>
                </a:cubicBezTo>
                <a:cubicBezTo>
                  <a:pt x="1400512" y="296348"/>
                  <a:pt x="1402311" y="295722"/>
                  <a:pt x="1405472" y="294596"/>
                </a:cubicBezTo>
                <a:cubicBezTo>
                  <a:pt x="1402436" y="291857"/>
                  <a:pt x="1400448" y="288601"/>
                  <a:pt x="1398022" y="288194"/>
                </a:cubicBezTo>
                <a:cubicBezTo>
                  <a:pt x="1393406" y="287443"/>
                  <a:pt x="1390026" y="285377"/>
                  <a:pt x="1386316" y="282827"/>
                </a:cubicBezTo>
                <a:cubicBezTo>
                  <a:pt x="1382623" y="280291"/>
                  <a:pt x="1377599" y="279743"/>
                  <a:pt x="1373734" y="277396"/>
                </a:cubicBezTo>
                <a:cubicBezTo>
                  <a:pt x="1370023" y="275141"/>
                  <a:pt x="1363780" y="276629"/>
                  <a:pt x="1362684" y="270353"/>
                </a:cubicBezTo>
                <a:cubicBezTo>
                  <a:pt x="1364985" y="269978"/>
                  <a:pt x="1367270" y="269601"/>
                  <a:pt x="1369930" y="269164"/>
                </a:cubicBezTo>
                <a:cubicBezTo>
                  <a:pt x="1370635" y="270306"/>
                  <a:pt x="1371385" y="271527"/>
                  <a:pt x="1371760" y="272137"/>
                </a:cubicBezTo>
                <a:cubicBezTo>
                  <a:pt x="1377928" y="272841"/>
                  <a:pt x="1383514" y="273483"/>
                  <a:pt x="1389103" y="274124"/>
                </a:cubicBezTo>
                <a:cubicBezTo>
                  <a:pt x="1384564" y="270728"/>
                  <a:pt x="1379773" y="268303"/>
                  <a:pt x="1374907" y="265987"/>
                </a:cubicBezTo>
                <a:cubicBezTo>
                  <a:pt x="1373545" y="265345"/>
                  <a:pt x="1372059" y="264907"/>
                  <a:pt x="1370588" y="264578"/>
                </a:cubicBezTo>
                <a:cubicBezTo>
                  <a:pt x="1366644" y="263702"/>
                  <a:pt x="1362558" y="263264"/>
                  <a:pt x="1358724" y="262043"/>
                </a:cubicBezTo>
                <a:cubicBezTo>
                  <a:pt x="1347676" y="258506"/>
                  <a:pt x="1337299" y="252512"/>
                  <a:pt x="1325140" y="253138"/>
                </a:cubicBezTo>
                <a:cubicBezTo>
                  <a:pt x="1323730" y="251729"/>
                  <a:pt x="1322322" y="250321"/>
                  <a:pt x="1320914" y="248896"/>
                </a:cubicBezTo>
                <a:close/>
                <a:moveTo>
                  <a:pt x="1487870" y="248536"/>
                </a:moveTo>
                <a:lnTo>
                  <a:pt x="1495639" y="253112"/>
                </a:lnTo>
                <a:lnTo>
                  <a:pt x="1491339" y="253503"/>
                </a:lnTo>
                <a:cubicBezTo>
                  <a:pt x="1490061" y="252836"/>
                  <a:pt x="1488935" y="251275"/>
                  <a:pt x="1487870" y="248536"/>
                </a:cubicBezTo>
                <a:close/>
                <a:moveTo>
                  <a:pt x="1422016" y="248239"/>
                </a:moveTo>
                <a:cubicBezTo>
                  <a:pt x="1422187" y="248301"/>
                  <a:pt x="1422281" y="248552"/>
                  <a:pt x="1422406" y="248724"/>
                </a:cubicBezTo>
                <a:cubicBezTo>
                  <a:pt x="1422093" y="248818"/>
                  <a:pt x="1421796" y="248912"/>
                  <a:pt x="1421482" y="248990"/>
                </a:cubicBezTo>
                <a:cubicBezTo>
                  <a:pt x="1421452" y="248786"/>
                  <a:pt x="1421436" y="248583"/>
                  <a:pt x="1421420" y="248380"/>
                </a:cubicBezTo>
                <a:cubicBezTo>
                  <a:pt x="1421623" y="248317"/>
                  <a:pt x="1421859" y="248177"/>
                  <a:pt x="1422016" y="248239"/>
                </a:cubicBezTo>
                <a:close/>
                <a:moveTo>
                  <a:pt x="1466853" y="247879"/>
                </a:moveTo>
                <a:cubicBezTo>
                  <a:pt x="1467072" y="247785"/>
                  <a:pt x="1468183" y="248818"/>
                  <a:pt x="1468105" y="249146"/>
                </a:cubicBezTo>
                <a:cubicBezTo>
                  <a:pt x="1467949" y="249788"/>
                  <a:pt x="1467244" y="250304"/>
                  <a:pt x="1466477" y="251213"/>
                </a:cubicBezTo>
                <a:cubicBezTo>
                  <a:pt x="1465945" y="250430"/>
                  <a:pt x="1465194" y="249773"/>
                  <a:pt x="1465318" y="249397"/>
                </a:cubicBezTo>
                <a:cubicBezTo>
                  <a:pt x="1465522" y="248771"/>
                  <a:pt x="1466212" y="248160"/>
                  <a:pt x="1466853" y="247879"/>
                </a:cubicBezTo>
                <a:close/>
                <a:moveTo>
                  <a:pt x="314049" y="247346"/>
                </a:moveTo>
                <a:cubicBezTo>
                  <a:pt x="313392" y="247566"/>
                  <a:pt x="312750" y="247785"/>
                  <a:pt x="312092" y="248020"/>
                </a:cubicBezTo>
                <a:cubicBezTo>
                  <a:pt x="313752" y="252637"/>
                  <a:pt x="315395" y="257269"/>
                  <a:pt x="317054" y="261886"/>
                </a:cubicBezTo>
                <a:cubicBezTo>
                  <a:pt x="317571" y="261886"/>
                  <a:pt x="318087" y="261902"/>
                  <a:pt x="318603" y="261902"/>
                </a:cubicBezTo>
                <a:cubicBezTo>
                  <a:pt x="320043" y="256064"/>
                  <a:pt x="313814" y="252793"/>
                  <a:pt x="314049" y="247346"/>
                </a:cubicBezTo>
                <a:close/>
                <a:moveTo>
                  <a:pt x="464527" y="247206"/>
                </a:moveTo>
                <a:cubicBezTo>
                  <a:pt x="463869" y="250539"/>
                  <a:pt x="463322" y="253341"/>
                  <a:pt x="462759" y="256143"/>
                </a:cubicBezTo>
                <a:lnTo>
                  <a:pt x="470680" y="254683"/>
                </a:lnTo>
                <a:lnTo>
                  <a:pt x="470709" y="254718"/>
                </a:lnTo>
                <a:lnTo>
                  <a:pt x="471053" y="255015"/>
                </a:lnTo>
                <a:lnTo>
                  <a:pt x="470740" y="254672"/>
                </a:lnTo>
                <a:lnTo>
                  <a:pt x="470680" y="254683"/>
                </a:lnTo>
                <a:close/>
                <a:moveTo>
                  <a:pt x="1427492" y="246595"/>
                </a:moveTo>
                <a:cubicBezTo>
                  <a:pt x="1427993" y="246517"/>
                  <a:pt x="1428619" y="247205"/>
                  <a:pt x="1429432" y="247706"/>
                </a:cubicBezTo>
                <a:cubicBezTo>
                  <a:pt x="1428885" y="248426"/>
                  <a:pt x="1428289" y="249443"/>
                  <a:pt x="1428118" y="249365"/>
                </a:cubicBezTo>
                <a:cubicBezTo>
                  <a:pt x="1427351" y="249068"/>
                  <a:pt x="1426710" y="248473"/>
                  <a:pt x="1426021" y="247973"/>
                </a:cubicBezTo>
                <a:cubicBezTo>
                  <a:pt x="1426506" y="247487"/>
                  <a:pt x="1426944" y="246673"/>
                  <a:pt x="1427492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4" y="246611"/>
                  <a:pt x="562874" y="246846"/>
                </a:cubicBezTo>
                <a:cubicBezTo>
                  <a:pt x="563062" y="246940"/>
                  <a:pt x="563265" y="247128"/>
                  <a:pt x="563454" y="247128"/>
                </a:cubicBezTo>
                <a:cubicBezTo>
                  <a:pt x="563593" y="247112"/>
                  <a:pt x="563703" y="246846"/>
                  <a:pt x="563829" y="246689"/>
                </a:cubicBezTo>
                <a:cubicBezTo>
                  <a:pt x="563718" y="246502"/>
                  <a:pt x="563610" y="246314"/>
                  <a:pt x="563516" y="246126"/>
                </a:cubicBezTo>
                <a:close/>
                <a:moveTo>
                  <a:pt x="1559737" y="244655"/>
                </a:moveTo>
                <a:cubicBezTo>
                  <a:pt x="1565481" y="246282"/>
                  <a:pt x="1571881" y="247565"/>
                  <a:pt x="1575982" y="251838"/>
                </a:cubicBezTo>
                <a:cubicBezTo>
                  <a:pt x="1580098" y="256127"/>
                  <a:pt x="1587469" y="256847"/>
                  <a:pt x="1589520" y="263216"/>
                </a:cubicBezTo>
                <a:cubicBezTo>
                  <a:pt x="1588909" y="263937"/>
                  <a:pt x="1588299" y="264640"/>
                  <a:pt x="1587688" y="265360"/>
                </a:cubicBezTo>
                <a:cubicBezTo>
                  <a:pt x="1578079" y="259022"/>
                  <a:pt x="1568470" y="252668"/>
                  <a:pt x="1558844" y="246329"/>
                </a:cubicBezTo>
                <a:cubicBezTo>
                  <a:pt x="1559143" y="245765"/>
                  <a:pt x="1559440" y="245218"/>
                  <a:pt x="1559737" y="244655"/>
                </a:cubicBezTo>
                <a:close/>
                <a:moveTo>
                  <a:pt x="1354390" y="244467"/>
                </a:moveTo>
                <a:cubicBezTo>
                  <a:pt x="1353982" y="244686"/>
                  <a:pt x="1353498" y="244843"/>
                  <a:pt x="1353232" y="245171"/>
                </a:cubicBezTo>
                <a:cubicBezTo>
                  <a:pt x="1353138" y="245265"/>
                  <a:pt x="1353545" y="245813"/>
                  <a:pt x="1353733" y="246158"/>
                </a:cubicBezTo>
                <a:cubicBezTo>
                  <a:pt x="1354139" y="245939"/>
                  <a:pt x="1354624" y="245782"/>
                  <a:pt x="1354891" y="245469"/>
                </a:cubicBezTo>
                <a:cubicBezTo>
                  <a:pt x="1354984" y="245360"/>
                  <a:pt x="1354578" y="244812"/>
                  <a:pt x="1354390" y="244467"/>
                </a:cubicBezTo>
                <a:close/>
                <a:moveTo>
                  <a:pt x="1484694" y="244451"/>
                </a:moveTo>
                <a:cubicBezTo>
                  <a:pt x="1489607" y="242729"/>
                  <a:pt x="1493349" y="244295"/>
                  <a:pt x="1496510" y="247519"/>
                </a:cubicBezTo>
                <a:cubicBezTo>
                  <a:pt x="1496197" y="248067"/>
                  <a:pt x="1495900" y="248630"/>
                  <a:pt x="1495587" y="249194"/>
                </a:cubicBezTo>
                <a:cubicBezTo>
                  <a:pt x="1491956" y="247613"/>
                  <a:pt x="1488324" y="246032"/>
                  <a:pt x="1484694" y="244451"/>
                </a:cubicBezTo>
                <a:close/>
                <a:moveTo>
                  <a:pt x="1479545" y="244389"/>
                </a:moveTo>
                <a:cubicBezTo>
                  <a:pt x="1480062" y="245672"/>
                  <a:pt x="1480578" y="246329"/>
                  <a:pt x="1480484" y="246878"/>
                </a:cubicBezTo>
                <a:cubicBezTo>
                  <a:pt x="1480390" y="247331"/>
                  <a:pt x="1479639" y="247801"/>
                  <a:pt x="1479091" y="247989"/>
                </a:cubicBezTo>
                <a:cubicBezTo>
                  <a:pt x="1478825" y="248083"/>
                  <a:pt x="1477996" y="247457"/>
                  <a:pt x="1478043" y="247316"/>
                </a:cubicBezTo>
                <a:cubicBezTo>
                  <a:pt x="1478168" y="246722"/>
                  <a:pt x="1478559" y="246205"/>
                  <a:pt x="1479545" y="244389"/>
                </a:cubicBezTo>
                <a:close/>
                <a:moveTo>
                  <a:pt x="1508217" y="243716"/>
                </a:moveTo>
                <a:lnTo>
                  <a:pt x="1508236" y="243717"/>
                </a:lnTo>
                <a:lnTo>
                  <a:pt x="1508243" y="243735"/>
                </a:lnTo>
                <a:lnTo>
                  <a:pt x="1508242" y="243740"/>
                </a:lnTo>
                <a:close/>
                <a:moveTo>
                  <a:pt x="1508273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7" y="243695"/>
                </a:lnTo>
                <a:close/>
                <a:moveTo>
                  <a:pt x="486870" y="243317"/>
                </a:moveTo>
                <a:cubicBezTo>
                  <a:pt x="483985" y="242382"/>
                  <a:pt x="480648" y="242472"/>
                  <a:pt x="476922" y="243575"/>
                </a:cubicBezTo>
                <a:cubicBezTo>
                  <a:pt x="478518" y="252809"/>
                  <a:pt x="484795" y="256800"/>
                  <a:pt x="492651" y="252778"/>
                </a:cubicBezTo>
                <a:cubicBezTo>
                  <a:pt x="497143" y="250477"/>
                  <a:pt x="499005" y="253043"/>
                  <a:pt x="502151" y="255188"/>
                </a:cubicBezTo>
                <a:cubicBezTo>
                  <a:pt x="501273" y="252902"/>
                  <a:pt x="500397" y="250618"/>
                  <a:pt x="499364" y="247926"/>
                </a:cubicBezTo>
                <a:cubicBezTo>
                  <a:pt x="497503" y="248396"/>
                  <a:pt x="496062" y="248740"/>
                  <a:pt x="494106" y="249209"/>
                </a:cubicBezTo>
                <a:cubicBezTo>
                  <a:pt x="492189" y="246212"/>
                  <a:pt x="489756" y="244252"/>
                  <a:pt x="486870" y="243317"/>
                </a:cubicBezTo>
                <a:close/>
                <a:moveTo>
                  <a:pt x="1470249" y="241650"/>
                </a:moveTo>
                <a:cubicBezTo>
                  <a:pt x="1470640" y="241729"/>
                  <a:pt x="1470859" y="242808"/>
                  <a:pt x="1471486" y="244108"/>
                </a:cubicBezTo>
                <a:cubicBezTo>
                  <a:pt x="1469983" y="244029"/>
                  <a:pt x="1468996" y="244186"/>
                  <a:pt x="1468214" y="243857"/>
                </a:cubicBezTo>
                <a:cubicBezTo>
                  <a:pt x="1467792" y="243685"/>
                  <a:pt x="1467729" y="242668"/>
                  <a:pt x="1467509" y="242026"/>
                </a:cubicBezTo>
                <a:cubicBezTo>
                  <a:pt x="1468433" y="241869"/>
                  <a:pt x="1469372" y="241493"/>
                  <a:pt x="1470249" y="241650"/>
                </a:cubicBezTo>
                <a:close/>
                <a:moveTo>
                  <a:pt x="1509140" y="241400"/>
                </a:moveTo>
                <a:cubicBezTo>
                  <a:pt x="1509469" y="241634"/>
                  <a:pt x="1509798" y="241853"/>
                  <a:pt x="1510111" y="242088"/>
                </a:cubicBezTo>
                <a:lnTo>
                  <a:pt x="1508273" y="243656"/>
                </a:lnTo>
                <a:close/>
                <a:moveTo>
                  <a:pt x="562734" y="240273"/>
                </a:moveTo>
                <a:lnTo>
                  <a:pt x="563046" y="240633"/>
                </a:lnTo>
                <a:cubicBezTo>
                  <a:pt x="563562" y="241149"/>
                  <a:pt x="564095" y="241666"/>
                  <a:pt x="564596" y="242166"/>
                </a:cubicBezTo>
                <a:lnTo>
                  <a:pt x="564644" y="242187"/>
                </a:lnTo>
                <a:lnTo>
                  <a:pt x="566254" y="244060"/>
                </a:lnTo>
                <a:cubicBezTo>
                  <a:pt x="566474" y="243747"/>
                  <a:pt x="566693" y="243450"/>
                  <a:pt x="566911" y="243137"/>
                </a:cubicBezTo>
                <a:lnTo>
                  <a:pt x="564644" y="242187"/>
                </a:lnTo>
                <a:lnTo>
                  <a:pt x="564626" y="242166"/>
                </a:lnTo>
                <a:cubicBezTo>
                  <a:pt x="564111" y="241650"/>
                  <a:pt x="563593" y="241118"/>
                  <a:pt x="563076" y="240602"/>
                </a:cubicBezTo>
                <a:close/>
                <a:moveTo>
                  <a:pt x="1631807" y="238269"/>
                </a:moveTo>
                <a:cubicBezTo>
                  <a:pt x="1631947" y="238316"/>
                  <a:pt x="1631995" y="238613"/>
                  <a:pt x="1632088" y="238801"/>
                </a:cubicBezTo>
                <a:cubicBezTo>
                  <a:pt x="1631947" y="238958"/>
                  <a:pt x="1631807" y="239129"/>
                  <a:pt x="1631682" y="239286"/>
                </a:cubicBezTo>
                <a:cubicBezTo>
                  <a:pt x="1631525" y="239005"/>
                  <a:pt x="1631369" y="238739"/>
                  <a:pt x="1631212" y="238457"/>
                </a:cubicBezTo>
                <a:cubicBezTo>
                  <a:pt x="1631416" y="238379"/>
                  <a:pt x="1631651" y="238206"/>
                  <a:pt x="1631807" y="238269"/>
                </a:cubicBezTo>
                <a:close/>
                <a:moveTo>
                  <a:pt x="1585827" y="237926"/>
                </a:moveTo>
                <a:cubicBezTo>
                  <a:pt x="1585153" y="242934"/>
                  <a:pt x="1583197" y="245673"/>
                  <a:pt x="1578924" y="246784"/>
                </a:cubicBezTo>
                <a:cubicBezTo>
                  <a:pt x="1578252" y="240774"/>
                  <a:pt x="1578894" y="239898"/>
                  <a:pt x="1585827" y="237926"/>
                </a:cubicBezTo>
                <a:close/>
                <a:moveTo>
                  <a:pt x="318025" y="236657"/>
                </a:moveTo>
                <a:cubicBezTo>
                  <a:pt x="317806" y="236939"/>
                  <a:pt x="317571" y="237206"/>
                  <a:pt x="317352" y="237487"/>
                </a:cubicBezTo>
                <a:cubicBezTo>
                  <a:pt x="317695" y="237753"/>
                  <a:pt x="318008" y="238097"/>
                  <a:pt x="318385" y="238254"/>
                </a:cubicBezTo>
                <a:cubicBezTo>
                  <a:pt x="318494" y="238301"/>
                  <a:pt x="318822" y="237753"/>
                  <a:pt x="319042" y="237472"/>
                </a:cubicBezTo>
                <a:cubicBezTo>
                  <a:pt x="318713" y="237190"/>
                  <a:pt x="318368" y="236924"/>
                  <a:pt x="318025" y="236657"/>
                </a:cubicBezTo>
                <a:close/>
                <a:moveTo>
                  <a:pt x="311717" y="236094"/>
                </a:moveTo>
                <a:cubicBezTo>
                  <a:pt x="311717" y="237659"/>
                  <a:pt x="311717" y="239240"/>
                  <a:pt x="311717" y="240806"/>
                </a:cubicBezTo>
                <a:cubicBezTo>
                  <a:pt x="312156" y="240806"/>
                  <a:pt x="312593" y="240806"/>
                  <a:pt x="313047" y="240806"/>
                </a:cubicBezTo>
                <a:cubicBezTo>
                  <a:pt x="313047" y="239240"/>
                  <a:pt x="313047" y="237659"/>
                  <a:pt x="313047" y="236094"/>
                </a:cubicBezTo>
                <a:cubicBezTo>
                  <a:pt x="312610" y="236094"/>
                  <a:pt x="312171" y="236094"/>
                  <a:pt x="311717" y="236094"/>
                </a:cubicBezTo>
                <a:close/>
                <a:moveTo>
                  <a:pt x="343597" y="234936"/>
                </a:moveTo>
                <a:cubicBezTo>
                  <a:pt x="343237" y="235030"/>
                  <a:pt x="342877" y="235109"/>
                  <a:pt x="342533" y="235202"/>
                </a:cubicBezTo>
                <a:lnTo>
                  <a:pt x="343961" y="238925"/>
                </a:lnTo>
                <a:lnTo>
                  <a:pt x="343973" y="239052"/>
                </a:lnTo>
                <a:lnTo>
                  <a:pt x="344039" y="239069"/>
                </a:lnTo>
                <a:lnTo>
                  <a:pt x="346414" y="241259"/>
                </a:lnTo>
                <a:cubicBezTo>
                  <a:pt x="346696" y="240806"/>
                  <a:pt x="346994" y="240335"/>
                  <a:pt x="347275" y="239882"/>
                </a:cubicBezTo>
                <a:lnTo>
                  <a:pt x="344039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7" y="234357"/>
                </a:moveTo>
                <a:cubicBezTo>
                  <a:pt x="1533773" y="238145"/>
                  <a:pt x="1532724" y="241932"/>
                  <a:pt x="1531363" y="246783"/>
                </a:cubicBezTo>
                <a:cubicBezTo>
                  <a:pt x="1529374" y="246298"/>
                  <a:pt x="1527403" y="245798"/>
                  <a:pt x="1525431" y="245297"/>
                </a:cubicBezTo>
                <a:cubicBezTo>
                  <a:pt x="1524023" y="243497"/>
                  <a:pt x="1522615" y="241713"/>
                  <a:pt x="1521112" y="239804"/>
                </a:cubicBezTo>
                <a:cubicBezTo>
                  <a:pt x="1526902" y="241994"/>
                  <a:pt x="1530627" y="237628"/>
                  <a:pt x="1534837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4" y="240383"/>
                </a:cubicBezTo>
                <a:cubicBezTo>
                  <a:pt x="1480234" y="240914"/>
                  <a:pt x="1479984" y="241431"/>
                  <a:pt x="1479733" y="241963"/>
                </a:cubicBezTo>
                <a:cubicBezTo>
                  <a:pt x="1475305" y="239913"/>
                  <a:pt x="1470874" y="237863"/>
                  <a:pt x="1465506" y="235374"/>
                </a:cubicBezTo>
                <a:cubicBezTo>
                  <a:pt x="1468590" y="233997"/>
                  <a:pt x="1470480" y="233453"/>
                  <a:pt x="1472526" y="234152"/>
                </a:cubicBezTo>
                <a:close/>
                <a:moveTo>
                  <a:pt x="1304825" y="233637"/>
                </a:moveTo>
                <a:cubicBezTo>
                  <a:pt x="1304638" y="234013"/>
                  <a:pt x="1304198" y="234482"/>
                  <a:pt x="1304308" y="234717"/>
                </a:cubicBezTo>
                <a:cubicBezTo>
                  <a:pt x="1304465" y="235061"/>
                  <a:pt x="1305013" y="235250"/>
                  <a:pt x="1305388" y="235499"/>
                </a:cubicBezTo>
                <a:cubicBezTo>
                  <a:pt x="1305623" y="235030"/>
                  <a:pt x="1305874" y="234560"/>
                  <a:pt x="1306108" y="234091"/>
                </a:cubicBezTo>
                <a:cubicBezTo>
                  <a:pt x="1305685" y="233934"/>
                  <a:pt x="1305263" y="233794"/>
                  <a:pt x="1304825" y="233637"/>
                </a:cubicBezTo>
                <a:close/>
                <a:moveTo>
                  <a:pt x="271136" y="232886"/>
                </a:moveTo>
                <a:cubicBezTo>
                  <a:pt x="270056" y="232980"/>
                  <a:pt x="268962" y="233058"/>
                  <a:pt x="267866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5" y="233934"/>
                  <a:pt x="270198" y="233934"/>
                  <a:pt x="271340" y="233934"/>
                </a:cubicBezTo>
                <a:cubicBezTo>
                  <a:pt x="271277" y="233590"/>
                  <a:pt x="271199" y="233230"/>
                  <a:pt x="271136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2" y="234420"/>
                  <a:pt x="1411325" y="235390"/>
                </a:cubicBezTo>
                <a:cubicBezTo>
                  <a:pt x="1411325" y="238817"/>
                  <a:pt x="1411325" y="241619"/>
                  <a:pt x="1411325" y="244420"/>
                </a:cubicBezTo>
                <a:cubicBezTo>
                  <a:pt x="1406551" y="244295"/>
                  <a:pt x="1397241" y="239522"/>
                  <a:pt x="1392435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40" y="232040"/>
                </a:moveTo>
                <a:cubicBezTo>
                  <a:pt x="1458182" y="232056"/>
                  <a:pt x="1458292" y="232322"/>
                  <a:pt x="1458400" y="232463"/>
                </a:cubicBezTo>
                <a:cubicBezTo>
                  <a:pt x="1458088" y="232604"/>
                  <a:pt x="1457791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5" y="232197"/>
                  <a:pt x="1457869" y="232025"/>
                  <a:pt x="1458040" y="232040"/>
                </a:cubicBezTo>
                <a:close/>
                <a:moveTo>
                  <a:pt x="1341979" y="230397"/>
                </a:moveTo>
                <a:cubicBezTo>
                  <a:pt x="1345046" y="234858"/>
                  <a:pt x="1347158" y="236876"/>
                  <a:pt x="1350696" y="234733"/>
                </a:cubicBezTo>
                <a:cubicBezTo>
                  <a:pt x="1350898" y="233950"/>
                  <a:pt x="1351103" y="233183"/>
                  <a:pt x="1351306" y="232400"/>
                </a:cubicBezTo>
                <a:cubicBezTo>
                  <a:pt x="1348724" y="231853"/>
                  <a:pt x="1346126" y="231290"/>
                  <a:pt x="1341979" y="230397"/>
                </a:cubicBezTo>
                <a:close/>
                <a:moveTo>
                  <a:pt x="1177416" y="229349"/>
                </a:moveTo>
                <a:cubicBezTo>
                  <a:pt x="1176868" y="229960"/>
                  <a:pt x="1176335" y="230570"/>
                  <a:pt x="1175788" y="231180"/>
                </a:cubicBezTo>
                <a:cubicBezTo>
                  <a:pt x="1176289" y="231587"/>
                  <a:pt x="1176774" y="232025"/>
                  <a:pt x="1177462" y="232620"/>
                </a:cubicBezTo>
                <a:cubicBezTo>
                  <a:pt x="1177995" y="231900"/>
                  <a:pt x="1178715" y="231353"/>
                  <a:pt x="1178667" y="230867"/>
                </a:cubicBezTo>
                <a:cubicBezTo>
                  <a:pt x="1178619" y="230335"/>
                  <a:pt x="1177870" y="229850"/>
                  <a:pt x="1177416" y="229349"/>
                </a:cubicBezTo>
                <a:close/>
                <a:moveTo>
                  <a:pt x="1193753" y="228644"/>
                </a:moveTo>
                <a:cubicBezTo>
                  <a:pt x="1193785" y="229239"/>
                  <a:pt x="1193832" y="229850"/>
                  <a:pt x="1193863" y="230460"/>
                </a:cubicBezTo>
                <a:cubicBezTo>
                  <a:pt x="1192189" y="230554"/>
                  <a:pt x="1190515" y="230633"/>
                  <a:pt x="1188840" y="230726"/>
                </a:cubicBezTo>
                <a:cubicBezTo>
                  <a:pt x="1188809" y="230100"/>
                  <a:pt x="1188762" y="229490"/>
                  <a:pt x="1188730" y="228863"/>
                </a:cubicBezTo>
                <a:cubicBezTo>
                  <a:pt x="1190405" y="228785"/>
                  <a:pt x="1192080" y="228707"/>
                  <a:pt x="1193753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8" y="228254"/>
                  <a:pt x="1328018" y="228707"/>
                </a:cubicBezTo>
                <a:cubicBezTo>
                  <a:pt x="1328018" y="229240"/>
                  <a:pt x="1328018" y="229772"/>
                  <a:pt x="1328018" y="230303"/>
                </a:cubicBezTo>
                <a:cubicBezTo>
                  <a:pt x="1329694" y="231227"/>
                  <a:pt x="1331353" y="232151"/>
                  <a:pt x="1333011" y="233074"/>
                </a:cubicBezTo>
                <a:cubicBezTo>
                  <a:pt x="1333606" y="232886"/>
                  <a:pt x="1334200" y="232698"/>
                  <a:pt x="1334810" y="232511"/>
                </a:cubicBezTo>
                <a:cubicBezTo>
                  <a:pt x="1334450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8" y="227729"/>
                  <a:pt x="1587845" y="228785"/>
                  <a:pt x="1588800" y="230898"/>
                </a:cubicBezTo>
                <a:cubicBezTo>
                  <a:pt x="1587047" y="229912"/>
                  <a:pt x="1585294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4" y="227017"/>
                </a:moveTo>
                <a:cubicBezTo>
                  <a:pt x="479755" y="227048"/>
                  <a:pt x="480209" y="227784"/>
                  <a:pt x="481274" y="228770"/>
                </a:cubicBezTo>
                <a:cubicBezTo>
                  <a:pt x="479661" y="229082"/>
                  <a:pt x="478785" y="229380"/>
                  <a:pt x="477909" y="229333"/>
                </a:cubicBezTo>
                <a:cubicBezTo>
                  <a:pt x="477673" y="229318"/>
                  <a:pt x="477172" y="227940"/>
                  <a:pt x="477329" y="227799"/>
                </a:cubicBezTo>
                <a:cubicBezTo>
                  <a:pt x="477831" y="227345"/>
                  <a:pt x="478628" y="226955"/>
                  <a:pt x="479254" y="227017"/>
                </a:cubicBezTo>
                <a:close/>
                <a:moveTo>
                  <a:pt x="472540" y="225937"/>
                </a:moveTo>
                <a:cubicBezTo>
                  <a:pt x="472571" y="226313"/>
                  <a:pt x="472634" y="226673"/>
                  <a:pt x="472617" y="227048"/>
                </a:cubicBezTo>
                <a:cubicBezTo>
                  <a:pt x="472617" y="227095"/>
                  <a:pt x="472196" y="227204"/>
                  <a:pt x="472023" y="227126"/>
                </a:cubicBezTo>
                <a:cubicBezTo>
                  <a:pt x="471851" y="227048"/>
                  <a:pt x="471648" y="226657"/>
                  <a:pt x="471679" y="226625"/>
                </a:cubicBezTo>
                <a:cubicBezTo>
                  <a:pt x="471929" y="226360"/>
                  <a:pt x="472242" y="226156"/>
                  <a:pt x="472540" y="225937"/>
                </a:cubicBezTo>
                <a:close/>
                <a:moveTo>
                  <a:pt x="1364124" y="225734"/>
                </a:moveTo>
                <a:cubicBezTo>
                  <a:pt x="1365328" y="226454"/>
                  <a:pt x="1366534" y="227174"/>
                  <a:pt x="1367739" y="227894"/>
                </a:cubicBezTo>
                <a:cubicBezTo>
                  <a:pt x="1367348" y="228441"/>
                  <a:pt x="1366988" y="228989"/>
                  <a:pt x="1366612" y="229537"/>
                </a:cubicBezTo>
                <a:cubicBezTo>
                  <a:pt x="1365516" y="228676"/>
                  <a:pt x="1364406" y="227800"/>
                  <a:pt x="1363310" y="226939"/>
                </a:cubicBezTo>
                <a:cubicBezTo>
                  <a:pt x="1363576" y="226532"/>
                  <a:pt x="1363843" y="226140"/>
                  <a:pt x="1364124" y="225734"/>
                </a:cubicBezTo>
                <a:close/>
                <a:moveTo>
                  <a:pt x="483244" y="224982"/>
                </a:moveTo>
                <a:lnTo>
                  <a:pt x="483246" y="224982"/>
                </a:lnTo>
                <a:lnTo>
                  <a:pt x="483246" y="224983"/>
                </a:lnTo>
                <a:close/>
                <a:moveTo>
                  <a:pt x="483277" y="224951"/>
                </a:moveTo>
                <a:lnTo>
                  <a:pt x="483574" y="225280"/>
                </a:lnTo>
                <a:lnTo>
                  <a:pt x="483246" y="224982"/>
                </a:lnTo>
                <a:close/>
                <a:moveTo>
                  <a:pt x="482932" y="224638"/>
                </a:moveTo>
                <a:lnTo>
                  <a:pt x="483276" y="224951"/>
                </a:lnTo>
                <a:lnTo>
                  <a:pt x="483244" y="224982"/>
                </a:lnTo>
                <a:close/>
                <a:moveTo>
                  <a:pt x="1359397" y="224294"/>
                </a:moveTo>
                <a:cubicBezTo>
                  <a:pt x="1359695" y="224591"/>
                  <a:pt x="1359946" y="224951"/>
                  <a:pt x="1360212" y="225296"/>
                </a:cubicBezTo>
                <a:cubicBezTo>
                  <a:pt x="1359992" y="225437"/>
                  <a:pt x="1359789" y="225562"/>
                  <a:pt x="1359585" y="225703"/>
                </a:cubicBezTo>
                <a:cubicBezTo>
                  <a:pt x="1359319" y="225358"/>
                  <a:pt x="1359069" y="225030"/>
                  <a:pt x="1358803" y="224685"/>
                </a:cubicBezTo>
                <a:cubicBezTo>
                  <a:pt x="1359005" y="224544"/>
                  <a:pt x="1359351" y="224262"/>
                  <a:pt x="1359397" y="224294"/>
                </a:cubicBezTo>
                <a:close/>
                <a:moveTo>
                  <a:pt x="1006545" y="223621"/>
                </a:moveTo>
                <a:cubicBezTo>
                  <a:pt x="1006373" y="223746"/>
                  <a:pt x="1006311" y="223997"/>
                  <a:pt x="1006200" y="224184"/>
                </a:cubicBezTo>
                <a:cubicBezTo>
                  <a:pt x="1006482" y="224310"/>
                  <a:pt x="1006764" y="224420"/>
                  <a:pt x="1007046" y="224544"/>
                </a:cubicBezTo>
                <a:cubicBezTo>
                  <a:pt x="1007046" y="224310"/>
                  <a:pt x="1007046" y="224075"/>
                  <a:pt x="1007046" y="223840"/>
                </a:cubicBezTo>
                <a:cubicBezTo>
                  <a:pt x="1006874" y="223762"/>
                  <a:pt x="1006608" y="223558"/>
                  <a:pt x="1006545" y="223621"/>
                </a:cubicBezTo>
                <a:close/>
                <a:moveTo>
                  <a:pt x="1480234" y="222494"/>
                </a:moveTo>
                <a:cubicBezTo>
                  <a:pt x="1485304" y="223558"/>
                  <a:pt x="1489686" y="224262"/>
                  <a:pt x="1493975" y="225420"/>
                </a:cubicBezTo>
                <a:cubicBezTo>
                  <a:pt x="1498615" y="226673"/>
                  <a:pt x="1501666" y="229204"/>
                  <a:pt x="1503817" y="232447"/>
                </a:cubicBezTo>
                <a:lnTo>
                  <a:pt x="1508227" y="243695"/>
                </a:lnTo>
                <a:lnTo>
                  <a:pt x="1508185" y="243731"/>
                </a:lnTo>
                <a:cubicBezTo>
                  <a:pt x="1508201" y="243731"/>
                  <a:pt x="1508233" y="243763"/>
                  <a:pt x="1508233" y="243763"/>
                </a:cubicBezTo>
                <a:lnTo>
                  <a:pt x="1508242" y="243740"/>
                </a:lnTo>
                <a:lnTo>
                  <a:pt x="1508248" y="243746"/>
                </a:lnTo>
                <a:lnTo>
                  <a:pt x="1508243" y="243735"/>
                </a:lnTo>
                <a:lnTo>
                  <a:pt x="1508250" y="243719"/>
                </a:lnTo>
                <a:lnTo>
                  <a:pt x="1525432" y="245312"/>
                </a:lnTo>
                <a:cubicBezTo>
                  <a:pt x="1528202" y="249881"/>
                  <a:pt x="1530628" y="254686"/>
                  <a:pt x="1536904" y="255547"/>
                </a:cubicBezTo>
                <a:cubicBezTo>
                  <a:pt x="1538140" y="255719"/>
                  <a:pt x="1539079" y="257988"/>
                  <a:pt x="1540972" y="260274"/>
                </a:cubicBezTo>
                <a:cubicBezTo>
                  <a:pt x="1537576" y="260274"/>
                  <a:pt x="1535479" y="260274"/>
                  <a:pt x="1533382" y="260274"/>
                </a:cubicBezTo>
                <a:cubicBezTo>
                  <a:pt x="1533100" y="260633"/>
                  <a:pt x="1532835" y="260993"/>
                  <a:pt x="1532552" y="261353"/>
                </a:cubicBezTo>
                <a:cubicBezTo>
                  <a:pt x="1534713" y="262574"/>
                  <a:pt x="1536872" y="263810"/>
                  <a:pt x="1539048" y="265031"/>
                </a:cubicBezTo>
                <a:cubicBezTo>
                  <a:pt x="1538485" y="265766"/>
                  <a:pt x="1537906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1" y="253575"/>
                  <a:pt x="1505884" y="255579"/>
                  <a:pt x="1503771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6" y="236892"/>
                  <a:pt x="1489906" y="236501"/>
                  <a:pt x="1488232" y="236031"/>
                </a:cubicBezTo>
                <a:cubicBezTo>
                  <a:pt x="1486039" y="235421"/>
                  <a:pt x="1483786" y="235046"/>
                  <a:pt x="1481314" y="234529"/>
                </a:cubicBezTo>
                <a:cubicBezTo>
                  <a:pt x="1480954" y="230553"/>
                  <a:pt x="1480640" y="227063"/>
                  <a:pt x="1480234" y="222494"/>
                </a:cubicBezTo>
                <a:close/>
                <a:moveTo>
                  <a:pt x="1475680" y="222056"/>
                </a:moveTo>
                <a:cubicBezTo>
                  <a:pt x="1476790" y="223448"/>
                  <a:pt x="1477792" y="224153"/>
                  <a:pt x="1477745" y="224779"/>
                </a:cubicBezTo>
                <a:cubicBezTo>
                  <a:pt x="1477683" y="225515"/>
                  <a:pt x="1476712" y="226187"/>
                  <a:pt x="1476149" y="226892"/>
                </a:cubicBezTo>
                <a:cubicBezTo>
                  <a:pt x="1475616" y="226422"/>
                  <a:pt x="1474678" y="225984"/>
                  <a:pt x="1474646" y="225467"/>
                </a:cubicBezTo>
                <a:cubicBezTo>
                  <a:pt x="1474567" y="224654"/>
                  <a:pt x="1475100" y="223793"/>
                  <a:pt x="1475680" y="222056"/>
                </a:cubicBezTo>
                <a:close/>
                <a:moveTo>
                  <a:pt x="979516" y="221242"/>
                </a:moveTo>
                <a:cubicBezTo>
                  <a:pt x="979548" y="221602"/>
                  <a:pt x="979610" y="221962"/>
                  <a:pt x="979578" y="222322"/>
                </a:cubicBezTo>
                <a:cubicBezTo>
                  <a:pt x="979578" y="222368"/>
                  <a:pt x="979156" y="222479"/>
                  <a:pt x="979000" y="222400"/>
                </a:cubicBezTo>
                <a:cubicBezTo>
                  <a:pt x="978844" y="222322"/>
                  <a:pt x="978640" y="221946"/>
                  <a:pt x="978672" y="221915"/>
                </a:cubicBezTo>
                <a:cubicBezTo>
                  <a:pt x="978938" y="221665"/>
                  <a:pt x="979235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8" y="221570"/>
                  <a:pt x="1314183" y="221852"/>
                </a:cubicBezTo>
                <a:cubicBezTo>
                  <a:pt x="1314183" y="221852"/>
                  <a:pt x="1314168" y="221821"/>
                  <a:pt x="1314152" y="221821"/>
                </a:cubicBezTo>
                <a:cubicBezTo>
                  <a:pt x="1314528" y="221539"/>
                  <a:pt x="1314918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2" y="220287"/>
                </a:lnTo>
                <a:lnTo>
                  <a:pt x="300480" y="220585"/>
                </a:lnTo>
                <a:lnTo>
                  <a:pt x="300183" y="220271"/>
                </a:lnTo>
                <a:close/>
                <a:moveTo>
                  <a:pt x="1193567" y="219130"/>
                </a:moveTo>
                <a:cubicBezTo>
                  <a:pt x="1191392" y="222041"/>
                  <a:pt x="1190046" y="223871"/>
                  <a:pt x="1188683" y="225687"/>
                </a:cubicBezTo>
                <a:lnTo>
                  <a:pt x="1181217" y="223436"/>
                </a:lnTo>
                <a:lnTo>
                  <a:pt x="1181188" y="223370"/>
                </a:lnTo>
                <a:lnTo>
                  <a:pt x="1181040" y="223393"/>
                </a:lnTo>
                <a:lnTo>
                  <a:pt x="1175115" y="222103"/>
                </a:lnTo>
                <a:cubicBezTo>
                  <a:pt x="1175115" y="222823"/>
                  <a:pt x="1175131" y="223558"/>
                  <a:pt x="1175131" y="224278"/>
                </a:cubicBezTo>
                <a:lnTo>
                  <a:pt x="1181040" y="223393"/>
                </a:lnTo>
                <a:lnTo>
                  <a:pt x="1181156" y="223418"/>
                </a:lnTo>
                <a:lnTo>
                  <a:pt x="1181217" y="223436"/>
                </a:lnTo>
                <a:lnTo>
                  <a:pt x="1185961" y="233606"/>
                </a:lnTo>
                <a:cubicBezTo>
                  <a:pt x="1187150" y="236345"/>
                  <a:pt x="1186758" y="238692"/>
                  <a:pt x="1183613" y="239804"/>
                </a:cubicBezTo>
                <a:cubicBezTo>
                  <a:pt x="1182502" y="240195"/>
                  <a:pt x="1181265" y="240226"/>
                  <a:pt x="1178652" y="240664"/>
                </a:cubicBezTo>
                <a:cubicBezTo>
                  <a:pt x="1184803" y="249037"/>
                  <a:pt x="1193755" y="243653"/>
                  <a:pt x="1199718" y="247848"/>
                </a:cubicBezTo>
                <a:cubicBezTo>
                  <a:pt x="1201031" y="241634"/>
                  <a:pt x="1195569" y="242449"/>
                  <a:pt x="1192408" y="240649"/>
                </a:cubicBezTo>
                <a:cubicBezTo>
                  <a:pt x="1195210" y="238442"/>
                  <a:pt x="1197370" y="236736"/>
                  <a:pt x="1199812" y="234827"/>
                </a:cubicBezTo>
                <a:cubicBezTo>
                  <a:pt x="1200954" y="236533"/>
                  <a:pt x="1201861" y="237878"/>
                  <a:pt x="1202769" y="239225"/>
                </a:cubicBezTo>
                <a:cubicBezTo>
                  <a:pt x="1203317" y="239162"/>
                  <a:pt x="1203864" y="239084"/>
                  <a:pt x="1204412" y="239021"/>
                </a:cubicBezTo>
                <a:cubicBezTo>
                  <a:pt x="1204522" y="236767"/>
                  <a:pt x="1205585" y="233856"/>
                  <a:pt x="1204569" y="232370"/>
                </a:cubicBezTo>
                <a:cubicBezTo>
                  <a:pt x="1201408" y="227753"/>
                  <a:pt x="1197448" y="223684"/>
                  <a:pt x="1193567" y="219130"/>
                </a:cubicBezTo>
                <a:close/>
                <a:moveTo>
                  <a:pt x="1548742" y="218864"/>
                </a:moveTo>
                <a:lnTo>
                  <a:pt x="1543084" y="225421"/>
                </a:lnTo>
                <a:cubicBezTo>
                  <a:pt x="1542679" y="225029"/>
                  <a:pt x="1542286" y="224654"/>
                  <a:pt x="1541880" y="224262"/>
                </a:cubicBezTo>
                <a:close/>
                <a:moveTo>
                  <a:pt x="1548892" y="218691"/>
                </a:moveTo>
                <a:cubicBezTo>
                  <a:pt x="1548892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8" y="218610"/>
                </a:moveTo>
                <a:lnTo>
                  <a:pt x="1548923" y="218722"/>
                </a:lnTo>
                <a:cubicBezTo>
                  <a:pt x="1548923" y="218722"/>
                  <a:pt x="1548892" y="218691"/>
                  <a:pt x="1548892" y="218675"/>
                </a:cubicBezTo>
                <a:close/>
                <a:moveTo>
                  <a:pt x="346790" y="218394"/>
                </a:moveTo>
                <a:lnTo>
                  <a:pt x="347103" y="218723"/>
                </a:lnTo>
                <a:cubicBezTo>
                  <a:pt x="347619" y="219239"/>
                  <a:pt x="348136" y="219771"/>
                  <a:pt x="348684" y="220287"/>
                </a:cubicBezTo>
                <a:lnTo>
                  <a:pt x="348773" y="220392"/>
                </a:lnTo>
                <a:lnTo>
                  <a:pt x="353394" y="231180"/>
                </a:lnTo>
                <a:cubicBezTo>
                  <a:pt x="353230" y="229060"/>
                  <a:pt x="353206" y="226861"/>
                  <a:pt x="352647" y="224930"/>
                </a:cubicBezTo>
                <a:lnTo>
                  <a:pt x="348773" y="220392"/>
                </a:lnTo>
                <a:lnTo>
                  <a:pt x="348714" y="220256"/>
                </a:lnTo>
                <a:cubicBezTo>
                  <a:pt x="348198" y="219740"/>
                  <a:pt x="347666" y="219208"/>
                  <a:pt x="347150" y="218691"/>
                </a:cubicBezTo>
                <a:close/>
                <a:moveTo>
                  <a:pt x="1648432" y="217763"/>
                </a:moveTo>
                <a:lnTo>
                  <a:pt x="1647520" y="218723"/>
                </a:lnTo>
                <a:cubicBezTo>
                  <a:pt x="1646988" y="219411"/>
                  <a:pt x="1646439" y="220100"/>
                  <a:pt x="1645908" y="220788"/>
                </a:cubicBezTo>
                <a:cubicBezTo>
                  <a:pt x="1645735" y="220616"/>
                  <a:pt x="1645579" y="220460"/>
                  <a:pt x="1645407" y="220288"/>
                </a:cubicBezTo>
                <a:cubicBezTo>
                  <a:pt x="1646096" y="219755"/>
                  <a:pt x="1646785" y="219208"/>
                  <a:pt x="1647473" y="218675"/>
                </a:cubicBezTo>
                <a:close/>
                <a:moveTo>
                  <a:pt x="961629" y="217235"/>
                </a:moveTo>
                <a:cubicBezTo>
                  <a:pt x="960940" y="217220"/>
                  <a:pt x="960268" y="217565"/>
                  <a:pt x="959374" y="217784"/>
                </a:cubicBezTo>
                <a:cubicBezTo>
                  <a:pt x="961190" y="219051"/>
                  <a:pt x="962803" y="220193"/>
                  <a:pt x="964900" y="221665"/>
                </a:cubicBezTo>
                <a:cubicBezTo>
                  <a:pt x="962881" y="223511"/>
                  <a:pt x="961254" y="224998"/>
                  <a:pt x="959484" y="226626"/>
                </a:cubicBezTo>
                <a:cubicBezTo>
                  <a:pt x="963523" y="232151"/>
                  <a:pt x="968014" y="229318"/>
                  <a:pt x="972364" y="228347"/>
                </a:cubicBezTo>
                <a:cubicBezTo>
                  <a:pt x="976716" y="227377"/>
                  <a:pt x="981113" y="226610"/>
                  <a:pt x="986152" y="225624"/>
                </a:cubicBezTo>
                <a:cubicBezTo>
                  <a:pt x="986232" y="225718"/>
                  <a:pt x="987046" y="226673"/>
                  <a:pt x="987937" y="227737"/>
                </a:cubicBezTo>
                <a:cubicBezTo>
                  <a:pt x="988719" y="227033"/>
                  <a:pt x="989376" y="225937"/>
                  <a:pt x="990191" y="225781"/>
                </a:cubicBezTo>
                <a:cubicBezTo>
                  <a:pt x="993649" y="225140"/>
                  <a:pt x="997170" y="224795"/>
                  <a:pt x="1002351" y="224138"/>
                </a:cubicBezTo>
                <a:cubicBezTo>
                  <a:pt x="998109" y="222401"/>
                  <a:pt x="994965" y="221774"/>
                  <a:pt x="992678" y="220022"/>
                </a:cubicBezTo>
                <a:cubicBezTo>
                  <a:pt x="989674" y="217721"/>
                  <a:pt x="986935" y="216954"/>
                  <a:pt x="983305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4" y="217330"/>
                  <a:pt x="961629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4" y="217126"/>
                  <a:pt x="1488700" y="217251"/>
                </a:cubicBezTo>
                <a:cubicBezTo>
                  <a:pt x="1488606" y="217454"/>
                  <a:pt x="1488496" y="217642"/>
                  <a:pt x="1488403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5" y="217079"/>
                  <a:pt x="1488058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9" y="217158"/>
                </a:lnTo>
                <a:lnTo>
                  <a:pt x="1649069" y="217157"/>
                </a:lnTo>
                <a:lnTo>
                  <a:pt x="1648432" y="217763"/>
                </a:lnTo>
                <a:lnTo>
                  <a:pt x="1649038" y="217126"/>
                </a:lnTo>
                <a:lnTo>
                  <a:pt x="1649039" y="217127"/>
                </a:lnTo>
                <a:lnTo>
                  <a:pt x="1649038" y="217127"/>
                </a:lnTo>
                <a:lnTo>
                  <a:pt x="1649039" y="217127"/>
                </a:lnTo>
                <a:lnTo>
                  <a:pt x="1649039" y="217127"/>
                </a:lnTo>
                <a:close/>
                <a:moveTo>
                  <a:pt x="1549861" y="216406"/>
                </a:moveTo>
                <a:cubicBezTo>
                  <a:pt x="1550175" y="216625"/>
                  <a:pt x="1550472" y="216844"/>
                  <a:pt x="1550785" y="217063"/>
                </a:cubicBezTo>
                <a:lnTo>
                  <a:pt x="1548968" y="218610"/>
                </a:lnTo>
                <a:close/>
                <a:moveTo>
                  <a:pt x="309260" y="215921"/>
                </a:moveTo>
                <a:cubicBezTo>
                  <a:pt x="307375" y="217901"/>
                  <a:pt x="306431" y="218891"/>
                  <a:pt x="306275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6" y="223470"/>
                </a:lnTo>
                <a:lnTo>
                  <a:pt x="310700" y="231493"/>
                </a:lnTo>
                <a:cubicBezTo>
                  <a:pt x="312054" y="229177"/>
                  <a:pt x="312011" y="227604"/>
                  <a:pt x="311310" y="226388"/>
                </a:cubicBezTo>
                <a:lnTo>
                  <a:pt x="308036" y="223470"/>
                </a:lnTo>
                <a:lnTo>
                  <a:pt x="308009" y="223386"/>
                </a:lnTo>
                <a:lnTo>
                  <a:pt x="307989" y="223347"/>
                </a:lnTo>
                <a:close/>
                <a:moveTo>
                  <a:pt x="293328" y="215108"/>
                </a:moveTo>
                <a:cubicBezTo>
                  <a:pt x="292734" y="215123"/>
                  <a:pt x="292123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4" y="219693"/>
                  <a:pt x="293438" y="217408"/>
                  <a:pt x="293328" y="215108"/>
                </a:cubicBezTo>
                <a:close/>
                <a:moveTo>
                  <a:pt x="1343983" y="214904"/>
                </a:moveTo>
                <a:cubicBezTo>
                  <a:pt x="1344170" y="215045"/>
                  <a:pt x="1344343" y="215170"/>
                  <a:pt x="1344514" y="215310"/>
                </a:cubicBezTo>
                <a:cubicBezTo>
                  <a:pt x="1344264" y="215608"/>
                  <a:pt x="1344014" y="215921"/>
                  <a:pt x="1343731" y="216171"/>
                </a:cubicBezTo>
                <a:cubicBezTo>
                  <a:pt x="1343701" y="216203"/>
                  <a:pt x="1343388" y="215921"/>
                  <a:pt x="1343215" y="215796"/>
                </a:cubicBezTo>
                <a:cubicBezTo>
                  <a:pt x="1343482" y="215498"/>
                  <a:pt x="1343731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6" y="214685"/>
                  <a:pt x="1455240" y="214685"/>
                  <a:pt x="1457008" y="214685"/>
                </a:cubicBezTo>
                <a:cubicBezTo>
                  <a:pt x="1457025" y="215076"/>
                  <a:pt x="1457041" y="215468"/>
                  <a:pt x="1457056" y="215858"/>
                </a:cubicBezTo>
                <a:cubicBezTo>
                  <a:pt x="1455255" y="216015"/>
                  <a:pt x="1453472" y="216188"/>
                  <a:pt x="1451672" y="216344"/>
                </a:cubicBezTo>
                <a:cubicBezTo>
                  <a:pt x="1451672" y="215796"/>
                  <a:pt x="1451672" y="215232"/>
                  <a:pt x="1451688" y="214685"/>
                </a:cubicBezTo>
                <a:close/>
                <a:moveTo>
                  <a:pt x="954601" y="213683"/>
                </a:moveTo>
                <a:lnTo>
                  <a:pt x="954258" y="213996"/>
                </a:lnTo>
                <a:cubicBezTo>
                  <a:pt x="953882" y="214278"/>
                  <a:pt x="953522" y="214544"/>
                  <a:pt x="953147" y="214826"/>
                </a:cubicBezTo>
                <a:cubicBezTo>
                  <a:pt x="953522" y="214559"/>
                  <a:pt x="953913" y="214294"/>
                  <a:pt x="954288" y="214028"/>
                </a:cubicBezTo>
                <a:close/>
                <a:moveTo>
                  <a:pt x="1468856" y="213245"/>
                </a:moveTo>
                <a:cubicBezTo>
                  <a:pt x="1469263" y="213542"/>
                  <a:pt x="1469670" y="213824"/>
                  <a:pt x="1470061" y="214121"/>
                </a:cubicBezTo>
                <a:cubicBezTo>
                  <a:pt x="1467635" y="218519"/>
                  <a:pt x="1465194" y="222917"/>
                  <a:pt x="1461798" y="229083"/>
                </a:cubicBezTo>
                <a:cubicBezTo>
                  <a:pt x="1459795" y="225906"/>
                  <a:pt x="1458385" y="223700"/>
                  <a:pt x="1456523" y="220788"/>
                </a:cubicBezTo>
                <a:cubicBezTo>
                  <a:pt x="1460295" y="218487"/>
                  <a:pt x="1464568" y="215858"/>
                  <a:pt x="1468856" y="213245"/>
                </a:cubicBezTo>
                <a:close/>
                <a:moveTo>
                  <a:pt x="1332949" y="212462"/>
                </a:moveTo>
                <a:lnTo>
                  <a:pt x="1332949" y="212462"/>
                </a:lnTo>
                <a:lnTo>
                  <a:pt x="1332949" y="212463"/>
                </a:lnTo>
                <a:close/>
                <a:moveTo>
                  <a:pt x="558320" y="212447"/>
                </a:moveTo>
                <a:cubicBezTo>
                  <a:pt x="556598" y="213574"/>
                  <a:pt x="554642" y="214356"/>
                  <a:pt x="553437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6" y="228895"/>
                  <a:pt x="536878" y="228488"/>
                  <a:pt x="534907" y="228097"/>
                </a:cubicBezTo>
                <a:cubicBezTo>
                  <a:pt x="534375" y="226532"/>
                  <a:pt x="533842" y="224951"/>
                  <a:pt x="533325" y="223402"/>
                </a:cubicBezTo>
                <a:cubicBezTo>
                  <a:pt x="530478" y="224560"/>
                  <a:pt x="527646" y="225734"/>
                  <a:pt x="523185" y="227549"/>
                </a:cubicBezTo>
                <a:cubicBezTo>
                  <a:pt x="525924" y="228551"/>
                  <a:pt x="527519" y="229600"/>
                  <a:pt x="529116" y="229583"/>
                </a:cubicBezTo>
                <a:cubicBezTo>
                  <a:pt x="531041" y="229553"/>
                  <a:pt x="532965" y="228629"/>
                  <a:pt x="534891" y="228097"/>
                </a:cubicBezTo>
                <a:cubicBezTo>
                  <a:pt x="534327" y="232385"/>
                  <a:pt x="535063" y="236267"/>
                  <a:pt x="538506" y="239490"/>
                </a:cubicBezTo>
                <a:lnTo>
                  <a:pt x="544285" y="239039"/>
                </a:lnTo>
                <a:lnTo>
                  <a:pt x="544250" y="239084"/>
                </a:lnTo>
                <a:lnTo>
                  <a:pt x="544254" y="239088"/>
                </a:lnTo>
                <a:lnTo>
                  <a:pt x="540525" y="242370"/>
                </a:lnTo>
                <a:cubicBezTo>
                  <a:pt x="538929" y="243716"/>
                  <a:pt x="537301" y="245015"/>
                  <a:pt x="535689" y="246345"/>
                </a:cubicBezTo>
                <a:cubicBezTo>
                  <a:pt x="536018" y="247019"/>
                  <a:pt x="536347" y="247691"/>
                  <a:pt x="536659" y="248364"/>
                </a:cubicBezTo>
                <a:cubicBezTo>
                  <a:pt x="540353" y="247503"/>
                  <a:pt x="544047" y="246643"/>
                  <a:pt x="549431" y="245375"/>
                </a:cubicBezTo>
                <a:lnTo>
                  <a:pt x="544254" y="239088"/>
                </a:lnTo>
                <a:lnTo>
                  <a:pt x="544312" y="239036"/>
                </a:lnTo>
                <a:lnTo>
                  <a:pt x="544285" y="239039"/>
                </a:lnTo>
                <a:lnTo>
                  <a:pt x="547323" y="235167"/>
                </a:lnTo>
                <a:cubicBezTo>
                  <a:pt x="548261" y="234936"/>
                  <a:pt x="549422" y="235703"/>
                  <a:pt x="551747" y="237236"/>
                </a:cubicBezTo>
                <a:cubicBezTo>
                  <a:pt x="554548" y="235437"/>
                  <a:pt x="557474" y="233731"/>
                  <a:pt x="556270" y="230163"/>
                </a:cubicBezTo>
                <a:cubicBezTo>
                  <a:pt x="553344" y="229756"/>
                  <a:pt x="551074" y="229443"/>
                  <a:pt x="548789" y="229130"/>
                </a:cubicBezTo>
                <a:cubicBezTo>
                  <a:pt x="549477" y="226829"/>
                  <a:pt x="550119" y="224528"/>
                  <a:pt x="550887" y="222244"/>
                </a:cubicBezTo>
                <a:lnTo>
                  <a:pt x="552021" y="220385"/>
                </a:lnTo>
                <a:lnTo>
                  <a:pt x="552138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6" y="220249"/>
                </a:lnTo>
                <a:lnTo>
                  <a:pt x="559353" y="220397"/>
                </a:lnTo>
                <a:cubicBezTo>
                  <a:pt x="559791" y="222541"/>
                  <a:pt x="560213" y="224685"/>
                  <a:pt x="560652" y="226829"/>
                </a:cubicBezTo>
                <a:cubicBezTo>
                  <a:pt x="561261" y="226673"/>
                  <a:pt x="561873" y="226517"/>
                  <a:pt x="562482" y="226360"/>
                </a:cubicBezTo>
                <a:cubicBezTo>
                  <a:pt x="561762" y="224278"/>
                  <a:pt x="561043" y="222212"/>
                  <a:pt x="559932" y="220271"/>
                </a:cubicBezTo>
                <a:lnTo>
                  <a:pt x="559936" y="220249"/>
                </a:lnTo>
                <a:lnTo>
                  <a:pt x="560338" y="220147"/>
                </a:lnTo>
                <a:lnTo>
                  <a:pt x="559956" y="220153"/>
                </a:lnTo>
                <a:lnTo>
                  <a:pt x="560792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80" y="212432"/>
                </a:moveTo>
                <a:lnTo>
                  <a:pt x="1333293" y="212760"/>
                </a:lnTo>
                <a:lnTo>
                  <a:pt x="1332949" y="212462"/>
                </a:lnTo>
                <a:close/>
                <a:moveTo>
                  <a:pt x="1332980" y="212431"/>
                </a:moveTo>
                <a:lnTo>
                  <a:pt x="1332981" y="212432"/>
                </a:lnTo>
                <a:lnTo>
                  <a:pt x="1332980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60" y="235109"/>
                </a:cubicBezTo>
                <a:cubicBezTo>
                  <a:pt x="482071" y="229334"/>
                  <a:pt x="486204" y="228410"/>
                  <a:pt x="491758" y="229114"/>
                </a:cubicBezTo>
                <a:cubicBezTo>
                  <a:pt x="489505" y="225515"/>
                  <a:pt x="487392" y="223151"/>
                  <a:pt x="486406" y="220397"/>
                </a:cubicBezTo>
                <a:cubicBezTo>
                  <a:pt x="483918" y="213386"/>
                  <a:pt x="484122" y="213308"/>
                  <a:pt x="479427" y="216344"/>
                </a:cubicBezTo>
                <a:cubicBezTo>
                  <a:pt x="472884" y="214763"/>
                  <a:pt x="467469" y="213464"/>
                  <a:pt x="461991" y="212149"/>
                </a:cubicBezTo>
                <a:close/>
                <a:moveTo>
                  <a:pt x="1332636" y="212118"/>
                </a:moveTo>
                <a:lnTo>
                  <a:pt x="1332980" y="212431"/>
                </a:lnTo>
                <a:lnTo>
                  <a:pt x="1332949" y="212462"/>
                </a:lnTo>
                <a:close/>
                <a:moveTo>
                  <a:pt x="870919" y="211320"/>
                </a:moveTo>
                <a:cubicBezTo>
                  <a:pt x="870700" y="211320"/>
                  <a:pt x="870450" y="211273"/>
                  <a:pt x="870262" y="211351"/>
                </a:cubicBezTo>
                <a:cubicBezTo>
                  <a:pt x="870121" y="211398"/>
                  <a:pt x="870074" y="211633"/>
                  <a:pt x="869996" y="211790"/>
                </a:cubicBezTo>
                <a:cubicBezTo>
                  <a:pt x="870184" y="211883"/>
                  <a:pt x="870387" y="211993"/>
                  <a:pt x="870576" y="212087"/>
                </a:cubicBezTo>
                <a:cubicBezTo>
                  <a:pt x="870685" y="211836"/>
                  <a:pt x="870810" y="211571"/>
                  <a:pt x="870919" y="211320"/>
                </a:cubicBezTo>
                <a:close/>
                <a:moveTo>
                  <a:pt x="1653280" y="210037"/>
                </a:moveTo>
                <a:cubicBezTo>
                  <a:pt x="1653420" y="209911"/>
                  <a:pt x="1654015" y="210428"/>
                  <a:pt x="1654657" y="210803"/>
                </a:cubicBezTo>
                <a:cubicBezTo>
                  <a:pt x="1654124" y="211288"/>
                  <a:pt x="1653733" y="211836"/>
                  <a:pt x="1653186" y="212102"/>
                </a:cubicBezTo>
                <a:cubicBezTo>
                  <a:pt x="1652950" y="212212"/>
                  <a:pt x="1652434" y="211711"/>
                  <a:pt x="1652027" y="211492"/>
                </a:cubicBezTo>
                <a:cubicBezTo>
                  <a:pt x="1652434" y="210991"/>
                  <a:pt x="1652779" y="210412"/>
                  <a:pt x="1653280" y="210037"/>
                </a:cubicBezTo>
                <a:close/>
                <a:moveTo>
                  <a:pt x="1366127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7" y="212055"/>
                  <a:pt x="1365031" y="212102"/>
                </a:cubicBezTo>
                <a:cubicBezTo>
                  <a:pt x="1364671" y="212118"/>
                  <a:pt x="1364249" y="211132"/>
                  <a:pt x="1363858" y="210600"/>
                </a:cubicBezTo>
                <a:cubicBezTo>
                  <a:pt x="1364437" y="210272"/>
                  <a:pt x="1365031" y="209927"/>
                  <a:pt x="1366127" y="209301"/>
                </a:cubicBezTo>
                <a:close/>
                <a:moveTo>
                  <a:pt x="1013604" y="209192"/>
                </a:moveTo>
                <a:cubicBezTo>
                  <a:pt x="1013353" y="209489"/>
                  <a:pt x="1012852" y="209880"/>
                  <a:pt x="1012914" y="210052"/>
                </a:cubicBezTo>
                <a:cubicBezTo>
                  <a:pt x="1013056" y="210443"/>
                  <a:pt x="1013494" y="210710"/>
                  <a:pt x="1013806" y="211038"/>
                </a:cubicBezTo>
                <a:cubicBezTo>
                  <a:pt x="1014058" y="210741"/>
                  <a:pt x="1014574" y="210350"/>
                  <a:pt x="1014495" y="210178"/>
                </a:cubicBezTo>
                <a:cubicBezTo>
                  <a:pt x="1014354" y="209786"/>
                  <a:pt x="1013916" y="209520"/>
                  <a:pt x="1013604" y="209192"/>
                </a:cubicBezTo>
                <a:close/>
                <a:moveTo>
                  <a:pt x="1354797" y="207548"/>
                </a:moveTo>
                <a:cubicBezTo>
                  <a:pt x="1354905" y="207735"/>
                  <a:pt x="1355015" y="207923"/>
                  <a:pt x="1355125" y="208111"/>
                </a:cubicBezTo>
                <a:cubicBezTo>
                  <a:pt x="1355000" y="208268"/>
                  <a:pt x="1354875" y="208518"/>
                  <a:pt x="1354734" y="208533"/>
                </a:cubicBezTo>
                <a:cubicBezTo>
                  <a:pt x="1354546" y="208549"/>
                  <a:pt x="1354342" y="208361"/>
                  <a:pt x="1354155" y="208268"/>
                </a:cubicBezTo>
                <a:cubicBezTo>
                  <a:pt x="1354374" y="208032"/>
                  <a:pt x="1354578" y="207782"/>
                  <a:pt x="1354797" y="207548"/>
                </a:cubicBezTo>
                <a:close/>
                <a:moveTo>
                  <a:pt x="476937" y="207517"/>
                </a:moveTo>
                <a:cubicBezTo>
                  <a:pt x="476735" y="207752"/>
                  <a:pt x="476515" y="207986"/>
                  <a:pt x="476313" y="208221"/>
                </a:cubicBezTo>
                <a:cubicBezTo>
                  <a:pt x="476500" y="208315"/>
                  <a:pt x="476703" y="208487"/>
                  <a:pt x="476876" y="208487"/>
                </a:cubicBezTo>
                <a:cubicBezTo>
                  <a:pt x="477016" y="208472"/>
                  <a:pt x="477142" y="208221"/>
                  <a:pt x="477266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1" y="209504"/>
                  <a:pt x="1500328" y="209880"/>
                  <a:pt x="1500141" y="210240"/>
                </a:cubicBezTo>
                <a:cubicBezTo>
                  <a:pt x="1498560" y="209489"/>
                  <a:pt x="1496964" y="208753"/>
                  <a:pt x="1495383" y="208001"/>
                </a:cubicBezTo>
                <a:cubicBezTo>
                  <a:pt x="1495696" y="207532"/>
                  <a:pt x="1496009" y="207078"/>
                  <a:pt x="1496322" y="206609"/>
                </a:cubicBezTo>
                <a:close/>
                <a:moveTo>
                  <a:pt x="347306" y="206281"/>
                </a:moveTo>
                <a:cubicBezTo>
                  <a:pt x="346414" y="207782"/>
                  <a:pt x="345538" y="209285"/>
                  <a:pt x="344660" y="210803"/>
                </a:cubicBezTo>
                <a:cubicBezTo>
                  <a:pt x="345131" y="211054"/>
                  <a:pt x="345600" y="211320"/>
                  <a:pt x="346086" y="211571"/>
                </a:cubicBezTo>
                <a:cubicBezTo>
                  <a:pt x="346883" y="210021"/>
                  <a:pt x="347666" y="208472"/>
                  <a:pt x="348464" y="206906"/>
                </a:cubicBezTo>
                <a:cubicBezTo>
                  <a:pt x="348073" y="206703"/>
                  <a:pt x="347697" y="206484"/>
                  <a:pt x="347306" y="206281"/>
                </a:cubicBezTo>
                <a:close/>
                <a:moveTo>
                  <a:pt x="531026" y="205921"/>
                </a:moveTo>
                <a:cubicBezTo>
                  <a:pt x="530118" y="210021"/>
                  <a:pt x="529428" y="213167"/>
                  <a:pt x="528678" y="216578"/>
                </a:cubicBezTo>
                <a:cubicBezTo>
                  <a:pt x="524217" y="216281"/>
                  <a:pt x="520226" y="216015"/>
                  <a:pt x="515955" y="215733"/>
                </a:cubicBezTo>
                <a:cubicBezTo>
                  <a:pt x="517644" y="221727"/>
                  <a:pt x="519585" y="222807"/>
                  <a:pt x="524922" y="221070"/>
                </a:cubicBezTo>
                <a:cubicBezTo>
                  <a:pt x="528115" y="220022"/>
                  <a:pt x="531135" y="217705"/>
                  <a:pt x="534312" y="217533"/>
                </a:cubicBezTo>
                <a:cubicBezTo>
                  <a:pt x="540495" y="217205"/>
                  <a:pt x="544344" y="214121"/>
                  <a:pt x="548523" y="207470"/>
                </a:cubicBezTo>
                <a:cubicBezTo>
                  <a:pt x="541714" y="206875"/>
                  <a:pt x="536205" y="206390"/>
                  <a:pt x="531026" y="205921"/>
                </a:cubicBezTo>
                <a:close/>
                <a:moveTo>
                  <a:pt x="1243194" y="205545"/>
                </a:moveTo>
                <a:cubicBezTo>
                  <a:pt x="1242897" y="205404"/>
                  <a:pt x="1242396" y="205670"/>
                  <a:pt x="1241989" y="205764"/>
                </a:cubicBezTo>
                <a:cubicBezTo>
                  <a:pt x="1242223" y="206139"/>
                  <a:pt x="1242396" y="206656"/>
                  <a:pt x="1242724" y="206828"/>
                </a:cubicBezTo>
                <a:cubicBezTo>
                  <a:pt x="1243038" y="206969"/>
                  <a:pt x="1243523" y="206703"/>
                  <a:pt x="1243930" y="206609"/>
                </a:cubicBezTo>
                <a:cubicBezTo>
                  <a:pt x="1243695" y="206234"/>
                  <a:pt x="1243539" y="205701"/>
                  <a:pt x="1243194" y="205545"/>
                </a:cubicBezTo>
                <a:close/>
                <a:moveTo>
                  <a:pt x="1202456" y="205263"/>
                </a:moveTo>
                <a:cubicBezTo>
                  <a:pt x="1202018" y="205435"/>
                  <a:pt x="1201564" y="205607"/>
                  <a:pt x="1201125" y="205779"/>
                </a:cubicBezTo>
                <a:cubicBezTo>
                  <a:pt x="1201579" y="207032"/>
                  <a:pt x="1202034" y="208284"/>
                  <a:pt x="1202487" y="209536"/>
                </a:cubicBezTo>
                <a:cubicBezTo>
                  <a:pt x="1202957" y="209364"/>
                  <a:pt x="1203427" y="209176"/>
                  <a:pt x="1203895" y="209004"/>
                </a:cubicBezTo>
                <a:cubicBezTo>
                  <a:pt x="1203427" y="207752"/>
                  <a:pt x="1202941" y="206499"/>
                  <a:pt x="1202456" y="205263"/>
                </a:cubicBezTo>
                <a:close/>
                <a:moveTo>
                  <a:pt x="512263" y="204854"/>
                </a:moveTo>
                <a:cubicBezTo>
                  <a:pt x="510609" y="204887"/>
                  <a:pt x="508528" y="206288"/>
                  <a:pt x="504749" y="209082"/>
                </a:cubicBezTo>
                <a:cubicBezTo>
                  <a:pt x="509616" y="213652"/>
                  <a:pt x="513044" y="209520"/>
                  <a:pt x="517206" y="208832"/>
                </a:cubicBezTo>
                <a:cubicBezTo>
                  <a:pt x="515141" y="206156"/>
                  <a:pt x="513916" y="204821"/>
                  <a:pt x="512263" y="204854"/>
                </a:cubicBezTo>
                <a:close/>
                <a:moveTo>
                  <a:pt x="1365564" y="204042"/>
                </a:moveTo>
                <a:cubicBezTo>
                  <a:pt x="1365846" y="204277"/>
                  <a:pt x="1366127" y="204512"/>
                  <a:pt x="1366362" y="204778"/>
                </a:cubicBezTo>
                <a:cubicBezTo>
                  <a:pt x="1366393" y="204809"/>
                  <a:pt x="1366127" y="205090"/>
                  <a:pt x="1366002" y="205262"/>
                </a:cubicBezTo>
                <a:cubicBezTo>
                  <a:pt x="1365736" y="205013"/>
                  <a:pt x="1365470" y="204778"/>
                  <a:pt x="1365188" y="204543"/>
                </a:cubicBezTo>
                <a:cubicBezTo>
                  <a:pt x="1365313" y="204371"/>
                  <a:pt x="1365439" y="204215"/>
                  <a:pt x="1365564" y="204042"/>
                </a:cubicBezTo>
                <a:close/>
                <a:moveTo>
                  <a:pt x="1337707" y="203964"/>
                </a:moveTo>
                <a:cubicBezTo>
                  <a:pt x="1337879" y="204089"/>
                  <a:pt x="1338051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5" y="205232"/>
                  <a:pt x="1337127" y="204966"/>
                  <a:pt x="1336954" y="204825"/>
                </a:cubicBezTo>
                <a:cubicBezTo>
                  <a:pt x="1337206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9" y="203448"/>
                  <a:pt x="868603" y="204199"/>
                  <a:pt x="868197" y="204856"/>
                </a:cubicBezTo>
                <a:cubicBezTo>
                  <a:pt x="869934" y="205795"/>
                  <a:pt x="871686" y="206703"/>
                  <a:pt x="873439" y="207611"/>
                </a:cubicBezTo>
                <a:cubicBezTo>
                  <a:pt x="873783" y="206969"/>
                  <a:pt x="874128" y="206327"/>
                  <a:pt x="874472" y="205670"/>
                </a:cubicBezTo>
                <a:cubicBezTo>
                  <a:pt x="872673" y="204919"/>
                  <a:pt x="870872" y="204152"/>
                  <a:pt x="869056" y="203479"/>
                </a:cubicBezTo>
                <a:close/>
                <a:moveTo>
                  <a:pt x="915507" y="202525"/>
                </a:moveTo>
                <a:cubicBezTo>
                  <a:pt x="915492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3" y="203558"/>
                </a:cubicBezTo>
                <a:cubicBezTo>
                  <a:pt x="927448" y="203213"/>
                  <a:pt x="927448" y="202868"/>
                  <a:pt x="927463" y="202525"/>
                </a:cubicBezTo>
                <a:cubicBezTo>
                  <a:pt x="923473" y="202525"/>
                  <a:pt x="919498" y="202525"/>
                  <a:pt x="915507" y="202525"/>
                </a:cubicBezTo>
                <a:close/>
                <a:moveTo>
                  <a:pt x="933818" y="202384"/>
                </a:moveTo>
                <a:cubicBezTo>
                  <a:pt x="933646" y="202868"/>
                  <a:pt x="933473" y="203354"/>
                  <a:pt x="933302" y="203839"/>
                </a:cubicBezTo>
                <a:cubicBezTo>
                  <a:pt x="934617" y="204340"/>
                  <a:pt x="935946" y="204825"/>
                  <a:pt x="937292" y="205310"/>
                </a:cubicBezTo>
                <a:cubicBezTo>
                  <a:pt x="937450" y="204856"/>
                  <a:pt x="937621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7" y="201976"/>
                </a:moveTo>
                <a:cubicBezTo>
                  <a:pt x="1316735" y="202242"/>
                  <a:pt x="1317047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1" y="205403"/>
                  <a:pt x="1314152" y="205121"/>
                  <a:pt x="1313839" y="204839"/>
                </a:cubicBezTo>
                <a:cubicBezTo>
                  <a:pt x="1314700" y="203885"/>
                  <a:pt x="1315577" y="202931"/>
                  <a:pt x="1316437" y="201976"/>
                </a:cubicBezTo>
                <a:close/>
                <a:moveTo>
                  <a:pt x="954273" y="201711"/>
                </a:moveTo>
                <a:cubicBezTo>
                  <a:pt x="951675" y="202931"/>
                  <a:pt x="948748" y="204293"/>
                  <a:pt x="946385" y="205404"/>
                </a:cubicBezTo>
                <a:cubicBezTo>
                  <a:pt x="952582" y="210302"/>
                  <a:pt x="961033" y="209129"/>
                  <a:pt x="968358" y="212321"/>
                </a:cubicBezTo>
                <a:cubicBezTo>
                  <a:pt x="972505" y="214121"/>
                  <a:pt x="978139" y="213918"/>
                  <a:pt x="982960" y="211038"/>
                </a:cubicBezTo>
                <a:cubicBezTo>
                  <a:pt x="979940" y="207642"/>
                  <a:pt x="974056" y="211538"/>
                  <a:pt x="972287" y="205341"/>
                </a:cubicBezTo>
                <a:cubicBezTo>
                  <a:pt x="977389" y="205623"/>
                  <a:pt x="981912" y="205874"/>
                  <a:pt x="986449" y="206124"/>
                </a:cubicBezTo>
                <a:cubicBezTo>
                  <a:pt x="986466" y="205498"/>
                  <a:pt x="986497" y="204872"/>
                  <a:pt x="986513" y="204245"/>
                </a:cubicBezTo>
                <a:cubicBezTo>
                  <a:pt x="984290" y="203792"/>
                  <a:pt x="982037" y="203463"/>
                  <a:pt x="979861" y="202853"/>
                </a:cubicBezTo>
                <a:cubicBezTo>
                  <a:pt x="974619" y="201398"/>
                  <a:pt x="969736" y="200756"/>
                  <a:pt x="965682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6" y="203276"/>
                  <a:pt x="954273" y="201711"/>
                </a:cubicBezTo>
                <a:close/>
                <a:moveTo>
                  <a:pt x="1417477" y="201494"/>
                </a:moveTo>
                <a:lnTo>
                  <a:pt x="1417486" y="201495"/>
                </a:lnTo>
                <a:lnTo>
                  <a:pt x="1417491" y="201507"/>
                </a:lnTo>
                <a:close/>
                <a:moveTo>
                  <a:pt x="1417466" y="201485"/>
                </a:moveTo>
                <a:lnTo>
                  <a:pt x="1417477" y="201494"/>
                </a:lnTo>
                <a:lnTo>
                  <a:pt x="1417460" y="201491"/>
                </a:lnTo>
                <a:close/>
                <a:moveTo>
                  <a:pt x="1417476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76" y="201476"/>
                </a:moveTo>
                <a:lnTo>
                  <a:pt x="1417466" y="201485"/>
                </a:lnTo>
                <a:lnTo>
                  <a:pt x="1417459" y="201476"/>
                </a:lnTo>
                <a:close/>
                <a:moveTo>
                  <a:pt x="429971" y="199409"/>
                </a:moveTo>
                <a:cubicBezTo>
                  <a:pt x="429721" y="199754"/>
                  <a:pt x="429267" y="200114"/>
                  <a:pt x="429282" y="200443"/>
                </a:cubicBezTo>
                <a:cubicBezTo>
                  <a:pt x="429315" y="200819"/>
                  <a:pt x="429768" y="201163"/>
                  <a:pt x="430049" y="201507"/>
                </a:cubicBezTo>
                <a:cubicBezTo>
                  <a:pt x="430362" y="201053"/>
                  <a:pt x="430754" y="200646"/>
                  <a:pt x="430958" y="200145"/>
                </a:cubicBezTo>
                <a:cubicBezTo>
                  <a:pt x="430988" y="200051"/>
                  <a:pt x="430316" y="199676"/>
                  <a:pt x="429971" y="199409"/>
                </a:cubicBezTo>
                <a:close/>
                <a:moveTo>
                  <a:pt x="1340492" y="199222"/>
                </a:moveTo>
                <a:cubicBezTo>
                  <a:pt x="1340805" y="199488"/>
                  <a:pt x="1341148" y="199754"/>
                  <a:pt x="1341415" y="200067"/>
                </a:cubicBezTo>
                <a:cubicBezTo>
                  <a:pt x="1341446" y="200099"/>
                  <a:pt x="1341148" y="200427"/>
                  <a:pt x="1341008" y="200630"/>
                </a:cubicBezTo>
                <a:cubicBezTo>
                  <a:pt x="1340695" y="200348"/>
                  <a:pt x="1340383" y="200083"/>
                  <a:pt x="1340053" y="199801"/>
                </a:cubicBezTo>
                <a:cubicBezTo>
                  <a:pt x="1340194" y="199613"/>
                  <a:pt x="1340350" y="199409"/>
                  <a:pt x="1340492" y="199222"/>
                </a:cubicBezTo>
                <a:close/>
                <a:moveTo>
                  <a:pt x="450771" y="199222"/>
                </a:moveTo>
                <a:cubicBezTo>
                  <a:pt x="450285" y="199708"/>
                  <a:pt x="449456" y="200177"/>
                  <a:pt x="449409" y="200709"/>
                </a:cubicBezTo>
                <a:cubicBezTo>
                  <a:pt x="449362" y="201225"/>
                  <a:pt x="450113" y="201805"/>
                  <a:pt x="450708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8" y="200192"/>
                  <a:pt x="451272" y="199723"/>
                  <a:pt x="450771" y="199222"/>
                </a:cubicBezTo>
                <a:close/>
                <a:moveTo>
                  <a:pt x="549621" y="197939"/>
                </a:moveTo>
                <a:cubicBezTo>
                  <a:pt x="548232" y="198581"/>
                  <a:pt x="546833" y="199739"/>
                  <a:pt x="545126" y="200787"/>
                </a:cubicBezTo>
                <a:cubicBezTo>
                  <a:pt x="548679" y="201601"/>
                  <a:pt x="551136" y="202165"/>
                  <a:pt x="554328" y="202900"/>
                </a:cubicBezTo>
                <a:cubicBezTo>
                  <a:pt x="554235" y="200803"/>
                  <a:pt x="554688" y="198596"/>
                  <a:pt x="554031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60" y="197626"/>
                </a:moveTo>
                <a:cubicBezTo>
                  <a:pt x="1135488" y="197594"/>
                  <a:pt x="1135300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5" y="198330"/>
                  <a:pt x="1135723" y="198205"/>
                  <a:pt x="1136035" y="198064"/>
                </a:cubicBezTo>
                <a:cubicBezTo>
                  <a:pt x="1135911" y="197908"/>
                  <a:pt x="1135801" y="197657"/>
                  <a:pt x="1135660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70" y="200646"/>
                </a:cubicBezTo>
                <a:cubicBezTo>
                  <a:pt x="311169" y="200177"/>
                  <a:pt x="313455" y="199723"/>
                  <a:pt x="315723" y="199253"/>
                </a:cubicBezTo>
                <a:cubicBezTo>
                  <a:pt x="315583" y="198690"/>
                  <a:pt x="315458" y="198126"/>
                  <a:pt x="315317" y="197563"/>
                </a:cubicBezTo>
                <a:close/>
                <a:moveTo>
                  <a:pt x="273671" y="197375"/>
                </a:moveTo>
                <a:lnTo>
                  <a:pt x="273671" y="197798"/>
                </a:lnTo>
                <a:lnTo>
                  <a:pt x="273264" y="197579"/>
                </a:lnTo>
                <a:close/>
                <a:moveTo>
                  <a:pt x="1215571" y="196781"/>
                </a:moveTo>
                <a:lnTo>
                  <a:pt x="1215572" y="196782"/>
                </a:lnTo>
                <a:lnTo>
                  <a:pt x="1215602" y="196812"/>
                </a:lnTo>
                <a:lnTo>
                  <a:pt x="1214050" y="198365"/>
                </a:lnTo>
                <a:lnTo>
                  <a:pt x="1214023" y="198363"/>
                </a:lnTo>
                <a:lnTo>
                  <a:pt x="1214005" y="198346"/>
                </a:lnTo>
                <a:close/>
                <a:moveTo>
                  <a:pt x="1376957" y="196499"/>
                </a:moveTo>
                <a:cubicBezTo>
                  <a:pt x="1393937" y="202524"/>
                  <a:pt x="1409917" y="208205"/>
                  <a:pt x="1426412" y="214058"/>
                </a:cubicBezTo>
                <a:cubicBezTo>
                  <a:pt x="1426670" y="210592"/>
                  <a:pt x="1425247" y="208405"/>
                  <a:pt x="1423353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1" y="212431"/>
                </a:lnTo>
                <a:cubicBezTo>
                  <a:pt x="1443534" y="212947"/>
                  <a:pt x="1443002" y="213479"/>
                  <a:pt x="1442517" y="213995"/>
                </a:cubicBezTo>
                <a:lnTo>
                  <a:pt x="1442512" y="214028"/>
                </a:lnTo>
                <a:lnTo>
                  <a:pt x="1440607" y="215702"/>
                </a:lnTo>
                <a:cubicBezTo>
                  <a:pt x="1440982" y="216124"/>
                  <a:pt x="1441358" y="216562"/>
                  <a:pt x="1442141" y="217454"/>
                </a:cubicBezTo>
                <a:lnTo>
                  <a:pt x="1442512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9" y="215780"/>
                </a:lnTo>
                <a:cubicBezTo>
                  <a:pt x="1448776" y="219458"/>
                  <a:pt x="1450217" y="223010"/>
                  <a:pt x="1451265" y="226594"/>
                </a:cubicBezTo>
                <a:cubicBezTo>
                  <a:pt x="1444895" y="227877"/>
                  <a:pt x="1437415" y="222431"/>
                  <a:pt x="1436851" y="215748"/>
                </a:cubicBezTo>
                <a:cubicBezTo>
                  <a:pt x="1436742" y="214387"/>
                  <a:pt x="1435897" y="213088"/>
                  <a:pt x="1435396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3" y="215670"/>
                  <a:pt x="1428353" y="217689"/>
                  <a:pt x="1426694" y="219864"/>
                </a:cubicBezTo>
                <a:cubicBezTo>
                  <a:pt x="1409901" y="214731"/>
                  <a:pt x="1393782" y="208298"/>
                  <a:pt x="1378381" y="200114"/>
                </a:cubicBezTo>
                <a:cubicBezTo>
                  <a:pt x="1377756" y="199785"/>
                  <a:pt x="1377676" y="198408"/>
                  <a:pt x="1376957" y="196499"/>
                </a:cubicBezTo>
                <a:close/>
                <a:moveTo>
                  <a:pt x="1215930" y="196452"/>
                </a:moveTo>
                <a:lnTo>
                  <a:pt x="1215616" y="196812"/>
                </a:lnTo>
                <a:lnTo>
                  <a:pt x="1215572" y="196782"/>
                </a:lnTo>
                <a:lnTo>
                  <a:pt x="1215571" y="196781"/>
                </a:lnTo>
                <a:lnTo>
                  <a:pt x="1215571" y="196781"/>
                </a:lnTo>
                <a:close/>
                <a:moveTo>
                  <a:pt x="1049552" y="195545"/>
                </a:moveTo>
                <a:cubicBezTo>
                  <a:pt x="1048347" y="196249"/>
                  <a:pt x="1047142" y="196937"/>
                  <a:pt x="1045983" y="197720"/>
                </a:cubicBezTo>
                <a:cubicBezTo>
                  <a:pt x="1045906" y="197783"/>
                  <a:pt x="1046359" y="198925"/>
                  <a:pt x="1046469" y="198909"/>
                </a:cubicBezTo>
                <a:cubicBezTo>
                  <a:pt x="1047831" y="198690"/>
                  <a:pt x="1049177" y="198346"/>
                  <a:pt x="1050522" y="198032"/>
                </a:cubicBezTo>
                <a:cubicBezTo>
                  <a:pt x="1050194" y="197203"/>
                  <a:pt x="1049881" y="196373"/>
                  <a:pt x="1049552" y="195545"/>
                </a:cubicBezTo>
                <a:close/>
                <a:moveTo>
                  <a:pt x="547329" y="195143"/>
                </a:moveTo>
                <a:lnTo>
                  <a:pt x="547339" y="195150"/>
                </a:lnTo>
                <a:lnTo>
                  <a:pt x="547319" y="195161"/>
                </a:lnTo>
                <a:lnTo>
                  <a:pt x="547314" y="195155"/>
                </a:lnTo>
                <a:close/>
                <a:moveTo>
                  <a:pt x="547300" y="195122"/>
                </a:moveTo>
                <a:lnTo>
                  <a:pt x="547349" y="195122"/>
                </a:lnTo>
                <a:lnTo>
                  <a:pt x="547329" y="195143"/>
                </a:lnTo>
                <a:close/>
                <a:moveTo>
                  <a:pt x="547275" y="195102"/>
                </a:moveTo>
                <a:lnTo>
                  <a:pt x="547300" y="195122"/>
                </a:lnTo>
                <a:lnTo>
                  <a:pt x="547290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2" y="195169"/>
                  <a:pt x="1318785" y="195607"/>
                </a:cubicBezTo>
                <a:cubicBezTo>
                  <a:pt x="1318253" y="196358"/>
                  <a:pt x="1317674" y="197407"/>
                  <a:pt x="1317533" y="197360"/>
                </a:cubicBezTo>
                <a:cubicBezTo>
                  <a:pt x="1316766" y="197063"/>
                  <a:pt x="1316109" y="196484"/>
                  <a:pt x="1315404" y="195998"/>
                </a:cubicBezTo>
                <a:cubicBezTo>
                  <a:pt x="1315890" y="195513"/>
                  <a:pt x="1316297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1" y="194433"/>
                  <a:pt x="642471" y="194606"/>
                  <a:pt x="642268" y="194668"/>
                </a:cubicBezTo>
                <a:cubicBezTo>
                  <a:pt x="642424" y="194934"/>
                  <a:pt x="642582" y="195215"/>
                  <a:pt x="642738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1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1" y="194714"/>
                  <a:pt x="1294120" y="195043"/>
                  <a:pt x="1294573" y="195372"/>
                </a:cubicBezTo>
                <a:cubicBezTo>
                  <a:pt x="1293070" y="197297"/>
                  <a:pt x="1291584" y="199237"/>
                  <a:pt x="1290082" y="201163"/>
                </a:cubicBezTo>
                <a:cubicBezTo>
                  <a:pt x="1288406" y="196843"/>
                  <a:pt x="1291021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5" y="197939"/>
                  <a:pt x="361674" y="200114"/>
                  <a:pt x="363567" y="202743"/>
                </a:cubicBezTo>
                <a:cubicBezTo>
                  <a:pt x="365915" y="205983"/>
                  <a:pt x="367338" y="209895"/>
                  <a:pt x="369045" y="213558"/>
                </a:cubicBezTo>
                <a:cubicBezTo>
                  <a:pt x="370109" y="215828"/>
                  <a:pt x="370953" y="218190"/>
                  <a:pt x="372393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9" y="194308"/>
                </a:moveTo>
                <a:cubicBezTo>
                  <a:pt x="1039458" y="195247"/>
                  <a:pt x="1038769" y="195826"/>
                  <a:pt x="1038722" y="196452"/>
                </a:cubicBezTo>
                <a:cubicBezTo>
                  <a:pt x="1038690" y="196859"/>
                  <a:pt x="1039551" y="197360"/>
                  <a:pt x="1040005" y="197813"/>
                </a:cubicBezTo>
                <a:cubicBezTo>
                  <a:pt x="1040476" y="197282"/>
                  <a:pt x="1041226" y="196781"/>
                  <a:pt x="1041320" y="196186"/>
                </a:cubicBezTo>
                <a:cubicBezTo>
                  <a:pt x="1041399" y="195716"/>
                  <a:pt x="1040663" y="195106"/>
                  <a:pt x="1040099" y="194308"/>
                </a:cubicBezTo>
                <a:close/>
                <a:moveTo>
                  <a:pt x="545831" y="193181"/>
                </a:moveTo>
                <a:lnTo>
                  <a:pt x="547275" y="195102"/>
                </a:lnTo>
                <a:lnTo>
                  <a:pt x="545346" y="193667"/>
                </a:lnTo>
                <a:cubicBezTo>
                  <a:pt x="545502" y="193511"/>
                  <a:pt x="545674" y="193338"/>
                  <a:pt x="545831" y="193181"/>
                </a:cubicBezTo>
                <a:close/>
                <a:moveTo>
                  <a:pt x="537990" y="192836"/>
                </a:moveTo>
                <a:lnTo>
                  <a:pt x="541019" y="195158"/>
                </a:lnTo>
                <a:lnTo>
                  <a:pt x="540988" y="195174"/>
                </a:lnTo>
                <a:lnTo>
                  <a:pt x="537300" y="194339"/>
                </a:lnTo>
                <a:cubicBezTo>
                  <a:pt x="537535" y="193838"/>
                  <a:pt x="537754" y="193337"/>
                  <a:pt x="537990" y="192836"/>
                </a:cubicBezTo>
                <a:close/>
                <a:moveTo>
                  <a:pt x="1361119" y="192476"/>
                </a:moveTo>
                <a:cubicBezTo>
                  <a:pt x="1362262" y="192993"/>
                  <a:pt x="1363404" y="193478"/>
                  <a:pt x="1364500" y="194073"/>
                </a:cubicBezTo>
                <a:cubicBezTo>
                  <a:pt x="1364578" y="194120"/>
                  <a:pt x="1364186" y="195309"/>
                  <a:pt x="1364140" y="195309"/>
                </a:cubicBezTo>
                <a:cubicBezTo>
                  <a:pt x="1362904" y="195074"/>
                  <a:pt x="1361683" y="194762"/>
                  <a:pt x="1360461" y="194464"/>
                </a:cubicBezTo>
                <a:cubicBezTo>
                  <a:pt x="1360681" y="193791"/>
                  <a:pt x="1360900" y="193133"/>
                  <a:pt x="1361119" y="192476"/>
                </a:cubicBezTo>
                <a:close/>
                <a:moveTo>
                  <a:pt x="1489733" y="191131"/>
                </a:moveTo>
                <a:cubicBezTo>
                  <a:pt x="1490782" y="191256"/>
                  <a:pt x="1491831" y="191381"/>
                  <a:pt x="1492895" y="191507"/>
                </a:cubicBezTo>
                <a:cubicBezTo>
                  <a:pt x="1492879" y="191945"/>
                  <a:pt x="1492864" y="192368"/>
                  <a:pt x="1492864" y="192805"/>
                </a:cubicBezTo>
                <a:cubicBezTo>
                  <a:pt x="1491783" y="192884"/>
                  <a:pt x="1490719" y="192962"/>
                  <a:pt x="1489639" y="193040"/>
                </a:cubicBezTo>
                <a:cubicBezTo>
                  <a:pt x="1489671" y="192398"/>
                  <a:pt x="1489702" y="191773"/>
                  <a:pt x="1489733" y="191131"/>
                </a:cubicBezTo>
                <a:close/>
                <a:moveTo>
                  <a:pt x="325506" y="191037"/>
                </a:moveTo>
                <a:cubicBezTo>
                  <a:pt x="324941" y="191084"/>
                  <a:pt x="324378" y="191131"/>
                  <a:pt x="323799" y="191193"/>
                </a:cubicBezTo>
                <a:cubicBezTo>
                  <a:pt x="324080" y="192680"/>
                  <a:pt x="324363" y="194183"/>
                  <a:pt x="324628" y="195669"/>
                </a:cubicBezTo>
                <a:cubicBezTo>
                  <a:pt x="325082" y="195607"/>
                  <a:pt x="325521" y="195545"/>
                  <a:pt x="325974" y="195482"/>
                </a:cubicBezTo>
                <a:cubicBezTo>
                  <a:pt x="325834" y="193995"/>
                  <a:pt x="325662" y="192524"/>
                  <a:pt x="325506" y="191037"/>
                </a:cubicBezTo>
                <a:close/>
                <a:moveTo>
                  <a:pt x="1006467" y="190301"/>
                </a:moveTo>
                <a:cubicBezTo>
                  <a:pt x="1006311" y="190239"/>
                  <a:pt x="1006060" y="190411"/>
                  <a:pt x="1005857" y="190473"/>
                </a:cubicBezTo>
                <a:cubicBezTo>
                  <a:pt x="1005998" y="190755"/>
                  <a:pt x="1006138" y="191037"/>
                  <a:pt x="1006294" y="191319"/>
                </a:cubicBezTo>
                <a:cubicBezTo>
                  <a:pt x="1006420" y="191178"/>
                  <a:pt x="1006560" y="191021"/>
                  <a:pt x="1006718" y="190865"/>
                </a:cubicBezTo>
                <a:cubicBezTo>
                  <a:pt x="1006639" y="190661"/>
                  <a:pt x="1006592" y="190364"/>
                  <a:pt x="1006467" y="190301"/>
                </a:cubicBezTo>
                <a:close/>
                <a:moveTo>
                  <a:pt x="635304" y="190286"/>
                </a:moveTo>
                <a:cubicBezTo>
                  <a:pt x="635195" y="190615"/>
                  <a:pt x="635069" y="190928"/>
                  <a:pt x="634959" y="191256"/>
                </a:cubicBezTo>
                <a:cubicBezTo>
                  <a:pt x="635163" y="191225"/>
                  <a:pt x="635366" y="191193"/>
                  <a:pt x="635570" y="191178"/>
                </a:cubicBezTo>
                <a:cubicBezTo>
                  <a:pt x="635664" y="190975"/>
                  <a:pt x="635836" y="190771"/>
                  <a:pt x="635805" y="190599"/>
                </a:cubicBezTo>
                <a:cubicBezTo>
                  <a:pt x="635773" y="190458"/>
                  <a:pt x="635491" y="190379"/>
                  <a:pt x="635304" y="190286"/>
                </a:cubicBezTo>
                <a:close/>
                <a:moveTo>
                  <a:pt x="1405347" y="190051"/>
                </a:moveTo>
                <a:lnTo>
                  <a:pt x="1417459" y="201476"/>
                </a:lnTo>
                <a:lnTo>
                  <a:pt x="1404376" y="202008"/>
                </a:lnTo>
                <a:cubicBezTo>
                  <a:pt x="1401871" y="201914"/>
                  <a:pt x="1399165" y="201194"/>
                  <a:pt x="1397037" y="199943"/>
                </a:cubicBezTo>
                <a:cubicBezTo>
                  <a:pt x="1395691" y="199160"/>
                  <a:pt x="1394768" y="196922"/>
                  <a:pt x="1394611" y="195247"/>
                </a:cubicBezTo>
                <a:cubicBezTo>
                  <a:pt x="1394548" y="194636"/>
                  <a:pt x="1397695" y="192743"/>
                  <a:pt x="1398555" y="193166"/>
                </a:cubicBezTo>
                <a:cubicBezTo>
                  <a:pt x="1402295" y="194981"/>
                  <a:pt x="1404346" y="193307"/>
                  <a:pt x="1405347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4" y="189268"/>
                  <a:pt x="1433939" y="189503"/>
                </a:cubicBezTo>
                <a:cubicBezTo>
                  <a:pt x="1433736" y="189613"/>
                  <a:pt x="1433517" y="189737"/>
                  <a:pt x="1433314" y="189848"/>
                </a:cubicBezTo>
                <a:cubicBezTo>
                  <a:pt x="1433142" y="189707"/>
                  <a:pt x="1432844" y="189581"/>
                  <a:pt x="1432829" y="189425"/>
                </a:cubicBezTo>
                <a:cubicBezTo>
                  <a:pt x="1432813" y="189221"/>
                  <a:pt x="1433017" y="189002"/>
                  <a:pt x="1433126" y="188783"/>
                </a:cubicBezTo>
                <a:close/>
                <a:moveTo>
                  <a:pt x="365039" y="187876"/>
                </a:moveTo>
                <a:cubicBezTo>
                  <a:pt x="365320" y="188236"/>
                  <a:pt x="365586" y="188612"/>
                  <a:pt x="365868" y="188987"/>
                </a:cubicBezTo>
                <a:cubicBezTo>
                  <a:pt x="366165" y="189347"/>
                  <a:pt x="366446" y="189707"/>
                  <a:pt x="366729" y="190067"/>
                </a:cubicBezTo>
                <a:cubicBezTo>
                  <a:pt x="366446" y="189707"/>
                  <a:pt x="366181" y="189331"/>
                  <a:pt x="365899" y="188972"/>
                </a:cubicBezTo>
                <a:cubicBezTo>
                  <a:pt x="365616" y="188596"/>
                  <a:pt x="365320" y="188236"/>
                  <a:pt x="365039" y="187876"/>
                </a:cubicBezTo>
                <a:close/>
                <a:moveTo>
                  <a:pt x="657308" y="187844"/>
                </a:moveTo>
                <a:cubicBezTo>
                  <a:pt x="657057" y="188126"/>
                  <a:pt x="656808" y="188408"/>
                  <a:pt x="656573" y="188690"/>
                </a:cubicBezTo>
                <a:cubicBezTo>
                  <a:pt x="657495" y="190036"/>
                  <a:pt x="658404" y="191381"/>
                  <a:pt x="659326" y="192743"/>
                </a:cubicBezTo>
                <a:cubicBezTo>
                  <a:pt x="659702" y="192555"/>
                  <a:pt x="660093" y="192367"/>
                  <a:pt x="660469" y="192179"/>
                </a:cubicBezTo>
                <a:cubicBezTo>
                  <a:pt x="660234" y="191256"/>
                  <a:pt x="660234" y="190176"/>
                  <a:pt x="659718" y="189472"/>
                </a:cubicBezTo>
                <a:cubicBezTo>
                  <a:pt x="659171" y="188736"/>
                  <a:pt x="658137" y="188376"/>
                  <a:pt x="657308" y="187844"/>
                </a:cubicBezTo>
                <a:close/>
                <a:moveTo>
                  <a:pt x="1154989" y="187813"/>
                </a:moveTo>
                <a:cubicBezTo>
                  <a:pt x="1155145" y="188079"/>
                  <a:pt x="1155270" y="188360"/>
                  <a:pt x="1155458" y="188596"/>
                </a:cubicBezTo>
                <a:cubicBezTo>
                  <a:pt x="1155489" y="188627"/>
                  <a:pt x="1155834" y="188393"/>
                  <a:pt x="1156021" y="188298"/>
                </a:cubicBezTo>
                <a:cubicBezTo>
                  <a:pt x="1155912" y="188142"/>
                  <a:pt x="1155818" y="187907"/>
                  <a:pt x="1155662" y="187829"/>
                </a:cubicBezTo>
                <a:cubicBezTo>
                  <a:pt x="1155474" y="187750"/>
                  <a:pt x="1155208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7" y="187719"/>
                  <a:pt x="746373" y="187797"/>
                  <a:pt x="745231" y="187860"/>
                </a:cubicBezTo>
                <a:cubicBezTo>
                  <a:pt x="745247" y="188095"/>
                  <a:pt x="745264" y="188345"/>
                  <a:pt x="745279" y="188580"/>
                </a:cubicBezTo>
                <a:cubicBezTo>
                  <a:pt x="746406" y="188596"/>
                  <a:pt x="747548" y="188596"/>
                  <a:pt x="748690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4" y="187390"/>
                </a:moveTo>
                <a:cubicBezTo>
                  <a:pt x="703508" y="187953"/>
                  <a:pt x="703868" y="188516"/>
                  <a:pt x="704213" y="189080"/>
                </a:cubicBezTo>
                <a:cubicBezTo>
                  <a:pt x="703086" y="189769"/>
                  <a:pt x="701958" y="190473"/>
                  <a:pt x="700831" y="191162"/>
                </a:cubicBezTo>
                <a:cubicBezTo>
                  <a:pt x="700488" y="190583"/>
                  <a:pt x="700128" y="190004"/>
                  <a:pt x="699783" y="189425"/>
                </a:cubicBezTo>
                <a:cubicBezTo>
                  <a:pt x="700909" y="188752"/>
                  <a:pt x="702037" y="188063"/>
                  <a:pt x="703164" y="187390"/>
                </a:cubicBezTo>
                <a:close/>
                <a:moveTo>
                  <a:pt x="1502426" y="186655"/>
                </a:moveTo>
                <a:cubicBezTo>
                  <a:pt x="1502535" y="186842"/>
                  <a:pt x="1502644" y="187046"/>
                  <a:pt x="1502755" y="187234"/>
                </a:cubicBezTo>
                <a:cubicBezTo>
                  <a:pt x="1502629" y="187391"/>
                  <a:pt x="1502504" y="187657"/>
                  <a:pt x="1502363" y="187672"/>
                </a:cubicBezTo>
                <a:cubicBezTo>
                  <a:pt x="1502176" y="187688"/>
                  <a:pt x="1501972" y="187500"/>
                  <a:pt x="1501784" y="187391"/>
                </a:cubicBezTo>
                <a:cubicBezTo>
                  <a:pt x="1502003" y="187140"/>
                  <a:pt x="1502206" y="186905"/>
                  <a:pt x="1502426" y="186655"/>
                </a:cubicBezTo>
                <a:close/>
                <a:moveTo>
                  <a:pt x="446624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6" y="187265"/>
                  <a:pt x="446701" y="187610"/>
                  <a:pt x="447108" y="187673"/>
                </a:cubicBezTo>
                <a:cubicBezTo>
                  <a:pt x="447297" y="187688"/>
                  <a:pt x="447562" y="187156"/>
                  <a:pt x="447798" y="186859"/>
                </a:cubicBezTo>
                <a:cubicBezTo>
                  <a:pt x="447406" y="186639"/>
                  <a:pt x="447030" y="186311"/>
                  <a:pt x="446624" y="186263"/>
                </a:cubicBezTo>
                <a:close/>
                <a:moveTo>
                  <a:pt x="1021945" y="185090"/>
                </a:moveTo>
                <a:cubicBezTo>
                  <a:pt x="1021789" y="185027"/>
                  <a:pt x="1021569" y="185168"/>
                  <a:pt x="1021366" y="185231"/>
                </a:cubicBezTo>
                <a:cubicBezTo>
                  <a:pt x="1021381" y="185434"/>
                  <a:pt x="1021413" y="185622"/>
                  <a:pt x="1021429" y="185825"/>
                </a:cubicBezTo>
                <a:cubicBezTo>
                  <a:pt x="1021726" y="185747"/>
                  <a:pt x="1022023" y="185653"/>
                  <a:pt x="1022320" y="185576"/>
                </a:cubicBezTo>
                <a:cubicBezTo>
                  <a:pt x="1022195" y="185403"/>
                  <a:pt x="1022101" y="185153"/>
                  <a:pt x="1021945" y="185090"/>
                </a:cubicBezTo>
                <a:close/>
                <a:moveTo>
                  <a:pt x="1312117" y="184479"/>
                </a:moveTo>
                <a:cubicBezTo>
                  <a:pt x="1312399" y="184917"/>
                  <a:pt x="1312681" y="185339"/>
                  <a:pt x="1312963" y="185762"/>
                </a:cubicBezTo>
                <a:cubicBezTo>
                  <a:pt x="1311835" y="186513"/>
                  <a:pt x="1310709" y="187265"/>
                  <a:pt x="1309582" y="188016"/>
                </a:cubicBezTo>
                <a:cubicBezTo>
                  <a:pt x="1309285" y="187577"/>
                  <a:pt x="1309003" y="187155"/>
                  <a:pt x="1308706" y="186717"/>
                </a:cubicBezTo>
                <a:cubicBezTo>
                  <a:pt x="1309848" y="185966"/>
                  <a:pt x="1310975" y="185230"/>
                  <a:pt x="1312117" y="184479"/>
                </a:cubicBezTo>
                <a:close/>
                <a:moveTo>
                  <a:pt x="718078" y="183994"/>
                </a:moveTo>
                <a:cubicBezTo>
                  <a:pt x="720301" y="181474"/>
                  <a:pt x="726765" y="181646"/>
                  <a:pt x="733071" y="184245"/>
                </a:cubicBezTo>
                <a:lnTo>
                  <a:pt x="724274" y="187390"/>
                </a:lnTo>
                <a:lnTo>
                  <a:pt x="724288" y="187357"/>
                </a:lnTo>
                <a:lnTo>
                  <a:pt x="726153" y="185810"/>
                </a:lnTo>
                <a:cubicBezTo>
                  <a:pt x="725842" y="185591"/>
                  <a:pt x="725544" y="185356"/>
                  <a:pt x="725230" y="185136"/>
                </a:cubicBezTo>
                <a:lnTo>
                  <a:pt x="724288" y="187357"/>
                </a:lnTo>
                <a:lnTo>
                  <a:pt x="724229" y="187406"/>
                </a:lnTo>
                <a:lnTo>
                  <a:pt x="724274" y="187390"/>
                </a:lnTo>
                <a:lnTo>
                  <a:pt x="724260" y="187422"/>
                </a:lnTo>
                <a:cubicBezTo>
                  <a:pt x="722334" y="188642"/>
                  <a:pt x="720425" y="189848"/>
                  <a:pt x="718172" y="191288"/>
                </a:cubicBezTo>
                <a:cubicBezTo>
                  <a:pt x="715730" y="188877"/>
                  <a:pt x="716028" y="186311"/>
                  <a:pt x="718078" y="183994"/>
                </a:cubicBezTo>
                <a:close/>
                <a:moveTo>
                  <a:pt x="711004" y="183759"/>
                </a:moveTo>
                <a:cubicBezTo>
                  <a:pt x="711709" y="184182"/>
                  <a:pt x="712209" y="184964"/>
                  <a:pt x="713290" y="186138"/>
                </a:cubicBezTo>
                <a:cubicBezTo>
                  <a:pt x="711802" y="186263"/>
                  <a:pt x="711035" y="186561"/>
                  <a:pt x="710581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3" y="184307"/>
                  <a:pt x="710754" y="183618"/>
                  <a:pt x="711004" y="183759"/>
                </a:cubicBezTo>
                <a:close/>
                <a:moveTo>
                  <a:pt x="1141028" y="182961"/>
                </a:moveTo>
                <a:cubicBezTo>
                  <a:pt x="1140919" y="183368"/>
                  <a:pt x="1140809" y="183760"/>
                  <a:pt x="1140700" y="184166"/>
                </a:cubicBezTo>
                <a:cubicBezTo>
                  <a:pt x="1142452" y="184730"/>
                  <a:pt x="1144189" y="185294"/>
                  <a:pt x="1145943" y="185873"/>
                </a:cubicBezTo>
                <a:cubicBezTo>
                  <a:pt x="1146099" y="185294"/>
                  <a:pt x="1146256" y="184714"/>
                  <a:pt x="1146412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7" y="182586"/>
                  <a:pt x="1419119" y="182727"/>
                  <a:pt x="1419292" y="182884"/>
                </a:cubicBezTo>
                <a:cubicBezTo>
                  <a:pt x="1419213" y="183087"/>
                  <a:pt x="1419198" y="183400"/>
                  <a:pt x="1419041" y="183478"/>
                </a:cubicBezTo>
                <a:cubicBezTo>
                  <a:pt x="1418884" y="183557"/>
                  <a:pt x="1418618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8" y="182398"/>
                </a:moveTo>
                <a:cubicBezTo>
                  <a:pt x="972287" y="182711"/>
                  <a:pt x="972741" y="183040"/>
                  <a:pt x="973178" y="183353"/>
                </a:cubicBezTo>
                <a:cubicBezTo>
                  <a:pt x="972381" y="184824"/>
                  <a:pt x="971582" y="186295"/>
                  <a:pt x="970800" y="187766"/>
                </a:cubicBezTo>
                <a:cubicBezTo>
                  <a:pt x="969672" y="187156"/>
                  <a:pt x="968545" y="186530"/>
                  <a:pt x="966793" y="185591"/>
                </a:cubicBezTo>
                <a:cubicBezTo>
                  <a:pt x="969046" y="184182"/>
                  <a:pt x="970440" y="183290"/>
                  <a:pt x="971848" y="182398"/>
                </a:cubicBezTo>
                <a:close/>
                <a:moveTo>
                  <a:pt x="1058692" y="182085"/>
                </a:moveTo>
                <a:cubicBezTo>
                  <a:pt x="1055468" y="188173"/>
                  <a:pt x="1055468" y="188173"/>
                  <a:pt x="1061508" y="190568"/>
                </a:cubicBezTo>
                <a:cubicBezTo>
                  <a:pt x="1062261" y="189284"/>
                  <a:pt x="1063027" y="187970"/>
                  <a:pt x="1063857" y="186593"/>
                </a:cubicBezTo>
                <a:cubicBezTo>
                  <a:pt x="1062073" y="185027"/>
                  <a:pt x="1060398" y="183572"/>
                  <a:pt x="1058692" y="182085"/>
                </a:cubicBezTo>
                <a:close/>
                <a:moveTo>
                  <a:pt x="679360" y="182022"/>
                </a:moveTo>
                <a:cubicBezTo>
                  <a:pt x="679453" y="182210"/>
                  <a:pt x="679625" y="182414"/>
                  <a:pt x="679609" y="182601"/>
                </a:cubicBezTo>
                <a:cubicBezTo>
                  <a:pt x="679593" y="182742"/>
                  <a:pt x="679327" y="182852"/>
                  <a:pt x="679171" y="182977"/>
                </a:cubicBezTo>
                <a:cubicBezTo>
                  <a:pt x="679031" y="182664"/>
                  <a:pt x="678890" y="182351"/>
                  <a:pt x="678765" y="182038"/>
                </a:cubicBezTo>
                <a:cubicBezTo>
                  <a:pt x="678967" y="182022"/>
                  <a:pt x="679156" y="182022"/>
                  <a:pt x="679360" y="182022"/>
                </a:cubicBezTo>
                <a:close/>
                <a:moveTo>
                  <a:pt x="669703" y="181553"/>
                </a:moveTo>
                <a:cubicBezTo>
                  <a:pt x="671519" y="182539"/>
                  <a:pt x="673334" y="183524"/>
                  <a:pt x="675150" y="184526"/>
                </a:cubicBezTo>
                <a:cubicBezTo>
                  <a:pt x="674867" y="185121"/>
                  <a:pt x="674602" y="185716"/>
                  <a:pt x="674320" y="186326"/>
                </a:cubicBezTo>
                <a:cubicBezTo>
                  <a:pt x="672348" y="185512"/>
                  <a:pt x="670392" y="184698"/>
                  <a:pt x="668420" y="183884"/>
                </a:cubicBezTo>
                <a:cubicBezTo>
                  <a:pt x="668842" y="183102"/>
                  <a:pt x="669264" y="182336"/>
                  <a:pt x="669703" y="181553"/>
                </a:cubicBezTo>
                <a:close/>
                <a:moveTo>
                  <a:pt x="596271" y="181537"/>
                </a:moveTo>
                <a:cubicBezTo>
                  <a:pt x="595944" y="181835"/>
                  <a:pt x="595614" y="182117"/>
                  <a:pt x="595302" y="182414"/>
                </a:cubicBezTo>
                <a:cubicBezTo>
                  <a:pt x="595645" y="182617"/>
                  <a:pt x="596037" y="183024"/>
                  <a:pt x="596319" y="182961"/>
                </a:cubicBezTo>
                <a:cubicBezTo>
                  <a:pt x="596710" y="182867"/>
                  <a:pt x="597007" y="182414"/>
                  <a:pt x="597336" y="182117"/>
                </a:cubicBezTo>
                <a:cubicBezTo>
                  <a:pt x="596976" y="181929"/>
                  <a:pt x="596616" y="181725"/>
                  <a:pt x="596271" y="181537"/>
                </a:cubicBezTo>
                <a:close/>
                <a:moveTo>
                  <a:pt x="1307842" y="181193"/>
                </a:moveTo>
                <a:lnTo>
                  <a:pt x="1298111" y="190254"/>
                </a:lnTo>
                <a:cubicBezTo>
                  <a:pt x="1298737" y="187234"/>
                  <a:pt x="1300130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7" y="181157"/>
                </a:lnTo>
                <a:lnTo>
                  <a:pt x="1307842" y="181193"/>
                </a:lnTo>
                <a:close/>
                <a:moveTo>
                  <a:pt x="545753" y="179987"/>
                </a:moveTo>
                <a:cubicBezTo>
                  <a:pt x="548601" y="181443"/>
                  <a:pt x="551449" y="182898"/>
                  <a:pt x="554281" y="184338"/>
                </a:cubicBezTo>
                <a:cubicBezTo>
                  <a:pt x="553968" y="185042"/>
                  <a:pt x="553655" y="185731"/>
                  <a:pt x="553327" y="186435"/>
                </a:cubicBezTo>
                <a:cubicBezTo>
                  <a:pt x="549132" y="187249"/>
                  <a:pt x="546942" y="184557"/>
                  <a:pt x="544782" y="181834"/>
                </a:cubicBezTo>
                <a:cubicBezTo>
                  <a:pt x="545111" y="181224"/>
                  <a:pt x="545439" y="180598"/>
                  <a:pt x="545753" y="179987"/>
                </a:cubicBezTo>
                <a:close/>
                <a:moveTo>
                  <a:pt x="500680" y="179800"/>
                </a:moveTo>
                <a:cubicBezTo>
                  <a:pt x="502401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4" y="178643"/>
                  <a:pt x="1285090" y="179471"/>
                  <a:pt x="1285122" y="179987"/>
                </a:cubicBezTo>
                <a:cubicBezTo>
                  <a:pt x="1285138" y="180504"/>
                  <a:pt x="1284338" y="181083"/>
                  <a:pt x="1283698" y="181897"/>
                </a:cubicBezTo>
                <a:cubicBezTo>
                  <a:pt x="1283056" y="181083"/>
                  <a:pt x="1282273" y="180520"/>
                  <a:pt x="1282288" y="179972"/>
                </a:cubicBezTo>
                <a:cubicBezTo>
                  <a:pt x="1282304" y="179471"/>
                  <a:pt x="1283196" y="178610"/>
                  <a:pt x="1283698" y="178626"/>
                </a:cubicBezTo>
                <a:close/>
                <a:moveTo>
                  <a:pt x="1242034" y="178439"/>
                </a:moveTo>
                <a:cubicBezTo>
                  <a:pt x="1247575" y="188799"/>
                  <a:pt x="1247732" y="189503"/>
                  <a:pt x="1258014" y="184636"/>
                </a:cubicBezTo>
                <a:cubicBezTo>
                  <a:pt x="1257388" y="187140"/>
                  <a:pt x="1256872" y="189206"/>
                  <a:pt x="1256356" y="191240"/>
                </a:cubicBezTo>
                <a:cubicBezTo>
                  <a:pt x="1252818" y="192978"/>
                  <a:pt x="1250017" y="193510"/>
                  <a:pt x="1246590" y="190301"/>
                </a:cubicBezTo>
                <a:cubicBezTo>
                  <a:pt x="1242834" y="186796"/>
                  <a:pt x="1237763" y="185497"/>
                  <a:pt x="1232191" y="188095"/>
                </a:cubicBezTo>
                <a:cubicBezTo>
                  <a:pt x="1233538" y="182836"/>
                  <a:pt x="1237700" y="181005"/>
                  <a:pt x="1242034" y="178439"/>
                </a:cubicBezTo>
                <a:close/>
                <a:moveTo>
                  <a:pt x="613127" y="177671"/>
                </a:moveTo>
                <a:lnTo>
                  <a:pt x="603782" y="185832"/>
                </a:lnTo>
                <a:lnTo>
                  <a:pt x="603737" y="185825"/>
                </a:lnTo>
                <a:lnTo>
                  <a:pt x="603408" y="186185"/>
                </a:lnTo>
                <a:lnTo>
                  <a:pt x="603753" y="185857"/>
                </a:lnTo>
                <a:lnTo>
                  <a:pt x="603782" y="185832"/>
                </a:lnTo>
                <a:lnTo>
                  <a:pt x="606804" y="186279"/>
                </a:lnTo>
                <a:cubicBezTo>
                  <a:pt x="614427" y="189002"/>
                  <a:pt x="622862" y="187281"/>
                  <a:pt x="629716" y="181381"/>
                </a:cubicBezTo>
                <a:cubicBezTo>
                  <a:pt x="624786" y="177030"/>
                  <a:pt x="621406" y="181772"/>
                  <a:pt x="617853" y="183681"/>
                </a:cubicBezTo>
                <a:cubicBezTo>
                  <a:pt x="616305" y="181709"/>
                  <a:pt x="615068" y="180129"/>
                  <a:pt x="613127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7" y="179456"/>
                  <a:pt x="842263" y="181772"/>
                </a:cubicBezTo>
                <a:cubicBezTo>
                  <a:pt x="839854" y="182492"/>
                  <a:pt x="839650" y="185700"/>
                  <a:pt x="841903" y="186530"/>
                </a:cubicBezTo>
                <a:cubicBezTo>
                  <a:pt x="846677" y="188314"/>
                  <a:pt x="851607" y="189613"/>
                  <a:pt x="857914" y="191569"/>
                </a:cubicBezTo>
                <a:cubicBezTo>
                  <a:pt x="858509" y="195795"/>
                  <a:pt x="862046" y="197297"/>
                  <a:pt x="867679" y="195560"/>
                </a:cubicBezTo>
                <a:cubicBezTo>
                  <a:pt x="869449" y="195012"/>
                  <a:pt x="871733" y="196373"/>
                  <a:pt x="873783" y="196327"/>
                </a:cubicBezTo>
                <a:cubicBezTo>
                  <a:pt x="874942" y="196295"/>
                  <a:pt x="876068" y="195200"/>
                  <a:pt x="877680" y="194324"/>
                </a:cubicBezTo>
                <a:cubicBezTo>
                  <a:pt x="871858" y="190896"/>
                  <a:pt x="862687" y="195326"/>
                  <a:pt x="861122" y="184746"/>
                </a:cubicBezTo>
                <a:cubicBezTo>
                  <a:pt x="864236" y="183806"/>
                  <a:pt x="867163" y="182085"/>
                  <a:pt x="869996" y="182210"/>
                </a:cubicBezTo>
                <a:cubicBezTo>
                  <a:pt x="877493" y="182555"/>
                  <a:pt x="884942" y="184057"/>
                  <a:pt x="892439" y="184417"/>
                </a:cubicBezTo>
                <a:cubicBezTo>
                  <a:pt x="905318" y="185043"/>
                  <a:pt x="918215" y="185153"/>
                  <a:pt x="931110" y="185465"/>
                </a:cubicBezTo>
                <a:cubicBezTo>
                  <a:pt x="931235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3" y="179362"/>
                  <a:pt x="866256" y="177170"/>
                </a:cubicBezTo>
                <a:close/>
                <a:moveTo>
                  <a:pt x="1044246" y="176764"/>
                </a:moveTo>
                <a:cubicBezTo>
                  <a:pt x="1043981" y="177327"/>
                  <a:pt x="1043698" y="177890"/>
                  <a:pt x="1043432" y="178470"/>
                </a:cubicBezTo>
                <a:cubicBezTo>
                  <a:pt x="1045264" y="178799"/>
                  <a:pt x="1047079" y="179111"/>
                  <a:pt x="1048911" y="179440"/>
                </a:cubicBezTo>
                <a:cubicBezTo>
                  <a:pt x="1049005" y="179049"/>
                  <a:pt x="1049082" y="178673"/>
                  <a:pt x="1049177" y="178282"/>
                </a:cubicBezTo>
                <a:cubicBezTo>
                  <a:pt x="1047517" y="177766"/>
                  <a:pt x="1045874" y="177265"/>
                  <a:pt x="1044246" y="176764"/>
                </a:cubicBezTo>
                <a:close/>
                <a:moveTo>
                  <a:pt x="1247420" y="176232"/>
                </a:moveTo>
                <a:cubicBezTo>
                  <a:pt x="1247560" y="176279"/>
                  <a:pt x="1247592" y="176592"/>
                  <a:pt x="1247669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6" y="176952"/>
                  <a:pt x="1246965" y="176686"/>
                  <a:pt x="1246824" y="176404"/>
                </a:cubicBezTo>
                <a:cubicBezTo>
                  <a:pt x="1247028" y="176342"/>
                  <a:pt x="1247263" y="176169"/>
                  <a:pt x="1247420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6" y="176545"/>
                  <a:pt x="1505853" y="176749"/>
                </a:cubicBezTo>
                <a:cubicBezTo>
                  <a:pt x="1505431" y="177296"/>
                  <a:pt x="1505071" y="177938"/>
                  <a:pt x="1504538" y="178360"/>
                </a:cubicBezTo>
                <a:cubicBezTo>
                  <a:pt x="1504398" y="178469"/>
                  <a:pt x="1503756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2" y="174824"/>
                </a:moveTo>
                <a:cubicBezTo>
                  <a:pt x="491821" y="175809"/>
                  <a:pt x="489051" y="178344"/>
                  <a:pt x="487267" y="182492"/>
                </a:cubicBezTo>
                <a:cubicBezTo>
                  <a:pt x="488269" y="183431"/>
                  <a:pt x="488910" y="184542"/>
                  <a:pt x="489756" y="184714"/>
                </a:cubicBezTo>
                <a:cubicBezTo>
                  <a:pt x="494340" y="185669"/>
                  <a:pt x="497409" y="188455"/>
                  <a:pt x="500054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9" y="197125"/>
                  <a:pt x="505469" y="197125"/>
                </a:cubicBezTo>
                <a:lnTo>
                  <a:pt x="505171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7" y="184589"/>
                  <a:pt x="494059" y="181083"/>
                  <a:pt x="496642" y="174824"/>
                </a:cubicBezTo>
                <a:close/>
                <a:moveTo>
                  <a:pt x="599856" y="174776"/>
                </a:moveTo>
                <a:cubicBezTo>
                  <a:pt x="599339" y="174870"/>
                  <a:pt x="598823" y="174964"/>
                  <a:pt x="598307" y="175043"/>
                </a:cubicBezTo>
                <a:cubicBezTo>
                  <a:pt x="598463" y="175450"/>
                  <a:pt x="598509" y="175981"/>
                  <a:pt x="598807" y="176232"/>
                </a:cubicBezTo>
                <a:cubicBezTo>
                  <a:pt x="599027" y="176404"/>
                  <a:pt x="599558" y="176169"/>
                  <a:pt x="599950" y="176107"/>
                </a:cubicBezTo>
                <a:cubicBezTo>
                  <a:pt x="599918" y="175668"/>
                  <a:pt x="599886" y="175230"/>
                  <a:pt x="599856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8" y="178220"/>
                  <a:pt x="756405" y="181506"/>
                </a:cubicBezTo>
                <a:cubicBezTo>
                  <a:pt x="760506" y="180770"/>
                  <a:pt x="763387" y="180239"/>
                  <a:pt x="767377" y="179519"/>
                </a:cubicBezTo>
                <a:cubicBezTo>
                  <a:pt x="764184" y="176983"/>
                  <a:pt x="762291" y="175465"/>
                  <a:pt x="759990" y="173650"/>
                </a:cubicBezTo>
                <a:close/>
                <a:moveTo>
                  <a:pt x="1257770" y="173372"/>
                </a:moveTo>
                <a:lnTo>
                  <a:pt x="1256230" y="175184"/>
                </a:lnTo>
                <a:cubicBezTo>
                  <a:pt x="1256012" y="174886"/>
                  <a:pt x="1255792" y="174573"/>
                  <a:pt x="1255573" y="174275"/>
                </a:cubicBezTo>
                <a:close/>
                <a:moveTo>
                  <a:pt x="1399634" y="173290"/>
                </a:moveTo>
                <a:cubicBezTo>
                  <a:pt x="1401136" y="174197"/>
                  <a:pt x="1402655" y="175121"/>
                  <a:pt x="1405565" y="176873"/>
                </a:cubicBezTo>
                <a:cubicBezTo>
                  <a:pt x="1401199" y="177406"/>
                  <a:pt x="1399774" y="176357"/>
                  <a:pt x="1398679" y="174824"/>
                </a:cubicBezTo>
                <a:cubicBezTo>
                  <a:pt x="1398992" y="174307"/>
                  <a:pt x="1399321" y="173790"/>
                  <a:pt x="1399634" y="173290"/>
                </a:cubicBezTo>
                <a:close/>
                <a:moveTo>
                  <a:pt x="1258187" y="172976"/>
                </a:moveTo>
                <a:lnTo>
                  <a:pt x="1257858" y="173336"/>
                </a:lnTo>
                <a:lnTo>
                  <a:pt x="1257770" y="173372"/>
                </a:lnTo>
                <a:lnTo>
                  <a:pt x="1257826" y="173305"/>
                </a:lnTo>
                <a:close/>
                <a:moveTo>
                  <a:pt x="1326438" y="172711"/>
                </a:moveTo>
                <a:cubicBezTo>
                  <a:pt x="1338223" y="170488"/>
                  <a:pt x="1349632" y="174416"/>
                  <a:pt x="1359805" y="178736"/>
                </a:cubicBezTo>
                <a:cubicBezTo>
                  <a:pt x="1368318" y="182351"/>
                  <a:pt x="1378788" y="183180"/>
                  <a:pt x="1385221" y="191522"/>
                </a:cubicBezTo>
                <a:cubicBezTo>
                  <a:pt x="1379461" y="193400"/>
                  <a:pt x="1375971" y="187813"/>
                  <a:pt x="1370807" y="187297"/>
                </a:cubicBezTo>
                <a:cubicBezTo>
                  <a:pt x="1365767" y="186796"/>
                  <a:pt x="1360932" y="184448"/>
                  <a:pt x="1355970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50" y="185466"/>
                </a:cubicBezTo>
                <a:cubicBezTo>
                  <a:pt x="1337769" y="187406"/>
                  <a:pt x="1334341" y="189128"/>
                  <a:pt x="1330288" y="191147"/>
                </a:cubicBezTo>
                <a:cubicBezTo>
                  <a:pt x="1335390" y="181412"/>
                  <a:pt x="1337190" y="177405"/>
                  <a:pt x="1326438" y="172711"/>
                </a:cubicBezTo>
                <a:close/>
                <a:moveTo>
                  <a:pt x="591858" y="171599"/>
                </a:moveTo>
                <a:cubicBezTo>
                  <a:pt x="589604" y="172679"/>
                  <a:pt x="587336" y="173744"/>
                  <a:pt x="585066" y="174824"/>
                </a:cubicBezTo>
                <a:cubicBezTo>
                  <a:pt x="585379" y="175308"/>
                  <a:pt x="585693" y="175809"/>
                  <a:pt x="585989" y="176294"/>
                </a:cubicBezTo>
                <a:cubicBezTo>
                  <a:pt x="588133" y="175136"/>
                  <a:pt x="590294" y="173978"/>
                  <a:pt x="592437" y="172836"/>
                </a:cubicBezTo>
                <a:cubicBezTo>
                  <a:pt x="592250" y="172429"/>
                  <a:pt x="592046" y="172007"/>
                  <a:pt x="591858" y="171599"/>
                </a:cubicBezTo>
                <a:close/>
                <a:moveTo>
                  <a:pt x="545955" y="170957"/>
                </a:moveTo>
                <a:cubicBezTo>
                  <a:pt x="546002" y="170847"/>
                  <a:pt x="547834" y="171254"/>
                  <a:pt x="547818" y="171380"/>
                </a:cubicBezTo>
                <a:cubicBezTo>
                  <a:pt x="547755" y="172820"/>
                  <a:pt x="547504" y="174244"/>
                  <a:pt x="547302" y="175668"/>
                </a:cubicBezTo>
                <a:cubicBezTo>
                  <a:pt x="546394" y="175465"/>
                  <a:pt x="545486" y="175246"/>
                  <a:pt x="544578" y="175026"/>
                </a:cubicBezTo>
                <a:cubicBezTo>
                  <a:pt x="545017" y="173665"/>
                  <a:pt x="545392" y="172272"/>
                  <a:pt x="545955" y="170957"/>
                </a:cubicBezTo>
                <a:close/>
                <a:moveTo>
                  <a:pt x="331014" y="170597"/>
                </a:moveTo>
                <a:cubicBezTo>
                  <a:pt x="332266" y="175606"/>
                  <a:pt x="330013" y="180849"/>
                  <a:pt x="336054" y="183713"/>
                </a:cubicBezTo>
                <a:cubicBezTo>
                  <a:pt x="336884" y="178391"/>
                  <a:pt x="336836" y="173978"/>
                  <a:pt x="331014" y="170597"/>
                </a:cubicBezTo>
                <a:close/>
                <a:moveTo>
                  <a:pt x="866554" y="170175"/>
                </a:moveTo>
                <a:cubicBezTo>
                  <a:pt x="866554" y="170175"/>
                  <a:pt x="866569" y="170191"/>
                  <a:pt x="866569" y="170191"/>
                </a:cubicBezTo>
                <a:lnTo>
                  <a:pt x="866565" y="170191"/>
                </a:lnTo>
                <a:close/>
                <a:moveTo>
                  <a:pt x="976527" y="170159"/>
                </a:moveTo>
                <a:cubicBezTo>
                  <a:pt x="977293" y="170801"/>
                  <a:pt x="977763" y="171192"/>
                  <a:pt x="978233" y="171599"/>
                </a:cubicBezTo>
                <a:cubicBezTo>
                  <a:pt x="977779" y="172022"/>
                  <a:pt x="977388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8" y="171584"/>
                  <a:pt x="976168" y="171036"/>
                  <a:pt x="976527" y="170159"/>
                </a:cubicBezTo>
                <a:close/>
                <a:moveTo>
                  <a:pt x="742633" y="169862"/>
                </a:moveTo>
                <a:cubicBezTo>
                  <a:pt x="743197" y="170018"/>
                  <a:pt x="743697" y="170410"/>
                  <a:pt x="744230" y="170738"/>
                </a:cubicBezTo>
                <a:cubicBezTo>
                  <a:pt x="743808" y="171395"/>
                  <a:pt x="743573" y="171787"/>
                  <a:pt x="743322" y="172178"/>
                </a:cubicBezTo>
                <a:cubicBezTo>
                  <a:pt x="742853" y="171771"/>
                  <a:pt x="742273" y="171427"/>
                  <a:pt x="741960" y="170926"/>
                </a:cubicBezTo>
                <a:cubicBezTo>
                  <a:pt x="741851" y="170769"/>
                  <a:pt x="742525" y="169815"/>
                  <a:pt x="742633" y="169862"/>
                </a:cubicBezTo>
                <a:close/>
                <a:moveTo>
                  <a:pt x="1041695" y="169674"/>
                </a:moveTo>
                <a:cubicBezTo>
                  <a:pt x="1038283" y="169690"/>
                  <a:pt x="1034856" y="169690"/>
                  <a:pt x="1030255" y="169690"/>
                </a:cubicBezTo>
                <a:cubicBezTo>
                  <a:pt x="1031195" y="171614"/>
                  <a:pt x="1031930" y="173117"/>
                  <a:pt x="1032697" y="174667"/>
                </a:cubicBezTo>
                <a:cubicBezTo>
                  <a:pt x="1034418" y="173571"/>
                  <a:pt x="1035749" y="172460"/>
                  <a:pt x="1037266" y="171834"/>
                </a:cubicBezTo>
                <a:cubicBezTo>
                  <a:pt x="1038675" y="171255"/>
                  <a:pt x="1040303" y="171177"/>
                  <a:pt x="1041836" y="170879"/>
                </a:cubicBezTo>
                <a:cubicBezTo>
                  <a:pt x="1041789" y="170473"/>
                  <a:pt x="1041742" y="170081"/>
                  <a:pt x="1041695" y="169674"/>
                </a:cubicBezTo>
                <a:close/>
                <a:moveTo>
                  <a:pt x="1251739" y="169658"/>
                </a:moveTo>
                <a:cubicBezTo>
                  <a:pt x="1251926" y="170050"/>
                  <a:pt x="1252146" y="170441"/>
                  <a:pt x="1252349" y="170832"/>
                </a:cubicBezTo>
                <a:cubicBezTo>
                  <a:pt x="1252036" y="171161"/>
                  <a:pt x="1251723" y="171505"/>
                  <a:pt x="1251409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6" y="170206"/>
                  <a:pt x="1251348" y="169893"/>
                  <a:pt x="1251739" y="169658"/>
                </a:cubicBezTo>
                <a:close/>
                <a:moveTo>
                  <a:pt x="1168697" y="169517"/>
                </a:moveTo>
                <a:cubicBezTo>
                  <a:pt x="1172407" y="170394"/>
                  <a:pt x="1176115" y="171254"/>
                  <a:pt x="1179810" y="172131"/>
                </a:cubicBezTo>
                <a:cubicBezTo>
                  <a:pt x="1179747" y="172788"/>
                  <a:pt x="1179668" y="173445"/>
                  <a:pt x="1179607" y="174087"/>
                </a:cubicBezTo>
                <a:cubicBezTo>
                  <a:pt x="1175208" y="175574"/>
                  <a:pt x="1171374" y="174885"/>
                  <a:pt x="1168697" y="169517"/>
                </a:cubicBezTo>
                <a:close/>
                <a:moveTo>
                  <a:pt x="1056375" y="168735"/>
                </a:moveTo>
                <a:cubicBezTo>
                  <a:pt x="1057501" y="169048"/>
                  <a:pt x="1058629" y="169346"/>
                  <a:pt x="1059772" y="169658"/>
                </a:cubicBezTo>
                <a:cubicBezTo>
                  <a:pt x="1059630" y="170112"/>
                  <a:pt x="1059505" y="170550"/>
                  <a:pt x="1059381" y="170989"/>
                </a:cubicBezTo>
                <a:cubicBezTo>
                  <a:pt x="1058253" y="170645"/>
                  <a:pt x="1057141" y="170300"/>
                  <a:pt x="1056015" y="169955"/>
                </a:cubicBezTo>
                <a:cubicBezTo>
                  <a:pt x="1056140" y="169549"/>
                  <a:pt x="1056250" y="169142"/>
                  <a:pt x="1056375" y="168735"/>
                </a:cubicBezTo>
                <a:close/>
                <a:moveTo>
                  <a:pt x="1104438" y="168078"/>
                </a:moveTo>
                <a:cubicBezTo>
                  <a:pt x="1104406" y="168047"/>
                  <a:pt x="1104093" y="168297"/>
                  <a:pt x="1103921" y="168422"/>
                </a:cubicBezTo>
                <a:cubicBezTo>
                  <a:pt x="1104140" y="168720"/>
                  <a:pt x="1104360" y="169017"/>
                  <a:pt x="1104594" y="169314"/>
                </a:cubicBezTo>
                <a:cubicBezTo>
                  <a:pt x="1104781" y="169190"/>
                  <a:pt x="1104954" y="169080"/>
                  <a:pt x="1105141" y="168954"/>
                </a:cubicBezTo>
                <a:cubicBezTo>
                  <a:pt x="1104907" y="168657"/>
                  <a:pt x="1104703" y="168344"/>
                  <a:pt x="1104438" y="168078"/>
                </a:cubicBezTo>
                <a:close/>
                <a:moveTo>
                  <a:pt x="1185664" y="167953"/>
                </a:moveTo>
                <a:cubicBezTo>
                  <a:pt x="1185976" y="168219"/>
                  <a:pt x="1186274" y="168470"/>
                  <a:pt x="1186555" y="168719"/>
                </a:cubicBezTo>
                <a:cubicBezTo>
                  <a:pt x="1186415" y="168892"/>
                  <a:pt x="1186290" y="169079"/>
                  <a:pt x="1186149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4" y="167953"/>
                </a:cubicBezTo>
                <a:close/>
                <a:moveTo>
                  <a:pt x="951628" y="167921"/>
                </a:moveTo>
                <a:cubicBezTo>
                  <a:pt x="951721" y="168109"/>
                  <a:pt x="951909" y="168328"/>
                  <a:pt x="951894" y="168516"/>
                </a:cubicBezTo>
                <a:cubicBezTo>
                  <a:pt x="951879" y="168657"/>
                  <a:pt x="951596" y="168767"/>
                  <a:pt x="951440" y="168908"/>
                </a:cubicBezTo>
                <a:cubicBezTo>
                  <a:pt x="951299" y="168578"/>
                  <a:pt x="951159" y="168266"/>
                  <a:pt x="951001" y="167937"/>
                </a:cubicBezTo>
                <a:cubicBezTo>
                  <a:pt x="951221" y="167921"/>
                  <a:pt x="951425" y="167921"/>
                  <a:pt x="951628" y="167921"/>
                </a:cubicBezTo>
                <a:close/>
                <a:moveTo>
                  <a:pt x="1062322" y="167483"/>
                </a:moveTo>
                <a:cubicBezTo>
                  <a:pt x="1068880" y="168657"/>
                  <a:pt x="1073668" y="169502"/>
                  <a:pt x="1079476" y="170535"/>
                </a:cubicBezTo>
                <a:cubicBezTo>
                  <a:pt x="1073419" y="175559"/>
                  <a:pt x="1067472" y="174573"/>
                  <a:pt x="1062322" y="167483"/>
                </a:cubicBezTo>
                <a:close/>
                <a:moveTo>
                  <a:pt x="869354" y="167342"/>
                </a:moveTo>
                <a:cubicBezTo>
                  <a:pt x="869682" y="167890"/>
                  <a:pt x="870026" y="168438"/>
                  <a:pt x="870356" y="168986"/>
                </a:cubicBezTo>
                <a:cubicBezTo>
                  <a:pt x="869119" y="169376"/>
                  <a:pt x="867867" y="169784"/>
                  <a:pt x="866646" y="170206"/>
                </a:cubicBezTo>
                <a:cubicBezTo>
                  <a:pt x="867554" y="169252"/>
                  <a:pt x="868447" y="168296"/>
                  <a:pt x="869354" y="167342"/>
                </a:cubicBezTo>
                <a:close/>
                <a:moveTo>
                  <a:pt x="1295825" y="166794"/>
                </a:moveTo>
                <a:cubicBezTo>
                  <a:pt x="1295622" y="166778"/>
                  <a:pt x="1295403" y="166967"/>
                  <a:pt x="1295184" y="167060"/>
                </a:cubicBezTo>
                <a:cubicBezTo>
                  <a:pt x="1295184" y="167279"/>
                  <a:pt x="1295184" y="167483"/>
                  <a:pt x="1295184" y="167702"/>
                </a:cubicBezTo>
                <a:cubicBezTo>
                  <a:pt x="1295528" y="167561"/>
                  <a:pt x="1295857" y="167420"/>
                  <a:pt x="1296200" y="167279"/>
                </a:cubicBezTo>
                <a:cubicBezTo>
                  <a:pt x="1296076" y="167108"/>
                  <a:pt x="1295965" y="166810"/>
                  <a:pt x="1295825" y="166794"/>
                </a:cubicBezTo>
                <a:close/>
                <a:moveTo>
                  <a:pt x="1694220" y="166685"/>
                </a:moveTo>
                <a:cubicBezTo>
                  <a:pt x="1694533" y="166919"/>
                  <a:pt x="1694861" y="167154"/>
                  <a:pt x="1695175" y="167389"/>
                </a:cubicBezTo>
                <a:cubicBezTo>
                  <a:pt x="1694407" y="168437"/>
                  <a:pt x="1693657" y="169486"/>
                  <a:pt x="1692890" y="170534"/>
                </a:cubicBezTo>
                <a:cubicBezTo>
                  <a:pt x="1692561" y="170284"/>
                  <a:pt x="1692233" y="170049"/>
                  <a:pt x="1691903" y="169814"/>
                </a:cubicBezTo>
                <a:cubicBezTo>
                  <a:pt x="1692670" y="168766"/>
                  <a:pt x="1693453" y="167733"/>
                  <a:pt x="1694220" y="166685"/>
                </a:cubicBezTo>
                <a:close/>
                <a:moveTo>
                  <a:pt x="1178104" y="166372"/>
                </a:moveTo>
                <a:cubicBezTo>
                  <a:pt x="1178292" y="166513"/>
                  <a:pt x="1178463" y="166654"/>
                  <a:pt x="1178652" y="166795"/>
                </a:cubicBezTo>
                <a:cubicBezTo>
                  <a:pt x="1178386" y="167092"/>
                  <a:pt x="1178151" y="167421"/>
                  <a:pt x="1177854" y="167671"/>
                </a:cubicBezTo>
                <a:cubicBezTo>
                  <a:pt x="1177822" y="167702"/>
                  <a:pt x="1177510" y="167421"/>
                  <a:pt x="1177321" y="167280"/>
                </a:cubicBezTo>
                <a:cubicBezTo>
                  <a:pt x="1177587" y="166967"/>
                  <a:pt x="1177837" y="166669"/>
                  <a:pt x="1178104" y="166372"/>
                </a:cubicBezTo>
                <a:close/>
                <a:moveTo>
                  <a:pt x="1157274" y="166012"/>
                </a:moveTo>
                <a:cubicBezTo>
                  <a:pt x="1159543" y="166685"/>
                  <a:pt x="1161811" y="167374"/>
                  <a:pt x="1164081" y="168047"/>
                </a:cubicBezTo>
                <a:cubicBezTo>
                  <a:pt x="1160811" y="170660"/>
                  <a:pt x="1158243" y="170957"/>
                  <a:pt x="1156615" y="168140"/>
                </a:cubicBezTo>
                <a:cubicBezTo>
                  <a:pt x="1156851" y="167436"/>
                  <a:pt x="1157070" y="166732"/>
                  <a:pt x="1157274" y="166012"/>
                </a:cubicBezTo>
                <a:close/>
                <a:moveTo>
                  <a:pt x="1010193" y="165758"/>
                </a:moveTo>
                <a:cubicBezTo>
                  <a:pt x="1008767" y="165621"/>
                  <a:pt x="1007649" y="166450"/>
                  <a:pt x="1005591" y="168125"/>
                </a:cubicBezTo>
                <a:cubicBezTo>
                  <a:pt x="1009111" y="168470"/>
                  <a:pt x="1012164" y="168767"/>
                  <a:pt x="1016639" y="169190"/>
                </a:cubicBezTo>
                <a:cubicBezTo>
                  <a:pt x="1013353" y="166998"/>
                  <a:pt x="1011620" y="165895"/>
                  <a:pt x="1010193" y="165758"/>
                </a:cubicBezTo>
                <a:close/>
                <a:moveTo>
                  <a:pt x="533874" y="165386"/>
                </a:moveTo>
                <a:lnTo>
                  <a:pt x="534375" y="165434"/>
                </a:lnTo>
                <a:lnTo>
                  <a:pt x="534078" y="165903"/>
                </a:lnTo>
                <a:close/>
                <a:moveTo>
                  <a:pt x="573486" y="165308"/>
                </a:moveTo>
                <a:cubicBezTo>
                  <a:pt x="572890" y="165950"/>
                  <a:pt x="572279" y="166591"/>
                  <a:pt x="571685" y="167249"/>
                </a:cubicBezTo>
                <a:cubicBezTo>
                  <a:pt x="572750" y="168047"/>
                  <a:pt x="573813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3" y="167077"/>
                  <a:pt x="574549" y="166200"/>
                  <a:pt x="573486" y="165308"/>
                </a:cubicBezTo>
                <a:close/>
                <a:moveTo>
                  <a:pt x="1309081" y="165135"/>
                </a:moveTo>
                <a:cubicBezTo>
                  <a:pt x="1309441" y="165135"/>
                  <a:pt x="1309817" y="165213"/>
                  <a:pt x="1310177" y="165260"/>
                </a:cubicBezTo>
                <a:cubicBezTo>
                  <a:pt x="1310114" y="165479"/>
                  <a:pt x="1310068" y="165683"/>
                  <a:pt x="1310020" y="165902"/>
                </a:cubicBezTo>
                <a:cubicBezTo>
                  <a:pt x="1309660" y="165855"/>
                  <a:pt x="1309285" y="165792"/>
                  <a:pt x="1308925" y="165730"/>
                </a:cubicBezTo>
                <a:cubicBezTo>
                  <a:pt x="1308972" y="165526"/>
                  <a:pt x="1309034" y="165135"/>
                  <a:pt x="1309081" y="165135"/>
                </a:cubicBezTo>
                <a:close/>
                <a:moveTo>
                  <a:pt x="440801" y="164776"/>
                </a:moveTo>
                <a:cubicBezTo>
                  <a:pt x="439533" y="165058"/>
                  <a:pt x="438266" y="165292"/>
                  <a:pt x="437029" y="165652"/>
                </a:cubicBezTo>
                <a:cubicBezTo>
                  <a:pt x="436904" y="165683"/>
                  <a:pt x="437014" y="166951"/>
                  <a:pt x="437045" y="166951"/>
                </a:cubicBezTo>
                <a:cubicBezTo>
                  <a:pt x="438374" y="167030"/>
                  <a:pt x="439706" y="167014"/>
                  <a:pt x="441036" y="167014"/>
                </a:cubicBezTo>
                <a:cubicBezTo>
                  <a:pt x="440957" y="166262"/>
                  <a:pt x="440880" y="165527"/>
                  <a:pt x="440801" y="164776"/>
                </a:cubicBezTo>
                <a:close/>
                <a:moveTo>
                  <a:pt x="721145" y="164588"/>
                </a:moveTo>
                <a:cubicBezTo>
                  <a:pt x="721286" y="164572"/>
                  <a:pt x="721458" y="165417"/>
                  <a:pt x="721740" y="166153"/>
                </a:cubicBezTo>
                <a:cubicBezTo>
                  <a:pt x="720989" y="166231"/>
                  <a:pt x="720269" y="166434"/>
                  <a:pt x="719628" y="166325"/>
                </a:cubicBezTo>
                <a:cubicBezTo>
                  <a:pt x="719393" y="166278"/>
                  <a:pt x="719283" y="165495"/>
                  <a:pt x="719127" y="165041"/>
                </a:cubicBezTo>
                <a:cubicBezTo>
                  <a:pt x="719800" y="164870"/>
                  <a:pt x="720472" y="164604"/>
                  <a:pt x="721145" y="164588"/>
                </a:cubicBezTo>
                <a:close/>
                <a:moveTo>
                  <a:pt x="480695" y="164416"/>
                </a:moveTo>
                <a:cubicBezTo>
                  <a:pt x="480318" y="164447"/>
                  <a:pt x="479989" y="164901"/>
                  <a:pt x="479646" y="165183"/>
                </a:cubicBezTo>
                <a:cubicBezTo>
                  <a:pt x="480099" y="165496"/>
                  <a:pt x="480554" y="165824"/>
                  <a:pt x="481008" y="166137"/>
                </a:cubicBezTo>
                <a:cubicBezTo>
                  <a:pt x="481242" y="165794"/>
                  <a:pt x="481491" y="165434"/>
                  <a:pt x="481743" y="165074"/>
                </a:cubicBezTo>
                <a:cubicBezTo>
                  <a:pt x="481398" y="164838"/>
                  <a:pt x="481023" y="164400"/>
                  <a:pt x="480695" y="164416"/>
                </a:cubicBezTo>
                <a:close/>
                <a:moveTo>
                  <a:pt x="286081" y="163931"/>
                </a:moveTo>
                <a:cubicBezTo>
                  <a:pt x="286567" y="165355"/>
                  <a:pt x="287051" y="166794"/>
                  <a:pt x="287803" y="169017"/>
                </a:cubicBezTo>
                <a:cubicBezTo>
                  <a:pt x="284172" y="168908"/>
                  <a:pt x="280855" y="168140"/>
                  <a:pt x="278788" y="171599"/>
                </a:cubicBezTo>
                <a:cubicBezTo>
                  <a:pt x="278334" y="172350"/>
                  <a:pt x="275534" y="171959"/>
                  <a:pt x="273938" y="171599"/>
                </a:cubicBezTo>
                <a:cubicBezTo>
                  <a:pt x="273296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80" y="164463"/>
                  <a:pt x="286081" y="163931"/>
                </a:cubicBezTo>
                <a:close/>
                <a:moveTo>
                  <a:pt x="949719" y="162944"/>
                </a:moveTo>
                <a:lnTo>
                  <a:pt x="949672" y="163367"/>
                </a:lnTo>
                <a:lnTo>
                  <a:pt x="949281" y="163117"/>
                </a:lnTo>
                <a:close/>
                <a:moveTo>
                  <a:pt x="1222113" y="162554"/>
                </a:moveTo>
                <a:cubicBezTo>
                  <a:pt x="1222456" y="162569"/>
                  <a:pt x="1222770" y="162944"/>
                  <a:pt x="1223239" y="163274"/>
                </a:cubicBezTo>
                <a:cubicBezTo>
                  <a:pt x="1222425" y="163508"/>
                  <a:pt x="1221956" y="163774"/>
                  <a:pt x="1221533" y="163727"/>
                </a:cubicBezTo>
                <a:cubicBezTo>
                  <a:pt x="1221252" y="163695"/>
                  <a:pt x="1221017" y="163195"/>
                  <a:pt x="1220767" y="162914"/>
                </a:cubicBezTo>
                <a:cubicBezTo>
                  <a:pt x="1221220" y="162788"/>
                  <a:pt x="1221673" y="162521"/>
                  <a:pt x="1222113" y="162554"/>
                </a:cubicBezTo>
                <a:close/>
                <a:moveTo>
                  <a:pt x="1364421" y="162335"/>
                </a:moveTo>
                <a:cubicBezTo>
                  <a:pt x="1364766" y="162601"/>
                  <a:pt x="1364922" y="163101"/>
                  <a:pt x="1365141" y="163508"/>
                </a:cubicBezTo>
                <a:cubicBezTo>
                  <a:pt x="1364781" y="163696"/>
                  <a:pt x="1364249" y="164103"/>
                  <a:pt x="1364107" y="163994"/>
                </a:cubicBezTo>
                <a:cubicBezTo>
                  <a:pt x="1363764" y="163727"/>
                  <a:pt x="1363606" y="163226"/>
                  <a:pt x="1363388" y="162835"/>
                </a:cubicBezTo>
                <a:cubicBezTo>
                  <a:pt x="1363748" y="162647"/>
                  <a:pt x="1364280" y="162240"/>
                  <a:pt x="1364421" y="162335"/>
                </a:cubicBezTo>
                <a:close/>
                <a:moveTo>
                  <a:pt x="712663" y="162178"/>
                </a:moveTo>
                <a:cubicBezTo>
                  <a:pt x="712882" y="162178"/>
                  <a:pt x="713086" y="162178"/>
                  <a:pt x="713290" y="162194"/>
                </a:cubicBezTo>
                <a:cubicBezTo>
                  <a:pt x="713383" y="162397"/>
                  <a:pt x="713556" y="162616"/>
                  <a:pt x="713539" y="162788"/>
                </a:cubicBezTo>
                <a:cubicBezTo>
                  <a:pt x="713524" y="162929"/>
                  <a:pt x="713242" y="163038"/>
                  <a:pt x="713070" y="163148"/>
                </a:cubicBezTo>
                <a:cubicBezTo>
                  <a:pt x="712930" y="162819"/>
                  <a:pt x="712803" y="162506"/>
                  <a:pt x="712663" y="162178"/>
                </a:cubicBezTo>
                <a:close/>
                <a:moveTo>
                  <a:pt x="1491783" y="162053"/>
                </a:moveTo>
                <a:cubicBezTo>
                  <a:pt x="1497339" y="164682"/>
                  <a:pt x="1502910" y="167312"/>
                  <a:pt x="1508467" y="169941"/>
                </a:cubicBezTo>
                <a:cubicBezTo>
                  <a:pt x="1501377" y="170754"/>
                  <a:pt x="1495351" y="169080"/>
                  <a:pt x="1490766" y="163962"/>
                </a:cubicBezTo>
                <a:cubicBezTo>
                  <a:pt x="1491109" y="163320"/>
                  <a:pt x="1491439" y="162695"/>
                  <a:pt x="1491783" y="162053"/>
                </a:cubicBezTo>
                <a:close/>
                <a:moveTo>
                  <a:pt x="983476" y="161724"/>
                </a:moveTo>
                <a:cubicBezTo>
                  <a:pt x="983523" y="162335"/>
                  <a:pt x="983570" y="162929"/>
                  <a:pt x="983617" y="163540"/>
                </a:cubicBezTo>
                <a:cubicBezTo>
                  <a:pt x="981771" y="163649"/>
                  <a:pt x="979923" y="163759"/>
                  <a:pt x="978093" y="163853"/>
                </a:cubicBezTo>
                <a:cubicBezTo>
                  <a:pt x="978046" y="163274"/>
                  <a:pt x="977998" y="162695"/>
                  <a:pt x="977952" y="162116"/>
                </a:cubicBezTo>
                <a:cubicBezTo>
                  <a:pt x="979798" y="161990"/>
                  <a:pt x="981630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7" y="161458"/>
                  <a:pt x="1165490" y="161615"/>
                  <a:pt x="1165913" y="161786"/>
                </a:cubicBezTo>
                <a:cubicBezTo>
                  <a:pt x="1165615" y="162240"/>
                  <a:pt x="1165318" y="162710"/>
                  <a:pt x="1165021" y="163164"/>
                </a:cubicBezTo>
                <a:cubicBezTo>
                  <a:pt x="1164660" y="162866"/>
                  <a:pt x="1164175" y="162647"/>
                  <a:pt x="1164004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4" y="161020"/>
                </a:moveTo>
                <a:cubicBezTo>
                  <a:pt x="664507" y="160973"/>
                  <a:pt x="663850" y="161442"/>
                  <a:pt x="663192" y="161693"/>
                </a:cubicBezTo>
                <a:cubicBezTo>
                  <a:pt x="663600" y="162209"/>
                  <a:pt x="663928" y="163038"/>
                  <a:pt x="664445" y="163180"/>
                </a:cubicBezTo>
                <a:cubicBezTo>
                  <a:pt x="665008" y="163336"/>
                  <a:pt x="665728" y="162835"/>
                  <a:pt x="666886" y="162460"/>
                </a:cubicBezTo>
                <a:cubicBezTo>
                  <a:pt x="666072" y="161755"/>
                  <a:pt x="665634" y="161067"/>
                  <a:pt x="665134" y="161020"/>
                </a:cubicBezTo>
                <a:close/>
                <a:moveTo>
                  <a:pt x="897650" y="160832"/>
                </a:moveTo>
                <a:cubicBezTo>
                  <a:pt x="898777" y="160676"/>
                  <a:pt x="900013" y="161317"/>
                  <a:pt x="901187" y="162413"/>
                </a:cubicBezTo>
                <a:cubicBezTo>
                  <a:pt x="891406" y="165495"/>
                  <a:pt x="881670" y="168547"/>
                  <a:pt x="871482" y="165041"/>
                </a:cubicBezTo>
                <a:cubicBezTo>
                  <a:pt x="871326" y="164384"/>
                  <a:pt x="871170" y="163727"/>
                  <a:pt x="871012" y="163070"/>
                </a:cubicBezTo>
                <a:cubicBezTo>
                  <a:pt x="873204" y="162287"/>
                  <a:pt x="875646" y="160472"/>
                  <a:pt x="877555" y="160926"/>
                </a:cubicBezTo>
                <a:cubicBezTo>
                  <a:pt x="884347" y="162537"/>
                  <a:pt x="890952" y="161723"/>
                  <a:pt x="897650" y="160832"/>
                </a:cubicBezTo>
                <a:close/>
                <a:moveTo>
                  <a:pt x="567725" y="160785"/>
                </a:moveTo>
                <a:cubicBezTo>
                  <a:pt x="567725" y="160785"/>
                  <a:pt x="567412" y="161129"/>
                  <a:pt x="567412" y="161129"/>
                </a:cubicBezTo>
                <a:lnTo>
                  <a:pt x="567757" y="160817"/>
                </a:lnTo>
                <a:cubicBezTo>
                  <a:pt x="568272" y="160817"/>
                  <a:pt x="568790" y="160817"/>
                  <a:pt x="569306" y="160832"/>
                </a:cubicBezTo>
                <a:lnTo>
                  <a:pt x="569634" y="161129"/>
                </a:lnTo>
                <a:lnTo>
                  <a:pt x="569338" y="160785"/>
                </a:lnTo>
                <a:cubicBezTo>
                  <a:pt x="568790" y="160785"/>
                  <a:pt x="568257" y="160785"/>
                  <a:pt x="567725" y="160785"/>
                </a:cubicBezTo>
                <a:close/>
                <a:moveTo>
                  <a:pt x="801808" y="159611"/>
                </a:moveTo>
                <a:cubicBezTo>
                  <a:pt x="801620" y="159674"/>
                  <a:pt x="801432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7" y="160300"/>
                  <a:pt x="802214" y="160034"/>
                  <a:pt x="802324" y="159908"/>
                </a:cubicBezTo>
                <a:cubicBezTo>
                  <a:pt x="802151" y="159815"/>
                  <a:pt x="801980" y="159721"/>
                  <a:pt x="801808" y="159611"/>
                </a:cubicBezTo>
                <a:close/>
                <a:moveTo>
                  <a:pt x="1126818" y="159377"/>
                </a:moveTo>
                <a:cubicBezTo>
                  <a:pt x="1126223" y="159987"/>
                  <a:pt x="1125643" y="160598"/>
                  <a:pt x="1125049" y="161207"/>
                </a:cubicBezTo>
                <a:cubicBezTo>
                  <a:pt x="1126458" y="163336"/>
                  <a:pt x="1127631" y="165731"/>
                  <a:pt x="1129432" y="167420"/>
                </a:cubicBezTo>
                <a:cubicBezTo>
                  <a:pt x="1130057" y="168000"/>
                  <a:pt x="1133094" y="167311"/>
                  <a:pt x="1133610" y="166388"/>
                </a:cubicBezTo>
                <a:cubicBezTo>
                  <a:pt x="1134204" y="165339"/>
                  <a:pt x="1133751" y="162757"/>
                  <a:pt x="1132812" y="161990"/>
                </a:cubicBezTo>
                <a:cubicBezTo>
                  <a:pt x="1131199" y="160660"/>
                  <a:pt x="1128852" y="160205"/>
                  <a:pt x="1126818" y="159377"/>
                </a:cubicBezTo>
                <a:close/>
                <a:moveTo>
                  <a:pt x="1100698" y="159314"/>
                </a:moveTo>
                <a:cubicBezTo>
                  <a:pt x="1100822" y="159517"/>
                  <a:pt x="1100962" y="159720"/>
                  <a:pt x="1101088" y="159924"/>
                </a:cubicBezTo>
                <a:cubicBezTo>
                  <a:pt x="1100775" y="160096"/>
                  <a:pt x="1100462" y="160253"/>
                  <a:pt x="1100150" y="160424"/>
                </a:cubicBezTo>
                <a:cubicBezTo>
                  <a:pt x="1100150" y="160174"/>
                  <a:pt x="1100071" y="159893"/>
                  <a:pt x="1100150" y="159689"/>
                </a:cubicBezTo>
                <a:cubicBezTo>
                  <a:pt x="1100227" y="159517"/>
                  <a:pt x="1100509" y="159439"/>
                  <a:pt x="1100698" y="159314"/>
                </a:cubicBezTo>
                <a:close/>
                <a:moveTo>
                  <a:pt x="675760" y="158609"/>
                </a:moveTo>
                <a:cubicBezTo>
                  <a:pt x="675415" y="158468"/>
                  <a:pt x="674899" y="158719"/>
                  <a:pt x="674460" y="158798"/>
                </a:cubicBezTo>
                <a:cubicBezTo>
                  <a:pt x="674617" y="159298"/>
                  <a:pt x="674758" y="159799"/>
                  <a:pt x="674914" y="160300"/>
                </a:cubicBezTo>
                <a:cubicBezTo>
                  <a:pt x="675321" y="160112"/>
                  <a:pt x="675728" y="159940"/>
                  <a:pt x="676152" y="159752"/>
                </a:cubicBezTo>
                <a:cubicBezTo>
                  <a:pt x="676027" y="159345"/>
                  <a:pt x="676009" y="158719"/>
                  <a:pt x="675760" y="158609"/>
                </a:cubicBezTo>
                <a:close/>
                <a:moveTo>
                  <a:pt x="692474" y="158375"/>
                </a:moveTo>
                <a:cubicBezTo>
                  <a:pt x="692662" y="158735"/>
                  <a:pt x="693084" y="159283"/>
                  <a:pt x="692975" y="159407"/>
                </a:cubicBezTo>
                <a:cubicBezTo>
                  <a:pt x="692694" y="159752"/>
                  <a:pt x="692193" y="159908"/>
                  <a:pt x="691786" y="160143"/>
                </a:cubicBezTo>
                <a:cubicBezTo>
                  <a:pt x="691598" y="159783"/>
                  <a:pt x="691175" y="159236"/>
                  <a:pt x="691285" y="159110"/>
                </a:cubicBezTo>
                <a:cubicBezTo>
                  <a:pt x="691550" y="158766"/>
                  <a:pt x="692052" y="158609"/>
                  <a:pt x="692474" y="158375"/>
                </a:cubicBezTo>
                <a:close/>
                <a:moveTo>
                  <a:pt x="722664" y="157842"/>
                </a:moveTo>
                <a:cubicBezTo>
                  <a:pt x="722867" y="158453"/>
                  <a:pt x="723071" y="159079"/>
                  <a:pt x="723274" y="159689"/>
                </a:cubicBezTo>
                <a:cubicBezTo>
                  <a:pt x="721473" y="160409"/>
                  <a:pt x="719659" y="161114"/>
                  <a:pt x="717859" y="161834"/>
                </a:cubicBezTo>
                <a:cubicBezTo>
                  <a:pt x="717609" y="161004"/>
                  <a:pt x="717343" y="160158"/>
                  <a:pt x="717061" y="159329"/>
                </a:cubicBezTo>
                <a:cubicBezTo>
                  <a:pt x="718923" y="158828"/>
                  <a:pt x="720801" y="158327"/>
                  <a:pt x="722664" y="157842"/>
                </a:cubicBezTo>
                <a:close/>
                <a:moveTo>
                  <a:pt x="1292138" y="157599"/>
                </a:moveTo>
                <a:lnTo>
                  <a:pt x="1292289" y="157655"/>
                </a:lnTo>
                <a:lnTo>
                  <a:pt x="1292246" y="157699"/>
                </a:lnTo>
                <a:lnTo>
                  <a:pt x="1292241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9" y="164588"/>
                </a:cubicBezTo>
                <a:cubicBezTo>
                  <a:pt x="920123" y="165479"/>
                  <a:pt x="918966" y="164634"/>
                  <a:pt x="919466" y="158766"/>
                </a:cubicBezTo>
                <a:cubicBezTo>
                  <a:pt x="920092" y="158327"/>
                  <a:pt x="920734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2" y="156857"/>
                  <a:pt x="867147" y="157592"/>
                  <a:pt x="867899" y="158155"/>
                </a:cubicBezTo>
                <a:cubicBezTo>
                  <a:pt x="867070" y="158812"/>
                  <a:pt x="866552" y="159548"/>
                  <a:pt x="865990" y="159579"/>
                </a:cubicBezTo>
                <a:cubicBezTo>
                  <a:pt x="865551" y="159595"/>
                  <a:pt x="865066" y="158750"/>
                  <a:pt x="864613" y="158280"/>
                </a:cubicBezTo>
                <a:cubicBezTo>
                  <a:pt x="865114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8" y="158625"/>
                  <a:pt x="1205273" y="159407"/>
                  <a:pt x="1203379" y="167828"/>
                </a:cubicBezTo>
                <a:cubicBezTo>
                  <a:pt x="1201125" y="164087"/>
                  <a:pt x="1199138" y="160754"/>
                  <a:pt x="1196743" y="156747"/>
                </a:cubicBezTo>
                <a:close/>
                <a:moveTo>
                  <a:pt x="981349" y="156308"/>
                </a:moveTo>
                <a:cubicBezTo>
                  <a:pt x="982882" y="156465"/>
                  <a:pt x="984415" y="156621"/>
                  <a:pt x="985933" y="156762"/>
                </a:cubicBezTo>
                <a:cubicBezTo>
                  <a:pt x="986012" y="157154"/>
                  <a:pt x="986074" y="157561"/>
                  <a:pt x="986152" y="157952"/>
                </a:cubicBezTo>
                <a:cubicBezTo>
                  <a:pt x="985213" y="158297"/>
                  <a:pt x="984290" y="158907"/>
                  <a:pt x="983352" y="158907"/>
                </a:cubicBezTo>
                <a:cubicBezTo>
                  <a:pt x="982538" y="158907"/>
                  <a:pt x="981724" y="158202"/>
                  <a:pt x="980925" y="157811"/>
                </a:cubicBezTo>
                <a:cubicBezTo>
                  <a:pt x="981051" y="157325"/>
                  <a:pt x="981207" y="156809"/>
                  <a:pt x="981349" y="156308"/>
                </a:cubicBezTo>
                <a:close/>
                <a:moveTo>
                  <a:pt x="960335" y="156172"/>
                </a:moveTo>
                <a:cubicBezTo>
                  <a:pt x="962763" y="156582"/>
                  <a:pt x="965730" y="158719"/>
                  <a:pt x="971175" y="162929"/>
                </a:cubicBezTo>
                <a:cubicBezTo>
                  <a:pt x="963679" y="164822"/>
                  <a:pt x="957842" y="164306"/>
                  <a:pt x="952723" y="159767"/>
                </a:cubicBezTo>
                <a:cubicBezTo>
                  <a:pt x="956019" y="157076"/>
                  <a:pt x="957907" y="155761"/>
                  <a:pt x="960335" y="156172"/>
                </a:cubicBezTo>
                <a:close/>
                <a:moveTo>
                  <a:pt x="877743" y="156105"/>
                </a:moveTo>
                <a:cubicBezTo>
                  <a:pt x="877758" y="156308"/>
                  <a:pt x="877789" y="156528"/>
                  <a:pt x="877804" y="156747"/>
                </a:cubicBezTo>
                <a:cubicBezTo>
                  <a:pt x="877585" y="156809"/>
                  <a:pt x="877350" y="156965"/>
                  <a:pt x="877178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4" y="156199"/>
                  <a:pt x="877743" y="156105"/>
                </a:cubicBezTo>
                <a:close/>
                <a:moveTo>
                  <a:pt x="1289973" y="155464"/>
                </a:moveTo>
                <a:lnTo>
                  <a:pt x="1292138" y="157599"/>
                </a:lnTo>
                <a:lnTo>
                  <a:pt x="1289159" y="156497"/>
                </a:lnTo>
                <a:cubicBezTo>
                  <a:pt x="1289425" y="156153"/>
                  <a:pt x="1289707" y="155808"/>
                  <a:pt x="1289973" y="155464"/>
                </a:cubicBezTo>
                <a:close/>
                <a:moveTo>
                  <a:pt x="285440" y="155166"/>
                </a:moveTo>
                <a:cubicBezTo>
                  <a:pt x="286974" y="157232"/>
                  <a:pt x="288508" y="159298"/>
                  <a:pt x="290386" y="161833"/>
                </a:cubicBezTo>
                <a:cubicBezTo>
                  <a:pt x="288711" y="162647"/>
                  <a:pt x="287396" y="163289"/>
                  <a:pt x="286082" y="163930"/>
                </a:cubicBezTo>
                <a:cubicBezTo>
                  <a:pt x="285363" y="161160"/>
                  <a:pt x="284642" y="158390"/>
                  <a:pt x="283906" y="155636"/>
                </a:cubicBezTo>
                <a:cubicBezTo>
                  <a:pt x="284423" y="155479"/>
                  <a:pt x="284924" y="155323"/>
                  <a:pt x="285440" y="155166"/>
                </a:cubicBezTo>
                <a:close/>
                <a:moveTo>
                  <a:pt x="1190264" y="155025"/>
                </a:moveTo>
                <a:cubicBezTo>
                  <a:pt x="1190608" y="155119"/>
                  <a:pt x="1190874" y="155573"/>
                  <a:pt x="1191188" y="155870"/>
                </a:cubicBezTo>
                <a:cubicBezTo>
                  <a:pt x="1190828" y="156042"/>
                  <a:pt x="1190421" y="156402"/>
                  <a:pt x="1190139" y="156324"/>
                </a:cubicBezTo>
                <a:cubicBezTo>
                  <a:pt x="1189779" y="156230"/>
                  <a:pt x="1189513" y="155776"/>
                  <a:pt x="1189215" y="155479"/>
                </a:cubicBezTo>
                <a:cubicBezTo>
                  <a:pt x="1189575" y="155307"/>
                  <a:pt x="1189967" y="154962"/>
                  <a:pt x="1190264" y="155025"/>
                </a:cubicBezTo>
                <a:close/>
                <a:moveTo>
                  <a:pt x="1276684" y="154582"/>
                </a:moveTo>
                <a:lnTo>
                  <a:pt x="1279315" y="154916"/>
                </a:lnTo>
                <a:cubicBezTo>
                  <a:pt x="1278986" y="155511"/>
                  <a:pt x="1278673" y="156105"/>
                  <a:pt x="1278345" y="156685"/>
                </a:cubicBezTo>
                <a:close/>
                <a:moveTo>
                  <a:pt x="1276639" y="154525"/>
                </a:moveTo>
                <a:lnTo>
                  <a:pt x="1276684" y="154582"/>
                </a:lnTo>
                <a:lnTo>
                  <a:pt x="1276607" y="154572"/>
                </a:lnTo>
                <a:cubicBezTo>
                  <a:pt x="1276607" y="154572"/>
                  <a:pt x="1276639" y="154525"/>
                  <a:pt x="1276639" y="154525"/>
                </a:cubicBezTo>
                <a:close/>
                <a:moveTo>
                  <a:pt x="1276639" y="154524"/>
                </a:moveTo>
                <a:cubicBezTo>
                  <a:pt x="1276639" y="154524"/>
                  <a:pt x="1276607" y="154571"/>
                  <a:pt x="1276607" y="154571"/>
                </a:cubicBezTo>
                <a:lnTo>
                  <a:pt x="1276579" y="154565"/>
                </a:lnTo>
                <a:close/>
                <a:moveTo>
                  <a:pt x="1273154" y="153849"/>
                </a:moveTo>
                <a:lnTo>
                  <a:pt x="1276579" y="154565"/>
                </a:lnTo>
                <a:lnTo>
                  <a:pt x="1270018" y="159125"/>
                </a:lnTo>
                <a:cubicBezTo>
                  <a:pt x="1271506" y="156019"/>
                  <a:pt x="1272304" y="154434"/>
                  <a:pt x="1273154" y="153849"/>
                </a:cubicBezTo>
                <a:close/>
                <a:moveTo>
                  <a:pt x="537081" y="153836"/>
                </a:moveTo>
                <a:cubicBezTo>
                  <a:pt x="537520" y="154368"/>
                  <a:pt x="538319" y="154900"/>
                  <a:pt x="538319" y="155448"/>
                </a:cubicBezTo>
                <a:cubicBezTo>
                  <a:pt x="538319" y="155980"/>
                  <a:pt x="537552" y="156543"/>
                  <a:pt x="536456" y="157967"/>
                </a:cubicBezTo>
                <a:cubicBezTo>
                  <a:pt x="535971" y="156950"/>
                  <a:pt x="535282" y="156199"/>
                  <a:pt x="535438" y="155698"/>
                </a:cubicBezTo>
                <a:cubicBezTo>
                  <a:pt x="535658" y="154979"/>
                  <a:pt x="536503" y="154446"/>
                  <a:pt x="537081" y="153836"/>
                </a:cubicBezTo>
                <a:close/>
                <a:moveTo>
                  <a:pt x="901890" y="153554"/>
                </a:moveTo>
                <a:cubicBezTo>
                  <a:pt x="902064" y="153445"/>
                  <a:pt x="903003" y="154118"/>
                  <a:pt x="902971" y="154196"/>
                </a:cubicBezTo>
                <a:cubicBezTo>
                  <a:pt x="902751" y="154744"/>
                  <a:pt x="902376" y="155245"/>
                  <a:pt x="902064" y="155777"/>
                </a:cubicBezTo>
                <a:cubicBezTo>
                  <a:pt x="901422" y="155370"/>
                  <a:pt x="901030" y="155120"/>
                  <a:pt x="900640" y="154885"/>
                </a:cubicBezTo>
                <a:cubicBezTo>
                  <a:pt x="901045" y="154415"/>
                  <a:pt x="901390" y="153852"/>
                  <a:pt x="901890" y="153554"/>
                </a:cubicBezTo>
                <a:close/>
                <a:moveTo>
                  <a:pt x="1301365" y="153476"/>
                </a:moveTo>
                <a:cubicBezTo>
                  <a:pt x="1305074" y="157733"/>
                  <a:pt x="1301913" y="160769"/>
                  <a:pt x="1300129" y="163961"/>
                </a:cubicBezTo>
                <a:lnTo>
                  <a:pt x="1300122" y="163968"/>
                </a:lnTo>
                <a:lnTo>
                  <a:pt x="1300098" y="163931"/>
                </a:lnTo>
                <a:lnTo>
                  <a:pt x="1299785" y="164274"/>
                </a:lnTo>
                <a:lnTo>
                  <a:pt x="1300122" y="163968"/>
                </a:lnTo>
                <a:lnTo>
                  <a:pt x="1302338" y="167440"/>
                </a:lnTo>
                <a:cubicBezTo>
                  <a:pt x="1302152" y="169001"/>
                  <a:pt x="1301749" y="170636"/>
                  <a:pt x="1303275" y="171395"/>
                </a:cubicBezTo>
                <a:cubicBezTo>
                  <a:pt x="1305826" y="172647"/>
                  <a:pt x="1308627" y="173399"/>
                  <a:pt x="1311178" y="174650"/>
                </a:cubicBezTo>
                <a:cubicBezTo>
                  <a:pt x="1311914" y="175010"/>
                  <a:pt x="1312195" y="176310"/>
                  <a:pt x="1312868" y="177515"/>
                </a:cubicBezTo>
                <a:cubicBezTo>
                  <a:pt x="1311148" y="178783"/>
                  <a:pt x="1309535" y="179972"/>
                  <a:pt x="1307923" y="181161"/>
                </a:cubicBezTo>
                <a:lnTo>
                  <a:pt x="1307917" y="181157"/>
                </a:lnTo>
                <a:lnTo>
                  <a:pt x="1307940" y="181146"/>
                </a:lnTo>
                <a:lnTo>
                  <a:pt x="1307908" y="181130"/>
                </a:lnTo>
                <a:lnTo>
                  <a:pt x="1307899" y="181139"/>
                </a:lnTo>
                <a:lnTo>
                  <a:pt x="1301381" y="175042"/>
                </a:lnTo>
                <a:cubicBezTo>
                  <a:pt x="1296780" y="174510"/>
                  <a:pt x="1292195" y="173759"/>
                  <a:pt x="1287593" y="173227"/>
                </a:cubicBezTo>
                <a:cubicBezTo>
                  <a:pt x="1286373" y="173086"/>
                  <a:pt x="1284807" y="172929"/>
                  <a:pt x="1283900" y="173540"/>
                </a:cubicBezTo>
                <a:cubicBezTo>
                  <a:pt x="1278202" y="177389"/>
                  <a:pt x="1272631" y="181443"/>
                  <a:pt x="1267044" y="185450"/>
                </a:cubicBezTo>
                <a:cubicBezTo>
                  <a:pt x="1265636" y="186451"/>
                  <a:pt x="1264258" y="187499"/>
                  <a:pt x="1262068" y="189112"/>
                </a:cubicBezTo>
                <a:cubicBezTo>
                  <a:pt x="1262114" y="177170"/>
                  <a:pt x="1272380" y="175824"/>
                  <a:pt x="1278562" y="170723"/>
                </a:cubicBezTo>
                <a:cubicBezTo>
                  <a:pt x="1277577" y="169188"/>
                  <a:pt x="1276826" y="168015"/>
                  <a:pt x="1275589" y="166106"/>
                </a:cubicBezTo>
                <a:lnTo>
                  <a:pt x="1292241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4" y="157670"/>
                </a:lnTo>
                <a:cubicBezTo>
                  <a:pt x="1292304" y="157670"/>
                  <a:pt x="1292257" y="157717"/>
                  <a:pt x="1292257" y="157717"/>
                </a:cubicBezTo>
                <a:cubicBezTo>
                  <a:pt x="1295246" y="156324"/>
                  <a:pt x="1298236" y="154931"/>
                  <a:pt x="1301365" y="153476"/>
                </a:cubicBezTo>
                <a:close/>
                <a:moveTo>
                  <a:pt x="740911" y="152444"/>
                </a:moveTo>
                <a:cubicBezTo>
                  <a:pt x="741256" y="152412"/>
                  <a:pt x="742038" y="153539"/>
                  <a:pt x="742069" y="154150"/>
                </a:cubicBezTo>
                <a:cubicBezTo>
                  <a:pt x="742101" y="154775"/>
                  <a:pt x="741538" y="155871"/>
                  <a:pt x="741052" y="155996"/>
                </a:cubicBezTo>
                <a:cubicBezTo>
                  <a:pt x="737781" y="156841"/>
                  <a:pt x="734464" y="157483"/>
                  <a:pt x="729721" y="158501"/>
                </a:cubicBezTo>
                <a:cubicBezTo>
                  <a:pt x="731302" y="156059"/>
                  <a:pt x="731818" y="154228"/>
                  <a:pt x="732836" y="153884"/>
                </a:cubicBezTo>
                <a:cubicBezTo>
                  <a:pt x="735403" y="153023"/>
                  <a:pt x="738188" y="152757"/>
                  <a:pt x="740911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9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7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2" y="151551"/>
                  <a:pt x="591905" y="151926"/>
                </a:cubicBezTo>
                <a:cubicBezTo>
                  <a:pt x="591858" y="152489"/>
                  <a:pt x="591170" y="152975"/>
                  <a:pt x="590543" y="153773"/>
                </a:cubicBezTo>
                <a:cubicBezTo>
                  <a:pt x="589980" y="153053"/>
                  <a:pt x="589229" y="152474"/>
                  <a:pt x="589307" y="152067"/>
                </a:cubicBezTo>
                <a:cubicBezTo>
                  <a:pt x="589433" y="151520"/>
                  <a:pt x="590121" y="150862"/>
                  <a:pt x="590684" y="150737"/>
                </a:cubicBezTo>
                <a:close/>
                <a:moveTo>
                  <a:pt x="1656362" y="148969"/>
                </a:moveTo>
                <a:cubicBezTo>
                  <a:pt x="1656832" y="149392"/>
                  <a:pt x="1657301" y="149798"/>
                  <a:pt x="1657771" y="150221"/>
                </a:cubicBezTo>
                <a:cubicBezTo>
                  <a:pt x="1656707" y="151535"/>
                  <a:pt x="1655658" y="152834"/>
                  <a:pt x="1654593" y="154149"/>
                </a:cubicBezTo>
                <a:cubicBezTo>
                  <a:pt x="1653998" y="153601"/>
                  <a:pt x="1653404" y="153069"/>
                  <a:pt x="1652825" y="152522"/>
                </a:cubicBezTo>
                <a:cubicBezTo>
                  <a:pt x="1653998" y="151332"/>
                  <a:pt x="1655173" y="150158"/>
                  <a:pt x="1656362" y="148969"/>
                </a:cubicBezTo>
                <a:close/>
                <a:moveTo>
                  <a:pt x="806707" y="147560"/>
                </a:moveTo>
                <a:cubicBezTo>
                  <a:pt x="807096" y="147467"/>
                  <a:pt x="807676" y="148217"/>
                  <a:pt x="808426" y="148781"/>
                </a:cubicBezTo>
                <a:cubicBezTo>
                  <a:pt x="807612" y="149423"/>
                  <a:pt x="807096" y="150158"/>
                  <a:pt x="806549" y="150174"/>
                </a:cubicBezTo>
                <a:cubicBezTo>
                  <a:pt x="806110" y="150190"/>
                  <a:pt x="805642" y="149345"/>
                  <a:pt x="805203" y="148891"/>
                </a:cubicBezTo>
                <a:cubicBezTo>
                  <a:pt x="805688" y="148421"/>
                  <a:pt x="806142" y="147670"/>
                  <a:pt x="806707" y="147560"/>
                </a:cubicBezTo>
                <a:close/>
                <a:moveTo>
                  <a:pt x="526282" y="147294"/>
                </a:moveTo>
                <a:cubicBezTo>
                  <a:pt x="526798" y="147263"/>
                  <a:pt x="527378" y="148030"/>
                  <a:pt x="528223" y="148656"/>
                </a:cubicBezTo>
                <a:cubicBezTo>
                  <a:pt x="527378" y="149314"/>
                  <a:pt x="526783" y="150128"/>
                  <a:pt x="526267" y="150080"/>
                </a:cubicBezTo>
                <a:cubicBezTo>
                  <a:pt x="525720" y="150034"/>
                  <a:pt x="525250" y="149157"/>
                  <a:pt x="524748" y="148656"/>
                </a:cubicBezTo>
                <a:cubicBezTo>
                  <a:pt x="525250" y="148171"/>
                  <a:pt x="525735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3" y="149360"/>
                  <a:pt x="354255" y="149375"/>
                  <a:pt x="354412" y="149392"/>
                </a:cubicBezTo>
                <a:cubicBezTo>
                  <a:pt x="354412" y="148625"/>
                  <a:pt x="354412" y="147858"/>
                  <a:pt x="354412" y="147091"/>
                </a:cubicBezTo>
                <a:cubicBezTo>
                  <a:pt x="354240" y="147075"/>
                  <a:pt x="354067" y="147059"/>
                  <a:pt x="353910" y="147044"/>
                </a:cubicBezTo>
                <a:close/>
                <a:moveTo>
                  <a:pt x="495547" y="146919"/>
                </a:moveTo>
                <a:cubicBezTo>
                  <a:pt x="495170" y="150189"/>
                  <a:pt x="494138" y="152615"/>
                  <a:pt x="494920" y="153899"/>
                </a:cubicBezTo>
                <a:cubicBezTo>
                  <a:pt x="496329" y="156184"/>
                  <a:pt x="498910" y="156841"/>
                  <a:pt x="502134" y="153821"/>
                </a:cubicBezTo>
                <a:cubicBezTo>
                  <a:pt x="500069" y="151661"/>
                  <a:pt x="498411" y="149908"/>
                  <a:pt x="495547" y="146919"/>
                </a:cubicBezTo>
                <a:close/>
                <a:moveTo>
                  <a:pt x="517519" y="146512"/>
                </a:moveTo>
                <a:cubicBezTo>
                  <a:pt x="517894" y="146684"/>
                  <a:pt x="518269" y="146841"/>
                  <a:pt x="518646" y="147012"/>
                </a:cubicBezTo>
                <a:cubicBezTo>
                  <a:pt x="518019" y="148718"/>
                  <a:pt x="517410" y="150409"/>
                  <a:pt x="516783" y="152114"/>
                </a:cubicBezTo>
                <a:cubicBezTo>
                  <a:pt x="516204" y="151833"/>
                  <a:pt x="515641" y="151567"/>
                  <a:pt x="515061" y="151285"/>
                </a:cubicBezTo>
                <a:cubicBezTo>
                  <a:pt x="515876" y="149689"/>
                  <a:pt x="516690" y="148092"/>
                  <a:pt x="517519" y="146512"/>
                </a:cubicBezTo>
                <a:close/>
                <a:moveTo>
                  <a:pt x="1642543" y="144320"/>
                </a:moveTo>
                <a:cubicBezTo>
                  <a:pt x="1642778" y="144617"/>
                  <a:pt x="1643012" y="144915"/>
                  <a:pt x="1643263" y="145213"/>
                </a:cubicBezTo>
                <a:cubicBezTo>
                  <a:pt x="1642513" y="145838"/>
                  <a:pt x="1641761" y="146465"/>
                  <a:pt x="1641009" y="147090"/>
                </a:cubicBezTo>
                <a:cubicBezTo>
                  <a:pt x="1640759" y="146793"/>
                  <a:pt x="1640524" y="146496"/>
                  <a:pt x="1640274" y="146198"/>
                </a:cubicBezTo>
                <a:cubicBezTo>
                  <a:pt x="1641025" y="145573"/>
                  <a:pt x="1641793" y="144947"/>
                  <a:pt x="1642543" y="144320"/>
                </a:cubicBezTo>
                <a:close/>
                <a:moveTo>
                  <a:pt x="1307360" y="144320"/>
                </a:moveTo>
                <a:cubicBezTo>
                  <a:pt x="1312993" y="144539"/>
                  <a:pt x="1318894" y="143053"/>
                  <a:pt x="1322557" y="150033"/>
                </a:cubicBezTo>
                <a:cubicBezTo>
                  <a:pt x="1325546" y="146339"/>
                  <a:pt x="1327346" y="141112"/>
                  <a:pt x="1333919" y="145025"/>
                </a:cubicBezTo>
                <a:cubicBezTo>
                  <a:pt x="1330836" y="147748"/>
                  <a:pt x="1328488" y="150753"/>
                  <a:pt x="1325421" y="152224"/>
                </a:cubicBezTo>
                <a:cubicBezTo>
                  <a:pt x="1323418" y="153179"/>
                  <a:pt x="1320365" y="151927"/>
                  <a:pt x="1316594" y="151535"/>
                </a:cubicBezTo>
                <a:cubicBezTo>
                  <a:pt x="1315765" y="152991"/>
                  <a:pt x="1314449" y="155307"/>
                  <a:pt x="1312712" y="158343"/>
                </a:cubicBezTo>
                <a:cubicBezTo>
                  <a:pt x="1310318" y="153742"/>
                  <a:pt x="1304620" y="151175"/>
                  <a:pt x="1307360" y="144320"/>
                </a:cubicBezTo>
                <a:close/>
                <a:moveTo>
                  <a:pt x="763299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10" y="143555"/>
                </a:moveTo>
                <a:lnTo>
                  <a:pt x="763355" y="143600"/>
                </a:lnTo>
                <a:lnTo>
                  <a:pt x="763339" y="143617"/>
                </a:lnTo>
                <a:lnTo>
                  <a:pt x="763300" y="143564"/>
                </a:lnTo>
                <a:close/>
                <a:moveTo>
                  <a:pt x="1293760" y="143475"/>
                </a:moveTo>
                <a:cubicBezTo>
                  <a:pt x="1293916" y="144148"/>
                  <a:pt x="1294057" y="144821"/>
                  <a:pt x="1294198" y="145478"/>
                </a:cubicBezTo>
                <a:cubicBezTo>
                  <a:pt x="1291381" y="145901"/>
                  <a:pt x="1288564" y="146324"/>
                  <a:pt x="1285732" y="146747"/>
                </a:cubicBezTo>
                <a:cubicBezTo>
                  <a:pt x="1285637" y="146308"/>
                  <a:pt x="1285528" y="145870"/>
                  <a:pt x="1285434" y="145431"/>
                </a:cubicBezTo>
                <a:cubicBezTo>
                  <a:pt x="1288204" y="144774"/>
                  <a:pt x="1290990" y="144132"/>
                  <a:pt x="1293760" y="143475"/>
                </a:cubicBezTo>
                <a:close/>
                <a:moveTo>
                  <a:pt x="1001380" y="143335"/>
                </a:moveTo>
                <a:cubicBezTo>
                  <a:pt x="1000911" y="143804"/>
                  <a:pt x="1000018" y="144336"/>
                  <a:pt x="1000082" y="144712"/>
                </a:cubicBezTo>
                <a:cubicBezTo>
                  <a:pt x="1000222" y="145557"/>
                  <a:pt x="1000832" y="146324"/>
                  <a:pt x="1001474" y="147529"/>
                </a:cubicBezTo>
                <a:cubicBezTo>
                  <a:pt x="1002273" y="146480"/>
                  <a:pt x="1003149" y="145760"/>
                  <a:pt x="1003024" y="145401"/>
                </a:cubicBezTo>
                <a:cubicBezTo>
                  <a:pt x="1002758" y="144618"/>
                  <a:pt x="1001959" y="144008"/>
                  <a:pt x="1001380" y="143335"/>
                </a:cubicBezTo>
                <a:close/>
                <a:moveTo>
                  <a:pt x="623988" y="143319"/>
                </a:moveTo>
                <a:cubicBezTo>
                  <a:pt x="625209" y="147044"/>
                  <a:pt x="626539" y="150128"/>
                  <a:pt x="626227" y="150315"/>
                </a:cubicBezTo>
                <a:cubicBezTo>
                  <a:pt x="623284" y="151990"/>
                  <a:pt x="620060" y="153164"/>
                  <a:pt x="616914" y="154494"/>
                </a:cubicBezTo>
                <a:cubicBezTo>
                  <a:pt x="616382" y="153664"/>
                  <a:pt x="615851" y="152851"/>
                  <a:pt x="615318" y="152037"/>
                </a:cubicBezTo>
                <a:cubicBezTo>
                  <a:pt x="617760" y="149579"/>
                  <a:pt x="620201" y="147122"/>
                  <a:pt x="623988" y="143319"/>
                </a:cubicBezTo>
                <a:close/>
                <a:moveTo>
                  <a:pt x="600576" y="143037"/>
                </a:moveTo>
                <a:cubicBezTo>
                  <a:pt x="600952" y="143303"/>
                  <a:pt x="601312" y="143554"/>
                  <a:pt x="601687" y="143820"/>
                </a:cubicBezTo>
                <a:cubicBezTo>
                  <a:pt x="601344" y="144290"/>
                  <a:pt x="600999" y="144743"/>
                  <a:pt x="600655" y="145213"/>
                </a:cubicBezTo>
                <a:cubicBezTo>
                  <a:pt x="600357" y="144853"/>
                  <a:pt x="599871" y="144493"/>
                  <a:pt x="599840" y="144117"/>
                </a:cubicBezTo>
                <a:cubicBezTo>
                  <a:pt x="599809" y="143757"/>
                  <a:pt x="600310" y="143397"/>
                  <a:pt x="600576" y="143037"/>
                </a:cubicBezTo>
                <a:close/>
                <a:moveTo>
                  <a:pt x="538036" y="142928"/>
                </a:moveTo>
                <a:cubicBezTo>
                  <a:pt x="538287" y="143507"/>
                  <a:pt x="538554" y="144086"/>
                  <a:pt x="538803" y="144649"/>
                </a:cubicBezTo>
                <a:cubicBezTo>
                  <a:pt x="536988" y="145572"/>
                  <a:pt x="535156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7" y="143507"/>
                  <a:pt x="538036" y="142928"/>
                </a:cubicBezTo>
                <a:close/>
                <a:moveTo>
                  <a:pt x="762494" y="142458"/>
                </a:moveTo>
                <a:lnTo>
                  <a:pt x="763332" y="143535"/>
                </a:lnTo>
                <a:lnTo>
                  <a:pt x="763310" y="143555"/>
                </a:lnTo>
                <a:lnTo>
                  <a:pt x="763308" y="143554"/>
                </a:lnTo>
                <a:lnTo>
                  <a:pt x="763299" y="143563"/>
                </a:lnTo>
                <a:close/>
                <a:moveTo>
                  <a:pt x="638146" y="142083"/>
                </a:moveTo>
                <a:lnTo>
                  <a:pt x="637651" y="149423"/>
                </a:lnTo>
                <a:cubicBezTo>
                  <a:pt x="635460" y="146653"/>
                  <a:pt x="634364" y="145268"/>
                  <a:pt x="634433" y="144347"/>
                </a:cubicBezTo>
                <a:close/>
                <a:moveTo>
                  <a:pt x="638152" y="142004"/>
                </a:moveTo>
                <a:lnTo>
                  <a:pt x="638198" y="142052"/>
                </a:lnTo>
                <a:lnTo>
                  <a:pt x="638146" y="142083"/>
                </a:lnTo>
                <a:close/>
                <a:moveTo>
                  <a:pt x="638152" y="142004"/>
                </a:moveTo>
                <a:lnTo>
                  <a:pt x="638247" y="142025"/>
                </a:lnTo>
                <a:lnTo>
                  <a:pt x="638199" y="142051"/>
                </a:lnTo>
                <a:cubicBezTo>
                  <a:pt x="638199" y="142051"/>
                  <a:pt x="638152" y="142004"/>
                  <a:pt x="638152" y="142004"/>
                </a:cubicBezTo>
                <a:close/>
                <a:moveTo>
                  <a:pt x="545392" y="141566"/>
                </a:moveTo>
                <a:lnTo>
                  <a:pt x="550440" y="143546"/>
                </a:lnTo>
                <a:lnTo>
                  <a:pt x="551997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8" y="149188"/>
                  <a:pt x="551699" y="149516"/>
                </a:cubicBezTo>
                <a:cubicBezTo>
                  <a:pt x="549336" y="147294"/>
                  <a:pt x="546957" y="145072"/>
                  <a:pt x="544593" y="142850"/>
                </a:cubicBezTo>
                <a:cubicBezTo>
                  <a:pt x="544860" y="142427"/>
                  <a:pt x="545126" y="141989"/>
                  <a:pt x="545392" y="141566"/>
                </a:cubicBezTo>
                <a:close/>
                <a:moveTo>
                  <a:pt x="1490954" y="141473"/>
                </a:moveTo>
                <a:cubicBezTo>
                  <a:pt x="1491220" y="141738"/>
                  <a:pt x="1491423" y="142036"/>
                  <a:pt x="1491643" y="142334"/>
                </a:cubicBezTo>
                <a:cubicBezTo>
                  <a:pt x="1491455" y="142443"/>
                  <a:pt x="1491267" y="142552"/>
                  <a:pt x="1491095" y="142678"/>
                </a:cubicBezTo>
                <a:cubicBezTo>
                  <a:pt x="1490876" y="142380"/>
                  <a:pt x="1490656" y="142098"/>
                  <a:pt x="1490437" y="141801"/>
                </a:cubicBezTo>
                <a:cubicBezTo>
                  <a:pt x="1490610" y="141676"/>
                  <a:pt x="1490922" y="141441"/>
                  <a:pt x="1490954" y="141473"/>
                </a:cubicBezTo>
                <a:close/>
                <a:moveTo>
                  <a:pt x="620948" y="140460"/>
                </a:moveTo>
                <a:lnTo>
                  <a:pt x="620967" y="140470"/>
                </a:lnTo>
                <a:lnTo>
                  <a:pt x="620967" y="140471"/>
                </a:lnTo>
                <a:lnTo>
                  <a:pt x="620607" y="140815"/>
                </a:lnTo>
                <a:close/>
                <a:moveTo>
                  <a:pt x="622095" y="139610"/>
                </a:moveTo>
                <a:cubicBezTo>
                  <a:pt x="621720" y="139891"/>
                  <a:pt x="621342" y="140189"/>
                  <a:pt x="620967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7" y="140173"/>
                  <a:pt x="621703" y="139891"/>
                  <a:pt x="622095" y="139610"/>
                </a:cubicBezTo>
                <a:close/>
                <a:moveTo>
                  <a:pt x="613189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8" y="142004"/>
                  <a:pt x="613440" y="142145"/>
                  <a:pt x="613002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30" y="138905"/>
                  <a:pt x="612752" y="138749"/>
                  <a:pt x="613189" y="138608"/>
                </a:cubicBezTo>
                <a:close/>
                <a:moveTo>
                  <a:pt x="1077456" y="138593"/>
                </a:moveTo>
                <a:cubicBezTo>
                  <a:pt x="1077660" y="138702"/>
                  <a:pt x="1077848" y="138796"/>
                  <a:pt x="1078052" y="138905"/>
                </a:cubicBezTo>
                <a:cubicBezTo>
                  <a:pt x="1077832" y="139156"/>
                  <a:pt x="1077613" y="139406"/>
                  <a:pt x="1077394" y="139642"/>
                </a:cubicBezTo>
                <a:cubicBezTo>
                  <a:pt x="1077285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3" y="138342"/>
                </a:moveTo>
                <a:cubicBezTo>
                  <a:pt x="806299" y="138545"/>
                  <a:pt x="806329" y="138749"/>
                  <a:pt x="806347" y="138953"/>
                </a:cubicBezTo>
                <a:cubicBezTo>
                  <a:pt x="806142" y="139000"/>
                  <a:pt x="805923" y="139156"/>
                  <a:pt x="805767" y="139094"/>
                </a:cubicBezTo>
                <a:cubicBezTo>
                  <a:pt x="805594" y="139031"/>
                  <a:pt x="805501" y="138781"/>
                  <a:pt x="805375" y="138608"/>
                </a:cubicBezTo>
                <a:cubicBezTo>
                  <a:pt x="805673" y="138515"/>
                  <a:pt x="805987" y="138436"/>
                  <a:pt x="806283" y="138342"/>
                </a:cubicBezTo>
                <a:close/>
                <a:moveTo>
                  <a:pt x="1093044" y="137606"/>
                </a:moveTo>
                <a:cubicBezTo>
                  <a:pt x="1093608" y="138373"/>
                  <a:pt x="1094358" y="138983"/>
                  <a:pt x="1094280" y="139406"/>
                </a:cubicBezTo>
                <a:cubicBezTo>
                  <a:pt x="1094155" y="139985"/>
                  <a:pt x="1093435" y="140705"/>
                  <a:pt x="1092872" y="140814"/>
                </a:cubicBezTo>
                <a:cubicBezTo>
                  <a:pt x="1092497" y="140877"/>
                  <a:pt x="1091541" y="139954"/>
                  <a:pt x="1091557" y="139516"/>
                </a:cubicBezTo>
                <a:cubicBezTo>
                  <a:pt x="1091588" y="138953"/>
                  <a:pt x="1092354" y="138436"/>
                  <a:pt x="1093044" y="137606"/>
                </a:cubicBezTo>
                <a:close/>
                <a:moveTo>
                  <a:pt x="360390" y="137387"/>
                </a:moveTo>
                <a:cubicBezTo>
                  <a:pt x="360813" y="140033"/>
                  <a:pt x="361235" y="142678"/>
                  <a:pt x="361642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3" y="142255"/>
                  <a:pt x="365133" y="139391"/>
                  <a:pt x="360390" y="137387"/>
                </a:cubicBezTo>
                <a:close/>
                <a:moveTo>
                  <a:pt x="648120" y="136730"/>
                </a:moveTo>
                <a:cubicBezTo>
                  <a:pt x="647354" y="140470"/>
                  <a:pt x="646994" y="142270"/>
                  <a:pt x="646651" y="143945"/>
                </a:cubicBezTo>
                <a:lnTo>
                  <a:pt x="638247" y="142025"/>
                </a:lnTo>
                <a:close/>
                <a:moveTo>
                  <a:pt x="459393" y="136652"/>
                </a:moveTo>
                <a:cubicBezTo>
                  <a:pt x="458721" y="136559"/>
                  <a:pt x="457203" y="138045"/>
                  <a:pt x="457203" y="138812"/>
                </a:cubicBezTo>
                <a:cubicBezTo>
                  <a:pt x="457218" y="139704"/>
                  <a:pt x="458377" y="141097"/>
                  <a:pt x="459253" y="141285"/>
                </a:cubicBezTo>
                <a:cubicBezTo>
                  <a:pt x="460035" y="141457"/>
                  <a:pt x="461100" y="140267"/>
                  <a:pt x="462586" y="139328"/>
                </a:cubicBezTo>
                <a:cubicBezTo>
                  <a:pt x="461163" y="138045"/>
                  <a:pt x="460364" y="136777"/>
                  <a:pt x="459393" y="136652"/>
                </a:cubicBezTo>
                <a:close/>
                <a:moveTo>
                  <a:pt x="583453" y="136104"/>
                </a:moveTo>
                <a:cubicBezTo>
                  <a:pt x="583579" y="136761"/>
                  <a:pt x="583673" y="137435"/>
                  <a:pt x="583783" y="138092"/>
                </a:cubicBezTo>
                <a:cubicBezTo>
                  <a:pt x="582546" y="138201"/>
                  <a:pt x="581310" y="138311"/>
                  <a:pt x="580073" y="138437"/>
                </a:cubicBezTo>
                <a:cubicBezTo>
                  <a:pt x="579979" y="137951"/>
                  <a:pt x="579885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2" y="138248"/>
                  <a:pt x="759331" y="138687"/>
                  <a:pt x="751241" y="138170"/>
                </a:cubicBezTo>
                <a:cubicBezTo>
                  <a:pt x="751116" y="137591"/>
                  <a:pt x="751006" y="137012"/>
                  <a:pt x="750881" y="136433"/>
                </a:cubicBezTo>
                <a:cubicBezTo>
                  <a:pt x="755107" y="135776"/>
                  <a:pt x="759348" y="135103"/>
                  <a:pt x="764840" y="134258"/>
                </a:cubicBezTo>
                <a:close/>
                <a:moveTo>
                  <a:pt x="1139025" y="133553"/>
                </a:moveTo>
                <a:cubicBezTo>
                  <a:pt x="1140355" y="134586"/>
                  <a:pt x="1141684" y="135604"/>
                  <a:pt x="1143000" y="136637"/>
                </a:cubicBezTo>
                <a:cubicBezTo>
                  <a:pt x="1142718" y="137027"/>
                  <a:pt x="1142452" y="137419"/>
                  <a:pt x="1142170" y="137810"/>
                </a:cubicBezTo>
                <a:cubicBezTo>
                  <a:pt x="1140715" y="136918"/>
                  <a:pt x="1139275" y="136042"/>
                  <a:pt x="1137819" y="135150"/>
                </a:cubicBezTo>
                <a:cubicBezTo>
                  <a:pt x="1138243" y="134602"/>
                  <a:pt x="1138633" y="134070"/>
                  <a:pt x="1139025" y="133553"/>
                </a:cubicBezTo>
                <a:close/>
                <a:moveTo>
                  <a:pt x="1498842" y="132614"/>
                </a:moveTo>
                <a:lnTo>
                  <a:pt x="1499703" y="133772"/>
                </a:lnTo>
                <a:cubicBezTo>
                  <a:pt x="1499406" y="133397"/>
                  <a:pt x="1499108" y="133020"/>
                  <a:pt x="1498810" y="132645"/>
                </a:cubicBezTo>
                <a:lnTo>
                  <a:pt x="1498811" y="132645"/>
                </a:lnTo>
                <a:close/>
                <a:moveTo>
                  <a:pt x="1498435" y="132239"/>
                </a:moveTo>
                <a:lnTo>
                  <a:pt x="1498842" y="132614"/>
                </a:lnTo>
                <a:lnTo>
                  <a:pt x="1498810" y="132645"/>
                </a:lnTo>
                <a:close/>
                <a:moveTo>
                  <a:pt x="1109743" y="131472"/>
                </a:moveTo>
                <a:cubicBezTo>
                  <a:pt x="1115284" y="133772"/>
                  <a:pt x="1119556" y="135525"/>
                  <a:pt x="1123312" y="137090"/>
                </a:cubicBezTo>
                <a:cubicBezTo>
                  <a:pt x="1127130" y="135869"/>
                  <a:pt x="1126551" y="128780"/>
                  <a:pt x="1132389" y="132223"/>
                </a:cubicBezTo>
                <a:cubicBezTo>
                  <a:pt x="1129980" y="142349"/>
                  <a:pt x="1140856" y="137951"/>
                  <a:pt x="1144456" y="142897"/>
                </a:cubicBezTo>
                <a:cubicBezTo>
                  <a:pt x="1140121" y="143945"/>
                  <a:pt x="1136146" y="144900"/>
                  <a:pt x="1131419" y="146027"/>
                </a:cubicBezTo>
                <a:cubicBezTo>
                  <a:pt x="1128570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8" y="141582"/>
                </a:cubicBezTo>
                <a:cubicBezTo>
                  <a:pt x="1100133" y="140486"/>
                  <a:pt x="1098177" y="136668"/>
                  <a:pt x="1095455" y="133725"/>
                </a:cubicBezTo>
                <a:cubicBezTo>
                  <a:pt x="1102309" y="131441"/>
                  <a:pt x="1102951" y="131800"/>
                  <a:pt x="1104720" y="137747"/>
                </a:cubicBezTo>
                <a:cubicBezTo>
                  <a:pt x="1106410" y="135619"/>
                  <a:pt x="1108117" y="133491"/>
                  <a:pt x="1109743" y="131472"/>
                </a:cubicBezTo>
                <a:close/>
                <a:moveTo>
                  <a:pt x="1087316" y="131378"/>
                </a:moveTo>
                <a:cubicBezTo>
                  <a:pt x="1089240" y="131378"/>
                  <a:pt x="1091165" y="131378"/>
                  <a:pt x="1093107" y="131378"/>
                </a:cubicBezTo>
                <a:cubicBezTo>
                  <a:pt x="1093060" y="132348"/>
                  <a:pt x="1093090" y="134147"/>
                  <a:pt x="1092949" y="134164"/>
                </a:cubicBezTo>
                <a:cubicBezTo>
                  <a:pt x="1091040" y="134351"/>
                  <a:pt x="1089115" y="134288"/>
                  <a:pt x="1087206" y="134288"/>
                </a:cubicBezTo>
                <a:cubicBezTo>
                  <a:pt x="1087238" y="133318"/>
                  <a:pt x="1087284" y="132348"/>
                  <a:pt x="1087316" y="131378"/>
                </a:cubicBezTo>
                <a:close/>
                <a:moveTo>
                  <a:pt x="464152" y="130736"/>
                </a:moveTo>
                <a:lnTo>
                  <a:pt x="464464" y="131081"/>
                </a:lnTo>
                <a:lnTo>
                  <a:pt x="464778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7" y="130939"/>
                  <a:pt x="1166273" y="131159"/>
                </a:cubicBezTo>
                <a:cubicBezTo>
                  <a:pt x="1166070" y="131221"/>
                  <a:pt x="1165835" y="131362"/>
                  <a:pt x="1165678" y="131299"/>
                </a:cubicBezTo>
                <a:cubicBezTo>
                  <a:pt x="1165506" y="131237"/>
                  <a:pt x="1165412" y="130986"/>
                  <a:pt x="1165287" y="130814"/>
                </a:cubicBezTo>
                <a:cubicBezTo>
                  <a:pt x="1165600" y="130721"/>
                  <a:pt x="1165897" y="130626"/>
                  <a:pt x="1166210" y="130548"/>
                </a:cubicBezTo>
                <a:close/>
                <a:moveTo>
                  <a:pt x="1344984" y="130502"/>
                </a:moveTo>
                <a:cubicBezTo>
                  <a:pt x="1345422" y="130345"/>
                  <a:pt x="1346267" y="131456"/>
                  <a:pt x="1347284" y="132301"/>
                </a:cubicBezTo>
                <a:cubicBezTo>
                  <a:pt x="1346158" y="133287"/>
                  <a:pt x="1345468" y="133898"/>
                  <a:pt x="1344780" y="134493"/>
                </a:cubicBezTo>
                <a:cubicBezTo>
                  <a:pt x="1344217" y="133804"/>
                  <a:pt x="1343168" y="133068"/>
                  <a:pt x="1343230" y="132458"/>
                </a:cubicBezTo>
                <a:cubicBezTo>
                  <a:pt x="1343309" y="131707"/>
                  <a:pt x="1344217" y="130751"/>
                  <a:pt x="1344984" y="130502"/>
                </a:cubicBezTo>
                <a:close/>
                <a:moveTo>
                  <a:pt x="1123015" y="130502"/>
                </a:moveTo>
                <a:cubicBezTo>
                  <a:pt x="1123296" y="130752"/>
                  <a:pt x="1123610" y="130987"/>
                  <a:pt x="1123845" y="131269"/>
                </a:cubicBezTo>
                <a:cubicBezTo>
                  <a:pt x="1123876" y="131300"/>
                  <a:pt x="1123610" y="131597"/>
                  <a:pt x="1123469" y="131770"/>
                </a:cubicBezTo>
                <a:cubicBezTo>
                  <a:pt x="1123203" y="131519"/>
                  <a:pt x="1122920" y="131269"/>
                  <a:pt x="1122624" y="131018"/>
                </a:cubicBezTo>
                <a:cubicBezTo>
                  <a:pt x="1122764" y="130846"/>
                  <a:pt x="1122890" y="130674"/>
                  <a:pt x="1123015" y="130502"/>
                </a:cubicBezTo>
                <a:close/>
                <a:moveTo>
                  <a:pt x="1014749" y="130339"/>
                </a:moveTo>
                <a:cubicBezTo>
                  <a:pt x="1016683" y="130490"/>
                  <a:pt x="1017742" y="132122"/>
                  <a:pt x="1019863" y="135385"/>
                </a:cubicBezTo>
                <a:cubicBezTo>
                  <a:pt x="1014245" y="139939"/>
                  <a:pt x="1009472" y="133616"/>
                  <a:pt x="1004401" y="134179"/>
                </a:cubicBezTo>
                <a:cubicBezTo>
                  <a:pt x="1010012" y="131519"/>
                  <a:pt x="1012817" y="130188"/>
                  <a:pt x="1014749" y="130339"/>
                </a:cubicBezTo>
                <a:close/>
                <a:moveTo>
                  <a:pt x="639185" y="128686"/>
                </a:moveTo>
                <a:cubicBezTo>
                  <a:pt x="641001" y="128843"/>
                  <a:pt x="642597" y="131612"/>
                  <a:pt x="645352" y="134241"/>
                </a:cubicBezTo>
                <a:cubicBezTo>
                  <a:pt x="639577" y="133756"/>
                  <a:pt x="636197" y="133475"/>
                  <a:pt x="632832" y="133193"/>
                </a:cubicBezTo>
                <a:cubicBezTo>
                  <a:pt x="632659" y="132677"/>
                  <a:pt x="632487" y="132144"/>
                  <a:pt x="632314" y="131627"/>
                </a:cubicBezTo>
                <a:cubicBezTo>
                  <a:pt x="634615" y="130548"/>
                  <a:pt x="636994" y="128513"/>
                  <a:pt x="639185" y="128686"/>
                </a:cubicBezTo>
                <a:close/>
                <a:moveTo>
                  <a:pt x="850092" y="127297"/>
                </a:moveTo>
                <a:cubicBezTo>
                  <a:pt x="852738" y="127426"/>
                  <a:pt x="855223" y="128075"/>
                  <a:pt x="857695" y="127825"/>
                </a:cubicBezTo>
                <a:cubicBezTo>
                  <a:pt x="857710" y="128514"/>
                  <a:pt x="857742" y="129202"/>
                  <a:pt x="857757" y="129891"/>
                </a:cubicBezTo>
                <a:cubicBezTo>
                  <a:pt x="852827" y="129891"/>
                  <a:pt x="847898" y="129891"/>
                  <a:pt x="841527" y="129891"/>
                </a:cubicBezTo>
                <a:cubicBezTo>
                  <a:pt x="844643" y="127559"/>
                  <a:pt x="847447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4" y="127184"/>
                  <a:pt x="865222" y="127277"/>
                </a:cubicBezTo>
                <a:cubicBezTo>
                  <a:pt x="865316" y="127293"/>
                  <a:pt x="865441" y="128483"/>
                  <a:pt x="865380" y="128514"/>
                </a:cubicBezTo>
                <a:cubicBezTo>
                  <a:pt x="864346" y="128827"/>
                  <a:pt x="863283" y="129046"/>
                  <a:pt x="862218" y="129281"/>
                </a:cubicBezTo>
                <a:cubicBezTo>
                  <a:pt x="862156" y="128576"/>
                  <a:pt x="862092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2" y="126652"/>
                  <a:pt x="388169" y="126902"/>
                  <a:pt x="388200" y="126933"/>
                </a:cubicBezTo>
                <a:cubicBezTo>
                  <a:pt x="388373" y="127199"/>
                  <a:pt x="388607" y="127434"/>
                  <a:pt x="388827" y="127685"/>
                </a:cubicBezTo>
                <a:cubicBezTo>
                  <a:pt x="388905" y="127466"/>
                  <a:pt x="388968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5" y="126276"/>
                </a:moveTo>
                <a:cubicBezTo>
                  <a:pt x="873595" y="126479"/>
                  <a:pt x="873595" y="126683"/>
                  <a:pt x="873595" y="126902"/>
                </a:cubicBezTo>
                <a:cubicBezTo>
                  <a:pt x="873408" y="126981"/>
                  <a:pt x="873203" y="127169"/>
                  <a:pt x="873015" y="127137"/>
                </a:cubicBezTo>
                <a:cubicBezTo>
                  <a:pt x="872875" y="127121"/>
                  <a:pt x="872766" y="126855"/>
                  <a:pt x="872640" y="126699"/>
                </a:cubicBezTo>
                <a:cubicBezTo>
                  <a:pt x="872953" y="126558"/>
                  <a:pt x="873282" y="126417"/>
                  <a:pt x="873595" y="126276"/>
                </a:cubicBezTo>
                <a:close/>
                <a:moveTo>
                  <a:pt x="1245243" y="125822"/>
                </a:moveTo>
                <a:cubicBezTo>
                  <a:pt x="1245493" y="126073"/>
                  <a:pt x="1245698" y="126386"/>
                  <a:pt x="1245932" y="126667"/>
                </a:cubicBezTo>
                <a:cubicBezTo>
                  <a:pt x="1245759" y="126776"/>
                  <a:pt x="1245587" y="126902"/>
                  <a:pt x="1245399" y="127011"/>
                </a:cubicBezTo>
                <a:cubicBezTo>
                  <a:pt x="1245181" y="126730"/>
                  <a:pt x="1244962" y="126432"/>
                  <a:pt x="1244742" y="126151"/>
                </a:cubicBezTo>
                <a:cubicBezTo>
                  <a:pt x="1244915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3" y="125791"/>
                  <a:pt x="310012" y="125947"/>
                  <a:pt x="310214" y="126089"/>
                </a:cubicBezTo>
                <a:cubicBezTo>
                  <a:pt x="309948" y="126401"/>
                  <a:pt x="309698" y="126730"/>
                  <a:pt x="309401" y="126996"/>
                </a:cubicBezTo>
                <a:cubicBezTo>
                  <a:pt x="309370" y="127028"/>
                  <a:pt x="309041" y="126730"/>
                  <a:pt x="308852" y="126589"/>
                </a:cubicBezTo>
                <a:cubicBezTo>
                  <a:pt x="309104" y="126276"/>
                  <a:pt x="309370" y="125963"/>
                  <a:pt x="309636" y="125650"/>
                </a:cubicBezTo>
                <a:close/>
                <a:moveTo>
                  <a:pt x="1132530" y="125133"/>
                </a:moveTo>
                <a:cubicBezTo>
                  <a:pt x="1133908" y="125587"/>
                  <a:pt x="1135315" y="125994"/>
                  <a:pt x="1136647" y="126557"/>
                </a:cubicBezTo>
                <a:cubicBezTo>
                  <a:pt x="1136740" y="126605"/>
                  <a:pt x="1136302" y="128405"/>
                  <a:pt x="1136161" y="128405"/>
                </a:cubicBezTo>
                <a:cubicBezTo>
                  <a:pt x="1134737" y="128342"/>
                  <a:pt x="1133328" y="128060"/>
                  <a:pt x="1131920" y="127856"/>
                </a:cubicBezTo>
                <a:cubicBezTo>
                  <a:pt x="1132122" y="126949"/>
                  <a:pt x="1132327" y="126041"/>
                  <a:pt x="1132530" y="125133"/>
                </a:cubicBezTo>
                <a:close/>
                <a:moveTo>
                  <a:pt x="1068473" y="124163"/>
                </a:moveTo>
                <a:cubicBezTo>
                  <a:pt x="1068754" y="124445"/>
                  <a:pt x="1068989" y="124773"/>
                  <a:pt x="1069225" y="125102"/>
                </a:cubicBezTo>
                <a:cubicBezTo>
                  <a:pt x="1069021" y="125227"/>
                  <a:pt x="1068818" y="125352"/>
                  <a:pt x="1068629" y="125477"/>
                </a:cubicBezTo>
                <a:cubicBezTo>
                  <a:pt x="1068394" y="125165"/>
                  <a:pt x="1068144" y="124836"/>
                  <a:pt x="1067910" y="124523"/>
                </a:cubicBezTo>
                <a:cubicBezTo>
                  <a:pt x="1068098" y="124397"/>
                  <a:pt x="1068441" y="124131"/>
                  <a:pt x="1068473" y="124163"/>
                </a:cubicBezTo>
                <a:close/>
                <a:moveTo>
                  <a:pt x="683350" y="123161"/>
                </a:moveTo>
                <a:cubicBezTo>
                  <a:pt x="683647" y="123740"/>
                  <a:pt x="683945" y="124319"/>
                  <a:pt x="684242" y="124883"/>
                </a:cubicBezTo>
                <a:cubicBezTo>
                  <a:pt x="683820" y="125008"/>
                  <a:pt x="683272" y="125352"/>
                  <a:pt x="683006" y="125195"/>
                </a:cubicBezTo>
                <a:cubicBezTo>
                  <a:pt x="682693" y="125008"/>
                  <a:pt x="682599" y="124413"/>
                  <a:pt x="682395" y="123991"/>
                </a:cubicBezTo>
                <a:cubicBezTo>
                  <a:pt x="682707" y="123709"/>
                  <a:pt x="683038" y="123443"/>
                  <a:pt x="683350" y="123161"/>
                </a:cubicBezTo>
                <a:close/>
                <a:moveTo>
                  <a:pt x="924083" y="122911"/>
                </a:moveTo>
                <a:cubicBezTo>
                  <a:pt x="924443" y="122911"/>
                  <a:pt x="924803" y="122989"/>
                  <a:pt x="925180" y="123052"/>
                </a:cubicBezTo>
                <a:cubicBezTo>
                  <a:pt x="925132" y="123255"/>
                  <a:pt x="925084" y="123458"/>
                  <a:pt x="925038" y="123677"/>
                </a:cubicBezTo>
                <a:cubicBezTo>
                  <a:pt x="924678" y="123615"/>
                  <a:pt x="924319" y="123568"/>
                  <a:pt x="923942" y="123506"/>
                </a:cubicBezTo>
                <a:cubicBezTo>
                  <a:pt x="923989" y="123302"/>
                  <a:pt x="924036" y="122911"/>
                  <a:pt x="924083" y="122911"/>
                </a:cubicBezTo>
                <a:close/>
                <a:moveTo>
                  <a:pt x="884174" y="122316"/>
                </a:moveTo>
                <a:cubicBezTo>
                  <a:pt x="885004" y="122332"/>
                  <a:pt x="885817" y="122942"/>
                  <a:pt x="887414" y="123662"/>
                </a:cubicBezTo>
                <a:cubicBezTo>
                  <a:pt x="886005" y="124727"/>
                  <a:pt x="885208" y="125744"/>
                  <a:pt x="884613" y="125650"/>
                </a:cubicBezTo>
                <a:cubicBezTo>
                  <a:pt x="883908" y="125525"/>
                  <a:pt x="883219" y="124508"/>
                  <a:pt x="882844" y="123725"/>
                </a:cubicBezTo>
                <a:cubicBezTo>
                  <a:pt x="882734" y="123490"/>
                  <a:pt x="883720" y="122300"/>
                  <a:pt x="884174" y="122316"/>
                </a:cubicBezTo>
                <a:close/>
                <a:moveTo>
                  <a:pt x="1663311" y="121972"/>
                </a:moveTo>
                <a:cubicBezTo>
                  <a:pt x="1663891" y="122191"/>
                  <a:pt x="1664485" y="122410"/>
                  <a:pt x="1665064" y="122629"/>
                </a:cubicBezTo>
                <a:cubicBezTo>
                  <a:pt x="1664532" y="124085"/>
                  <a:pt x="1664015" y="125540"/>
                  <a:pt x="1663483" y="126995"/>
                </a:cubicBezTo>
                <a:cubicBezTo>
                  <a:pt x="1662887" y="126792"/>
                  <a:pt x="1662325" y="126572"/>
                  <a:pt x="1661745" y="126354"/>
                </a:cubicBezTo>
                <a:cubicBezTo>
                  <a:pt x="1662262" y="124898"/>
                  <a:pt x="1662778" y="123443"/>
                  <a:pt x="1663311" y="121972"/>
                </a:cubicBezTo>
                <a:close/>
                <a:moveTo>
                  <a:pt x="827818" y="121894"/>
                </a:moveTo>
                <a:cubicBezTo>
                  <a:pt x="828068" y="122160"/>
                  <a:pt x="828304" y="122426"/>
                  <a:pt x="828553" y="122692"/>
                </a:cubicBezTo>
                <a:cubicBezTo>
                  <a:pt x="828116" y="122817"/>
                  <a:pt x="827677" y="123068"/>
                  <a:pt x="827270" y="123005"/>
                </a:cubicBezTo>
                <a:cubicBezTo>
                  <a:pt x="827004" y="122974"/>
                  <a:pt x="826770" y="122520"/>
                  <a:pt x="826535" y="122254"/>
                </a:cubicBezTo>
                <a:cubicBezTo>
                  <a:pt x="826942" y="122129"/>
                  <a:pt x="827380" y="122003"/>
                  <a:pt x="827818" y="121894"/>
                </a:cubicBezTo>
                <a:close/>
                <a:moveTo>
                  <a:pt x="1050241" y="121510"/>
                </a:moveTo>
                <a:cubicBezTo>
                  <a:pt x="1055557" y="121580"/>
                  <a:pt x="1060334" y="122614"/>
                  <a:pt x="1061806" y="124538"/>
                </a:cubicBezTo>
                <a:cubicBezTo>
                  <a:pt x="1063699" y="127027"/>
                  <a:pt x="1063872" y="130830"/>
                  <a:pt x="1064810" y="134054"/>
                </a:cubicBezTo>
                <a:cubicBezTo>
                  <a:pt x="1064044" y="134445"/>
                  <a:pt x="1063277" y="134837"/>
                  <a:pt x="1062510" y="135227"/>
                </a:cubicBezTo>
                <a:cubicBezTo>
                  <a:pt x="1060021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5" y="124257"/>
                </a:cubicBezTo>
                <a:cubicBezTo>
                  <a:pt x="1039065" y="122332"/>
                  <a:pt x="1044924" y="121440"/>
                  <a:pt x="1050241" y="121510"/>
                </a:cubicBezTo>
                <a:close/>
                <a:moveTo>
                  <a:pt x="1011225" y="120971"/>
                </a:moveTo>
                <a:cubicBezTo>
                  <a:pt x="1011569" y="121253"/>
                  <a:pt x="1011912" y="121565"/>
                  <a:pt x="1012242" y="121878"/>
                </a:cubicBezTo>
                <a:cubicBezTo>
                  <a:pt x="1011976" y="122191"/>
                  <a:pt x="1011725" y="122739"/>
                  <a:pt x="1011428" y="122771"/>
                </a:cubicBezTo>
                <a:cubicBezTo>
                  <a:pt x="1011036" y="122817"/>
                  <a:pt x="1010599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6" y="119483"/>
                </a:moveTo>
                <a:cubicBezTo>
                  <a:pt x="844063" y="119483"/>
                  <a:pt x="844611" y="120219"/>
                  <a:pt x="845362" y="120767"/>
                </a:cubicBezTo>
                <a:cubicBezTo>
                  <a:pt x="844737" y="121439"/>
                  <a:pt x="844048" y="122410"/>
                  <a:pt x="843859" y="122316"/>
                </a:cubicBezTo>
                <a:cubicBezTo>
                  <a:pt x="843156" y="121972"/>
                  <a:pt x="842623" y="121299"/>
                  <a:pt x="842013" y="120751"/>
                </a:cubicBezTo>
                <a:cubicBezTo>
                  <a:pt x="842515" y="120297"/>
                  <a:pt x="842999" y="119499"/>
                  <a:pt x="843516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7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5" y="120986"/>
                  <a:pt x="603096" y="119405"/>
                </a:cubicBezTo>
                <a:close/>
                <a:moveTo>
                  <a:pt x="1361131" y="118548"/>
                </a:moveTo>
                <a:lnTo>
                  <a:pt x="1361131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1" y="118548"/>
                </a:lnTo>
                <a:close/>
                <a:moveTo>
                  <a:pt x="1361134" y="118545"/>
                </a:moveTo>
                <a:lnTo>
                  <a:pt x="1361143" y="118551"/>
                </a:lnTo>
                <a:lnTo>
                  <a:pt x="1361104" y="118591"/>
                </a:lnTo>
                <a:lnTo>
                  <a:pt x="1361131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1" y="118217"/>
                </a:moveTo>
                <a:lnTo>
                  <a:pt x="486375" y="118577"/>
                </a:lnTo>
                <a:cubicBezTo>
                  <a:pt x="486892" y="119093"/>
                  <a:pt x="487423" y="119609"/>
                  <a:pt x="487941" y="120125"/>
                </a:cubicBezTo>
                <a:cubicBezTo>
                  <a:pt x="491915" y="120407"/>
                  <a:pt x="494685" y="121988"/>
                  <a:pt x="495014" y="127277"/>
                </a:cubicBezTo>
                <a:cubicBezTo>
                  <a:pt x="490679" y="126245"/>
                  <a:pt x="488817" y="123710"/>
                  <a:pt x="487956" y="120110"/>
                </a:cubicBezTo>
                <a:cubicBezTo>
                  <a:pt x="487440" y="119594"/>
                  <a:pt x="486922" y="119061"/>
                  <a:pt x="486406" y="118544"/>
                </a:cubicBezTo>
                <a:cubicBezTo>
                  <a:pt x="486406" y="118544"/>
                  <a:pt x="486031" y="118217"/>
                  <a:pt x="486031" y="118217"/>
                </a:cubicBezTo>
                <a:close/>
                <a:moveTo>
                  <a:pt x="1003180" y="118043"/>
                </a:moveTo>
                <a:cubicBezTo>
                  <a:pt x="1003430" y="118434"/>
                  <a:pt x="1003696" y="118826"/>
                  <a:pt x="1003947" y="119217"/>
                </a:cubicBezTo>
                <a:cubicBezTo>
                  <a:pt x="1003665" y="119546"/>
                  <a:pt x="1003369" y="120156"/>
                  <a:pt x="1003101" y="120140"/>
                </a:cubicBezTo>
                <a:cubicBezTo>
                  <a:pt x="1002726" y="120110"/>
                  <a:pt x="1002381" y="119640"/>
                  <a:pt x="1002038" y="119357"/>
                </a:cubicBezTo>
                <a:cubicBezTo>
                  <a:pt x="1002413" y="118920"/>
                  <a:pt x="1002804" y="118481"/>
                  <a:pt x="1003180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3" y="118551"/>
                </a:lnTo>
                <a:close/>
                <a:moveTo>
                  <a:pt x="1362680" y="117011"/>
                </a:moveTo>
                <a:lnTo>
                  <a:pt x="1362683" y="117011"/>
                </a:lnTo>
                <a:lnTo>
                  <a:pt x="1362668" y="117026"/>
                </a:lnTo>
                <a:close/>
                <a:moveTo>
                  <a:pt x="1366158" y="116651"/>
                </a:moveTo>
                <a:lnTo>
                  <a:pt x="1365829" y="117011"/>
                </a:lnTo>
                <a:lnTo>
                  <a:pt x="1365829" y="117011"/>
                </a:lnTo>
                <a:lnTo>
                  <a:pt x="1365772" y="117011"/>
                </a:lnTo>
                <a:lnTo>
                  <a:pt x="1365799" y="116980"/>
                </a:lnTo>
                <a:lnTo>
                  <a:pt x="1365797" y="116979"/>
                </a:lnTo>
                <a:close/>
                <a:moveTo>
                  <a:pt x="400047" y="116087"/>
                </a:moveTo>
                <a:cubicBezTo>
                  <a:pt x="405416" y="120360"/>
                  <a:pt x="401268" y="125477"/>
                  <a:pt x="402050" y="130079"/>
                </a:cubicBezTo>
                <a:cubicBezTo>
                  <a:pt x="402833" y="134696"/>
                  <a:pt x="403772" y="139266"/>
                  <a:pt x="404789" y="144681"/>
                </a:cubicBezTo>
                <a:cubicBezTo>
                  <a:pt x="402129" y="143945"/>
                  <a:pt x="400533" y="143492"/>
                  <a:pt x="398920" y="143022"/>
                </a:cubicBezTo>
                <a:cubicBezTo>
                  <a:pt x="398639" y="143476"/>
                  <a:pt x="398357" y="143930"/>
                  <a:pt x="398075" y="144383"/>
                </a:cubicBezTo>
                <a:cubicBezTo>
                  <a:pt x="401034" y="147482"/>
                  <a:pt x="403725" y="150941"/>
                  <a:pt x="407059" y="153554"/>
                </a:cubicBezTo>
                <a:cubicBezTo>
                  <a:pt x="409296" y="155308"/>
                  <a:pt x="412365" y="156215"/>
                  <a:pt x="415212" y="156919"/>
                </a:cubicBezTo>
                <a:cubicBezTo>
                  <a:pt x="420096" y="158124"/>
                  <a:pt x="422804" y="164321"/>
                  <a:pt x="429596" y="162820"/>
                </a:cubicBezTo>
                <a:cubicBezTo>
                  <a:pt x="427075" y="159126"/>
                  <a:pt x="426590" y="155777"/>
                  <a:pt x="430488" y="152741"/>
                </a:cubicBezTo>
                <a:cubicBezTo>
                  <a:pt x="426184" y="152741"/>
                  <a:pt x="421896" y="152741"/>
                  <a:pt x="418092" y="152741"/>
                </a:cubicBezTo>
                <a:cubicBezTo>
                  <a:pt x="415416" y="148969"/>
                  <a:pt x="412694" y="145307"/>
                  <a:pt x="410174" y="141503"/>
                </a:cubicBezTo>
                <a:cubicBezTo>
                  <a:pt x="409188" y="140033"/>
                  <a:pt x="408608" y="138280"/>
                  <a:pt x="407904" y="136637"/>
                </a:cubicBezTo>
                <a:cubicBezTo>
                  <a:pt x="405368" y="130814"/>
                  <a:pt x="404492" y="124742"/>
                  <a:pt x="404900" y="118388"/>
                </a:cubicBezTo>
                <a:cubicBezTo>
                  <a:pt x="405119" y="114929"/>
                  <a:pt x="403240" y="114601"/>
                  <a:pt x="400047" y="116087"/>
                </a:cubicBezTo>
                <a:close/>
                <a:moveTo>
                  <a:pt x="377199" y="115665"/>
                </a:moveTo>
                <a:cubicBezTo>
                  <a:pt x="376291" y="119797"/>
                  <a:pt x="375696" y="122536"/>
                  <a:pt x="375101" y="125274"/>
                </a:cubicBezTo>
                <a:cubicBezTo>
                  <a:pt x="375571" y="125666"/>
                  <a:pt x="376025" y="126041"/>
                  <a:pt x="376494" y="126433"/>
                </a:cubicBezTo>
                <a:cubicBezTo>
                  <a:pt x="379358" y="124382"/>
                  <a:pt x="382237" y="122348"/>
                  <a:pt x="385916" y="119718"/>
                </a:cubicBezTo>
                <a:cubicBezTo>
                  <a:pt x="382644" y="118184"/>
                  <a:pt x="380453" y="117167"/>
                  <a:pt x="377199" y="115665"/>
                </a:cubicBezTo>
                <a:close/>
                <a:moveTo>
                  <a:pt x="569306" y="115399"/>
                </a:moveTo>
                <a:lnTo>
                  <a:pt x="569337" y="115430"/>
                </a:lnTo>
                <a:lnTo>
                  <a:pt x="569338" y="115430"/>
                </a:lnTo>
                <a:lnTo>
                  <a:pt x="569338" y="115430"/>
                </a:lnTo>
                <a:lnTo>
                  <a:pt x="568993" y="115744"/>
                </a:ln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8" y="115430"/>
                </a:lnTo>
                <a:close/>
                <a:moveTo>
                  <a:pt x="892126" y="114617"/>
                </a:moveTo>
                <a:cubicBezTo>
                  <a:pt x="897102" y="113693"/>
                  <a:pt x="902064" y="112926"/>
                  <a:pt x="906775" y="115304"/>
                </a:cubicBezTo>
                <a:cubicBezTo>
                  <a:pt x="906618" y="116087"/>
                  <a:pt x="906462" y="116885"/>
                  <a:pt x="906304" y="117683"/>
                </a:cubicBezTo>
                <a:cubicBezTo>
                  <a:pt x="901515" y="117214"/>
                  <a:pt x="896743" y="116744"/>
                  <a:pt x="891953" y="116275"/>
                </a:cubicBezTo>
                <a:cubicBezTo>
                  <a:pt x="892017" y="115727"/>
                  <a:pt x="892062" y="115164"/>
                  <a:pt x="892126" y="114617"/>
                </a:cubicBezTo>
                <a:close/>
                <a:moveTo>
                  <a:pt x="572780" y="114476"/>
                </a:moveTo>
                <a:cubicBezTo>
                  <a:pt x="572811" y="114929"/>
                  <a:pt x="572859" y="115383"/>
                  <a:pt x="572889" y="115853"/>
                </a:cubicBezTo>
                <a:lnTo>
                  <a:pt x="569404" y="115412"/>
                </a:lnTo>
                <a:close/>
                <a:moveTo>
                  <a:pt x="789287" y="112832"/>
                </a:moveTo>
                <a:cubicBezTo>
                  <a:pt x="789787" y="112722"/>
                  <a:pt x="790617" y="113927"/>
                  <a:pt x="791870" y="115022"/>
                </a:cubicBezTo>
                <a:cubicBezTo>
                  <a:pt x="790367" y="115727"/>
                  <a:pt x="789491" y="116509"/>
                  <a:pt x="788724" y="116399"/>
                </a:cubicBezTo>
                <a:cubicBezTo>
                  <a:pt x="787925" y="116291"/>
                  <a:pt x="787236" y="115320"/>
                  <a:pt x="786501" y="114725"/>
                </a:cubicBezTo>
                <a:cubicBezTo>
                  <a:pt x="787424" y="114053"/>
                  <a:pt x="788253" y="113082"/>
                  <a:pt x="789287" y="112832"/>
                </a:cubicBezTo>
                <a:close/>
                <a:moveTo>
                  <a:pt x="878431" y="112284"/>
                </a:moveTo>
                <a:cubicBezTo>
                  <a:pt x="878760" y="112863"/>
                  <a:pt x="879105" y="113442"/>
                  <a:pt x="879432" y="114021"/>
                </a:cubicBezTo>
                <a:cubicBezTo>
                  <a:pt x="878181" y="114632"/>
                  <a:pt x="876944" y="115242"/>
                  <a:pt x="875661" y="115790"/>
                </a:cubicBezTo>
                <a:cubicBezTo>
                  <a:pt x="875631" y="115806"/>
                  <a:pt x="875004" y="114663"/>
                  <a:pt x="875082" y="114617"/>
                </a:cubicBezTo>
                <a:cubicBezTo>
                  <a:pt x="876162" y="113786"/>
                  <a:pt x="877304" y="113036"/>
                  <a:pt x="878431" y="112284"/>
                </a:cubicBezTo>
                <a:close/>
                <a:moveTo>
                  <a:pt x="1045030" y="111987"/>
                </a:moveTo>
                <a:cubicBezTo>
                  <a:pt x="1052666" y="112707"/>
                  <a:pt x="1060351" y="113161"/>
                  <a:pt x="1067940" y="114225"/>
                </a:cubicBezTo>
                <a:cubicBezTo>
                  <a:pt x="1084593" y="116541"/>
                  <a:pt x="1101229" y="119093"/>
                  <a:pt x="1117834" y="121753"/>
                </a:cubicBezTo>
                <a:cubicBezTo>
                  <a:pt x="1121152" y="122285"/>
                  <a:pt x="1124313" y="123803"/>
                  <a:pt x="1127319" y="125431"/>
                </a:cubicBezTo>
                <a:cubicBezTo>
                  <a:pt x="1121747" y="126965"/>
                  <a:pt x="1110666" y="126276"/>
                  <a:pt x="1106269" y="125540"/>
                </a:cubicBezTo>
                <a:cubicBezTo>
                  <a:pt x="1092794" y="123287"/>
                  <a:pt x="1079272" y="121346"/>
                  <a:pt x="1065781" y="119280"/>
                </a:cubicBezTo>
                <a:cubicBezTo>
                  <a:pt x="1059678" y="118341"/>
                  <a:pt x="1053574" y="117449"/>
                  <a:pt x="1047502" y="116354"/>
                </a:cubicBezTo>
                <a:cubicBezTo>
                  <a:pt x="1046422" y="116166"/>
                  <a:pt x="1045499" y="115070"/>
                  <a:pt x="1044497" y="114397"/>
                </a:cubicBezTo>
                <a:cubicBezTo>
                  <a:pt x="1044670" y="113584"/>
                  <a:pt x="1044841" y="112785"/>
                  <a:pt x="1045030" y="111987"/>
                </a:cubicBezTo>
                <a:close/>
                <a:moveTo>
                  <a:pt x="853720" y="111173"/>
                </a:moveTo>
                <a:cubicBezTo>
                  <a:pt x="853750" y="111878"/>
                  <a:pt x="853797" y="112582"/>
                  <a:pt x="853844" y="113286"/>
                </a:cubicBezTo>
                <a:cubicBezTo>
                  <a:pt x="851811" y="113286"/>
                  <a:pt x="849775" y="113286"/>
                  <a:pt x="847757" y="113286"/>
                </a:cubicBezTo>
                <a:cubicBezTo>
                  <a:pt x="847725" y="112691"/>
                  <a:pt x="847678" y="112081"/>
                  <a:pt x="847647" y="111486"/>
                </a:cubicBezTo>
                <a:cubicBezTo>
                  <a:pt x="849666" y="111377"/>
                  <a:pt x="851700" y="111283"/>
                  <a:pt x="853720" y="111173"/>
                </a:cubicBezTo>
                <a:close/>
                <a:moveTo>
                  <a:pt x="834704" y="110563"/>
                </a:moveTo>
                <a:cubicBezTo>
                  <a:pt x="834923" y="110547"/>
                  <a:pt x="835128" y="110547"/>
                  <a:pt x="835330" y="110563"/>
                </a:cubicBezTo>
                <a:cubicBezTo>
                  <a:pt x="835424" y="110766"/>
                  <a:pt x="835611" y="110986"/>
                  <a:pt x="835582" y="111173"/>
                </a:cubicBezTo>
                <a:cubicBezTo>
                  <a:pt x="835565" y="111314"/>
                  <a:pt x="835284" y="111423"/>
                  <a:pt x="835110" y="111549"/>
                </a:cubicBezTo>
                <a:cubicBezTo>
                  <a:pt x="834970" y="111220"/>
                  <a:pt x="834845" y="110891"/>
                  <a:pt x="834704" y="110563"/>
                </a:cubicBezTo>
                <a:close/>
                <a:moveTo>
                  <a:pt x="842076" y="110062"/>
                </a:moveTo>
                <a:cubicBezTo>
                  <a:pt x="842794" y="110657"/>
                  <a:pt x="843327" y="111079"/>
                  <a:pt x="843859" y="111518"/>
                </a:cubicBezTo>
                <a:cubicBezTo>
                  <a:pt x="843312" y="112159"/>
                  <a:pt x="842763" y="112817"/>
                  <a:pt x="842201" y="113458"/>
                </a:cubicBezTo>
                <a:cubicBezTo>
                  <a:pt x="841715" y="112973"/>
                  <a:pt x="840870" y="112504"/>
                  <a:pt x="840824" y="111987"/>
                </a:cubicBezTo>
                <a:cubicBezTo>
                  <a:pt x="840791" y="111439"/>
                  <a:pt x="841527" y="110845"/>
                  <a:pt x="842076" y="110062"/>
                </a:cubicBezTo>
                <a:close/>
                <a:moveTo>
                  <a:pt x="289008" y="110015"/>
                </a:moveTo>
                <a:cubicBezTo>
                  <a:pt x="296411" y="110062"/>
                  <a:pt x="299540" y="111987"/>
                  <a:pt x="301089" y="118732"/>
                </a:cubicBezTo>
                <a:cubicBezTo>
                  <a:pt x="295330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7" y="115367"/>
                  <a:pt x="1267937" y="115367"/>
                  <a:pt x="1261864" y="116166"/>
                </a:cubicBezTo>
                <a:cubicBezTo>
                  <a:pt x="1264478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8" y="107730"/>
                  <a:pt x="1181563" y="111110"/>
                  <a:pt x="1195899" y="114554"/>
                </a:cubicBezTo>
                <a:cubicBezTo>
                  <a:pt x="1196634" y="114726"/>
                  <a:pt x="1197119" y="115931"/>
                  <a:pt x="1197119" y="118122"/>
                </a:cubicBezTo>
                <a:cubicBezTo>
                  <a:pt x="1180765" y="114867"/>
                  <a:pt x="1164411" y="111611"/>
                  <a:pt x="1148071" y="108356"/>
                </a:cubicBezTo>
                <a:cubicBezTo>
                  <a:pt x="1148055" y="107543"/>
                  <a:pt x="1148040" y="106728"/>
                  <a:pt x="1148040" y="105914"/>
                </a:cubicBezTo>
                <a:cubicBezTo>
                  <a:pt x="1149636" y="105430"/>
                  <a:pt x="1151405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5" y="103191"/>
                  <a:pt x="1096426" y="104435"/>
                  <a:pt x="1099226" y="106775"/>
                </a:cubicBezTo>
                <a:cubicBezTo>
                  <a:pt x="1099101" y="107401"/>
                  <a:pt x="1098976" y="108026"/>
                  <a:pt x="1098850" y="108653"/>
                </a:cubicBezTo>
                <a:cubicBezTo>
                  <a:pt x="1094390" y="107980"/>
                  <a:pt x="1089915" y="107322"/>
                  <a:pt x="1084249" y="106478"/>
                </a:cubicBezTo>
                <a:cubicBezTo>
                  <a:pt x="1087418" y="104138"/>
                  <a:pt x="1089762" y="103043"/>
                  <a:pt x="1092014" y="103117"/>
                </a:cubicBezTo>
                <a:close/>
                <a:moveTo>
                  <a:pt x="487642" y="102612"/>
                </a:moveTo>
                <a:cubicBezTo>
                  <a:pt x="487581" y="102941"/>
                  <a:pt x="487517" y="103254"/>
                  <a:pt x="487455" y="103583"/>
                </a:cubicBezTo>
                <a:cubicBezTo>
                  <a:pt x="487659" y="103583"/>
                  <a:pt x="487862" y="103583"/>
                  <a:pt x="488064" y="103583"/>
                </a:cubicBezTo>
                <a:cubicBezTo>
                  <a:pt x="488112" y="103364"/>
                  <a:pt x="488253" y="103114"/>
                  <a:pt x="488190" y="102972"/>
                </a:cubicBezTo>
                <a:cubicBezTo>
                  <a:pt x="488112" y="102800"/>
                  <a:pt x="487830" y="102738"/>
                  <a:pt x="487642" y="102612"/>
                </a:cubicBezTo>
                <a:close/>
                <a:moveTo>
                  <a:pt x="1136724" y="102096"/>
                </a:moveTo>
                <a:cubicBezTo>
                  <a:pt x="1139306" y="102596"/>
                  <a:pt x="1141889" y="103113"/>
                  <a:pt x="1144471" y="103614"/>
                </a:cubicBezTo>
                <a:cubicBezTo>
                  <a:pt x="1144300" y="104366"/>
                  <a:pt x="1144142" y="105101"/>
                  <a:pt x="1143986" y="105836"/>
                </a:cubicBezTo>
                <a:cubicBezTo>
                  <a:pt x="1140872" y="107213"/>
                  <a:pt x="1138384" y="106306"/>
                  <a:pt x="1136239" y="104193"/>
                </a:cubicBezTo>
                <a:cubicBezTo>
                  <a:pt x="1136395" y="103489"/>
                  <a:pt x="1136568" y="102800"/>
                  <a:pt x="1136724" y="102096"/>
                </a:cubicBezTo>
                <a:close/>
                <a:moveTo>
                  <a:pt x="1119818" y="100640"/>
                </a:moveTo>
                <a:cubicBezTo>
                  <a:pt x="1120894" y="100808"/>
                  <a:pt x="1122130" y="101720"/>
                  <a:pt x="1123687" y="103676"/>
                </a:cubicBezTo>
                <a:cubicBezTo>
                  <a:pt x="1120401" y="103880"/>
                  <a:pt x="1118631" y="103989"/>
                  <a:pt x="1116880" y="104099"/>
                </a:cubicBezTo>
                <a:cubicBezTo>
                  <a:pt x="1116880" y="102988"/>
                  <a:pt x="1116676" y="102331"/>
                  <a:pt x="1116910" y="102065"/>
                </a:cubicBezTo>
                <a:cubicBezTo>
                  <a:pt x="1117827" y="101047"/>
                  <a:pt x="1118741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4" y="100781"/>
                  <a:pt x="1386426" y="101016"/>
                  <a:pt x="1386364" y="101173"/>
                </a:cubicBezTo>
                <a:cubicBezTo>
                  <a:pt x="1386301" y="101345"/>
                  <a:pt x="1386051" y="101438"/>
                  <a:pt x="1385878" y="101564"/>
                </a:cubicBezTo>
                <a:cubicBezTo>
                  <a:pt x="1385785" y="101251"/>
                  <a:pt x="1385691" y="100954"/>
                  <a:pt x="1385612" y="100641"/>
                </a:cubicBezTo>
                <a:cubicBezTo>
                  <a:pt x="1385815" y="100625"/>
                  <a:pt x="1386018" y="100610"/>
                  <a:pt x="1386223" y="100578"/>
                </a:cubicBezTo>
                <a:close/>
                <a:moveTo>
                  <a:pt x="1376597" y="100249"/>
                </a:moveTo>
                <a:lnTo>
                  <a:pt x="1362680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7" y="121392"/>
                  <a:pt x="1354843" y="124428"/>
                  <a:pt x="1351416" y="126979"/>
                </a:cubicBezTo>
                <a:cubicBezTo>
                  <a:pt x="1350321" y="127793"/>
                  <a:pt x="1348270" y="127324"/>
                  <a:pt x="1345516" y="127511"/>
                </a:cubicBezTo>
                <a:cubicBezTo>
                  <a:pt x="1346704" y="125336"/>
                  <a:pt x="1347049" y="124037"/>
                  <a:pt x="1347879" y="123271"/>
                </a:cubicBezTo>
                <a:cubicBezTo>
                  <a:pt x="1356095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7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9" y="99764"/>
                </a:lnTo>
                <a:lnTo>
                  <a:pt x="1365797" y="99764"/>
                </a:lnTo>
                <a:close/>
                <a:moveTo>
                  <a:pt x="619809" y="98606"/>
                </a:moveTo>
                <a:cubicBezTo>
                  <a:pt x="620044" y="98606"/>
                  <a:pt x="620310" y="98528"/>
                  <a:pt x="620499" y="98622"/>
                </a:cubicBezTo>
                <a:cubicBezTo>
                  <a:pt x="620654" y="98684"/>
                  <a:pt x="620733" y="98935"/>
                  <a:pt x="620841" y="99107"/>
                </a:cubicBezTo>
                <a:cubicBezTo>
                  <a:pt x="620654" y="99217"/>
                  <a:pt x="620451" y="99341"/>
                  <a:pt x="620262" y="99451"/>
                </a:cubicBezTo>
                <a:cubicBezTo>
                  <a:pt x="620106" y="99170"/>
                  <a:pt x="619950" y="98888"/>
                  <a:pt x="619809" y="98606"/>
                </a:cubicBezTo>
                <a:close/>
                <a:moveTo>
                  <a:pt x="432804" y="97620"/>
                </a:moveTo>
                <a:cubicBezTo>
                  <a:pt x="432240" y="97682"/>
                  <a:pt x="431771" y="98512"/>
                  <a:pt x="431254" y="99013"/>
                </a:cubicBezTo>
                <a:cubicBezTo>
                  <a:pt x="431755" y="99514"/>
                  <a:pt x="432209" y="100359"/>
                  <a:pt x="432758" y="100438"/>
                </a:cubicBezTo>
                <a:cubicBezTo>
                  <a:pt x="433257" y="100500"/>
                  <a:pt x="433852" y="99701"/>
                  <a:pt x="434682" y="99060"/>
                </a:cubicBezTo>
                <a:cubicBezTo>
                  <a:pt x="433868" y="98402"/>
                  <a:pt x="433289" y="97573"/>
                  <a:pt x="432804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6" y="97574"/>
                  <a:pt x="693491" y="97683"/>
                </a:cubicBezTo>
                <a:cubicBezTo>
                  <a:pt x="693195" y="98356"/>
                  <a:pt x="692991" y="99138"/>
                  <a:pt x="692835" y="99138"/>
                </a:cubicBezTo>
                <a:cubicBezTo>
                  <a:pt x="692193" y="99092"/>
                  <a:pt x="691551" y="98810"/>
                  <a:pt x="690909" y="98621"/>
                </a:cubicBezTo>
                <a:cubicBezTo>
                  <a:pt x="691096" y="98199"/>
                  <a:pt x="691239" y="97464"/>
                  <a:pt x="691473" y="97433"/>
                </a:cubicBezTo>
                <a:close/>
                <a:moveTo>
                  <a:pt x="496437" y="94537"/>
                </a:moveTo>
                <a:cubicBezTo>
                  <a:pt x="496470" y="94740"/>
                  <a:pt x="496485" y="94943"/>
                  <a:pt x="496516" y="95147"/>
                </a:cubicBezTo>
                <a:cubicBezTo>
                  <a:pt x="496314" y="95210"/>
                  <a:pt x="496094" y="95351"/>
                  <a:pt x="495922" y="95288"/>
                </a:cubicBezTo>
                <a:cubicBezTo>
                  <a:pt x="495749" y="95225"/>
                  <a:pt x="495655" y="94975"/>
                  <a:pt x="495530" y="94803"/>
                </a:cubicBezTo>
                <a:cubicBezTo>
                  <a:pt x="495828" y="94709"/>
                  <a:pt x="496141" y="94631"/>
                  <a:pt x="496437" y="94537"/>
                </a:cubicBezTo>
                <a:close/>
                <a:moveTo>
                  <a:pt x="425964" y="94428"/>
                </a:moveTo>
                <a:cubicBezTo>
                  <a:pt x="425683" y="94584"/>
                  <a:pt x="425402" y="94756"/>
                  <a:pt x="425120" y="94913"/>
                </a:cubicBezTo>
                <a:cubicBezTo>
                  <a:pt x="425292" y="95054"/>
                  <a:pt x="425464" y="95210"/>
                  <a:pt x="425621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6" y="94882"/>
                  <a:pt x="426043" y="94646"/>
                  <a:pt x="425964" y="94428"/>
                </a:cubicBezTo>
                <a:close/>
                <a:moveTo>
                  <a:pt x="890890" y="93864"/>
                </a:moveTo>
                <a:cubicBezTo>
                  <a:pt x="891077" y="93958"/>
                  <a:pt x="891265" y="94067"/>
                  <a:pt x="891453" y="94177"/>
                </a:cubicBezTo>
                <a:cubicBezTo>
                  <a:pt x="891374" y="94349"/>
                  <a:pt x="891328" y="94600"/>
                  <a:pt x="891203" y="94647"/>
                </a:cubicBezTo>
                <a:cubicBezTo>
                  <a:pt x="891014" y="94724"/>
                  <a:pt x="890764" y="94662"/>
                  <a:pt x="890545" y="94662"/>
                </a:cubicBezTo>
                <a:cubicBezTo>
                  <a:pt x="890655" y="94397"/>
                  <a:pt x="890764" y="94130"/>
                  <a:pt x="890890" y="93864"/>
                </a:cubicBezTo>
                <a:close/>
                <a:moveTo>
                  <a:pt x="373380" y="92894"/>
                </a:moveTo>
                <a:cubicBezTo>
                  <a:pt x="374601" y="95867"/>
                  <a:pt x="375727" y="98606"/>
                  <a:pt x="376839" y="101329"/>
                </a:cubicBezTo>
                <a:cubicBezTo>
                  <a:pt x="379999" y="99232"/>
                  <a:pt x="380422" y="96602"/>
                  <a:pt x="378435" y="93160"/>
                </a:cubicBezTo>
                <a:cubicBezTo>
                  <a:pt x="376353" y="93050"/>
                  <a:pt x="374288" y="92941"/>
                  <a:pt x="373380" y="92894"/>
                </a:cubicBezTo>
                <a:close/>
                <a:moveTo>
                  <a:pt x="1046028" y="92773"/>
                </a:moveTo>
                <a:cubicBezTo>
                  <a:pt x="1050577" y="92522"/>
                  <a:pt x="1056031" y="92706"/>
                  <a:pt x="1061289" y="93348"/>
                </a:cubicBezTo>
                <a:cubicBezTo>
                  <a:pt x="1069568" y="94365"/>
                  <a:pt x="1077784" y="95915"/>
                  <a:pt x="1086017" y="97229"/>
                </a:cubicBezTo>
                <a:cubicBezTo>
                  <a:pt x="1085891" y="98027"/>
                  <a:pt x="1085782" y="98810"/>
                  <a:pt x="1085674" y="99608"/>
                </a:cubicBezTo>
                <a:cubicBezTo>
                  <a:pt x="1069302" y="100437"/>
                  <a:pt x="1053496" y="94882"/>
                  <a:pt x="1036201" y="94803"/>
                </a:cubicBezTo>
                <a:cubicBezTo>
                  <a:pt x="1037837" y="93708"/>
                  <a:pt x="1041480" y="93023"/>
                  <a:pt x="1046028" y="92773"/>
                </a:cubicBezTo>
                <a:close/>
                <a:moveTo>
                  <a:pt x="670768" y="92252"/>
                </a:moveTo>
                <a:cubicBezTo>
                  <a:pt x="672583" y="96806"/>
                  <a:pt x="674038" y="100515"/>
                  <a:pt x="675493" y="104240"/>
                </a:cubicBezTo>
                <a:cubicBezTo>
                  <a:pt x="669547" y="105351"/>
                  <a:pt x="663757" y="106087"/>
                  <a:pt x="658152" y="107573"/>
                </a:cubicBezTo>
                <a:cubicBezTo>
                  <a:pt x="651298" y="109388"/>
                  <a:pt x="644554" y="111674"/>
                  <a:pt x="637870" y="114053"/>
                </a:cubicBezTo>
                <a:cubicBezTo>
                  <a:pt x="632800" y="115868"/>
                  <a:pt x="627713" y="117793"/>
                  <a:pt x="622986" y="120328"/>
                </a:cubicBezTo>
                <a:cubicBezTo>
                  <a:pt x="616821" y="123646"/>
                  <a:pt x="611970" y="123536"/>
                  <a:pt x="605176" y="118153"/>
                </a:cubicBezTo>
                <a:cubicBezTo>
                  <a:pt x="608980" y="116885"/>
                  <a:pt x="612219" y="115868"/>
                  <a:pt x="615396" y="114678"/>
                </a:cubicBezTo>
                <a:cubicBezTo>
                  <a:pt x="617025" y="114068"/>
                  <a:pt x="618604" y="113223"/>
                  <a:pt x="620075" y="112300"/>
                </a:cubicBezTo>
                <a:cubicBezTo>
                  <a:pt x="623534" y="110124"/>
                  <a:pt x="626462" y="107323"/>
                  <a:pt x="631359" y="108184"/>
                </a:cubicBezTo>
                <a:cubicBezTo>
                  <a:pt x="633348" y="108528"/>
                  <a:pt x="635726" y="105507"/>
                  <a:pt x="638121" y="105038"/>
                </a:cubicBezTo>
                <a:cubicBezTo>
                  <a:pt x="642518" y="104162"/>
                  <a:pt x="647183" y="102722"/>
                  <a:pt x="651205" y="102581"/>
                </a:cubicBezTo>
                <a:cubicBezTo>
                  <a:pt x="656119" y="102408"/>
                  <a:pt x="658623" y="99701"/>
                  <a:pt x="662019" y="97620"/>
                </a:cubicBezTo>
                <a:cubicBezTo>
                  <a:pt x="663819" y="98684"/>
                  <a:pt x="665462" y="99670"/>
                  <a:pt x="667606" y="100953"/>
                </a:cubicBezTo>
                <a:cubicBezTo>
                  <a:pt x="668671" y="98011"/>
                  <a:pt x="669516" y="95679"/>
                  <a:pt x="670768" y="92252"/>
                </a:cubicBezTo>
                <a:close/>
                <a:moveTo>
                  <a:pt x="1688915" y="89263"/>
                </a:moveTo>
                <a:cubicBezTo>
                  <a:pt x="1689525" y="89780"/>
                  <a:pt x="1690136" y="90296"/>
                  <a:pt x="1690730" y="90812"/>
                </a:cubicBezTo>
                <a:cubicBezTo>
                  <a:pt x="1687522" y="95225"/>
                  <a:pt x="1686145" y="101141"/>
                  <a:pt x="1679212" y="102597"/>
                </a:cubicBezTo>
                <a:cubicBezTo>
                  <a:pt x="1682452" y="98153"/>
                  <a:pt x="1685691" y="93708"/>
                  <a:pt x="1688915" y="89263"/>
                </a:cubicBezTo>
                <a:close/>
                <a:moveTo>
                  <a:pt x="1256481" y="83393"/>
                </a:moveTo>
                <a:cubicBezTo>
                  <a:pt x="1256903" y="83566"/>
                  <a:pt x="1257325" y="83738"/>
                  <a:pt x="1257748" y="83910"/>
                </a:cubicBezTo>
                <a:cubicBezTo>
                  <a:pt x="1257451" y="84364"/>
                  <a:pt x="1257153" y="84818"/>
                  <a:pt x="1256841" y="85287"/>
                </a:cubicBezTo>
                <a:cubicBezTo>
                  <a:pt x="1256481" y="85005"/>
                  <a:pt x="1255964" y="84786"/>
                  <a:pt x="1255823" y="84426"/>
                </a:cubicBezTo>
                <a:cubicBezTo>
                  <a:pt x="1255745" y="84191"/>
                  <a:pt x="1256230" y="83738"/>
                  <a:pt x="1256481" y="83393"/>
                </a:cubicBezTo>
                <a:close/>
                <a:moveTo>
                  <a:pt x="400501" y="81547"/>
                </a:moveTo>
                <a:cubicBezTo>
                  <a:pt x="399391" y="81845"/>
                  <a:pt x="398263" y="82142"/>
                  <a:pt x="397137" y="82439"/>
                </a:cubicBezTo>
                <a:cubicBezTo>
                  <a:pt x="397262" y="82893"/>
                  <a:pt x="397372" y="83332"/>
                  <a:pt x="397497" y="83786"/>
                </a:cubicBezTo>
                <a:cubicBezTo>
                  <a:pt x="398624" y="83504"/>
                  <a:pt x="399735" y="83222"/>
                  <a:pt x="400861" y="82925"/>
                </a:cubicBezTo>
                <a:cubicBezTo>
                  <a:pt x="400736" y="82470"/>
                  <a:pt x="400627" y="82001"/>
                  <a:pt x="400501" y="81547"/>
                </a:cubicBezTo>
                <a:close/>
                <a:moveTo>
                  <a:pt x="1403350" y="81053"/>
                </a:moveTo>
                <a:lnTo>
                  <a:pt x="1402466" y="87228"/>
                </a:lnTo>
                <a:cubicBezTo>
                  <a:pt x="1398820" y="90280"/>
                  <a:pt x="1395565" y="93003"/>
                  <a:pt x="1392309" y="95726"/>
                </a:cubicBezTo>
                <a:cubicBezTo>
                  <a:pt x="1392513" y="91962"/>
                  <a:pt x="1394312" y="89466"/>
                  <a:pt x="1396547" y="87320"/>
                </a:cubicBezTo>
                <a:close/>
                <a:moveTo>
                  <a:pt x="441490" y="78527"/>
                </a:moveTo>
                <a:cubicBezTo>
                  <a:pt x="441490" y="80170"/>
                  <a:pt x="441490" y="81782"/>
                  <a:pt x="441490" y="83410"/>
                </a:cubicBezTo>
                <a:cubicBezTo>
                  <a:pt x="441677" y="83410"/>
                  <a:pt x="441865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5" y="78527"/>
                  <a:pt x="441677" y="78527"/>
                  <a:pt x="441490" y="78527"/>
                </a:cubicBezTo>
                <a:close/>
                <a:moveTo>
                  <a:pt x="1230877" y="78339"/>
                </a:moveTo>
                <a:cubicBezTo>
                  <a:pt x="1231175" y="78668"/>
                  <a:pt x="1231472" y="78996"/>
                  <a:pt x="1231769" y="79325"/>
                </a:cubicBezTo>
                <a:cubicBezTo>
                  <a:pt x="1231237" y="79559"/>
                  <a:pt x="1230720" y="79841"/>
                  <a:pt x="1230157" y="79967"/>
                </a:cubicBezTo>
                <a:cubicBezTo>
                  <a:pt x="1230064" y="79982"/>
                  <a:pt x="1229812" y="79216"/>
                  <a:pt x="1229640" y="78809"/>
                </a:cubicBezTo>
                <a:cubicBezTo>
                  <a:pt x="1230048" y="78652"/>
                  <a:pt x="1230470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4" y="79403"/>
                  <a:pt x="1687225" y="80060"/>
                </a:cubicBezTo>
                <a:cubicBezTo>
                  <a:pt x="1686599" y="80717"/>
                  <a:pt x="1685972" y="81391"/>
                  <a:pt x="1685034" y="82424"/>
                </a:cubicBezTo>
                <a:cubicBezTo>
                  <a:pt x="1684110" y="81407"/>
                  <a:pt x="1683062" y="80765"/>
                  <a:pt x="1683014" y="80060"/>
                </a:cubicBezTo>
                <a:cubicBezTo>
                  <a:pt x="1682968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1" y="77885"/>
                </a:lnTo>
                <a:lnTo>
                  <a:pt x="1406490" y="77855"/>
                </a:lnTo>
                <a:lnTo>
                  <a:pt x="1406521" y="77885"/>
                </a:lnTo>
                <a:cubicBezTo>
                  <a:pt x="1406004" y="78401"/>
                  <a:pt x="1405473" y="78934"/>
                  <a:pt x="1404955" y="79451"/>
                </a:cubicBezTo>
                <a:cubicBezTo>
                  <a:pt x="1404439" y="79967"/>
                  <a:pt x="1403907" y="80499"/>
                  <a:pt x="1403391" y="81016"/>
                </a:cubicBezTo>
                <a:lnTo>
                  <a:pt x="1403390" y="81015"/>
                </a:lnTo>
                <a:lnTo>
                  <a:pt x="1403350" y="81053"/>
                </a:lnTo>
                <a:lnTo>
                  <a:pt x="1403359" y="80984"/>
                </a:lnTo>
                <a:lnTo>
                  <a:pt x="1403359" y="80984"/>
                </a:lnTo>
                <a:lnTo>
                  <a:pt x="1404925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2" y="75068"/>
                </a:moveTo>
                <a:cubicBezTo>
                  <a:pt x="1220282" y="75365"/>
                  <a:pt x="1222082" y="75662"/>
                  <a:pt x="1225085" y="76163"/>
                </a:cubicBezTo>
                <a:cubicBezTo>
                  <a:pt x="1221440" y="79951"/>
                  <a:pt x="1219827" y="78432"/>
                  <a:pt x="1218200" y="76898"/>
                </a:cubicBezTo>
                <a:cubicBezTo>
                  <a:pt x="1218294" y="76288"/>
                  <a:pt x="1218388" y="75678"/>
                  <a:pt x="1218482" y="75068"/>
                </a:cubicBezTo>
                <a:close/>
                <a:moveTo>
                  <a:pt x="1407146" y="74254"/>
                </a:moveTo>
                <a:cubicBezTo>
                  <a:pt x="1407521" y="74363"/>
                  <a:pt x="1407898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8" y="73737"/>
                </a:moveTo>
                <a:cubicBezTo>
                  <a:pt x="1168260" y="73988"/>
                  <a:pt x="1169637" y="74175"/>
                  <a:pt x="1170968" y="74567"/>
                </a:cubicBezTo>
                <a:cubicBezTo>
                  <a:pt x="1171109" y="74614"/>
                  <a:pt x="1170873" y="75866"/>
                  <a:pt x="1170811" y="76570"/>
                </a:cubicBezTo>
                <a:cubicBezTo>
                  <a:pt x="1169387" y="76304"/>
                  <a:pt x="1167979" y="76037"/>
                  <a:pt x="1166554" y="75787"/>
                </a:cubicBezTo>
                <a:cubicBezTo>
                  <a:pt x="1166664" y="75099"/>
                  <a:pt x="1166789" y="74426"/>
                  <a:pt x="1166898" y="73737"/>
                </a:cubicBezTo>
                <a:close/>
                <a:moveTo>
                  <a:pt x="1152108" y="70826"/>
                </a:moveTo>
                <a:cubicBezTo>
                  <a:pt x="1152437" y="71171"/>
                  <a:pt x="1152750" y="71499"/>
                  <a:pt x="1153062" y="71828"/>
                </a:cubicBezTo>
                <a:cubicBezTo>
                  <a:pt x="1152766" y="72141"/>
                  <a:pt x="1152484" y="72689"/>
                  <a:pt x="1152171" y="72705"/>
                </a:cubicBezTo>
                <a:cubicBezTo>
                  <a:pt x="1151764" y="72736"/>
                  <a:pt x="1151342" y="72329"/>
                  <a:pt x="1150919" y="72110"/>
                </a:cubicBezTo>
                <a:cubicBezTo>
                  <a:pt x="1151310" y="71687"/>
                  <a:pt x="1151717" y="71249"/>
                  <a:pt x="1152108" y="70826"/>
                </a:cubicBezTo>
                <a:close/>
                <a:moveTo>
                  <a:pt x="413789" y="67744"/>
                </a:moveTo>
                <a:cubicBezTo>
                  <a:pt x="409908" y="70436"/>
                  <a:pt x="407059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2" y="76774"/>
                  <a:pt x="421050" y="76962"/>
                  <a:pt x="421958" y="77228"/>
                </a:cubicBezTo>
                <a:cubicBezTo>
                  <a:pt x="424071" y="77838"/>
                  <a:pt x="426122" y="78668"/>
                  <a:pt x="426794" y="78918"/>
                </a:cubicBezTo>
                <a:cubicBezTo>
                  <a:pt x="427530" y="82330"/>
                  <a:pt x="427482" y="84975"/>
                  <a:pt x="428735" y="86618"/>
                </a:cubicBezTo>
                <a:cubicBezTo>
                  <a:pt x="429376" y="87448"/>
                  <a:pt x="432398" y="86446"/>
                  <a:pt x="434932" y="86211"/>
                </a:cubicBezTo>
                <a:cubicBezTo>
                  <a:pt x="432897" y="81329"/>
                  <a:pt x="431489" y="77713"/>
                  <a:pt x="429893" y="74192"/>
                </a:cubicBezTo>
                <a:cubicBezTo>
                  <a:pt x="428515" y="71171"/>
                  <a:pt x="426262" y="69544"/>
                  <a:pt x="423069" y="71641"/>
                </a:cubicBezTo>
                <a:cubicBezTo>
                  <a:pt x="418405" y="74708"/>
                  <a:pt x="415901" y="72157"/>
                  <a:pt x="413789" y="67744"/>
                </a:cubicBezTo>
                <a:close/>
                <a:moveTo>
                  <a:pt x="1046473" y="63852"/>
                </a:moveTo>
                <a:cubicBezTo>
                  <a:pt x="1058851" y="63706"/>
                  <a:pt x="1077280" y="67591"/>
                  <a:pt x="1082432" y="72815"/>
                </a:cubicBezTo>
                <a:cubicBezTo>
                  <a:pt x="1067565" y="70404"/>
                  <a:pt x="1052697" y="68009"/>
                  <a:pt x="1036827" y="65443"/>
                </a:cubicBezTo>
                <a:cubicBezTo>
                  <a:pt x="1038894" y="64398"/>
                  <a:pt x="1042348" y="63902"/>
                  <a:pt x="1046473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20" y="63831"/>
                  <a:pt x="483512" y="69575"/>
                </a:cubicBezTo>
                <a:lnTo>
                  <a:pt x="484808" y="74747"/>
                </a:lnTo>
                <a:lnTo>
                  <a:pt x="484795" y="74740"/>
                </a:lnTo>
                <a:lnTo>
                  <a:pt x="484790" y="74753"/>
                </a:lnTo>
                <a:lnTo>
                  <a:pt x="476906" y="73800"/>
                </a:lnTo>
                <a:lnTo>
                  <a:pt x="481692" y="82512"/>
                </a:lnTo>
                <a:lnTo>
                  <a:pt x="481665" y="82580"/>
                </a:lnTo>
                <a:cubicBezTo>
                  <a:pt x="481946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1" y="82549"/>
                </a:cubicBezTo>
                <a:lnTo>
                  <a:pt x="481692" y="82512"/>
                </a:lnTo>
                <a:lnTo>
                  <a:pt x="484790" y="74753"/>
                </a:lnTo>
                <a:lnTo>
                  <a:pt x="484810" y="74755"/>
                </a:lnTo>
                <a:lnTo>
                  <a:pt x="484808" y="74747"/>
                </a:lnTo>
                <a:lnTo>
                  <a:pt x="490053" y="77619"/>
                </a:lnTo>
                <a:cubicBezTo>
                  <a:pt x="489693" y="71985"/>
                  <a:pt x="489381" y="67227"/>
                  <a:pt x="489083" y="62454"/>
                </a:cubicBezTo>
                <a:close/>
                <a:moveTo>
                  <a:pt x="711942" y="61624"/>
                </a:moveTo>
                <a:cubicBezTo>
                  <a:pt x="712069" y="61796"/>
                  <a:pt x="712302" y="62109"/>
                  <a:pt x="712273" y="62141"/>
                </a:cubicBezTo>
                <a:cubicBezTo>
                  <a:pt x="712021" y="62391"/>
                  <a:pt x="711709" y="62610"/>
                  <a:pt x="711411" y="62829"/>
                </a:cubicBezTo>
                <a:cubicBezTo>
                  <a:pt x="711301" y="62657"/>
                  <a:pt x="711052" y="62344"/>
                  <a:pt x="711082" y="62313"/>
                </a:cubicBezTo>
                <a:cubicBezTo>
                  <a:pt x="711348" y="62047"/>
                  <a:pt x="711661" y="61843"/>
                  <a:pt x="711942" y="61624"/>
                </a:cubicBezTo>
                <a:close/>
                <a:moveTo>
                  <a:pt x="356070" y="60608"/>
                </a:moveTo>
                <a:cubicBezTo>
                  <a:pt x="361642" y="69700"/>
                  <a:pt x="361642" y="69700"/>
                  <a:pt x="367619" y="67478"/>
                </a:cubicBezTo>
                <a:cubicBezTo>
                  <a:pt x="367323" y="58776"/>
                  <a:pt x="358949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4" y="58353"/>
                  <a:pt x="1400401" y="58667"/>
                  <a:pt x="1400495" y="58854"/>
                </a:cubicBezTo>
                <a:cubicBezTo>
                  <a:pt x="1400354" y="59011"/>
                  <a:pt x="1400213" y="59183"/>
                  <a:pt x="1400072" y="59339"/>
                </a:cubicBezTo>
                <a:cubicBezTo>
                  <a:pt x="1399915" y="59057"/>
                  <a:pt x="1399759" y="58776"/>
                  <a:pt x="1399602" y="58510"/>
                </a:cubicBezTo>
                <a:cubicBezTo>
                  <a:pt x="1399806" y="58431"/>
                  <a:pt x="1400041" y="58259"/>
                  <a:pt x="1400213" y="58307"/>
                </a:cubicBezTo>
                <a:close/>
                <a:moveTo>
                  <a:pt x="1091136" y="56272"/>
                </a:moveTo>
                <a:cubicBezTo>
                  <a:pt x="1091291" y="56554"/>
                  <a:pt x="1091448" y="56835"/>
                  <a:pt x="1091588" y="57117"/>
                </a:cubicBezTo>
                <a:cubicBezTo>
                  <a:pt x="1091353" y="57117"/>
                  <a:pt x="1091118" y="57117"/>
                  <a:pt x="1090884" y="57117"/>
                </a:cubicBezTo>
                <a:cubicBezTo>
                  <a:pt x="1090775" y="56945"/>
                  <a:pt x="1090650" y="56789"/>
                  <a:pt x="1090540" y="56616"/>
                </a:cubicBezTo>
                <a:cubicBezTo>
                  <a:pt x="1090743" y="56507"/>
                  <a:pt x="1090931" y="56381"/>
                  <a:pt x="1091136" y="56272"/>
                </a:cubicBezTo>
                <a:close/>
                <a:moveTo>
                  <a:pt x="514075" y="54112"/>
                </a:moveTo>
                <a:cubicBezTo>
                  <a:pt x="514280" y="54221"/>
                  <a:pt x="514499" y="54331"/>
                  <a:pt x="514701" y="54425"/>
                </a:cubicBezTo>
                <a:cubicBezTo>
                  <a:pt x="514467" y="54691"/>
                  <a:pt x="514233" y="54956"/>
                  <a:pt x="513998" y="55223"/>
                </a:cubicBezTo>
                <a:cubicBezTo>
                  <a:pt x="513888" y="55019"/>
                  <a:pt x="513685" y="54816"/>
                  <a:pt x="513685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5" y="51749"/>
                </a:moveTo>
                <a:cubicBezTo>
                  <a:pt x="946541" y="51890"/>
                  <a:pt x="948012" y="52031"/>
                  <a:pt x="949499" y="52172"/>
                </a:cubicBezTo>
                <a:cubicBezTo>
                  <a:pt x="949405" y="52829"/>
                  <a:pt x="949327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5" y="52797"/>
                  <a:pt x="944991" y="52265"/>
                  <a:pt x="945055" y="51749"/>
                </a:cubicBezTo>
                <a:close/>
                <a:moveTo>
                  <a:pt x="1436225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40" y="49683"/>
                </a:moveTo>
                <a:cubicBezTo>
                  <a:pt x="1439340" y="49683"/>
                  <a:pt x="1439371" y="49715"/>
                  <a:pt x="1439371" y="49715"/>
                </a:cubicBezTo>
                <a:lnTo>
                  <a:pt x="1436257" y="51279"/>
                </a:lnTo>
                <a:lnTo>
                  <a:pt x="1436226" y="51248"/>
                </a:lnTo>
                <a:lnTo>
                  <a:pt x="1436225" y="51248"/>
                </a:lnTo>
                <a:lnTo>
                  <a:pt x="1436209" y="51233"/>
                </a:lnTo>
                <a:cubicBezTo>
                  <a:pt x="1437257" y="50716"/>
                  <a:pt x="1438291" y="50200"/>
                  <a:pt x="1439340" y="49683"/>
                </a:cubicBezTo>
                <a:close/>
                <a:moveTo>
                  <a:pt x="1049725" y="49058"/>
                </a:moveTo>
                <a:cubicBezTo>
                  <a:pt x="1054326" y="49511"/>
                  <a:pt x="1058927" y="49950"/>
                  <a:pt x="1063512" y="50404"/>
                </a:cubicBezTo>
                <a:cubicBezTo>
                  <a:pt x="1063449" y="51061"/>
                  <a:pt x="1063387" y="51734"/>
                  <a:pt x="1063324" y="52391"/>
                </a:cubicBezTo>
                <a:cubicBezTo>
                  <a:pt x="1058629" y="53424"/>
                  <a:pt x="1054232" y="50701"/>
                  <a:pt x="1049614" y="50685"/>
                </a:cubicBezTo>
                <a:cubicBezTo>
                  <a:pt x="1049662" y="50138"/>
                  <a:pt x="1049693" y="49605"/>
                  <a:pt x="1049725" y="49058"/>
                </a:cubicBezTo>
                <a:close/>
                <a:moveTo>
                  <a:pt x="448141" y="48713"/>
                </a:moveTo>
                <a:cubicBezTo>
                  <a:pt x="449237" y="49010"/>
                  <a:pt x="450238" y="49699"/>
                  <a:pt x="451585" y="50387"/>
                </a:cubicBezTo>
                <a:cubicBezTo>
                  <a:pt x="450786" y="51358"/>
                  <a:pt x="450051" y="52391"/>
                  <a:pt x="449957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1" y="49589"/>
                  <a:pt x="447796" y="48619"/>
                  <a:pt x="448141" y="48713"/>
                </a:cubicBezTo>
                <a:close/>
                <a:moveTo>
                  <a:pt x="1441249" y="47821"/>
                </a:moveTo>
                <a:lnTo>
                  <a:pt x="1440952" y="48150"/>
                </a:lnTo>
                <a:lnTo>
                  <a:pt x="1440951" y="48149"/>
                </a:lnTo>
                <a:lnTo>
                  <a:pt x="1439386" y="49715"/>
                </a:lnTo>
                <a:lnTo>
                  <a:pt x="1439354" y="49683"/>
                </a:lnTo>
                <a:cubicBezTo>
                  <a:pt x="1439872" y="49166"/>
                  <a:pt x="1440403" y="48635"/>
                  <a:pt x="1440920" y="48118"/>
                </a:cubicBezTo>
                <a:lnTo>
                  <a:pt x="1440920" y="48119"/>
                </a:lnTo>
                <a:close/>
                <a:moveTo>
                  <a:pt x="902643" y="46553"/>
                </a:moveTo>
                <a:lnTo>
                  <a:pt x="902956" y="46898"/>
                </a:lnTo>
                <a:lnTo>
                  <a:pt x="902611" y="46584"/>
                </a:lnTo>
                <a:close/>
                <a:moveTo>
                  <a:pt x="902643" y="46553"/>
                </a:moveTo>
                <a:lnTo>
                  <a:pt x="902644" y="46553"/>
                </a:lnTo>
                <a:lnTo>
                  <a:pt x="902643" y="46553"/>
                </a:lnTo>
                <a:close/>
                <a:moveTo>
                  <a:pt x="901297" y="46178"/>
                </a:moveTo>
                <a:lnTo>
                  <a:pt x="902643" y="46553"/>
                </a:lnTo>
                <a:lnTo>
                  <a:pt x="902611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7" y="42829"/>
                </a:cubicBezTo>
                <a:cubicBezTo>
                  <a:pt x="1105798" y="42845"/>
                  <a:pt x="1105877" y="43565"/>
                  <a:pt x="1106237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1" y="41311"/>
                </a:lnTo>
                <a:lnTo>
                  <a:pt x="1087003" y="41060"/>
                </a:lnTo>
                <a:close/>
                <a:moveTo>
                  <a:pt x="439565" y="36349"/>
                </a:moveTo>
                <a:cubicBezTo>
                  <a:pt x="445073" y="38493"/>
                  <a:pt x="443727" y="42656"/>
                  <a:pt x="444744" y="45629"/>
                </a:cubicBezTo>
                <a:cubicBezTo>
                  <a:pt x="444838" y="45911"/>
                  <a:pt x="443352" y="47179"/>
                  <a:pt x="442585" y="47195"/>
                </a:cubicBezTo>
                <a:cubicBezTo>
                  <a:pt x="441786" y="47210"/>
                  <a:pt x="440378" y="46334"/>
                  <a:pt x="440284" y="45692"/>
                </a:cubicBezTo>
                <a:cubicBezTo>
                  <a:pt x="439847" y="42891"/>
                  <a:pt x="439800" y="40027"/>
                  <a:pt x="439565" y="36349"/>
                </a:cubicBezTo>
                <a:close/>
                <a:moveTo>
                  <a:pt x="357714" y="28664"/>
                </a:moveTo>
                <a:cubicBezTo>
                  <a:pt x="358198" y="28633"/>
                  <a:pt x="358762" y="29384"/>
                  <a:pt x="359498" y="29933"/>
                </a:cubicBezTo>
                <a:cubicBezTo>
                  <a:pt x="358903" y="30620"/>
                  <a:pt x="358464" y="31106"/>
                  <a:pt x="358027" y="31607"/>
                </a:cubicBezTo>
                <a:cubicBezTo>
                  <a:pt x="357416" y="31043"/>
                  <a:pt x="356790" y="30496"/>
                  <a:pt x="356179" y="29933"/>
                </a:cubicBezTo>
                <a:cubicBezTo>
                  <a:pt x="356680" y="29479"/>
                  <a:pt x="357166" y="28712"/>
                  <a:pt x="357714" y="28664"/>
                </a:cubicBezTo>
                <a:close/>
                <a:moveTo>
                  <a:pt x="506641" y="26677"/>
                </a:moveTo>
                <a:cubicBezTo>
                  <a:pt x="512588" y="29322"/>
                  <a:pt x="514733" y="32561"/>
                  <a:pt x="512636" y="36990"/>
                </a:cubicBezTo>
                <a:cubicBezTo>
                  <a:pt x="507189" y="48446"/>
                  <a:pt x="510320" y="59276"/>
                  <a:pt x="514044" y="70184"/>
                </a:cubicBezTo>
                <a:cubicBezTo>
                  <a:pt x="514842" y="72548"/>
                  <a:pt x="516798" y="74911"/>
                  <a:pt x="513387" y="77353"/>
                </a:cubicBezTo>
                <a:cubicBezTo>
                  <a:pt x="507799" y="75694"/>
                  <a:pt x="505077" y="71186"/>
                  <a:pt x="503965" y="66131"/>
                </a:cubicBezTo>
                <a:cubicBezTo>
                  <a:pt x="504201" y="63095"/>
                  <a:pt x="504685" y="60059"/>
                  <a:pt x="504606" y="57038"/>
                </a:cubicBezTo>
                <a:cubicBezTo>
                  <a:pt x="504419" y="50042"/>
                  <a:pt x="503605" y="43047"/>
                  <a:pt x="503763" y="36052"/>
                </a:cubicBezTo>
                <a:cubicBezTo>
                  <a:pt x="503824" y="32937"/>
                  <a:pt x="505624" y="29854"/>
                  <a:pt x="506641" y="26677"/>
                </a:cubicBezTo>
                <a:close/>
                <a:moveTo>
                  <a:pt x="451506" y="22874"/>
                </a:moveTo>
                <a:cubicBezTo>
                  <a:pt x="452726" y="23234"/>
                  <a:pt x="453806" y="24158"/>
                  <a:pt x="455027" y="24361"/>
                </a:cubicBezTo>
                <a:cubicBezTo>
                  <a:pt x="458548" y="24940"/>
                  <a:pt x="462633" y="24518"/>
                  <a:pt x="462900" y="29761"/>
                </a:cubicBezTo>
                <a:cubicBezTo>
                  <a:pt x="463072" y="33188"/>
                  <a:pt x="458767" y="41028"/>
                  <a:pt x="455998" y="42077"/>
                </a:cubicBezTo>
                <a:cubicBezTo>
                  <a:pt x="454886" y="42500"/>
                  <a:pt x="453416" y="42687"/>
                  <a:pt x="452319" y="42327"/>
                </a:cubicBezTo>
                <a:cubicBezTo>
                  <a:pt x="449331" y="41357"/>
                  <a:pt x="443602" y="32014"/>
                  <a:pt x="443634" y="28586"/>
                </a:cubicBezTo>
                <a:cubicBezTo>
                  <a:pt x="443681" y="24424"/>
                  <a:pt x="447420" y="21685"/>
                  <a:pt x="451506" y="22874"/>
                </a:cubicBezTo>
                <a:close/>
                <a:moveTo>
                  <a:pt x="457437" y="15716"/>
                </a:moveTo>
                <a:cubicBezTo>
                  <a:pt x="458310" y="15456"/>
                  <a:pt x="459589" y="15956"/>
                  <a:pt x="462149" y="16958"/>
                </a:cubicBezTo>
                <a:cubicBezTo>
                  <a:pt x="460489" y="20292"/>
                  <a:pt x="458064" y="20120"/>
                  <a:pt x="455168" y="19040"/>
                </a:cubicBezTo>
                <a:cubicBezTo>
                  <a:pt x="456100" y="16997"/>
                  <a:pt x="456564" y="15976"/>
                  <a:pt x="457437" y="15716"/>
                </a:cubicBezTo>
                <a:close/>
                <a:moveTo>
                  <a:pt x="417858" y="448"/>
                </a:moveTo>
                <a:cubicBezTo>
                  <a:pt x="419110" y="776"/>
                  <a:pt x="420300" y="1340"/>
                  <a:pt x="421521" y="1778"/>
                </a:cubicBezTo>
                <a:cubicBezTo>
                  <a:pt x="424385" y="2810"/>
                  <a:pt x="427264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6" y="13781"/>
                  <a:pt x="431052" y="14314"/>
                </a:cubicBezTo>
                <a:cubicBezTo>
                  <a:pt x="436528" y="18383"/>
                  <a:pt x="433227" y="22405"/>
                  <a:pt x="431584" y="26693"/>
                </a:cubicBezTo>
                <a:cubicBezTo>
                  <a:pt x="430894" y="28462"/>
                  <a:pt x="431395" y="30699"/>
                  <a:pt x="431333" y="32719"/>
                </a:cubicBezTo>
                <a:cubicBezTo>
                  <a:pt x="431254" y="35035"/>
                  <a:pt x="431912" y="37773"/>
                  <a:pt x="430910" y="39573"/>
                </a:cubicBezTo>
                <a:cubicBezTo>
                  <a:pt x="428140" y="44534"/>
                  <a:pt x="430722" y="48008"/>
                  <a:pt x="434150" y="50184"/>
                </a:cubicBezTo>
                <a:cubicBezTo>
                  <a:pt x="437828" y="52516"/>
                  <a:pt x="439252" y="55787"/>
                  <a:pt x="440957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2" y="71030"/>
                  <a:pt x="449034" y="70937"/>
                  <a:pt x="449801" y="70827"/>
                </a:cubicBezTo>
                <a:cubicBezTo>
                  <a:pt x="451662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7" y="51561"/>
                </a:cubicBezTo>
                <a:cubicBezTo>
                  <a:pt x="458157" y="55082"/>
                  <a:pt x="458377" y="58040"/>
                  <a:pt x="460803" y="61045"/>
                </a:cubicBezTo>
                <a:cubicBezTo>
                  <a:pt x="461772" y="62234"/>
                  <a:pt x="461836" y="64379"/>
                  <a:pt x="461820" y="66085"/>
                </a:cubicBezTo>
                <a:cubicBezTo>
                  <a:pt x="461772" y="71547"/>
                  <a:pt x="461506" y="77009"/>
                  <a:pt x="461319" y="82470"/>
                </a:cubicBezTo>
                <a:lnTo>
                  <a:pt x="461318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5" y="85193"/>
                </a:lnTo>
                <a:cubicBezTo>
                  <a:pt x="459097" y="85538"/>
                  <a:pt x="459628" y="85867"/>
                  <a:pt x="460146" y="86211"/>
                </a:cubicBezTo>
                <a:lnTo>
                  <a:pt x="461239" y="82550"/>
                </a:lnTo>
                <a:lnTo>
                  <a:pt x="461318" y="82472"/>
                </a:lnTo>
                <a:lnTo>
                  <a:pt x="468142" y="87260"/>
                </a:lnTo>
                <a:cubicBezTo>
                  <a:pt x="469207" y="77540"/>
                  <a:pt x="465483" y="69293"/>
                  <a:pt x="465951" y="60764"/>
                </a:cubicBezTo>
                <a:cubicBezTo>
                  <a:pt x="466734" y="60857"/>
                  <a:pt x="468080" y="61030"/>
                  <a:pt x="469442" y="61187"/>
                </a:cubicBezTo>
                <a:cubicBezTo>
                  <a:pt x="458784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8" y="50982"/>
                  <a:pt x="473918" y="49683"/>
                  <a:pt x="473636" y="48572"/>
                </a:cubicBezTo>
                <a:cubicBezTo>
                  <a:pt x="472119" y="42641"/>
                  <a:pt x="471039" y="36991"/>
                  <a:pt x="476187" y="31889"/>
                </a:cubicBezTo>
                <a:cubicBezTo>
                  <a:pt x="477282" y="30809"/>
                  <a:pt x="476718" y="27883"/>
                  <a:pt x="476609" y="25832"/>
                </a:cubicBezTo>
                <a:cubicBezTo>
                  <a:pt x="476484" y="23328"/>
                  <a:pt x="476030" y="20840"/>
                  <a:pt x="476985" y="17772"/>
                </a:cubicBezTo>
                <a:cubicBezTo>
                  <a:pt x="479379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9" y="28148"/>
                </a:cubicBezTo>
                <a:cubicBezTo>
                  <a:pt x="485279" y="25785"/>
                  <a:pt x="485279" y="23423"/>
                  <a:pt x="485279" y="20793"/>
                </a:cubicBezTo>
                <a:cubicBezTo>
                  <a:pt x="490960" y="23907"/>
                  <a:pt x="492307" y="28806"/>
                  <a:pt x="490428" y="35113"/>
                </a:cubicBezTo>
                <a:cubicBezTo>
                  <a:pt x="492009" y="38055"/>
                  <a:pt x="493497" y="39965"/>
                  <a:pt x="494091" y="42140"/>
                </a:cubicBezTo>
                <a:cubicBezTo>
                  <a:pt x="495530" y="47320"/>
                  <a:pt x="495108" y="53095"/>
                  <a:pt x="499208" y="57415"/>
                </a:cubicBezTo>
                <a:cubicBezTo>
                  <a:pt x="499694" y="57915"/>
                  <a:pt x="500069" y="58917"/>
                  <a:pt x="499929" y="59574"/>
                </a:cubicBezTo>
                <a:cubicBezTo>
                  <a:pt x="497424" y="71030"/>
                  <a:pt x="504044" y="79654"/>
                  <a:pt x="508864" y="88856"/>
                </a:cubicBezTo>
                <a:cubicBezTo>
                  <a:pt x="510288" y="91595"/>
                  <a:pt x="511666" y="94349"/>
                  <a:pt x="513059" y="97104"/>
                </a:cubicBezTo>
                <a:cubicBezTo>
                  <a:pt x="513513" y="98012"/>
                  <a:pt x="513779" y="99232"/>
                  <a:pt x="514530" y="99733"/>
                </a:cubicBezTo>
                <a:cubicBezTo>
                  <a:pt x="520477" y="103739"/>
                  <a:pt x="526362" y="107918"/>
                  <a:pt x="532590" y="111440"/>
                </a:cubicBezTo>
                <a:cubicBezTo>
                  <a:pt x="538631" y="114851"/>
                  <a:pt x="543811" y="118623"/>
                  <a:pt x="546113" y="125619"/>
                </a:cubicBezTo>
                <a:cubicBezTo>
                  <a:pt x="547411" y="129593"/>
                  <a:pt x="558085" y="133585"/>
                  <a:pt x="562764" y="132113"/>
                </a:cubicBezTo>
                <a:cubicBezTo>
                  <a:pt x="567225" y="130705"/>
                  <a:pt x="571512" y="128733"/>
                  <a:pt x="576004" y="127434"/>
                </a:cubicBezTo>
                <a:cubicBezTo>
                  <a:pt x="578837" y="126620"/>
                  <a:pt x="581889" y="126573"/>
                  <a:pt x="586240" y="125979"/>
                </a:cubicBezTo>
                <a:cubicBezTo>
                  <a:pt x="583767" y="130486"/>
                  <a:pt x="580590" y="130783"/>
                  <a:pt x="577852" y="131534"/>
                </a:cubicBezTo>
                <a:cubicBezTo>
                  <a:pt x="573907" y="132614"/>
                  <a:pt x="569854" y="133319"/>
                  <a:pt x="565833" y="134164"/>
                </a:cubicBezTo>
                <a:cubicBezTo>
                  <a:pt x="561684" y="135040"/>
                  <a:pt x="561920" y="137544"/>
                  <a:pt x="564330" y="141332"/>
                </a:cubicBezTo>
                <a:cubicBezTo>
                  <a:pt x="561653" y="140909"/>
                  <a:pt x="559963" y="140643"/>
                  <a:pt x="558288" y="140377"/>
                </a:cubicBezTo>
                <a:cubicBezTo>
                  <a:pt x="556613" y="139156"/>
                  <a:pt x="554767" y="136730"/>
                  <a:pt x="553280" y="136919"/>
                </a:cubicBezTo>
                <a:cubicBezTo>
                  <a:pt x="547428" y="137669"/>
                  <a:pt x="544578" y="133178"/>
                  <a:pt x="540495" y="130752"/>
                </a:cubicBezTo>
                <a:cubicBezTo>
                  <a:pt x="536190" y="128186"/>
                  <a:pt x="532277" y="125462"/>
                  <a:pt x="529929" y="120830"/>
                </a:cubicBezTo>
                <a:cubicBezTo>
                  <a:pt x="529383" y="119734"/>
                  <a:pt x="528209" y="118514"/>
                  <a:pt x="527113" y="118263"/>
                </a:cubicBezTo>
                <a:cubicBezTo>
                  <a:pt x="525564" y="117903"/>
                  <a:pt x="523529" y="117903"/>
                  <a:pt x="522293" y="118685"/>
                </a:cubicBezTo>
                <a:cubicBezTo>
                  <a:pt x="521542" y="119171"/>
                  <a:pt x="521572" y="121471"/>
                  <a:pt x="521839" y="122833"/>
                </a:cubicBezTo>
                <a:cubicBezTo>
                  <a:pt x="522214" y="124790"/>
                  <a:pt x="525485" y="125837"/>
                  <a:pt x="524030" y="128764"/>
                </a:cubicBezTo>
                <a:cubicBezTo>
                  <a:pt x="517003" y="124351"/>
                  <a:pt x="511760" y="116087"/>
                  <a:pt x="511697" y="109170"/>
                </a:cubicBezTo>
                <a:cubicBezTo>
                  <a:pt x="513403" y="109687"/>
                  <a:pt x="514953" y="110156"/>
                  <a:pt x="515500" y="110328"/>
                </a:cubicBezTo>
                <a:cubicBezTo>
                  <a:pt x="512605" y="105226"/>
                  <a:pt x="509991" y="99358"/>
                  <a:pt x="506188" y="94396"/>
                </a:cubicBezTo>
                <a:cubicBezTo>
                  <a:pt x="503856" y="91360"/>
                  <a:pt x="499960" y="88778"/>
                  <a:pt x="496282" y="87807"/>
                </a:cubicBezTo>
                <a:cubicBezTo>
                  <a:pt x="494325" y="87291"/>
                  <a:pt x="490647" y="90092"/>
                  <a:pt x="489021" y="92315"/>
                </a:cubicBezTo>
                <a:cubicBezTo>
                  <a:pt x="486845" y="95257"/>
                  <a:pt x="488064" y="98684"/>
                  <a:pt x="490304" y="101674"/>
                </a:cubicBezTo>
                <a:cubicBezTo>
                  <a:pt x="493073" y="105351"/>
                  <a:pt x="496704" y="108904"/>
                  <a:pt x="497893" y="113098"/>
                </a:cubicBezTo>
                <a:cubicBezTo>
                  <a:pt x="499317" y="118169"/>
                  <a:pt x="501759" y="121972"/>
                  <a:pt x="505250" y="125587"/>
                </a:cubicBezTo>
                <a:cubicBezTo>
                  <a:pt x="509538" y="130016"/>
                  <a:pt x="513544" y="134727"/>
                  <a:pt x="517675" y="139313"/>
                </a:cubicBezTo>
                <a:cubicBezTo>
                  <a:pt x="517253" y="139798"/>
                  <a:pt x="516831" y="140267"/>
                  <a:pt x="516408" y="140753"/>
                </a:cubicBezTo>
                <a:cubicBezTo>
                  <a:pt x="511275" y="137387"/>
                  <a:pt x="506157" y="134023"/>
                  <a:pt x="500131" y="130064"/>
                </a:cubicBezTo>
                <a:cubicBezTo>
                  <a:pt x="499224" y="132113"/>
                  <a:pt x="497205" y="134492"/>
                  <a:pt x="497738" y="135901"/>
                </a:cubicBezTo>
                <a:cubicBezTo>
                  <a:pt x="499521" y="140596"/>
                  <a:pt x="501133" y="147138"/>
                  <a:pt x="504796" y="148969"/>
                </a:cubicBezTo>
                <a:cubicBezTo>
                  <a:pt x="511479" y="152287"/>
                  <a:pt x="513434" y="158798"/>
                  <a:pt x="518365" y="163195"/>
                </a:cubicBezTo>
                <a:cubicBezTo>
                  <a:pt x="510883" y="166591"/>
                  <a:pt x="509286" y="159455"/>
                  <a:pt x="504279" y="155448"/>
                </a:cubicBezTo>
                <a:cubicBezTo>
                  <a:pt x="504560" y="158562"/>
                  <a:pt x="504154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7" y="168532"/>
                </a:lnTo>
                <a:lnTo>
                  <a:pt x="501969" y="168491"/>
                </a:lnTo>
                <a:lnTo>
                  <a:pt x="501978" y="168500"/>
                </a:lnTo>
                <a:cubicBezTo>
                  <a:pt x="503027" y="170770"/>
                  <a:pt x="504263" y="172272"/>
                  <a:pt x="507300" y="171803"/>
                </a:cubicBezTo>
                <a:cubicBezTo>
                  <a:pt x="509787" y="171427"/>
                  <a:pt x="512527" y="171631"/>
                  <a:pt x="514983" y="172272"/>
                </a:cubicBezTo>
                <a:cubicBezTo>
                  <a:pt x="522387" y="174182"/>
                  <a:pt x="529742" y="176341"/>
                  <a:pt x="537051" y="178595"/>
                </a:cubicBezTo>
                <a:cubicBezTo>
                  <a:pt x="538209" y="178955"/>
                  <a:pt x="539085" y="180269"/>
                  <a:pt x="540697" y="181663"/>
                </a:cubicBezTo>
                <a:cubicBezTo>
                  <a:pt x="538725" y="182179"/>
                  <a:pt x="537739" y="182711"/>
                  <a:pt x="536784" y="182633"/>
                </a:cubicBezTo>
                <a:cubicBezTo>
                  <a:pt x="530289" y="182101"/>
                  <a:pt x="523795" y="181929"/>
                  <a:pt x="517832" y="178360"/>
                </a:cubicBezTo>
                <a:cubicBezTo>
                  <a:pt x="515313" y="176843"/>
                  <a:pt x="511869" y="176843"/>
                  <a:pt x="508849" y="176153"/>
                </a:cubicBezTo>
                <a:cubicBezTo>
                  <a:pt x="508489" y="176561"/>
                  <a:pt x="508129" y="176967"/>
                  <a:pt x="507769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90" y="194183"/>
                  <a:pt x="529195" y="196217"/>
                </a:cubicBezTo>
                <a:cubicBezTo>
                  <a:pt x="531009" y="196984"/>
                  <a:pt x="533114" y="198013"/>
                  <a:pt x="535200" y="198199"/>
                </a:cubicBezTo>
                <a:lnTo>
                  <a:pt x="540988" y="195174"/>
                </a:lnTo>
                <a:lnTo>
                  <a:pt x="541065" y="195192"/>
                </a:lnTo>
                <a:lnTo>
                  <a:pt x="541136" y="195246"/>
                </a:lnTo>
                <a:lnTo>
                  <a:pt x="541166" y="195215"/>
                </a:lnTo>
                <a:lnTo>
                  <a:pt x="541065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8" y="195153"/>
                  <a:pt x="541058" y="195153"/>
                </a:cubicBezTo>
                <a:lnTo>
                  <a:pt x="547290" y="195122"/>
                </a:lnTo>
                <a:lnTo>
                  <a:pt x="547314" y="195155"/>
                </a:lnTo>
                <a:lnTo>
                  <a:pt x="547302" y="195169"/>
                </a:lnTo>
                <a:lnTo>
                  <a:pt x="547319" y="195161"/>
                </a:lnTo>
                <a:lnTo>
                  <a:pt x="547395" y="195263"/>
                </a:lnTo>
                <a:cubicBezTo>
                  <a:pt x="547395" y="195248"/>
                  <a:pt x="547428" y="195216"/>
                  <a:pt x="547428" y="195216"/>
                </a:cubicBezTo>
                <a:lnTo>
                  <a:pt x="547339" y="195150"/>
                </a:lnTo>
                <a:lnTo>
                  <a:pt x="552717" y="192493"/>
                </a:lnTo>
                <a:lnTo>
                  <a:pt x="564519" y="190450"/>
                </a:lnTo>
                <a:lnTo>
                  <a:pt x="564517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7" y="195158"/>
                </a:lnTo>
                <a:lnTo>
                  <a:pt x="569228" y="195169"/>
                </a:lnTo>
                <a:lnTo>
                  <a:pt x="569240" y="195154"/>
                </a:lnTo>
                <a:lnTo>
                  <a:pt x="569244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5" y="190959"/>
                </a:cubicBezTo>
                <a:lnTo>
                  <a:pt x="569240" y="195154"/>
                </a:lnTo>
                <a:lnTo>
                  <a:pt x="569217" y="195158"/>
                </a:lnTo>
                <a:lnTo>
                  <a:pt x="564530" y="190486"/>
                </a:lnTo>
                <a:lnTo>
                  <a:pt x="564564" y="190442"/>
                </a:lnTo>
                <a:lnTo>
                  <a:pt x="564519" y="190450"/>
                </a:lnTo>
                <a:lnTo>
                  <a:pt x="565011" y="183176"/>
                </a:lnTo>
                <a:cubicBezTo>
                  <a:pt x="566043" y="180970"/>
                  <a:pt x="567554" y="178901"/>
                  <a:pt x="568383" y="176701"/>
                </a:cubicBezTo>
                <a:cubicBezTo>
                  <a:pt x="569166" y="174635"/>
                  <a:pt x="570574" y="173087"/>
                  <a:pt x="568602" y="171693"/>
                </a:cubicBezTo>
                <a:cubicBezTo>
                  <a:pt x="567570" y="170957"/>
                  <a:pt x="565284" y="171365"/>
                  <a:pt x="563859" y="171959"/>
                </a:cubicBezTo>
                <a:cubicBezTo>
                  <a:pt x="561496" y="172945"/>
                  <a:pt x="559368" y="174494"/>
                  <a:pt x="557145" y="175809"/>
                </a:cubicBezTo>
                <a:cubicBezTo>
                  <a:pt x="556911" y="175418"/>
                  <a:pt x="556677" y="175043"/>
                  <a:pt x="556442" y="174651"/>
                </a:cubicBezTo>
                <a:cubicBezTo>
                  <a:pt x="559337" y="168657"/>
                  <a:pt x="562233" y="162663"/>
                  <a:pt x="565628" y="155621"/>
                </a:cubicBezTo>
                <a:lnTo>
                  <a:pt x="552118" y="145197"/>
                </a:lnTo>
                <a:lnTo>
                  <a:pt x="552105" y="145150"/>
                </a:lnTo>
                <a:cubicBezTo>
                  <a:pt x="551590" y="144634"/>
                  <a:pt x="551057" y="144102"/>
                  <a:pt x="550541" y="143585"/>
                </a:cubicBezTo>
                <a:lnTo>
                  <a:pt x="550440" y="143546"/>
                </a:lnTo>
                <a:lnTo>
                  <a:pt x="550432" y="143538"/>
                </a:lnTo>
                <a:cubicBezTo>
                  <a:pt x="550729" y="136715"/>
                  <a:pt x="555471" y="140972"/>
                  <a:pt x="558273" y="140393"/>
                </a:cubicBezTo>
                <a:cubicBezTo>
                  <a:pt x="560088" y="141817"/>
                  <a:pt x="561856" y="143288"/>
                  <a:pt x="563718" y="144634"/>
                </a:cubicBezTo>
                <a:cubicBezTo>
                  <a:pt x="566817" y="146856"/>
                  <a:pt x="570729" y="148390"/>
                  <a:pt x="570152" y="153398"/>
                </a:cubicBezTo>
                <a:cubicBezTo>
                  <a:pt x="570088" y="153977"/>
                  <a:pt x="571325" y="155308"/>
                  <a:pt x="571825" y="155229"/>
                </a:cubicBezTo>
                <a:cubicBezTo>
                  <a:pt x="574423" y="154869"/>
                  <a:pt x="574282" y="156450"/>
                  <a:pt x="575049" y="158281"/>
                </a:cubicBezTo>
                <a:cubicBezTo>
                  <a:pt x="578602" y="166763"/>
                  <a:pt x="583455" y="168047"/>
                  <a:pt x="591216" y="162976"/>
                </a:cubicBezTo>
                <a:cubicBezTo>
                  <a:pt x="594644" y="160738"/>
                  <a:pt x="597994" y="158375"/>
                  <a:pt x="601421" y="156137"/>
                </a:cubicBezTo>
                <a:cubicBezTo>
                  <a:pt x="603486" y="154791"/>
                  <a:pt x="603518" y="154869"/>
                  <a:pt x="607509" y="156779"/>
                </a:cubicBezTo>
                <a:cubicBezTo>
                  <a:pt x="606225" y="162569"/>
                  <a:pt x="594957" y="160002"/>
                  <a:pt x="597507" y="169080"/>
                </a:cubicBezTo>
                <a:cubicBezTo>
                  <a:pt x="604159" y="167374"/>
                  <a:pt x="610951" y="165637"/>
                  <a:pt x="617743" y="163884"/>
                </a:cubicBezTo>
                <a:cubicBezTo>
                  <a:pt x="619818" y="165629"/>
                  <a:pt x="620983" y="166474"/>
                  <a:pt x="622024" y="166262"/>
                </a:cubicBezTo>
                <a:lnTo>
                  <a:pt x="625512" y="162349"/>
                </a:lnTo>
                <a:lnTo>
                  <a:pt x="625584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4" y="159908"/>
                  <a:pt x="627666" y="159658"/>
                  <a:pt x="627353" y="159392"/>
                </a:cubicBezTo>
                <a:lnTo>
                  <a:pt x="625647" y="162229"/>
                </a:lnTo>
                <a:lnTo>
                  <a:pt x="625554" y="162303"/>
                </a:lnTo>
                <a:lnTo>
                  <a:pt x="625512" y="162349"/>
                </a:lnTo>
                <a:lnTo>
                  <a:pt x="617743" y="163868"/>
                </a:lnTo>
                <a:cubicBezTo>
                  <a:pt x="621766" y="156434"/>
                  <a:pt x="625601" y="154963"/>
                  <a:pt x="633019" y="157185"/>
                </a:cubicBezTo>
                <a:cubicBezTo>
                  <a:pt x="634865" y="157733"/>
                  <a:pt x="637354" y="156904"/>
                  <a:pt x="639325" y="156152"/>
                </a:cubicBezTo>
                <a:cubicBezTo>
                  <a:pt x="642424" y="154963"/>
                  <a:pt x="645289" y="153132"/>
                  <a:pt x="648372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70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4" y="152162"/>
                  <a:pt x="677529" y="149924"/>
                  <a:pt x="689391" y="147513"/>
                </a:cubicBezTo>
                <a:cubicBezTo>
                  <a:pt x="691629" y="147059"/>
                  <a:pt x="693726" y="145855"/>
                  <a:pt x="695918" y="145103"/>
                </a:cubicBezTo>
                <a:cubicBezTo>
                  <a:pt x="701662" y="143116"/>
                  <a:pt x="707233" y="140283"/>
                  <a:pt x="714588" y="141285"/>
                </a:cubicBezTo>
                <a:cubicBezTo>
                  <a:pt x="712162" y="145275"/>
                  <a:pt x="709549" y="147295"/>
                  <a:pt x="705699" y="147608"/>
                </a:cubicBezTo>
                <a:cubicBezTo>
                  <a:pt x="696731" y="148343"/>
                  <a:pt x="688828" y="151724"/>
                  <a:pt x="681785" y="157232"/>
                </a:cubicBezTo>
                <a:cubicBezTo>
                  <a:pt x="681190" y="157702"/>
                  <a:pt x="680423" y="158078"/>
                  <a:pt x="680048" y="158688"/>
                </a:cubicBezTo>
                <a:cubicBezTo>
                  <a:pt x="677966" y="162021"/>
                  <a:pt x="675994" y="165417"/>
                  <a:pt x="673381" y="169800"/>
                </a:cubicBezTo>
                <a:cubicBezTo>
                  <a:pt x="679125" y="169252"/>
                  <a:pt x="684508" y="168735"/>
                  <a:pt x="689829" y="168219"/>
                </a:cubicBezTo>
                <a:cubicBezTo>
                  <a:pt x="689532" y="171553"/>
                  <a:pt x="689469" y="175136"/>
                  <a:pt x="688735" y="178580"/>
                </a:cubicBezTo>
                <a:cubicBezTo>
                  <a:pt x="688577" y="179284"/>
                  <a:pt x="685494" y="180239"/>
                  <a:pt x="684587" y="179690"/>
                </a:cubicBezTo>
                <a:cubicBezTo>
                  <a:pt x="683272" y="178908"/>
                  <a:pt x="682725" y="176858"/>
                  <a:pt x="681706" y="175121"/>
                </a:cubicBezTo>
                <a:cubicBezTo>
                  <a:pt x="677247" y="176623"/>
                  <a:pt x="673053" y="177812"/>
                  <a:pt x="669030" y="179440"/>
                </a:cubicBezTo>
                <a:cubicBezTo>
                  <a:pt x="663678" y="181600"/>
                  <a:pt x="661941" y="184057"/>
                  <a:pt x="663145" y="186983"/>
                </a:cubicBezTo>
                <a:cubicBezTo>
                  <a:pt x="664773" y="190896"/>
                  <a:pt x="670736" y="193369"/>
                  <a:pt x="674899" y="191976"/>
                </a:cubicBezTo>
                <a:cubicBezTo>
                  <a:pt x="678812" y="190677"/>
                  <a:pt x="682725" y="189410"/>
                  <a:pt x="686731" y="188439"/>
                </a:cubicBezTo>
                <a:cubicBezTo>
                  <a:pt x="688295" y="188063"/>
                  <a:pt x="690534" y="187892"/>
                  <a:pt x="691692" y="188705"/>
                </a:cubicBezTo>
                <a:cubicBezTo>
                  <a:pt x="697404" y="192727"/>
                  <a:pt x="704462" y="192211"/>
                  <a:pt x="710581" y="194746"/>
                </a:cubicBezTo>
                <a:cubicBezTo>
                  <a:pt x="713697" y="196045"/>
                  <a:pt x="716638" y="195935"/>
                  <a:pt x="720207" y="194417"/>
                </a:cubicBezTo>
                <a:cubicBezTo>
                  <a:pt x="726279" y="191851"/>
                  <a:pt x="732992" y="190755"/>
                  <a:pt x="739238" y="189096"/>
                </a:cubicBezTo>
                <a:cubicBezTo>
                  <a:pt x="738502" y="185497"/>
                  <a:pt x="737641" y="181318"/>
                  <a:pt x="737031" y="178391"/>
                </a:cubicBezTo>
                <a:cubicBezTo>
                  <a:pt x="742148" y="174526"/>
                  <a:pt x="746406" y="171803"/>
                  <a:pt x="749895" y="168313"/>
                </a:cubicBezTo>
                <a:cubicBezTo>
                  <a:pt x="750787" y="167420"/>
                  <a:pt x="749223" y="164087"/>
                  <a:pt x="748800" y="161912"/>
                </a:cubicBezTo>
                <a:cubicBezTo>
                  <a:pt x="744104" y="162584"/>
                  <a:pt x="744104" y="162584"/>
                  <a:pt x="740004" y="160144"/>
                </a:cubicBezTo>
                <a:cubicBezTo>
                  <a:pt x="743855" y="158641"/>
                  <a:pt x="747062" y="157373"/>
                  <a:pt x="751273" y="155730"/>
                </a:cubicBezTo>
                <a:cubicBezTo>
                  <a:pt x="752243" y="160817"/>
                  <a:pt x="753025" y="164995"/>
                  <a:pt x="753918" y="169674"/>
                </a:cubicBezTo>
                <a:cubicBezTo>
                  <a:pt x="761194" y="169205"/>
                  <a:pt x="767722" y="167687"/>
                  <a:pt x="772964" y="163038"/>
                </a:cubicBezTo>
                <a:cubicBezTo>
                  <a:pt x="772745" y="162335"/>
                  <a:pt x="772525" y="161630"/>
                  <a:pt x="772291" y="160925"/>
                </a:cubicBezTo>
                <a:cubicBezTo>
                  <a:pt x="767314" y="161427"/>
                  <a:pt x="762337" y="161943"/>
                  <a:pt x="756703" y="162522"/>
                </a:cubicBezTo>
                <a:cubicBezTo>
                  <a:pt x="756454" y="159846"/>
                  <a:pt x="756249" y="157686"/>
                  <a:pt x="756062" y="155589"/>
                </a:cubicBezTo>
                <a:cubicBezTo>
                  <a:pt x="761211" y="153554"/>
                  <a:pt x="765608" y="150127"/>
                  <a:pt x="771102" y="152960"/>
                </a:cubicBezTo>
                <a:lnTo>
                  <a:pt x="771493" y="153320"/>
                </a:lnTo>
                <a:cubicBezTo>
                  <a:pt x="771493" y="153320"/>
                  <a:pt x="771133" y="152945"/>
                  <a:pt x="771133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9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9" y="149834"/>
                </a:lnTo>
                <a:lnTo>
                  <a:pt x="774262" y="149814"/>
                </a:lnTo>
                <a:lnTo>
                  <a:pt x="774231" y="149846"/>
                </a:lnTo>
                <a:lnTo>
                  <a:pt x="767564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2" y="143535"/>
                </a:lnTo>
                <a:lnTo>
                  <a:pt x="769552" y="137904"/>
                </a:lnTo>
                <a:cubicBezTo>
                  <a:pt x="777862" y="140565"/>
                  <a:pt x="785156" y="142896"/>
                  <a:pt x="793560" y="145573"/>
                </a:cubicBezTo>
                <a:cubicBezTo>
                  <a:pt x="794483" y="140299"/>
                  <a:pt x="795235" y="136120"/>
                  <a:pt x="795970" y="131957"/>
                </a:cubicBezTo>
                <a:cubicBezTo>
                  <a:pt x="799726" y="131707"/>
                  <a:pt x="803497" y="131331"/>
                  <a:pt x="807270" y="131222"/>
                </a:cubicBezTo>
                <a:cubicBezTo>
                  <a:pt x="809319" y="131159"/>
                  <a:pt x="812231" y="130736"/>
                  <a:pt x="813264" y="131863"/>
                </a:cubicBezTo>
                <a:cubicBezTo>
                  <a:pt x="817066" y="135963"/>
                  <a:pt x="820604" y="134429"/>
                  <a:pt x="824500" y="131738"/>
                </a:cubicBezTo>
                <a:cubicBezTo>
                  <a:pt x="827833" y="138217"/>
                  <a:pt x="822373" y="138562"/>
                  <a:pt x="818584" y="140236"/>
                </a:cubicBezTo>
                <a:cubicBezTo>
                  <a:pt x="821636" y="143335"/>
                  <a:pt x="824266" y="144696"/>
                  <a:pt x="826285" y="140549"/>
                </a:cubicBezTo>
                <a:cubicBezTo>
                  <a:pt x="828601" y="135760"/>
                  <a:pt x="831292" y="134039"/>
                  <a:pt x="835863" y="137685"/>
                </a:cubicBezTo>
                <a:cubicBezTo>
                  <a:pt x="841606" y="134618"/>
                  <a:pt x="842874" y="140205"/>
                  <a:pt x="845801" y="142724"/>
                </a:cubicBezTo>
                <a:cubicBezTo>
                  <a:pt x="847241" y="143961"/>
                  <a:pt x="848961" y="145573"/>
                  <a:pt x="850651" y="145698"/>
                </a:cubicBezTo>
                <a:cubicBezTo>
                  <a:pt x="858117" y="146261"/>
                  <a:pt x="865614" y="146449"/>
                  <a:pt x="873094" y="146559"/>
                </a:cubicBezTo>
                <a:cubicBezTo>
                  <a:pt x="876397" y="146606"/>
                  <a:pt x="879714" y="145917"/>
                  <a:pt x="883002" y="146042"/>
                </a:cubicBezTo>
                <a:cubicBezTo>
                  <a:pt x="885694" y="146136"/>
                  <a:pt x="888369" y="146950"/>
                  <a:pt x="891233" y="147482"/>
                </a:cubicBezTo>
                <a:cubicBezTo>
                  <a:pt x="891046" y="151802"/>
                  <a:pt x="889183" y="152459"/>
                  <a:pt x="886069" y="152459"/>
                </a:cubicBezTo>
                <a:cubicBezTo>
                  <a:pt x="878369" y="152444"/>
                  <a:pt x="870685" y="152882"/>
                  <a:pt x="862984" y="152975"/>
                </a:cubicBezTo>
                <a:cubicBezTo>
                  <a:pt x="856130" y="153054"/>
                  <a:pt x="849274" y="153022"/>
                  <a:pt x="842436" y="152819"/>
                </a:cubicBezTo>
                <a:cubicBezTo>
                  <a:pt x="838837" y="152725"/>
                  <a:pt x="835018" y="151551"/>
                  <a:pt x="834219" y="158312"/>
                </a:cubicBezTo>
                <a:cubicBezTo>
                  <a:pt x="830386" y="149454"/>
                  <a:pt x="826816" y="147764"/>
                  <a:pt x="819555" y="149955"/>
                </a:cubicBezTo>
                <a:cubicBezTo>
                  <a:pt x="816597" y="150847"/>
                  <a:pt x="813654" y="152522"/>
                  <a:pt x="810931" y="148718"/>
                </a:cubicBezTo>
                <a:cubicBezTo>
                  <a:pt x="811996" y="146840"/>
                  <a:pt x="813123" y="144884"/>
                  <a:pt x="814453" y="142568"/>
                </a:cubicBezTo>
                <a:cubicBezTo>
                  <a:pt x="813280" y="141191"/>
                  <a:pt x="812105" y="139892"/>
                  <a:pt x="811041" y="138515"/>
                </a:cubicBezTo>
                <a:cubicBezTo>
                  <a:pt x="808600" y="135400"/>
                  <a:pt x="804999" y="132770"/>
                  <a:pt x="801760" y="134978"/>
                </a:cubicBezTo>
                <a:cubicBezTo>
                  <a:pt x="799318" y="136637"/>
                  <a:pt x="798381" y="140956"/>
                  <a:pt x="797488" y="144290"/>
                </a:cubicBezTo>
                <a:cubicBezTo>
                  <a:pt x="796846" y="146684"/>
                  <a:pt x="797362" y="149408"/>
                  <a:pt x="797362" y="152882"/>
                </a:cubicBezTo>
                <a:cubicBezTo>
                  <a:pt x="799507" y="153382"/>
                  <a:pt x="801652" y="154337"/>
                  <a:pt x="803779" y="154290"/>
                </a:cubicBezTo>
                <a:cubicBezTo>
                  <a:pt x="808647" y="154196"/>
                  <a:pt x="813513" y="153648"/>
                  <a:pt x="818381" y="153194"/>
                </a:cubicBezTo>
                <a:cubicBezTo>
                  <a:pt x="822028" y="152850"/>
                  <a:pt x="825064" y="152709"/>
                  <a:pt x="825580" y="157811"/>
                </a:cubicBezTo>
                <a:cubicBezTo>
                  <a:pt x="825736" y="159377"/>
                  <a:pt x="828382" y="161176"/>
                  <a:pt x="830260" y="161959"/>
                </a:cubicBezTo>
                <a:cubicBezTo>
                  <a:pt x="832279" y="162804"/>
                  <a:pt x="834751" y="162584"/>
                  <a:pt x="838476" y="162976"/>
                </a:cubicBezTo>
                <a:cubicBezTo>
                  <a:pt x="836269" y="164885"/>
                  <a:pt x="835081" y="165918"/>
                  <a:pt x="833029" y="167687"/>
                </a:cubicBezTo>
                <a:cubicBezTo>
                  <a:pt x="838727" y="167390"/>
                  <a:pt x="843516" y="167139"/>
                  <a:pt x="849213" y="166857"/>
                </a:cubicBezTo>
                <a:cubicBezTo>
                  <a:pt x="849885" y="167843"/>
                  <a:pt x="851137" y="169721"/>
                  <a:pt x="852045" y="171083"/>
                </a:cubicBezTo>
                <a:lnTo>
                  <a:pt x="866565" y="170191"/>
                </a:lnTo>
                <a:lnTo>
                  <a:pt x="868368" y="172507"/>
                </a:lnTo>
                <a:cubicBezTo>
                  <a:pt x="874910" y="173087"/>
                  <a:pt x="881749" y="175073"/>
                  <a:pt x="887446" y="169314"/>
                </a:cubicBezTo>
                <a:cubicBezTo>
                  <a:pt x="893315" y="173087"/>
                  <a:pt x="899387" y="175199"/>
                  <a:pt x="906618" y="173587"/>
                </a:cubicBezTo>
                <a:cubicBezTo>
                  <a:pt x="909701" y="172898"/>
                  <a:pt x="913378" y="173806"/>
                  <a:pt x="916540" y="174807"/>
                </a:cubicBezTo>
                <a:cubicBezTo>
                  <a:pt x="919842" y="175856"/>
                  <a:pt x="922659" y="179033"/>
                  <a:pt x="926478" y="176028"/>
                </a:cubicBezTo>
                <a:cubicBezTo>
                  <a:pt x="926853" y="175731"/>
                  <a:pt x="928183" y="175981"/>
                  <a:pt x="928575" y="176404"/>
                </a:cubicBezTo>
                <a:cubicBezTo>
                  <a:pt x="932739" y="181067"/>
                  <a:pt x="938295" y="179190"/>
                  <a:pt x="943318" y="179519"/>
                </a:cubicBezTo>
                <a:cubicBezTo>
                  <a:pt x="946792" y="179753"/>
                  <a:pt x="950281" y="179738"/>
                  <a:pt x="952003" y="183431"/>
                </a:cubicBezTo>
                <a:cubicBezTo>
                  <a:pt x="954304" y="188423"/>
                  <a:pt x="959078" y="189503"/>
                  <a:pt x="963554" y="190239"/>
                </a:cubicBezTo>
                <a:cubicBezTo>
                  <a:pt x="970190" y="191319"/>
                  <a:pt x="976982" y="191616"/>
                  <a:pt x="983727" y="191882"/>
                </a:cubicBezTo>
                <a:cubicBezTo>
                  <a:pt x="986216" y="191976"/>
                  <a:pt x="988735" y="191053"/>
                  <a:pt x="991772" y="190490"/>
                </a:cubicBezTo>
                <a:cubicBezTo>
                  <a:pt x="989455" y="188862"/>
                  <a:pt x="987766" y="187688"/>
                  <a:pt x="986074" y="186514"/>
                </a:cubicBezTo>
                <a:cubicBezTo>
                  <a:pt x="986200" y="185982"/>
                  <a:pt x="986310" y="185450"/>
                  <a:pt x="986434" y="184934"/>
                </a:cubicBezTo>
                <a:cubicBezTo>
                  <a:pt x="995135" y="184934"/>
                  <a:pt x="1003854" y="184934"/>
                  <a:pt x="1012555" y="184934"/>
                </a:cubicBezTo>
                <a:cubicBezTo>
                  <a:pt x="1012758" y="184417"/>
                  <a:pt x="1012961" y="183885"/>
                  <a:pt x="1013165" y="183368"/>
                </a:cubicBezTo>
                <a:cubicBezTo>
                  <a:pt x="1010082" y="181522"/>
                  <a:pt x="1007014" y="179675"/>
                  <a:pt x="1003807" y="177766"/>
                </a:cubicBezTo>
                <a:cubicBezTo>
                  <a:pt x="1002601" y="179690"/>
                  <a:pt x="1001850" y="180896"/>
                  <a:pt x="1000942" y="182351"/>
                </a:cubicBezTo>
                <a:cubicBezTo>
                  <a:pt x="999831" y="181616"/>
                  <a:pt x="999017" y="180989"/>
                  <a:pt x="998140" y="180504"/>
                </a:cubicBezTo>
                <a:cubicBezTo>
                  <a:pt x="996670" y="179675"/>
                  <a:pt x="995135" y="178250"/>
                  <a:pt x="993634" y="178266"/>
                </a:cubicBezTo>
                <a:cubicBezTo>
                  <a:pt x="986669" y="178313"/>
                  <a:pt x="985871" y="177812"/>
                  <a:pt x="984259" y="169815"/>
                </a:cubicBezTo>
                <a:cubicBezTo>
                  <a:pt x="988735" y="168578"/>
                  <a:pt x="993305" y="167311"/>
                  <a:pt x="997874" y="166043"/>
                </a:cubicBezTo>
                <a:cubicBezTo>
                  <a:pt x="997906" y="165777"/>
                  <a:pt x="997921" y="165512"/>
                  <a:pt x="997938" y="165261"/>
                </a:cubicBezTo>
                <a:cubicBezTo>
                  <a:pt x="995277" y="164963"/>
                  <a:pt x="992602" y="164666"/>
                  <a:pt x="989627" y="164321"/>
                </a:cubicBezTo>
                <a:cubicBezTo>
                  <a:pt x="990832" y="158860"/>
                  <a:pt x="998845" y="163884"/>
                  <a:pt x="996764" y="154431"/>
                </a:cubicBezTo>
                <a:cubicBezTo>
                  <a:pt x="1004886" y="164651"/>
                  <a:pt x="1010629" y="155808"/>
                  <a:pt x="1016905" y="157577"/>
                </a:cubicBezTo>
                <a:cubicBezTo>
                  <a:pt x="1016968" y="156810"/>
                  <a:pt x="1017031" y="156027"/>
                  <a:pt x="1017093" y="155261"/>
                </a:cubicBezTo>
                <a:cubicBezTo>
                  <a:pt x="1013009" y="154728"/>
                  <a:pt x="1008939" y="154024"/>
                  <a:pt x="1004838" y="153727"/>
                </a:cubicBezTo>
                <a:cubicBezTo>
                  <a:pt x="997108" y="153163"/>
                  <a:pt x="989345" y="152945"/>
                  <a:pt x="981630" y="152303"/>
                </a:cubicBezTo>
                <a:cubicBezTo>
                  <a:pt x="979486" y="152130"/>
                  <a:pt x="977436" y="150941"/>
                  <a:pt x="974493" y="149924"/>
                </a:cubicBezTo>
                <a:cubicBezTo>
                  <a:pt x="978359" y="146387"/>
                  <a:pt x="981396" y="144117"/>
                  <a:pt x="986059" y="145307"/>
                </a:cubicBezTo>
                <a:cubicBezTo>
                  <a:pt x="993305" y="147169"/>
                  <a:pt x="993337" y="147044"/>
                  <a:pt x="996184" y="139766"/>
                </a:cubicBezTo>
                <a:cubicBezTo>
                  <a:pt x="1001538" y="140831"/>
                  <a:pt x="1007500" y="136120"/>
                  <a:pt x="1013338" y="141723"/>
                </a:cubicBezTo>
                <a:cubicBezTo>
                  <a:pt x="1011381" y="143084"/>
                  <a:pt x="1009832" y="144164"/>
                  <a:pt x="1008220" y="145292"/>
                </a:cubicBezTo>
                <a:cubicBezTo>
                  <a:pt x="1009864" y="148578"/>
                  <a:pt x="1011678" y="147936"/>
                  <a:pt x="1013994" y="146480"/>
                </a:cubicBezTo>
                <a:cubicBezTo>
                  <a:pt x="1015465" y="145550"/>
                  <a:pt x="1016940" y="144939"/>
                  <a:pt x="1018253" y="145094"/>
                </a:cubicBezTo>
                <a:lnTo>
                  <a:pt x="1021497" y="148256"/>
                </a:lnTo>
                <a:lnTo>
                  <a:pt x="1020379" y="149094"/>
                </a:lnTo>
                <a:cubicBezTo>
                  <a:pt x="1020772" y="148828"/>
                  <a:pt x="1021147" y="148562"/>
                  <a:pt x="1021538" y="148296"/>
                </a:cubicBezTo>
                <a:lnTo>
                  <a:pt x="1021497" y="148256"/>
                </a:lnTo>
                <a:lnTo>
                  <a:pt x="1021507" y="148249"/>
                </a:lnTo>
                <a:cubicBezTo>
                  <a:pt x="1027439" y="148265"/>
                  <a:pt x="1033072" y="150252"/>
                  <a:pt x="1038832" y="150941"/>
                </a:cubicBezTo>
                <a:cubicBezTo>
                  <a:pt x="1042791" y="151411"/>
                  <a:pt x="1047111" y="148969"/>
                  <a:pt x="1052197" y="147576"/>
                </a:cubicBezTo>
                <a:cubicBezTo>
                  <a:pt x="1049254" y="151082"/>
                  <a:pt x="1053591" y="154931"/>
                  <a:pt x="1049662" y="159142"/>
                </a:cubicBezTo>
                <a:cubicBezTo>
                  <a:pt x="1047502" y="161458"/>
                  <a:pt x="1049271" y="167437"/>
                  <a:pt x="1049271" y="172616"/>
                </a:cubicBezTo>
                <a:cubicBezTo>
                  <a:pt x="1052010" y="173290"/>
                  <a:pt x="1054921" y="174275"/>
                  <a:pt x="1057909" y="174683"/>
                </a:cubicBezTo>
                <a:cubicBezTo>
                  <a:pt x="1074890" y="176951"/>
                  <a:pt x="1091996" y="178580"/>
                  <a:pt x="1108867" y="181475"/>
                </a:cubicBezTo>
                <a:cubicBezTo>
                  <a:pt x="1117428" y="182946"/>
                  <a:pt x="1125597" y="186623"/>
                  <a:pt x="1133970" y="189284"/>
                </a:cubicBezTo>
                <a:cubicBezTo>
                  <a:pt x="1134893" y="189582"/>
                  <a:pt x="1135895" y="189629"/>
                  <a:pt x="1137273" y="189863"/>
                </a:cubicBezTo>
                <a:cubicBezTo>
                  <a:pt x="1138149" y="185606"/>
                  <a:pt x="1135926" y="184823"/>
                  <a:pt x="1132781" y="184260"/>
                </a:cubicBezTo>
                <a:cubicBezTo>
                  <a:pt x="1118977" y="181787"/>
                  <a:pt x="1105174" y="179206"/>
                  <a:pt x="1091417" y="176451"/>
                </a:cubicBezTo>
                <a:cubicBezTo>
                  <a:pt x="1088679" y="175904"/>
                  <a:pt x="1086111" y="174416"/>
                  <a:pt x="1083466" y="173352"/>
                </a:cubicBezTo>
                <a:cubicBezTo>
                  <a:pt x="1083577" y="172805"/>
                  <a:pt x="1083685" y="172256"/>
                  <a:pt x="1083796" y="171709"/>
                </a:cubicBezTo>
                <a:cubicBezTo>
                  <a:pt x="1086049" y="170817"/>
                  <a:pt x="1088318" y="169925"/>
                  <a:pt x="1091652" y="168626"/>
                </a:cubicBezTo>
                <a:cubicBezTo>
                  <a:pt x="1080430" y="164087"/>
                  <a:pt x="1068364" y="167342"/>
                  <a:pt x="1057065" y="160925"/>
                </a:cubicBezTo>
                <a:cubicBezTo>
                  <a:pt x="1064905" y="157608"/>
                  <a:pt x="1070587" y="160315"/>
                  <a:pt x="1076424" y="161896"/>
                </a:cubicBezTo>
                <a:cubicBezTo>
                  <a:pt x="1082356" y="163508"/>
                  <a:pt x="1088380" y="164212"/>
                  <a:pt x="1094891" y="162209"/>
                </a:cubicBezTo>
                <a:cubicBezTo>
                  <a:pt x="1092355" y="160535"/>
                  <a:pt x="1090211" y="159126"/>
                  <a:pt x="1088131" y="157748"/>
                </a:cubicBezTo>
                <a:cubicBezTo>
                  <a:pt x="1089759" y="154087"/>
                  <a:pt x="1092419" y="153977"/>
                  <a:pt x="1094171" y="155526"/>
                </a:cubicBezTo>
                <a:cubicBezTo>
                  <a:pt x="1095925" y="157061"/>
                  <a:pt x="1097271" y="159674"/>
                  <a:pt x="1097629" y="161990"/>
                </a:cubicBezTo>
                <a:cubicBezTo>
                  <a:pt x="1098036" y="164604"/>
                  <a:pt x="1097128" y="167405"/>
                  <a:pt x="1098224" y="170567"/>
                </a:cubicBezTo>
                <a:cubicBezTo>
                  <a:pt x="1100197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8" y="157388"/>
                  <a:pt x="1115972" y="156888"/>
                </a:cubicBezTo>
                <a:cubicBezTo>
                  <a:pt x="1112529" y="156184"/>
                  <a:pt x="1109070" y="155480"/>
                  <a:pt x="1105627" y="154775"/>
                </a:cubicBezTo>
                <a:cubicBezTo>
                  <a:pt x="1105674" y="154008"/>
                  <a:pt x="1105721" y="153242"/>
                  <a:pt x="1105768" y="152474"/>
                </a:cubicBezTo>
                <a:cubicBezTo>
                  <a:pt x="1113343" y="151880"/>
                  <a:pt x="1120964" y="151661"/>
                  <a:pt x="1128476" y="150612"/>
                </a:cubicBezTo>
                <a:cubicBezTo>
                  <a:pt x="1137069" y="149408"/>
                  <a:pt x="1141905" y="155385"/>
                  <a:pt x="1148087" y="160018"/>
                </a:cubicBezTo>
                <a:lnTo>
                  <a:pt x="1143601" y="173333"/>
                </a:lnTo>
                <a:lnTo>
                  <a:pt x="1143580" y="173321"/>
                </a:lnTo>
                <a:lnTo>
                  <a:pt x="1143552" y="173343"/>
                </a:lnTo>
                <a:lnTo>
                  <a:pt x="1133467" y="171073"/>
                </a:lnTo>
                <a:cubicBezTo>
                  <a:pt x="1130022" y="170613"/>
                  <a:pt x="1126474" y="170872"/>
                  <a:pt x="1122718" y="173102"/>
                </a:cubicBezTo>
                <a:cubicBezTo>
                  <a:pt x="1128617" y="176951"/>
                  <a:pt x="1134533" y="176513"/>
                  <a:pt x="1140340" y="176060"/>
                </a:cubicBezTo>
                <a:lnTo>
                  <a:pt x="1143552" y="173343"/>
                </a:lnTo>
                <a:lnTo>
                  <a:pt x="1143595" y="173352"/>
                </a:lnTo>
                <a:lnTo>
                  <a:pt x="1143601" y="173333"/>
                </a:lnTo>
                <a:lnTo>
                  <a:pt x="1153032" y="178658"/>
                </a:lnTo>
                <a:cubicBezTo>
                  <a:pt x="1152046" y="176216"/>
                  <a:pt x="1151545" y="174980"/>
                  <a:pt x="1150935" y="173477"/>
                </a:cubicBezTo>
                <a:cubicBezTo>
                  <a:pt x="1153815" y="171067"/>
                  <a:pt x="1156914" y="171005"/>
                  <a:pt x="1159464" y="173211"/>
                </a:cubicBezTo>
                <a:cubicBezTo>
                  <a:pt x="1162735" y="176044"/>
                  <a:pt x="1166367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2" y="185356"/>
                </a:cubicBezTo>
                <a:cubicBezTo>
                  <a:pt x="1195741" y="186702"/>
                  <a:pt x="1198231" y="188330"/>
                  <a:pt x="1201517" y="190239"/>
                </a:cubicBezTo>
                <a:cubicBezTo>
                  <a:pt x="1198638" y="192070"/>
                  <a:pt x="1196806" y="193229"/>
                  <a:pt x="1193989" y="195028"/>
                </a:cubicBezTo>
                <a:cubicBezTo>
                  <a:pt x="1201189" y="197626"/>
                  <a:pt x="1206979" y="201288"/>
                  <a:pt x="1214022" y="198392"/>
                </a:cubicBezTo>
                <a:lnTo>
                  <a:pt x="1213991" y="198362"/>
                </a:lnTo>
                <a:lnTo>
                  <a:pt x="1214023" y="198363"/>
                </a:lnTo>
                <a:lnTo>
                  <a:pt x="1214038" y="198377"/>
                </a:lnTo>
                <a:lnTo>
                  <a:pt x="1214050" y="198365"/>
                </a:lnTo>
                <a:lnTo>
                  <a:pt x="1217968" y="198567"/>
                </a:lnTo>
                <a:cubicBezTo>
                  <a:pt x="1218748" y="197552"/>
                  <a:pt x="1219234" y="195943"/>
                  <a:pt x="1220172" y="195215"/>
                </a:cubicBezTo>
                <a:cubicBezTo>
                  <a:pt x="1228530" y="198314"/>
                  <a:pt x="1236340" y="195513"/>
                  <a:pt x="1244650" y="192962"/>
                </a:cubicBezTo>
                <a:cubicBezTo>
                  <a:pt x="1245886" y="194512"/>
                  <a:pt x="1247294" y="196265"/>
                  <a:pt x="1248796" y="198126"/>
                </a:cubicBezTo>
                <a:cubicBezTo>
                  <a:pt x="1253178" y="197642"/>
                  <a:pt x="1256778" y="191538"/>
                  <a:pt x="1262741" y="197000"/>
                </a:cubicBezTo>
                <a:cubicBezTo>
                  <a:pt x="1259721" y="197532"/>
                  <a:pt x="1257733" y="197876"/>
                  <a:pt x="1253915" y="198549"/>
                </a:cubicBezTo>
                <a:cubicBezTo>
                  <a:pt x="1258031" y="200615"/>
                  <a:pt x="1260738" y="202008"/>
                  <a:pt x="1263476" y="203322"/>
                </a:cubicBezTo>
                <a:cubicBezTo>
                  <a:pt x="1266419" y="204731"/>
                  <a:pt x="1269392" y="206061"/>
                  <a:pt x="1272444" y="207470"/>
                </a:cubicBezTo>
                <a:cubicBezTo>
                  <a:pt x="1268563" y="210647"/>
                  <a:pt x="1265715" y="210428"/>
                  <a:pt x="1251880" y="206030"/>
                </a:cubicBezTo>
                <a:cubicBezTo>
                  <a:pt x="1249578" y="207877"/>
                  <a:pt x="1249971" y="209818"/>
                  <a:pt x="1252475" y="210678"/>
                </a:cubicBezTo>
                <a:cubicBezTo>
                  <a:pt x="1258766" y="212822"/>
                  <a:pt x="1265371" y="214152"/>
                  <a:pt x="1271536" y="216610"/>
                </a:cubicBezTo>
                <a:cubicBezTo>
                  <a:pt x="1276764" y="218707"/>
                  <a:pt x="1282805" y="220334"/>
                  <a:pt x="1284010" y="226861"/>
                </a:cubicBezTo>
                <a:cubicBezTo>
                  <a:pt x="1293025" y="227299"/>
                  <a:pt x="1301242" y="227706"/>
                  <a:pt x="1309473" y="228097"/>
                </a:cubicBezTo>
                <a:lnTo>
                  <a:pt x="1309477" y="228101"/>
                </a:lnTo>
                <a:lnTo>
                  <a:pt x="1309458" y="228128"/>
                </a:lnTo>
                <a:lnTo>
                  <a:pt x="1309818" y="228457"/>
                </a:lnTo>
                <a:lnTo>
                  <a:pt x="1309477" y="228101"/>
                </a:lnTo>
                <a:lnTo>
                  <a:pt x="1314168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4" y="220178"/>
                  <a:pt x="1324966" y="221383"/>
                  <a:pt x="1326157" y="222510"/>
                </a:cubicBezTo>
                <a:cubicBezTo>
                  <a:pt x="1332949" y="223121"/>
                  <a:pt x="1339929" y="223730"/>
                  <a:pt x="1347284" y="224387"/>
                </a:cubicBezTo>
                <a:cubicBezTo>
                  <a:pt x="1348177" y="222181"/>
                  <a:pt x="1348959" y="220193"/>
                  <a:pt x="1349756" y="218222"/>
                </a:cubicBezTo>
                <a:cubicBezTo>
                  <a:pt x="1350211" y="228206"/>
                  <a:pt x="1361104" y="228864"/>
                  <a:pt x="1365721" y="236345"/>
                </a:cubicBezTo>
                <a:cubicBezTo>
                  <a:pt x="1362121" y="236110"/>
                  <a:pt x="1359758" y="235953"/>
                  <a:pt x="1357409" y="235813"/>
                </a:cubicBezTo>
                <a:cubicBezTo>
                  <a:pt x="1357222" y="236219"/>
                  <a:pt x="1357034" y="236627"/>
                  <a:pt x="1356862" y="237033"/>
                </a:cubicBezTo>
                <a:cubicBezTo>
                  <a:pt x="1360478" y="239209"/>
                  <a:pt x="1364092" y="241369"/>
                  <a:pt x="1367754" y="243575"/>
                </a:cubicBezTo>
                <a:cubicBezTo>
                  <a:pt x="1366049" y="251495"/>
                  <a:pt x="1366675" y="252386"/>
                  <a:pt x="1373655" y="251635"/>
                </a:cubicBezTo>
                <a:lnTo>
                  <a:pt x="1373608" y="251604"/>
                </a:lnTo>
                <a:lnTo>
                  <a:pt x="1379756" y="253115"/>
                </a:lnTo>
                <a:lnTo>
                  <a:pt x="1379884" y="253200"/>
                </a:lnTo>
                <a:lnTo>
                  <a:pt x="1379923" y="253153"/>
                </a:lnTo>
                <a:lnTo>
                  <a:pt x="1384493" y="253127"/>
                </a:lnTo>
                <a:cubicBezTo>
                  <a:pt x="1385128" y="252351"/>
                  <a:pt x="1385080" y="250547"/>
                  <a:pt x="1384987" y="246940"/>
                </a:cubicBezTo>
                <a:lnTo>
                  <a:pt x="1379923" y="253153"/>
                </a:lnTo>
                <a:lnTo>
                  <a:pt x="1379915" y="253153"/>
                </a:lnTo>
                <a:lnTo>
                  <a:pt x="1379756" y="253115"/>
                </a:lnTo>
                <a:lnTo>
                  <a:pt x="1375239" y="250062"/>
                </a:lnTo>
                <a:lnTo>
                  <a:pt x="1377787" y="243246"/>
                </a:lnTo>
                <a:cubicBezTo>
                  <a:pt x="1375956" y="241666"/>
                  <a:pt x="1374124" y="240069"/>
                  <a:pt x="1371715" y="237972"/>
                </a:cubicBezTo>
                <a:cubicBezTo>
                  <a:pt x="1377443" y="236939"/>
                  <a:pt x="1383484" y="241556"/>
                  <a:pt x="1387881" y="234482"/>
                </a:cubicBezTo>
                <a:cubicBezTo>
                  <a:pt x="1386190" y="241024"/>
                  <a:pt x="1390135" y="242589"/>
                  <a:pt x="1394329" y="243982"/>
                </a:cubicBezTo>
                <a:cubicBezTo>
                  <a:pt x="1402389" y="246659"/>
                  <a:pt x="1410355" y="249742"/>
                  <a:pt x="1418556" y="251870"/>
                </a:cubicBezTo>
                <a:cubicBezTo>
                  <a:pt x="1422938" y="253012"/>
                  <a:pt x="1427117" y="253936"/>
                  <a:pt x="1431232" y="256111"/>
                </a:cubicBezTo>
                <a:cubicBezTo>
                  <a:pt x="1433784" y="257457"/>
                  <a:pt x="1437634" y="256331"/>
                  <a:pt x="1440904" y="256315"/>
                </a:cubicBezTo>
                <a:cubicBezTo>
                  <a:pt x="1441594" y="263216"/>
                  <a:pt x="1450045" y="260071"/>
                  <a:pt x="1452423" y="265063"/>
                </a:cubicBezTo>
                <a:cubicBezTo>
                  <a:pt x="1452673" y="265595"/>
                  <a:pt x="1455460" y="264922"/>
                  <a:pt x="1458276" y="264719"/>
                </a:cubicBezTo>
                <a:cubicBezTo>
                  <a:pt x="1452970" y="258740"/>
                  <a:pt x="1446289" y="258881"/>
                  <a:pt x="1440920" y="256299"/>
                </a:cubicBezTo>
                <a:cubicBezTo>
                  <a:pt x="1440496" y="254265"/>
                  <a:pt x="1440060" y="252245"/>
                  <a:pt x="1439637" y="250211"/>
                </a:cubicBezTo>
                <a:cubicBezTo>
                  <a:pt x="1440138" y="249945"/>
                  <a:pt x="1440622" y="249695"/>
                  <a:pt x="1441123" y="249428"/>
                </a:cubicBezTo>
                <a:cubicBezTo>
                  <a:pt x="1443862" y="251150"/>
                  <a:pt x="1446460" y="253169"/>
                  <a:pt x="1449372" y="254515"/>
                </a:cubicBezTo>
                <a:cubicBezTo>
                  <a:pt x="1452408" y="255924"/>
                  <a:pt x="1455679" y="257301"/>
                  <a:pt x="1458965" y="257660"/>
                </a:cubicBezTo>
                <a:cubicBezTo>
                  <a:pt x="1470827" y="259007"/>
                  <a:pt x="1481017" y="264907"/>
                  <a:pt x="1491659" y="269414"/>
                </a:cubicBezTo>
                <a:cubicBezTo>
                  <a:pt x="1498029" y="272105"/>
                  <a:pt x="1503835" y="276221"/>
                  <a:pt x="1509719" y="279962"/>
                </a:cubicBezTo>
                <a:cubicBezTo>
                  <a:pt x="1513459" y="282341"/>
                  <a:pt x="1512645" y="286034"/>
                  <a:pt x="1511175" y="289102"/>
                </a:cubicBezTo>
                <a:cubicBezTo>
                  <a:pt x="1515338" y="293985"/>
                  <a:pt x="1527310" y="289822"/>
                  <a:pt x="1524493" y="301857"/>
                </a:cubicBezTo>
                <a:cubicBezTo>
                  <a:pt x="1519672" y="300479"/>
                  <a:pt x="1515259" y="299306"/>
                  <a:pt x="1510908" y="297960"/>
                </a:cubicBezTo>
                <a:cubicBezTo>
                  <a:pt x="1505008" y="296145"/>
                  <a:pt x="1505024" y="296082"/>
                  <a:pt x="1500829" y="301638"/>
                </a:cubicBezTo>
                <a:cubicBezTo>
                  <a:pt x="1501925" y="302780"/>
                  <a:pt x="1503082" y="304001"/>
                  <a:pt x="1504648" y="305629"/>
                </a:cubicBezTo>
                <a:cubicBezTo>
                  <a:pt x="1506401" y="303782"/>
                  <a:pt x="1507841" y="302249"/>
                  <a:pt x="1509281" y="300715"/>
                </a:cubicBezTo>
                <a:cubicBezTo>
                  <a:pt x="1509641" y="300902"/>
                  <a:pt x="1509985" y="301090"/>
                  <a:pt x="1510345" y="301278"/>
                </a:cubicBezTo>
                <a:cubicBezTo>
                  <a:pt x="1509751" y="303312"/>
                  <a:pt x="1509172" y="305331"/>
                  <a:pt x="1508311" y="308289"/>
                </a:cubicBezTo>
                <a:cubicBezTo>
                  <a:pt x="1511362" y="308884"/>
                  <a:pt x="1514038" y="309401"/>
                  <a:pt x="1516825" y="309932"/>
                </a:cubicBezTo>
                <a:cubicBezTo>
                  <a:pt x="1517967" y="317304"/>
                  <a:pt x="1524556" y="317930"/>
                  <a:pt x="1530001" y="319432"/>
                </a:cubicBezTo>
                <a:cubicBezTo>
                  <a:pt x="1531614" y="319871"/>
                  <a:pt x="1532976" y="319714"/>
                  <a:pt x="1534321" y="321201"/>
                </a:cubicBezTo>
                <a:cubicBezTo>
                  <a:pt x="1538328" y="325598"/>
                  <a:pt x="1543570" y="327711"/>
                  <a:pt x="1549346" y="328932"/>
                </a:cubicBezTo>
                <a:cubicBezTo>
                  <a:pt x="1551725" y="329433"/>
                  <a:pt x="1553932" y="330732"/>
                  <a:pt x="1556435" y="331765"/>
                </a:cubicBezTo>
                <a:cubicBezTo>
                  <a:pt x="1556842" y="331155"/>
                  <a:pt x="1557499" y="330168"/>
                  <a:pt x="1558611" y="328494"/>
                </a:cubicBezTo>
                <a:cubicBezTo>
                  <a:pt x="1561537" y="330278"/>
                  <a:pt x="1564448" y="332063"/>
                  <a:pt x="1567343" y="333831"/>
                </a:cubicBezTo>
                <a:cubicBezTo>
                  <a:pt x="1567624" y="333424"/>
                  <a:pt x="1567907" y="333017"/>
                  <a:pt x="1568188" y="332626"/>
                </a:cubicBezTo>
                <a:cubicBezTo>
                  <a:pt x="1563493" y="328823"/>
                  <a:pt x="1558814" y="325004"/>
                  <a:pt x="1554307" y="321357"/>
                </a:cubicBezTo>
                <a:cubicBezTo>
                  <a:pt x="1555262" y="317523"/>
                  <a:pt x="1556122" y="314033"/>
                  <a:pt x="1557093" y="310136"/>
                </a:cubicBezTo>
                <a:cubicBezTo>
                  <a:pt x="1559299" y="310653"/>
                  <a:pt x="1561945" y="311263"/>
                  <a:pt x="1564573" y="311888"/>
                </a:cubicBezTo>
                <a:cubicBezTo>
                  <a:pt x="1564840" y="311341"/>
                  <a:pt x="1565090" y="310793"/>
                  <a:pt x="1565355" y="310245"/>
                </a:cubicBezTo>
                <a:cubicBezTo>
                  <a:pt x="1561506" y="307882"/>
                  <a:pt x="1557656" y="305520"/>
                  <a:pt x="1553806" y="303172"/>
                </a:cubicBezTo>
                <a:cubicBezTo>
                  <a:pt x="1553884" y="302765"/>
                  <a:pt x="1553947" y="302342"/>
                  <a:pt x="1554025" y="301935"/>
                </a:cubicBezTo>
                <a:cubicBezTo>
                  <a:pt x="1555605" y="301810"/>
                  <a:pt x="1557171" y="301638"/>
                  <a:pt x="1558752" y="301591"/>
                </a:cubicBezTo>
                <a:cubicBezTo>
                  <a:pt x="1560285" y="301544"/>
                  <a:pt x="1562743" y="302264"/>
                  <a:pt x="1563212" y="301575"/>
                </a:cubicBezTo>
                <a:cubicBezTo>
                  <a:pt x="1567985" y="294596"/>
                  <a:pt x="1570505" y="299963"/>
                  <a:pt x="1573619" y="303140"/>
                </a:cubicBezTo>
                <a:cubicBezTo>
                  <a:pt x="1574464" y="304001"/>
                  <a:pt x="1575889" y="304283"/>
                  <a:pt x="1577047" y="304831"/>
                </a:cubicBezTo>
                <a:cubicBezTo>
                  <a:pt x="1577047" y="304831"/>
                  <a:pt x="1577000" y="304784"/>
                  <a:pt x="1577000" y="304784"/>
                </a:cubicBezTo>
                <a:cubicBezTo>
                  <a:pt x="1577532" y="305315"/>
                  <a:pt x="1578080" y="305864"/>
                  <a:pt x="1578612" y="306396"/>
                </a:cubicBezTo>
                <a:cubicBezTo>
                  <a:pt x="1578612" y="306396"/>
                  <a:pt x="1578564" y="306365"/>
                  <a:pt x="1578564" y="306365"/>
                </a:cubicBezTo>
                <a:cubicBezTo>
                  <a:pt x="1579942" y="308102"/>
                  <a:pt x="1581334" y="309839"/>
                  <a:pt x="1582664" y="311513"/>
                </a:cubicBezTo>
                <a:cubicBezTo>
                  <a:pt x="1579018" y="316302"/>
                  <a:pt x="1575638" y="313360"/>
                  <a:pt x="1572258" y="312421"/>
                </a:cubicBezTo>
                <a:cubicBezTo>
                  <a:pt x="1569847" y="314722"/>
                  <a:pt x="1567468" y="316991"/>
                  <a:pt x="1564479" y="319839"/>
                </a:cubicBezTo>
                <a:cubicBezTo>
                  <a:pt x="1566608" y="321451"/>
                  <a:pt x="1568518" y="322922"/>
                  <a:pt x="1570927" y="324754"/>
                </a:cubicBezTo>
                <a:cubicBezTo>
                  <a:pt x="1571381" y="322688"/>
                  <a:pt x="1571678" y="321263"/>
                  <a:pt x="1572226" y="318728"/>
                </a:cubicBezTo>
                <a:cubicBezTo>
                  <a:pt x="1577203" y="321357"/>
                  <a:pt x="1582337" y="323220"/>
                  <a:pt x="1586389" y="326444"/>
                </a:cubicBezTo>
                <a:cubicBezTo>
                  <a:pt x="1592149" y="331029"/>
                  <a:pt x="1597345" y="333299"/>
                  <a:pt x="1602901" y="327023"/>
                </a:cubicBezTo>
                <a:cubicBezTo>
                  <a:pt x="1603792" y="327727"/>
                  <a:pt x="1604450" y="327977"/>
                  <a:pt x="1604545" y="328369"/>
                </a:cubicBezTo>
                <a:cubicBezTo>
                  <a:pt x="1605202" y="331280"/>
                  <a:pt x="1604747" y="335443"/>
                  <a:pt x="1606532" y="336898"/>
                </a:cubicBezTo>
                <a:cubicBezTo>
                  <a:pt x="1611759" y="341171"/>
                  <a:pt x="1617862" y="344379"/>
                  <a:pt x="1624279" y="347009"/>
                </a:cubicBezTo>
                <a:cubicBezTo>
                  <a:pt x="1623278" y="345177"/>
                  <a:pt x="1622260" y="343330"/>
                  <a:pt x="1620993" y="340999"/>
                </a:cubicBezTo>
                <a:cubicBezTo>
                  <a:pt x="1625624" y="339731"/>
                  <a:pt x="1627582" y="342908"/>
                  <a:pt x="1629131" y="345005"/>
                </a:cubicBezTo>
                <a:cubicBezTo>
                  <a:pt x="1630602" y="346993"/>
                  <a:pt x="1630524" y="350123"/>
                  <a:pt x="1631134" y="352752"/>
                </a:cubicBezTo>
                <a:cubicBezTo>
                  <a:pt x="1631807" y="352643"/>
                  <a:pt x="1632481" y="352533"/>
                  <a:pt x="1633168" y="352439"/>
                </a:cubicBezTo>
                <a:cubicBezTo>
                  <a:pt x="1632981" y="351233"/>
                  <a:pt x="1632793" y="350029"/>
                  <a:pt x="1632527" y="348260"/>
                </a:cubicBezTo>
                <a:cubicBezTo>
                  <a:pt x="1633951" y="347963"/>
                  <a:pt x="1635485" y="347650"/>
                  <a:pt x="1637566" y="347212"/>
                </a:cubicBezTo>
                <a:cubicBezTo>
                  <a:pt x="1633904" y="344066"/>
                  <a:pt x="1630664" y="341296"/>
                  <a:pt x="1626877" y="338040"/>
                </a:cubicBezTo>
                <a:cubicBezTo>
                  <a:pt x="1636064" y="336460"/>
                  <a:pt x="1645533" y="345193"/>
                  <a:pt x="1648960" y="357385"/>
                </a:cubicBezTo>
                <a:cubicBezTo>
                  <a:pt x="1658287" y="353988"/>
                  <a:pt x="1662748" y="361814"/>
                  <a:pt x="1667944" y="366618"/>
                </a:cubicBezTo>
                <a:cubicBezTo>
                  <a:pt x="1672248" y="370593"/>
                  <a:pt x="1676771" y="373535"/>
                  <a:pt x="1683235" y="375288"/>
                </a:cubicBezTo>
                <a:cubicBezTo>
                  <a:pt x="1682545" y="373395"/>
                  <a:pt x="1681732" y="371548"/>
                  <a:pt x="1681200" y="369623"/>
                </a:cubicBezTo>
                <a:cubicBezTo>
                  <a:pt x="1680605" y="367479"/>
                  <a:pt x="1680261" y="365257"/>
                  <a:pt x="1679807" y="363065"/>
                </a:cubicBezTo>
                <a:cubicBezTo>
                  <a:pt x="1681966" y="362799"/>
                  <a:pt x="1684126" y="362298"/>
                  <a:pt x="1686271" y="362346"/>
                </a:cubicBezTo>
                <a:cubicBezTo>
                  <a:pt x="1688305" y="362393"/>
                  <a:pt x="1690324" y="363018"/>
                  <a:pt x="1693016" y="363519"/>
                </a:cubicBezTo>
                <a:cubicBezTo>
                  <a:pt x="1691373" y="368043"/>
                  <a:pt x="1694533" y="369686"/>
                  <a:pt x="1697288" y="372033"/>
                </a:cubicBezTo>
                <a:cubicBezTo>
                  <a:pt x="1704925" y="378528"/>
                  <a:pt x="1712234" y="385414"/>
                  <a:pt x="1720091" y="392504"/>
                </a:cubicBezTo>
                <a:cubicBezTo>
                  <a:pt x="1722094" y="390970"/>
                  <a:pt x="1724629" y="388998"/>
                  <a:pt x="1728636" y="385915"/>
                </a:cubicBezTo>
                <a:cubicBezTo>
                  <a:pt x="1727039" y="390093"/>
                  <a:pt x="1726085" y="392567"/>
                  <a:pt x="1724927" y="395587"/>
                </a:cubicBezTo>
                <a:cubicBezTo>
                  <a:pt x="1734379" y="399922"/>
                  <a:pt x="1743769" y="403616"/>
                  <a:pt x="1752471" y="408514"/>
                </a:cubicBezTo>
                <a:cubicBezTo>
                  <a:pt x="1756415" y="410736"/>
                  <a:pt x="1758966" y="415385"/>
                  <a:pt x="1762252" y="418828"/>
                </a:cubicBezTo>
                <a:cubicBezTo>
                  <a:pt x="1764788" y="421472"/>
                  <a:pt x="1767511" y="423945"/>
                  <a:pt x="1770860" y="427201"/>
                </a:cubicBezTo>
                <a:cubicBezTo>
                  <a:pt x="1772722" y="419610"/>
                  <a:pt x="1765477" y="418718"/>
                  <a:pt x="1763974" y="414289"/>
                </a:cubicBezTo>
                <a:cubicBezTo>
                  <a:pt x="1766854" y="411848"/>
                  <a:pt x="1768951" y="413428"/>
                  <a:pt x="1771048" y="415009"/>
                </a:cubicBezTo>
                <a:cubicBezTo>
                  <a:pt x="1786182" y="426449"/>
                  <a:pt x="1801285" y="437921"/>
                  <a:pt x="1816433" y="449315"/>
                </a:cubicBezTo>
                <a:cubicBezTo>
                  <a:pt x="1817843" y="450379"/>
                  <a:pt x="1819565" y="451036"/>
                  <a:pt x="1821145" y="451881"/>
                </a:cubicBezTo>
                <a:cubicBezTo>
                  <a:pt x="1821661" y="452398"/>
                  <a:pt x="1822193" y="452930"/>
                  <a:pt x="1822710" y="453446"/>
                </a:cubicBezTo>
                <a:cubicBezTo>
                  <a:pt x="1826451" y="457375"/>
                  <a:pt x="1830003" y="461522"/>
                  <a:pt x="1834009" y="465184"/>
                </a:cubicBezTo>
                <a:cubicBezTo>
                  <a:pt x="1837829" y="468658"/>
                  <a:pt x="1842069" y="471695"/>
                  <a:pt x="1846201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7" y="476092"/>
                </a:cubicBezTo>
                <a:lnTo>
                  <a:pt x="1852453" y="472253"/>
                </a:lnTo>
                <a:lnTo>
                  <a:pt x="1853807" y="472649"/>
                </a:lnTo>
                <a:cubicBezTo>
                  <a:pt x="1853353" y="472508"/>
                  <a:pt x="1852900" y="472352"/>
                  <a:pt x="1852446" y="472211"/>
                </a:cubicBezTo>
                <a:lnTo>
                  <a:pt x="1852453" y="472253"/>
                </a:lnTo>
                <a:lnTo>
                  <a:pt x="1852414" y="472242"/>
                </a:lnTo>
                <a:lnTo>
                  <a:pt x="1846222" y="467551"/>
                </a:lnTo>
                <a:lnTo>
                  <a:pt x="1846233" y="467516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9" y="463967"/>
                </a:lnTo>
                <a:cubicBezTo>
                  <a:pt x="1841866" y="462907"/>
                  <a:pt x="1840481" y="462249"/>
                  <a:pt x="1838360" y="462821"/>
                </a:cubicBezTo>
                <a:cubicBezTo>
                  <a:pt x="1835684" y="461365"/>
                  <a:pt x="1832945" y="460019"/>
                  <a:pt x="1830331" y="458438"/>
                </a:cubicBezTo>
                <a:cubicBezTo>
                  <a:pt x="1827734" y="456873"/>
                  <a:pt x="1825246" y="455105"/>
                  <a:pt x="1822710" y="453430"/>
                </a:cubicBezTo>
                <a:cubicBezTo>
                  <a:pt x="1822193" y="452914"/>
                  <a:pt x="1821661" y="452382"/>
                  <a:pt x="1821145" y="451865"/>
                </a:cubicBezTo>
                <a:cubicBezTo>
                  <a:pt x="1811614" y="440159"/>
                  <a:pt x="1800111" y="430691"/>
                  <a:pt x="1787982" y="421801"/>
                </a:cubicBezTo>
                <a:cubicBezTo>
                  <a:pt x="1783506" y="418515"/>
                  <a:pt x="1778779" y="415525"/>
                  <a:pt x="1775352" y="410627"/>
                </a:cubicBezTo>
                <a:cubicBezTo>
                  <a:pt x="1773161" y="407481"/>
                  <a:pt x="1768701" y="405869"/>
                  <a:pt x="1765164" y="403741"/>
                </a:cubicBezTo>
                <a:cubicBezTo>
                  <a:pt x="1760969" y="401221"/>
                  <a:pt x="1756462" y="399155"/>
                  <a:pt x="1752440" y="396401"/>
                </a:cubicBezTo>
                <a:cubicBezTo>
                  <a:pt x="1744567" y="391033"/>
                  <a:pt x="1736821" y="385445"/>
                  <a:pt x="1729261" y="379640"/>
                </a:cubicBezTo>
                <a:cubicBezTo>
                  <a:pt x="1726820" y="377761"/>
                  <a:pt x="1725130" y="374897"/>
                  <a:pt x="1723753" y="371814"/>
                </a:cubicBezTo>
                <a:cubicBezTo>
                  <a:pt x="1728808" y="373864"/>
                  <a:pt x="1734347" y="373848"/>
                  <a:pt x="1737932" y="378778"/>
                </a:cubicBezTo>
                <a:lnTo>
                  <a:pt x="1749175" y="381437"/>
                </a:lnTo>
                <a:lnTo>
                  <a:pt x="1752157" y="388889"/>
                </a:lnTo>
                <a:cubicBezTo>
                  <a:pt x="1765429" y="397324"/>
                  <a:pt x="1778811" y="405635"/>
                  <a:pt x="1791707" y="414633"/>
                </a:cubicBezTo>
                <a:cubicBezTo>
                  <a:pt x="1799094" y="419782"/>
                  <a:pt x="1805620" y="426152"/>
                  <a:pt x="1813179" y="432521"/>
                </a:cubicBezTo>
                <a:cubicBezTo>
                  <a:pt x="1813882" y="430737"/>
                  <a:pt x="1814353" y="429533"/>
                  <a:pt x="1815212" y="427326"/>
                </a:cubicBezTo>
                <a:cubicBezTo>
                  <a:pt x="1820674" y="430331"/>
                  <a:pt x="1826044" y="433289"/>
                  <a:pt x="1832240" y="436700"/>
                </a:cubicBezTo>
                <a:cubicBezTo>
                  <a:pt x="1832428" y="437546"/>
                  <a:pt x="1832899" y="439752"/>
                  <a:pt x="1833337" y="441755"/>
                </a:cubicBezTo>
                <a:lnTo>
                  <a:pt x="1850850" y="447120"/>
                </a:lnTo>
                <a:lnTo>
                  <a:pt x="1850881" y="447155"/>
                </a:lnTo>
                <a:cubicBezTo>
                  <a:pt x="1851397" y="447686"/>
                  <a:pt x="1851929" y="448203"/>
                  <a:pt x="1852446" y="448736"/>
                </a:cubicBezTo>
                <a:cubicBezTo>
                  <a:pt x="1852978" y="449252"/>
                  <a:pt x="1853494" y="449768"/>
                  <a:pt x="1854026" y="450285"/>
                </a:cubicBezTo>
                <a:lnTo>
                  <a:pt x="1854068" y="450311"/>
                </a:lnTo>
                <a:lnTo>
                  <a:pt x="1861319" y="457437"/>
                </a:lnTo>
                <a:cubicBezTo>
                  <a:pt x="1861789" y="456858"/>
                  <a:pt x="1862259" y="456263"/>
                  <a:pt x="1862728" y="455684"/>
                </a:cubicBezTo>
                <a:lnTo>
                  <a:pt x="1854068" y="450311"/>
                </a:lnTo>
                <a:lnTo>
                  <a:pt x="1854042" y="450285"/>
                </a:lnTo>
                <a:cubicBezTo>
                  <a:pt x="1853526" y="449753"/>
                  <a:pt x="1853008" y="449236"/>
                  <a:pt x="1852492" y="448704"/>
                </a:cubicBezTo>
                <a:cubicBezTo>
                  <a:pt x="1851960" y="448187"/>
                  <a:pt x="1851444" y="447656"/>
                  <a:pt x="1850912" y="447139"/>
                </a:cubicBezTo>
                <a:lnTo>
                  <a:pt x="1850850" y="447120"/>
                </a:lnTo>
                <a:lnTo>
                  <a:pt x="1846827" y="442663"/>
                </a:lnTo>
                <a:cubicBezTo>
                  <a:pt x="1842961" y="440096"/>
                  <a:pt x="1839409" y="437546"/>
                  <a:pt x="1837875" y="432757"/>
                </a:cubicBezTo>
                <a:cubicBezTo>
                  <a:pt x="1837468" y="431489"/>
                  <a:pt x="1835121" y="430847"/>
                  <a:pt x="1833681" y="429908"/>
                </a:cubicBezTo>
                <a:lnTo>
                  <a:pt x="1833712" y="429939"/>
                </a:lnTo>
                <a:cubicBezTo>
                  <a:pt x="1831505" y="424133"/>
                  <a:pt x="1827608" y="420611"/>
                  <a:pt x="1821145" y="420283"/>
                </a:cubicBezTo>
                <a:cubicBezTo>
                  <a:pt x="1817279" y="420080"/>
                  <a:pt x="1814572" y="417639"/>
                  <a:pt x="1814149" y="414148"/>
                </a:cubicBezTo>
                <a:cubicBezTo>
                  <a:pt x="1813758" y="410924"/>
                  <a:pt x="1811848" y="410001"/>
                  <a:pt x="1809735" y="408452"/>
                </a:cubicBezTo>
                <a:cubicBezTo>
                  <a:pt x="1805822" y="405588"/>
                  <a:pt x="1802255" y="402254"/>
                  <a:pt x="1798546" y="399124"/>
                </a:cubicBezTo>
                <a:cubicBezTo>
                  <a:pt x="1798874" y="398639"/>
                  <a:pt x="1799188" y="398153"/>
                  <a:pt x="1799516" y="397652"/>
                </a:cubicBezTo>
                <a:cubicBezTo>
                  <a:pt x="1803867" y="400047"/>
                  <a:pt x="1808139" y="402567"/>
                  <a:pt x="1812584" y="404742"/>
                </a:cubicBezTo>
                <a:cubicBezTo>
                  <a:pt x="1813695" y="405290"/>
                  <a:pt x="1815339" y="404805"/>
                  <a:pt x="1816732" y="404789"/>
                </a:cubicBezTo>
                <a:cubicBezTo>
                  <a:pt x="1816497" y="403396"/>
                  <a:pt x="1816779" y="401425"/>
                  <a:pt x="1815964" y="400705"/>
                </a:cubicBezTo>
                <a:cubicBezTo>
                  <a:pt x="1810111" y="395603"/>
                  <a:pt x="1804149" y="390610"/>
                  <a:pt x="1797982" y="385883"/>
                </a:cubicBezTo>
                <a:cubicBezTo>
                  <a:pt x="1793318" y="382300"/>
                  <a:pt x="1788592" y="378887"/>
                  <a:pt x="1786432" y="372425"/>
                </a:cubicBezTo>
                <a:cubicBezTo>
                  <a:pt x="1787920" y="372910"/>
                  <a:pt x="1789781" y="373004"/>
                  <a:pt x="1790846" y="373958"/>
                </a:cubicBezTo>
                <a:cubicBezTo>
                  <a:pt x="1795337" y="378043"/>
                  <a:pt x="1799719" y="381767"/>
                  <a:pt x="1806543" y="380108"/>
                </a:cubicBezTo>
                <a:lnTo>
                  <a:pt x="1811733" y="381348"/>
                </a:lnTo>
                <a:lnTo>
                  <a:pt x="1811771" y="381392"/>
                </a:lnTo>
                <a:lnTo>
                  <a:pt x="1812447" y="382048"/>
                </a:lnTo>
                <a:lnTo>
                  <a:pt x="1813320" y="382957"/>
                </a:lnTo>
                <a:lnTo>
                  <a:pt x="1813664" y="383223"/>
                </a:lnTo>
                <a:cubicBezTo>
                  <a:pt x="1813664" y="383223"/>
                  <a:pt x="1813352" y="382926"/>
                  <a:pt x="1813352" y="382926"/>
                </a:cubicBezTo>
                <a:lnTo>
                  <a:pt x="1812447" y="382048"/>
                </a:lnTo>
                <a:lnTo>
                  <a:pt x="1811786" y="381361"/>
                </a:lnTo>
                <a:lnTo>
                  <a:pt x="1811733" y="381348"/>
                </a:lnTo>
                <a:lnTo>
                  <a:pt x="1803851" y="372127"/>
                </a:lnTo>
                <a:cubicBezTo>
                  <a:pt x="1798201" y="367275"/>
                  <a:pt x="1792082" y="362956"/>
                  <a:pt x="1785461" y="357901"/>
                </a:cubicBezTo>
                <a:cubicBezTo>
                  <a:pt x="1789406" y="355538"/>
                  <a:pt x="1791754" y="356555"/>
                  <a:pt x="1794117" y="358355"/>
                </a:cubicBezTo>
                <a:cubicBezTo>
                  <a:pt x="1806966" y="368120"/>
                  <a:pt x="1819579" y="378168"/>
                  <a:pt x="1830926" y="389687"/>
                </a:cubicBezTo>
                <a:cubicBezTo>
                  <a:pt x="1832867" y="391659"/>
                  <a:pt x="1833838" y="394570"/>
                  <a:pt x="1835261" y="397043"/>
                </a:cubicBezTo>
                <a:cubicBezTo>
                  <a:pt x="1834777" y="397731"/>
                  <a:pt x="1833775" y="398920"/>
                  <a:pt x="1833900" y="399029"/>
                </a:cubicBezTo>
                <a:cubicBezTo>
                  <a:pt x="1836341" y="401612"/>
                  <a:pt x="1838908" y="404054"/>
                  <a:pt x="1842743" y="407810"/>
                </a:cubicBezTo>
                <a:cubicBezTo>
                  <a:pt x="1843384" y="402348"/>
                  <a:pt x="1843837" y="398607"/>
                  <a:pt x="1844447" y="393474"/>
                </a:cubicBezTo>
                <a:cubicBezTo>
                  <a:pt x="1847296" y="395399"/>
                  <a:pt x="1849628" y="396980"/>
                  <a:pt x="1852446" y="398889"/>
                </a:cubicBezTo>
                <a:cubicBezTo>
                  <a:pt x="1853823" y="398075"/>
                  <a:pt x="1855497" y="397073"/>
                  <a:pt x="1856937" y="396197"/>
                </a:cubicBezTo>
                <a:cubicBezTo>
                  <a:pt x="1867924" y="402833"/>
                  <a:pt x="1878064" y="410016"/>
                  <a:pt x="1886908" y="418922"/>
                </a:cubicBezTo>
                <a:cubicBezTo>
                  <a:pt x="1886908" y="418922"/>
                  <a:pt x="1886923" y="418953"/>
                  <a:pt x="1886923" y="418953"/>
                </a:cubicBezTo>
                <a:lnTo>
                  <a:pt x="1886938" y="418961"/>
                </a:lnTo>
                <a:lnTo>
                  <a:pt x="1886908" y="418984"/>
                </a:lnTo>
                <a:cubicBezTo>
                  <a:pt x="1886908" y="418984"/>
                  <a:pt x="1886923" y="419015"/>
                  <a:pt x="1886923" y="419000"/>
                </a:cubicBezTo>
                <a:lnTo>
                  <a:pt x="1886960" y="418972"/>
                </a:lnTo>
                <a:lnTo>
                  <a:pt x="1894154" y="422756"/>
                </a:lnTo>
                <a:cubicBezTo>
                  <a:pt x="1896501" y="424556"/>
                  <a:pt x="1898238" y="427154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6" y="430941"/>
                  <a:pt x="1905673" y="431457"/>
                </a:cubicBezTo>
                <a:cubicBezTo>
                  <a:pt x="1906189" y="431974"/>
                  <a:pt x="1906720" y="432506"/>
                  <a:pt x="1907237" y="433022"/>
                </a:cubicBezTo>
                <a:cubicBezTo>
                  <a:pt x="1907754" y="433539"/>
                  <a:pt x="1908286" y="434055"/>
                  <a:pt x="1908803" y="434572"/>
                </a:cubicBezTo>
                <a:lnTo>
                  <a:pt x="1909130" y="434854"/>
                </a:lnTo>
                <a:cubicBezTo>
                  <a:pt x="1909130" y="434854"/>
                  <a:pt x="1908818" y="434556"/>
                  <a:pt x="1908818" y="434556"/>
                </a:cubicBezTo>
                <a:cubicBezTo>
                  <a:pt x="1908302" y="434040"/>
                  <a:pt x="1907786" y="433508"/>
                  <a:pt x="1907269" y="432991"/>
                </a:cubicBezTo>
                <a:cubicBezTo>
                  <a:pt x="1906752" y="432474"/>
                  <a:pt x="1906220" y="431943"/>
                  <a:pt x="1905704" y="431426"/>
                </a:cubicBezTo>
                <a:cubicBezTo>
                  <a:pt x="1905187" y="430910"/>
                  <a:pt x="1904655" y="430377"/>
                  <a:pt x="1904139" y="429861"/>
                </a:cubicBezTo>
                <a:lnTo>
                  <a:pt x="1904134" y="429861"/>
                </a:lnTo>
                <a:lnTo>
                  <a:pt x="1906078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1" y="436497"/>
                  <a:pt x="1920853" y="437827"/>
                </a:cubicBezTo>
                <a:cubicBezTo>
                  <a:pt x="1929352" y="436137"/>
                  <a:pt x="1919617" y="429016"/>
                  <a:pt x="1925720" y="426058"/>
                </a:cubicBezTo>
                <a:cubicBezTo>
                  <a:pt x="1926832" y="428609"/>
                  <a:pt x="1927880" y="431019"/>
                  <a:pt x="1929116" y="433836"/>
                </a:cubicBezTo>
                <a:cubicBezTo>
                  <a:pt x="1933874" y="434760"/>
                  <a:pt x="1939288" y="435120"/>
                  <a:pt x="1942576" y="440503"/>
                </a:cubicBezTo>
                <a:cubicBezTo>
                  <a:pt x="1941794" y="441521"/>
                  <a:pt x="1940917" y="442663"/>
                  <a:pt x="1939790" y="444150"/>
                </a:cubicBezTo>
                <a:cubicBezTo>
                  <a:pt x="1945564" y="449940"/>
                  <a:pt x="1951371" y="455732"/>
                  <a:pt x="1957178" y="461552"/>
                </a:cubicBezTo>
                <a:cubicBezTo>
                  <a:pt x="1959009" y="463384"/>
                  <a:pt x="1960589" y="465544"/>
                  <a:pt x="1962655" y="467062"/>
                </a:cubicBezTo>
                <a:cubicBezTo>
                  <a:pt x="1967882" y="470912"/>
                  <a:pt x="1971779" y="476014"/>
                  <a:pt x="1979119" y="477782"/>
                </a:cubicBezTo>
                <a:cubicBezTo>
                  <a:pt x="1984801" y="479160"/>
                  <a:pt x="1989746" y="485013"/>
                  <a:pt x="1994222" y="489645"/>
                </a:cubicBezTo>
                <a:cubicBezTo>
                  <a:pt x="1998682" y="494278"/>
                  <a:pt x="2002125" y="499896"/>
                  <a:pt x="2006085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5"/>
                  <a:pt x="2011594" y="505922"/>
                  <a:pt x="2011594" y="504075"/>
                </a:cubicBezTo>
                <a:cubicBezTo>
                  <a:pt x="2012674" y="503950"/>
                  <a:pt x="2013410" y="503652"/>
                  <a:pt x="2013629" y="503872"/>
                </a:cubicBezTo>
                <a:cubicBezTo>
                  <a:pt x="2017463" y="507612"/>
                  <a:pt x="2021438" y="511243"/>
                  <a:pt x="2024959" y="515265"/>
                </a:cubicBezTo>
                <a:cubicBezTo>
                  <a:pt x="2029481" y="520430"/>
                  <a:pt x="2028856" y="526846"/>
                  <a:pt x="2028168" y="533012"/>
                </a:cubicBezTo>
                <a:cubicBezTo>
                  <a:pt x="2027682" y="537426"/>
                  <a:pt x="2023879" y="535438"/>
                  <a:pt x="2022783" y="535563"/>
                </a:cubicBezTo>
                <a:cubicBezTo>
                  <a:pt x="2019090" y="541917"/>
                  <a:pt x="2015882" y="547410"/>
                  <a:pt x="2012689" y="552920"/>
                </a:cubicBezTo>
                <a:cubicBezTo>
                  <a:pt x="2012893" y="553154"/>
                  <a:pt x="2013096" y="553374"/>
                  <a:pt x="2013299" y="553608"/>
                </a:cubicBezTo>
                <a:cubicBezTo>
                  <a:pt x="2015803" y="551965"/>
                  <a:pt x="2018324" y="550337"/>
                  <a:pt x="2020828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30" y="553655"/>
                  <a:pt x="2016509" y="557380"/>
                  <a:pt x="2012939" y="559932"/>
                </a:cubicBezTo>
                <a:cubicBezTo>
                  <a:pt x="2009606" y="562310"/>
                  <a:pt x="2008432" y="564704"/>
                  <a:pt x="2009591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6" y="584894"/>
                  <a:pt x="2016852" y="586145"/>
                  <a:pt x="2018292" y="587695"/>
                </a:cubicBezTo>
                <a:cubicBezTo>
                  <a:pt x="2017729" y="589197"/>
                  <a:pt x="2017072" y="590950"/>
                  <a:pt x="2015710" y="594627"/>
                </a:cubicBezTo>
                <a:cubicBezTo>
                  <a:pt x="2019559" y="592750"/>
                  <a:pt x="2021689" y="591702"/>
                  <a:pt x="2023925" y="590606"/>
                </a:cubicBezTo>
                <a:cubicBezTo>
                  <a:pt x="2026822" y="591764"/>
                  <a:pt x="2028230" y="593673"/>
                  <a:pt x="2025945" y="596491"/>
                </a:cubicBezTo>
                <a:cubicBezTo>
                  <a:pt x="2024004" y="598900"/>
                  <a:pt x="2023332" y="601139"/>
                  <a:pt x="2023848" y="604331"/>
                </a:cubicBezTo>
                <a:cubicBezTo>
                  <a:pt x="2024192" y="606475"/>
                  <a:pt x="2022580" y="608949"/>
                  <a:pt x="2021656" y="611859"/>
                </a:cubicBezTo>
                <a:cubicBezTo>
                  <a:pt x="2024067" y="617289"/>
                  <a:pt x="2027243" y="611029"/>
                  <a:pt x="2030155" y="611295"/>
                </a:cubicBezTo>
                <a:cubicBezTo>
                  <a:pt x="2030875" y="619496"/>
                  <a:pt x="2027243" y="624630"/>
                  <a:pt x="2018246" y="626586"/>
                </a:cubicBezTo>
                <a:cubicBezTo>
                  <a:pt x="2013190" y="627681"/>
                  <a:pt x="2009386" y="629951"/>
                  <a:pt x="2005396" y="633144"/>
                </a:cubicBezTo>
                <a:cubicBezTo>
                  <a:pt x="1999887" y="637572"/>
                  <a:pt x="1998573" y="642424"/>
                  <a:pt x="2000435" y="649107"/>
                </a:cubicBezTo>
                <a:cubicBezTo>
                  <a:pt x="2001969" y="648418"/>
                  <a:pt x="2003283" y="647823"/>
                  <a:pt x="2005021" y="647041"/>
                </a:cubicBezTo>
                <a:cubicBezTo>
                  <a:pt x="2004770" y="648090"/>
                  <a:pt x="2004785" y="648903"/>
                  <a:pt x="2004410" y="649404"/>
                </a:cubicBezTo>
                <a:cubicBezTo>
                  <a:pt x="1999996" y="655133"/>
                  <a:pt x="1995302" y="660641"/>
                  <a:pt x="1991185" y="666573"/>
                </a:cubicBezTo>
                <a:cubicBezTo>
                  <a:pt x="1989652" y="668779"/>
                  <a:pt x="1988822" y="671878"/>
                  <a:pt x="1988744" y="674585"/>
                </a:cubicBezTo>
                <a:cubicBezTo>
                  <a:pt x="1988541" y="681910"/>
                  <a:pt x="1985161" y="687248"/>
                  <a:pt x="1979917" y="692020"/>
                </a:cubicBezTo>
                <a:cubicBezTo>
                  <a:pt x="1975723" y="695823"/>
                  <a:pt x="1972468" y="700001"/>
                  <a:pt x="1972124" y="706527"/>
                </a:cubicBezTo>
                <a:cubicBezTo>
                  <a:pt x="1971716" y="714086"/>
                  <a:pt x="1967569" y="720237"/>
                  <a:pt x="1960057" y="723414"/>
                </a:cubicBezTo>
                <a:cubicBezTo>
                  <a:pt x="1957788" y="724369"/>
                  <a:pt x="1955660" y="725668"/>
                  <a:pt x="1952592" y="727265"/>
                </a:cubicBezTo>
                <a:cubicBezTo>
                  <a:pt x="1955534" y="730864"/>
                  <a:pt x="1957772" y="733603"/>
                  <a:pt x="1960120" y="736467"/>
                </a:cubicBezTo>
                <a:cubicBezTo>
                  <a:pt x="1958258" y="740191"/>
                  <a:pt x="1956348" y="744026"/>
                  <a:pt x="1954376" y="747954"/>
                </a:cubicBezTo>
                <a:cubicBezTo>
                  <a:pt x="1956161" y="749644"/>
                  <a:pt x="1957538" y="750927"/>
                  <a:pt x="1958696" y="752023"/>
                </a:cubicBezTo>
                <a:cubicBezTo>
                  <a:pt x="1952561" y="757094"/>
                  <a:pt x="1946473" y="761555"/>
                  <a:pt x="1941089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4" y="784670"/>
                  <a:pt x="1932778" y="784670"/>
                  <a:pt x="1936957" y="784670"/>
                </a:cubicBezTo>
                <a:cubicBezTo>
                  <a:pt x="1935815" y="788286"/>
                  <a:pt x="1934829" y="791384"/>
                  <a:pt x="1933859" y="794483"/>
                </a:cubicBezTo>
                <a:cubicBezTo>
                  <a:pt x="1939665" y="793919"/>
                  <a:pt x="1945471" y="793356"/>
                  <a:pt x="1953030" y="792604"/>
                </a:cubicBezTo>
                <a:cubicBezTo>
                  <a:pt x="1946019" y="800915"/>
                  <a:pt x="1938538" y="806205"/>
                  <a:pt x="1930932" y="811369"/>
                </a:cubicBezTo>
                <a:cubicBezTo>
                  <a:pt x="1932528" y="820775"/>
                  <a:pt x="1921478" y="820853"/>
                  <a:pt x="1919194" y="828099"/>
                </a:cubicBezTo>
                <a:cubicBezTo>
                  <a:pt x="1920336" y="829304"/>
                  <a:pt x="1921855" y="830916"/>
                  <a:pt x="1923452" y="832607"/>
                </a:cubicBezTo>
                <a:cubicBezTo>
                  <a:pt x="1918678" y="848133"/>
                  <a:pt x="1903982" y="855080"/>
                  <a:pt x="1894607" y="866255"/>
                </a:cubicBezTo>
                <a:cubicBezTo>
                  <a:pt x="1894811" y="869698"/>
                  <a:pt x="1895014" y="872938"/>
                  <a:pt x="1895218" y="876162"/>
                </a:cubicBezTo>
                <a:cubicBezTo>
                  <a:pt x="1895265" y="876944"/>
                  <a:pt x="1895719" y="878228"/>
                  <a:pt x="1895437" y="878400"/>
                </a:cubicBezTo>
                <a:cubicBezTo>
                  <a:pt x="1890461" y="881545"/>
                  <a:pt x="1891884" y="888557"/>
                  <a:pt x="1886704" y="891921"/>
                </a:cubicBezTo>
                <a:cubicBezTo>
                  <a:pt x="1881352" y="895396"/>
                  <a:pt x="1876845" y="900138"/>
                  <a:pt x="1871805" y="904457"/>
                </a:cubicBezTo>
                <a:cubicBezTo>
                  <a:pt x="1872446" y="905990"/>
                  <a:pt x="1873386" y="908214"/>
                  <a:pt x="1874590" y="911093"/>
                </a:cubicBezTo>
                <a:cubicBezTo>
                  <a:pt x="1876125" y="911407"/>
                  <a:pt x="1878331" y="911860"/>
                  <a:pt x="1880835" y="912376"/>
                </a:cubicBezTo>
                <a:cubicBezTo>
                  <a:pt x="1880365" y="913331"/>
                  <a:pt x="1880225" y="914255"/>
                  <a:pt x="1879724" y="914552"/>
                </a:cubicBezTo>
                <a:cubicBezTo>
                  <a:pt x="1876375" y="916539"/>
                  <a:pt x="1873026" y="918590"/>
                  <a:pt x="1869520" y="920279"/>
                </a:cubicBezTo>
                <a:cubicBezTo>
                  <a:pt x="1863056" y="923394"/>
                  <a:pt x="1858940" y="928606"/>
                  <a:pt x="1856656" y="935101"/>
                </a:cubicBezTo>
                <a:cubicBezTo>
                  <a:pt x="1854543" y="941126"/>
                  <a:pt x="1851271" y="945602"/>
                  <a:pt x="1845043" y="947730"/>
                </a:cubicBezTo>
                <a:cubicBezTo>
                  <a:pt x="1840880" y="949154"/>
                  <a:pt x="1838736" y="952206"/>
                  <a:pt x="1836968" y="956432"/>
                </a:cubicBezTo>
                <a:cubicBezTo>
                  <a:pt x="1833649" y="964352"/>
                  <a:pt x="1829862" y="971926"/>
                  <a:pt x="1820456" y="975416"/>
                </a:cubicBezTo>
                <a:cubicBezTo>
                  <a:pt x="1815496" y="977247"/>
                  <a:pt x="1811786" y="982427"/>
                  <a:pt x="1807357" y="986231"/>
                </a:cubicBezTo>
                <a:cubicBezTo>
                  <a:pt x="1809658" y="989830"/>
                  <a:pt x="1811644" y="992960"/>
                  <a:pt x="1813711" y="996185"/>
                </a:cubicBezTo>
                <a:cubicBezTo>
                  <a:pt x="1808437" y="999141"/>
                  <a:pt x="1803554" y="1002585"/>
                  <a:pt x="1798154" y="1004682"/>
                </a:cubicBezTo>
                <a:cubicBezTo>
                  <a:pt x="1793460" y="1006497"/>
                  <a:pt x="1790422" y="1008767"/>
                  <a:pt x="1788577" y="1013650"/>
                </a:cubicBezTo>
                <a:cubicBezTo>
                  <a:pt x="1787277" y="1017078"/>
                  <a:pt x="1783037" y="1016749"/>
                  <a:pt x="1779249" y="1013650"/>
                </a:cubicBezTo>
                <a:cubicBezTo>
                  <a:pt x="1777465" y="1012194"/>
                  <a:pt x="1775759" y="1010645"/>
                  <a:pt x="1773880" y="1009314"/>
                </a:cubicBezTo>
                <a:cubicBezTo>
                  <a:pt x="1773379" y="1008954"/>
                  <a:pt x="1772410" y="1009268"/>
                  <a:pt x="1771627" y="1009268"/>
                </a:cubicBezTo>
                <a:cubicBezTo>
                  <a:pt x="1772175" y="1012789"/>
                  <a:pt x="1771564" y="1015950"/>
                  <a:pt x="1774976" y="1018956"/>
                </a:cubicBezTo>
                <a:cubicBezTo>
                  <a:pt x="1777918" y="1021553"/>
                  <a:pt x="1779844" y="1022806"/>
                  <a:pt x="1783630" y="1021694"/>
                </a:cubicBezTo>
                <a:cubicBezTo>
                  <a:pt x="1786636" y="1020803"/>
                  <a:pt x="1789484" y="1021944"/>
                  <a:pt x="1790329" y="1025340"/>
                </a:cubicBezTo>
                <a:cubicBezTo>
                  <a:pt x="1790971" y="1027938"/>
                  <a:pt x="1787873" y="1030896"/>
                  <a:pt x="1784101" y="1030787"/>
                </a:cubicBezTo>
                <a:cubicBezTo>
                  <a:pt x="1779828" y="1030662"/>
                  <a:pt x="1775572" y="1029707"/>
                  <a:pt x="1771486" y="1029143"/>
                </a:cubicBezTo>
                <a:cubicBezTo>
                  <a:pt x="1772801" y="1030755"/>
                  <a:pt x="1774335" y="1032618"/>
                  <a:pt x="1775696" y="1034276"/>
                </a:cubicBezTo>
                <a:cubicBezTo>
                  <a:pt x="1773130" y="1035779"/>
                  <a:pt x="1770469" y="1036531"/>
                  <a:pt x="1769092" y="1038283"/>
                </a:cubicBezTo>
                <a:cubicBezTo>
                  <a:pt x="1765383" y="1042994"/>
                  <a:pt x="1761768" y="1047017"/>
                  <a:pt x="1754866" y="1044027"/>
                </a:cubicBezTo>
                <a:cubicBezTo>
                  <a:pt x="1760625" y="1047078"/>
                  <a:pt x="1766400" y="1050116"/>
                  <a:pt x="1772158" y="1053167"/>
                </a:cubicBezTo>
                <a:cubicBezTo>
                  <a:pt x="1771956" y="1053668"/>
                  <a:pt x="1771751" y="1054154"/>
                  <a:pt x="1771533" y="1054653"/>
                </a:cubicBezTo>
                <a:cubicBezTo>
                  <a:pt x="1764991" y="1053980"/>
                  <a:pt x="1758450" y="1053292"/>
                  <a:pt x="1752111" y="1052634"/>
                </a:cubicBezTo>
                <a:cubicBezTo>
                  <a:pt x="1751893" y="1055201"/>
                  <a:pt x="1751704" y="1057376"/>
                  <a:pt x="1751516" y="1059537"/>
                </a:cubicBezTo>
                <a:lnTo>
                  <a:pt x="1744588" y="1057404"/>
                </a:lnTo>
                <a:lnTo>
                  <a:pt x="1744567" y="1057361"/>
                </a:lnTo>
                <a:cubicBezTo>
                  <a:pt x="1744051" y="1056844"/>
                  <a:pt x="1743520" y="1056314"/>
                  <a:pt x="1743002" y="1055796"/>
                </a:cubicBezTo>
                <a:lnTo>
                  <a:pt x="1742643" y="1055483"/>
                </a:lnTo>
                <a:lnTo>
                  <a:pt x="1742971" y="1055827"/>
                </a:lnTo>
                <a:cubicBezTo>
                  <a:pt x="1743504" y="1056344"/>
                  <a:pt x="1744036" y="1056877"/>
                  <a:pt x="1744552" y="1057392"/>
                </a:cubicBezTo>
                <a:lnTo>
                  <a:pt x="1744588" y="1057404"/>
                </a:lnTo>
                <a:lnTo>
                  <a:pt x="1749247" y="1066767"/>
                </a:lnTo>
                <a:cubicBezTo>
                  <a:pt x="1747150" y="1066250"/>
                  <a:pt x="1745068" y="1065734"/>
                  <a:pt x="1742971" y="1065217"/>
                </a:cubicBezTo>
                <a:lnTo>
                  <a:pt x="1742965" y="1065210"/>
                </a:lnTo>
                <a:lnTo>
                  <a:pt x="1743002" y="1065186"/>
                </a:lnTo>
                <a:lnTo>
                  <a:pt x="1742659" y="1064857"/>
                </a:lnTo>
                <a:lnTo>
                  <a:pt x="1742965" y="1065210"/>
                </a:lnTo>
                <a:lnTo>
                  <a:pt x="1734488" y="1070304"/>
                </a:lnTo>
                <a:cubicBezTo>
                  <a:pt x="1730842" y="1070804"/>
                  <a:pt x="1726867" y="1071854"/>
                  <a:pt x="1723909" y="1073935"/>
                </a:cubicBezTo>
                <a:cubicBezTo>
                  <a:pt x="1717633" y="1078348"/>
                  <a:pt x="1716944" y="1078661"/>
                  <a:pt x="1710325" y="1074419"/>
                </a:cubicBezTo>
                <a:cubicBezTo>
                  <a:pt x="1708510" y="1073262"/>
                  <a:pt x="1706413" y="1072542"/>
                  <a:pt x="1704253" y="1072057"/>
                </a:cubicBezTo>
                <a:cubicBezTo>
                  <a:pt x="1713111" y="1081682"/>
                  <a:pt x="1724864" y="1087644"/>
                  <a:pt x="1733800" y="1097160"/>
                </a:cubicBezTo>
                <a:cubicBezTo>
                  <a:pt x="1722751" y="1096502"/>
                  <a:pt x="1716757" y="1085093"/>
                  <a:pt x="1704268" y="1084827"/>
                </a:cubicBezTo>
                <a:cubicBezTo>
                  <a:pt x="1708854" y="1089381"/>
                  <a:pt x="1712750" y="1093247"/>
                  <a:pt x="1717023" y="1097489"/>
                </a:cubicBezTo>
                <a:cubicBezTo>
                  <a:pt x="1712923" y="1099836"/>
                  <a:pt x="1711248" y="1097630"/>
                  <a:pt x="1709293" y="1096080"/>
                </a:cubicBezTo>
                <a:cubicBezTo>
                  <a:pt x="1705018" y="1092652"/>
                  <a:pt x="1704988" y="1092699"/>
                  <a:pt x="1701420" y="1098020"/>
                </a:cubicBezTo>
                <a:lnTo>
                  <a:pt x="1689793" y="1094966"/>
                </a:lnTo>
                <a:lnTo>
                  <a:pt x="1689760" y="1094937"/>
                </a:lnTo>
                <a:cubicBezTo>
                  <a:pt x="1689244" y="1094406"/>
                  <a:pt x="1688712" y="1093889"/>
                  <a:pt x="1688195" y="1093357"/>
                </a:cubicBezTo>
                <a:cubicBezTo>
                  <a:pt x="1687679" y="1092840"/>
                  <a:pt x="1687147" y="1092308"/>
                  <a:pt x="1686631" y="1091792"/>
                </a:cubicBezTo>
                <a:cubicBezTo>
                  <a:pt x="1686114" y="1091275"/>
                  <a:pt x="1685581" y="1090743"/>
                  <a:pt x="1685065" y="1090226"/>
                </a:cubicBezTo>
                <a:cubicBezTo>
                  <a:pt x="1684549" y="1089710"/>
                  <a:pt x="1684017" y="1089178"/>
                  <a:pt x="1683500" y="1088662"/>
                </a:cubicBezTo>
                <a:cubicBezTo>
                  <a:pt x="1683046" y="1088552"/>
                  <a:pt x="1682608" y="1088427"/>
                  <a:pt x="1682155" y="1088302"/>
                </a:cubicBezTo>
                <a:cubicBezTo>
                  <a:pt x="1682593" y="1088427"/>
                  <a:pt x="1683031" y="1088567"/>
                  <a:pt x="1683468" y="1088693"/>
                </a:cubicBezTo>
                <a:cubicBezTo>
                  <a:pt x="1683985" y="1089209"/>
                  <a:pt x="1684516" y="1089741"/>
                  <a:pt x="1685034" y="1090258"/>
                </a:cubicBezTo>
                <a:cubicBezTo>
                  <a:pt x="1685551" y="1090775"/>
                  <a:pt x="1686082" y="1091306"/>
                  <a:pt x="1686599" y="1091823"/>
                </a:cubicBezTo>
                <a:cubicBezTo>
                  <a:pt x="1687114" y="1092339"/>
                  <a:pt x="1687648" y="1092872"/>
                  <a:pt x="1688164" y="1093388"/>
                </a:cubicBezTo>
                <a:cubicBezTo>
                  <a:pt x="1688696" y="1093904"/>
                  <a:pt x="1689213" y="1094437"/>
                  <a:pt x="1689745" y="1094953"/>
                </a:cubicBezTo>
                <a:lnTo>
                  <a:pt x="1689793" y="1094966"/>
                </a:lnTo>
                <a:lnTo>
                  <a:pt x="1698446" y="1102637"/>
                </a:lnTo>
                <a:cubicBezTo>
                  <a:pt x="1699417" y="1103655"/>
                  <a:pt x="1699323" y="1105690"/>
                  <a:pt x="1699714" y="1107255"/>
                </a:cubicBezTo>
                <a:cubicBezTo>
                  <a:pt x="1698086" y="1107410"/>
                  <a:pt x="1696270" y="1108130"/>
                  <a:pt x="1694893" y="1107614"/>
                </a:cubicBezTo>
                <a:cubicBezTo>
                  <a:pt x="1692547" y="1106738"/>
                  <a:pt x="1690480" y="1105095"/>
                  <a:pt x="1687257" y="1103154"/>
                </a:cubicBezTo>
                <a:cubicBezTo>
                  <a:pt x="1688133" y="1107990"/>
                  <a:pt x="1689557" y="1110259"/>
                  <a:pt x="1693751" y="1111417"/>
                </a:cubicBezTo>
                <a:cubicBezTo>
                  <a:pt x="1696913" y="1112294"/>
                  <a:pt x="1699556" y="1115048"/>
                  <a:pt x="1701999" y="1117959"/>
                </a:cubicBezTo>
                <a:cubicBezTo>
                  <a:pt x="1693689" y="1120385"/>
                  <a:pt x="1686349" y="1118522"/>
                  <a:pt x="1679071" y="1114484"/>
                </a:cubicBezTo>
                <a:cubicBezTo>
                  <a:pt x="1679447" y="1116957"/>
                  <a:pt x="1679807" y="1119258"/>
                  <a:pt x="1680385" y="1123092"/>
                </a:cubicBezTo>
                <a:cubicBezTo>
                  <a:pt x="1677224" y="1122232"/>
                  <a:pt x="1674986" y="1122044"/>
                  <a:pt x="1673170" y="1121057"/>
                </a:cubicBezTo>
                <a:cubicBezTo>
                  <a:pt x="1666316" y="1117333"/>
                  <a:pt x="1659806" y="1112966"/>
                  <a:pt x="1652810" y="1109571"/>
                </a:cubicBezTo>
                <a:cubicBezTo>
                  <a:pt x="1640446" y="1103562"/>
                  <a:pt x="1627864" y="1097990"/>
                  <a:pt x="1615296" y="1092434"/>
                </a:cubicBezTo>
                <a:cubicBezTo>
                  <a:pt x="1611900" y="1090931"/>
                  <a:pt x="1608943" y="1089319"/>
                  <a:pt x="1607251" y="1085392"/>
                </a:cubicBezTo>
                <a:cubicBezTo>
                  <a:pt x="1615202" y="1087050"/>
                  <a:pt x="1622589" y="1088583"/>
                  <a:pt x="1629976" y="1090117"/>
                </a:cubicBezTo>
                <a:cubicBezTo>
                  <a:pt x="1630070" y="1089804"/>
                  <a:pt x="1630164" y="1089507"/>
                  <a:pt x="1630258" y="1089194"/>
                </a:cubicBezTo>
                <a:cubicBezTo>
                  <a:pt x="1627472" y="1086987"/>
                  <a:pt x="1624687" y="1084765"/>
                  <a:pt x="1621900" y="1082559"/>
                </a:cubicBezTo>
                <a:cubicBezTo>
                  <a:pt x="1622182" y="1082026"/>
                  <a:pt x="1622448" y="1081495"/>
                  <a:pt x="1622730" y="1080978"/>
                </a:cubicBezTo>
                <a:cubicBezTo>
                  <a:pt x="1627706" y="1081822"/>
                  <a:pt x="1632684" y="1082669"/>
                  <a:pt x="1639319" y="1083810"/>
                </a:cubicBezTo>
                <a:cubicBezTo>
                  <a:pt x="1634421" y="1080258"/>
                  <a:pt x="1629147" y="1079349"/>
                  <a:pt x="1628630" y="1073606"/>
                </a:cubicBezTo>
                <a:cubicBezTo>
                  <a:pt x="1628551" y="1072699"/>
                  <a:pt x="1626126" y="1072010"/>
                  <a:pt x="1624780" y="1071228"/>
                </a:cubicBezTo>
                <a:cubicBezTo>
                  <a:pt x="1619882" y="1068347"/>
                  <a:pt x="1614826" y="1065937"/>
                  <a:pt x="1611445" y="1060820"/>
                </a:cubicBezTo>
                <a:cubicBezTo>
                  <a:pt x="1608082" y="1055718"/>
                  <a:pt x="1602604" y="1058222"/>
                  <a:pt x="1597610" y="1058597"/>
                </a:cubicBezTo>
                <a:cubicBezTo>
                  <a:pt x="1597235" y="1054295"/>
                  <a:pt x="1598049" y="1051117"/>
                  <a:pt x="1603073" y="1050757"/>
                </a:cubicBezTo>
                <a:cubicBezTo>
                  <a:pt x="1604356" y="1044857"/>
                  <a:pt x="1608958" y="1048628"/>
                  <a:pt x="1612463" y="1047548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8" y="1044888"/>
                </a:lnTo>
                <a:cubicBezTo>
                  <a:pt x="1621306" y="1044998"/>
                  <a:pt x="1621759" y="1045123"/>
                  <a:pt x="1622214" y="1045248"/>
                </a:cubicBezTo>
                <a:cubicBezTo>
                  <a:pt x="1621775" y="1045123"/>
                  <a:pt x="1621321" y="1044982"/>
                  <a:pt x="1620883" y="1044857"/>
                </a:cubicBezTo>
                <a:lnTo>
                  <a:pt x="1620845" y="1044843"/>
                </a:lnTo>
                <a:lnTo>
                  <a:pt x="1616282" y="1035935"/>
                </a:lnTo>
                <a:cubicBezTo>
                  <a:pt x="1614904" y="1033291"/>
                  <a:pt x="1612980" y="1032368"/>
                  <a:pt x="1609866" y="1033103"/>
                </a:cubicBezTo>
                <a:cubicBezTo>
                  <a:pt x="1606767" y="1033838"/>
                  <a:pt x="1603480" y="1033838"/>
                  <a:pt x="1600287" y="1034151"/>
                </a:cubicBezTo>
                <a:cubicBezTo>
                  <a:pt x="1600069" y="1033604"/>
                  <a:pt x="1599865" y="1033056"/>
                  <a:pt x="1599646" y="1032508"/>
                </a:cubicBezTo>
                <a:cubicBezTo>
                  <a:pt x="1602307" y="1031069"/>
                  <a:pt x="1604951" y="1029613"/>
                  <a:pt x="1607533" y="1028205"/>
                </a:cubicBezTo>
                <a:cubicBezTo>
                  <a:pt x="1608066" y="1026828"/>
                  <a:pt x="1608692" y="1025153"/>
                  <a:pt x="1609255" y="1023697"/>
                </a:cubicBezTo>
                <a:cubicBezTo>
                  <a:pt x="1610602" y="1023822"/>
                  <a:pt x="1611430" y="1023713"/>
                  <a:pt x="1611525" y="1023947"/>
                </a:cubicBezTo>
                <a:cubicBezTo>
                  <a:pt x="1613434" y="1028111"/>
                  <a:pt x="1616877" y="1028095"/>
                  <a:pt x="1620680" y="1027610"/>
                </a:cubicBezTo>
                <a:cubicBezTo>
                  <a:pt x="1622792" y="1027343"/>
                  <a:pt x="1624984" y="1027610"/>
                  <a:pt x="1627144" y="1027641"/>
                </a:cubicBezTo>
                <a:lnTo>
                  <a:pt x="1627159" y="1027658"/>
                </a:lnTo>
                <a:lnTo>
                  <a:pt x="1627112" y="1027672"/>
                </a:lnTo>
                <a:lnTo>
                  <a:pt x="1627440" y="1027954"/>
                </a:lnTo>
                <a:lnTo>
                  <a:pt x="1627159" y="1027658"/>
                </a:lnTo>
                <a:lnTo>
                  <a:pt x="1632340" y="1026046"/>
                </a:lnTo>
                <a:cubicBezTo>
                  <a:pt x="1634077" y="1027312"/>
                  <a:pt x="1635766" y="1028643"/>
                  <a:pt x="1637863" y="1029362"/>
                </a:cubicBezTo>
                <a:cubicBezTo>
                  <a:pt x="1630978" y="1019549"/>
                  <a:pt x="1619819" y="1016921"/>
                  <a:pt x="1610507" y="1013117"/>
                </a:cubicBezTo>
                <a:cubicBezTo>
                  <a:pt x="1607878" y="1008313"/>
                  <a:pt x="1605687" y="1004322"/>
                  <a:pt x="1603276" y="999909"/>
                </a:cubicBezTo>
                <a:cubicBezTo>
                  <a:pt x="1605718" y="998907"/>
                  <a:pt x="1607503" y="998171"/>
                  <a:pt x="1609005" y="997561"/>
                </a:cubicBezTo>
                <a:cubicBezTo>
                  <a:pt x="1610335" y="993931"/>
                  <a:pt x="1608082" y="992584"/>
                  <a:pt x="1600459" y="992130"/>
                </a:cubicBezTo>
                <a:cubicBezTo>
                  <a:pt x="1599943" y="990378"/>
                  <a:pt x="1599380" y="988484"/>
                  <a:pt x="1598754" y="986356"/>
                </a:cubicBezTo>
                <a:cubicBezTo>
                  <a:pt x="1596703" y="986356"/>
                  <a:pt x="1594763" y="986356"/>
                  <a:pt x="1592384" y="986356"/>
                </a:cubicBezTo>
                <a:cubicBezTo>
                  <a:pt x="1593714" y="982052"/>
                  <a:pt x="1595734" y="980064"/>
                  <a:pt x="1599709" y="982772"/>
                </a:cubicBezTo>
                <a:cubicBezTo>
                  <a:pt x="1604169" y="985808"/>
                  <a:pt x="1608457" y="989110"/>
                  <a:pt x="1613542" y="992819"/>
                </a:cubicBezTo>
                <a:cubicBezTo>
                  <a:pt x="1616063" y="990488"/>
                  <a:pt x="1618817" y="987936"/>
                  <a:pt x="1622010" y="984978"/>
                </a:cubicBezTo>
                <a:cubicBezTo>
                  <a:pt x="1617832" y="983100"/>
                  <a:pt x="1614295" y="981488"/>
                  <a:pt x="1610429" y="979736"/>
                </a:cubicBezTo>
                <a:cubicBezTo>
                  <a:pt x="1611885" y="975353"/>
                  <a:pt x="1614122" y="973788"/>
                  <a:pt x="1618192" y="975463"/>
                </a:cubicBezTo>
                <a:lnTo>
                  <a:pt x="1623961" y="977551"/>
                </a:lnTo>
                <a:lnTo>
                  <a:pt x="1624013" y="977591"/>
                </a:lnTo>
                <a:lnTo>
                  <a:pt x="1624358" y="977920"/>
                </a:lnTo>
                <a:lnTo>
                  <a:pt x="1624029" y="977576"/>
                </a:lnTo>
                <a:lnTo>
                  <a:pt x="1623961" y="977551"/>
                </a:lnTo>
                <a:lnTo>
                  <a:pt x="1614122" y="970080"/>
                </a:lnTo>
                <a:cubicBezTo>
                  <a:pt x="1609882" y="973366"/>
                  <a:pt x="1606344" y="976120"/>
                  <a:pt x="1602807" y="978875"/>
                </a:cubicBezTo>
                <a:cubicBezTo>
                  <a:pt x="1602400" y="978578"/>
                  <a:pt x="1602009" y="978264"/>
                  <a:pt x="1601602" y="977967"/>
                </a:cubicBezTo>
                <a:lnTo>
                  <a:pt x="1605202" y="971372"/>
                </a:lnTo>
                <a:lnTo>
                  <a:pt x="1605280" y="971331"/>
                </a:lnTo>
                <a:cubicBezTo>
                  <a:pt x="1605265" y="970283"/>
                  <a:pt x="1605265" y="969218"/>
                  <a:pt x="1605265" y="968171"/>
                </a:cubicBezTo>
                <a:lnTo>
                  <a:pt x="1604920" y="967842"/>
                </a:lnTo>
                <a:lnTo>
                  <a:pt x="1605248" y="968202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2" y="971372"/>
                </a:lnTo>
                <a:lnTo>
                  <a:pt x="1594810" y="976825"/>
                </a:lnTo>
                <a:cubicBezTo>
                  <a:pt x="1595734" y="972051"/>
                  <a:pt x="1596578" y="967277"/>
                  <a:pt x="1597595" y="962567"/>
                </a:cubicBezTo>
                <a:cubicBezTo>
                  <a:pt x="1598863" y="956745"/>
                  <a:pt x="1605608" y="958185"/>
                  <a:pt x="1608410" y="953693"/>
                </a:cubicBezTo>
                <a:cubicBezTo>
                  <a:pt x="1604716" y="954460"/>
                  <a:pt x="1600898" y="954867"/>
                  <a:pt x="1597377" y="956119"/>
                </a:cubicBezTo>
                <a:cubicBezTo>
                  <a:pt x="1593730" y="957418"/>
                  <a:pt x="1590365" y="959562"/>
                  <a:pt x="1586828" y="961362"/>
                </a:cubicBezTo>
                <a:cubicBezTo>
                  <a:pt x="1582664" y="958122"/>
                  <a:pt x="1587407" y="955289"/>
                  <a:pt x="1587250" y="953114"/>
                </a:cubicBezTo>
                <a:lnTo>
                  <a:pt x="1578654" y="941600"/>
                </a:lnTo>
                <a:lnTo>
                  <a:pt x="1578688" y="941564"/>
                </a:lnTo>
                <a:lnTo>
                  <a:pt x="1587577" y="941510"/>
                </a:lnTo>
                <a:lnTo>
                  <a:pt x="1588015" y="933797"/>
                </a:lnTo>
                <a:lnTo>
                  <a:pt x="1588033" y="933785"/>
                </a:lnTo>
                <a:lnTo>
                  <a:pt x="1588057" y="933747"/>
                </a:lnTo>
                <a:lnTo>
                  <a:pt x="1593147" y="932794"/>
                </a:lnTo>
                <a:cubicBezTo>
                  <a:pt x="1594606" y="931935"/>
                  <a:pt x="1595796" y="930437"/>
                  <a:pt x="1596657" y="927995"/>
                </a:cubicBezTo>
                <a:cubicBezTo>
                  <a:pt x="1594489" y="928340"/>
                  <a:pt x="1592416" y="928431"/>
                  <a:pt x="1590843" y="929112"/>
                </a:cubicBezTo>
                <a:lnTo>
                  <a:pt x="1588057" y="933747"/>
                </a:lnTo>
                <a:lnTo>
                  <a:pt x="1588018" y="933755"/>
                </a:lnTo>
                <a:lnTo>
                  <a:pt x="1588015" y="933797"/>
                </a:lnTo>
                <a:lnTo>
                  <a:pt x="1582886" y="937153"/>
                </a:lnTo>
                <a:lnTo>
                  <a:pt x="1578688" y="941564"/>
                </a:lnTo>
                <a:lnTo>
                  <a:pt x="1578628" y="941565"/>
                </a:lnTo>
                <a:lnTo>
                  <a:pt x="1578654" y="941600"/>
                </a:lnTo>
                <a:lnTo>
                  <a:pt x="1578643" y="941611"/>
                </a:lnTo>
                <a:cubicBezTo>
                  <a:pt x="1574542" y="945430"/>
                  <a:pt x="1570442" y="949233"/>
                  <a:pt x="1566421" y="952973"/>
                </a:cubicBezTo>
                <a:cubicBezTo>
                  <a:pt x="1569394" y="956777"/>
                  <a:pt x="1571772" y="959813"/>
                  <a:pt x="1575137" y="964133"/>
                </a:cubicBezTo>
                <a:cubicBezTo>
                  <a:pt x="1570755" y="964336"/>
                  <a:pt x="1568377" y="964445"/>
                  <a:pt x="1565747" y="964570"/>
                </a:cubicBezTo>
                <a:cubicBezTo>
                  <a:pt x="1565638" y="970032"/>
                  <a:pt x="1569253" y="968780"/>
                  <a:pt x="1571444" y="967842"/>
                </a:cubicBezTo>
                <a:cubicBezTo>
                  <a:pt x="1573901" y="966809"/>
                  <a:pt x="1575889" y="964602"/>
                  <a:pt x="1578346" y="962693"/>
                </a:cubicBezTo>
                <a:cubicBezTo>
                  <a:pt x="1582087" y="964712"/>
                  <a:pt x="1583197" y="967309"/>
                  <a:pt x="1580365" y="971190"/>
                </a:cubicBezTo>
                <a:cubicBezTo>
                  <a:pt x="1578111" y="974289"/>
                  <a:pt x="1576061" y="977528"/>
                  <a:pt x="1573917" y="980705"/>
                </a:cubicBezTo>
                <a:cubicBezTo>
                  <a:pt x="1573792" y="980862"/>
                  <a:pt x="1573541" y="981035"/>
                  <a:pt x="1573557" y="981175"/>
                </a:cubicBezTo>
                <a:cubicBezTo>
                  <a:pt x="1573604" y="981535"/>
                  <a:pt x="1573775" y="981879"/>
                  <a:pt x="1573901" y="982239"/>
                </a:cubicBezTo>
                <a:lnTo>
                  <a:pt x="1573918" y="982256"/>
                </a:lnTo>
                <a:lnTo>
                  <a:pt x="1573917" y="982318"/>
                </a:lnTo>
                <a:lnTo>
                  <a:pt x="1573920" y="982320"/>
                </a:lnTo>
                <a:lnTo>
                  <a:pt x="1567203" y="990018"/>
                </a:lnTo>
                <a:lnTo>
                  <a:pt x="1567656" y="985388"/>
                </a:lnTo>
                <a:lnTo>
                  <a:pt x="1567688" y="985401"/>
                </a:lnTo>
                <a:lnTo>
                  <a:pt x="1567985" y="985057"/>
                </a:lnTo>
                <a:lnTo>
                  <a:pt x="1567657" y="985385"/>
                </a:lnTo>
                <a:lnTo>
                  <a:pt x="1567656" y="985388"/>
                </a:lnTo>
                <a:lnTo>
                  <a:pt x="1559869" y="982248"/>
                </a:lnTo>
                <a:lnTo>
                  <a:pt x="1563478" y="978530"/>
                </a:lnTo>
                <a:cubicBezTo>
                  <a:pt x="1564323" y="977498"/>
                  <a:pt x="1564886" y="976245"/>
                  <a:pt x="1565998" y="974383"/>
                </a:cubicBezTo>
                <a:cubicBezTo>
                  <a:pt x="1558298" y="977325"/>
                  <a:pt x="1556811" y="976919"/>
                  <a:pt x="1552006" y="971315"/>
                </a:cubicBezTo>
                <a:cubicBezTo>
                  <a:pt x="1553242" y="969203"/>
                  <a:pt x="1554322" y="966965"/>
                  <a:pt x="1555762" y="964994"/>
                </a:cubicBezTo>
                <a:cubicBezTo>
                  <a:pt x="1557907" y="962098"/>
                  <a:pt x="1560301" y="959390"/>
                  <a:pt x="1562586" y="956588"/>
                </a:cubicBezTo>
                <a:cubicBezTo>
                  <a:pt x="1562132" y="956135"/>
                  <a:pt x="1561678" y="955697"/>
                  <a:pt x="1561225" y="955243"/>
                </a:cubicBezTo>
                <a:cubicBezTo>
                  <a:pt x="1552757" y="959171"/>
                  <a:pt x="1541677" y="958561"/>
                  <a:pt x="1535902" y="970142"/>
                </a:cubicBezTo>
                <a:lnTo>
                  <a:pt x="1541032" y="969722"/>
                </a:lnTo>
                <a:lnTo>
                  <a:pt x="1526606" y="984039"/>
                </a:lnTo>
                <a:cubicBezTo>
                  <a:pt x="1528077" y="984164"/>
                  <a:pt x="1530034" y="984947"/>
                  <a:pt x="1530988" y="984290"/>
                </a:cubicBezTo>
                <a:cubicBezTo>
                  <a:pt x="1535182" y="981441"/>
                  <a:pt x="1538938" y="977936"/>
                  <a:pt x="1543180" y="975165"/>
                </a:cubicBezTo>
                <a:cubicBezTo>
                  <a:pt x="1545840" y="973412"/>
                  <a:pt x="1549064" y="972521"/>
                  <a:pt x="1552022" y="971254"/>
                </a:cubicBezTo>
                <a:cubicBezTo>
                  <a:pt x="1551082" y="973616"/>
                  <a:pt x="1550143" y="975963"/>
                  <a:pt x="1549236" y="978248"/>
                </a:cubicBezTo>
                <a:cubicBezTo>
                  <a:pt x="1551365" y="980455"/>
                  <a:pt x="1553320" y="982506"/>
                  <a:pt x="1555997" y="985292"/>
                </a:cubicBezTo>
                <a:cubicBezTo>
                  <a:pt x="1553242" y="985917"/>
                  <a:pt x="1551850" y="986231"/>
                  <a:pt x="1550770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4" y="1004244"/>
                  <a:pt x="1549393" y="1005731"/>
                  <a:pt x="1551396" y="1007561"/>
                </a:cubicBezTo>
                <a:cubicBezTo>
                  <a:pt x="1550269" y="1009079"/>
                  <a:pt x="1549096" y="1010645"/>
                  <a:pt x="1547562" y="1012711"/>
                </a:cubicBezTo>
                <a:cubicBezTo>
                  <a:pt x="1546576" y="1010394"/>
                  <a:pt x="1545824" y="1008673"/>
                  <a:pt x="1544541" y="1005684"/>
                </a:cubicBezTo>
                <a:cubicBezTo>
                  <a:pt x="1540659" y="1012554"/>
                  <a:pt x="1537389" y="1018329"/>
                  <a:pt x="1534118" y="1024119"/>
                </a:cubicBezTo>
                <a:cubicBezTo>
                  <a:pt x="1533523" y="1023822"/>
                  <a:pt x="1532912" y="1023526"/>
                  <a:pt x="1532318" y="1023212"/>
                </a:cubicBezTo>
                <a:cubicBezTo>
                  <a:pt x="1532960" y="1021006"/>
                  <a:pt x="1534353" y="1018689"/>
                  <a:pt x="1534008" y="1016655"/>
                </a:cubicBezTo>
                <a:cubicBezTo>
                  <a:pt x="1533679" y="1014683"/>
                  <a:pt x="1531551" y="1013008"/>
                  <a:pt x="1530034" y="1010973"/>
                </a:cubicBezTo>
                <a:cubicBezTo>
                  <a:pt x="1527889" y="1012570"/>
                  <a:pt x="1526340" y="1013728"/>
                  <a:pt x="1524775" y="1014902"/>
                </a:cubicBezTo>
                <a:cubicBezTo>
                  <a:pt x="1524462" y="1014714"/>
                  <a:pt x="1524133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8" y="1014229"/>
                  <a:pt x="1512724" y="1017500"/>
                </a:cubicBezTo>
                <a:cubicBezTo>
                  <a:pt x="1511957" y="1022102"/>
                  <a:pt x="1519954" y="1023697"/>
                  <a:pt x="1515745" y="1027954"/>
                </a:cubicBezTo>
                <a:cubicBezTo>
                  <a:pt x="1512724" y="1025465"/>
                  <a:pt x="1509985" y="1023196"/>
                  <a:pt x="1507012" y="1020755"/>
                </a:cubicBezTo>
                <a:cubicBezTo>
                  <a:pt x="1503475" y="1023353"/>
                  <a:pt x="1500282" y="1026327"/>
                  <a:pt x="1500955" y="1030349"/>
                </a:cubicBezTo>
                <a:cubicBezTo>
                  <a:pt x="1501675" y="1034715"/>
                  <a:pt x="1499719" y="1036531"/>
                  <a:pt x="1496542" y="1037986"/>
                </a:cubicBezTo>
                <a:cubicBezTo>
                  <a:pt x="1498780" y="1043541"/>
                  <a:pt x="1500423" y="1044059"/>
                  <a:pt x="1503616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3" y="1032368"/>
                  <a:pt x="1511315" y="1031397"/>
                  <a:pt x="1516168" y="1033948"/>
                </a:cubicBezTo>
                <a:cubicBezTo>
                  <a:pt x="1512896" y="1037516"/>
                  <a:pt x="1510579" y="1041648"/>
                  <a:pt x="1507059" y="1043464"/>
                </a:cubicBezTo>
                <a:cubicBezTo>
                  <a:pt x="1503067" y="1045529"/>
                  <a:pt x="1501173" y="1048409"/>
                  <a:pt x="1499969" y="1052087"/>
                </a:cubicBezTo>
                <a:cubicBezTo>
                  <a:pt x="1498592" y="1056314"/>
                  <a:pt x="1497637" y="1060616"/>
                  <a:pt x="1493161" y="1062917"/>
                </a:cubicBezTo>
                <a:cubicBezTo>
                  <a:pt x="1492801" y="1063104"/>
                  <a:pt x="1493302" y="1064936"/>
                  <a:pt x="1493443" y="1066517"/>
                </a:cubicBezTo>
                <a:cubicBezTo>
                  <a:pt x="1491487" y="1067112"/>
                  <a:pt x="1489123" y="1067846"/>
                  <a:pt x="1486009" y="1068817"/>
                </a:cubicBezTo>
                <a:cubicBezTo>
                  <a:pt x="1487323" y="1070429"/>
                  <a:pt x="1488356" y="1071713"/>
                  <a:pt x="1489405" y="1073012"/>
                </a:cubicBezTo>
                <a:cubicBezTo>
                  <a:pt x="1489405" y="1073012"/>
                  <a:pt x="1489374" y="1072980"/>
                  <a:pt x="1489374" y="1072980"/>
                </a:cubicBezTo>
                <a:lnTo>
                  <a:pt x="1489449" y="1073090"/>
                </a:lnTo>
                <a:lnTo>
                  <a:pt x="1489405" y="1073090"/>
                </a:lnTo>
                <a:lnTo>
                  <a:pt x="1489452" y="1073121"/>
                </a:lnTo>
                <a:lnTo>
                  <a:pt x="1489463" y="1073110"/>
                </a:lnTo>
                <a:lnTo>
                  <a:pt x="1491753" y="1076455"/>
                </a:lnTo>
                <a:lnTo>
                  <a:pt x="1494042" y="1073090"/>
                </a:lnTo>
                <a:lnTo>
                  <a:pt x="1494086" y="1073090"/>
                </a:lnTo>
                <a:lnTo>
                  <a:pt x="1494116" y="1073121"/>
                </a:lnTo>
                <a:lnTo>
                  <a:pt x="1494147" y="1073090"/>
                </a:lnTo>
                <a:lnTo>
                  <a:pt x="1494086" y="1073090"/>
                </a:lnTo>
                <a:lnTo>
                  <a:pt x="1494060" y="1073062"/>
                </a:lnTo>
                <a:lnTo>
                  <a:pt x="1494116" y="1072980"/>
                </a:lnTo>
                <a:lnTo>
                  <a:pt x="1494085" y="1073012"/>
                </a:lnTo>
                <a:cubicBezTo>
                  <a:pt x="1495633" y="1070116"/>
                  <a:pt x="1497543" y="1067346"/>
                  <a:pt x="1498623" y="1064294"/>
                </a:cubicBezTo>
                <a:cubicBezTo>
                  <a:pt x="1499890" y="1060694"/>
                  <a:pt x="1501909" y="1060022"/>
                  <a:pt x="1505149" y="1061210"/>
                </a:cubicBezTo>
                <a:cubicBezTo>
                  <a:pt x="1502661" y="1075313"/>
                  <a:pt x="1496761" y="1080962"/>
                  <a:pt x="1487840" y="1080101"/>
                </a:cubicBezTo>
                <a:cubicBezTo>
                  <a:pt x="1485258" y="1088333"/>
                  <a:pt x="1482691" y="1096550"/>
                  <a:pt x="1479984" y="1105188"/>
                </a:cubicBezTo>
                <a:cubicBezTo>
                  <a:pt x="1483802" y="1103327"/>
                  <a:pt x="1487198" y="1101668"/>
                  <a:pt x="1491190" y="1099727"/>
                </a:cubicBezTo>
                <a:cubicBezTo>
                  <a:pt x="1489452" y="1098913"/>
                  <a:pt x="1487464" y="1097990"/>
                  <a:pt x="1485492" y="1097066"/>
                </a:cubicBezTo>
                <a:cubicBezTo>
                  <a:pt x="1486087" y="1096331"/>
                  <a:pt x="1486682" y="1095595"/>
                  <a:pt x="1487293" y="1094875"/>
                </a:cubicBezTo>
                <a:cubicBezTo>
                  <a:pt x="1490689" y="1096220"/>
                  <a:pt x="1494085" y="1097551"/>
                  <a:pt x="1498670" y="1099367"/>
                </a:cubicBezTo>
                <a:cubicBezTo>
                  <a:pt x="1497089" y="1101527"/>
                  <a:pt x="1495493" y="1103311"/>
                  <a:pt x="1494350" y="1105361"/>
                </a:cubicBezTo>
                <a:lnTo>
                  <a:pt x="1492588" y="1110554"/>
                </a:lnTo>
                <a:lnTo>
                  <a:pt x="1492550" y="1110557"/>
                </a:lnTo>
                <a:cubicBezTo>
                  <a:pt x="1492034" y="1111073"/>
                  <a:pt x="1491502" y="1111605"/>
                  <a:pt x="1490986" y="1112121"/>
                </a:cubicBezTo>
                <a:lnTo>
                  <a:pt x="1490986" y="1112168"/>
                </a:lnTo>
                <a:lnTo>
                  <a:pt x="1485586" y="1117427"/>
                </a:lnTo>
                <a:cubicBezTo>
                  <a:pt x="1485758" y="1119915"/>
                  <a:pt x="1486056" y="1123062"/>
                  <a:pt x="1490986" y="1123844"/>
                </a:cubicBezTo>
                <a:lnTo>
                  <a:pt x="1490986" y="1112168"/>
                </a:lnTo>
                <a:lnTo>
                  <a:pt x="1491017" y="1112137"/>
                </a:lnTo>
                <a:cubicBezTo>
                  <a:pt x="1491533" y="1111620"/>
                  <a:pt x="1492066" y="1111088"/>
                  <a:pt x="1492582" y="1110573"/>
                </a:cubicBezTo>
                <a:lnTo>
                  <a:pt x="1492588" y="1110554"/>
                </a:lnTo>
                <a:lnTo>
                  <a:pt x="1499296" y="1110213"/>
                </a:lnTo>
                <a:cubicBezTo>
                  <a:pt x="1496964" y="1113953"/>
                  <a:pt x="1495352" y="1116551"/>
                  <a:pt x="1493208" y="1120010"/>
                </a:cubicBezTo>
                <a:cubicBezTo>
                  <a:pt x="1495117" y="1121057"/>
                  <a:pt x="1496964" y="1122075"/>
                  <a:pt x="1498810" y="1123092"/>
                </a:cubicBezTo>
                <a:lnTo>
                  <a:pt x="1498826" y="1123108"/>
                </a:lnTo>
                <a:cubicBezTo>
                  <a:pt x="1498749" y="1123875"/>
                  <a:pt x="1498873" y="1125236"/>
                  <a:pt x="1498561" y="1125346"/>
                </a:cubicBezTo>
                <a:cubicBezTo>
                  <a:pt x="1492237" y="1127568"/>
                  <a:pt x="1492895" y="1134299"/>
                  <a:pt x="1489546" y="1139072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8" y="1126379"/>
                  <a:pt x="1481924" y="1128569"/>
                  <a:pt x="1483520" y="1131732"/>
                </a:cubicBezTo>
                <a:cubicBezTo>
                  <a:pt x="1479607" y="1131482"/>
                  <a:pt x="1476603" y="1130652"/>
                  <a:pt x="1473974" y="1131293"/>
                </a:cubicBezTo>
                <a:cubicBezTo>
                  <a:pt x="1471297" y="1131951"/>
                  <a:pt x="1468997" y="1134064"/>
                  <a:pt x="1465037" y="1134752"/>
                </a:cubicBezTo>
                <a:cubicBezTo>
                  <a:pt x="1464630" y="1139118"/>
                  <a:pt x="1464224" y="1143485"/>
                  <a:pt x="1463675" y="1149291"/>
                </a:cubicBezTo>
                <a:cubicBezTo>
                  <a:pt x="1465711" y="1147648"/>
                  <a:pt x="1467369" y="1146708"/>
                  <a:pt x="1468464" y="1145331"/>
                </a:cubicBezTo>
                <a:cubicBezTo>
                  <a:pt x="1470406" y="1142906"/>
                  <a:pt x="1471892" y="1140135"/>
                  <a:pt x="1473754" y="1137662"/>
                </a:cubicBezTo>
                <a:cubicBezTo>
                  <a:pt x="1475884" y="1134846"/>
                  <a:pt x="1478810" y="1134721"/>
                  <a:pt x="1481283" y="1136803"/>
                </a:cubicBezTo>
                <a:cubicBezTo>
                  <a:pt x="1484397" y="1139433"/>
                  <a:pt x="1482424" y="1142123"/>
                  <a:pt x="1480217" y="1144064"/>
                </a:cubicBezTo>
                <a:cubicBezTo>
                  <a:pt x="1478324" y="1145738"/>
                  <a:pt x="1475899" y="1146818"/>
                  <a:pt x="1473708" y="1148164"/>
                </a:cubicBezTo>
                <a:cubicBezTo>
                  <a:pt x="1475398" y="1153204"/>
                  <a:pt x="1475648" y="1153204"/>
                  <a:pt x="1487840" y="1148337"/>
                </a:cubicBezTo>
                <a:cubicBezTo>
                  <a:pt x="1486994" y="1152296"/>
                  <a:pt x="1486243" y="1155818"/>
                  <a:pt x="1485383" y="1159917"/>
                </a:cubicBezTo>
                <a:cubicBezTo>
                  <a:pt x="1483239" y="1158557"/>
                  <a:pt x="1481596" y="1157523"/>
                  <a:pt x="1480468" y="1156803"/>
                </a:cubicBezTo>
                <a:lnTo>
                  <a:pt x="1467543" y="1166928"/>
                </a:lnTo>
                <a:lnTo>
                  <a:pt x="1467511" y="1166913"/>
                </a:lnTo>
                <a:lnTo>
                  <a:pt x="1467503" y="1166974"/>
                </a:lnTo>
                <a:lnTo>
                  <a:pt x="1464323" y="1170709"/>
                </a:lnTo>
                <a:cubicBezTo>
                  <a:pt x="1464094" y="1172199"/>
                  <a:pt x="1464435" y="1173846"/>
                  <a:pt x="1464521" y="1175427"/>
                </a:cubicBezTo>
                <a:cubicBezTo>
                  <a:pt x="1465147" y="1175568"/>
                  <a:pt x="1465789" y="1175693"/>
                  <a:pt x="1466415" y="1175834"/>
                </a:cubicBezTo>
                <a:lnTo>
                  <a:pt x="1467503" y="1166974"/>
                </a:lnTo>
                <a:lnTo>
                  <a:pt x="1467541" y="1166929"/>
                </a:lnTo>
                <a:lnTo>
                  <a:pt x="1467543" y="1166928"/>
                </a:lnTo>
                <a:lnTo>
                  <a:pt x="1473050" y="1169418"/>
                </a:lnTo>
                <a:cubicBezTo>
                  <a:pt x="1475836" y="1167038"/>
                  <a:pt x="1478465" y="1164817"/>
                  <a:pt x="1481078" y="1162595"/>
                </a:cubicBezTo>
                <a:cubicBezTo>
                  <a:pt x="1481424" y="1162891"/>
                  <a:pt x="1481767" y="1163190"/>
                  <a:pt x="1482112" y="1163486"/>
                </a:cubicBezTo>
                <a:cubicBezTo>
                  <a:pt x="1479561" y="1169276"/>
                  <a:pt x="1477010" y="1175051"/>
                  <a:pt x="1474255" y="1181312"/>
                </a:cubicBezTo>
                <a:cubicBezTo>
                  <a:pt x="1474787" y="1181719"/>
                  <a:pt x="1475946" y="1182626"/>
                  <a:pt x="1477480" y="1183816"/>
                </a:cubicBezTo>
                <a:cubicBezTo>
                  <a:pt x="1472128" y="1189685"/>
                  <a:pt x="1465397" y="1192143"/>
                  <a:pt x="1456774" y="1193191"/>
                </a:cubicBezTo>
                <a:cubicBezTo>
                  <a:pt x="1456774" y="1196321"/>
                  <a:pt x="1456462" y="1199622"/>
                  <a:pt x="1456868" y="1202847"/>
                </a:cubicBezTo>
                <a:cubicBezTo>
                  <a:pt x="1457258" y="1205867"/>
                  <a:pt x="1462095" y="1206963"/>
                  <a:pt x="1462408" y="1204677"/>
                </a:cubicBezTo>
                <a:cubicBezTo>
                  <a:pt x="1463128" y="1199466"/>
                  <a:pt x="1466602" y="1201938"/>
                  <a:pt x="1468950" y="1201281"/>
                </a:cubicBezTo>
                <a:cubicBezTo>
                  <a:pt x="1470108" y="1200953"/>
                  <a:pt x="1471297" y="1200734"/>
                  <a:pt x="1474271" y="1200045"/>
                </a:cubicBezTo>
                <a:cubicBezTo>
                  <a:pt x="1471688" y="1204427"/>
                  <a:pt x="1470046" y="1207510"/>
                  <a:pt x="1468121" y="1210390"/>
                </a:cubicBezTo>
                <a:cubicBezTo>
                  <a:pt x="1466367" y="1213019"/>
                  <a:pt x="1460781" y="1210217"/>
                  <a:pt x="1460671" y="1215430"/>
                </a:cubicBezTo>
                <a:cubicBezTo>
                  <a:pt x="1461077" y="1215790"/>
                  <a:pt x="1461547" y="1216463"/>
                  <a:pt x="1461798" y="1216400"/>
                </a:cubicBezTo>
                <a:cubicBezTo>
                  <a:pt x="1464881" y="1215476"/>
                  <a:pt x="1468872" y="1212769"/>
                  <a:pt x="1470797" y="1213833"/>
                </a:cubicBezTo>
                <a:lnTo>
                  <a:pt x="1480012" y="1213881"/>
                </a:lnTo>
                <a:lnTo>
                  <a:pt x="1480022" y="1213903"/>
                </a:lnTo>
                <a:lnTo>
                  <a:pt x="1480015" y="1213911"/>
                </a:lnTo>
                <a:cubicBezTo>
                  <a:pt x="1482676" y="1216510"/>
                  <a:pt x="1481188" y="1219124"/>
                  <a:pt x="1480030" y="1221720"/>
                </a:cubicBezTo>
                <a:cubicBezTo>
                  <a:pt x="1481830" y="1221720"/>
                  <a:pt x="1483646" y="1221720"/>
                  <a:pt x="1485461" y="1221720"/>
                </a:cubicBezTo>
                <a:cubicBezTo>
                  <a:pt x="1485571" y="1222268"/>
                  <a:pt x="1485679" y="1222816"/>
                  <a:pt x="1485790" y="1223349"/>
                </a:cubicBezTo>
                <a:cubicBezTo>
                  <a:pt x="1483207" y="1224538"/>
                  <a:pt x="1480624" y="1225727"/>
                  <a:pt x="1477323" y="1227261"/>
                </a:cubicBezTo>
                <a:cubicBezTo>
                  <a:pt x="1479451" y="1229413"/>
                  <a:pt x="1482276" y="1230896"/>
                  <a:pt x="1484468" y="1232758"/>
                </a:cubicBezTo>
                <a:lnTo>
                  <a:pt x="1487781" y="1240432"/>
                </a:lnTo>
                <a:lnTo>
                  <a:pt x="1480066" y="1235838"/>
                </a:lnTo>
                <a:lnTo>
                  <a:pt x="1480021" y="1235810"/>
                </a:lnTo>
                <a:lnTo>
                  <a:pt x="1477072" y="1232096"/>
                </a:lnTo>
                <a:lnTo>
                  <a:pt x="1475306" y="1235833"/>
                </a:lnTo>
                <a:lnTo>
                  <a:pt x="1470014" y="1240673"/>
                </a:lnTo>
                <a:lnTo>
                  <a:pt x="1464396" y="1243646"/>
                </a:lnTo>
                <a:lnTo>
                  <a:pt x="1464396" y="1243632"/>
                </a:lnTo>
                <a:cubicBezTo>
                  <a:pt x="1463941" y="1243506"/>
                  <a:pt x="1463488" y="1243381"/>
                  <a:pt x="1463034" y="1243256"/>
                </a:cubicBezTo>
                <a:cubicBezTo>
                  <a:pt x="1463472" y="1243396"/>
                  <a:pt x="1463926" y="1243522"/>
                  <a:pt x="1464364" y="1243663"/>
                </a:cubicBezTo>
                <a:lnTo>
                  <a:pt x="1464396" y="1243646"/>
                </a:lnTo>
                <a:lnTo>
                  <a:pt x="1464270" y="1250517"/>
                </a:lnTo>
                <a:cubicBezTo>
                  <a:pt x="1460811" y="1252145"/>
                  <a:pt x="1457729" y="1256371"/>
                  <a:pt x="1453018" y="1253757"/>
                </a:cubicBezTo>
                <a:cubicBezTo>
                  <a:pt x="1450999" y="1252646"/>
                  <a:pt x="1449090" y="1251301"/>
                  <a:pt x="1446742" y="1249797"/>
                </a:cubicBezTo>
                <a:cubicBezTo>
                  <a:pt x="1440607" y="1259829"/>
                  <a:pt x="1430028" y="1264462"/>
                  <a:pt x="1421530" y="1270300"/>
                </a:cubicBezTo>
                <a:cubicBezTo>
                  <a:pt x="1422688" y="1274933"/>
                  <a:pt x="1423736" y="1278500"/>
                  <a:pt x="1424331" y="1282146"/>
                </a:cubicBezTo>
                <a:cubicBezTo>
                  <a:pt x="1424409" y="1282633"/>
                  <a:pt x="1422109" y="1283492"/>
                  <a:pt x="1419558" y="1284963"/>
                </a:cubicBezTo>
                <a:cubicBezTo>
                  <a:pt x="1421701" y="1278110"/>
                  <a:pt x="1418478" y="1275527"/>
                  <a:pt x="1413313" y="1273477"/>
                </a:cubicBezTo>
                <a:cubicBezTo>
                  <a:pt x="1410825" y="1276968"/>
                  <a:pt x="1408367" y="1280409"/>
                  <a:pt x="1405675" y="1284182"/>
                </a:cubicBezTo>
                <a:cubicBezTo>
                  <a:pt x="1408195" y="1286043"/>
                  <a:pt x="1410371" y="1287640"/>
                  <a:pt x="1413799" y="1290159"/>
                </a:cubicBezTo>
                <a:lnTo>
                  <a:pt x="1404940" y="1290566"/>
                </a:lnTo>
                <a:lnTo>
                  <a:pt x="1404904" y="1290539"/>
                </a:lnTo>
                <a:lnTo>
                  <a:pt x="1403344" y="1288469"/>
                </a:lnTo>
                <a:cubicBezTo>
                  <a:pt x="1403172" y="1288642"/>
                  <a:pt x="1403015" y="1288798"/>
                  <a:pt x="1402843" y="1288970"/>
                </a:cubicBezTo>
                <a:lnTo>
                  <a:pt x="1404904" y="1290539"/>
                </a:lnTo>
                <a:lnTo>
                  <a:pt x="1404925" y="1290566"/>
                </a:lnTo>
                <a:lnTo>
                  <a:pt x="1404940" y="1290566"/>
                </a:lnTo>
                <a:lnTo>
                  <a:pt x="1404940" y="1290566"/>
                </a:lnTo>
                <a:cubicBezTo>
                  <a:pt x="1405206" y="1292288"/>
                  <a:pt x="1405472" y="1294010"/>
                  <a:pt x="1405754" y="1295794"/>
                </a:cubicBezTo>
                <a:cubicBezTo>
                  <a:pt x="1395112" y="1295935"/>
                  <a:pt x="1390573" y="1300270"/>
                  <a:pt x="1382090" y="1308361"/>
                </a:cubicBezTo>
                <a:cubicBezTo>
                  <a:pt x="1376644" y="1304542"/>
                  <a:pt x="1385924" y="1299722"/>
                  <a:pt x="1380964" y="1295872"/>
                </a:cubicBezTo>
                <a:cubicBezTo>
                  <a:pt x="1374985" y="1295621"/>
                  <a:pt x="1371073" y="1300239"/>
                  <a:pt x="1366519" y="1303447"/>
                </a:cubicBezTo>
                <a:cubicBezTo>
                  <a:pt x="1365642" y="1304072"/>
                  <a:pt x="1364812" y="1305795"/>
                  <a:pt x="1365032" y="1306781"/>
                </a:cubicBezTo>
                <a:cubicBezTo>
                  <a:pt x="1365987" y="1311053"/>
                  <a:pt x="1363294" y="1313322"/>
                  <a:pt x="1360367" y="1314918"/>
                </a:cubicBezTo>
                <a:cubicBezTo>
                  <a:pt x="1355156" y="1317782"/>
                  <a:pt x="1349647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3" y="1329489"/>
                  <a:pt x="1325640" y="1330052"/>
                  <a:pt x="1322603" y="1330616"/>
                </a:cubicBezTo>
                <a:cubicBezTo>
                  <a:pt x="1318660" y="1331366"/>
                  <a:pt x="1314669" y="1331883"/>
                  <a:pt x="1310178" y="1332587"/>
                </a:cubicBezTo>
                <a:cubicBezTo>
                  <a:pt x="1309238" y="1329833"/>
                  <a:pt x="1311539" y="1328832"/>
                  <a:pt x="1314043" y="1327908"/>
                </a:cubicBezTo>
                <a:cubicBezTo>
                  <a:pt x="1319881" y="1325764"/>
                  <a:pt x="1325750" y="1323698"/>
                  <a:pt x="1331524" y="1321398"/>
                </a:cubicBezTo>
                <a:cubicBezTo>
                  <a:pt x="1334827" y="1320084"/>
                  <a:pt x="1337973" y="1318361"/>
                  <a:pt x="1342730" y="1316092"/>
                </a:cubicBezTo>
                <a:cubicBezTo>
                  <a:pt x="1337096" y="1314323"/>
                  <a:pt x="1334185" y="1314104"/>
                  <a:pt x="1330117" y="1316969"/>
                </a:cubicBezTo>
                <a:cubicBezTo>
                  <a:pt x="1320945" y="1323432"/>
                  <a:pt x="1310615" y="1327659"/>
                  <a:pt x="1298909" y="1326124"/>
                </a:cubicBezTo>
                <a:cubicBezTo>
                  <a:pt x="1296233" y="1325780"/>
                  <a:pt x="1293635" y="1324653"/>
                  <a:pt x="1290020" y="1323605"/>
                </a:cubicBezTo>
                <a:cubicBezTo>
                  <a:pt x="1294699" y="1317876"/>
                  <a:pt x="1301272" y="1316812"/>
                  <a:pt x="1305106" y="1312978"/>
                </a:cubicBezTo>
                <a:cubicBezTo>
                  <a:pt x="1309818" y="1308284"/>
                  <a:pt x="1316328" y="1312634"/>
                  <a:pt x="1321461" y="1307438"/>
                </a:cubicBezTo>
                <a:cubicBezTo>
                  <a:pt x="1314732" y="1307265"/>
                  <a:pt x="1309582" y="1305967"/>
                  <a:pt x="1305436" y="1301663"/>
                </a:cubicBezTo>
                <a:cubicBezTo>
                  <a:pt x="1304528" y="1300724"/>
                  <a:pt x="1301476" y="1301834"/>
                  <a:pt x="1299410" y="1301992"/>
                </a:cubicBezTo>
                <a:cubicBezTo>
                  <a:pt x="1299206" y="1302571"/>
                  <a:pt x="1299003" y="1303150"/>
                  <a:pt x="1298800" y="1303728"/>
                </a:cubicBezTo>
                <a:cubicBezTo>
                  <a:pt x="1300786" y="1305763"/>
                  <a:pt x="1302790" y="1307798"/>
                  <a:pt x="1305342" y="1310395"/>
                </a:cubicBezTo>
                <a:cubicBezTo>
                  <a:pt x="1303291" y="1310537"/>
                  <a:pt x="1301789" y="1310411"/>
                  <a:pt x="1300443" y="1310788"/>
                </a:cubicBezTo>
                <a:cubicBezTo>
                  <a:pt x="1298392" y="1311367"/>
                  <a:pt x="1296202" y="1311945"/>
                  <a:pt x="1294512" y="1313150"/>
                </a:cubicBezTo>
                <a:cubicBezTo>
                  <a:pt x="1291851" y="1315028"/>
                  <a:pt x="1289535" y="1317422"/>
                  <a:pt x="1286640" y="1319989"/>
                </a:cubicBezTo>
                <a:cubicBezTo>
                  <a:pt x="1287031" y="1322008"/>
                  <a:pt x="1287610" y="1324950"/>
                  <a:pt x="1288157" y="1327705"/>
                </a:cubicBezTo>
                <a:cubicBezTo>
                  <a:pt x="1283212" y="1331462"/>
                  <a:pt x="1278439" y="1333479"/>
                  <a:pt x="1272648" y="1331195"/>
                </a:cubicBezTo>
                <a:cubicBezTo>
                  <a:pt x="1271553" y="1330757"/>
                  <a:pt x="1269331" y="1330647"/>
                  <a:pt x="1268986" y="1331227"/>
                </a:cubicBezTo>
                <a:cubicBezTo>
                  <a:pt x="1267123" y="1334246"/>
                  <a:pt x="1264978" y="1335561"/>
                  <a:pt x="1261599" y="1333777"/>
                </a:cubicBezTo>
                <a:cubicBezTo>
                  <a:pt x="1254431" y="1339584"/>
                  <a:pt x="1246089" y="1340898"/>
                  <a:pt x="1237090" y="1340493"/>
                </a:cubicBezTo>
                <a:cubicBezTo>
                  <a:pt x="1238374" y="1340851"/>
                  <a:pt x="1239656" y="1341211"/>
                  <a:pt x="1240956" y="1341586"/>
                </a:cubicBezTo>
                <a:cubicBezTo>
                  <a:pt x="1241081" y="1342041"/>
                  <a:pt x="1241191" y="1342494"/>
                  <a:pt x="1241316" y="1342950"/>
                </a:cubicBezTo>
                <a:cubicBezTo>
                  <a:pt x="1238593" y="1343762"/>
                  <a:pt x="1235870" y="1344560"/>
                  <a:pt x="1233147" y="1345374"/>
                </a:cubicBezTo>
                <a:cubicBezTo>
                  <a:pt x="1243146" y="1348848"/>
                  <a:pt x="1250722" y="1338786"/>
                  <a:pt x="1261129" y="1341305"/>
                </a:cubicBezTo>
                <a:cubicBezTo>
                  <a:pt x="1259267" y="1342838"/>
                  <a:pt x="1257765" y="1344091"/>
                  <a:pt x="1256246" y="1345343"/>
                </a:cubicBezTo>
                <a:lnTo>
                  <a:pt x="1256242" y="1345345"/>
                </a:lnTo>
                <a:lnTo>
                  <a:pt x="1256230" y="1345343"/>
                </a:lnTo>
                <a:cubicBezTo>
                  <a:pt x="1255855" y="1345625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1" y="1346282"/>
                </a:lnTo>
                <a:cubicBezTo>
                  <a:pt x="1256043" y="1351211"/>
                  <a:pt x="1251676" y="1354123"/>
                  <a:pt x="1243569" y="1349944"/>
                </a:cubicBezTo>
                <a:cubicBezTo>
                  <a:pt x="1245714" y="1354843"/>
                  <a:pt x="1246997" y="1357801"/>
                  <a:pt x="1248296" y="1360759"/>
                </a:cubicBezTo>
                <a:cubicBezTo>
                  <a:pt x="1247842" y="1361135"/>
                  <a:pt x="1247373" y="1361525"/>
                  <a:pt x="1246919" y="1361900"/>
                </a:cubicBezTo>
                <a:cubicBezTo>
                  <a:pt x="1243851" y="1358441"/>
                  <a:pt x="1241566" y="1352918"/>
                  <a:pt x="1234727" y="1356798"/>
                </a:cubicBezTo>
                <a:cubicBezTo>
                  <a:pt x="1237732" y="1359335"/>
                  <a:pt x="1240205" y="1361415"/>
                  <a:pt x="1242756" y="1363560"/>
                </a:cubicBezTo>
                <a:cubicBezTo>
                  <a:pt x="1239595" y="1366048"/>
                  <a:pt x="1236777" y="1368521"/>
                  <a:pt x="1233678" y="1370603"/>
                </a:cubicBezTo>
                <a:cubicBezTo>
                  <a:pt x="1231801" y="1371870"/>
                  <a:pt x="1229469" y="1373357"/>
                  <a:pt x="1227387" y="1373279"/>
                </a:cubicBezTo>
                <a:cubicBezTo>
                  <a:pt x="1221017" y="1373028"/>
                  <a:pt x="1219374" y="1377176"/>
                  <a:pt x="1218138" y="1382246"/>
                </a:cubicBezTo>
                <a:cubicBezTo>
                  <a:pt x="1217121" y="1382372"/>
                  <a:pt x="1215806" y="1382982"/>
                  <a:pt x="1215147" y="1382559"/>
                </a:cubicBezTo>
                <a:cubicBezTo>
                  <a:pt x="1208795" y="1378475"/>
                  <a:pt x="1201391" y="1380619"/>
                  <a:pt x="1194616" y="1379084"/>
                </a:cubicBezTo>
                <a:cubicBezTo>
                  <a:pt x="1193239" y="1378772"/>
                  <a:pt x="1191517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8" y="1381713"/>
                  <a:pt x="1183785" y="1381542"/>
                  <a:pt x="1184286" y="1381354"/>
                </a:cubicBezTo>
                <a:lnTo>
                  <a:pt x="1184294" y="1381368"/>
                </a:lnTo>
                <a:lnTo>
                  <a:pt x="1184271" y="1381370"/>
                </a:lnTo>
                <a:lnTo>
                  <a:pt x="1184239" y="1381339"/>
                </a:lnTo>
                <a:cubicBezTo>
                  <a:pt x="1181594" y="1379132"/>
                  <a:pt x="1179137" y="1380321"/>
                  <a:pt x="1177384" y="1382340"/>
                </a:cubicBezTo>
                <a:cubicBezTo>
                  <a:pt x="1175272" y="1384766"/>
                  <a:pt x="1173190" y="1385173"/>
                  <a:pt x="1169982" y="1385111"/>
                </a:cubicBezTo>
                <a:cubicBezTo>
                  <a:pt x="1165537" y="1385032"/>
                  <a:pt x="1161046" y="1386503"/>
                  <a:pt x="1155693" y="1387474"/>
                </a:cubicBezTo>
                <a:cubicBezTo>
                  <a:pt x="1155489" y="1387316"/>
                  <a:pt x="1153971" y="1385298"/>
                  <a:pt x="1153048" y="1385549"/>
                </a:cubicBezTo>
                <a:cubicBezTo>
                  <a:pt x="1147102" y="1387082"/>
                  <a:pt x="1141137" y="1388756"/>
                  <a:pt x="1135472" y="1391105"/>
                </a:cubicBezTo>
                <a:cubicBezTo>
                  <a:pt x="1132014" y="1392528"/>
                  <a:pt x="1129040" y="1393608"/>
                  <a:pt x="1125112" y="1392920"/>
                </a:cubicBezTo>
                <a:cubicBezTo>
                  <a:pt x="1119086" y="1391856"/>
                  <a:pt x="1112889" y="1391730"/>
                  <a:pt x="1106755" y="1391370"/>
                </a:cubicBezTo>
                <a:cubicBezTo>
                  <a:pt x="1105847" y="1391323"/>
                  <a:pt x="1104594" y="1391856"/>
                  <a:pt x="1103999" y="1392560"/>
                </a:cubicBezTo>
                <a:cubicBezTo>
                  <a:pt x="1100541" y="1396707"/>
                  <a:pt x="1096018" y="1395987"/>
                  <a:pt x="1091746" y="1395001"/>
                </a:cubicBezTo>
                <a:cubicBezTo>
                  <a:pt x="1088505" y="1394265"/>
                  <a:pt x="1086377" y="1394923"/>
                  <a:pt x="1083342" y="1396472"/>
                </a:cubicBezTo>
                <a:cubicBezTo>
                  <a:pt x="1079429" y="1398476"/>
                  <a:pt x="1074295" y="1398616"/>
                  <a:pt x="1069679" y="1398632"/>
                </a:cubicBezTo>
                <a:cubicBezTo>
                  <a:pt x="1064639" y="1398648"/>
                  <a:pt x="1059584" y="1397615"/>
                  <a:pt x="1054310" y="1397020"/>
                </a:cubicBezTo>
                <a:lnTo>
                  <a:pt x="1057487" y="1392356"/>
                </a:lnTo>
                <a:lnTo>
                  <a:pt x="1057831" y="1392653"/>
                </a:lnTo>
                <a:lnTo>
                  <a:pt x="1057519" y="1392309"/>
                </a:lnTo>
                <a:lnTo>
                  <a:pt x="1057487" y="1392356"/>
                </a:lnTo>
                <a:lnTo>
                  <a:pt x="1057471" y="1392341"/>
                </a:lnTo>
                <a:cubicBezTo>
                  <a:pt x="1056877" y="1391229"/>
                  <a:pt x="1056281" y="1390103"/>
                  <a:pt x="1055703" y="1389023"/>
                </a:cubicBezTo>
                <a:cubicBezTo>
                  <a:pt x="1060899" y="1384844"/>
                  <a:pt x="1064826" y="1387286"/>
                  <a:pt x="1068207" y="1391309"/>
                </a:cubicBezTo>
                <a:cubicBezTo>
                  <a:pt x="1071759" y="1387316"/>
                  <a:pt x="1072026" y="1385157"/>
                  <a:pt x="1069037" y="1383873"/>
                </a:cubicBezTo>
                <a:cubicBezTo>
                  <a:pt x="1063074" y="1381323"/>
                  <a:pt x="1056939" y="1379163"/>
                  <a:pt x="1050773" y="1376816"/>
                </a:cubicBezTo>
                <a:cubicBezTo>
                  <a:pt x="1053887" y="1375000"/>
                  <a:pt x="1058003" y="1374092"/>
                  <a:pt x="1061760" y="1375563"/>
                </a:cubicBezTo>
                <a:cubicBezTo>
                  <a:pt x="1068177" y="1378067"/>
                  <a:pt x="1074295" y="1379711"/>
                  <a:pt x="1080883" y="1376330"/>
                </a:cubicBezTo>
                <a:cubicBezTo>
                  <a:pt x="1082074" y="1375720"/>
                  <a:pt x="1083858" y="1376237"/>
                  <a:pt x="1085610" y="1376237"/>
                </a:cubicBezTo>
                <a:cubicBezTo>
                  <a:pt x="1085360" y="1374467"/>
                  <a:pt x="1085141" y="1373060"/>
                  <a:pt x="1084906" y="1371463"/>
                </a:cubicBezTo>
                <a:cubicBezTo>
                  <a:pt x="1089616" y="1370180"/>
                  <a:pt x="1094155" y="1368944"/>
                  <a:pt x="1099117" y="1367597"/>
                </a:cubicBezTo>
                <a:cubicBezTo>
                  <a:pt x="1095078" y="1361307"/>
                  <a:pt x="1092419" y="1367864"/>
                  <a:pt x="1089508" y="1367003"/>
                </a:cubicBezTo>
                <a:cubicBezTo>
                  <a:pt x="1086049" y="1365970"/>
                  <a:pt x="1082731" y="1364530"/>
                  <a:pt x="1078771" y="1363044"/>
                </a:cubicBezTo>
                <a:cubicBezTo>
                  <a:pt x="1074468" y="1368035"/>
                  <a:pt x="1067940" y="1368224"/>
                  <a:pt x="1061415" y="1369163"/>
                </a:cubicBezTo>
                <a:cubicBezTo>
                  <a:pt x="1061697" y="1370180"/>
                  <a:pt x="1061963" y="1371181"/>
                  <a:pt x="1062228" y="1372167"/>
                </a:cubicBezTo>
                <a:cubicBezTo>
                  <a:pt x="1061619" y="1372449"/>
                  <a:pt x="1060930" y="1372981"/>
                  <a:pt x="1060726" y="1372824"/>
                </a:cubicBezTo>
                <a:cubicBezTo>
                  <a:pt x="1055029" y="1368881"/>
                  <a:pt x="1049192" y="1370727"/>
                  <a:pt x="1043072" y="1371651"/>
                </a:cubicBezTo>
                <a:cubicBezTo>
                  <a:pt x="1034637" y="1372919"/>
                  <a:pt x="1025999" y="1372856"/>
                  <a:pt x="1017485" y="1373701"/>
                </a:cubicBezTo>
                <a:cubicBezTo>
                  <a:pt x="1013510" y="1374092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7" y="1375016"/>
                </a:cubicBezTo>
                <a:cubicBezTo>
                  <a:pt x="1009597" y="1375626"/>
                  <a:pt x="1011036" y="1376048"/>
                  <a:pt x="1012492" y="1376471"/>
                </a:cubicBezTo>
                <a:cubicBezTo>
                  <a:pt x="1012477" y="1376784"/>
                  <a:pt x="1012477" y="1377097"/>
                  <a:pt x="1012460" y="1377410"/>
                </a:cubicBezTo>
                <a:cubicBezTo>
                  <a:pt x="1009221" y="1378067"/>
                  <a:pt x="1006028" y="1379069"/>
                  <a:pt x="1002758" y="1379336"/>
                </a:cubicBezTo>
                <a:cubicBezTo>
                  <a:pt x="992413" y="1380180"/>
                  <a:pt x="982037" y="1380791"/>
                  <a:pt x="971676" y="1381433"/>
                </a:cubicBezTo>
                <a:cubicBezTo>
                  <a:pt x="970392" y="1381510"/>
                  <a:pt x="968640" y="1381761"/>
                  <a:pt x="967873" y="1381073"/>
                </a:cubicBezTo>
                <a:cubicBezTo>
                  <a:pt x="960251" y="1374327"/>
                  <a:pt x="952161" y="1379977"/>
                  <a:pt x="944304" y="1380039"/>
                </a:cubicBezTo>
                <a:cubicBezTo>
                  <a:pt x="943099" y="1380056"/>
                  <a:pt x="941221" y="1380540"/>
                  <a:pt x="940797" y="1381385"/>
                </a:cubicBezTo>
                <a:cubicBezTo>
                  <a:pt x="937074" y="1388850"/>
                  <a:pt x="930688" y="1385487"/>
                  <a:pt x="923458" y="1386002"/>
                </a:cubicBezTo>
                <a:lnTo>
                  <a:pt x="927613" y="1379792"/>
                </a:lnTo>
                <a:lnTo>
                  <a:pt x="933756" y="1382262"/>
                </a:lnTo>
                <a:lnTo>
                  <a:pt x="927645" y="1379761"/>
                </a:lnTo>
                <a:lnTo>
                  <a:pt x="935258" y="1374234"/>
                </a:lnTo>
                <a:cubicBezTo>
                  <a:pt x="929389" y="1369710"/>
                  <a:pt x="923880" y="1367488"/>
                  <a:pt x="916555" y="1370305"/>
                </a:cubicBezTo>
                <a:cubicBezTo>
                  <a:pt x="912189" y="1371980"/>
                  <a:pt x="907086" y="1371713"/>
                  <a:pt x="901814" y="1372386"/>
                </a:cubicBezTo>
                <a:cubicBezTo>
                  <a:pt x="901703" y="1373013"/>
                  <a:pt x="901454" y="1374500"/>
                  <a:pt x="901188" y="1376080"/>
                </a:cubicBezTo>
                <a:cubicBezTo>
                  <a:pt x="904661" y="1376549"/>
                  <a:pt x="907824" y="1376972"/>
                  <a:pt x="910999" y="1377410"/>
                </a:cubicBezTo>
                <a:cubicBezTo>
                  <a:pt x="911110" y="1378083"/>
                  <a:pt x="911219" y="1378756"/>
                  <a:pt x="911313" y="1379444"/>
                </a:cubicBezTo>
                <a:cubicBezTo>
                  <a:pt x="907572" y="1380681"/>
                  <a:pt x="903817" y="1381918"/>
                  <a:pt x="899372" y="1383404"/>
                </a:cubicBezTo>
                <a:cubicBezTo>
                  <a:pt x="903315" y="1389007"/>
                  <a:pt x="908276" y="1388898"/>
                  <a:pt x="913066" y="1388756"/>
                </a:cubicBezTo>
                <a:cubicBezTo>
                  <a:pt x="921376" y="1388506"/>
                  <a:pt x="929671" y="1388037"/>
                  <a:pt x="937965" y="1387536"/>
                </a:cubicBezTo>
                <a:cubicBezTo>
                  <a:pt x="950125" y="1386816"/>
                  <a:pt x="962271" y="1385924"/>
                  <a:pt x="974446" y="1385267"/>
                </a:cubicBezTo>
                <a:cubicBezTo>
                  <a:pt x="977185" y="1385111"/>
                  <a:pt x="979955" y="1385580"/>
                  <a:pt x="982709" y="1385752"/>
                </a:cubicBezTo>
                <a:cubicBezTo>
                  <a:pt x="984149" y="1385847"/>
                  <a:pt x="985684" y="1386300"/>
                  <a:pt x="987013" y="1385987"/>
                </a:cubicBezTo>
                <a:cubicBezTo>
                  <a:pt x="993805" y="1384359"/>
                  <a:pt x="999502" y="1387082"/>
                  <a:pt x="1005105" y="1390259"/>
                </a:cubicBezTo>
                <a:cubicBezTo>
                  <a:pt x="1005668" y="1390573"/>
                  <a:pt x="1005872" y="1391512"/>
                  <a:pt x="1006874" y="1393264"/>
                </a:cubicBezTo>
                <a:cubicBezTo>
                  <a:pt x="1000536" y="1393984"/>
                  <a:pt x="994792" y="1394736"/>
                  <a:pt x="989017" y="1395174"/>
                </a:cubicBezTo>
                <a:cubicBezTo>
                  <a:pt x="987984" y="1395251"/>
                  <a:pt x="986716" y="1394203"/>
                  <a:pt x="985792" y="1393405"/>
                </a:cubicBezTo>
                <a:cubicBezTo>
                  <a:pt x="981019" y="1389306"/>
                  <a:pt x="979126" y="1388679"/>
                  <a:pt x="974431" y="1392246"/>
                </a:cubicBezTo>
                <a:cubicBezTo>
                  <a:pt x="970519" y="1395236"/>
                  <a:pt x="966480" y="1395566"/>
                  <a:pt x="961973" y="1395550"/>
                </a:cubicBezTo>
                <a:cubicBezTo>
                  <a:pt x="955228" y="1395518"/>
                  <a:pt x="948450" y="1395596"/>
                  <a:pt x="941737" y="1396112"/>
                </a:cubicBezTo>
                <a:cubicBezTo>
                  <a:pt x="939014" y="1396316"/>
                  <a:pt x="936462" y="1398178"/>
                  <a:pt x="933724" y="1398648"/>
                </a:cubicBezTo>
                <a:cubicBezTo>
                  <a:pt x="922972" y="1400463"/>
                  <a:pt x="912157" y="1401309"/>
                  <a:pt x="901234" y="1400479"/>
                </a:cubicBezTo>
                <a:cubicBezTo>
                  <a:pt x="898903" y="1400307"/>
                  <a:pt x="896539" y="1400322"/>
                  <a:pt x="894208" y="1400307"/>
                </a:cubicBezTo>
                <a:cubicBezTo>
                  <a:pt x="883064" y="1400259"/>
                  <a:pt x="871921" y="1400369"/>
                  <a:pt x="860777" y="1400150"/>
                </a:cubicBezTo>
                <a:cubicBezTo>
                  <a:pt x="856646" y="1400072"/>
                  <a:pt x="852531" y="1399212"/>
                  <a:pt x="848414" y="1398804"/>
                </a:cubicBezTo>
                <a:cubicBezTo>
                  <a:pt x="843563" y="1398319"/>
                  <a:pt x="838679" y="1397442"/>
                  <a:pt x="833828" y="1397583"/>
                </a:cubicBezTo>
                <a:cubicBezTo>
                  <a:pt x="822701" y="1397881"/>
                  <a:pt x="811840" y="1394453"/>
                  <a:pt x="800431" y="1396503"/>
                </a:cubicBezTo>
                <a:cubicBezTo>
                  <a:pt x="794890" y="1397489"/>
                  <a:pt x="792120" y="1399681"/>
                  <a:pt x="789522" y="1404297"/>
                </a:cubicBezTo>
                <a:cubicBezTo>
                  <a:pt x="791228" y="1404297"/>
                  <a:pt x="793606" y="1404861"/>
                  <a:pt x="794014" y="1404204"/>
                </a:cubicBezTo>
                <a:cubicBezTo>
                  <a:pt x="797159" y="1399148"/>
                  <a:pt x="801698" y="1401386"/>
                  <a:pt x="805860" y="1401543"/>
                </a:cubicBezTo>
                <a:cubicBezTo>
                  <a:pt x="810102" y="1401715"/>
                  <a:pt x="814328" y="1401840"/>
                  <a:pt x="818569" y="1401981"/>
                </a:cubicBezTo>
                <a:cubicBezTo>
                  <a:pt x="818647" y="1402795"/>
                  <a:pt x="818742" y="1403593"/>
                  <a:pt x="818820" y="1404407"/>
                </a:cubicBezTo>
                <a:cubicBezTo>
                  <a:pt x="816847" y="1404908"/>
                  <a:pt x="814875" y="1405847"/>
                  <a:pt x="812904" y="1405847"/>
                </a:cubicBezTo>
                <a:cubicBezTo>
                  <a:pt x="808303" y="1405831"/>
                  <a:pt x="803873" y="1405190"/>
                  <a:pt x="799303" y="1407491"/>
                </a:cubicBezTo>
                <a:cubicBezTo>
                  <a:pt x="796831" y="1408727"/>
                  <a:pt x="793200" y="1407725"/>
                  <a:pt x="790101" y="1407569"/>
                </a:cubicBezTo>
                <a:cubicBezTo>
                  <a:pt x="786048" y="1407365"/>
                  <a:pt x="781994" y="1406723"/>
                  <a:pt x="777940" y="1406786"/>
                </a:cubicBezTo>
                <a:cubicBezTo>
                  <a:pt x="774075" y="1406849"/>
                  <a:pt x="770179" y="1407318"/>
                  <a:pt x="766391" y="1408101"/>
                </a:cubicBezTo>
                <a:cubicBezTo>
                  <a:pt x="764058" y="1408586"/>
                  <a:pt x="761899" y="1410010"/>
                  <a:pt x="758816" y="1411387"/>
                </a:cubicBezTo>
                <a:cubicBezTo>
                  <a:pt x="757392" y="1409353"/>
                  <a:pt x="755091" y="1406363"/>
                  <a:pt x="750161" y="1409493"/>
                </a:cubicBezTo>
                <a:cubicBezTo>
                  <a:pt x="751351" y="1411058"/>
                  <a:pt x="752368" y="1412687"/>
                  <a:pt x="753683" y="1414031"/>
                </a:cubicBezTo>
                <a:cubicBezTo>
                  <a:pt x="756765" y="1417194"/>
                  <a:pt x="760537" y="1416050"/>
                  <a:pt x="764388" y="1416130"/>
                </a:cubicBezTo>
                <a:cubicBezTo>
                  <a:pt x="767753" y="1416208"/>
                  <a:pt x="770569" y="1418540"/>
                  <a:pt x="774403" y="1415722"/>
                </a:cubicBezTo>
                <a:cubicBezTo>
                  <a:pt x="779365" y="1412060"/>
                  <a:pt x="784935" y="1415519"/>
                  <a:pt x="790179" y="1416474"/>
                </a:cubicBezTo>
                <a:cubicBezTo>
                  <a:pt x="796377" y="1417600"/>
                  <a:pt x="802528" y="1419104"/>
                  <a:pt x="808693" y="1420355"/>
                </a:cubicBezTo>
                <a:cubicBezTo>
                  <a:pt x="810462" y="1420715"/>
                  <a:pt x="812293" y="1420761"/>
                  <a:pt x="814093" y="1421043"/>
                </a:cubicBezTo>
                <a:cubicBezTo>
                  <a:pt x="819539" y="1421904"/>
                  <a:pt x="824971" y="1422796"/>
                  <a:pt x="830589" y="1422531"/>
                </a:cubicBezTo>
                <a:cubicBezTo>
                  <a:pt x="824328" y="1416661"/>
                  <a:pt x="816127" y="1420903"/>
                  <a:pt x="807990" y="1417788"/>
                </a:cubicBezTo>
                <a:cubicBezTo>
                  <a:pt x="810822" y="1416959"/>
                  <a:pt x="812637" y="1415941"/>
                  <a:pt x="814437" y="1415973"/>
                </a:cubicBezTo>
                <a:cubicBezTo>
                  <a:pt x="822748" y="1416098"/>
                  <a:pt x="831058" y="1416551"/>
                  <a:pt x="839369" y="1416803"/>
                </a:cubicBezTo>
                <a:cubicBezTo>
                  <a:pt x="845832" y="1417005"/>
                  <a:pt x="852358" y="1417569"/>
                  <a:pt x="858759" y="1416990"/>
                </a:cubicBezTo>
                <a:cubicBezTo>
                  <a:pt x="862108" y="1416693"/>
                  <a:pt x="865286" y="1414314"/>
                  <a:pt x="869135" y="1412592"/>
                </a:cubicBezTo>
                <a:cubicBezTo>
                  <a:pt x="868603" y="1414064"/>
                  <a:pt x="868243" y="1415034"/>
                  <a:pt x="867554" y="1416928"/>
                </a:cubicBezTo>
                <a:cubicBezTo>
                  <a:pt x="877086" y="1416928"/>
                  <a:pt x="886319" y="1416928"/>
                  <a:pt x="895538" y="1416928"/>
                </a:cubicBezTo>
                <a:cubicBezTo>
                  <a:pt x="895553" y="1417272"/>
                  <a:pt x="895568" y="1417600"/>
                  <a:pt x="895585" y="1417944"/>
                </a:cubicBezTo>
                <a:lnTo>
                  <a:pt x="887043" y="1422030"/>
                </a:lnTo>
                <a:lnTo>
                  <a:pt x="886977" y="1422030"/>
                </a:lnTo>
                <a:lnTo>
                  <a:pt x="886691" y="1422065"/>
                </a:lnTo>
                <a:lnTo>
                  <a:pt x="875880" y="1421561"/>
                </a:lnTo>
                <a:cubicBezTo>
                  <a:pt x="875927" y="1422171"/>
                  <a:pt x="875958" y="1422780"/>
                  <a:pt x="876006" y="1423391"/>
                </a:cubicBezTo>
                <a:lnTo>
                  <a:pt x="886691" y="1422065"/>
                </a:lnTo>
                <a:lnTo>
                  <a:pt x="886945" y="1422077"/>
                </a:lnTo>
                <a:lnTo>
                  <a:pt x="887043" y="1422030"/>
                </a:lnTo>
                <a:lnTo>
                  <a:pt x="902611" y="1422077"/>
                </a:lnTo>
                <a:lnTo>
                  <a:pt x="902611" y="1422046"/>
                </a:lnTo>
                <a:lnTo>
                  <a:pt x="902643" y="1422076"/>
                </a:lnTo>
                <a:lnTo>
                  <a:pt x="902658" y="1422059"/>
                </a:lnTo>
                <a:lnTo>
                  <a:pt x="909951" y="1424314"/>
                </a:lnTo>
                <a:cubicBezTo>
                  <a:pt x="913378" y="1425833"/>
                  <a:pt x="916619" y="1427741"/>
                  <a:pt x="919953" y="1429479"/>
                </a:cubicBezTo>
                <a:cubicBezTo>
                  <a:pt x="919765" y="1429964"/>
                  <a:pt x="919592" y="1430449"/>
                  <a:pt x="919405" y="1430934"/>
                </a:cubicBezTo>
                <a:cubicBezTo>
                  <a:pt x="908715" y="1430214"/>
                  <a:pt x="898042" y="1429401"/>
                  <a:pt x="887352" y="1428821"/>
                </a:cubicBezTo>
                <a:lnTo>
                  <a:pt x="880792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4" y="1429854"/>
                  <a:pt x="870637" y="1429229"/>
                </a:cubicBezTo>
                <a:cubicBezTo>
                  <a:pt x="863236" y="1427820"/>
                  <a:pt x="856395" y="1428665"/>
                  <a:pt x="850010" y="1432844"/>
                </a:cubicBezTo>
                <a:cubicBezTo>
                  <a:pt x="849228" y="1433360"/>
                  <a:pt x="848085" y="1433329"/>
                  <a:pt x="847099" y="1434174"/>
                </a:cubicBezTo>
                <a:cubicBezTo>
                  <a:pt x="849260" y="1434362"/>
                  <a:pt x="851403" y="1434566"/>
                  <a:pt x="853626" y="1434753"/>
                </a:cubicBezTo>
                <a:cubicBezTo>
                  <a:pt x="853422" y="1435504"/>
                  <a:pt x="853296" y="1436303"/>
                  <a:pt x="853188" y="1436303"/>
                </a:cubicBezTo>
                <a:cubicBezTo>
                  <a:pt x="840245" y="1436209"/>
                  <a:pt x="827317" y="1436068"/>
                  <a:pt x="814374" y="1435833"/>
                </a:cubicBezTo>
                <a:cubicBezTo>
                  <a:pt x="813810" y="1435817"/>
                  <a:pt x="813247" y="1434941"/>
                  <a:pt x="812044" y="1433924"/>
                </a:cubicBezTo>
                <a:cubicBezTo>
                  <a:pt x="814843" y="1432625"/>
                  <a:pt x="817239" y="1431513"/>
                  <a:pt x="820745" y="1429870"/>
                </a:cubicBezTo>
                <a:cubicBezTo>
                  <a:pt x="816394" y="1427773"/>
                  <a:pt x="812559" y="1426380"/>
                  <a:pt x="809179" y="1427335"/>
                </a:cubicBezTo>
                <a:cubicBezTo>
                  <a:pt x="804171" y="1428744"/>
                  <a:pt x="800587" y="1426834"/>
                  <a:pt x="796705" y="1424081"/>
                </a:cubicBezTo>
                <a:cubicBezTo>
                  <a:pt x="795188" y="1425237"/>
                  <a:pt x="793779" y="1426287"/>
                  <a:pt x="792417" y="1427319"/>
                </a:cubicBezTo>
                <a:cubicBezTo>
                  <a:pt x="789146" y="1426709"/>
                  <a:pt x="785875" y="1425488"/>
                  <a:pt x="782699" y="1425660"/>
                </a:cubicBezTo>
                <a:cubicBezTo>
                  <a:pt x="777815" y="1425942"/>
                  <a:pt x="778833" y="1430058"/>
                  <a:pt x="779349" y="1433126"/>
                </a:cubicBezTo>
                <a:cubicBezTo>
                  <a:pt x="775937" y="1434909"/>
                  <a:pt x="773559" y="1434690"/>
                  <a:pt x="771602" y="1431592"/>
                </a:cubicBezTo>
                <a:cubicBezTo>
                  <a:pt x="767783" y="1425504"/>
                  <a:pt x="767722" y="1425551"/>
                  <a:pt x="762619" y="1430856"/>
                </a:cubicBezTo>
                <a:cubicBezTo>
                  <a:pt x="762103" y="1431388"/>
                  <a:pt x="761398" y="1431733"/>
                  <a:pt x="760412" y="1432436"/>
                </a:cubicBezTo>
                <a:cubicBezTo>
                  <a:pt x="757878" y="1430167"/>
                  <a:pt x="756593" y="1424564"/>
                  <a:pt x="751209" y="1428493"/>
                </a:cubicBezTo>
                <a:cubicBezTo>
                  <a:pt x="751727" y="1429432"/>
                  <a:pt x="752274" y="1430433"/>
                  <a:pt x="753057" y="1431843"/>
                </a:cubicBezTo>
                <a:cubicBezTo>
                  <a:pt x="752087" y="1432203"/>
                  <a:pt x="751179" y="1432860"/>
                  <a:pt x="750302" y="1432812"/>
                </a:cubicBezTo>
                <a:cubicBezTo>
                  <a:pt x="740959" y="1432249"/>
                  <a:pt x="731632" y="1431716"/>
                  <a:pt x="722304" y="1430919"/>
                </a:cubicBezTo>
                <a:cubicBezTo>
                  <a:pt x="707280" y="1429635"/>
                  <a:pt x="692271" y="1428258"/>
                  <a:pt x="677278" y="1426725"/>
                </a:cubicBezTo>
                <a:cubicBezTo>
                  <a:pt x="674006" y="1426396"/>
                  <a:pt x="670564" y="1425770"/>
                  <a:pt x="667653" y="1424345"/>
                </a:cubicBezTo>
                <a:cubicBezTo>
                  <a:pt x="663412" y="1422281"/>
                  <a:pt x="659499" y="1420949"/>
                  <a:pt x="655273" y="1424658"/>
                </a:cubicBezTo>
                <a:cubicBezTo>
                  <a:pt x="654757" y="1422593"/>
                  <a:pt x="654397" y="1421168"/>
                  <a:pt x="653975" y="1419448"/>
                </a:cubicBezTo>
                <a:cubicBezTo>
                  <a:pt x="647324" y="1419024"/>
                  <a:pt x="640939" y="1418149"/>
                  <a:pt x="634239" y="1418478"/>
                </a:cubicBezTo>
                <a:cubicBezTo>
                  <a:pt x="627039" y="1418838"/>
                  <a:pt x="619731" y="1416881"/>
                  <a:pt x="612032" y="1415879"/>
                </a:cubicBezTo>
                <a:cubicBezTo>
                  <a:pt x="611733" y="1417381"/>
                  <a:pt x="611484" y="1418728"/>
                  <a:pt x="611202" y="1420168"/>
                </a:cubicBezTo>
                <a:cubicBezTo>
                  <a:pt x="610356" y="1420262"/>
                  <a:pt x="609559" y="1420511"/>
                  <a:pt x="608839" y="1420387"/>
                </a:cubicBezTo>
                <a:cubicBezTo>
                  <a:pt x="601483" y="1419150"/>
                  <a:pt x="594159" y="1417584"/>
                  <a:pt x="586756" y="1416645"/>
                </a:cubicBezTo>
                <a:cubicBezTo>
                  <a:pt x="581935" y="1416035"/>
                  <a:pt x="576975" y="1416615"/>
                  <a:pt x="572124" y="1416130"/>
                </a:cubicBezTo>
                <a:cubicBezTo>
                  <a:pt x="560543" y="1414987"/>
                  <a:pt x="548992" y="1412452"/>
                  <a:pt x="537441" y="1412483"/>
                </a:cubicBezTo>
                <a:cubicBezTo>
                  <a:pt x="524139" y="1412514"/>
                  <a:pt x="511431" y="1408523"/>
                  <a:pt x="498269" y="1408351"/>
                </a:cubicBezTo>
                <a:cubicBezTo>
                  <a:pt x="496188" y="1408320"/>
                  <a:pt x="493778" y="1407678"/>
                  <a:pt x="492088" y="1408508"/>
                </a:cubicBezTo>
                <a:cubicBezTo>
                  <a:pt x="485014" y="1411982"/>
                  <a:pt x="478252" y="1410197"/>
                  <a:pt x="471147" y="1408664"/>
                </a:cubicBezTo>
                <a:cubicBezTo>
                  <a:pt x="465357" y="1407412"/>
                  <a:pt x="459222" y="1407897"/>
                  <a:pt x="453322" y="1407020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2" y="1398569"/>
                  <a:pt x="400469" y="1397333"/>
                </a:cubicBezTo>
                <a:cubicBezTo>
                  <a:pt x="398592" y="1396988"/>
                  <a:pt x="396605" y="1397286"/>
                  <a:pt x="394601" y="1397850"/>
                </a:cubicBezTo>
                <a:cubicBezTo>
                  <a:pt x="405776" y="1403985"/>
                  <a:pt x="417639" y="1407599"/>
                  <a:pt x="430848" y="1408664"/>
                </a:cubicBezTo>
                <a:cubicBezTo>
                  <a:pt x="429939" y="1410980"/>
                  <a:pt x="429408" y="1412327"/>
                  <a:pt x="428781" y="1413923"/>
                </a:cubicBezTo>
                <a:cubicBezTo>
                  <a:pt x="434056" y="1414909"/>
                  <a:pt x="439252" y="1415879"/>
                  <a:pt x="444448" y="1416850"/>
                </a:cubicBezTo>
                <a:cubicBezTo>
                  <a:pt x="444495" y="1417445"/>
                  <a:pt x="444557" y="1418038"/>
                  <a:pt x="444604" y="1418634"/>
                </a:cubicBezTo>
                <a:cubicBezTo>
                  <a:pt x="443180" y="1419182"/>
                  <a:pt x="441662" y="1420371"/>
                  <a:pt x="440378" y="1420151"/>
                </a:cubicBezTo>
                <a:cubicBezTo>
                  <a:pt x="430143" y="1418462"/>
                  <a:pt x="419940" y="1416584"/>
                  <a:pt x="409736" y="1414627"/>
                </a:cubicBezTo>
                <a:cubicBezTo>
                  <a:pt x="395415" y="1411904"/>
                  <a:pt x="381048" y="1409399"/>
                  <a:pt x="366870" y="1406113"/>
                </a:cubicBezTo>
                <a:cubicBezTo>
                  <a:pt x="362002" y="1404986"/>
                  <a:pt x="356744" y="1405158"/>
                  <a:pt x="352190" y="1401605"/>
                </a:cubicBezTo>
                <a:cubicBezTo>
                  <a:pt x="349419" y="1399445"/>
                  <a:pt x="344786" y="1399634"/>
                  <a:pt x="340999" y="1398820"/>
                </a:cubicBezTo>
                <a:cubicBezTo>
                  <a:pt x="336429" y="1397834"/>
                  <a:pt x="331718" y="1397302"/>
                  <a:pt x="327305" y="1395846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1" y="1384156"/>
                  <a:pt x="288993" y="1384813"/>
                </a:cubicBezTo>
                <a:cubicBezTo>
                  <a:pt x="291716" y="1386347"/>
                  <a:pt x="294314" y="1388130"/>
                  <a:pt x="297163" y="1389351"/>
                </a:cubicBezTo>
                <a:cubicBezTo>
                  <a:pt x="306255" y="1393248"/>
                  <a:pt x="315568" y="1396676"/>
                  <a:pt x="324534" y="1400807"/>
                </a:cubicBezTo>
                <a:lnTo>
                  <a:pt x="339157" y="1409457"/>
                </a:lnTo>
                <a:lnTo>
                  <a:pt x="317852" y="1405721"/>
                </a:lnTo>
                <a:cubicBezTo>
                  <a:pt x="313893" y="1404908"/>
                  <a:pt x="310231" y="1404611"/>
                  <a:pt x="306334" y="1407302"/>
                </a:cubicBezTo>
                <a:cubicBezTo>
                  <a:pt x="316303" y="1413656"/>
                  <a:pt x="329042" y="1413751"/>
                  <a:pt x="337118" y="1423782"/>
                </a:cubicBezTo>
                <a:cubicBezTo>
                  <a:pt x="329106" y="1422123"/>
                  <a:pt x="321092" y="1420464"/>
                  <a:pt x="313079" y="1418822"/>
                </a:cubicBezTo>
                <a:cubicBezTo>
                  <a:pt x="316099" y="1424862"/>
                  <a:pt x="324285" y="1423156"/>
                  <a:pt x="326695" y="1430261"/>
                </a:cubicBezTo>
                <a:cubicBezTo>
                  <a:pt x="323893" y="1430261"/>
                  <a:pt x="321687" y="1430261"/>
                  <a:pt x="319479" y="1430261"/>
                </a:cubicBezTo>
                <a:cubicBezTo>
                  <a:pt x="319323" y="1430669"/>
                  <a:pt x="319151" y="1431060"/>
                  <a:pt x="318995" y="1431467"/>
                </a:cubicBezTo>
                <a:cubicBezTo>
                  <a:pt x="323705" y="1433423"/>
                  <a:pt x="328385" y="1435442"/>
                  <a:pt x="333142" y="1437288"/>
                </a:cubicBezTo>
                <a:cubicBezTo>
                  <a:pt x="338041" y="1439182"/>
                  <a:pt x="343017" y="1440888"/>
                  <a:pt x="347807" y="1444160"/>
                </a:cubicBezTo>
                <a:cubicBezTo>
                  <a:pt x="345820" y="1444598"/>
                  <a:pt x="343831" y="1445019"/>
                  <a:pt x="341891" y="1445443"/>
                </a:cubicBezTo>
                <a:cubicBezTo>
                  <a:pt x="341531" y="1447625"/>
                  <a:pt x="343432" y="1448251"/>
                  <a:pt x="345122" y="1449003"/>
                </a:cubicBezTo>
                <a:lnTo>
                  <a:pt x="347071" y="1453278"/>
                </a:lnTo>
                <a:lnTo>
                  <a:pt x="346984" y="1453265"/>
                </a:lnTo>
                <a:lnTo>
                  <a:pt x="344630" y="1452156"/>
                </a:lnTo>
                <a:cubicBezTo>
                  <a:pt x="344552" y="1452407"/>
                  <a:pt x="344458" y="1452672"/>
                  <a:pt x="344379" y="1452923"/>
                </a:cubicBezTo>
                <a:lnTo>
                  <a:pt x="346984" y="1453265"/>
                </a:lnTo>
                <a:lnTo>
                  <a:pt x="347088" y="1453314"/>
                </a:lnTo>
                <a:lnTo>
                  <a:pt x="347071" y="1453278"/>
                </a:lnTo>
                <a:lnTo>
                  <a:pt x="347118" y="1453283"/>
                </a:lnTo>
                <a:cubicBezTo>
                  <a:pt x="351986" y="1455208"/>
                  <a:pt x="356853" y="1457133"/>
                  <a:pt x="361720" y="1459073"/>
                </a:cubicBezTo>
                <a:cubicBezTo>
                  <a:pt x="361580" y="1459511"/>
                  <a:pt x="361439" y="1459950"/>
                  <a:pt x="361298" y="1460388"/>
                </a:cubicBezTo>
                <a:cubicBezTo>
                  <a:pt x="357870" y="1459590"/>
                  <a:pt x="354396" y="1458917"/>
                  <a:pt x="351015" y="1457978"/>
                </a:cubicBezTo>
                <a:cubicBezTo>
                  <a:pt x="338808" y="1454629"/>
                  <a:pt x="325755" y="1454159"/>
                  <a:pt x="314519" y="1447382"/>
                </a:cubicBezTo>
                <a:cubicBezTo>
                  <a:pt x="313642" y="1446851"/>
                  <a:pt x="312469" y="1446193"/>
                  <a:pt x="311623" y="1446382"/>
                </a:cubicBezTo>
                <a:cubicBezTo>
                  <a:pt x="306420" y="1447555"/>
                  <a:pt x="301623" y="1446690"/>
                  <a:pt x="296941" y="1445266"/>
                </a:cubicBezTo>
                <a:lnTo>
                  <a:pt x="283128" y="1440850"/>
                </a:lnTo>
                <a:lnTo>
                  <a:pt x="282984" y="1440779"/>
                </a:lnTo>
                <a:lnTo>
                  <a:pt x="282624" y="1440435"/>
                </a:lnTo>
                <a:lnTo>
                  <a:pt x="282952" y="1440794"/>
                </a:lnTo>
                <a:lnTo>
                  <a:pt x="283128" y="1440850"/>
                </a:lnTo>
                <a:lnTo>
                  <a:pt x="301764" y="1450153"/>
                </a:lnTo>
                <a:lnTo>
                  <a:pt x="301831" y="1450220"/>
                </a:lnTo>
                <a:lnTo>
                  <a:pt x="301717" y="1450199"/>
                </a:lnTo>
                <a:cubicBezTo>
                  <a:pt x="302249" y="1450716"/>
                  <a:pt x="302766" y="1451250"/>
                  <a:pt x="303296" y="1451765"/>
                </a:cubicBezTo>
                <a:cubicBezTo>
                  <a:pt x="303751" y="1451874"/>
                  <a:pt x="304190" y="1451999"/>
                  <a:pt x="304643" y="1452125"/>
                </a:cubicBezTo>
                <a:cubicBezTo>
                  <a:pt x="304205" y="1451985"/>
                  <a:pt x="303768" y="1451858"/>
                  <a:pt x="303329" y="1451735"/>
                </a:cubicBezTo>
                <a:lnTo>
                  <a:pt x="301831" y="1450220"/>
                </a:lnTo>
                <a:lnTo>
                  <a:pt x="309322" y="1451562"/>
                </a:lnTo>
                <a:cubicBezTo>
                  <a:pt x="309792" y="1456241"/>
                  <a:pt x="312875" y="1455881"/>
                  <a:pt x="315442" y="1456976"/>
                </a:cubicBezTo>
                <a:cubicBezTo>
                  <a:pt x="320528" y="1459167"/>
                  <a:pt x="326444" y="1459668"/>
                  <a:pt x="330122" y="1465334"/>
                </a:cubicBezTo>
                <a:cubicBezTo>
                  <a:pt x="325599" y="1464254"/>
                  <a:pt x="320951" y="1463581"/>
                  <a:pt x="316600" y="1462047"/>
                </a:cubicBezTo>
                <a:cubicBezTo>
                  <a:pt x="304846" y="1457900"/>
                  <a:pt x="293016" y="1453846"/>
                  <a:pt x="281622" y="1448854"/>
                </a:cubicBezTo>
                <a:cubicBezTo>
                  <a:pt x="273092" y="1445129"/>
                  <a:pt x="265158" y="1440011"/>
                  <a:pt x="256972" y="1435489"/>
                </a:cubicBezTo>
                <a:cubicBezTo>
                  <a:pt x="253404" y="1433517"/>
                  <a:pt x="249523" y="1431920"/>
                  <a:pt x="246424" y="1429385"/>
                </a:cubicBezTo>
                <a:cubicBezTo>
                  <a:pt x="242261" y="1425973"/>
                  <a:pt x="238207" y="1422187"/>
                  <a:pt x="235047" y="1417883"/>
                </a:cubicBezTo>
                <a:cubicBezTo>
                  <a:pt x="230007" y="1411028"/>
                  <a:pt x="223387" y="1407020"/>
                  <a:pt x="215561" y="1404391"/>
                </a:cubicBezTo>
                <a:cubicBezTo>
                  <a:pt x="212886" y="1403484"/>
                  <a:pt x="210412" y="1401934"/>
                  <a:pt x="207314" y="1400416"/>
                </a:cubicBezTo>
                <a:cubicBezTo>
                  <a:pt x="206405" y="1401575"/>
                  <a:pt x="205421" y="1402826"/>
                  <a:pt x="204262" y="1404313"/>
                </a:cubicBezTo>
                <a:cubicBezTo>
                  <a:pt x="200396" y="1402685"/>
                  <a:pt x="196907" y="1400165"/>
                  <a:pt x="198363" y="1395753"/>
                </a:cubicBezTo>
                <a:cubicBezTo>
                  <a:pt x="200616" y="1388930"/>
                  <a:pt x="206877" y="1393843"/>
                  <a:pt x="211649" y="1392467"/>
                </a:cubicBezTo>
                <a:cubicBezTo>
                  <a:pt x="207408" y="1385861"/>
                  <a:pt x="200741" y="1384297"/>
                  <a:pt x="194246" y="1383107"/>
                </a:cubicBezTo>
                <a:cubicBezTo>
                  <a:pt x="190693" y="1382465"/>
                  <a:pt x="187970" y="1381135"/>
                  <a:pt x="187250" y="1377974"/>
                </a:cubicBezTo>
                <a:cubicBezTo>
                  <a:pt x="186187" y="1373326"/>
                  <a:pt x="182822" y="1371901"/>
                  <a:pt x="179144" y="1370461"/>
                </a:cubicBezTo>
                <a:cubicBezTo>
                  <a:pt x="177688" y="1369898"/>
                  <a:pt x="176265" y="1369241"/>
                  <a:pt x="174792" y="1368740"/>
                </a:cubicBezTo>
                <a:cubicBezTo>
                  <a:pt x="171757" y="1367723"/>
                  <a:pt x="170615" y="1365187"/>
                  <a:pt x="171429" y="1362636"/>
                </a:cubicBezTo>
                <a:cubicBezTo>
                  <a:pt x="172007" y="1360805"/>
                  <a:pt x="174010" y="1358865"/>
                  <a:pt x="175841" y="1358114"/>
                </a:cubicBezTo>
                <a:cubicBezTo>
                  <a:pt x="179895" y="1356455"/>
                  <a:pt x="184246" y="1355500"/>
                  <a:pt x="188408" y="1353544"/>
                </a:cubicBezTo>
                <a:cubicBezTo>
                  <a:pt x="186202" y="1353544"/>
                  <a:pt x="183947" y="1353841"/>
                  <a:pt x="181821" y="1353481"/>
                </a:cubicBezTo>
                <a:cubicBezTo>
                  <a:pt x="176405" y="1352573"/>
                  <a:pt x="173243" y="1348567"/>
                  <a:pt x="175512" y="1344153"/>
                </a:cubicBezTo>
                <a:cubicBezTo>
                  <a:pt x="178251" y="1338863"/>
                  <a:pt x="178142" y="1334529"/>
                  <a:pt x="173322" y="1329363"/>
                </a:cubicBezTo>
                <a:cubicBezTo>
                  <a:pt x="177908" y="1329363"/>
                  <a:pt x="181053" y="1329363"/>
                  <a:pt x="185324" y="1329363"/>
                </a:cubicBezTo>
                <a:cubicBezTo>
                  <a:pt x="179660" y="1321743"/>
                  <a:pt x="170035" y="1322352"/>
                  <a:pt x="163603" y="1315904"/>
                </a:cubicBezTo>
                <a:cubicBezTo>
                  <a:pt x="167250" y="1314480"/>
                  <a:pt x="169722" y="1313510"/>
                  <a:pt x="172414" y="1312461"/>
                </a:cubicBezTo>
                <a:cubicBezTo>
                  <a:pt x="171178" y="1304981"/>
                  <a:pt x="164652" y="1302899"/>
                  <a:pt x="159752" y="1298987"/>
                </a:cubicBezTo>
                <a:cubicBezTo>
                  <a:pt x="161129" y="1296795"/>
                  <a:pt x="162831" y="1295884"/>
                  <a:pt x="164660" y="1295510"/>
                </a:cubicBezTo>
                <a:lnTo>
                  <a:pt x="170247" y="1295265"/>
                </a:lnTo>
                <a:lnTo>
                  <a:pt x="170285" y="1295293"/>
                </a:lnTo>
                <a:lnTo>
                  <a:pt x="170630" y="1295621"/>
                </a:lnTo>
                <a:lnTo>
                  <a:pt x="170317" y="1295261"/>
                </a:lnTo>
                <a:lnTo>
                  <a:pt x="170247" y="1295265"/>
                </a:lnTo>
                <a:lnTo>
                  <a:pt x="151677" y="1281099"/>
                </a:lnTo>
                <a:cubicBezTo>
                  <a:pt x="156434" y="1279673"/>
                  <a:pt x="160473" y="1278453"/>
                  <a:pt x="164135" y="1277357"/>
                </a:cubicBezTo>
                <a:cubicBezTo>
                  <a:pt x="166107" y="1274290"/>
                  <a:pt x="158908" y="1271709"/>
                  <a:pt x="165121" y="1269032"/>
                </a:cubicBezTo>
                <a:cubicBezTo>
                  <a:pt x="162883" y="1266841"/>
                  <a:pt x="158595" y="1266356"/>
                  <a:pt x="160362" y="1262051"/>
                </a:cubicBezTo>
                <a:cubicBezTo>
                  <a:pt x="161490" y="1259297"/>
                  <a:pt x="154275" y="1258295"/>
                  <a:pt x="158406" y="1254305"/>
                </a:cubicBezTo>
                <a:cubicBezTo>
                  <a:pt x="158689" y="1254024"/>
                  <a:pt x="156716" y="1251395"/>
                  <a:pt x="155543" y="1249453"/>
                </a:cubicBezTo>
                <a:cubicBezTo>
                  <a:pt x="158704" y="1247450"/>
                  <a:pt x="162789" y="1245338"/>
                  <a:pt x="158203" y="1240940"/>
                </a:cubicBezTo>
                <a:cubicBezTo>
                  <a:pt x="156168" y="1242348"/>
                  <a:pt x="154134" y="1244868"/>
                  <a:pt x="152084" y="1244884"/>
                </a:cubicBezTo>
                <a:cubicBezTo>
                  <a:pt x="150049" y="1244899"/>
                  <a:pt x="147999" y="1242396"/>
                  <a:pt x="145949" y="1241018"/>
                </a:cubicBezTo>
                <a:cubicBezTo>
                  <a:pt x="144055" y="1239750"/>
                  <a:pt x="142130" y="1238498"/>
                  <a:pt x="139140" y="1236526"/>
                </a:cubicBezTo>
                <a:cubicBezTo>
                  <a:pt x="141615" y="1234961"/>
                  <a:pt x="143383" y="1233772"/>
                  <a:pt x="145214" y="1232692"/>
                </a:cubicBezTo>
                <a:cubicBezTo>
                  <a:pt x="150394" y="1229609"/>
                  <a:pt x="150394" y="1225760"/>
                  <a:pt x="148594" y="1219874"/>
                </a:cubicBezTo>
                <a:cubicBezTo>
                  <a:pt x="145824" y="1210734"/>
                  <a:pt x="139125" y="1208574"/>
                  <a:pt x="131238" y="1206978"/>
                </a:cubicBezTo>
                <a:cubicBezTo>
                  <a:pt x="129407" y="1206602"/>
                  <a:pt x="127732" y="1204881"/>
                  <a:pt x="126261" y="1203488"/>
                </a:cubicBezTo>
                <a:cubicBezTo>
                  <a:pt x="121315" y="1198746"/>
                  <a:pt x="116465" y="1193988"/>
                  <a:pt x="108607" y="1196351"/>
                </a:cubicBezTo>
                <a:cubicBezTo>
                  <a:pt x="107871" y="1196570"/>
                  <a:pt x="106808" y="1195695"/>
                  <a:pt x="104758" y="1194849"/>
                </a:cubicBezTo>
                <a:cubicBezTo>
                  <a:pt x="108279" y="1192001"/>
                  <a:pt x="111597" y="1190060"/>
                  <a:pt x="113851" y="1187275"/>
                </a:cubicBezTo>
                <a:cubicBezTo>
                  <a:pt x="115931" y="1184677"/>
                  <a:pt x="116871" y="1181155"/>
                  <a:pt x="118796" y="1177007"/>
                </a:cubicBezTo>
                <a:cubicBezTo>
                  <a:pt x="118388" y="1176350"/>
                  <a:pt x="117340" y="1174660"/>
                  <a:pt x="116058" y="1172626"/>
                </a:cubicBezTo>
                <a:cubicBezTo>
                  <a:pt x="111690" y="1174895"/>
                  <a:pt x="108530" y="1173565"/>
                  <a:pt x="106182" y="1169558"/>
                </a:cubicBezTo>
                <a:cubicBezTo>
                  <a:pt x="103929" y="1165678"/>
                  <a:pt x="104961" y="1162781"/>
                  <a:pt x="109343" y="1162313"/>
                </a:cubicBezTo>
                <a:cubicBezTo>
                  <a:pt x="112349" y="1161984"/>
                  <a:pt x="115446" y="1162516"/>
                  <a:pt x="119923" y="1162734"/>
                </a:cubicBezTo>
                <a:cubicBezTo>
                  <a:pt x="113319" y="1155160"/>
                  <a:pt x="106009" y="1151951"/>
                  <a:pt x="96760" y="1151983"/>
                </a:cubicBezTo>
                <a:cubicBezTo>
                  <a:pt x="94241" y="1144737"/>
                  <a:pt x="89623" y="1139713"/>
                  <a:pt x="81720" y="1137883"/>
                </a:cubicBezTo>
                <a:cubicBezTo>
                  <a:pt x="80202" y="1137539"/>
                  <a:pt x="78294" y="1134392"/>
                  <a:pt x="78401" y="1132656"/>
                </a:cubicBezTo>
                <a:cubicBezTo>
                  <a:pt x="78496" y="1130965"/>
                  <a:pt x="80672" y="1128837"/>
                  <a:pt x="82455" y="1127944"/>
                </a:cubicBezTo>
                <a:cubicBezTo>
                  <a:pt x="85616" y="1126364"/>
                  <a:pt x="89186" y="1125581"/>
                  <a:pt x="92612" y="1124438"/>
                </a:cubicBezTo>
                <a:cubicBezTo>
                  <a:pt x="92159" y="1123343"/>
                  <a:pt x="92018" y="1122560"/>
                  <a:pt x="91799" y="1122529"/>
                </a:cubicBezTo>
                <a:cubicBezTo>
                  <a:pt x="82064" y="1121606"/>
                  <a:pt x="80045" y="1118960"/>
                  <a:pt x="84209" y="1110259"/>
                </a:cubicBezTo>
                <a:cubicBezTo>
                  <a:pt x="86494" y="1105487"/>
                  <a:pt x="83003" y="1103138"/>
                  <a:pt x="81375" y="1099132"/>
                </a:cubicBezTo>
                <a:cubicBezTo>
                  <a:pt x="84913" y="1098913"/>
                  <a:pt x="87840" y="1098741"/>
                  <a:pt x="90767" y="1098569"/>
                </a:cubicBezTo>
                <a:cubicBezTo>
                  <a:pt x="90875" y="1097974"/>
                  <a:pt x="90986" y="1097395"/>
                  <a:pt x="91095" y="1096800"/>
                </a:cubicBezTo>
                <a:cubicBezTo>
                  <a:pt x="87574" y="1094859"/>
                  <a:pt x="84209" y="1092543"/>
                  <a:pt x="80499" y="1091087"/>
                </a:cubicBezTo>
                <a:cubicBezTo>
                  <a:pt x="77025" y="1089726"/>
                  <a:pt x="72564" y="1090289"/>
                  <a:pt x="71328" y="1085078"/>
                </a:cubicBezTo>
                <a:cubicBezTo>
                  <a:pt x="74161" y="1084091"/>
                  <a:pt x="76963" y="1083106"/>
                  <a:pt x="79795" y="1082120"/>
                </a:cubicBezTo>
                <a:cubicBezTo>
                  <a:pt x="77995" y="1075109"/>
                  <a:pt x="72455" y="1072292"/>
                  <a:pt x="67729" y="1068864"/>
                </a:cubicBezTo>
                <a:cubicBezTo>
                  <a:pt x="68778" y="1063621"/>
                  <a:pt x="73379" y="1066016"/>
                  <a:pt x="76337" y="1064263"/>
                </a:cubicBezTo>
                <a:cubicBezTo>
                  <a:pt x="73394" y="1056797"/>
                  <a:pt x="64551" y="1057001"/>
                  <a:pt x="58026" y="1051100"/>
                </a:cubicBezTo>
                <a:cubicBezTo>
                  <a:pt x="63878" y="1049363"/>
                  <a:pt x="68089" y="1048112"/>
                  <a:pt x="72048" y="1046923"/>
                </a:cubicBezTo>
                <a:cubicBezTo>
                  <a:pt x="71642" y="1043401"/>
                  <a:pt x="72252" y="1038221"/>
                  <a:pt x="70748" y="1037516"/>
                </a:cubicBezTo>
                <a:cubicBezTo>
                  <a:pt x="66148" y="1035372"/>
                  <a:pt x="67931" y="1030615"/>
                  <a:pt x="65491" y="1027641"/>
                </a:cubicBezTo>
                <a:cubicBezTo>
                  <a:pt x="64191" y="1026060"/>
                  <a:pt x="67353" y="1021507"/>
                  <a:pt x="62188" y="1019754"/>
                </a:cubicBezTo>
                <a:cubicBezTo>
                  <a:pt x="64489" y="1017875"/>
                  <a:pt x="66022" y="1016608"/>
                  <a:pt x="67917" y="1015059"/>
                </a:cubicBezTo>
                <a:cubicBezTo>
                  <a:pt x="67275" y="1013603"/>
                  <a:pt x="66587" y="1012022"/>
                  <a:pt x="65913" y="1010457"/>
                </a:cubicBezTo>
                <a:cubicBezTo>
                  <a:pt x="65114" y="1010786"/>
                  <a:pt x="64489" y="1010833"/>
                  <a:pt x="64270" y="1011162"/>
                </a:cubicBezTo>
                <a:cubicBezTo>
                  <a:pt x="61139" y="1015810"/>
                  <a:pt x="58980" y="1016280"/>
                  <a:pt x="55240" y="1013039"/>
                </a:cubicBezTo>
                <a:cubicBezTo>
                  <a:pt x="52751" y="1010879"/>
                  <a:pt x="50232" y="1008736"/>
                  <a:pt x="47258" y="1006200"/>
                </a:cubicBezTo>
                <a:cubicBezTo>
                  <a:pt x="48150" y="1005386"/>
                  <a:pt x="48885" y="1004416"/>
                  <a:pt x="49856" y="1003883"/>
                </a:cubicBezTo>
                <a:cubicBezTo>
                  <a:pt x="56492" y="1000284"/>
                  <a:pt x="57775" y="996825"/>
                  <a:pt x="55788" y="989533"/>
                </a:cubicBezTo>
                <a:cubicBezTo>
                  <a:pt x="55319" y="987811"/>
                  <a:pt x="56429" y="985652"/>
                  <a:pt x="56945" y="982991"/>
                </a:cubicBezTo>
                <a:cubicBezTo>
                  <a:pt x="53768" y="981488"/>
                  <a:pt x="49872" y="979642"/>
                  <a:pt x="45365" y="977498"/>
                </a:cubicBezTo>
                <a:cubicBezTo>
                  <a:pt x="46428" y="975009"/>
                  <a:pt x="47289" y="972990"/>
                  <a:pt x="48259" y="970721"/>
                </a:cubicBezTo>
                <a:cubicBezTo>
                  <a:pt x="43956" y="965994"/>
                  <a:pt x="37993" y="964649"/>
                  <a:pt x="30935" y="964023"/>
                </a:cubicBezTo>
                <a:cubicBezTo>
                  <a:pt x="33784" y="959516"/>
                  <a:pt x="32782" y="956495"/>
                  <a:pt x="29464" y="953020"/>
                </a:cubicBezTo>
                <a:cubicBezTo>
                  <a:pt x="26444" y="949859"/>
                  <a:pt x="24549" y="945367"/>
                  <a:pt x="22985" y="941157"/>
                </a:cubicBezTo>
                <a:cubicBezTo>
                  <a:pt x="21952" y="938357"/>
                  <a:pt x="24251" y="936463"/>
                  <a:pt x="26991" y="935445"/>
                </a:cubicBezTo>
                <a:cubicBezTo>
                  <a:pt x="30059" y="934302"/>
                  <a:pt x="33032" y="932957"/>
                  <a:pt x="36052" y="931705"/>
                </a:cubicBezTo>
                <a:cubicBezTo>
                  <a:pt x="36036" y="931142"/>
                  <a:pt x="36006" y="930578"/>
                  <a:pt x="35990" y="930014"/>
                </a:cubicBezTo>
                <a:cubicBezTo>
                  <a:pt x="33313" y="928903"/>
                  <a:pt x="30638" y="927792"/>
                  <a:pt x="26474" y="926070"/>
                </a:cubicBezTo>
                <a:cubicBezTo>
                  <a:pt x="33032" y="923285"/>
                  <a:pt x="38573" y="920937"/>
                  <a:pt x="45444" y="918026"/>
                </a:cubicBezTo>
                <a:cubicBezTo>
                  <a:pt x="37946" y="911140"/>
                  <a:pt x="29666" y="908449"/>
                  <a:pt x="20511" y="907478"/>
                </a:cubicBezTo>
                <a:cubicBezTo>
                  <a:pt x="23548" y="902110"/>
                  <a:pt x="32516" y="900530"/>
                  <a:pt x="38087" y="904192"/>
                </a:cubicBezTo>
                <a:cubicBezTo>
                  <a:pt x="40732" y="901187"/>
                  <a:pt x="38494" y="898917"/>
                  <a:pt x="36913" y="896679"/>
                </a:cubicBezTo>
                <a:cubicBezTo>
                  <a:pt x="34785" y="893643"/>
                  <a:pt x="33846" y="890717"/>
                  <a:pt x="36429" y="887398"/>
                </a:cubicBezTo>
                <a:cubicBezTo>
                  <a:pt x="37085" y="886553"/>
                  <a:pt x="37650" y="884644"/>
                  <a:pt x="37179" y="884081"/>
                </a:cubicBezTo>
                <a:cubicBezTo>
                  <a:pt x="34331" y="880481"/>
                  <a:pt x="37618" y="878384"/>
                  <a:pt x="38885" y="875974"/>
                </a:cubicBezTo>
                <a:cubicBezTo>
                  <a:pt x="37194" y="873282"/>
                  <a:pt x="34754" y="870872"/>
                  <a:pt x="34253" y="868117"/>
                </a:cubicBezTo>
                <a:cubicBezTo>
                  <a:pt x="33860" y="865958"/>
                  <a:pt x="35896" y="863360"/>
                  <a:pt x="37053" y="860417"/>
                </a:cubicBezTo>
                <a:cubicBezTo>
                  <a:pt x="36068" y="859494"/>
                  <a:pt x="34331" y="858258"/>
                  <a:pt x="33078" y="856662"/>
                </a:cubicBezTo>
                <a:cubicBezTo>
                  <a:pt x="29855" y="852546"/>
                  <a:pt x="30560" y="847474"/>
                  <a:pt x="34754" y="844360"/>
                </a:cubicBezTo>
                <a:cubicBezTo>
                  <a:pt x="37430" y="842357"/>
                  <a:pt x="40310" y="840620"/>
                  <a:pt x="43346" y="838601"/>
                </a:cubicBezTo>
                <a:cubicBezTo>
                  <a:pt x="42594" y="836253"/>
                  <a:pt x="41827" y="834359"/>
                  <a:pt x="41390" y="832388"/>
                </a:cubicBezTo>
                <a:cubicBezTo>
                  <a:pt x="41013" y="830666"/>
                  <a:pt x="40997" y="828866"/>
                  <a:pt x="40795" y="826895"/>
                </a:cubicBezTo>
                <a:cubicBezTo>
                  <a:pt x="38447" y="826895"/>
                  <a:pt x="36241" y="826895"/>
                  <a:pt x="33878" y="826895"/>
                </a:cubicBezTo>
                <a:cubicBezTo>
                  <a:pt x="33720" y="825877"/>
                  <a:pt x="33283" y="824986"/>
                  <a:pt x="33548" y="824453"/>
                </a:cubicBezTo>
                <a:lnTo>
                  <a:pt x="45053" y="817991"/>
                </a:lnTo>
                <a:lnTo>
                  <a:pt x="45111" y="818038"/>
                </a:lnTo>
                <a:lnTo>
                  <a:pt x="46085" y="820259"/>
                </a:lnTo>
                <a:cubicBezTo>
                  <a:pt x="46382" y="820024"/>
                  <a:pt x="46679" y="819805"/>
                  <a:pt x="46993" y="819569"/>
                </a:cubicBezTo>
                <a:lnTo>
                  <a:pt x="45111" y="818038"/>
                </a:lnTo>
                <a:lnTo>
                  <a:pt x="45084" y="817974"/>
                </a:lnTo>
                <a:lnTo>
                  <a:pt x="45053" y="817991"/>
                </a:lnTo>
                <a:lnTo>
                  <a:pt x="45051" y="817989"/>
                </a:lnTo>
                <a:cubicBezTo>
                  <a:pt x="41498" y="815126"/>
                  <a:pt x="37931" y="812261"/>
                  <a:pt x="34238" y="809288"/>
                </a:cubicBezTo>
                <a:cubicBezTo>
                  <a:pt x="30903" y="809460"/>
                  <a:pt x="27821" y="816190"/>
                  <a:pt x="23908" y="810133"/>
                </a:cubicBezTo>
                <a:cubicBezTo>
                  <a:pt x="27695" y="804718"/>
                  <a:pt x="30997" y="802401"/>
                  <a:pt x="40512" y="798880"/>
                </a:cubicBezTo>
                <a:cubicBezTo>
                  <a:pt x="39261" y="794921"/>
                  <a:pt x="38462" y="790633"/>
                  <a:pt x="36554" y="786892"/>
                </a:cubicBezTo>
                <a:cubicBezTo>
                  <a:pt x="34284" y="782447"/>
                  <a:pt x="33596" y="778112"/>
                  <a:pt x="34628" y="773339"/>
                </a:cubicBezTo>
                <a:cubicBezTo>
                  <a:pt x="35551" y="769066"/>
                  <a:pt x="36366" y="764779"/>
                  <a:pt x="37337" y="760521"/>
                </a:cubicBezTo>
                <a:cubicBezTo>
                  <a:pt x="38150" y="756953"/>
                  <a:pt x="36412" y="754981"/>
                  <a:pt x="33266" y="754199"/>
                </a:cubicBezTo>
                <a:cubicBezTo>
                  <a:pt x="30340" y="753463"/>
                  <a:pt x="27305" y="753150"/>
                  <a:pt x="23768" y="752555"/>
                </a:cubicBezTo>
                <a:cubicBezTo>
                  <a:pt x="25677" y="748204"/>
                  <a:pt x="29119" y="749269"/>
                  <a:pt x="31921" y="748987"/>
                </a:cubicBezTo>
                <a:cubicBezTo>
                  <a:pt x="37319" y="748439"/>
                  <a:pt x="42750" y="748110"/>
                  <a:pt x="48135" y="747390"/>
                </a:cubicBezTo>
                <a:cubicBezTo>
                  <a:pt x="49403" y="747218"/>
                  <a:pt x="50498" y="745857"/>
                  <a:pt x="53220" y="743980"/>
                </a:cubicBezTo>
                <a:cubicBezTo>
                  <a:pt x="48589" y="743980"/>
                  <a:pt x="45756" y="743980"/>
                  <a:pt x="41686" y="743980"/>
                </a:cubicBezTo>
                <a:cubicBezTo>
                  <a:pt x="45255" y="738971"/>
                  <a:pt x="48135" y="734918"/>
                  <a:pt x="51843" y="729722"/>
                </a:cubicBezTo>
                <a:cubicBezTo>
                  <a:pt x="44441" y="727734"/>
                  <a:pt x="39042" y="721442"/>
                  <a:pt x="30794" y="729299"/>
                </a:cubicBezTo>
                <a:cubicBezTo>
                  <a:pt x="30246" y="725089"/>
                  <a:pt x="29871" y="722194"/>
                  <a:pt x="29370" y="718296"/>
                </a:cubicBezTo>
                <a:cubicBezTo>
                  <a:pt x="33125" y="720049"/>
                  <a:pt x="35583" y="721192"/>
                  <a:pt x="38103" y="722366"/>
                </a:cubicBezTo>
                <a:cubicBezTo>
                  <a:pt x="42532" y="717952"/>
                  <a:pt x="38244" y="714290"/>
                  <a:pt x="37961" y="709815"/>
                </a:cubicBezTo>
                <a:cubicBezTo>
                  <a:pt x="39949" y="710003"/>
                  <a:pt x="41859" y="710189"/>
                  <a:pt x="43769" y="710363"/>
                </a:cubicBezTo>
                <a:cubicBezTo>
                  <a:pt x="44034" y="709940"/>
                  <a:pt x="44300" y="709517"/>
                  <a:pt x="44566" y="709079"/>
                </a:cubicBezTo>
                <a:cubicBezTo>
                  <a:pt x="42344" y="706856"/>
                  <a:pt x="39527" y="704963"/>
                  <a:pt x="38087" y="702317"/>
                </a:cubicBezTo>
                <a:cubicBezTo>
                  <a:pt x="36601" y="699594"/>
                  <a:pt x="36475" y="696136"/>
                  <a:pt x="35630" y="692442"/>
                </a:cubicBezTo>
                <a:cubicBezTo>
                  <a:pt x="31310" y="690611"/>
                  <a:pt x="26240" y="688451"/>
                  <a:pt x="20950" y="686198"/>
                </a:cubicBezTo>
                <a:cubicBezTo>
                  <a:pt x="23735" y="681408"/>
                  <a:pt x="26521" y="685838"/>
                  <a:pt x="28399" y="685072"/>
                </a:cubicBezTo>
                <a:cubicBezTo>
                  <a:pt x="34331" y="680267"/>
                  <a:pt x="33236" y="673959"/>
                  <a:pt x="32547" y="668294"/>
                </a:cubicBezTo>
                <a:cubicBezTo>
                  <a:pt x="32249" y="665837"/>
                  <a:pt x="28948" y="663599"/>
                  <a:pt x="26741" y="661580"/>
                </a:cubicBezTo>
                <a:cubicBezTo>
                  <a:pt x="25301" y="660249"/>
                  <a:pt x="22702" y="659843"/>
                  <a:pt x="24690" y="656024"/>
                </a:cubicBezTo>
                <a:cubicBezTo>
                  <a:pt x="27053" y="657183"/>
                  <a:pt x="29432" y="658373"/>
                  <a:pt x="31842" y="659498"/>
                </a:cubicBezTo>
                <a:cubicBezTo>
                  <a:pt x="37618" y="662206"/>
                  <a:pt x="39135" y="662065"/>
                  <a:pt x="41513" y="656479"/>
                </a:cubicBezTo>
                <a:cubicBezTo>
                  <a:pt x="43643" y="651501"/>
                  <a:pt x="47180" y="652065"/>
                  <a:pt x="51500" y="652425"/>
                </a:cubicBezTo>
                <a:cubicBezTo>
                  <a:pt x="46397" y="644364"/>
                  <a:pt x="35176" y="644771"/>
                  <a:pt x="29417" y="635960"/>
                </a:cubicBezTo>
                <a:cubicBezTo>
                  <a:pt x="31811" y="635741"/>
                  <a:pt x="33438" y="635193"/>
                  <a:pt x="34894" y="635507"/>
                </a:cubicBezTo>
                <a:cubicBezTo>
                  <a:pt x="49511" y="638621"/>
                  <a:pt x="64114" y="641845"/>
                  <a:pt x="78700" y="645116"/>
                </a:cubicBezTo>
                <a:cubicBezTo>
                  <a:pt x="81125" y="645656"/>
                  <a:pt x="82554" y="644721"/>
                  <a:pt x="83735" y="643425"/>
                </a:cubicBezTo>
                <a:lnTo>
                  <a:pt x="87271" y="639598"/>
                </a:lnTo>
                <a:lnTo>
                  <a:pt x="87323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3" y="639060"/>
                  <a:pt x="87668" y="639310"/>
                  <a:pt x="87291" y="639575"/>
                </a:cubicBezTo>
                <a:lnTo>
                  <a:pt x="87271" y="639598"/>
                </a:lnTo>
                <a:lnTo>
                  <a:pt x="59027" y="634896"/>
                </a:lnTo>
                <a:cubicBezTo>
                  <a:pt x="51953" y="633816"/>
                  <a:pt x="44582" y="633848"/>
                  <a:pt x="37961" y="628010"/>
                </a:cubicBezTo>
                <a:cubicBezTo>
                  <a:pt x="43095" y="626351"/>
                  <a:pt x="48870" y="627431"/>
                  <a:pt x="51123" y="621812"/>
                </a:cubicBezTo>
                <a:cubicBezTo>
                  <a:pt x="50561" y="620623"/>
                  <a:pt x="49934" y="619324"/>
                  <a:pt x="49136" y="617681"/>
                </a:cubicBezTo>
                <a:cubicBezTo>
                  <a:pt x="50341" y="617133"/>
                  <a:pt x="51342" y="616225"/>
                  <a:pt x="52109" y="616397"/>
                </a:cubicBezTo>
                <a:cubicBezTo>
                  <a:pt x="55631" y="617195"/>
                  <a:pt x="59105" y="618213"/>
                  <a:pt x="62533" y="619324"/>
                </a:cubicBezTo>
                <a:cubicBezTo>
                  <a:pt x="67463" y="620921"/>
                  <a:pt x="72237" y="622047"/>
                  <a:pt x="75382" y="616194"/>
                </a:cubicBezTo>
                <a:cubicBezTo>
                  <a:pt x="78214" y="617368"/>
                  <a:pt x="80578" y="618354"/>
                  <a:pt x="82941" y="619340"/>
                </a:cubicBezTo>
                <a:cubicBezTo>
                  <a:pt x="85648" y="612798"/>
                  <a:pt x="85554" y="612657"/>
                  <a:pt x="73722" y="607258"/>
                </a:cubicBezTo>
                <a:cubicBezTo>
                  <a:pt x="74835" y="609683"/>
                  <a:pt x="75617" y="611342"/>
                  <a:pt x="76744" y="613799"/>
                </a:cubicBezTo>
                <a:cubicBezTo>
                  <a:pt x="74615" y="613064"/>
                  <a:pt x="72925" y="612485"/>
                  <a:pt x="70781" y="611733"/>
                </a:cubicBezTo>
                <a:cubicBezTo>
                  <a:pt x="70013" y="613080"/>
                  <a:pt x="69215" y="614488"/>
                  <a:pt x="68495" y="615740"/>
                </a:cubicBezTo>
                <a:cubicBezTo>
                  <a:pt x="65225" y="613533"/>
                  <a:pt x="62252" y="611530"/>
                  <a:pt x="58620" y="609089"/>
                </a:cubicBezTo>
                <a:cubicBezTo>
                  <a:pt x="61202" y="608541"/>
                  <a:pt x="63236" y="608102"/>
                  <a:pt x="65131" y="607696"/>
                </a:cubicBezTo>
                <a:cubicBezTo>
                  <a:pt x="58776" y="599950"/>
                  <a:pt x="51264" y="594550"/>
                  <a:pt x="40544" y="594440"/>
                </a:cubicBezTo>
                <a:cubicBezTo>
                  <a:pt x="40872" y="593595"/>
                  <a:pt x="41201" y="592766"/>
                  <a:pt x="41531" y="591921"/>
                </a:cubicBezTo>
                <a:cubicBezTo>
                  <a:pt x="49746" y="591921"/>
                  <a:pt x="57962" y="591921"/>
                  <a:pt x="66789" y="591921"/>
                </a:cubicBezTo>
                <a:cubicBezTo>
                  <a:pt x="61719" y="589354"/>
                  <a:pt x="56992" y="586943"/>
                  <a:pt x="50842" y="583829"/>
                </a:cubicBezTo>
                <a:cubicBezTo>
                  <a:pt x="53690" y="582138"/>
                  <a:pt x="54895" y="581435"/>
                  <a:pt x="56617" y="580417"/>
                </a:cubicBezTo>
                <a:cubicBezTo>
                  <a:pt x="53940" y="576332"/>
                  <a:pt x="54286" y="572717"/>
                  <a:pt x="60530" y="570933"/>
                </a:cubicBezTo>
                <a:cubicBezTo>
                  <a:pt x="57838" y="565784"/>
                  <a:pt x="55552" y="561449"/>
                  <a:pt x="52736" y="556065"/>
                </a:cubicBezTo>
                <a:cubicBezTo>
                  <a:pt x="53299" y="552090"/>
                  <a:pt x="54081" y="546519"/>
                  <a:pt x="54959" y="540321"/>
                </a:cubicBezTo>
                <a:cubicBezTo>
                  <a:pt x="56555" y="540321"/>
                  <a:pt x="59246" y="540321"/>
                  <a:pt x="62439" y="540321"/>
                </a:cubicBezTo>
                <a:cubicBezTo>
                  <a:pt x="62298" y="536800"/>
                  <a:pt x="63942" y="533858"/>
                  <a:pt x="59888" y="531260"/>
                </a:cubicBezTo>
                <a:cubicBezTo>
                  <a:pt x="57759" y="529898"/>
                  <a:pt x="57180" y="526111"/>
                  <a:pt x="55161" y="521838"/>
                </a:cubicBezTo>
                <a:cubicBezTo>
                  <a:pt x="57713" y="522636"/>
                  <a:pt x="58541" y="522731"/>
                  <a:pt x="59183" y="523137"/>
                </a:cubicBezTo>
                <a:cubicBezTo>
                  <a:pt x="59997" y="523654"/>
                  <a:pt x="60638" y="524436"/>
                  <a:pt x="61640" y="525375"/>
                </a:cubicBezTo>
                <a:cubicBezTo>
                  <a:pt x="65600" y="521385"/>
                  <a:pt x="69262" y="517941"/>
                  <a:pt x="67556" y="511759"/>
                </a:cubicBezTo>
                <a:cubicBezTo>
                  <a:pt x="67181" y="510366"/>
                  <a:pt x="68276" y="508363"/>
                  <a:pt x="69091" y="506877"/>
                </a:cubicBezTo>
                <a:cubicBezTo>
                  <a:pt x="71798" y="501931"/>
                  <a:pt x="70890" y="499990"/>
                  <a:pt x="65287" y="499379"/>
                </a:cubicBezTo>
                <a:cubicBezTo>
                  <a:pt x="64114" y="499255"/>
                  <a:pt x="62924" y="499364"/>
                  <a:pt x="60732" y="499364"/>
                </a:cubicBezTo>
                <a:cubicBezTo>
                  <a:pt x="63925" y="494841"/>
                  <a:pt x="67776" y="493308"/>
                  <a:pt x="71297" y="495263"/>
                </a:cubicBezTo>
                <a:cubicBezTo>
                  <a:pt x="76038" y="497877"/>
                  <a:pt x="79154" y="495905"/>
                  <a:pt x="82675" y="493511"/>
                </a:cubicBezTo>
                <a:cubicBezTo>
                  <a:pt x="86916" y="490616"/>
                  <a:pt x="91189" y="487783"/>
                  <a:pt x="96791" y="484027"/>
                </a:cubicBezTo>
                <a:cubicBezTo>
                  <a:pt x="87354" y="485795"/>
                  <a:pt x="87260" y="478298"/>
                  <a:pt x="83645" y="474449"/>
                </a:cubicBezTo>
                <a:cubicBezTo>
                  <a:pt x="83834" y="473885"/>
                  <a:pt x="84005" y="473322"/>
                  <a:pt x="84194" y="472758"/>
                </a:cubicBezTo>
                <a:cubicBezTo>
                  <a:pt x="86979" y="473072"/>
                  <a:pt x="89765" y="473384"/>
                  <a:pt x="92660" y="473729"/>
                </a:cubicBezTo>
                <a:cubicBezTo>
                  <a:pt x="97542" y="468737"/>
                  <a:pt x="92597" y="465873"/>
                  <a:pt x="90062" y="461678"/>
                </a:cubicBezTo>
                <a:cubicBezTo>
                  <a:pt x="92206" y="461976"/>
                  <a:pt x="94381" y="462617"/>
                  <a:pt x="96478" y="462429"/>
                </a:cubicBezTo>
                <a:cubicBezTo>
                  <a:pt x="98013" y="462289"/>
                  <a:pt x="99437" y="461036"/>
                  <a:pt x="100907" y="460286"/>
                </a:cubicBezTo>
                <a:cubicBezTo>
                  <a:pt x="99827" y="459127"/>
                  <a:pt x="98936" y="457641"/>
                  <a:pt x="97620" y="456889"/>
                </a:cubicBezTo>
                <a:cubicBezTo>
                  <a:pt x="96384" y="456169"/>
                  <a:pt x="94694" y="456216"/>
                  <a:pt x="92237" y="455732"/>
                </a:cubicBezTo>
                <a:cubicBezTo>
                  <a:pt x="94083" y="452633"/>
                  <a:pt x="95587" y="450097"/>
                  <a:pt x="96995" y="447749"/>
                </a:cubicBezTo>
                <a:cubicBezTo>
                  <a:pt x="101534" y="449064"/>
                  <a:pt x="105868" y="450316"/>
                  <a:pt x="111488" y="451928"/>
                </a:cubicBezTo>
                <a:lnTo>
                  <a:pt x="110643" y="442626"/>
                </a:lnTo>
                <a:lnTo>
                  <a:pt x="110672" y="442631"/>
                </a:lnTo>
                <a:lnTo>
                  <a:pt x="110985" y="442302"/>
                </a:lnTo>
                <a:lnTo>
                  <a:pt x="110931" y="442295"/>
                </a:lnTo>
                <a:lnTo>
                  <a:pt x="110939" y="442287"/>
                </a:lnTo>
                <a:cubicBezTo>
                  <a:pt x="115228" y="439862"/>
                  <a:pt x="113084" y="436607"/>
                  <a:pt x="111550" y="433476"/>
                </a:cubicBezTo>
                <a:cubicBezTo>
                  <a:pt x="118404" y="433492"/>
                  <a:pt x="118858" y="434150"/>
                  <a:pt x="117512" y="441677"/>
                </a:cubicBezTo>
                <a:cubicBezTo>
                  <a:pt x="122958" y="438156"/>
                  <a:pt x="124179" y="432866"/>
                  <a:pt x="123553" y="427107"/>
                </a:cubicBezTo>
                <a:cubicBezTo>
                  <a:pt x="123005" y="422130"/>
                  <a:pt x="125274" y="419876"/>
                  <a:pt x="129704" y="418844"/>
                </a:cubicBezTo>
                <a:cubicBezTo>
                  <a:pt x="136825" y="417168"/>
                  <a:pt x="141942" y="412771"/>
                  <a:pt x="145886" y="406793"/>
                </a:cubicBezTo>
                <a:cubicBezTo>
                  <a:pt x="148155" y="403365"/>
                  <a:pt x="150456" y="399953"/>
                  <a:pt x="152898" y="396651"/>
                </a:cubicBezTo>
                <a:cubicBezTo>
                  <a:pt x="155432" y="393208"/>
                  <a:pt x="158563" y="391314"/>
                  <a:pt x="162789" y="394523"/>
                </a:cubicBezTo>
                <a:cubicBezTo>
                  <a:pt x="164354" y="392113"/>
                  <a:pt x="165590" y="390172"/>
                  <a:pt x="166811" y="388294"/>
                </a:cubicBezTo>
                <a:cubicBezTo>
                  <a:pt x="174621" y="389436"/>
                  <a:pt x="176138" y="380093"/>
                  <a:pt x="183791" y="379451"/>
                </a:cubicBezTo>
                <a:cubicBezTo>
                  <a:pt x="180943" y="376619"/>
                  <a:pt x="177141" y="374975"/>
                  <a:pt x="179519" y="371000"/>
                </a:cubicBezTo>
                <a:cubicBezTo>
                  <a:pt x="181053" y="368449"/>
                  <a:pt x="182601" y="365898"/>
                  <a:pt x="184448" y="362831"/>
                </a:cubicBezTo>
                <a:cubicBezTo>
                  <a:pt x="183134" y="361876"/>
                  <a:pt x="181397" y="360624"/>
                  <a:pt x="178925" y="358840"/>
                </a:cubicBezTo>
                <a:cubicBezTo>
                  <a:pt x="184808" y="357213"/>
                  <a:pt x="188001" y="361156"/>
                  <a:pt x="192962" y="363598"/>
                </a:cubicBezTo>
                <a:cubicBezTo>
                  <a:pt x="193495" y="362282"/>
                  <a:pt x="194215" y="360577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1" y="362079"/>
                  <a:pt x="199113" y="364693"/>
                  <a:pt x="199896" y="366743"/>
                </a:cubicBezTo>
                <a:cubicBezTo>
                  <a:pt x="203199" y="362189"/>
                  <a:pt x="206672" y="357385"/>
                  <a:pt x="210429" y="352204"/>
                </a:cubicBezTo>
                <a:cubicBezTo>
                  <a:pt x="208034" y="352016"/>
                  <a:pt x="205155" y="351797"/>
                  <a:pt x="200381" y="351438"/>
                </a:cubicBezTo>
                <a:cubicBezTo>
                  <a:pt x="203214" y="349794"/>
                  <a:pt x="204466" y="348808"/>
                  <a:pt x="205905" y="348276"/>
                </a:cubicBezTo>
                <a:cubicBezTo>
                  <a:pt x="213527" y="345522"/>
                  <a:pt x="218786" y="341187"/>
                  <a:pt x="218504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1" y="324144"/>
                  <a:pt x="226752" y="321029"/>
                  <a:pt x="228410" y="317335"/>
                </a:cubicBezTo>
                <a:cubicBezTo>
                  <a:pt x="231228" y="311075"/>
                  <a:pt x="233622" y="303876"/>
                  <a:pt x="241323" y="301106"/>
                </a:cubicBezTo>
                <a:cubicBezTo>
                  <a:pt x="242652" y="300636"/>
                  <a:pt x="244295" y="298571"/>
                  <a:pt x="244249" y="297287"/>
                </a:cubicBezTo>
                <a:cubicBezTo>
                  <a:pt x="244170" y="294611"/>
                  <a:pt x="241995" y="294767"/>
                  <a:pt x="239632" y="294815"/>
                </a:cubicBezTo>
                <a:cubicBezTo>
                  <a:pt x="235625" y="294877"/>
                  <a:pt x="235625" y="294533"/>
                  <a:pt x="235203" y="288914"/>
                </a:cubicBezTo>
                <a:cubicBezTo>
                  <a:pt x="238145" y="287678"/>
                  <a:pt x="241104" y="286426"/>
                  <a:pt x="244295" y="285064"/>
                </a:cubicBezTo>
                <a:cubicBezTo>
                  <a:pt x="248162" y="286943"/>
                  <a:pt x="248663" y="294016"/>
                  <a:pt x="254828" y="292607"/>
                </a:cubicBezTo>
                <a:cubicBezTo>
                  <a:pt x="256816" y="292154"/>
                  <a:pt x="258647" y="290980"/>
                  <a:pt x="260556" y="290136"/>
                </a:cubicBezTo>
                <a:cubicBezTo>
                  <a:pt x="260337" y="289572"/>
                  <a:pt x="260119" y="288992"/>
                  <a:pt x="259898" y="288429"/>
                </a:cubicBezTo>
                <a:cubicBezTo>
                  <a:pt x="258068" y="288899"/>
                  <a:pt x="256252" y="289353"/>
                  <a:pt x="254453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50" y="275846"/>
                  <a:pt x="256252" y="274156"/>
                  <a:pt x="255299" y="272168"/>
                </a:cubicBezTo>
                <a:cubicBezTo>
                  <a:pt x="254593" y="270713"/>
                  <a:pt x="254734" y="268866"/>
                  <a:pt x="254499" y="267192"/>
                </a:cubicBezTo>
                <a:cubicBezTo>
                  <a:pt x="256128" y="266988"/>
                  <a:pt x="257756" y="266785"/>
                  <a:pt x="259602" y="266550"/>
                </a:cubicBezTo>
                <a:cubicBezTo>
                  <a:pt x="260134" y="264985"/>
                  <a:pt x="260352" y="262371"/>
                  <a:pt x="261714" y="260650"/>
                </a:cubicBezTo>
                <a:cubicBezTo>
                  <a:pt x="266362" y="254734"/>
                  <a:pt x="266175" y="253920"/>
                  <a:pt x="258757" y="252042"/>
                </a:cubicBezTo>
                <a:cubicBezTo>
                  <a:pt x="258366" y="251948"/>
                  <a:pt x="258099" y="251385"/>
                  <a:pt x="257490" y="250743"/>
                </a:cubicBezTo>
                <a:cubicBezTo>
                  <a:pt x="259805" y="248552"/>
                  <a:pt x="263169" y="247268"/>
                  <a:pt x="264970" y="249491"/>
                </a:cubicBezTo>
                <a:cubicBezTo>
                  <a:pt x="267381" y="252480"/>
                  <a:pt x="268663" y="256612"/>
                  <a:pt x="269634" y="260462"/>
                </a:cubicBezTo>
                <a:cubicBezTo>
                  <a:pt x="270339" y="263264"/>
                  <a:pt x="269775" y="266394"/>
                  <a:pt x="269775" y="269383"/>
                </a:cubicBezTo>
                <a:cubicBezTo>
                  <a:pt x="270339" y="269429"/>
                  <a:pt x="270917" y="269492"/>
                  <a:pt x="271481" y="269539"/>
                </a:cubicBezTo>
                <a:cubicBezTo>
                  <a:pt x="272388" y="264765"/>
                  <a:pt x="273202" y="259977"/>
                  <a:pt x="274266" y="255235"/>
                </a:cubicBezTo>
                <a:cubicBezTo>
                  <a:pt x="274579" y="253795"/>
                  <a:pt x="275440" y="252433"/>
                  <a:pt x="276255" y="251165"/>
                </a:cubicBezTo>
                <a:cubicBezTo>
                  <a:pt x="279995" y="245390"/>
                  <a:pt x="280401" y="242589"/>
                  <a:pt x="277757" y="239975"/>
                </a:cubicBezTo>
                <a:cubicBezTo>
                  <a:pt x="274705" y="236971"/>
                  <a:pt x="270339" y="236924"/>
                  <a:pt x="264704" y="240069"/>
                </a:cubicBezTo>
                <a:cubicBezTo>
                  <a:pt x="265409" y="241541"/>
                  <a:pt x="266129" y="243027"/>
                  <a:pt x="267333" y="245547"/>
                </a:cubicBezTo>
                <a:cubicBezTo>
                  <a:pt x="265017" y="244326"/>
                  <a:pt x="262716" y="243888"/>
                  <a:pt x="262200" y="242683"/>
                </a:cubicBezTo>
                <a:cubicBezTo>
                  <a:pt x="260525" y="238802"/>
                  <a:pt x="259227" y="234701"/>
                  <a:pt x="258349" y="230570"/>
                </a:cubicBezTo>
                <a:cubicBezTo>
                  <a:pt x="257709" y="227549"/>
                  <a:pt x="262826" y="222650"/>
                  <a:pt x="266175" y="223668"/>
                </a:cubicBezTo>
                <a:cubicBezTo>
                  <a:pt x="271590" y="225296"/>
                  <a:pt x="274422" y="223245"/>
                  <a:pt x="276771" y="218848"/>
                </a:cubicBezTo>
                <a:cubicBezTo>
                  <a:pt x="277334" y="217784"/>
                  <a:pt x="278711" y="217142"/>
                  <a:pt x="279728" y="216344"/>
                </a:cubicBezTo>
                <a:cubicBezTo>
                  <a:pt x="287068" y="210600"/>
                  <a:pt x="287068" y="210600"/>
                  <a:pt x="282075" y="202649"/>
                </a:cubicBezTo>
                <a:cubicBezTo>
                  <a:pt x="285191" y="201883"/>
                  <a:pt x="288133" y="201147"/>
                  <a:pt x="291309" y="200365"/>
                </a:cubicBezTo>
                <a:cubicBezTo>
                  <a:pt x="292624" y="193369"/>
                  <a:pt x="293845" y="186717"/>
                  <a:pt x="285237" y="182398"/>
                </a:cubicBezTo>
                <a:cubicBezTo>
                  <a:pt x="284673" y="187391"/>
                  <a:pt x="281246" y="189362"/>
                  <a:pt x="276911" y="189957"/>
                </a:cubicBezTo>
                <a:cubicBezTo>
                  <a:pt x="273296" y="190458"/>
                  <a:pt x="271011" y="187547"/>
                  <a:pt x="272952" y="184714"/>
                </a:cubicBezTo>
                <a:cubicBezTo>
                  <a:pt x="274829" y="181991"/>
                  <a:pt x="277740" y="180003"/>
                  <a:pt x="279916" y="177453"/>
                </a:cubicBezTo>
                <a:cubicBezTo>
                  <a:pt x="282405" y="174542"/>
                  <a:pt x="285205" y="175324"/>
                  <a:pt x="288430" y="175544"/>
                </a:cubicBezTo>
                <a:cubicBezTo>
                  <a:pt x="290589" y="175700"/>
                  <a:pt x="293204" y="174072"/>
                  <a:pt x="295050" y="172570"/>
                </a:cubicBezTo>
                <a:cubicBezTo>
                  <a:pt x="296974" y="171005"/>
                  <a:pt x="298242" y="168626"/>
                  <a:pt x="299337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2" y="171239"/>
                  <a:pt x="309682" y="170378"/>
                  <a:pt x="309948" y="169298"/>
                </a:cubicBezTo>
                <a:cubicBezTo>
                  <a:pt x="311154" y="164604"/>
                  <a:pt x="314643" y="163555"/>
                  <a:pt x="318400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5" y="156982"/>
                  <a:pt x="319072" y="154493"/>
                  <a:pt x="317648" y="151692"/>
                </a:cubicBezTo>
                <a:cubicBezTo>
                  <a:pt x="315425" y="152162"/>
                  <a:pt x="313470" y="152568"/>
                  <a:pt x="311420" y="152991"/>
                </a:cubicBezTo>
                <a:cubicBezTo>
                  <a:pt x="315223" y="160691"/>
                  <a:pt x="310715" y="160628"/>
                  <a:pt x="304785" y="160190"/>
                </a:cubicBezTo>
                <a:cubicBezTo>
                  <a:pt x="307539" y="151989"/>
                  <a:pt x="298101" y="153461"/>
                  <a:pt x="295707" y="147513"/>
                </a:cubicBezTo>
                <a:cubicBezTo>
                  <a:pt x="297883" y="146355"/>
                  <a:pt x="300339" y="145416"/>
                  <a:pt x="302327" y="143882"/>
                </a:cubicBezTo>
                <a:cubicBezTo>
                  <a:pt x="304111" y="142505"/>
                  <a:pt x="305379" y="140471"/>
                  <a:pt x="307508" y="137999"/>
                </a:cubicBezTo>
                <a:cubicBezTo>
                  <a:pt x="310042" y="137810"/>
                  <a:pt x="313846" y="142568"/>
                  <a:pt x="318431" y="137341"/>
                </a:cubicBezTo>
                <a:cubicBezTo>
                  <a:pt x="314909" y="136386"/>
                  <a:pt x="312109" y="135635"/>
                  <a:pt x="308273" y="134602"/>
                </a:cubicBezTo>
                <a:cubicBezTo>
                  <a:pt x="315489" y="130094"/>
                  <a:pt x="319308" y="122223"/>
                  <a:pt x="328181" y="120986"/>
                </a:cubicBezTo>
                <a:cubicBezTo>
                  <a:pt x="329371" y="120814"/>
                  <a:pt x="330467" y="118498"/>
                  <a:pt x="331203" y="116980"/>
                </a:cubicBezTo>
                <a:cubicBezTo>
                  <a:pt x="332031" y="115243"/>
                  <a:pt x="332391" y="113286"/>
                  <a:pt x="333142" y="110845"/>
                </a:cubicBezTo>
                <a:cubicBezTo>
                  <a:pt x="338010" y="113458"/>
                  <a:pt x="340358" y="120485"/>
                  <a:pt x="347290" y="115321"/>
                </a:cubicBezTo>
                <a:cubicBezTo>
                  <a:pt x="348026" y="118936"/>
                  <a:pt x="348558" y="121534"/>
                  <a:pt x="349091" y="124132"/>
                </a:cubicBezTo>
                <a:cubicBezTo>
                  <a:pt x="349481" y="124241"/>
                  <a:pt x="349857" y="124335"/>
                  <a:pt x="350248" y="124445"/>
                </a:cubicBezTo>
                <a:cubicBezTo>
                  <a:pt x="351406" y="121001"/>
                  <a:pt x="352925" y="117621"/>
                  <a:pt x="353535" y="114084"/>
                </a:cubicBezTo>
                <a:cubicBezTo>
                  <a:pt x="353833" y="112347"/>
                  <a:pt x="353097" y="109828"/>
                  <a:pt x="349748" y="110939"/>
                </a:cubicBezTo>
                <a:cubicBezTo>
                  <a:pt x="348620" y="111314"/>
                  <a:pt x="346587" y="110720"/>
                  <a:pt x="345741" y="109828"/>
                </a:cubicBezTo>
                <a:cubicBezTo>
                  <a:pt x="339543" y="103208"/>
                  <a:pt x="333533" y="96384"/>
                  <a:pt x="326319" y="88355"/>
                </a:cubicBezTo>
                <a:cubicBezTo>
                  <a:pt x="327993" y="87604"/>
                  <a:pt x="329653" y="86869"/>
                  <a:pt x="331264" y="86149"/>
                </a:cubicBezTo>
                <a:cubicBezTo>
                  <a:pt x="330232" y="82862"/>
                  <a:pt x="329418" y="80311"/>
                  <a:pt x="328620" y="77776"/>
                </a:cubicBezTo>
                <a:cubicBezTo>
                  <a:pt x="329011" y="77447"/>
                  <a:pt x="329387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6" y="88480"/>
                  <a:pt x="350406" y="84490"/>
                  <a:pt x="349481" y="79529"/>
                </a:cubicBezTo>
                <a:cubicBezTo>
                  <a:pt x="350749" y="78840"/>
                  <a:pt x="352580" y="77854"/>
                  <a:pt x="354897" y="76602"/>
                </a:cubicBezTo>
                <a:cubicBezTo>
                  <a:pt x="355851" y="81140"/>
                  <a:pt x="355632" y="85491"/>
                  <a:pt x="357667" y="88058"/>
                </a:cubicBezTo>
                <a:cubicBezTo>
                  <a:pt x="359498" y="90374"/>
                  <a:pt x="363802" y="90734"/>
                  <a:pt x="367010" y="91955"/>
                </a:cubicBezTo>
                <a:cubicBezTo>
                  <a:pt x="367291" y="91345"/>
                  <a:pt x="367573" y="90749"/>
                  <a:pt x="367838" y="90140"/>
                </a:cubicBezTo>
                <a:cubicBezTo>
                  <a:pt x="365414" y="88527"/>
                  <a:pt x="362988" y="86900"/>
                  <a:pt x="360593" y="85304"/>
                </a:cubicBezTo>
                <a:cubicBezTo>
                  <a:pt x="362628" y="76054"/>
                  <a:pt x="360719" y="73003"/>
                  <a:pt x="351390" y="69825"/>
                </a:cubicBezTo>
                <a:cubicBezTo>
                  <a:pt x="349496" y="69184"/>
                  <a:pt x="347557" y="68072"/>
                  <a:pt x="346210" y="66633"/>
                </a:cubicBezTo>
                <a:cubicBezTo>
                  <a:pt x="341814" y="61922"/>
                  <a:pt x="337666" y="56976"/>
                  <a:pt x="332736" y="51326"/>
                </a:cubicBezTo>
                <a:cubicBezTo>
                  <a:pt x="342376" y="51170"/>
                  <a:pt x="344756" y="58166"/>
                  <a:pt x="348777" y="65224"/>
                </a:cubicBezTo>
                <a:cubicBezTo>
                  <a:pt x="349481" y="61014"/>
                  <a:pt x="347009" y="56867"/>
                  <a:pt x="351751" y="55881"/>
                </a:cubicBezTo>
                <a:cubicBezTo>
                  <a:pt x="352001" y="52046"/>
                  <a:pt x="352267" y="48212"/>
                  <a:pt x="352596" y="43408"/>
                </a:cubicBezTo>
                <a:cubicBezTo>
                  <a:pt x="356759" y="44174"/>
                  <a:pt x="360453" y="44848"/>
                  <a:pt x="364193" y="45536"/>
                </a:cubicBezTo>
                <a:cubicBezTo>
                  <a:pt x="367871" y="41952"/>
                  <a:pt x="363958" y="38853"/>
                  <a:pt x="363629" y="36302"/>
                </a:cubicBezTo>
                <a:cubicBezTo>
                  <a:pt x="370718" y="32624"/>
                  <a:pt x="377371" y="28931"/>
                  <a:pt x="384225" y="25707"/>
                </a:cubicBezTo>
                <a:cubicBezTo>
                  <a:pt x="386697" y="24549"/>
                  <a:pt x="389703" y="24518"/>
                  <a:pt x="392458" y="23907"/>
                </a:cubicBezTo>
                <a:cubicBezTo>
                  <a:pt x="395102" y="23328"/>
                  <a:pt x="397700" y="22530"/>
                  <a:pt x="400361" y="22076"/>
                </a:cubicBezTo>
                <a:cubicBezTo>
                  <a:pt x="402161" y="21779"/>
                  <a:pt x="404446" y="21200"/>
                  <a:pt x="405791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6" y="31279"/>
                  <a:pt x="404602" y="34330"/>
                  <a:pt x="406543" y="38994"/>
                </a:cubicBezTo>
                <a:cubicBezTo>
                  <a:pt x="408171" y="36302"/>
                  <a:pt x="409203" y="34580"/>
                  <a:pt x="410236" y="32875"/>
                </a:cubicBezTo>
                <a:cubicBezTo>
                  <a:pt x="410722" y="32984"/>
                  <a:pt x="411394" y="32922"/>
                  <a:pt x="411692" y="33235"/>
                </a:cubicBezTo>
                <a:cubicBezTo>
                  <a:pt x="415730" y="37492"/>
                  <a:pt x="416653" y="41936"/>
                  <a:pt x="413318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80" y="64207"/>
                  <a:pt x="418781" y="64927"/>
                  <a:pt x="421536" y="64754"/>
                </a:cubicBezTo>
                <a:cubicBezTo>
                  <a:pt x="427890" y="64364"/>
                  <a:pt x="430676" y="60482"/>
                  <a:pt x="428031" y="54644"/>
                </a:cubicBezTo>
                <a:cubicBezTo>
                  <a:pt x="425167" y="48290"/>
                  <a:pt x="421302" y="42359"/>
                  <a:pt x="417498" y="36490"/>
                </a:cubicBezTo>
                <a:cubicBezTo>
                  <a:pt x="415901" y="34033"/>
                  <a:pt x="414305" y="32186"/>
                  <a:pt x="414946" y="28806"/>
                </a:cubicBezTo>
                <a:cubicBezTo>
                  <a:pt x="415385" y="26505"/>
                  <a:pt x="413992" y="23891"/>
                  <a:pt x="413633" y="21372"/>
                </a:cubicBezTo>
                <a:cubicBezTo>
                  <a:pt x="412819" y="15769"/>
                  <a:pt x="411613" y="10151"/>
                  <a:pt x="411536" y="4517"/>
                </a:cubicBezTo>
                <a:cubicBezTo>
                  <a:pt x="411472" y="244"/>
                  <a:pt x="413554" y="-695"/>
                  <a:pt x="417858" y="448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0805A7F0-F7AE-4FB5-A4C4-9FCADA65DF91}"/>
              </a:ext>
            </a:extLst>
          </p:cNvPr>
          <p:cNvSpPr>
            <a:spLocks noGrp="1"/>
          </p:cNvSpPr>
          <p:nvPr>
            <p:ph type="pic" idx="11"/>
          </p:nvPr>
        </p:nvSpPr>
        <p:spPr>
          <a:xfrm>
            <a:off x="1158938" y="1797231"/>
            <a:ext cx="2165703" cy="1431009"/>
          </a:xfrm>
          <a:custGeom>
            <a:avLst/>
            <a:gdLst>
              <a:gd name="connsiteX0" fmla="*/ 512213 w 2165703"/>
              <a:gd name="connsiteY0" fmla="*/ 1429592 h 1431009"/>
              <a:gd name="connsiteX1" fmla="*/ 512596 w 2165703"/>
              <a:gd name="connsiteY1" fmla="*/ 1430358 h 1431009"/>
              <a:gd name="connsiteX2" fmla="*/ 512023 w 2165703"/>
              <a:gd name="connsiteY2" fmla="*/ 1431009 h 1431009"/>
              <a:gd name="connsiteX3" fmla="*/ 511371 w 2165703"/>
              <a:gd name="connsiteY3" fmla="*/ 1429822 h 1431009"/>
              <a:gd name="connsiteX4" fmla="*/ 512213 w 2165703"/>
              <a:gd name="connsiteY4" fmla="*/ 1429592 h 1431009"/>
              <a:gd name="connsiteX5" fmla="*/ 584080 w 2165703"/>
              <a:gd name="connsiteY5" fmla="*/ 1385642 h 1431009"/>
              <a:gd name="connsiteX6" fmla="*/ 586070 w 2165703"/>
              <a:gd name="connsiteY6" fmla="*/ 1387269 h 1431009"/>
              <a:gd name="connsiteX7" fmla="*/ 576904 w 2165703"/>
              <a:gd name="connsiteY7" fmla="*/ 1399324 h 1431009"/>
              <a:gd name="connsiteX8" fmla="*/ 574033 w 2165703"/>
              <a:gd name="connsiteY8" fmla="*/ 1396988 h 1431009"/>
              <a:gd name="connsiteX9" fmla="*/ 584080 w 2165703"/>
              <a:gd name="connsiteY9" fmla="*/ 1385642 h 1431009"/>
              <a:gd name="connsiteX10" fmla="*/ 588365 w 2165703"/>
              <a:gd name="connsiteY10" fmla="*/ 1355067 h 1431009"/>
              <a:gd name="connsiteX11" fmla="*/ 596822 w 2165703"/>
              <a:gd name="connsiteY11" fmla="*/ 1355067 h 1431009"/>
              <a:gd name="connsiteX12" fmla="*/ 596095 w 2165703"/>
              <a:gd name="connsiteY12" fmla="*/ 1357937 h 1431009"/>
              <a:gd name="connsiteX13" fmla="*/ 588365 w 2165703"/>
              <a:gd name="connsiteY13" fmla="*/ 1355067 h 1431009"/>
              <a:gd name="connsiteX14" fmla="*/ 483036 w 2165703"/>
              <a:gd name="connsiteY14" fmla="*/ 1353670 h 1431009"/>
              <a:gd name="connsiteX15" fmla="*/ 485350 w 2165703"/>
              <a:gd name="connsiteY15" fmla="*/ 1355564 h 1431009"/>
              <a:gd name="connsiteX16" fmla="*/ 479629 w 2165703"/>
              <a:gd name="connsiteY16" fmla="*/ 1363523 h 1431009"/>
              <a:gd name="connsiteX17" fmla="*/ 477868 w 2165703"/>
              <a:gd name="connsiteY17" fmla="*/ 1362356 h 1431009"/>
              <a:gd name="connsiteX18" fmla="*/ 483036 w 2165703"/>
              <a:gd name="connsiteY18" fmla="*/ 1353670 h 1431009"/>
              <a:gd name="connsiteX19" fmla="*/ 614616 w 2165703"/>
              <a:gd name="connsiteY19" fmla="*/ 1348829 h 1431009"/>
              <a:gd name="connsiteX20" fmla="*/ 617793 w 2165703"/>
              <a:gd name="connsiteY20" fmla="*/ 1352006 h 1431009"/>
              <a:gd name="connsiteX21" fmla="*/ 614597 w 2165703"/>
              <a:gd name="connsiteY21" fmla="*/ 1353498 h 1431009"/>
              <a:gd name="connsiteX22" fmla="*/ 612281 w 2165703"/>
              <a:gd name="connsiteY22" fmla="*/ 1351183 h 1431009"/>
              <a:gd name="connsiteX23" fmla="*/ 614616 w 2165703"/>
              <a:gd name="connsiteY23" fmla="*/ 1348829 h 1431009"/>
              <a:gd name="connsiteX24" fmla="*/ 604435 w 2165703"/>
              <a:gd name="connsiteY24" fmla="*/ 1343568 h 1431009"/>
              <a:gd name="connsiteX25" fmla="*/ 605623 w 2165703"/>
              <a:gd name="connsiteY25" fmla="*/ 1344027 h 1431009"/>
              <a:gd name="connsiteX26" fmla="*/ 604340 w 2165703"/>
              <a:gd name="connsiteY26" fmla="*/ 1347911 h 1431009"/>
              <a:gd name="connsiteX27" fmla="*/ 602465 w 2165703"/>
              <a:gd name="connsiteY27" fmla="*/ 1347185 h 1431009"/>
              <a:gd name="connsiteX28" fmla="*/ 604435 w 2165703"/>
              <a:gd name="connsiteY28" fmla="*/ 1343568 h 1431009"/>
              <a:gd name="connsiteX29" fmla="*/ 1611229 w 2165703"/>
              <a:gd name="connsiteY29" fmla="*/ 1339568 h 1431009"/>
              <a:gd name="connsiteX30" fmla="*/ 1612568 w 2165703"/>
              <a:gd name="connsiteY30" fmla="*/ 1340411 h 1431009"/>
              <a:gd name="connsiteX31" fmla="*/ 1610462 w 2165703"/>
              <a:gd name="connsiteY31" fmla="*/ 1344525 h 1431009"/>
              <a:gd name="connsiteX32" fmla="*/ 1608358 w 2165703"/>
              <a:gd name="connsiteY32" fmla="*/ 1343147 h 1431009"/>
              <a:gd name="connsiteX33" fmla="*/ 1611229 w 2165703"/>
              <a:gd name="connsiteY33" fmla="*/ 1339568 h 1431009"/>
              <a:gd name="connsiteX34" fmla="*/ 1102657 w 2165703"/>
              <a:gd name="connsiteY34" fmla="*/ 1338651 h 1431009"/>
              <a:gd name="connsiteX35" fmla="*/ 1108953 w 2165703"/>
              <a:gd name="connsiteY35" fmla="*/ 1338651 h 1431009"/>
              <a:gd name="connsiteX36" fmla="*/ 1109144 w 2165703"/>
              <a:gd name="connsiteY36" fmla="*/ 1339895 h 1431009"/>
              <a:gd name="connsiteX37" fmla="*/ 1102599 w 2165703"/>
              <a:gd name="connsiteY37" fmla="*/ 1340277 h 1431009"/>
              <a:gd name="connsiteX38" fmla="*/ 1102657 w 2165703"/>
              <a:gd name="connsiteY38" fmla="*/ 1338651 h 1431009"/>
              <a:gd name="connsiteX39" fmla="*/ 584729 w 2165703"/>
              <a:gd name="connsiteY39" fmla="*/ 1338249 h 1431009"/>
              <a:gd name="connsiteX40" fmla="*/ 586204 w 2165703"/>
              <a:gd name="connsiteY40" fmla="*/ 1338976 h 1431009"/>
              <a:gd name="connsiteX41" fmla="*/ 584155 w 2165703"/>
              <a:gd name="connsiteY41" fmla="*/ 1343129 h 1431009"/>
              <a:gd name="connsiteX42" fmla="*/ 582701 w 2165703"/>
              <a:gd name="connsiteY42" fmla="*/ 1342439 h 1431009"/>
              <a:gd name="connsiteX43" fmla="*/ 584729 w 2165703"/>
              <a:gd name="connsiteY43" fmla="*/ 1338249 h 1431009"/>
              <a:gd name="connsiteX44" fmla="*/ 296463 w 2165703"/>
              <a:gd name="connsiteY44" fmla="*/ 1328988 h 1431009"/>
              <a:gd name="connsiteX45" fmla="*/ 306202 w 2165703"/>
              <a:gd name="connsiteY45" fmla="*/ 1332584 h 1431009"/>
              <a:gd name="connsiteX46" fmla="*/ 305322 w 2165703"/>
              <a:gd name="connsiteY46" fmla="*/ 1335110 h 1431009"/>
              <a:gd name="connsiteX47" fmla="*/ 294951 w 2165703"/>
              <a:gd name="connsiteY47" fmla="*/ 1331934 h 1431009"/>
              <a:gd name="connsiteX48" fmla="*/ 296463 w 2165703"/>
              <a:gd name="connsiteY48" fmla="*/ 1328988 h 1431009"/>
              <a:gd name="connsiteX49" fmla="*/ 1580901 w 2165703"/>
              <a:gd name="connsiteY49" fmla="*/ 1327878 h 1431009"/>
              <a:gd name="connsiteX50" fmla="*/ 1582452 w 2165703"/>
              <a:gd name="connsiteY50" fmla="*/ 1328605 h 1431009"/>
              <a:gd name="connsiteX51" fmla="*/ 1580422 w 2165703"/>
              <a:gd name="connsiteY51" fmla="*/ 1333082 h 1431009"/>
              <a:gd name="connsiteX52" fmla="*/ 1578816 w 2165703"/>
              <a:gd name="connsiteY52" fmla="*/ 1332337 h 1431009"/>
              <a:gd name="connsiteX53" fmla="*/ 1580901 w 2165703"/>
              <a:gd name="connsiteY53" fmla="*/ 1327878 h 1431009"/>
              <a:gd name="connsiteX54" fmla="*/ 1191590 w 2165703"/>
              <a:gd name="connsiteY54" fmla="*/ 1325621 h 1431009"/>
              <a:gd name="connsiteX55" fmla="*/ 1193867 w 2165703"/>
              <a:gd name="connsiteY55" fmla="*/ 1327476 h 1431009"/>
              <a:gd name="connsiteX56" fmla="*/ 1191092 w 2165703"/>
              <a:gd name="connsiteY56" fmla="*/ 1328661 h 1431009"/>
              <a:gd name="connsiteX57" fmla="*/ 1189064 w 2165703"/>
              <a:gd name="connsiteY57" fmla="*/ 1326462 h 1431009"/>
              <a:gd name="connsiteX58" fmla="*/ 1191590 w 2165703"/>
              <a:gd name="connsiteY58" fmla="*/ 1325621 h 1431009"/>
              <a:gd name="connsiteX59" fmla="*/ 1110445 w 2165703"/>
              <a:gd name="connsiteY59" fmla="*/ 1325258 h 1431009"/>
              <a:gd name="connsiteX60" fmla="*/ 1111670 w 2165703"/>
              <a:gd name="connsiteY60" fmla="*/ 1325736 h 1431009"/>
              <a:gd name="connsiteX61" fmla="*/ 1110693 w 2165703"/>
              <a:gd name="connsiteY61" fmla="*/ 1326922 h 1431009"/>
              <a:gd name="connsiteX62" fmla="*/ 1109967 w 2165703"/>
              <a:gd name="connsiteY62" fmla="*/ 1325850 h 1431009"/>
              <a:gd name="connsiteX63" fmla="*/ 1110445 w 2165703"/>
              <a:gd name="connsiteY63" fmla="*/ 1325258 h 1431009"/>
              <a:gd name="connsiteX64" fmla="*/ 337819 w 2165703"/>
              <a:gd name="connsiteY64" fmla="*/ 1321660 h 1431009"/>
              <a:gd name="connsiteX65" fmla="*/ 346233 w 2165703"/>
              <a:gd name="connsiteY65" fmla="*/ 1326214 h 1431009"/>
              <a:gd name="connsiteX66" fmla="*/ 327998 w 2165703"/>
              <a:gd name="connsiteY66" fmla="*/ 1322158 h 1431009"/>
              <a:gd name="connsiteX67" fmla="*/ 337819 w 2165703"/>
              <a:gd name="connsiteY67" fmla="*/ 1321660 h 1431009"/>
              <a:gd name="connsiteX68" fmla="*/ 308007 w 2165703"/>
              <a:gd name="connsiteY68" fmla="*/ 1319976 h 1431009"/>
              <a:gd name="connsiteX69" fmla="*/ 310972 w 2165703"/>
              <a:gd name="connsiteY69" fmla="*/ 1320608 h 1431009"/>
              <a:gd name="connsiteX70" fmla="*/ 310015 w 2165703"/>
              <a:gd name="connsiteY70" fmla="*/ 1322407 h 1431009"/>
              <a:gd name="connsiteX71" fmla="*/ 308007 w 2165703"/>
              <a:gd name="connsiteY71" fmla="*/ 1319976 h 1431009"/>
              <a:gd name="connsiteX72" fmla="*/ 1236134 w 2165703"/>
              <a:gd name="connsiteY72" fmla="*/ 1317317 h 1431009"/>
              <a:gd name="connsiteX73" fmla="*/ 1236459 w 2165703"/>
              <a:gd name="connsiteY73" fmla="*/ 1318637 h 1431009"/>
              <a:gd name="connsiteX74" fmla="*/ 1232843 w 2165703"/>
              <a:gd name="connsiteY74" fmla="*/ 1319652 h 1431009"/>
              <a:gd name="connsiteX75" fmla="*/ 1232460 w 2165703"/>
              <a:gd name="connsiteY75" fmla="*/ 1318140 h 1431009"/>
              <a:gd name="connsiteX76" fmla="*/ 1236134 w 2165703"/>
              <a:gd name="connsiteY76" fmla="*/ 1317317 h 1431009"/>
              <a:gd name="connsiteX77" fmla="*/ 1609258 w 2165703"/>
              <a:gd name="connsiteY77" fmla="*/ 1316399 h 1431009"/>
              <a:gd name="connsiteX78" fmla="*/ 1612339 w 2165703"/>
              <a:gd name="connsiteY78" fmla="*/ 1318063 h 1431009"/>
              <a:gd name="connsiteX79" fmla="*/ 1609316 w 2165703"/>
              <a:gd name="connsiteY79" fmla="*/ 1324339 h 1431009"/>
              <a:gd name="connsiteX80" fmla="*/ 1606675 w 2165703"/>
              <a:gd name="connsiteY80" fmla="*/ 1323247 h 1431009"/>
              <a:gd name="connsiteX81" fmla="*/ 1609258 w 2165703"/>
              <a:gd name="connsiteY81" fmla="*/ 1316399 h 1431009"/>
              <a:gd name="connsiteX82" fmla="*/ 1586010 w 2165703"/>
              <a:gd name="connsiteY82" fmla="*/ 1313413 h 1431009"/>
              <a:gd name="connsiteX83" fmla="*/ 1587828 w 2165703"/>
              <a:gd name="connsiteY83" fmla="*/ 1317259 h 1431009"/>
              <a:gd name="connsiteX84" fmla="*/ 1585800 w 2165703"/>
              <a:gd name="connsiteY84" fmla="*/ 1319613 h 1431009"/>
              <a:gd name="connsiteX85" fmla="*/ 1583964 w 2165703"/>
              <a:gd name="connsiteY85" fmla="*/ 1316952 h 1431009"/>
              <a:gd name="connsiteX86" fmla="*/ 1586010 w 2165703"/>
              <a:gd name="connsiteY86" fmla="*/ 1313413 h 1431009"/>
              <a:gd name="connsiteX87" fmla="*/ 1630916 w 2165703"/>
              <a:gd name="connsiteY87" fmla="*/ 1310429 h 1431009"/>
              <a:gd name="connsiteX88" fmla="*/ 1614673 w 2165703"/>
              <a:gd name="connsiteY88" fmla="*/ 1331514 h 1431009"/>
              <a:gd name="connsiteX89" fmla="*/ 1619225 w 2165703"/>
              <a:gd name="connsiteY89" fmla="*/ 1317412 h 1431009"/>
              <a:gd name="connsiteX90" fmla="*/ 1623685 w 2165703"/>
              <a:gd name="connsiteY90" fmla="*/ 1322483 h 1431009"/>
              <a:gd name="connsiteX91" fmla="*/ 1630916 w 2165703"/>
              <a:gd name="connsiteY91" fmla="*/ 1310429 h 1431009"/>
              <a:gd name="connsiteX92" fmla="*/ 645268 w 2165703"/>
              <a:gd name="connsiteY92" fmla="*/ 1309950 h 1431009"/>
              <a:gd name="connsiteX93" fmla="*/ 626785 w 2165703"/>
              <a:gd name="connsiteY93" fmla="*/ 1341712 h 1431009"/>
              <a:gd name="connsiteX94" fmla="*/ 636219 w 2165703"/>
              <a:gd name="connsiteY94" fmla="*/ 1326385 h 1431009"/>
              <a:gd name="connsiteX95" fmla="*/ 645268 w 2165703"/>
              <a:gd name="connsiteY95" fmla="*/ 1309950 h 1431009"/>
              <a:gd name="connsiteX96" fmla="*/ 652213 w 2165703"/>
              <a:gd name="connsiteY96" fmla="*/ 1308304 h 1431009"/>
              <a:gd name="connsiteX97" fmla="*/ 654720 w 2165703"/>
              <a:gd name="connsiteY97" fmla="*/ 1309491 h 1431009"/>
              <a:gd name="connsiteX98" fmla="*/ 652041 w 2165703"/>
              <a:gd name="connsiteY98" fmla="*/ 1315785 h 1431009"/>
              <a:gd name="connsiteX99" fmla="*/ 649036 w 2165703"/>
              <a:gd name="connsiteY99" fmla="*/ 1314274 h 1431009"/>
              <a:gd name="connsiteX100" fmla="*/ 652213 w 2165703"/>
              <a:gd name="connsiteY100" fmla="*/ 1308304 h 1431009"/>
              <a:gd name="connsiteX101" fmla="*/ 1263380 w 2165703"/>
              <a:gd name="connsiteY101" fmla="*/ 1307406 h 1431009"/>
              <a:gd name="connsiteX102" fmla="*/ 1244934 w 2165703"/>
              <a:gd name="connsiteY102" fmla="*/ 1313357 h 1431009"/>
              <a:gd name="connsiteX103" fmla="*/ 1263380 w 2165703"/>
              <a:gd name="connsiteY103" fmla="*/ 1307406 h 1431009"/>
              <a:gd name="connsiteX104" fmla="*/ 303736 w 2165703"/>
              <a:gd name="connsiteY104" fmla="*/ 1307004 h 1431009"/>
              <a:gd name="connsiteX105" fmla="*/ 304155 w 2165703"/>
              <a:gd name="connsiteY105" fmla="*/ 1307654 h 1431009"/>
              <a:gd name="connsiteX106" fmla="*/ 303105 w 2165703"/>
              <a:gd name="connsiteY106" fmla="*/ 1308439 h 1431009"/>
              <a:gd name="connsiteX107" fmla="*/ 302702 w 2165703"/>
              <a:gd name="connsiteY107" fmla="*/ 1307825 h 1431009"/>
              <a:gd name="connsiteX108" fmla="*/ 303736 w 2165703"/>
              <a:gd name="connsiteY108" fmla="*/ 1307004 h 1431009"/>
              <a:gd name="connsiteX109" fmla="*/ 641250 w 2165703"/>
              <a:gd name="connsiteY109" fmla="*/ 1305187 h 1431009"/>
              <a:gd name="connsiteX110" fmla="*/ 643241 w 2165703"/>
              <a:gd name="connsiteY110" fmla="*/ 1307080 h 1431009"/>
              <a:gd name="connsiteX111" fmla="*/ 634840 w 2165703"/>
              <a:gd name="connsiteY111" fmla="*/ 1315902 h 1431009"/>
              <a:gd name="connsiteX112" fmla="*/ 633214 w 2165703"/>
              <a:gd name="connsiteY112" fmla="*/ 1314160 h 1431009"/>
              <a:gd name="connsiteX113" fmla="*/ 641250 w 2165703"/>
              <a:gd name="connsiteY113" fmla="*/ 1305187 h 1431009"/>
              <a:gd name="connsiteX114" fmla="*/ 1281556 w 2165703"/>
              <a:gd name="connsiteY114" fmla="*/ 1303808 h 1431009"/>
              <a:gd name="connsiteX115" fmla="*/ 1282340 w 2165703"/>
              <a:gd name="connsiteY115" fmla="*/ 1305569 h 1431009"/>
              <a:gd name="connsiteX116" fmla="*/ 1277788 w 2165703"/>
              <a:gd name="connsiteY116" fmla="*/ 1307579 h 1431009"/>
              <a:gd name="connsiteX117" fmla="*/ 1277003 w 2165703"/>
              <a:gd name="connsiteY117" fmla="*/ 1305836 h 1431009"/>
              <a:gd name="connsiteX118" fmla="*/ 1281556 w 2165703"/>
              <a:gd name="connsiteY118" fmla="*/ 1303808 h 1431009"/>
              <a:gd name="connsiteX119" fmla="*/ 1047935 w 2165703"/>
              <a:gd name="connsiteY119" fmla="*/ 1303694 h 1431009"/>
              <a:gd name="connsiteX120" fmla="*/ 1048815 w 2165703"/>
              <a:gd name="connsiteY120" fmla="*/ 1305014 h 1431009"/>
              <a:gd name="connsiteX121" fmla="*/ 1047725 w 2165703"/>
              <a:gd name="connsiteY121" fmla="*/ 1306181 h 1431009"/>
              <a:gd name="connsiteX122" fmla="*/ 1046575 w 2165703"/>
              <a:gd name="connsiteY122" fmla="*/ 1304364 h 1431009"/>
              <a:gd name="connsiteX123" fmla="*/ 1047935 w 2165703"/>
              <a:gd name="connsiteY123" fmla="*/ 1303694 h 1431009"/>
              <a:gd name="connsiteX124" fmla="*/ 697616 w 2165703"/>
              <a:gd name="connsiteY124" fmla="*/ 1301493 h 1431009"/>
              <a:gd name="connsiteX125" fmla="*/ 698077 w 2165703"/>
              <a:gd name="connsiteY125" fmla="*/ 1302086 h 1431009"/>
              <a:gd name="connsiteX126" fmla="*/ 696890 w 2165703"/>
              <a:gd name="connsiteY126" fmla="*/ 1302525 h 1431009"/>
              <a:gd name="connsiteX127" fmla="*/ 696890 w 2165703"/>
              <a:gd name="connsiteY127" fmla="*/ 1301741 h 1431009"/>
              <a:gd name="connsiteX128" fmla="*/ 697616 w 2165703"/>
              <a:gd name="connsiteY128" fmla="*/ 1301493 h 1431009"/>
              <a:gd name="connsiteX129" fmla="*/ 1634915 w 2165703"/>
              <a:gd name="connsiteY129" fmla="*/ 1298240 h 1431009"/>
              <a:gd name="connsiteX130" fmla="*/ 1637538 w 2165703"/>
              <a:gd name="connsiteY130" fmla="*/ 1300134 h 1431009"/>
              <a:gd name="connsiteX131" fmla="*/ 1636906 w 2165703"/>
              <a:gd name="connsiteY131" fmla="*/ 1300785 h 1431009"/>
              <a:gd name="connsiteX132" fmla="*/ 1634915 w 2165703"/>
              <a:gd name="connsiteY132" fmla="*/ 1298240 h 1431009"/>
              <a:gd name="connsiteX133" fmla="*/ 602506 w 2165703"/>
              <a:gd name="connsiteY133" fmla="*/ 1297053 h 1431009"/>
              <a:gd name="connsiteX134" fmla="*/ 595138 w 2165703"/>
              <a:gd name="connsiteY134" fmla="*/ 1314179 h 1431009"/>
              <a:gd name="connsiteX135" fmla="*/ 602506 w 2165703"/>
              <a:gd name="connsiteY135" fmla="*/ 1297053 h 1431009"/>
              <a:gd name="connsiteX136" fmla="*/ 507544 w 2165703"/>
              <a:gd name="connsiteY136" fmla="*/ 1294720 h 1431009"/>
              <a:gd name="connsiteX137" fmla="*/ 509153 w 2165703"/>
              <a:gd name="connsiteY137" fmla="*/ 1295197 h 1431009"/>
              <a:gd name="connsiteX138" fmla="*/ 508004 w 2165703"/>
              <a:gd name="connsiteY138" fmla="*/ 1296116 h 1431009"/>
              <a:gd name="connsiteX139" fmla="*/ 506817 w 2165703"/>
              <a:gd name="connsiteY139" fmla="*/ 1295179 h 1431009"/>
              <a:gd name="connsiteX140" fmla="*/ 507544 w 2165703"/>
              <a:gd name="connsiteY140" fmla="*/ 1294720 h 1431009"/>
              <a:gd name="connsiteX141" fmla="*/ 287415 w 2165703"/>
              <a:gd name="connsiteY141" fmla="*/ 1293974 h 1431009"/>
              <a:gd name="connsiteX142" fmla="*/ 288754 w 2165703"/>
              <a:gd name="connsiteY142" fmla="*/ 1294165 h 1431009"/>
              <a:gd name="connsiteX143" fmla="*/ 288601 w 2165703"/>
              <a:gd name="connsiteY143" fmla="*/ 1294929 h 1431009"/>
              <a:gd name="connsiteX144" fmla="*/ 287262 w 2165703"/>
              <a:gd name="connsiteY144" fmla="*/ 1294700 h 1431009"/>
              <a:gd name="connsiteX145" fmla="*/ 287415 w 2165703"/>
              <a:gd name="connsiteY145" fmla="*/ 1293974 h 1431009"/>
              <a:gd name="connsiteX146" fmla="*/ 757315 w 2165703"/>
              <a:gd name="connsiteY146" fmla="*/ 1293553 h 1431009"/>
              <a:gd name="connsiteX147" fmla="*/ 758769 w 2165703"/>
              <a:gd name="connsiteY147" fmla="*/ 1295371 h 1431009"/>
              <a:gd name="connsiteX148" fmla="*/ 757029 w 2165703"/>
              <a:gd name="connsiteY148" fmla="*/ 1296290 h 1431009"/>
              <a:gd name="connsiteX149" fmla="*/ 756015 w 2165703"/>
              <a:gd name="connsiteY149" fmla="*/ 1294260 h 1431009"/>
              <a:gd name="connsiteX150" fmla="*/ 757315 w 2165703"/>
              <a:gd name="connsiteY150" fmla="*/ 1293553 h 1431009"/>
              <a:gd name="connsiteX151" fmla="*/ 968416 w 2165703"/>
              <a:gd name="connsiteY151" fmla="*/ 1293112 h 1431009"/>
              <a:gd name="connsiteX152" fmla="*/ 975649 w 2165703"/>
              <a:gd name="connsiteY152" fmla="*/ 1293112 h 1431009"/>
              <a:gd name="connsiteX153" fmla="*/ 975438 w 2165703"/>
              <a:gd name="connsiteY153" fmla="*/ 1294318 h 1431009"/>
              <a:gd name="connsiteX154" fmla="*/ 968550 w 2165703"/>
              <a:gd name="connsiteY154" fmla="*/ 1294318 h 1431009"/>
              <a:gd name="connsiteX155" fmla="*/ 968416 w 2165703"/>
              <a:gd name="connsiteY155" fmla="*/ 1293112 h 1431009"/>
              <a:gd name="connsiteX156" fmla="*/ 391138 w 2165703"/>
              <a:gd name="connsiteY156" fmla="*/ 1289993 h 1431009"/>
              <a:gd name="connsiteX157" fmla="*/ 391884 w 2165703"/>
              <a:gd name="connsiteY157" fmla="*/ 1290395 h 1431009"/>
              <a:gd name="connsiteX158" fmla="*/ 391559 w 2165703"/>
              <a:gd name="connsiteY158" fmla="*/ 1291181 h 1431009"/>
              <a:gd name="connsiteX159" fmla="*/ 390814 w 2165703"/>
              <a:gd name="connsiteY159" fmla="*/ 1290797 h 1431009"/>
              <a:gd name="connsiteX160" fmla="*/ 391138 w 2165703"/>
              <a:gd name="connsiteY160" fmla="*/ 1289993 h 1431009"/>
              <a:gd name="connsiteX161" fmla="*/ 883118 w 2165703"/>
              <a:gd name="connsiteY161" fmla="*/ 1289611 h 1431009"/>
              <a:gd name="connsiteX162" fmla="*/ 886428 w 2165703"/>
              <a:gd name="connsiteY162" fmla="*/ 1290837 h 1431009"/>
              <a:gd name="connsiteX163" fmla="*/ 886084 w 2165703"/>
              <a:gd name="connsiteY163" fmla="*/ 1292060 h 1431009"/>
              <a:gd name="connsiteX164" fmla="*/ 882793 w 2165703"/>
              <a:gd name="connsiteY164" fmla="*/ 1291639 h 1431009"/>
              <a:gd name="connsiteX165" fmla="*/ 883118 w 2165703"/>
              <a:gd name="connsiteY165" fmla="*/ 1289611 h 1431009"/>
              <a:gd name="connsiteX166" fmla="*/ 996070 w 2165703"/>
              <a:gd name="connsiteY166" fmla="*/ 1286963 h 1431009"/>
              <a:gd name="connsiteX167" fmla="*/ 1003144 w 2165703"/>
              <a:gd name="connsiteY167" fmla="*/ 1291621 h 1431009"/>
              <a:gd name="connsiteX168" fmla="*/ 985598 w 2165703"/>
              <a:gd name="connsiteY168" fmla="*/ 1290873 h 1431009"/>
              <a:gd name="connsiteX169" fmla="*/ 996070 w 2165703"/>
              <a:gd name="connsiteY169" fmla="*/ 1286963 h 1431009"/>
              <a:gd name="connsiteX170" fmla="*/ 1028133 w 2165703"/>
              <a:gd name="connsiteY170" fmla="*/ 1286378 h 1431009"/>
              <a:gd name="connsiteX171" fmla="*/ 1029147 w 2165703"/>
              <a:gd name="connsiteY171" fmla="*/ 1287525 h 1431009"/>
              <a:gd name="connsiteX172" fmla="*/ 1027482 w 2165703"/>
              <a:gd name="connsiteY172" fmla="*/ 1289726 h 1431009"/>
              <a:gd name="connsiteX173" fmla="*/ 1026086 w 2165703"/>
              <a:gd name="connsiteY173" fmla="*/ 1287372 h 1431009"/>
              <a:gd name="connsiteX174" fmla="*/ 1028133 w 2165703"/>
              <a:gd name="connsiteY174" fmla="*/ 1286378 h 1431009"/>
              <a:gd name="connsiteX175" fmla="*/ 823440 w 2165703"/>
              <a:gd name="connsiteY175" fmla="*/ 1283756 h 1431009"/>
              <a:gd name="connsiteX176" fmla="*/ 823402 w 2165703"/>
              <a:gd name="connsiteY176" fmla="*/ 1285173 h 1431009"/>
              <a:gd name="connsiteX177" fmla="*/ 831208 w 2165703"/>
              <a:gd name="connsiteY177" fmla="*/ 1286015 h 1431009"/>
              <a:gd name="connsiteX178" fmla="*/ 831171 w 2165703"/>
              <a:gd name="connsiteY178" fmla="*/ 1283756 h 1431009"/>
              <a:gd name="connsiteX179" fmla="*/ 823440 w 2165703"/>
              <a:gd name="connsiteY179" fmla="*/ 1283756 h 1431009"/>
              <a:gd name="connsiteX180" fmla="*/ 480910 w 2165703"/>
              <a:gd name="connsiteY180" fmla="*/ 1283756 h 1431009"/>
              <a:gd name="connsiteX181" fmla="*/ 482824 w 2165703"/>
              <a:gd name="connsiteY181" fmla="*/ 1285459 h 1431009"/>
              <a:gd name="connsiteX182" fmla="*/ 476893 w 2165703"/>
              <a:gd name="connsiteY182" fmla="*/ 1291868 h 1431009"/>
              <a:gd name="connsiteX183" fmla="*/ 475209 w 2165703"/>
              <a:gd name="connsiteY183" fmla="*/ 1290376 h 1431009"/>
              <a:gd name="connsiteX184" fmla="*/ 480910 w 2165703"/>
              <a:gd name="connsiteY184" fmla="*/ 1283756 h 1431009"/>
              <a:gd name="connsiteX185" fmla="*/ 1054057 w 2165703"/>
              <a:gd name="connsiteY185" fmla="*/ 1283430 h 1431009"/>
              <a:gd name="connsiteX186" fmla="*/ 1055703 w 2165703"/>
              <a:gd name="connsiteY186" fmla="*/ 1283966 h 1431009"/>
              <a:gd name="connsiteX187" fmla="*/ 1054918 w 2165703"/>
              <a:gd name="connsiteY187" fmla="*/ 1285171 h 1431009"/>
              <a:gd name="connsiteX188" fmla="*/ 1054134 w 2165703"/>
              <a:gd name="connsiteY188" fmla="*/ 1284923 h 1431009"/>
              <a:gd name="connsiteX189" fmla="*/ 1054057 w 2165703"/>
              <a:gd name="connsiteY189" fmla="*/ 1283430 h 1431009"/>
              <a:gd name="connsiteX190" fmla="*/ 459902 w 2165703"/>
              <a:gd name="connsiteY190" fmla="*/ 1283258 h 1431009"/>
              <a:gd name="connsiteX191" fmla="*/ 459941 w 2165703"/>
              <a:gd name="connsiteY191" fmla="*/ 1285554 h 1431009"/>
              <a:gd name="connsiteX192" fmla="*/ 455195 w 2165703"/>
              <a:gd name="connsiteY192" fmla="*/ 1285249 h 1431009"/>
              <a:gd name="connsiteX193" fmla="*/ 455080 w 2165703"/>
              <a:gd name="connsiteY193" fmla="*/ 1283756 h 1431009"/>
              <a:gd name="connsiteX194" fmla="*/ 459902 w 2165703"/>
              <a:gd name="connsiteY194" fmla="*/ 1283258 h 1431009"/>
              <a:gd name="connsiteX195" fmla="*/ 867353 w 2165703"/>
              <a:gd name="connsiteY195" fmla="*/ 1283221 h 1431009"/>
              <a:gd name="connsiteX196" fmla="*/ 868960 w 2165703"/>
              <a:gd name="connsiteY196" fmla="*/ 1283757 h 1431009"/>
              <a:gd name="connsiteX197" fmla="*/ 867736 w 2165703"/>
              <a:gd name="connsiteY197" fmla="*/ 1284637 h 1431009"/>
              <a:gd name="connsiteX198" fmla="*/ 866875 w 2165703"/>
              <a:gd name="connsiteY198" fmla="*/ 1284484 h 1431009"/>
              <a:gd name="connsiteX199" fmla="*/ 867353 w 2165703"/>
              <a:gd name="connsiteY199" fmla="*/ 1283221 h 1431009"/>
              <a:gd name="connsiteX200" fmla="*/ 943235 w 2165703"/>
              <a:gd name="connsiteY200" fmla="*/ 1282014 h 1431009"/>
              <a:gd name="connsiteX201" fmla="*/ 943082 w 2165703"/>
              <a:gd name="connsiteY201" fmla="*/ 1284023 h 1431009"/>
              <a:gd name="connsiteX202" fmla="*/ 918095 w 2165703"/>
              <a:gd name="connsiteY202" fmla="*/ 1284023 h 1431009"/>
              <a:gd name="connsiteX203" fmla="*/ 943235 w 2165703"/>
              <a:gd name="connsiteY203" fmla="*/ 1282014 h 1431009"/>
              <a:gd name="connsiteX204" fmla="*/ 144914 w 2165703"/>
              <a:gd name="connsiteY204" fmla="*/ 1279164 h 1431009"/>
              <a:gd name="connsiteX205" fmla="*/ 146943 w 2165703"/>
              <a:gd name="connsiteY205" fmla="*/ 1281002 h 1431009"/>
              <a:gd name="connsiteX206" fmla="*/ 145277 w 2165703"/>
              <a:gd name="connsiteY206" fmla="*/ 1282571 h 1431009"/>
              <a:gd name="connsiteX207" fmla="*/ 143976 w 2165703"/>
              <a:gd name="connsiteY207" fmla="*/ 1281709 h 1431009"/>
              <a:gd name="connsiteX208" fmla="*/ 144914 w 2165703"/>
              <a:gd name="connsiteY208" fmla="*/ 1279164 h 1431009"/>
              <a:gd name="connsiteX209" fmla="*/ 892627 w 2165703"/>
              <a:gd name="connsiteY209" fmla="*/ 1278207 h 1431009"/>
              <a:gd name="connsiteX210" fmla="*/ 909140 w 2165703"/>
              <a:gd name="connsiteY210" fmla="*/ 1278207 h 1431009"/>
              <a:gd name="connsiteX211" fmla="*/ 892666 w 2165703"/>
              <a:gd name="connsiteY211" fmla="*/ 1280198 h 1431009"/>
              <a:gd name="connsiteX212" fmla="*/ 892627 w 2165703"/>
              <a:gd name="connsiteY212" fmla="*/ 1278207 h 1431009"/>
              <a:gd name="connsiteX213" fmla="*/ 980624 w 2165703"/>
              <a:gd name="connsiteY213" fmla="*/ 1278150 h 1431009"/>
              <a:gd name="connsiteX214" fmla="*/ 985847 w 2165703"/>
              <a:gd name="connsiteY214" fmla="*/ 1278150 h 1431009"/>
              <a:gd name="connsiteX215" fmla="*/ 985961 w 2165703"/>
              <a:gd name="connsiteY215" fmla="*/ 1279586 h 1431009"/>
              <a:gd name="connsiteX216" fmla="*/ 980777 w 2165703"/>
              <a:gd name="connsiteY216" fmla="*/ 1280331 h 1431009"/>
              <a:gd name="connsiteX217" fmla="*/ 980624 w 2165703"/>
              <a:gd name="connsiteY217" fmla="*/ 1278150 h 1431009"/>
              <a:gd name="connsiteX218" fmla="*/ 922780 w 2165703"/>
              <a:gd name="connsiteY218" fmla="*/ 1276791 h 1431009"/>
              <a:gd name="connsiteX219" fmla="*/ 922743 w 2165703"/>
              <a:gd name="connsiteY219" fmla="*/ 1278744 h 1431009"/>
              <a:gd name="connsiteX220" fmla="*/ 916621 w 2165703"/>
              <a:gd name="connsiteY220" fmla="*/ 1278744 h 1431009"/>
              <a:gd name="connsiteX221" fmla="*/ 916506 w 2165703"/>
              <a:gd name="connsiteY221" fmla="*/ 1277671 h 1431009"/>
              <a:gd name="connsiteX222" fmla="*/ 922780 w 2165703"/>
              <a:gd name="connsiteY222" fmla="*/ 1276791 h 1431009"/>
              <a:gd name="connsiteX223" fmla="*/ 1703185 w 2165703"/>
              <a:gd name="connsiteY223" fmla="*/ 1276428 h 1431009"/>
              <a:gd name="connsiteX224" fmla="*/ 1704945 w 2165703"/>
              <a:gd name="connsiteY224" fmla="*/ 1277768 h 1431009"/>
              <a:gd name="connsiteX225" fmla="*/ 1701902 w 2165703"/>
              <a:gd name="connsiteY225" fmla="*/ 1281500 h 1431009"/>
              <a:gd name="connsiteX226" fmla="*/ 1700660 w 2165703"/>
              <a:gd name="connsiteY226" fmla="*/ 1280676 h 1431009"/>
              <a:gd name="connsiteX227" fmla="*/ 1703185 w 2165703"/>
              <a:gd name="connsiteY227" fmla="*/ 1276428 h 1431009"/>
              <a:gd name="connsiteX228" fmla="*/ 1137003 w 2165703"/>
              <a:gd name="connsiteY228" fmla="*/ 1276046 h 1431009"/>
              <a:gd name="connsiteX229" fmla="*/ 1137691 w 2165703"/>
              <a:gd name="connsiteY229" fmla="*/ 1278457 h 1431009"/>
              <a:gd name="connsiteX230" fmla="*/ 1131913 w 2165703"/>
              <a:gd name="connsiteY230" fmla="*/ 1280313 h 1431009"/>
              <a:gd name="connsiteX231" fmla="*/ 1131071 w 2165703"/>
              <a:gd name="connsiteY231" fmla="*/ 1277156 h 1431009"/>
              <a:gd name="connsiteX232" fmla="*/ 1137003 w 2165703"/>
              <a:gd name="connsiteY232" fmla="*/ 1276046 h 1431009"/>
              <a:gd name="connsiteX233" fmla="*/ 1214704 w 2165703"/>
              <a:gd name="connsiteY233" fmla="*/ 1275796 h 1431009"/>
              <a:gd name="connsiteX234" fmla="*/ 1215967 w 2165703"/>
              <a:gd name="connsiteY234" fmla="*/ 1276695 h 1431009"/>
              <a:gd name="connsiteX235" fmla="*/ 1214627 w 2165703"/>
              <a:gd name="connsiteY235" fmla="*/ 1277556 h 1431009"/>
              <a:gd name="connsiteX236" fmla="*/ 1213976 w 2165703"/>
              <a:gd name="connsiteY236" fmla="*/ 1276178 h 1431009"/>
              <a:gd name="connsiteX237" fmla="*/ 1214704 w 2165703"/>
              <a:gd name="connsiteY237" fmla="*/ 1275796 h 1431009"/>
              <a:gd name="connsiteX238" fmla="*/ 1600112 w 2165703"/>
              <a:gd name="connsiteY238" fmla="*/ 1275568 h 1431009"/>
              <a:gd name="connsiteX239" fmla="*/ 1596591 w 2165703"/>
              <a:gd name="connsiteY239" fmla="*/ 1286569 h 1431009"/>
              <a:gd name="connsiteX240" fmla="*/ 1600112 w 2165703"/>
              <a:gd name="connsiteY240" fmla="*/ 1275568 h 1431009"/>
              <a:gd name="connsiteX241" fmla="*/ 1626344 w 2165703"/>
              <a:gd name="connsiteY241" fmla="*/ 1274476 h 1431009"/>
              <a:gd name="connsiteX242" fmla="*/ 1628429 w 2165703"/>
              <a:gd name="connsiteY242" fmla="*/ 1275834 h 1431009"/>
              <a:gd name="connsiteX243" fmla="*/ 1626095 w 2165703"/>
              <a:gd name="connsiteY243" fmla="*/ 1277672 h 1431009"/>
              <a:gd name="connsiteX244" fmla="*/ 1624487 w 2165703"/>
              <a:gd name="connsiteY244" fmla="*/ 1276180 h 1431009"/>
              <a:gd name="connsiteX245" fmla="*/ 1626344 w 2165703"/>
              <a:gd name="connsiteY245" fmla="*/ 1274476 h 1431009"/>
              <a:gd name="connsiteX246" fmla="*/ 1022506 w 2165703"/>
              <a:gd name="connsiteY246" fmla="*/ 1274401 h 1431009"/>
              <a:gd name="connsiteX247" fmla="*/ 1022602 w 2165703"/>
              <a:gd name="connsiteY247" fmla="*/ 1276716 h 1431009"/>
              <a:gd name="connsiteX248" fmla="*/ 1014737 w 2165703"/>
              <a:gd name="connsiteY248" fmla="*/ 1277386 h 1431009"/>
              <a:gd name="connsiteX249" fmla="*/ 1014431 w 2165703"/>
              <a:gd name="connsiteY249" fmla="*/ 1275509 h 1431009"/>
              <a:gd name="connsiteX250" fmla="*/ 1022506 w 2165703"/>
              <a:gd name="connsiteY250" fmla="*/ 1274401 h 1431009"/>
              <a:gd name="connsiteX251" fmla="*/ 1029740 w 2165703"/>
              <a:gd name="connsiteY251" fmla="*/ 1273845 h 1431009"/>
              <a:gd name="connsiteX252" fmla="*/ 1034753 w 2165703"/>
              <a:gd name="connsiteY252" fmla="*/ 1273845 h 1431009"/>
              <a:gd name="connsiteX253" fmla="*/ 1034771 w 2165703"/>
              <a:gd name="connsiteY253" fmla="*/ 1274648 h 1431009"/>
              <a:gd name="connsiteX254" fmla="*/ 1029758 w 2165703"/>
              <a:gd name="connsiteY254" fmla="*/ 1274648 h 1431009"/>
              <a:gd name="connsiteX255" fmla="*/ 1029740 w 2165703"/>
              <a:gd name="connsiteY255" fmla="*/ 1273845 h 1431009"/>
              <a:gd name="connsiteX256" fmla="*/ 163279 w 2165703"/>
              <a:gd name="connsiteY256" fmla="*/ 1273385 h 1431009"/>
              <a:gd name="connsiteX257" fmla="*/ 168522 w 2165703"/>
              <a:gd name="connsiteY257" fmla="*/ 1278685 h 1431009"/>
              <a:gd name="connsiteX258" fmla="*/ 183810 w 2165703"/>
              <a:gd name="connsiteY258" fmla="*/ 1288175 h 1431009"/>
              <a:gd name="connsiteX259" fmla="*/ 188077 w 2165703"/>
              <a:gd name="connsiteY259" fmla="*/ 1292098 h 1431009"/>
              <a:gd name="connsiteX260" fmla="*/ 192305 w 2165703"/>
              <a:gd name="connsiteY260" fmla="*/ 1305989 h 1431009"/>
              <a:gd name="connsiteX261" fmla="*/ 162284 w 2165703"/>
              <a:gd name="connsiteY261" fmla="*/ 1289878 h 1431009"/>
              <a:gd name="connsiteX262" fmla="*/ 158687 w 2165703"/>
              <a:gd name="connsiteY262" fmla="*/ 1280808 h 1431009"/>
              <a:gd name="connsiteX263" fmla="*/ 163279 w 2165703"/>
              <a:gd name="connsiteY263" fmla="*/ 1273385 h 1431009"/>
              <a:gd name="connsiteX264" fmla="*/ 704373 w 2165703"/>
              <a:gd name="connsiteY264" fmla="*/ 1272334 h 1431009"/>
              <a:gd name="connsiteX265" fmla="*/ 702593 w 2165703"/>
              <a:gd name="connsiteY265" fmla="*/ 1273827 h 1431009"/>
              <a:gd name="connsiteX266" fmla="*/ 704965 w 2165703"/>
              <a:gd name="connsiteY266" fmla="*/ 1275817 h 1431009"/>
              <a:gd name="connsiteX267" fmla="*/ 706630 w 2165703"/>
              <a:gd name="connsiteY267" fmla="*/ 1273751 h 1431009"/>
              <a:gd name="connsiteX268" fmla="*/ 704373 w 2165703"/>
              <a:gd name="connsiteY268" fmla="*/ 1272334 h 1431009"/>
              <a:gd name="connsiteX269" fmla="*/ 999852 w 2165703"/>
              <a:gd name="connsiteY269" fmla="*/ 1271549 h 1431009"/>
              <a:gd name="connsiteX270" fmla="*/ 1004501 w 2165703"/>
              <a:gd name="connsiteY270" fmla="*/ 1274898 h 1431009"/>
              <a:gd name="connsiteX271" fmla="*/ 1000081 w 2165703"/>
              <a:gd name="connsiteY271" fmla="*/ 1278782 h 1431009"/>
              <a:gd name="connsiteX272" fmla="*/ 985292 w 2165703"/>
              <a:gd name="connsiteY272" fmla="*/ 1275969 h 1431009"/>
              <a:gd name="connsiteX273" fmla="*/ 985445 w 2165703"/>
              <a:gd name="connsiteY273" fmla="*/ 1273022 h 1431009"/>
              <a:gd name="connsiteX274" fmla="*/ 999852 w 2165703"/>
              <a:gd name="connsiteY274" fmla="*/ 1271549 h 1431009"/>
              <a:gd name="connsiteX275" fmla="*/ 385134 w 2165703"/>
              <a:gd name="connsiteY275" fmla="*/ 1270688 h 1431009"/>
              <a:gd name="connsiteX276" fmla="*/ 412018 w 2165703"/>
              <a:gd name="connsiteY276" fmla="*/ 1274724 h 1431009"/>
              <a:gd name="connsiteX277" fmla="*/ 385134 w 2165703"/>
              <a:gd name="connsiteY277" fmla="*/ 1270688 h 1431009"/>
              <a:gd name="connsiteX278" fmla="*/ 1009669 w 2165703"/>
              <a:gd name="connsiteY278" fmla="*/ 1268087 h 1431009"/>
              <a:gd name="connsiteX279" fmla="*/ 1015524 w 2165703"/>
              <a:gd name="connsiteY279" fmla="*/ 1268699 h 1431009"/>
              <a:gd name="connsiteX280" fmla="*/ 1015467 w 2165703"/>
              <a:gd name="connsiteY280" fmla="*/ 1270898 h 1431009"/>
              <a:gd name="connsiteX281" fmla="*/ 1009516 w 2165703"/>
              <a:gd name="connsiteY281" fmla="*/ 1270898 h 1431009"/>
              <a:gd name="connsiteX282" fmla="*/ 1009669 w 2165703"/>
              <a:gd name="connsiteY282" fmla="*/ 1268087 h 1431009"/>
              <a:gd name="connsiteX283" fmla="*/ 1112453 w 2165703"/>
              <a:gd name="connsiteY283" fmla="*/ 1265618 h 1431009"/>
              <a:gd name="connsiteX284" fmla="*/ 1112835 w 2165703"/>
              <a:gd name="connsiteY284" fmla="*/ 1265923 h 1431009"/>
              <a:gd name="connsiteX285" fmla="*/ 1110041 w 2165703"/>
              <a:gd name="connsiteY285" fmla="*/ 1277691 h 1431009"/>
              <a:gd name="connsiteX286" fmla="*/ 1121906 w 2165703"/>
              <a:gd name="connsiteY286" fmla="*/ 1275318 h 1431009"/>
              <a:gd name="connsiteX287" fmla="*/ 1114749 w 2165703"/>
              <a:gd name="connsiteY287" fmla="*/ 1282282 h 1431009"/>
              <a:gd name="connsiteX288" fmla="*/ 1100972 w 2165703"/>
              <a:gd name="connsiteY288" fmla="*/ 1278016 h 1431009"/>
              <a:gd name="connsiteX289" fmla="*/ 1112453 w 2165703"/>
              <a:gd name="connsiteY289" fmla="*/ 1265618 h 1431009"/>
              <a:gd name="connsiteX290" fmla="*/ 1069039 w 2165703"/>
              <a:gd name="connsiteY290" fmla="*/ 1265234 h 1431009"/>
              <a:gd name="connsiteX291" fmla="*/ 1090890 w 2165703"/>
              <a:gd name="connsiteY291" fmla="*/ 1265234 h 1431009"/>
              <a:gd name="connsiteX292" fmla="*/ 1069039 w 2165703"/>
              <a:gd name="connsiteY292" fmla="*/ 1265234 h 1431009"/>
              <a:gd name="connsiteX293" fmla="*/ 754767 w 2165703"/>
              <a:gd name="connsiteY293" fmla="*/ 1263426 h 1431009"/>
              <a:gd name="connsiteX294" fmla="*/ 768048 w 2165703"/>
              <a:gd name="connsiteY294" fmla="*/ 1264049 h 1431009"/>
              <a:gd name="connsiteX295" fmla="*/ 768430 w 2165703"/>
              <a:gd name="connsiteY295" fmla="*/ 1266803 h 1431009"/>
              <a:gd name="connsiteX296" fmla="*/ 741358 w 2165703"/>
              <a:gd name="connsiteY296" fmla="*/ 1270381 h 1431009"/>
              <a:gd name="connsiteX297" fmla="*/ 754767 w 2165703"/>
              <a:gd name="connsiteY297" fmla="*/ 1263426 h 1431009"/>
              <a:gd name="connsiteX298" fmla="*/ 1170944 w 2165703"/>
              <a:gd name="connsiteY298" fmla="*/ 1262556 h 1431009"/>
              <a:gd name="connsiteX299" fmla="*/ 1173451 w 2165703"/>
              <a:gd name="connsiteY299" fmla="*/ 1264547 h 1431009"/>
              <a:gd name="connsiteX300" fmla="*/ 1170140 w 2165703"/>
              <a:gd name="connsiteY300" fmla="*/ 1264547 h 1431009"/>
              <a:gd name="connsiteX301" fmla="*/ 1170944 w 2165703"/>
              <a:gd name="connsiteY301" fmla="*/ 1262556 h 1431009"/>
              <a:gd name="connsiteX302" fmla="*/ 563205 w 2165703"/>
              <a:gd name="connsiteY302" fmla="*/ 1262404 h 1431009"/>
              <a:gd name="connsiteX303" fmla="*/ 563070 w 2165703"/>
              <a:gd name="connsiteY303" fmla="*/ 1266059 h 1431009"/>
              <a:gd name="connsiteX304" fmla="*/ 571546 w 2165703"/>
              <a:gd name="connsiteY304" fmla="*/ 1266038 h 1431009"/>
              <a:gd name="connsiteX305" fmla="*/ 575851 w 2165703"/>
              <a:gd name="connsiteY305" fmla="*/ 1265809 h 1431009"/>
              <a:gd name="connsiteX306" fmla="*/ 600266 w 2165703"/>
              <a:gd name="connsiteY306" fmla="*/ 1268679 h 1431009"/>
              <a:gd name="connsiteX307" fmla="*/ 563205 w 2165703"/>
              <a:gd name="connsiteY307" fmla="*/ 1262404 h 1431009"/>
              <a:gd name="connsiteX308" fmla="*/ 903724 w 2165703"/>
              <a:gd name="connsiteY308" fmla="*/ 1262078 h 1431009"/>
              <a:gd name="connsiteX309" fmla="*/ 920143 w 2165703"/>
              <a:gd name="connsiteY309" fmla="*/ 1262078 h 1431009"/>
              <a:gd name="connsiteX310" fmla="*/ 919070 w 2165703"/>
              <a:gd name="connsiteY310" fmla="*/ 1267091 h 1431009"/>
              <a:gd name="connsiteX311" fmla="*/ 903724 w 2165703"/>
              <a:gd name="connsiteY311" fmla="*/ 1262078 h 1431009"/>
              <a:gd name="connsiteX312" fmla="*/ 1212770 w 2165703"/>
              <a:gd name="connsiteY312" fmla="*/ 1261944 h 1431009"/>
              <a:gd name="connsiteX313" fmla="*/ 1213498 w 2165703"/>
              <a:gd name="connsiteY313" fmla="*/ 1264508 h 1431009"/>
              <a:gd name="connsiteX314" fmla="*/ 1155695 w 2165703"/>
              <a:gd name="connsiteY314" fmla="*/ 1277347 h 1431009"/>
              <a:gd name="connsiteX315" fmla="*/ 1149400 w 2165703"/>
              <a:gd name="connsiteY315" fmla="*/ 1275299 h 1431009"/>
              <a:gd name="connsiteX316" fmla="*/ 1149592 w 2165703"/>
              <a:gd name="connsiteY316" fmla="*/ 1272639 h 1431009"/>
              <a:gd name="connsiteX317" fmla="*/ 1212770 w 2165703"/>
              <a:gd name="connsiteY317" fmla="*/ 1261944 h 1431009"/>
              <a:gd name="connsiteX318" fmla="*/ 930895 w 2165703"/>
              <a:gd name="connsiteY318" fmla="*/ 1260835 h 1431009"/>
              <a:gd name="connsiteX319" fmla="*/ 936578 w 2165703"/>
              <a:gd name="connsiteY319" fmla="*/ 1260835 h 1431009"/>
              <a:gd name="connsiteX320" fmla="*/ 936559 w 2165703"/>
              <a:gd name="connsiteY320" fmla="*/ 1262480 h 1431009"/>
              <a:gd name="connsiteX321" fmla="*/ 930895 w 2165703"/>
              <a:gd name="connsiteY321" fmla="*/ 1262480 h 1431009"/>
              <a:gd name="connsiteX322" fmla="*/ 930895 w 2165703"/>
              <a:gd name="connsiteY322" fmla="*/ 1260835 h 1431009"/>
              <a:gd name="connsiteX323" fmla="*/ 346870 w 2165703"/>
              <a:gd name="connsiteY323" fmla="*/ 1259763 h 1431009"/>
              <a:gd name="connsiteX324" fmla="*/ 368854 w 2165703"/>
              <a:gd name="connsiteY324" fmla="*/ 1263398 h 1431009"/>
              <a:gd name="connsiteX325" fmla="*/ 346870 w 2165703"/>
              <a:gd name="connsiteY325" fmla="*/ 1259763 h 1431009"/>
              <a:gd name="connsiteX326" fmla="*/ 983387 w 2165703"/>
              <a:gd name="connsiteY326" fmla="*/ 1257799 h 1431009"/>
              <a:gd name="connsiteX327" fmla="*/ 1001918 w 2165703"/>
              <a:gd name="connsiteY327" fmla="*/ 1261829 h 1431009"/>
              <a:gd name="connsiteX328" fmla="*/ 970598 w 2165703"/>
              <a:gd name="connsiteY328" fmla="*/ 1262843 h 1431009"/>
              <a:gd name="connsiteX329" fmla="*/ 942413 w 2165703"/>
              <a:gd name="connsiteY329" fmla="*/ 1262997 h 1431009"/>
              <a:gd name="connsiteX330" fmla="*/ 983387 w 2165703"/>
              <a:gd name="connsiteY330" fmla="*/ 1257799 h 1431009"/>
              <a:gd name="connsiteX331" fmla="*/ 1609601 w 2165703"/>
              <a:gd name="connsiteY331" fmla="*/ 1254290 h 1431009"/>
              <a:gd name="connsiteX332" fmla="*/ 1610750 w 2165703"/>
              <a:gd name="connsiteY332" fmla="*/ 1254749 h 1431009"/>
              <a:gd name="connsiteX333" fmla="*/ 1611974 w 2165703"/>
              <a:gd name="connsiteY333" fmla="*/ 1271931 h 1431009"/>
              <a:gd name="connsiteX334" fmla="*/ 1601642 w 2165703"/>
              <a:gd name="connsiteY334" fmla="*/ 1272448 h 1431009"/>
              <a:gd name="connsiteX335" fmla="*/ 1609601 w 2165703"/>
              <a:gd name="connsiteY335" fmla="*/ 1254290 h 1431009"/>
              <a:gd name="connsiteX336" fmla="*/ 1117983 w 2165703"/>
              <a:gd name="connsiteY336" fmla="*/ 1253315 h 1431009"/>
              <a:gd name="connsiteX337" fmla="*/ 1133711 w 2165703"/>
              <a:gd name="connsiteY337" fmla="*/ 1260318 h 1431009"/>
              <a:gd name="connsiteX338" fmla="*/ 1112835 w 2165703"/>
              <a:gd name="connsiteY338" fmla="*/ 1265906 h 1431009"/>
              <a:gd name="connsiteX339" fmla="*/ 1112435 w 2165703"/>
              <a:gd name="connsiteY339" fmla="*/ 1265598 h 1431009"/>
              <a:gd name="connsiteX340" fmla="*/ 1103766 w 2165703"/>
              <a:gd name="connsiteY340" fmla="*/ 1258442 h 1431009"/>
              <a:gd name="connsiteX341" fmla="*/ 1117983 w 2165703"/>
              <a:gd name="connsiteY341" fmla="*/ 1253315 h 1431009"/>
              <a:gd name="connsiteX342" fmla="*/ 1177456 w 2165703"/>
              <a:gd name="connsiteY342" fmla="*/ 1252493 h 1431009"/>
              <a:gd name="connsiteX343" fmla="*/ 1174868 w 2165703"/>
              <a:gd name="connsiteY343" fmla="*/ 1255437 h 1431009"/>
              <a:gd name="connsiteX344" fmla="*/ 1173930 w 2165703"/>
              <a:gd name="connsiteY344" fmla="*/ 1254308 h 1431009"/>
              <a:gd name="connsiteX345" fmla="*/ 749088 w 2165703"/>
              <a:gd name="connsiteY345" fmla="*/ 1252473 h 1431009"/>
              <a:gd name="connsiteX346" fmla="*/ 749107 w 2165703"/>
              <a:gd name="connsiteY346" fmla="*/ 1253889 h 1431009"/>
              <a:gd name="connsiteX347" fmla="*/ 770631 w 2165703"/>
              <a:gd name="connsiteY347" fmla="*/ 1253889 h 1431009"/>
              <a:gd name="connsiteX348" fmla="*/ 770460 w 2165703"/>
              <a:gd name="connsiteY348" fmla="*/ 1252473 h 1431009"/>
              <a:gd name="connsiteX349" fmla="*/ 749088 w 2165703"/>
              <a:gd name="connsiteY349" fmla="*/ 1252473 h 1431009"/>
              <a:gd name="connsiteX350" fmla="*/ 1177683 w 2165703"/>
              <a:gd name="connsiteY350" fmla="*/ 1252322 h 1431009"/>
              <a:gd name="connsiteX351" fmla="*/ 1177937 w 2165703"/>
              <a:gd name="connsiteY351" fmla="*/ 1252348 h 1431009"/>
              <a:gd name="connsiteX352" fmla="*/ 1177737 w 2165703"/>
              <a:gd name="connsiteY352" fmla="*/ 1252416 h 1431009"/>
              <a:gd name="connsiteX353" fmla="*/ 1177698 w 2165703"/>
              <a:gd name="connsiteY353" fmla="*/ 1252368 h 1431009"/>
              <a:gd name="connsiteX354" fmla="*/ 1177719 w 2165703"/>
              <a:gd name="connsiteY354" fmla="*/ 1252357 h 1431009"/>
              <a:gd name="connsiteX355" fmla="*/ 1177643 w 2165703"/>
              <a:gd name="connsiteY355" fmla="*/ 1252280 h 1431009"/>
              <a:gd name="connsiteX356" fmla="*/ 1177683 w 2165703"/>
              <a:gd name="connsiteY356" fmla="*/ 1252322 h 1431009"/>
              <a:gd name="connsiteX357" fmla="*/ 1177661 w 2165703"/>
              <a:gd name="connsiteY357" fmla="*/ 1252320 h 1431009"/>
              <a:gd name="connsiteX358" fmla="*/ 1177698 w 2165703"/>
              <a:gd name="connsiteY358" fmla="*/ 1252368 h 1431009"/>
              <a:gd name="connsiteX359" fmla="*/ 1177456 w 2165703"/>
              <a:gd name="connsiteY359" fmla="*/ 1252493 h 1431009"/>
              <a:gd name="connsiteX360" fmla="*/ 1562360 w 2165703"/>
              <a:gd name="connsiteY360" fmla="*/ 1249889 h 1431009"/>
              <a:gd name="connsiteX361" fmla="*/ 1562801 w 2165703"/>
              <a:gd name="connsiteY361" fmla="*/ 1250443 h 1431009"/>
              <a:gd name="connsiteX362" fmla="*/ 1561690 w 2165703"/>
              <a:gd name="connsiteY362" fmla="*/ 1250846 h 1431009"/>
              <a:gd name="connsiteX363" fmla="*/ 1561652 w 2165703"/>
              <a:gd name="connsiteY363" fmla="*/ 1250119 h 1431009"/>
              <a:gd name="connsiteX364" fmla="*/ 1562360 w 2165703"/>
              <a:gd name="connsiteY364" fmla="*/ 1249889 h 1431009"/>
              <a:gd name="connsiteX365" fmla="*/ 803408 w 2165703"/>
              <a:gd name="connsiteY365" fmla="*/ 1245700 h 1431009"/>
              <a:gd name="connsiteX366" fmla="*/ 843531 w 2165703"/>
              <a:gd name="connsiteY366" fmla="*/ 1245700 h 1431009"/>
              <a:gd name="connsiteX367" fmla="*/ 803408 w 2165703"/>
              <a:gd name="connsiteY367" fmla="*/ 1245700 h 1431009"/>
              <a:gd name="connsiteX368" fmla="*/ 1047648 w 2165703"/>
              <a:gd name="connsiteY368" fmla="*/ 1244800 h 1431009"/>
              <a:gd name="connsiteX369" fmla="*/ 1045065 w 2165703"/>
              <a:gd name="connsiteY369" fmla="*/ 1247691 h 1431009"/>
              <a:gd name="connsiteX370" fmla="*/ 1047993 w 2165703"/>
              <a:gd name="connsiteY370" fmla="*/ 1250541 h 1431009"/>
              <a:gd name="connsiteX371" fmla="*/ 1050347 w 2165703"/>
              <a:gd name="connsiteY371" fmla="*/ 1248705 h 1431009"/>
              <a:gd name="connsiteX372" fmla="*/ 1047648 w 2165703"/>
              <a:gd name="connsiteY372" fmla="*/ 1244800 h 1431009"/>
              <a:gd name="connsiteX373" fmla="*/ 787372 w 2165703"/>
              <a:gd name="connsiteY373" fmla="*/ 1243786 h 1431009"/>
              <a:gd name="connsiteX374" fmla="*/ 787259 w 2165703"/>
              <a:gd name="connsiteY374" fmla="*/ 1245948 h 1431009"/>
              <a:gd name="connsiteX375" fmla="*/ 794798 w 2165703"/>
              <a:gd name="connsiteY375" fmla="*/ 1246580 h 1431009"/>
              <a:gd name="connsiteX376" fmla="*/ 795199 w 2165703"/>
              <a:gd name="connsiteY376" fmla="*/ 1244265 h 1431009"/>
              <a:gd name="connsiteX377" fmla="*/ 787372 w 2165703"/>
              <a:gd name="connsiteY377" fmla="*/ 1243786 h 1431009"/>
              <a:gd name="connsiteX378" fmla="*/ 779662 w 2165703"/>
              <a:gd name="connsiteY378" fmla="*/ 1243462 h 1431009"/>
              <a:gd name="connsiteX379" fmla="*/ 760205 w 2165703"/>
              <a:gd name="connsiteY379" fmla="*/ 1244915 h 1431009"/>
              <a:gd name="connsiteX380" fmla="*/ 760357 w 2165703"/>
              <a:gd name="connsiteY380" fmla="*/ 1247441 h 1431009"/>
              <a:gd name="connsiteX381" fmla="*/ 779470 w 2165703"/>
              <a:gd name="connsiteY381" fmla="*/ 1246542 h 1431009"/>
              <a:gd name="connsiteX382" fmla="*/ 779662 w 2165703"/>
              <a:gd name="connsiteY382" fmla="*/ 1243462 h 1431009"/>
              <a:gd name="connsiteX383" fmla="*/ 1033490 w 2165703"/>
              <a:gd name="connsiteY383" fmla="*/ 1243328 h 1431009"/>
              <a:gd name="connsiteX384" fmla="*/ 1030638 w 2165703"/>
              <a:gd name="connsiteY384" fmla="*/ 1243768 h 1431009"/>
              <a:gd name="connsiteX385" fmla="*/ 1030676 w 2165703"/>
              <a:gd name="connsiteY385" fmla="*/ 1244533 h 1431009"/>
              <a:gd name="connsiteX386" fmla="*/ 1033586 w 2165703"/>
              <a:gd name="connsiteY386" fmla="*/ 1244571 h 1431009"/>
              <a:gd name="connsiteX387" fmla="*/ 1033490 w 2165703"/>
              <a:gd name="connsiteY387" fmla="*/ 1243328 h 1431009"/>
              <a:gd name="connsiteX388" fmla="*/ 974788 w 2165703"/>
              <a:gd name="connsiteY388" fmla="*/ 1241816 h 1431009"/>
              <a:gd name="connsiteX389" fmla="*/ 995854 w 2165703"/>
              <a:gd name="connsiteY389" fmla="*/ 1244705 h 1431009"/>
              <a:gd name="connsiteX390" fmla="*/ 1001153 w 2165703"/>
              <a:gd name="connsiteY390" fmla="*/ 1245528 h 1431009"/>
              <a:gd name="connsiteX391" fmla="*/ 995528 w 2165703"/>
              <a:gd name="connsiteY391" fmla="*/ 1249526 h 1431009"/>
              <a:gd name="connsiteX392" fmla="*/ 967650 w 2165703"/>
              <a:gd name="connsiteY392" fmla="*/ 1254080 h 1431009"/>
              <a:gd name="connsiteX393" fmla="*/ 962294 w 2165703"/>
              <a:gd name="connsiteY393" fmla="*/ 1244533 h 1431009"/>
              <a:gd name="connsiteX394" fmla="*/ 968991 w 2165703"/>
              <a:gd name="connsiteY394" fmla="*/ 1247077 h 1431009"/>
              <a:gd name="connsiteX395" fmla="*/ 974788 w 2165703"/>
              <a:gd name="connsiteY395" fmla="*/ 1241816 h 1431009"/>
              <a:gd name="connsiteX396" fmla="*/ 1349194 w 2165703"/>
              <a:gd name="connsiteY396" fmla="*/ 1241605 h 1431009"/>
              <a:gd name="connsiteX397" fmla="*/ 1349824 w 2165703"/>
              <a:gd name="connsiteY397" fmla="*/ 1242619 h 1431009"/>
              <a:gd name="connsiteX398" fmla="*/ 1347070 w 2165703"/>
              <a:gd name="connsiteY398" fmla="*/ 1244552 h 1431009"/>
              <a:gd name="connsiteX399" fmla="*/ 1346209 w 2165703"/>
              <a:gd name="connsiteY399" fmla="*/ 1242965 h 1431009"/>
              <a:gd name="connsiteX400" fmla="*/ 1349194 w 2165703"/>
              <a:gd name="connsiteY400" fmla="*/ 1241605 h 1431009"/>
              <a:gd name="connsiteX401" fmla="*/ 1175327 w 2165703"/>
              <a:gd name="connsiteY401" fmla="*/ 1240418 h 1431009"/>
              <a:gd name="connsiteX402" fmla="*/ 1176111 w 2165703"/>
              <a:gd name="connsiteY402" fmla="*/ 1240418 h 1431009"/>
              <a:gd name="connsiteX403" fmla="*/ 1176360 w 2165703"/>
              <a:gd name="connsiteY403" fmla="*/ 1241145 h 1431009"/>
              <a:gd name="connsiteX404" fmla="*/ 1175748 w 2165703"/>
              <a:gd name="connsiteY404" fmla="*/ 1241624 h 1431009"/>
              <a:gd name="connsiteX405" fmla="*/ 1175327 w 2165703"/>
              <a:gd name="connsiteY405" fmla="*/ 1240418 h 1431009"/>
              <a:gd name="connsiteX406" fmla="*/ 1643679 w 2165703"/>
              <a:gd name="connsiteY406" fmla="*/ 1238257 h 1431009"/>
              <a:gd name="connsiteX407" fmla="*/ 1646186 w 2165703"/>
              <a:gd name="connsiteY407" fmla="*/ 1239863 h 1431009"/>
              <a:gd name="connsiteX408" fmla="*/ 1639910 w 2165703"/>
              <a:gd name="connsiteY408" fmla="*/ 1252684 h 1431009"/>
              <a:gd name="connsiteX409" fmla="*/ 1637269 w 2165703"/>
              <a:gd name="connsiteY409" fmla="*/ 1251383 h 1431009"/>
              <a:gd name="connsiteX410" fmla="*/ 1643679 w 2165703"/>
              <a:gd name="connsiteY410" fmla="*/ 1238257 h 1431009"/>
              <a:gd name="connsiteX411" fmla="*/ 934474 w 2165703"/>
              <a:gd name="connsiteY411" fmla="*/ 1237645 h 1431009"/>
              <a:gd name="connsiteX412" fmla="*/ 934492 w 2165703"/>
              <a:gd name="connsiteY412" fmla="*/ 1238468 h 1431009"/>
              <a:gd name="connsiteX413" fmla="*/ 952094 w 2165703"/>
              <a:gd name="connsiteY413" fmla="*/ 1238468 h 1431009"/>
              <a:gd name="connsiteX414" fmla="*/ 951712 w 2165703"/>
              <a:gd name="connsiteY414" fmla="*/ 1237645 h 1431009"/>
              <a:gd name="connsiteX415" fmla="*/ 934474 w 2165703"/>
              <a:gd name="connsiteY415" fmla="*/ 1237645 h 1431009"/>
              <a:gd name="connsiteX416" fmla="*/ 776430 w 2165703"/>
              <a:gd name="connsiteY416" fmla="*/ 1237358 h 1431009"/>
              <a:gd name="connsiteX417" fmla="*/ 774861 w 2165703"/>
              <a:gd name="connsiteY417" fmla="*/ 1237817 h 1431009"/>
              <a:gd name="connsiteX418" fmla="*/ 775950 w 2165703"/>
              <a:gd name="connsiteY418" fmla="*/ 1238639 h 1431009"/>
              <a:gd name="connsiteX419" fmla="*/ 776793 w 2165703"/>
              <a:gd name="connsiteY419" fmla="*/ 1238486 h 1431009"/>
              <a:gd name="connsiteX420" fmla="*/ 776430 w 2165703"/>
              <a:gd name="connsiteY420" fmla="*/ 1237358 h 1431009"/>
              <a:gd name="connsiteX421" fmla="*/ 1626823 w 2165703"/>
              <a:gd name="connsiteY421" fmla="*/ 1236553 h 1431009"/>
              <a:gd name="connsiteX422" fmla="*/ 1627455 w 2165703"/>
              <a:gd name="connsiteY422" fmla="*/ 1238257 h 1431009"/>
              <a:gd name="connsiteX423" fmla="*/ 1625464 w 2165703"/>
              <a:gd name="connsiteY423" fmla="*/ 1239213 h 1431009"/>
              <a:gd name="connsiteX424" fmla="*/ 1625501 w 2165703"/>
              <a:gd name="connsiteY424" fmla="*/ 1237586 h 1431009"/>
              <a:gd name="connsiteX425" fmla="*/ 1626823 w 2165703"/>
              <a:gd name="connsiteY425" fmla="*/ 1236553 h 1431009"/>
              <a:gd name="connsiteX426" fmla="*/ 736402 w 2165703"/>
              <a:gd name="connsiteY426" fmla="*/ 1236056 h 1431009"/>
              <a:gd name="connsiteX427" fmla="*/ 736210 w 2165703"/>
              <a:gd name="connsiteY427" fmla="*/ 1238276 h 1431009"/>
              <a:gd name="connsiteX428" fmla="*/ 742390 w 2165703"/>
              <a:gd name="connsiteY428" fmla="*/ 1238583 h 1431009"/>
              <a:gd name="connsiteX429" fmla="*/ 742525 w 2165703"/>
              <a:gd name="connsiteY429" fmla="*/ 1236765 h 1431009"/>
              <a:gd name="connsiteX430" fmla="*/ 736402 w 2165703"/>
              <a:gd name="connsiteY430" fmla="*/ 1236056 h 1431009"/>
              <a:gd name="connsiteX431" fmla="*/ 916927 w 2165703"/>
              <a:gd name="connsiteY431" fmla="*/ 1233800 h 1431009"/>
              <a:gd name="connsiteX432" fmla="*/ 916831 w 2165703"/>
              <a:gd name="connsiteY432" fmla="*/ 1235846 h 1431009"/>
              <a:gd name="connsiteX433" fmla="*/ 922630 w 2165703"/>
              <a:gd name="connsiteY433" fmla="*/ 1236688 h 1431009"/>
              <a:gd name="connsiteX434" fmla="*/ 923031 w 2165703"/>
              <a:gd name="connsiteY434" fmla="*/ 1233800 h 1431009"/>
              <a:gd name="connsiteX435" fmla="*/ 916927 w 2165703"/>
              <a:gd name="connsiteY435" fmla="*/ 1233800 h 1431009"/>
              <a:gd name="connsiteX436" fmla="*/ 1069766 w 2165703"/>
              <a:gd name="connsiteY436" fmla="*/ 1232212 h 1431009"/>
              <a:gd name="connsiteX437" fmla="*/ 1068523 w 2165703"/>
              <a:gd name="connsiteY437" fmla="*/ 1233341 h 1431009"/>
              <a:gd name="connsiteX438" fmla="*/ 1069823 w 2165703"/>
              <a:gd name="connsiteY438" fmla="*/ 1234067 h 1431009"/>
              <a:gd name="connsiteX439" fmla="*/ 1070455 w 2165703"/>
              <a:gd name="connsiteY439" fmla="*/ 1233530 h 1431009"/>
              <a:gd name="connsiteX440" fmla="*/ 1069766 w 2165703"/>
              <a:gd name="connsiteY440" fmla="*/ 1232212 h 1431009"/>
              <a:gd name="connsiteX441" fmla="*/ 1038828 w 2165703"/>
              <a:gd name="connsiteY441" fmla="*/ 1231770 h 1431009"/>
              <a:gd name="connsiteX442" fmla="*/ 1041928 w 2165703"/>
              <a:gd name="connsiteY442" fmla="*/ 1234372 h 1431009"/>
              <a:gd name="connsiteX443" fmla="*/ 1039689 w 2165703"/>
              <a:gd name="connsiteY443" fmla="*/ 1236667 h 1431009"/>
              <a:gd name="connsiteX444" fmla="*/ 1037010 w 2165703"/>
              <a:gd name="connsiteY444" fmla="*/ 1234984 h 1431009"/>
              <a:gd name="connsiteX445" fmla="*/ 1038828 w 2165703"/>
              <a:gd name="connsiteY445" fmla="*/ 1231770 h 1431009"/>
              <a:gd name="connsiteX446" fmla="*/ 895593 w 2165703"/>
              <a:gd name="connsiteY446" fmla="*/ 1230297 h 1431009"/>
              <a:gd name="connsiteX447" fmla="*/ 895038 w 2165703"/>
              <a:gd name="connsiteY447" fmla="*/ 1231598 h 1431009"/>
              <a:gd name="connsiteX448" fmla="*/ 895728 w 2165703"/>
              <a:gd name="connsiteY448" fmla="*/ 1232059 h 1431009"/>
              <a:gd name="connsiteX449" fmla="*/ 896971 w 2165703"/>
              <a:gd name="connsiteY449" fmla="*/ 1231197 h 1431009"/>
              <a:gd name="connsiteX450" fmla="*/ 895593 w 2165703"/>
              <a:gd name="connsiteY450" fmla="*/ 1230297 h 1431009"/>
              <a:gd name="connsiteX451" fmla="*/ 1640255 w 2165703"/>
              <a:gd name="connsiteY451" fmla="*/ 1227752 h 1431009"/>
              <a:gd name="connsiteX452" fmla="*/ 1641995 w 2165703"/>
              <a:gd name="connsiteY452" fmla="*/ 1228574 h 1431009"/>
              <a:gd name="connsiteX453" fmla="*/ 1630649 w 2165703"/>
              <a:gd name="connsiteY453" fmla="*/ 1253467 h 1431009"/>
              <a:gd name="connsiteX454" fmla="*/ 1628353 w 2165703"/>
              <a:gd name="connsiteY454" fmla="*/ 1252377 h 1431009"/>
              <a:gd name="connsiteX455" fmla="*/ 1640255 w 2165703"/>
              <a:gd name="connsiteY455" fmla="*/ 1227752 h 1431009"/>
              <a:gd name="connsiteX456" fmla="*/ 131556 w 2165703"/>
              <a:gd name="connsiteY456" fmla="*/ 1223849 h 1431009"/>
              <a:gd name="connsiteX457" fmla="*/ 131670 w 2165703"/>
              <a:gd name="connsiteY457" fmla="*/ 1226701 h 1431009"/>
              <a:gd name="connsiteX458" fmla="*/ 140472 w 2165703"/>
              <a:gd name="connsiteY458" fmla="*/ 1226242 h 1431009"/>
              <a:gd name="connsiteX459" fmla="*/ 140356 w 2165703"/>
              <a:gd name="connsiteY459" fmla="*/ 1223849 h 1431009"/>
              <a:gd name="connsiteX460" fmla="*/ 131556 w 2165703"/>
              <a:gd name="connsiteY460" fmla="*/ 1223849 h 1431009"/>
              <a:gd name="connsiteX461" fmla="*/ 1736553 w 2165703"/>
              <a:gd name="connsiteY461" fmla="*/ 1223639 h 1431009"/>
              <a:gd name="connsiteX462" fmla="*/ 1737893 w 2165703"/>
              <a:gd name="connsiteY462" fmla="*/ 1224136 h 1431009"/>
              <a:gd name="connsiteX463" fmla="*/ 1736649 w 2165703"/>
              <a:gd name="connsiteY463" fmla="*/ 1227503 h 1431009"/>
              <a:gd name="connsiteX464" fmla="*/ 1735290 w 2165703"/>
              <a:gd name="connsiteY464" fmla="*/ 1227005 h 1431009"/>
              <a:gd name="connsiteX465" fmla="*/ 1736553 w 2165703"/>
              <a:gd name="connsiteY465" fmla="*/ 1223639 h 1431009"/>
              <a:gd name="connsiteX466" fmla="*/ 1341425 w 2165703"/>
              <a:gd name="connsiteY466" fmla="*/ 1220825 h 1431009"/>
              <a:gd name="connsiteX467" fmla="*/ 1342057 w 2165703"/>
              <a:gd name="connsiteY467" fmla="*/ 1222051 h 1431009"/>
              <a:gd name="connsiteX468" fmla="*/ 1341425 w 2165703"/>
              <a:gd name="connsiteY468" fmla="*/ 1222548 h 1431009"/>
              <a:gd name="connsiteX469" fmla="*/ 1340201 w 2165703"/>
              <a:gd name="connsiteY469" fmla="*/ 1221898 h 1431009"/>
              <a:gd name="connsiteX470" fmla="*/ 1341425 w 2165703"/>
              <a:gd name="connsiteY470" fmla="*/ 1220825 h 1431009"/>
              <a:gd name="connsiteX471" fmla="*/ 1177680 w 2165703"/>
              <a:gd name="connsiteY471" fmla="*/ 1219736 h 1431009"/>
              <a:gd name="connsiteX472" fmla="*/ 1176227 w 2165703"/>
              <a:gd name="connsiteY472" fmla="*/ 1220558 h 1431009"/>
              <a:gd name="connsiteX473" fmla="*/ 1176743 w 2165703"/>
              <a:gd name="connsiteY473" fmla="*/ 1221056 h 1431009"/>
              <a:gd name="connsiteX474" fmla="*/ 1178159 w 2165703"/>
              <a:gd name="connsiteY474" fmla="*/ 1220291 h 1431009"/>
              <a:gd name="connsiteX475" fmla="*/ 1177680 w 2165703"/>
              <a:gd name="connsiteY475" fmla="*/ 1219736 h 1431009"/>
              <a:gd name="connsiteX476" fmla="*/ 879731 w 2165703"/>
              <a:gd name="connsiteY476" fmla="*/ 1219238 h 1431009"/>
              <a:gd name="connsiteX477" fmla="*/ 879176 w 2165703"/>
              <a:gd name="connsiteY477" fmla="*/ 1219755 h 1431009"/>
              <a:gd name="connsiteX478" fmla="*/ 879961 w 2165703"/>
              <a:gd name="connsiteY478" fmla="*/ 1221247 h 1431009"/>
              <a:gd name="connsiteX479" fmla="*/ 880478 w 2165703"/>
              <a:gd name="connsiteY479" fmla="*/ 1220693 h 1431009"/>
              <a:gd name="connsiteX480" fmla="*/ 879731 w 2165703"/>
              <a:gd name="connsiteY480" fmla="*/ 1219238 h 1431009"/>
              <a:gd name="connsiteX481" fmla="*/ 1244189 w 2165703"/>
              <a:gd name="connsiteY481" fmla="*/ 1217497 h 1431009"/>
              <a:gd name="connsiteX482" fmla="*/ 1248474 w 2165703"/>
              <a:gd name="connsiteY482" fmla="*/ 1225916 h 1431009"/>
              <a:gd name="connsiteX483" fmla="*/ 1246350 w 2165703"/>
              <a:gd name="connsiteY483" fmla="*/ 1226337 h 1431009"/>
              <a:gd name="connsiteX484" fmla="*/ 1244189 w 2165703"/>
              <a:gd name="connsiteY484" fmla="*/ 1217497 h 1431009"/>
              <a:gd name="connsiteX485" fmla="*/ 1240322 w 2165703"/>
              <a:gd name="connsiteY485" fmla="*/ 1210819 h 1431009"/>
              <a:gd name="connsiteX486" fmla="*/ 1242659 w 2165703"/>
              <a:gd name="connsiteY486" fmla="*/ 1212753 h 1431009"/>
              <a:gd name="connsiteX487" fmla="*/ 1240475 w 2165703"/>
              <a:gd name="connsiteY487" fmla="*/ 1214032 h 1431009"/>
              <a:gd name="connsiteX488" fmla="*/ 1238658 w 2165703"/>
              <a:gd name="connsiteY488" fmla="*/ 1212273 h 1431009"/>
              <a:gd name="connsiteX489" fmla="*/ 1240322 w 2165703"/>
              <a:gd name="connsiteY489" fmla="*/ 1210819 h 1431009"/>
              <a:gd name="connsiteX490" fmla="*/ 1139356 w 2165703"/>
              <a:gd name="connsiteY490" fmla="*/ 1210667 h 1431009"/>
              <a:gd name="connsiteX491" fmla="*/ 1137977 w 2165703"/>
              <a:gd name="connsiteY491" fmla="*/ 1211010 h 1431009"/>
              <a:gd name="connsiteX492" fmla="*/ 1138820 w 2165703"/>
              <a:gd name="connsiteY492" fmla="*/ 1214474 h 1431009"/>
              <a:gd name="connsiteX493" fmla="*/ 1140293 w 2165703"/>
              <a:gd name="connsiteY493" fmla="*/ 1214111 h 1431009"/>
              <a:gd name="connsiteX494" fmla="*/ 1139356 w 2165703"/>
              <a:gd name="connsiteY494" fmla="*/ 1210667 h 1431009"/>
              <a:gd name="connsiteX495" fmla="*/ 1580022 w 2165703"/>
              <a:gd name="connsiteY495" fmla="*/ 1209883 h 1431009"/>
              <a:gd name="connsiteX496" fmla="*/ 1580672 w 2165703"/>
              <a:gd name="connsiteY496" fmla="*/ 1211336 h 1431009"/>
              <a:gd name="connsiteX497" fmla="*/ 1579487 w 2165703"/>
              <a:gd name="connsiteY497" fmla="*/ 1212389 h 1431009"/>
              <a:gd name="connsiteX498" fmla="*/ 1578587 w 2165703"/>
              <a:gd name="connsiteY498" fmla="*/ 1210399 h 1431009"/>
              <a:gd name="connsiteX499" fmla="*/ 1580022 w 2165703"/>
              <a:gd name="connsiteY499" fmla="*/ 1209883 h 1431009"/>
              <a:gd name="connsiteX500" fmla="*/ 1160718 w 2165703"/>
              <a:gd name="connsiteY500" fmla="*/ 1209398 h 1431009"/>
              <a:gd name="connsiteX501" fmla="*/ 1151983 w 2165703"/>
              <a:gd name="connsiteY501" fmla="*/ 1212236 h 1431009"/>
              <a:gd name="connsiteX502" fmla="*/ 1153763 w 2165703"/>
              <a:gd name="connsiteY502" fmla="*/ 1220520 h 1431009"/>
              <a:gd name="connsiteX503" fmla="*/ 1166411 w 2165703"/>
              <a:gd name="connsiteY503" fmla="*/ 1211813 h 1431009"/>
              <a:gd name="connsiteX504" fmla="*/ 1160718 w 2165703"/>
              <a:gd name="connsiteY504" fmla="*/ 1209398 h 1431009"/>
              <a:gd name="connsiteX505" fmla="*/ 1228976 w 2165703"/>
              <a:gd name="connsiteY505" fmla="*/ 1207145 h 1431009"/>
              <a:gd name="connsiteX506" fmla="*/ 1227447 w 2165703"/>
              <a:gd name="connsiteY506" fmla="*/ 1207605 h 1431009"/>
              <a:gd name="connsiteX507" fmla="*/ 1228289 w 2165703"/>
              <a:gd name="connsiteY507" fmla="*/ 1209001 h 1431009"/>
              <a:gd name="connsiteX508" fmla="*/ 1229819 w 2165703"/>
              <a:gd name="connsiteY508" fmla="*/ 1208466 h 1431009"/>
              <a:gd name="connsiteX509" fmla="*/ 1228976 w 2165703"/>
              <a:gd name="connsiteY509" fmla="*/ 1207145 h 1431009"/>
              <a:gd name="connsiteX510" fmla="*/ 1244361 w 2165703"/>
              <a:gd name="connsiteY510" fmla="*/ 1202649 h 1431009"/>
              <a:gd name="connsiteX511" fmla="*/ 1237836 w 2165703"/>
              <a:gd name="connsiteY511" fmla="*/ 1203722 h 1431009"/>
              <a:gd name="connsiteX512" fmla="*/ 1227484 w 2165703"/>
              <a:gd name="connsiteY512" fmla="*/ 1219028 h 1431009"/>
              <a:gd name="connsiteX513" fmla="*/ 1223716 w 2165703"/>
              <a:gd name="connsiteY513" fmla="*/ 1227906 h 1431009"/>
              <a:gd name="connsiteX514" fmla="*/ 1221630 w 2165703"/>
              <a:gd name="connsiteY514" fmla="*/ 1228001 h 1431009"/>
              <a:gd name="connsiteX515" fmla="*/ 1217210 w 2165703"/>
              <a:gd name="connsiteY515" fmla="*/ 1214033 h 1431009"/>
              <a:gd name="connsiteX516" fmla="*/ 1213019 w 2165703"/>
              <a:gd name="connsiteY516" fmla="*/ 1230776 h 1431009"/>
              <a:gd name="connsiteX517" fmla="*/ 1221286 w 2165703"/>
              <a:gd name="connsiteY517" fmla="*/ 1244131 h 1431009"/>
              <a:gd name="connsiteX518" fmla="*/ 1239136 w 2165703"/>
              <a:gd name="connsiteY518" fmla="*/ 1243328 h 1431009"/>
              <a:gd name="connsiteX519" fmla="*/ 1239385 w 2165703"/>
              <a:gd name="connsiteY519" fmla="*/ 1241337 h 1431009"/>
              <a:gd name="connsiteX520" fmla="*/ 1223065 w 2165703"/>
              <a:gd name="connsiteY520" fmla="*/ 1236056 h 1431009"/>
              <a:gd name="connsiteX521" fmla="*/ 1236172 w 2165703"/>
              <a:gd name="connsiteY521" fmla="*/ 1221802 h 1431009"/>
              <a:gd name="connsiteX522" fmla="*/ 1246560 w 2165703"/>
              <a:gd name="connsiteY522" fmla="*/ 1237817 h 1431009"/>
              <a:gd name="connsiteX523" fmla="*/ 1255897 w 2165703"/>
              <a:gd name="connsiteY523" fmla="*/ 1217842 h 1431009"/>
              <a:gd name="connsiteX524" fmla="*/ 1244361 w 2165703"/>
              <a:gd name="connsiteY524" fmla="*/ 1202649 h 1431009"/>
              <a:gd name="connsiteX525" fmla="*/ 989864 w 2165703"/>
              <a:gd name="connsiteY525" fmla="*/ 1199474 h 1431009"/>
              <a:gd name="connsiteX526" fmla="*/ 989864 w 2165703"/>
              <a:gd name="connsiteY526" fmla="*/ 1200028 h 1431009"/>
              <a:gd name="connsiteX527" fmla="*/ 996236 w 2165703"/>
              <a:gd name="connsiteY527" fmla="*/ 1200028 h 1431009"/>
              <a:gd name="connsiteX528" fmla="*/ 995816 w 2165703"/>
              <a:gd name="connsiteY528" fmla="*/ 1199474 h 1431009"/>
              <a:gd name="connsiteX529" fmla="*/ 989864 w 2165703"/>
              <a:gd name="connsiteY529" fmla="*/ 1199474 h 1431009"/>
              <a:gd name="connsiteX530" fmla="*/ 1751489 w 2165703"/>
              <a:gd name="connsiteY530" fmla="*/ 1198986 h 1431009"/>
              <a:gd name="connsiteX531" fmla="*/ 1750214 w 2165703"/>
              <a:gd name="connsiteY531" fmla="*/ 1204506 h 1431009"/>
              <a:gd name="connsiteX532" fmla="*/ 1747747 w 2165703"/>
              <a:gd name="connsiteY532" fmla="*/ 1203205 h 1431009"/>
              <a:gd name="connsiteX533" fmla="*/ 1751554 w 2165703"/>
              <a:gd name="connsiteY533" fmla="*/ 1198708 h 1431009"/>
              <a:gd name="connsiteX534" fmla="*/ 1751650 w 2165703"/>
              <a:gd name="connsiteY534" fmla="*/ 1198784 h 1431009"/>
              <a:gd name="connsiteX535" fmla="*/ 1751654 w 2165703"/>
              <a:gd name="connsiteY535" fmla="*/ 1198774 h 1431009"/>
              <a:gd name="connsiteX536" fmla="*/ 1751669 w 2165703"/>
              <a:gd name="connsiteY536" fmla="*/ 1198784 h 1431009"/>
              <a:gd name="connsiteX537" fmla="*/ 1751489 w 2165703"/>
              <a:gd name="connsiteY537" fmla="*/ 1198986 h 1431009"/>
              <a:gd name="connsiteX538" fmla="*/ 1545695 w 2165703"/>
              <a:gd name="connsiteY538" fmla="*/ 1198419 h 1431009"/>
              <a:gd name="connsiteX539" fmla="*/ 1549062 w 2165703"/>
              <a:gd name="connsiteY539" fmla="*/ 1200812 h 1431009"/>
              <a:gd name="connsiteX540" fmla="*/ 1545542 w 2165703"/>
              <a:gd name="connsiteY540" fmla="*/ 1202801 h 1431009"/>
              <a:gd name="connsiteX541" fmla="*/ 1543840 w 2165703"/>
              <a:gd name="connsiteY541" fmla="*/ 1200065 h 1431009"/>
              <a:gd name="connsiteX542" fmla="*/ 1545695 w 2165703"/>
              <a:gd name="connsiteY542" fmla="*/ 1198419 h 1431009"/>
              <a:gd name="connsiteX543" fmla="*/ 1328892 w 2165703"/>
              <a:gd name="connsiteY543" fmla="*/ 1197122 h 1431009"/>
              <a:gd name="connsiteX544" fmla="*/ 1321929 w 2165703"/>
              <a:gd name="connsiteY544" fmla="*/ 1198613 h 1431009"/>
              <a:gd name="connsiteX545" fmla="*/ 1332758 w 2165703"/>
              <a:gd name="connsiteY545" fmla="*/ 1202593 h 1431009"/>
              <a:gd name="connsiteX546" fmla="*/ 1328892 w 2165703"/>
              <a:gd name="connsiteY546" fmla="*/ 1197122 h 1431009"/>
              <a:gd name="connsiteX547" fmla="*/ 1657112 w 2165703"/>
              <a:gd name="connsiteY547" fmla="*/ 1196755 h 1431009"/>
              <a:gd name="connsiteX548" fmla="*/ 1646741 w 2165703"/>
              <a:gd name="connsiteY548" fmla="*/ 1216961 h 1431009"/>
              <a:gd name="connsiteX549" fmla="*/ 1651562 w 2165703"/>
              <a:gd name="connsiteY549" fmla="*/ 1197962 h 1431009"/>
              <a:gd name="connsiteX550" fmla="*/ 1657112 w 2165703"/>
              <a:gd name="connsiteY550" fmla="*/ 1196755 h 1431009"/>
              <a:gd name="connsiteX551" fmla="*/ 1573115 w 2165703"/>
              <a:gd name="connsiteY551" fmla="*/ 1196489 h 1431009"/>
              <a:gd name="connsiteX552" fmla="*/ 1574378 w 2165703"/>
              <a:gd name="connsiteY552" fmla="*/ 1197368 h 1431009"/>
              <a:gd name="connsiteX553" fmla="*/ 1574109 w 2165703"/>
              <a:gd name="connsiteY553" fmla="*/ 1198172 h 1431009"/>
              <a:gd name="connsiteX554" fmla="*/ 1572540 w 2165703"/>
              <a:gd name="connsiteY554" fmla="*/ 1198134 h 1431009"/>
              <a:gd name="connsiteX555" fmla="*/ 1573115 w 2165703"/>
              <a:gd name="connsiteY555" fmla="*/ 1196489 h 1431009"/>
              <a:gd name="connsiteX556" fmla="*/ 1394520 w 2165703"/>
              <a:gd name="connsiteY556" fmla="*/ 1196125 h 1431009"/>
              <a:gd name="connsiteX557" fmla="*/ 1395670 w 2165703"/>
              <a:gd name="connsiteY557" fmla="*/ 1196852 h 1431009"/>
              <a:gd name="connsiteX558" fmla="*/ 1394387 w 2165703"/>
              <a:gd name="connsiteY558" fmla="*/ 1197866 h 1431009"/>
              <a:gd name="connsiteX559" fmla="*/ 1393871 w 2165703"/>
              <a:gd name="connsiteY559" fmla="*/ 1196603 h 1431009"/>
              <a:gd name="connsiteX560" fmla="*/ 1394520 w 2165703"/>
              <a:gd name="connsiteY560" fmla="*/ 1196125 h 1431009"/>
              <a:gd name="connsiteX561" fmla="*/ 1642243 w 2165703"/>
              <a:gd name="connsiteY561" fmla="*/ 1194614 h 1431009"/>
              <a:gd name="connsiteX562" fmla="*/ 1644406 w 2165703"/>
              <a:gd name="connsiteY562" fmla="*/ 1195704 h 1431009"/>
              <a:gd name="connsiteX563" fmla="*/ 1643162 w 2165703"/>
              <a:gd name="connsiteY563" fmla="*/ 1197484 h 1431009"/>
              <a:gd name="connsiteX564" fmla="*/ 1641305 w 2165703"/>
              <a:gd name="connsiteY564" fmla="*/ 1195933 h 1431009"/>
              <a:gd name="connsiteX565" fmla="*/ 1642243 w 2165703"/>
              <a:gd name="connsiteY565" fmla="*/ 1194614 h 1431009"/>
              <a:gd name="connsiteX566" fmla="*/ 1224461 w 2165703"/>
              <a:gd name="connsiteY566" fmla="*/ 1194020 h 1431009"/>
              <a:gd name="connsiteX567" fmla="*/ 1222318 w 2165703"/>
              <a:gd name="connsiteY567" fmla="*/ 1198746 h 1431009"/>
              <a:gd name="connsiteX568" fmla="*/ 1224538 w 2165703"/>
              <a:gd name="connsiteY568" fmla="*/ 1199741 h 1431009"/>
              <a:gd name="connsiteX569" fmla="*/ 1226623 w 2165703"/>
              <a:gd name="connsiteY569" fmla="*/ 1194977 h 1431009"/>
              <a:gd name="connsiteX570" fmla="*/ 1224461 w 2165703"/>
              <a:gd name="connsiteY570" fmla="*/ 1194020 h 1431009"/>
              <a:gd name="connsiteX571" fmla="*/ 1240094 w 2165703"/>
              <a:gd name="connsiteY571" fmla="*/ 1193139 h 1431009"/>
              <a:gd name="connsiteX572" fmla="*/ 1239501 w 2165703"/>
              <a:gd name="connsiteY572" fmla="*/ 1195647 h 1431009"/>
              <a:gd name="connsiteX573" fmla="*/ 1241031 w 2165703"/>
              <a:gd name="connsiteY573" fmla="*/ 1196603 h 1431009"/>
              <a:gd name="connsiteX574" fmla="*/ 1241892 w 2165703"/>
              <a:gd name="connsiteY574" fmla="*/ 1194192 h 1431009"/>
              <a:gd name="connsiteX575" fmla="*/ 1240094 w 2165703"/>
              <a:gd name="connsiteY575" fmla="*/ 1193139 h 1431009"/>
              <a:gd name="connsiteX576" fmla="*/ 1505496 w 2165703"/>
              <a:gd name="connsiteY576" fmla="*/ 1190863 h 1431009"/>
              <a:gd name="connsiteX577" fmla="*/ 1507371 w 2165703"/>
              <a:gd name="connsiteY577" fmla="*/ 1193484 h 1431009"/>
              <a:gd name="connsiteX578" fmla="*/ 1505286 w 2165703"/>
              <a:gd name="connsiteY578" fmla="*/ 1196066 h 1431009"/>
              <a:gd name="connsiteX579" fmla="*/ 1503602 w 2165703"/>
              <a:gd name="connsiteY579" fmla="*/ 1194248 h 1431009"/>
              <a:gd name="connsiteX580" fmla="*/ 1505496 w 2165703"/>
              <a:gd name="connsiteY580" fmla="*/ 1190863 h 1431009"/>
              <a:gd name="connsiteX581" fmla="*/ 102430 w 2165703"/>
              <a:gd name="connsiteY581" fmla="*/ 1190519 h 1431009"/>
              <a:gd name="connsiteX582" fmla="*/ 103291 w 2165703"/>
              <a:gd name="connsiteY582" fmla="*/ 1191571 h 1431009"/>
              <a:gd name="connsiteX583" fmla="*/ 102622 w 2165703"/>
              <a:gd name="connsiteY583" fmla="*/ 1191992 h 1431009"/>
              <a:gd name="connsiteX584" fmla="*/ 101799 w 2165703"/>
              <a:gd name="connsiteY584" fmla="*/ 1190920 h 1431009"/>
              <a:gd name="connsiteX585" fmla="*/ 102430 w 2165703"/>
              <a:gd name="connsiteY585" fmla="*/ 1190519 h 1431009"/>
              <a:gd name="connsiteX586" fmla="*/ 1417540 w 2165703"/>
              <a:gd name="connsiteY586" fmla="*/ 1188700 h 1431009"/>
              <a:gd name="connsiteX587" fmla="*/ 1416448 w 2165703"/>
              <a:gd name="connsiteY587" fmla="*/ 1200908 h 1431009"/>
              <a:gd name="connsiteX588" fmla="*/ 1414133 w 2165703"/>
              <a:gd name="connsiteY588" fmla="*/ 1200199 h 1431009"/>
              <a:gd name="connsiteX589" fmla="*/ 1417540 w 2165703"/>
              <a:gd name="connsiteY589" fmla="*/ 1188700 h 1431009"/>
              <a:gd name="connsiteX590" fmla="*/ 1266766 w 2165703"/>
              <a:gd name="connsiteY590" fmla="*/ 1187801 h 1431009"/>
              <a:gd name="connsiteX591" fmla="*/ 1261771 w 2165703"/>
              <a:gd name="connsiteY591" fmla="*/ 1188089 h 1431009"/>
              <a:gd name="connsiteX592" fmla="*/ 1261848 w 2165703"/>
              <a:gd name="connsiteY592" fmla="*/ 1190384 h 1431009"/>
              <a:gd name="connsiteX593" fmla="*/ 1266958 w 2165703"/>
              <a:gd name="connsiteY593" fmla="*/ 1189199 h 1431009"/>
              <a:gd name="connsiteX594" fmla="*/ 1266766 w 2165703"/>
              <a:gd name="connsiteY594" fmla="*/ 1187801 h 1431009"/>
              <a:gd name="connsiteX595" fmla="*/ 1392722 w 2165703"/>
              <a:gd name="connsiteY595" fmla="*/ 1187152 h 1431009"/>
              <a:gd name="connsiteX596" fmla="*/ 1394367 w 2165703"/>
              <a:gd name="connsiteY596" fmla="*/ 1189294 h 1431009"/>
              <a:gd name="connsiteX597" fmla="*/ 1390139 w 2165703"/>
              <a:gd name="connsiteY597" fmla="*/ 1192202 h 1431009"/>
              <a:gd name="connsiteX598" fmla="*/ 1388895 w 2165703"/>
              <a:gd name="connsiteY598" fmla="*/ 1190711 h 1431009"/>
              <a:gd name="connsiteX599" fmla="*/ 1392722 w 2165703"/>
              <a:gd name="connsiteY599" fmla="*/ 1187152 h 1431009"/>
              <a:gd name="connsiteX600" fmla="*/ 1612204 w 2165703"/>
              <a:gd name="connsiteY600" fmla="*/ 1185563 h 1431009"/>
              <a:gd name="connsiteX601" fmla="*/ 1613141 w 2165703"/>
              <a:gd name="connsiteY601" fmla="*/ 1186710 h 1431009"/>
              <a:gd name="connsiteX602" fmla="*/ 1611994 w 2165703"/>
              <a:gd name="connsiteY602" fmla="*/ 1187840 h 1431009"/>
              <a:gd name="connsiteX603" fmla="*/ 1611113 w 2165703"/>
              <a:gd name="connsiteY603" fmla="*/ 1186768 h 1431009"/>
              <a:gd name="connsiteX604" fmla="*/ 1612204 w 2165703"/>
              <a:gd name="connsiteY604" fmla="*/ 1185563 h 1431009"/>
              <a:gd name="connsiteX605" fmla="*/ 1759438 w 2165703"/>
              <a:gd name="connsiteY605" fmla="*/ 1183076 h 1431009"/>
              <a:gd name="connsiteX606" fmla="*/ 1751654 w 2165703"/>
              <a:gd name="connsiteY606" fmla="*/ 1198774 h 1431009"/>
              <a:gd name="connsiteX607" fmla="*/ 1751554 w 2165703"/>
              <a:gd name="connsiteY607" fmla="*/ 1198708 h 1431009"/>
              <a:gd name="connsiteX608" fmla="*/ 1497154 w 2165703"/>
              <a:gd name="connsiteY608" fmla="*/ 1182578 h 1431009"/>
              <a:gd name="connsiteX609" fmla="*/ 1497785 w 2165703"/>
              <a:gd name="connsiteY609" fmla="*/ 1183037 h 1431009"/>
              <a:gd name="connsiteX610" fmla="*/ 1496886 w 2165703"/>
              <a:gd name="connsiteY610" fmla="*/ 1184051 h 1431009"/>
              <a:gd name="connsiteX611" fmla="*/ 1496273 w 2165703"/>
              <a:gd name="connsiteY611" fmla="*/ 1183611 h 1431009"/>
              <a:gd name="connsiteX612" fmla="*/ 1497154 w 2165703"/>
              <a:gd name="connsiteY612" fmla="*/ 1182578 h 1431009"/>
              <a:gd name="connsiteX613" fmla="*/ 4682 w 2165703"/>
              <a:gd name="connsiteY613" fmla="*/ 1182443 h 1431009"/>
              <a:gd name="connsiteX614" fmla="*/ 5257 w 2165703"/>
              <a:gd name="connsiteY614" fmla="*/ 1183993 h 1431009"/>
              <a:gd name="connsiteX615" fmla="*/ 3668 w 2165703"/>
              <a:gd name="connsiteY615" fmla="*/ 1184702 h 1431009"/>
              <a:gd name="connsiteX616" fmla="*/ 3000 w 2165703"/>
              <a:gd name="connsiteY616" fmla="*/ 1182596 h 1431009"/>
              <a:gd name="connsiteX617" fmla="*/ 4682 w 2165703"/>
              <a:gd name="connsiteY617" fmla="*/ 1182443 h 1431009"/>
              <a:gd name="connsiteX618" fmla="*/ 1589721 w 2165703"/>
              <a:gd name="connsiteY618" fmla="*/ 1182425 h 1431009"/>
              <a:gd name="connsiteX619" fmla="*/ 1591884 w 2165703"/>
              <a:gd name="connsiteY619" fmla="*/ 1183382 h 1431009"/>
              <a:gd name="connsiteX620" fmla="*/ 1586010 w 2165703"/>
              <a:gd name="connsiteY620" fmla="*/ 1197388 h 1431009"/>
              <a:gd name="connsiteX621" fmla="*/ 1583771 w 2165703"/>
              <a:gd name="connsiteY621" fmla="*/ 1196124 h 1431009"/>
              <a:gd name="connsiteX622" fmla="*/ 1589721 w 2165703"/>
              <a:gd name="connsiteY622" fmla="*/ 1182425 h 1431009"/>
              <a:gd name="connsiteX623" fmla="*/ 1383711 w 2165703"/>
              <a:gd name="connsiteY623" fmla="*/ 1181601 h 1431009"/>
              <a:gd name="connsiteX624" fmla="*/ 1387308 w 2165703"/>
              <a:gd name="connsiteY624" fmla="*/ 1183764 h 1431009"/>
              <a:gd name="connsiteX625" fmla="*/ 1383405 w 2165703"/>
              <a:gd name="connsiteY625" fmla="*/ 1198861 h 1431009"/>
              <a:gd name="connsiteX626" fmla="*/ 1379081 w 2165703"/>
              <a:gd name="connsiteY626" fmla="*/ 1202075 h 1431009"/>
              <a:gd name="connsiteX627" fmla="*/ 1363314 w 2165703"/>
              <a:gd name="connsiteY627" fmla="*/ 1207431 h 1431009"/>
              <a:gd name="connsiteX628" fmla="*/ 1367984 w 2165703"/>
              <a:gd name="connsiteY628" fmla="*/ 1201826 h 1431009"/>
              <a:gd name="connsiteX629" fmla="*/ 1381281 w 2165703"/>
              <a:gd name="connsiteY629" fmla="*/ 1186499 h 1431009"/>
              <a:gd name="connsiteX630" fmla="*/ 1383711 w 2165703"/>
              <a:gd name="connsiteY630" fmla="*/ 1181601 h 1431009"/>
              <a:gd name="connsiteX631" fmla="*/ 1316589 w 2165703"/>
              <a:gd name="connsiteY631" fmla="*/ 1179785 h 1431009"/>
              <a:gd name="connsiteX632" fmla="*/ 1313853 w 2165703"/>
              <a:gd name="connsiteY632" fmla="*/ 1180570 h 1431009"/>
              <a:gd name="connsiteX633" fmla="*/ 1316092 w 2165703"/>
              <a:gd name="connsiteY633" fmla="*/ 1186233 h 1431009"/>
              <a:gd name="connsiteX634" fmla="*/ 1318197 w 2165703"/>
              <a:gd name="connsiteY634" fmla="*/ 1185448 h 1431009"/>
              <a:gd name="connsiteX635" fmla="*/ 1316589 w 2165703"/>
              <a:gd name="connsiteY635" fmla="*/ 1179785 h 1431009"/>
              <a:gd name="connsiteX636" fmla="*/ 1224558 w 2165703"/>
              <a:gd name="connsiteY636" fmla="*/ 1179229 h 1431009"/>
              <a:gd name="connsiteX637" fmla="*/ 1222012 w 2165703"/>
              <a:gd name="connsiteY637" fmla="*/ 1182215 h 1431009"/>
              <a:gd name="connsiteX638" fmla="*/ 1223734 w 2165703"/>
              <a:gd name="connsiteY638" fmla="*/ 1183898 h 1431009"/>
              <a:gd name="connsiteX639" fmla="*/ 1226546 w 2165703"/>
              <a:gd name="connsiteY639" fmla="*/ 1182674 h 1431009"/>
              <a:gd name="connsiteX640" fmla="*/ 1224558 w 2165703"/>
              <a:gd name="connsiteY640" fmla="*/ 1179229 h 1431009"/>
              <a:gd name="connsiteX641" fmla="*/ 1375178 w 2165703"/>
              <a:gd name="connsiteY641" fmla="*/ 1178331 h 1431009"/>
              <a:gd name="connsiteX642" fmla="*/ 1376478 w 2165703"/>
              <a:gd name="connsiteY642" fmla="*/ 1179057 h 1431009"/>
              <a:gd name="connsiteX643" fmla="*/ 1375464 w 2165703"/>
              <a:gd name="connsiteY643" fmla="*/ 1180224 h 1431009"/>
              <a:gd name="connsiteX644" fmla="*/ 1374182 w 2165703"/>
              <a:gd name="connsiteY644" fmla="*/ 1179497 h 1431009"/>
              <a:gd name="connsiteX645" fmla="*/ 1375178 w 2165703"/>
              <a:gd name="connsiteY645" fmla="*/ 1178331 h 1431009"/>
              <a:gd name="connsiteX646" fmla="*/ 1441301 w 2165703"/>
              <a:gd name="connsiteY646" fmla="*/ 1177259 h 1431009"/>
              <a:gd name="connsiteX647" fmla="*/ 1442450 w 2165703"/>
              <a:gd name="connsiteY647" fmla="*/ 1178196 h 1431009"/>
              <a:gd name="connsiteX648" fmla="*/ 1441513 w 2165703"/>
              <a:gd name="connsiteY648" fmla="*/ 1179497 h 1431009"/>
              <a:gd name="connsiteX649" fmla="*/ 1440440 w 2165703"/>
              <a:gd name="connsiteY649" fmla="*/ 1178560 h 1431009"/>
              <a:gd name="connsiteX650" fmla="*/ 1441301 w 2165703"/>
              <a:gd name="connsiteY650" fmla="*/ 1177259 h 1431009"/>
              <a:gd name="connsiteX651" fmla="*/ 1581705 w 2165703"/>
              <a:gd name="connsiteY651" fmla="*/ 1176627 h 1431009"/>
              <a:gd name="connsiteX652" fmla="*/ 1583714 w 2165703"/>
              <a:gd name="connsiteY652" fmla="*/ 1178196 h 1431009"/>
              <a:gd name="connsiteX653" fmla="*/ 1577210 w 2165703"/>
              <a:gd name="connsiteY653" fmla="*/ 1185103 h 1431009"/>
              <a:gd name="connsiteX654" fmla="*/ 1575372 w 2165703"/>
              <a:gd name="connsiteY654" fmla="*/ 1183458 h 1431009"/>
              <a:gd name="connsiteX655" fmla="*/ 1581705 w 2165703"/>
              <a:gd name="connsiteY655" fmla="*/ 1176627 h 1431009"/>
              <a:gd name="connsiteX656" fmla="*/ 1340335 w 2165703"/>
              <a:gd name="connsiteY656" fmla="*/ 1174733 h 1431009"/>
              <a:gd name="connsiteX657" fmla="*/ 1339646 w 2165703"/>
              <a:gd name="connsiteY657" fmla="*/ 1176513 h 1431009"/>
              <a:gd name="connsiteX658" fmla="*/ 1344181 w 2165703"/>
              <a:gd name="connsiteY658" fmla="*/ 1178426 h 1431009"/>
              <a:gd name="connsiteX659" fmla="*/ 1344926 w 2165703"/>
              <a:gd name="connsiteY659" fmla="*/ 1176474 h 1431009"/>
              <a:gd name="connsiteX660" fmla="*/ 1340335 w 2165703"/>
              <a:gd name="connsiteY660" fmla="*/ 1174733 h 1431009"/>
              <a:gd name="connsiteX661" fmla="*/ 1772984 w 2165703"/>
              <a:gd name="connsiteY661" fmla="*/ 1173623 h 1431009"/>
              <a:gd name="connsiteX662" fmla="*/ 1769329 w 2165703"/>
              <a:gd name="connsiteY662" fmla="*/ 1184490 h 1431009"/>
              <a:gd name="connsiteX663" fmla="*/ 1767187 w 2165703"/>
              <a:gd name="connsiteY663" fmla="*/ 1182999 h 1431009"/>
              <a:gd name="connsiteX664" fmla="*/ 1772984 w 2165703"/>
              <a:gd name="connsiteY664" fmla="*/ 1173623 h 1431009"/>
              <a:gd name="connsiteX665" fmla="*/ 1328224 w 2165703"/>
              <a:gd name="connsiteY665" fmla="*/ 1173222 h 1431009"/>
              <a:gd name="connsiteX666" fmla="*/ 1327018 w 2165703"/>
              <a:gd name="connsiteY666" fmla="*/ 1174236 h 1431009"/>
              <a:gd name="connsiteX667" fmla="*/ 1328147 w 2165703"/>
              <a:gd name="connsiteY667" fmla="*/ 1175097 h 1431009"/>
              <a:gd name="connsiteX668" fmla="*/ 1329333 w 2165703"/>
              <a:gd name="connsiteY668" fmla="*/ 1174121 h 1431009"/>
              <a:gd name="connsiteX669" fmla="*/ 1328224 w 2165703"/>
              <a:gd name="connsiteY669" fmla="*/ 1173222 h 1431009"/>
              <a:gd name="connsiteX670" fmla="*/ 1684357 w 2165703"/>
              <a:gd name="connsiteY670" fmla="*/ 1171977 h 1431009"/>
              <a:gd name="connsiteX671" fmla="*/ 1686386 w 2165703"/>
              <a:gd name="connsiteY671" fmla="*/ 1173413 h 1431009"/>
              <a:gd name="connsiteX672" fmla="*/ 1684012 w 2165703"/>
              <a:gd name="connsiteY672" fmla="*/ 1175249 h 1431009"/>
              <a:gd name="connsiteX673" fmla="*/ 1682577 w 2165703"/>
              <a:gd name="connsiteY673" fmla="*/ 1173737 h 1431009"/>
              <a:gd name="connsiteX674" fmla="*/ 1684357 w 2165703"/>
              <a:gd name="connsiteY674" fmla="*/ 1171977 h 1431009"/>
              <a:gd name="connsiteX675" fmla="*/ 1389452 w 2165703"/>
              <a:gd name="connsiteY675" fmla="*/ 1171443 h 1431009"/>
              <a:gd name="connsiteX676" fmla="*/ 1390790 w 2165703"/>
              <a:gd name="connsiteY676" fmla="*/ 1172285 h 1431009"/>
              <a:gd name="connsiteX677" fmla="*/ 1390006 w 2165703"/>
              <a:gd name="connsiteY677" fmla="*/ 1173777 h 1431009"/>
              <a:gd name="connsiteX678" fmla="*/ 1388781 w 2165703"/>
              <a:gd name="connsiteY678" fmla="*/ 1172954 h 1431009"/>
              <a:gd name="connsiteX679" fmla="*/ 1389452 w 2165703"/>
              <a:gd name="connsiteY679" fmla="*/ 1171443 h 1431009"/>
              <a:gd name="connsiteX680" fmla="*/ 99849 w 2165703"/>
              <a:gd name="connsiteY680" fmla="*/ 1170485 h 1431009"/>
              <a:gd name="connsiteX681" fmla="*/ 100806 w 2165703"/>
              <a:gd name="connsiteY681" fmla="*/ 1171633 h 1431009"/>
              <a:gd name="connsiteX682" fmla="*/ 99486 w 2165703"/>
              <a:gd name="connsiteY682" fmla="*/ 1172494 h 1431009"/>
              <a:gd name="connsiteX683" fmla="*/ 98529 w 2165703"/>
              <a:gd name="connsiteY683" fmla="*/ 1171250 h 1431009"/>
              <a:gd name="connsiteX684" fmla="*/ 99849 w 2165703"/>
              <a:gd name="connsiteY684" fmla="*/ 1170485 h 1431009"/>
              <a:gd name="connsiteX685" fmla="*/ 1527098 w 2165703"/>
              <a:gd name="connsiteY685" fmla="*/ 1167308 h 1431009"/>
              <a:gd name="connsiteX686" fmla="*/ 1517742 w 2165703"/>
              <a:gd name="connsiteY686" fmla="*/ 1190537 h 1431009"/>
              <a:gd name="connsiteX687" fmla="*/ 1527098 w 2165703"/>
              <a:gd name="connsiteY687" fmla="*/ 1167308 h 1431009"/>
              <a:gd name="connsiteX688" fmla="*/ 1549445 w 2165703"/>
              <a:gd name="connsiteY688" fmla="*/ 1165703 h 1431009"/>
              <a:gd name="connsiteX689" fmla="*/ 1550441 w 2165703"/>
              <a:gd name="connsiteY689" fmla="*/ 1167443 h 1431009"/>
              <a:gd name="connsiteX690" fmla="*/ 1548413 w 2165703"/>
              <a:gd name="connsiteY690" fmla="*/ 1168477 h 1431009"/>
              <a:gd name="connsiteX691" fmla="*/ 1547648 w 2165703"/>
              <a:gd name="connsiteY691" fmla="*/ 1167176 h 1431009"/>
              <a:gd name="connsiteX692" fmla="*/ 1549445 w 2165703"/>
              <a:gd name="connsiteY692" fmla="*/ 1165703 h 1431009"/>
              <a:gd name="connsiteX693" fmla="*/ 1520630 w 2165703"/>
              <a:gd name="connsiteY693" fmla="*/ 1164841 h 1431009"/>
              <a:gd name="connsiteX694" fmla="*/ 1516613 w 2165703"/>
              <a:gd name="connsiteY694" fmla="*/ 1175671 h 1431009"/>
              <a:gd name="connsiteX695" fmla="*/ 1520630 w 2165703"/>
              <a:gd name="connsiteY695" fmla="*/ 1164841 h 1431009"/>
              <a:gd name="connsiteX696" fmla="*/ 1478651 w 2165703"/>
              <a:gd name="connsiteY696" fmla="*/ 1164554 h 1431009"/>
              <a:gd name="connsiteX697" fmla="*/ 1480430 w 2165703"/>
              <a:gd name="connsiteY697" fmla="*/ 1165663 h 1431009"/>
              <a:gd name="connsiteX698" fmla="*/ 1478938 w 2165703"/>
              <a:gd name="connsiteY698" fmla="*/ 1167423 h 1431009"/>
              <a:gd name="connsiteX699" fmla="*/ 1477619 w 2165703"/>
              <a:gd name="connsiteY699" fmla="*/ 1166582 h 1431009"/>
              <a:gd name="connsiteX700" fmla="*/ 1478651 w 2165703"/>
              <a:gd name="connsiteY700" fmla="*/ 1164554 h 1431009"/>
              <a:gd name="connsiteX701" fmla="*/ 1600418 w 2165703"/>
              <a:gd name="connsiteY701" fmla="*/ 1164094 h 1431009"/>
              <a:gd name="connsiteX702" fmla="*/ 1602542 w 2165703"/>
              <a:gd name="connsiteY702" fmla="*/ 1165203 h 1431009"/>
              <a:gd name="connsiteX703" fmla="*/ 1598982 w 2165703"/>
              <a:gd name="connsiteY703" fmla="*/ 1172322 h 1431009"/>
              <a:gd name="connsiteX704" fmla="*/ 1596609 w 2165703"/>
              <a:gd name="connsiteY704" fmla="*/ 1170752 h 1431009"/>
              <a:gd name="connsiteX705" fmla="*/ 1600418 w 2165703"/>
              <a:gd name="connsiteY705" fmla="*/ 1164094 h 1431009"/>
              <a:gd name="connsiteX706" fmla="*/ 6086 w 2165703"/>
              <a:gd name="connsiteY706" fmla="*/ 1160153 h 1431009"/>
              <a:gd name="connsiteX707" fmla="*/ 8151 w 2165703"/>
              <a:gd name="connsiteY707" fmla="*/ 1161530 h 1431009"/>
              <a:gd name="connsiteX708" fmla="*/ 1837 w 2165703"/>
              <a:gd name="connsiteY708" fmla="*/ 1170446 h 1431009"/>
              <a:gd name="connsiteX709" fmla="*/ 0 w 2165703"/>
              <a:gd name="connsiteY709" fmla="*/ 1169241 h 1431009"/>
              <a:gd name="connsiteX710" fmla="*/ 6086 w 2165703"/>
              <a:gd name="connsiteY710" fmla="*/ 1160153 h 1431009"/>
              <a:gd name="connsiteX711" fmla="*/ 1193254 w 2165703"/>
              <a:gd name="connsiteY711" fmla="*/ 1159465 h 1431009"/>
              <a:gd name="connsiteX712" fmla="*/ 1191321 w 2165703"/>
              <a:gd name="connsiteY712" fmla="*/ 1160995 h 1431009"/>
              <a:gd name="connsiteX713" fmla="*/ 1194651 w 2165703"/>
              <a:gd name="connsiteY713" fmla="*/ 1163177 h 1431009"/>
              <a:gd name="connsiteX714" fmla="*/ 1196642 w 2165703"/>
              <a:gd name="connsiteY714" fmla="*/ 1160804 h 1431009"/>
              <a:gd name="connsiteX715" fmla="*/ 1193254 w 2165703"/>
              <a:gd name="connsiteY715" fmla="*/ 1159465 h 1431009"/>
              <a:gd name="connsiteX716" fmla="*/ 1351184 w 2165703"/>
              <a:gd name="connsiteY716" fmla="*/ 1159178 h 1431009"/>
              <a:gd name="connsiteX717" fmla="*/ 1350400 w 2165703"/>
              <a:gd name="connsiteY717" fmla="*/ 1159197 h 1431009"/>
              <a:gd name="connsiteX718" fmla="*/ 1350131 w 2165703"/>
              <a:gd name="connsiteY718" fmla="*/ 1160632 h 1431009"/>
              <a:gd name="connsiteX719" fmla="*/ 1351661 w 2165703"/>
              <a:gd name="connsiteY719" fmla="*/ 1160556 h 1431009"/>
              <a:gd name="connsiteX720" fmla="*/ 1351184 w 2165703"/>
              <a:gd name="connsiteY720" fmla="*/ 1159178 h 1431009"/>
              <a:gd name="connsiteX721" fmla="*/ 1546652 w 2165703"/>
              <a:gd name="connsiteY721" fmla="*/ 1157588 h 1431009"/>
              <a:gd name="connsiteX722" fmla="*/ 1547933 w 2165703"/>
              <a:gd name="connsiteY722" fmla="*/ 1158470 h 1431009"/>
              <a:gd name="connsiteX723" fmla="*/ 1546729 w 2165703"/>
              <a:gd name="connsiteY723" fmla="*/ 1159521 h 1431009"/>
              <a:gd name="connsiteX724" fmla="*/ 1546001 w 2165703"/>
              <a:gd name="connsiteY724" fmla="*/ 1158105 h 1431009"/>
              <a:gd name="connsiteX725" fmla="*/ 1546652 w 2165703"/>
              <a:gd name="connsiteY725" fmla="*/ 1157588 h 1431009"/>
              <a:gd name="connsiteX726" fmla="*/ 1704773 w 2165703"/>
              <a:gd name="connsiteY726" fmla="*/ 1157169 h 1431009"/>
              <a:gd name="connsiteX727" fmla="*/ 1703759 w 2165703"/>
              <a:gd name="connsiteY727" fmla="*/ 1162392 h 1431009"/>
              <a:gd name="connsiteX728" fmla="*/ 1687189 w 2165703"/>
              <a:gd name="connsiteY728" fmla="*/ 1199397 h 1431009"/>
              <a:gd name="connsiteX729" fmla="*/ 1660823 w 2165703"/>
              <a:gd name="connsiteY729" fmla="*/ 1258328 h 1431009"/>
              <a:gd name="connsiteX730" fmla="*/ 1641384 w 2165703"/>
              <a:gd name="connsiteY730" fmla="*/ 1294912 h 1431009"/>
              <a:gd name="connsiteX731" fmla="*/ 1635452 w 2165703"/>
              <a:gd name="connsiteY731" fmla="*/ 1291946 h 1431009"/>
              <a:gd name="connsiteX732" fmla="*/ 1634915 w 2165703"/>
              <a:gd name="connsiteY732" fmla="*/ 1298240 h 1431009"/>
              <a:gd name="connsiteX733" fmla="*/ 1623416 w 2165703"/>
              <a:gd name="connsiteY733" fmla="*/ 1313874 h 1431009"/>
              <a:gd name="connsiteX734" fmla="*/ 1621541 w 2165703"/>
              <a:gd name="connsiteY734" fmla="*/ 1312917 h 1431009"/>
              <a:gd name="connsiteX735" fmla="*/ 1633788 w 2165703"/>
              <a:gd name="connsiteY735" fmla="*/ 1286091 h 1431009"/>
              <a:gd name="connsiteX736" fmla="*/ 1641708 w 2165703"/>
              <a:gd name="connsiteY736" fmla="*/ 1283585 h 1431009"/>
              <a:gd name="connsiteX737" fmla="*/ 1638570 w 2165703"/>
              <a:gd name="connsiteY737" fmla="*/ 1279759 h 1431009"/>
              <a:gd name="connsiteX738" fmla="*/ 1644770 w 2165703"/>
              <a:gd name="connsiteY738" fmla="*/ 1260433 h 1431009"/>
              <a:gd name="connsiteX739" fmla="*/ 1655141 w 2165703"/>
              <a:gd name="connsiteY739" fmla="*/ 1252894 h 1431009"/>
              <a:gd name="connsiteX740" fmla="*/ 1659466 w 2165703"/>
              <a:gd name="connsiteY740" fmla="*/ 1248302 h 1431009"/>
              <a:gd name="connsiteX741" fmla="*/ 1665281 w 2165703"/>
              <a:gd name="connsiteY741" fmla="*/ 1218167 h 1431009"/>
              <a:gd name="connsiteX742" fmla="*/ 1653821 w 2165703"/>
              <a:gd name="connsiteY742" fmla="*/ 1222414 h 1431009"/>
              <a:gd name="connsiteX743" fmla="*/ 1660364 w 2165703"/>
              <a:gd name="connsiteY743" fmla="*/ 1207223 h 1431009"/>
              <a:gd name="connsiteX744" fmla="*/ 1670792 w 2165703"/>
              <a:gd name="connsiteY744" fmla="*/ 1211278 h 1431009"/>
              <a:gd name="connsiteX745" fmla="*/ 1677853 w 2165703"/>
              <a:gd name="connsiteY745" fmla="*/ 1203758 h 1431009"/>
              <a:gd name="connsiteX746" fmla="*/ 1679861 w 2165703"/>
              <a:gd name="connsiteY746" fmla="*/ 1186806 h 1431009"/>
              <a:gd name="connsiteX747" fmla="*/ 1687361 w 2165703"/>
              <a:gd name="connsiteY747" fmla="*/ 1181239 h 1431009"/>
              <a:gd name="connsiteX748" fmla="*/ 1704773 w 2165703"/>
              <a:gd name="connsiteY748" fmla="*/ 1157169 h 1431009"/>
              <a:gd name="connsiteX749" fmla="*/ 1533623 w 2165703"/>
              <a:gd name="connsiteY749" fmla="*/ 1153226 h 1431009"/>
              <a:gd name="connsiteX750" fmla="*/ 1535325 w 2165703"/>
              <a:gd name="connsiteY750" fmla="*/ 1155427 h 1431009"/>
              <a:gd name="connsiteX751" fmla="*/ 1533354 w 2165703"/>
              <a:gd name="connsiteY751" fmla="*/ 1157033 h 1431009"/>
              <a:gd name="connsiteX752" fmla="*/ 1531824 w 2165703"/>
              <a:gd name="connsiteY752" fmla="*/ 1154337 h 1431009"/>
              <a:gd name="connsiteX753" fmla="*/ 1533623 w 2165703"/>
              <a:gd name="connsiteY753" fmla="*/ 1153226 h 1431009"/>
              <a:gd name="connsiteX754" fmla="*/ 1698249 w 2165703"/>
              <a:gd name="connsiteY754" fmla="*/ 1145248 h 1431009"/>
              <a:gd name="connsiteX755" fmla="*/ 1699320 w 2165703"/>
              <a:gd name="connsiteY755" fmla="*/ 1146301 h 1431009"/>
              <a:gd name="connsiteX756" fmla="*/ 1698611 w 2165703"/>
              <a:gd name="connsiteY756" fmla="*/ 1147792 h 1431009"/>
              <a:gd name="connsiteX757" fmla="*/ 1697042 w 2165703"/>
              <a:gd name="connsiteY757" fmla="*/ 1146396 h 1431009"/>
              <a:gd name="connsiteX758" fmla="*/ 1698249 w 2165703"/>
              <a:gd name="connsiteY758" fmla="*/ 1145248 h 1431009"/>
              <a:gd name="connsiteX759" fmla="*/ 1381319 w 2165703"/>
              <a:gd name="connsiteY759" fmla="*/ 1143527 h 1431009"/>
              <a:gd name="connsiteX760" fmla="*/ 1382736 w 2165703"/>
              <a:gd name="connsiteY760" fmla="*/ 1144310 h 1431009"/>
              <a:gd name="connsiteX761" fmla="*/ 1381683 w 2165703"/>
              <a:gd name="connsiteY761" fmla="*/ 1145517 h 1431009"/>
              <a:gd name="connsiteX762" fmla="*/ 1380305 w 2165703"/>
              <a:gd name="connsiteY762" fmla="*/ 1144712 h 1431009"/>
              <a:gd name="connsiteX763" fmla="*/ 1381319 w 2165703"/>
              <a:gd name="connsiteY763" fmla="*/ 1143527 h 1431009"/>
              <a:gd name="connsiteX764" fmla="*/ 1600361 w 2165703"/>
              <a:gd name="connsiteY764" fmla="*/ 1141919 h 1431009"/>
              <a:gd name="connsiteX765" fmla="*/ 1602848 w 2165703"/>
              <a:gd name="connsiteY765" fmla="*/ 1143412 h 1431009"/>
              <a:gd name="connsiteX766" fmla="*/ 1596305 w 2165703"/>
              <a:gd name="connsiteY766" fmla="*/ 1154893 h 1431009"/>
              <a:gd name="connsiteX767" fmla="*/ 1594047 w 2165703"/>
              <a:gd name="connsiteY767" fmla="*/ 1153648 h 1431009"/>
              <a:gd name="connsiteX768" fmla="*/ 1600361 w 2165703"/>
              <a:gd name="connsiteY768" fmla="*/ 1141919 h 1431009"/>
              <a:gd name="connsiteX769" fmla="*/ 25727 w 2165703"/>
              <a:gd name="connsiteY769" fmla="*/ 1137002 h 1431009"/>
              <a:gd name="connsiteX770" fmla="*/ 26799 w 2165703"/>
              <a:gd name="connsiteY770" fmla="*/ 1138207 h 1431009"/>
              <a:gd name="connsiteX771" fmla="*/ 25593 w 2165703"/>
              <a:gd name="connsiteY771" fmla="*/ 1139393 h 1431009"/>
              <a:gd name="connsiteX772" fmla="*/ 24636 w 2165703"/>
              <a:gd name="connsiteY772" fmla="*/ 1138207 h 1431009"/>
              <a:gd name="connsiteX773" fmla="*/ 25727 w 2165703"/>
              <a:gd name="connsiteY773" fmla="*/ 1137002 h 1431009"/>
              <a:gd name="connsiteX774" fmla="*/ 1533507 w 2165703"/>
              <a:gd name="connsiteY774" fmla="*/ 1133156 h 1431009"/>
              <a:gd name="connsiteX775" fmla="*/ 1534196 w 2165703"/>
              <a:gd name="connsiteY775" fmla="*/ 1134514 h 1431009"/>
              <a:gd name="connsiteX776" fmla="*/ 1532934 w 2165703"/>
              <a:gd name="connsiteY776" fmla="*/ 1135529 h 1431009"/>
              <a:gd name="connsiteX777" fmla="*/ 1532244 w 2165703"/>
              <a:gd name="connsiteY777" fmla="*/ 1134170 h 1431009"/>
              <a:gd name="connsiteX778" fmla="*/ 1533507 w 2165703"/>
              <a:gd name="connsiteY778" fmla="*/ 1133156 h 1431009"/>
              <a:gd name="connsiteX779" fmla="*/ 1457490 w 2165703"/>
              <a:gd name="connsiteY779" fmla="*/ 1131894 h 1431009"/>
              <a:gd name="connsiteX780" fmla="*/ 1456745 w 2165703"/>
              <a:gd name="connsiteY780" fmla="*/ 1132026 h 1431009"/>
              <a:gd name="connsiteX781" fmla="*/ 1456400 w 2165703"/>
              <a:gd name="connsiteY781" fmla="*/ 1133444 h 1431009"/>
              <a:gd name="connsiteX782" fmla="*/ 1457184 w 2165703"/>
              <a:gd name="connsiteY782" fmla="*/ 1133329 h 1431009"/>
              <a:gd name="connsiteX783" fmla="*/ 1457490 w 2165703"/>
              <a:gd name="connsiteY783" fmla="*/ 1131894 h 1431009"/>
              <a:gd name="connsiteX784" fmla="*/ 1383806 w 2165703"/>
              <a:gd name="connsiteY784" fmla="*/ 1131453 h 1431009"/>
              <a:gd name="connsiteX785" fmla="*/ 1382639 w 2165703"/>
              <a:gd name="connsiteY785" fmla="*/ 1132658 h 1431009"/>
              <a:gd name="connsiteX786" fmla="*/ 1383500 w 2165703"/>
              <a:gd name="connsiteY786" fmla="*/ 1134840 h 1431009"/>
              <a:gd name="connsiteX787" fmla="*/ 1386045 w 2165703"/>
              <a:gd name="connsiteY787" fmla="*/ 1133138 h 1431009"/>
              <a:gd name="connsiteX788" fmla="*/ 1383806 w 2165703"/>
              <a:gd name="connsiteY788" fmla="*/ 1131453 h 1431009"/>
              <a:gd name="connsiteX789" fmla="*/ 1508060 w 2165703"/>
              <a:gd name="connsiteY789" fmla="*/ 1130688 h 1431009"/>
              <a:gd name="connsiteX790" fmla="*/ 1510223 w 2165703"/>
              <a:gd name="connsiteY790" fmla="*/ 1132295 h 1431009"/>
              <a:gd name="connsiteX791" fmla="*/ 1507946 w 2165703"/>
              <a:gd name="connsiteY791" fmla="*/ 1134189 h 1431009"/>
              <a:gd name="connsiteX792" fmla="*/ 1506396 w 2165703"/>
              <a:gd name="connsiteY792" fmla="*/ 1132505 h 1431009"/>
              <a:gd name="connsiteX793" fmla="*/ 1508060 w 2165703"/>
              <a:gd name="connsiteY793" fmla="*/ 1130688 h 1431009"/>
              <a:gd name="connsiteX794" fmla="*/ 1609852 w 2165703"/>
              <a:gd name="connsiteY794" fmla="*/ 1127721 h 1431009"/>
              <a:gd name="connsiteX795" fmla="*/ 1610368 w 2165703"/>
              <a:gd name="connsiteY795" fmla="*/ 1129215 h 1431009"/>
              <a:gd name="connsiteX796" fmla="*/ 1609085 w 2165703"/>
              <a:gd name="connsiteY796" fmla="*/ 1129999 h 1431009"/>
              <a:gd name="connsiteX797" fmla="*/ 1608587 w 2165703"/>
              <a:gd name="connsiteY797" fmla="*/ 1128487 h 1431009"/>
              <a:gd name="connsiteX798" fmla="*/ 1609852 w 2165703"/>
              <a:gd name="connsiteY798" fmla="*/ 1127721 h 1431009"/>
              <a:gd name="connsiteX799" fmla="*/ 93594 w 2165703"/>
              <a:gd name="connsiteY799" fmla="*/ 1127645 h 1431009"/>
              <a:gd name="connsiteX800" fmla="*/ 107600 w 2165703"/>
              <a:gd name="connsiteY800" fmla="*/ 1137843 h 1431009"/>
              <a:gd name="connsiteX801" fmla="*/ 85365 w 2165703"/>
              <a:gd name="connsiteY801" fmla="*/ 1149247 h 1431009"/>
              <a:gd name="connsiteX802" fmla="*/ 74097 w 2165703"/>
              <a:gd name="connsiteY802" fmla="*/ 1165665 h 1431009"/>
              <a:gd name="connsiteX803" fmla="*/ 66711 w 2165703"/>
              <a:gd name="connsiteY803" fmla="*/ 1170964 h 1431009"/>
              <a:gd name="connsiteX804" fmla="*/ 65275 w 2165703"/>
              <a:gd name="connsiteY804" fmla="*/ 1169089 h 1431009"/>
              <a:gd name="connsiteX805" fmla="*/ 93594 w 2165703"/>
              <a:gd name="connsiteY805" fmla="*/ 1127645 h 1431009"/>
              <a:gd name="connsiteX806" fmla="*/ 1697425 w 2165703"/>
              <a:gd name="connsiteY806" fmla="*/ 1125119 h 1431009"/>
              <a:gd name="connsiteX807" fmla="*/ 1698553 w 2165703"/>
              <a:gd name="connsiteY807" fmla="*/ 1127110 h 1431009"/>
              <a:gd name="connsiteX808" fmla="*/ 1696813 w 2165703"/>
              <a:gd name="connsiteY808" fmla="*/ 1128851 h 1431009"/>
              <a:gd name="connsiteX809" fmla="*/ 1694287 w 2165703"/>
              <a:gd name="connsiteY809" fmla="*/ 1127224 h 1431009"/>
              <a:gd name="connsiteX810" fmla="*/ 1697425 w 2165703"/>
              <a:gd name="connsiteY810" fmla="*/ 1125119 h 1431009"/>
              <a:gd name="connsiteX811" fmla="*/ 1552144 w 2165703"/>
              <a:gd name="connsiteY811" fmla="*/ 1124449 h 1431009"/>
              <a:gd name="connsiteX812" fmla="*/ 1553578 w 2165703"/>
              <a:gd name="connsiteY812" fmla="*/ 1126229 h 1431009"/>
              <a:gd name="connsiteX813" fmla="*/ 1551800 w 2165703"/>
              <a:gd name="connsiteY813" fmla="*/ 1127339 h 1431009"/>
              <a:gd name="connsiteX814" fmla="*/ 1550804 w 2165703"/>
              <a:gd name="connsiteY814" fmla="*/ 1125215 h 1431009"/>
              <a:gd name="connsiteX815" fmla="*/ 1552144 w 2165703"/>
              <a:gd name="connsiteY815" fmla="*/ 1124449 h 1431009"/>
              <a:gd name="connsiteX816" fmla="*/ 1636235 w 2165703"/>
              <a:gd name="connsiteY816" fmla="*/ 1123264 h 1431009"/>
              <a:gd name="connsiteX817" fmla="*/ 1637498 w 2165703"/>
              <a:gd name="connsiteY817" fmla="*/ 1124069 h 1431009"/>
              <a:gd name="connsiteX818" fmla="*/ 1636465 w 2165703"/>
              <a:gd name="connsiteY818" fmla="*/ 1126057 h 1431009"/>
              <a:gd name="connsiteX819" fmla="*/ 1634782 w 2165703"/>
              <a:gd name="connsiteY819" fmla="*/ 1125025 h 1431009"/>
              <a:gd name="connsiteX820" fmla="*/ 1636235 w 2165703"/>
              <a:gd name="connsiteY820" fmla="*/ 1123264 h 1431009"/>
              <a:gd name="connsiteX821" fmla="*/ 1494206 w 2165703"/>
              <a:gd name="connsiteY821" fmla="*/ 1121082 h 1431009"/>
              <a:gd name="connsiteX822" fmla="*/ 1504042 w 2165703"/>
              <a:gd name="connsiteY822" fmla="*/ 1122766 h 1431009"/>
              <a:gd name="connsiteX823" fmla="*/ 1499029 w 2165703"/>
              <a:gd name="connsiteY823" fmla="*/ 1132620 h 1431009"/>
              <a:gd name="connsiteX824" fmla="*/ 1497172 w 2165703"/>
              <a:gd name="connsiteY824" fmla="*/ 1132217 h 1431009"/>
              <a:gd name="connsiteX825" fmla="*/ 1494206 w 2165703"/>
              <a:gd name="connsiteY825" fmla="*/ 1121082 h 1431009"/>
              <a:gd name="connsiteX826" fmla="*/ 1573592 w 2165703"/>
              <a:gd name="connsiteY826" fmla="*/ 1121006 h 1431009"/>
              <a:gd name="connsiteX827" fmla="*/ 1575468 w 2165703"/>
              <a:gd name="connsiteY827" fmla="*/ 1123283 h 1431009"/>
              <a:gd name="connsiteX828" fmla="*/ 1565767 w 2165703"/>
              <a:gd name="connsiteY828" fmla="*/ 1139124 h 1431009"/>
              <a:gd name="connsiteX829" fmla="*/ 1563146 w 2165703"/>
              <a:gd name="connsiteY829" fmla="*/ 1137575 h 1431009"/>
              <a:gd name="connsiteX830" fmla="*/ 1563146 w 2165703"/>
              <a:gd name="connsiteY830" fmla="*/ 1130535 h 1431009"/>
              <a:gd name="connsiteX831" fmla="*/ 1555837 w 2165703"/>
              <a:gd name="connsiteY831" fmla="*/ 1140446 h 1431009"/>
              <a:gd name="connsiteX832" fmla="*/ 1553903 w 2165703"/>
              <a:gd name="connsiteY832" fmla="*/ 1139432 h 1431009"/>
              <a:gd name="connsiteX833" fmla="*/ 1560275 w 2165703"/>
              <a:gd name="connsiteY833" fmla="*/ 1128200 h 1431009"/>
              <a:gd name="connsiteX834" fmla="*/ 1573592 w 2165703"/>
              <a:gd name="connsiteY834" fmla="*/ 1121006 h 1431009"/>
              <a:gd name="connsiteX835" fmla="*/ 1713288 w 2165703"/>
              <a:gd name="connsiteY835" fmla="*/ 1119896 h 1431009"/>
              <a:gd name="connsiteX836" fmla="*/ 1714799 w 2165703"/>
              <a:gd name="connsiteY836" fmla="*/ 1121063 h 1431009"/>
              <a:gd name="connsiteX837" fmla="*/ 1708083 w 2165703"/>
              <a:gd name="connsiteY837" fmla="*/ 1131644 h 1431009"/>
              <a:gd name="connsiteX838" fmla="*/ 1713288 w 2165703"/>
              <a:gd name="connsiteY838" fmla="*/ 1119896 h 1431009"/>
              <a:gd name="connsiteX839" fmla="*/ 1505591 w 2165703"/>
              <a:gd name="connsiteY839" fmla="*/ 1115533 h 1431009"/>
              <a:gd name="connsiteX840" fmla="*/ 1508407 w 2165703"/>
              <a:gd name="connsiteY840" fmla="*/ 1118461 h 1431009"/>
              <a:gd name="connsiteX841" fmla="*/ 1508348 w 2165703"/>
              <a:gd name="connsiteY841" fmla="*/ 1118577 h 1431009"/>
              <a:gd name="connsiteX842" fmla="*/ 1506766 w 2165703"/>
              <a:gd name="connsiteY842" fmla="*/ 1120175 h 1431009"/>
              <a:gd name="connsiteX843" fmla="*/ 1503697 w 2165703"/>
              <a:gd name="connsiteY843" fmla="*/ 1117484 h 1431009"/>
              <a:gd name="connsiteX844" fmla="*/ 1505591 w 2165703"/>
              <a:gd name="connsiteY844" fmla="*/ 1115533 h 1431009"/>
              <a:gd name="connsiteX845" fmla="*/ 1558553 w 2165703"/>
              <a:gd name="connsiteY845" fmla="*/ 1115361 h 1431009"/>
              <a:gd name="connsiteX846" fmla="*/ 1560947 w 2165703"/>
              <a:gd name="connsiteY846" fmla="*/ 1115591 h 1431009"/>
              <a:gd name="connsiteX847" fmla="*/ 1560218 w 2165703"/>
              <a:gd name="connsiteY847" fmla="*/ 1117408 h 1431009"/>
              <a:gd name="connsiteX848" fmla="*/ 1557961 w 2165703"/>
              <a:gd name="connsiteY848" fmla="*/ 1116834 h 1431009"/>
              <a:gd name="connsiteX849" fmla="*/ 1558553 w 2165703"/>
              <a:gd name="connsiteY849" fmla="*/ 1115361 h 1431009"/>
              <a:gd name="connsiteX850" fmla="*/ 1398214 w 2165703"/>
              <a:gd name="connsiteY850" fmla="*/ 1113391 h 1431009"/>
              <a:gd name="connsiteX851" fmla="*/ 1392072 w 2165703"/>
              <a:gd name="connsiteY851" fmla="*/ 1120681 h 1431009"/>
              <a:gd name="connsiteX852" fmla="*/ 1393641 w 2165703"/>
              <a:gd name="connsiteY852" fmla="*/ 1122078 h 1431009"/>
              <a:gd name="connsiteX853" fmla="*/ 1399918 w 2165703"/>
              <a:gd name="connsiteY853" fmla="*/ 1115151 h 1431009"/>
              <a:gd name="connsiteX854" fmla="*/ 1398214 w 2165703"/>
              <a:gd name="connsiteY854" fmla="*/ 1113391 h 1431009"/>
              <a:gd name="connsiteX855" fmla="*/ 1617007 w 2165703"/>
              <a:gd name="connsiteY855" fmla="*/ 1111936 h 1431009"/>
              <a:gd name="connsiteX856" fmla="*/ 1617581 w 2165703"/>
              <a:gd name="connsiteY856" fmla="*/ 1113639 h 1431009"/>
              <a:gd name="connsiteX857" fmla="*/ 1615324 w 2165703"/>
              <a:gd name="connsiteY857" fmla="*/ 1114424 h 1431009"/>
              <a:gd name="connsiteX858" fmla="*/ 1615495 w 2165703"/>
              <a:gd name="connsiteY858" fmla="*/ 1112816 h 1431009"/>
              <a:gd name="connsiteX859" fmla="*/ 1617007 w 2165703"/>
              <a:gd name="connsiteY859" fmla="*/ 1111936 h 1431009"/>
              <a:gd name="connsiteX860" fmla="*/ 1523291 w 2165703"/>
              <a:gd name="connsiteY860" fmla="*/ 1111592 h 1431009"/>
              <a:gd name="connsiteX861" fmla="*/ 1521588 w 2165703"/>
              <a:gd name="connsiteY861" fmla="*/ 1113047 h 1431009"/>
              <a:gd name="connsiteX862" fmla="*/ 1523558 w 2165703"/>
              <a:gd name="connsiteY862" fmla="*/ 1114558 h 1431009"/>
              <a:gd name="connsiteX863" fmla="*/ 1525739 w 2165703"/>
              <a:gd name="connsiteY863" fmla="*/ 1113218 h 1431009"/>
              <a:gd name="connsiteX864" fmla="*/ 1523291 w 2165703"/>
              <a:gd name="connsiteY864" fmla="*/ 1111592 h 1431009"/>
              <a:gd name="connsiteX865" fmla="*/ 1648118 w 2165703"/>
              <a:gd name="connsiteY865" fmla="*/ 1105374 h 1431009"/>
              <a:gd name="connsiteX866" fmla="*/ 1649018 w 2165703"/>
              <a:gd name="connsiteY866" fmla="*/ 1108301 h 1431009"/>
              <a:gd name="connsiteX867" fmla="*/ 1643086 w 2165703"/>
              <a:gd name="connsiteY867" fmla="*/ 1109927 h 1431009"/>
              <a:gd name="connsiteX868" fmla="*/ 1642301 w 2165703"/>
              <a:gd name="connsiteY868" fmla="*/ 1107689 h 1431009"/>
              <a:gd name="connsiteX869" fmla="*/ 1648118 w 2165703"/>
              <a:gd name="connsiteY869" fmla="*/ 1105374 h 1431009"/>
              <a:gd name="connsiteX870" fmla="*/ 1627415 w 2165703"/>
              <a:gd name="connsiteY870" fmla="*/ 1104513 h 1431009"/>
              <a:gd name="connsiteX871" fmla="*/ 1633843 w 2165703"/>
              <a:gd name="connsiteY871" fmla="*/ 1106044 h 1431009"/>
              <a:gd name="connsiteX872" fmla="*/ 1629788 w 2165703"/>
              <a:gd name="connsiteY872" fmla="*/ 1117812 h 1431009"/>
              <a:gd name="connsiteX873" fmla="*/ 1627684 w 2165703"/>
              <a:gd name="connsiteY873" fmla="*/ 1117064 h 1431009"/>
              <a:gd name="connsiteX874" fmla="*/ 1629424 w 2165703"/>
              <a:gd name="connsiteY874" fmla="*/ 1110081 h 1431009"/>
              <a:gd name="connsiteX875" fmla="*/ 1623550 w 2165703"/>
              <a:gd name="connsiteY875" fmla="*/ 1109507 h 1431009"/>
              <a:gd name="connsiteX876" fmla="*/ 1627415 w 2165703"/>
              <a:gd name="connsiteY876" fmla="*/ 1104513 h 1431009"/>
              <a:gd name="connsiteX877" fmla="*/ 56684 w 2165703"/>
              <a:gd name="connsiteY877" fmla="*/ 1101030 h 1431009"/>
              <a:gd name="connsiteX878" fmla="*/ 57814 w 2165703"/>
              <a:gd name="connsiteY878" fmla="*/ 1101910 h 1431009"/>
              <a:gd name="connsiteX879" fmla="*/ 56837 w 2165703"/>
              <a:gd name="connsiteY879" fmla="*/ 1103192 h 1431009"/>
              <a:gd name="connsiteX880" fmla="*/ 55784 w 2165703"/>
              <a:gd name="connsiteY880" fmla="*/ 1102350 h 1431009"/>
              <a:gd name="connsiteX881" fmla="*/ 56684 w 2165703"/>
              <a:gd name="connsiteY881" fmla="*/ 1101030 h 1431009"/>
              <a:gd name="connsiteX882" fmla="*/ 1489405 w 2165703"/>
              <a:gd name="connsiteY882" fmla="*/ 1098984 h 1431009"/>
              <a:gd name="connsiteX883" fmla="*/ 1485635 w 2165703"/>
              <a:gd name="connsiteY883" fmla="*/ 1101395 h 1431009"/>
              <a:gd name="connsiteX884" fmla="*/ 1486324 w 2165703"/>
              <a:gd name="connsiteY884" fmla="*/ 1102658 h 1431009"/>
              <a:gd name="connsiteX885" fmla="*/ 1490323 w 2165703"/>
              <a:gd name="connsiteY885" fmla="*/ 1100764 h 1431009"/>
              <a:gd name="connsiteX886" fmla="*/ 1489405 w 2165703"/>
              <a:gd name="connsiteY886" fmla="*/ 1098984 h 1431009"/>
              <a:gd name="connsiteX887" fmla="*/ 1567453 w 2165703"/>
              <a:gd name="connsiteY887" fmla="*/ 1097663 h 1431009"/>
              <a:gd name="connsiteX888" fmla="*/ 1572865 w 2165703"/>
              <a:gd name="connsiteY888" fmla="*/ 1101164 h 1431009"/>
              <a:gd name="connsiteX889" fmla="*/ 1572311 w 2165703"/>
              <a:gd name="connsiteY889" fmla="*/ 1103518 h 1431009"/>
              <a:gd name="connsiteX890" fmla="*/ 1560505 w 2165703"/>
              <a:gd name="connsiteY890" fmla="*/ 1100935 h 1431009"/>
              <a:gd name="connsiteX891" fmla="*/ 1567453 w 2165703"/>
              <a:gd name="connsiteY891" fmla="*/ 1097663 h 1431009"/>
              <a:gd name="connsiteX892" fmla="*/ 1548909 w 2165703"/>
              <a:gd name="connsiteY892" fmla="*/ 1092841 h 1431009"/>
              <a:gd name="connsiteX893" fmla="*/ 1543361 w 2165703"/>
              <a:gd name="connsiteY893" fmla="*/ 1103557 h 1431009"/>
              <a:gd name="connsiteX894" fmla="*/ 1548909 w 2165703"/>
              <a:gd name="connsiteY894" fmla="*/ 1092841 h 1431009"/>
              <a:gd name="connsiteX895" fmla="*/ 1734871 w 2165703"/>
              <a:gd name="connsiteY895" fmla="*/ 1089645 h 1431009"/>
              <a:gd name="connsiteX896" fmla="*/ 1736267 w 2165703"/>
              <a:gd name="connsiteY896" fmla="*/ 1095366 h 1431009"/>
              <a:gd name="connsiteX897" fmla="*/ 1725916 w 2165703"/>
              <a:gd name="connsiteY897" fmla="*/ 1118192 h 1431009"/>
              <a:gd name="connsiteX898" fmla="*/ 1718531 w 2165703"/>
              <a:gd name="connsiteY898" fmla="*/ 1100054 h 1431009"/>
              <a:gd name="connsiteX899" fmla="*/ 1728997 w 2165703"/>
              <a:gd name="connsiteY899" fmla="*/ 1090411 h 1431009"/>
              <a:gd name="connsiteX900" fmla="*/ 1734871 w 2165703"/>
              <a:gd name="connsiteY900" fmla="*/ 1089645 h 1431009"/>
              <a:gd name="connsiteX901" fmla="*/ 1644483 w 2165703"/>
              <a:gd name="connsiteY901" fmla="*/ 1087751 h 1431009"/>
              <a:gd name="connsiteX902" fmla="*/ 1645823 w 2165703"/>
              <a:gd name="connsiteY902" fmla="*/ 1088900 h 1431009"/>
              <a:gd name="connsiteX903" fmla="*/ 1644693 w 2165703"/>
              <a:gd name="connsiteY903" fmla="*/ 1091234 h 1431009"/>
              <a:gd name="connsiteX904" fmla="*/ 1643124 w 2165703"/>
              <a:gd name="connsiteY904" fmla="*/ 1089895 h 1431009"/>
              <a:gd name="connsiteX905" fmla="*/ 1644483 w 2165703"/>
              <a:gd name="connsiteY905" fmla="*/ 1087751 h 1431009"/>
              <a:gd name="connsiteX906" fmla="*/ 1744265 w 2165703"/>
              <a:gd name="connsiteY906" fmla="*/ 1086680 h 1431009"/>
              <a:gd name="connsiteX907" fmla="*/ 1744532 w 2165703"/>
              <a:gd name="connsiteY907" fmla="*/ 1092267 h 1431009"/>
              <a:gd name="connsiteX908" fmla="*/ 1742467 w 2165703"/>
              <a:gd name="connsiteY908" fmla="*/ 1092344 h 1431009"/>
              <a:gd name="connsiteX909" fmla="*/ 1741777 w 2165703"/>
              <a:gd name="connsiteY909" fmla="*/ 1086986 h 1431009"/>
              <a:gd name="connsiteX910" fmla="*/ 1744265 w 2165703"/>
              <a:gd name="connsiteY910" fmla="*/ 1086680 h 1431009"/>
              <a:gd name="connsiteX911" fmla="*/ 1674388 w 2165703"/>
              <a:gd name="connsiteY911" fmla="*/ 1081456 h 1431009"/>
              <a:gd name="connsiteX912" fmla="*/ 1676531 w 2165703"/>
              <a:gd name="connsiteY912" fmla="*/ 1082873 h 1431009"/>
              <a:gd name="connsiteX913" fmla="*/ 1674158 w 2165703"/>
              <a:gd name="connsiteY913" fmla="*/ 1084843 h 1431009"/>
              <a:gd name="connsiteX914" fmla="*/ 1672628 w 2165703"/>
              <a:gd name="connsiteY914" fmla="*/ 1083273 h 1431009"/>
              <a:gd name="connsiteX915" fmla="*/ 1674388 w 2165703"/>
              <a:gd name="connsiteY915" fmla="*/ 1081456 h 1431009"/>
              <a:gd name="connsiteX916" fmla="*/ 1719143 w 2165703"/>
              <a:gd name="connsiteY916" fmla="*/ 1081265 h 1431009"/>
              <a:gd name="connsiteX917" fmla="*/ 1719831 w 2165703"/>
              <a:gd name="connsiteY917" fmla="*/ 1081706 h 1431009"/>
              <a:gd name="connsiteX918" fmla="*/ 1719564 w 2165703"/>
              <a:gd name="connsiteY918" fmla="*/ 1082509 h 1431009"/>
              <a:gd name="connsiteX919" fmla="*/ 1718760 w 2165703"/>
              <a:gd name="connsiteY919" fmla="*/ 1082548 h 1431009"/>
              <a:gd name="connsiteX920" fmla="*/ 1719143 w 2165703"/>
              <a:gd name="connsiteY920" fmla="*/ 1081265 h 1431009"/>
              <a:gd name="connsiteX921" fmla="*/ 1600954 w 2165703"/>
              <a:gd name="connsiteY921" fmla="*/ 1079792 h 1431009"/>
              <a:gd name="connsiteX922" fmla="*/ 1598486 w 2165703"/>
              <a:gd name="connsiteY922" fmla="*/ 1085742 h 1431009"/>
              <a:gd name="connsiteX923" fmla="*/ 1600169 w 2165703"/>
              <a:gd name="connsiteY923" fmla="*/ 1086413 h 1431009"/>
              <a:gd name="connsiteX924" fmla="*/ 1602886 w 2165703"/>
              <a:gd name="connsiteY924" fmla="*/ 1080309 h 1431009"/>
              <a:gd name="connsiteX925" fmla="*/ 1600954 w 2165703"/>
              <a:gd name="connsiteY925" fmla="*/ 1079792 h 1431009"/>
              <a:gd name="connsiteX926" fmla="*/ 1661817 w 2165703"/>
              <a:gd name="connsiteY926" fmla="*/ 1074683 h 1431009"/>
              <a:gd name="connsiteX927" fmla="*/ 1650261 w 2165703"/>
              <a:gd name="connsiteY927" fmla="*/ 1096935 h 1431009"/>
              <a:gd name="connsiteX928" fmla="*/ 1661817 w 2165703"/>
              <a:gd name="connsiteY928" fmla="*/ 1074683 h 1431009"/>
              <a:gd name="connsiteX929" fmla="*/ 1714895 w 2165703"/>
              <a:gd name="connsiteY929" fmla="*/ 1073784 h 1431009"/>
              <a:gd name="connsiteX930" fmla="*/ 1717228 w 2165703"/>
              <a:gd name="connsiteY930" fmla="*/ 1074837 h 1431009"/>
              <a:gd name="connsiteX931" fmla="*/ 1711469 w 2165703"/>
              <a:gd name="connsiteY931" fmla="*/ 1086987 h 1431009"/>
              <a:gd name="connsiteX932" fmla="*/ 1709097 w 2165703"/>
              <a:gd name="connsiteY932" fmla="*/ 1086202 h 1431009"/>
              <a:gd name="connsiteX933" fmla="*/ 1714895 w 2165703"/>
              <a:gd name="connsiteY933" fmla="*/ 1073784 h 1431009"/>
              <a:gd name="connsiteX934" fmla="*/ 1577649 w 2165703"/>
              <a:gd name="connsiteY934" fmla="*/ 1073154 h 1431009"/>
              <a:gd name="connsiteX935" fmla="*/ 1572693 w 2165703"/>
              <a:gd name="connsiteY935" fmla="*/ 1080884 h 1431009"/>
              <a:gd name="connsiteX936" fmla="*/ 1574205 w 2165703"/>
              <a:gd name="connsiteY936" fmla="*/ 1081877 h 1431009"/>
              <a:gd name="connsiteX937" fmla="*/ 1579352 w 2165703"/>
              <a:gd name="connsiteY937" fmla="*/ 1074359 h 1431009"/>
              <a:gd name="connsiteX938" fmla="*/ 1577649 w 2165703"/>
              <a:gd name="connsiteY938" fmla="*/ 1073154 h 1431009"/>
              <a:gd name="connsiteX939" fmla="*/ 1741912 w 2165703"/>
              <a:gd name="connsiteY939" fmla="*/ 1072216 h 1431009"/>
              <a:gd name="connsiteX940" fmla="*/ 1742965 w 2165703"/>
              <a:gd name="connsiteY940" fmla="*/ 1074990 h 1431009"/>
              <a:gd name="connsiteX941" fmla="*/ 1733052 w 2165703"/>
              <a:gd name="connsiteY941" fmla="*/ 1086547 h 1431009"/>
              <a:gd name="connsiteX942" fmla="*/ 1731139 w 2165703"/>
              <a:gd name="connsiteY942" fmla="*/ 1085533 h 1431009"/>
              <a:gd name="connsiteX943" fmla="*/ 1733625 w 2165703"/>
              <a:gd name="connsiteY943" fmla="*/ 1073153 h 1431009"/>
              <a:gd name="connsiteX944" fmla="*/ 1741912 w 2165703"/>
              <a:gd name="connsiteY944" fmla="*/ 1072216 h 1431009"/>
              <a:gd name="connsiteX945" fmla="*/ 1624699 w 2165703"/>
              <a:gd name="connsiteY945" fmla="*/ 1070321 h 1431009"/>
              <a:gd name="connsiteX946" fmla="*/ 1621724 w 2165703"/>
              <a:gd name="connsiteY946" fmla="*/ 1076054 h 1431009"/>
              <a:gd name="connsiteX947" fmla="*/ 1621484 w 2165703"/>
              <a:gd name="connsiteY947" fmla="*/ 1076310 h 1431009"/>
              <a:gd name="connsiteX948" fmla="*/ 1621413 w 2165703"/>
              <a:gd name="connsiteY948" fmla="*/ 1076468 h 1431009"/>
              <a:gd name="connsiteX949" fmla="*/ 1616911 w 2165703"/>
              <a:gd name="connsiteY949" fmla="*/ 1079562 h 1431009"/>
              <a:gd name="connsiteX950" fmla="*/ 1612453 w 2165703"/>
              <a:gd name="connsiteY950" fmla="*/ 1093836 h 1431009"/>
              <a:gd name="connsiteX951" fmla="*/ 1615781 w 2165703"/>
              <a:gd name="connsiteY951" fmla="*/ 1089149 h 1431009"/>
              <a:gd name="connsiteX952" fmla="*/ 1621413 w 2165703"/>
              <a:gd name="connsiteY952" fmla="*/ 1076468 h 1431009"/>
              <a:gd name="connsiteX953" fmla="*/ 1621561 w 2165703"/>
              <a:gd name="connsiteY953" fmla="*/ 1076369 h 1431009"/>
              <a:gd name="connsiteX954" fmla="*/ 1621724 w 2165703"/>
              <a:gd name="connsiteY954" fmla="*/ 1076054 h 1431009"/>
              <a:gd name="connsiteX955" fmla="*/ 1626152 w 2165703"/>
              <a:gd name="connsiteY955" fmla="*/ 1071317 h 1431009"/>
              <a:gd name="connsiteX956" fmla="*/ 1624699 w 2165703"/>
              <a:gd name="connsiteY956" fmla="*/ 1070321 h 1431009"/>
              <a:gd name="connsiteX957" fmla="*/ 1720634 w 2165703"/>
              <a:gd name="connsiteY957" fmla="*/ 1069211 h 1431009"/>
              <a:gd name="connsiteX958" fmla="*/ 1721802 w 2165703"/>
              <a:gd name="connsiteY958" fmla="*/ 1070531 h 1431009"/>
              <a:gd name="connsiteX959" fmla="*/ 1720616 w 2165703"/>
              <a:gd name="connsiteY959" fmla="*/ 1071489 h 1431009"/>
              <a:gd name="connsiteX960" fmla="*/ 1719180 w 2165703"/>
              <a:gd name="connsiteY960" fmla="*/ 1070723 h 1431009"/>
              <a:gd name="connsiteX961" fmla="*/ 1720634 w 2165703"/>
              <a:gd name="connsiteY961" fmla="*/ 1069211 h 1431009"/>
              <a:gd name="connsiteX962" fmla="*/ 1667042 w 2165703"/>
              <a:gd name="connsiteY962" fmla="*/ 1064007 h 1431009"/>
              <a:gd name="connsiteX963" fmla="*/ 1670007 w 2165703"/>
              <a:gd name="connsiteY963" fmla="*/ 1064142 h 1431009"/>
              <a:gd name="connsiteX964" fmla="*/ 1670007 w 2165703"/>
              <a:gd name="connsiteY964" fmla="*/ 1071182 h 1431009"/>
              <a:gd name="connsiteX965" fmla="*/ 1668056 w 2165703"/>
              <a:gd name="connsiteY965" fmla="*/ 1070780 h 1431009"/>
              <a:gd name="connsiteX966" fmla="*/ 1667042 w 2165703"/>
              <a:gd name="connsiteY966" fmla="*/ 1064007 h 1431009"/>
              <a:gd name="connsiteX967" fmla="*/ 1653942 w 2165703"/>
              <a:gd name="connsiteY967" fmla="*/ 1061187 h 1431009"/>
              <a:gd name="connsiteX968" fmla="*/ 1652123 w 2165703"/>
              <a:gd name="connsiteY968" fmla="*/ 1068588 h 1431009"/>
              <a:gd name="connsiteX969" fmla="*/ 1652067 w 2165703"/>
              <a:gd name="connsiteY969" fmla="*/ 1068669 h 1431009"/>
              <a:gd name="connsiteX970" fmla="*/ 1652060 w 2165703"/>
              <a:gd name="connsiteY970" fmla="*/ 1068656 h 1431009"/>
              <a:gd name="connsiteX971" fmla="*/ 1652022 w 2165703"/>
              <a:gd name="connsiteY971" fmla="*/ 1068733 h 1431009"/>
              <a:gd name="connsiteX972" fmla="*/ 1652067 w 2165703"/>
              <a:gd name="connsiteY972" fmla="*/ 1068669 h 1431009"/>
              <a:gd name="connsiteX973" fmla="*/ 1652089 w 2165703"/>
              <a:gd name="connsiteY973" fmla="*/ 1068698 h 1431009"/>
              <a:gd name="connsiteX974" fmla="*/ 1647113 w 2165703"/>
              <a:gd name="connsiteY974" fmla="*/ 1075010 h 1431009"/>
              <a:gd name="connsiteX975" fmla="*/ 1647947 w 2165703"/>
              <a:gd name="connsiteY975" fmla="*/ 1083638 h 1431009"/>
              <a:gd name="connsiteX976" fmla="*/ 1640082 w 2165703"/>
              <a:gd name="connsiteY976" fmla="*/ 1080480 h 1431009"/>
              <a:gd name="connsiteX977" fmla="*/ 1646415 w 2165703"/>
              <a:gd name="connsiteY977" fmla="*/ 1069892 h 1431009"/>
              <a:gd name="connsiteX978" fmla="*/ 1654019 w 2165703"/>
              <a:gd name="connsiteY978" fmla="*/ 1061004 h 1431009"/>
              <a:gd name="connsiteX979" fmla="*/ 1654068 w 2165703"/>
              <a:gd name="connsiteY979" fmla="*/ 1061041 h 1431009"/>
              <a:gd name="connsiteX980" fmla="*/ 1653942 w 2165703"/>
              <a:gd name="connsiteY980" fmla="*/ 1061187 h 1431009"/>
              <a:gd name="connsiteX981" fmla="*/ 1653968 w 2165703"/>
              <a:gd name="connsiteY981" fmla="*/ 1061081 h 1431009"/>
              <a:gd name="connsiteX982" fmla="*/ 1653992 w 2165703"/>
              <a:gd name="connsiteY982" fmla="*/ 1061099 h 1431009"/>
              <a:gd name="connsiteX983" fmla="*/ 1654036 w 2165703"/>
              <a:gd name="connsiteY983" fmla="*/ 1060946 h 1431009"/>
              <a:gd name="connsiteX984" fmla="*/ 1654019 w 2165703"/>
              <a:gd name="connsiteY984" fmla="*/ 1061004 h 1431009"/>
              <a:gd name="connsiteX985" fmla="*/ 1653992 w 2165703"/>
              <a:gd name="connsiteY985" fmla="*/ 1060983 h 1431009"/>
              <a:gd name="connsiteX986" fmla="*/ 1653968 w 2165703"/>
              <a:gd name="connsiteY986" fmla="*/ 1061081 h 1431009"/>
              <a:gd name="connsiteX987" fmla="*/ 1653915 w 2165703"/>
              <a:gd name="connsiteY987" fmla="*/ 1061041 h 1431009"/>
              <a:gd name="connsiteX988" fmla="*/ 68064 w 2165703"/>
              <a:gd name="connsiteY988" fmla="*/ 1051512 h 1431009"/>
              <a:gd name="connsiteX989" fmla="*/ 69481 w 2165703"/>
              <a:gd name="connsiteY989" fmla="*/ 1054688 h 1431009"/>
              <a:gd name="connsiteX990" fmla="*/ 58536 w 2165703"/>
              <a:gd name="connsiteY990" fmla="*/ 1059203 h 1431009"/>
              <a:gd name="connsiteX991" fmla="*/ 57540 w 2165703"/>
              <a:gd name="connsiteY991" fmla="*/ 1056620 h 1431009"/>
              <a:gd name="connsiteX992" fmla="*/ 68064 w 2165703"/>
              <a:gd name="connsiteY992" fmla="*/ 1051512 h 1431009"/>
              <a:gd name="connsiteX993" fmla="*/ 1747709 w 2165703"/>
              <a:gd name="connsiteY993" fmla="*/ 1051359 h 1431009"/>
              <a:gd name="connsiteX994" fmla="*/ 1755230 w 2165703"/>
              <a:gd name="connsiteY994" fmla="*/ 1053234 h 1431009"/>
              <a:gd name="connsiteX995" fmla="*/ 1746905 w 2165703"/>
              <a:gd name="connsiteY995" fmla="*/ 1063279 h 1431009"/>
              <a:gd name="connsiteX996" fmla="*/ 1742906 w 2165703"/>
              <a:gd name="connsiteY996" fmla="*/ 1057636 h 1431009"/>
              <a:gd name="connsiteX997" fmla="*/ 1747709 w 2165703"/>
              <a:gd name="connsiteY997" fmla="*/ 1051359 h 1431009"/>
              <a:gd name="connsiteX998" fmla="*/ 35635 w 2165703"/>
              <a:gd name="connsiteY998" fmla="*/ 1050976 h 1431009"/>
              <a:gd name="connsiteX999" fmla="*/ 36133 w 2165703"/>
              <a:gd name="connsiteY999" fmla="*/ 1051589 h 1431009"/>
              <a:gd name="connsiteX1000" fmla="*/ 34890 w 2165703"/>
              <a:gd name="connsiteY1000" fmla="*/ 1052066 h 1431009"/>
              <a:gd name="connsiteX1001" fmla="*/ 34851 w 2165703"/>
              <a:gd name="connsiteY1001" fmla="*/ 1051244 h 1431009"/>
              <a:gd name="connsiteX1002" fmla="*/ 35635 w 2165703"/>
              <a:gd name="connsiteY1002" fmla="*/ 1050976 h 1431009"/>
              <a:gd name="connsiteX1003" fmla="*/ 1676168 w 2165703"/>
              <a:gd name="connsiteY1003" fmla="*/ 1050709 h 1431009"/>
              <a:gd name="connsiteX1004" fmla="*/ 1677278 w 2165703"/>
              <a:gd name="connsiteY1004" fmla="*/ 1056143 h 1431009"/>
              <a:gd name="connsiteX1005" fmla="*/ 1675193 w 2165703"/>
              <a:gd name="connsiteY1005" fmla="*/ 1056565 h 1431009"/>
              <a:gd name="connsiteX1006" fmla="*/ 1674217 w 2165703"/>
              <a:gd name="connsiteY1006" fmla="*/ 1051111 h 1431009"/>
              <a:gd name="connsiteX1007" fmla="*/ 1676168 w 2165703"/>
              <a:gd name="connsiteY1007" fmla="*/ 1050709 h 1431009"/>
              <a:gd name="connsiteX1008" fmla="*/ 1566590 w 2165703"/>
              <a:gd name="connsiteY1008" fmla="*/ 1044835 h 1431009"/>
              <a:gd name="connsiteX1009" fmla="*/ 1566207 w 2165703"/>
              <a:gd name="connsiteY1009" fmla="*/ 1046042 h 1431009"/>
              <a:gd name="connsiteX1010" fmla="*/ 1566801 w 2165703"/>
              <a:gd name="connsiteY1010" fmla="*/ 1046499 h 1431009"/>
              <a:gd name="connsiteX1011" fmla="*/ 1567796 w 2165703"/>
              <a:gd name="connsiteY1011" fmla="*/ 1045754 h 1431009"/>
              <a:gd name="connsiteX1012" fmla="*/ 1566590 w 2165703"/>
              <a:gd name="connsiteY1012" fmla="*/ 1044835 h 1431009"/>
              <a:gd name="connsiteX1013" fmla="*/ 1739672 w 2165703"/>
              <a:gd name="connsiteY1013" fmla="*/ 1043286 h 1431009"/>
              <a:gd name="connsiteX1014" fmla="*/ 1742292 w 2165703"/>
              <a:gd name="connsiteY1014" fmla="*/ 1045428 h 1431009"/>
              <a:gd name="connsiteX1015" fmla="*/ 1738332 w 2165703"/>
              <a:gd name="connsiteY1015" fmla="*/ 1050326 h 1431009"/>
              <a:gd name="connsiteX1016" fmla="*/ 1735653 w 2165703"/>
              <a:gd name="connsiteY1016" fmla="*/ 1048489 h 1431009"/>
              <a:gd name="connsiteX1017" fmla="*/ 1739672 w 2165703"/>
              <a:gd name="connsiteY1017" fmla="*/ 1043286 h 1431009"/>
              <a:gd name="connsiteX1018" fmla="*/ 1593645 w 2165703"/>
              <a:gd name="connsiteY1018" fmla="*/ 1034541 h 1431009"/>
              <a:gd name="connsiteX1019" fmla="*/ 1595195 w 2165703"/>
              <a:gd name="connsiteY1019" fmla="*/ 1034676 h 1431009"/>
              <a:gd name="connsiteX1020" fmla="*/ 1595252 w 2165703"/>
              <a:gd name="connsiteY1020" fmla="*/ 1036243 h 1431009"/>
              <a:gd name="connsiteX1021" fmla="*/ 1593760 w 2165703"/>
              <a:gd name="connsiteY1021" fmla="*/ 1036187 h 1431009"/>
              <a:gd name="connsiteX1022" fmla="*/ 1593645 w 2165703"/>
              <a:gd name="connsiteY1022" fmla="*/ 1034541 h 1431009"/>
              <a:gd name="connsiteX1023" fmla="*/ 1544146 w 2165703"/>
              <a:gd name="connsiteY1023" fmla="*/ 1034005 h 1431009"/>
              <a:gd name="connsiteX1024" fmla="*/ 1542155 w 2165703"/>
              <a:gd name="connsiteY1024" fmla="*/ 1035287 h 1431009"/>
              <a:gd name="connsiteX1025" fmla="*/ 1542959 w 2165703"/>
              <a:gd name="connsiteY1025" fmla="*/ 1038177 h 1431009"/>
              <a:gd name="connsiteX1026" fmla="*/ 1545983 w 2165703"/>
              <a:gd name="connsiteY1026" fmla="*/ 1037049 h 1431009"/>
              <a:gd name="connsiteX1027" fmla="*/ 1547762 w 2165703"/>
              <a:gd name="connsiteY1027" fmla="*/ 1034599 h 1431009"/>
              <a:gd name="connsiteX1028" fmla="*/ 1544146 w 2165703"/>
              <a:gd name="connsiteY1028" fmla="*/ 1034005 h 1431009"/>
              <a:gd name="connsiteX1029" fmla="*/ 1736189 w 2165703"/>
              <a:gd name="connsiteY1029" fmla="*/ 1031422 h 1431009"/>
              <a:gd name="connsiteX1030" fmla="*/ 1740227 w 2165703"/>
              <a:gd name="connsiteY1030" fmla="*/ 1033373 h 1431009"/>
              <a:gd name="connsiteX1031" fmla="*/ 1739366 w 2165703"/>
              <a:gd name="connsiteY1031" fmla="*/ 1034847 h 1431009"/>
              <a:gd name="connsiteX1032" fmla="*/ 1735367 w 2165703"/>
              <a:gd name="connsiteY1032" fmla="*/ 1033163 h 1431009"/>
              <a:gd name="connsiteX1033" fmla="*/ 1736189 w 2165703"/>
              <a:gd name="connsiteY1033" fmla="*/ 1031422 h 1431009"/>
              <a:gd name="connsiteX1034" fmla="*/ 1768971 w 2165703"/>
              <a:gd name="connsiteY1034" fmla="*/ 1026002 h 1431009"/>
              <a:gd name="connsiteX1035" fmla="*/ 1775951 w 2165703"/>
              <a:gd name="connsiteY1035" fmla="*/ 1028054 h 1431009"/>
              <a:gd name="connsiteX1036" fmla="*/ 1767358 w 2165703"/>
              <a:gd name="connsiteY1036" fmla="*/ 1034540 h 1431009"/>
              <a:gd name="connsiteX1037" fmla="*/ 1768971 w 2165703"/>
              <a:gd name="connsiteY1037" fmla="*/ 1026002 h 1431009"/>
              <a:gd name="connsiteX1038" fmla="*/ 1631203 w 2165703"/>
              <a:gd name="connsiteY1038" fmla="*/ 1024707 h 1431009"/>
              <a:gd name="connsiteX1039" fmla="*/ 1627588 w 2165703"/>
              <a:gd name="connsiteY1039" fmla="*/ 1028271 h 1431009"/>
              <a:gd name="connsiteX1040" fmla="*/ 1627205 w 2165703"/>
              <a:gd name="connsiteY1040" fmla="*/ 1028495 h 1431009"/>
              <a:gd name="connsiteX1041" fmla="*/ 1627004 w 2165703"/>
              <a:gd name="connsiteY1041" fmla="*/ 1028886 h 1431009"/>
              <a:gd name="connsiteX1042" fmla="*/ 1618862 w 2165703"/>
              <a:gd name="connsiteY1042" fmla="*/ 1038042 h 1431009"/>
              <a:gd name="connsiteX1043" fmla="*/ 1611496 w 2165703"/>
              <a:gd name="connsiteY1043" fmla="*/ 1031519 h 1431009"/>
              <a:gd name="connsiteX1044" fmla="*/ 1612605 w 2165703"/>
              <a:gd name="connsiteY1044" fmla="*/ 1038790 h 1431009"/>
              <a:gd name="connsiteX1045" fmla="*/ 1602140 w 2165703"/>
              <a:gd name="connsiteY1045" fmla="*/ 1045084 h 1431009"/>
              <a:gd name="connsiteX1046" fmla="*/ 1610328 w 2165703"/>
              <a:gd name="connsiteY1046" fmla="*/ 1050155 h 1431009"/>
              <a:gd name="connsiteX1047" fmla="*/ 1597815 w 2165703"/>
              <a:gd name="connsiteY1047" fmla="*/ 1065480 h 1431009"/>
              <a:gd name="connsiteX1048" fmla="*/ 1612568 w 2165703"/>
              <a:gd name="connsiteY1048" fmla="*/ 1058726 h 1431009"/>
              <a:gd name="connsiteX1049" fmla="*/ 1628009 w 2165703"/>
              <a:gd name="connsiteY1049" fmla="*/ 1066552 h 1431009"/>
              <a:gd name="connsiteX1050" fmla="*/ 1644273 w 2165703"/>
              <a:gd name="connsiteY1050" fmla="*/ 1037507 h 1431009"/>
              <a:gd name="connsiteX1051" fmla="*/ 1642628 w 2165703"/>
              <a:gd name="connsiteY1051" fmla="*/ 1036264 h 1431009"/>
              <a:gd name="connsiteX1052" fmla="*/ 1633883 w 2165703"/>
              <a:gd name="connsiteY1052" fmla="*/ 1046519 h 1431009"/>
              <a:gd name="connsiteX1053" fmla="*/ 1622632 w 2165703"/>
              <a:gd name="connsiteY1053" fmla="*/ 1053254 h 1431009"/>
              <a:gd name="connsiteX1054" fmla="*/ 1616050 w 2165703"/>
              <a:gd name="connsiteY1054" fmla="*/ 1050441 h 1431009"/>
              <a:gd name="connsiteX1055" fmla="*/ 1619188 w 2165703"/>
              <a:gd name="connsiteY1055" fmla="*/ 1044089 h 1431009"/>
              <a:gd name="connsiteX1056" fmla="*/ 1627004 w 2165703"/>
              <a:gd name="connsiteY1056" fmla="*/ 1028886 h 1431009"/>
              <a:gd name="connsiteX1057" fmla="*/ 1627301 w 2165703"/>
              <a:gd name="connsiteY1057" fmla="*/ 1028552 h 1431009"/>
              <a:gd name="connsiteX1058" fmla="*/ 1627588 w 2165703"/>
              <a:gd name="connsiteY1058" fmla="*/ 1028271 h 1431009"/>
              <a:gd name="connsiteX1059" fmla="*/ 1632046 w 2165703"/>
              <a:gd name="connsiteY1059" fmla="*/ 1025645 h 1431009"/>
              <a:gd name="connsiteX1060" fmla="*/ 1631203 w 2165703"/>
              <a:gd name="connsiteY1060" fmla="*/ 1024707 h 1431009"/>
              <a:gd name="connsiteX1061" fmla="*/ 1713116 w 2165703"/>
              <a:gd name="connsiteY1061" fmla="*/ 1018717 h 1431009"/>
              <a:gd name="connsiteX1062" fmla="*/ 1715334 w 2165703"/>
              <a:gd name="connsiteY1062" fmla="*/ 1019617 h 1431009"/>
              <a:gd name="connsiteX1063" fmla="*/ 1712867 w 2165703"/>
              <a:gd name="connsiteY1063" fmla="*/ 1025645 h 1431009"/>
              <a:gd name="connsiteX1064" fmla="*/ 1710513 w 2165703"/>
              <a:gd name="connsiteY1064" fmla="*/ 1024686 h 1431009"/>
              <a:gd name="connsiteX1065" fmla="*/ 1713116 w 2165703"/>
              <a:gd name="connsiteY1065" fmla="*/ 1018717 h 1431009"/>
              <a:gd name="connsiteX1066" fmla="*/ 1550863 w 2165703"/>
              <a:gd name="connsiteY1066" fmla="*/ 1017321 h 1431009"/>
              <a:gd name="connsiteX1067" fmla="*/ 1547935 w 2165703"/>
              <a:gd name="connsiteY1067" fmla="*/ 1024019 h 1431009"/>
              <a:gd name="connsiteX1068" fmla="*/ 1549217 w 2165703"/>
              <a:gd name="connsiteY1068" fmla="*/ 1024611 h 1431009"/>
              <a:gd name="connsiteX1069" fmla="*/ 1552526 w 2165703"/>
              <a:gd name="connsiteY1069" fmla="*/ 1018449 h 1431009"/>
              <a:gd name="connsiteX1070" fmla="*/ 1550863 w 2165703"/>
              <a:gd name="connsiteY1070" fmla="*/ 1017321 h 1431009"/>
              <a:gd name="connsiteX1071" fmla="*/ 1772996 w 2165703"/>
              <a:gd name="connsiteY1071" fmla="*/ 1016295 h 1431009"/>
              <a:gd name="connsiteX1072" fmla="*/ 1779029 w 2165703"/>
              <a:gd name="connsiteY1072" fmla="*/ 1020057 h 1431009"/>
              <a:gd name="connsiteX1073" fmla="*/ 1769674 w 2165703"/>
              <a:gd name="connsiteY1073" fmla="*/ 1022047 h 1431009"/>
              <a:gd name="connsiteX1074" fmla="*/ 1772996 w 2165703"/>
              <a:gd name="connsiteY1074" fmla="*/ 1016295 h 1431009"/>
              <a:gd name="connsiteX1075" fmla="*/ 1603440 w 2165703"/>
              <a:gd name="connsiteY1075" fmla="*/ 1009133 h 1431009"/>
              <a:gd name="connsiteX1076" fmla="*/ 1597452 w 2165703"/>
              <a:gd name="connsiteY1076" fmla="*/ 1017570 h 1431009"/>
              <a:gd name="connsiteX1077" fmla="*/ 1585934 w 2165703"/>
              <a:gd name="connsiteY1077" fmla="*/ 1038407 h 1431009"/>
              <a:gd name="connsiteX1078" fmla="*/ 1573743 w 2165703"/>
              <a:gd name="connsiteY1078" fmla="*/ 1062825 h 1431009"/>
              <a:gd name="connsiteX1079" fmla="*/ 1573631 w 2165703"/>
              <a:gd name="connsiteY1079" fmla="*/ 1062879 h 1431009"/>
              <a:gd name="connsiteX1080" fmla="*/ 1573586 w 2165703"/>
              <a:gd name="connsiteY1080" fmla="*/ 1063122 h 1431009"/>
              <a:gd name="connsiteX1081" fmla="*/ 1571641 w 2165703"/>
              <a:gd name="connsiteY1081" fmla="*/ 1066667 h 1431009"/>
              <a:gd name="connsiteX1082" fmla="*/ 1572865 w 2165703"/>
              <a:gd name="connsiteY1082" fmla="*/ 1067049 h 1431009"/>
              <a:gd name="connsiteX1083" fmla="*/ 1573586 w 2165703"/>
              <a:gd name="connsiteY1083" fmla="*/ 1063122 h 1431009"/>
              <a:gd name="connsiteX1084" fmla="*/ 1573689 w 2165703"/>
              <a:gd name="connsiteY1084" fmla="*/ 1062935 h 1431009"/>
              <a:gd name="connsiteX1085" fmla="*/ 1573743 w 2165703"/>
              <a:gd name="connsiteY1085" fmla="*/ 1062825 h 1431009"/>
              <a:gd name="connsiteX1086" fmla="*/ 1581974 w 2165703"/>
              <a:gd name="connsiteY1086" fmla="*/ 1058937 h 1431009"/>
              <a:gd name="connsiteX1087" fmla="*/ 1585283 w 2165703"/>
              <a:gd name="connsiteY1087" fmla="*/ 1063069 h 1431009"/>
              <a:gd name="connsiteX1088" fmla="*/ 1589531 w 2165703"/>
              <a:gd name="connsiteY1088" fmla="*/ 1056602 h 1431009"/>
              <a:gd name="connsiteX1089" fmla="*/ 1583370 w 2165703"/>
              <a:gd name="connsiteY1089" fmla="*/ 1049733 h 1431009"/>
              <a:gd name="connsiteX1090" fmla="*/ 1594085 w 2165703"/>
              <a:gd name="connsiteY1090" fmla="*/ 1051091 h 1431009"/>
              <a:gd name="connsiteX1091" fmla="*/ 1603440 w 2165703"/>
              <a:gd name="connsiteY1091" fmla="*/ 1009133 h 1431009"/>
              <a:gd name="connsiteX1092" fmla="*/ 1694804 w 2165703"/>
              <a:gd name="connsiteY1092" fmla="*/ 1008578 h 1431009"/>
              <a:gd name="connsiteX1093" fmla="*/ 1690568 w 2165703"/>
              <a:gd name="connsiteY1093" fmla="*/ 1016682 h 1431009"/>
              <a:gd name="connsiteX1094" fmla="*/ 1690135 w 2165703"/>
              <a:gd name="connsiteY1094" fmla="*/ 1015847 h 1431009"/>
              <a:gd name="connsiteX1095" fmla="*/ 1686518 w 2165703"/>
              <a:gd name="connsiteY1095" fmla="*/ 1024669 h 1431009"/>
              <a:gd name="connsiteX1096" fmla="*/ 1686397 w 2165703"/>
              <a:gd name="connsiteY1096" fmla="*/ 1024871 h 1431009"/>
              <a:gd name="connsiteX1097" fmla="*/ 1681889 w 2165703"/>
              <a:gd name="connsiteY1097" fmla="*/ 1027864 h 1431009"/>
              <a:gd name="connsiteX1098" fmla="*/ 1683611 w 2165703"/>
              <a:gd name="connsiteY1098" fmla="*/ 1029490 h 1431009"/>
              <a:gd name="connsiteX1099" fmla="*/ 1686397 w 2165703"/>
              <a:gd name="connsiteY1099" fmla="*/ 1024871 h 1431009"/>
              <a:gd name="connsiteX1100" fmla="*/ 1686614 w 2165703"/>
              <a:gd name="connsiteY1100" fmla="*/ 1024726 h 1431009"/>
              <a:gd name="connsiteX1101" fmla="*/ 1690384 w 2165703"/>
              <a:gd name="connsiteY1101" fmla="*/ 1017035 h 1431009"/>
              <a:gd name="connsiteX1102" fmla="*/ 1690568 w 2165703"/>
              <a:gd name="connsiteY1102" fmla="*/ 1016682 h 1431009"/>
              <a:gd name="connsiteX1103" fmla="*/ 1690958 w 2165703"/>
              <a:gd name="connsiteY1103" fmla="*/ 1017435 h 1431009"/>
              <a:gd name="connsiteX1104" fmla="*/ 1696315 w 2165703"/>
              <a:gd name="connsiteY1104" fmla="*/ 1009592 h 1431009"/>
              <a:gd name="connsiteX1105" fmla="*/ 1694804 w 2165703"/>
              <a:gd name="connsiteY1105" fmla="*/ 1008578 h 1431009"/>
              <a:gd name="connsiteX1106" fmla="*/ 68307 w 2165703"/>
              <a:gd name="connsiteY1106" fmla="*/ 1007564 h 1431009"/>
              <a:gd name="connsiteX1107" fmla="*/ 70898 w 2165703"/>
              <a:gd name="connsiteY1107" fmla="*/ 1008289 h 1431009"/>
              <a:gd name="connsiteX1108" fmla="*/ 70439 w 2165703"/>
              <a:gd name="connsiteY1108" fmla="*/ 1009055 h 1431009"/>
              <a:gd name="connsiteX1109" fmla="*/ 68085 w 2165703"/>
              <a:gd name="connsiteY1109" fmla="*/ 1007409 h 1431009"/>
              <a:gd name="connsiteX1110" fmla="*/ 68307 w 2165703"/>
              <a:gd name="connsiteY1110" fmla="*/ 1007564 h 1431009"/>
              <a:gd name="connsiteX1111" fmla="*/ 68028 w 2165703"/>
              <a:gd name="connsiteY1111" fmla="*/ 1007486 h 1431009"/>
              <a:gd name="connsiteX1112" fmla="*/ 68035 w 2165703"/>
              <a:gd name="connsiteY1112" fmla="*/ 1007476 h 1431009"/>
              <a:gd name="connsiteX1113" fmla="*/ 68083 w 2165703"/>
              <a:gd name="connsiteY1113" fmla="*/ 1007429 h 1431009"/>
              <a:gd name="connsiteX1114" fmla="*/ 68076 w 2165703"/>
              <a:gd name="connsiteY1114" fmla="*/ 1007422 h 1431009"/>
              <a:gd name="connsiteX1115" fmla="*/ 67875 w 2165703"/>
              <a:gd name="connsiteY1115" fmla="*/ 1007258 h 1431009"/>
              <a:gd name="connsiteX1116" fmla="*/ 68076 w 2165703"/>
              <a:gd name="connsiteY1116" fmla="*/ 1007422 h 1431009"/>
              <a:gd name="connsiteX1117" fmla="*/ 68035 w 2165703"/>
              <a:gd name="connsiteY1117" fmla="*/ 1007476 h 1431009"/>
              <a:gd name="connsiteX1118" fmla="*/ 68026 w 2165703"/>
              <a:gd name="connsiteY1118" fmla="*/ 1007486 h 1431009"/>
              <a:gd name="connsiteX1119" fmla="*/ 66324 w 2165703"/>
              <a:gd name="connsiteY1119" fmla="*/ 1004941 h 1431009"/>
              <a:gd name="connsiteX1120" fmla="*/ 67875 w 2165703"/>
              <a:gd name="connsiteY1120" fmla="*/ 1007258 h 1431009"/>
              <a:gd name="connsiteX1121" fmla="*/ 65712 w 2165703"/>
              <a:gd name="connsiteY1121" fmla="*/ 1005496 h 1431009"/>
              <a:gd name="connsiteX1122" fmla="*/ 66324 w 2165703"/>
              <a:gd name="connsiteY1122" fmla="*/ 1004941 h 1431009"/>
              <a:gd name="connsiteX1123" fmla="*/ 1722701 w 2165703"/>
              <a:gd name="connsiteY1123" fmla="*/ 1001420 h 1431009"/>
              <a:gd name="connsiteX1124" fmla="*/ 1724729 w 2165703"/>
              <a:gd name="connsiteY1124" fmla="*/ 1002722 h 1431009"/>
              <a:gd name="connsiteX1125" fmla="*/ 1719984 w 2165703"/>
              <a:gd name="connsiteY1125" fmla="*/ 1010260 h 1431009"/>
              <a:gd name="connsiteX1126" fmla="*/ 1717841 w 2165703"/>
              <a:gd name="connsiteY1126" fmla="*/ 1008902 h 1431009"/>
              <a:gd name="connsiteX1127" fmla="*/ 1722701 w 2165703"/>
              <a:gd name="connsiteY1127" fmla="*/ 1001420 h 1431009"/>
              <a:gd name="connsiteX1128" fmla="*/ 1562323 w 2165703"/>
              <a:gd name="connsiteY1128" fmla="*/ 1001402 h 1431009"/>
              <a:gd name="connsiteX1129" fmla="*/ 1559242 w 2165703"/>
              <a:gd name="connsiteY1129" fmla="*/ 1002417 h 1431009"/>
              <a:gd name="connsiteX1130" fmla="*/ 1560545 w 2165703"/>
              <a:gd name="connsiteY1130" fmla="*/ 1003946 h 1431009"/>
              <a:gd name="connsiteX1131" fmla="*/ 1562323 w 2165703"/>
              <a:gd name="connsiteY1131" fmla="*/ 1001402 h 1431009"/>
              <a:gd name="connsiteX1132" fmla="*/ 1685149 w 2165703"/>
              <a:gd name="connsiteY1132" fmla="*/ 998279 h 1431009"/>
              <a:gd name="connsiteX1133" fmla="*/ 1688780 w 2165703"/>
              <a:gd name="connsiteY1133" fmla="*/ 999578 h 1431009"/>
              <a:gd name="connsiteX1134" fmla="*/ 1688719 w 2165703"/>
              <a:gd name="connsiteY1134" fmla="*/ 999641 h 1431009"/>
              <a:gd name="connsiteX1135" fmla="*/ 1686737 w 2165703"/>
              <a:gd name="connsiteY1135" fmla="*/ 1001380 h 1431009"/>
              <a:gd name="connsiteX1136" fmla="*/ 1683382 w 2165703"/>
              <a:gd name="connsiteY1136" fmla="*/ 1003259 h 1431009"/>
              <a:gd name="connsiteX1137" fmla="*/ 1685149 w 2165703"/>
              <a:gd name="connsiteY1137" fmla="*/ 998279 h 1431009"/>
              <a:gd name="connsiteX1138" fmla="*/ 71884 w 2165703"/>
              <a:gd name="connsiteY1138" fmla="*/ 993973 h 1431009"/>
              <a:gd name="connsiteX1139" fmla="*/ 71946 w 2165703"/>
              <a:gd name="connsiteY1139" fmla="*/ 994017 h 1431009"/>
              <a:gd name="connsiteX1140" fmla="*/ 71832 w 2165703"/>
              <a:gd name="connsiteY1140" fmla="*/ 994112 h 1431009"/>
              <a:gd name="connsiteX1141" fmla="*/ 71842 w 2165703"/>
              <a:gd name="connsiteY1141" fmla="*/ 994083 h 1431009"/>
              <a:gd name="connsiteX1142" fmla="*/ 71877 w 2165703"/>
              <a:gd name="connsiteY1142" fmla="*/ 994054 h 1431009"/>
              <a:gd name="connsiteX1143" fmla="*/ 71847 w 2165703"/>
              <a:gd name="connsiteY1143" fmla="*/ 994069 h 1431009"/>
              <a:gd name="connsiteX1144" fmla="*/ 1787238 w 2165703"/>
              <a:gd name="connsiteY1144" fmla="*/ 992255 h 1431009"/>
              <a:gd name="connsiteX1145" fmla="*/ 1789554 w 2165703"/>
              <a:gd name="connsiteY1145" fmla="*/ 992963 h 1431009"/>
              <a:gd name="connsiteX1146" fmla="*/ 1785077 w 2165703"/>
              <a:gd name="connsiteY1146" fmla="*/ 1010816 h 1431009"/>
              <a:gd name="connsiteX1147" fmla="*/ 1781057 w 2165703"/>
              <a:gd name="connsiteY1147" fmla="*/ 1013628 h 1431009"/>
              <a:gd name="connsiteX1148" fmla="*/ 1777365 w 2165703"/>
              <a:gd name="connsiteY1148" fmla="*/ 1009189 h 1431009"/>
              <a:gd name="connsiteX1149" fmla="*/ 1780619 w 2165703"/>
              <a:gd name="connsiteY1149" fmla="*/ 999833 h 1431009"/>
              <a:gd name="connsiteX1150" fmla="*/ 1787238 w 2165703"/>
              <a:gd name="connsiteY1150" fmla="*/ 992255 h 1431009"/>
              <a:gd name="connsiteX1151" fmla="*/ 1729512 w 2165703"/>
              <a:gd name="connsiteY1151" fmla="*/ 991815 h 1431009"/>
              <a:gd name="connsiteX1152" fmla="*/ 1731580 w 2165703"/>
              <a:gd name="connsiteY1152" fmla="*/ 993634 h 1431009"/>
              <a:gd name="connsiteX1153" fmla="*/ 1728881 w 2165703"/>
              <a:gd name="connsiteY1153" fmla="*/ 994935 h 1431009"/>
              <a:gd name="connsiteX1154" fmla="*/ 1728173 w 2165703"/>
              <a:gd name="connsiteY1154" fmla="*/ 992734 h 1431009"/>
              <a:gd name="connsiteX1155" fmla="*/ 1729512 w 2165703"/>
              <a:gd name="connsiteY1155" fmla="*/ 991815 h 1431009"/>
              <a:gd name="connsiteX1156" fmla="*/ 1564045 w 2165703"/>
              <a:gd name="connsiteY1156" fmla="*/ 989386 h 1431009"/>
              <a:gd name="connsiteX1157" fmla="*/ 1563719 w 2165703"/>
              <a:gd name="connsiteY1157" fmla="*/ 991510 h 1431009"/>
              <a:gd name="connsiteX1158" fmla="*/ 1572080 w 2165703"/>
              <a:gd name="connsiteY1158" fmla="*/ 993098 h 1431009"/>
              <a:gd name="connsiteX1159" fmla="*/ 1572368 w 2165703"/>
              <a:gd name="connsiteY1159" fmla="*/ 990324 h 1431009"/>
              <a:gd name="connsiteX1160" fmla="*/ 1564045 w 2165703"/>
              <a:gd name="connsiteY1160" fmla="*/ 989386 h 1431009"/>
              <a:gd name="connsiteX1161" fmla="*/ 72214 w 2165703"/>
              <a:gd name="connsiteY1161" fmla="*/ 986075 h 1431009"/>
              <a:gd name="connsiteX1162" fmla="*/ 74414 w 2165703"/>
              <a:gd name="connsiteY1162" fmla="*/ 987434 h 1431009"/>
              <a:gd name="connsiteX1163" fmla="*/ 71884 w 2165703"/>
              <a:gd name="connsiteY1163" fmla="*/ 993973 h 1431009"/>
              <a:gd name="connsiteX1164" fmla="*/ 67200 w 2165703"/>
              <a:gd name="connsiteY1164" fmla="*/ 990572 h 1431009"/>
              <a:gd name="connsiteX1165" fmla="*/ 72214 w 2165703"/>
              <a:gd name="connsiteY1165" fmla="*/ 986075 h 1431009"/>
              <a:gd name="connsiteX1166" fmla="*/ 1784043 w 2165703"/>
              <a:gd name="connsiteY1166" fmla="*/ 984182 h 1431009"/>
              <a:gd name="connsiteX1167" fmla="*/ 1786397 w 2165703"/>
              <a:gd name="connsiteY1167" fmla="*/ 985235 h 1431009"/>
              <a:gd name="connsiteX1168" fmla="*/ 1783182 w 2165703"/>
              <a:gd name="connsiteY1168" fmla="*/ 992410 h 1431009"/>
              <a:gd name="connsiteX1169" fmla="*/ 1780752 w 2165703"/>
              <a:gd name="connsiteY1169" fmla="*/ 991052 h 1431009"/>
              <a:gd name="connsiteX1170" fmla="*/ 1784043 w 2165703"/>
              <a:gd name="connsiteY1170" fmla="*/ 984182 h 1431009"/>
              <a:gd name="connsiteX1171" fmla="*/ 1598141 w 2165703"/>
              <a:gd name="connsiteY1171" fmla="*/ 978174 h 1431009"/>
              <a:gd name="connsiteX1172" fmla="*/ 1597548 w 2165703"/>
              <a:gd name="connsiteY1172" fmla="*/ 979609 h 1431009"/>
              <a:gd name="connsiteX1173" fmla="*/ 1598676 w 2165703"/>
              <a:gd name="connsiteY1173" fmla="*/ 980354 h 1431009"/>
              <a:gd name="connsiteX1174" fmla="*/ 1599384 w 2165703"/>
              <a:gd name="connsiteY1174" fmla="*/ 978939 h 1431009"/>
              <a:gd name="connsiteX1175" fmla="*/ 1598141 w 2165703"/>
              <a:gd name="connsiteY1175" fmla="*/ 978174 h 1431009"/>
              <a:gd name="connsiteX1176" fmla="*/ 90092 w 2165703"/>
              <a:gd name="connsiteY1176" fmla="*/ 974270 h 1431009"/>
              <a:gd name="connsiteX1177" fmla="*/ 88600 w 2165703"/>
              <a:gd name="connsiteY1177" fmla="*/ 974748 h 1431009"/>
              <a:gd name="connsiteX1178" fmla="*/ 89442 w 2165703"/>
              <a:gd name="connsiteY1178" fmla="*/ 976107 h 1431009"/>
              <a:gd name="connsiteX1179" fmla="*/ 90953 w 2165703"/>
              <a:gd name="connsiteY1179" fmla="*/ 975648 h 1431009"/>
              <a:gd name="connsiteX1180" fmla="*/ 90092 w 2165703"/>
              <a:gd name="connsiteY1180" fmla="*/ 974270 h 1431009"/>
              <a:gd name="connsiteX1181" fmla="*/ 1680091 w 2165703"/>
              <a:gd name="connsiteY1181" fmla="*/ 970158 h 1431009"/>
              <a:gd name="connsiteX1182" fmla="*/ 1676026 w 2165703"/>
              <a:gd name="connsiteY1182" fmla="*/ 978086 h 1431009"/>
              <a:gd name="connsiteX1183" fmla="*/ 1669337 w 2165703"/>
              <a:gd name="connsiteY1183" fmla="*/ 977887 h 1431009"/>
              <a:gd name="connsiteX1184" fmla="*/ 1671116 w 2165703"/>
              <a:gd name="connsiteY1184" fmla="*/ 987664 h 1431009"/>
              <a:gd name="connsiteX1185" fmla="*/ 1676026 w 2165703"/>
              <a:gd name="connsiteY1185" fmla="*/ 978086 h 1431009"/>
              <a:gd name="connsiteX1186" fmla="*/ 1677146 w 2165703"/>
              <a:gd name="connsiteY1186" fmla="*/ 978119 h 1431009"/>
              <a:gd name="connsiteX1187" fmla="*/ 1680091 w 2165703"/>
              <a:gd name="connsiteY1187" fmla="*/ 970158 h 1431009"/>
              <a:gd name="connsiteX1188" fmla="*/ 149694 w 2165703"/>
              <a:gd name="connsiteY1188" fmla="*/ 961069 h 1431009"/>
              <a:gd name="connsiteX1189" fmla="*/ 149063 w 2165703"/>
              <a:gd name="connsiteY1189" fmla="*/ 964455 h 1431009"/>
              <a:gd name="connsiteX1190" fmla="*/ 156468 w 2165703"/>
              <a:gd name="connsiteY1190" fmla="*/ 965564 h 1431009"/>
              <a:gd name="connsiteX1191" fmla="*/ 156945 w 2165703"/>
              <a:gd name="connsiteY1191" fmla="*/ 962771 h 1431009"/>
              <a:gd name="connsiteX1192" fmla="*/ 149694 w 2165703"/>
              <a:gd name="connsiteY1192" fmla="*/ 961069 h 1431009"/>
              <a:gd name="connsiteX1193" fmla="*/ 1661511 w 2165703"/>
              <a:gd name="connsiteY1193" fmla="*/ 960914 h 1431009"/>
              <a:gd name="connsiteX1194" fmla="*/ 1661186 w 2165703"/>
              <a:gd name="connsiteY1194" fmla="*/ 961699 h 1431009"/>
              <a:gd name="connsiteX1195" fmla="*/ 1661933 w 2165703"/>
              <a:gd name="connsiteY1195" fmla="*/ 962083 h 1431009"/>
              <a:gd name="connsiteX1196" fmla="*/ 1662258 w 2165703"/>
              <a:gd name="connsiteY1196" fmla="*/ 961298 h 1431009"/>
              <a:gd name="connsiteX1197" fmla="*/ 1661511 w 2165703"/>
              <a:gd name="connsiteY1197" fmla="*/ 960914 h 1431009"/>
              <a:gd name="connsiteX1198" fmla="*/ 1686328 w 2165703"/>
              <a:gd name="connsiteY1198" fmla="*/ 957988 h 1431009"/>
              <a:gd name="connsiteX1199" fmla="*/ 1683476 w 2165703"/>
              <a:gd name="connsiteY1199" fmla="*/ 963021 h 1431009"/>
              <a:gd name="connsiteX1200" fmla="*/ 1685467 w 2165703"/>
              <a:gd name="connsiteY1200" fmla="*/ 964130 h 1431009"/>
              <a:gd name="connsiteX1201" fmla="*/ 1688107 w 2165703"/>
              <a:gd name="connsiteY1201" fmla="*/ 958963 h 1431009"/>
              <a:gd name="connsiteX1202" fmla="*/ 1686328 w 2165703"/>
              <a:gd name="connsiteY1202" fmla="*/ 957988 h 1431009"/>
              <a:gd name="connsiteX1203" fmla="*/ 1640657 w 2165703"/>
              <a:gd name="connsiteY1203" fmla="*/ 955327 h 1431009"/>
              <a:gd name="connsiteX1204" fmla="*/ 1642092 w 2165703"/>
              <a:gd name="connsiteY1204" fmla="*/ 956283 h 1431009"/>
              <a:gd name="connsiteX1205" fmla="*/ 1639623 w 2165703"/>
              <a:gd name="connsiteY1205" fmla="*/ 960608 h 1431009"/>
              <a:gd name="connsiteX1206" fmla="*/ 1637595 w 2165703"/>
              <a:gd name="connsiteY1206" fmla="*/ 959077 h 1431009"/>
              <a:gd name="connsiteX1207" fmla="*/ 1640657 w 2165703"/>
              <a:gd name="connsiteY1207" fmla="*/ 955327 h 1431009"/>
              <a:gd name="connsiteX1208" fmla="*/ 1630324 w 2165703"/>
              <a:gd name="connsiteY1208" fmla="*/ 948497 h 1431009"/>
              <a:gd name="connsiteX1209" fmla="*/ 1629845 w 2165703"/>
              <a:gd name="connsiteY1209" fmla="*/ 949167 h 1431009"/>
              <a:gd name="connsiteX1210" fmla="*/ 1630400 w 2165703"/>
              <a:gd name="connsiteY1210" fmla="*/ 950679 h 1431009"/>
              <a:gd name="connsiteX1211" fmla="*/ 1631435 w 2165703"/>
              <a:gd name="connsiteY1211" fmla="*/ 949703 h 1431009"/>
              <a:gd name="connsiteX1212" fmla="*/ 1630324 w 2165703"/>
              <a:gd name="connsiteY1212" fmla="*/ 948497 h 1431009"/>
              <a:gd name="connsiteX1213" fmla="*/ 1720806 w 2165703"/>
              <a:gd name="connsiteY1213" fmla="*/ 944863 h 1431009"/>
              <a:gd name="connsiteX1214" fmla="*/ 1725704 w 2165703"/>
              <a:gd name="connsiteY1214" fmla="*/ 959078 h 1431009"/>
              <a:gd name="connsiteX1215" fmla="*/ 1732172 w 2165703"/>
              <a:gd name="connsiteY1215" fmla="*/ 951769 h 1431009"/>
              <a:gd name="connsiteX1216" fmla="*/ 1720806 w 2165703"/>
              <a:gd name="connsiteY1216" fmla="*/ 944863 h 1431009"/>
              <a:gd name="connsiteX1217" fmla="*/ 1672915 w 2165703"/>
              <a:gd name="connsiteY1217" fmla="*/ 942413 h 1431009"/>
              <a:gd name="connsiteX1218" fmla="*/ 1672207 w 2165703"/>
              <a:gd name="connsiteY1218" fmla="*/ 943982 h 1431009"/>
              <a:gd name="connsiteX1219" fmla="*/ 1673795 w 2165703"/>
              <a:gd name="connsiteY1219" fmla="*/ 944001 h 1431009"/>
              <a:gd name="connsiteX1220" fmla="*/ 1674158 w 2165703"/>
              <a:gd name="connsiteY1220" fmla="*/ 943254 h 1431009"/>
              <a:gd name="connsiteX1221" fmla="*/ 1672915 w 2165703"/>
              <a:gd name="connsiteY1221" fmla="*/ 942413 h 1431009"/>
              <a:gd name="connsiteX1222" fmla="*/ 1816609 w 2165703"/>
              <a:gd name="connsiteY1222" fmla="*/ 937975 h 1431009"/>
              <a:gd name="connsiteX1223" fmla="*/ 1817299 w 2165703"/>
              <a:gd name="connsiteY1223" fmla="*/ 938414 h 1431009"/>
              <a:gd name="connsiteX1224" fmla="*/ 1817048 w 2165703"/>
              <a:gd name="connsiteY1224" fmla="*/ 939199 h 1431009"/>
              <a:gd name="connsiteX1225" fmla="*/ 1816246 w 2165703"/>
              <a:gd name="connsiteY1225" fmla="*/ 939238 h 1431009"/>
              <a:gd name="connsiteX1226" fmla="*/ 1816609 w 2165703"/>
              <a:gd name="connsiteY1226" fmla="*/ 937975 h 1431009"/>
              <a:gd name="connsiteX1227" fmla="*/ 1595079 w 2165703"/>
              <a:gd name="connsiteY1227" fmla="*/ 934894 h 1431009"/>
              <a:gd name="connsiteX1228" fmla="*/ 1593396 w 2165703"/>
              <a:gd name="connsiteY1228" fmla="*/ 936329 h 1431009"/>
              <a:gd name="connsiteX1229" fmla="*/ 1595022 w 2165703"/>
              <a:gd name="connsiteY1229" fmla="*/ 939008 h 1431009"/>
              <a:gd name="connsiteX1230" fmla="*/ 1598409 w 2165703"/>
              <a:gd name="connsiteY1230" fmla="*/ 937209 h 1431009"/>
              <a:gd name="connsiteX1231" fmla="*/ 1595079 w 2165703"/>
              <a:gd name="connsiteY1231" fmla="*/ 934894 h 1431009"/>
              <a:gd name="connsiteX1232" fmla="*/ 1691168 w 2165703"/>
              <a:gd name="connsiteY1232" fmla="*/ 934128 h 1431009"/>
              <a:gd name="connsiteX1233" fmla="*/ 1685830 w 2165703"/>
              <a:gd name="connsiteY1233" fmla="*/ 942050 h 1431009"/>
              <a:gd name="connsiteX1234" fmla="*/ 1688338 w 2165703"/>
              <a:gd name="connsiteY1234" fmla="*/ 943563 h 1431009"/>
              <a:gd name="connsiteX1235" fmla="*/ 1692929 w 2165703"/>
              <a:gd name="connsiteY1235" fmla="*/ 935142 h 1431009"/>
              <a:gd name="connsiteX1236" fmla="*/ 1691168 w 2165703"/>
              <a:gd name="connsiteY1236" fmla="*/ 934128 h 1431009"/>
              <a:gd name="connsiteX1237" fmla="*/ 1680051 w 2165703"/>
              <a:gd name="connsiteY1237" fmla="*/ 925059 h 1431009"/>
              <a:gd name="connsiteX1238" fmla="*/ 1676607 w 2165703"/>
              <a:gd name="connsiteY1238" fmla="*/ 931335 h 1431009"/>
              <a:gd name="connsiteX1239" fmla="*/ 1678675 w 2165703"/>
              <a:gd name="connsiteY1239" fmla="*/ 932445 h 1431009"/>
              <a:gd name="connsiteX1240" fmla="*/ 1681966 w 2165703"/>
              <a:gd name="connsiteY1240" fmla="*/ 926608 h 1431009"/>
              <a:gd name="connsiteX1241" fmla="*/ 1680051 w 2165703"/>
              <a:gd name="connsiteY1241" fmla="*/ 925059 h 1431009"/>
              <a:gd name="connsiteX1242" fmla="*/ 74086 w 2165703"/>
              <a:gd name="connsiteY1242" fmla="*/ 924657 h 1431009"/>
              <a:gd name="connsiteX1243" fmla="*/ 74926 w 2165703"/>
              <a:gd name="connsiteY1243" fmla="*/ 926876 h 1431009"/>
              <a:gd name="connsiteX1244" fmla="*/ 70468 w 2165703"/>
              <a:gd name="connsiteY1244" fmla="*/ 929154 h 1431009"/>
              <a:gd name="connsiteX1245" fmla="*/ 69378 w 2165703"/>
              <a:gd name="connsiteY1245" fmla="*/ 926838 h 1431009"/>
              <a:gd name="connsiteX1246" fmla="*/ 74086 w 2165703"/>
              <a:gd name="connsiteY1246" fmla="*/ 924657 h 1431009"/>
              <a:gd name="connsiteX1247" fmla="*/ 111982 w 2165703"/>
              <a:gd name="connsiteY1247" fmla="*/ 919606 h 1431009"/>
              <a:gd name="connsiteX1248" fmla="*/ 110968 w 2165703"/>
              <a:gd name="connsiteY1248" fmla="*/ 920428 h 1431009"/>
              <a:gd name="connsiteX1249" fmla="*/ 113800 w 2165703"/>
              <a:gd name="connsiteY1249" fmla="*/ 923031 h 1431009"/>
              <a:gd name="connsiteX1250" fmla="*/ 113952 w 2165703"/>
              <a:gd name="connsiteY1250" fmla="*/ 923317 h 1431009"/>
              <a:gd name="connsiteX1251" fmla="*/ 114175 w 2165703"/>
              <a:gd name="connsiteY1251" fmla="*/ 923525 h 1431009"/>
              <a:gd name="connsiteX1252" fmla="*/ 115962 w 2165703"/>
              <a:gd name="connsiteY1252" fmla="*/ 927011 h 1431009"/>
              <a:gd name="connsiteX1253" fmla="*/ 116995 w 2165703"/>
              <a:gd name="connsiteY1253" fmla="*/ 926168 h 1431009"/>
              <a:gd name="connsiteX1254" fmla="*/ 114175 w 2165703"/>
              <a:gd name="connsiteY1254" fmla="*/ 923525 h 1431009"/>
              <a:gd name="connsiteX1255" fmla="*/ 114028 w 2165703"/>
              <a:gd name="connsiteY1255" fmla="*/ 923240 h 1431009"/>
              <a:gd name="connsiteX1256" fmla="*/ 113800 w 2165703"/>
              <a:gd name="connsiteY1256" fmla="*/ 923031 h 1431009"/>
              <a:gd name="connsiteX1257" fmla="*/ 1837772 w 2165703"/>
              <a:gd name="connsiteY1257" fmla="*/ 917750 h 1431009"/>
              <a:gd name="connsiteX1258" fmla="*/ 1838957 w 2165703"/>
              <a:gd name="connsiteY1258" fmla="*/ 918496 h 1431009"/>
              <a:gd name="connsiteX1259" fmla="*/ 1838364 w 2165703"/>
              <a:gd name="connsiteY1259" fmla="*/ 919989 h 1431009"/>
              <a:gd name="connsiteX1260" fmla="*/ 1836699 w 2165703"/>
              <a:gd name="connsiteY1260" fmla="*/ 918917 h 1431009"/>
              <a:gd name="connsiteX1261" fmla="*/ 1837772 w 2165703"/>
              <a:gd name="connsiteY1261" fmla="*/ 917750 h 1431009"/>
              <a:gd name="connsiteX1262" fmla="*/ 1687400 w 2165703"/>
              <a:gd name="connsiteY1262" fmla="*/ 916507 h 1431009"/>
              <a:gd name="connsiteX1263" fmla="*/ 1686463 w 2165703"/>
              <a:gd name="connsiteY1263" fmla="*/ 917750 h 1431009"/>
              <a:gd name="connsiteX1264" fmla="*/ 1687781 w 2165703"/>
              <a:gd name="connsiteY1264" fmla="*/ 917999 h 1431009"/>
              <a:gd name="connsiteX1265" fmla="*/ 1688240 w 2165703"/>
              <a:gd name="connsiteY1265" fmla="*/ 917406 h 1431009"/>
              <a:gd name="connsiteX1266" fmla="*/ 1687400 w 2165703"/>
              <a:gd name="connsiteY1266" fmla="*/ 916507 h 1431009"/>
              <a:gd name="connsiteX1267" fmla="*/ 1603058 w 2165703"/>
              <a:gd name="connsiteY1267" fmla="*/ 916220 h 1431009"/>
              <a:gd name="connsiteX1268" fmla="*/ 1602733 w 2165703"/>
              <a:gd name="connsiteY1268" fmla="*/ 919395 h 1431009"/>
              <a:gd name="connsiteX1269" fmla="*/ 1610042 w 2165703"/>
              <a:gd name="connsiteY1269" fmla="*/ 919817 h 1431009"/>
              <a:gd name="connsiteX1270" fmla="*/ 1610195 w 2165703"/>
              <a:gd name="connsiteY1270" fmla="*/ 916793 h 1431009"/>
              <a:gd name="connsiteX1271" fmla="*/ 1603058 w 2165703"/>
              <a:gd name="connsiteY1271" fmla="*/ 916220 h 1431009"/>
              <a:gd name="connsiteX1272" fmla="*/ 1814541 w 2165703"/>
              <a:gd name="connsiteY1272" fmla="*/ 915836 h 1431009"/>
              <a:gd name="connsiteX1273" fmla="*/ 1815346 w 2165703"/>
              <a:gd name="connsiteY1273" fmla="*/ 916009 h 1431009"/>
              <a:gd name="connsiteX1274" fmla="*/ 1814541 w 2165703"/>
              <a:gd name="connsiteY1274" fmla="*/ 919108 h 1431009"/>
              <a:gd name="connsiteX1275" fmla="*/ 1813221 w 2165703"/>
              <a:gd name="connsiteY1275" fmla="*/ 918629 h 1431009"/>
              <a:gd name="connsiteX1276" fmla="*/ 1814541 w 2165703"/>
              <a:gd name="connsiteY1276" fmla="*/ 915836 h 1431009"/>
              <a:gd name="connsiteX1277" fmla="*/ 1648061 w 2165703"/>
              <a:gd name="connsiteY1277" fmla="*/ 915760 h 1431009"/>
              <a:gd name="connsiteX1278" fmla="*/ 1640292 w 2165703"/>
              <a:gd name="connsiteY1278" fmla="*/ 928943 h 1431009"/>
              <a:gd name="connsiteX1279" fmla="*/ 1642186 w 2165703"/>
              <a:gd name="connsiteY1279" fmla="*/ 930398 h 1431009"/>
              <a:gd name="connsiteX1280" fmla="*/ 1648061 w 2165703"/>
              <a:gd name="connsiteY1280" fmla="*/ 915760 h 1431009"/>
              <a:gd name="connsiteX1281" fmla="*/ 1671576 w 2165703"/>
              <a:gd name="connsiteY1281" fmla="*/ 910211 h 1431009"/>
              <a:gd name="connsiteX1282" fmla="*/ 1664937 w 2165703"/>
              <a:gd name="connsiteY1282" fmla="*/ 912776 h 1431009"/>
              <a:gd name="connsiteX1283" fmla="*/ 1655369 w 2165703"/>
              <a:gd name="connsiteY1283" fmla="*/ 918840 h 1431009"/>
              <a:gd name="connsiteX1284" fmla="*/ 1638781 w 2165703"/>
              <a:gd name="connsiteY1284" fmla="*/ 949990 h 1431009"/>
              <a:gd name="connsiteX1285" fmla="*/ 1627951 w 2165703"/>
              <a:gd name="connsiteY1285" fmla="*/ 966177 h 1431009"/>
              <a:gd name="connsiteX1286" fmla="*/ 1625884 w 2165703"/>
              <a:gd name="connsiteY1286" fmla="*/ 965220 h 1431009"/>
              <a:gd name="connsiteX1287" fmla="*/ 1626574 w 2165703"/>
              <a:gd name="connsiteY1287" fmla="*/ 956630 h 1431009"/>
              <a:gd name="connsiteX1288" fmla="*/ 1625483 w 2165703"/>
              <a:gd name="connsiteY1288" fmla="*/ 956572 h 1431009"/>
              <a:gd name="connsiteX1289" fmla="*/ 1613888 w 2165703"/>
              <a:gd name="connsiteY1289" fmla="*/ 977007 h 1431009"/>
              <a:gd name="connsiteX1290" fmla="*/ 1613888 w 2165703"/>
              <a:gd name="connsiteY1290" fmla="*/ 992051 h 1431009"/>
              <a:gd name="connsiteX1291" fmla="*/ 1613812 w 2165703"/>
              <a:gd name="connsiteY1291" fmla="*/ 992102 h 1431009"/>
              <a:gd name="connsiteX1292" fmla="*/ 1613885 w 2165703"/>
              <a:gd name="connsiteY1292" fmla="*/ 992180 h 1431009"/>
              <a:gd name="connsiteX1293" fmla="*/ 1602772 w 2165703"/>
              <a:gd name="connsiteY1293" fmla="*/ 997958 h 1431009"/>
              <a:gd name="connsiteX1294" fmla="*/ 1610501 w 2165703"/>
              <a:gd name="connsiteY1294" fmla="*/ 1004693 h 1431009"/>
              <a:gd name="connsiteX1295" fmla="*/ 1619878 w 2165703"/>
              <a:gd name="connsiteY1295" fmla="*/ 998551 h 1431009"/>
              <a:gd name="connsiteX1296" fmla="*/ 1613885 w 2165703"/>
              <a:gd name="connsiteY1296" fmla="*/ 992180 h 1431009"/>
              <a:gd name="connsiteX1297" fmla="*/ 1613888 w 2165703"/>
              <a:gd name="connsiteY1297" fmla="*/ 992179 h 1431009"/>
              <a:gd name="connsiteX1298" fmla="*/ 1613888 w 2165703"/>
              <a:gd name="connsiteY1298" fmla="*/ 992051 h 1431009"/>
              <a:gd name="connsiteX1299" fmla="*/ 1616873 w 2165703"/>
              <a:gd name="connsiteY1299" fmla="*/ 990036 h 1431009"/>
              <a:gd name="connsiteX1300" fmla="*/ 1634323 w 2165703"/>
              <a:gd name="connsiteY1300" fmla="*/ 976681 h 1431009"/>
              <a:gd name="connsiteX1301" fmla="*/ 1636159 w 2165703"/>
              <a:gd name="connsiteY1301" fmla="*/ 974079 h 1431009"/>
              <a:gd name="connsiteX1302" fmla="*/ 1631816 w 2165703"/>
              <a:gd name="connsiteY1302" fmla="*/ 971248 h 1431009"/>
              <a:gd name="connsiteX1303" fmla="*/ 1638992 w 2165703"/>
              <a:gd name="connsiteY1303" fmla="*/ 965048 h 1431009"/>
              <a:gd name="connsiteX1304" fmla="*/ 1642857 w 2165703"/>
              <a:gd name="connsiteY1304" fmla="*/ 961757 h 1431009"/>
              <a:gd name="connsiteX1305" fmla="*/ 1648328 w 2165703"/>
              <a:gd name="connsiteY1305" fmla="*/ 942050 h 1431009"/>
              <a:gd name="connsiteX1306" fmla="*/ 1659273 w 2165703"/>
              <a:gd name="connsiteY1306" fmla="*/ 919453 h 1431009"/>
              <a:gd name="connsiteX1307" fmla="*/ 1664075 w 2165703"/>
              <a:gd name="connsiteY1307" fmla="*/ 926034 h 1431009"/>
              <a:gd name="connsiteX1308" fmla="*/ 1671576 w 2165703"/>
              <a:gd name="connsiteY1308" fmla="*/ 910211 h 1431009"/>
              <a:gd name="connsiteX1309" fmla="*/ 1623856 w 2165703"/>
              <a:gd name="connsiteY1309" fmla="*/ 909369 h 1431009"/>
              <a:gd name="connsiteX1310" fmla="*/ 1622708 w 2165703"/>
              <a:gd name="connsiteY1310" fmla="*/ 913368 h 1431009"/>
              <a:gd name="connsiteX1311" fmla="*/ 1623991 w 2165703"/>
              <a:gd name="connsiteY1311" fmla="*/ 913751 h 1431009"/>
              <a:gd name="connsiteX1312" fmla="*/ 1625636 w 2165703"/>
              <a:gd name="connsiteY1312" fmla="*/ 909962 h 1431009"/>
              <a:gd name="connsiteX1313" fmla="*/ 1623856 w 2165703"/>
              <a:gd name="connsiteY1313" fmla="*/ 909369 h 1431009"/>
              <a:gd name="connsiteX1314" fmla="*/ 183370 w 2165703"/>
              <a:gd name="connsiteY1314" fmla="*/ 906691 h 1431009"/>
              <a:gd name="connsiteX1315" fmla="*/ 181113 w 2165703"/>
              <a:gd name="connsiteY1315" fmla="*/ 909656 h 1431009"/>
              <a:gd name="connsiteX1316" fmla="*/ 182700 w 2165703"/>
              <a:gd name="connsiteY1316" fmla="*/ 911340 h 1431009"/>
              <a:gd name="connsiteX1317" fmla="*/ 185322 w 2165703"/>
              <a:gd name="connsiteY1317" fmla="*/ 909332 h 1431009"/>
              <a:gd name="connsiteX1318" fmla="*/ 183370 w 2165703"/>
              <a:gd name="connsiteY1318" fmla="*/ 906691 h 1431009"/>
              <a:gd name="connsiteX1319" fmla="*/ 1665281 w 2165703"/>
              <a:gd name="connsiteY1319" fmla="*/ 905580 h 1431009"/>
              <a:gd name="connsiteX1320" fmla="*/ 1664879 w 2165703"/>
              <a:gd name="connsiteY1320" fmla="*/ 906328 h 1431009"/>
              <a:gd name="connsiteX1321" fmla="*/ 1665663 w 2165703"/>
              <a:gd name="connsiteY1321" fmla="*/ 906652 h 1431009"/>
              <a:gd name="connsiteX1322" fmla="*/ 1666046 w 2165703"/>
              <a:gd name="connsiteY1322" fmla="*/ 905907 h 1431009"/>
              <a:gd name="connsiteX1323" fmla="*/ 1665281 w 2165703"/>
              <a:gd name="connsiteY1323" fmla="*/ 905580 h 1431009"/>
              <a:gd name="connsiteX1324" fmla="*/ 1842689 w 2165703"/>
              <a:gd name="connsiteY1324" fmla="*/ 902078 h 1431009"/>
              <a:gd name="connsiteX1325" fmla="*/ 1845768 w 2165703"/>
              <a:gd name="connsiteY1325" fmla="*/ 902902 h 1431009"/>
              <a:gd name="connsiteX1326" fmla="*/ 1844028 w 2165703"/>
              <a:gd name="connsiteY1326" fmla="*/ 910325 h 1431009"/>
              <a:gd name="connsiteX1327" fmla="*/ 1840239 w 2165703"/>
              <a:gd name="connsiteY1327" fmla="*/ 909445 h 1431009"/>
              <a:gd name="connsiteX1328" fmla="*/ 1842689 w 2165703"/>
              <a:gd name="connsiteY1328" fmla="*/ 902078 h 1431009"/>
              <a:gd name="connsiteX1329" fmla="*/ 171526 w 2165703"/>
              <a:gd name="connsiteY1329" fmla="*/ 885280 h 1431009"/>
              <a:gd name="connsiteX1330" fmla="*/ 170130 w 2165703"/>
              <a:gd name="connsiteY1330" fmla="*/ 885950 h 1431009"/>
              <a:gd name="connsiteX1331" fmla="*/ 171679 w 2165703"/>
              <a:gd name="connsiteY1331" fmla="*/ 886543 h 1431009"/>
              <a:gd name="connsiteX1332" fmla="*/ 172350 w 2165703"/>
              <a:gd name="connsiteY1332" fmla="*/ 885529 h 1431009"/>
              <a:gd name="connsiteX1333" fmla="*/ 171526 w 2165703"/>
              <a:gd name="connsiteY1333" fmla="*/ 885280 h 1431009"/>
              <a:gd name="connsiteX1334" fmla="*/ 77368 w 2165703"/>
              <a:gd name="connsiteY1334" fmla="*/ 884955 h 1431009"/>
              <a:gd name="connsiteX1335" fmla="*/ 78612 w 2165703"/>
              <a:gd name="connsiteY1335" fmla="*/ 885586 h 1431009"/>
              <a:gd name="connsiteX1336" fmla="*/ 77751 w 2165703"/>
              <a:gd name="connsiteY1336" fmla="*/ 886925 h 1431009"/>
              <a:gd name="connsiteX1337" fmla="*/ 76525 w 2165703"/>
              <a:gd name="connsiteY1337" fmla="*/ 886293 h 1431009"/>
              <a:gd name="connsiteX1338" fmla="*/ 77368 w 2165703"/>
              <a:gd name="connsiteY1338" fmla="*/ 884955 h 1431009"/>
              <a:gd name="connsiteX1339" fmla="*/ 1706896 w 2165703"/>
              <a:gd name="connsiteY1339" fmla="*/ 880688 h 1431009"/>
              <a:gd name="connsiteX1340" fmla="*/ 1706380 w 2165703"/>
              <a:gd name="connsiteY1340" fmla="*/ 881359 h 1431009"/>
              <a:gd name="connsiteX1341" fmla="*/ 1706782 w 2165703"/>
              <a:gd name="connsiteY1341" fmla="*/ 882830 h 1431009"/>
              <a:gd name="connsiteX1342" fmla="*/ 1707930 w 2165703"/>
              <a:gd name="connsiteY1342" fmla="*/ 881645 h 1431009"/>
              <a:gd name="connsiteX1343" fmla="*/ 1706896 w 2165703"/>
              <a:gd name="connsiteY1343" fmla="*/ 880688 h 1431009"/>
              <a:gd name="connsiteX1344" fmla="*/ 1724403 w 2165703"/>
              <a:gd name="connsiteY1344" fmla="*/ 876364 h 1431009"/>
              <a:gd name="connsiteX1345" fmla="*/ 1708925 w 2165703"/>
              <a:gd name="connsiteY1345" fmla="*/ 895631 h 1431009"/>
              <a:gd name="connsiteX1346" fmla="*/ 1712388 w 2165703"/>
              <a:gd name="connsiteY1346" fmla="*/ 897871 h 1431009"/>
              <a:gd name="connsiteX1347" fmla="*/ 1724403 w 2165703"/>
              <a:gd name="connsiteY1347" fmla="*/ 876364 h 1431009"/>
              <a:gd name="connsiteX1348" fmla="*/ 1762996 w 2165703"/>
              <a:gd name="connsiteY1348" fmla="*/ 873494 h 1431009"/>
              <a:gd name="connsiteX1349" fmla="*/ 1750579 w 2165703"/>
              <a:gd name="connsiteY1349" fmla="*/ 884648 h 1431009"/>
              <a:gd name="connsiteX1350" fmla="*/ 1765522 w 2165703"/>
              <a:gd name="connsiteY1350" fmla="*/ 891557 h 1431009"/>
              <a:gd name="connsiteX1351" fmla="*/ 1772516 w 2165703"/>
              <a:gd name="connsiteY1351" fmla="*/ 877548 h 1431009"/>
              <a:gd name="connsiteX1352" fmla="*/ 1772677 w 2165703"/>
              <a:gd name="connsiteY1352" fmla="*/ 877397 h 1431009"/>
              <a:gd name="connsiteX1353" fmla="*/ 1772724 w 2165703"/>
              <a:gd name="connsiteY1353" fmla="*/ 877297 h 1431009"/>
              <a:gd name="connsiteX1354" fmla="*/ 1776715 w 2165703"/>
              <a:gd name="connsiteY1354" fmla="*/ 875657 h 1431009"/>
              <a:gd name="connsiteX1355" fmla="*/ 1774439 w 2165703"/>
              <a:gd name="connsiteY1355" fmla="*/ 873647 h 1431009"/>
              <a:gd name="connsiteX1356" fmla="*/ 1772724 w 2165703"/>
              <a:gd name="connsiteY1356" fmla="*/ 877297 h 1431009"/>
              <a:gd name="connsiteX1357" fmla="*/ 1772620 w 2165703"/>
              <a:gd name="connsiteY1357" fmla="*/ 877340 h 1431009"/>
              <a:gd name="connsiteX1358" fmla="*/ 1772516 w 2165703"/>
              <a:gd name="connsiteY1358" fmla="*/ 877548 h 1431009"/>
              <a:gd name="connsiteX1359" fmla="*/ 1764143 w 2165703"/>
              <a:gd name="connsiteY1359" fmla="*/ 885395 h 1431009"/>
              <a:gd name="connsiteX1360" fmla="*/ 1762996 w 2165703"/>
              <a:gd name="connsiteY1360" fmla="*/ 873494 h 1431009"/>
              <a:gd name="connsiteX1361" fmla="*/ 1749200 w 2165703"/>
              <a:gd name="connsiteY1361" fmla="*/ 871542 h 1431009"/>
              <a:gd name="connsiteX1362" fmla="*/ 1747880 w 2165703"/>
              <a:gd name="connsiteY1362" fmla="*/ 875266 h 1431009"/>
              <a:gd name="connsiteX1363" fmla="*/ 1747747 w 2165703"/>
              <a:gd name="connsiteY1363" fmla="*/ 875427 h 1431009"/>
              <a:gd name="connsiteX1364" fmla="*/ 1747695 w 2165703"/>
              <a:gd name="connsiteY1364" fmla="*/ 875589 h 1431009"/>
              <a:gd name="connsiteX1365" fmla="*/ 1743595 w 2165703"/>
              <a:gd name="connsiteY1365" fmla="*/ 879571 h 1431009"/>
              <a:gd name="connsiteX1366" fmla="*/ 1744436 w 2165703"/>
              <a:gd name="connsiteY1366" fmla="*/ 885797 h 1431009"/>
              <a:gd name="connsiteX1367" fmla="*/ 1747695 w 2165703"/>
              <a:gd name="connsiteY1367" fmla="*/ 875589 h 1431009"/>
              <a:gd name="connsiteX1368" fmla="*/ 1747803 w 2165703"/>
              <a:gd name="connsiteY1368" fmla="*/ 875484 h 1431009"/>
              <a:gd name="connsiteX1369" fmla="*/ 1747880 w 2165703"/>
              <a:gd name="connsiteY1369" fmla="*/ 875266 h 1431009"/>
              <a:gd name="connsiteX1370" fmla="*/ 1750463 w 2165703"/>
              <a:gd name="connsiteY1370" fmla="*/ 872174 h 1431009"/>
              <a:gd name="connsiteX1371" fmla="*/ 1749200 w 2165703"/>
              <a:gd name="connsiteY1371" fmla="*/ 871542 h 1431009"/>
              <a:gd name="connsiteX1372" fmla="*/ 160294 w 2165703"/>
              <a:gd name="connsiteY1372" fmla="*/ 868787 h 1431009"/>
              <a:gd name="connsiteX1373" fmla="*/ 160313 w 2165703"/>
              <a:gd name="connsiteY1373" fmla="*/ 870242 h 1431009"/>
              <a:gd name="connsiteX1374" fmla="*/ 161021 w 2165703"/>
              <a:gd name="connsiteY1374" fmla="*/ 870586 h 1431009"/>
              <a:gd name="connsiteX1375" fmla="*/ 161787 w 2165703"/>
              <a:gd name="connsiteY1375" fmla="*/ 869456 h 1431009"/>
              <a:gd name="connsiteX1376" fmla="*/ 160294 w 2165703"/>
              <a:gd name="connsiteY1376" fmla="*/ 868787 h 1431009"/>
              <a:gd name="connsiteX1377" fmla="*/ 145466 w 2165703"/>
              <a:gd name="connsiteY1377" fmla="*/ 868691 h 1431009"/>
              <a:gd name="connsiteX1378" fmla="*/ 153501 w 2165703"/>
              <a:gd name="connsiteY1378" fmla="*/ 873456 h 1431009"/>
              <a:gd name="connsiteX1379" fmla="*/ 145466 w 2165703"/>
              <a:gd name="connsiteY1379" fmla="*/ 868691 h 1431009"/>
              <a:gd name="connsiteX1380" fmla="*/ 67710 w 2165703"/>
              <a:gd name="connsiteY1380" fmla="*/ 867485 h 1431009"/>
              <a:gd name="connsiteX1381" fmla="*/ 69222 w 2165703"/>
              <a:gd name="connsiteY1381" fmla="*/ 868920 h 1431009"/>
              <a:gd name="connsiteX1382" fmla="*/ 66255 w 2165703"/>
              <a:gd name="connsiteY1382" fmla="*/ 872136 h 1431009"/>
              <a:gd name="connsiteX1383" fmla="*/ 65146 w 2165703"/>
              <a:gd name="connsiteY1383" fmla="*/ 871312 h 1431009"/>
              <a:gd name="connsiteX1384" fmla="*/ 67710 w 2165703"/>
              <a:gd name="connsiteY1384" fmla="*/ 867485 h 1431009"/>
              <a:gd name="connsiteX1385" fmla="*/ 1843491 w 2165703"/>
              <a:gd name="connsiteY1385" fmla="*/ 867122 h 1431009"/>
              <a:gd name="connsiteX1386" fmla="*/ 1844085 w 2165703"/>
              <a:gd name="connsiteY1386" fmla="*/ 867677 h 1431009"/>
              <a:gd name="connsiteX1387" fmla="*/ 1843721 w 2165703"/>
              <a:gd name="connsiteY1387" fmla="*/ 868403 h 1431009"/>
              <a:gd name="connsiteX1388" fmla="*/ 1842936 w 2165703"/>
              <a:gd name="connsiteY1388" fmla="*/ 868328 h 1431009"/>
              <a:gd name="connsiteX1389" fmla="*/ 1843491 w 2165703"/>
              <a:gd name="connsiteY1389" fmla="*/ 867122 h 1431009"/>
              <a:gd name="connsiteX1390" fmla="*/ 128764 w 2165703"/>
              <a:gd name="connsiteY1390" fmla="*/ 866196 h 1431009"/>
              <a:gd name="connsiteX1391" fmla="*/ 122083 w 2165703"/>
              <a:gd name="connsiteY1391" fmla="*/ 870050 h 1431009"/>
              <a:gd name="connsiteX1392" fmla="*/ 136907 w 2165703"/>
              <a:gd name="connsiteY1392" fmla="*/ 875351 h 1431009"/>
              <a:gd name="connsiteX1393" fmla="*/ 136952 w 2165703"/>
              <a:gd name="connsiteY1393" fmla="*/ 875445 h 1431009"/>
              <a:gd name="connsiteX1394" fmla="*/ 137056 w 2165703"/>
              <a:gd name="connsiteY1394" fmla="*/ 875690 h 1431009"/>
              <a:gd name="connsiteX1395" fmla="*/ 137908 w 2165703"/>
              <a:gd name="connsiteY1395" fmla="*/ 881090 h 1431009"/>
              <a:gd name="connsiteX1396" fmla="*/ 139227 w 2165703"/>
              <a:gd name="connsiteY1396" fmla="*/ 880746 h 1431009"/>
              <a:gd name="connsiteX1397" fmla="*/ 137056 w 2165703"/>
              <a:gd name="connsiteY1397" fmla="*/ 875690 h 1431009"/>
              <a:gd name="connsiteX1398" fmla="*/ 137009 w 2165703"/>
              <a:gd name="connsiteY1398" fmla="*/ 875387 h 1431009"/>
              <a:gd name="connsiteX1399" fmla="*/ 136907 w 2165703"/>
              <a:gd name="connsiteY1399" fmla="*/ 875351 h 1431009"/>
              <a:gd name="connsiteX1400" fmla="*/ 134081 w 2165703"/>
              <a:gd name="connsiteY1400" fmla="*/ 869476 h 1431009"/>
              <a:gd name="connsiteX1401" fmla="*/ 128764 w 2165703"/>
              <a:gd name="connsiteY1401" fmla="*/ 866196 h 1431009"/>
              <a:gd name="connsiteX1402" fmla="*/ 1767377 w 2165703"/>
              <a:gd name="connsiteY1402" fmla="*/ 865228 h 1431009"/>
              <a:gd name="connsiteX1403" fmla="*/ 1766995 w 2165703"/>
              <a:gd name="connsiteY1403" fmla="*/ 865859 h 1431009"/>
              <a:gd name="connsiteX1404" fmla="*/ 1767952 w 2165703"/>
              <a:gd name="connsiteY1404" fmla="*/ 866606 h 1431009"/>
              <a:gd name="connsiteX1405" fmla="*/ 1768736 w 2165703"/>
              <a:gd name="connsiteY1405" fmla="*/ 865323 h 1431009"/>
              <a:gd name="connsiteX1406" fmla="*/ 1767377 w 2165703"/>
              <a:gd name="connsiteY1406" fmla="*/ 865228 h 1431009"/>
              <a:gd name="connsiteX1407" fmla="*/ 1692412 w 2165703"/>
              <a:gd name="connsiteY1407" fmla="*/ 863296 h 1431009"/>
              <a:gd name="connsiteX1408" fmla="*/ 1691896 w 2165703"/>
              <a:gd name="connsiteY1408" fmla="*/ 864405 h 1431009"/>
              <a:gd name="connsiteX1409" fmla="*/ 1692622 w 2165703"/>
              <a:gd name="connsiteY1409" fmla="*/ 864444 h 1431009"/>
              <a:gd name="connsiteX1410" fmla="*/ 1692967 w 2165703"/>
              <a:gd name="connsiteY1410" fmla="*/ 863774 h 1431009"/>
              <a:gd name="connsiteX1411" fmla="*/ 1692412 w 2165703"/>
              <a:gd name="connsiteY1411" fmla="*/ 863296 h 1431009"/>
              <a:gd name="connsiteX1412" fmla="*/ 141945 w 2165703"/>
              <a:gd name="connsiteY1412" fmla="*/ 852868 h 1431009"/>
              <a:gd name="connsiteX1413" fmla="*/ 146307 w 2165703"/>
              <a:gd name="connsiteY1413" fmla="*/ 861631 h 1431009"/>
              <a:gd name="connsiteX1414" fmla="*/ 153177 w 2165703"/>
              <a:gd name="connsiteY1414" fmla="*/ 857307 h 1431009"/>
              <a:gd name="connsiteX1415" fmla="*/ 156774 w 2165703"/>
              <a:gd name="connsiteY1415" fmla="*/ 852888 h 1431009"/>
              <a:gd name="connsiteX1416" fmla="*/ 141945 w 2165703"/>
              <a:gd name="connsiteY1416" fmla="*/ 852868 h 1431009"/>
              <a:gd name="connsiteX1417" fmla="*/ 1862528 w 2165703"/>
              <a:gd name="connsiteY1417" fmla="*/ 848688 h 1431009"/>
              <a:gd name="connsiteX1418" fmla="*/ 1862542 w 2165703"/>
              <a:gd name="connsiteY1418" fmla="*/ 848693 h 1431009"/>
              <a:gd name="connsiteX1419" fmla="*/ 1862490 w 2165703"/>
              <a:gd name="connsiteY1419" fmla="*/ 848735 h 1431009"/>
              <a:gd name="connsiteX1420" fmla="*/ 1862559 w 2165703"/>
              <a:gd name="connsiteY1420" fmla="*/ 848679 h 1431009"/>
              <a:gd name="connsiteX1421" fmla="*/ 1862549 w 2165703"/>
              <a:gd name="connsiteY1421" fmla="*/ 848697 h 1431009"/>
              <a:gd name="connsiteX1422" fmla="*/ 1862542 w 2165703"/>
              <a:gd name="connsiteY1422" fmla="*/ 848693 h 1431009"/>
              <a:gd name="connsiteX1423" fmla="*/ 1862564 w 2165703"/>
              <a:gd name="connsiteY1423" fmla="*/ 848672 h 1431009"/>
              <a:gd name="connsiteX1424" fmla="*/ 1862564 w 2165703"/>
              <a:gd name="connsiteY1424" fmla="*/ 848675 h 1431009"/>
              <a:gd name="connsiteX1425" fmla="*/ 1862559 w 2165703"/>
              <a:gd name="connsiteY1425" fmla="*/ 848679 h 1431009"/>
              <a:gd name="connsiteX1426" fmla="*/ 1862625 w 2165703"/>
              <a:gd name="connsiteY1426" fmla="*/ 848580 h 1431009"/>
              <a:gd name="connsiteX1427" fmla="*/ 1862564 w 2165703"/>
              <a:gd name="connsiteY1427" fmla="*/ 848672 h 1431009"/>
              <a:gd name="connsiteX1428" fmla="*/ 1862567 w 2165703"/>
              <a:gd name="connsiteY1428" fmla="*/ 848639 h 1431009"/>
              <a:gd name="connsiteX1429" fmla="*/ 1862528 w 2165703"/>
              <a:gd name="connsiteY1429" fmla="*/ 848688 h 1431009"/>
              <a:gd name="connsiteX1430" fmla="*/ 1862462 w 2165703"/>
              <a:gd name="connsiteY1430" fmla="*/ 848666 h 1431009"/>
              <a:gd name="connsiteX1431" fmla="*/ 1854359 w 2165703"/>
              <a:gd name="connsiteY1431" fmla="*/ 845826 h 1431009"/>
              <a:gd name="connsiteX1432" fmla="*/ 1862462 w 2165703"/>
              <a:gd name="connsiteY1432" fmla="*/ 848666 h 1431009"/>
              <a:gd name="connsiteX1433" fmla="*/ 1852905 w 2165703"/>
              <a:gd name="connsiteY1433" fmla="*/ 853709 h 1431009"/>
              <a:gd name="connsiteX1434" fmla="*/ 1851126 w 2165703"/>
              <a:gd name="connsiteY1434" fmla="*/ 852695 h 1431009"/>
              <a:gd name="connsiteX1435" fmla="*/ 1854359 w 2165703"/>
              <a:gd name="connsiteY1435" fmla="*/ 845826 h 1431009"/>
              <a:gd name="connsiteX1436" fmla="*/ 153540 w 2165703"/>
              <a:gd name="connsiteY1436" fmla="*/ 845636 h 1431009"/>
              <a:gd name="connsiteX1437" fmla="*/ 152450 w 2165703"/>
              <a:gd name="connsiteY1437" fmla="*/ 846497 h 1431009"/>
              <a:gd name="connsiteX1438" fmla="*/ 153597 w 2165703"/>
              <a:gd name="connsiteY1438" fmla="*/ 847529 h 1431009"/>
              <a:gd name="connsiteX1439" fmla="*/ 154611 w 2165703"/>
              <a:gd name="connsiteY1439" fmla="*/ 846726 h 1431009"/>
              <a:gd name="connsiteX1440" fmla="*/ 153540 w 2165703"/>
              <a:gd name="connsiteY1440" fmla="*/ 845636 h 1431009"/>
              <a:gd name="connsiteX1441" fmla="*/ 1777766 w 2165703"/>
              <a:gd name="connsiteY1441" fmla="*/ 843090 h 1431009"/>
              <a:gd name="connsiteX1442" fmla="*/ 1775471 w 2165703"/>
              <a:gd name="connsiteY1442" fmla="*/ 847779 h 1431009"/>
              <a:gd name="connsiteX1443" fmla="*/ 1777288 w 2165703"/>
              <a:gd name="connsiteY1443" fmla="*/ 848219 h 1431009"/>
              <a:gd name="connsiteX1444" fmla="*/ 1778897 w 2165703"/>
              <a:gd name="connsiteY1444" fmla="*/ 843530 h 1431009"/>
              <a:gd name="connsiteX1445" fmla="*/ 1777766 w 2165703"/>
              <a:gd name="connsiteY1445" fmla="*/ 843090 h 1431009"/>
              <a:gd name="connsiteX1446" fmla="*/ 38637 w 2165703"/>
              <a:gd name="connsiteY1446" fmla="*/ 832452 h 1431009"/>
              <a:gd name="connsiteX1447" fmla="*/ 41106 w 2165703"/>
              <a:gd name="connsiteY1447" fmla="*/ 833925 h 1431009"/>
              <a:gd name="connsiteX1448" fmla="*/ 28688 w 2165703"/>
              <a:gd name="connsiteY1448" fmla="*/ 854877 h 1431009"/>
              <a:gd name="connsiteX1449" fmla="*/ 25913 w 2165703"/>
              <a:gd name="connsiteY1449" fmla="*/ 853211 h 1431009"/>
              <a:gd name="connsiteX1450" fmla="*/ 38637 w 2165703"/>
              <a:gd name="connsiteY1450" fmla="*/ 832452 h 1431009"/>
              <a:gd name="connsiteX1451" fmla="*/ 58147 w 2165703"/>
              <a:gd name="connsiteY1451" fmla="*/ 830098 h 1431009"/>
              <a:gd name="connsiteX1452" fmla="*/ 60023 w 2165703"/>
              <a:gd name="connsiteY1452" fmla="*/ 832012 h 1431009"/>
              <a:gd name="connsiteX1453" fmla="*/ 55431 w 2165703"/>
              <a:gd name="connsiteY1453" fmla="*/ 836393 h 1431009"/>
              <a:gd name="connsiteX1454" fmla="*/ 53594 w 2165703"/>
              <a:gd name="connsiteY1454" fmla="*/ 834537 h 1431009"/>
              <a:gd name="connsiteX1455" fmla="*/ 58147 w 2165703"/>
              <a:gd name="connsiteY1455" fmla="*/ 830098 h 1431009"/>
              <a:gd name="connsiteX1456" fmla="*/ 145580 w 2165703"/>
              <a:gd name="connsiteY1456" fmla="*/ 829162 h 1431009"/>
              <a:gd name="connsiteX1457" fmla="*/ 144719 w 2165703"/>
              <a:gd name="connsiteY1457" fmla="*/ 830405 h 1431009"/>
              <a:gd name="connsiteX1458" fmla="*/ 146997 w 2165703"/>
              <a:gd name="connsiteY1458" fmla="*/ 831170 h 1431009"/>
              <a:gd name="connsiteX1459" fmla="*/ 147992 w 2165703"/>
              <a:gd name="connsiteY1459" fmla="*/ 829793 h 1431009"/>
              <a:gd name="connsiteX1460" fmla="*/ 145580 w 2165703"/>
              <a:gd name="connsiteY1460" fmla="*/ 829162 h 1431009"/>
              <a:gd name="connsiteX1461" fmla="*/ 1830193 w 2165703"/>
              <a:gd name="connsiteY1461" fmla="*/ 821947 h 1431009"/>
              <a:gd name="connsiteX1462" fmla="*/ 1831207 w 2165703"/>
              <a:gd name="connsiteY1462" fmla="*/ 822885 h 1431009"/>
              <a:gd name="connsiteX1463" fmla="*/ 1830404 w 2165703"/>
              <a:gd name="connsiteY1463" fmla="*/ 824206 h 1431009"/>
              <a:gd name="connsiteX1464" fmla="*/ 1829369 w 2165703"/>
              <a:gd name="connsiteY1464" fmla="*/ 823267 h 1431009"/>
              <a:gd name="connsiteX1465" fmla="*/ 1830193 w 2165703"/>
              <a:gd name="connsiteY1465" fmla="*/ 821947 h 1431009"/>
              <a:gd name="connsiteX1466" fmla="*/ 75925 w 2165703"/>
              <a:gd name="connsiteY1466" fmla="*/ 811558 h 1431009"/>
              <a:gd name="connsiteX1467" fmla="*/ 73821 w 2165703"/>
              <a:gd name="connsiteY1467" fmla="*/ 821011 h 1431009"/>
              <a:gd name="connsiteX1468" fmla="*/ 73246 w 2165703"/>
              <a:gd name="connsiteY1468" fmla="*/ 811884 h 1431009"/>
              <a:gd name="connsiteX1469" fmla="*/ 75925 w 2165703"/>
              <a:gd name="connsiteY1469" fmla="*/ 811558 h 1431009"/>
              <a:gd name="connsiteX1470" fmla="*/ 1904680 w 2165703"/>
              <a:gd name="connsiteY1470" fmla="*/ 810371 h 1431009"/>
              <a:gd name="connsiteX1471" fmla="*/ 1904698 w 2165703"/>
              <a:gd name="connsiteY1471" fmla="*/ 810400 h 1431009"/>
              <a:gd name="connsiteX1472" fmla="*/ 1904604 w 2165703"/>
              <a:gd name="connsiteY1472" fmla="*/ 810467 h 1431009"/>
              <a:gd name="connsiteX1473" fmla="*/ 1910204 w 2165703"/>
              <a:gd name="connsiteY1473" fmla="*/ 806518 h 1431009"/>
              <a:gd name="connsiteX1474" fmla="*/ 1910498 w 2165703"/>
              <a:gd name="connsiteY1474" fmla="*/ 806756 h 1431009"/>
              <a:gd name="connsiteX1475" fmla="*/ 1910559 w 2165703"/>
              <a:gd name="connsiteY1475" fmla="*/ 806725 h 1431009"/>
              <a:gd name="connsiteX1476" fmla="*/ 1910574 w 2165703"/>
              <a:gd name="connsiteY1476" fmla="*/ 806735 h 1431009"/>
              <a:gd name="connsiteX1477" fmla="*/ 1908948 w 2165703"/>
              <a:gd name="connsiteY1477" fmla="*/ 811214 h 1431009"/>
              <a:gd name="connsiteX1478" fmla="*/ 1906419 w 2165703"/>
              <a:gd name="connsiteY1478" fmla="*/ 813081 h 1431009"/>
              <a:gd name="connsiteX1479" fmla="*/ 1904698 w 2165703"/>
              <a:gd name="connsiteY1479" fmla="*/ 810400 h 1431009"/>
              <a:gd name="connsiteX1480" fmla="*/ 1763570 w 2165703"/>
              <a:gd name="connsiteY1480" fmla="*/ 804918 h 1431009"/>
              <a:gd name="connsiteX1481" fmla="*/ 1760068 w 2165703"/>
              <a:gd name="connsiteY1481" fmla="*/ 811196 h 1431009"/>
              <a:gd name="connsiteX1482" fmla="*/ 1762039 w 2165703"/>
              <a:gd name="connsiteY1482" fmla="*/ 812669 h 1431009"/>
              <a:gd name="connsiteX1483" fmla="*/ 1765216 w 2165703"/>
              <a:gd name="connsiteY1483" fmla="*/ 806240 h 1431009"/>
              <a:gd name="connsiteX1484" fmla="*/ 1763570 w 2165703"/>
              <a:gd name="connsiteY1484" fmla="*/ 804918 h 1431009"/>
              <a:gd name="connsiteX1485" fmla="*/ 1686691 w 2165703"/>
              <a:gd name="connsiteY1485" fmla="*/ 799026 h 1431009"/>
              <a:gd name="connsiteX1486" fmla="*/ 1685792 w 2165703"/>
              <a:gd name="connsiteY1486" fmla="*/ 800250 h 1431009"/>
              <a:gd name="connsiteX1487" fmla="*/ 1686959 w 2165703"/>
              <a:gd name="connsiteY1487" fmla="*/ 800614 h 1431009"/>
              <a:gd name="connsiteX1488" fmla="*/ 1687418 w 2165703"/>
              <a:gd name="connsiteY1488" fmla="*/ 800021 h 1431009"/>
              <a:gd name="connsiteX1489" fmla="*/ 1686691 w 2165703"/>
              <a:gd name="connsiteY1489" fmla="*/ 799026 h 1431009"/>
              <a:gd name="connsiteX1490" fmla="*/ 1769099 w 2165703"/>
              <a:gd name="connsiteY1490" fmla="*/ 792253 h 1431009"/>
              <a:gd name="connsiteX1491" fmla="*/ 1769750 w 2165703"/>
              <a:gd name="connsiteY1491" fmla="*/ 800939 h 1431009"/>
              <a:gd name="connsiteX1492" fmla="*/ 1771626 w 2165703"/>
              <a:gd name="connsiteY1492" fmla="*/ 799926 h 1431009"/>
              <a:gd name="connsiteX1493" fmla="*/ 1769099 w 2165703"/>
              <a:gd name="connsiteY1493" fmla="*/ 792253 h 1431009"/>
              <a:gd name="connsiteX1494" fmla="*/ 1760929 w 2165703"/>
              <a:gd name="connsiteY1494" fmla="*/ 789479 h 1431009"/>
              <a:gd name="connsiteX1495" fmla="*/ 1756433 w 2165703"/>
              <a:gd name="connsiteY1495" fmla="*/ 796155 h 1431009"/>
              <a:gd name="connsiteX1496" fmla="*/ 1758289 w 2165703"/>
              <a:gd name="connsiteY1496" fmla="*/ 797285 h 1431009"/>
              <a:gd name="connsiteX1497" fmla="*/ 1762307 w 2165703"/>
              <a:gd name="connsiteY1497" fmla="*/ 790281 h 1431009"/>
              <a:gd name="connsiteX1498" fmla="*/ 1760929 w 2165703"/>
              <a:gd name="connsiteY1498" fmla="*/ 789479 h 1431009"/>
              <a:gd name="connsiteX1499" fmla="*/ 1692259 w 2165703"/>
              <a:gd name="connsiteY1499" fmla="*/ 789383 h 1431009"/>
              <a:gd name="connsiteX1500" fmla="*/ 1690921 w 2165703"/>
              <a:gd name="connsiteY1500" fmla="*/ 792674 h 1431009"/>
              <a:gd name="connsiteX1501" fmla="*/ 1692392 w 2165703"/>
              <a:gd name="connsiteY1501" fmla="*/ 793247 h 1431009"/>
              <a:gd name="connsiteX1502" fmla="*/ 1693675 w 2165703"/>
              <a:gd name="connsiteY1502" fmla="*/ 789937 h 1431009"/>
              <a:gd name="connsiteX1503" fmla="*/ 1692259 w 2165703"/>
              <a:gd name="connsiteY1503" fmla="*/ 789383 h 1431009"/>
              <a:gd name="connsiteX1504" fmla="*/ 1675536 w 2165703"/>
              <a:gd name="connsiteY1504" fmla="*/ 787545 h 1431009"/>
              <a:gd name="connsiteX1505" fmla="*/ 1674311 w 2165703"/>
              <a:gd name="connsiteY1505" fmla="*/ 788617 h 1431009"/>
              <a:gd name="connsiteX1506" fmla="*/ 1674656 w 2165703"/>
              <a:gd name="connsiteY1506" fmla="*/ 789306 h 1431009"/>
              <a:gd name="connsiteX1507" fmla="*/ 1675880 w 2165703"/>
              <a:gd name="connsiteY1507" fmla="*/ 788215 h 1431009"/>
              <a:gd name="connsiteX1508" fmla="*/ 1675536 w 2165703"/>
              <a:gd name="connsiteY1508" fmla="*/ 787545 h 1431009"/>
              <a:gd name="connsiteX1509" fmla="*/ 62277 w 2165703"/>
              <a:gd name="connsiteY1509" fmla="*/ 784655 h 1431009"/>
              <a:gd name="connsiteX1510" fmla="*/ 62887 w 2165703"/>
              <a:gd name="connsiteY1510" fmla="*/ 786090 h 1431009"/>
              <a:gd name="connsiteX1511" fmla="*/ 61530 w 2165703"/>
              <a:gd name="connsiteY1511" fmla="*/ 786893 h 1431009"/>
              <a:gd name="connsiteX1512" fmla="*/ 60075 w 2165703"/>
              <a:gd name="connsiteY1512" fmla="*/ 785173 h 1431009"/>
              <a:gd name="connsiteX1513" fmla="*/ 62277 w 2165703"/>
              <a:gd name="connsiteY1513" fmla="*/ 784655 h 1431009"/>
              <a:gd name="connsiteX1514" fmla="*/ 1738314 w 2165703"/>
              <a:gd name="connsiteY1514" fmla="*/ 783547 h 1431009"/>
              <a:gd name="connsiteX1515" fmla="*/ 1728461 w 2165703"/>
              <a:gd name="connsiteY1515" fmla="*/ 793649 h 1431009"/>
              <a:gd name="connsiteX1516" fmla="*/ 1738314 w 2165703"/>
              <a:gd name="connsiteY1516" fmla="*/ 783547 h 1431009"/>
              <a:gd name="connsiteX1517" fmla="*/ 958467 w 2165703"/>
              <a:gd name="connsiteY1517" fmla="*/ 779989 h 1431009"/>
              <a:gd name="connsiteX1518" fmla="*/ 957300 w 2165703"/>
              <a:gd name="connsiteY1518" fmla="*/ 781289 h 1431009"/>
              <a:gd name="connsiteX1519" fmla="*/ 959098 w 2165703"/>
              <a:gd name="connsiteY1519" fmla="*/ 782591 h 1431009"/>
              <a:gd name="connsiteX1520" fmla="*/ 961279 w 2165703"/>
              <a:gd name="connsiteY1520" fmla="*/ 780333 h 1431009"/>
              <a:gd name="connsiteX1521" fmla="*/ 958467 w 2165703"/>
              <a:gd name="connsiteY1521" fmla="*/ 779989 h 1431009"/>
              <a:gd name="connsiteX1522" fmla="*/ 845347 w 2165703"/>
              <a:gd name="connsiteY1522" fmla="*/ 777464 h 1431009"/>
              <a:gd name="connsiteX1523" fmla="*/ 844200 w 2165703"/>
              <a:gd name="connsiteY1523" fmla="*/ 777883 h 1431009"/>
              <a:gd name="connsiteX1524" fmla="*/ 844660 w 2165703"/>
              <a:gd name="connsiteY1524" fmla="*/ 778457 h 1431009"/>
              <a:gd name="connsiteX1525" fmla="*/ 845386 w 2165703"/>
              <a:gd name="connsiteY1525" fmla="*/ 778208 h 1431009"/>
              <a:gd name="connsiteX1526" fmla="*/ 845347 w 2165703"/>
              <a:gd name="connsiteY1526" fmla="*/ 777464 h 1431009"/>
              <a:gd name="connsiteX1527" fmla="*/ 45256 w 2165703"/>
              <a:gd name="connsiteY1527" fmla="*/ 770153 h 1431009"/>
              <a:gd name="connsiteX1528" fmla="*/ 56928 w 2165703"/>
              <a:gd name="connsiteY1528" fmla="*/ 773655 h 1431009"/>
              <a:gd name="connsiteX1529" fmla="*/ 53331 w 2165703"/>
              <a:gd name="connsiteY1529" fmla="*/ 779051 h 1431009"/>
              <a:gd name="connsiteX1530" fmla="*/ 43401 w 2165703"/>
              <a:gd name="connsiteY1530" fmla="*/ 772297 h 1431009"/>
              <a:gd name="connsiteX1531" fmla="*/ 45256 w 2165703"/>
              <a:gd name="connsiteY1531" fmla="*/ 770153 h 1431009"/>
              <a:gd name="connsiteX1532" fmla="*/ 1868843 w 2165703"/>
              <a:gd name="connsiteY1532" fmla="*/ 767397 h 1431009"/>
              <a:gd name="connsiteX1533" fmla="*/ 1869282 w 2165703"/>
              <a:gd name="connsiteY1533" fmla="*/ 768087 h 1431009"/>
              <a:gd name="connsiteX1534" fmla="*/ 1868174 w 2165703"/>
              <a:gd name="connsiteY1534" fmla="*/ 768967 h 1431009"/>
              <a:gd name="connsiteX1535" fmla="*/ 1867752 w 2165703"/>
              <a:gd name="connsiteY1535" fmla="*/ 768317 h 1431009"/>
              <a:gd name="connsiteX1536" fmla="*/ 1868843 w 2165703"/>
              <a:gd name="connsiteY1536" fmla="*/ 767397 h 1431009"/>
              <a:gd name="connsiteX1537" fmla="*/ 991835 w 2165703"/>
              <a:gd name="connsiteY1537" fmla="*/ 761830 h 1431009"/>
              <a:gd name="connsiteX1538" fmla="*/ 984507 w 2165703"/>
              <a:gd name="connsiteY1538" fmla="*/ 774669 h 1431009"/>
              <a:gd name="connsiteX1539" fmla="*/ 991835 w 2165703"/>
              <a:gd name="connsiteY1539" fmla="*/ 761830 h 1431009"/>
              <a:gd name="connsiteX1540" fmla="*/ 971323 w 2165703"/>
              <a:gd name="connsiteY1540" fmla="*/ 760127 h 1431009"/>
              <a:gd name="connsiteX1541" fmla="*/ 966674 w 2165703"/>
              <a:gd name="connsiteY1541" fmla="*/ 768776 h 1431009"/>
              <a:gd name="connsiteX1542" fmla="*/ 968434 w 2165703"/>
              <a:gd name="connsiteY1542" fmla="*/ 770153 h 1431009"/>
              <a:gd name="connsiteX1543" fmla="*/ 975648 w 2165703"/>
              <a:gd name="connsiteY1543" fmla="*/ 766269 h 1431009"/>
              <a:gd name="connsiteX1544" fmla="*/ 971323 w 2165703"/>
              <a:gd name="connsiteY1544" fmla="*/ 760127 h 1431009"/>
              <a:gd name="connsiteX1545" fmla="*/ 1786244 w 2165703"/>
              <a:gd name="connsiteY1545" fmla="*/ 759362 h 1431009"/>
              <a:gd name="connsiteX1546" fmla="*/ 1773481 w 2165703"/>
              <a:gd name="connsiteY1546" fmla="*/ 779128 h 1431009"/>
              <a:gd name="connsiteX1547" fmla="*/ 1775376 w 2165703"/>
              <a:gd name="connsiteY1547" fmla="*/ 789650 h 1431009"/>
              <a:gd name="connsiteX1548" fmla="*/ 1787487 w 2165703"/>
              <a:gd name="connsiteY1548" fmla="*/ 759917 h 1431009"/>
              <a:gd name="connsiteX1549" fmla="*/ 1786244 w 2165703"/>
              <a:gd name="connsiteY1549" fmla="*/ 759362 h 1431009"/>
              <a:gd name="connsiteX1550" fmla="*/ 64116 w 2165703"/>
              <a:gd name="connsiteY1550" fmla="*/ 755116 h 1431009"/>
              <a:gd name="connsiteX1551" fmla="*/ 62826 w 2165703"/>
              <a:gd name="connsiteY1551" fmla="*/ 758825 h 1431009"/>
              <a:gd name="connsiteX1552" fmla="*/ 61524 w 2165703"/>
              <a:gd name="connsiteY1552" fmla="*/ 758175 h 1431009"/>
              <a:gd name="connsiteX1553" fmla="*/ 64189 w 2165703"/>
              <a:gd name="connsiteY1553" fmla="*/ 755029 h 1431009"/>
              <a:gd name="connsiteX1554" fmla="*/ 64191 w 2165703"/>
              <a:gd name="connsiteY1554" fmla="*/ 755030 h 1431009"/>
              <a:gd name="connsiteX1555" fmla="*/ 64185 w 2165703"/>
              <a:gd name="connsiteY1555" fmla="*/ 755037 h 1431009"/>
              <a:gd name="connsiteX1556" fmla="*/ 64184 w 2165703"/>
              <a:gd name="connsiteY1556" fmla="*/ 755037 h 1431009"/>
              <a:gd name="connsiteX1557" fmla="*/ 64152 w 2165703"/>
              <a:gd name="connsiteY1557" fmla="*/ 755013 h 1431009"/>
              <a:gd name="connsiteX1558" fmla="*/ 64184 w 2165703"/>
              <a:gd name="connsiteY1558" fmla="*/ 755037 h 1431009"/>
              <a:gd name="connsiteX1559" fmla="*/ 64116 w 2165703"/>
              <a:gd name="connsiteY1559" fmla="*/ 755116 h 1431009"/>
              <a:gd name="connsiteX1560" fmla="*/ 64107 w 2165703"/>
              <a:gd name="connsiteY1560" fmla="*/ 754980 h 1431009"/>
              <a:gd name="connsiteX1561" fmla="*/ 64153 w 2165703"/>
              <a:gd name="connsiteY1561" fmla="*/ 755007 h 1431009"/>
              <a:gd name="connsiteX1562" fmla="*/ 64152 w 2165703"/>
              <a:gd name="connsiteY1562" fmla="*/ 755013 h 1431009"/>
              <a:gd name="connsiteX1563" fmla="*/ 64203 w 2165703"/>
              <a:gd name="connsiteY1563" fmla="*/ 754865 h 1431009"/>
              <a:gd name="connsiteX1564" fmla="*/ 64275 w 2165703"/>
              <a:gd name="connsiteY1564" fmla="*/ 754919 h 1431009"/>
              <a:gd name="connsiteX1565" fmla="*/ 64209 w 2165703"/>
              <a:gd name="connsiteY1565" fmla="*/ 755007 h 1431009"/>
              <a:gd name="connsiteX1566" fmla="*/ 64189 w 2165703"/>
              <a:gd name="connsiteY1566" fmla="*/ 755029 h 1431009"/>
              <a:gd name="connsiteX1567" fmla="*/ 64153 w 2165703"/>
              <a:gd name="connsiteY1567" fmla="*/ 755007 h 1431009"/>
              <a:gd name="connsiteX1568" fmla="*/ 950947 w 2165703"/>
              <a:gd name="connsiteY1568" fmla="*/ 754234 h 1431009"/>
              <a:gd name="connsiteX1569" fmla="*/ 948956 w 2165703"/>
              <a:gd name="connsiteY1569" fmla="*/ 758234 h 1431009"/>
              <a:gd name="connsiteX1570" fmla="*/ 950278 w 2165703"/>
              <a:gd name="connsiteY1570" fmla="*/ 758864 h 1431009"/>
              <a:gd name="connsiteX1571" fmla="*/ 952211 w 2165703"/>
              <a:gd name="connsiteY1571" fmla="*/ 754827 h 1431009"/>
              <a:gd name="connsiteX1572" fmla="*/ 950947 w 2165703"/>
              <a:gd name="connsiteY1572" fmla="*/ 754234 h 1431009"/>
              <a:gd name="connsiteX1573" fmla="*/ 1047132 w 2165703"/>
              <a:gd name="connsiteY1573" fmla="*/ 754081 h 1431009"/>
              <a:gd name="connsiteX1574" fmla="*/ 1045811 w 2165703"/>
              <a:gd name="connsiteY1574" fmla="*/ 755171 h 1431009"/>
              <a:gd name="connsiteX1575" fmla="*/ 1046289 w 2165703"/>
              <a:gd name="connsiteY1575" fmla="*/ 755783 h 1431009"/>
              <a:gd name="connsiteX1576" fmla="*/ 1047609 w 2165703"/>
              <a:gd name="connsiteY1576" fmla="*/ 754712 h 1431009"/>
              <a:gd name="connsiteX1577" fmla="*/ 1047132 w 2165703"/>
              <a:gd name="connsiteY1577" fmla="*/ 754081 h 1431009"/>
              <a:gd name="connsiteX1578" fmla="*/ 966579 w 2165703"/>
              <a:gd name="connsiteY1578" fmla="*/ 753545 h 1431009"/>
              <a:gd name="connsiteX1579" fmla="*/ 960915 w 2165703"/>
              <a:gd name="connsiteY1579" fmla="*/ 754846 h 1431009"/>
              <a:gd name="connsiteX1580" fmla="*/ 961376 w 2165703"/>
              <a:gd name="connsiteY1580" fmla="*/ 756931 h 1431009"/>
              <a:gd name="connsiteX1581" fmla="*/ 967000 w 2165703"/>
              <a:gd name="connsiteY1581" fmla="*/ 755306 h 1431009"/>
              <a:gd name="connsiteX1582" fmla="*/ 966579 w 2165703"/>
              <a:gd name="connsiteY1582" fmla="*/ 753545 h 1431009"/>
              <a:gd name="connsiteX1583" fmla="*/ 108709 w 2165703"/>
              <a:gd name="connsiteY1583" fmla="*/ 752933 h 1431009"/>
              <a:gd name="connsiteX1584" fmla="*/ 109533 w 2165703"/>
              <a:gd name="connsiteY1584" fmla="*/ 754769 h 1431009"/>
              <a:gd name="connsiteX1585" fmla="*/ 111942 w 2165703"/>
              <a:gd name="connsiteY1585" fmla="*/ 752933 h 1431009"/>
              <a:gd name="connsiteX1586" fmla="*/ 108709 w 2165703"/>
              <a:gd name="connsiteY1586" fmla="*/ 752933 h 1431009"/>
              <a:gd name="connsiteX1587" fmla="*/ 1889392 w 2165703"/>
              <a:gd name="connsiteY1587" fmla="*/ 750827 h 1431009"/>
              <a:gd name="connsiteX1588" fmla="*/ 1890635 w 2165703"/>
              <a:gd name="connsiteY1588" fmla="*/ 751957 h 1431009"/>
              <a:gd name="connsiteX1589" fmla="*/ 1888952 w 2165703"/>
              <a:gd name="connsiteY1589" fmla="*/ 753545 h 1431009"/>
              <a:gd name="connsiteX1590" fmla="*/ 1888244 w 2165703"/>
              <a:gd name="connsiteY1590" fmla="*/ 751976 h 1431009"/>
              <a:gd name="connsiteX1591" fmla="*/ 1889392 w 2165703"/>
              <a:gd name="connsiteY1591" fmla="*/ 750827 h 1431009"/>
              <a:gd name="connsiteX1592" fmla="*/ 20817 w 2165703"/>
              <a:gd name="connsiteY1592" fmla="*/ 746083 h 1431009"/>
              <a:gd name="connsiteX1593" fmla="*/ 22098 w 2165703"/>
              <a:gd name="connsiteY1593" fmla="*/ 746580 h 1431009"/>
              <a:gd name="connsiteX1594" fmla="*/ 21411 w 2165703"/>
              <a:gd name="connsiteY1594" fmla="*/ 750119 h 1431009"/>
              <a:gd name="connsiteX1595" fmla="*/ 18733 w 2165703"/>
              <a:gd name="connsiteY1595" fmla="*/ 752128 h 1431009"/>
              <a:gd name="connsiteX1596" fmla="*/ 17258 w 2165703"/>
              <a:gd name="connsiteY1596" fmla="*/ 750559 h 1431009"/>
              <a:gd name="connsiteX1597" fmla="*/ 20817 w 2165703"/>
              <a:gd name="connsiteY1597" fmla="*/ 746083 h 1431009"/>
              <a:gd name="connsiteX1598" fmla="*/ 1793228 w 2165703"/>
              <a:gd name="connsiteY1598" fmla="*/ 745280 h 1431009"/>
              <a:gd name="connsiteX1599" fmla="*/ 1791952 w 2165703"/>
              <a:gd name="connsiteY1599" fmla="*/ 748897 h 1431009"/>
              <a:gd name="connsiteX1600" fmla="*/ 1791735 w 2165703"/>
              <a:gd name="connsiteY1600" fmla="*/ 749163 h 1431009"/>
              <a:gd name="connsiteX1601" fmla="*/ 1791615 w 2165703"/>
              <a:gd name="connsiteY1601" fmla="*/ 749480 h 1431009"/>
              <a:gd name="connsiteX1602" fmla="*/ 1789076 w 2165703"/>
              <a:gd name="connsiteY1602" fmla="*/ 752321 h 1431009"/>
              <a:gd name="connsiteX1603" fmla="*/ 1790300 w 2165703"/>
              <a:gd name="connsiteY1603" fmla="*/ 752971 h 1431009"/>
              <a:gd name="connsiteX1604" fmla="*/ 1791615 w 2165703"/>
              <a:gd name="connsiteY1604" fmla="*/ 749480 h 1431009"/>
              <a:gd name="connsiteX1605" fmla="*/ 1791830 w 2165703"/>
              <a:gd name="connsiteY1605" fmla="*/ 749240 h 1431009"/>
              <a:gd name="connsiteX1606" fmla="*/ 1791952 w 2165703"/>
              <a:gd name="connsiteY1606" fmla="*/ 748897 h 1431009"/>
              <a:gd name="connsiteX1607" fmla="*/ 1794356 w 2165703"/>
              <a:gd name="connsiteY1607" fmla="*/ 745930 h 1431009"/>
              <a:gd name="connsiteX1608" fmla="*/ 1793228 w 2165703"/>
              <a:gd name="connsiteY1608" fmla="*/ 745280 h 1431009"/>
              <a:gd name="connsiteX1609" fmla="*/ 56592 w 2165703"/>
              <a:gd name="connsiteY1609" fmla="*/ 744266 h 1431009"/>
              <a:gd name="connsiteX1610" fmla="*/ 58029 w 2165703"/>
              <a:gd name="connsiteY1610" fmla="*/ 745127 h 1431009"/>
              <a:gd name="connsiteX1611" fmla="*/ 56977 w 2165703"/>
              <a:gd name="connsiteY1611" fmla="*/ 747633 h 1431009"/>
              <a:gd name="connsiteX1612" fmla="*/ 54641 w 2165703"/>
              <a:gd name="connsiteY1612" fmla="*/ 745739 h 1431009"/>
              <a:gd name="connsiteX1613" fmla="*/ 56592 w 2165703"/>
              <a:gd name="connsiteY1613" fmla="*/ 744266 h 1431009"/>
              <a:gd name="connsiteX1614" fmla="*/ 30185 w 2165703"/>
              <a:gd name="connsiteY1614" fmla="*/ 742523 h 1431009"/>
              <a:gd name="connsiteX1615" fmla="*/ 31926 w 2165703"/>
              <a:gd name="connsiteY1615" fmla="*/ 743040 h 1431009"/>
              <a:gd name="connsiteX1616" fmla="*/ 30510 w 2165703"/>
              <a:gd name="connsiteY1616" fmla="*/ 745145 h 1431009"/>
              <a:gd name="connsiteX1617" fmla="*/ 29037 w 2165703"/>
              <a:gd name="connsiteY1617" fmla="*/ 744782 h 1431009"/>
              <a:gd name="connsiteX1618" fmla="*/ 30185 w 2165703"/>
              <a:gd name="connsiteY1618" fmla="*/ 742523 h 1431009"/>
              <a:gd name="connsiteX1619" fmla="*/ 1886369 w 2165703"/>
              <a:gd name="connsiteY1619" fmla="*/ 742122 h 1431009"/>
              <a:gd name="connsiteX1620" fmla="*/ 1876880 w 2165703"/>
              <a:gd name="connsiteY1620" fmla="*/ 759495 h 1431009"/>
              <a:gd name="connsiteX1621" fmla="*/ 1886369 w 2165703"/>
              <a:gd name="connsiteY1621" fmla="*/ 742122 h 1431009"/>
              <a:gd name="connsiteX1622" fmla="*/ 45172 w 2165703"/>
              <a:gd name="connsiteY1622" fmla="*/ 738199 h 1431009"/>
              <a:gd name="connsiteX1623" fmla="*/ 47238 w 2165703"/>
              <a:gd name="connsiteY1623" fmla="*/ 739998 h 1431009"/>
              <a:gd name="connsiteX1624" fmla="*/ 45535 w 2165703"/>
              <a:gd name="connsiteY1624" fmla="*/ 742599 h 1431009"/>
              <a:gd name="connsiteX1625" fmla="*/ 43927 w 2165703"/>
              <a:gd name="connsiteY1625" fmla="*/ 740667 h 1431009"/>
              <a:gd name="connsiteX1626" fmla="*/ 45172 w 2165703"/>
              <a:gd name="connsiteY1626" fmla="*/ 738199 h 1431009"/>
              <a:gd name="connsiteX1627" fmla="*/ 965871 w 2165703"/>
              <a:gd name="connsiteY1627" fmla="*/ 734947 h 1431009"/>
              <a:gd name="connsiteX1628" fmla="*/ 965393 w 2165703"/>
              <a:gd name="connsiteY1628" fmla="*/ 735541 h 1431009"/>
              <a:gd name="connsiteX1629" fmla="*/ 966732 w 2165703"/>
              <a:gd name="connsiteY1629" fmla="*/ 736517 h 1431009"/>
              <a:gd name="connsiteX1630" fmla="*/ 967210 w 2165703"/>
              <a:gd name="connsiteY1630" fmla="*/ 735923 h 1431009"/>
              <a:gd name="connsiteX1631" fmla="*/ 965871 w 2165703"/>
              <a:gd name="connsiteY1631" fmla="*/ 734947 h 1431009"/>
              <a:gd name="connsiteX1632" fmla="*/ 1956914 w 2165703"/>
              <a:gd name="connsiteY1632" fmla="*/ 732900 h 1431009"/>
              <a:gd name="connsiteX1633" fmla="*/ 1958503 w 2165703"/>
              <a:gd name="connsiteY1633" fmla="*/ 733779 h 1431009"/>
              <a:gd name="connsiteX1634" fmla="*/ 1956896 w 2165703"/>
              <a:gd name="connsiteY1634" fmla="*/ 735788 h 1431009"/>
              <a:gd name="connsiteX1635" fmla="*/ 1955116 w 2165703"/>
              <a:gd name="connsiteY1635" fmla="*/ 734813 h 1431009"/>
              <a:gd name="connsiteX1636" fmla="*/ 1956914 w 2165703"/>
              <a:gd name="connsiteY1636" fmla="*/ 732900 h 1431009"/>
              <a:gd name="connsiteX1637" fmla="*/ 124284 w 2165703"/>
              <a:gd name="connsiteY1637" fmla="*/ 730948 h 1431009"/>
              <a:gd name="connsiteX1638" fmla="*/ 120534 w 2165703"/>
              <a:gd name="connsiteY1638" fmla="*/ 734355 h 1431009"/>
              <a:gd name="connsiteX1639" fmla="*/ 124360 w 2165703"/>
              <a:gd name="connsiteY1639" fmla="*/ 736917 h 1431009"/>
              <a:gd name="connsiteX1640" fmla="*/ 128818 w 2165703"/>
              <a:gd name="connsiteY1640" fmla="*/ 732995 h 1431009"/>
              <a:gd name="connsiteX1641" fmla="*/ 124284 w 2165703"/>
              <a:gd name="connsiteY1641" fmla="*/ 730948 h 1431009"/>
              <a:gd name="connsiteX1642" fmla="*/ 104715 w 2165703"/>
              <a:gd name="connsiteY1642" fmla="*/ 727456 h 1431009"/>
              <a:gd name="connsiteX1643" fmla="*/ 92732 w 2165703"/>
              <a:gd name="connsiteY1643" fmla="*/ 729533 h 1431009"/>
              <a:gd name="connsiteX1644" fmla="*/ 117588 w 2165703"/>
              <a:gd name="connsiteY1644" fmla="*/ 730891 h 1431009"/>
              <a:gd name="connsiteX1645" fmla="*/ 104715 w 2165703"/>
              <a:gd name="connsiteY1645" fmla="*/ 727456 h 1431009"/>
              <a:gd name="connsiteX1646" fmla="*/ 962579 w 2165703"/>
              <a:gd name="connsiteY1646" fmla="*/ 722893 h 1431009"/>
              <a:gd name="connsiteX1647" fmla="*/ 960762 w 2165703"/>
              <a:gd name="connsiteY1647" fmla="*/ 724941 h 1431009"/>
              <a:gd name="connsiteX1648" fmla="*/ 961605 w 2165703"/>
              <a:gd name="connsiteY1648" fmla="*/ 726337 h 1431009"/>
              <a:gd name="connsiteX1649" fmla="*/ 963804 w 2165703"/>
              <a:gd name="connsiteY1649" fmla="*/ 725610 h 1431009"/>
              <a:gd name="connsiteX1650" fmla="*/ 962579 w 2165703"/>
              <a:gd name="connsiteY1650" fmla="*/ 722893 h 1431009"/>
              <a:gd name="connsiteX1651" fmla="*/ 1022163 w 2165703"/>
              <a:gd name="connsiteY1651" fmla="*/ 715910 h 1431009"/>
              <a:gd name="connsiteX1652" fmla="*/ 1018508 w 2165703"/>
              <a:gd name="connsiteY1652" fmla="*/ 720558 h 1431009"/>
              <a:gd name="connsiteX1653" fmla="*/ 1020497 w 2165703"/>
              <a:gd name="connsiteY1653" fmla="*/ 722319 h 1431009"/>
              <a:gd name="connsiteX1654" fmla="*/ 1024670 w 2165703"/>
              <a:gd name="connsiteY1654" fmla="*/ 718396 h 1431009"/>
              <a:gd name="connsiteX1655" fmla="*/ 1022163 w 2165703"/>
              <a:gd name="connsiteY1655" fmla="*/ 715910 h 1431009"/>
              <a:gd name="connsiteX1656" fmla="*/ 4772 w 2165703"/>
              <a:gd name="connsiteY1656" fmla="*/ 714723 h 1431009"/>
              <a:gd name="connsiteX1657" fmla="*/ 5882 w 2165703"/>
              <a:gd name="connsiteY1657" fmla="*/ 715507 h 1431009"/>
              <a:gd name="connsiteX1658" fmla="*/ 4888 w 2165703"/>
              <a:gd name="connsiteY1658" fmla="*/ 716732 h 1431009"/>
              <a:gd name="connsiteX1659" fmla="*/ 3740 w 2165703"/>
              <a:gd name="connsiteY1659" fmla="*/ 715871 h 1431009"/>
              <a:gd name="connsiteX1660" fmla="*/ 4772 w 2165703"/>
              <a:gd name="connsiteY1660" fmla="*/ 714723 h 1431009"/>
              <a:gd name="connsiteX1661" fmla="*/ 2016899 w 2165703"/>
              <a:gd name="connsiteY1661" fmla="*/ 709939 h 1431009"/>
              <a:gd name="connsiteX1662" fmla="*/ 2027385 w 2165703"/>
              <a:gd name="connsiteY1662" fmla="*/ 715622 h 1431009"/>
              <a:gd name="connsiteX1663" fmla="*/ 2002893 w 2165703"/>
              <a:gd name="connsiteY1663" fmla="*/ 737129 h 1431009"/>
              <a:gd name="connsiteX1664" fmla="*/ 2016899 w 2165703"/>
              <a:gd name="connsiteY1664" fmla="*/ 709939 h 1431009"/>
              <a:gd name="connsiteX1665" fmla="*/ 1936940 w 2165703"/>
              <a:gd name="connsiteY1665" fmla="*/ 707070 h 1431009"/>
              <a:gd name="connsiteX1666" fmla="*/ 1932519 w 2165703"/>
              <a:gd name="connsiteY1666" fmla="*/ 713766 h 1431009"/>
              <a:gd name="connsiteX1667" fmla="*/ 1934108 w 2165703"/>
              <a:gd name="connsiteY1667" fmla="*/ 715067 h 1431009"/>
              <a:gd name="connsiteX1668" fmla="*/ 1938241 w 2165703"/>
              <a:gd name="connsiteY1668" fmla="*/ 707892 h 1431009"/>
              <a:gd name="connsiteX1669" fmla="*/ 1936940 w 2165703"/>
              <a:gd name="connsiteY1669" fmla="*/ 707070 h 1431009"/>
              <a:gd name="connsiteX1670" fmla="*/ 129814 w 2165703"/>
              <a:gd name="connsiteY1670" fmla="*/ 704735 h 1431009"/>
              <a:gd name="connsiteX1671" fmla="*/ 121816 w 2165703"/>
              <a:gd name="connsiteY1671" fmla="*/ 705425 h 1431009"/>
              <a:gd name="connsiteX1672" fmla="*/ 122332 w 2165703"/>
              <a:gd name="connsiteY1672" fmla="*/ 708600 h 1431009"/>
              <a:gd name="connsiteX1673" fmla="*/ 130140 w 2165703"/>
              <a:gd name="connsiteY1673" fmla="*/ 706610 h 1431009"/>
              <a:gd name="connsiteX1674" fmla="*/ 129814 w 2165703"/>
              <a:gd name="connsiteY1674" fmla="*/ 704735 h 1431009"/>
              <a:gd name="connsiteX1675" fmla="*/ 76158 w 2165703"/>
              <a:gd name="connsiteY1675" fmla="*/ 699914 h 1431009"/>
              <a:gd name="connsiteX1676" fmla="*/ 78970 w 2165703"/>
              <a:gd name="connsiteY1676" fmla="*/ 702115 h 1431009"/>
              <a:gd name="connsiteX1677" fmla="*/ 68580 w 2165703"/>
              <a:gd name="connsiteY1677" fmla="*/ 713308 h 1431009"/>
              <a:gd name="connsiteX1678" fmla="*/ 66858 w 2165703"/>
              <a:gd name="connsiteY1678" fmla="*/ 711930 h 1431009"/>
              <a:gd name="connsiteX1679" fmla="*/ 76158 w 2165703"/>
              <a:gd name="connsiteY1679" fmla="*/ 699914 h 1431009"/>
              <a:gd name="connsiteX1680" fmla="*/ 1945014 w 2165703"/>
              <a:gd name="connsiteY1680" fmla="*/ 694116 h 1431009"/>
              <a:gd name="connsiteX1681" fmla="*/ 1941838 w 2165703"/>
              <a:gd name="connsiteY1681" fmla="*/ 698326 h 1431009"/>
              <a:gd name="connsiteX1682" fmla="*/ 1943274 w 2165703"/>
              <a:gd name="connsiteY1682" fmla="*/ 699627 h 1431009"/>
              <a:gd name="connsiteX1683" fmla="*/ 1946162 w 2165703"/>
              <a:gd name="connsiteY1683" fmla="*/ 694862 h 1431009"/>
              <a:gd name="connsiteX1684" fmla="*/ 1945014 w 2165703"/>
              <a:gd name="connsiteY1684" fmla="*/ 694116 h 1431009"/>
              <a:gd name="connsiteX1685" fmla="*/ 2076525 w 2165703"/>
              <a:gd name="connsiteY1685" fmla="*/ 676042 h 1431009"/>
              <a:gd name="connsiteX1686" fmla="*/ 2081246 w 2165703"/>
              <a:gd name="connsiteY1686" fmla="*/ 679211 h 1431009"/>
              <a:gd name="connsiteX1687" fmla="*/ 2073899 w 2165703"/>
              <a:gd name="connsiteY1687" fmla="*/ 680953 h 1431009"/>
              <a:gd name="connsiteX1688" fmla="*/ 2076525 w 2165703"/>
              <a:gd name="connsiteY1688" fmla="*/ 676042 h 1431009"/>
              <a:gd name="connsiteX1689" fmla="*/ 10056 w 2165703"/>
              <a:gd name="connsiteY1689" fmla="*/ 668937 h 1431009"/>
              <a:gd name="connsiteX1690" fmla="*/ 11452 w 2165703"/>
              <a:gd name="connsiteY1690" fmla="*/ 669530 h 1431009"/>
              <a:gd name="connsiteX1691" fmla="*/ 10821 w 2165703"/>
              <a:gd name="connsiteY1691" fmla="*/ 670774 h 1431009"/>
              <a:gd name="connsiteX1692" fmla="*/ 10113 w 2165703"/>
              <a:gd name="connsiteY1692" fmla="*/ 670429 h 1431009"/>
              <a:gd name="connsiteX1693" fmla="*/ 10056 w 2165703"/>
              <a:gd name="connsiteY1693" fmla="*/ 668937 h 1431009"/>
              <a:gd name="connsiteX1694" fmla="*/ 110968 w 2165703"/>
              <a:gd name="connsiteY1694" fmla="*/ 667272 h 1431009"/>
              <a:gd name="connsiteX1695" fmla="*/ 107427 w 2165703"/>
              <a:gd name="connsiteY1695" fmla="*/ 667425 h 1431009"/>
              <a:gd name="connsiteX1696" fmla="*/ 107484 w 2165703"/>
              <a:gd name="connsiteY1696" fmla="*/ 668458 h 1431009"/>
              <a:gd name="connsiteX1697" fmla="*/ 111024 w 2165703"/>
              <a:gd name="connsiteY1697" fmla="*/ 668247 h 1431009"/>
              <a:gd name="connsiteX1698" fmla="*/ 110968 w 2165703"/>
              <a:gd name="connsiteY1698" fmla="*/ 667272 h 1431009"/>
              <a:gd name="connsiteX1699" fmla="*/ 2033221 w 2165703"/>
              <a:gd name="connsiteY1699" fmla="*/ 666488 h 1431009"/>
              <a:gd name="connsiteX1700" fmla="*/ 2027480 w 2165703"/>
              <a:gd name="connsiteY1700" fmla="*/ 676590 h 1431009"/>
              <a:gd name="connsiteX1701" fmla="*/ 2033221 w 2165703"/>
              <a:gd name="connsiteY1701" fmla="*/ 666488 h 1431009"/>
              <a:gd name="connsiteX1702" fmla="*/ 53982 w 2165703"/>
              <a:gd name="connsiteY1702" fmla="*/ 663904 h 1431009"/>
              <a:gd name="connsiteX1703" fmla="*/ 55974 w 2165703"/>
              <a:gd name="connsiteY1703" fmla="*/ 665397 h 1431009"/>
              <a:gd name="connsiteX1704" fmla="*/ 45794 w 2165703"/>
              <a:gd name="connsiteY1704" fmla="*/ 684089 h 1431009"/>
              <a:gd name="connsiteX1705" fmla="*/ 41642 w 2165703"/>
              <a:gd name="connsiteY1705" fmla="*/ 679536 h 1431009"/>
              <a:gd name="connsiteX1706" fmla="*/ 53982 w 2165703"/>
              <a:gd name="connsiteY1706" fmla="*/ 663904 h 1431009"/>
              <a:gd name="connsiteX1707" fmla="*/ 143456 w 2165703"/>
              <a:gd name="connsiteY1707" fmla="*/ 660039 h 1431009"/>
              <a:gd name="connsiteX1708" fmla="*/ 143418 w 2165703"/>
              <a:gd name="connsiteY1708" fmla="*/ 660518 h 1431009"/>
              <a:gd name="connsiteX1709" fmla="*/ 145791 w 2165703"/>
              <a:gd name="connsiteY1709" fmla="*/ 660708 h 1431009"/>
              <a:gd name="connsiteX1710" fmla="*/ 145828 w 2165703"/>
              <a:gd name="connsiteY1710" fmla="*/ 660173 h 1431009"/>
              <a:gd name="connsiteX1711" fmla="*/ 143456 w 2165703"/>
              <a:gd name="connsiteY1711" fmla="*/ 660039 h 1431009"/>
              <a:gd name="connsiteX1712" fmla="*/ 90732 w 2165703"/>
              <a:gd name="connsiteY1712" fmla="*/ 655963 h 1431009"/>
              <a:gd name="connsiteX1713" fmla="*/ 90827 w 2165703"/>
              <a:gd name="connsiteY1713" fmla="*/ 658164 h 1431009"/>
              <a:gd name="connsiteX1714" fmla="*/ 85241 w 2165703"/>
              <a:gd name="connsiteY1714" fmla="*/ 660173 h 1431009"/>
              <a:gd name="connsiteX1715" fmla="*/ 84647 w 2165703"/>
              <a:gd name="connsiteY1715" fmla="*/ 657264 h 1431009"/>
              <a:gd name="connsiteX1716" fmla="*/ 90732 w 2165703"/>
              <a:gd name="connsiteY1716" fmla="*/ 655963 h 1431009"/>
              <a:gd name="connsiteX1717" fmla="*/ 23586 w 2165703"/>
              <a:gd name="connsiteY1717" fmla="*/ 652653 h 1431009"/>
              <a:gd name="connsiteX1718" fmla="*/ 24180 w 2165703"/>
              <a:gd name="connsiteY1718" fmla="*/ 654318 h 1431009"/>
              <a:gd name="connsiteX1719" fmla="*/ 22056 w 2165703"/>
              <a:gd name="connsiteY1719" fmla="*/ 655466 h 1431009"/>
              <a:gd name="connsiteX1720" fmla="*/ 21614 w 2165703"/>
              <a:gd name="connsiteY1720" fmla="*/ 654089 h 1431009"/>
              <a:gd name="connsiteX1721" fmla="*/ 23586 w 2165703"/>
              <a:gd name="connsiteY1721" fmla="*/ 652653 h 1431009"/>
              <a:gd name="connsiteX1722" fmla="*/ 961279 w 2165703"/>
              <a:gd name="connsiteY1722" fmla="*/ 650932 h 1431009"/>
              <a:gd name="connsiteX1723" fmla="*/ 960781 w 2165703"/>
              <a:gd name="connsiteY1723" fmla="*/ 651506 h 1431009"/>
              <a:gd name="connsiteX1724" fmla="*/ 961892 w 2165703"/>
              <a:gd name="connsiteY1724" fmla="*/ 652003 h 1431009"/>
              <a:gd name="connsiteX1725" fmla="*/ 961968 w 2165703"/>
              <a:gd name="connsiteY1725" fmla="*/ 651276 h 1431009"/>
              <a:gd name="connsiteX1726" fmla="*/ 961279 w 2165703"/>
              <a:gd name="connsiteY1726" fmla="*/ 650932 h 1431009"/>
              <a:gd name="connsiteX1727" fmla="*/ 1951059 w 2165703"/>
              <a:gd name="connsiteY1727" fmla="*/ 649841 h 1431009"/>
              <a:gd name="connsiteX1728" fmla="*/ 1944268 w 2165703"/>
              <a:gd name="connsiteY1728" fmla="*/ 657341 h 1431009"/>
              <a:gd name="connsiteX1729" fmla="*/ 1942415 w 2165703"/>
              <a:gd name="connsiteY1729" fmla="*/ 663692 h 1431009"/>
              <a:gd name="connsiteX1730" fmla="*/ 1937841 w 2165703"/>
              <a:gd name="connsiteY1730" fmla="*/ 666523 h 1431009"/>
              <a:gd name="connsiteX1731" fmla="*/ 1937130 w 2165703"/>
              <a:gd name="connsiteY1731" fmla="*/ 666851 h 1431009"/>
              <a:gd name="connsiteX1732" fmla="*/ 1937106 w 2165703"/>
              <a:gd name="connsiteY1732" fmla="*/ 667031 h 1431009"/>
              <a:gd name="connsiteX1733" fmla="*/ 1927163 w 2165703"/>
              <a:gd name="connsiteY1733" fmla="*/ 679345 h 1431009"/>
              <a:gd name="connsiteX1734" fmla="*/ 1929458 w 2165703"/>
              <a:gd name="connsiteY1734" fmla="*/ 686117 h 1431009"/>
              <a:gd name="connsiteX1735" fmla="*/ 1936863 w 2165703"/>
              <a:gd name="connsiteY1735" fmla="*/ 668707 h 1431009"/>
              <a:gd name="connsiteX1736" fmla="*/ 1937106 w 2165703"/>
              <a:gd name="connsiteY1736" fmla="*/ 667031 h 1431009"/>
              <a:gd name="connsiteX1737" fmla="*/ 1937189 w 2165703"/>
              <a:gd name="connsiteY1737" fmla="*/ 666927 h 1431009"/>
              <a:gd name="connsiteX1738" fmla="*/ 1937841 w 2165703"/>
              <a:gd name="connsiteY1738" fmla="*/ 666523 h 1431009"/>
              <a:gd name="connsiteX1739" fmla="*/ 1946765 w 2165703"/>
              <a:gd name="connsiteY1739" fmla="*/ 662408 h 1431009"/>
              <a:gd name="connsiteX1740" fmla="*/ 1951059 w 2165703"/>
              <a:gd name="connsiteY1740" fmla="*/ 649841 h 1431009"/>
              <a:gd name="connsiteX1741" fmla="*/ 973936 w 2165703"/>
              <a:gd name="connsiteY1741" fmla="*/ 638459 h 1431009"/>
              <a:gd name="connsiteX1742" fmla="*/ 968168 w 2165703"/>
              <a:gd name="connsiteY1742" fmla="*/ 640811 h 1431009"/>
              <a:gd name="connsiteX1743" fmla="*/ 969315 w 2165703"/>
              <a:gd name="connsiteY1743" fmla="*/ 646034 h 1431009"/>
              <a:gd name="connsiteX1744" fmla="*/ 979704 w 2165703"/>
              <a:gd name="connsiteY1744" fmla="*/ 641863 h 1431009"/>
              <a:gd name="connsiteX1745" fmla="*/ 973936 w 2165703"/>
              <a:gd name="connsiteY1745" fmla="*/ 638459 h 1431009"/>
              <a:gd name="connsiteX1746" fmla="*/ 77519 w 2165703"/>
              <a:gd name="connsiteY1746" fmla="*/ 628372 h 1431009"/>
              <a:gd name="connsiteX1747" fmla="*/ 78609 w 2165703"/>
              <a:gd name="connsiteY1747" fmla="*/ 630400 h 1431009"/>
              <a:gd name="connsiteX1748" fmla="*/ 59245 w 2165703"/>
              <a:gd name="connsiteY1748" fmla="*/ 648252 h 1431009"/>
              <a:gd name="connsiteX1749" fmla="*/ 72027 w 2165703"/>
              <a:gd name="connsiteY1749" fmla="*/ 629233 h 1431009"/>
              <a:gd name="connsiteX1750" fmla="*/ 77519 w 2165703"/>
              <a:gd name="connsiteY1750" fmla="*/ 628372 h 1431009"/>
              <a:gd name="connsiteX1751" fmla="*/ 905944 w 2165703"/>
              <a:gd name="connsiteY1751" fmla="*/ 628334 h 1431009"/>
              <a:gd name="connsiteX1752" fmla="*/ 902232 w 2165703"/>
              <a:gd name="connsiteY1752" fmla="*/ 630114 h 1431009"/>
              <a:gd name="connsiteX1753" fmla="*/ 903190 w 2165703"/>
              <a:gd name="connsiteY1753" fmla="*/ 631779 h 1431009"/>
              <a:gd name="connsiteX1754" fmla="*/ 906595 w 2165703"/>
              <a:gd name="connsiteY1754" fmla="*/ 629483 h 1431009"/>
              <a:gd name="connsiteX1755" fmla="*/ 905944 w 2165703"/>
              <a:gd name="connsiteY1755" fmla="*/ 628334 h 1431009"/>
              <a:gd name="connsiteX1756" fmla="*/ 82461 w 2165703"/>
              <a:gd name="connsiteY1756" fmla="*/ 624011 h 1431009"/>
              <a:gd name="connsiteX1757" fmla="*/ 84028 w 2165703"/>
              <a:gd name="connsiteY1757" fmla="*/ 625140 h 1431009"/>
              <a:gd name="connsiteX1758" fmla="*/ 82785 w 2165703"/>
              <a:gd name="connsiteY1758" fmla="*/ 626096 h 1431009"/>
              <a:gd name="connsiteX1759" fmla="*/ 81561 w 2165703"/>
              <a:gd name="connsiteY1759" fmla="*/ 625292 h 1431009"/>
              <a:gd name="connsiteX1760" fmla="*/ 82461 w 2165703"/>
              <a:gd name="connsiteY1760" fmla="*/ 624011 h 1431009"/>
              <a:gd name="connsiteX1761" fmla="*/ 93439 w 2165703"/>
              <a:gd name="connsiteY1761" fmla="*/ 610751 h 1431009"/>
              <a:gd name="connsiteX1762" fmla="*/ 93841 w 2165703"/>
              <a:gd name="connsiteY1762" fmla="*/ 611497 h 1431009"/>
              <a:gd name="connsiteX1763" fmla="*/ 93306 w 2165703"/>
              <a:gd name="connsiteY1763" fmla="*/ 612147 h 1431009"/>
              <a:gd name="connsiteX1764" fmla="*/ 92616 w 2165703"/>
              <a:gd name="connsiteY1764" fmla="*/ 610961 h 1431009"/>
              <a:gd name="connsiteX1765" fmla="*/ 93439 w 2165703"/>
              <a:gd name="connsiteY1765" fmla="*/ 610751 h 1431009"/>
              <a:gd name="connsiteX1766" fmla="*/ 2098332 w 2165703"/>
              <a:gd name="connsiteY1766" fmla="*/ 607344 h 1431009"/>
              <a:gd name="connsiteX1767" fmla="*/ 2100092 w 2165703"/>
              <a:gd name="connsiteY1767" fmla="*/ 608760 h 1431009"/>
              <a:gd name="connsiteX1768" fmla="*/ 2098237 w 2165703"/>
              <a:gd name="connsiteY1768" fmla="*/ 611325 h 1431009"/>
              <a:gd name="connsiteX1769" fmla="*/ 2097203 w 2165703"/>
              <a:gd name="connsiteY1769" fmla="*/ 608569 h 1431009"/>
              <a:gd name="connsiteX1770" fmla="*/ 2098332 w 2165703"/>
              <a:gd name="connsiteY1770" fmla="*/ 607344 h 1431009"/>
              <a:gd name="connsiteX1771" fmla="*/ 2074989 w 2165703"/>
              <a:gd name="connsiteY1771" fmla="*/ 598200 h 1431009"/>
              <a:gd name="connsiteX1772" fmla="*/ 2073363 w 2165703"/>
              <a:gd name="connsiteY1772" fmla="*/ 600801 h 1431009"/>
              <a:gd name="connsiteX1773" fmla="*/ 2074548 w 2165703"/>
              <a:gd name="connsiteY1773" fmla="*/ 601414 h 1431009"/>
              <a:gd name="connsiteX1774" fmla="*/ 2075715 w 2165703"/>
              <a:gd name="connsiteY1774" fmla="*/ 598486 h 1431009"/>
              <a:gd name="connsiteX1775" fmla="*/ 2074989 w 2165703"/>
              <a:gd name="connsiteY1775" fmla="*/ 598200 h 1431009"/>
              <a:gd name="connsiteX1776" fmla="*/ 73113 w 2165703"/>
              <a:gd name="connsiteY1776" fmla="*/ 589359 h 1431009"/>
              <a:gd name="connsiteX1777" fmla="*/ 75659 w 2165703"/>
              <a:gd name="connsiteY1777" fmla="*/ 590699 h 1431009"/>
              <a:gd name="connsiteX1778" fmla="*/ 69210 w 2165703"/>
              <a:gd name="connsiteY1778" fmla="*/ 602619 h 1431009"/>
              <a:gd name="connsiteX1779" fmla="*/ 67048 w 2165703"/>
              <a:gd name="connsiteY1779" fmla="*/ 601203 h 1431009"/>
              <a:gd name="connsiteX1780" fmla="*/ 73113 w 2165703"/>
              <a:gd name="connsiteY1780" fmla="*/ 589359 h 1431009"/>
              <a:gd name="connsiteX1781" fmla="*/ 173191 w 2165703"/>
              <a:gd name="connsiteY1781" fmla="*/ 588996 h 1431009"/>
              <a:gd name="connsiteX1782" fmla="*/ 165613 w 2165703"/>
              <a:gd name="connsiteY1782" fmla="*/ 596132 h 1431009"/>
              <a:gd name="connsiteX1783" fmla="*/ 173191 w 2165703"/>
              <a:gd name="connsiteY1783" fmla="*/ 600342 h 1431009"/>
              <a:gd name="connsiteX1784" fmla="*/ 173191 w 2165703"/>
              <a:gd name="connsiteY1784" fmla="*/ 588996 h 1431009"/>
              <a:gd name="connsiteX1785" fmla="*/ 75787 w 2165703"/>
              <a:gd name="connsiteY1785" fmla="*/ 583523 h 1431009"/>
              <a:gd name="connsiteX1786" fmla="*/ 78600 w 2165703"/>
              <a:gd name="connsiteY1786" fmla="*/ 584633 h 1431009"/>
              <a:gd name="connsiteX1787" fmla="*/ 75807 w 2165703"/>
              <a:gd name="connsiteY1787" fmla="*/ 586050 h 1431009"/>
              <a:gd name="connsiteX1788" fmla="*/ 74294 w 2165703"/>
              <a:gd name="connsiteY1788" fmla="*/ 584442 h 1431009"/>
              <a:gd name="connsiteX1789" fmla="*/ 75787 w 2165703"/>
              <a:gd name="connsiteY1789" fmla="*/ 583523 h 1431009"/>
              <a:gd name="connsiteX1790" fmla="*/ 14158 w 2165703"/>
              <a:gd name="connsiteY1790" fmla="*/ 583409 h 1431009"/>
              <a:gd name="connsiteX1791" fmla="*/ 16971 w 2165703"/>
              <a:gd name="connsiteY1791" fmla="*/ 586298 h 1431009"/>
              <a:gd name="connsiteX1792" fmla="*/ 12876 w 2165703"/>
              <a:gd name="connsiteY1792" fmla="*/ 589397 h 1431009"/>
              <a:gd name="connsiteX1793" fmla="*/ 10657 w 2165703"/>
              <a:gd name="connsiteY1793" fmla="*/ 587024 h 1431009"/>
              <a:gd name="connsiteX1794" fmla="*/ 14158 w 2165703"/>
              <a:gd name="connsiteY1794" fmla="*/ 583409 h 1431009"/>
              <a:gd name="connsiteX1795" fmla="*/ 206312 w 2165703"/>
              <a:gd name="connsiteY1795" fmla="*/ 568217 h 1431009"/>
              <a:gd name="connsiteX1796" fmla="*/ 192745 w 2165703"/>
              <a:gd name="connsiteY1796" fmla="*/ 580998 h 1431009"/>
              <a:gd name="connsiteX1797" fmla="*/ 196363 w 2165703"/>
              <a:gd name="connsiteY1797" fmla="*/ 583027 h 1431009"/>
              <a:gd name="connsiteX1798" fmla="*/ 207822 w 2165703"/>
              <a:gd name="connsiteY1798" fmla="*/ 569518 h 1431009"/>
              <a:gd name="connsiteX1799" fmla="*/ 206312 w 2165703"/>
              <a:gd name="connsiteY1799" fmla="*/ 568217 h 1431009"/>
              <a:gd name="connsiteX1800" fmla="*/ 29494 w 2165703"/>
              <a:gd name="connsiteY1800" fmla="*/ 567527 h 1431009"/>
              <a:gd name="connsiteX1801" fmla="*/ 30681 w 2165703"/>
              <a:gd name="connsiteY1801" fmla="*/ 568140 h 1431009"/>
              <a:gd name="connsiteX1802" fmla="*/ 29839 w 2165703"/>
              <a:gd name="connsiteY1802" fmla="*/ 569442 h 1431009"/>
              <a:gd name="connsiteX1803" fmla="*/ 28672 w 2165703"/>
              <a:gd name="connsiteY1803" fmla="*/ 568829 h 1431009"/>
              <a:gd name="connsiteX1804" fmla="*/ 29494 w 2165703"/>
              <a:gd name="connsiteY1804" fmla="*/ 567527 h 1431009"/>
              <a:gd name="connsiteX1805" fmla="*/ 2117159 w 2165703"/>
              <a:gd name="connsiteY1805" fmla="*/ 549944 h 1431009"/>
              <a:gd name="connsiteX1806" fmla="*/ 2112721 w 2165703"/>
              <a:gd name="connsiteY1806" fmla="*/ 561042 h 1431009"/>
              <a:gd name="connsiteX1807" fmla="*/ 2114557 w 2165703"/>
              <a:gd name="connsiteY1807" fmla="*/ 561921 h 1431009"/>
              <a:gd name="connsiteX1808" fmla="*/ 2118480 w 2165703"/>
              <a:gd name="connsiteY1808" fmla="*/ 550365 h 1431009"/>
              <a:gd name="connsiteX1809" fmla="*/ 2117159 w 2165703"/>
              <a:gd name="connsiteY1809" fmla="*/ 549944 h 1431009"/>
              <a:gd name="connsiteX1810" fmla="*/ 119327 w 2165703"/>
              <a:gd name="connsiteY1810" fmla="*/ 547265 h 1431009"/>
              <a:gd name="connsiteX1811" fmla="*/ 120590 w 2165703"/>
              <a:gd name="connsiteY1811" fmla="*/ 548126 h 1431009"/>
              <a:gd name="connsiteX1812" fmla="*/ 119423 w 2165703"/>
              <a:gd name="connsiteY1812" fmla="*/ 549159 h 1431009"/>
              <a:gd name="connsiteX1813" fmla="*/ 118696 w 2165703"/>
              <a:gd name="connsiteY1813" fmla="*/ 547782 h 1431009"/>
              <a:gd name="connsiteX1814" fmla="*/ 119327 w 2165703"/>
              <a:gd name="connsiteY1814" fmla="*/ 547265 h 1431009"/>
              <a:gd name="connsiteX1815" fmla="*/ 45769 w 2165703"/>
              <a:gd name="connsiteY1815" fmla="*/ 547036 h 1431009"/>
              <a:gd name="connsiteX1816" fmla="*/ 47855 w 2165703"/>
              <a:gd name="connsiteY1816" fmla="*/ 548700 h 1431009"/>
              <a:gd name="connsiteX1817" fmla="*/ 41771 w 2165703"/>
              <a:gd name="connsiteY1817" fmla="*/ 556489 h 1431009"/>
              <a:gd name="connsiteX1818" fmla="*/ 39647 w 2165703"/>
              <a:gd name="connsiteY1818" fmla="*/ 554786 h 1431009"/>
              <a:gd name="connsiteX1819" fmla="*/ 45769 w 2165703"/>
              <a:gd name="connsiteY1819" fmla="*/ 547036 h 1431009"/>
              <a:gd name="connsiteX1820" fmla="*/ 204284 w 2165703"/>
              <a:gd name="connsiteY1820" fmla="*/ 544912 h 1431009"/>
              <a:gd name="connsiteX1821" fmla="*/ 190794 w 2165703"/>
              <a:gd name="connsiteY1821" fmla="*/ 558995 h 1431009"/>
              <a:gd name="connsiteX1822" fmla="*/ 204284 w 2165703"/>
              <a:gd name="connsiteY1822" fmla="*/ 544912 h 1431009"/>
              <a:gd name="connsiteX1823" fmla="*/ 1726586 w 2165703"/>
              <a:gd name="connsiteY1823" fmla="*/ 538451 h 1431009"/>
              <a:gd name="connsiteX1824" fmla="*/ 1725456 w 2165703"/>
              <a:gd name="connsiteY1824" fmla="*/ 538565 h 1431009"/>
              <a:gd name="connsiteX1825" fmla="*/ 1725246 w 2165703"/>
              <a:gd name="connsiteY1825" fmla="*/ 541659 h 1431009"/>
              <a:gd name="connsiteX1826" fmla="*/ 1726929 w 2165703"/>
              <a:gd name="connsiteY1826" fmla="*/ 541506 h 1431009"/>
              <a:gd name="connsiteX1827" fmla="*/ 1726586 w 2165703"/>
              <a:gd name="connsiteY1827" fmla="*/ 538451 h 1431009"/>
              <a:gd name="connsiteX1828" fmla="*/ 150615 w 2165703"/>
              <a:gd name="connsiteY1828" fmla="*/ 532037 h 1431009"/>
              <a:gd name="connsiteX1829" fmla="*/ 154206 w 2165703"/>
              <a:gd name="connsiteY1829" fmla="*/ 534827 h 1431009"/>
              <a:gd name="connsiteX1830" fmla="*/ 154197 w 2165703"/>
              <a:gd name="connsiteY1830" fmla="*/ 534847 h 1431009"/>
              <a:gd name="connsiteX1831" fmla="*/ 154078 w 2165703"/>
              <a:gd name="connsiteY1831" fmla="*/ 534983 h 1431009"/>
              <a:gd name="connsiteX1832" fmla="*/ 149830 w 2165703"/>
              <a:gd name="connsiteY1832" fmla="*/ 533454 h 1431009"/>
              <a:gd name="connsiteX1833" fmla="*/ 150615 w 2165703"/>
              <a:gd name="connsiteY1833" fmla="*/ 532037 h 1431009"/>
              <a:gd name="connsiteX1834" fmla="*/ 1736171 w 2165703"/>
              <a:gd name="connsiteY1834" fmla="*/ 516676 h 1431009"/>
              <a:gd name="connsiteX1835" fmla="*/ 1735596 w 2165703"/>
              <a:gd name="connsiteY1835" fmla="*/ 518246 h 1431009"/>
              <a:gd name="connsiteX1836" fmla="*/ 1739672 w 2165703"/>
              <a:gd name="connsiteY1836" fmla="*/ 519756 h 1431009"/>
              <a:gd name="connsiteX1837" fmla="*/ 1740246 w 2165703"/>
              <a:gd name="connsiteY1837" fmla="*/ 518207 h 1431009"/>
              <a:gd name="connsiteX1838" fmla="*/ 1736171 w 2165703"/>
              <a:gd name="connsiteY1838" fmla="*/ 516676 h 1431009"/>
              <a:gd name="connsiteX1839" fmla="*/ 2112367 w 2165703"/>
              <a:gd name="connsiteY1839" fmla="*/ 483548 h 1431009"/>
              <a:gd name="connsiteX1840" fmla="*/ 2108014 w 2165703"/>
              <a:gd name="connsiteY1840" fmla="*/ 487919 h 1431009"/>
              <a:gd name="connsiteX1841" fmla="*/ 2090964 w 2165703"/>
              <a:gd name="connsiteY1841" fmla="*/ 547228 h 1431009"/>
              <a:gd name="connsiteX1842" fmla="*/ 2088976 w 2165703"/>
              <a:gd name="connsiteY1842" fmla="*/ 557483 h 1431009"/>
              <a:gd name="connsiteX1843" fmla="*/ 2092076 w 2165703"/>
              <a:gd name="connsiteY1843" fmla="*/ 562400 h 1431009"/>
              <a:gd name="connsiteX1844" fmla="*/ 2107343 w 2165703"/>
              <a:gd name="connsiteY1844" fmla="*/ 526337 h 1431009"/>
              <a:gd name="connsiteX1845" fmla="*/ 2119704 w 2165703"/>
              <a:gd name="connsiteY1845" fmla="*/ 483938 h 1431009"/>
              <a:gd name="connsiteX1846" fmla="*/ 2112367 w 2165703"/>
              <a:gd name="connsiteY1846" fmla="*/ 483548 h 1431009"/>
              <a:gd name="connsiteX1847" fmla="*/ 187008 w 2165703"/>
              <a:gd name="connsiteY1847" fmla="*/ 480416 h 1431009"/>
              <a:gd name="connsiteX1848" fmla="*/ 189438 w 2165703"/>
              <a:gd name="connsiteY1848" fmla="*/ 480720 h 1431009"/>
              <a:gd name="connsiteX1849" fmla="*/ 188653 w 2165703"/>
              <a:gd name="connsiteY1849" fmla="*/ 482557 h 1431009"/>
              <a:gd name="connsiteX1850" fmla="*/ 186339 w 2165703"/>
              <a:gd name="connsiteY1850" fmla="*/ 481907 h 1431009"/>
              <a:gd name="connsiteX1851" fmla="*/ 187008 w 2165703"/>
              <a:gd name="connsiteY1851" fmla="*/ 480416 h 1431009"/>
              <a:gd name="connsiteX1852" fmla="*/ 194144 w 2165703"/>
              <a:gd name="connsiteY1852" fmla="*/ 474272 h 1431009"/>
              <a:gd name="connsiteX1853" fmla="*/ 196516 w 2165703"/>
              <a:gd name="connsiteY1853" fmla="*/ 474483 h 1431009"/>
              <a:gd name="connsiteX1854" fmla="*/ 195750 w 2165703"/>
              <a:gd name="connsiteY1854" fmla="*/ 476243 h 1431009"/>
              <a:gd name="connsiteX1855" fmla="*/ 193530 w 2165703"/>
              <a:gd name="connsiteY1855" fmla="*/ 475708 h 1431009"/>
              <a:gd name="connsiteX1856" fmla="*/ 194144 w 2165703"/>
              <a:gd name="connsiteY1856" fmla="*/ 474272 h 1431009"/>
              <a:gd name="connsiteX1857" fmla="*/ 2113619 w 2165703"/>
              <a:gd name="connsiteY1857" fmla="*/ 469969 h 1431009"/>
              <a:gd name="connsiteX1858" fmla="*/ 2112548 w 2165703"/>
              <a:gd name="connsiteY1858" fmla="*/ 471194 h 1431009"/>
              <a:gd name="connsiteX1859" fmla="*/ 2113467 w 2165703"/>
              <a:gd name="connsiteY1859" fmla="*/ 472362 h 1431009"/>
              <a:gd name="connsiteX1860" fmla="*/ 2114499 w 2165703"/>
              <a:gd name="connsiteY1860" fmla="*/ 471137 h 1431009"/>
              <a:gd name="connsiteX1861" fmla="*/ 2113619 w 2165703"/>
              <a:gd name="connsiteY1861" fmla="*/ 469969 h 1431009"/>
              <a:gd name="connsiteX1862" fmla="*/ 232747 w 2165703"/>
              <a:gd name="connsiteY1862" fmla="*/ 452472 h 1431009"/>
              <a:gd name="connsiteX1863" fmla="*/ 232634 w 2165703"/>
              <a:gd name="connsiteY1863" fmla="*/ 452689 h 1431009"/>
              <a:gd name="connsiteX1864" fmla="*/ 232538 w 2165703"/>
              <a:gd name="connsiteY1864" fmla="*/ 452593 h 1431009"/>
              <a:gd name="connsiteX1865" fmla="*/ 234013 w 2165703"/>
              <a:gd name="connsiteY1865" fmla="*/ 450029 h 1431009"/>
              <a:gd name="connsiteX1866" fmla="*/ 235122 w 2165703"/>
              <a:gd name="connsiteY1866" fmla="*/ 451082 h 1431009"/>
              <a:gd name="connsiteX1867" fmla="*/ 232747 w 2165703"/>
              <a:gd name="connsiteY1867" fmla="*/ 452472 h 1431009"/>
              <a:gd name="connsiteX1868" fmla="*/ 182668 w 2165703"/>
              <a:gd name="connsiteY1868" fmla="*/ 435071 h 1431009"/>
              <a:gd name="connsiteX1869" fmla="*/ 183453 w 2165703"/>
              <a:gd name="connsiteY1869" fmla="*/ 436583 h 1431009"/>
              <a:gd name="connsiteX1870" fmla="*/ 178231 w 2165703"/>
              <a:gd name="connsiteY1870" fmla="*/ 440294 h 1431009"/>
              <a:gd name="connsiteX1871" fmla="*/ 177255 w 2165703"/>
              <a:gd name="connsiteY1871" fmla="*/ 439490 h 1431009"/>
              <a:gd name="connsiteX1872" fmla="*/ 179492 w 2165703"/>
              <a:gd name="connsiteY1872" fmla="*/ 436583 h 1431009"/>
              <a:gd name="connsiteX1873" fmla="*/ 182668 w 2165703"/>
              <a:gd name="connsiteY1873" fmla="*/ 435071 h 1431009"/>
              <a:gd name="connsiteX1874" fmla="*/ 239985 w 2165703"/>
              <a:gd name="connsiteY1874" fmla="*/ 421913 h 1431009"/>
              <a:gd name="connsiteX1875" fmla="*/ 241018 w 2165703"/>
              <a:gd name="connsiteY1875" fmla="*/ 440050 h 1431009"/>
              <a:gd name="connsiteX1876" fmla="*/ 227529 w 2165703"/>
              <a:gd name="connsiteY1876" fmla="*/ 442823 h 1431009"/>
              <a:gd name="connsiteX1877" fmla="*/ 239985 w 2165703"/>
              <a:gd name="connsiteY1877" fmla="*/ 421913 h 1431009"/>
              <a:gd name="connsiteX1878" fmla="*/ 224709 w 2165703"/>
              <a:gd name="connsiteY1878" fmla="*/ 420317 h 1431009"/>
              <a:gd name="connsiteX1879" fmla="*/ 222210 w 2165703"/>
              <a:gd name="connsiteY1879" fmla="*/ 423454 h 1431009"/>
              <a:gd name="connsiteX1880" fmla="*/ 221196 w 2165703"/>
              <a:gd name="connsiteY1880" fmla="*/ 422286 h 1431009"/>
              <a:gd name="connsiteX1881" fmla="*/ 224951 w 2165703"/>
              <a:gd name="connsiteY1881" fmla="*/ 420121 h 1431009"/>
              <a:gd name="connsiteX1882" fmla="*/ 225001 w 2165703"/>
              <a:gd name="connsiteY1882" fmla="*/ 420173 h 1431009"/>
              <a:gd name="connsiteX1883" fmla="*/ 224976 w 2165703"/>
              <a:gd name="connsiteY1883" fmla="*/ 420151 h 1431009"/>
              <a:gd name="connsiteX1884" fmla="*/ 224926 w 2165703"/>
              <a:gd name="connsiteY1884" fmla="*/ 420089 h 1431009"/>
              <a:gd name="connsiteX1885" fmla="*/ 224951 w 2165703"/>
              <a:gd name="connsiteY1885" fmla="*/ 420121 h 1431009"/>
              <a:gd name="connsiteX1886" fmla="*/ 224925 w 2165703"/>
              <a:gd name="connsiteY1886" fmla="*/ 420095 h 1431009"/>
              <a:gd name="connsiteX1887" fmla="*/ 224895 w 2165703"/>
              <a:gd name="connsiteY1887" fmla="*/ 420086 h 1431009"/>
              <a:gd name="connsiteX1888" fmla="*/ 224976 w 2165703"/>
              <a:gd name="connsiteY1888" fmla="*/ 420151 h 1431009"/>
              <a:gd name="connsiteX1889" fmla="*/ 224985 w 2165703"/>
              <a:gd name="connsiteY1889" fmla="*/ 420163 h 1431009"/>
              <a:gd name="connsiteX1890" fmla="*/ 224709 w 2165703"/>
              <a:gd name="connsiteY1890" fmla="*/ 420317 h 1431009"/>
              <a:gd name="connsiteX1891" fmla="*/ 212352 w 2165703"/>
              <a:gd name="connsiteY1891" fmla="*/ 418524 h 1431009"/>
              <a:gd name="connsiteX1892" fmla="*/ 214839 w 2165703"/>
              <a:gd name="connsiteY1892" fmla="*/ 420782 h 1431009"/>
              <a:gd name="connsiteX1893" fmla="*/ 206113 w 2165703"/>
              <a:gd name="connsiteY1893" fmla="*/ 430214 h 1431009"/>
              <a:gd name="connsiteX1894" fmla="*/ 203550 w 2165703"/>
              <a:gd name="connsiteY1894" fmla="*/ 427840 h 1431009"/>
              <a:gd name="connsiteX1895" fmla="*/ 212352 w 2165703"/>
              <a:gd name="connsiteY1895" fmla="*/ 418524 h 1431009"/>
              <a:gd name="connsiteX1896" fmla="*/ 2152481 w 2165703"/>
              <a:gd name="connsiteY1896" fmla="*/ 410104 h 1431009"/>
              <a:gd name="connsiteX1897" fmla="*/ 2156651 w 2165703"/>
              <a:gd name="connsiteY1897" fmla="*/ 413795 h 1431009"/>
              <a:gd name="connsiteX1898" fmla="*/ 2154510 w 2165703"/>
              <a:gd name="connsiteY1898" fmla="*/ 416264 h 1431009"/>
              <a:gd name="connsiteX1899" fmla="*/ 2150529 w 2165703"/>
              <a:gd name="connsiteY1899" fmla="*/ 412648 h 1431009"/>
              <a:gd name="connsiteX1900" fmla="*/ 2152481 w 2165703"/>
              <a:gd name="connsiteY1900" fmla="*/ 410104 h 1431009"/>
              <a:gd name="connsiteX1901" fmla="*/ 230283 w 2165703"/>
              <a:gd name="connsiteY1901" fmla="*/ 407216 h 1431009"/>
              <a:gd name="connsiteX1902" fmla="*/ 224926 w 2165703"/>
              <a:gd name="connsiteY1902" fmla="*/ 420089 h 1431009"/>
              <a:gd name="connsiteX1903" fmla="*/ 224909 w 2165703"/>
              <a:gd name="connsiteY1903" fmla="*/ 420068 h 1431009"/>
              <a:gd name="connsiteX1904" fmla="*/ 224895 w 2165703"/>
              <a:gd name="connsiteY1904" fmla="*/ 420086 h 1431009"/>
              <a:gd name="connsiteX1905" fmla="*/ 218190 w 2165703"/>
              <a:gd name="connsiteY1905" fmla="*/ 414584 h 1431009"/>
              <a:gd name="connsiteX1906" fmla="*/ 230283 w 2165703"/>
              <a:gd name="connsiteY1906" fmla="*/ 407216 h 1431009"/>
              <a:gd name="connsiteX1907" fmla="*/ 217499 w 2165703"/>
              <a:gd name="connsiteY1907" fmla="*/ 402674 h 1431009"/>
              <a:gd name="connsiteX1908" fmla="*/ 218418 w 2165703"/>
              <a:gd name="connsiteY1908" fmla="*/ 403783 h 1431009"/>
              <a:gd name="connsiteX1909" fmla="*/ 217231 w 2165703"/>
              <a:gd name="connsiteY1909" fmla="*/ 404893 h 1431009"/>
              <a:gd name="connsiteX1910" fmla="*/ 216312 w 2165703"/>
              <a:gd name="connsiteY1910" fmla="*/ 403803 h 1431009"/>
              <a:gd name="connsiteX1911" fmla="*/ 217499 w 2165703"/>
              <a:gd name="connsiteY1911" fmla="*/ 402674 h 1431009"/>
              <a:gd name="connsiteX1912" fmla="*/ 248498 w 2165703"/>
              <a:gd name="connsiteY1912" fmla="*/ 397211 h 1431009"/>
              <a:gd name="connsiteX1913" fmla="*/ 250143 w 2165703"/>
              <a:gd name="connsiteY1913" fmla="*/ 398705 h 1431009"/>
              <a:gd name="connsiteX1914" fmla="*/ 248843 w 2165703"/>
              <a:gd name="connsiteY1914" fmla="*/ 402932 h 1431009"/>
              <a:gd name="connsiteX1915" fmla="*/ 245571 w 2165703"/>
              <a:gd name="connsiteY1915" fmla="*/ 409323 h 1431009"/>
              <a:gd name="connsiteX1916" fmla="*/ 234129 w 2165703"/>
              <a:gd name="connsiteY1916" fmla="*/ 404922 h 1431009"/>
              <a:gd name="connsiteX1917" fmla="*/ 248498 w 2165703"/>
              <a:gd name="connsiteY1917" fmla="*/ 397211 h 1431009"/>
              <a:gd name="connsiteX1918" fmla="*/ 201885 w 2165703"/>
              <a:gd name="connsiteY1918" fmla="*/ 388821 h 1431009"/>
              <a:gd name="connsiteX1919" fmla="*/ 202594 w 2165703"/>
              <a:gd name="connsiteY1919" fmla="*/ 389165 h 1431009"/>
              <a:gd name="connsiteX1920" fmla="*/ 202498 w 2165703"/>
              <a:gd name="connsiteY1920" fmla="*/ 389911 h 1431009"/>
              <a:gd name="connsiteX1921" fmla="*/ 201369 w 2165703"/>
              <a:gd name="connsiteY1921" fmla="*/ 389414 h 1431009"/>
              <a:gd name="connsiteX1922" fmla="*/ 201885 w 2165703"/>
              <a:gd name="connsiteY1922" fmla="*/ 388821 h 1431009"/>
              <a:gd name="connsiteX1923" fmla="*/ 233459 w 2165703"/>
              <a:gd name="connsiteY1923" fmla="*/ 378788 h 1431009"/>
              <a:gd name="connsiteX1924" fmla="*/ 238607 w 2165703"/>
              <a:gd name="connsiteY1924" fmla="*/ 389253 h 1431009"/>
              <a:gd name="connsiteX1925" fmla="*/ 235181 w 2165703"/>
              <a:gd name="connsiteY1925" fmla="*/ 393233 h 1431009"/>
              <a:gd name="connsiteX1926" fmla="*/ 229824 w 2165703"/>
              <a:gd name="connsiteY1926" fmla="*/ 391166 h 1431009"/>
              <a:gd name="connsiteX1927" fmla="*/ 233459 w 2165703"/>
              <a:gd name="connsiteY1927" fmla="*/ 378788 h 1431009"/>
              <a:gd name="connsiteX1928" fmla="*/ 258620 w 2165703"/>
              <a:gd name="connsiteY1928" fmla="*/ 375275 h 1431009"/>
              <a:gd name="connsiteX1929" fmla="*/ 259271 w 2165703"/>
              <a:gd name="connsiteY1929" fmla="*/ 376576 h 1431009"/>
              <a:gd name="connsiteX1930" fmla="*/ 258660 w 2165703"/>
              <a:gd name="connsiteY1930" fmla="*/ 377150 h 1431009"/>
              <a:gd name="connsiteX1931" fmla="*/ 257376 w 2165703"/>
              <a:gd name="connsiteY1931" fmla="*/ 376424 h 1431009"/>
              <a:gd name="connsiteX1932" fmla="*/ 258620 w 2165703"/>
              <a:gd name="connsiteY1932" fmla="*/ 375275 h 1431009"/>
              <a:gd name="connsiteX1933" fmla="*/ 293372 w 2165703"/>
              <a:gd name="connsiteY1933" fmla="*/ 372819 h 1431009"/>
              <a:gd name="connsiteX1934" fmla="*/ 291189 w 2165703"/>
              <a:gd name="connsiteY1934" fmla="*/ 379268 h 1431009"/>
              <a:gd name="connsiteX1935" fmla="*/ 293505 w 2165703"/>
              <a:gd name="connsiteY1935" fmla="*/ 380052 h 1431009"/>
              <a:gd name="connsiteX1936" fmla="*/ 295743 w 2165703"/>
              <a:gd name="connsiteY1936" fmla="*/ 373698 h 1431009"/>
              <a:gd name="connsiteX1937" fmla="*/ 293372 w 2165703"/>
              <a:gd name="connsiteY1937" fmla="*/ 372819 h 1431009"/>
              <a:gd name="connsiteX1938" fmla="*/ 202451 w 2165703"/>
              <a:gd name="connsiteY1938" fmla="*/ 364047 h 1431009"/>
              <a:gd name="connsiteX1939" fmla="*/ 203981 w 2165703"/>
              <a:gd name="connsiteY1939" fmla="*/ 365252 h 1431009"/>
              <a:gd name="connsiteX1940" fmla="*/ 202641 w 2165703"/>
              <a:gd name="connsiteY1940" fmla="*/ 367299 h 1431009"/>
              <a:gd name="connsiteX1941" fmla="*/ 201302 w 2165703"/>
              <a:gd name="connsiteY1941" fmla="*/ 366227 h 1431009"/>
              <a:gd name="connsiteX1942" fmla="*/ 202451 w 2165703"/>
              <a:gd name="connsiteY1942" fmla="*/ 364047 h 1431009"/>
              <a:gd name="connsiteX1943" fmla="*/ 2073840 w 2165703"/>
              <a:gd name="connsiteY1943" fmla="*/ 353998 h 1431009"/>
              <a:gd name="connsiteX1944" fmla="*/ 2074931 w 2165703"/>
              <a:gd name="connsiteY1944" fmla="*/ 355051 h 1431009"/>
              <a:gd name="connsiteX1945" fmla="*/ 2073860 w 2165703"/>
              <a:gd name="connsiteY1945" fmla="*/ 356370 h 1431009"/>
              <a:gd name="connsiteX1946" fmla="*/ 2072673 w 2165703"/>
              <a:gd name="connsiteY1946" fmla="*/ 355298 h 1431009"/>
              <a:gd name="connsiteX1947" fmla="*/ 2073840 w 2165703"/>
              <a:gd name="connsiteY1947" fmla="*/ 353998 h 1431009"/>
              <a:gd name="connsiteX1948" fmla="*/ 251941 w 2165703"/>
              <a:gd name="connsiteY1948" fmla="*/ 353023 h 1431009"/>
              <a:gd name="connsiteX1949" fmla="*/ 252496 w 2165703"/>
              <a:gd name="connsiteY1949" fmla="*/ 354343 h 1431009"/>
              <a:gd name="connsiteX1950" fmla="*/ 251941 w 2165703"/>
              <a:gd name="connsiteY1950" fmla="*/ 354937 h 1431009"/>
              <a:gd name="connsiteX1951" fmla="*/ 250718 w 2165703"/>
              <a:gd name="connsiteY1951" fmla="*/ 354152 h 1431009"/>
              <a:gd name="connsiteX1952" fmla="*/ 251941 w 2165703"/>
              <a:gd name="connsiteY1952" fmla="*/ 353023 h 1431009"/>
              <a:gd name="connsiteX1953" fmla="*/ 267306 w 2165703"/>
              <a:gd name="connsiteY1953" fmla="*/ 351167 h 1431009"/>
              <a:gd name="connsiteX1954" fmla="*/ 267842 w 2165703"/>
              <a:gd name="connsiteY1954" fmla="*/ 352467 h 1431009"/>
              <a:gd name="connsiteX1955" fmla="*/ 267268 w 2165703"/>
              <a:gd name="connsiteY1955" fmla="*/ 353060 h 1431009"/>
              <a:gd name="connsiteX1956" fmla="*/ 266063 w 2165703"/>
              <a:gd name="connsiteY1956" fmla="*/ 352276 h 1431009"/>
              <a:gd name="connsiteX1957" fmla="*/ 267306 w 2165703"/>
              <a:gd name="connsiteY1957" fmla="*/ 351167 h 1431009"/>
              <a:gd name="connsiteX1958" fmla="*/ 314094 w 2165703"/>
              <a:gd name="connsiteY1958" fmla="*/ 347447 h 1431009"/>
              <a:gd name="connsiteX1959" fmla="*/ 313347 w 2165703"/>
              <a:gd name="connsiteY1959" fmla="*/ 355673 h 1431009"/>
              <a:gd name="connsiteX1960" fmla="*/ 315529 w 2165703"/>
              <a:gd name="connsiteY1960" fmla="*/ 355941 h 1431009"/>
              <a:gd name="connsiteX1961" fmla="*/ 316543 w 2165703"/>
              <a:gd name="connsiteY1961" fmla="*/ 347733 h 1431009"/>
              <a:gd name="connsiteX1962" fmla="*/ 314094 w 2165703"/>
              <a:gd name="connsiteY1962" fmla="*/ 347447 h 1431009"/>
              <a:gd name="connsiteX1963" fmla="*/ 275778 w 2165703"/>
              <a:gd name="connsiteY1963" fmla="*/ 331808 h 1431009"/>
              <a:gd name="connsiteX1964" fmla="*/ 278648 w 2165703"/>
              <a:gd name="connsiteY1964" fmla="*/ 333110 h 1431009"/>
              <a:gd name="connsiteX1965" fmla="*/ 273119 w 2165703"/>
              <a:gd name="connsiteY1965" fmla="*/ 339902 h 1431009"/>
              <a:gd name="connsiteX1966" fmla="*/ 275778 w 2165703"/>
              <a:gd name="connsiteY1966" fmla="*/ 331808 h 1431009"/>
              <a:gd name="connsiteX1967" fmla="*/ 258018 w 2165703"/>
              <a:gd name="connsiteY1967" fmla="*/ 330562 h 1431009"/>
              <a:gd name="connsiteX1968" fmla="*/ 259969 w 2165703"/>
              <a:gd name="connsiteY1968" fmla="*/ 331806 h 1431009"/>
              <a:gd name="connsiteX1969" fmla="*/ 258055 w 2165703"/>
              <a:gd name="connsiteY1969" fmla="*/ 334619 h 1431009"/>
              <a:gd name="connsiteX1970" fmla="*/ 255684 w 2165703"/>
              <a:gd name="connsiteY1970" fmla="*/ 332705 h 1431009"/>
              <a:gd name="connsiteX1971" fmla="*/ 258018 w 2165703"/>
              <a:gd name="connsiteY1971" fmla="*/ 330562 h 1431009"/>
              <a:gd name="connsiteX1972" fmla="*/ 267761 w 2165703"/>
              <a:gd name="connsiteY1972" fmla="*/ 327026 h 1431009"/>
              <a:gd name="connsiteX1973" fmla="*/ 271971 w 2165703"/>
              <a:gd name="connsiteY1973" fmla="*/ 327369 h 1431009"/>
              <a:gd name="connsiteX1974" fmla="*/ 271875 w 2165703"/>
              <a:gd name="connsiteY1974" fmla="*/ 333339 h 1431009"/>
              <a:gd name="connsiteX1975" fmla="*/ 268757 w 2165703"/>
              <a:gd name="connsiteY1975" fmla="*/ 333551 h 1431009"/>
              <a:gd name="connsiteX1976" fmla="*/ 267761 w 2165703"/>
              <a:gd name="connsiteY1976" fmla="*/ 327026 h 1431009"/>
              <a:gd name="connsiteX1977" fmla="*/ 1984296 w 2165703"/>
              <a:gd name="connsiteY1977" fmla="*/ 317902 h 1431009"/>
              <a:gd name="connsiteX1978" fmla="*/ 1977485 w 2165703"/>
              <a:gd name="connsiteY1978" fmla="*/ 328884 h 1431009"/>
              <a:gd name="connsiteX1979" fmla="*/ 1980181 w 2165703"/>
              <a:gd name="connsiteY1979" fmla="*/ 330547 h 1431009"/>
              <a:gd name="connsiteX1980" fmla="*/ 1986648 w 2165703"/>
              <a:gd name="connsiteY1980" fmla="*/ 319261 h 1431009"/>
              <a:gd name="connsiteX1981" fmla="*/ 1984296 w 2165703"/>
              <a:gd name="connsiteY1981" fmla="*/ 317902 h 1431009"/>
              <a:gd name="connsiteX1982" fmla="*/ 2019387 w 2165703"/>
              <a:gd name="connsiteY1982" fmla="*/ 313520 h 1431009"/>
              <a:gd name="connsiteX1983" fmla="*/ 2013379 w 2165703"/>
              <a:gd name="connsiteY1983" fmla="*/ 323087 h 1431009"/>
              <a:gd name="connsiteX1984" fmla="*/ 2017071 w 2165703"/>
              <a:gd name="connsiteY1984" fmla="*/ 324637 h 1431009"/>
              <a:gd name="connsiteX1985" fmla="*/ 2019387 w 2165703"/>
              <a:gd name="connsiteY1985" fmla="*/ 313520 h 1431009"/>
              <a:gd name="connsiteX1986" fmla="*/ 284193 w 2165703"/>
              <a:gd name="connsiteY1986" fmla="*/ 311136 h 1431009"/>
              <a:gd name="connsiteX1987" fmla="*/ 281428 w 2165703"/>
              <a:gd name="connsiteY1987" fmla="*/ 321116 h 1431009"/>
              <a:gd name="connsiteX1988" fmla="*/ 273642 w 2165703"/>
              <a:gd name="connsiteY1988" fmla="*/ 322091 h 1431009"/>
              <a:gd name="connsiteX1989" fmla="*/ 271555 w 2165703"/>
              <a:gd name="connsiteY1989" fmla="*/ 317671 h 1431009"/>
              <a:gd name="connsiteX1990" fmla="*/ 276932 w 2165703"/>
              <a:gd name="connsiteY1990" fmla="*/ 311834 h 1431009"/>
              <a:gd name="connsiteX1991" fmla="*/ 284220 w 2165703"/>
              <a:gd name="connsiteY1991" fmla="*/ 311042 h 1431009"/>
              <a:gd name="connsiteX1992" fmla="*/ 284283 w 2165703"/>
              <a:gd name="connsiteY1992" fmla="*/ 311120 h 1431009"/>
              <a:gd name="connsiteX1993" fmla="*/ 284289 w 2165703"/>
              <a:gd name="connsiteY1993" fmla="*/ 311114 h 1431009"/>
              <a:gd name="connsiteX1994" fmla="*/ 284298 w 2165703"/>
              <a:gd name="connsiteY1994" fmla="*/ 311127 h 1431009"/>
              <a:gd name="connsiteX1995" fmla="*/ 284193 w 2165703"/>
              <a:gd name="connsiteY1995" fmla="*/ 311136 h 1431009"/>
              <a:gd name="connsiteX1996" fmla="*/ 290040 w 2165703"/>
              <a:gd name="connsiteY1996" fmla="*/ 305363 h 1431009"/>
              <a:gd name="connsiteX1997" fmla="*/ 290039 w 2165703"/>
              <a:gd name="connsiteY1997" fmla="*/ 305367 h 1431009"/>
              <a:gd name="connsiteX1998" fmla="*/ 290039 w 2165703"/>
              <a:gd name="connsiteY1998" fmla="*/ 305366 h 1431009"/>
              <a:gd name="connsiteX1999" fmla="*/ 290041 w 2165703"/>
              <a:gd name="connsiteY1999" fmla="*/ 305361 h 1431009"/>
              <a:gd name="connsiteX2000" fmla="*/ 290041 w 2165703"/>
              <a:gd name="connsiteY2000" fmla="*/ 305362 h 1431009"/>
              <a:gd name="connsiteX2001" fmla="*/ 290040 w 2165703"/>
              <a:gd name="connsiteY2001" fmla="*/ 305363 h 1431009"/>
              <a:gd name="connsiteX2002" fmla="*/ 289965 w 2165703"/>
              <a:gd name="connsiteY2002" fmla="*/ 305285 h 1431009"/>
              <a:gd name="connsiteX2003" fmla="*/ 289967 w 2165703"/>
              <a:gd name="connsiteY2003" fmla="*/ 305286 h 1431009"/>
              <a:gd name="connsiteX2004" fmla="*/ 289962 w 2165703"/>
              <a:gd name="connsiteY2004" fmla="*/ 305291 h 1431009"/>
              <a:gd name="connsiteX2005" fmla="*/ 290039 w 2165703"/>
              <a:gd name="connsiteY2005" fmla="*/ 305366 h 1431009"/>
              <a:gd name="connsiteX2006" fmla="*/ 284289 w 2165703"/>
              <a:gd name="connsiteY2006" fmla="*/ 311114 h 1431009"/>
              <a:gd name="connsiteX2007" fmla="*/ 284223 w 2165703"/>
              <a:gd name="connsiteY2007" fmla="*/ 311030 h 1431009"/>
              <a:gd name="connsiteX2008" fmla="*/ 284220 w 2165703"/>
              <a:gd name="connsiteY2008" fmla="*/ 311042 h 1431009"/>
              <a:gd name="connsiteX2009" fmla="*/ 284206 w 2165703"/>
              <a:gd name="connsiteY2009" fmla="*/ 311025 h 1431009"/>
              <a:gd name="connsiteX2010" fmla="*/ 289965 w 2165703"/>
              <a:gd name="connsiteY2010" fmla="*/ 305285 h 1431009"/>
              <a:gd name="connsiteX2011" fmla="*/ 290076 w 2165703"/>
              <a:gd name="connsiteY2011" fmla="*/ 305157 h 1431009"/>
              <a:gd name="connsiteX2012" fmla="*/ 290041 w 2165703"/>
              <a:gd name="connsiteY2012" fmla="*/ 305361 h 1431009"/>
              <a:gd name="connsiteX2013" fmla="*/ 289967 w 2165703"/>
              <a:gd name="connsiteY2013" fmla="*/ 305286 h 1431009"/>
              <a:gd name="connsiteX2014" fmla="*/ 269646 w 2165703"/>
              <a:gd name="connsiteY2014" fmla="*/ 303984 h 1431009"/>
              <a:gd name="connsiteX2015" fmla="*/ 270831 w 2165703"/>
              <a:gd name="connsiteY2015" fmla="*/ 304961 h 1431009"/>
              <a:gd name="connsiteX2016" fmla="*/ 269569 w 2165703"/>
              <a:gd name="connsiteY2016" fmla="*/ 306013 h 1431009"/>
              <a:gd name="connsiteX2017" fmla="*/ 268382 w 2165703"/>
              <a:gd name="connsiteY2017" fmla="*/ 305018 h 1431009"/>
              <a:gd name="connsiteX2018" fmla="*/ 269646 w 2165703"/>
              <a:gd name="connsiteY2018" fmla="*/ 303984 h 1431009"/>
              <a:gd name="connsiteX2019" fmla="*/ 250101 w 2165703"/>
              <a:gd name="connsiteY2019" fmla="*/ 300334 h 1431009"/>
              <a:gd name="connsiteX2020" fmla="*/ 253372 w 2165703"/>
              <a:gd name="connsiteY2020" fmla="*/ 301940 h 1431009"/>
              <a:gd name="connsiteX2021" fmla="*/ 248073 w 2165703"/>
              <a:gd name="connsiteY2021" fmla="*/ 312847 h 1431009"/>
              <a:gd name="connsiteX2022" fmla="*/ 245663 w 2165703"/>
              <a:gd name="connsiteY2022" fmla="*/ 311795 h 1431009"/>
              <a:gd name="connsiteX2023" fmla="*/ 250101 w 2165703"/>
              <a:gd name="connsiteY2023" fmla="*/ 300334 h 1431009"/>
              <a:gd name="connsiteX2024" fmla="*/ 1936614 w 2165703"/>
              <a:gd name="connsiteY2024" fmla="*/ 291976 h 1431009"/>
              <a:gd name="connsiteX2025" fmla="*/ 1934855 w 2165703"/>
              <a:gd name="connsiteY2025" fmla="*/ 295649 h 1431009"/>
              <a:gd name="connsiteX2026" fmla="*/ 1936557 w 2165703"/>
              <a:gd name="connsiteY2026" fmla="*/ 296282 h 1431009"/>
              <a:gd name="connsiteX2027" fmla="*/ 1937801 w 2165703"/>
              <a:gd name="connsiteY2027" fmla="*/ 292398 h 1431009"/>
              <a:gd name="connsiteX2028" fmla="*/ 1936614 w 2165703"/>
              <a:gd name="connsiteY2028" fmla="*/ 291976 h 1431009"/>
              <a:gd name="connsiteX2029" fmla="*/ 302801 w 2165703"/>
              <a:gd name="connsiteY2029" fmla="*/ 290119 h 1431009"/>
              <a:gd name="connsiteX2030" fmla="*/ 290076 w 2165703"/>
              <a:gd name="connsiteY2030" fmla="*/ 305157 h 1431009"/>
              <a:gd name="connsiteX2031" fmla="*/ 292209 w 2165703"/>
              <a:gd name="connsiteY2031" fmla="*/ 292943 h 1431009"/>
              <a:gd name="connsiteX2032" fmla="*/ 302801 w 2165703"/>
              <a:gd name="connsiteY2032" fmla="*/ 290119 h 1431009"/>
              <a:gd name="connsiteX2033" fmla="*/ 281730 w 2165703"/>
              <a:gd name="connsiteY2033" fmla="*/ 281737 h 1431009"/>
              <a:gd name="connsiteX2034" fmla="*/ 284445 w 2165703"/>
              <a:gd name="connsiteY2034" fmla="*/ 283764 h 1431009"/>
              <a:gd name="connsiteX2035" fmla="*/ 277578 w 2165703"/>
              <a:gd name="connsiteY2035" fmla="*/ 293083 h 1431009"/>
              <a:gd name="connsiteX2036" fmla="*/ 275300 w 2165703"/>
              <a:gd name="connsiteY2036" fmla="*/ 291476 h 1431009"/>
              <a:gd name="connsiteX2037" fmla="*/ 281730 w 2165703"/>
              <a:gd name="connsiteY2037" fmla="*/ 281737 h 1431009"/>
              <a:gd name="connsiteX2038" fmla="*/ 299402 w 2165703"/>
              <a:gd name="connsiteY2038" fmla="*/ 272627 h 1431009"/>
              <a:gd name="connsiteX2039" fmla="*/ 299562 w 2165703"/>
              <a:gd name="connsiteY2039" fmla="*/ 272756 h 1431009"/>
              <a:gd name="connsiteX2040" fmla="*/ 299511 w 2165703"/>
              <a:gd name="connsiteY2040" fmla="*/ 272832 h 1431009"/>
              <a:gd name="connsiteX2041" fmla="*/ 297428 w 2165703"/>
              <a:gd name="connsiteY2041" fmla="*/ 268894 h 1431009"/>
              <a:gd name="connsiteX2042" fmla="*/ 299402 w 2165703"/>
              <a:gd name="connsiteY2042" fmla="*/ 272627 h 1431009"/>
              <a:gd name="connsiteX2043" fmla="*/ 296069 w 2165703"/>
              <a:gd name="connsiteY2043" fmla="*/ 269927 h 1431009"/>
              <a:gd name="connsiteX2044" fmla="*/ 297428 w 2165703"/>
              <a:gd name="connsiteY2044" fmla="*/ 268894 h 1431009"/>
              <a:gd name="connsiteX2045" fmla="*/ 313920 w 2165703"/>
              <a:gd name="connsiteY2045" fmla="*/ 265976 h 1431009"/>
              <a:gd name="connsiteX2046" fmla="*/ 307856 w 2165703"/>
              <a:gd name="connsiteY2046" fmla="*/ 271640 h 1431009"/>
              <a:gd name="connsiteX2047" fmla="*/ 310075 w 2165703"/>
              <a:gd name="connsiteY2047" fmla="*/ 273648 h 1431009"/>
              <a:gd name="connsiteX2048" fmla="*/ 315606 w 2165703"/>
              <a:gd name="connsiteY2048" fmla="*/ 267620 h 1431009"/>
              <a:gd name="connsiteX2049" fmla="*/ 313920 w 2165703"/>
              <a:gd name="connsiteY2049" fmla="*/ 265976 h 1431009"/>
              <a:gd name="connsiteX2050" fmla="*/ 327660 w 2165703"/>
              <a:gd name="connsiteY2050" fmla="*/ 262264 h 1431009"/>
              <a:gd name="connsiteX2051" fmla="*/ 324369 w 2165703"/>
              <a:gd name="connsiteY2051" fmla="*/ 264713 h 1431009"/>
              <a:gd name="connsiteX2052" fmla="*/ 325363 w 2165703"/>
              <a:gd name="connsiteY2052" fmla="*/ 266283 h 1431009"/>
              <a:gd name="connsiteX2053" fmla="*/ 328617 w 2165703"/>
              <a:gd name="connsiteY2053" fmla="*/ 263412 h 1431009"/>
              <a:gd name="connsiteX2054" fmla="*/ 327660 w 2165703"/>
              <a:gd name="connsiteY2054" fmla="*/ 262264 h 1431009"/>
              <a:gd name="connsiteX2055" fmla="*/ 282637 w 2165703"/>
              <a:gd name="connsiteY2055" fmla="*/ 259700 h 1431009"/>
              <a:gd name="connsiteX2056" fmla="*/ 255389 w 2165703"/>
              <a:gd name="connsiteY2056" fmla="*/ 296435 h 1431009"/>
              <a:gd name="connsiteX2057" fmla="*/ 270811 w 2165703"/>
              <a:gd name="connsiteY2057" fmla="*/ 262973 h 1431009"/>
              <a:gd name="connsiteX2058" fmla="*/ 282637 w 2165703"/>
              <a:gd name="connsiteY2058" fmla="*/ 259700 h 1431009"/>
              <a:gd name="connsiteX2059" fmla="*/ 301446 w 2165703"/>
              <a:gd name="connsiteY2059" fmla="*/ 257705 h 1431009"/>
              <a:gd name="connsiteX2060" fmla="*/ 301755 w 2165703"/>
              <a:gd name="connsiteY2060" fmla="*/ 261948 h 1431009"/>
              <a:gd name="connsiteX2061" fmla="*/ 299668 w 2165703"/>
              <a:gd name="connsiteY2061" fmla="*/ 261222 h 1431009"/>
              <a:gd name="connsiteX2062" fmla="*/ 301429 w 2165703"/>
              <a:gd name="connsiteY2062" fmla="*/ 257472 h 1431009"/>
              <a:gd name="connsiteX2063" fmla="*/ 301518 w 2165703"/>
              <a:gd name="connsiteY2063" fmla="*/ 257544 h 1431009"/>
              <a:gd name="connsiteX2064" fmla="*/ 301521 w 2165703"/>
              <a:gd name="connsiteY2064" fmla="*/ 257549 h 1431009"/>
              <a:gd name="connsiteX2065" fmla="*/ 301521 w 2165703"/>
              <a:gd name="connsiteY2065" fmla="*/ 257547 h 1431009"/>
              <a:gd name="connsiteX2066" fmla="*/ 301525 w 2165703"/>
              <a:gd name="connsiteY2066" fmla="*/ 257549 h 1431009"/>
              <a:gd name="connsiteX2067" fmla="*/ 301446 w 2165703"/>
              <a:gd name="connsiteY2067" fmla="*/ 257705 h 1431009"/>
              <a:gd name="connsiteX2068" fmla="*/ 301617 w 2165703"/>
              <a:gd name="connsiteY2068" fmla="*/ 257276 h 1431009"/>
              <a:gd name="connsiteX2069" fmla="*/ 301521 w 2165703"/>
              <a:gd name="connsiteY2069" fmla="*/ 257547 h 1431009"/>
              <a:gd name="connsiteX2070" fmla="*/ 301518 w 2165703"/>
              <a:gd name="connsiteY2070" fmla="*/ 257544 h 1431009"/>
              <a:gd name="connsiteX2071" fmla="*/ 301445 w 2165703"/>
              <a:gd name="connsiteY2071" fmla="*/ 257453 h 1431009"/>
              <a:gd name="connsiteX2072" fmla="*/ 302841 w 2165703"/>
              <a:gd name="connsiteY2072" fmla="*/ 253798 h 1431009"/>
              <a:gd name="connsiteX2073" fmla="*/ 304104 w 2165703"/>
              <a:gd name="connsiteY2073" fmla="*/ 254717 h 1431009"/>
              <a:gd name="connsiteX2074" fmla="*/ 301617 w 2165703"/>
              <a:gd name="connsiteY2074" fmla="*/ 257276 h 1431009"/>
              <a:gd name="connsiteX2075" fmla="*/ 1902403 w 2165703"/>
              <a:gd name="connsiteY2075" fmla="*/ 246231 h 1431009"/>
              <a:gd name="connsiteX2076" fmla="*/ 1900145 w 2165703"/>
              <a:gd name="connsiteY2076" fmla="*/ 257520 h 1431009"/>
              <a:gd name="connsiteX2077" fmla="*/ 1906957 w 2165703"/>
              <a:gd name="connsiteY2077" fmla="*/ 257576 h 1431009"/>
              <a:gd name="connsiteX2078" fmla="*/ 1902403 w 2165703"/>
              <a:gd name="connsiteY2078" fmla="*/ 246231 h 1431009"/>
              <a:gd name="connsiteX2079" fmla="*/ 315668 w 2165703"/>
              <a:gd name="connsiteY2079" fmla="*/ 233673 h 1431009"/>
              <a:gd name="connsiteX2080" fmla="*/ 318080 w 2165703"/>
              <a:gd name="connsiteY2080" fmla="*/ 235032 h 1431009"/>
              <a:gd name="connsiteX2081" fmla="*/ 315611 w 2165703"/>
              <a:gd name="connsiteY2081" fmla="*/ 239242 h 1431009"/>
              <a:gd name="connsiteX2082" fmla="*/ 313698 w 2165703"/>
              <a:gd name="connsiteY2082" fmla="*/ 238381 h 1431009"/>
              <a:gd name="connsiteX2083" fmla="*/ 315668 w 2165703"/>
              <a:gd name="connsiteY2083" fmla="*/ 233673 h 1431009"/>
              <a:gd name="connsiteX2084" fmla="*/ 320937 w 2165703"/>
              <a:gd name="connsiteY2084" fmla="*/ 229018 h 1431009"/>
              <a:gd name="connsiteX2085" fmla="*/ 321874 w 2165703"/>
              <a:gd name="connsiteY2085" fmla="*/ 230051 h 1431009"/>
              <a:gd name="connsiteX2086" fmla="*/ 320286 w 2165703"/>
              <a:gd name="connsiteY2086" fmla="*/ 230568 h 1431009"/>
              <a:gd name="connsiteX2087" fmla="*/ 319406 w 2165703"/>
              <a:gd name="connsiteY2087" fmla="*/ 229515 h 1431009"/>
              <a:gd name="connsiteX2088" fmla="*/ 320937 w 2165703"/>
              <a:gd name="connsiteY2088" fmla="*/ 229018 h 1431009"/>
              <a:gd name="connsiteX2089" fmla="*/ 306467 w 2165703"/>
              <a:gd name="connsiteY2089" fmla="*/ 227588 h 1431009"/>
              <a:gd name="connsiteX2090" fmla="*/ 308342 w 2165703"/>
              <a:gd name="connsiteY2090" fmla="*/ 229444 h 1431009"/>
              <a:gd name="connsiteX2091" fmla="*/ 303921 w 2165703"/>
              <a:gd name="connsiteY2091" fmla="*/ 233884 h 1431009"/>
              <a:gd name="connsiteX2092" fmla="*/ 302047 w 2165703"/>
              <a:gd name="connsiteY2092" fmla="*/ 232028 h 1431009"/>
              <a:gd name="connsiteX2093" fmla="*/ 306467 w 2165703"/>
              <a:gd name="connsiteY2093" fmla="*/ 227588 h 1431009"/>
              <a:gd name="connsiteX2094" fmla="*/ 335478 w 2165703"/>
              <a:gd name="connsiteY2094" fmla="*/ 223419 h 1431009"/>
              <a:gd name="connsiteX2095" fmla="*/ 338234 w 2165703"/>
              <a:gd name="connsiteY2095" fmla="*/ 224528 h 1431009"/>
              <a:gd name="connsiteX2096" fmla="*/ 338617 w 2165703"/>
              <a:gd name="connsiteY2096" fmla="*/ 231455 h 1431009"/>
              <a:gd name="connsiteX2097" fmla="*/ 331728 w 2165703"/>
              <a:gd name="connsiteY2097" fmla="*/ 232412 h 1431009"/>
              <a:gd name="connsiteX2098" fmla="*/ 329776 w 2165703"/>
              <a:gd name="connsiteY2098" fmla="*/ 228642 h 1431009"/>
              <a:gd name="connsiteX2099" fmla="*/ 335478 w 2165703"/>
              <a:gd name="connsiteY2099" fmla="*/ 223419 h 1431009"/>
              <a:gd name="connsiteX2100" fmla="*/ 1869341 w 2165703"/>
              <a:gd name="connsiteY2100" fmla="*/ 222657 h 1431009"/>
              <a:gd name="connsiteX2101" fmla="*/ 1863716 w 2165703"/>
              <a:gd name="connsiteY2101" fmla="*/ 233660 h 1431009"/>
              <a:gd name="connsiteX2102" fmla="*/ 1865724 w 2165703"/>
              <a:gd name="connsiteY2102" fmla="*/ 235037 h 1431009"/>
              <a:gd name="connsiteX2103" fmla="*/ 1871559 w 2165703"/>
              <a:gd name="connsiteY2103" fmla="*/ 223844 h 1431009"/>
              <a:gd name="connsiteX2104" fmla="*/ 1869341 w 2165703"/>
              <a:gd name="connsiteY2104" fmla="*/ 222657 h 1431009"/>
              <a:gd name="connsiteX2105" fmla="*/ 296007 w 2165703"/>
              <a:gd name="connsiteY2105" fmla="*/ 216733 h 1431009"/>
              <a:gd name="connsiteX2106" fmla="*/ 296389 w 2165703"/>
              <a:gd name="connsiteY2106" fmla="*/ 217403 h 1431009"/>
              <a:gd name="connsiteX2107" fmla="*/ 295893 w 2165703"/>
              <a:gd name="connsiteY2107" fmla="*/ 217958 h 1431009"/>
              <a:gd name="connsiteX2108" fmla="*/ 295279 w 2165703"/>
              <a:gd name="connsiteY2108" fmla="*/ 216905 h 1431009"/>
              <a:gd name="connsiteX2109" fmla="*/ 296007 w 2165703"/>
              <a:gd name="connsiteY2109" fmla="*/ 216733 h 1431009"/>
              <a:gd name="connsiteX2110" fmla="*/ 358791 w 2165703"/>
              <a:gd name="connsiteY2110" fmla="*/ 215503 h 1431009"/>
              <a:gd name="connsiteX2111" fmla="*/ 358771 w 2165703"/>
              <a:gd name="connsiteY2111" fmla="*/ 215537 h 1431009"/>
              <a:gd name="connsiteX2112" fmla="*/ 358676 w 2165703"/>
              <a:gd name="connsiteY2112" fmla="*/ 215561 h 1431009"/>
              <a:gd name="connsiteX2113" fmla="*/ 358857 w 2165703"/>
              <a:gd name="connsiteY2113" fmla="*/ 215338 h 1431009"/>
              <a:gd name="connsiteX2114" fmla="*/ 358891 w 2165703"/>
              <a:gd name="connsiteY2114" fmla="*/ 215400 h 1431009"/>
              <a:gd name="connsiteX2115" fmla="*/ 358795 w 2165703"/>
              <a:gd name="connsiteY2115" fmla="*/ 215457 h 1431009"/>
              <a:gd name="connsiteX2116" fmla="*/ 1854866 w 2165703"/>
              <a:gd name="connsiteY2116" fmla="*/ 213358 h 1431009"/>
              <a:gd name="connsiteX2117" fmla="*/ 1854961 w 2165703"/>
              <a:gd name="connsiteY2117" fmla="*/ 213457 h 1431009"/>
              <a:gd name="connsiteX2118" fmla="*/ 1854901 w 2165703"/>
              <a:gd name="connsiteY2118" fmla="*/ 213538 h 1431009"/>
              <a:gd name="connsiteX2119" fmla="*/ 1854876 w 2165703"/>
              <a:gd name="connsiteY2119" fmla="*/ 213563 h 1431009"/>
              <a:gd name="connsiteX2120" fmla="*/ 330387 w 2165703"/>
              <a:gd name="connsiteY2120" fmla="*/ 210581 h 1431009"/>
              <a:gd name="connsiteX2121" fmla="*/ 332742 w 2165703"/>
              <a:gd name="connsiteY2121" fmla="*/ 210907 h 1431009"/>
              <a:gd name="connsiteX2122" fmla="*/ 335515 w 2165703"/>
              <a:gd name="connsiteY2122" fmla="*/ 217316 h 1431009"/>
              <a:gd name="connsiteX2123" fmla="*/ 326140 w 2165703"/>
              <a:gd name="connsiteY2123" fmla="*/ 218636 h 1431009"/>
              <a:gd name="connsiteX2124" fmla="*/ 330387 w 2165703"/>
              <a:gd name="connsiteY2124" fmla="*/ 210581 h 1431009"/>
              <a:gd name="connsiteX2125" fmla="*/ 361551 w 2165703"/>
              <a:gd name="connsiteY2125" fmla="*/ 210121 h 1431009"/>
              <a:gd name="connsiteX2126" fmla="*/ 358857 w 2165703"/>
              <a:gd name="connsiteY2126" fmla="*/ 215338 h 1431009"/>
              <a:gd name="connsiteX2127" fmla="*/ 356762 w 2165703"/>
              <a:gd name="connsiteY2127" fmla="*/ 211497 h 1431009"/>
              <a:gd name="connsiteX2128" fmla="*/ 361551 w 2165703"/>
              <a:gd name="connsiteY2128" fmla="*/ 210121 h 1431009"/>
              <a:gd name="connsiteX2129" fmla="*/ 1816475 w 2165703"/>
              <a:gd name="connsiteY2129" fmla="*/ 209879 h 1431009"/>
              <a:gd name="connsiteX2130" fmla="*/ 1808418 w 2165703"/>
              <a:gd name="connsiteY2130" fmla="*/ 222064 h 1431009"/>
              <a:gd name="connsiteX2131" fmla="*/ 1809930 w 2165703"/>
              <a:gd name="connsiteY2131" fmla="*/ 223537 h 1431009"/>
              <a:gd name="connsiteX2132" fmla="*/ 1817966 w 2165703"/>
              <a:gd name="connsiteY2132" fmla="*/ 210893 h 1431009"/>
              <a:gd name="connsiteX2133" fmla="*/ 1816475 w 2165703"/>
              <a:gd name="connsiteY2133" fmla="*/ 209879 h 1431009"/>
              <a:gd name="connsiteX2134" fmla="*/ 1854550 w 2165703"/>
              <a:gd name="connsiteY2134" fmla="*/ 206733 h 1431009"/>
              <a:gd name="connsiteX2135" fmla="*/ 1854866 w 2165703"/>
              <a:gd name="connsiteY2135" fmla="*/ 213358 h 1431009"/>
              <a:gd name="connsiteX2136" fmla="*/ 1852106 w 2165703"/>
              <a:gd name="connsiteY2136" fmla="*/ 210482 h 1431009"/>
              <a:gd name="connsiteX2137" fmla="*/ 1854550 w 2165703"/>
              <a:gd name="connsiteY2137" fmla="*/ 206733 h 1431009"/>
              <a:gd name="connsiteX2138" fmla="*/ 332284 w 2165703"/>
              <a:gd name="connsiteY2138" fmla="*/ 203024 h 1431009"/>
              <a:gd name="connsiteX2139" fmla="*/ 345048 w 2165703"/>
              <a:gd name="connsiteY2139" fmla="*/ 211846 h 1431009"/>
              <a:gd name="connsiteX2140" fmla="*/ 328611 w 2165703"/>
              <a:gd name="connsiteY2140" fmla="*/ 206796 h 1431009"/>
              <a:gd name="connsiteX2141" fmla="*/ 332284 w 2165703"/>
              <a:gd name="connsiteY2141" fmla="*/ 203024 h 1431009"/>
              <a:gd name="connsiteX2142" fmla="*/ 315756 w 2165703"/>
              <a:gd name="connsiteY2142" fmla="*/ 200893 h 1431009"/>
              <a:gd name="connsiteX2143" fmla="*/ 316847 w 2165703"/>
              <a:gd name="connsiteY2143" fmla="*/ 202175 h 1431009"/>
              <a:gd name="connsiteX2144" fmla="*/ 315297 w 2165703"/>
              <a:gd name="connsiteY2144" fmla="*/ 204089 h 1431009"/>
              <a:gd name="connsiteX2145" fmla="*/ 313900 w 2165703"/>
              <a:gd name="connsiteY2145" fmla="*/ 202538 h 1431009"/>
              <a:gd name="connsiteX2146" fmla="*/ 315756 w 2165703"/>
              <a:gd name="connsiteY2146" fmla="*/ 200893 h 1431009"/>
              <a:gd name="connsiteX2147" fmla="*/ 537949 w 2165703"/>
              <a:gd name="connsiteY2147" fmla="*/ 190263 h 1431009"/>
              <a:gd name="connsiteX2148" fmla="*/ 535729 w 2165703"/>
              <a:gd name="connsiteY2148" fmla="*/ 193593 h 1431009"/>
              <a:gd name="connsiteX2149" fmla="*/ 538657 w 2165703"/>
              <a:gd name="connsiteY2149" fmla="*/ 196385 h 1431009"/>
              <a:gd name="connsiteX2150" fmla="*/ 540989 w 2165703"/>
              <a:gd name="connsiteY2150" fmla="*/ 194262 h 1431009"/>
              <a:gd name="connsiteX2151" fmla="*/ 537949 w 2165703"/>
              <a:gd name="connsiteY2151" fmla="*/ 190263 h 1431009"/>
              <a:gd name="connsiteX2152" fmla="*/ 404614 w 2165703"/>
              <a:gd name="connsiteY2152" fmla="*/ 180315 h 1431009"/>
              <a:gd name="connsiteX2153" fmla="*/ 403045 w 2165703"/>
              <a:gd name="connsiteY2153" fmla="*/ 181043 h 1431009"/>
              <a:gd name="connsiteX2154" fmla="*/ 404136 w 2165703"/>
              <a:gd name="connsiteY2154" fmla="*/ 182171 h 1431009"/>
              <a:gd name="connsiteX2155" fmla="*/ 404901 w 2165703"/>
              <a:gd name="connsiteY2155" fmla="*/ 181789 h 1431009"/>
              <a:gd name="connsiteX2156" fmla="*/ 404614 w 2165703"/>
              <a:gd name="connsiteY2156" fmla="*/ 180315 h 1431009"/>
              <a:gd name="connsiteX2157" fmla="*/ 387120 w 2165703"/>
              <a:gd name="connsiteY2157" fmla="*/ 174602 h 1431009"/>
              <a:gd name="connsiteX2158" fmla="*/ 388094 w 2165703"/>
              <a:gd name="connsiteY2158" fmla="*/ 175711 h 1431009"/>
              <a:gd name="connsiteX2159" fmla="*/ 385647 w 2165703"/>
              <a:gd name="connsiteY2159" fmla="*/ 177146 h 1431009"/>
              <a:gd name="connsiteX2160" fmla="*/ 387120 w 2165703"/>
              <a:gd name="connsiteY2160" fmla="*/ 174602 h 1431009"/>
              <a:gd name="connsiteX2161" fmla="*/ 416832 w 2165703"/>
              <a:gd name="connsiteY2161" fmla="*/ 169428 h 1431009"/>
              <a:gd name="connsiteX2162" fmla="*/ 414690 w 2165703"/>
              <a:gd name="connsiteY2162" fmla="*/ 170136 h 1431009"/>
              <a:gd name="connsiteX2163" fmla="*/ 416832 w 2165703"/>
              <a:gd name="connsiteY2163" fmla="*/ 176738 h 1431009"/>
              <a:gd name="connsiteX2164" fmla="*/ 419013 w 2165703"/>
              <a:gd name="connsiteY2164" fmla="*/ 176009 h 1431009"/>
              <a:gd name="connsiteX2165" fmla="*/ 416832 w 2165703"/>
              <a:gd name="connsiteY2165" fmla="*/ 169428 h 1431009"/>
              <a:gd name="connsiteX2166" fmla="*/ 458219 w 2165703"/>
              <a:gd name="connsiteY2166" fmla="*/ 168529 h 1431009"/>
              <a:gd name="connsiteX2167" fmla="*/ 456802 w 2165703"/>
              <a:gd name="connsiteY2167" fmla="*/ 169562 h 1431009"/>
              <a:gd name="connsiteX2168" fmla="*/ 458543 w 2165703"/>
              <a:gd name="connsiteY2168" fmla="*/ 171017 h 1431009"/>
              <a:gd name="connsiteX2169" fmla="*/ 461279 w 2165703"/>
              <a:gd name="connsiteY2169" fmla="*/ 169391 h 1431009"/>
              <a:gd name="connsiteX2170" fmla="*/ 458219 w 2165703"/>
              <a:gd name="connsiteY2170" fmla="*/ 168529 h 1431009"/>
              <a:gd name="connsiteX2171" fmla="*/ 467632 w 2165703"/>
              <a:gd name="connsiteY2171" fmla="*/ 165467 h 1431009"/>
              <a:gd name="connsiteX2172" fmla="*/ 466388 w 2165703"/>
              <a:gd name="connsiteY2172" fmla="*/ 166348 h 1431009"/>
              <a:gd name="connsiteX2173" fmla="*/ 467555 w 2165703"/>
              <a:gd name="connsiteY2173" fmla="*/ 166941 h 1431009"/>
              <a:gd name="connsiteX2174" fmla="*/ 468206 w 2165703"/>
              <a:gd name="connsiteY2174" fmla="*/ 166559 h 1431009"/>
              <a:gd name="connsiteX2175" fmla="*/ 467632 w 2165703"/>
              <a:gd name="connsiteY2175" fmla="*/ 165467 h 1431009"/>
              <a:gd name="connsiteX2176" fmla="*/ 342154 w 2165703"/>
              <a:gd name="connsiteY2176" fmla="*/ 161847 h 1431009"/>
              <a:gd name="connsiteX2177" fmla="*/ 344776 w 2165703"/>
              <a:gd name="connsiteY2177" fmla="*/ 164525 h 1431009"/>
              <a:gd name="connsiteX2178" fmla="*/ 339302 w 2165703"/>
              <a:gd name="connsiteY2178" fmla="*/ 169175 h 1431009"/>
              <a:gd name="connsiteX2179" fmla="*/ 337121 w 2165703"/>
              <a:gd name="connsiteY2179" fmla="*/ 166860 h 1431009"/>
              <a:gd name="connsiteX2180" fmla="*/ 342154 w 2165703"/>
              <a:gd name="connsiteY2180" fmla="*/ 161847 h 1431009"/>
              <a:gd name="connsiteX2181" fmla="*/ 492352 w 2165703"/>
              <a:gd name="connsiteY2181" fmla="*/ 159269 h 1431009"/>
              <a:gd name="connsiteX2182" fmla="*/ 490974 w 2165703"/>
              <a:gd name="connsiteY2182" fmla="*/ 160130 h 1431009"/>
              <a:gd name="connsiteX2183" fmla="*/ 491740 w 2165703"/>
              <a:gd name="connsiteY2183" fmla="*/ 162444 h 1431009"/>
              <a:gd name="connsiteX2184" fmla="*/ 494380 w 2165703"/>
              <a:gd name="connsiteY2184" fmla="*/ 161335 h 1431009"/>
              <a:gd name="connsiteX2185" fmla="*/ 492352 w 2165703"/>
              <a:gd name="connsiteY2185" fmla="*/ 159269 h 1431009"/>
              <a:gd name="connsiteX2186" fmla="*/ 351137 w 2165703"/>
              <a:gd name="connsiteY2186" fmla="*/ 158103 h 1431009"/>
              <a:gd name="connsiteX2187" fmla="*/ 349770 w 2165703"/>
              <a:gd name="connsiteY2187" fmla="*/ 160614 h 1431009"/>
              <a:gd name="connsiteX2188" fmla="*/ 348661 w 2165703"/>
              <a:gd name="connsiteY2188" fmla="*/ 159543 h 1431009"/>
              <a:gd name="connsiteX2189" fmla="*/ 351187 w 2165703"/>
              <a:gd name="connsiteY2189" fmla="*/ 158013 h 1431009"/>
              <a:gd name="connsiteX2190" fmla="*/ 351226 w 2165703"/>
              <a:gd name="connsiteY2190" fmla="*/ 158051 h 1431009"/>
              <a:gd name="connsiteX2191" fmla="*/ 351137 w 2165703"/>
              <a:gd name="connsiteY2191" fmla="*/ 158103 h 1431009"/>
              <a:gd name="connsiteX2192" fmla="*/ 351322 w 2165703"/>
              <a:gd name="connsiteY2192" fmla="*/ 157937 h 1431009"/>
              <a:gd name="connsiteX2193" fmla="*/ 351238 w 2165703"/>
              <a:gd name="connsiteY2193" fmla="*/ 158037 h 1431009"/>
              <a:gd name="connsiteX2194" fmla="*/ 351199 w 2165703"/>
              <a:gd name="connsiteY2194" fmla="*/ 157999 h 1431009"/>
              <a:gd name="connsiteX2195" fmla="*/ 338597 w 2165703"/>
              <a:gd name="connsiteY2195" fmla="*/ 157151 h 1431009"/>
              <a:gd name="connsiteX2196" fmla="*/ 339859 w 2165703"/>
              <a:gd name="connsiteY2196" fmla="*/ 157841 h 1431009"/>
              <a:gd name="connsiteX2197" fmla="*/ 338635 w 2165703"/>
              <a:gd name="connsiteY2197" fmla="*/ 159008 h 1431009"/>
              <a:gd name="connsiteX2198" fmla="*/ 337966 w 2165703"/>
              <a:gd name="connsiteY2198" fmla="*/ 157707 h 1431009"/>
              <a:gd name="connsiteX2199" fmla="*/ 338597 w 2165703"/>
              <a:gd name="connsiteY2199" fmla="*/ 157151 h 1431009"/>
              <a:gd name="connsiteX2200" fmla="*/ 508961 w 2165703"/>
              <a:gd name="connsiteY2200" fmla="*/ 154639 h 1431009"/>
              <a:gd name="connsiteX2201" fmla="*/ 506799 w 2165703"/>
              <a:gd name="connsiteY2201" fmla="*/ 155155 h 1431009"/>
              <a:gd name="connsiteX2202" fmla="*/ 506454 w 2165703"/>
              <a:gd name="connsiteY2202" fmla="*/ 157718 h 1431009"/>
              <a:gd name="connsiteX2203" fmla="*/ 509955 w 2165703"/>
              <a:gd name="connsiteY2203" fmla="*/ 159728 h 1431009"/>
              <a:gd name="connsiteX2204" fmla="*/ 508961 w 2165703"/>
              <a:gd name="connsiteY2204" fmla="*/ 154639 h 1431009"/>
              <a:gd name="connsiteX2205" fmla="*/ 358634 w 2165703"/>
              <a:gd name="connsiteY2205" fmla="*/ 154263 h 1431009"/>
              <a:gd name="connsiteX2206" fmla="*/ 351322 w 2165703"/>
              <a:gd name="connsiteY2206" fmla="*/ 157937 h 1431009"/>
              <a:gd name="connsiteX2207" fmla="*/ 354258 w 2165703"/>
              <a:gd name="connsiteY2207" fmla="*/ 154478 h 1431009"/>
              <a:gd name="connsiteX2208" fmla="*/ 358854 w 2165703"/>
              <a:gd name="connsiteY2208" fmla="*/ 154153 h 1431009"/>
              <a:gd name="connsiteX2209" fmla="*/ 358930 w 2165703"/>
              <a:gd name="connsiteY2209" fmla="*/ 154247 h 1431009"/>
              <a:gd name="connsiteX2210" fmla="*/ 358634 w 2165703"/>
              <a:gd name="connsiteY2210" fmla="*/ 154263 h 1431009"/>
              <a:gd name="connsiteX2211" fmla="*/ 359081 w 2165703"/>
              <a:gd name="connsiteY2211" fmla="*/ 154122 h 1431009"/>
              <a:gd name="connsiteX2212" fmla="*/ 358934 w 2165703"/>
              <a:gd name="connsiteY2212" fmla="*/ 154251 h 1431009"/>
              <a:gd name="connsiteX2213" fmla="*/ 358858 w 2165703"/>
              <a:gd name="connsiteY2213" fmla="*/ 154156 h 1431009"/>
              <a:gd name="connsiteX2214" fmla="*/ 400749 w 2165703"/>
              <a:gd name="connsiteY2214" fmla="*/ 153797 h 1431009"/>
              <a:gd name="connsiteX2215" fmla="*/ 399811 w 2165703"/>
              <a:gd name="connsiteY2215" fmla="*/ 156265 h 1431009"/>
              <a:gd name="connsiteX2216" fmla="*/ 409435 w 2165703"/>
              <a:gd name="connsiteY2216" fmla="*/ 160436 h 1431009"/>
              <a:gd name="connsiteX2217" fmla="*/ 410757 w 2165703"/>
              <a:gd name="connsiteY2217" fmla="*/ 156780 h 1431009"/>
              <a:gd name="connsiteX2218" fmla="*/ 400749 w 2165703"/>
              <a:gd name="connsiteY2218" fmla="*/ 153797 h 1431009"/>
              <a:gd name="connsiteX2219" fmla="*/ 545755 w 2165703"/>
              <a:gd name="connsiteY2219" fmla="*/ 148192 h 1431009"/>
              <a:gd name="connsiteX2220" fmla="*/ 544645 w 2165703"/>
              <a:gd name="connsiteY2220" fmla="*/ 151214 h 1431009"/>
              <a:gd name="connsiteX2221" fmla="*/ 546290 w 2165703"/>
              <a:gd name="connsiteY2221" fmla="*/ 151559 h 1431009"/>
              <a:gd name="connsiteX2222" fmla="*/ 547036 w 2165703"/>
              <a:gd name="connsiteY2222" fmla="*/ 149033 h 1431009"/>
              <a:gd name="connsiteX2223" fmla="*/ 545755 w 2165703"/>
              <a:gd name="connsiteY2223" fmla="*/ 148192 h 1431009"/>
              <a:gd name="connsiteX2224" fmla="*/ 504406 w 2165703"/>
              <a:gd name="connsiteY2224" fmla="*/ 147752 h 1431009"/>
              <a:gd name="connsiteX2225" fmla="*/ 503641 w 2165703"/>
              <a:gd name="connsiteY2225" fmla="*/ 148020 h 1431009"/>
              <a:gd name="connsiteX2226" fmla="*/ 503679 w 2165703"/>
              <a:gd name="connsiteY2226" fmla="*/ 148805 h 1431009"/>
              <a:gd name="connsiteX2227" fmla="*/ 504904 w 2165703"/>
              <a:gd name="connsiteY2227" fmla="*/ 148364 h 1431009"/>
              <a:gd name="connsiteX2228" fmla="*/ 504406 w 2165703"/>
              <a:gd name="connsiteY2228" fmla="*/ 147752 h 1431009"/>
              <a:gd name="connsiteX2229" fmla="*/ 1700602 w 2165703"/>
              <a:gd name="connsiteY2229" fmla="*/ 146948 h 1431009"/>
              <a:gd name="connsiteX2230" fmla="*/ 1699319 w 2165703"/>
              <a:gd name="connsiteY2230" fmla="*/ 147485 h 1431009"/>
              <a:gd name="connsiteX2231" fmla="*/ 1699319 w 2165703"/>
              <a:gd name="connsiteY2231" fmla="*/ 148230 h 1431009"/>
              <a:gd name="connsiteX2232" fmla="*/ 1700602 w 2165703"/>
              <a:gd name="connsiteY2232" fmla="*/ 147656 h 1431009"/>
              <a:gd name="connsiteX2233" fmla="*/ 1700602 w 2165703"/>
              <a:gd name="connsiteY2233" fmla="*/ 146948 h 1431009"/>
              <a:gd name="connsiteX2234" fmla="*/ 367373 w 2165703"/>
              <a:gd name="connsiteY2234" fmla="*/ 146866 h 1431009"/>
              <a:gd name="connsiteX2235" fmla="*/ 366322 w 2165703"/>
              <a:gd name="connsiteY2235" fmla="*/ 153035 h 1431009"/>
              <a:gd name="connsiteX2236" fmla="*/ 359081 w 2165703"/>
              <a:gd name="connsiteY2236" fmla="*/ 154122 h 1431009"/>
              <a:gd name="connsiteX2237" fmla="*/ 593225 w 2165703"/>
              <a:gd name="connsiteY2237" fmla="*/ 141878 h 1431009"/>
              <a:gd name="connsiteX2238" fmla="*/ 592307 w 2165703"/>
              <a:gd name="connsiteY2238" fmla="*/ 143829 h 1431009"/>
              <a:gd name="connsiteX2239" fmla="*/ 593722 w 2165703"/>
              <a:gd name="connsiteY2239" fmla="*/ 144709 h 1431009"/>
              <a:gd name="connsiteX2240" fmla="*/ 594469 w 2165703"/>
              <a:gd name="connsiteY2240" fmla="*/ 143216 h 1431009"/>
              <a:gd name="connsiteX2241" fmla="*/ 593225 w 2165703"/>
              <a:gd name="connsiteY2241" fmla="*/ 141878 h 1431009"/>
              <a:gd name="connsiteX2242" fmla="*/ 466484 w 2165703"/>
              <a:gd name="connsiteY2242" fmla="*/ 140004 h 1431009"/>
              <a:gd name="connsiteX2243" fmla="*/ 457645 w 2165703"/>
              <a:gd name="connsiteY2243" fmla="*/ 159116 h 1431009"/>
              <a:gd name="connsiteX2244" fmla="*/ 466484 w 2165703"/>
              <a:gd name="connsiteY2244" fmla="*/ 140004 h 1431009"/>
              <a:gd name="connsiteX2245" fmla="*/ 504197 w 2165703"/>
              <a:gd name="connsiteY2245" fmla="*/ 133745 h 1431009"/>
              <a:gd name="connsiteX2246" fmla="*/ 503412 w 2165703"/>
              <a:gd name="connsiteY2246" fmla="*/ 138683 h 1431009"/>
              <a:gd name="connsiteX2247" fmla="*/ 505306 w 2165703"/>
              <a:gd name="connsiteY2247" fmla="*/ 138952 h 1431009"/>
              <a:gd name="connsiteX2248" fmla="*/ 505708 w 2165703"/>
              <a:gd name="connsiteY2248" fmla="*/ 133937 h 1431009"/>
              <a:gd name="connsiteX2249" fmla="*/ 504197 w 2165703"/>
              <a:gd name="connsiteY2249" fmla="*/ 133745 h 1431009"/>
              <a:gd name="connsiteX2250" fmla="*/ 392484 w 2165703"/>
              <a:gd name="connsiteY2250" fmla="*/ 132032 h 1431009"/>
              <a:gd name="connsiteX2251" fmla="*/ 393076 w 2165703"/>
              <a:gd name="connsiteY2251" fmla="*/ 133085 h 1431009"/>
              <a:gd name="connsiteX2252" fmla="*/ 390264 w 2165703"/>
              <a:gd name="connsiteY2252" fmla="*/ 134691 h 1431009"/>
              <a:gd name="connsiteX2253" fmla="*/ 389632 w 2165703"/>
              <a:gd name="connsiteY2253" fmla="*/ 133562 h 1431009"/>
              <a:gd name="connsiteX2254" fmla="*/ 392484 w 2165703"/>
              <a:gd name="connsiteY2254" fmla="*/ 132032 h 1431009"/>
              <a:gd name="connsiteX2255" fmla="*/ 479207 w 2165703"/>
              <a:gd name="connsiteY2255" fmla="*/ 124962 h 1431009"/>
              <a:gd name="connsiteX2256" fmla="*/ 484470 w 2165703"/>
              <a:gd name="connsiteY2256" fmla="*/ 146451 h 1431009"/>
              <a:gd name="connsiteX2257" fmla="*/ 492925 w 2165703"/>
              <a:gd name="connsiteY2257" fmla="*/ 141035 h 1431009"/>
              <a:gd name="connsiteX2258" fmla="*/ 494476 w 2165703"/>
              <a:gd name="connsiteY2258" fmla="*/ 142872 h 1431009"/>
              <a:gd name="connsiteX2259" fmla="*/ 488315 w 2165703"/>
              <a:gd name="connsiteY2259" fmla="*/ 154083 h 1431009"/>
              <a:gd name="connsiteX2260" fmla="*/ 497461 w 2165703"/>
              <a:gd name="connsiteY2260" fmla="*/ 144098 h 1431009"/>
              <a:gd name="connsiteX2261" fmla="*/ 485809 w 2165703"/>
              <a:gd name="connsiteY2261" fmla="*/ 127565 h 1431009"/>
              <a:gd name="connsiteX2262" fmla="*/ 487818 w 2165703"/>
              <a:gd name="connsiteY2262" fmla="*/ 138798 h 1431009"/>
              <a:gd name="connsiteX2263" fmla="*/ 485331 w 2165703"/>
              <a:gd name="connsiteY2263" fmla="*/ 139409 h 1431009"/>
              <a:gd name="connsiteX2264" fmla="*/ 479207 w 2165703"/>
              <a:gd name="connsiteY2264" fmla="*/ 124962 h 1431009"/>
              <a:gd name="connsiteX2265" fmla="*/ 879062 w 2165703"/>
              <a:gd name="connsiteY2265" fmla="*/ 121096 h 1431009"/>
              <a:gd name="connsiteX2266" fmla="*/ 878680 w 2165703"/>
              <a:gd name="connsiteY2266" fmla="*/ 121844 h 1431009"/>
              <a:gd name="connsiteX2267" fmla="*/ 879445 w 2165703"/>
              <a:gd name="connsiteY2267" fmla="*/ 122168 h 1431009"/>
              <a:gd name="connsiteX2268" fmla="*/ 879847 w 2165703"/>
              <a:gd name="connsiteY2268" fmla="*/ 121423 h 1431009"/>
              <a:gd name="connsiteX2269" fmla="*/ 879062 w 2165703"/>
              <a:gd name="connsiteY2269" fmla="*/ 121096 h 1431009"/>
              <a:gd name="connsiteX2270" fmla="*/ 485674 w 2165703"/>
              <a:gd name="connsiteY2270" fmla="*/ 119930 h 1431009"/>
              <a:gd name="connsiteX2271" fmla="*/ 483512 w 2165703"/>
              <a:gd name="connsiteY2271" fmla="*/ 120981 h 1431009"/>
              <a:gd name="connsiteX2272" fmla="*/ 484144 w 2165703"/>
              <a:gd name="connsiteY2272" fmla="*/ 122935 h 1431009"/>
              <a:gd name="connsiteX2273" fmla="*/ 486211 w 2165703"/>
              <a:gd name="connsiteY2273" fmla="*/ 121787 h 1431009"/>
              <a:gd name="connsiteX2274" fmla="*/ 485674 w 2165703"/>
              <a:gd name="connsiteY2274" fmla="*/ 119930 h 1431009"/>
              <a:gd name="connsiteX2275" fmla="*/ 811118 w 2165703"/>
              <a:gd name="connsiteY2275" fmla="*/ 119088 h 1431009"/>
              <a:gd name="connsiteX2276" fmla="*/ 809549 w 2165703"/>
              <a:gd name="connsiteY2276" fmla="*/ 119643 h 1431009"/>
              <a:gd name="connsiteX2277" fmla="*/ 810544 w 2165703"/>
              <a:gd name="connsiteY2277" fmla="*/ 121787 h 1431009"/>
              <a:gd name="connsiteX2278" fmla="*/ 815079 w 2165703"/>
              <a:gd name="connsiteY2278" fmla="*/ 120676 h 1431009"/>
              <a:gd name="connsiteX2279" fmla="*/ 811118 w 2165703"/>
              <a:gd name="connsiteY2279" fmla="*/ 119088 h 1431009"/>
              <a:gd name="connsiteX2280" fmla="*/ 737684 w 2165703"/>
              <a:gd name="connsiteY2280" fmla="*/ 117749 h 1431009"/>
              <a:gd name="connsiteX2281" fmla="*/ 734890 w 2165703"/>
              <a:gd name="connsiteY2281" fmla="*/ 120791 h 1431009"/>
              <a:gd name="connsiteX2282" fmla="*/ 735713 w 2165703"/>
              <a:gd name="connsiteY2282" fmla="*/ 121556 h 1431009"/>
              <a:gd name="connsiteX2283" fmla="*/ 739367 w 2165703"/>
              <a:gd name="connsiteY2283" fmla="*/ 119375 h 1431009"/>
              <a:gd name="connsiteX2284" fmla="*/ 737684 w 2165703"/>
              <a:gd name="connsiteY2284" fmla="*/ 117749 h 1431009"/>
              <a:gd name="connsiteX2285" fmla="*/ 889030 w 2165703"/>
              <a:gd name="connsiteY2285" fmla="*/ 117710 h 1431009"/>
              <a:gd name="connsiteX2286" fmla="*/ 889030 w 2165703"/>
              <a:gd name="connsiteY2286" fmla="*/ 120905 h 1431009"/>
              <a:gd name="connsiteX2287" fmla="*/ 890350 w 2165703"/>
              <a:gd name="connsiteY2287" fmla="*/ 120791 h 1431009"/>
              <a:gd name="connsiteX2288" fmla="*/ 889814 w 2165703"/>
              <a:gd name="connsiteY2288" fmla="*/ 117824 h 1431009"/>
              <a:gd name="connsiteX2289" fmla="*/ 889030 w 2165703"/>
              <a:gd name="connsiteY2289" fmla="*/ 117710 h 1431009"/>
              <a:gd name="connsiteX2290" fmla="*/ 847893 w 2165703"/>
              <a:gd name="connsiteY2290" fmla="*/ 117461 h 1431009"/>
              <a:gd name="connsiteX2291" fmla="*/ 847472 w 2165703"/>
              <a:gd name="connsiteY2291" fmla="*/ 118132 h 1431009"/>
              <a:gd name="connsiteX2292" fmla="*/ 847989 w 2165703"/>
              <a:gd name="connsiteY2292" fmla="*/ 119414 h 1431009"/>
              <a:gd name="connsiteX2293" fmla="*/ 848965 w 2165703"/>
              <a:gd name="connsiteY2293" fmla="*/ 118246 h 1431009"/>
              <a:gd name="connsiteX2294" fmla="*/ 847893 w 2165703"/>
              <a:gd name="connsiteY2294" fmla="*/ 117461 h 1431009"/>
              <a:gd name="connsiteX2295" fmla="*/ 730757 w 2165703"/>
              <a:gd name="connsiteY2295" fmla="*/ 113385 h 1431009"/>
              <a:gd name="connsiteX2296" fmla="*/ 729706 w 2165703"/>
              <a:gd name="connsiteY2296" fmla="*/ 114764 h 1431009"/>
              <a:gd name="connsiteX2297" fmla="*/ 730891 w 2165703"/>
              <a:gd name="connsiteY2297" fmla="*/ 116294 h 1431009"/>
              <a:gd name="connsiteX2298" fmla="*/ 732136 w 2165703"/>
              <a:gd name="connsiteY2298" fmla="*/ 113960 h 1431009"/>
              <a:gd name="connsiteX2299" fmla="*/ 730757 w 2165703"/>
              <a:gd name="connsiteY2299" fmla="*/ 113385 h 1431009"/>
              <a:gd name="connsiteX2300" fmla="*/ 526813 w 2165703"/>
              <a:gd name="connsiteY2300" fmla="*/ 112773 h 1431009"/>
              <a:gd name="connsiteX2301" fmla="*/ 524651 w 2165703"/>
              <a:gd name="connsiteY2301" fmla="*/ 113654 h 1431009"/>
              <a:gd name="connsiteX2302" fmla="*/ 526754 w 2165703"/>
              <a:gd name="connsiteY2302" fmla="*/ 119604 h 1431009"/>
              <a:gd name="connsiteX2303" fmla="*/ 529186 w 2165703"/>
              <a:gd name="connsiteY2303" fmla="*/ 118667 h 1431009"/>
              <a:gd name="connsiteX2304" fmla="*/ 526813 w 2165703"/>
              <a:gd name="connsiteY2304" fmla="*/ 112773 h 1431009"/>
              <a:gd name="connsiteX2305" fmla="*/ 919299 w 2165703"/>
              <a:gd name="connsiteY2305" fmla="*/ 109061 h 1431009"/>
              <a:gd name="connsiteX2306" fmla="*/ 919395 w 2165703"/>
              <a:gd name="connsiteY2306" fmla="*/ 109788 h 1431009"/>
              <a:gd name="connsiteX2307" fmla="*/ 927680 w 2165703"/>
              <a:gd name="connsiteY2307" fmla="*/ 109788 h 1431009"/>
              <a:gd name="connsiteX2308" fmla="*/ 927642 w 2165703"/>
              <a:gd name="connsiteY2308" fmla="*/ 109061 h 1431009"/>
              <a:gd name="connsiteX2309" fmla="*/ 919299 w 2165703"/>
              <a:gd name="connsiteY2309" fmla="*/ 109061 h 1431009"/>
              <a:gd name="connsiteX2310" fmla="*/ 776161 w 2165703"/>
              <a:gd name="connsiteY2310" fmla="*/ 108877 h 1431009"/>
              <a:gd name="connsiteX2311" fmla="*/ 777385 w 2165703"/>
              <a:gd name="connsiteY2311" fmla="*/ 109681 h 1431009"/>
              <a:gd name="connsiteX2312" fmla="*/ 775932 w 2165703"/>
              <a:gd name="connsiteY2312" fmla="*/ 110562 h 1431009"/>
              <a:gd name="connsiteX2313" fmla="*/ 775415 w 2165703"/>
              <a:gd name="connsiteY2313" fmla="*/ 109259 h 1431009"/>
              <a:gd name="connsiteX2314" fmla="*/ 776161 w 2165703"/>
              <a:gd name="connsiteY2314" fmla="*/ 108877 h 1431009"/>
              <a:gd name="connsiteX2315" fmla="*/ 521551 w 2165703"/>
              <a:gd name="connsiteY2315" fmla="*/ 108278 h 1431009"/>
              <a:gd name="connsiteX2316" fmla="*/ 516103 w 2165703"/>
              <a:gd name="connsiteY2316" fmla="*/ 110129 h 1431009"/>
              <a:gd name="connsiteX2317" fmla="*/ 515677 w 2165703"/>
              <a:gd name="connsiteY2317" fmla="*/ 110171 h 1431009"/>
              <a:gd name="connsiteX2318" fmla="*/ 515706 w 2165703"/>
              <a:gd name="connsiteY2318" fmla="*/ 110252 h 1431009"/>
              <a:gd name="connsiteX2319" fmla="*/ 492984 w 2165703"/>
              <a:gd name="connsiteY2319" fmla="*/ 112294 h 1431009"/>
              <a:gd name="connsiteX2320" fmla="*/ 492505 w 2165703"/>
              <a:gd name="connsiteY2320" fmla="*/ 114151 h 1431009"/>
              <a:gd name="connsiteX2321" fmla="*/ 507794 w 2165703"/>
              <a:gd name="connsiteY2321" fmla="*/ 119873 h 1431009"/>
              <a:gd name="connsiteX2322" fmla="*/ 506128 w 2165703"/>
              <a:gd name="connsiteY2322" fmla="*/ 126341 h 1431009"/>
              <a:gd name="connsiteX2323" fmla="*/ 517072 w 2165703"/>
              <a:gd name="connsiteY2323" fmla="*/ 144614 h 1431009"/>
              <a:gd name="connsiteX2324" fmla="*/ 516346 w 2165703"/>
              <a:gd name="connsiteY2324" fmla="*/ 130474 h 1431009"/>
              <a:gd name="connsiteX2325" fmla="*/ 519254 w 2165703"/>
              <a:gd name="connsiteY2325" fmla="*/ 119992 h 1431009"/>
              <a:gd name="connsiteX2326" fmla="*/ 515706 w 2165703"/>
              <a:gd name="connsiteY2326" fmla="*/ 110252 h 1431009"/>
              <a:gd name="connsiteX2327" fmla="*/ 515753 w 2165703"/>
              <a:gd name="connsiteY2327" fmla="*/ 110247 h 1431009"/>
              <a:gd name="connsiteX2328" fmla="*/ 516103 w 2165703"/>
              <a:gd name="connsiteY2328" fmla="*/ 110129 h 1431009"/>
              <a:gd name="connsiteX2329" fmla="*/ 521818 w 2165703"/>
              <a:gd name="connsiteY2329" fmla="*/ 109559 h 1431009"/>
              <a:gd name="connsiteX2330" fmla="*/ 521551 w 2165703"/>
              <a:gd name="connsiteY2330" fmla="*/ 108278 h 1431009"/>
              <a:gd name="connsiteX2331" fmla="*/ 1626955 w 2165703"/>
              <a:gd name="connsiteY2331" fmla="*/ 107710 h 1431009"/>
              <a:gd name="connsiteX2332" fmla="*/ 1627682 w 2165703"/>
              <a:gd name="connsiteY2332" fmla="*/ 108054 h 1431009"/>
              <a:gd name="connsiteX2333" fmla="*/ 1627606 w 2165703"/>
              <a:gd name="connsiteY2333" fmla="*/ 108819 h 1431009"/>
              <a:gd name="connsiteX2334" fmla="*/ 1626458 w 2165703"/>
              <a:gd name="connsiteY2334" fmla="*/ 108323 h 1431009"/>
              <a:gd name="connsiteX2335" fmla="*/ 1626955 w 2165703"/>
              <a:gd name="connsiteY2335" fmla="*/ 107710 h 1431009"/>
              <a:gd name="connsiteX2336" fmla="*/ 861554 w 2165703"/>
              <a:gd name="connsiteY2336" fmla="*/ 107572 h 1431009"/>
              <a:gd name="connsiteX2337" fmla="*/ 856982 w 2165703"/>
              <a:gd name="connsiteY2337" fmla="*/ 109214 h 1431009"/>
              <a:gd name="connsiteX2338" fmla="*/ 858913 w 2165703"/>
              <a:gd name="connsiteY2338" fmla="*/ 111263 h 1431009"/>
              <a:gd name="connsiteX2339" fmla="*/ 862244 w 2165703"/>
              <a:gd name="connsiteY2339" fmla="*/ 108680 h 1431009"/>
              <a:gd name="connsiteX2340" fmla="*/ 861554 w 2165703"/>
              <a:gd name="connsiteY2340" fmla="*/ 107572 h 1431009"/>
              <a:gd name="connsiteX2341" fmla="*/ 635050 w 2165703"/>
              <a:gd name="connsiteY2341" fmla="*/ 104145 h 1431009"/>
              <a:gd name="connsiteX2342" fmla="*/ 634438 w 2165703"/>
              <a:gd name="connsiteY2342" fmla="*/ 104623 h 1431009"/>
              <a:gd name="connsiteX2343" fmla="*/ 635242 w 2165703"/>
              <a:gd name="connsiteY2343" fmla="*/ 105793 h 1431009"/>
              <a:gd name="connsiteX2344" fmla="*/ 636353 w 2165703"/>
              <a:gd name="connsiteY2344" fmla="*/ 104815 h 1431009"/>
              <a:gd name="connsiteX2345" fmla="*/ 635050 w 2165703"/>
              <a:gd name="connsiteY2345" fmla="*/ 104145 h 1431009"/>
              <a:gd name="connsiteX2346" fmla="*/ 570150 w 2165703"/>
              <a:gd name="connsiteY2346" fmla="*/ 103322 h 1431009"/>
              <a:gd name="connsiteX2347" fmla="*/ 572809 w 2165703"/>
              <a:gd name="connsiteY2347" fmla="*/ 112524 h 1431009"/>
              <a:gd name="connsiteX2348" fmla="*/ 570150 w 2165703"/>
              <a:gd name="connsiteY2348" fmla="*/ 103322 h 1431009"/>
              <a:gd name="connsiteX2349" fmla="*/ 712828 w 2165703"/>
              <a:gd name="connsiteY2349" fmla="*/ 103246 h 1431009"/>
              <a:gd name="connsiteX2350" fmla="*/ 710953 w 2165703"/>
              <a:gd name="connsiteY2350" fmla="*/ 104414 h 1431009"/>
              <a:gd name="connsiteX2351" fmla="*/ 712811 w 2165703"/>
              <a:gd name="connsiteY2351" fmla="*/ 106004 h 1431009"/>
              <a:gd name="connsiteX2352" fmla="*/ 714493 w 2165703"/>
              <a:gd name="connsiteY2352" fmla="*/ 104968 h 1431009"/>
              <a:gd name="connsiteX2353" fmla="*/ 712828 w 2165703"/>
              <a:gd name="connsiteY2353" fmla="*/ 103246 h 1431009"/>
              <a:gd name="connsiteX2354" fmla="*/ 593492 w 2165703"/>
              <a:gd name="connsiteY2354" fmla="*/ 103226 h 1431009"/>
              <a:gd name="connsiteX2355" fmla="*/ 584653 w 2165703"/>
              <a:gd name="connsiteY2355" fmla="*/ 111893 h 1431009"/>
              <a:gd name="connsiteX2356" fmla="*/ 586280 w 2165703"/>
              <a:gd name="connsiteY2356" fmla="*/ 113654 h 1431009"/>
              <a:gd name="connsiteX2357" fmla="*/ 595214 w 2165703"/>
              <a:gd name="connsiteY2357" fmla="*/ 105102 h 1431009"/>
              <a:gd name="connsiteX2358" fmla="*/ 593492 w 2165703"/>
              <a:gd name="connsiteY2358" fmla="*/ 103226 h 1431009"/>
              <a:gd name="connsiteX2359" fmla="*/ 970521 w 2165703"/>
              <a:gd name="connsiteY2359" fmla="*/ 101810 h 1431009"/>
              <a:gd name="connsiteX2360" fmla="*/ 965813 w 2165703"/>
              <a:gd name="connsiteY2360" fmla="*/ 101830 h 1431009"/>
              <a:gd name="connsiteX2361" fmla="*/ 965851 w 2165703"/>
              <a:gd name="connsiteY2361" fmla="*/ 103895 h 1431009"/>
              <a:gd name="connsiteX2362" fmla="*/ 970674 w 2165703"/>
              <a:gd name="connsiteY2362" fmla="*/ 103188 h 1431009"/>
              <a:gd name="connsiteX2363" fmla="*/ 970521 w 2165703"/>
              <a:gd name="connsiteY2363" fmla="*/ 101810 h 1431009"/>
              <a:gd name="connsiteX2364" fmla="*/ 677623 w 2165703"/>
              <a:gd name="connsiteY2364" fmla="*/ 97008 h 1431009"/>
              <a:gd name="connsiteX2365" fmla="*/ 672113 w 2165703"/>
              <a:gd name="connsiteY2365" fmla="*/ 98903 h 1431009"/>
              <a:gd name="connsiteX2366" fmla="*/ 672955 w 2165703"/>
              <a:gd name="connsiteY2366" fmla="*/ 101122 h 1431009"/>
              <a:gd name="connsiteX2367" fmla="*/ 678370 w 2165703"/>
              <a:gd name="connsiteY2367" fmla="*/ 98980 h 1431009"/>
              <a:gd name="connsiteX2368" fmla="*/ 677623 w 2165703"/>
              <a:gd name="connsiteY2368" fmla="*/ 97008 h 1431009"/>
              <a:gd name="connsiteX2369" fmla="*/ 752226 w 2165703"/>
              <a:gd name="connsiteY2369" fmla="*/ 96894 h 1431009"/>
              <a:gd name="connsiteX2370" fmla="*/ 744304 w 2165703"/>
              <a:gd name="connsiteY2370" fmla="*/ 101409 h 1431009"/>
              <a:gd name="connsiteX2371" fmla="*/ 745873 w 2165703"/>
              <a:gd name="connsiteY2371" fmla="*/ 104106 h 1431009"/>
              <a:gd name="connsiteX2372" fmla="*/ 753738 w 2165703"/>
              <a:gd name="connsiteY2372" fmla="*/ 99476 h 1431009"/>
              <a:gd name="connsiteX2373" fmla="*/ 752226 w 2165703"/>
              <a:gd name="connsiteY2373" fmla="*/ 96894 h 1431009"/>
              <a:gd name="connsiteX2374" fmla="*/ 739520 w 2165703"/>
              <a:gd name="connsiteY2374" fmla="*/ 96818 h 1431009"/>
              <a:gd name="connsiteX2375" fmla="*/ 727543 w 2165703"/>
              <a:gd name="connsiteY2375" fmla="*/ 100394 h 1431009"/>
              <a:gd name="connsiteX2376" fmla="*/ 727792 w 2165703"/>
              <a:gd name="connsiteY2376" fmla="*/ 102404 h 1431009"/>
              <a:gd name="connsiteX2377" fmla="*/ 736747 w 2165703"/>
              <a:gd name="connsiteY2377" fmla="*/ 105026 h 1431009"/>
              <a:gd name="connsiteX2378" fmla="*/ 739520 w 2165703"/>
              <a:gd name="connsiteY2378" fmla="*/ 96818 h 1431009"/>
              <a:gd name="connsiteX2379" fmla="*/ 986804 w 2165703"/>
              <a:gd name="connsiteY2379" fmla="*/ 90962 h 1431009"/>
              <a:gd name="connsiteX2380" fmla="*/ 970329 w 2165703"/>
              <a:gd name="connsiteY2380" fmla="*/ 95210 h 1431009"/>
              <a:gd name="connsiteX2381" fmla="*/ 971152 w 2165703"/>
              <a:gd name="connsiteY2381" fmla="*/ 97985 h 1431009"/>
              <a:gd name="connsiteX2382" fmla="*/ 987512 w 2165703"/>
              <a:gd name="connsiteY2382" fmla="*/ 93142 h 1431009"/>
              <a:gd name="connsiteX2383" fmla="*/ 986804 w 2165703"/>
              <a:gd name="connsiteY2383" fmla="*/ 90962 h 1431009"/>
              <a:gd name="connsiteX2384" fmla="*/ 560545 w 2165703"/>
              <a:gd name="connsiteY2384" fmla="*/ 90412 h 1431009"/>
              <a:gd name="connsiteX2385" fmla="*/ 561559 w 2165703"/>
              <a:gd name="connsiteY2385" fmla="*/ 91599 h 1431009"/>
              <a:gd name="connsiteX2386" fmla="*/ 560181 w 2165703"/>
              <a:gd name="connsiteY2386" fmla="*/ 92345 h 1431009"/>
              <a:gd name="connsiteX2387" fmla="*/ 559204 w 2165703"/>
              <a:gd name="connsiteY2387" fmla="*/ 91101 h 1431009"/>
              <a:gd name="connsiteX2388" fmla="*/ 560545 w 2165703"/>
              <a:gd name="connsiteY2388" fmla="*/ 90412 h 1431009"/>
              <a:gd name="connsiteX2389" fmla="*/ 1143584 w 2165703"/>
              <a:gd name="connsiteY2389" fmla="*/ 87766 h 1431009"/>
              <a:gd name="connsiteX2390" fmla="*/ 1143449 w 2165703"/>
              <a:gd name="connsiteY2390" fmla="*/ 90177 h 1431009"/>
              <a:gd name="connsiteX2391" fmla="*/ 1148999 w 2165703"/>
              <a:gd name="connsiteY2391" fmla="*/ 89891 h 1431009"/>
              <a:gd name="connsiteX2392" fmla="*/ 1148960 w 2165703"/>
              <a:gd name="connsiteY2392" fmla="*/ 88091 h 1431009"/>
              <a:gd name="connsiteX2393" fmla="*/ 1143584 w 2165703"/>
              <a:gd name="connsiteY2393" fmla="*/ 87766 h 1431009"/>
              <a:gd name="connsiteX2394" fmla="*/ 668401 w 2165703"/>
              <a:gd name="connsiteY2394" fmla="*/ 85433 h 1431009"/>
              <a:gd name="connsiteX2395" fmla="*/ 667063 w 2165703"/>
              <a:gd name="connsiteY2395" fmla="*/ 86657 h 1431009"/>
              <a:gd name="connsiteX2396" fmla="*/ 667597 w 2165703"/>
              <a:gd name="connsiteY2396" fmla="*/ 88052 h 1431009"/>
              <a:gd name="connsiteX2397" fmla="*/ 669778 w 2165703"/>
              <a:gd name="connsiteY2397" fmla="*/ 86485 h 1431009"/>
              <a:gd name="connsiteX2398" fmla="*/ 668401 w 2165703"/>
              <a:gd name="connsiteY2398" fmla="*/ 85433 h 1431009"/>
              <a:gd name="connsiteX2399" fmla="*/ 639432 w 2165703"/>
              <a:gd name="connsiteY2399" fmla="*/ 84667 h 1431009"/>
              <a:gd name="connsiteX2400" fmla="*/ 628873 w 2165703"/>
              <a:gd name="connsiteY2400" fmla="*/ 98492 h 1431009"/>
              <a:gd name="connsiteX2401" fmla="*/ 628584 w 2165703"/>
              <a:gd name="connsiteY2401" fmla="*/ 98694 h 1431009"/>
              <a:gd name="connsiteX2402" fmla="*/ 628280 w 2165703"/>
              <a:gd name="connsiteY2402" fmla="*/ 99033 h 1431009"/>
              <a:gd name="connsiteX2403" fmla="*/ 618711 w 2165703"/>
              <a:gd name="connsiteY2403" fmla="*/ 105677 h 1431009"/>
              <a:gd name="connsiteX2404" fmla="*/ 620529 w 2165703"/>
              <a:gd name="connsiteY2404" fmla="*/ 107725 h 1431009"/>
              <a:gd name="connsiteX2405" fmla="*/ 628280 w 2165703"/>
              <a:gd name="connsiteY2405" fmla="*/ 99033 h 1431009"/>
              <a:gd name="connsiteX2406" fmla="*/ 628660 w 2165703"/>
              <a:gd name="connsiteY2406" fmla="*/ 98770 h 1431009"/>
              <a:gd name="connsiteX2407" fmla="*/ 628873 w 2165703"/>
              <a:gd name="connsiteY2407" fmla="*/ 98492 h 1431009"/>
              <a:gd name="connsiteX2408" fmla="*/ 636010 w 2165703"/>
              <a:gd name="connsiteY2408" fmla="*/ 93506 h 1431009"/>
              <a:gd name="connsiteX2409" fmla="*/ 641212 w 2165703"/>
              <a:gd name="connsiteY2409" fmla="*/ 86198 h 1431009"/>
              <a:gd name="connsiteX2410" fmla="*/ 639432 w 2165703"/>
              <a:gd name="connsiteY2410" fmla="*/ 84667 h 1431009"/>
              <a:gd name="connsiteX2411" fmla="*/ 776161 w 2165703"/>
              <a:gd name="connsiteY2411" fmla="*/ 84026 h 1431009"/>
              <a:gd name="connsiteX2412" fmla="*/ 777694 w 2165703"/>
              <a:gd name="connsiteY2412" fmla="*/ 84638 h 1431009"/>
              <a:gd name="connsiteX2413" fmla="*/ 776774 w 2165703"/>
              <a:gd name="connsiteY2413" fmla="*/ 85919 h 1431009"/>
              <a:gd name="connsiteX2414" fmla="*/ 775281 w 2165703"/>
              <a:gd name="connsiteY2414" fmla="*/ 85384 h 1431009"/>
              <a:gd name="connsiteX2415" fmla="*/ 776161 w 2165703"/>
              <a:gd name="connsiteY2415" fmla="*/ 84026 h 1431009"/>
              <a:gd name="connsiteX2416" fmla="*/ 711834 w 2165703"/>
              <a:gd name="connsiteY2416" fmla="*/ 82313 h 1431009"/>
              <a:gd name="connsiteX2417" fmla="*/ 697503 w 2165703"/>
              <a:gd name="connsiteY2417" fmla="*/ 91133 h 1431009"/>
              <a:gd name="connsiteX2418" fmla="*/ 698786 w 2165703"/>
              <a:gd name="connsiteY2418" fmla="*/ 92817 h 1431009"/>
              <a:gd name="connsiteX2419" fmla="*/ 711834 w 2165703"/>
              <a:gd name="connsiteY2419" fmla="*/ 82313 h 1431009"/>
              <a:gd name="connsiteX2420" fmla="*/ 817873 w 2165703"/>
              <a:gd name="connsiteY2420" fmla="*/ 81549 h 1431009"/>
              <a:gd name="connsiteX2421" fmla="*/ 817968 w 2165703"/>
              <a:gd name="connsiteY2421" fmla="*/ 81626 h 1431009"/>
              <a:gd name="connsiteX2422" fmla="*/ 817808 w 2165703"/>
              <a:gd name="connsiteY2422" fmla="*/ 81705 h 1431009"/>
              <a:gd name="connsiteX2423" fmla="*/ 818096 w 2165703"/>
              <a:gd name="connsiteY2423" fmla="*/ 81449 h 1431009"/>
              <a:gd name="connsiteX2424" fmla="*/ 818063 w 2165703"/>
              <a:gd name="connsiteY2424" fmla="*/ 81545 h 1431009"/>
              <a:gd name="connsiteX2425" fmla="*/ 817968 w 2165703"/>
              <a:gd name="connsiteY2425" fmla="*/ 81469 h 1431009"/>
              <a:gd name="connsiteX2426" fmla="*/ 898042 w 2165703"/>
              <a:gd name="connsiteY2426" fmla="*/ 81280 h 1431009"/>
              <a:gd name="connsiteX2427" fmla="*/ 892397 w 2165703"/>
              <a:gd name="connsiteY2427" fmla="*/ 91115 h 1431009"/>
              <a:gd name="connsiteX2428" fmla="*/ 894636 w 2165703"/>
              <a:gd name="connsiteY2428" fmla="*/ 92590 h 1431009"/>
              <a:gd name="connsiteX2429" fmla="*/ 900051 w 2165703"/>
              <a:gd name="connsiteY2429" fmla="*/ 82409 h 1431009"/>
              <a:gd name="connsiteX2430" fmla="*/ 898042 w 2165703"/>
              <a:gd name="connsiteY2430" fmla="*/ 81280 h 1431009"/>
              <a:gd name="connsiteX2431" fmla="*/ 948364 w 2165703"/>
              <a:gd name="connsiteY2431" fmla="*/ 79826 h 1431009"/>
              <a:gd name="connsiteX2432" fmla="*/ 931067 w 2165703"/>
              <a:gd name="connsiteY2432" fmla="*/ 94311 h 1431009"/>
              <a:gd name="connsiteX2433" fmla="*/ 948537 w 2165703"/>
              <a:gd name="connsiteY2433" fmla="*/ 94311 h 1431009"/>
              <a:gd name="connsiteX2434" fmla="*/ 950239 w 2165703"/>
              <a:gd name="connsiteY2434" fmla="*/ 80285 h 1431009"/>
              <a:gd name="connsiteX2435" fmla="*/ 948364 w 2165703"/>
              <a:gd name="connsiteY2435" fmla="*/ 79826 h 1431009"/>
              <a:gd name="connsiteX2436" fmla="*/ 964704 w 2165703"/>
              <a:gd name="connsiteY2436" fmla="*/ 79366 h 1431009"/>
              <a:gd name="connsiteX2437" fmla="*/ 958085 w 2165703"/>
              <a:gd name="connsiteY2437" fmla="*/ 86580 h 1431009"/>
              <a:gd name="connsiteX2438" fmla="*/ 964704 w 2165703"/>
              <a:gd name="connsiteY2438" fmla="*/ 79366 h 1431009"/>
              <a:gd name="connsiteX2439" fmla="*/ 1326827 w 2165703"/>
              <a:gd name="connsiteY2439" fmla="*/ 78923 h 1431009"/>
              <a:gd name="connsiteX2440" fmla="*/ 1345387 w 2165703"/>
              <a:gd name="connsiteY2440" fmla="*/ 80378 h 1431009"/>
              <a:gd name="connsiteX2441" fmla="*/ 1345196 w 2165703"/>
              <a:gd name="connsiteY2441" fmla="*/ 82540 h 1431009"/>
              <a:gd name="connsiteX2442" fmla="*/ 1326635 w 2165703"/>
              <a:gd name="connsiteY2442" fmla="*/ 81067 h 1431009"/>
              <a:gd name="connsiteX2443" fmla="*/ 1326827 w 2165703"/>
              <a:gd name="connsiteY2443" fmla="*/ 78923 h 1431009"/>
              <a:gd name="connsiteX2444" fmla="*/ 910842 w 2165703"/>
              <a:gd name="connsiteY2444" fmla="*/ 76650 h 1431009"/>
              <a:gd name="connsiteX2445" fmla="*/ 916831 w 2165703"/>
              <a:gd name="connsiteY2445" fmla="*/ 83959 h 1431009"/>
              <a:gd name="connsiteX2446" fmla="*/ 922323 w 2165703"/>
              <a:gd name="connsiteY2446" fmla="*/ 77415 h 1431009"/>
              <a:gd name="connsiteX2447" fmla="*/ 910842 w 2165703"/>
              <a:gd name="connsiteY2447" fmla="*/ 76650 h 1431009"/>
              <a:gd name="connsiteX2448" fmla="*/ 1009936 w 2165703"/>
              <a:gd name="connsiteY2448" fmla="*/ 76574 h 1431009"/>
              <a:gd name="connsiteX2449" fmla="*/ 986478 w 2165703"/>
              <a:gd name="connsiteY2449" fmla="*/ 76784 h 1431009"/>
              <a:gd name="connsiteX2450" fmla="*/ 970080 w 2165703"/>
              <a:gd name="connsiteY2450" fmla="*/ 86024 h 1431009"/>
              <a:gd name="connsiteX2451" fmla="*/ 989501 w 2165703"/>
              <a:gd name="connsiteY2451" fmla="*/ 85316 h 1431009"/>
              <a:gd name="connsiteX2452" fmla="*/ 1008808 w 2165703"/>
              <a:gd name="connsiteY2452" fmla="*/ 83519 h 1431009"/>
              <a:gd name="connsiteX2453" fmla="*/ 1031958 w 2165703"/>
              <a:gd name="connsiteY2453" fmla="*/ 85069 h 1431009"/>
              <a:gd name="connsiteX2454" fmla="*/ 1009936 w 2165703"/>
              <a:gd name="connsiteY2454" fmla="*/ 76574 h 1431009"/>
              <a:gd name="connsiteX2455" fmla="*/ 941533 w 2165703"/>
              <a:gd name="connsiteY2455" fmla="*/ 76115 h 1431009"/>
              <a:gd name="connsiteX2456" fmla="*/ 932654 w 2165703"/>
              <a:gd name="connsiteY2456" fmla="*/ 83365 h 1431009"/>
              <a:gd name="connsiteX2457" fmla="*/ 934243 w 2165703"/>
              <a:gd name="connsiteY2457" fmla="*/ 85528 h 1431009"/>
              <a:gd name="connsiteX2458" fmla="*/ 943543 w 2165703"/>
              <a:gd name="connsiteY2458" fmla="*/ 78773 h 1431009"/>
              <a:gd name="connsiteX2459" fmla="*/ 941533 w 2165703"/>
              <a:gd name="connsiteY2459" fmla="*/ 76115 h 1431009"/>
              <a:gd name="connsiteX2460" fmla="*/ 751824 w 2165703"/>
              <a:gd name="connsiteY2460" fmla="*/ 75214 h 1431009"/>
              <a:gd name="connsiteX2461" fmla="*/ 728959 w 2165703"/>
              <a:gd name="connsiteY2461" fmla="*/ 83517 h 1431009"/>
              <a:gd name="connsiteX2462" fmla="*/ 728959 w 2165703"/>
              <a:gd name="connsiteY2462" fmla="*/ 76400 h 1431009"/>
              <a:gd name="connsiteX2463" fmla="*/ 751824 w 2165703"/>
              <a:gd name="connsiteY2463" fmla="*/ 75214 h 1431009"/>
              <a:gd name="connsiteX2464" fmla="*/ 1587465 w 2165703"/>
              <a:gd name="connsiteY2464" fmla="*/ 72854 h 1431009"/>
              <a:gd name="connsiteX2465" fmla="*/ 1589742 w 2165703"/>
              <a:gd name="connsiteY2465" fmla="*/ 74405 h 1431009"/>
              <a:gd name="connsiteX2466" fmla="*/ 1587905 w 2165703"/>
              <a:gd name="connsiteY2466" fmla="*/ 76300 h 1431009"/>
              <a:gd name="connsiteX2467" fmla="*/ 1585571 w 2165703"/>
              <a:gd name="connsiteY2467" fmla="*/ 74385 h 1431009"/>
              <a:gd name="connsiteX2468" fmla="*/ 1587465 w 2165703"/>
              <a:gd name="connsiteY2468" fmla="*/ 72854 h 1431009"/>
              <a:gd name="connsiteX2469" fmla="*/ 827535 w 2165703"/>
              <a:gd name="connsiteY2469" fmla="*/ 71901 h 1431009"/>
              <a:gd name="connsiteX2470" fmla="*/ 827574 w 2165703"/>
              <a:gd name="connsiteY2470" fmla="*/ 71922 h 1431009"/>
              <a:gd name="connsiteX2471" fmla="*/ 827613 w 2165703"/>
              <a:gd name="connsiteY2471" fmla="*/ 71973 h 1431009"/>
              <a:gd name="connsiteX2472" fmla="*/ 827626 w 2165703"/>
              <a:gd name="connsiteY2472" fmla="*/ 71950 h 1431009"/>
              <a:gd name="connsiteX2473" fmla="*/ 834270 w 2165703"/>
              <a:gd name="connsiteY2473" fmla="*/ 75461 h 1431009"/>
              <a:gd name="connsiteX2474" fmla="*/ 842880 w 2165703"/>
              <a:gd name="connsiteY2474" fmla="*/ 77681 h 1431009"/>
              <a:gd name="connsiteX2475" fmla="*/ 842880 w 2165703"/>
              <a:gd name="connsiteY2475" fmla="*/ 77674 h 1431009"/>
              <a:gd name="connsiteX2476" fmla="*/ 844162 w 2165703"/>
              <a:gd name="connsiteY2476" fmla="*/ 80888 h 1431009"/>
              <a:gd name="connsiteX2477" fmla="*/ 842650 w 2165703"/>
              <a:gd name="connsiteY2477" fmla="*/ 81577 h 1431009"/>
              <a:gd name="connsiteX2478" fmla="*/ 842880 w 2165703"/>
              <a:gd name="connsiteY2478" fmla="*/ 77681 h 1431009"/>
              <a:gd name="connsiteX2479" fmla="*/ 818096 w 2165703"/>
              <a:gd name="connsiteY2479" fmla="*/ 81449 h 1431009"/>
              <a:gd name="connsiteX2480" fmla="*/ 820073 w 2165703"/>
              <a:gd name="connsiteY2480" fmla="*/ 75652 h 1431009"/>
              <a:gd name="connsiteX2481" fmla="*/ 827611 w 2165703"/>
              <a:gd name="connsiteY2481" fmla="*/ 71978 h 1431009"/>
              <a:gd name="connsiteX2482" fmla="*/ 827535 w 2165703"/>
              <a:gd name="connsiteY2482" fmla="*/ 71901 h 1431009"/>
              <a:gd name="connsiteX2483" fmla="*/ 827717 w 2165703"/>
              <a:gd name="connsiteY2483" fmla="*/ 71798 h 1431009"/>
              <a:gd name="connsiteX2484" fmla="*/ 827626 w 2165703"/>
              <a:gd name="connsiteY2484" fmla="*/ 71950 h 1431009"/>
              <a:gd name="connsiteX2485" fmla="*/ 827574 w 2165703"/>
              <a:gd name="connsiteY2485" fmla="*/ 71922 h 1431009"/>
              <a:gd name="connsiteX2486" fmla="*/ 827554 w 2165703"/>
              <a:gd name="connsiteY2486" fmla="*/ 71897 h 1431009"/>
              <a:gd name="connsiteX2487" fmla="*/ 960897 w 2165703"/>
              <a:gd name="connsiteY2487" fmla="*/ 70966 h 1431009"/>
              <a:gd name="connsiteX2488" fmla="*/ 956056 w 2165703"/>
              <a:gd name="connsiteY2488" fmla="*/ 71731 h 1431009"/>
              <a:gd name="connsiteX2489" fmla="*/ 956210 w 2165703"/>
              <a:gd name="connsiteY2489" fmla="*/ 73033 h 1431009"/>
              <a:gd name="connsiteX2490" fmla="*/ 961050 w 2165703"/>
              <a:gd name="connsiteY2490" fmla="*/ 73033 h 1431009"/>
              <a:gd name="connsiteX2491" fmla="*/ 960897 w 2165703"/>
              <a:gd name="connsiteY2491" fmla="*/ 70966 h 1431009"/>
              <a:gd name="connsiteX2492" fmla="*/ 853121 w 2165703"/>
              <a:gd name="connsiteY2492" fmla="*/ 70669 h 1431009"/>
              <a:gd name="connsiteX2493" fmla="*/ 859258 w 2165703"/>
              <a:gd name="connsiteY2493" fmla="*/ 70712 h 1431009"/>
              <a:gd name="connsiteX2494" fmla="*/ 851776 w 2165703"/>
              <a:gd name="connsiteY2494" fmla="*/ 75707 h 1431009"/>
              <a:gd name="connsiteX2495" fmla="*/ 853121 w 2165703"/>
              <a:gd name="connsiteY2495" fmla="*/ 70669 h 1431009"/>
              <a:gd name="connsiteX2496" fmla="*/ 1273559 w 2165703"/>
              <a:gd name="connsiteY2496" fmla="*/ 70442 h 1431009"/>
              <a:gd name="connsiteX2497" fmla="*/ 1277406 w 2165703"/>
              <a:gd name="connsiteY2497" fmla="*/ 70748 h 1431009"/>
              <a:gd name="connsiteX2498" fmla="*/ 1277636 w 2165703"/>
              <a:gd name="connsiteY2498" fmla="*/ 72164 h 1431009"/>
              <a:gd name="connsiteX2499" fmla="*/ 1274993 w 2165703"/>
              <a:gd name="connsiteY2499" fmla="*/ 73007 h 1431009"/>
              <a:gd name="connsiteX2500" fmla="*/ 1272563 w 2165703"/>
              <a:gd name="connsiteY2500" fmla="*/ 72069 h 1431009"/>
              <a:gd name="connsiteX2501" fmla="*/ 1273559 w 2165703"/>
              <a:gd name="connsiteY2501" fmla="*/ 70442 h 1431009"/>
              <a:gd name="connsiteX2502" fmla="*/ 903840 w 2165703"/>
              <a:gd name="connsiteY2502" fmla="*/ 70373 h 1431009"/>
              <a:gd name="connsiteX2503" fmla="*/ 903151 w 2165703"/>
              <a:gd name="connsiteY2503" fmla="*/ 71463 h 1431009"/>
              <a:gd name="connsiteX2504" fmla="*/ 903993 w 2165703"/>
              <a:gd name="connsiteY2504" fmla="*/ 71693 h 1431009"/>
              <a:gd name="connsiteX2505" fmla="*/ 905389 w 2165703"/>
              <a:gd name="connsiteY2505" fmla="*/ 70947 h 1431009"/>
              <a:gd name="connsiteX2506" fmla="*/ 903840 w 2165703"/>
              <a:gd name="connsiteY2506" fmla="*/ 70373 h 1431009"/>
              <a:gd name="connsiteX2507" fmla="*/ 676443 w 2165703"/>
              <a:gd name="connsiteY2507" fmla="*/ 69955 h 1431009"/>
              <a:gd name="connsiteX2508" fmla="*/ 676456 w 2165703"/>
              <a:gd name="connsiteY2508" fmla="*/ 70017 h 1431009"/>
              <a:gd name="connsiteX2509" fmla="*/ 676418 w 2165703"/>
              <a:gd name="connsiteY2509" fmla="*/ 70055 h 1431009"/>
              <a:gd name="connsiteX2510" fmla="*/ 873781 w 2165703"/>
              <a:gd name="connsiteY2510" fmla="*/ 69242 h 1431009"/>
              <a:gd name="connsiteX2511" fmla="*/ 872882 w 2165703"/>
              <a:gd name="connsiteY2511" fmla="*/ 79673 h 1431009"/>
              <a:gd name="connsiteX2512" fmla="*/ 873971 w 2165703"/>
              <a:gd name="connsiteY2512" fmla="*/ 85566 h 1431009"/>
              <a:gd name="connsiteX2513" fmla="*/ 879023 w 2165703"/>
              <a:gd name="connsiteY2513" fmla="*/ 84437 h 1431009"/>
              <a:gd name="connsiteX2514" fmla="*/ 890120 w 2165703"/>
              <a:gd name="connsiteY2514" fmla="*/ 71923 h 1431009"/>
              <a:gd name="connsiteX2515" fmla="*/ 873781 w 2165703"/>
              <a:gd name="connsiteY2515" fmla="*/ 69242 h 1431009"/>
              <a:gd name="connsiteX2516" fmla="*/ 1204085 w 2165703"/>
              <a:gd name="connsiteY2516" fmla="*/ 68257 h 1431009"/>
              <a:gd name="connsiteX2517" fmla="*/ 1205404 w 2165703"/>
              <a:gd name="connsiteY2517" fmla="*/ 68792 h 1431009"/>
              <a:gd name="connsiteX2518" fmla="*/ 1204390 w 2165703"/>
              <a:gd name="connsiteY2518" fmla="*/ 70055 h 1431009"/>
              <a:gd name="connsiteX2519" fmla="*/ 1203587 w 2165703"/>
              <a:gd name="connsiteY2519" fmla="*/ 68888 h 1431009"/>
              <a:gd name="connsiteX2520" fmla="*/ 1204085 w 2165703"/>
              <a:gd name="connsiteY2520" fmla="*/ 68257 h 1431009"/>
              <a:gd name="connsiteX2521" fmla="*/ 924715 w 2165703"/>
              <a:gd name="connsiteY2521" fmla="*/ 67274 h 1431009"/>
              <a:gd name="connsiteX2522" fmla="*/ 923834 w 2165703"/>
              <a:gd name="connsiteY2522" fmla="*/ 71215 h 1431009"/>
              <a:gd name="connsiteX2523" fmla="*/ 927967 w 2165703"/>
              <a:gd name="connsiteY2523" fmla="*/ 69186 h 1431009"/>
              <a:gd name="connsiteX2524" fmla="*/ 927182 w 2165703"/>
              <a:gd name="connsiteY2524" fmla="*/ 67445 h 1431009"/>
              <a:gd name="connsiteX2525" fmla="*/ 924715 w 2165703"/>
              <a:gd name="connsiteY2525" fmla="*/ 67274 h 1431009"/>
              <a:gd name="connsiteX2526" fmla="*/ 704679 w 2165703"/>
              <a:gd name="connsiteY2526" fmla="*/ 67262 h 1431009"/>
              <a:gd name="connsiteX2527" fmla="*/ 705788 w 2165703"/>
              <a:gd name="connsiteY2527" fmla="*/ 68275 h 1431009"/>
              <a:gd name="connsiteX2528" fmla="*/ 705310 w 2165703"/>
              <a:gd name="connsiteY2528" fmla="*/ 68945 h 1431009"/>
              <a:gd name="connsiteX2529" fmla="*/ 704162 w 2165703"/>
              <a:gd name="connsiteY2529" fmla="*/ 67951 h 1431009"/>
              <a:gd name="connsiteX2530" fmla="*/ 704679 w 2165703"/>
              <a:gd name="connsiteY2530" fmla="*/ 67262 h 1431009"/>
              <a:gd name="connsiteX2531" fmla="*/ 830597 w 2165703"/>
              <a:gd name="connsiteY2531" fmla="*/ 66998 h 1431009"/>
              <a:gd name="connsiteX2532" fmla="*/ 832434 w 2165703"/>
              <a:gd name="connsiteY2532" fmla="*/ 68931 h 1431009"/>
              <a:gd name="connsiteX2533" fmla="*/ 827717 w 2165703"/>
              <a:gd name="connsiteY2533" fmla="*/ 71798 h 1431009"/>
              <a:gd name="connsiteX2534" fmla="*/ 675710 w 2165703"/>
              <a:gd name="connsiteY2534" fmla="*/ 66458 h 1431009"/>
              <a:gd name="connsiteX2535" fmla="*/ 677280 w 2165703"/>
              <a:gd name="connsiteY2535" fmla="*/ 66535 h 1431009"/>
              <a:gd name="connsiteX2536" fmla="*/ 676443 w 2165703"/>
              <a:gd name="connsiteY2536" fmla="*/ 69955 h 1431009"/>
              <a:gd name="connsiteX2537" fmla="*/ 654969 w 2165703"/>
              <a:gd name="connsiteY2537" fmla="*/ 65506 h 1431009"/>
              <a:gd name="connsiteX2538" fmla="*/ 656020 w 2165703"/>
              <a:gd name="connsiteY2538" fmla="*/ 68030 h 1431009"/>
              <a:gd name="connsiteX2539" fmla="*/ 654088 w 2165703"/>
              <a:gd name="connsiteY2539" fmla="*/ 69101 h 1431009"/>
              <a:gd name="connsiteX2540" fmla="*/ 653323 w 2165703"/>
              <a:gd name="connsiteY2540" fmla="*/ 67820 h 1431009"/>
              <a:gd name="connsiteX2541" fmla="*/ 654969 w 2165703"/>
              <a:gd name="connsiteY2541" fmla="*/ 65506 h 1431009"/>
              <a:gd name="connsiteX2542" fmla="*/ 1524840 w 2165703"/>
              <a:gd name="connsiteY2542" fmla="*/ 65150 h 1431009"/>
              <a:gd name="connsiteX2543" fmla="*/ 1524554 w 2165703"/>
              <a:gd name="connsiteY2543" fmla="*/ 66145 h 1431009"/>
              <a:gd name="connsiteX2544" fmla="*/ 1527366 w 2165703"/>
              <a:gd name="connsiteY2544" fmla="*/ 67121 h 1431009"/>
              <a:gd name="connsiteX2545" fmla="*/ 1527729 w 2165703"/>
              <a:gd name="connsiteY2545" fmla="*/ 65954 h 1431009"/>
              <a:gd name="connsiteX2546" fmla="*/ 1524840 w 2165703"/>
              <a:gd name="connsiteY2546" fmla="*/ 65150 h 1431009"/>
              <a:gd name="connsiteX2547" fmla="*/ 1043113 w 2165703"/>
              <a:gd name="connsiteY2547" fmla="*/ 64711 h 1431009"/>
              <a:gd name="connsiteX2548" fmla="*/ 1042692 w 2165703"/>
              <a:gd name="connsiteY2548" fmla="*/ 65246 h 1431009"/>
              <a:gd name="connsiteX2549" fmla="*/ 1044337 w 2165703"/>
              <a:gd name="connsiteY2549" fmla="*/ 65495 h 1431009"/>
              <a:gd name="connsiteX2550" fmla="*/ 1044759 w 2165703"/>
              <a:gd name="connsiteY2550" fmla="*/ 64978 h 1431009"/>
              <a:gd name="connsiteX2551" fmla="*/ 1043113 w 2165703"/>
              <a:gd name="connsiteY2551" fmla="*/ 64711 h 1431009"/>
              <a:gd name="connsiteX2552" fmla="*/ 727294 w 2165703"/>
              <a:gd name="connsiteY2552" fmla="*/ 63693 h 1431009"/>
              <a:gd name="connsiteX2553" fmla="*/ 746045 w 2165703"/>
              <a:gd name="connsiteY2553" fmla="*/ 63693 h 1431009"/>
              <a:gd name="connsiteX2554" fmla="*/ 745892 w 2165703"/>
              <a:gd name="connsiteY2554" fmla="*/ 65894 h 1431009"/>
              <a:gd name="connsiteX2555" fmla="*/ 727294 w 2165703"/>
              <a:gd name="connsiteY2555" fmla="*/ 63693 h 1431009"/>
              <a:gd name="connsiteX2556" fmla="*/ 604304 w 2165703"/>
              <a:gd name="connsiteY2556" fmla="*/ 63390 h 1431009"/>
              <a:gd name="connsiteX2557" fmla="*/ 582548 w 2165703"/>
              <a:gd name="connsiteY2557" fmla="*/ 81626 h 1431009"/>
              <a:gd name="connsiteX2558" fmla="*/ 545123 w 2165703"/>
              <a:gd name="connsiteY2558" fmla="*/ 93449 h 1431009"/>
              <a:gd name="connsiteX2559" fmla="*/ 549772 w 2165703"/>
              <a:gd name="connsiteY2559" fmla="*/ 95401 h 1431009"/>
              <a:gd name="connsiteX2560" fmla="*/ 553140 w 2165703"/>
              <a:gd name="connsiteY2560" fmla="*/ 96854 h 1431009"/>
              <a:gd name="connsiteX2561" fmla="*/ 547458 w 2165703"/>
              <a:gd name="connsiteY2561" fmla="*/ 105869 h 1431009"/>
              <a:gd name="connsiteX2562" fmla="*/ 532456 w 2165703"/>
              <a:gd name="connsiteY2562" fmla="*/ 111050 h 1431009"/>
              <a:gd name="connsiteX2563" fmla="*/ 539020 w 2165703"/>
              <a:gd name="connsiteY2563" fmla="*/ 135619 h 1431009"/>
              <a:gd name="connsiteX2564" fmla="*/ 544167 w 2165703"/>
              <a:gd name="connsiteY2564" fmla="*/ 127067 h 1431009"/>
              <a:gd name="connsiteX2565" fmla="*/ 554250 w 2165703"/>
              <a:gd name="connsiteY2565" fmla="*/ 118553 h 1431009"/>
              <a:gd name="connsiteX2566" fmla="*/ 562956 w 2165703"/>
              <a:gd name="connsiteY2566" fmla="*/ 110516 h 1431009"/>
              <a:gd name="connsiteX2567" fmla="*/ 565060 w 2165703"/>
              <a:gd name="connsiteY2567" fmla="*/ 106443 h 1431009"/>
              <a:gd name="connsiteX2568" fmla="*/ 569901 w 2165703"/>
              <a:gd name="connsiteY2568" fmla="*/ 99419 h 1431009"/>
              <a:gd name="connsiteX2569" fmla="*/ 601088 w 2165703"/>
              <a:gd name="connsiteY2569" fmla="*/ 69281 h 1431009"/>
              <a:gd name="connsiteX2570" fmla="*/ 604304 w 2165703"/>
              <a:gd name="connsiteY2570" fmla="*/ 63390 h 1431009"/>
              <a:gd name="connsiteX2571" fmla="*/ 978470 w 2165703"/>
              <a:gd name="connsiteY2571" fmla="*/ 62239 h 1431009"/>
              <a:gd name="connsiteX2572" fmla="*/ 978766 w 2165703"/>
              <a:gd name="connsiteY2572" fmla="*/ 62309 h 1431009"/>
              <a:gd name="connsiteX2573" fmla="*/ 978690 w 2165703"/>
              <a:gd name="connsiteY2573" fmla="*/ 62423 h 1431009"/>
              <a:gd name="connsiteX2574" fmla="*/ 978665 w 2165703"/>
              <a:gd name="connsiteY2574" fmla="*/ 62402 h 1431009"/>
              <a:gd name="connsiteX2575" fmla="*/ 978672 w 2165703"/>
              <a:gd name="connsiteY2575" fmla="*/ 62395 h 1431009"/>
              <a:gd name="connsiteX2576" fmla="*/ 978661 w 2165703"/>
              <a:gd name="connsiteY2576" fmla="*/ 62399 h 1431009"/>
              <a:gd name="connsiteX2577" fmla="*/ 1444461 w 2165703"/>
              <a:gd name="connsiteY2577" fmla="*/ 59861 h 1431009"/>
              <a:gd name="connsiteX2578" fmla="*/ 1445475 w 2165703"/>
              <a:gd name="connsiteY2578" fmla="*/ 61104 h 1431009"/>
              <a:gd name="connsiteX2579" fmla="*/ 1444097 w 2165703"/>
              <a:gd name="connsiteY2579" fmla="*/ 61870 h 1431009"/>
              <a:gd name="connsiteX2580" fmla="*/ 1443120 w 2165703"/>
              <a:gd name="connsiteY2580" fmla="*/ 60550 h 1431009"/>
              <a:gd name="connsiteX2581" fmla="*/ 1444461 w 2165703"/>
              <a:gd name="connsiteY2581" fmla="*/ 59861 h 1431009"/>
              <a:gd name="connsiteX2582" fmla="*/ 531461 w 2165703"/>
              <a:gd name="connsiteY2582" fmla="*/ 59751 h 1431009"/>
              <a:gd name="connsiteX2583" fmla="*/ 520996 w 2165703"/>
              <a:gd name="connsiteY2583" fmla="*/ 68342 h 1431009"/>
              <a:gd name="connsiteX2584" fmla="*/ 531461 w 2165703"/>
              <a:gd name="connsiteY2584" fmla="*/ 59751 h 1431009"/>
              <a:gd name="connsiteX2585" fmla="*/ 974788 w 2165703"/>
              <a:gd name="connsiteY2585" fmla="*/ 59171 h 1431009"/>
              <a:gd name="connsiteX2586" fmla="*/ 978470 w 2165703"/>
              <a:gd name="connsiteY2586" fmla="*/ 62239 h 1431009"/>
              <a:gd name="connsiteX2587" fmla="*/ 973889 w 2165703"/>
              <a:gd name="connsiteY2587" fmla="*/ 61161 h 1431009"/>
              <a:gd name="connsiteX2588" fmla="*/ 974788 w 2165703"/>
              <a:gd name="connsiteY2588" fmla="*/ 59171 h 1431009"/>
              <a:gd name="connsiteX2589" fmla="*/ 610234 w 2165703"/>
              <a:gd name="connsiteY2589" fmla="*/ 58127 h 1431009"/>
              <a:gd name="connsiteX2590" fmla="*/ 609010 w 2165703"/>
              <a:gd name="connsiteY2590" fmla="*/ 59143 h 1431009"/>
              <a:gd name="connsiteX2591" fmla="*/ 611632 w 2165703"/>
              <a:gd name="connsiteY2591" fmla="*/ 62146 h 1431009"/>
              <a:gd name="connsiteX2592" fmla="*/ 612779 w 2165703"/>
              <a:gd name="connsiteY2592" fmla="*/ 61188 h 1431009"/>
              <a:gd name="connsiteX2593" fmla="*/ 610234 w 2165703"/>
              <a:gd name="connsiteY2593" fmla="*/ 58127 h 1431009"/>
              <a:gd name="connsiteX2594" fmla="*/ 1179632 w 2165703"/>
              <a:gd name="connsiteY2594" fmla="*/ 56169 h 1431009"/>
              <a:gd name="connsiteX2595" fmla="*/ 1181163 w 2165703"/>
              <a:gd name="connsiteY2595" fmla="*/ 56954 h 1431009"/>
              <a:gd name="connsiteX2596" fmla="*/ 1178790 w 2165703"/>
              <a:gd name="connsiteY2596" fmla="*/ 61527 h 1431009"/>
              <a:gd name="connsiteX2597" fmla="*/ 1177260 w 2165703"/>
              <a:gd name="connsiteY2597" fmla="*/ 60743 h 1431009"/>
              <a:gd name="connsiteX2598" fmla="*/ 1179632 w 2165703"/>
              <a:gd name="connsiteY2598" fmla="*/ 56169 h 1431009"/>
              <a:gd name="connsiteX2599" fmla="*/ 1172035 w 2165703"/>
              <a:gd name="connsiteY2599" fmla="*/ 48243 h 1431009"/>
              <a:gd name="connsiteX2600" fmla="*/ 1172610 w 2165703"/>
              <a:gd name="connsiteY2600" fmla="*/ 48722 h 1431009"/>
              <a:gd name="connsiteX2601" fmla="*/ 1172246 w 2165703"/>
              <a:gd name="connsiteY2601" fmla="*/ 49409 h 1431009"/>
              <a:gd name="connsiteX2602" fmla="*/ 1171520 w 2165703"/>
              <a:gd name="connsiteY2602" fmla="*/ 49372 h 1431009"/>
              <a:gd name="connsiteX2603" fmla="*/ 1172035 w 2165703"/>
              <a:gd name="connsiteY2603" fmla="*/ 48243 h 1431009"/>
              <a:gd name="connsiteX2604" fmla="*/ 673757 w 2165703"/>
              <a:gd name="connsiteY2604" fmla="*/ 48207 h 1431009"/>
              <a:gd name="connsiteX2605" fmla="*/ 674314 w 2165703"/>
              <a:gd name="connsiteY2605" fmla="*/ 49681 h 1431009"/>
              <a:gd name="connsiteX2606" fmla="*/ 672706 w 2165703"/>
              <a:gd name="connsiteY2606" fmla="*/ 50026 h 1431009"/>
              <a:gd name="connsiteX2607" fmla="*/ 672170 w 2165703"/>
              <a:gd name="connsiteY2607" fmla="*/ 48570 h 1431009"/>
              <a:gd name="connsiteX2608" fmla="*/ 673757 w 2165703"/>
              <a:gd name="connsiteY2608" fmla="*/ 48207 h 1431009"/>
              <a:gd name="connsiteX2609" fmla="*/ 799199 w 2165703"/>
              <a:gd name="connsiteY2609" fmla="*/ 47753 h 1431009"/>
              <a:gd name="connsiteX2610" fmla="*/ 801398 w 2165703"/>
              <a:gd name="connsiteY2610" fmla="*/ 48977 h 1431009"/>
              <a:gd name="connsiteX2611" fmla="*/ 797285 w 2165703"/>
              <a:gd name="connsiteY2611" fmla="*/ 56439 h 1431009"/>
              <a:gd name="connsiteX2612" fmla="*/ 794702 w 2165703"/>
              <a:gd name="connsiteY2612" fmla="*/ 55061 h 1431009"/>
              <a:gd name="connsiteX2613" fmla="*/ 799199 w 2165703"/>
              <a:gd name="connsiteY2613" fmla="*/ 47753 h 1431009"/>
              <a:gd name="connsiteX2614" fmla="*/ 504750 w 2165703"/>
              <a:gd name="connsiteY2614" fmla="*/ 47311 h 1431009"/>
              <a:gd name="connsiteX2615" fmla="*/ 506530 w 2165703"/>
              <a:gd name="connsiteY2615" fmla="*/ 49339 h 1431009"/>
              <a:gd name="connsiteX2616" fmla="*/ 502264 w 2165703"/>
              <a:gd name="connsiteY2616" fmla="*/ 52955 h 1431009"/>
              <a:gd name="connsiteX2617" fmla="*/ 500484 w 2165703"/>
              <a:gd name="connsiteY2617" fmla="*/ 51081 h 1431009"/>
              <a:gd name="connsiteX2618" fmla="*/ 504750 w 2165703"/>
              <a:gd name="connsiteY2618" fmla="*/ 47311 h 1431009"/>
              <a:gd name="connsiteX2619" fmla="*/ 453626 w 2165703"/>
              <a:gd name="connsiteY2619" fmla="*/ 47179 h 1431009"/>
              <a:gd name="connsiteX2620" fmla="*/ 446182 w 2165703"/>
              <a:gd name="connsiteY2620" fmla="*/ 51158 h 1431009"/>
              <a:gd name="connsiteX2621" fmla="*/ 453626 w 2165703"/>
              <a:gd name="connsiteY2621" fmla="*/ 47179 h 1431009"/>
              <a:gd name="connsiteX2622" fmla="*/ 781672 w 2165703"/>
              <a:gd name="connsiteY2622" fmla="*/ 46933 h 1431009"/>
              <a:gd name="connsiteX2623" fmla="*/ 783586 w 2165703"/>
              <a:gd name="connsiteY2623" fmla="*/ 48807 h 1431009"/>
              <a:gd name="connsiteX2624" fmla="*/ 755746 w 2165703"/>
              <a:gd name="connsiteY2624" fmla="*/ 62642 h 1431009"/>
              <a:gd name="connsiteX2625" fmla="*/ 770899 w 2165703"/>
              <a:gd name="connsiteY2625" fmla="*/ 57705 h 1431009"/>
              <a:gd name="connsiteX2626" fmla="*/ 781672 w 2165703"/>
              <a:gd name="connsiteY2626" fmla="*/ 46933 h 1431009"/>
              <a:gd name="connsiteX2627" fmla="*/ 1428885 w 2165703"/>
              <a:gd name="connsiteY2627" fmla="*/ 46752 h 1431009"/>
              <a:gd name="connsiteX2628" fmla="*/ 1430303 w 2165703"/>
              <a:gd name="connsiteY2628" fmla="*/ 47555 h 1431009"/>
              <a:gd name="connsiteX2629" fmla="*/ 1429115 w 2165703"/>
              <a:gd name="connsiteY2629" fmla="*/ 48645 h 1431009"/>
              <a:gd name="connsiteX2630" fmla="*/ 1428236 w 2165703"/>
              <a:gd name="connsiteY2630" fmla="*/ 47268 h 1431009"/>
              <a:gd name="connsiteX2631" fmla="*/ 1428885 w 2165703"/>
              <a:gd name="connsiteY2631" fmla="*/ 46752 h 1431009"/>
              <a:gd name="connsiteX2632" fmla="*/ 544012 w 2165703"/>
              <a:gd name="connsiteY2632" fmla="*/ 46586 h 1431009"/>
              <a:gd name="connsiteX2633" fmla="*/ 541564 w 2165703"/>
              <a:gd name="connsiteY2633" fmla="*/ 58028 h 1431009"/>
              <a:gd name="connsiteX2634" fmla="*/ 544012 w 2165703"/>
              <a:gd name="connsiteY2634" fmla="*/ 46586 h 1431009"/>
              <a:gd name="connsiteX2635" fmla="*/ 1481330 w 2165703"/>
              <a:gd name="connsiteY2635" fmla="*/ 46189 h 1431009"/>
              <a:gd name="connsiteX2636" fmla="*/ 1496464 w 2165703"/>
              <a:gd name="connsiteY2636" fmla="*/ 51776 h 1431009"/>
              <a:gd name="connsiteX2637" fmla="*/ 1481330 w 2165703"/>
              <a:gd name="connsiteY2637" fmla="*/ 46189 h 1431009"/>
              <a:gd name="connsiteX2638" fmla="*/ 851662 w 2165703"/>
              <a:gd name="connsiteY2638" fmla="*/ 45440 h 1431009"/>
              <a:gd name="connsiteX2639" fmla="*/ 840660 w 2165703"/>
              <a:gd name="connsiteY2639" fmla="*/ 61570 h 1431009"/>
              <a:gd name="connsiteX2640" fmla="*/ 851662 w 2165703"/>
              <a:gd name="connsiteY2640" fmla="*/ 45440 h 1431009"/>
              <a:gd name="connsiteX2641" fmla="*/ 857920 w 2165703"/>
              <a:gd name="connsiteY2641" fmla="*/ 44590 h 1431009"/>
              <a:gd name="connsiteX2642" fmla="*/ 858934 w 2165703"/>
              <a:gd name="connsiteY2642" fmla="*/ 45470 h 1431009"/>
              <a:gd name="connsiteX2643" fmla="*/ 858455 w 2165703"/>
              <a:gd name="connsiteY2643" fmla="*/ 46083 h 1431009"/>
              <a:gd name="connsiteX2644" fmla="*/ 857480 w 2165703"/>
              <a:gd name="connsiteY2644" fmla="*/ 45183 h 1431009"/>
              <a:gd name="connsiteX2645" fmla="*/ 857920 w 2165703"/>
              <a:gd name="connsiteY2645" fmla="*/ 44590 h 1431009"/>
              <a:gd name="connsiteX2646" fmla="*/ 831016 w 2165703"/>
              <a:gd name="connsiteY2646" fmla="*/ 44099 h 1431009"/>
              <a:gd name="connsiteX2647" fmla="*/ 832836 w 2165703"/>
              <a:gd name="connsiteY2647" fmla="*/ 46395 h 1431009"/>
              <a:gd name="connsiteX2648" fmla="*/ 824951 w 2165703"/>
              <a:gd name="connsiteY2648" fmla="*/ 52385 h 1431009"/>
              <a:gd name="connsiteX2649" fmla="*/ 823459 w 2165703"/>
              <a:gd name="connsiteY2649" fmla="*/ 50489 h 1431009"/>
              <a:gd name="connsiteX2650" fmla="*/ 831016 w 2165703"/>
              <a:gd name="connsiteY2650" fmla="*/ 44099 h 1431009"/>
              <a:gd name="connsiteX2651" fmla="*/ 811481 w 2165703"/>
              <a:gd name="connsiteY2651" fmla="*/ 43244 h 1431009"/>
              <a:gd name="connsiteX2652" fmla="*/ 816361 w 2165703"/>
              <a:gd name="connsiteY2652" fmla="*/ 43815 h 1431009"/>
              <a:gd name="connsiteX2653" fmla="*/ 814409 w 2165703"/>
              <a:gd name="connsiteY2653" fmla="*/ 53477 h 1431009"/>
              <a:gd name="connsiteX2654" fmla="*/ 807770 w 2165703"/>
              <a:gd name="connsiteY2654" fmla="*/ 60289 h 1431009"/>
              <a:gd name="connsiteX2655" fmla="*/ 810716 w 2165703"/>
              <a:gd name="connsiteY2655" fmla="*/ 70124 h 1431009"/>
              <a:gd name="connsiteX2656" fmla="*/ 815480 w 2165703"/>
              <a:gd name="connsiteY2656" fmla="*/ 71444 h 1431009"/>
              <a:gd name="connsiteX2657" fmla="*/ 811328 w 2165703"/>
              <a:gd name="connsiteY2657" fmla="*/ 76937 h 1431009"/>
              <a:gd name="connsiteX2658" fmla="*/ 782398 w 2165703"/>
              <a:gd name="connsiteY2658" fmla="*/ 71884 h 1431009"/>
              <a:gd name="connsiteX2659" fmla="*/ 797992 w 2165703"/>
              <a:gd name="connsiteY2659" fmla="*/ 62146 h 1431009"/>
              <a:gd name="connsiteX2660" fmla="*/ 807923 w 2165703"/>
              <a:gd name="connsiteY2660" fmla="*/ 47106 h 1431009"/>
              <a:gd name="connsiteX2661" fmla="*/ 811481 w 2165703"/>
              <a:gd name="connsiteY2661" fmla="*/ 43244 h 1431009"/>
              <a:gd name="connsiteX2662" fmla="*/ 485197 w 2165703"/>
              <a:gd name="connsiteY2662" fmla="*/ 40331 h 1431009"/>
              <a:gd name="connsiteX2663" fmla="*/ 486000 w 2165703"/>
              <a:gd name="connsiteY2663" fmla="*/ 42799 h 1431009"/>
              <a:gd name="connsiteX2664" fmla="*/ 470713 w 2165703"/>
              <a:gd name="connsiteY2664" fmla="*/ 47505 h 1431009"/>
              <a:gd name="connsiteX2665" fmla="*/ 485197 w 2165703"/>
              <a:gd name="connsiteY2665" fmla="*/ 40331 h 1431009"/>
              <a:gd name="connsiteX2666" fmla="*/ 500007 w 2165703"/>
              <a:gd name="connsiteY2666" fmla="*/ 36002 h 1431009"/>
              <a:gd name="connsiteX2667" fmla="*/ 500428 w 2165703"/>
              <a:gd name="connsiteY2667" fmla="*/ 37591 h 1431009"/>
              <a:gd name="connsiteX2668" fmla="*/ 496524 w 2165703"/>
              <a:gd name="connsiteY2668" fmla="*/ 38624 h 1431009"/>
              <a:gd name="connsiteX2669" fmla="*/ 496084 w 2165703"/>
              <a:gd name="connsiteY2669" fmla="*/ 36998 h 1431009"/>
              <a:gd name="connsiteX2670" fmla="*/ 500007 w 2165703"/>
              <a:gd name="connsiteY2670" fmla="*/ 36002 h 1431009"/>
              <a:gd name="connsiteX2671" fmla="*/ 576905 w 2165703"/>
              <a:gd name="connsiteY2671" fmla="*/ 35854 h 1431009"/>
              <a:gd name="connsiteX2672" fmla="*/ 579754 w 2165703"/>
              <a:gd name="connsiteY2672" fmla="*/ 37231 h 1431009"/>
              <a:gd name="connsiteX2673" fmla="*/ 574206 w 2165703"/>
              <a:gd name="connsiteY2673" fmla="*/ 49247 h 1431009"/>
              <a:gd name="connsiteX2674" fmla="*/ 571050 w 2165703"/>
              <a:gd name="connsiteY2674" fmla="*/ 47525 h 1431009"/>
              <a:gd name="connsiteX2675" fmla="*/ 576905 w 2165703"/>
              <a:gd name="connsiteY2675" fmla="*/ 35854 h 1431009"/>
              <a:gd name="connsiteX2676" fmla="*/ 611650 w 2165703"/>
              <a:gd name="connsiteY2676" fmla="*/ 32756 h 1431009"/>
              <a:gd name="connsiteX2677" fmla="*/ 612991 w 2165703"/>
              <a:gd name="connsiteY2677" fmla="*/ 34479 h 1431009"/>
              <a:gd name="connsiteX2678" fmla="*/ 603404 w 2165703"/>
              <a:gd name="connsiteY2678" fmla="*/ 46131 h 1431009"/>
              <a:gd name="connsiteX2679" fmla="*/ 556183 w 2165703"/>
              <a:gd name="connsiteY2679" fmla="*/ 76956 h 1431009"/>
              <a:gd name="connsiteX2680" fmla="*/ 554116 w 2165703"/>
              <a:gd name="connsiteY2680" fmla="*/ 74525 h 1431009"/>
              <a:gd name="connsiteX2681" fmla="*/ 576044 w 2165703"/>
              <a:gd name="connsiteY2681" fmla="*/ 57439 h 1431009"/>
              <a:gd name="connsiteX2682" fmla="*/ 599309 w 2165703"/>
              <a:gd name="connsiteY2682" fmla="*/ 38765 h 1431009"/>
              <a:gd name="connsiteX2683" fmla="*/ 611650 w 2165703"/>
              <a:gd name="connsiteY2683" fmla="*/ 32756 h 1431009"/>
              <a:gd name="connsiteX2684" fmla="*/ 812248 w 2165703"/>
              <a:gd name="connsiteY2684" fmla="*/ 32691 h 1431009"/>
              <a:gd name="connsiteX2685" fmla="*/ 814314 w 2165703"/>
              <a:gd name="connsiteY2685" fmla="*/ 33380 h 1431009"/>
              <a:gd name="connsiteX2686" fmla="*/ 813070 w 2165703"/>
              <a:gd name="connsiteY2686" fmla="*/ 37169 h 1431009"/>
              <a:gd name="connsiteX2687" fmla="*/ 810965 w 2165703"/>
              <a:gd name="connsiteY2687" fmla="*/ 34796 h 1431009"/>
              <a:gd name="connsiteX2688" fmla="*/ 812248 w 2165703"/>
              <a:gd name="connsiteY2688" fmla="*/ 32691 h 1431009"/>
              <a:gd name="connsiteX2689" fmla="*/ 577650 w 2165703"/>
              <a:gd name="connsiteY2689" fmla="*/ 29398 h 1431009"/>
              <a:gd name="connsiteX2690" fmla="*/ 577689 w 2165703"/>
              <a:gd name="connsiteY2690" fmla="*/ 30202 h 1431009"/>
              <a:gd name="connsiteX2691" fmla="*/ 576904 w 2165703"/>
              <a:gd name="connsiteY2691" fmla="*/ 30470 h 1431009"/>
              <a:gd name="connsiteX2692" fmla="*/ 576406 w 2165703"/>
              <a:gd name="connsiteY2692" fmla="*/ 29856 h 1431009"/>
              <a:gd name="connsiteX2693" fmla="*/ 577650 w 2165703"/>
              <a:gd name="connsiteY2693" fmla="*/ 29398 h 1431009"/>
              <a:gd name="connsiteX2694" fmla="*/ 1453109 w 2165703"/>
              <a:gd name="connsiteY2694" fmla="*/ 28682 h 1431009"/>
              <a:gd name="connsiteX2695" fmla="*/ 1458179 w 2165703"/>
              <a:gd name="connsiteY2695" fmla="*/ 29409 h 1431009"/>
              <a:gd name="connsiteX2696" fmla="*/ 1528494 w 2165703"/>
              <a:gd name="connsiteY2696" fmla="*/ 60423 h 1431009"/>
              <a:gd name="connsiteX2697" fmla="*/ 1549771 w 2165703"/>
              <a:gd name="connsiteY2697" fmla="*/ 78983 h 1431009"/>
              <a:gd name="connsiteX2698" fmla="*/ 1563164 w 2165703"/>
              <a:gd name="connsiteY2698" fmla="*/ 87670 h 1431009"/>
              <a:gd name="connsiteX2699" fmla="*/ 1550039 w 2165703"/>
              <a:gd name="connsiteY2699" fmla="*/ 67409 h 1431009"/>
              <a:gd name="connsiteX2700" fmla="*/ 1544644 w 2165703"/>
              <a:gd name="connsiteY2700" fmla="*/ 63811 h 1431009"/>
              <a:gd name="connsiteX2701" fmla="*/ 1537373 w 2165703"/>
              <a:gd name="connsiteY2701" fmla="*/ 50933 h 1431009"/>
              <a:gd name="connsiteX2702" fmla="*/ 1542118 w 2165703"/>
              <a:gd name="connsiteY2702" fmla="*/ 50111 h 1431009"/>
              <a:gd name="connsiteX2703" fmla="*/ 1567240 w 2165703"/>
              <a:gd name="connsiteY2703" fmla="*/ 62836 h 1431009"/>
              <a:gd name="connsiteX2704" fmla="*/ 1570837 w 2165703"/>
              <a:gd name="connsiteY2704" fmla="*/ 84533 h 1431009"/>
              <a:gd name="connsiteX2705" fmla="*/ 1568809 w 2165703"/>
              <a:gd name="connsiteY2705" fmla="*/ 88781 h 1431009"/>
              <a:gd name="connsiteX2706" fmla="*/ 1581131 w 2165703"/>
              <a:gd name="connsiteY2706" fmla="*/ 84935 h 1431009"/>
              <a:gd name="connsiteX2707" fmla="*/ 1579142 w 2165703"/>
              <a:gd name="connsiteY2707" fmla="*/ 107380 h 1431009"/>
              <a:gd name="connsiteX2708" fmla="*/ 1588038 w 2165703"/>
              <a:gd name="connsiteY2708" fmla="*/ 100682 h 1431009"/>
              <a:gd name="connsiteX2709" fmla="*/ 1587542 w 2165703"/>
              <a:gd name="connsiteY2709" fmla="*/ 109904 h 1431009"/>
              <a:gd name="connsiteX2710" fmla="*/ 1593702 w 2165703"/>
              <a:gd name="connsiteY2710" fmla="*/ 109061 h 1431009"/>
              <a:gd name="connsiteX2711" fmla="*/ 1595385 w 2165703"/>
              <a:gd name="connsiteY2711" fmla="*/ 118074 h 1431009"/>
              <a:gd name="connsiteX2712" fmla="*/ 1602695 w 2165703"/>
              <a:gd name="connsiteY2712" fmla="*/ 108775 h 1431009"/>
              <a:gd name="connsiteX2713" fmla="*/ 1609028 w 2165703"/>
              <a:gd name="connsiteY2713" fmla="*/ 101256 h 1431009"/>
              <a:gd name="connsiteX2714" fmla="*/ 1611170 w 2165703"/>
              <a:gd name="connsiteY2714" fmla="*/ 102614 h 1431009"/>
              <a:gd name="connsiteX2715" fmla="*/ 1606244 w 2165703"/>
              <a:gd name="connsiteY2715" fmla="*/ 114017 h 1431009"/>
              <a:gd name="connsiteX2716" fmla="*/ 1606100 w 2165703"/>
              <a:gd name="connsiteY2716" fmla="*/ 114092 h 1431009"/>
              <a:gd name="connsiteX2717" fmla="*/ 1606004 w 2165703"/>
              <a:gd name="connsiteY2717" fmla="*/ 114462 h 1431009"/>
              <a:gd name="connsiteX2718" fmla="*/ 1603230 w 2165703"/>
              <a:gd name="connsiteY2718" fmla="*/ 119107 h 1431009"/>
              <a:gd name="connsiteX2719" fmla="*/ 1604627 w 2165703"/>
              <a:gd name="connsiteY2719" fmla="*/ 119720 h 1431009"/>
              <a:gd name="connsiteX2720" fmla="*/ 1606004 w 2165703"/>
              <a:gd name="connsiteY2720" fmla="*/ 114462 h 1431009"/>
              <a:gd name="connsiteX2721" fmla="*/ 1606177 w 2165703"/>
              <a:gd name="connsiteY2721" fmla="*/ 114171 h 1431009"/>
              <a:gd name="connsiteX2722" fmla="*/ 1606244 w 2165703"/>
              <a:gd name="connsiteY2722" fmla="*/ 114017 h 1431009"/>
              <a:gd name="connsiteX2723" fmla="*/ 1612357 w 2165703"/>
              <a:gd name="connsiteY2723" fmla="*/ 110764 h 1431009"/>
              <a:gd name="connsiteX2724" fmla="*/ 1607383 w 2165703"/>
              <a:gd name="connsiteY2724" fmla="*/ 123815 h 1431009"/>
              <a:gd name="connsiteX2725" fmla="*/ 1608703 w 2165703"/>
              <a:gd name="connsiteY2725" fmla="*/ 125000 h 1431009"/>
              <a:gd name="connsiteX2726" fmla="*/ 1625368 w 2165703"/>
              <a:gd name="connsiteY2726" fmla="*/ 112142 h 1431009"/>
              <a:gd name="connsiteX2727" fmla="*/ 1623451 w 2165703"/>
              <a:gd name="connsiteY2727" fmla="*/ 121673 h 1431009"/>
              <a:gd name="connsiteX2728" fmla="*/ 1623320 w 2165703"/>
              <a:gd name="connsiteY2728" fmla="*/ 121767 h 1431009"/>
              <a:gd name="connsiteX2729" fmla="*/ 1623188 w 2165703"/>
              <a:gd name="connsiteY2729" fmla="*/ 122027 h 1431009"/>
              <a:gd name="connsiteX2730" fmla="*/ 1619570 w 2165703"/>
              <a:gd name="connsiteY2730" fmla="*/ 124943 h 1431009"/>
              <a:gd name="connsiteX2731" fmla="*/ 1621045 w 2165703"/>
              <a:gd name="connsiteY2731" fmla="*/ 126263 h 1431009"/>
              <a:gd name="connsiteX2732" fmla="*/ 1623188 w 2165703"/>
              <a:gd name="connsiteY2732" fmla="*/ 122027 h 1431009"/>
              <a:gd name="connsiteX2733" fmla="*/ 1623416 w 2165703"/>
              <a:gd name="connsiteY2733" fmla="*/ 121844 h 1431009"/>
              <a:gd name="connsiteX2734" fmla="*/ 1623451 w 2165703"/>
              <a:gd name="connsiteY2734" fmla="*/ 121673 h 1431009"/>
              <a:gd name="connsiteX2735" fmla="*/ 1632428 w 2165703"/>
              <a:gd name="connsiteY2735" fmla="*/ 115261 h 1431009"/>
              <a:gd name="connsiteX2736" fmla="*/ 1639107 w 2165703"/>
              <a:gd name="connsiteY2736" fmla="*/ 111187 h 1431009"/>
              <a:gd name="connsiteX2737" fmla="*/ 1643201 w 2165703"/>
              <a:gd name="connsiteY2737" fmla="*/ 118208 h 1431009"/>
              <a:gd name="connsiteX2738" fmla="*/ 1649724 w 2165703"/>
              <a:gd name="connsiteY2738" fmla="*/ 114687 h 1431009"/>
              <a:gd name="connsiteX2739" fmla="*/ 1649151 w 2165703"/>
              <a:gd name="connsiteY2739" fmla="*/ 126034 h 1431009"/>
              <a:gd name="connsiteX2740" fmla="*/ 1661570 w 2165703"/>
              <a:gd name="connsiteY2740" fmla="*/ 115203 h 1431009"/>
              <a:gd name="connsiteX2741" fmla="*/ 1667099 w 2165703"/>
              <a:gd name="connsiteY2741" fmla="*/ 123488 h 1431009"/>
              <a:gd name="connsiteX2742" fmla="*/ 1680664 w 2165703"/>
              <a:gd name="connsiteY2742" fmla="*/ 113903 h 1431009"/>
              <a:gd name="connsiteX2743" fmla="*/ 1688030 w 2165703"/>
              <a:gd name="connsiteY2743" fmla="*/ 120963 h 1431009"/>
              <a:gd name="connsiteX2744" fmla="*/ 1685734 w 2165703"/>
              <a:gd name="connsiteY2744" fmla="*/ 131927 h 1431009"/>
              <a:gd name="connsiteX2745" fmla="*/ 1700792 w 2165703"/>
              <a:gd name="connsiteY2745" fmla="*/ 115223 h 1431009"/>
              <a:gd name="connsiteX2746" fmla="*/ 1702400 w 2165703"/>
              <a:gd name="connsiteY2746" fmla="*/ 116199 h 1431009"/>
              <a:gd name="connsiteX2747" fmla="*/ 1701022 w 2165703"/>
              <a:gd name="connsiteY2747" fmla="*/ 123394 h 1431009"/>
              <a:gd name="connsiteX2748" fmla="*/ 1706724 w 2165703"/>
              <a:gd name="connsiteY2748" fmla="*/ 123394 h 1431009"/>
              <a:gd name="connsiteX2749" fmla="*/ 1704983 w 2165703"/>
              <a:gd name="connsiteY2749" fmla="*/ 130646 h 1431009"/>
              <a:gd name="connsiteX2750" fmla="*/ 1709632 w 2165703"/>
              <a:gd name="connsiteY2750" fmla="*/ 144404 h 1431009"/>
              <a:gd name="connsiteX2751" fmla="*/ 1714455 w 2165703"/>
              <a:gd name="connsiteY2751" fmla="*/ 137438 h 1431009"/>
              <a:gd name="connsiteX2752" fmla="*/ 1725801 w 2165703"/>
              <a:gd name="connsiteY2752" fmla="*/ 137170 h 1431009"/>
              <a:gd name="connsiteX2753" fmla="*/ 1734831 w 2165703"/>
              <a:gd name="connsiteY2753" fmla="*/ 124254 h 1431009"/>
              <a:gd name="connsiteX2754" fmla="*/ 1737032 w 2165703"/>
              <a:gd name="connsiteY2754" fmla="*/ 124810 h 1431009"/>
              <a:gd name="connsiteX2755" fmla="*/ 1738486 w 2165703"/>
              <a:gd name="connsiteY2755" fmla="*/ 134510 h 1431009"/>
              <a:gd name="connsiteX2756" fmla="*/ 1740227 w 2165703"/>
              <a:gd name="connsiteY2756" fmla="*/ 144595 h 1431009"/>
              <a:gd name="connsiteX2757" fmla="*/ 1751324 w 2165703"/>
              <a:gd name="connsiteY2757" fmla="*/ 132596 h 1431009"/>
              <a:gd name="connsiteX2758" fmla="*/ 1757291 w 2165703"/>
              <a:gd name="connsiteY2758" fmla="*/ 146604 h 1431009"/>
              <a:gd name="connsiteX2759" fmla="*/ 1757276 w 2165703"/>
              <a:gd name="connsiteY2759" fmla="*/ 146623 h 1431009"/>
              <a:gd name="connsiteX2760" fmla="*/ 1757099 w 2165703"/>
              <a:gd name="connsiteY2760" fmla="*/ 146714 h 1431009"/>
              <a:gd name="connsiteX2761" fmla="*/ 1752301 w 2165703"/>
              <a:gd name="connsiteY2761" fmla="*/ 147005 h 1431009"/>
              <a:gd name="connsiteX2762" fmla="*/ 1752893 w 2165703"/>
              <a:gd name="connsiteY2762" fmla="*/ 148880 h 1431009"/>
              <a:gd name="connsiteX2763" fmla="*/ 1757099 w 2165703"/>
              <a:gd name="connsiteY2763" fmla="*/ 146714 h 1431009"/>
              <a:gd name="connsiteX2764" fmla="*/ 1757332 w 2165703"/>
              <a:gd name="connsiteY2764" fmla="*/ 146700 h 1431009"/>
              <a:gd name="connsiteX2765" fmla="*/ 1757291 w 2165703"/>
              <a:gd name="connsiteY2765" fmla="*/ 146604 h 1431009"/>
              <a:gd name="connsiteX2766" fmla="*/ 1766516 w 2165703"/>
              <a:gd name="connsiteY2766" fmla="*/ 135161 h 1431009"/>
              <a:gd name="connsiteX2767" fmla="*/ 1768909 w 2165703"/>
              <a:gd name="connsiteY2767" fmla="*/ 135830 h 1431009"/>
              <a:gd name="connsiteX2768" fmla="*/ 1768142 w 2165703"/>
              <a:gd name="connsiteY2768" fmla="*/ 146068 h 1431009"/>
              <a:gd name="connsiteX2769" fmla="*/ 1778207 w 2165703"/>
              <a:gd name="connsiteY2769" fmla="*/ 148747 h 1431009"/>
              <a:gd name="connsiteX2770" fmla="*/ 1788942 w 2165703"/>
              <a:gd name="connsiteY2770" fmla="*/ 140021 h 1431009"/>
              <a:gd name="connsiteX2771" fmla="*/ 1787793 w 2165703"/>
              <a:gd name="connsiteY2771" fmla="*/ 149264 h 1431009"/>
              <a:gd name="connsiteX2772" fmla="*/ 1792941 w 2165703"/>
              <a:gd name="connsiteY2772" fmla="*/ 148535 h 1431009"/>
              <a:gd name="connsiteX2773" fmla="*/ 1792941 w 2165703"/>
              <a:gd name="connsiteY2773" fmla="*/ 155920 h 1431009"/>
              <a:gd name="connsiteX2774" fmla="*/ 1804343 w 2165703"/>
              <a:gd name="connsiteY2774" fmla="*/ 153013 h 1431009"/>
              <a:gd name="connsiteX2775" fmla="*/ 1811174 w 2165703"/>
              <a:gd name="connsiteY2775" fmla="*/ 171054 h 1431009"/>
              <a:gd name="connsiteX2776" fmla="*/ 1814638 w 2165703"/>
              <a:gd name="connsiteY2776" fmla="*/ 165659 h 1431009"/>
              <a:gd name="connsiteX2777" fmla="*/ 1824797 w 2165703"/>
              <a:gd name="connsiteY2777" fmla="*/ 163268 h 1431009"/>
              <a:gd name="connsiteX2778" fmla="*/ 1828759 w 2165703"/>
              <a:gd name="connsiteY2778" fmla="*/ 173426 h 1431009"/>
              <a:gd name="connsiteX2779" fmla="*/ 1818656 w 2165703"/>
              <a:gd name="connsiteY2779" fmla="*/ 198412 h 1431009"/>
              <a:gd name="connsiteX2780" fmla="*/ 1822042 w 2165703"/>
              <a:gd name="connsiteY2780" fmla="*/ 199503 h 1431009"/>
              <a:gd name="connsiteX2781" fmla="*/ 1836622 w 2165703"/>
              <a:gd name="connsiteY2781" fmla="*/ 187375 h 1431009"/>
              <a:gd name="connsiteX2782" fmla="*/ 1846763 w 2165703"/>
              <a:gd name="connsiteY2782" fmla="*/ 174536 h 1431009"/>
              <a:gd name="connsiteX2783" fmla="*/ 1849250 w 2165703"/>
              <a:gd name="connsiteY2783" fmla="*/ 175896 h 1431009"/>
              <a:gd name="connsiteX2784" fmla="*/ 1844792 w 2165703"/>
              <a:gd name="connsiteY2784" fmla="*/ 188905 h 1431009"/>
              <a:gd name="connsiteX2785" fmla="*/ 1853191 w 2165703"/>
              <a:gd name="connsiteY2785" fmla="*/ 194281 h 1431009"/>
              <a:gd name="connsiteX2786" fmla="*/ 1847069 w 2165703"/>
              <a:gd name="connsiteY2786" fmla="*/ 217625 h 1431009"/>
              <a:gd name="connsiteX2787" fmla="*/ 1848638 w 2165703"/>
              <a:gd name="connsiteY2787" fmla="*/ 219041 h 1431009"/>
              <a:gd name="connsiteX2788" fmla="*/ 1854845 w 2165703"/>
              <a:gd name="connsiteY2788" fmla="*/ 213612 h 1431009"/>
              <a:gd name="connsiteX2789" fmla="*/ 1854818 w 2165703"/>
              <a:gd name="connsiteY2789" fmla="*/ 213647 h 1431009"/>
              <a:gd name="connsiteX2790" fmla="*/ 1854914 w 2165703"/>
              <a:gd name="connsiteY2790" fmla="*/ 213552 h 1431009"/>
              <a:gd name="connsiteX2791" fmla="*/ 1854845 w 2165703"/>
              <a:gd name="connsiteY2791" fmla="*/ 213612 h 1431009"/>
              <a:gd name="connsiteX2792" fmla="*/ 1854901 w 2165703"/>
              <a:gd name="connsiteY2792" fmla="*/ 213538 h 1431009"/>
              <a:gd name="connsiteX2793" fmla="*/ 1854971 w 2165703"/>
              <a:gd name="connsiteY2793" fmla="*/ 213467 h 1431009"/>
              <a:gd name="connsiteX2794" fmla="*/ 1854961 w 2165703"/>
              <a:gd name="connsiteY2794" fmla="*/ 213457 h 1431009"/>
              <a:gd name="connsiteX2795" fmla="*/ 1861419 w 2165703"/>
              <a:gd name="connsiteY2795" fmla="*/ 204884 h 1431009"/>
              <a:gd name="connsiteX2796" fmla="*/ 1863065 w 2165703"/>
              <a:gd name="connsiteY2796" fmla="*/ 205458 h 1431009"/>
              <a:gd name="connsiteX2797" fmla="*/ 1861515 w 2165703"/>
              <a:gd name="connsiteY2797" fmla="*/ 220763 h 1431009"/>
              <a:gd name="connsiteX2798" fmla="*/ 1862759 w 2165703"/>
              <a:gd name="connsiteY2798" fmla="*/ 221757 h 1431009"/>
              <a:gd name="connsiteX2799" fmla="*/ 1876554 w 2165703"/>
              <a:gd name="connsiteY2799" fmla="*/ 206875 h 1431009"/>
              <a:gd name="connsiteX2800" fmla="*/ 1881089 w 2165703"/>
              <a:gd name="connsiteY2800" fmla="*/ 216803 h 1431009"/>
              <a:gd name="connsiteX2801" fmla="*/ 1876325 w 2165703"/>
              <a:gd name="connsiteY2801" fmla="*/ 229277 h 1431009"/>
              <a:gd name="connsiteX2802" fmla="*/ 1875598 w 2165703"/>
              <a:gd name="connsiteY2802" fmla="*/ 237794 h 1431009"/>
              <a:gd name="connsiteX2803" fmla="*/ 1896990 w 2165703"/>
              <a:gd name="connsiteY2803" fmla="*/ 212593 h 1431009"/>
              <a:gd name="connsiteX2804" fmla="*/ 1892894 w 2165703"/>
              <a:gd name="connsiteY2804" fmla="*/ 234866 h 1431009"/>
              <a:gd name="connsiteX2805" fmla="*/ 1894156 w 2165703"/>
              <a:gd name="connsiteY2805" fmla="*/ 235420 h 1431009"/>
              <a:gd name="connsiteX2806" fmla="*/ 1901601 w 2165703"/>
              <a:gd name="connsiteY2806" fmla="*/ 222255 h 1431009"/>
              <a:gd name="connsiteX2807" fmla="*/ 1906861 w 2165703"/>
              <a:gd name="connsiteY2807" fmla="*/ 241812 h 1431009"/>
              <a:gd name="connsiteX2808" fmla="*/ 1911779 w 2165703"/>
              <a:gd name="connsiteY2808" fmla="*/ 232531 h 1431009"/>
              <a:gd name="connsiteX2809" fmla="*/ 1917596 w 2165703"/>
              <a:gd name="connsiteY2809" fmla="*/ 254572 h 1431009"/>
              <a:gd name="connsiteX2810" fmla="*/ 1924521 w 2165703"/>
              <a:gd name="connsiteY2810" fmla="*/ 259050 h 1431009"/>
              <a:gd name="connsiteX2811" fmla="*/ 1936098 w 2165703"/>
              <a:gd name="connsiteY2811" fmla="*/ 237315 h 1431009"/>
              <a:gd name="connsiteX2812" fmla="*/ 1938528 w 2165703"/>
              <a:gd name="connsiteY2812" fmla="*/ 237794 h 1431009"/>
              <a:gd name="connsiteX2813" fmla="*/ 1938509 w 2165703"/>
              <a:gd name="connsiteY2813" fmla="*/ 267946 h 1431009"/>
              <a:gd name="connsiteX2814" fmla="*/ 1945072 w 2165703"/>
              <a:gd name="connsiteY2814" fmla="*/ 257998 h 1431009"/>
              <a:gd name="connsiteX2815" fmla="*/ 1947827 w 2165703"/>
              <a:gd name="connsiteY2815" fmla="*/ 258707 h 1431009"/>
              <a:gd name="connsiteX2816" fmla="*/ 1946335 w 2165703"/>
              <a:gd name="connsiteY2816" fmla="*/ 276728 h 1431009"/>
              <a:gd name="connsiteX2817" fmla="*/ 1961048 w 2165703"/>
              <a:gd name="connsiteY2817" fmla="*/ 273840 h 1431009"/>
              <a:gd name="connsiteX2818" fmla="*/ 1962272 w 2165703"/>
              <a:gd name="connsiteY2818" fmla="*/ 284305 h 1431009"/>
              <a:gd name="connsiteX2819" fmla="*/ 1974670 w 2165703"/>
              <a:gd name="connsiteY2819" fmla="*/ 280611 h 1431009"/>
              <a:gd name="connsiteX2820" fmla="*/ 1972948 w 2165703"/>
              <a:gd name="connsiteY2820" fmla="*/ 290887 h 1431009"/>
              <a:gd name="connsiteX2821" fmla="*/ 1996292 w 2165703"/>
              <a:gd name="connsiteY2821" fmla="*/ 277646 h 1431009"/>
              <a:gd name="connsiteX2822" fmla="*/ 1998512 w 2165703"/>
              <a:gd name="connsiteY2822" fmla="*/ 279407 h 1431009"/>
              <a:gd name="connsiteX2823" fmla="*/ 1993920 w 2165703"/>
              <a:gd name="connsiteY2823" fmla="*/ 293411 h 1431009"/>
              <a:gd name="connsiteX2824" fmla="*/ 2001267 w 2165703"/>
              <a:gd name="connsiteY2824" fmla="*/ 291059 h 1431009"/>
              <a:gd name="connsiteX2825" fmla="*/ 1993901 w 2165703"/>
              <a:gd name="connsiteY2825" fmla="*/ 306555 h 1431009"/>
              <a:gd name="connsiteX2826" fmla="*/ 1997536 w 2165703"/>
              <a:gd name="connsiteY2826" fmla="*/ 315855 h 1431009"/>
              <a:gd name="connsiteX2827" fmla="*/ 2013876 w 2165703"/>
              <a:gd name="connsiteY2827" fmla="*/ 300413 h 1431009"/>
              <a:gd name="connsiteX2828" fmla="*/ 2033124 w 2165703"/>
              <a:gd name="connsiteY2828" fmla="*/ 315050 h 1431009"/>
              <a:gd name="connsiteX2829" fmla="*/ 2031671 w 2165703"/>
              <a:gd name="connsiteY2829" fmla="*/ 323794 h 1431009"/>
              <a:gd name="connsiteX2830" fmla="*/ 2042825 w 2165703"/>
              <a:gd name="connsiteY2830" fmla="*/ 332578 h 1431009"/>
              <a:gd name="connsiteX2831" fmla="*/ 2045389 w 2165703"/>
              <a:gd name="connsiteY2831" fmla="*/ 347083 h 1431009"/>
              <a:gd name="connsiteX2832" fmla="*/ 2047361 w 2165703"/>
              <a:gd name="connsiteY2832" fmla="*/ 347715 h 1431009"/>
              <a:gd name="connsiteX2833" fmla="*/ 2051168 w 2165703"/>
              <a:gd name="connsiteY2833" fmla="*/ 339925 h 1431009"/>
              <a:gd name="connsiteX2834" fmla="*/ 2057577 w 2165703"/>
              <a:gd name="connsiteY2834" fmla="*/ 334358 h 1431009"/>
              <a:gd name="connsiteX2835" fmla="*/ 2062839 w 2165703"/>
              <a:gd name="connsiteY2835" fmla="*/ 341916 h 1431009"/>
              <a:gd name="connsiteX2836" fmla="*/ 2058190 w 2165703"/>
              <a:gd name="connsiteY2836" fmla="*/ 350852 h 1431009"/>
              <a:gd name="connsiteX2837" fmla="*/ 2062743 w 2165703"/>
              <a:gd name="connsiteY2837" fmla="*/ 375766 h 1431009"/>
              <a:gd name="connsiteX2838" fmla="*/ 2063968 w 2165703"/>
              <a:gd name="connsiteY2838" fmla="*/ 376301 h 1431009"/>
              <a:gd name="connsiteX2839" fmla="*/ 2068923 w 2165703"/>
              <a:gd name="connsiteY2839" fmla="*/ 360455 h 1431009"/>
              <a:gd name="connsiteX2840" fmla="*/ 2071238 w 2165703"/>
              <a:gd name="connsiteY2840" fmla="*/ 360245 h 1431009"/>
              <a:gd name="connsiteX2841" fmla="*/ 2077133 w 2165703"/>
              <a:gd name="connsiteY2841" fmla="*/ 374082 h 1431009"/>
              <a:gd name="connsiteX2842" fmla="*/ 2094467 w 2165703"/>
              <a:gd name="connsiteY2842" fmla="*/ 358389 h 1431009"/>
              <a:gd name="connsiteX2843" fmla="*/ 2090048 w 2165703"/>
              <a:gd name="connsiteY2843" fmla="*/ 390038 h 1431009"/>
              <a:gd name="connsiteX2844" fmla="*/ 2106023 w 2165703"/>
              <a:gd name="connsiteY2844" fmla="*/ 378867 h 1431009"/>
              <a:gd name="connsiteX2845" fmla="*/ 2114557 w 2165703"/>
              <a:gd name="connsiteY2845" fmla="*/ 381008 h 1431009"/>
              <a:gd name="connsiteX2846" fmla="*/ 2115724 w 2165703"/>
              <a:gd name="connsiteY2846" fmla="*/ 387571 h 1431009"/>
              <a:gd name="connsiteX2847" fmla="*/ 2122192 w 2165703"/>
              <a:gd name="connsiteY2847" fmla="*/ 384740 h 1431009"/>
              <a:gd name="connsiteX2848" fmla="*/ 2120107 w 2165703"/>
              <a:gd name="connsiteY2848" fmla="*/ 396411 h 1431009"/>
              <a:gd name="connsiteX2849" fmla="*/ 2130438 w 2165703"/>
              <a:gd name="connsiteY2849" fmla="*/ 392622 h 1431009"/>
              <a:gd name="connsiteX2850" fmla="*/ 2132964 w 2165703"/>
              <a:gd name="connsiteY2850" fmla="*/ 416478 h 1431009"/>
              <a:gd name="connsiteX2851" fmla="*/ 2137499 w 2165703"/>
              <a:gd name="connsiteY2851" fmla="*/ 409555 h 1431009"/>
              <a:gd name="connsiteX2852" fmla="*/ 2149285 w 2165703"/>
              <a:gd name="connsiteY2852" fmla="*/ 427479 h 1431009"/>
              <a:gd name="connsiteX2853" fmla="*/ 2159330 w 2165703"/>
              <a:gd name="connsiteY2853" fmla="*/ 421416 h 1431009"/>
              <a:gd name="connsiteX2854" fmla="*/ 2157339 w 2165703"/>
              <a:gd name="connsiteY2854" fmla="*/ 432074 h 1431009"/>
              <a:gd name="connsiteX2855" fmla="*/ 2164228 w 2165703"/>
              <a:gd name="connsiteY2855" fmla="*/ 460289 h 1431009"/>
              <a:gd name="connsiteX2856" fmla="*/ 2159732 w 2165703"/>
              <a:gd name="connsiteY2856" fmla="*/ 489162 h 1431009"/>
              <a:gd name="connsiteX2857" fmla="*/ 2149494 w 2165703"/>
              <a:gd name="connsiteY2857" fmla="*/ 523793 h 1431009"/>
              <a:gd name="connsiteX2858" fmla="*/ 2148060 w 2165703"/>
              <a:gd name="connsiteY2858" fmla="*/ 549542 h 1431009"/>
              <a:gd name="connsiteX2859" fmla="*/ 2145382 w 2165703"/>
              <a:gd name="connsiteY2859" fmla="*/ 559148 h 1431009"/>
              <a:gd name="connsiteX2860" fmla="*/ 2139124 w 2165703"/>
              <a:gd name="connsiteY2860" fmla="*/ 574894 h 1431009"/>
              <a:gd name="connsiteX2861" fmla="*/ 2133002 w 2165703"/>
              <a:gd name="connsiteY2861" fmla="*/ 590718 h 1431009"/>
              <a:gd name="connsiteX2862" fmla="*/ 2121713 w 2165703"/>
              <a:gd name="connsiteY2862" fmla="*/ 615285 h 1431009"/>
              <a:gd name="connsiteX2863" fmla="*/ 2100705 w 2165703"/>
              <a:gd name="connsiteY2863" fmla="*/ 654528 h 1431009"/>
              <a:gd name="connsiteX2864" fmla="*/ 2096935 w 2165703"/>
              <a:gd name="connsiteY2864" fmla="*/ 657380 h 1431009"/>
              <a:gd name="connsiteX2865" fmla="*/ 2096036 w 2165703"/>
              <a:gd name="connsiteY2865" fmla="*/ 648483 h 1431009"/>
              <a:gd name="connsiteX2866" fmla="*/ 2083274 w 2165703"/>
              <a:gd name="connsiteY2866" fmla="*/ 667960 h 1431009"/>
              <a:gd name="connsiteX2867" fmla="*/ 2080883 w 2165703"/>
              <a:gd name="connsiteY2867" fmla="*/ 666335 h 1431009"/>
              <a:gd name="connsiteX2868" fmla="*/ 2098140 w 2165703"/>
              <a:gd name="connsiteY2868" fmla="*/ 641729 h 1431009"/>
              <a:gd name="connsiteX2869" fmla="*/ 2106004 w 2165703"/>
              <a:gd name="connsiteY2869" fmla="*/ 632582 h 1431009"/>
              <a:gd name="connsiteX2870" fmla="*/ 2115226 w 2165703"/>
              <a:gd name="connsiteY2870" fmla="*/ 610922 h 1431009"/>
              <a:gd name="connsiteX2871" fmla="*/ 2117426 w 2165703"/>
              <a:gd name="connsiteY2871" fmla="*/ 603652 h 1431009"/>
              <a:gd name="connsiteX2872" fmla="*/ 2139527 w 2165703"/>
              <a:gd name="connsiteY2872" fmla="*/ 531275 h 1431009"/>
              <a:gd name="connsiteX2873" fmla="*/ 2145419 w 2165703"/>
              <a:gd name="connsiteY2873" fmla="*/ 513270 h 1431009"/>
              <a:gd name="connsiteX2874" fmla="*/ 2148078 w 2165703"/>
              <a:gd name="connsiteY2874" fmla="*/ 491955 h 1431009"/>
              <a:gd name="connsiteX2875" fmla="*/ 2133863 w 2165703"/>
              <a:gd name="connsiteY2875" fmla="*/ 508430 h 1431009"/>
              <a:gd name="connsiteX2876" fmla="*/ 2133327 w 2165703"/>
              <a:gd name="connsiteY2876" fmla="*/ 510248 h 1431009"/>
              <a:gd name="connsiteX2877" fmla="*/ 2120431 w 2165703"/>
              <a:gd name="connsiteY2877" fmla="*/ 563013 h 1431009"/>
              <a:gd name="connsiteX2878" fmla="*/ 2107861 w 2165703"/>
              <a:gd name="connsiteY2878" fmla="*/ 592841 h 1431009"/>
              <a:gd name="connsiteX2879" fmla="*/ 2103191 w 2165703"/>
              <a:gd name="connsiteY2879" fmla="*/ 601625 h 1431009"/>
              <a:gd name="connsiteX2880" fmla="*/ 2110175 w 2165703"/>
              <a:gd name="connsiteY2880" fmla="*/ 576081 h 1431009"/>
              <a:gd name="connsiteX2881" fmla="*/ 2107975 w 2165703"/>
              <a:gd name="connsiteY2881" fmla="*/ 574952 h 1431009"/>
              <a:gd name="connsiteX2882" fmla="*/ 2101566 w 2165703"/>
              <a:gd name="connsiteY2882" fmla="*/ 584615 h 1431009"/>
              <a:gd name="connsiteX2883" fmla="*/ 2081839 w 2165703"/>
              <a:gd name="connsiteY2883" fmla="*/ 627779 h 1431009"/>
              <a:gd name="connsiteX2884" fmla="*/ 2066819 w 2165703"/>
              <a:gd name="connsiteY2884" fmla="*/ 654892 h 1431009"/>
              <a:gd name="connsiteX2885" fmla="*/ 2062801 w 2165703"/>
              <a:gd name="connsiteY2885" fmla="*/ 658681 h 1431009"/>
              <a:gd name="connsiteX2886" fmla="*/ 2051244 w 2165703"/>
              <a:gd name="connsiteY2886" fmla="*/ 671367 h 1431009"/>
              <a:gd name="connsiteX2887" fmla="*/ 2038233 w 2165703"/>
              <a:gd name="connsiteY2887" fmla="*/ 694575 h 1431009"/>
              <a:gd name="connsiteX2888" fmla="*/ 2034465 w 2165703"/>
              <a:gd name="connsiteY2888" fmla="*/ 701961 h 1431009"/>
              <a:gd name="connsiteX2889" fmla="*/ 2027863 w 2165703"/>
              <a:gd name="connsiteY2889" fmla="*/ 706687 h 1431009"/>
              <a:gd name="connsiteX2890" fmla="*/ 2024802 w 2165703"/>
              <a:gd name="connsiteY2890" fmla="*/ 698268 h 1431009"/>
              <a:gd name="connsiteX2891" fmla="*/ 2038252 w 2165703"/>
              <a:gd name="connsiteY2891" fmla="*/ 674084 h 1431009"/>
              <a:gd name="connsiteX2892" fmla="*/ 2061213 w 2165703"/>
              <a:gd name="connsiteY2892" fmla="*/ 633424 h 1431009"/>
              <a:gd name="connsiteX2893" fmla="*/ 2070569 w 2165703"/>
              <a:gd name="connsiteY2893" fmla="*/ 606580 h 1431009"/>
              <a:gd name="connsiteX2894" fmla="*/ 2062361 w 2165703"/>
              <a:gd name="connsiteY2894" fmla="*/ 610617 h 1431009"/>
              <a:gd name="connsiteX2895" fmla="*/ 2042366 w 2165703"/>
              <a:gd name="connsiteY2895" fmla="*/ 635051 h 1431009"/>
              <a:gd name="connsiteX2896" fmla="*/ 2047437 w 2165703"/>
              <a:gd name="connsiteY2896" fmla="*/ 644101 h 1431009"/>
              <a:gd name="connsiteX2897" fmla="*/ 2039209 w 2165703"/>
              <a:gd name="connsiteY2897" fmla="*/ 648578 h 1431009"/>
              <a:gd name="connsiteX2898" fmla="*/ 2037314 w 2165703"/>
              <a:gd name="connsiteY2898" fmla="*/ 639223 h 1431009"/>
              <a:gd name="connsiteX2899" fmla="*/ 2025797 w 2165703"/>
              <a:gd name="connsiteY2899" fmla="*/ 652443 h 1431009"/>
              <a:gd name="connsiteX2900" fmla="*/ 2020304 w 2165703"/>
              <a:gd name="connsiteY2900" fmla="*/ 663444 h 1431009"/>
              <a:gd name="connsiteX2901" fmla="*/ 1999163 w 2165703"/>
              <a:gd name="connsiteY2901" fmla="*/ 695246 h 1431009"/>
              <a:gd name="connsiteX2902" fmla="*/ 1996407 w 2165703"/>
              <a:gd name="connsiteY2902" fmla="*/ 695283 h 1431009"/>
              <a:gd name="connsiteX2903" fmla="*/ 2001928 w 2165703"/>
              <a:gd name="connsiteY2903" fmla="*/ 682648 h 1431009"/>
              <a:gd name="connsiteX2904" fmla="*/ 2002224 w 2165703"/>
              <a:gd name="connsiteY2904" fmla="*/ 682311 h 1431009"/>
              <a:gd name="connsiteX2905" fmla="*/ 2002355 w 2165703"/>
              <a:gd name="connsiteY2905" fmla="*/ 681946 h 1431009"/>
              <a:gd name="connsiteX2906" fmla="*/ 2007734 w 2165703"/>
              <a:gd name="connsiteY2906" fmla="*/ 675690 h 1431009"/>
              <a:gd name="connsiteX2907" fmla="*/ 2005151 w 2165703"/>
              <a:gd name="connsiteY2907" fmla="*/ 674237 h 1431009"/>
              <a:gd name="connsiteX2908" fmla="*/ 2002355 w 2165703"/>
              <a:gd name="connsiteY2908" fmla="*/ 681946 h 1431009"/>
              <a:gd name="connsiteX2909" fmla="*/ 2002109 w 2165703"/>
              <a:gd name="connsiteY2909" fmla="*/ 682234 h 1431009"/>
              <a:gd name="connsiteX2910" fmla="*/ 2001928 w 2165703"/>
              <a:gd name="connsiteY2910" fmla="*/ 682648 h 1431009"/>
              <a:gd name="connsiteX2911" fmla="*/ 1982114 w 2165703"/>
              <a:gd name="connsiteY2911" fmla="*/ 705252 h 1431009"/>
              <a:gd name="connsiteX2912" fmla="*/ 1970673 w 2165703"/>
              <a:gd name="connsiteY2912" fmla="*/ 722625 h 1431009"/>
              <a:gd name="connsiteX2913" fmla="*/ 1960455 w 2165703"/>
              <a:gd name="connsiteY2913" fmla="*/ 729380 h 1431009"/>
              <a:gd name="connsiteX2914" fmla="*/ 1963191 w 2165703"/>
              <a:gd name="connsiteY2914" fmla="*/ 717633 h 1431009"/>
              <a:gd name="connsiteX2915" fmla="*/ 1944938 w 2165703"/>
              <a:gd name="connsiteY2915" fmla="*/ 749777 h 1431009"/>
              <a:gd name="connsiteX2916" fmla="*/ 1927469 w 2165703"/>
              <a:gd name="connsiteY2916" fmla="*/ 783968 h 1431009"/>
              <a:gd name="connsiteX2917" fmla="*/ 1920542 w 2165703"/>
              <a:gd name="connsiteY2917" fmla="*/ 796022 h 1431009"/>
              <a:gd name="connsiteX2918" fmla="*/ 1917314 w 2165703"/>
              <a:gd name="connsiteY2918" fmla="*/ 803391 h 1431009"/>
              <a:gd name="connsiteX2919" fmla="*/ 1910559 w 2165703"/>
              <a:gd name="connsiteY2919" fmla="*/ 806725 h 1431009"/>
              <a:gd name="connsiteX2920" fmla="*/ 1910248 w 2165703"/>
              <a:gd name="connsiteY2920" fmla="*/ 806487 h 1431009"/>
              <a:gd name="connsiteX2921" fmla="*/ 1910204 w 2165703"/>
              <a:gd name="connsiteY2921" fmla="*/ 806518 h 1431009"/>
              <a:gd name="connsiteX2922" fmla="*/ 1910192 w 2165703"/>
              <a:gd name="connsiteY2922" fmla="*/ 806507 h 1431009"/>
              <a:gd name="connsiteX2923" fmla="*/ 1909560 w 2165703"/>
              <a:gd name="connsiteY2923" fmla="*/ 803044 h 1431009"/>
              <a:gd name="connsiteX2924" fmla="*/ 1907971 w 2165703"/>
              <a:gd name="connsiteY2924" fmla="*/ 802604 h 1431009"/>
              <a:gd name="connsiteX2925" fmla="*/ 1904547 w 2165703"/>
              <a:gd name="connsiteY2925" fmla="*/ 810506 h 1431009"/>
              <a:gd name="connsiteX2926" fmla="*/ 1904623 w 2165703"/>
              <a:gd name="connsiteY2926" fmla="*/ 810411 h 1431009"/>
              <a:gd name="connsiteX2927" fmla="*/ 1890809 w 2165703"/>
              <a:gd name="connsiteY2927" fmla="*/ 835054 h 1431009"/>
              <a:gd name="connsiteX2928" fmla="*/ 1874142 w 2165703"/>
              <a:gd name="connsiteY2928" fmla="*/ 861115 h 1431009"/>
              <a:gd name="connsiteX2929" fmla="*/ 1871120 w 2165703"/>
              <a:gd name="connsiteY2929" fmla="*/ 870452 h 1431009"/>
              <a:gd name="connsiteX2930" fmla="*/ 1861745 w 2165703"/>
              <a:gd name="connsiteY2930" fmla="*/ 894005 h 1431009"/>
              <a:gd name="connsiteX2931" fmla="*/ 1852886 w 2165703"/>
              <a:gd name="connsiteY2931" fmla="*/ 903017 h 1431009"/>
              <a:gd name="connsiteX2932" fmla="*/ 1858032 w 2165703"/>
              <a:gd name="connsiteY2932" fmla="*/ 889318 h 1431009"/>
              <a:gd name="connsiteX2933" fmla="*/ 1856790 w 2165703"/>
              <a:gd name="connsiteY2933" fmla="*/ 883979 h 1431009"/>
              <a:gd name="connsiteX2934" fmla="*/ 1853441 w 2165703"/>
              <a:gd name="connsiteY2934" fmla="*/ 887633 h 1431009"/>
              <a:gd name="connsiteX2935" fmla="*/ 1851144 w 2165703"/>
              <a:gd name="connsiteY2935" fmla="*/ 895230 h 1431009"/>
              <a:gd name="connsiteX2936" fmla="*/ 1854205 w 2165703"/>
              <a:gd name="connsiteY2936" fmla="*/ 876019 h 1431009"/>
              <a:gd name="connsiteX2937" fmla="*/ 1858148 w 2165703"/>
              <a:gd name="connsiteY2937" fmla="*/ 871867 h 1431009"/>
              <a:gd name="connsiteX2938" fmla="*/ 1861782 w 2165703"/>
              <a:gd name="connsiteY2938" fmla="*/ 856102 h 1431009"/>
              <a:gd name="connsiteX2939" fmla="*/ 1862564 w 2165703"/>
              <a:gd name="connsiteY2939" fmla="*/ 848675 h 1431009"/>
              <a:gd name="connsiteX2940" fmla="*/ 1871964 w 2165703"/>
              <a:gd name="connsiteY2940" fmla="*/ 841029 h 1431009"/>
              <a:gd name="connsiteX2941" fmla="*/ 1877434 w 2165703"/>
              <a:gd name="connsiteY2941" fmla="*/ 830137 h 1431009"/>
              <a:gd name="connsiteX2942" fmla="*/ 1890578 w 2165703"/>
              <a:gd name="connsiteY2942" fmla="*/ 806316 h 1431009"/>
              <a:gd name="connsiteX2943" fmla="*/ 1894899 w 2165703"/>
              <a:gd name="connsiteY2943" fmla="*/ 793506 h 1431009"/>
              <a:gd name="connsiteX2944" fmla="*/ 1895076 w 2165703"/>
              <a:gd name="connsiteY2944" fmla="*/ 793267 h 1431009"/>
              <a:gd name="connsiteX2945" fmla="*/ 1895127 w 2165703"/>
              <a:gd name="connsiteY2945" fmla="*/ 793157 h 1431009"/>
              <a:gd name="connsiteX2946" fmla="*/ 1911242 w 2165703"/>
              <a:gd name="connsiteY2946" fmla="*/ 786531 h 1431009"/>
              <a:gd name="connsiteX2947" fmla="*/ 1907646 w 2165703"/>
              <a:gd name="connsiteY2947" fmla="*/ 782189 h 1431009"/>
              <a:gd name="connsiteX2948" fmla="*/ 1916045 w 2165703"/>
              <a:gd name="connsiteY2948" fmla="*/ 762595 h 1431009"/>
              <a:gd name="connsiteX2949" fmla="*/ 1916073 w 2165703"/>
              <a:gd name="connsiteY2949" fmla="*/ 762560 h 1431009"/>
              <a:gd name="connsiteX2950" fmla="*/ 1924843 w 2165703"/>
              <a:gd name="connsiteY2950" fmla="*/ 751484 h 1431009"/>
              <a:gd name="connsiteX2951" fmla="*/ 1930224 w 2165703"/>
              <a:gd name="connsiteY2951" fmla="*/ 738506 h 1431009"/>
              <a:gd name="connsiteX2952" fmla="*/ 1911932 w 2165703"/>
              <a:gd name="connsiteY2952" fmla="*/ 756357 h 1431009"/>
              <a:gd name="connsiteX2953" fmla="*/ 1910390 w 2165703"/>
              <a:gd name="connsiteY2953" fmla="*/ 760665 h 1431009"/>
              <a:gd name="connsiteX2954" fmla="*/ 1910363 w 2165703"/>
              <a:gd name="connsiteY2954" fmla="*/ 760740 h 1431009"/>
              <a:gd name="connsiteX2955" fmla="*/ 1895127 w 2165703"/>
              <a:gd name="connsiteY2955" fmla="*/ 793157 h 1431009"/>
              <a:gd name="connsiteX2956" fmla="*/ 1894999 w 2165703"/>
              <a:gd name="connsiteY2956" fmla="*/ 793209 h 1431009"/>
              <a:gd name="connsiteX2957" fmla="*/ 1894899 w 2165703"/>
              <a:gd name="connsiteY2957" fmla="*/ 793506 h 1431009"/>
              <a:gd name="connsiteX2958" fmla="*/ 1886675 w 2165703"/>
              <a:gd name="connsiteY2958" fmla="*/ 804652 h 1431009"/>
              <a:gd name="connsiteX2959" fmla="*/ 1875941 w 2165703"/>
              <a:gd name="connsiteY2959" fmla="*/ 819134 h 1431009"/>
              <a:gd name="connsiteX2960" fmla="*/ 1869380 w 2165703"/>
              <a:gd name="connsiteY2960" fmla="*/ 831419 h 1431009"/>
              <a:gd name="connsiteX2961" fmla="*/ 1853288 w 2165703"/>
              <a:gd name="connsiteY2961" fmla="*/ 838690 h 1431009"/>
              <a:gd name="connsiteX2962" fmla="*/ 1832527 w 2165703"/>
              <a:gd name="connsiteY2962" fmla="*/ 861459 h 1431009"/>
              <a:gd name="connsiteX2963" fmla="*/ 1839244 w 2165703"/>
              <a:gd name="connsiteY2963" fmla="*/ 845712 h 1431009"/>
              <a:gd name="connsiteX2964" fmla="*/ 1854321 w 2165703"/>
              <a:gd name="connsiteY2964" fmla="*/ 818236 h 1431009"/>
              <a:gd name="connsiteX2965" fmla="*/ 1863849 w 2165703"/>
              <a:gd name="connsiteY2965" fmla="*/ 807828 h 1431009"/>
              <a:gd name="connsiteX2966" fmla="*/ 1873513 w 2165703"/>
              <a:gd name="connsiteY2966" fmla="*/ 790340 h 1431009"/>
              <a:gd name="connsiteX2967" fmla="*/ 1875903 w 2165703"/>
              <a:gd name="connsiteY2967" fmla="*/ 784178 h 1431009"/>
              <a:gd name="connsiteX2968" fmla="*/ 1879042 w 2165703"/>
              <a:gd name="connsiteY2968" fmla="*/ 786303 h 1431009"/>
              <a:gd name="connsiteX2969" fmla="*/ 1883806 w 2165703"/>
              <a:gd name="connsiteY2969" fmla="*/ 796980 h 1431009"/>
              <a:gd name="connsiteX2970" fmla="*/ 1909923 w 2165703"/>
              <a:gd name="connsiteY2970" fmla="*/ 746657 h 1431009"/>
              <a:gd name="connsiteX2971" fmla="*/ 1908354 w 2165703"/>
              <a:gd name="connsiteY2971" fmla="*/ 745566 h 1431009"/>
              <a:gd name="connsiteX2972" fmla="*/ 1896682 w 2165703"/>
              <a:gd name="connsiteY2972" fmla="*/ 760835 h 1431009"/>
              <a:gd name="connsiteX2973" fmla="*/ 1893965 w 2165703"/>
              <a:gd name="connsiteY2973" fmla="*/ 759534 h 1431009"/>
              <a:gd name="connsiteX2974" fmla="*/ 1901906 w 2165703"/>
              <a:gd name="connsiteY2974" fmla="*/ 740113 h 1431009"/>
              <a:gd name="connsiteX2975" fmla="*/ 1900834 w 2165703"/>
              <a:gd name="connsiteY2975" fmla="*/ 739291 h 1431009"/>
              <a:gd name="connsiteX2976" fmla="*/ 1893353 w 2165703"/>
              <a:gd name="connsiteY2976" fmla="*/ 745375 h 1431009"/>
              <a:gd name="connsiteX2977" fmla="*/ 1896816 w 2165703"/>
              <a:gd name="connsiteY2977" fmla="*/ 730164 h 1431009"/>
              <a:gd name="connsiteX2978" fmla="*/ 1905427 w 2165703"/>
              <a:gd name="connsiteY2978" fmla="*/ 731772 h 1431009"/>
              <a:gd name="connsiteX2979" fmla="*/ 1920102 w 2165703"/>
              <a:gd name="connsiteY2979" fmla="*/ 692642 h 1431009"/>
              <a:gd name="connsiteX2980" fmla="*/ 1897199 w 2165703"/>
              <a:gd name="connsiteY2980" fmla="*/ 712331 h 1431009"/>
              <a:gd name="connsiteX2981" fmla="*/ 1903705 w 2165703"/>
              <a:gd name="connsiteY2981" fmla="*/ 696298 h 1431009"/>
              <a:gd name="connsiteX2982" fmla="*/ 1901619 w 2165703"/>
              <a:gd name="connsiteY2982" fmla="*/ 695093 h 1431009"/>
              <a:gd name="connsiteX2983" fmla="*/ 1885470 w 2165703"/>
              <a:gd name="connsiteY2983" fmla="*/ 717325 h 1431009"/>
              <a:gd name="connsiteX2984" fmla="*/ 1866107 w 2165703"/>
              <a:gd name="connsiteY2984" fmla="*/ 751173 h 1431009"/>
              <a:gd name="connsiteX2985" fmla="*/ 1854455 w 2165703"/>
              <a:gd name="connsiteY2985" fmla="*/ 759495 h 1431009"/>
              <a:gd name="connsiteX2986" fmla="*/ 1849844 w 2165703"/>
              <a:gd name="connsiteY2986" fmla="*/ 773061 h 1431009"/>
              <a:gd name="connsiteX2987" fmla="*/ 1845252 w 2165703"/>
              <a:gd name="connsiteY2987" fmla="*/ 776199 h 1431009"/>
              <a:gd name="connsiteX2988" fmla="*/ 1842151 w 2165703"/>
              <a:gd name="connsiteY2988" fmla="*/ 782897 h 1431009"/>
              <a:gd name="connsiteX2989" fmla="*/ 1849308 w 2165703"/>
              <a:gd name="connsiteY2989" fmla="*/ 781174 h 1431009"/>
              <a:gd name="connsiteX2990" fmla="*/ 1855698 w 2165703"/>
              <a:gd name="connsiteY2990" fmla="*/ 788580 h 1431009"/>
              <a:gd name="connsiteX2991" fmla="*/ 1840199 w 2165703"/>
              <a:gd name="connsiteY2991" fmla="*/ 818753 h 1431009"/>
              <a:gd name="connsiteX2992" fmla="*/ 1838191 w 2165703"/>
              <a:gd name="connsiteY2992" fmla="*/ 818408 h 1431009"/>
              <a:gd name="connsiteX2993" fmla="*/ 1834402 w 2165703"/>
              <a:gd name="connsiteY2993" fmla="*/ 794760 h 1431009"/>
              <a:gd name="connsiteX2994" fmla="*/ 1816302 w 2165703"/>
              <a:gd name="connsiteY2994" fmla="*/ 826119 h 1431009"/>
              <a:gd name="connsiteX2995" fmla="*/ 1812015 w 2165703"/>
              <a:gd name="connsiteY2995" fmla="*/ 836355 h 1431009"/>
              <a:gd name="connsiteX2996" fmla="*/ 1797264 w 2165703"/>
              <a:gd name="connsiteY2996" fmla="*/ 852350 h 1431009"/>
              <a:gd name="connsiteX2997" fmla="*/ 1794719 w 2165703"/>
              <a:gd name="connsiteY2997" fmla="*/ 857192 h 1431009"/>
              <a:gd name="connsiteX2998" fmla="*/ 1763245 w 2165703"/>
              <a:gd name="connsiteY2998" fmla="*/ 909332 h 1431009"/>
              <a:gd name="connsiteX2999" fmla="*/ 1758098 w 2165703"/>
              <a:gd name="connsiteY2999" fmla="*/ 917023 h 1431009"/>
              <a:gd name="connsiteX3000" fmla="*/ 1761772 w 2165703"/>
              <a:gd name="connsiteY3000" fmla="*/ 919854 h 1431009"/>
              <a:gd name="connsiteX3001" fmla="*/ 1750693 w 2165703"/>
              <a:gd name="connsiteY3001" fmla="*/ 941705 h 1431009"/>
              <a:gd name="connsiteX3002" fmla="*/ 1741298 w 2165703"/>
              <a:gd name="connsiteY3002" fmla="*/ 950430 h 1431009"/>
              <a:gd name="connsiteX3003" fmla="*/ 1733186 w 2165703"/>
              <a:gd name="connsiteY3003" fmla="*/ 973677 h 1431009"/>
              <a:gd name="connsiteX3004" fmla="*/ 1721801 w 2165703"/>
              <a:gd name="connsiteY3004" fmla="*/ 988927 h 1431009"/>
              <a:gd name="connsiteX3005" fmla="*/ 1718970 w 2165703"/>
              <a:gd name="connsiteY3005" fmla="*/ 994743 h 1431009"/>
              <a:gd name="connsiteX3006" fmla="*/ 1705901 w 2165703"/>
              <a:gd name="connsiteY3006" fmla="*/ 1009974 h 1431009"/>
              <a:gd name="connsiteX3007" fmla="*/ 1695818 w 2165703"/>
              <a:gd name="connsiteY3007" fmla="*/ 1028973 h 1431009"/>
              <a:gd name="connsiteX3008" fmla="*/ 1679899 w 2165703"/>
              <a:gd name="connsiteY3008" fmla="*/ 1046002 h 1431009"/>
              <a:gd name="connsiteX3009" fmla="*/ 1678981 w 2165703"/>
              <a:gd name="connsiteY3009" fmla="*/ 1033547 h 1431009"/>
              <a:gd name="connsiteX3010" fmla="*/ 1668821 w 2165703"/>
              <a:gd name="connsiteY3010" fmla="*/ 1048777 h 1431009"/>
              <a:gd name="connsiteX3011" fmla="*/ 1657034 w 2165703"/>
              <a:gd name="connsiteY3011" fmla="*/ 1069499 h 1431009"/>
              <a:gd name="connsiteX3012" fmla="*/ 1654238 w 2165703"/>
              <a:gd name="connsiteY3012" fmla="*/ 1071719 h 1431009"/>
              <a:gd name="connsiteX3013" fmla="*/ 1652089 w 2165703"/>
              <a:gd name="connsiteY3013" fmla="*/ 1068698 h 1431009"/>
              <a:gd name="connsiteX3014" fmla="*/ 1652099 w 2165703"/>
              <a:gd name="connsiteY3014" fmla="*/ 1068683 h 1431009"/>
              <a:gd name="connsiteX3015" fmla="*/ 1652096 w 2165703"/>
              <a:gd name="connsiteY3015" fmla="*/ 1068693 h 1431009"/>
              <a:gd name="connsiteX3016" fmla="*/ 1652136 w 2165703"/>
              <a:gd name="connsiteY3016" fmla="*/ 1068637 h 1431009"/>
              <a:gd name="connsiteX3017" fmla="*/ 1652099 w 2165703"/>
              <a:gd name="connsiteY3017" fmla="*/ 1068683 h 1431009"/>
              <a:gd name="connsiteX3018" fmla="*/ 1652123 w 2165703"/>
              <a:gd name="connsiteY3018" fmla="*/ 1068588 h 1431009"/>
              <a:gd name="connsiteX3019" fmla="*/ 1658393 w 2165703"/>
              <a:gd name="connsiteY3019" fmla="*/ 1059625 h 1431009"/>
              <a:gd name="connsiteX3020" fmla="*/ 1656786 w 2165703"/>
              <a:gd name="connsiteY3020" fmla="*/ 1058764 h 1431009"/>
              <a:gd name="connsiteX3021" fmla="*/ 1654036 w 2165703"/>
              <a:gd name="connsiteY3021" fmla="*/ 1060946 h 1431009"/>
              <a:gd name="connsiteX3022" fmla="*/ 1656633 w 2165703"/>
              <a:gd name="connsiteY3022" fmla="*/ 1051838 h 1431009"/>
              <a:gd name="connsiteX3023" fmla="*/ 1664343 w 2165703"/>
              <a:gd name="connsiteY3023" fmla="*/ 1034905 h 1431009"/>
              <a:gd name="connsiteX3024" fmla="*/ 1658679 w 2165703"/>
              <a:gd name="connsiteY3024" fmla="*/ 1032245 h 1431009"/>
              <a:gd name="connsiteX3025" fmla="*/ 1670810 w 2165703"/>
              <a:gd name="connsiteY3025" fmla="*/ 1014950 h 1431009"/>
              <a:gd name="connsiteX3026" fmla="*/ 1686691 w 2165703"/>
              <a:gd name="connsiteY3026" fmla="*/ 1001421 h 1431009"/>
              <a:gd name="connsiteX3027" fmla="*/ 1686737 w 2165703"/>
              <a:gd name="connsiteY3027" fmla="*/ 1001380 h 1431009"/>
              <a:gd name="connsiteX3028" fmla="*/ 1686767 w 2165703"/>
              <a:gd name="connsiteY3028" fmla="*/ 1001364 h 1431009"/>
              <a:gd name="connsiteX3029" fmla="*/ 1688795 w 2165703"/>
              <a:gd name="connsiteY3029" fmla="*/ 999584 h 1431009"/>
              <a:gd name="connsiteX3030" fmla="*/ 1688780 w 2165703"/>
              <a:gd name="connsiteY3030" fmla="*/ 999578 h 1431009"/>
              <a:gd name="connsiteX3031" fmla="*/ 1696581 w 2165703"/>
              <a:gd name="connsiteY3031" fmla="*/ 991346 h 1431009"/>
              <a:gd name="connsiteX3032" fmla="*/ 1700869 w 2165703"/>
              <a:gd name="connsiteY3032" fmla="*/ 980967 h 1431009"/>
              <a:gd name="connsiteX3033" fmla="*/ 1699147 w 2165703"/>
              <a:gd name="connsiteY3033" fmla="*/ 979838 h 1431009"/>
              <a:gd name="connsiteX3034" fmla="*/ 1694899 w 2165703"/>
              <a:gd name="connsiteY3034" fmla="*/ 985197 h 1431009"/>
              <a:gd name="connsiteX3035" fmla="*/ 1690882 w 2165703"/>
              <a:gd name="connsiteY3035" fmla="*/ 984985 h 1431009"/>
              <a:gd name="connsiteX3036" fmla="*/ 1690747 w 2165703"/>
              <a:gd name="connsiteY3036" fmla="*/ 981006 h 1431009"/>
              <a:gd name="connsiteX3037" fmla="*/ 1702859 w 2165703"/>
              <a:gd name="connsiteY3037" fmla="*/ 975743 h 1431009"/>
              <a:gd name="connsiteX3038" fmla="*/ 1715316 w 2165703"/>
              <a:gd name="connsiteY3038" fmla="*/ 978614 h 1431009"/>
              <a:gd name="connsiteX3039" fmla="*/ 1720367 w 2165703"/>
              <a:gd name="connsiteY3039" fmla="*/ 972605 h 1431009"/>
              <a:gd name="connsiteX3040" fmla="*/ 1714223 w 2165703"/>
              <a:gd name="connsiteY3040" fmla="*/ 957872 h 1431009"/>
              <a:gd name="connsiteX3041" fmla="*/ 1704868 w 2165703"/>
              <a:gd name="connsiteY3041" fmla="*/ 962369 h 1431009"/>
              <a:gd name="connsiteX3042" fmla="*/ 1706953 w 2165703"/>
              <a:gd name="connsiteY3042" fmla="*/ 950047 h 1431009"/>
              <a:gd name="connsiteX3043" fmla="*/ 1705079 w 2165703"/>
              <a:gd name="connsiteY3043" fmla="*/ 949282 h 1431009"/>
              <a:gd name="connsiteX3044" fmla="*/ 1689083 w 2165703"/>
              <a:gd name="connsiteY3044" fmla="*/ 975840 h 1431009"/>
              <a:gd name="connsiteX3045" fmla="*/ 1682960 w 2165703"/>
              <a:gd name="connsiteY3045" fmla="*/ 985291 h 1431009"/>
              <a:gd name="connsiteX3046" fmla="*/ 1652901 w 2165703"/>
              <a:gd name="connsiteY3046" fmla="*/ 1035995 h 1431009"/>
              <a:gd name="connsiteX3047" fmla="*/ 1611458 w 2165703"/>
              <a:gd name="connsiteY3047" fmla="*/ 1104093 h 1431009"/>
              <a:gd name="connsiteX3048" fmla="*/ 1604761 w 2165703"/>
              <a:gd name="connsiteY3048" fmla="*/ 1116662 h 1431009"/>
              <a:gd name="connsiteX3049" fmla="*/ 1599366 w 2165703"/>
              <a:gd name="connsiteY3049" fmla="*/ 1122365 h 1431009"/>
              <a:gd name="connsiteX3050" fmla="*/ 1598523 w 2165703"/>
              <a:gd name="connsiteY3050" fmla="*/ 1116567 h 1431009"/>
              <a:gd name="connsiteX3051" fmla="*/ 1607918 w 2165703"/>
              <a:gd name="connsiteY3051" fmla="*/ 1100246 h 1431009"/>
              <a:gd name="connsiteX3052" fmla="*/ 1589148 w 2165703"/>
              <a:gd name="connsiteY3052" fmla="*/ 1111172 h 1431009"/>
              <a:gd name="connsiteX3053" fmla="*/ 1590804 w 2165703"/>
              <a:gd name="connsiteY3053" fmla="*/ 1101408 h 1431009"/>
              <a:gd name="connsiteX3054" fmla="*/ 1590909 w 2165703"/>
              <a:gd name="connsiteY3054" fmla="*/ 1101298 h 1431009"/>
              <a:gd name="connsiteX3055" fmla="*/ 1590866 w 2165703"/>
              <a:gd name="connsiteY3055" fmla="*/ 1101131 h 1431009"/>
              <a:gd name="connsiteX3056" fmla="*/ 1592306 w 2165703"/>
              <a:gd name="connsiteY3056" fmla="*/ 1096458 h 1431009"/>
              <a:gd name="connsiteX3057" fmla="*/ 1589627 w 2165703"/>
              <a:gd name="connsiteY3057" fmla="*/ 1096286 h 1431009"/>
              <a:gd name="connsiteX3058" fmla="*/ 1590866 w 2165703"/>
              <a:gd name="connsiteY3058" fmla="*/ 1101131 h 1431009"/>
              <a:gd name="connsiteX3059" fmla="*/ 1590833 w 2165703"/>
              <a:gd name="connsiteY3059" fmla="*/ 1101241 h 1431009"/>
              <a:gd name="connsiteX3060" fmla="*/ 1590804 w 2165703"/>
              <a:gd name="connsiteY3060" fmla="*/ 1101408 h 1431009"/>
              <a:gd name="connsiteX3061" fmla="*/ 1581323 w 2165703"/>
              <a:gd name="connsiteY3061" fmla="*/ 1111230 h 1431009"/>
              <a:gd name="connsiteX3062" fmla="*/ 1592420 w 2165703"/>
              <a:gd name="connsiteY3062" fmla="*/ 1113218 h 1431009"/>
              <a:gd name="connsiteX3063" fmla="*/ 1598447 w 2165703"/>
              <a:gd name="connsiteY3063" fmla="*/ 1116528 h 1431009"/>
              <a:gd name="connsiteX3064" fmla="*/ 1589531 w 2165703"/>
              <a:gd name="connsiteY3064" fmla="*/ 1129577 h 1431009"/>
              <a:gd name="connsiteX3065" fmla="*/ 1590927 w 2165703"/>
              <a:gd name="connsiteY3065" fmla="*/ 1131357 h 1431009"/>
              <a:gd name="connsiteX3066" fmla="*/ 1601241 w 2165703"/>
              <a:gd name="connsiteY3066" fmla="*/ 1126421 h 1431009"/>
              <a:gd name="connsiteX3067" fmla="*/ 1579275 w 2165703"/>
              <a:gd name="connsiteY3067" fmla="*/ 1149401 h 1431009"/>
              <a:gd name="connsiteX3068" fmla="*/ 1574874 w 2165703"/>
              <a:gd name="connsiteY3068" fmla="*/ 1153420 h 1431009"/>
              <a:gd name="connsiteX3069" fmla="*/ 1570129 w 2165703"/>
              <a:gd name="connsiteY3069" fmla="*/ 1159962 h 1431009"/>
              <a:gd name="connsiteX3070" fmla="*/ 1566053 w 2165703"/>
              <a:gd name="connsiteY3070" fmla="*/ 1170830 h 1431009"/>
              <a:gd name="connsiteX3071" fmla="*/ 1557751 w 2165703"/>
              <a:gd name="connsiteY3071" fmla="*/ 1170466 h 1431009"/>
              <a:gd name="connsiteX3072" fmla="*/ 1558976 w 2165703"/>
              <a:gd name="connsiteY3072" fmla="*/ 1186596 h 1431009"/>
              <a:gd name="connsiteX3073" fmla="*/ 1548509 w 2165703"/>
              <a:gd name="connsiteY3073" fmla="*/ 1186079 h 1431009"/>
              <a:gd name="connsiteX3074" fmla="*/ 1565345 w 2165703"/>
              <a:gd name="connsiteY3074" fmla="*/ 1148368 h 1431009"/>
              <a:gd name="connsiteX3075" fmla="*/ 1570877 w 2165703"/>
              <a:gd name="connsiteY3075" fmla="*/ 1137576 h 1431009"/>
              <a:gd name="connsiteX3076" fmla="*/ 1589052 w 2165703"/>
              <a:gd name="connsiteY3076" fmla="*/ 1125483 h 1431009"/>
              <a:gd name="connsiteX3077" fmla="*/ 1569650 w 2165703"/>
              <a:gd name="connsiteY3077" fmla="*/ 1118174 h 1431009"/>
              <a:gd name="connsiteX3078" fmla="*/ 1588862 w 2165703"/>
              <a:gd name="connsiteY3078" fmla="*/ 1077687 h 1431009"/>
              <a:gd name="connsiteX3079" fmla="*/ 1586661 w 2165703"/>
              <a:gd name="connsiteY3079" fmla="*/ 1076558 h 1431009"/>
              <a:gd name="connsiteX3080" fmla="*/ 1581878 w 2165703"/>
              <a:gd name="connsiteY3080" fmla="*/ 1086623 h 1431009"/>
              <a:gd name="connsiteX3081" fmla="*/ 1558361 w 2165703"/>
              <a:gd name="connsiteY3081" fmla="*/ 1089799 h 1431009"/>
              <a:gd name="connsiteX3082" fmla="*/ 1552948 w 2165703"/>
              <a:gd name="connsiteY3082" fmla="*/ 1099882 h 1431009"/>
              <a:gd name="connsiteX3083" fmla="*/ 1547264 w 2165703"/>
              <a:gd name="connsiteY3083" fmla="*/ 1109353 h 1431009"/>
              <a:gd name="connsiteX3084" fmla="*/ 1537793 w 2165703"/>
              <a:gd name="connsiteY3084" fmla="*/ 1107765 h 1431009"/>
              <a:gd name="connsiteX3085" fmla="*/ 1534522 w 2165703"/>
              <a:gd name="connsiteY3085" fmla="*/ 1128774 h 1431009"/>
              <a:gd name="connsiteX3086" fmla="*/ 1536282 w 2165703"/>
              <a:gd name="connsiteY3086" fmla="*/ 1116109 h 1431009"/>
              <a:gd name="connsiteX3087" fmla="*/ 1515944 w 2165703"/>
              <a:gd name="connsiteY3087" fmla="*/ 1138150 h 1431009"/>
              <a:gd name="connsiteX3088" fmla="*/ 1518468 w 2165703"/>
              <a:gd name="connsiteY3088" fmla="*/ 1119763 h 1431009"/>
              <a:gd name="connsiteX3089" fmla="*/ 1508673 w 2165703"/>
              <a:gd name="connsiteY3089" fmla="*/ 1125196 h 1431009"/>
              <a:gd name="connsiteX3090" fmla="*/ 1506683 w 2165703"/>
              <a:gd name="connsiteY3090" fmla="*/ 1120260 h 1431009"/>
              <a:gd name="connsiteX3091" fmla="*/ 1506766 w 2165703"/>
              <a:gd name="connsiteY3091" fmla="*/ 1120175 h 1431009"/>
              <a:gd name="connsiteX3092" fmla="*/ 1506797 w 2165703"/>
              <a:gd name="connsiteY3092" fmla="*/ 1120202 h 1431009"/>
              <a:gd name="connsiteX3093" fmla="*/ 1508461 w 2165703"/>
              <a:gd name="connsiteY3093" fmla="*/ 1118519 h 1431009"/>
              <a:gd name="connsiteX3094" fmla="*/ 1508407 w 2165703"/>
              <a:gd name="connsiteY3094" fmla="*/ 1118461 h 1431009"/>
              <a:gd name="connsiteX3095" fmla="*/ 1514298 w 2165703"/>
              <a:gd name="connsiteY3095" fmla="*/ 1107002 h 1431009"/>
              <a:gd name="connsiteX3096" fmla="*/ 1516613 w 2165703"/>
              <a:gd name="connsiteY3096" fmla="*/ 1101720 h 1431009"/>
              <a:gd name="connsiteX3097" fmla="*/ 1514222 w 2165703"/>
              <a:gd name="connsiteY3097" fmla="*/ 1101107 h 1431009"/>
              <a:gd name="connsiteX3098" fmla="*/ 1514222 w 2165703"/>
              <a:gd name="connsiteY3098" fmla="*/ 1106943 h 1431009"/>
              <a:gd name="connsiteX3099" fmla="*/ 1500158 w 2165703"/>
              <a:gd name="connsiteY3099" fmla="*/ 1107268 h 1431009"/>
              <a:gd name="connsiteX3100" fmla="*/ 1488334 w 2165703"/>
              <a:gd name="connsiteY3100" fmla="*/ 1131644 h 1431009"/>
              <a:gd name="connsiteX3101" fmla="*/ 1474213 w 2165703"/>
              <a:gd name="connsiteY3101" fmla="*/ 1150491 h 1431009"/>
              <a:gd name="connsiteX3102" fmla="*/ 1457279 w 2165703"/>
              <a:gd name="connsiteY3102" fmla="*/ 1186826 h 1431009"/>
              <a:gd name="connsiteX3103" fmla="*/ 1450946 w 2165703"/>
              <a:gd name="connsiteY3103" fmla="*/ 1195188 h 1431009"/>
              <a:gd name="connsiteX3104" fmla="*/ 1467899 w 2165703"/>
              <a:gd name="connsiteY3104" fmla="*/ 1134611 h 1431009"/>
              <a:gd name="connsiteX3105" fmla="*/ 1466426 w 2165703"/>
              <a:gd name="connsiteY3105" fmla="*/ 1133597 h 1431009"/>
              <a:gd name="connsiteX3106" fmla="*/ 1458102 w 2165703"/>
              <a:gd name="connsiteY3106" fmla="*/ 1142034 h 1431009"/>
              <a:gd name="connsiteX3107" fmla="*/ 1448096 w 2165703"/>
              <a:gd name="connsiteY3107" fmla="*/ 1144292 h 1431009"/>
              <a:gd name="connsiteX3108" fmla="*/ 1439676 w 2165703"/>
              <a:gd name="connsiteY3108" fmla="*/ 1159541 h 1431009"/>
              <a:gd name="connsiteX3109" fmla="*/ 1443618 w 2165703"/>
              <a:gd name="connsiteY3109" fmla="*/ 1172322 h 1431009"/>
              <a:gd name="connsiteX3110" fmla="*/ 1438413 w 2165703"/>
              <a:gd name="connsiteY3110" fmla="*/ 1165894 h 1431009"/>
              <a:gd name="connsiteX3111" fmla="*/ 1432099 w 2165703"/>
              <a:gd name="connsiteY3111" fmla="*/ 1170964 h 1431009"/>
              <a:gd name="connsiteX3112" fmla="*/ 1432883 w 2165703"/>
              <a:gd name="connsiteY3112" fmla="*/ 1151964 h 1431009"/>
              <a:gd name="connsiteX3113" fmla="*/ 1437620 w 2165703"/>
              <a:gd name="connsiteY3113" fmla="*/ 1143431 h 1431009"/>
              <a:gd name="connsiteX3114" fmla="*/ 1437896 w 2165703"/>
              <a:gd name="connsiteY3114" fmla="*/ 1143336 h 1431009"/>
              <a:gd name="connsiteX3115" fmla="*/ 1438064 w 2165703"/>
              <a:gd name="connsiteY3115" fmla="*/ 1143069 h 1431009"/>
              <a:gd name="connsiteX3116" fmla="*/ 1442202 w 2165703"/>
              <a:gd name="connsiteY3116" fmla="*/ 1140657 h 1431009"/>
              <a:gd name="connsiteX3117" fmla="*/ 1440614 w 2165703"/>
              <a:gd name="connsiteY3117" fmla="*/ 1138991 h 1431009"/>
              <a:gd name="connsiteX3118" fmla="*/ 1438064 w 2165703"/>
              <a:gd name="connsiteY3118" fmla="*/ 1143069 h 1431009"/>
              <a:gd name="connsiteX3119" fmla="*/ 1437705 w 2165703"/>
              <a:gd name="connsiteY3119" fmla="*/ 1143278 h 1431009"/>
              <a:gd name="connsiteX3120" fmla="*/ 1437620 w 2165703"/>
              <a:gd name="connsiteY3120" fmla="*/ 1143431 h 1431009"/>
              <a:gd name="connsiteX3121" fmla="*/ 1431581 w 2165703"/>
              <a:gd name="connsiteY3121" fmla="*/ 1145535 h 1431009"/>
              <a:gd name="connsiteX3122" fmla="*/ 1427947 w 2165703"/>
              <a:gd name="connsiteY3122" fmla="*/ 1147506 h 1431009"/>
              <a:gd name="connsiteX3123" fmla="*/ 1418017 w 2165703"/>
              <a:gd name="connsiteY3123" fmla="*/ 1165110 h 1431009"/>
              <a:gd name="connsiteX3124" fmla="*/ 1406977 w 2165703"/>
              <a:gd name="connsiteY3124" fmla="*/ 1170600 h 1431009"/>
              <a:gd name="connsiteX3125" fmla="*/ 1402195 w 2165703"/>
              <a:gd name="connsiteY3125" fmla="*/ 1163771 h 1431009"/>
              <a:gd name="connsiteX3126" fmla="*/ 1411742 w 2165703"/>
              <a:gd name="connsiteY3126" fmla="*/ 1152481 h 1431009"/>
              <a:gd name="connsiteX3127" fmla="*/ 1407092 w 2165703"/>
              <a:gd name="connsiteY3127" fmla="*/ 1147219 h 1431009"/>
              <a:gd name="connsiteX3128" fmla="*/ 1398233 w 2165703"/>
              <a:gd name="connsiteY3128" fmla="*/ 1156940 h 1431009"/>
              <a:gd name="connsiteX3129" fmla="*/ 1392111 w 2165703"/>
              <a:gd name="connsiteY3129" fmla="*/ 1166908 h 1431009"/>
              <a:gd name="connsiteX3130" fmla="*/ 1388954 w 2165703"/>
              <a:gd name="connsiteY3130" fmla="*/ 1145669 h 1431009"/>
              <a:gd name="connsiteX3131" fmla="*/ 1387442 w 2165703"/>
              <a:gd name="connsiteY3131" fmla="*/ 1145612 h 1431009"/>
              <a:gd name="connsiteX3132" fmla="*/ 1391919 w 2165703"/>
              <a:gd name="connsiteY3132" fmla="*/ 1137423 h 1431009"/>
              <a:gd name="connsiteX3133" fmla="*/ 1392722 w 2165703"/>
              <a:gd name="connsiteY3133" fmla="*/ 1128392 h 1431009"/>
              <a:gd name="connsiteX3134" fmla="*/ 1378814 w 2165703"/>
              <a:gd name="connsiteY3134" fmla="*/ 1138572 h 1431009"/>
              <a:gd name="connsiteX3135" fmla="*/ 1360922 w 2165703"/>
              <a:gd name="connsiteY3135" fmla="*/ 1155792 h 1431009"/>
              <a:gd name="connsiteX3136" fmla="*/ 1360195 w 2165703"/>
              <a:gd name="connsiteY3136" fmla="*/ 1171884 h 1431009"/>
              <a:gd name="connsiteX3137" fmla="*/ 1358436 w 2165703"/>
              <a:gd name="connsiteY3137" fmla="*/ 1184798 h 1431009"/>
              <a:gd name="connsiteX3138" fmla="*/ 1334021 w 2165703"/>
              <a:gd name="connsiteY3138" fmla="*/ 1187305 h 1431009"/>
              <a:gd name="connsiteX3139" fmla="*/ 1332260 w 2165703"/>
              <a:gd name="connsiteY3139" fmla="*/ 1179174 h 1431009"/>
              <a:gd name="connsiteX3140" fmla="*/ 1329907 w 2165703"/>
              <a:gd name="connsiteY3140" fmla="*/ 1180148 h 1431009"/>
              <a:gd name="connsiteX3141" fmla="*/ 1334154 w 2165703"/>
              <a:gd name="connsiteY3141" fmla="*/ 1191857 h 1431009"/>
              <a:gd name="connsiteX3142" fmla="*/ 1356101 w 2165703"/>
              <a:gd name="connsiteY3142" fmla="*/ 1209672 h 1431009"/>
              <a:gd name="connsiteX3143" fmla="*/ 1357057 w 2165703"/>
              <a:gd name="connsiteY3143" fmla="*/ 1217248 h 1431009"/>
              <a:gd name="connsiteX3144" fmla="*/ 1355011 w 2165703"/>
              <a:gd name="connsiteY3144" fmla="*/ 1217554 h 1431009"/>
              <a:gd name="connsiteX3145" fmla="*/ 1347931 w 2165703"/>
              <a:gd name="connsiteY3145" fmla="*/ 1209518 h 1431009"/>
              <a:gd name="connsiteX3146" fmla="*/ 1336547 w 2165703"/>
              <a:gd name="connsiteY3146" fmla="*/ 1213229 h 1431009"/>
              <a:gd name="connsiteX3147" fmla="*/ 1335245 w 2165703"/>
              <a:gd name="connsiteY3147" fmla="*/ 1219028 h 1431009"/>
              <a:gd name="connsiteX3148" fmla="*/ 1329333 w 2165703"/>
              <a:gd name="connsiteY3148" fmla="*/ 1218243 h 1431009"/>
              <a:gd name="connsiteX3149" fmla="*/ 1323324 w 2165703"/>
              <a:gd name="connsiteY3149" fmla="*/ 1216923 h 1431009"/>
              <a:gd name="connsiteX3150" fmla="*/ 1324723 w 2165703"/>
              <a:gd name="connsiteY3150" fmla="*/ 1227236 h 1431009"/>
              <a:gd name="connsiteX3151" fmla="*/ 1305933 w 2165703"/>
              <a:gd name="connsiteY3151" fmla="*/ 1236746 h 1431009"/>
              <a:gd name="connsiteX3152" fmla="*/ 1286111 w 2165703"/>
              <a:gd name="connsiteY3152" fmla="*/ 1241720 h 1431009"/>
              <a:gd name="connsiteX3153" fmla="*/ 1282322 w 2165703"/>
              <a:gd name="connsiteY3153" fmla="*/ 1235005 h 1431009"/>
              <a:gd name="connsiteX3154" fmla="*/ 1284139 w 2165703"/>
              <a:gd name="connsiteY3154" fmla="*/ 1226795 h 1431009"/>
              <a:gd name="connsiteX3155" fmla="*/ 1281977 w 2165703"/>
              <a:gd name="connsiteY3155" fmla="*/ 1226011 h 1431009"/>
              <a:gd name="connsiteX3156" fmla="*/ 1277386 w 2165703"/>
              <a:gd name="connsiteY3156" fmla="*/ 1231139 h 1431009"/>
              <a:gd name="connsiteX3157" fmla="*/ 1274209 w 2165703"/>
              <a:gd name="connsiteY3157" fmla="*/ 1220616 h 1431009"/>
              <a:gd name="connsiteX3158" fmla="*/ 1275128 w 2165703"/>
              <a:gd name="connsiteY3158" fmla="*/ 1194900 h 1431009"/>
              <a:gd name="connsiteX3159" fmla="*/ 1260892 w 2165703"/>
              <a:gd name="connsiteY3159" fmla="*/ 1201310 h 1431009"/>
              <a:gd name="connsiteX3160" fmla="*/ 1264986 w 2165703"/>
              <a:gd name="connsiteY3160" fmla="*/ 1215660 h 1431009"/>
              <a:gd name="connsiteX3161" fmla="*/ 1276868 w 2165703"/>
              <a:gd name="connsiteY3161" fmla="*/ 1266097 h 1431009"/>
              <a:gd name="connsiteX3162" fmla="*/ 1258787 w 2165703"/>
              <a:gd name="connsiteY3162" fmla="*/ 1257486 h 1431009"/>
              <a:gd name="connsiteX3163" fmla="*/ 1239960 w 2165703"/>
              <a:gd name="connsiteY3163" fmla="*/ 1249029 h 1431009"/>
              <a:gd name="connsiteX3164" fmla="*/ 1227447 w 2165703"/>
              <a:gd name="connsiteY3164" fmla="*/ 1252378 h 1431009"/>
              <a:gd name="connsiteX3165" fmla="*/ 1195781 w 2165703"/>
              <a:gd name="connsiteY3165" fmla="*/ 1257428 h 1431009"/>
              <a:gd name="connsiteX3166" fmla="*/ 1186653 w 2165703"/>
              <a:gd name="connsiteY3166" fmla="*/ 1258922 h 1431009"/>
              <a:gd name="connsiteX3167" fmla="*/ 1179038 w 2165703"/>
              <a:gd name="connsiteY3167" fmla="*/ 1258155 h 1431009"/>
              <a:gd name="connsiteX3168" fmla="*/ 1185352 w 2165703"/>
              <a:gd name="connsiteY3168" fmla="*/ 1253105 h 1431009"/>
              <a:gd name="connsiteX3169" fmla="*/ 1177937 w 2165703"/>
              <a:gd name="connsiteY3169" fmla="*/ 1252348 h 1431009"/>
              <a:gd name="connsiteX3170" fmla="*/ 1199358 w 2165703"/>
              <a:gd name="connsiteY3170" fmla="*/ 1245184 h 1431009"/>
              <a:gd name="connsiteX3171" fmla="*/ 1209748 w 2165703"/>
              <a:gd name="connsiteY3171" fmla="*/ 1247441 h 1431009"/>
              <a:gd name="connsiteX3172" fmla="*/ 1205806 w 2165703"/>
              <a:gd name="connsiteY3172" fmla="*/ 1235120 h 1431009"/>
              <a:gd name="connsiteX3173" fmla="*/ 1203740 w 2165703"/>
              <a:gd name="connsiteY3173" fmla="*/ 1235368 h 1431009"/>
              <a:gd name="connsiteX3174" fmla="*/ 1203052 w 2165703"/>
              <a:gd name="connsiteY3174" fmla="*/ 1242696 h 1431009"/>
              <a:gd name="connsiteX3175" fmla="*/ 1196393 w 2165703"/>
              <a:gd name="connsiteY3175" fmla="*/ 1229857 h 1431009"/>
              <a:gd name="connsiteX3176" fmla="*/ 1194269 w 2165703"/>
              <a:gd name="connsiteY3176" fmla="*/ 1220922 h 1431009"/>
              <a:gd name="connsiteX3177" fmla="*/ 1184262 w 2165703"/>
              <a:gd name="connsiteY3177" fmla="*/ 1221401 h 1431009"/>
              <a:gd name="connsiteX3178" fmla="*/ 1192720 w 2165703"/>
              <a:gd name="connsiteY3178" fmla="*/ 1224920 h 1431009"/>
              <a:gd name="connsiteX3179" fmla="*/ 1173010 w 2165703"/>
              <a:gd name="connsiteY3179" fmla="*/ 1235215 h 1431009"/>
              <a:gd name="connsiteX3180" fmla="*/ 1167597 w 2165703"/>
              <a:gd name="connsiteY3180" fmla="*/ 1244092 h 1431009"/>
              <a:gd name="connsiteX3181" fmla="*/ 1159579 w 2165703"/>
              <a:gd name="connsiteY3181" fmla="*/ 1257716 h 1431009"/>
              <a:gd name="connsiteX3182" fmla="*/ 1150587 w 2165703"/>
              <a:gd name="connsiteY3182" fmla="*/ 1262843 h 1431009"/>
              <a:gd name="connsiteX3183" fmla="*/ 1154413 w 2165703"/>
              <a:gd name="connsiteY3183" fmla="*/ 1241951 h 1431009"/>
              <a:gd name="connsiteX3184" fmla="*/ 1125427 w 2165703"/>
              <a:gd name="connsiteY3184" fmla="*/ 1246848 h 1431009"/>
              <a:gd name="connsiteX3185" fmla="*/ 1107767 w 2165703"/>
              <a:gd name="connsiteY3185" fmla="*/ 1248800 h 1431009"/>
              <a:gd name="connsiteX3186" fmla="*/ 1085666 w 2165703"/>
              <a:gd name="connsiteY3186" fmla="*/ 1253047 h 1431009"/>
              <a:gd name="connsiteX3187" fmla="*/ 1062304 w 2165703"/>
              <a:gd name="connsiteY3187" fmla="*/ 1254903 h 1431009"/>
              <a:gd name="connsiteX3188" fmla="*/ 1052699 w 2165703"/>
              <a:gd name="connsiteY3188" fmla="*/ 1256588 h 1431009"/>
              <a:gd name="connsiteX3189" fmla="*/ 1048280 w 2165703"/>
              <a:gd name="connsiteY3189" fmla="*/ 1257946 h 1431009"/>
              <a:gd name="connsiteX3190" fmla="*/ 1027118 w 2165703"/>
              <a:gd name="connsiteY3190" fmla="*/ 1260644 h 1431009"/>
              <a:gd name="connsiteX3191" fmla="*/ 1006531 w 2165703"/>
              <a:gd name="connsiteY3191" fmla="*/ 1259515 h 1431009"/>
              <a:gd name="connsiteX3192" fmla="*/ 1022468 w 2165703"/>
              <a:gd name="connsiteY3192" fmla="*/ 1251440 h 1431009"/>
              <a:gd name="connsiteX3193" fmla="*/ 1004348 w 2165703"/>
              <a:gd name="connsiteY3193" fmla="*/ 1238907 h 1431009"/>
              <a:gd name="connsiteX3194" fmla="*/ 1035116 w 2165703"/>
              <a:gd name="connsiteY3194" fmla="*/ 1239367 h 1431009"/>
              <a:gd name="connsiteX3195" fmla="*/ 1066418 w 2165703"/>
              <a:gd name="connsiteY3195" fmla="*/ 1232920 h 1431009"/>
              <a:gd name="connsiteX3196" fmla="*/ 1059128 w 2165703"/>
              <a:gd name="connsiteY3196" fmla="*/ 1229647 h 1431009"/>
              <a:gd name="connsiteX3197" fmla="*/ 1047170 w 2165703"/>
              <a:gd name="connsiteY3197" fmla="*/ 1236899 h 1431009"/>
              <a:gd name="connsiteX3198" fmla="*/ 1047572 w 2165703"/>
              <a:gd name="connsiteY3198" fmla="*/ 1228862 h 1431009"/>
              <a:gd name="connsiteX3199" fmla="*/ 1014890 w 2165703"/>
              <a:gd name="connsiteY3199" fmla="*/ 1230948 h 1431009"/>
              <a:gd name="connsiteX3200" fmla="*/ 965469 w 2165703"/>
              <a:gd name="connsiteY3200" fmla="*/ 1236325 h 1431009"/>
              <a:gd name="connsiteX3201" fmla="*/ 961795 w 2165703"/>
              <a:gd name="connsiteY3201" fmla="*/ 1229054 h 1431009"/>
              <a:gd name="connsiteX3202" fmla="*/ 957280 w 2165703"/>
              <a:gd name="connsiteY3202" fmla="*/ 1240648 h 1431009"/>
              <a:gd name="connsiteX3203" fmla="*/ 914498 w 2165703"/>
              <a:gd name="connsiteY3203" fmla="*/ 1241108 h 1431009"/>
              <a:gd name="connsiteX3204" fmla="*/ 889795 w 2165703"/>
              <a:gd name="connsiteY3204" fmla="*/ 1246235 h 1431009"/>
              <a:gd name="connsiteX3205" fmla="*/ 880286 w 2165703"/>
              <a:gd name="connsiteY3205" fmla="*/ 1249203 h 1431009"/>
              <a:gd name="connsiteX3206" fmla="*/ 886486 w 2165703"/>
              <a:gd name="connsiteY3206" fmla="*/ 1237530 h 1431009"/>
              <a:gd name="connsiteX3207" fmla="*/ 871198 w 2165703"/>
              <a:gd name="connsiteY3207" fmla="*/ 1231847 h 1431009"/>
              <a:gd name="connsiteX3208" fmla="*/ 862876 w 2165703"/>
              <a:gd name="connsiteY3208" fmla="*/ 1233914 h 1431009"/>
              <a:gd name="connsiteX3209" fmla="*/ 835876 w 2165703"/>
              <a:gd name="connsiteY3209" fmla="*/ 1227772 h 1431009"/>
              <a:gd name="connsiteX3210" fmla="*/ 833888 w 2165703"/>
              <a:gd name="connsiteY3210" fmla="*/ 1222816 h 1431009"/>
              <a:gd name="connsiteX3211" fmla="*/ 829639 w 2165703"/>
              <a:gd name="connsiteY3211" fmla="*/ 1217822 h 1431009"/>
              <a:gd name="connsiteX3212" fmla="*/ 827362 w 2165703"/>
              <a:gd name="connsiteY3212" fmla="*/ 1219105 h 1431009"/>
              <a:gd name="connsiteX3213" fmla="*/ 829888 w 2165703"/>
              <a:gd name="connsiteY3213" fmla="*/ 1229283 h 1431009"/>
              <a:gd name="connsiteX3214" fmla="*/ 806335 w 2165703"/>
              <a:gd name="connsiteY3214" fmla="*/ 1230450 h 1431009"/>
              <a:gd name="connsiteX3215" fmla="*/ 821201 w 2165703"/>
              <a:gd name="connsiteY3215" fmla="*/ 1238009 h 1431009"/>
              <a:gd name="connsiteX3216" fmla="*/ 823020 w 2165703"/>
              <a:gd name="connsiteY3216" fmla="*/ 1238199 h 1431009"/>
              <a:gd name="connsiteX3217" fmla="*/ 838594 w 2165703"/>
              <a:gd name="connsiteY3217" fmla="*/ 1239041 h 1431009"/>
              <a:gd name="connsiteX3218" fmla="*/ 856733 w 2165703"/>
              <a:gd name="connsiteY3218" fmla="*/ 1239081 h 1431009"/>
              <a:gd name="connsiteX3219" fmla="*/ 861899 w 2165703"/>
              <a:gd name="connsiteY3219" fmla="*/ 1240611 h 1431009"/>
              <a:gd name="connsiteX3220" fmla="*/ 851280 w 2165703"/>
              <a:gd name="connsiteY3220" fmla="*/ 1245184 h 1431009"/>
              <a:gd name="connsiteX3221" fmla="*/ 863639 w 2165703"/>
              <a:gd name="connsiteY3221" fmla="*/ 1250828 h 1431009"/>
              <a:gd name="connsiteX3222" fmla="*/ 895133 w 2165703"/>
              <a:gd name="connsiteY3222" fmla="*/ 1250483 h 1431009"/>
              <a:gd name="connsiteX3223" fmla="*/ 913158 w 2165703"/>
              <a:gd name="connsiteY3223" fmla="*/ 1249010 h 1431009"/>
              <a:gd name="connsiteX3224" fmla="*/ 942299 w 2165703"/>
              <a:gd name="connsiteY3224" fmla="*/ 1247709 h 1431009"/>
              <a:gd name="connsiteX3225" fmla="*/ 954983 w 2165703"/>
              <a:gd name="connsiteY3225" fmla="*/ 1257428 h 1431009"/>
              <a:gd name="connsiteX3226" fmla="*/ 935123 w 2165703"/>
              <a:gd name="connsiteY3226" fmla="*/ 1253525 h 1431009"/>
              <a:gd name="connsiteX3227" fmla="*/ 928714 w 2165703"/>
              <a:gd name="connsiteY3227" fmla="*/ 1253277 h 1431009"/>
              <a:gd name="connsiteX3228" fmla="*/ 895365 w 2165703"/>
              <a:gd name="connsiteY3228" fmla="*/ 1258232 h 1431009"/>
              <a:gd name="connsiteX3229" fmla="*/ 882162 w 2165703"/>
              <a:gd name="connsiteY3229" fmla="*/ 1257639 h 1431009"/>
              <a:gd name="connsiteX3230" fmla="*/ 873761 w 2165703"/>
              <a:gd name="connsiteY3230" fmla="*/ 1260835 h 1431009"/>
              <a:gd name="connsiteX3231" fmla="*/ 807388 w 2165703"/>
              <a:gd name="connsiteY3231" fmla="*/ 1262805 h 1431009"/>
              <a:gd name="connsiteX3232" fmla="*/ 796844 w 2165703"/>
              <a:gd name="connsiteY3232" fmla="*/ 1267015 h 1431009"/>
              <a:gd name="connsiteX3233" fmla="*/ 776123 w 2165703"/>
              <a:gd name="connsiteY3233" fmla="*/ 1259706 h 1431009"/>
              <a:gd name="connsiteX3234" fmla="*/ 752627 w 2165703"/>
              <a:gd name="connsiteY3234" fmla="*/ 1258710 h 1431009"/>
              <a:gd name="connsiteX3235" fmla="*/ 738277 w 2165703"/>
              <a:gd name="connsiteY3235" fmla="*/ 1264988 h 1431009"/>
              <a:gd name="connsiteX3236" fmla="*/ 721382 w 2165703"/>
              <a:gd name="connsiteY3236" fmla="*/ 1270344 h 1431009"/>
              <a:gd name="connsiteX3237" fmla="*/ 712522 w 2165703"/>
              <a:gd name="connsiteY3237" fmla="*/ 1279356 h 1431009"/>
              <a:gd name="connsiteX3238" fmla="*/ 725687 w 2165703"/>
              <a:gd name="connsiteY3238" fmla="*/ 1278055 h 1431009"/>
              <a:gd name="connsiteX3239" fmla="*/ 748895 w 2165703"/>
              <a:gd name="connsiteY3239" fmla="*/ 1280963 h 1431009"/>
              <a:gd name="connsiteX3240" fmla="*/ 781078 w 2165703"/>
              <a:gd name="connsiteY3240" fmla="*/ 1284293 h 1431009"/>
              <a:gd name="connsiteX3241" fmla="*/ 781308 w 2165703"/>
              <a:gd name="connsiteY3241" fmla="*/ 1281824 h 1431009"/>
              <a:gd name="connsiteX3242" fmla="*/ 764049 w 2165703"/>
              <a:gd name="connsiteY3242" fmla="*/ 1280983 h 1431009"/>
              <a:gd name="connsiteX3243" fmla="*/ 791411 w 2165703"/>
              <a:gd name="connsiteY3243" fmla="*/ 1280122 h 1431009"/>
              <a:gd name="connsiteX3244" fmla="*/ 802700 w 2165703"/>
              <a:gd name="connsiteY3244" fmla="*/ 1287755 h 1431009"/>
              <a:gd name="connsiteX3245" fmla="*/ 811175 w 2165703"/>
              <a:gd name="connsiteY3245" fmla="*/ 1287774 h 1431009"/>
              <a:gd name="connsiteX3246" fmla="*/ 811789 w 2165703"/>
              <a:gd name="connsiteY3246" fmla="*/ 1284828 h 1431009"/>
              <a:gd name="connsiteX3247" fmla="*/ 801533 w 2165703"/>
              <a:gd name="connsiteY3247" fmla="*/ 1279891 h 1431009"/>
              <a:gd name="connsiteX3248" fmla="*/ 866051 w 2165703"/>
              <a:gd name="connsiteY3248" fmla="*/ 1289746 h 1431009"/>
              <a:gd name="connsiteX3249" fmla="*/ 865993 w 2165703"/>
              <a:gd name="connsiteY3249" fmla="*/ 1291889 h 1431009"/>
              <a:gd name="connsiteX3250" fmla="*/ 848638 w 2165703"/>
              <a:gd name="connsiteY3250" fmla="*/ 1291812 h 1431009"/>
              <a:gd name="connsiteX3251" fmla="*/ 844104 w 2165703"/>
              <a:gd name="connsiteY3251" fmla="*/ 1290454 h 1431009"/>
              <a:gd name="connsiteX3252" fmla="*/ 811865 w 2165703"/>
              <a:gd name="connsiteY3252" fmla="*/ 1291430 h 1431009"/>
              <a:gd name="connsiteX3253" fmla="*/ 801896 w 2165703"/>
              <a:gd name="connsiteY3253" fmla="*/ 1297303 h 1431009"/>
              <a:gd name="connsiteX3254" fmla="*/ 799486 w 2165703"/>
              <a:gd name="connsiteY3254" fmla="*/ 1298299 h 1431009"/>
              <a:gd name="connsiteX3255" fmla="*/ 764586 w 2165703"/>
              <a:gd name="connsiteY3255" fmla="*/ 1298336 h 1431009"/>
              <a:gd name="connsiteX3256" fmla="*/ 764146 w 2165703"/>
              <a:gd name="connsiteY3256" fmla="*/ 1296271 h 1431009"/>
              <a:gd name="connsiteX3257" fmla="*/ 771052 w 2165703"/>
              <a:gd name="connsiteY3257" fmla="*/ 1291545 h 1431009"/>
              <a:gd name="connsiteX3258" fmla="*/ 747136 w 2165703"/>
              <a:gd name="connsiteY3258" fmla="*/ 1287506 h 1431009"/>
              <a:gd name="connsiteX3259" fmla="*/ 747213 w 2165703"/>
              <a:gd name="connsiteY3259" fmla="*/ 1285651 h 1431009"/>
              <a:gd name="connsiteX3260" fmla="*/ 741396 w 2165703"/>
              <a:gd name="connsiteY3260" fmla="*/ 1288809 h 1431009"/>
              <a:gd name="connsiteX3261" fmla="*/ 727409 w 2165703"/>
              <a:gd name="connsiteY3261" fmla="*/ 1296327 h 1431009"/>
              <a:gd name="connsiteX3262" fmla="*/ 712198 w 2165703"/>
              <a:gd name="connsiteY3262" fmla="*/ 1293840 h 1431009"/>
              <a:gd name="connsiteX3263" fmla="*/ 706017 w 2165703"/>
              <a:gd name="connsiteY3263" fmla="*/ 1289822 h 1431009"/>
              <a:gd name="connsiteX3264" fmla="*/ 704257 w 2165703"/>
              <a:gd name="connsiteY3264" fmla="*/ 1290893 h 1431009"/>
              <a:gd name="connsiteX3265" fmla="*/ 697177 w 2165703"/>
              <a:gd name="connsiteY3265" fmla="*/ 1295370 h 1431009"/>
              <a:gd name="connsiteX3266" fmla="*/ 687782 w 2165703"/>
              <a:gd name="connsiteY3266" fmla="*/ 1293553 h 1431009"/>
              <a:gd name="connsiteX3267" fmla="*/ 665186 w 2165703"/>
              <a:gd name="connsiteY3267" fmla="*/ 1300728 h 1431009"/>
              <a:gd name="connsiteX3268" fmla="*/ 660383 w 2165703"/>
              <a:gd name="connsiteY3268" fmla="*/ 1302335 h 1431009"/>
              <a:gd name="connsiteX3269" fmla="*/ 663943 w 2165703"/>
              <a:gd name="connsiteY3269" fmla="*/ 1293744 h 1431009"/>
              <a:gd name="connsiteX3270" fmla="*/ 647392 w 2165703"/>
              <a:gd name="connsiteY3270" fmla="*/ 1301321 h 1431009"/>
              <a:gd name="connsiteX3271" fmla="*/ 650300 w 2165703"/>
              <a:gd name="connsiteY3271" fmla="*/ 1291506 h 1431009"/>
              <a:gd name="connsiteX3272" fmla="*/ 637386 w 2165703"/>
              <a:gd name="connsiteY3272" fmla="*/ 1289343 h 1431009"/>
              <a:gd name="connsiteX3273" fmla="*/ 604935 w 2165703"/>
              <a:gd name="connsiteY3273" fmla="*/ 1282667 h 1431009"/>
              <a:gd name="connsiteX3274" fmla="*/ 579640 w 2165703"/>
              <a:gd name="connsiteY3274" fmla="*/ 1280025 h 1431009"/>
              <a:gd name="connsiteX3275" fmla="*/ 570207 w 2165703"/>
              <a:gd name="connsiteY3275" fmla="*/ 1279222 h 1431009"/>
              <a:gd name="connsiteX3276" fmla="*/ 559320 w 2165703"/>
              <a:gd name="connsiteY3276" fmla="*/ 1281882 h 1431009"/>
              <a:gd name="connsiteX3277" fmla="*/ 542655 w 2165703"/>
              <a:gd name="connsiteY3277" fmla="*/ 1281002 h 1431009"/>
              <a:gd name="connsiteX3278" fmla="*/ 483493 w 2165703"/>
              <a:gd name="connsiteY3278" fmla="*/ 1275280 h 1431009"/>
              <a:gd name="connsiteX3279" fmla="*/ 465604 w 2165703"/>
              <a:gd name="connsiteY3279" fmla="*/ 1272926 h 1431009"/>
              <a:gd name="connsiteX3280" fmla="*/ 437152 w 2165703"/>
              <a:gd name="connsiteY3280" fmla="*/ 1272984 h 1431009"/>
              <a:gd name="connsiteX3281" fmla="*/ 426685 w 2165703"/>
              <a:gd name="connsiteY3281" fmla="*/ 1272831 h 1431009"/>
              <a:gd name="connsiteX3282" fmla="*/ 380640 w 2165703"/>
              <a:gd name="connsiteY3282" fmla="*/ 1266115 h 1431009"/>
              <a:gd name="connsiteX3283" fmla="*/ 377943 w 2165703"/>
              <a:gd name="connsiteY3283" fmla="*/ 1266881 h 1431009"/>
              <a:gd name="connsiteX3284" fmla="*/ 381138 w 2165703"/>
              <a:gd name="connsiteY3284" fmla="*/ 1276371 h 1431009"/>
              <a:gd name="connsiteX3285" fmla="*/ 393880 w 2165703"/>
              <a:gd name="connsiteY3285" fmla="*/ 1279375 h 1431009"/>
              <a:gd name="connsiteX3286" fmla="*/ 393421 w 2165703"/>
              <a:gd name="connsiteY3286" fmla="*/ 1282226 h 1431009"/>
              <a:gd name="connsiteX3287" fmla="*/ 368931 w 2165703"/>
              <a:gd name="connsiteY3287" fmla="*/ 1279989 h 1431009"/>
              <a:gd name="connsiteX3288" fmla="*/ 319776 w 2165703"/>
              <a:gd name="connsiteY3288" fmla="*/ 1268125 h 1431009"/>
              <a:gd name="connsiteX3289" fmla="*/ 264823 w 2165703"/>
              <a:gd name="connsiteY3289" fmla="*/ 1253123 h 1431009"/>
              <a:gd name="connsiteX3290" fmla="*/ 242742 w 2165703"/>
              <a:gd name="connsiteY3290" fmla="*/ 1247997 h 1431009"/>
              <a:gd name="connsiteX3291" fmla="*/ 286999 w 2165703"/>
              <a:gd name="connsiteY3291" fmla="*/ 1269560 h 1431009"/>
              <a:gd name="connsiteX3292" fmla="*/ 286215 w 2165703"/>
              <a:gd name="connsiteY3292" fmla="*/ 1271473 h 1431009"/>
              <a:gd name="connsiteX3293" fmla="*/ 257265 w 2165703"/>
              <a:gd name="connsiteY3293" fmla="*/ 1267149 h 1431009"/>
              <a:gd name="connsiteX3294" fmla="*/ 285813 w 2165703"/>
              <a:gd name="connsiteY3294" fmla="*/ 1285995 h 1431009"/>
              <a:gd name="connsiteX3295" fmla="*/ 265876 w 2165703"/>
              <a:gd name="connsiteY3295" fmla="*/ 1281729 h 1431009"/>
              <a:gd name="connsiteX3296" fmla="*/ 265071 w 2165703"/>
              <a:gd name="connsiteY3296" fmla="*/ 1283106 h 1431009"/>
              <a:gd name="connsiteX3297" fmla="*/ 279002 w 2165703"/>
              <a:gd name="connsiteY3297" fmla="*/ 1291946 h 1431009"/>
              <a:gd name="connsiteX3298" fmla="*/ 269895 w 2165703"/>
              <a:gd name="connsiteY3298" fmla="*/ 1294031 h 1431009"/>
              <a:gd name="connsiteX3299" fmla="*/ 296816 w 2165703"/>
              <a:gd name="connsiteY3299" fmla="*/ 1304517 h 1431009"/>
              <a:gd name="connsiteX3300" fmla="*/ 293543 w 2165703"/>
              <a:gd name="connsiteY3300" fmla="*/ 1309530 h 1431009"/>
              <a:gd name="connsiteX3301" fmla="*/ 300853 w 2165703"/>
              <a:gd name="connsiteY3301" fmla="*/ 1318350 h 1431009"/>
              <a:gd name="connsiteX3302" fmla="*/ 299974 w 2165703"/>
              <a:gd name="connsiteY3302" fmla="*/ 1319861 h 1431009"/>
              <a:gd name="connsiteX3303" fmla="*/ 275155 w 2165703"/>
              <a:gd name="connsiteY3303" fmla="*/ 1313950 h 1431009"/>
              <a:gd name="connsiteX3304" fmla="*/ 256761 w 2165703"/>
              <a:gd name="connsiteY3304" fmla="*/ 1309425 h 1431009"/>
              <a:gd name="connsiteX3305" fmla="*/ 238590 w 2165703"/>
              <a:gd name="connsiteY3305" fmla="*/ 1306050 h 1431009"/>
              <a:gd name="connsiteX3306" fmla="*/ 238323 w 2165703"/>
              <a:gd name="connsiteY3306" fmla="*/ 1305895 h 1431009"/>
              <a:gd name="connsiteX3307" fmla="*/ 238045 w 2165703"/>
              <a:gd name="connsiteY3307" fmla="*/ 1305780 h 1431009"/>
              <a:gd name="connsiteX3308" fmla="*/ 235299 w 2165703"/>
              <a:gd name="connsiteY3308" fmla="*/ 1303158 h 1431009"/>
              <a:gd name="connsiteX3309" fmla="*/ 234534 w 2165703"/>
              <a:gd name="connsiteY3309" fmla="*/ 1304325 h 1431009"/>
              <a:gd name="connsiteX3310" fmla="*/ 238045 w 2165703"/>
              <a:gd name="connsiteY3310" fmla="*/ 1305780 h 1431009"/>
              <a:gd name="connsiteX3311" fmla="*/ 238266 w 2165703"/>
              <a:gd name="connsiteY3311" fmla="*/ 1305989 h 1431009"/>
              <a:gd name="connsiteX3312" fmla="*/ 238590 w 2165703"/>
              <a:gd name="connsiteY3312" fmla="*/ 1306050 h 1431009"/>
              <a:gd name="connsiteX3313" fmla="*/ 247124 w 2165703"/>
              <a:gd name="connsiteY3313" fmla="*/ 1311022 h 1431009"/>
              <a:gd name="connsiteX3314" fmla="*/ 278294 w 2165703"/>
              <a:gd name="connsiteY3314" fmla="*/ 1324109 h 1431009"/>
              <a:gd name="connsiteX3315" fmla="*/ 280704 w 2165703"/>
              <a:gd name="connsiteY3315" fmla="*/ 1326290 h 1431009"/>
              <a:gd name="connsiteX3316" fmla="*/ 279825 w 2165703"/>
              <a:gd name="connsiteY3316" fmla="*/ 1328108 h 1431009"/>
              <a:gd name="connsiteX3317" fmla="*/ 240714 w 2165703"/>
              <a:gd name="connsiteY3317" fmla="*/ 1314734 h 1431009"/>
              <a:gd name="connsiteX3318" fmla="*/ 197127 w 2165703"/>
              <a:gd name="connsiteY3318" fmla="*/ 1291353 h 1431009"/>
              <a:gd name="connsiteX3319" fmla="*/ 186201 w 2165703"/>
              <a:gd name="connsiteY3319" fmla="*/ 1280886 h 1431009"/>
              <a:gd name="connsiteX3320" fmla="*/ 160218 w 2165703"/>
              <a:gd name="connsiteY3320" fmla="*/ 1263915 h 1431009"/>
              <a:gd name="connsiteX3321" fmla="*/ 156813 w 2165703"/>
              <a:gd name="connsiteY3321" fmla="*/ 1264029 h 1431009"/>
              <a:gd name="connsiteX3322" fmla="*/ 149063 w 2165703"/>
              <a:gd name="connsiteY3322" fmla="*/ 1260032 h 1431009"/>
              <a:gd name="connsiteX3323" fmla="*/ 154917 w 2165703"/>
              <a:gd name="connsiteY3323" fmla="*/ 1254444 h 1431009"/>
              <a:gd name="connsiteX3324" fmla="*/ 161327 w 2165703"/>
              <a:gd name="connsiteY3324" fmla="*/ 1255037 h 1431009"/>
              <a:gd name="connsiteX3325" fmla="*/ 162208 w 2165703"/>
              <a:gd name="connsiteY3325" fmla="*/ 1253067 h 1431009"/>
              <a:gd name="connsiteX3326" fmla="*/ 147666 w 2165703"/>
              <a:gd name="connsiteY3326" fmla="*/ 1245662 h 1431009"/>
              <a:gd name="connsiteX3327" fmla="*/ 144930 w 2165703"/>
              <a:gd name="connsiteY3327" fmla="*/ 1244953 h 1431009"/>
              <a:gd name="connsiteX3328" fmla="*/ 122697 w 2165703"/>
              <a:gd name="connsiteY3328" fmla="*/ 1227369 h 1431009"/>
              <a:gd name="connsiteX3329" fmla="*/ 125374 w 2165703"/>
              <a:gd name="connsiteY3329" fmla="*/ 1220808 h 1431009"/>
              <a:gd name="connsiteX3330" fmla="*/ 135994 w 2165703"/>
              <a:gd name="connsiteY3330" fmla="*/ 1217669 h 1431009"/>
              <a:gd name="connsiteX3331" fmla="*/ 129834 w 2165703"/>
              <a:gd name="connsiteY3331" fmla="*/ 1214684 h 1431009"/>
              <a:gd name="connsiteX3332" fmla="*/ 126159 w 2165703"/>
              <a:gd name="connsiteY3332" fmla="*/ 1205347 h 1431009"/>
              <a:gd name="connsiteX3333" fmla="*/ 128054 w 2165703"/>
              <a:gd name="connsiteY3333" fmla="*/ 1192260 h 1431009"/>
              <a:gd name="connsiteX3334" fmla="*/ 133411 w 2165703"/>
              <a:gd name="connsiteY3334" fmla="*/ 1191360 h 1431009"/>
              <a:gd name="connsiteX3335" fmla="*/ 134157 w 2165703"/>
              <a:gd name="connsiteY3335" fmla="*/ 1189351 h 1431009"/>
              <a:gd name="connsiteX3336" fmla="*/ 116094 w 2165703"/>
              <a:gd name="connsiteY3336" fmla="*/ 1180263 h 1431009"/>
              <a:gd name="connsiteX3337" fmla="*/ 124131 w 2165703"/>
              <a:gd name="connsiteY3337" fmla="*/ 1171614 h 1431009"/>
              <a:gd name="connsiteX3338" fmla="*/ 110125 w 2165703"/>
              <a:gd name="connsiteY3338" fmla="*/ 1161971 h 1431009"/>
              <a:gd name="connsiteX3339" fmla="*/ 111081 w 2165703"/>
              <a:gd name="connsiteY3339" fmla="*/ 1159370 h 1431009"/>
              <a:gd name="connsiteX3340" fmla="*/ 120840 w 2165703"/>
              <a:gd name="connsiteY3340" fmla="*/ 1156251 h 1431009"/>
              <a:gd name="connsiteX3341" fmla="*/ 101783 w 2165703"/>
              <a:gd name="connsiteY3341" fmla="*/ 1143928 h 1431009"/>
              <a:gd name="connsiteX3342" fmla="*/ 114430 w 2165703"/>
              <a:gd name="connsiteY3342" fmla="*/ 1139661 h 1431009"/>
              <a:gd name="connsiteX3343" fmla="*/ 102625 w 2165703"/>
              <a:gd name="connsiteY3343" fmla="*/ 1121542 h 1431009"/>
              <a:gd name="connsiteX3344" fmla="*/ 110029 w 2165703"/>
              <a:gd name="connsiteY3344" fmla="*/ 1105890 h 1431009"/>
              <a:gd name="connsiteX3345" fmla="*/ 100157 w 2165703"/>
              <a:gd name="connsiteY3345" fmla="*/ 1106923 h 1431009"/>
              <a:gd name="connsiteX3346" fmla="*/ 91814 w 2165703"/>
              <a:gd name="connsiteY3346" fmla="*/ 1099557 h 1431009"/>
              <a:gd name="connsiteX3347" fmla="*/ 99965 w 2165703"/>
              <a:gd name="connsiteY3347" fmla="*/ 1088402 h 1431009"/>
              <a:gd name="connsiteX3348" fmla="*/ 98682 w 2165703"/>
              <a:gd name="connsiteY3348" fmla="*/ 1075296 h 1431009"/>
              <a:gd name="connsiteX3349" fmla="*/ 91048 w 2165703"/>
              <a:gd name="connsiteY3349" fmla="*/ 1062189 h 1431009"/>
              <a:gd name="connsiteX3350" fmla="*/ 77636 w 2165703"/>
              <a:gd name="connsiteY3350" fmla="*/ 1056831 h 1431009"/>
              <a:gd name="connsiteX3351" fmla="*/ 72795 w 2165703"/>
              <a:gd name="connsiteY3351" fmla="*/ 1045983 h 1431009"/>
              <a:gd name="connsiteX3352" fmla="*/ 70345 w 2165703"/>
              <a:gd name="connsiteY3352" fmla="*/ 1041927 h 1431009"/>
              <a:gd name="connsiteX3353" fmla="*/ 74976 w 2165703"/>
              <a:gd name="connsiteY3353" fmla="*/ 1024918 h 1431009"/>
              <a:gd name="connsiteX3354" fmla="*/ 72872 w 2165703"/>
              <a:gd name="connsiteY3354" fmla="*/ 1017321 h 1431009"/>
              <a:gd name="connsiteX3355" fmla="*/ 88771 w 2165703"/>
              <a:gd name="connsiteY3355" fmla="*/ 1010835 h 1431009"/>
              <a:gd name="connsiteX3356" fmla="*/ 61850 w 2165703"/>
              <a:gd name="connsiteY3356" fmla="*/ 999296 h 1431009"/>
              <a:gd name="connsiteX3357" fmla="*/ 71847 w 2165703"/>
              <a:gd name="connsiteY3357" fmla="*/ 994069 h 1431009"/>
              <a:gd name="connsiteX3358" fmla="*/ 71842 w 2165703"/>
              <a:gd name="connsiteY3358" fmla="*/ 994083 h 1431009"/>
              <a:gd name="connsiteX3359" fmla="*/ 71761 w 2165703"/>
              <a:gd name="connsiteY3359" fmla="*/ 994151 h 1431009"/>
              <a:gd name="connsiteX3360" fmla="*/ 81694 w 2165703"/>
              <a:gd name="connsiteY3360" fmla="*/ 996332 h 1431009"/>
              <a:gd name="connsiteX3361" fmla="*/ 82189 w 2165703"/>
              <a:gd name="connsiteY3361" fmla="*/ 993825 h 1431009"/>
              <a:gd name="connsiteX3362" fmla="*/ 80850 w 2165703"/>
              <a:gd name="connsiteY3362" fmla="*/ 970596 h 1431009"/>
              <a:gd name="connsiteX3363" fmla="*/ 80124 w 2165703"/>
              <a:gd name="connsiteY3363" fmla="*/ 965546 h 1431009"/>
              <a:gd name="connsiteX3364" fmla="*/ 78937 w 2165703"/>
              <a:gd name="connsiteY3364" fmla="*/ 955998 h 1431009"/>
              <a:gd name="connsiteX3365" fmla="*/ 78133 w 2165703"/>
              <a:gd name="connsiteY3365" fmla="*/ 951750 h 1431009"/>
              <a:gd name="connsiteX3366" fmla="*/ 82782 w 2165703"/>
              <a:gd name="connsiteY3366" fmla="*/ 933956 h 1431009"/>
              <a:gd name="connsiteX3367" fmla="*/ 86035 w 2165703"/>
              <a:gd name="connsiteY3367" fmla="*/ 931412 h 1431009"/>
              <a:gd name="connsiteX3368" fmla="*/ 84007 w 2165703"/>
              <a:gd name="connsiteY3368" fmla="*/ 919319 h 1431009"/>
              <a:gd name="connsiteX3369" fmla="*/ 76029 w 2165703"/>
              <a:gd name="connsiteY3369" fmla="*/ 920199 h 1431009"/>
              <a:gd name="connsiteX3370" fmla="*/ 79819 w 2165703"/>
              <a:gd name="connsiteY3370" fmla="*/ 912564 h 1431009"/>
              <a:gd name="connsiteX3371" fmla="*/ 87015 w 2165703"/>
              <a:gd name="connsiteY3371" fmla="*/ 909965 h 1431009"/>
              <a:gd name="connsiteX3372" fmla="*/ 87069 w 2165703"/>
              <a:gd name="connsiteY3372" fmla="*/ 910001 h 1431009"/>
              <a:gd name="connsiteX3373" fmla="*/ 87175 w 2165703"/>
              <a:gd name="connsiteY3373" fmla="*/ 910048 h 1431009"/>
              <a:gd name="connsiteX3374" fmla="*/ 88734 w 2165703"/>
              <a:gd name="connsiteY3374" fmla="*/ 914039 h 1431009"/>
              <a:gd name="connsiteX3375" fmla="*/ 90762 w 2165703"/>
              <a:gd name="connsiteY3375" fmla="*/ 911646 h 1431009"/>
              <a:gd name="connsiteX3376" fmla="*/ 87175 w 2165703"/>
              <a:gd name="connsiteY3376" fmla="*/ 910048 h 1431009"/>
              <a:gd name="connsiteX3377" fmla="*/ 87126 w 2165703"/>
              <a:gd name="connsiteY3377" fmla="*/ 909924 h 1431009"/>
              <a:gd name="connsiteX3378" fmla="*/ 87015 w 2165703"/>
              <a:gd name="connsiteY3378" fmla="*/ 909965 h 1431009"/>
              <a:gd name="connsiteX3379" fmla="*/ 78217 w 2165703"/>
              <a:gd name="connsiteY3379" fmla="*/ 904074 h 1431009"/>
              <a:gd name="connsiteX3380" fmla="*/ 66481 w 2165703"/>
              <a:gd name="connsiteY3380" fmla="*/ 904949 h 1431009"/>
              <a:gd name="connsiteX3381" fmla="*/ 77464 w 2165703"/>
              <a:gd name="connsiteY3381" fmla="*/ 894311 h 1431009"/>
              <a:gd name="connsiteX3382" fmla="*/ 81788 w 2165703"/>
              <a:gd name="connsiteY3382" fmla="*/ 883941 h 1431009"/>
              <a:gd name="connsiteX3383" fmla="*/ 79530 w 2165703"/>
              <a:gd name="connsiteY3383" fmla="*/ 857307 h 1431009"/>
              <a:gd name="connsiteX3384" fmla="*/ 71896 w 2165703"/>
              <a:gd name="connsiteY3384" fmla="*/ 846152 h 1431009"/>
              <a:gd name="connsiteX3385" fmla="*/ 68376 w 2165703"/>
              <a:gd name="connsiteY3385" fmla="*/ 845177 h 1431009"/>
              <a:gd name="connsiteX3386" fmla="*/ 67609 w 2165703"/>
              <a:gd name="connsiteY3386" fmla="*/ 843053 h 1431009"/>
              <a:gd name="connsiteX3387" fmla="*/ 94550 w 2165703"/>
              <a:gd name="connsiteY3387" fmla="*/ 839742 h 1431009"/>
              <a:gd name="connsiteX3388" fmla="*/ 94454 w 2165703"/>
              <a:gd name="connsiteY3388" fmla="*/ 837217 h 1431009"/>
              <a:gd name="connsiteX3389" fmla="*/ 85672 w 2165703"/>
              <a:gd name="connsiteY3389" fmla="*/ 837217 h 1431009"/>
              <a:gd name="connsiteX3390" fmla="*/ 95048 w 2165703"/>
              <a:gd name="connsiteY3390" fmla="*/ 821297 h 1431009"/>
              <a:gd name="connsiteX3391" fmla="*/ 81597 w 2165703"/>
              <a:gd name="connsiteY3391" fmla="*/ 820475 h 1431009"/>
              <a:gd name="connsiteX3392" fmla="*/ 82555 w 2165703"/>
              <a:gd name="connsiteY3392" fmla="*/ 803235 h 1431009"/>
              <a:gd name="connsiteX3393" fmla="*/ 86628 w 2165703"/>
              <a:gd name="connsiteY3393" fmla="*/ 802873 h 1431009"/>
              <a:gd name="connsiteX3394" fmla="*/ 78861 w 2165703"/>
              <a:gd name="connsiteY3394" fmla="*/ 787487 h 1431009"/>
              <a:gd name="connsiteX3395" fmla="*/ 64681 w 2165703"/>
              <a:gd name="connsiteY3395" fmla="*/ 776984 h 1431009"/>
              <a:gd name="connsiteX3396" fmla="*/ 72451 w 2165703"/>
              <a:gd name="connsiteY3396" fmla="*/ 777635 h 1431009"/>
              <a:gd name="connsiteX3397" fmla="*/ 75605 w 2165703"/>
              <a:gd name="connsiteY3397" fmla="*/ 761873 h 1431009"/>
              <a:gd name="connsiteX3398" fmla="*/ 64191 w 2165703"/>
              <a:gd name="connsiteY3398" fmla="*/ 755030 h 1431009"/>
              <a:gd name="connsiteX3399" fmla="*/ 64209 w 2165703"/>
              <a:gd name="connsiteY3399" fmla="*/ 755007 h 1431009"/>
              <a:gd name="connsiteX3400" fmla="*/ 64280 w 2165703"/>
              <a:gd name="connsiteY3400" fmla="*/ 754922 h 1431009"/>
              <a:gd name="connsiteX3401" fmla="*/ 64275 w 2165703"/>
              <a:gd name="connsiteY3401" fmla="*/ 754919 h 1431009"/>
              <a:gd name="connsiteX3402" fmla="*/ 67892 w 2165703"/>
              <a:gd name="connsiteY3402" fmla="*/ 750109 h 1431009"/>
              <a:gd name="connsiteX3403" fmla="*/ 74268 w 2165703"/>
              <a:gd name="connsiteY3403" fmla="*/ 751077 h 1431009"/>
              <a:gd name="connsiteX3404" fmla="*/ 85189 w 2165703"/>
              <a:gd name="connsiteY3404" fmla="*/ 753063 h 1431009"/>
              <a:gd name="connsiteX3405" fmla="*/ 85156 w 2165703"/>
              <a:gd name="connsiteY3405" fmla="*/ 753162 h 1431009"/>
              <a:gd name="connsiteX3406" fmla="*/ 85314 w 2165703"/>
              <a:gd name="connsiteY3406" fmla="*/ 753116 h 1431009"/>
              <a:gd name="connsiteX3407" fmla="*/ 88645 w 2165703"/>
              <a:gd name="connsiteY3407" fmla="*/ 754754 h 1431009"/>
              <a:gd name="connsiteX3408" fmla="*/ 90857 w 2165703"/>
              <a:gd name="connsiteY3408" fmla="*/ 751517 h 1431009"/>
              <a:gd name="connsiteX3409" fmla="*/ 85314 w 2165703"/>
              <a:gd name="connsiteY3409" fmla="*/ 753116 h 1431009"/>
              <a:gd name="connsiteX3410" fmla="*/ 85214 w 2165703"/>
              <a:gd name="connsiteY3410" fmla="*/ 753067 h 1431009"/>
              <a:gd name="connsiteX3411" fmla="*/ 85189 w 2165703"/>
              <a:gd name="connsiteY3411" fmla="*/ 753063 h 1431009"/>
              <a:gd name="connsiteX3412" fmla="*/ 87348 w 2165703"/>
              <a:gd name="connsiteY3412" fmla="*/ 746760 h 1431009"/>
              <a:gd name="connsiteX3413" fmla="*/ 93747 w 2165703"/>
              <a:gd name="connsiteY3413" fmla="*/ 743902 h 1431009"/>
              <a:gd name="connsiteX3414" fmla="*/ 80047 w 2165703"/>
              <a:gd name="connsiteY3414" fmla="*/ 747288 h 1431009"/>
              <a:gd name="connsiteX3415" fmla="*/ 64549 w 2165703"/>
              <a:gd name="connsiteY3415" fmla="*/ 739080 h 1431009"/>
              <a:gd name="connsiteX3416" fmla="*/ 77578 w 2165703"/>
              <a:gd name="connsiteY3416" fmla="*/ 735809 h 1431009"/>
              <a:gd name="connsiteX3417" fmla="*/ 74326 w 2165703"/>
              <a:gd name="connsiteY3417" fmla="*/ 729571 h 1431009"/>
              <a:gd name="connsiteX3418" fmla="*/ 81903 w 2165703"/>
              <a:gd name="connsiteY3418" fmla="*/ 727103 h 1431009"/>
              <a:gd name="connsiteX3419" fmla="*/ 84277 w 2165703"/>
              <a:gd name="connsiteY3419" fmla="*/ 719257 h 1431009"/>
              <a:gd name="connsiteX3420" fmla="*/ 93708 w 2165703"/>
              <a:gd name="connsiteY3420" fmla="*/ 710399 h 1431009"/>
              <a:gd name="connsiteX3421" fmla="*/ 98741 w 2165703"/>
              <a:gd name="connsiteY3421" fmla="*/ 705176 h 1431009"/>
              <a:gd name="connsiteX3422" fmla="*/ 109781 w 2165703"/>
              <a:gd name="connsiteY3422" fmla="*/ 712676 h 1431009"/>
              <a:gd name="connsiteX3423" fmla="*/ 116305 w 2165703"/>
              <a:gd name="connsiteY3423" fmla="*/ 707739 h 1431009"/>
              <a:gd name="connsiteX3424" fmla="*/ 100310 w 2165703"/>
              <a:gd name="connsiteY3424" fmla="*/ 703664 h 1431009"/>
              <a:gd name="connsiteX3425" fmla="*/ 104615 w 2165703"/>
              <a:gd name="connsiteY3425" fmla="*/ 696087 h 1431009"/>
              <a:gd name="connsiteX3426" fmla="*/ 90417 w 2165703"/>
              <a:gd name="connsiteY3426" fmla="*/ 692758 h 1431009"/>
              <a:gd name="connsiteX3427" fmla="*/ 85595 w 2165703"/>
              <a:gd name="connsiteY3427" fmla="*/ 685256 h 1431009"/>
              <a:gd name="connsiteX3428" fmla="*/ 99353 w 2165703"/>
              <a:gd name="connsiteY3428" fmla="*/ 670985 h 1431009"/>
              <a:gd name="connsiteX3429" fmla="*/ 99237 w 2165703"/>
              <a:gd name="connsiteY3429" fmla="*/ 667253 h 1431009"/>
              <a:gd name="connsiteX3430" fmla="*/ 93900 w 2165703"/>
              <a:gd name="connsiteY3430" fmla="*/ 649439 h 1431009"/>
              <a:gd name="connsiteX3431" fmla="*/ 96062 w 2165703"/>
              <a:gd name="connsiteY3431" fmla="*/ 642493 h 1431009"/>
              <a:gd name="connsiteX3432" fmla="*/ 101151 w 2165703"/>
              <a:gd name="connsiteY3432" fmla="*/ 630056 h 1431009"/>
              <a:gd name="connsiteX3433" fmla="*/ 102663 w 2165703"/>
              <a:gd name="connsiteY3433" fmla="*/ 624795 h 1431009"/>
              <a:gd name="connsiteX3434" fmla="*/ 102242 w 2165703"/>
              <a:gd name="connsiteY3434" fmla="*/ 621275 h 1431009"/>
              <a:gd name="connsiteX3435" fmla="*/ 112823 w 2165703"/>
              <a:gd name="connsiteY3435" fmla="*/ 595540 h 1431009"/>
              <a:gd name="connsiteX3436" fmla="*/ 106490 w 2165703"/>
              <a:gd name="connsiteY3436" fmla="*/ 600323 h 1431009"/>
              <a:gd name="connsiteX3437" fmla="*/ 112651 w 2165703"/>
              <a:gd name="connsiteY3437" fmla="*/ 585801 h 1431009"/>
              <a:gd name="connsiteX3438" fmla="*/ 128781 w 2165703"/>
              <a:gd name="connsiteY3438" fmla="*/ 584366 h 1431009"/>
              <a:gd name="connsiteX3439" fmla="*/ 138921 w 2165703"/>
              <a:gd name="connsiteY3439" fmla="*/ 577478 h 1431009"/>
              <a:gd name="connsiteX3440" fmla="*/ 129451 w 2165703"/>
              <a:gd name="connsiteY3440" fmla="*/ 573288 h 1431009"/>
              <a:gd name="connsiteX3441" fmla="*/ 128322 w 2165703"/>
              <a:gd name="connsiteY3441" fmla="*/ 577248 h 1431009"/>
              <a:gd name="connsiteX3442" fmla="*/ 125778 w 2165703"/>
              <a:gd name="connsiteY3442" fmla="*/ 577248 h 1431009"/>
              <a:gd name="connsiteX3443" fmla="*/ 125527 w 2165703"/>
              <a:gd name="connsiteY3443" fmla="*/ 568256 h 1431009"/>
              <a:gd name="connsiteX3444" fmla="*/ 135440 w 2165703"/>
              <a:gd name="connsiteY3444" fmla="*/ 566265 h 1431009"/>
              <a:gd name="connsiteX3445" fmla="*/ 132282 w 2165703"/>
              <a:gd name="connsiteY3445" fmla="*/ 555225 h 1431009"/>
              <a:gd name="connsiteX3446" fmla="*/ 141275 w 2165703"/>
              <a:gd name="connsiteY3446" fmla="*/ 553274 h 1431009"/>
              <a:gd name="connsiteX3447" fmla="*/ 141047 w 2165703"/>
              <a:gd name="connsiteY3447" fmla="*/ 549983 h 1431009"/>
              <a:gd name="connsiteX3448" fmla="*/ 138060 w 2165703"/>
              <a:gd name="connsiteY3448" fmla="*/ 545008 h 1431009"/>
              <a:gd name="connsiteX3449" fmla="*/ 143456 w 2165703"/>
              <a:gd name="connsiteY3449" fmla="*/ 542157 h 1431009"/>
              <a:gd name="connsiteX3450" fmla="*/ 154019 w 2165703"/>
              <a:gd name="connsiteY3450" fmla="*/ 535101 h 1431009"/>
              <a:gd name="connsiteX3451" fmla="*/ 154152 w 2165703"/>
              <a:gd name="connsiteY3451" fmla="*/ 534948 h 1431009"/>
              <a:gd name="connsiteX3452" fmla="*/ 154197 w 2165703"/>
              <a:gd name="connsiteY3452" fmla="*/ 534847 h 1431009"/>
              <a:gd name="connsiteX3453" fmla="*/ 154212 w 2165703"/>
              <a:gd name="connsiteY3453" fmla="*/ 534830 h 1431009"/>
              <a:gd name="connsiteX3454" fmla="*/ 154206 w 2165703"/>
              <a:gd name="connsiteY3454" fmla="*/ 534827 h 1431009"/>
              <a:gd name="connsiteX3455" fmla="*/ 158132 w 2165703"/>
              <a:gd name="connsiteY3455" fmla="*/ 526013 h 1431009"/>
              <a:gd name="connsiteX3456" fmla="*/ 164083 w 2165703"/>
              <a:gd name="connsiteY3456" fmla="*/ 531371 h 1431009"/>
              <a:gd name="connsiteX3457" fmla="*/ 166609 w 2165703"/>
              <a:gd name="connsiteY3457" fmla="*/ 522339 h 1431009"/>
              <a:gd name="connsiteX3458" fmla="*/ 175582 w 2165703"/>
              <a:gd name="connsiteY3458" fmla="*/ 510553 h 1431009"/>
              <a:gd name="connsiteX3459" fmla="*/ 177443 w 2165703"/>
              <a:gd name="connsiteY3459" fmla="*/ 503969 h 1431009"/>
              <a:gd name="connsiteX3460" fmla="*/ 182801 w 2165703"/>
              <a:gd name="connsiteY3460" fmla="*/ 500549 h 1431009"/>
              <a:gd name="connsiteX3461" fmla="*/ 182739 w 2165703"/>
              <a:gd name="connsiteY3461" fmla="*/ 500623 h 1431009"/>
              <a:gd name="connsiteX3462" fmla="*/ 183022 w 2165703"/>
              <a:gd name="connsiteY3462" fmla="*/ 500800 h 1431009"/>
              <a:gd name="connsiteX3463" fmla="*/ 185436 w 2165703"/>
              <a:gd name="connsiteY3463" fmla="*/ 504278 h 1431009"/>
              <a:gd name="connsiteX3464" fmla="*/ 186738 w 2165703"/>
              <a:gd name="connsiteY3464" fmla="*/ 503111 h 1431009"/>
              <a:gd name="connsiteX3465" fmla="*/ 183022 w 2165703"/>
              <a:gd name="connsiteY3465" fmla="*/ 500800 h 1431009"/>
              <a:gd name="connsiteX3466" fmla="*/ 182835 w 2165703"/>
              <a:gd name="connsiteY3466" fmla="*/ 500528 h 1431009"/>
              <a:gd name="connsiteX3467" fmla="*/ 182801 w 2165703"/>
              <a:gd name="connsiteY3467" fmla="*/ 500549 h 1431009"/>
              <a:gd name="connsiteX3468" fmla="*/ 191578 w 2165703"/>
              <a:gd name="connsiteY3468" fmla="*/ 490130 h 1431009"/>
              <a:gd name="connsiteX3469" fmla="*/ 204667 w 2165703"/>
              <a:gd name="connsiteY3469" fmla="*/ 485029 h 1431009"/>
              <a:gd name="connsiteX3470" fmla="*/ 216912 w 2165703"/>
              <a:gd name="connsiteY3470" fmla="*/ 478392 h 1431009"/>
              <a:gd name="connsiteX3471" fmla="*/ 225751 w 2165703"/>
              <a:gd name="connsiteY3471" fmla="*/ 472268 h 1431009"/>
              <a:gd name="connsiteX3472" fmla="*/ 223245 w 2165703"/>
              <a:gd name="connsiteY3472" fmla="*/ 462816 h 1431009"/>
              <a:gd name="connsiteX3473" fmla="*/ 232563 w 2165703"/>
              <a:gd name="connsiteY3473" fmla="*/ 452810 h 1431009"/>
              <a:gd name="connsiteX3474" fmla="*/ 232468 w 2165703"/>
              <a:gd name="connsiteY3474" fmla="*/ 452714 h 1431009"/>
              <a:gd name="connsiteX3475" fmla="*/ 237921 w 2165703"/>
              <a:gd name="connsiteY3475" fmla="*/ 454569 h 1431009"/>
              <a:gd name="connsiteX3476" fmla="*/ 244044 w 2165703"/>
              <a:gd name="connsiteY3476" fmla="*/ 456692 h 1431009"/>
              <a:gd name="connsiteX3477" fmla="*/ 245957 w 2165703"/>
              <a:gd name="connsiteY3477" fmla="*/ 453994 h 1431009"/>
              <a:gd name="connsiteX3478" fmla="*/ 262067 w 2165703"/>
              <a:gd name="connsiteY3478" fmla="*/ 423638 h 1431009"/>
              <a:gd name="connsiteX3479" fmla="*/ 264154 w 2165703"/>
              <a:gd name="connsiteY3479" fmla="*/ 419483 h 1431009"/>
              <a:gd name="connsiteX3480" fmla="*/ 285833 w 2165703"/>
              <a:gd name="connsiteY3480" fmla="*/ 388661 h 1431009"/>
              <a:gd name="connsiteX3481" fmla="*/ 273837 w 2165703"/>
              <a:gd name="connsiteY3481" fmla="*/ 382730 h 1431009"/>
              <a:gd name="connsiteX3482" fmla="*/ 276304 w 2165703"/>
              <a:gd name="connsiteY3482" fmla="*/ 374917 h 1431009"/>
              <a:gd name="connsiteX3483" fmla="*/ 282266 w 2165703"/>
              <a:gd name="connsiteY3483" fmla="*/ 370451 h 1431009"/>
              <a:gd name="connsiteX3484" fmla="*/ 282197 w 2165703"/>
              <a:gd name="connsiteY3484" fmla="*/ 370542 h 1431009"/>
              <a:gd name="connsiteX3485" fmla="*/ 282257 w 2165703"/>
              <a:gd name="connsiteY3485" fmla="*/ 370593 h 1431009"/>
              <a:gd name="connsiteX3486" fmla="*/ 281259 w 2165703"/>
              <a:gd name="connsiteY3486" fmla="*/ 379422 h 1431009"/>
              <a:gd name="connsiteX3487" fmla="*/ 287116 w 2165703"/>
              <a:gd name="connsiteY3487" fmla="*/ 374759 h 1431009"/>
              <a:gd name="connsiteX3488" fmla="*/ 282257 w 2165703"/>
              <a:gd name="connsiteY3488" fmla="*/ 370593 h 1431009"/>
              <a:gd name="connsiteX3489" fmla="*/ 282274 w 2165703"/>
              <a:gd name="connsiteY3489" fmla="*/ 370445 h 1431009"/>
              <a:gd name="connsiteX3490" fmla="*/ 282266 w 2165703"/>
              <a:gd name="connsiteY3490" fmla="*/ 370451 h 1431009"/>
              <a:gd name="connsiteX3491" fmla="*/ 292988 w 2165703"/>
              <a:gd name="connsiteY3491" fmla="*/ 356362 h 1431009"/>
              <a:gd name="connsiteX3492" fmla="*/ 299417 w 2165703"/>
              <a:gd name="connsiteY3492" fmla="*/ 368474 h 1431009"/>
              <a:gd name="connsiteX3493" fmla="*/ 301695 w 2165703"/>
              <a:gd name="connsiteY3493" fmla="*/ 345571 h 1431009"/>
              <a:gd name="connsiteX3494" fmla="*/ 294557 w 2165703"/>
              <a:gd name="connsiteY3494" fmla="*/ 343772 h 1431009"/>
              <a:gd name="connsiteX3495" fmla="*/ 300853 w 2165703"/>
              <a:gd name="connsiteY3495" fmla="*/ 335010 h 1431009"/>
              <a:gd name="connsiteX3496" fmla="*/ 304049 w 2165703"/>
              <a:gd name="connsiteY3496" fmla="*/ 331047 h 1431009"/>
              <a:gd name="connsiteX3497" fmla="*/ 300297 w 2165703"/>
              <a:gd name="connsiteY3497" fmla="*/ 328750 h 1431009"/>
              <a:gd name="connsiteX3498" fmla="*/ 305042 w 2165703"/>
              <a:gd name="connsiteY3498" fmla="*/ 308030 h 1431009"/>
              <a:gd name="connsiteX3499" fmla="*/ 323621 w 2165703"/>
              <a:gd name="connsiteY3499" fmla="*/ 299054 h 1431009"/>
              <a:gd name="connsiteX3500" fmla="*/ 323621 w 2165703"/>
              <a:gd name="connsiteY3500" fmla="*/ 287174 h 1431009"/>
              <a:gd name="connsiteX3501" fmla="*/ 310650 w 2165703"/>
              <a:gd name="connsiteY3501" fmla="*/ 293393 h 1431009"/>
              <a:gd name="connsiteX3502" fmla="*/ 309099 w 2165703"/>
              <a:gd name="connsiteY3502" fmla="*/ 291479 h 1431009"/>
              <a:gd name="connsiteX3503" fmla="*/ 313614 w 2165703"/>
              <a:gd name="connsiteY3503" fmla="*/ 280822 h 1431009"/>
              <a:gd name="connsiteX3504" fmla="*/ 302039 w 2165703"/>
              <a:gd name="connsiteY3504" fmla="*/ 283901 h 1431009"/>
              <a:gd name="connsiteX3505" fmla="*/ 299513 w 2165703"/>
              <a:gd name="connsiteY3505" fmla="*/ 272884 h 1431009"/>
              <a:gd name="connsiteX3506" fmla="*/ 299436 w 2165703"/>
              <a:gd name="connsiteY3506" fmla="*/ 272941 h 1431009"/>
              <a:gd name="connsiteX3507" fmla="*/ 299511 w 2165703"/>
              <a:gd name="connsiteY3507" fmla="*/ 272832 h 1431009"/>
              <a:gd name="connsiteX3508" fmla="*/ 299513 w 2165703"/>
              <a:gd name="connsiteY3508" fmla="*/ 272836 h 1431009"/>
              <a:gd name="connsiteX3509" fmla="*/ 299589 w 2165703"/>
              <a:gd name="connsiteY3509" fmla="*/ 272778 h 1431009"/>
              <a:gd name="connsiteX3510" fmla="*/ 299562 w 2165703"/>
              <a:gd name="connsiteY3510" fmla="*/ 272756 h 1431009"/>
              <a:gd name="connsiteX3511" fmla="*/ 305100 w 2165703"/>
              <a:gd name="connsiteY3511" fmla="*/ 264713 h 1431009"/>
              <a:gd name="connsiteX3512" fmla="*/ 315987 w 2165703"/>
              <a:gd name="connsiteY3512" fmla="*/ 250230 h 1431009"/>
              <a:gd name="connsiteX3513" fmla="*/ 317231 w 2165703"/>
              <a:gd name="connsiteY3513" fmla="*/ 249025 h 1431009"/>
              <a:gd name="connsiteX3514" fmla="*/ 333591 w 2165703"/>
              <a:gd name="connsiteY3514" fmla="*/ 243323 h 1431009"/>
              <a:gd name="connsiteX3515" fmla="*/ 353204 w 2165703"/>
              <a:gd name="connsiteY3515" fmla="*/ 225680 h 1431009"/>
              <a:gd name="connsiteX3516" fmla="*/ 358771 w 2165703"/>
              <a:gd name="connsiteY3516" fmla="*/ 215537 h 1431009"/>
              <a:gd name="connsiteX3517" fmla="*/ 371323 w 2165703"/>
              <a:gd name="connsiteY3517" fmla="*/ 212651 h 1431009"/>
              <a:gd name="connsiteX3518" fmla="*/ 373906 w 2165703"/>
              <a:gd name="connsiteY3518" fmla="*/ 209267 h 1431009"/>
              <a:gd name="connsiteX3519" fmla="*/ 377579 w 2165703"/>
              <a:gd name="connsiteY3519" fmla="*/ 197437 h 1431009"/>
              <a:gd name="connsiteX3520" fmla="*/ 383931 w 2165703"/>
              <a:gd name="connsiteY3520" fmla="*/ 196576 h 1431009"/>
              <a:gd name="connsiteX3521" fmla="*/ 371992 w 2165703"/>
              <a:gd name="connsiteY3521" fmla="*/ 183644 h 1431009"/>
              <a:gd name="connsiteX3522" fmla="*/ 374345 w 2165703"/>
              <a:gd name="connsiteY3522" fmla="*/ 170480 h 1431009"/>
              <a:gd name="connsiteX3523" fmla="*/ 385538 w 2165703"/>
              <a:gd name="connsiteY3523" fmla="*/ 177236 h 1431009"/>
              <a:gd name="connsiteX3524" fmla="*/ 393535 w 2165703"/>
              <a:gd name="connsiteY3524" fmla="*/ 182305 h 1431009"/>
              <a:gd name="connsiteX3525" fmla="*/ 400825 w 2165703"/>
              <a:gd name="connsiteY3525" fmla="*/ 167687 h 1431009"/>
              <a:gd name="connsiteX3526" fmla="*/ 400213 w 2165703"/>
              <a:gd name="connsiteY3526" fmla="*/ 176317 h 1431009"/>
              <a:gd name="connsiteX3527" fmla="*/ 400864 w 2165703"/>
              <a:gd name="connsiteY3527" fmla="*/ 167649 h 1431009"/>
              <a:gd name="connsiteX3528" fmla="*/ 397879 w 2165703"/>
              <a:gd name="connsiteY3528" fmla="*/ 163172 h 1431009"/>
              <a:gd name="connsiteX3529" fmla="*/ 377177 w 2165703"/>
              <a:gd name="connsiteY3529" fmla="*/ 145608 h 1431009"/>
              <a:gd name="connsiteX3530" fmla="*/ 375016 w 2165703"/>
              <a:gd name="connsiteY3530" fmla="*/ 138778 h 1431009"/>
              <a:gd name="connsiteX3531" fmla="*/ 376986 w 2165703"/>
              <a:gd name="connsiteY3531" fmla="*/ 137972 h 1431009"/>
              <a:gd name="connsiteX3532" fmla="*/ 384103 w 2165703"/>
              <a:gd name="connsiteY3532" fmla="*/ 145780 h 1431009"/>
              <a:gd name="connsiteX3533" fmla="*/ 391258 w 2165703"/>
              <a:gd name="connsiteY3533" fmla="*/ 148747 h 1431009"/>
              <a:gd name="connsiteX3534" fmla="*/ 395774 w 2165703"/>
              <a:gd name="connsiteY3534" fmla="*/ 141284 h 1431009"/>
              <a:gd name="connsiteX3535" fmla="*/ 396214 w 2165703"/>
              <a:gd name="connsiteY3535" fmla="*/ 136691 h 1431009"/>
              <a:gd name="connsiteX3536" fmla="*/ 409417 w 2165703"/>
              <a:gd name="connsiteY3536" fmla="*/ 137897 h 1431009"/>
              <a:gd name="connsiteX3537" fmla="*/ 408403 w 2165703"/>
              <a:gd name="connsiteY3537" fmla="*/ 128081 h 1431009"/>
              <a:gd name="connsiteX3538" fmla="*/ 427948 w 2165703"/>
              <a:gd name="connsiteY3538" fmla="*/ 118285 h 1431009"/>
              <a:gd name="connsiteX3539" fmla="*/ 445857 w 2165703"/>
              <a:gd name="connsiteY3539" fmla="*/ 114037 h 1431009"/>
              <a:gd name="connsiteX3540" fmla="*/ 449953 w 2165703"/>
              <a:gd name="connsiteY3540" fmla="*/ 119796 h 1431009"/>
              <a:gd name="connsiteX3541" fmla="*/ 448519 w 2165703"/>
              <a:gd name="connsiteY3541" fmla="*/ 128771 h 1431009"/>
              <a:gd name="connsiteX3542" fmla="*/ 451216 w 2165703"/>
              <a:gd name="connsiteY3542" fmla="*/ 130627 h 1431009"/>
              <a:gd name="connsiteX3543" fmla="*/ 453397 w 2165703"/>
              <a:gd name="connsiteY3543" fmla="*/ 124447 h 1431009"/>
              <a:gd name="connsiteX3544" fmla="*/ 460897 w 2165703"/>
              <a:gd name="connsiteY3544" fmla="*/ 132673 h 1431009"/>
              <a:gd name="connsiteX3545" fmla="*/ 456784 w 2165703"/>
              <a:gd name="connsiteY3545" fmla="*/ 112466 h 1431009"/>
              <a:gd name="connsiteX3546" fmla="*/ 456649 w 2165703"/>
              <a:gd name="connsiteY3546" fmla="*/ 92512 h 1431009"/>
              <a:gd name="connsiteX3547" fmla="*/ 473812 w 2165703"/>
              <a:gd name="connsiteY3547" fmla="*/ 97371 h 1431009"/>
              <a:gd name="connsiteX3548" fmla="*/ 474424 w 2165703"/>
              <a:gd name="connsiteY3548" fmla="*/ 98597 h 1431009"/>
              <a:gd name="connsiteX3549" fmla="*/ 476816 w 2165703"/>
              <a:gd name="connsiteY3549" fmla="*/ 107781 h 1431009"/>
              <a:gd name="connsiteX3550" fmla="*/ 485044 w 2165703"/>
              <a:gd name="connsiteY3550" fmla="*/ 102289 h 1431009"/>
              <a:gd name="connsiteX3551" fmla="*/ 505861 w 2165703"/>
              <a:gd name="connsiteY3551" fmla="*/ 80171 h 1431009"/>
              <a:gd name="connsiteX3552" fmla="*/ 518527 w 2165703"/>
              <a:gd name="connsiteY3552" fmla="*/ 77090 h 1431009"/>
              <a:gd name="connsiteX3553" fmla="*/ 499374 w 2165703"/>
              <a:gd name="connsiteY3553" fmla="*/ 104873 h 1431009"/>
              <a:gd name="connsiteX3554" fmla="*/ 519446 w 2165703"/>
              <a:gd name="connsiteY3554" fmla="*/ 98770 h 1431009"/>
              <a:gd name="connsiteX3555" fmla="*/ 537239 w 2165703"/>
              <a:gd name="connsiteY3555" fmla="*/ 91650 h 1431009"/>
              <a:gd name="connsiteX3556" fmla="*/ 520478 w 2165703"/>
              <a:gd name="connsiteY3556" fmla="*/ 93870 h 1431009"/>
              <a:gd name="connsiteX3557" fmla="*/ 519866 w 2165703"/>
              <a:gd name="connsiteY3557" fmla="*/ 90923 h 1431009"/>
              <a:gd name="connsiteX3558" fmla="*/ 553216 w 2165703"/>
              <a:gd name="connsiteY3558" fmla="*/ 81989 h 1431009"/>
              <a:gd name="connsiteX3559" fmla="*/ 592096 w 2165703"/>
              <a:gd name="connsiteY3559" fmla="*/ 62509 h 1431009"/>
              <a:gd name="connsiteX3560" fmla="*/ 620988 w 2165703"/>
              <a:gd name="connsiteY3560" fmla="*/ 40620 h 1431009"/>
              <a:gd name="connsiteX3561" fmla="*/ 641709 w 2165703"/>
              <a:gd name="connsiteY3561" fmla="*/ 43184 h 1431009"/>
              <a:gd name="connsiteX3562" fmla="*/ 619170 w 2165703"/>
              <a:gd name="connsiteY3562" fmla="*/ 63028 h 1431009"/>
              <a:gd name="connsiteX3563" fmla="*/ 620548 w 2165703"/>
              <a:gd name="connsiteY3563" fmla="*/ 64940 h 1431009"/>
              <a:gd name="connsiteX3564" fmla="*/ 649268 w 2165703"/>
              <a:gd name="connsiteY3564" fmla="*/ 57113 h 1431009"/>
              <a:gd name="connsiteX3565" fmla="*/ 630133 w 2165703"/>
              <a:gd name="connsiteY3565" fmla="*/ 70087 h 1431009"/>
              <a:gd name="connsiteX3566" fmla="*/ 640389 w 2165703"/>
              <a:gd name="connsiteY3566" fmla="*/ 72536 h 1431009"/>
              <a:gd name="connsiteX3567" fmla="*/ 648770 w 2165703"/>
              <a:gd name="connsiteY3567" fmla="*/ 71885 h 1431009"/>
              <a:gd name="connsiteX3568" fmla="*/ 676322 w 2165703"/>
              <a:gd name="connsiteY3568" fmla="*/ 70068 h 1431009"/>
              <a:gd name="connsiteX3569" fmla="*/ 676283 w 2165703"/>
              <a:gd name="connsiteY3569" fmla="*/ 70105 h 1431009"/>
              <a:gd name="connsiteX3570" fmla="*/ 682350 w 2165703"/>
              <a:gd name="connsiteY3570" fmla="*/ 72267 h 1431009"/>
              <a:gd name="connsiteX3571" fmla="*/ 678886 w 2165703"/>
              <a:gd name="connsiteY3571" fmla="*/ 83729 h 1431009"/>
              <a:gd name="connsiteX3572" fmla="*/ 671884 w 2165703"/>
              <a:gd name="connsiteY3572" fmla="*/ 91899 h 1431009"/>
              <a:gd name="connsiteX3573" fmla="*/ 695858 w 2165703"/>
              <a:gd name="connsiteY3573" fmla="*/ 82620 h 1431009"/>
              <a:gd name="connsiteX3574" fmla="*/ 706993 w 2165703"/>
              <a:gd name="connsiteY3574" fmla="*/ 78257 h 1431009"/>
              <a:gd name="connsiteX3575" fmla="*/ 715431 w 2165703"/>
              <a:gd name="connsiteY3575" fmla="*/ 77702 h 1431009"/>
              <a:gd name="connsiteX3576" fmla="*/ 723008 w 2165703"/>
              <a:gd name="connsiteY3576" fmla="*/ 84897 h 1431009"/>
              <a:gd name="connsiteX3577" fmla="*/ 713843 w 2165703"/>
              <a:gd name="connsiteY3577" fmla="*/ 92761 h 1431009"/>
              <a:gd name="connsiteX3578" fmla="*/ 714972 w 2165703"/>
              <a:gd name="connsiteY3578" fmla="*/ 95497 h 1431009"/>
              <a:gd name="connsiteX3579" fmla="*/ 731179 w 2165703"/>
              <a:gd name="connsiteY3579" fmla="*/ 92780 h 1431009"/>
              <a:gd name="connsiteX3580" fmla="*/ 750580 w 2165703"/>
              <a:gd name="connsiteY3580" fmla="*/ 91019 h 1431009"/>
              <a:gd name="connsiteX3581" fmla="*/ 768010 w 2165703"/>
              <a:gd name="connsiteY3581" fmla="*/ 83423 h 1431009"/>
              <a:gd name="connsiteX3582" fmla="*/ 784466 w 2165703"/>
              <a:gd name="connsiteY3582" fmla="*/ 90024 h 1431009"/>
              <a:gd name="connsiteX3583" fmla="*/ 789937 w 2165703"/>
              <a:gd name="connsiteY3583" fmla="*/ 90521 h 1431009"/>
              <a:gd name="connsiteX3584" fmla="*/ 808114 w 2165703"/>
              <a:gd name="connsiteY3584" fmla="*/ 86504 h 1431009"/>
              <a:gd name="connsiteX3585" fmla="*/ 817808 w 2165703"/>
              <a:gd name="connsiteY3585" fmla="*/ 81705 h 1431009"/>
              <a:gd name="connsiteX3586" fmla="*/ 815863 w 2165703"/>
              <a:gd name="connsiteY3586" fmla="*/ 86427 h 1431009"/>
              <a:gd name="connsiteX3587" fmla="*/ 836260 w 2165703"/>
              <a:gd name="connsiteY3587" fmla="*/ 89258 h 1431009"/>
              <a:gd name="connsiteX3588" fmla="*/ 828109 w 2165703"/>
              <a:gd name="connsiteY3588" fmla="*/ 94520 h 1431009"/>
              <a:gd name="connsiteX3589" fmla="*/ 790340 w 2165703"/>
              <a:gd name="connsiteY3589" fmla="*/ 94769 h 1431009"/>
              <a:gd name="connsiteX3590" fmla="*/ 771760 w 2165703"/>
              <a:gd name="connsiteY3590" fmla="*/ 95573 h 1431009"/>
              <a:gd name="connsiteX3591" fmla="*/ 771760 w 2165703"/>
              <a:gd name="connsiteY3591" fmla="*/ 110897 h 1431009"/>
              <a:gd name="connsiteX3592" fmla="*/ 764739 w 2165703"/>
              <a:gd name="connsiteY3592" fmla="*/ 109005 h 1431009"/>
              <a:gd name="connsiteX3593" fmla="*/ 749048 w 2165703"/>
              <a:gd name="connsiteY3593" fmla="*/ 117749 h 1431009"/>
              <a:gd name="connsiteX3594" fmla="*/ 749603 w 2165703"/>
              <a:gd name="connsiteY3594" fmla="*/ 119298 h 1431009"/>
              <a:gd name="connsiteX3595" fmla="*/ 766863 w 2165703"/>
              <a:gd name="connsiteY3595" fmla="*/ 115970 h 1431009"/>
              <a:gd name="connsiteX3596" fmla="*/ 770479 w 2165703"/>
              <a:gd name="connsiteY3596" fmla="*/ 122571 h 1431009"/>
              <a:gd name="connsiteX3597" fmla="*/ 772774 w 2165703"/>
              <a:gd name="connsiteY3597" fmla="*/ 119643 h 1431009"/>
              <a:gd name="connsiteX3598" fmla="*/ 784561 w 2165703"/>
              <a:gd name="connsiteY3598" fmla="*/ 112965 h 1431009"/>
              <a:gd name="connsiteX3599" fmla="*/ 815290 w 2165703"/>
              <a:gd name="connsiteY3599" fmla="*/ 111320 h 1431009"/>
              <a:gd name="connsiteX3600" fmla="*/ 815270 w 2165703"/>
              <a:gd name="connsiteY3600" fmla="*/ 109177 h 1431009"/>
              <a:gd name="connsiteX3601" fmla="*/ 795238 w 2165703"/>
              <a:gd name="connsiteY3601" fmla="*/ 107762 h 1431009"/>
              <a:gd name="connsiteX3602" fmla="*/ 776026 w 2165703"/>
              <a:gd name="connsiteY3602" fmla="*/ 101389 h 1431009"/>
              <a:gd name="connsiteX3603" fmla="*/ 798835 w 2165703"/>
              <a:gd name="connsiteY3603" fmla="*/ 102461 h 1431009"/>
              <a:gd name="connsiteX3604" fmla="*/ 807311 w 2165703"/>
              <a:gd name="connsiteY3604" fmla="*/ 100682 h 1431009"/>
              <a:gd name="connsiteX3605" fmla="*/ 820857 w 2165703"/>
              <a:gd name="connsiteY3605" fmla="*/ 97907 h 1431009"/>
              <a:gd name="connsiteX3606" fmla="*/ 831783 w 2165703"/>
              <a:gd name="connsiteY3606" fmla="*/ 96167 h 1431009"/>
              <a:gd name="connsiteX3607" fmla="*/ 851816 w 2165703"/>
              <a:gd name="connsiteY3607" fmla="*/ 83900 h 1431009"/>
              <a:gd name="connsiteX3608" fmla="*/ 864845 w 2165703"/>
              <a:gd name="connsiteY3608" fmla="*/ 69836 h 1431009"/>
              <a:gd name="connsiteX3609" fmla="*/ 861268 w 2165703"/>
              <a:gd name="connsiteY3609" fmla="*/ 58415 h 1431009"/>
              <a:gd name="connsiteX3610" fmla="*/ 873953 w 2165703"/>
              <a:gd name="connsiteY3610" fmla="*/ 52139 h 1431009"/>
              <a:gd name="connsiteX3611" fmla="*/ 875293 w 2165703"/>
              <a:gd name="connsiteY3611" fmla="*/ 55201 h 1431009"/>
              <a:gd name="connsiteX3612" fmla="*/ 865936 w 2165703"/>
              <a:gd name="connsiteY3612" fmla="*/ 59372 h 1431009"/>
              <a:gd name="connsiteX3613" fmla="*/ 868882 w 2165703"/>
              <a:gd name="connsiteY3613" fmla="*/ 63007 h 1431009"/>
              <a:gd name="connsiteX3614" fmla="*/ 924160 w 2165703"/>
              <a:gd name="connsiteY3614" fmla="*/ 64001 h 1431009"/>
              <a:gd name="connsiteX3615" fmla="*/ 932693 w 2165703"/>
              <a:gd name="connsiteY3615" fmla="*/ 60578 h 1431009"/>
              <a:gd name="connsiteX3616" fmla="*/ 932273 w 2165703"/>
              <a:gd name="connsiteY3616" fmla="*/ 57669 h 1431009"/>
              <a:gd name="connsiteX3617" fmla="*/ 967516 w 2165703"/>
              <a:gd name="connsiteY3617" fmla="*/ 57669 h 1431009"/>
              <a:gd name="connsiteX3618" fmla="*/ 968952 w 2165703"/>
              <a:gd name="connsiteY3618" fmla="*/ 60176 h 1431009"/>
              <a:gd name="connsiteX3619" fmla="*/ 962331 w 2165703"/>
              <a:gd name="connsiteY3619" fmla="*/ 62624 h 1431009"/>
              <a:gd name="connsiteX3620" fmla="*/ 969468 w 2165703"/>
              <a:gd name="connsiteY3620" fmla="*/ 65825 h 1431009"/>
              <a:gd name="connsiteX3621" fmla="*/ 978661 w 2165703"/>
              <a:gd name="connsiteY3621" fmla="*/ 62399 h 1431009"/>
              <a:gd name="connsiteX3622" fmla="*/ 978665 w 2165703"/>
              <a:gd name="connsiteY3622" fmla="*/ 62402 h 1431009"/>
              <a:gd name="connsiteX3623" fmla="*/ 978595 w 2165703"/>
              <a:gd name="connsiteY3623" fmla="*/ 62491 h 1431009"/>
              <a:gd name="connsiteX3624" fmla="*/ 984049 w 2165703"/>
              <a:gd name="connsiteY3624" fmla="*/ 68573 h 1431009"/>
              <a:gd name="connsiteX3625" fmla="*/ 995854 w 2165703"/>
              <a:gd name="connsiteY3625" fmla="*/ 67809 h 1431009"/>
              <a:gd name="connsiteX3626" fmla="*/ 1003526 w 2165703"/>
              <a:gd name="connsiteY3626" fmla="*/ 62242 h 1431009"/>
              <a:gd name="connsiteX3627" fmla="*/ 1009648 w 2165703"/>
              <a:gd name="connsiteY3627" fmla="*/ 61400 h 1431009"/>
              <a:gd name="connsiteX3628" fmla="*/ 1020518 w 2165703"/>
              <a:gd name="connsiteY3628" fmla="*/ 62204 h 1431009"/>
              <a:gd name="connsiteX3629" fmla="*/ 1031059 w 2165703"/>
              <a:gd name="connsiteY3629" fmla="*/ 66929 h 1431009"/>
              <a:gd name="connsiteX3630" fmla="*/ 1030773 w 2165703"/>
              <a:gd name="connsiteY3630" fmla="*/ 60768 h 1431009"/>
              <a:gd name="connsiteX3631" fmla="*/ 1139126 w 2165703"/>
              <a:gd name="connsiteY3631" fmla="*/ 74813 h 1431009"/>
              <a:gd name="connsiteX3632" fmla="*/ 1151467 w 2165703"/>
              <a:gd name="connsiteY3632" fmla="*/ 58817 h 1431009"/>
              <a:gd name="connsiteX3633" fmla="*/ 1153820 w 2165703"/>
              <a:gd name="connsiteY3633" fmla="*/ 59946 h 1431009"/>
              <a:gd name="connsiteX3634" fmla="*/ 1148768 w 2165703"/>
              <a:gd name="connsiteY3634" fmla="*/ 75482 h 1431009"/>
              <a:gd name="connsiteX3635" fmla="*/ 1164574 w 2165703"/>
              <a:gd name="connsiteY3635" fmla="*/ 76382 h 1431009"/>
              <a:gd name="connsiteX3636" fmla="*/ 1171271 w 2165703"/>
              <a:gd name="connsiteY3636" fmla="*/ 63352 h 1431009"/>
              <a:gd name="connsiteX3637" fmla="*/ 1200487 w 2165703"/>
              <a:gd name="connsiteY3637" fmla="*/ 74813 h 1431009"/>
              <a:gd name="connsiteX3638" fmla="*/ 1220003 w 2165703"/>
              <a:gd name="connsiteY3638" fmla="*/ 78065 h 1431009"/>
              <a:gd name="connsiteX3639" fmla="*/ 1243691 w 2165703"/>
              <a:gd name="connsiteY3639" fmla="*/ 80591 h 1431009"/>
              <a:gd name="connsiteX3640" fmla="*/ 1254407 w 2165703"/>
              <a:gd name="connsiteY3640" fmla="*/ 74239 h 1431009"/>
              <a:gd name="connsiteX3641" fmla="*/ 1261063 w 2165703"/>
              <a:gd name="connsiteY3641" fmla="*/ 68402 h 1431009"/>
              <a:gd name="connsiteX3642" fmla="*/ 1262213 w 2165703"/>
              <a:gd name="connsiteY3642" fmla="*/ 81913 h 1431009"/>
              <a:gd name="connsiteX3643" fmla="*/ 1285096 w 2165703"/>
              <a:gd name="connsiteY3643" fmla="*/ 76631 h 1431009"/>
              <a:gd name="connsiteX3644" fmla="*/ 1286167 w 2165703"/>
              <a:gd name="connsiteY3644" fmla="*/ 86255 h 1431009"/>
              <a:gd name="connsiteX3645" fmla="*/ 1296729 w 2165703"/>
              <a:gd name="connsiteY3645" fmla="*/ 73685 h 1431009"/>
              <a:gd name="connsiteX3646" fmla="*/ 1301073 w 2165703"/>
              <a:gd name="connsiteY3646" fmla="*/ 76574 h 1431009"/>
              <a:gd name="connsiteX3647" fmla="*/ 1294606 w 2165703"/>
              <a:gd name="connsiteY3647" fmla="*/ 81261 h 1431009"/>
              <a:gd name="connsiteX3648" fmla="*/ 1383845 w 2165703"/>
              <a:gd name="connsiteY3648" fmla="*/ 95459 h 1431009"/>
              <a:gd name="connsiteX3649" fmla="*/ 1360406 w 2165703"/>
              <a:gd name="connsiteY3649" fmla="*/ 85701 h 1431009"/>
              <a:gd name="connsiteX3650" fmla="*/ 1338096 w 2165703"/>
              <a:gd name="connsiteY3650" fmla="*/ 74411 h 1431009"/>
              <a:gd name="connsiteX3651" fmla="*/ 1415165 w 2165703"/>
              <a:gd name="connsiteY3651" fmla="*/ 87843 h 1431009"/>
              <a:gd name="connsiteX3652" fmla="*/ 1490917 w 2165703"/>
              <a:gd name="connsiteY3652" fmla="*/ 108871 h 1431009"/>
              <a:gd name="connsiteX3653" fmla="*/ 1445417 w 2165703"/>
              <a:gd name="connsiteY3653" fmla="*/ 84935 h 1431009"/>
              <a:gd name="connsiteX3654" fmla="*/ 1473983 w 2165703"/>
              <a:gd name="connsiteY3654" fmla="*/ 85738 h 1431009"/>
              <a:gd name="connsiteX3655" fmla="*/ 1445378 w 2165703"/>
              <a:gd name="connsiteY3655" fmla="*/ 72746 h 1431009"/>
              <a:gd name="connsiteX3656" fmla="*/ 1446335 w 2165703"/>
              <a:gd name="connsiteY3656" fmla="*/ 69893 h 1431009"/>
              <a:gd name="connsiteX3657" fmla="*/ 1467554 w 2165703"/>
              <a:gd name="connsiteY3657" fmla="*/ 73913 h 1431009"/>
              <a:gd name="connsiteX3658" fmla="*/ 1468033 w 2165703"/>
              <a:gd name="connsiteY3658" fmla="*/ 72056 h 1431009"/>
              <a:gd name="connsiteX3659" fmla="*/ 1454870 w 2165703"/>
              <a:gd name="connsiteY3659" fmla="*/ 65132 h 1431009"/>
              <a:gd name="connsiteX3660" fmla="*/ 1460475 w 2165703"/>
              <a:gd name="connsiteY3660" fmla="*/ 60902 h 1431009"/>
              <a:gd name="connsiteX3661" fmla="*/ 1434605 w 2165703"/>
              <a:gd name="connsiteY3661" fmla="*/ 50819 h 1431009"/>
              <a:gd name="connsiteX3662" fmla="*/ 1440078 w 2165703"/>
              <a:gd name="connsiteY3662" fmla="*/ 46802 h 1431009"/>
              <a:gd name="connsiteX3663" fmla="*/ 1431201 w 2165703"/>
              <a:gd name="connsiteY3663" fmla="*/ 36717 h 1431009"/>
              <a:gd name="connsiteX3664" fmla="*/ 1431507 w 2165703"/>
              <a:gd name="connsiteY3664" fmla="*/ 35129 h 1431009"/>
              <a:gd name="connsiteX3665" fmla="*/ 1464722 w 2165703"/>
              <a:gd name="connsiteY3665" fmla="*/ 44831 h 1431009"/>
              <a:gd name="connsiteX3666" fmla="*/ 1475417 w 2165703"/>
              <a:gd name="connsiteY3666" fmla="*/ 40180 h 1431009"/>
              <a:gd name="connsiteX3667" fmla="*/ 1452324 w 2165703"/>
              <a:gd name="connsiteY3667" fmla="*/ 30996 h 1431009"/>
              <a:gd name="connsiteX3668" fmla="*/ 1453109 w 2165703"/>
              <a:gd name="connsiteY3668" fmla="*/ 28682 h 1431009"/>
              <a:gd name="connsiteX3669" fmla="*/ 1388801 w 2165703"/>
              <a:gd name="connsiteY3669" fmla="*/ 27590 h 1431009"/>
              <a:gd name="connsiteX3670" fmla="*/ 1402997 w 2165703"/>
              <a:gd name="connsiteY3670" fmla="*/ 30917 h 1431009"/>
              <a:gd name="connsiteX3671" fmla="*/ 1402309 w 2165703"/>
              <a:gd name="connsiteY3671" fmla="*/ 33864 h 1431009"/>
              <a:gd name="connsiteX3672" fmla="*/ 1388207 w 2165703"/>
              <a:gd name="connsiteY3672" fmla="*/ 29904 h 1431009"/>
              <a:gd name="connsiteX3673" fmla="*/ 1388801 w 2165703"/>
              <a:gd name="connsiteY3673" fmla="*/ 27590 h 1431009"/>
              <a:gd name="connsiteX3674" fmla="*/ 1427145 w 2165703"/>
              <a:gd name="connsiteY3674" fmla="*/ 20336 h 1431009"/>
              <a:gd name="connsiteX3675" fmla="*/ 1438701 w 2165703"/>
              <a:gd name="connsiteY3675" fmla="*/ 24335 h 1431009"/>
              <a:gd name="connsiteX3676" fmla="*/ 1437591 w 2165703"/>
              <a:gd name="connsiteY3676" fmla="*/ 27300 h 1431009"/>
              <a:gd name="connsiteX3677" fmla="*/ 1426091 w 2165703"/>
              <a:gd name="connsiteY3677" fmla="*/ 23148 h 1431009"/>
              <a:gd name="connsiteX3678" fmla="*/ 1427145 w 2165703"/>
              <a:gd name="connsiteY3678" fmla="*/ 20336 h 1431009"/>
              <a:gd name="connsiteX3679" fmla="*/ 640350 w 2165703"/>
              <a:gd name="connsiteY3679" fmla="*/ 20234 h 1431009"/>
              <a:gd name="connsiteX3680" fmla="*/ 641040 w 2165703"/>
              <a:gd name="connsiteY3680" fmla="*/ 21899 h 1431009"/>
              <a:gd name="connsiteX3681" fmla="*/ 638761 w 2165703"/>
              <a:gd name="connsiteY3681" fmla="*/ 23047 h 1431009"/>
              <a:gd name="connsiteX3682" fmla="*/ 638245 w 2165703"/>
              <a:gd name="connsiteY3682" fmla="*/ 21631 h 1431009"/>
              <a:gd name="connsiteX3683" fmla="*/ 640350 w 2165703"/>
              <a:gd name="connsiteY3683" fmla="*/ 20234 h 1431009"/>
              <a:gd name="connsiteX3684" fmla="*/ 595807 w 2165703"/>
              <a:gd name="connsiteY3684" fmla="*/ 18137 h 1431009"/>
              <a:gd name="connsiteX3685" fmla="*/ 599386 w 2165703"/>
              <a:gd name="connsiteY3685" fmla="*/ 24242 h 1431009"/>
              <a:gd name="connsiteX3686" fmla="*/ 587407 w 2165703"/>
              <a:gd name="connsiteY3686" fmla="*/ 38745 h 1431009"/>
              <a:gd name="connsiteX3687" fmla="*/ 584518 w 2165703"/>
              <a:gd name="connsiteY3687" fmla="*/ 33483 h 1431009"/>
              <a:gd name="connsiteX3688" fmla="*/ 587465 w 2165703"/>
              <a:gd name="connsiteY3688" fmla="*/ 25352 h 1431009"/>
              <a:gd name="connsiteX3689" fmla="*/ 595807 w 2165703"/>
              <a:gd name="connsiteY3689" fmla="*/ 18137 h 1431009"/>
              <a:gd name="connsiteX3690" fmla="*/ 573959 w 2165703"/>
              <a:gd name="connsiteY3690" fmla="*/ 14867 h 1431009"/>
              <a:gd name="connsiteX3691" fmla="*/ 579239 w 2165703"/>
              <a:gd name="connsiteY3691" fmla="*/ 18368 h 1431009"/>
              <a:gd name="connsiteX3692" fmla="*/ 573575 w 2165703"/>
              <a:gd name="connsiteY3692" fmla="*/ 22061 h 1431009"/>
              <a:gd name="connsiteX3693" fmla="*/ 572140 w 2165703"/>
              <a:gd name="connsiteY3693" fmla="*/ 22942 h 1431009"/>
              <a:gd name="connsiteX3694" fmla="*/ 564488 w 2165703"/>
              <a:gd name="connsiteY3694" fmla="*/ 46361 h 1431009"/>
              <a:gd name="connsiteX3695" fmla="*/ 563836 w 2165703"/>
              <a:gd name="connsiteY3695" fmla="*/ 37847 h 1431009"/>
              <a:gd name="connsiteX3696" fmla="*/ 558229 w 2165703"/>
              <a:gd name="connsiteY3696" fmla="*/ 38669 h 1431009"/>
              <a:gd name="connsiteX3697" fmla="*/ 562458 w 2165703"/>
              <a:gd name="connsiteY3697" fmla="*/ 30269 h 1431009"/>
              <a:gd name="connsiteX3698" fmla="*/ 557274 w 2165703"/>
              <a:gd name="connsiteY3698" fmla="*/ 28912 h 1431009"/>
              <a:gd name="connsiteX3699" fmla="*/ 573959 w 2165703"/>
              <a:gd name="connsiteY3699" fmla="*/ 14867 h 1431009"/>
              <a:gd name="connsiteX3700" fmla="*/ 631684 w 2165703"/>
              <a:gd name="connsiteY3700" fmla="*/ 14423 h 1431009"/>
              <a:gd name="connsiteX3701" fmla="*/ 632029 w 2165703"/>
              <a:gd name="connsiteY3701" fmla="*/ 17522 h 1431009"/>
              <a:gd name="connsiteX3702" fmla="*/ 616702 w 2165703"/>
              <a:gd name="connsiteY3702" fmla="*/ 17522 h 1431009"/>
              <a:gd name="connsiteX3703" fmla="*/ 616549 w 2165703"/>
              <a:gd name="connsiteY3703" fmla="*/ 16758 h 1431009"/>
              <a:gd name="connsiteX3704" fmla="*/ 631684 w 2165703"/>
              <a:gd name="connsiteY3704" fmla="*/ 14423 h 1431009"/>
              <a:gd name="connsiteX3705" fmla="*/ 819060 w 2165703"/>
              <a:gd name="connsiteY3705" fmla="*/ 11318 h 1431009"/>
              <a:gd name="connsiteX3706" fmla="*/ 820648 w 2165703"/>
              <a:gd name="connsiteY3706" fmla="*/ 13959 h 1431009"/>
              <a:gd name="connsiteX3707" fmla="*/ 818773 w 2165703"/>
              <a:gd name="connsiteY3707" fmla="*/ 15644 h 1431009"/>
              <a:gd name="connsiteX3708" fmla="*/ 817357 w 2165703"/>
              <a:gd name="connsiteY3708" fmla="*/ 14074 h 1431009"/>
              <a:gd name="connsiteX3709" fmla="*/ 819060 w 2165703"/>
              <a:gd name="connsiteY3709" fmla="*/ 11318 h 1431009"/>
              <a:gd name="connsiteX3710" fmla="*/ 553083 w 2165703"/>
              <a:gd name="connsiteY3710" fmla="*/ 0 h 1431009"/>
              <a:gd name="connsiteX3711" fmla="*/ 554575 w 2165703"/>
              <a:gd name="connsiteY3711" fmla="*/ 746 h 1431009"/>
              <a:gd name="connsiteX3712" fmla="*/ 547036 w 2165703"/>
              <a:gd name="connsiteY3712" fmla="*/ 13776 h 1431009"/>
              <a:gd name="connsiteX3713" fmla="*/ 547554 w 2165703"/>
              <a:gd name="connsiteY3713" fmla="*/ 15059 h 1431009"/>
              <a:gd name="connsiteX3714" fmla="*/ 558001 w 2165703"/>
              <a:gd name="connsiteY3714" fmla="*/ 7826 h 1431009"/>
              <a:gd name="connsiteX3715" fmla="*/ 542597 w 2165703"/>
              <a:gd name="connsiteY3715" fmla="*/ 24090 h 1431009"/>
              <a:gd name="connsiteX3716" fmla="*/ 544339 w 2165703"/>
              <a:gd name="connsiteY3716" fmla="*/ 29159 h 1431009"/>
              <a:gd name="connsiteX3717" fmla="*/ 523522 w 2165703"/>
              <a:gd name="connsiteY3717" fmla="*/ 32891 h 1431009"/>
              <a:gd name="connsiteX3718" fmla="*/ 553083 w 2165703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3" h="1431009">
                <a:moveTo>
                  <a:pt x="512213" y="1429592"/>
                </a:moveTo>
                <a:cubicBezTo>
                  <a:pt x="512404" y="1429688"/>
                  <a:pt x="512481" y="1430091"/>
                  <a:pt x="512596" y="1430358"/>
                </a:cubicBezTo>
                <a:cubicBezTo>
                  <a:pt x="512404" y="1430568"/>
                  <a:pt x="512213" y="1430778"/>
                  <a:pt x="512023" y="1431009"/>
                </a:cubicBezTo>
                <a:cubicBezTo>
                  <a:pt x="511811" y="1430606"/>
                  <a:pt x="511582" y="1430224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2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8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2" y="1393200"/>
                  <a:pt x="580731" y="1389432"/>
                  <a:pt x="584080" y="1385642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3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4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2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3"/>
                  <a:pt x="615668" y="1353002"/>
                  <a:pt x="614597" y="1353498"/>
                </a:cubicBezTo>
                <a:cubicBezTo>
                  <a:pt x="613832" y="1352714"/>
                  <a:pt x="613066" y="1351948"/>
                  <a:pt x="612281" y="1351183"/>
                </a:cubicBezTo>
                <a:cubicBezTo>
                  <a:pt x="613066" y="1350399"/>
                  <a:pt x="613832" y="1349614"/>
                  <a:pt x="614616" y="1348829"/>
                </a:cubicBezTo>
                <a:close/>
                <a:moveTo>
                  <a:pt x="604435" y="1343568"/>
                </a:moveTo>
                <a:cubicBezTo>
                  <a:pt x="604838" y="1343721"/>
                  <a:pt x="605220" y="1343874"/>
                  <a:pt x="605623" y="1344027"/>
                </a:cubicBezTo>
                <a:cubicBezTo>
                  <a:pt x="605201" y="1345329"/>
                  <a:pt x="604762" y="1346611"/>
                  <a:pt x="604340" y="1347911"/>
                </a:cubicBezTo>
                <a:cubicBezTo>
                  <a:pt x="603730" y="1347663"/>
                  <a:pt x="603097" y="1347433"/>
                  <a:pt x="602465" y="1347185"/>
                </a:cubicBezTo>
                <a:cubicBezTo>
                  <a:pt x="603116" y="1345980"/>
                  <a:pt x="603785" y="1344774"/>
                  <a:pt x="604435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5" y="1340334"/>
                  <a:pt x="1612568" y="1340411"/>
                </a:cubicBezTo>
                <a:cubicBezTo>
                  <a:pt x="1611937" y="1341808"/>
                  <a:pt x="1611189" y="1343166"/>
                  <a:pt x="1610462" y="1344525"/>
                </a:cubicBezTo>
                <a:cubicBezTo>
                  <a:pt x="1609754" y="1344065"/>
                  <a:pt x="1609066" y="1343607"/>
                  <a:pt x="1608358" y="1343147"/>
                </a:cubicBezTo>
                <a:cubicBezTo>
                  <a:pt x="1609295" y="1341941"/>
                  <a:pt x="1610215" y="1340717"/>
                  <a:pt x="1611229" y="1339568"/>
                </a:cubicBezTo>
                <a:close/>
                <a:moveTo>
                  <a:pt x="1102657" y="1338651"/>
                </a:moveTo>
                <a:cubicBezTo>
                  <a:pt x="1104762" y="1338651"/>
                  <a:pt x="1106867" y="1338651"/>
                  <a:pt x="1108953" y="1338651"/>
                </a:cubicBezTo>
                <a:cubicBezTo>
                  <a:pt x="1109008" y="1339072"/>
                  <a:pt x="1109085" y="1339472"/>
                  <a:pt x="1109144" y="1339895"/>
                </a:cubicBezTo>
                <a:cubicBezTo>
                  <a:pt x="1106962" y="1340027"/>
                  <a:pt x="1104780" y="1340143"/>
                  <a:pt x="1102599" y="1340277"/>
                </a:cubicBezTo>
                <a:cubicBezTo>
                  <a:pt x="1102618" y="1339722"/>
                  <a:pt x="1102638" y="1339186"/>
                  <a:pt x="1102657" y="1338651"/>
                </a:cubicBezTo>
                <a:close/>
                <a:moveTo>
                  <a:pt x="584729" y="1338249"/>
                </a:moveTo>
                <a:cubicBezTo>
                  <a:pt x="585208" y="1338498"/>
                  <a:pt x="585706" y="1338747"/>
                  <a:pt x="586204" y="1338976"/>
                </a:cubicBezTo>
                <a:cubicBezTo>
                  <a:pt x="585514" y="1340354"/>
                  <a:pt x="584845" y="1341751"/>
                  <a:pt x="584155" y="1343129"/>
                </a:cubicBezTo>
                <a:cubicBezTo>
                  <a:pt x="583678" y="1342899"/>
                  <a:pt x="583180" y="1342670"/>
                  <a:pt x="582701" y="1342439"/>
                </a:cubicBezTo>
                <a:cubicBezTo>
                  <a:pt x="583371" y="1341043"/>
                  <a:pt x="584060" y="1339646"/>
                  <a:pt x="584729" y="1338249"/>
                </a:cubicBezTo>
                <a:close/>
                <a:moveTo>
                  <a:pt x="296463" y="1328988"/>
                </a:moveTo>
                <a:cubicBezTo>
                  <a:pt x="299715" y="1330194"/>
                  <a:pt x="302969" y="1331379"/>
                  <a:pt x="306202" y="1332584"/>
                </a:cubicBezTo>
                <a:cubicBezTo>
                  <a:pt x="305915" y="1333427"/>
                  <a:pt x="305609" y="1334269"/>
                  <a:pt x="305322" y="1335110"/>
                </a:cubicBezTo>
                <a:cubicBezTo>
                  <a:pt x="301858" y="1334058"/>
                  <a:pt x="298414" y="1333005"/>
                  <a:pt x="294951" y="1331934"/>
                </a:cubicBezTo>
                <a:cubicBezTo>
                  <a:pt x="295449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5" y="1328357"/>
                  <a:pt x="1582452" y="1328605"/>
                </a:cubicBezTo>
                <a:cubicBezTo>
                  <a:pt x="1581782" y="1330097"/>
                  <a:pt x="1581093" y="1331591"/>
                  <a:pt x="1580422" y="1333082"/>
                </a:cubicBezTo>
                <a:cubicBezTo>
                  <a:pt x="1579887" y="1332834"/>
                  <a:pt x="1579352" y="1332585"/>
                  <a:pt x="1578816" y="1332337"/>
                </a:cubicBezTo>
                <a:cubicBezTo>
                  <a:pt x="1579505" y="1330844"/>
                  <a:pt x="1580213" y="1329371"/>
                  <a:pt x="1580901" y="1327878"/>
                </a:cubicBezTo>
                <a:close/>
                <a:moveTo>
                  <a:pt x="1191590" y="1325621"/>
                </a:moveTo>
                <a:cubicBezTo>
                  <a:pt x="1192278" y="1325715"/>
                  <a:pt x="1192872" y="1326615"/>
                  <a:pt x="1193867" y="1327476"/>
                </a:cubicBezTo>
                <a:cubicBezTo>
                  <a:pt x="1192623" y="1328050"/>
                  <a:pt x="1191629" y="1328892"/>
                  <a:pt x="1191092" y="1328661"/>
                </a:cubicBezTo>
                <a:cubicBezTo>
                  <a:pt x="1190251" y="1328299"/>
                  <a:pt x="1189715" y="1327226"/>
                  <a:pt x="1189064" y="1326462"/>
                </a:cubicBezTo>
                <a:cubicBezTo>
                  <a:pt x="1189907" y="1326156"/>
                  <a:pt x="1190786" y="1325506"/>
                  <a:pt x="1191590" y="1325621"/>
                </a:cubicBezTo>
                <a:close/>
                <a:moveTo>
                  <a:pt x="1110445" y="1325258"/>
                </a:moveTo>
                <a:cubicBezTo>
                  <a:pt x="1110866" y="1325334"/>
                  <a:pt x="1111248" y="1325564"/>
                  <a:pt x="1111670" y="1325736"/>
                </a:cubicBezTo>
                <a:cubicBezTo>
                  <a:pt x="1111344" y="1326119"/>
                  <a:pt x="1111019" y="1326520"/>
                  <a:pt x="1110693" y="1326922"/>
                </a:cubicBezTo>
                <a:cubicBezTo>
                  <a:pt x="1110445" y="1326560"/>
                  <a:pt x="1110119" y="1326234"/>
                  <a:pt x="1109967" y="1325850"/>
                </a:cubicBezTo>
                <a:cubicBezTo>
                  <a:pt x="1109908" y="1325717"/>
                  <a:pt x="1110311" y="1325219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3" y="1326214"/>
                </a:cubicBezTo>
                <a:cubicBezTo>
                  <a:pt x="338905" y="1328568"/>
                  <a:pt x="334008" y="1326386"/>
                  <a:pt x="327998" y="1322158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1" y="1321793"/>
                  <a:pt x="310015" y="1322407"/>
                </a:cubicBezTo>
                <a:cubicBezTo>
                  <a:pt x="309346" y="1321604"/>
                  <a:pt x="308675" y="1320779"/>
                  <a:pt x="308007" y="1319976"/>
                </a:cubicBezTo>
                <a:close/>
                <a:moveTo>
                  <a:pt x="1236134" y="1317317"/>
                </a:moveTo>
                <a:cubicBezTo>
                  <a:pt x="1236249" y="1317757"/>
                  <a:pt x="1236363" y="1318196"/>
                  <a:pt x="1236459" y="1318637"/>
                </a:cubicBezTo>
                <a:cubicBezTo>
                  <a:pt x="1235253" y="1318982"/>
                  <a:pt x="1234047" y="1319308"/>
                  <a:pt x="1232843" y="1319652"/>
                </a:cubicBezTo>
                <a:cubicBezTo>
                  <a:pt x="1232708" y="1319155"/>
                  <a:pt x="1232575" y="1318637"/>
                  <a:pt x="1232460" y="1318140"/>
                </a:cubicBezTo>
                <a:cubicBezTo>
                  <a:pt x="1233684" y="1317872"/>
                  <a:pt x="1234910" y="1317604"/>
                  <a:pt x="1236134" y="1317317"/>
                </a:cubicBezTo>
                <a:close/>
                <a:moveTo>
                  <a:pt x="1609258" y="1316399"/>
                </a:moveTo>
                <a:cubicBezTo>
                  <a:pt x="1610291" y="1316953"/>
                  <a:pt x="1611325" y="1317508"/>
                  <a:pt x="1612339" y="1318063"/>
                </a:cubicBezTo>
                <a:cubicBezTo>
                  <a:pt x="1611325" y="1320148"/>
                  <a:pt x="1610330" y="1322254"/>
                  <a:pt x="1609316" y="1324339"/>
                </a:cubicBezTo>
                <a:cubicBezTo>
                  <a:pt x="1608436" y="1323975"/>
                  <a:pt x="1607555" y="1323611"/>
                  <a:pt x="1606675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6"/>
                  <a:pt x="1587944" y="1316360"/>
                  <a:pt x="1587828" y="1317259"/>
                </a:cubicBezTo>
                <a:cubicBezTo>
                  <a:pt x="1587732" y="1318120"/>
                  <a:pt x="1586528" y="1318828"/>
                  <a:pt x="1585800" y="1319613"/>
                </a:cubicBezTo>
                <a:cubicBezTo>
                  <a:pt x="1585149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6" y="1310429"/>
                </a:moveTo>
                <a:cubicBezTo>
                  <a:pt x="1632429" y="1328913"/>
                  <a:pt x="1628543" y="1333637"/>
                  <a:pt x="1614673" y="1331514"/>
                </a:cubicBezTo>
                <a:cubicBezTo>
                  <a:pt x="1616089" y="1327151"/>
                  <a:pt x="1617448" y="1322923"/>
                  <a:pt x="1619225" y="1317412"/>
                </a:cubicBezTo>
                <a:cubicBezTo>
                  <a:pt x="1621292" y="1319747"/>
                  <a:pt x="1622537" y="1321182"/>
                  <a:pt x="1623685" y="1322483"/>
                </a:cubicBezTo>
                <a:cubicBezTo>
                  <a:pt x="1625540" y="1319365"/>
                  <a:pt x="1627741" y="1315710"/>
                  <a:pt x="1630916" y="1310429"/>
                </a:cubicBezTo>
                <a:close/>
                <a:moveTo>
                  <a:pt x="645268" y="1309950"/>
                </a:moveTo>
                <a:cubicBezTo>
                  <a:pt x="645516" y="1324587"/>
                  <a:pt x="636064" y="1333082"/>
                  <a:pt x="626785" y="1341712"/>
                </a:cubicBezTo>
                <a:cubicBezTo>
                  <a:pt x="624528" y="1333235"/>
                  <a:pt x="633940" y="1332202"/>
                  <a:pt x="636219" y="1326385"/>
                </a:cubicBezTo>
                <a:cubicBezTo>
                  <a:pt x="638494" y="1320608"/>
                  <a:pt x="642207" y="1315403"/>
                  <a:pt x="645268" y="1309950"/>
                </a:cubicBezTo>
                <a:close/>
                <a:moveTo>
                  <a:pt x="652213" y="1308304"/>
                </a:moveTo>
                <a:cubicBezTo>
                  <a:pt x="653055" y="1308706"/>
                  <a:pt x="653877" y="1309088"/>
                  <a:pt x="654720" y="1309491"/>
                </a:cubicBezTo>
                <a:cubicBezTo>
                  <a:pt x="653821" y="1311595"/>
                  <a:pt x="652939" y="1313681"/>
                  <a:pt x="652041" y="1315785"/>
                </a:cubicBezTo>
                <a:cubicBezTo>
                  <a:pt x="651027" y="1315288"/>
                  <a:pt x="650032" y="1314771"/>
                  <a:pt x="649036" y="1314274"/>
                </a:cubicBezTo>
                <a:cubicBezTo>
                  <a:pt x="650089" y="1312284"/>
                  <a:pt x="651161" y="1310295"/>
                  <a:pt x="652213" y="1308304"/>
                </a:cubicBezTo>
                <a:close/>
                <a:moveTo>
                  <a:pt x="1263380" y="1307406"/>
                </a:moveTo>
                <a:cubicBezTo>
                  <a:pt x="1258710" y="1315021"/>
                  <a:pt x="1255018" y="1316246"/>
                  <a:pt x="1244934" y="1313357"/>
                </a:cubicBezTo>
                <a:cubicBezTo>
                  <a:pt x="1251651" y="1311194"/>
                  <a:pt x="1257047" y="1309454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2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49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2"/>
                  <a:pt x="641250" y="1305187"/>
                </a:cubicBezTo>
                <a:close/>
                <a:moveTo>
                  <a:pt x="1281556" y="1303808"/>
                </a:moveTo>
                <a:cubicBezTo>
                  <a:pt x="1281824" y="1304402"/>
                  <a:pt x="1282073" y="1304976"/>
                  <a:pt x="1282340" y="1305569"/>
                </a:cubicBezTo>
                <a:cubicBezTo>
                  <a:pt x="1280830" y="1306239"/>
                  <a:pt x="1279298" y="1306908"/>
                  <a:pt x="1277788" y="1307579"/>
                </a:cubicBezTo>
                <a:cubicBezTo>
                  <a:pt x="1277519" y="1307004"/>
                  <a:pt x="1277251" y="1306430"/>
                  <a:pt x="1277003" y="1305836"/>
                </a:cubicBezTo>
                <a:cubicBezTo>
                  <a:pt x="1278514" y="1305167"/>
                  <a:pt x="1280026" y="1304478"/>
                  <a:pt x="1281556" y="1303808"/>
                </a:cubicBezTo>
                <a:close/>
                <a:moveTo>
                  <a:pt x="1047935" y="1303694"/>
                </a:moveTo>
                <a:cubicBezTo>
                  <a:pt x="1048336" y="1303828"/>
                  <a:pt x="1048527" y="1304537"/>
                  <a:pt x="1048815" y="1305014"/>
                </a:cubicBezTo>
                <a:cubicBezTo>
                  <a:pt x="1048451" y="1305397"/>
                  <a:pt x="1048088" y="1305799"/>
                  <a:pt x="1047725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5" y="1304114"/>
                  <a:pt x="1047609" y="1303580"/>
                  <a:pt x="1047935" y="1303694"/>
                </a:cubicBezTo>
                <a:close/>
                <a:moveTo>
                  <a:pt x="697616" y="1301493"/>
                </a:moveTo>
                <a:cubicBezTo>
                  <a:pt x="697809" y="1301531"/>
                  <a:pt x="697922" y="1301875"/>
                  <a:pt x="698077" y="1302086"/>
                </a:cubicBezTo>
                <a:cubicBezTo>
                  <a:pt x="697675" y="1302239"/>
                  <a:pt x="697291" y="1302372"/>
                  <a:pt x="696890" y="1302525"/>
                </a:cubicBezTo>
                <a:cubicBezTo>
                  <a:pt x="696890" y="1302258"/>
                  <a:pt x="696890" y="1301990"/>
                  <a:pt x="696890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8" y="1300134"/>
                </a:cubicBezTo>
                <a:cubicBezTo>
                  <a:pt x="1637327" y="1300346"/>
                  <a:pt x="1637117" y="1300574"/>
                  <a:pt x="1636906" y="1300785"/>
                </a:cubicBezTo>
                <a:cubicBezTo>
                  <a:pt x="1636235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5" y="1308018"/>
                  <a:pt x="595138" y="1314179"/>
                </a:cubicBezTo>
                <a:cubicBezTo>
                  <a:pt x="592708" y="1305568"/>
                  <a:pt x="600017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5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0"/>
                  <a:pt x="507544" y="1294720"/>
                </a:cubicBezTo>
                <a:close/>
                <a:moveTo>
                  <a:pt x="287415" y="1293974"/>
                </a:moveTo>
                <a:cubicBezTo>
                  <a:pt x="287875" y="1293992"/>
                  <a:pt x="288314" y="1294088"/>
                  <a:pt x="288754" y="1294165"/>
                </a:cubicBezTo>
                <a:cubicBezTo>
                  <a:pt x="288716" y="1294432"/>
                  <a:pt x="288658" y="1294682"/>
                  <a:pt x="288601" y="1294929"/>
                </a:cubicBezTo>
                <a:cubicBezTo>
                  <a:pt x="288162" y="1294853"/>
                  <a:pt x="287702" y="1294776"/>
                  <a:pt x="287262" y="1294700"/>
                </a:cubicBezTo>
                <a:cubicBezTo>
                  <a:pt x="287320" y="1294452"/>
                  <a:pt x="287376" y="1293974"/>
                  <a:pt x="287415" y="1293974"/>
                </a:cubicBezTo>
                <a:close/>
                <a:moveTo>
                  <a:pt x="757315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4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5" y="1293553"/>
                </a:cubicBezTo>
                <a:close/>
                <a:moveTo>
                  <a:pt x="968416" y="1293112"/>
                </a:moveTo>
                <a:cubicBezTo>
                  <a:pt x="970827" y="1293112"/>
                  <a:pt x="973237" y="1293112"/>
                  <a:pt x="975649" y="1293112"/>
                </a:cubicBezTo>
                <a:cubicBezTo>
                  <a:pt x="975552" y="1293494"/>
                  <a:pt x="975496" y="1293915"/>
                  <a:pt x="975438" y="1294318"/>
                </a:cubicBezTo>
                <a:cubicBezTo>
                  <a:pt x="973143" y="1294318"/>
                  <a:pt x="970846" y="1294318"/>
                  <a:pt x="968550" y="1294318"/>
                </a:cubicBezTo>
                <a:cubicBezTo>
                  <a:pt x="968511" y="1293915"/>
                  <a:pt x="968456" y="1293515"/>
                  <a:pt x="968416" y="1293112"/>
                </a:cubicBezTo>
                <a:close/>
                <a:moveTo>
                  <a:pt x="391138" y="1289993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59" y="1291181"/>
                </a:cubicBezTo>
                <a:cubicBezTo>
                  <a:pt x="391291" y="1291047"/>
                  <a:pt x="390870" y="1290990"/>
                  <a:pt x="390814" y="1290797"/>
                </a:cubicBezTo>
                <a:cubicBezTo>
                  <a:pt x="390736" y="1290569"/>
                  <a:pt x="391023" y="1290263"/>
                  <a:pt x="391138" y="1289993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7"/>
                </a:cubicBezTo>
                <a:cubicBezTo>
                  <a:pt x="886313" y="1291238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3" y="1290301"/>
                  <a:pt x="883118" y="1289611"/>
                </a:cubicBezTo>
                <a:close/>
                <a:moveTo>
                  <a:pt x="996070" y="1286963"/>
                </a:moveTo>
                <a:cubicBezTo>
                  <a:pt x="998503" y="1287062"/>
                  <a:pt x="1000369" y="1288588"/>
                  <a:pt x="1003144" y="1291621"/>
                </a:cubicBezTo>
                <a:cubicBezTo>
                  <a:pt x="997612" y="1289993"/>
                  <a:pt x="991663" y="1295945"/>
                  <a:pt x="985598" y="1290873"/>
                </a:cubicBezTo>
                <a:cubicBezTo>
                  <a:pt x="990638" y="1288195"/>
                  <a:pt x="993638" y="1286865"/>
                  <a:pt x="996070" y="1286963"/>
                </a:cubicBezTo>
                <a:close/>
                <a:moveTo>
                  <a:pt x="1028133" y="1286378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1" y="1288214"/>
                  <a:pt x="1028247" y="1288769"/>
                  <a:pt x="1027482" y="1289726"/>
                </a:cubicBezTo>
                <a:cubicBezTo>
                  <a:pt x="1026850" y="1288673"/>
                  <a:pt x="1026468" y="1288022"/>
                  <a:pt x="1026086" y="1287372"/>
                </a:cubicBezTo>
                <a:cubicBezTo>
                  <a:pt x="1026755" y="1287009"/>
                  <a:pt x="1027405" y="1286511"/>
                  <a:pt x="1028133" y="1286378"/>
                </a:cubicBezTo>
                <a:close/>
                <a:moveTo>
                  <a:pt x="823440" y="1283756"/>
                </a:moveTo>
                <a:cubicBezTo>
                  <a:pt x="823422" y="1284235"/>
                  <a:pt x="823402" y="1284694"/>
                  <a:pt x="823402" y="1285173"/>
                </a:cubicBezTo>
                <a:cubicBezTo>
                  <a:pt x="826005" y="1285460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6"/>
                </a:cubicBezTo>
                <a:cubicBezTo>
                  <a:pt x="828588" y="1283756"/>
                  <a:pt x="826023" y="1283756"/>
                  <a:pt x="823440" y="1283756"/>
                </a:cubicBezTo>
                <a:close/>
                <a:moveTo>
                  <a:pt x="480910" y="1283756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3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0" y="1283756"/>
                </a:cubicBezTo>
                <a:close/>
                <a:moveTo>
                  <a:pt x="1054057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8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7" y="1283430"/>
                </a:cubicBezTo>
                <a:close/>
                <a:moveTo>
                  <a:pt x="459902" y="1283258"/>
                </a:moveTo>
                <a:cubicBezTo>
                  <a:pt x="459920" y="1284004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49"/>
                </a:cubicBezTo>
                <a:cubicBezTo>
                  <a:pt x="455156" y="1284752"/>
                  <a:pt x="455119" y="1284254"/>
                  <a:pt x="455080" y="1283756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89" y="1283393"/>
                  <a:pt x="868424" y="1283566"/>
                  <a:pt x="868960" y="1283757"/>
                </a:cubicBezTo>
                <a:cubicBezTo>
                  <a:pt x="868558" y="1284063"/>
                  <a:pt x="868175" y="1284426"/>
                  <a:pt x="867736" y="1284637"/>
                </a:cubicBezTo>
                <a:cubicBezTo>
                  <a:pt x="867526" y="1284732"/>
                  <a:pt x="867161" y="1284541"/>
                  <a:pt x="866875" y="1284484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5" y="1282014"/>
                </a:moveTo>
                <a:cubicBezTo>
                  <a:pt x="943198" y="1282684"/>
                  <a:pt x="943141" y="1283354"/>
                  <a:pt x="943082" y="1284023"/>
                </a:cubicBezTo>
                <a:cubicBezTo>
                  <a:pt x="934817" y="1284023"/>
                  <a:pt x="926570" y="1284023"/>
                  <a:pt x="918095" y="1284023"/>
                </a:cubicBezTo>
                <a:cubicBezTo>
                  <a:pt x="922706" y="1279987"/>
                  <a:pt x="930971" y="1279374"/>
                  <a:pt x="943235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6" y="1281556"/>
                  <a:pt x="145928" y="1282246"/>
                  <a:pt x="145277" y="1282571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4"/>
                  <a:pt x="144914" y="1279164"/>
                </a:cubicBezTo>
                <a:close/>
                <a:moveTo>
                  <a:pt x="892627" y="1278207"/>
                </a:moveTo>
                <a:cubicBezTo>
                  <a:pt x="898138" y="1278207"/>
                  <a:pt x="903649" y="1278207"/>
                  <a:pt x="909140" y="1278207"/>
                </a:cubicBezTo>
                <a:cubicBezTo>
                  <a:pt x="903802" y="1282724"/>
                  <a:pt x="898176" y="1280025"/>
                  <a:pt x="892666" y="1280198"/>
                </a:cubicBezTo>
                <a:cubicBezTo>
                  <a:pt x="892647" y="1279527"/>
                  <a:pt x="892647" y="1278858"/>
                  <a:pt x="892627" y="1278207"/>
                </a:cubicBezTo>
                <a:close/>
                <a:moveTo>
                  <a:pt x="980624" y="1278150"/>
                </a:moveTo>
                <a:cubicBezTo>
                  <a:pt x="982364" y="1278150"/>
                  <a:pt x="984106" y="1278150"/>
                  <a:pt x="985847" y="1278150"/>
                </a:cubicBezTo>
                <a:cubicBezTo>
                  <a:pt x="985884" y="1278629"/>
                  <a:pt x="985924" y="1279107"/>
                  <a:pt x="985961" y="1279586"/>
                </a:cubicBezTo>
                <a:cubicBezTo>
                  <a:pt x="984239" y="1279834"/>
                  <a:pt x="982499" y="1280083"/>
                  <a:pt x="980777" y="1280331"/>
                </a:cubicBezTo>
                <a:cubicBezTo>
                  <a:pt x="980718" y="1279604"/>
                  <a:pt x="980662" y="1278877"/>
                  <a:pt x="980624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5" y="1278744"/>
                  <a:pt x="918667" y="1278744"/>
                  <a:pt x="916621" y="1278744"/>
                </a:cubicBezTo>
                <a:cubicBezTo>
                  <a:pt x="916582" y="1278379"/>
                  <a:pt x="916545" y="1278036"/>
                  <a:pt x="916506" y="1277671"/>
                </a:cubicBezTo>
                <a:cubicBezTo>
                  <a:pt x="918591" y="1277385"/>
                  <a:pt x="920695" y="1277097"/>
                  <a:pt x="922780" y="1276791"/>
                </a:cubicBezTo>
                <a:close/>
                <a:moveTo>
                  <a:pt x="1703185" y="1276428"/>
                </a:moveTo>
                <a:cubicBezTo>
                  <a:pt x="1703777" y="1276888"/>
                  <a:pt x="1704371" y="1277327"/>
                  <a:pt x="1704945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1" y="1281232"/>
                  <a:pt x="1701081" y="1280944"/>
                  <a:pt x="1700660" y="1280676"/>
                </a:cubicBezTo>
                <a:cubicBezTo>
                  <a:pt x="1701501" y="1279259"/>
                  <a:pt x="1702342" y="1277844"/>
                  <a:pt x="1703185" y="1276428"/>
                </a:cubicBezTo>
                <a:close/>
                <a:moveTo>
                  <a:pt x="1137003" y="1276046"/>
                </a:moveTo>
                <a:cubicBezTo>
                  <a:pt x="1137232" y="1276850"/>
                  <a:pt x="1137461" y="1277653"/>
                  <a:pt x="1137691" y="1278457"/>
                </a:cubicBezTo>
                <a:cubicBezTo>
                  <a:pt x="1135759" y="1279068"/>
                  <a:pt x="1133825" y="1279700"/>
                  <a:pt x="1131913" y="1280313"/>
                </a:cubicBezTo>
                <a:cubicBezTo>
                  <a:pt x="1131626" y="1279260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6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89"/>
                  <a:pt x="1215967" y="1276695"/>
                </a:cubicBezTo>
                <a:cubicBezTo>
                  <a:pt x="1215526" y="1277003"/>
                  <a:pt x="1215067" y="1277289"/>
                  <a:pt x="1214627" y="1277556"/>
                </a:cubicBezTo>
                <a:cubicBezTo>
                  <a:pt x="1214398" y="1277097"/>
                  <a:pt x="1214149" y="1276658"/>
                  <a:pt x="1213976" y="1276178"/>
                </a:cubicBezTo>
                <a:cubicBezTo>
                  <a:pt x="1213957" y="1276121"/>
                  <a:pt x="1214531" y="1275719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1" y="1286569"/>
                </a:cubicBezTo>
                <a:cubicBezTo>
                  <a:pt x="1598102" y="1281863"/>
                  <a:pt x="1598982" y="1279107"/>
                  <a:pt x="1600112" y="1275568"/>
                </a:cubicBezTo>
                <a:close/>
                <a:moveTo>
                  <a:pt x="1626344" y="1274476"/>
                </a:moveTo>
                <a:cubicBezTo>
                  <a:pt x="1626784" y="1274342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5" y="1277672"/>
                </a:cubicBezTo>
                <a:cubicBezTo>
                  <a:pt x="1625675" y="1277748"/>
                  <a:pt x="1625042" y="1276716"/>
                  <a:pt x="1624487" y="1276180"/>
                </a:cubicBezTo>
                <a:cubicBezTo>
                  <a:pt x="1625101" y="1275568"/>
                  <a:pt x="1625617" y="1274707"/>
                  <a:pt x="1626344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1"/>
                  <a:pt x="1022602" y="1276716"/>
                </a:cubicBezTo>
                <a:cubicBezTo>
                  <a:pt x="1019980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7" y="1273845"/>
                  <a:pt x="1034753" y="1273845"/>
                </a:cubicBezTo>
                <a:cubicBezTo>
                  <a:pt x="1034753" y="1274114"/>
                  <a:pt x="1034753" y="1274381"/>
                  <a:pt x="1034771" y="1274648"/>
                </a:cubicBezTo>
                <a:cubicBezTo>
                  <a:pt x="1033107" y="1274648"/>
                  <a:pt x="1031422" y="1274648"/>
                  <a:pt x="1029758" y="1274648"/>
                </a:cubicBezTo>
                <a:cubicBezTo>
                  <a:pt x="1029740" y="1274381"/>
                  <a:pt x="1029740" y="1274114"/>
                  <a:pt x="1029740" y="1273845"/>
                </a:cubicBezTo>
                <a:close/>
                <a:moveTo>
                  <a:pt x="163279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1" y="1289324"/>
                  <a:pt x="183810" y="1288175"/>
                </a:cubicBezTo>
                <a:cubicBezTo>
                  <a:pt x="185053" y="1287984"/>
                  <a:pt x="187388" y="1290413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3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3" y="1278283"/>
                  <a:pt x="161652" y="1275853"/>
                  <a:pt x="163279" y="1273385"/>
                </a:cubicBezTo>
                <a:close/>
                <a:moveTo>
                  <a:pt x="704373" y="1272334"/>
                </a:moveTo>
                <a:cubicBezTo>
                  <a:pt x="703759" y="1272372"/>
                  <a:pt x="703186" y="1273290"/>
                  <a:pt x="702593" y="1273827"/>
                </a:cubicBezTo>
                <a:cubicBezTo>
                  <a:pt x="703377" y="1274495"/>
                  <a:pt x="704181" y="1275147"/>
                  <a:pt x="704965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4"/>
                </a:cubicBezTo>
                <a:close/>
                <a:moveTo>
                  <a:pt x="999852" y="1271549"/>
                </a:moveTo>
                <a:cubicBezTo>
                  <a:pt x="1001383" y="1271530"/>
                  <a:pt x="1002952" y="1273711"/>
                  <a:pt x="1004501" y="1274898"/>
                </a:cubicBezTo>
                <a:cubicBezTo>
                  <a:pt x="1003008" y="1276275"/>
                  <a:pt x="1001420" y="1278916"/>
                  <a:pt x="1000081" y="1278782"/>
                </a:cubicBezTo>
                <a:cubicBezTo>
                  <a:pt x="995107" y="1278342"/>
                  <a:pt x="990228" y="1276983"/>
                  <a:pt x="985292" y="1275969"/>
                </a:cubicBezTo>
                <a:cubicBezTo>
                  <a:pt x="985330" y="1274993"/>
                  <a:pt x="985386" y="1273998"/>
                  <a:pt x="985445" y="1273022"/>
                </a:cubicBezTo>
                <a:cubicBezTo>
                  <a:pt x="990246" y="1272467"/>
                  <a:pt x="995049" y="1271588"/>
                  <a:pt x="999852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7"/>
                  <a:pt x="1013572" y="1268488"/>
                  <a:pt x="1015524" y="1268699"/>
                </a:cubicBezTo>
                <a:cubicBezTo>
                  <a:pt x="1015505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5" y="1265598"/>
                  <a:pt x="1112835" y="1265923"/>
                  <a:pt x="1112835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8"/>
                </a:cubicBezTo>
                <a:cubicBezTo>
                  <a:pt x="1122517" y="1281651"/>
                  <a:pt x="1118022" y="1282263"/>
                  <a:pt x="1114749" y="1282282"/>
                </a:cubicBezTo>
                <a:cubicBezTo>
                  <a:pt x="1109775" y="1282301"/>
                  <a:pt x="1103000" y="1286090"/>
                  <a:pt x="1100972" y="1278016"/>
                </a:cubicBezTo>
                <a:cubicBezTo>
                  <a:pt x="1104933" y="1273748"/>
                  <a:pt x="1108684" y="1269673"/>
                  <a:pt x="1112453" y="1265618"/>
                </a:cubicBezTo>
                <a:close/>
                <a:moveTo>
                  <a:pt x="1069039" y="1265234"/>
                </a:moveTo>
                <a:cubicBezTo>
                  <a:pt x="1076329" y="1265234"/>
                  <a:pt x="1083599" y="1265234"/>
                  <a:pt x="1090890" y="1265234"/>
                </a:cubicBezTo>
                <a:cubicBezTo>
                  <a:pt x="1083829" y="1267779"/>
                  <a:pt x="1076788" y="1271893"/>
                  <a:pt x="1069039" y="1265234"/>
                </a:cubicBezTo>
                <a:close/>
                <a:moveTo>
                  <a:pt x="754767" y="1263426"/>
                </a:moveTo>
                <a:cubicBezTo>
                  <a:pt x="759271" y="1263254"/>
                  <a:pt x="763753" y="1264344"/>
                  <a:pt x="768048" y="1264049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8" y="1270381"/>
                </a:cubicBezTo>
                <a:cubicBezTo>
                  <a:pt x="745739" y="1265034"/>
                  <a:pt x="750265" y="1263598"/>
                  <a:pt x="754767" y="1263426"/>
                </a:cubicBezTo>
                <a:close/>
                <a:moveTo>
                  <a:pt x="1170944" y="1262556"/>
                </a:moveTo>
                <a:cubicBezTo>
                  <a:pt x="1171786" y="1263226"/>
                  <a:pt x="1172608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7" y="1263207"/>
                  <a:pt x="1170944" y="1262556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3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0"/>
                  <a:pt x="575047" y="1265141"/>
                  <a:pt x="575851" y="1265809"/>
                </a:cubicBezTo>
                <a:cubicBezTo>
                  <a:pt x="583409" y="1272181"/>
                  <a:pt x="592096" y="1268201"/>
                  <a:pt x="600266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8"/>
                </a:moveTo>
                <a:cubicBezTo>
                  <a:pt x="910096" y="1262078"/>
                  <a:pt x="915109" y="1262078"/>
                  <a:pt x="920143" y="1262078"/>
                </a:cubicBezTo>
                <a:cubicBezTo>
                  <a:pt x="919837" y="1263512"/>
                  <a:pt x="919549" y="1264890"/>
                  <a:pt x="919070" y="1267091"/>
                </a:cubicBezTo>
                <a:cubicBezTo>
                  <a:pt x="914803" y="1266364"/>
                  <a:pt x="908259" y="1272162"/>
                  <a:pt x="903724" y="1262078"/>
                </a:cubicBezTo>
                <a:close/>
                <a:moveTo>
                  <a:pt x="1212770" y="1261944"/>
                </a:moveTo>
                <a:cubicBezTo>
                  <a:pt x="1213000" y="1262805"/>
                  <a:pt x="1213249" y="1263647"/>
                  <a:pt x="1213498" y="1264508"/>
                </a:cubicBezTo>
                <a:cubicBezTo>
                  <a:pt x="1194537" y="1270037"/>
                  <a:pt x="1175499" y="1275356"/>
                  <a:pt x="1155695" y="1277347"/>
                </a:cubicBezTo>
                <a:cubicBezTo>
                  <a:pt x="1153687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7" y="1269080"/>
                  <a:pt x="1191706" y="1265522"/>
                  <a:pt x="1212770" y="1261944"/>
                </a:cubicBezTo>
                <a:close/>
                <a:moveTo>
                  <a:pt x="930895" y="1260835"/>
                </a:moveTo>
                <a:cubicBezTo>
                  <a:pt x="932789" y="1260835"/>
                  <a:pt x="934684" y="1260835"/>
                  <a:pt x="936578" y="1260835"/>
                </a:cubicBezTo>
                <a:cubicBezTo>
                  <a:pt x="936578" y="1261389"/>
                  <a:pt x="936559" y="1261925"/>
                  <a:pt x="936559" y="1262480"/>
                </a:cubicBezTo>
                <a:cubicBezTo>
                  <a:pt x="934665" y="1262480"/>
                  <a:pt x="932789" y="1262480"/>
                  <a:pt x="930895" y="1262480"/>
                </a:cubicBezTo>
                <a:cubicBezTo>
                  <a:pt x="930895" y="1261925"/>
                  <a:pt x="930895" y="1261389"/>
                  <a:pt x="930895" y="1260835"/>
                </a:cubicBezTo>
                <a:close/>
                <a:moveTo>
                  <a:pt x="346870" y="1259763"/>
                </a:moveTo>
                <a:cubicBezTo>
                  <a:pt x="354371" y="1266920"/>
                  <a:pt x="363823" y="1269005"/>
                  <a:pt x="368854" y="1263398"/>
                </a:cubicBezTo>
                <a:cubicBezTo>
                  <a:pt x="362044" y="1262270"/>
                  <a:pt x="355232" y="1261141"/>
                  <a:pt x="346870" y="1259763"/>
                </a:cubicBezTo>
                <a:close/>
                <a:moveTo>
                  <a:pt x="983387" y="1257799"/>
                </a:moveTo>
                <a:cubicBezTo>
                  <a:pt x="992405" y="1257624"/>
                  <a:pt x="997680" y="1258988"/>
                  <a:pt x="1001918" y="1261829"/>
                </a:cubicBezTo>
                <a:cubicBezTo>
                  <a:pt x="990841" y="1263302"/>
                  <a:pt x="980948" y="1263896"/>
                  <a:pt x="970598" y="1262843"/>
                </a:cubicBezTo>
                <a:cubicBezTo>
                  <a:pt x="961355" y="1261887"/>
                  <a:pt x="951769" y="1266537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5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5"/>
                  <a:pt x="1606559" y="1272199"/>
                  <a:pt x="1601642" y="1272448"/>
                </a:cubicBezTo>
                <a:cubicBezTo>
                  <a:pt x="1604684" y="1265522"/>
                  <a:pt x="1607153" y="1259896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1"/>
                  <a:pt x="1133711" y="1260318"/>
                </a:cubicBezTo>
                <a:cubicBezTo>
                  <a:pt x="1125961" y="1259400"/>
                  <a:pt x="1118960" y="1261198"/>
                  <a:pt x="1112835" y="1265906"/>
                </a:cubicBezTo>
                <a:lnTo>
                  <a:pt x="1112435" y="1265598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1"/>
                  <a:pt x="1117983" y="1253315"/>
                </a:cubicBezTo>
                <a:close/>
                <a:moveTo>
                  <a:pt x="1177456" y="1252493"/>
                </a:moveTo>
                <a:lnTo>
                  <a:pt x="1174868" y="1255437"/>
                </a:lnTo>
                <a:cubicBezTo>
                  <a:pt x="1174561" y="1255055"/>
                  <a:pt x="1174236" y="1254692"/>
                  <a:pt x="1173930" y="1254308"/>
                </a:cubicBezTo>
                <a:close/>
                <a:moveTo>
                  <a:pt x="749088" y="1252473"/>
                </a:moveTo>
                <a:cubicBezTo>
                  <a:pt x="749088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1"/>
                  <a:pt x="770517" y="1252933"/>
                  <a:pt x="770460" y="1252473"/>
                </a:cubicBezTo>
                <a:cubicBezTo>
                  <a:pt x="763341" y="1252473"/>
                  <a:pt x="756205" y="1252473"/>
                  <a:pt x="749088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7" y="1252416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0" y="1249889"/>
                </a:moveTo>
                <a:cubicBezTo>
                  <a:pt x="1562551" y="1249946"/>
                  <a:pt x="1562666" y="1250252"/>
                  <a:pt x="1562801" y="1250443"/>
                </a:cubicBezTo>
                <a:cubicBezTo>
                  <a:pt x="1562437" y="1250578"/>
                  <a:pt x="1562054" y="1250711"/>
                  <a:pt x="1561690" y="1250846"/>
                </a:cubicBezTo>
                <a:cubicBezTo>
                  <a:pt x="1561672" y="1250596"/>
                  <a:pt x="1561672" y="1250367"/>
                  <a:pt x="1561652" y="1250119"/>
                </a:cubicBezTo>
                <a:cubicBezTo>
                  <a:pt x="1561882" y="1250022"/>
                  <a:pt x="1562150" y="1249832"/>
                  <a:pt x="1562360" y="1249889"/>
                </a:cubicBezTo>
                <a:close/>
                <a:moveTo>
                  <a:pt x="803408" y="1245700"/>
                </a:moveTo>
                <a:cubicBezTo>
                  <a:pt x="811022" y="1248933"/>
                  <a:pt x="834883" y="1249432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3"/>
                  <a:pt x="1045065" y="1247691"/>
                </a:cubicBezTo>
                <a:cubicBezTo>
                  <a:pt x="1045734" y="1248858"/>
                  <a:pt x="1046807" y="1249986"/>
                  <a:pt x="1047993" y="1250541"/>
                </a:cubicBezTo>
                <a:cubicBezTo>
                  <a:pt x="1048433" y="1250752"/>
                  <a:pt x="1050480" y="1249029"/>
                  <a:pt x="1050347" y="1248705"/>
                </a:cubicBezTo>
                <a:cubicBezTo>
                  <a:pt x="1049886" y="1247459"/>
                  <a:pt x="1048872" y="1246446"/>
                  <a:pt x="1047648" y="1244800"/>
                </a:cubicBezTo>
                <a:close/>
                <a:moveTo>
                  <a:pt x="787372" y="1243786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0"/>
                </a:cubicBezTo>
                <a:cubicBezTo>
                  <a:pt x="794932" y="1245815"/>
                  <a:pt x="795065" y="1245031"/>
                  <a:pt x="795199" y="1244265"/>
                </a:cubicBezTo>
                <a:cubicBezTo>
                  <a:pt x="792597" y="1244112"/>
                  <a:pt x="789995" y="1243959"/>
                  <a:pt x="787372" y="1243786"/>
                </a:cubicBezTo>
                <a:close/>
                <a:moveTo>
                  <a:pt x="779662" y="1243462"/>
                </a:moveTo>
                <a:cubicBezTo>
                  <a:pt x="773177" y="1243939"/>
                  <a:pt x="766690" y="1244437"/>
                  <a:pt x="760205" y="1244915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8" y="1247135"/>
                  <a:pt x="773080" y="1246848"/>
                  <a:pt x="779470" y="1246542"/>
                </a:cubicBezTo>
                <a:cubicBezTo>
                  <a:pt x="779529" y="1245509"/>
                  <a:pt x="779605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3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6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0"/>
                  <a:pt x="1033527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2" y="1243940"/>
                  <a:pt x="995854" y="1244705"/>
                </a:cubicBezTo>
                <a:cubicBezTo>
                  <a:pt x="997097" y="1244839"/>
                  <a:pt x="998323" y="1245088"/>
                  <a:pt x="1001153" y="1245528"/>
                </a:cubicBezTo>
                <a:cubicBezTo>
                  <a:pt x="998590" y="1247403"/>
                  <a:pt x="997193" y="1249203"/>
                  <a:pt x="995528" y="1249526"/>
                </a:cubicBezTo>
                <a:cubicBezTo>
                  <a:pt x="986287" y="1251305"/>
                  <a:pt x="977007" y="1253258"/>
                  <a:pt x="967650" y="1254080"/>
                </a:cubicBezTo>
                <a:cubicBezTo>
                  <a:pt x="961565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79" y="1244802"/>
                  <a:pt x="974520" y="1241606"/>
                  <a:pt x="974788" y="1241816"/>
                </a:cubicBezTo>
                <a:close/>
                <a:moveTo>
                  <a:pt x="1349194" y="1241605"/>
                </a:moveTo>
                <a:cubicBezTo>
                  <a:pt x="1349404" y="1241951"/>
                  <a:pt x="1349615" y="1242295"/>
                  <a:pt x="1349824" y="1242619"/>
                </a:cubicBezTo>
                <a:cubicBezTo>
                  <a:pt x="1348907" y="1243271"/>
                  <a:pt x="1347988" y="1243902"/>
                  <a:pt x="1347070" y="1244552"/>
                </a:cubicBezTo>
                <a:cubicBezTo>
                  <a:pt x="1346782" y="1244036"/>
                  <a:pt x="1346495" y="1243499"/>
                  <a:pt x="1346209" y="1242965"/>
                </a:cubicBezTo>
                <a:cubicBezTo>
                  <a:pt x="1347203" y="1242505"/>
                  <a:pt x="1348199" y="1242064"/>
                  <a:pt x="1349194" y="1241605"/>
                </a:cubicBezTo>
                <a:close/>
                <a:moveTo>
                  <a:pt x="1175327" y="1240418"/>
                </a:moveTo>
                <a:cubicBezTo>
                  <a:pt x="1175576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5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7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4" y="1248397"/>
                  <a:pt x="1639910" y="1252684"/>
                </a:cubicBezTo>
                <a:cubicBezTo>
                  <a:pt x="1639031" y="1252244"/>
                  <a:pt x="1638149" y="1251822"/>
                  <a:pt x="1637269" y="1251383"/>
                </a:cubicBezTo>
                <a:cubicBezTo>
                  <a:pt x="1639413" y="1247000"/>
                  <a:pt x="1641537" y="1242638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2" y="1238180"/>
                  <a:pt x="934492" y="1238468"/>
                </a:cubicBezTo>
                <a:cubicBezTo>
                  <a:pt x="940366" y="1238468"/>
                  <a:pt x="946240" y="1238468"/>
                  <a:pt x="952094" y="1238468"/>
                </a:cubicBezTo>
                <a:cubicBezTo>
                  <a:pt x="951961" y="1238199"/>
                  <a:pt x="951826" y="1237932"/>
                  <a:pt x="951712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8"/>
                  <a:pt x="775950" y="1238639"/>
                </a:cubicBezTo>
                <a:cubicBezTo>
                  <a:pt x="776161" y="1238735"/>
                  <a:pt x="776506" y="1238543"/>
                  <a:pt x="776793" y="1238486"/>
                </a:cubicBezTo>
                <a:cubicBezTo>
                  <a:pt x="776659" y="1238104"/>
                  <a:pt x="776544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5" y="1238257"/>
                </a:cubicBezTo>
                <a:cubicBezTo>
                  <a:pt x="1626803" y="1238563"/>
                  <a:pt x="1626133" y="1238888"/>
                  <a:pt x="1625464" y="1239213"/>
                </a:cubicBezTo>
                <a:cubicBezTo>
                  <a:pt x="1625464" y="1238658"/>
                  <a:pt x="1625291" y="1238007"/>
                  <a:pt x="1625501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6" y="1237530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7"/>
                  <a:pt x="742525" y="1236765"/>
                </a:cubicBezTo>
                <a:cubicBezTo>
                  <a:pt x="740477" y="1236535"/>
                  <a:pt x="738430" y="1236287"/>
                  <a:pt x="736402" y="1236056"/>
                </a:cubicBezTo>
                <a:close/>
                <a:moveTo>
                  <a:pt x="916927" y="1233800"/>
                </a:moveTo>
                <a:cubicBezTo>
                  <a:pt x="916889" y="1234488"/>
                  <a:pt x="916869" y="1235158"/>
                  <a:pt x="916831" y="1235846"/>
                </a:cubicBezTo>
                <a:cubicBezTo>
                  <a:pt x="918783" y="1236132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7" y="1233800"/>
                </a:cubicBezTo>
                <a:close/>
                <a:moveTo>
                  <a:pt x="1069766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8"/>
                  <a:pt x="1069366" y="1233914"/>
                  <a:pt x="1069823" y="1234067"/>
                </a:cubicBezTo>
                <a:cubicBezTo>
                  <a:pt x="1069976" y="1234124"/>
                  <a:pt x="1070494" y="1233627"/>
                  <a:pt x="1070455" y="1233530"/>
                </a:cubicBezTo>
                <a:cubicBezTo>
                  <a:pt x="1070321" y="1233073"/>
                  <a:pt x="1070015" y="1232651"/>
                  <a:pt x="1069766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2"/>
                </a:cubicBezTo>
                <a:cubicBezTo>
                  <a:pt x="1041182" y="1235195"/>
                  <a:pt x="1040511" y="1236572"/>
                  <a:pt x="1039689" y="1236667"/>
                </a:cubicBezTo>
                <a:cubicBezTo>
                  <a:pt x="1038828" y="1236764"/>
                  <a:pt x="1037373" y="1235826"/>
                  <a:pt x="1037010" y="1234984"/>
                </a:cubicBezTo>
                <a:cubicBezTo>
                  <a:pt x="1036761" y="1234429"/>
                  <a:pt x="1037947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4"/>
                  <a:pt x="895573" y="1232115"/>
                  <a:pt x="895728" y="1232059"/>
                </a:cubicBezTo>
                <a:cubicBezTo>
                  <a:pt x="896187" y="1231866"/>
                  <a:pt x="896550" y="1231502"/>
                  <a:pt x="896971" y="1231197"/>
                </a:cubicBezTo>
                <a:cubicBezTo>
                  <a:pt x="896513" y="1230891"/>
                  <a:pt x="896052" y="1230603"/>
                  <a:pt x="895593" y="1230297"/>
                </a:cubicBezTo>
                <a:close/>
                <a:moveTo>
                  <a:pt x="1640255" y="1227752"/>
                </a:moveTo>
                <a:cubicBezTo>
                  <a:pt x="1640828" y="1228021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3" y="1252377"/>
                </a:cubicBezTo>
                <a:cubicBezTo>
                  <a:pt x="1632314" y="1244168"/>
                  <a:pt x="1636295" y="1235960"/>
                  <a:pt x="1640255" y="1227752"/>
                </a:cubicBezTo>
                <a:close/>
                <a:moveTo>
                  <a:pt x="131556" y="1223849"/>
                </a:moveTo>
                <a:cubicBezTo>
                  <a:pt x="131593" y="1224807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6" y="1223849"/>
                </a:cubicBezTo>
                <a:close/>
                <a:moveTo>
                  <a:pt x="1736553" y="1223639"/>
                </a:moveTo>
                <a:cubicBezTo>
                  <a:pt x="1736993" y="1223810"/>
                  <a:pt x="1737434" y="1223964"/>
                  <a:pt x="1737893" y="1224136"/>
                </a:cubicBezTo>
                <a:cubicBezTo>
                  <a:pt x="1737471" y="1225265"/>
                  <a:pt x="1737052" y="1226374"/>
                  <a:pt x="1736649" y="1227503"/>
                </a:cubicBezTo>
                <a:cubicBezTo>
                  <a:pt x="1736171" y="1227332"/>
                  <a:pt x="1735731" y="1227158"/>
                  <a:pt x="1735290" y="1227005"/>
                </a:cubicBezTo>
                <a:cubicBezTo>
                  <a:pt x="1735712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5" y="1221228"/>
                  <a:pt x="1341923" y="1221610"/>
                  <a:pt x="1342057" y="1222051"/>
                </a:cubicBezTo>
                <a:cubicBezTo>
                  <a:pt x="1342094" y="1222166"/>
                  <a:pt x="1341598" y="1222605"/>
                  <a:pt x="1341425" y="1222548"/>
                </a:cubicBezTo>
                <a:cubicBezTo>
                  <a:pt x="1340986" y="1222433"/>
                  <a:pt x="1340603" y="1222128"/>
                  <a:pt x="1340201" y="1221898"/>
                </a:cubicBezTo>
                <a:cubicBezTo>
                  <a:pt x="1340623" y="1221533"/>
                  <a:pt x="1341022" y="1221170"/>
                  <a:pt x="1341425" y="1220825"/>
                </a:cubicBezTo>
                <a:close/>
                <a:moveTo>
                  <a:pt x="1177680" y="1219736"/>
                </a:moveTo>
                <a:cubicBezTo>
                  <a:pt x="1177182" y="1219966"/>
                  <a:pt x="1176705" y="1220272"/>
                  <a:pt x="1176227" y="1220558"/>
                </a:cubicBezTo>
                <a:cubicBezTo>
                  <a:pt x="1176398" y="1220731"/>
                  <a:pt x="1176666" y="1221094"/>
                  <a:pt x="1176743" y="1221056"/>
                </a:cubicBezTo>
                <a:cubicBezTo>
                  <a:pt x="1177239" y="1220884"/>
                  <a:pt x="1177680" y="1220578"/>
                  <a:pt x="1178159" y="1220291"/>
                </a:cubicBezTo>
                <a:cubicBezTo>
                  <a:pt x="1177986" y="1220100"/>
                  <a:pt x="1177737" y="1219717"/>
                  <a:pt x="1177680" y="1219736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2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89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0" y="1226337"/>
                </a:cubicBezTo>
                <a:cubicBezTo>
                  <a:pt x="1245681" y="1223601"/>
                  <a:pt x="1245012" y="1220864"/>
                  <a:pt x="1244189" y="1217497"/>
                </a:cubicBezTo>
                <a:close/>
                <a:moveTo>
                  <a:pt x="1240322" y="1210819"/>
                </a:moveTo>
                <a:cubicBezTo>
                  <a:pt x="1241050" y="1210991"/>
                  <a:pt x="1241624" y="1211852"/>
                  <a:pt x="1242659" y="1212753"/>
                </a:cubicBezTo>
                <a:cubicBezTo>
                  <a:pt x="1241700" y="1213344"/>
                  <a:pt x="1240935" y="1214186"/>
                  <a:pt x="1240475" y="1214032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3" y="1211756"/>
                  <a:pt x="1239884" y="1210742"/>
                  <a:pt x="1240322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6" y="1210896"/>
                  <a:pt x="1137977" y="1211010"/>
                </a:cubicBezTo>
                <a:cubicBezTo>
                  <a:pt x="1138265" y="1212159"/>
                  <a:pt x="1138532" y="1213326"/>
                  <a:pt x="1138820" y="1214474"/>
                </a:cubicBezTo>
                <a:cubicBezTo>
                  <a:pt x="1139318" y="1214359"/>
                  <a:pt x="1139795" y="1214226"/>
                  <a:pt x="1140293" y="1214111"/>
                </a:cubicBezTo>
                <a:cubicBezTo>
                  <a:pt x="1139968" y="1212963"/>
                  <a:pt x="1139662" y="1211813"/>
                  <a:pt x="1139356" y="1210667"/>
                </a:cubicBezTo>
                <a:close/>
                <a:moveTo>
                  <a:pt x="1580022" y="1209883"/>
                </a:moveTo>
                <a:cubicBezTo>
                  <a:pt x="1580385" y="1210112"/>
                  <a:pt x="1580462" y="1210839"/>
                  <a:pt x="1580672" y="1211336"/>
                </a:cubicBezTo>
                <a:cubicBezTo>
                  <a:pt x="1580270" y="1211681"/>
                  <a:pt x="1579887" y="1212044"/>
                  <a:pt x="1579487" y="1212389"/>
                </a:cubicBezTo>
                <a:cubicBezTo>
                  <a:pt x="1579179" y="1211719"/>
                  <a:pt x="1578873" y="1211068"/>
                  <a:pt x="1578587" y="1210399"/>
                </a:cubicBezTo>
                <a:cubicBezTo>
                  <a:pt x="1579085" y="1210207"/>
                  <a:pt x="1579716" y="1209730"/>
                  <a:pt x="1580022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0"/>
                  <a:pt x="1151983" y="1212236"/>
                </a:cubicBezTo>
                <a:cubicBezTo>
                  <a:pt x="1152520" y="1214684"/>
                  <a:pt x="1153017" y="1217058"/>
                  <a:pt x="1153763" y="1220520"/>
                </a:cubicBezTo>
                <a:cubicBezTo>
                  <a:pt x="1158413" y="1217324"/>
                  <a:pt x="1162315" y="1214627"/>
                  <a:pt x="1166411" y="1211813"/>
                </a:cubicBezTo>
                <a:cubicBezTo>
                  <a:pt x="1163817" y="1210169"/>
                  <a:pt x="1162522" y="1209346"/>
                  <a:pt x="1160718" y="1209398"/>
                </a:cubicBezTo>
                <a:close/>
                <a:moveTo>
                  <a:pt x="1228976" y="1207145"/>
                </a:moveTo>
                <a:cubicBezTo>
                  <a:pt x="1228575" y="1207012"/>
                  <a:pt x="1227962" y="1207433"/>
                  <a:pt x="1227447" y="1207605"/>
                </a:cubicBezTo>
                <a:cubicBezTo>
                  <a:pt x="1227734" y="1208084"/>
                  <a:pt x="1228021" y="1208543"/>
                  <a:pt x="1228289" y="1209001"/>
                </a:cubicBezTo>
                <a:cubicBezTo>
                  <a:pt x="1228805" y="1208829"/>
                  <a:pt x="1229303" y="1208638"/>
                  <a:pt x="1229819" y="1208466"/>
                </a:cubicBezTo>
                <a:cubicBezTo>
                  <a:pt x="1229551" y="1208007"/>
                  <a:pt x="1229361" y="1207280"/>
                  <a:pt x="1228976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8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3"/>
                  <a:pt x="1221630" y="1228001"/>
                </a:cubicBezTo>
                <a:cubicBezTo>
                  <a:pt x="1220003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19" y="1230776"/>
                </a:cubicBezTo>
                <a:cubicBezTo>
                  <a:pt x="1211203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3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4" y="1230852"/>
                  <a:pt x="1227542" y="1220291"/>
                  <a:pt x="1236172" y="1221802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2"/>
                </a:cubicBezTo>
                <a:cubicBezTo>
                  <a:pt x="1253717" y="1210551"/>
                  <a:pt x="1246083" y="1209480"/>
                  <a:pt x="1244361" y="1202649"/>
                </a:cubicBezTo>
                <a:close/>
                <a:moveTo>
                  <a:pt x="989864" y="1199474"/>
                </a:moveTo>
                <a:cubicBezTo>
                  <a:pt x="989864" y="1199664"/>
                  <a:pt x="989864" y="1199837"/>
                  <a:pt x="989864" y="1200028"/>
                </a:cubicBezTo>
                <a:cubicBezTo>
                  <a:pt x="991988" y="1200028"/>
                  <a:pt x="994112" y="1200028"/>
                  <a:pt x="996236" y="1200028"/>
                </a:cubicBezTo>
                <a:cubicBezTo>
                  <a:pt x="996103" y="1199837"/>
                  <a:pt x="995949" y="1199664"/>
                  <a:pt x="995816" y="1199474"/>
                </a:cubicBezTo>
                <a:cubicBezTo>
                  <a:pt x="993826" y="1199474"/>
                  <a:pt x="991835" y="1199474"/>
                  <a:pt x="989864" y="1199474"/>
                </a:cubicBezTo>
                <a:close/>
                <a:moveTo>
                  <a:pt x="1751489" y="1198986"/>
                </a:moveTo>
                <a:lnTo>
                  <a:pt x="1750214" y="1204506"/>
                </a:lnTo>
                <a:cubicBezTo>
                  <a:pt x="1749392" y="1204066"/>
                  <a:pt x="1748568" y="1203644"/>
                  <a:pt x="1747747" y="1203205"/>
                </a:cubicBezTo>
                <a:close/>
                <a:moveTo>
                  <a:pt x="1751554" y="1198708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6"/>
                </a:lnTo>
                <a:close/>
                <a:moveTo>
                  <a:pt x="1545695" y="1198419"/>
                </a:moveTo>
                <a:cubicBezTo>
                  <a:pt x="1546633" y="1198630"/>
                  <a:pt x="1547437" y="1199588"/>
                  <a:pt x="1549062" y="1200812"/>
                </a:cubicBezTo>
                <a:cubicBezTo>
                  <a:pt x="1547321" y="1201845"/>
                  <a:pt x="1546136" y="1203031"/>
                  <a:pt x="1545542" y="1202801"/>
                </a:cubicBezTo>
                <a:cubicBezTo>
                  <a:pt x="1544701" y="1202457"/>
                  <a:pt x="1544012" y="1201099"/>
                  <a:pt x="1543840" y="1200065"/>
                </a:cubicBezTo>
                <a:cubicBezTo>
                  <a:pt x="1543763" y="1199606"/>
                  <a:pt x="1545179" y="1198305"/>
                  <a:pt x="1545695" y="1198419"/>
                </a:cubicBezTo>
                <a:close/>
                <a:moveTo>
                  <a:pt x="1328892" y="1197122"/>
                </a:moveTo>
                <a:cubicBezTo>
                  <a:pt x="1327256" y="1196082"/>
                  <a:pt x="1325104" y="1196201"/>
                  <a:pt x="1321929" y="1198613"/>
                </a:cubicBezTo>
                <a:cubicBezTo>
                  <a:pt x="1325544" y="1199933"/>
                  <a:pt x="1329141" y="1201273"/>
                  <a:pt x="1332758" y="1202593"/>
                </a:cubicBezTo>
                <a:cubicBezTo>
                  <a:pt x="1331647" y="1200363"/>
                  <a:pt x="1330529" y="1198163"/>
                  <a:pt x="1328892" y="1197122"/>
                </a:cubicBezTo>
                <a:close/>
                <a:moveTo>
                  <a:pt x="1657112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1" y="1209765"/>
                  <a:pt x="1649687" y="1203758"/>
                  <a:pt x="1651562" y="1197962"/>
                </a:cubicBezTo>
                <a:cubicBezTo>
                  <a:pt x="1651907" y="1196908"/>
                  <a:pt x="1654929" y="1196717"/>
                  <a:pt x="1657112" y="1196755"/>
                </a:cubicBezTo>
                <a:close/>
                <a:moveTo>
                  <a:pt x="1573115" y="1196489"/>
                </a:moveTo>
                <a:cubicBezTo>
                  <a:pt x="1573554" y="1196776"/>
                  <a:pt x="1574013" y="1197006"/>
                  <a:pt x="1574378" y="1197368"/>
                </a:cubicBezTo>
                <a:cubicBezTo>
                  <a:pt x="1574474" y="1197464"/>
                  <a:pt x="1574244" y="1198134"/>
                  <a:pt x="1574109" y="1198172"/>
                </a:cubicBezTo>
                <a:cubicBezTo>
                  <a:pt x="1573593" y="1198249"/>
                  <a:pt x="1573058" y="1198172"/>
                  <a:pt x="1572540" y="1198134"/>
                </a:cubicBezTo>
                <a:cubicBezTo>
                  <a:pt x="1572732" y="1197579"/>
                  <a:pt x="1572923" y="1197024"/>
                  <a:pt x="1573115" y="1196489"/>
                </a:cubicBezTo>
                <a:close/>
                <a:moveTo>
                  <a:pt x="1394520" y="1196125"/>
                </a:moveTo>
                <a:cubicBezTo>
                  <a:pt x="1394942" y="1196277"/>
                  <a:pt x="1395306" y="1196603"/>
                  <a:pt x="1395670" y="1196852"/>
                </a:cubicBezTo>
                <a:cubicBezTo>
                  <a:pt x="1395248" y="1197197"/>
                  <a:pt x="1394809" y="1197521"/>
                  <a:pt x="1394387" y="1197866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0" y="1196125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0" y="1195301"/>
                  <a:pt x="1644406" y="1195704"/>
                </a:cubicBezTo>
                <a:cubicBezTo>
                  <a:pt x="1643832" y="1196507"/>
                  <a:pt x="1643507" y="1197006"/>
                  <a:pt x="1643162" y="1197484"/>
                </a:cubicBezTo>
                <a:cubicBezTo>
                  <a:pt x="1642531" y="1196986"/>
                  <a:pt x="1641804" y="1196546"/>
                  <a:pt x="1641305" y="1195933"/>
                </a:cubicBezTo>
                <a:cubicBezTo>
                  <a:pt x="1641211" y="1195800"/>
                  <a:pt x="1642014" y="1194575"/>
                  <a:pt x="1642243" y="1194614"/>
                </a:cubicBezTo>
                <a:close/>
                <a:moveTo>
                  <a:pt x="1224461" y="1194020"/>
                </a:moveTo>
                <a:cubicBezTo>
                  <a:pt x="1223753" y="1195589"/>
                  <a:pt x="1223026" y="1197177"/>
                  <a:pt x="1222318" y="1198746"/>
                </a:cubicBezTo>
                <a:cubicBezTo>
                  <a:pt x="1223065" y="1199072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3" y="1194977"/>
                </a:cubicBezTo>
                <a:cubicBezTo>
                  <a:pt x="1225897" y="1194651"/>
                  <a:pt x="1225189" y="1194345"/>
                  <a:pt x="1224461" y="1194020"/>
                </a:cubicBezTo>
                <a:close/>
                <a:moveTo>
                  <a:pt x="1240094" y="1193139"/>
                </a:moveTo>
                <a:cubicBezTo>
                  <a:pt x="1239864" y="1193981"/>
                  <a:pt x="1239538" y="1194804"/>
                  <a:pt x="1239501" y="1195647"/>
                </a:cubicBezTo>
                <a:cubicBezTo>
                  <a:pt x="1239461" y="1195915"/>
                  <a:pt x="1240322" y="1196201"/>
                  <a:pt x="1241031" y="1196603"/>
                </a:cubicBezTo>
                <a:cubicBezTo>
                  <a:pt x="1241356" y="1195762"/>
                  <a:pt x="1241931" y="1194959"/>
                  <a:pt x="1241892" y="1194192"/>
                </a:cubicBezTo>
                <a:cubicBezTo>
                  <a:pt x="1241872" y="1193810"/>
                  <a:pt x="1240725" y="1193484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4" y="1193063"/>
                  <a:pt x="1507371" y="1193484"/>
                </a:cubicBezTo>
                <a:cubicBezTo>
                  <a:pt x="1506989" y="1194459"/>
                  <a:pt x="1506014" y="1195225"/>
                  <a:pt x="1505286" y="1196066"/>
                </a:cubicBezTo>
                <a:cubicBezTo>
                  <a:pt x="1504692" y="1195454"/>
                  <a:pt x="1503525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7"/>
                  <a:pt x="103291" y="1191571"/>
                </a:cubicBezTo>
                <a:cubicBezTo>
                  <a:pt x="103062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09" y="1190767"/>
                  <a:pt x="102392" y="1190480"/>
                  <a:pt x="102430" y="1190519"/>
                </a:cubicBezTo>
                <a:close/>
                <a:moveTo>
                  <a:pt x="1417540" y="1188700"/>
                </a:moveTo>
                <a:cubicBezTo>
                  <a:pt x="1421690" y="1194172"/>
                  <a:pt x="1418189" y="1197271"/>
                  <a:pt x="1416448" y="1200908"/>
                </a:cubicBezTo>
                <a:cubicBezTo>
                  <a:pt x="1415683" y="1200678"/>
                  <a:pt x="1414898" y="1200428"/>
                  <a:pt x="1414133" y="1200199"/>
                </a:cubicBezTo>
                <a:cubicBezTo>
                  <a:pt x="1415263" y="1196354"/>
                  <a:pt x="1416391" y="1192527"/>
                  <a:pt x="1417540" y="1188700"/>
                </a:cubicBezTo>
                <a:close/>
                <a:moveTo>
                  <a:pt x="1266766" y="1187801"/>
                </a:moveTo>
                <a:cubicBezTo>
                  <a:pt x="1265083" y="1187916"/>
                  <a:pt x="1263417" y="1187994"/>
                  <a:pt x="1261771" y="1188089"/>
                </a:cubicBezTo>
                <a:cubicBezTo>
                  <a:pt x="1261792" y="1188854"/>
                  <a:pt x="1261829" y="1189619"/>
                  <a:pt x="1261848" y="1190384"/>
                </a:cubicBezTo>
                <a:cubicBezTo>
                  <a:pt x="1263551" y="1189983"/>
                  <a:pt x="1265255" y="1189601"/>
                  <a:pt x="1266958" y="1189199"/>
                </a:cubicBezTo>
                <a:cubicBezTo>
                  <a:pt x="1266901" y="1188740"/>
                  <a:pt x="1266824" y="1188279"/>
                  <a:pt x="1266766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7" y="1189294"/>
                </a:cubicBezTo>
                <a:cubicBezTo>
                  <a:pt x="1392953" y="1190270"/>
                  <a:pt x="1391555" y="1191227"/>
                  <a:pt x="1390139" y="1192202"/>
                </a:cubicBezTo>
                <a:cubicBezTo>
                  <a:pt x="1389717" y="1191705"/>
                  <a:pt x="1389317" y="1191208"/>
                  <a:pt x="1388895" y="1190711"/>
                </a:cubicBezTo>
                <a:cubicBezTo>
                  <a:pt x="1390178" y="1189524"/>
                  <a:pt x="1391441" y="1188338"/>
                  <a:pt x="1392722" y="1187152"/>
                </a:cubicBezTo>
                <a:close/>
                <a:moveTo>
                  <a:pt x="1612204" y="1185563"/>
                </a:moveTo>
                <a:cubicBezTo>
                  <a:pt x="1612549" y="1185945"/>
                  <a:pt x="1613218" y="1186442"/>
                  <a:pt x="1613141" y="1186710"/>
                </a:cubicBezTo>
                <a:cubicBezTo>
                  <a:pt x="1613008" y="1187151"/>
                  <a:pt x="1612396" y="1187456"/>
                  <a:pt x="1611994" y="1187840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4"/>
                  <a:pt x="1612204" y="1185563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8"/>
                </a:lnTo>
                <a:close/>
                <a:moveTo>
                  <a:pt x="1497154" y="1182578"/>
                </a:moveTo>
                <a:cubicBezTo>
                  <a:pt x="1497364" y="1182732"/>
                  <a:pt x="1497574" y="1182885"/>
                  <a:pt x="1497785" y="1183037"/>
                </a:cubicBezTo>
                <a:cubicBezTo>
                  <a:pt x="1497498" y="1183382"/>
                  <a:pt x="1497211" y="1183745"/>
                  <a:pt x="1496886" y="1184051"/>
                </a:cubicBezTo>
                <a:cubicBezTo>
                  <a:pt x="1496848" y="1184090"/>
                  <a:pt x="1496484" y="1183765"/>
                  <a:pt x="1496273" y="1183611"/>
                </a:cubicBezTo>
                <a:cubicBezTo>
                  <a:pt x="1496561" y="1183286"/>
                  <a:pt x="1496848" y="1182923"/>
                  <a:pt x="1497154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7" y="1183458"/>
                  <a:pt x="5257" y="1183993"/>
                </a:cubicBezTo>
                <a:cubicBezTo>
                  <a:pt x="4722" y="1184223"/>
                  <a:pt x="4204" y="1184472"/>
                  <a:pt x="3668" y="1184702"/>
                </a:cubicBezTo>
                <a:cubicBezTo>
                  <a:pt x="3438" y="1183993"/>
                  <a:pt x="3210" y="1183285"/>
                  <a:pt x="3000" y="1182596"/>
                </a:cubicBezTo>
                <a:cubicBezTo>
                  <a:pt x="3573" y="1182520"/>
                  <a:pt x="4281" y="1182215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7" y="1183076"/>
                  <a:pt x="1591884" y="1183382"/>
                </a:cubicBezTo>
                <a:cubicBezTo>
                  <a:pt x="1592573" y="1189160"/>
                  <a:pt x="1590104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1" y="1181601"/>
                </a:moveTo>
                <a:cubicBezTo>
                  <a:pt x="1384917" y="1182328"/>
                  <a:pt x="1386122" y="1183036"/>
                  <a:pt x="1387308" y="1183764"/>
                </a:cubicBezTo>
                <a:cubicBezTo>
                  <a:pt x="1386065" y="1188816"/>
                  <a:pt x="1385070" y="1193943"/>
                  <a:pt x="1383405" y="1198861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1"/>
                </a:cubicBezTo>
                <a:cubicBezTo>
                  <a:pt x="1365095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0" y="1183229"/>
                  <a:pt x="1383711" y="1181601"/>
                </a:cubicBezTo>
                <a:close/>
                <a:moveTo>
                  <a:pt x="1316589" y="1179785"/>
                </a:moveTo>
                <a:cubicBezTo>
                  <a:pt x="1315673" y="1180053"/>
                  <a:pt x="1314773" y="1180301"/>
                  <a:pt x="1313853" y="1180570"/>
                </a:cubicBezTo>
                <a:cubicBezTo>
                  <a:pt x="1314600" y="1182464"/>
                  <a:pt x="1315346" y="1184358"/>
                  <a:pt x="1316092" y="1186233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1" y="1183554"/>
                  <a:pt x="1317126" y="1181660"/>
                  <a:pt x="1316589" y="1179785"/>
                </a:cubicBezTo>
                <a:close/>
                <a:moveTo>
                  <a:pt x="1224558" y="1179229"/>
                </a:moveTo>
                <a:cubicBezTo>
                  <a:pt x="1223294" y="1180608"/>
                  <a:pt x="1222396" y="1181297"/>
                  <a:pt x="1222012" y="1182215"/>
                </a:cubicBezTo>
                <a:cubicBezTo>
                  <a:pt x="1221878" y="1182521"/>
                  <a:pt x="1223123" y="1183898"/>
                  <a:pt x="1223734" y="1183898"/>
                </a:cubicBezTo>
                <a:cubicBezTo>
                  <a:pt x="1224671" y="1183898"/>
                  <a:pt x="1225609" y="1183133"/>
                  <a:pt x="1226546" y="1182674"/>
                </a:cubicBezTo>
                <a:cubicBezTo>
                  <a:pt x="1226012" y="1181756"/>
                  <a:pt x="1225496" y="1180856"/>
                  <a:pt x="1224558" y="1179229"/>
                </a:cubicBezTo>
                <a:close/>
                <a:moveTo>
                  <a:pt x="1375178" y="1178331"/>
                </a:moveTo>
                <a:cubicBezTo>
                  <a:pt x="1375541" y="1178273"/>
                  <a:pt x="1376057" y="1178810"/>
                  <a:pt x="1376478" y="1179057"/>
                </a:cubicBezTo>
                <a:cubicBezTo>
                  <a:pt x="1376153" y="1179479"/>
                  <a:pt x="1375886" y="1180130"/>
                  <a:pt x="1375464" y="1180224"/>
                </a:cubicBezTo>
                <a:cubicBezTo>
                  <a:pt x="1375119" y="1180321"/>
                  <a:pt x="1374623" y="1179766"/>
                  <a:pt x="1374182" y="1179497"/>
                </a:cubicBezTo>
                <a:cubicBezTo>
                  <a:pt x="1374507" y="1179097"/>
                  <a:pt x="1374775" y="1178444"/>
                  <a:pt x="1375178" y="1178331"/>
                </a:cubicBezTo>
                <a:close/>
                <a:moveTo>
                  <a:pt x="1441301" y="1177259"/>
                </a:moveTo>
                <a:cubicBezTo>
                  <a:pt x="1441686" y="1177565"/>
                  <a:pt x="1442068" y="1177871"/>
                  <a:pt x="1442450" y="1178196"/>
                </a:cubicBezTo>
                <a:cubicBezTo>
                  <a:pt x="1442144" y="1178636"/>
                  <a:pt x="1441820" y="1179057"/>
                  <a:pt x="1441513" y="1179497"/>
                </a:cubicBezTo>
                <a:cubicBezTo>
                  <a:pt x="1441130" y="1179191"/>
                  <a:pt x="1440422" y="1178847"/>
                  <a:pt x="1440440" y="1178560"/>
                </a:cubicBezTo>
                <a:cubicBezTo>
                  <a:pt x="1440461" y="1178120"/>
                  <a:pt x="1440977" y="1177699"/>
                  <a:pt x="1441301" y="1177259"/>
                </a:cubicBezTo>
                <a:close/>
                <a:moveTo>
                  <a:pt x="1581705" y="1176627"/>
                </a:moveTo>
                <a:cubicBezTo>
                  <a:pt x="1582376" y="1177144"/>
                  <a:pt x="1583045" y="1177660"/>
                  <a:pt x="1583714" y="1178196"/>
                </a:cubicBezTo>
                <a:cubicBezTo>
                  <a:pt x="1581552" y="1180492"/>
                  <a:pt x="1579391" y="1182808"/>
                  <a:pt x="1577210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5" y="1175327"/>
                  <a:pt x="1339876" y="1175919"/>
                  <a:pt x="1339646" y="1176513"/>
                </a:cubicBezTo>
                <a:cubicBezTo>
                  <a:pt x="1341158" y="1177144"/>
                  <a:pt x="1342669" y="1177794"/>
                  <a:pt x="1344181" y="1178426"/>
                </a:cubicBezTo>
                <a:cubicBezTo>
                  <a:pt x="1344428" y="1177776"/>
                  <a:pt x="1344679" y="1177125"/>
                  <a:pt x="1344926" y="1176474"/>
                </a:cubicBezTo>
                <a:cubicBezTo>
                  <a:pt x="1343396" y="1175900"/>
                  <a:pt x="1341866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0" y="1180492"/>
                  <a:pt x="1773557" y="1183190"/>
                  <a:pt x="1769329" y="1184490"/>
                </a:cubicBezTo>
                <a:cubicBezTo>
                  <a:pt x="1768621" y="1183994"/>
                  <a:pt x="1767895" y="1183496"/>
                  <a:pt x="1767187" y="1182999"/>
                </a:cubicBezTo>
                <a:cubicBezTo>
                  <a:pt x="1768774" y="1180434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4" y="1173318"/>
                  <a:pt x="1327419" y="1173872"/>
                  <a:pt x="1327018" y="1174236"/>
                </a:cubicBezTo>
                <a:cubicBezTo>
                  <a:pt x="1327400" y="1174542"/>
                  <a:pt x="1327821" y="1175135"/>
                  <a:pt x="1328147" y="1175097"/>
                </a:cubicBezTo>
                <a:cubicBezTo>
                  <a:pt x="1328566" y="1175040"/>
                  <a:pt x="1328931" y="1174485"/>
                  <a:pt x="1329333" y="1174121"/>
                </a:cubicBezTo>
                <a:cubicBezTo>
                  <a:pt x="1328951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2"/>
                  <a:pt x="1685504" y="1172781"/>
                  <a:pt x="1686386" y="1173413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29" y="1175327"/>
                  <a:pt x="1682444" y="1174045"/>
                  <a:pt x="1682577" y="1173737"/>
                </a:cubicBezTo>
                <a:cubicBezTo>
                  <a:pt x="1682864" y="1173010"/>
                  <a:pt x="1683611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2" y="1171730"/>
                  <a:pt x="1390331" y="1171998"/>
                  <a:pt x="1390790" y="1172285"/>
                </a:cubicBezTo>
                <a:cubicBezTo>
                  <a:pt x="1390523" y="1172783"/>
                  <a:pt x="1390274" y="1173280"/>
                  <a:pt x="1390006" y="1173777"/>
                </a:cubicBezTo>
                <a:cubicBezTo>
                  <a:pt x="1389566" y="1173509"/>
                  <a:pt x="1388821" y="1173260"/>
                  <a:pt x="1388781" y="1172954"/>
                </a:cubicBezTo>
                <a:cubicBezTo>
                  <a:pt x="1388744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8"/>
                </a:moveTo>
                <a:cubicBezTo>
                  <a:pt x="1525662" y="1175192"/>
                  <a:pt x="1525376" y="1183476"/>
                  <a:pt x="1517742" y="1190537"/>
                </a:cubicBezTo>
                <a:cubicBezTo>
                  <a:pt x="1517415" y="1180300"/>
                  <a:pt x="1521147" y="1173335"/>
                  <a:pt x="1527098" y="1167308"/>
                </a:cubicBezTo>
                <a:close/>
                <a:moveTo>
                  <a:pt x="1549445" y="1165703"/>
                </a:moveTo>
                <a:cubicBezTo>
                  <a:pt x="1549696" y="1166181"/>
                  <a:pt x="1549982" y="1166658"/>
                  <a:pt x="1550441" y="1167443"/>
                </a:cubicBezTo>
                <a:cubicBezTo>
                  <a:pt x="1549751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8" y="1167176"/>
                </a:cubicBezTo>
                <a:cubicBezTo>
                  <a:pt x="1548107" y="1166582"/>
                  <a:pt x="1548814" y="1166181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0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6"/>
                  <a:pt x="1479532" y="1166984"/>
                  <a:pt x="1478938" y="1167423"/>
                </a:cubicBezTo>
                <a:cubicBezTo>
                  <a:pt x="1478767" y="1167539"/>
                  <a:pt x="1477580" y="1166773"/>
                  <a:pt x="1477619" y="1166582"/>
                </a:cubicBezTo>
                <a:cubicBezTo>
                  <a:pt x="1477790" y="1165874"/>
                  <a:pt x="1478269" y="1165223"/>
                  <a:pt x="1478651" y="1164554"/>
                </a:cubicBezTo>
                <a:close/>
                <a:moveTo>
                  <a:pt x="1600418" y="1164094"/>
                </a:moveTo>
                <a:cubicBezTo>
                  <a:pt x="1601126" y="1164458"/>
                  <a:pt x="1601834" y="1164821"/>
                  <a:pt x="1602542" y="1165203"/>
                </a:cubicBezTo>
                <a:cubicBezTo>
                  <a:pt x="1601355" y="1167577"/>
                  <a:pt x="1600169" y="1169949"/>
                  <a:pt x="1598982" y="1172322"/>
                </a:cubicBezTo>
                <a:cubicBezTo>
                  <a:pt x="1598198" y="1171786"/>
                  <a:pt x="1597394" y="1171269"/>
                  <a:pt x="1596609" y="1170752"/>
                </a:cubicBezTo>
                <a:cubicBezTo>
                  <a:pt x="1597874" y="1168534"/>
                  <a:pt x="1599155" y="1166314"/>
                  <a:pt x="1600418" y="1164094"/>
                </a:cubicBezTo>
                <a:close/>
                <a:moveTo>
                  <a:pt x="6086" y="1160153"/>
                </a:moveTo>
                <a:cubicBezTo>
                  <a:pt x="6773" y="1160594"/>
                  <a:pt x="7463" y="1161071"/>
                  <a:pt x="8151" y="1161530"/>
                </a:cubicBezTo>
                <a:cubicBezTo>
                  <a:pt x="6046" y="1164497"/>
                  <a:pt x="3942" y="1167461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6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0"/>
                  <a:pt x="1191321" y="1160995"/>
                </a:cubicBezTo>
                <a:cubicBezTo>
                  <a:pt x="1192414" y="1161761"/>
                  <a:pt x="1193464" y="1162604"/>
                  <a:pt x="1194651" y="1163177"/>
                </a:cubicBezTo>
                <a:cubicBezTo>
                  <a:pt x="1194823" y="1163253"/>
                  <a:pt x="1195628" y="1162009"/>
                  <a:pt x="1196642" y="1160804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7" y="1159101"/>
                  <a:pt x="1350400" y="1159197"/>
                </a:cubicBezTo>
                <a:cubicBezTo>
                  <a:pt x="1350247" y="1159656"/>
                  <a:pt x="1350208" y="1160153"/>
                  <a:pt x="1350131" y="1160632"/>
                </a:cubicBezTo>
                <a:cubicBezTo>
                  <a:pt x="1350647" y="1160594"/>
                  <a:pt x="1351145" y="1160574"/>
                  <a:pt x="1351661" y="1160556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2" y="1157588"/>
                </a:moveTo>
                <a:cubicBezTo>
                  <a:pt x="1547111" y="1157799"/>
                  <a:pt x="1547513" y="1158162"/>
                  <a:pt x="1547933" y="1158470"/>
                </a:cubicBezTo>
                <a:cubicBezTo>
                  <a:pt x="1547532" y="1158833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1" y="1158105"/>
                </a:cubicBezTo>
                <a:cubicBezTo>
                  <a:pt x="1545963" y="1158010"/>
                  <a:pt x="1546537" y="1157531"/>
                  <a:pt x="1546652" y="1157588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3" y="1161436"/>
                  <a:pt x="1703759" y="1162392"/>
                </a:cubicBezTo>
                <a:cubicBezTo>
                  <a:pt x="1694824" y="1173222"/>
                  <a:pt x="1691112" y="1186443"/>
                  <a:pt x="1687189" y="1199397"/>
                </a:cubicBezTo>
                <a:cubicBezTo>
                  <a:pt x="1680893" y="1220214"/>
                  <a:pt x="1671844" y="1239634"/>
                  <a:pt x="1660823" y="1258328"/>
                </a:cubicBezTo>
                <a:cubicBezTo>
                  <a:pt x="1653915" y="1270037"/>
                  <a:pt x="1648023" y="1282341"/>
                  <a:pt x="1641384" y="1294912"/>
                </a:cubicBezTo>
                <a:cubicBezTo>
                  <a:pt x="1639451" y="1293954"/>
                  <a:pt x="1637748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5" y="1313548"/>
                  <a:pt x="1622173" y="1313241"/>
                  <a:pt x="1621541" y="1312917"/>
                </a:cubicBezTo>
                <a:cubicBezTo>
                  <a:pt x="1623875" y="1303272"/>
                  <a:pt x="1628086" y="1294299"/>
                  <a:pt x="1633788" y="1286091"/>
                </a:cubicBezTo>
                <a:cubicBezTo>
                  <a:pt x="1634915" y="1284464"/>
                  <a:pt x="1638494" y="1284522"/>
                  <a:pt x="1641708" y="1283585"/>
                </a:cubicBezTo>
                <a:cubicBezTo>
                  <a:pt x="1640676" y="1282321"/>
                  <a:pt x="1639604" y="1281020"/>
                  <a:pt x="1638570" y="1279759"/>
                </a:cubicBezTo>
                <a:cubicBezTo>
                  <a:pt x="1647927" y="1275969"/>
                  <a:pt x="1649937" y="1270956"/>
                  <a:pt x="1644770" y="1260433"/>
                </a:cubicBezTo>
                <a:cubicBezTo>
                  <a:pt x="1648023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6" y="1248302"/>
                </a:cubicBezTo>
                <a:cubicBezTo>
                  <a:pt x="1658049" y="1237836"/>
                  <a:pt x="1668686" y="1230030"/>
                  <a:pt x="1665281" y="1218167"/>
                </a:cubicBezTo>
                <a:cubicBezTo>
                  <a:pt x="1661551" y="1219544"/>
                  <a:pt x="1657934" y="1220884"/>
                  <a:pt x="1653821" y="1222414"/>
                </a:cubicBezTo>
                <a:cubicBezTo>
                  <a:pt x="1652099" y="1214952"/>
                  <a:pt x="1659005" y="1211565"/>
                  <a:pt x="1660364" y="1207223"/>
                </a:cubicBezTo>
                <a:cubicBezTo>
                  <a:pt x="1664171" y="1208753"/>
                  <a:pt x="1667368" y="1210763"/>
                  <a:pt x="1670792" y="1211278"/>
                </a:cubicBezTo>
                <a:cubicBezTo>
                  <a:pt x="1675996" y="1212063"/>
                  <a:pt x="1676741" y="1207107"/>
                  <a:pt x="1677853" y="1203758"/>
                </a:cubicBezTo>
                <a:cubicBezTo>
                  <a:pt x="1679651" y="1198402"/>
                  <a:pt x="1683764" y="1193771"/>
                  <a:pt x="1679861" y="1186806"/>
                </a:cubicBezTo>
                <a:cubicBezTo>
                  <a:pt x="1677145" y="1181947"/>
                  <a:pt x="1682387" y="1180283"/>
                  <a:pt x="1687361" y="1181239"/>
                </a:cubicBezTo>
                <a:cubicBezTo>
                  <a:pt x="1689791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2" y="1153551"/>
                  <a:pt x="1534655" y="1154507"/>
                  <a:pt x="1535325" y="1155427"/>
                </a:cubicBezTo>
                <a:cubicBezTo>
                  <a:pt x="1534561" y="1156039"/>
                  <a:pt x="1533948" y="1156536"/>
                  <a:pt x="1533354" y="1157033"/>
                </a:cubicBezTo>
                <a:cubicBezTo>
                  <a:pt x="1532819" y="1156154"/>
                  <a:pt x="1532168" y="1155311"/>
                  <a:pt x="1531824" y="1154337"/>
                </a:cubicBezTo>
                <a:cubicBezTo>
                  <a:pt x="1531766" y="1154163"/>
                  <a:pt x="1533240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3"/>
                  <a:pt x="1699300" y="1145918"/>
                  <a:pt x="1699320" y="1146301"/>
                </a:cubicBezTo>
                <a:cubicBezTo>
                  <a:pt x="1699358" y="1146779"/>
                  <a:pt x="1698860" y="1147295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0"/>
                  <a:pt x="1698249" y="1145248"/>
                </a:cubicBezTo>
                <a:close/>
                <a:moveTo>
                  <a:pt x="1381319" y="1143527"/>
                </a:moveTo>
                <a:cubicBezTo>
                  <a:pt x="1381760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3"/>
                  <a:pt x="1380764" y="1145000"/>
                  <a:pt x="1380305" y="1144712"/>
                </a:cubicBezTo>
                <a:cubicBezTo>
                  <a:pt x="1380650" y="1144292"/>
                  <a:pt x="1380936" y="1143584"/>
                  <a:pt x="1381319" y="1143527"/>
                </a:cubicBezTo>
                <a:close/>
                <a:moveTo>
                  <a:pt x="1600361" y="1141919"/>
                </a:moveTo>
                <a:cubicBezTo>
                  <a:pt x="1601183" y="1142398"/>
                  <a:pt x="1602025" y="1142915"/>
                  <a:pt x="1602848" y="1143412"/>
                </a:cubicBezTo>
                <a:cubicBezTo>
                  <a:pt x="1601681" y="1147850"/>
                  <a:pt x="1601508" y="1152883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3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6" y="1134514"/>
                </a:cubicBezTo>
                <a:cubicBezTo>
                  <a:pt x="1534062" y="1134955"/>
                  <a:pt x="1533392" y="1135203"/>
                  <a:pt x="1532934" y="1135529"/>
                </a:cubicBezTo>
                <a:cubicBezTo>
                  <a:pt x="1532684" y="1135070"/>
                  <a:pt x="1532150" y="1134514"/>
                  <a:pt x="1532244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4"/>
                </a:moveTo>
                <a:cubicBezTo>
                  <a:pt x="1457222" y="1131931"/>
                  <a:pt x="1456802" y="1131912"/>
                  <a:pt x="1456745" y="1132026"/>
                </a:cubicBezTo>
                <a:cubicBezTo>
                  <a:pt x="1456553" y="1132468"/>
                  <a:pt x="1456514" y="1132965"/>
                  <a:pt x="1456400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4"/>
                </a:cubicBezTo>
                <a:close/>
                <a:moveTo>
                  <a:pt x="1383806" y="1131453"/>
                </a:moveTo>
                <a:cubicBezTo>
                  <a:pt x="1383576" y="1131357"/>
                  <a:pt x="1382621" y="1132257"/>
                  <a:pt x="1382639" y="1132658"/>
                </a:cubicBezTo>
                <a:cubicBezTo>
                  <a:pt x="1382658" y="1133385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0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0" y="1130573"/>
                  <a:pt x="1509303" y="1131567"/>
                  <a:pt x="1510223" y="1132295"/>
                </a:cubicBezTo>
                <a:cubicBezTo>
                  <a:pt x="1509266" y="1133156"/>
                  <a:pt x="1508654" y="1134112"/>
                  <a:pt x="1507946" y="1134189"/>
                </a:cubicBezTo>
                <a:cubicBezTo>
                  <a:pt x="1507449" y="1134245"/>
                  <a:pt x="1506338" y="1133040"/>
                  <a:pt x="1506396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2" y="1128219"/>
                  <a:pt x="1610482" y="1128794"/>
                  <a:pt x="1610368" y="1129215"/>
                </a:cubicBezTo>
                <a:cubicBezTo>
                  <a:pt x="1610272" y="1129577"/>
                  <a:pt x="1609525" y="1129750"/>
                  <a:pt x="1609085" y="1129999"/>
                </a:cubicBezTo>
                <a:cubicBezTo>
                  <a:pt x="1608894" y="1129482"/>
                  <a:pt x="1608493" y="1128927"/>
                  <a:pt x="1608587" y="1128487"/>
                </a:cubicBezTo>
                <a:cubicBezTo>
                  <a:pt x="1608664" y="1128162"/>
                  <a:pt x="1609391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8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1" y="1170964"/>
                </a:cubicBezTo>
                <a:cubicBezTo>
                  <a:pt x="66231" y="1170332"/>
                  <a:pt x="65754" y="1169701"/>
                  <a:pt x="65275" y="1169089"/>
                </a:cubicBezTo>
                <a:cubicBezTo>
                  <a:pt x="71034" y="1152653"/>
                  <a:pt x="88044" y="1143889"/>
                  <a:pt x="93594" y="1127645"/>
                </a:cubicBezTo>
                <a:close/>
                <a:moveTo>
                  <a:pt x="1697425" y="1125119"/>
                </a:moveTo>
                <a:cubicBezTo>
                  <a:pt x="1697827" y="1125789"/>
                  <a:pt x="1698668" y="1126574"/>
                  <a:pt x="1698553" y="1127110"/>
                </a:cubicBezTo>
                <a:cubicBezTo>
                  <a:pt x="1698382" y="1127818"/>
                  <a:pt x="1697521" y="1128679"/>
                  <a:pt x="1696813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5" y="1126307"/>
                  <a:pt x="1696544" y="1125713"/>
                  <a:pt x="1697425" y="1125119"/>
                </a:cubicBezTo>
                <a:close/>
                <a:moveTo>
                  <a:pt x="1552144" y="1124449"/>
                </a:moveTo>
                <a:cubicBezTo>
                  <a:pt x="1552738" y="1124909"/>
                  <a:pt x="1553119" y="1125617"/>
                  <a:pt x="1553578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2"/>
                  <a:pt x="1550804" y="1125215"/>
                </a:cubicBezTo>
                <a:cubicBezTo>
                  <a:pt x="1550765" y="1125062"/>
                  <a:pt x="1551971" y="1124316"/>
                  <a:pt x="1552144" y="1124449"/>
                </a:cubicBezTo>
                <a:close/>
                <a:moveTo>
                  <a:pt x="1636235" y="1123264"/>
                </a:moveTo>
                <a:cubicBezTo>
                  <a:pt x="1636369" y="1123149"/>
                  <a:pt x="1637536" y="1123916"/>
                  <a:pt x="1637498" y="1124069"/>
                </a:cubicBezTo>
                <a:cubicBezTo>
                  <a:pt x="1637307" y="1124756"/>
                  <a:pt x="1636848" y="1125389"/>
                  <a:pt x="1636465" y="1126057"/>
                </a:cubicBezTo>
                <a:cubicBezTo>
                  <a:pt x="1635700" y="1125598"/>
                  <a:pt x="1635241" y="1125312"/>
                  <a:pt x="1634782" y="1125025"/>
                </a:cubicBezTo>
                <a:cubicBezTo>
                  <a:pt x="1635241" y="1124413"/>
                  <a:pt x="1635643" y="1123742"/>
                  <a:pt x="1636235" y="1123264"/>
                </a:cubicBezTo>
                <a:close/>
                <a:moveTo>
                  <a:pt x="1494206" y="1121082"/>
                </a:moveTo>
                <a:cubicBezTo>
                  <a:pt x="1498015" y="1121733"/>
                  <a:pt x="1500386" y="1122154"/>
                  <a:pt x="1504042" y="1122766"/>
                </a:cubicBezTo>
                <a:cubicBezTo>
                  <a:pt x="1502108" y="1126554"/>
                  <a:pt x="1500578" y="1129597"/>
                  <a:pt x="1499029" y="1132620"/>
                </a:cubicBezTo>
                <a:cubicBezTo>
                  <a:pt x="1498417" y="1132486"/>
                  <a:pt x="1497785" y="1132352"/>
                  <a:pt x="1497172" y="1132217"/>
                </a:cubicBezTo>
                <a:cubicBezTo>
                  <a:pt x="1496330" y="1129042"/>
                  <a:pt x="1495469" y="1125846"/>
                  <a:pt x="1494206" y="1121082"/>
                </a:cubicBezTo>
                <a:close/>
                <a:moveTo>
                  <a:pt x="1573592" y="1121006"/>
                </a:moveTo>
                <a:cubicBezTo>
                  <a:pt x="1574224" y="1121771"/>
                  <a:pt x="1574837" y="1122536"/>
                  <a:pt x="1575468" y="1123283"/>
                </a:cubicBezTo>
                <a:cubicBezTo>
                  <a:pt x="1572234" y="1128564"/>
                  <a:pt x="1568999" y="1133844"/>
                  <a:pt x="1565767" y="1139124"/>
                </a:cubicBezTo>
                <a:cubicBezTo>
                  <a:pt x="1564886" y="1138590"/>
                  <a:pt x="1564025" y="1138073"/>
                  <a:pt x="1563146" y="1137575"/>
                </a:cubicBezTo>
                <a:cubicBezTo>
                  <a:pt x="1563146" y="1135796"/>
                  <a:pt x="1563146" y="1134016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4"/>
                  <a:pt x="1557233" y="1130917"/>
                  <a:pt x="1560275" y="1128200"/>
                </a:cubicBezTo>
                <a:cubicBezTo>
                  <a:pt x="1563930" y="1124928"/>
                  <a:pt x="1569096" y="1123321"/>
                  <a:pt x="1573592" y="1121006"/>
                </a:cubicBezTo>
                <a:close/>
                <a:moveTo>
                  <a:pt x="1713288" y="1119896"/>
                </a:moveTo>
                <a:cubicBezTo>
                  <a:pt x="1713804" y="1120298"/>
                  <a:pt x="1714302" y="1120681"/>
                  <a:pt x="1714799" y="1121063"/>
                </a:cubicBezTo>
                <a:cubicBezTo>
                  <a:pt x="1712790" y="1124240"/>
                  <a:pt x="1710782" y="1127415"/>
                  <a:pt x="1708083" y="1131644"/>
                </a:cubicBezTo>
                <a:cubicBezTo>
                  <a:pt x="1707642" y="1124219"/>
                  <a:pt x="1707642" y="1124219"/>
                  <a:pt x="1713288" y="1119896"/>
                </a:cubicBezTo>
                <a:close/>
                <a:moveTo>
                  <a:pt x="1505591" y="1115533"/>
                </a:moveTo>
                <a:lnTo>
                  <a:pt x="1508407" y="1118461"/>
                </a:lnTo>
                <a:lnTo>
                  <a:pt x="1508348" y="1118577"/>
                </a:lnTo>
                <a:lnTo>
                  <a:pt x="1506766" y="1120175"/>
                </a:lnTo>
                <a:lnTo>
                  <a:pt x="1503697" y="1117484"/>
                </a:lnTo>
                <a:cubicBezTo>
                  <a:pt x="1504328" y="1116834"/>
                  <a:pt x="1504961" y="1116184"/>
                  <a:pt x="1505591" y="1115533"/>
                </a:cubicBezTo>
                <a:close/>
                <a:moveTo>
                  <a:pt x="1558553" y="1115361"/>
                </a:moveTo>
                <a:cubicBezTo>
                  <a:pt x="1559300" y="1115227"/>
                  <a:pt x="1560086" y="1115476"/>
                  <a:pt x="1560947" y="1115591"/>
                </a:cubicBezTo>
                <a:cubicBezTo>
                  <a:pt x="1560620" y="1116452"/>
                  <a:pt x="1560391" y="1117429"/>
                  <a:pt x="1560218" y="1117408"/>
                </a:cubicBezTo>
                <a:cubicBezTo>
                  <a:pt x="1559453" y="1117370"/>
                  <a:pt x="1558706" y="1117044"/>
                  <a:pt x="1557961" y="1116834"/>
                </a:cubicBezTo>
                <a:cubicBezTo>
                  <a:pt x="1558152" y="1116317"/>
                  <a:pt x="1558287" y="1115399"/>
                  <a:pt x="1558553" y="1115361"/>
                </a:cubicBezTo>
                <a:close/>
                <a:moveTo>
                  <a:pt x="1398214" y="1113391"/>
                </a:moveTo>
                <a:cubicBezTo>
                  <a:pt x="1396168" y="1115822"/>
                  <a:pt x="1394120" y="1118250"/>
                  <a:pt x="1392072" y="1120681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1" y="1117466"/>
                  <a:pt x="1399918" y="1115151"/>
                </a:cubicBezTo>
                <a:cubicBezTo>
                  <a:pt x="1399343" y="1114558"/>
                  <a:pt x="1398788" y="1113984"/>
                  <a:pt x="1398214" y="1113391"/>
                </a:cubicBezTo>
                <a:close/>
                <a:moveTo>
                  <a:pt x="1617007" y="1111936"/>
                </a:moveTo>
                <a:cubicBezTo>
                  <a:pt x="1617160" y="1112415"/>
                  <a:pt x="1617313" y="1112873"/>
                  <a:pt x="1617581" y="1113639"/>
                </a:cubicBezTo>
                <a:cubicBezTo>
                  <a:pt x="1616815" y="1113907"/>
                  <a:pt x="1616069" y="1114176"/>
                  <a:pt x="1615324" y="1114424"/>
                </a:cubicBezTo>
                <a:cubicBezTo>
                  <a:pt x="1615361" y="1113869"/>
                  <a:pt x="1615208" y="1113200"/>
                  <a:pt x="1615495" y="1112816"/>
                </a:cubicBezTo>
                <a:cubicBezTo>
                  <a:pt x="1615801" y="1112377"/>
                  <a:pt x="1616491" y="1112224"/>
                  <a:pt x="1617007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8" y="1113047"/>
                </a:cubicBezTo>
                <a:cubicBezTo>
                  <a:pt x="1522238" y="1113582"/>
                  <a:pt x="1522832" y="1114405"/>
                  <a:pt x="1523558" y="1114558"/>
                </a:cubicBezTo>
                <a:cubicBezTo>
                  <a:pt x="1524075" y="1114692"/>
                  <a:pt x="1524764" y="1113869"/>
                  <a:pt x="1525739" y="1113218"/>
                </a:cubicBezTo>
                <a:cubicBezTo>
                  <a:pt x="1524630" y="1112434"/>
                  <a:pt x="1523960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5"/>
                  <a:pt x="1649018" y="1108301"/>
                </a:cubicBezTo>
                <a:cubicBezTo>
                  <a:pt x="1647047" y="1108836"/>
                  <a:pt x="1645055" y="1109391"/>
                  <a:pt x="1643086" y="1109927"/>
                </a:cubicBezTo>
                <a:cubicBezTo>
                  <a:pt x="1642818" y="1109181"/>
                  <a:pt x="1642569" y="1108435"/>
                  <a:pt x="1642301" y="1107689"/>
                </a:cubicBezTo>
                <a:cubicBezTo>
                  <a:pt x="1644234" y="1106924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4"/>
                  <a:pt x="1627684" y="1117064"/>
                </a:cubicBezTo>
                <a:cubicBezTo>
                  <a:pt x="1628219" y="1114941"/>
                  <a:pt x="1628755" y="1112836"/>
                  <a:pt x="1629424" y="1110081"/>
                </a:cubicBezTo>
                <a:cubicBezTo>
                  <a:pt x="1627568" y="1109908"/>
                  <a:pt x="1626115" y="1109755"/>
                  <a:pt x="1623550" y="1109507"/>
                </a:cubicBezTo>
                <a:cubicBezTo>
                  <a:pt x="1625291" y="1107134"/>
                  <a:pt x="1626209" y="1104666"/>
                  <a:pt x="1627415" y="1104513"/>
                </a:cubicBezTo>
                <a:close/>
                <a:moveTo>
                  <a:pt x="56684" y="1101030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1"/>
                  <a:pt x="56837" y="1103192"/>
                </a:cubicBezTo>
                <a:cubicBezTo>
                  <a:pt x="56474" y="1102905"/>
                  <a:pt x="55747" y="1102523"/>
                  <a:pt x="55784" y="1102350"/>
                </a:cubicBezTo>
                <a:cubicBezTo>
                  <a:pt x="55919" y="1101872"/>
                  <a:pt x="56358" y="1101470"/>
                  <a:pt x="56684" y="1101030"/>
                </a:cubicBezTo>
                <a:close/>
                <a:moveTo>
                  <a:pt x="1489405" y="1098984"/>
                </a:moveTo>
                <a:cubicBezTo>
                  <a:pt x="1488142" y="1099787"/>
                  <a:pt x="1486898" y="1100590"/>
                  <a:pt x="1485635" y="1101395"/>
                </a:cubicBezTo>
                <a:cubicBezTo>
                  <a:pt x="1485865" y="1101815"/>
                  <a:pt x="1486094" y="1102235"/>
                  <a:pt x="1486324" y="1102658"/>
                </a:cubicBezTo>
                <a:cubicBezTo>
                  <a:pt x="1487645" y="1102025"/>
                  <a:pt x="1488983" y="1101395"/>
                  <a:pt x="1490323" y="1100764"/>
                </a:cubicBezTo>
                <a:cubicBezTo>
                  <a:pt x="1490017" y="1100169"/>
                  <a:pt x="1489711" y="1099576"/>
                  <a:pt x="1489405" y="1098984"/>
                </a:cubicBezTo>
                <a:close/>
                <a:moveTo>
                  <a:pt x="1567453" y="1097663"/>
                </a:moveTo>
                <a:cubicBezTo>
                  <a:pt x="1569475" y="1097893"/>
                  <a:pt x="1571240" y="1099251"/>
                  <a:pt x="1572865" y="1101164"/>
                </a:cubicBezTo>
                <a:cubicBezTo>
                  <a:pt x="1572675" y="1101950"/>
                  <a:pt x="1572503" y="1102734"/>
                  <a:pt x="1572311" y="1103518"/>
                </a:cubicBezTo>
                <a:cubicBezTo>
                  <a:pt x="1568370" y="1102658"/>
                  <a:pt x="1564448" y="1101797"/>
                  <a:pt x="1560505" y="1100935"/>
                </a:cubicBezTo>
                <a:cubicBezTo>
                  <a:pt x="1563155" y="1098332"/>
                  <a:pt x="1565432" y="1097433"/>
                  <a:pt x="1567453" y="1097663"/>
                </a:cubicBezTo>
                <a:close/>
                <a:moveTo>
                  <a:pt x="1548909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5" y="1096056"/>
                  <a:pt x="1548909" y="1092841"/>
                </a:cubicBezTo>
                <a:close/>
                <a:moveTo>
                  <a:pt x="1734871" y="1089645"/>
                </a:moveTo>
                <a:cubicBezTo>
                  <a:pt x="1736114" y="1090507"/>
                  <a:pt x="1736899" y="1093797"/>
                  <a:pt x="1736267" y="1095366"/>
                </a:cubicBezTo>
                <a:cubicBezTo>
                  <a:pt x="1733072" y="1103173"/>
                  <a:pt x="1729342" y="1110750"/>
                  <a:pt x="1725916" y="1118192"/>
                </a:cubicBezTo>
                <a:cubicBezTo>
                  <a:pt x="1714742" y="1114749"/>
                  <a:pt x="1712351" y="1108148"/>
                  <a:pt x="1718531" y="1100054"/>
                </a:cubicBezTo>
                <a:cubicBezTo>
                  <a:pt x="1721381" y="1096322"/>
                  <a:pt x="1725208" y="1093262"/>
                  <a:pt x="1728997" y="1090411"/>
                </a:cubicBezTo>
                <a:cubicBezTo>
                  <a:pt x="1730450" y="1089321"/>
                  <a:pt x="1733608" y="1088784"/>
                  <a:pt x="1734871" y="1089645"/>
                </a:cubicBezTo>
                <a:close/>
                <a:moveTo>
                  <a:pt x="1644483" y="1087751"/>
                </a:moveTo>
                <a:cubicBezTo>
                  <a:pt x="1645076" y="1088249"/>
                  <a:pt x="1645880" y="1088708"/>
                  <a:pt x="1645823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7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4" y="1092286"/>
                  <a:pt x="1743155" y="1092324"/>
                  <a:pt x="1742467" y="1092344"/>
                </a:cubicBezTo>
                <a:cubicBezTo>
                  <a:pt x="1742236" y="1090564"/>
                  <a:pt x="1742006" y="1088766"/>
                  <a:pt x="1741777" y="1086986"/>
                </a:cubicBezTo>
                <a:cubicBezTo>
                  <a:pt x="1742600" y="1086891"/>
                  <a:pt x="1743422" y="1086775"/>
                  <a:pt x="1744265" y="1086680"/>
                </a:cubicBezTo>
                <a:close/>
                <a:moveTo>
                  <a:pt x="1674388" y="1081456"/>
                </a:moveTo>
                <a:cubicBezTo>
                  <a:pt x="1674828" y="1081322"/>
                  <a:pt x="1675613" y="1082222"/>
                  <a:pt x="1676531" y="1082873"/>
                </a:cubicBezTo>
                <a:cubicBezTo>
                  <a:pt x="1675498" y="1083791"/>
                  <a:pt x="1674925" y="1084652"/>
                  <a:pt x="1674158" y="1084843"/>
                </a:cubicBezTo>
                <a:cubicBezTo>
                  <a:pt x="1673776" y="1084939"/>
                  <a:pt x="1672532" y="1083656"/>
                  <a:pt x="1672628" y="1083273"/>
                </a:cubicBezTo>
                <a:cubicBezTo>
                  <a:pt x="1672838" y="1082528"/>
                  <a:pt x="1673642" y="1081685"/>
                  <a:pt x="1674388" y="1081456"/>
                </a:cubicBezTo>
                <a:close/>
                <a:moveTo>
                  <a:pt x="1719143" y="1081265"/>
                </a:moveTo>
                <a:cubicBezTo>
                  <a:pt x="1719392" y="1081419"/>
                  <a:pt x="1719755" y="1081514"/>
                  <a:pt x="1719831" y="1081706"/>
                </a:cubicBezTo>
                <a:cubicBezTo>
                  <a:pt x="1719869" y="1081916"/>
                  <a:pt x="1719659" y="1082242"/>
                  <a:pt x="1719564" y="1082509"/>
                </a:cubicBezTo>
                <a:cubicBezTo>
                  <a:pt x="1719296" y="1082528"/>
                  <a:pt x="1719028" y="1082528"/>
                  <a:pt x="1718760" y="1082548"/>
                </a:cubicBezTo>
                <a:cubicBezTo>
                  <a:pt x="1718894" y="1082127"/>
                  <a:pt x="1719008" y="1081706"/>
                  <a:pt x="1719143" y="1081265"/>
                </a:cubicBezTo>
                <a:close/>
                <a:moveTo>
                  <a:pt x="1600954" y="1079792"/>
                </a:moveTo>
                <a:cubicBezTo>
                  <a:pt x="1600131" y="1081782"/>
                  <a:pt x="1599308" y="1083753"/>
                  <a:pt x="1598486" y="1085742"/>
                </a:cubicBezTo>
                <a:cubicBezTo>
                  <a:pt x="1599041" y="1085973"/>
                  <a:pt x="1599596" y="1086183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5" y="1079965"/>
                  <a:pt x="1600954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5" y="1088498"/>
                  <a:pt x="1650261" y="1096935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3" y="1074492"/>
                  <a:pt x="1717228" y="1074837"/>
                </a:cubicBezTo>
                <a:cubicBezTo>
                  <a:pt x="1715315" y="1078892"/>
                  <a:pt x="1713382" y="1082930"/>
                  <a:pt x="1711469" y="1086987"/>
                </a:cubicBezTo>
                <a:cubicBezTo>
                  <a:pt x="1710666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4" y="1075736"/>
                  <a:pt x="1574339" y="1078301"/>
                  <a:pt x="1572693" y="1080884"/>
                </a:cubicBezTo>
                <a:cubicBezTo>
                  <a:pt x="1573191" y="1081209"/>
                  <a:pt x="1573707" y="1081534"/>
                  <a:pt x="1574205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3" y="1082682"/>
                  <a:pt x="1733052" y="1086547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09" y="1081323"/>
                  <a:pt x="1728881" y="1076329"/>
                  <a:pt x="1733625" y="1073153"/>
                </a:cubicBezTo>
                <a:cubicBezTo>
                  <a:pt x="1735673" y="1071776"/>
                  <a:pt x="1739117" y="1072464"/>
                  <a:pt x="1741912" y="1072216"/>
                </a:cubicBezTo>
                <a:close/>
                <a:moveTo>
                  <a:pt x="1624699" y="1070321"/>
                </a:moveTo>
                <a:lnTo>
                  <a:pt x="1621724" y="1076054"/>
                </a:lnTo>
                <a:lnTo>
                  <a:pt x="1621484" y="1076310"/>
                </a:lnTo>
                <a:lnTo>
                  <a:pt x="1621413" y="1076468"/>
                </a:lnTo>
                <a:lnTo>
                  <a:pt x="1616911" y="1079562"/>
                </a:lnTo>
                <a:cubicBezTo>
                  <a:pt x="1608569" y="1084460"/>
                  <a:pt x="1608550" y="1084442"/>
                  <a:pt x="1612453" y="1093836"/>
                </a:cubicBezTo>
                <a:cubicBezTo>
                  <a:pt x="1613659" y="1092154"/>
                  <a:pt x="1614998" y="1090775"/>
                  <a:pt x="1615781" y="1089149"/>
                </a:cubicBezTo>
                <a:lnTo>
                  <a:pt x="1621413" y="1076468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2" y="1071317"/>
                </a:lnTo>
                <a:cubicBezTo>
                  <a:pt x="1625674" y="1070991"/>
                  <a:pt x="1625176" y="1070666"/>
                  <a:pt x="1624699" y="1070321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5"/>
                  <a:pt x="1721802" y="1070531"/>
                </a:cubicBezTo>
                <a:cubicBezTo>
                  <a:pt x="1721418" y="1070876"/>
                  <a:pt x="1721037" y="1071470"/>
                  <a:pt x="1720616" y="1071489"/>
                </a:cubicBezTo>
                <a:cubicBezTo>
                  <a:pt x="1720137" y="1071508"/>
                  <a:pt x="1719659" y="1071011"/>
                  <a:pt x="1719180" y="1070723"/>
                </a:cubicBezTo>
                <a:cubicBezTo>
                  <a:pt x="1719659" y="1070226"/>
                  <a:pt x="1720157" y="1069709"/>
                  <a:pt x="1720634" y="1069211"/>
                </a:cubicBezTo>
                <a:close/>
                <a:moveTo>
                  <a:pt x="1667042" y="1064007"/>
                </a:moveTo>
                <a:cubicBezTo>
                  <a:pt x="1668037" y="1064065"/>
                  <a:pt x="1669013" y="1064102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8" y="1071011"/>
                  <a:pt x="1668094" y="1070991"/>
                  <a:pt x="1668056" y="1070780"/>
                </a:cubicBezTo>
                <a:cubicBezTo>
                  <a:pt x="1667635" y="1068541"/>
                  <a:pt x="1667348" y="1066264"/>
                  <a:pt x="1667042" y="1064007"/>
                </a:cubicBezTo>
                <a:close/>
                <a:moveTo>
                  <a:pt x="1653942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6"/>
                </a:lnTo>
                <a:cubicBezTo>
                  <a:pt x="1652060" y="1068656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8"/>
                </a:lnTo>
                <a:lnTo>
                  <a:pt x="1647113" y="1075010"/>
                </a:lnTo>
                <a:cubicBezTo>
                  <a:pt x="1645880" y="1077329"/>
                  <a:pt x="1645621" y="1080021"/>
                  <a:pt x="1647947" y="1083638"/>
                </a:cubicBezTo>
                <a:cubicBezTo>
                  <a:pt x="1645840" y="1082796"/>
                  <a:pt x="1643756" y="1081953"/>
                  <a:pt x="1640082" y="1080480"/>
                </a:cubicBezTo>
                <a:cubicBezTo>
                  <a:pt x="1643363" y="1077428"/>
                  <a:pt x="1644779" y="1073516"/>
                  <a:pt x="1646415" y="1069892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2" y="1061187"/>
                </a:lnTo>
                <a:lnTo>
                  <a:pt x="1653968" y="1061081"/>
                </a:lnTo>
                <a:lnTo>
                  <a:pt x="1653992" y="1061099"/>
                </a:lnTo>
                <a:close/>
                <a:moveTo>
                  <a:pt x="1654036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8" y="1061081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4" y="1051646"/>
                  <a:pt x="69022" y="1053598"/>
                  <a:pt x="69481" y="1054688"/>
                </a:cubicBezTo>
                <a:cubicBezTo>
                  <a:pt x="65826" y="1056199"/>
                  <a:pt x="62190" y="1057691"/>
                  <a:pt x="58536" y="1059203"/>
                </a:cubicBezTo>
                <a:cubicBezTo>
                  <a:pt x="58209" y="1058343"/>
                  <a:pt x="57867" y="1057481"/>
                  <a:pt x="57540" y="1056620"/>
                </a:cubicBezTo>
                <a:cubicBezTo>
                  <a:pt x="59454" y="1051626"/>
                  <a:pt x="63358" y="1050499"/>
                  <a:pt x="68064" y="1051512"/>
                </a:cubicBezTo>
                <a:close/>
                <a:moveTo>
                  <a:pt x="1747709" y="1051359"/>
                </a:moveTo>
                <a:cubicBezTo>
                  <a:pt x="1749047" y="1050595"/>
                  <a:pt x="1751765" y="1052259"/>
                  <a:pt x="1755230" y="1053234"/>
                </a:cubicBezTo>
                <a:cubicBezTo>
                  <a:pt x="1751746" y="1057445"/>
                  <a:pt x="1749794" y="1059779"/>
                  <a:pt x="1746905" y="1063279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5"/>
                  <a:pt x="1745546" y="1052584"/>
                  <a:pt x="1747709" y="1051359"/>
                </a:cubicBezTo>
                <a:close/>
                <a:moveTo>
                  <a:pt x="35635" y="1050976"/>
                </a:moveTo>
                <a:cubicBezTo>
                  <a:pt x="35847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8"/>
                  <a:pt x="35635" y="1050976"/>
                </a:cubicBezTo>
                <a:close/>
                <a:moveTo>
                  <a:pt x="1676168" y="1050709"/>
                </a:moveTo>
                <a:cubicBezTo>
                  <a:pt x="1676531" y="1052526"/>
                  <a:pt x="1676894" y="1054325"/>
                  <a:pt x="1677278" y="1056143"/>
                </a:cubicBezTo>
                <a:cubicBezTo>
                  <a:pt x="1676590" y="1056278"/>
                  <a:pt x="1675880" y="1056431"/>
                  <a:pt x="1675193" y="1056565"/>
                </a:cubicBezTo>
                <a:cubicBezTo>
                  <a:pt x="1674866" y="1054746"/>
                  <a:pt x="1674542" y="1052929"/>
                  <a:pt x="1674217" y="1051111"/>
                </a:cubicBezTo>
                <a:cubicBezTo>
                  <a:pt x="1674866" y="1050978"/>
                  <a:pt x="1675517" y="1050843"/>
                  <a:pt x="1676168" y="1050709"/>
                </a:cubicBezTo>
                <a:close/>
                <a:moveTo>
                  <a:pt x="1566590" y="1044835"/>
                </a:moveTo>
                <a:cubicBezTo>
                  <a:pt x="1566455" y="1045237"/>
                  <a:pt x="1566245" y="1045638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7"/>
                  <a:pt x="1567469" y="1046022"/>
                  <a:pt x="1567796" y="1045754"/>
                </a:cubicBezTo>
                <a:cubicBezTo>
                  <a:pt x="1567393" y="1045448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3" y="1043993"/>
                  <a:pt x="1741413" y="1044701"/>
                  <a:pt x="1742292" y="1045428"/>
                </a:cubicBezTo>
                <a:cubicBezTo>
                  <a:pt x="1741011" y="1047092"/>
                  <a:pt x="1739787" y="1048815"/>
                  <a:pt x="1738332" y="1050326"/>
                </a:cubicBezTo>
                <a:cubicBezTo>
                  <a:pt x="1738218" y="1050461"/>
                  <a:pt x="1736573" y="1049141"/>
                  <a:pt x="1735653" y="1048489"/>
                </a:cubicBezTo>
                <a:cubicBezTo>
                  <a:pt x="1736993" y="1046747"/>
                  <a:pt x="1738332" y="1045026"/>
                  <a:pt x="1739672" y="1043286"/>
                </a:cubicBezTo>
                <a:close/>
                <a:moveTo>
                  <a:pt x="1593645" y="1034541"/>
                </a:moveTo>
                <a:cubicBezTo>
                  <a:pt x="1594181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3"/>
                </a:cubicBezTo>
                <a:cubicBezTo>
                  <a:pt x="1594774" y="1036243"/>
                  <a:pt x="1593952" y="1036454"/>
                  <a:pt x="1593760" y="1036187"/>
                </a:cubicBezTo>
                <a:cubicBezTo>
                  <a:pt x="1593473" y="1035822"/>
                  <a:pt x="1593665" y="1035115"/>
                  <a:pt x="1593645" y="1034541"/>
                </a:cubicBezTo>
                <a:close/>
                <a:moveTo>
                  <a:pt x="1544146" y="1034005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0"/>
                  <a:pt x="1545983" y="1037049"/>
                </a:cubicBezTo>
                <a:cubicBezTo>
                  <a:pt x="1546576" y="1036225"/>
                  <a:pt x="1547168" y="1035403"/>
                  <a:pt x="1547762" y="1034599"/>
                </a:cubicBezTo>
                <a:cubicBezTo>
                  <a:pt x="1546558" y="1034369"/>
                  <a:pt x="1545332" y="1033948"/>
                  <a:pt x="1544146" y="1034005"/>
                </a:cubicBezTo>
                <a:close/>
                <a:moveTo>
                  <a:pt x="1736189" y="1031422"/>
                </a:moveTo>
                <a:cubicBezTo>
                  <a:pt x="1737530" y="1032072"/>
                  <a:pt x="1738887" y="1032723"/>
                  <a:pt x="1740227" y="1033373"/>
                </a:cubicBezTo>
                <a:cubicBezTo>
                  <a:pt x="1739941" y="1033891"/>
                  <a:pt x="1739481" y="1034885"/>
                  <a:pt x="1739366" y="1034847"/>
                </a:cubicBezTo>
                <a:cubicBezTo>
                  <a:pt x="1738007" y="1034369"/>
                  <a:pt x="1736687" y="1033756"/>
                  <a:pt x="1735367" y="1033163"/>
                </a:cubicBezTo>
                <a:cubicBezTo>
                  <a:pt x="1735636" y="1032609"/>
                  <a:pt x="1735903" y="1032015"/>
                  <a:pt x="1736189" y="1031422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7"/>
                  <a:pt x="1770707" y="1031996"/>
                  <a:pt x="1767358" y="1034540"/>
                </a:cubicBezTo>
                <a:cubicBezTo>
                  <a:pt x="1767521" y="1029527"/>
                  <a:pt x="1767799" y="1026883"/>
                  <a:pt x="1768971" y="1026002"/>
                </a:cubicBezTo>
                <a:close/>
                <a:moveTo>
                  <a:pt x="1631203" y="1024707"/>
                </a:moveTo>
                <a:lnTo>
                  <a:pt x="1627588" y="1028271"/>
                </a:lnTo>
                <a:lnTo>
                  <a:pt x="1627205" y="1028495"/>
                </a:lnTo>
                <a:lnTo>
                  <a:pt x="1627004" y="1028886"/>
                </a:lnTo>
                <a:lnTo>
                  <a:pt x="1618862" y="1038042"/>
                </a:lnTo>
                <a:cubicBezTo>
                  <a:pt x="1616356" y="1035824"/>
                  <a:pt x="1614480" y="1034158"/>
                  <a:pt x="1611496" y="1031519"/>
                </a:cubicBezTo>
                <a:cubicBezTo>
                  <a:pt x="1612050" y="1035211"/>
                  <a:pt x="1612357" y="1037182"/>
                  <a:pt x="1612605" y="1038790"/>
                </a:cubicBezTo>
                <a:cubicBezTo>
                  <a:pt x="1609219" y="1040837"/>
                  <a:pt x="1606369" y="1042539"/>
                  <a:pt x="1602140" y="1045084"/>
                </a:cubicBezTo>
                <a:cubicBezTo>
                  <a:pt x="1609238" y="1044988"/>
                  <a:pt x="1609238" y="1044988"/>
                  <a:pt x="1610328" y="1050155"/>
                </a:cubicBezTo>
                <a:cubicBezTo>
                  <a:pt x="1598735" y="1053024"/>
                  <a:pt x="1598735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2" y="1057942"/>
                  <a:pt x="1628009" y="1066552"/>
                </a:cubicBezTo>
                <a:cubicBezTo>
                  <a:pt x="1634018" y="1055819"/>
                  <a:pt x="1639145" y="1046652"/>
                  <a:pt x="1644273" y="1037507"/>
                </a:cubicBezTo>
                <a:cubicBezTo>
                  <a:pt x="1643718" y="1037086"/>
                  <a:pt x="1643180" y="1036664"/>
                  <a:pt x="1642628" y="1036264"/>
                </a:cubicBezTo>
                <a:cubicBezTo>
                  <a:pt x="1639584" y="1039651"/>
                  <a:pt x="1634723" y="1042654"/>
                  <a:pt x="1633883" y="1046519"/>
                </a:cubicBezTo>
                <a:cubicBezTo>
                  <a:pt x="1632296" y="1053848"/>
                  <a:pt x="1627798" y="1053809"/>
                  <a:pt x="1622632" y="1053254"/>
                </a:cubicBezTo>
                <a:cubicBezTo>
                  <a:pt x="1620374" y="1053006"/>
                  <a:pt x="1618250" y="1051417"/>
                  <a:pt x="1616050" y="1050441"/>
                </a:cubicBezTo>
                <a:cubicBezTo>
                  <a:pt x="1617064" y="1048280"/>
                  <a:pt x="1617485" y="1045332"/>
                  <a:pt x="1619188" y="1044089"/>
                </a:cubicBezTo>
                <a:lnTo>
                  <a:pt x="1627004" y="1028886"/>
                </a:lnTo>
                <a:lnTo>
                  <a:pt x="1627301" y="1028552"/>
                </a:lnTo>
                <a:lnTo>
                  <a:pt x="1627588" y="1028271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7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89" y="1019311"/>
                  <a:pt x="1715334" y="1019617"/>
                </a:cubicBezTo>
                <a:cubicBezTo>
                  <a:pt x="1714512" y="1021625"/>
                  <a:pt x="1713689" y="1023635"/>
                  <a:pt x="1712867" y="1025645"/>
                </a:cubicBezTo>
                <a:cubicBezTo>
                  <a:pt x="1712082" y="1025318"/>
                  <a:pt x="1711298" y="1024993"/>
                  <a:pt x="1710513" y="1024686"/>
                </a:cubicBezTo>
                <a:cubicBezTo>
                  <a:pt x="1711374" y="1022696"/>
                  <a:pt x="1712235" y="1020707"/>
                  <a:pt x="1713116" y="1018717"/>
                </a:cubicBezTo>
                <a:close/>
                <a:moveTo>
                  <a:pt x="1550863" y="1017321"/>
                </a:moveTo>
                <a:cubicBezTo>
                  <a:pt x="1549886" y="1019560"/>
                  <a:pt x="1548909" y="1021779"/>
                  <a:pt x="1547935" y="1024019"/>
                </a:cubicBezTo>
                <a:cubicBezTo>
                  <a:pt x="1548356" y="1024210"/>
                  <a:pt x="1548796" y="1024420"/>
                  <a:pt x="1549217" y="1024611"/>
                </a:cubicBezTo>
                <a:cubicBezTo>
                  <a:pt x="1550326" y="1022564"/>
                  <a:pt x="1551416" y="1020516"/>
                  <a:pt x="1552526" y="1018449"/>
                </a:cubicBezTo>
                <a:cubicBezTo>
                  <a:pt x="1551971" y="1018067"/>
                  <a:pt x="1551416" y="1017704"/>
                  <a:pt x="1550863" y="1017321"/>
                </a:cubicBezTo>
                <a:close/>
                <a:moveTo>
                  <a:pt x="1772996" y="1016295"/>
                </a:moveTo>
                <a:cubicBezTo>
                  <a:pt x="1774247" y="1016029"/>
                  <a:pt x="1775949" y="1017349"/>
                  <a:pt x="1779029" y="1020057"/>
                </a:cubicBezTo>
                <a:cubicBezTo>
                  <a:pt x="1775625" y="1020784"/>
                  <a:pt x="1772926" y="1021358"/>
                  <a:pt x="1769674" y="1022047"/>
                </a:cubicBezTo>
                <a:cubicBezTo>
                  <a:pt x="1770945" y="1018411"/>
                  <a:pt x="1771745" y="1016560"/>
                  <a:pt x="1772996" y="1016295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8" y="1014624"/>
                  <a:pt x="1597452" y="1017570"/>
                </a:cubicBezTo>
                <a:cubicBezTo>
                  <a:pt x="1593587" y="1024496"/>
                  <a:pt x="1589607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1" y="1066667"/>
                </a:lnTo>
                <a:cubicBezTo>
                  <a:pt x="1572044" y="1066800"/>
                  <a:pt x="1572464" y="1066916"/>
                  <a:pt x="1572865" y="1067049"/>
                </a:cubicBezTo>
                <a:lnTo>
                  <a:pt x="1573586" y="1063122"/>
                </a:lnTo>
                <a:lnTo>
                  <a:pt x="1573689" y="1062935"/>
                </a:lnTo>
                <a:lnTo>
                  <a:pt x="1573743" y="1062825"/>
                </a:lnTo>
                <a:lnTo>
                  <a:pt x="1581974" y="1058937"/>
                </a:lnTo>
                <a:cubicBezTo>
                  <a:pt x="1583139" y="1060391"/>
                  <a:pt x="1584039" y="1061521"/>
                  <a:pt x="1585283" y="1063069"/>
                </a:cubicBezTo>
                <a:cubicBezTo>
                  <a:pt x="1586852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3"/>
                </a:cubicBezTo>
                <a:cubicBezTo>
                  <a:pt x="1588173" y="1050346"/>
                  <a:pt x="1591157" y="1050709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4" y="1008578"/>
                </a:moveTo>
                <a:lnTo>
                  <a:pt x="1690568" y="1016682"/>
                </a:lnTo>
                <a:lnTo>
                  <a:pt x="1690135" y="1015847"/>
                </a:lnTo>
                <a:cubicBezTo>
                  <a:pt x="1689101" y="1019579"/>
                  <a:pt x="1687801" y="1022125"/>
                  <a:pt x="1686518" y="1024669"/>
                </a:cubicBezTo>
                <a:lnTo>
                  <a:pt x="1686397" y="1024871"/>
                </a:lnTo>
                <a:lnTo>
                  <a:pt x="1681889" y="1027864"/>
                </a:lnTo>
                <a:cubicBezTo>
                  <a:pt x="1682462" y="1028399"/>
                  <a:pt x="1683037" y="1028937"/>
                  <a:pt x="1683611" y="1029490"/>
                </a:cubicBezTo>
                <a:lnTo>
                  <a:pt x="1686397" y="1024871"/>
                </a:lnTo>
                <a:lnTo>
                  <a:pt x="1686614" y="1024726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8" y="1016682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5" y="1009592"/>
                </a:cubicBezTo>
                <a:cubicBezTo>
                  <a:pt x="1695818" y="1009247"/>
                  <a:pt x="1695320" y="1008922"/>
                  <a:pt x="1694804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39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8" y="1007486"/>
                </a:lnTo>
                <a:lnTo>
                  <a:pt x="68035" y="1007476"/>
                </a:lnTo>
                <a:lnTo>
                  <a:pt x="68083" y="1007429"/>
                </a:lnTo>
                <a:lnTo>
                  <a:pt x="68076" y="1007422"/>
                </a:lnTo>
                <a:close/>
                <a:moveTo>
                  <a:pt x="67875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6"/>
                </a:lnTo>
                <a:close/>
                <a:moveTo>
                  <a:pt x="66324" y="1004941"/>
                </a:moveTo>
                <a:lnTo>
                  <a:pt x="67875" y="1007258"/>
                </a:lnTo>
                <a:lnTo>
                  <a:pt x="65712" y="1005496"/>
                </a:lnTo>
                <a:cubicBezTo>
                  <a:pt x="65922" y="1005305"/>
                  <a:pt x="66133" y="1005113"/>
                  <a:pt x="66324" y="1004941"/>
                </a:cubicBezTo>
                <a:close/>
                <a:moveTo>
                  <a:pt x="1722701" y="1001420"/>
                </a:moveTo>
                <a:cubicBezTo>
                  <a:pt x="1723371" y="1001862"/>
                  <a:pt x="1724060" y="1002282"/>
                  <a:pt x="1724729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7" y="1009801"/>
                  <a:pt x="1718549" y="1009341"/>
                  <a:pt x="1717841" y="1008902"/>
                </a:cubicBezTo>
                <a:cubicBezTo>
                  <a:pt x="1719468" y="1006415"/>
                  <a:pt x="1721075" y="1003928"/>
                  <a:pt x="1722701" y="1001420"/>
                </a:cubicBezTo>
                <a:close/>
                <a:moveTo>
                  <a:pt x="1562323" y="1001402"/>
                </a:moveTo>
                <a:cubicBezTo>
                  <a:pt x="1561309" y="1001747"/>
                  <a:pt x="1560275" y="1002090"/>
                  <a:pt x="1559242" y="1002417"/>
                </a:cubicBezTo>
                <a:cubicBezTo>
                  <a:pt x="1559684" y="1002932"/>
                  <a:pt x="1560103" y="1003449"/>
                  <a:pt x="1560545" y="1003946"/>
                </a:cubicBezTo>
                <a:cubicBezTo>
                  <a:pt x="1561136" y="1003105"/>
                  <a:pt x="1561730" y="1002244"/>
                  <a:pt x="1562323" y="1001402"/>
                </a:cubicBezTo>
                <a:close/>
                <a:moveTo>
                  <a:pt x="1685149" y="998279"/>
                </a:moveTo>
                <a:lnTo>
                  <a:pt x="1688780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59"/>
                </a:lnTo>
                <a:cubicBezTo>
                  <a:pt x="1684108" y="1000245"/>
                  <a:pt x="1684472" y="998739"/>
                  <a:pt x="1685149" y="998279"/>
                </a:cubicBezTo>
                <a:close/>
                <a:moveTo>
                  <a:pt x="71884" y="993973"/>
                </a:moveTo>
                <a:lnTo>
                  <a:pt x="71946" y="994017"/>
                </a:lnTo>
                <a:cubicBezTo>
                  <a:pt x="71946" y="994017"/>
                  <a:pt x="71832" y="994112"/>
                  <a:pt x="71832" y="994112"/>
                </a:cubicBezTo>
                <a:lnTo>
                  <a:pt x="71842" y="994083"/>
                </a:lnTo>
                <a:lnTo>
                  <a:pt x="71877" y="994054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0" y="992734"/>
                  <a:pt x="1789554" y="992963"/>
                </a:cubicBezTo>
                <a:cubicBezTo>
                  <a:pt x="1788119" y="998934"/>
                  <a:pt x="1786875" y="1004960"/>
                  <a:pt x="1785077" y="1010816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2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7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4"/>
                </a:cubicBezTo>
                <a:cubicBezTo>
                  <a:pt x="1730354" y="994227"/>
                  <a:pt x="1729608" y="994590"/>
                  <a:pt x="1728881" y="994935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0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19" y="991510"/>
                </a:cubicBezTo>
                <a:cubicBezTo>
                  <a:pt x="1566513" y="992026"/>
                  <a:pt x="1569287" y="992563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7"/>
                  <a:pt x="1566819" y="989693"/>
                  <a:pt x="1564045" y="989386"/>
                </a:cubicBezTo>
                <a:close/>
                <a:moveTo>
                  <a:pt x="72214" y="986075"/>
                </a:moveTo>
                <a:cubicBezTo>
                  <a:pt x="72940" y="986535"/>
                  <a:pt x="73668" y="986974"/>
                  <a:pt x="74414" y="987434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0"/>
                  <a:pt x="70549" y="987568"/>
                  <a:pt x="72214" y="986075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5" y="990017"/>
                  <a:pt x="1783182" y="992410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3" y="988755"/>
                  <a:pt x="1782953" y="986478"/>
                  <a:pt x="1784043" y="984182"/>
                </a:cubicBezTo>
                <a:close/>
                <a:moveTo>
                  <a:pt x="1598141" y="978174"/>
                </a:moveTo>
                <a:cubicBezTo>
                  <a:pt x="1597911" y="978653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6"/>
                  <a:pt x="1599135" y="979418"/>
                  <a:pt x="1599384" y="978939"/>
                </a:cubicBezTo>
                <a:cubicBezTo>
                  <a:pt x="1598964" y="978690"/>
                  <a:pt x="1598543" y="978442"/>
                  <a:pt x="1598141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7" y="974577"/>
                  <a:pt x="88600" y="974748"/>
                </a:cubicBezTo>
                <a:cubicBezTo>
                  <a:pt x="88868" y="975228"/>
                  <a:pt x="89040" y="975954"/>
                  <a:pt x="89442" y="976107"/>
                </a:cubicBezTo>
                <a:cubicBezTo>
                  <a:pt x="89825" y="976260"/>
                  <a:pt x="90435" y="975820"/>
                  <a:pt x="90953" y="975648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6" y="987664"/>
                </a:cubicBezTo>
                <a:lnTo>
                  <a:pt x="1676026" y="978086"/>
                </a:lnTo>
                <a:lnTo>
                  <a:pt x="1677146" y="978119"/>
                </a:lnTo>
                <a:cubicBezTo>
                  <a:pt x="1678693" y="976476"/>
                  <a:pt x="1679430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3" y="962198"/>
                  <a:pt x="149273" y="963326"/>
                  <a:pt x="149063" y="964455"/>
                </a:cubicBezTo>
                <a:cubicBezTo>
                  <a:pt x="151532" y="964818"/>
                  <a:pt x="154000" y="965201"/>
                  <a:pt x="156468" y="965564"/>
                </a:cubicBezTo>
                <a:cubicBezTo>
                  <a:pt x="156621" y="964627"/>
                  <a:pt x="156792" y="963709"/>
                  <a:pt x="156945" y="962771"/>
                </a:cubicBezTo>
                <a:cubicBezTo>
                  <a:pt x="154535" y="962216"/>
                  <a:pt x="152105" y="961643"/>
                  <a:pt x="149694" y="961069"/>
                </a:cubicBezTo>
                <a:close/>
                <a:moveTo>
                  <a:pt x="1661511" y="960914"/>
                </a:moveTo>
                <a:cubicBezTo>
                  <a:pt x="1661378" y="961183"/>
                  <a:pt x="1661109" y="961490"/>
                  <a:pt x="1661186" y="961699"/>
                </a:cubicBezTo>
                <a:cubicBezTo>
                  <a:pt x="1661244" y="961892"/>
                  <a:pt x="1661664" y="961968"/>
                  <a:pt x="1661933" y="962083"/>
                </a:cubicBezTo>
                <a:cubicBezTo>
                  <a:pt x="1662066" y="961815"/>
                  <a:pt x="1662335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8" y="957988"/>
                </a:moveTo>
                <a:cubicBezTo>
                  <a:pt x="1685371" y="959671"/>
                  <a:pt x="1684414" y="961336"/>
                  <a:pt x="1683476" y="963021"/>
                </a:cubicBezTo>
                <a:cubicBezTo>
                  <a:pt x="1684147" y="963384"/>
                  <a:pt x="1684816" y="963766"/>
                  <a:pt x="1685467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8"/>
                  <a:pt x="1686920" y="958313"/>
                  <a:pt x="1686328" y="957988"/>
                </a:cubicBezTo>
                <a:close/>
                <a:moveTo>
                  <a:pt x="1640657" y="955327"/>
                </a:moveTo>
                <a:cubicBezTo>
                  <a:pt x="1641134" y="955652"/>
                  <a:pt x="1641612" y="955958"/>
                  <a:pt x="1642092" y="956283"/>
                </a:cubicBezTo>
                <a:cubicBezTo>
                  <a:pt x="1641269" y="957718"/>
                  <a:pt x="1640447" y="959174"/>
                  <a:pt x="1639623" y="960608"/>
                </a:cubicBezTo>
                <a:cubicBezTo>
                  <a:pt x="1638935" y="960110"/>
                  <a:pt x="1638264" y="959593"/>
                  <a:pt x="1637595" y="959077"/>
                </a:cubicBezTo>
                <a:cubicBezTo>
                  <a:pt x="1638609" y="957833"/>
                  <a:pt x="1639643" y="956570"/>
                  <a:pt x="1640657" y="955327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8" y="948976"/>
                  <a:pt x="1629845" y="949167"/>
                </a:cubicBezTo>
                <a:cubicBezTo>
                  <a:pt x="1629941" y="949684"/>
                  <a:pt x="1630208" y="950181"/>
                  <a:pt x="1630400" y="950679"/>
                </a:cubicBezTo>
                <a:cubicBezTo>
                  <a:pt x="1630726" y="950353"/>
                  <a:pt x="1631089" y="950028"/>
                  <a:pt x="1631435" y="949703"/>
                </a:cubicBezTo>
                <a:cubicBezTo>
                  <a:pt x="1631069" y="949302"/>
                  <a:pt x="1630687" y="948900"/>
                  <a:pt x="1630324" y="948497"/>
                </a:cubicBezTo>
                <a:close/>
                <a:moveTo>
                  <a:pt x="1720806" y="944863"/>
                </a:moveTo>
                <a:cubicBezTo>
                  <a:pt x="1722605" y="950047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29"/>
                  <a:pt x="1724213" y="946948"/>
                  <a:pt x="1720806" y="944863"/>
                </a:cubicBezTo>
                <a:close/>
                <a:moveTo>
                  <a:pt x="1672915" y="942413"/>
                </a:moveTo>
                <a:cubicBezTo>
                  <a:pt x="1672685" y="942929"/>
                  <a:pt x="1672436" y="943465"/>
                  <a:pt x="1672207" y="943982"/>
                </a:cubicBezTo>
                <a:cubicBezTo>
                  <a:pt x="1672743" y="944001"/>
                  <a:pt x="1673279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6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2" y="938222"/>
                  <a:pt x="1817299" y="938414"/>
                </a:cubicBezTo>
                <a:cubicBezTo>
                  <a:pt x="1817375" y="938625"/>
                  <a:pt x="1817144" y="938931"/>
                  <a:pt x="1817048" y="939199"/>
                </a:cubicBezTo>
                <a:cubicBezTo>
                  <a:pt x="1816781" y="939218"/>
                  <a:pt x="1816514" y="939218"/>
                  <a:pt x="1816246" y="939238"/>
                </a:cubicBezTo>
                <a:cubicBezTo>
                  <a:pt x="1816361" y="938817"/>
                  <a:pt x="1816475" y="938396"/>
                  <a:pt x="1816609" y="937975"/>
                </a:cubicBezTo>
                <a:close/>
                <a:moveTo>
                  <a:pt x="1595079" y="934894"/>
                </a:moveTo>
                <a:cubicBezTo>
                  <a:pt x="1594659" y="934760"/>
                  <a:pt x="1593320" y="935965"/>
                  <a:pt x="1593396" y="936329"/>
                </a:cubicBezTo>
                <a:cubicBezTo>
                  <a:pt x="1593626" y="937344"/>
                  <a:pt x="1594200" y="938625"/>
                  <a:pt x="1595022" y="939008"/>
                </a:cubicBezTo>
                <a:cubicBezTo>
                  <a:pt x="1595558" y="939257"/>
                  <a:pt x="1596744" y="938146"/>
                  <a:pt x="1598409" y="937209"/>
                </a:cubicBezTo>
                <a:cubicBezTo>
                  <a:pt x="1596821" y="936041"/>
                  <a:pt x="1596036" y="935181"/>
                  <a:pt x="1595079" y="934894"/>
                </a:cubicBezTo>
                <a:close/>
                <a:moveTo>
                  <a:pt x="1691168" y="934128"/>
                </a:moveTo>
                <a:cubicBezTo>
                  <a:pt x="1689389" y="936770"/>
                  <a:pt x="1687609" y="939409"/>
                  <a:pt x="1685830" y="942050"/>
                </a:cubicBezTo>
                <a:cubicBezTo>
                  <a:pt x="1686653" y="942546"/>
                  <a:pt x="1687495" y="943064"/>
                  <a:pt x="1688338" y="943563"/>
                </a:cubicBezTo>
                <a:cubicBezTo>
                  <a:pt x="1689868" y="940748"/>
                  <a:pt x="1691398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1" y="925059"/>
                </a:moveTo>
                <a:cubicBezTo>
                  <a:pt x="1678904" y="927144"/>
                  <a:pt x="1677755" y="929249"/>
                  <a:pt x="1676607" y="931335"/>
                </a:cubicBezTo>
                <a:cubicBezTo>
                  <a:pt x="1677296" y="931698"/>
                  <a:pt x="1677985" y="932062"/>
                  <a:pt x="1678675" y="932445"/>
                </a:cubicBezTo>
                <a:cubicBezTo>
                  <a:pt x="1679765" y="930493"/>
                  <a:pt x="1680855" y="928541"/>
                  <a:pt x="1681966" y="926608"/>
                </a:cubicBezTo>
                <a:cubicBezTo>
                  <a:pt x="1681334" y="926092"/>
                  <a:pt x="1680683" y="925575"/>
                  <a:pt x="1680051" y="925059"/>
                </a:cubicBezTo>
                <a:close/>
                <a:moveTo>
                  <a:pt x="74086" y="924657"/>
                </a:moveTo>
                <a:cubicBezTo>
                  <a:pt x="74391" y="925422"/>
                  <a:pt x="75061" y="926800"/>
                  <a:pt x="74926" y="926876"/>
                </a:cubicBezTo>
                <a:cubicBezTo>
                  <a:pt x="73511" y="927756"/>
                  <a:pt x="71961" y="928426"/>
                  <a:pt x="70468" y="929154"/>
                </a:cubicBezTo>
                <a:cubicBezTo>
                  <a:pt x="70105" y="928388"/>
                  <a:pt x="69742" y="927603"/>
                  <a:pt x="69378" y="926838"/>
                </a:cubicBezTo>
                <a:cubicBezTo>
                  <a:pt x="70947" y="926111"/>
                  <a:pt x="72517" y="925383"/>
                  <a:pt x="74086" y="924657"/>
                </a:cubicBezTo>
                <a:close/>
                <a:moveTo>
                  <a:pt x="111982" y="919606"/>
                </a:moveTo>
                <a:cubicBezTo>
                  <a:pt x="111636" y="919874"/>
                  <a:pt x="111311" y="920160"/>
                  <a:pt x="110968" y="920428"/>
                </a:cubicBezTo>
                <a:lnTo>
                  <a:pt x="113800" y="923031"/>
                </a:lnTo>
                <a:lnTo>
                  <a:pt x="113952" y="923317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5" y="926723"/>
                  <a:pt x="116650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0"/>
                </a:moveTo>
                <a:cubicBezTo>
                  <a:pt x="1838040" y="917635"/>
                  <a:pt x="1838537" y="918209"/>
                  <a:pt x="1838957" y="918496"/>
                </a:cubicBezTo>
                <a:cubicBezTo>
                  <a:pt x="1838766" y="918993"/>
                  <a:pt x="1838556" y="919490"/>
                  <a:pt x="1838364" y="919989"/>
                </a:cubicBezTo>
                <a:cubicBezTo>
                  <a:pt x="1837808" y="919625"/>
                  <a:pt x="1837254" y="919261"/>
                  <a:pt x="1836699" y="918917"/>
                </a:cubicBezTo>
                <a:cubicBezTo>
                  <a:pt x="1837044" y="918514"/>
                  <a:pt x="1837331" y="917903"/>
                  <a:pt x="1837772" y="917750"/>
                </a:cubicBezTo>
                <a:close/>
                <a:moveTo>
                  <a:pt x="1687400" y="916507"/>
                </a:moveTo>
                <a:cubicBezTo>
                  <a:pt x="1687093" y="916926"/>
                  <a:pt x="1686767" y="917329"/>
                  <a:pt x="1686463" y="917750"/>
                </a:cubicBezTo>
                <a:cubicBezTo>
                  <a:pt x="1686902" y="917845"/>
                  <a:pt x="1687342" y="917999"/>
                  <a:pt x="1687781" y="917999"/>
                </a:cubicBezTo>
                <a:cubicBezTo>
                  <a:pt x="1687954" y="917999"/>
                  <a:pt x="1688279" y="917482"/>
                  <a:pt x="1688240" y="917406"/>
                </a:cubicBezTo>
                <a:cubicBezTo>
                  <a:pt x="1688030" y="917081"/>
                  <a:pt x="1687687" y="916812"/>
                  <a:pt x="1687400" y="916507"/>
                </a:cubicBezTo>
                <a:close/>
                <a:moveTo>
                  <a:pt x="1603058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2" y="919529"/>
                  <a:pt x="1607592" y="919682"/>
                  <a:pt x="1610042" y="919817"/>
                </a:cubicBezTo>
                <a:cubicBezTo>
                  <a:pt x="1610099" y="918803"/>
                  <a:pt x="1610138" y="917807"/>
                  <a:pt x="1610195" y="916793"/>
                </a:cubicBezTo>
                <a:cubicBezTo>
                  <a:pt x="1607803" y="916602"/>
                  <a:pt x="1605431" y="916411"/>
                  <a:pt x="1603058" y="916220"/>
                </a:cubicBezTo>
                <a:close/>
                <a:moveTo>
                  <a:pt x="1814541" y="915836"/>
                </a:moveTo>
                <a:cubicBezTo>
                  <a:pt x="1814581" y="915779"/>
                  <a:pt x="1815077" y="915951"/>
                  <a:pt x="1815346" y="916009"/>
                </a:cubicBezTo>
                <a:cubicBezTo>
                  <a:pt x="1815077" y="917041"/>
                  <a:pt x="1814810" y="918075"/>
                  <a:pt x="1814541" y="919108"/>
                </a:cubicBezTo>
                <a:cubicBezTo>
                  <a:pt x="1814120" y="918955"/>
                  <a:pt x="1813680" y="918802"/>
                  <a:pt x="1813221" y="918629"/>
                </a:cubicBezTo>
                <a:cubicBezTo>
                  <a:pt x="1813643" y="917692"/>
                  <a:pt x="1814063" y="916755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2"/>
                  <a:pt x="1641555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6" y="910211"/>
                </a:moveTo>
                <a:cubicBezTo>
                  <a:pt x="1668323" y="911532"/>
                  <a:pt x="1666468" y="913062"/>
                  <a:pt x="1664937" y="912776"/>
                </a:cubicBezTo>
                <a:cubicBezTo>
                  <a:pt x="1659617" y="911799"/>
                  <a:pt x="1657397" y="915033"/>
                  <a:pt x="1655369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4" y="955616"/>
                  <a:pt x="1631587" y="960801"/>
                  <a:pt x="1627951" y="966177"/>
                </a:cubicBezTo>
                <a:cubicBezTo>
                  <a:pt x="1627262" y="965851"/>
                  <a:pt x="1626574" y="965527"/>
                  <a:pt x="1625884" y="965220"/>
                </a:cubicBezTo>
                <a:cubicBezTo>
                  <a:pt x="1626113" y="962351"/>
                  <a:pt x="1626344" y="959499"/>
                  <a:pt x="1626574" y="956630"/>
                </a:cubicBezTo>
                <a:cubicBezTo>
                  <a:pt x="1626211" y="956610"/>
                  <a:pt x="1625846" y="956591"/>
                  <a:pt x="1625483" y="956572"/>
                </a:cubicBezTo>
                <a:cubicBezTo>
                  <a:pt x="1621331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3" y="1000809"/>
                  <a:pt x="1619878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3" y="976681"/>
                </a:cubicBezTo>
                <a:cubicBezTo>
                  <a:pt x="1634879" y="976663"/>
                  <a:pt x="1635374" y="975228"/>
                  <a:pt x="1636159" y="974079"/>
                </a:cubicBezTo>
                <a:cubicBezTo>
                  <a:pt x="1634629" y="973084"/>
                  <a:pt x="1633213" y="972166"/>
                  <a:pt x="1631816" y="971248"/>
                </a:cubicBezTo>
                <a:cubicBezTo>
                  <a:pt x="1634018" y="966159"/>
                  <a:pt x="1634054" y="966349"/>
                  <a:pt x="1638992" y="965048"/>
                </a:cubicBezTo>
                <a:cubicBezTo>
                  <a:pt x="1640503" y="964646"/>
                  <a:pt x="1642319" y="963174"/>
                  <a:pt x="1642857" y="961757"/>
                </a:cubicBezTo>
                <a:cubicBezTo>
                  <a:pt x="1645190" y="955443"/>
                  <a:pt x="1649114" y="950353"/>
                  <a:pt x="1648328" y="942050"/>
                </a:cubicBezTo>
                <a:cubicBezTo>
                  <a:pt x="1647678" y="935162"/>
                  <a:pt x="1655064" y="927527"/>
                  <a:pt x="1659273" y="919453"/>
                </a:cubicBezTo>
                <a:cubicBezTo>
                  <a:pt x="1661493" y="922496"/>
                  <a:pt x="1662468" y="923854"/>
                  <a:pt x="1664075" y="926034"/>
                </a:cubicBezTo>
                <a:cubicBezTo>
                  <a:pt x="1666754" y="920390"/>
                  <a:pt x="1668954" y="915741"/>
                  <a:pt x="1671576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1" y="912029"/>
                  <a:pt x="1622708" y="913368"/>
                </a:cubicBezTo>
                <a:cubicBezTo>
                  <a:pt x="1623130" y="913503"/>
                  <a:pt x="1623569" y="913637"/>
                  <a:pt x="1623991" y="913751"/>
                </a:cubicBezTo>
                <a:cubicBezTo>
                  <a:pt x="1624546" y="912507"/>
                  <a:pt x="1625099" y="911244"/>
                  <a:pt x="1625636" y="909962"/>
                </a:cubicBezTo>
                <a:cubicBezTo>
                  <a:pt x="1625044" y="909771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5" y="908661"/>
                  <a:pt x="181113" y="909656"/>
                </a:cubicBezTo>
                <a:cubicBezTo>
                  <a:pt x="180978" y="910001"/>
                  <a:pt x="182394" y="911455"/>
                  <a:pt x="182700" y="911340"/>
                </a:cubicBezTo>
                <a:cubicBezTo>
                  <a:pt x="183714" y="910957"/>
                  <a:pt x="184652" y="910193"/>
                  <a:pt x="185322" y="909332"/>
                </a:cubicBezTo>
                <a:cubicBezTo>
                  <a:pt x="185456" y="909159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0" y="905657"/>
                  <a:pt x="1665014" y="906060"/>
                  <a:pt x="1664879" y="906328"/>
                </a:cubicBezTo>
                <a:cubicBezTo>
                  <a:pt x="1665146" y="906441"/>
                  <a:pt x="1665454" y="906710"/>
                  <a:pt x="1665663" y="906652"/>
                </a:cubicBezTo>
                <a:cubicBezTo>
                  <a:pt x="1665855" y="906575"/>
                  <a:pt x="1665932" y="906175"/>
                  <a:pt x="1666046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2" y="902347"/>
                  <a:pt x="1844736" y="902634"/>
                  <a:pt x="1845768" y="902902"/>
                </a:cubicBezTo>
                <a:cubicBezTo>
                  <a:pt x="1845195" y="905370"/>
                  <a:pt x="1844601" y="907838"/>
                  <a:pt x="1844028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5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8" y="885701"/>
                  <a:pt x="170130" y="885950"/>
                </a:cubicBezTo>
                <a:cubicBezTo>
                  <a:pt x="170646" y="886160"/>
                  <a:pt x="171163" y="886505"/>
                  <a:pt x="171679" y="886543"/>
                </a:cubicBezTo>
                <a:cubicBezTo>
                  <a:pt x="171891" y="886562"/>
                  <a:pt x="172138" y="885893"/>
                  <a:pt x="172350" y="885529"/>
                </a:cubicBezTo>
                <a:cubicBezTo>
                  <a:pt x="172062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8" y="884840"/>
                  <a:pt x="78190" y="885356"/>
                  <a:pt x="78612" y="885586"/>
                </a:cubicBezTo>
                <a:cubicBezTo>
                  <a:pt x="78342" y="886064"/>
                  <a:pt x="78153" y="886656"/>
                  <a:pt x="77751" y="886925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5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7"/>
                  <a:pt x="1706361" y="881147"/>
                  <a:pt x="1706380" y="881359"/>
                </a:cubicBezTo>
                <a:cubicBezTo>
                  <a:pt x="1706438" y="881856"/>
                  <a:pt x="1706648" y="882333"/>
                  <a:pt x="1706782" y="882830"/>
                </a:cubicBezTo>
                <a:cubicBezTo>
                  <a:pt x="1707164" y="882430"/>
                  <a:pt x="1707547" y="882027"/>
                  <a:pt x="1707930" y="881645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5"/>
                  <a:pt x="1713038" y="888494"/>
                  <a:pt x="1708925" y="895631"/>
                </a:cubicBezTo>
                <a:cubicBezTo>
                  <a:pt x="1710074" y="896378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69"/>
                  <a:pt x="1754921" y="880746"/>
                  <a:pt x="1750579" y="884648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8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8"/>
                </a:lnTo>
                <a:lnTo>
                  <a:pt x="1764143" y="885395"/>
                </a:lnTo>
                <a:cubicBezTo>
                  <a:pt x="1763704" y="880764"/>
                  <a:pt x="1763417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5" y="875589"/>
                </a:lnTo>
                <a:lnTo>
                  <a:pt x="1743595" y="879571"/>
                </a:lnTo>
                <a:cubicBezTo>
                  <a:pt x="1742834" y="881209"/>
                  <a:pt x="1742916" y="883204"/>
                  <a:pt x="1744436" y="885797"/>
                </a:cubicBezTo>
                <a:lnTo>
                  <a:pt x="1747695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2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8" y="869782"/>
                  <a:pt x="160313" y="870242"/>
                </a:cubicBezTo>
                <a:cubicBezTo>
                  <a:pt x="160352" y="870413"/>
                  <a:pt x="160964" y="870643"/>
                  <a:pt x="161021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5"/>
                </a:moveTo>
                <a:cubicBezTo>
                  <a:pt x="68226" y="867965"/>
                  <a:pt x="68724" y="868442"/>
                  <a:pt x="69222" y="868920"/>
                </a:cubicBezTo>
                <a:cubicBezTo>
                  <a:pt x="68226" y="869993"/>
                  <a:pt x="67251" y="871064"/>
                  <a:pt x="66255" y="872136"/>
                </a:cubicBezTo>
                <a:cubicBezTo>
                  <a:pt x="65891" y="871867"/>
                  <a:pt x="65529" y="871581"/>
                  <a:pt x="65146" y="871312"/>
                </a:cubicBezTo>
                <a:cubicBezTo>
                  <a:pt x="66007" y="870029"/>
                  <a:pt x="66849" y="868768"/>
                  <a:pt x="67710" y="867485"/>
                </a:cubicBezTo>
                <a:close/>
                <a:moveTo>
                  <a:pt x="1843491" y="867122"/>
                </a:moveTo>
                <a:cubicBezTo>
                  <a:pt x="1843682" y="867314"/>
                  <a:pt x="1843892" y="867485"/>
                  <a:pt x="1844085" y="867677"/>
                </a:cubicBezTo>
                <a:cubicBezTo>
                  <a:pt x="1843969" y="867925"/>
                  <a:pt x="1843913" y="868289"/>
                  <a:pt x="1843721" y="868403"/>
                </a:cubicBezTo>
                <a:cubicBezTo>
                  <a:pt x="1843548" y="868518"/>
                  <a:pt x="1843205" y="868365"/>
                  <a:pt x="1842936" y="868328"/>
                </a:cubicBezTo>
                <a:cubicBezTo>
                  <a:pt x="1843128" y="867925"/>
                  <a:pt x="1843301" y="867524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2"/>
                  <a:pt x="122083" y="870050"/>
                </a:cubicBezTo>
                <a:lnTo>
                  <a:pt x="136907" y="875351"/>
                </a:lnTo>
                <a:lnTo>
                  <a:pt x="136952" y="875445"/>
                </a:lnTo>
                <a:lnTo>
                  <a:pt x="137056" y="875690"/>
                </a:lnTo>
                <a:lnTo>
                  <a:pt x="137908" y="881090"/>
                </a:lnTo>
                <a:cubicBezTo>
                  <a:pt x="138348" y="880975"/>
                  <a:pt x="138787" y="880860"/>
                  <a:pt x="139227" y="880746"/>
                </a:cubicBezTo>
                <a:lnTo>
                  <a:pt x="137056" y="875690"/>
                </a:lnTo>
                <a:lnTo>
                  <a:pt x="137009" y="875387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7"/>
                  <a:pt x="1766938" y="865803"/>
                  <a:pt x="1766995" y="865859"/>
                </a:cubicBezTo>
                <a:cubicBezTo>
                  <a:pt x="1767263" y="866147"/>
                  <a:pt x="1767626" y="866377"/>
                  <a:pt x="1767952" y="866606"/>
                </a:cubicBezTo>
                <a:cubicBezTo>
                  <a:pt x="1768201" y="866184"/>
                  <a:pt x="1768468" y="865764"/>
                  <a:pt x="1768736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6" y="864405"/>
                </a:cubicBezTo>
                <a:cubicBezTo>
                  <a:pt x="1692145" y="864425"/>
                  <a:pt x="1692451" y="864558"/>
                  <a:pt x="1692622" y="864444"/>
                </a:cubicBezTo>
                <a:cubicBezTo>
                  <a:pt x="1692794" y="864329"/>
                  <a:pt x="1692853" y="864004"/>
                  <a:pt x="1692967" y="863774"/>
                </a:cubicBezTo>
                <a:cubicBezTo>
                  <a:pt x="1692776" y="863621"/>
                  <a:pt x="1692584" y="863448"/>
                  <a:pt x="1692412" y="863296"/>
                </a:cubicBezTo>
                <a:close/>
                <a:moveTo>
                  <a:pt x="141945" y="852868"/>
                </a:moveTo>
                <a:cubicBezTo>
                  <a:pt x="143591" y="856407"/>
                  <a:pt x="144164" y="860234"/>
                  <a:pt x="146307" y="861631"/>
                </a:cubicBezTo>
                <a:cubicBezTo>
                  <a:pt x="150153" y="864118"/>
                  <a:pt x="151455" y="859833"/>
                  <a:pt x="153177" y="857307"/>
                </a:cubicBezTo>
                <a:cubicBezTo>
                  <a:pt x="154076" y="855968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5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49" y="848697"/>
                </a:lnTo>
                <a:lnTo>
                  <a:pt x="1862542" y="848693"/>
                </a:lnTo>
                <a:close/>
                <a:moveTo>
                  <a:pt x="1862564" y="848672"/>
                </a:moveTo>
                <a:lnTo>
                  <a:pt x="1862564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4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6"/>
                </a:lnTo>
                <a:close/>
                <a:moveTo>
                  <a:pt x="1854359" y="845826"/>
                </a:moveTo>
                <a:lnTo>
                  <a:pt x="1862462" y="848666"/>
                </a:lnTo>
                <a:lnTo>
                  <a:pt x="1852905" y="853709"/>
                </a:lnTo>
                <a:cubicBezTo>
                  <a:pt x="1852313" y="853364"/>
                  <a:pt x="1851719" y="853039"/>
                  <a:pt x="1851126" y="852695"/>
                </a:cubicBezTo>
                <a:cubicBezTo>
                  <a:pt x="1852158" y="850322"/>
                  <a:pt x="1852560" y="847012"/>
                  <a:pt x="1854359" y="845826"/>
                </a:cubicBezTo>
                <a:close/>
                <a:moveTo>
                  <a:pt x="153540" y="845636"/>
                </a:moveTo>
                <a:cubicBezTo>
                  <a:pt x="153292" y="845559"/>
                  <a:pt x="152832" y="846191"/>
                  <a:pt x="152450" y="846497"/>
                </a:cubicBezTo>
                <a:cubicBezTo>
                  <a:pt x="152832" y="846860"/>
                  <a:pt x="153158" y="847434"/>
                  <a:pt x="153597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0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1" y="847779"/>
                </a:cubicBezTo>
                <a:cubicBezTo>
                  <a:pt x="1776084" y="847932"/>
                  <a:pt x="1776677" y="848066"/>
                  <a:pt x="1777288" y="848219"/>
                </a:cubicBezTo>
                <a:cubicBezTo>
                  <a:pt x="1777824" y="846650"/>
                  <a:pt x="1778360" y="845080"/>
                  <a:pt x="1778897" y="843530"/>
                </a:cubicBezTo>
                <a:cubicBezTo>
                  <a:pt x="1778513" y="843378"/>
                  <a:pt x="1778131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0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3"/>
                  <a:pt x="26832" y="853748"/>
                  <a:pt x="25913" y="853211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8"/>
                </a:moveTo>
                <a:cubicBezTo>
                  <a:pt x="58779" y="830729"/>
                  <a:pt x="59391" y="831380"/>
                  <a:pt x="60023" y="832012"/>
                </a:cubicBezTo>
                <a:cubicBezTo>
                  <a:pt x="58492" y="833465"/>
                  <a:pt x="56962" y="834939"/>
                  <a:pt x="55431" y="836393"/>
                </a:cubicBezTo>
                <a:cubicBezTo>
                  <a:pt x="54819" y="835800"/>
                  <a:pt x="54207" y="835169"/>
                  <a:pt x="53594" y="834537"/>
                </a:cubicBezTo>
                <a:cubicBezTo>
                  <a:pt x="55105" y="833064"/>
                  <a:pt x="56617" y="831591"/>
                  <a:pt x="58147" y="830098"/>
                </a:cubicBezTo>
                <a:close/>
                <a:moveTo>
                  <a:pt x="145580" y="829162"/>
                </a:moveTo>
                <a:cubicBezTo>
                  <a:pt x="145313" y="829162"/>
                  <a:pt x="145007" y="829965"/>
                  <a:pt x="144719" y="830405"/>
                </a:cubicBezTo>
                <a:cubicBezTo>
                  <a:pt x="145485" y="830691"/>
                  <a:pt x="146213" y="831074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5"/>
                  <a:pt x="1830691" y="823764"/>
                  <a:pt x="1830404" y="824206"/>
                </a:cubicBezTo>
                <a:cubicBezTo>
                  <a:pt x="1830040" y="823898"/>
                  <a:pt x="1829351" y="823554"/>
                  <a:pt x="1829369" y="823267"/>
                </a:cubicBezTo>
                <a:cubicBezTo>
                  <a:pt x="1829390" y="822808"/>
                  <a:pt x="1829887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1"/>
                </a:cubicBezTo>
                <a:cubicBezTo>
                  <a:pt x="73572" y="817183"/>
                  <a:pt x="73419" y="814544"/>
                  <a:pt x="73246" y="811884"/>
                </a:cubicBezTo>
                <a:cubicBezTo>
                  <a:pt x="74127" y="811787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4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8"/>
                  <a:pt x="1909770" y="809874"/>
                  <a:pt x="1908948" y="811214"/>
                </a:cubicBezTo>
                <a:cubicBezTo>
                  <a:pt x="1907952" y="812860"/>
                  <a:pt x="1907120" y="813351"/>
                  <a:pt x="1906419" y="813081"/>
                </a:cubicBezTo>
                <a:lnTo>
                  <a:pt x="1904698" y="810400"/>
                </a:lnTo>
                <a:close/>
                <a:moveTo>
                  <a:pt x="1763570" y="804918"/>
                </a:moveTo>
                <a:cubicBezTo>
                  <a:pt x="1762384" y="807062"/>
                  <a:pt x="1761217" y="809128"/>
                  <a:pt x="1760068" y="811196"/>
                </a:cubicBezTo>
                <a:cubicBezTo>
                  <a:pt x="1760719" y="811692"/>
                  <a:pt x="1761389" y="812170"/>
                  <a:pt x="1762039" y="812669"/>
                </a:cubicBezTo>
                <a:cubicBezTo>
                  <a:pt x="1763129" y="810546"/>
                  <a:pt x="1764220" y="808420"/>
                  <a:pt x="1765216" y="806240"/>
                </a:cubicBezTo>
                <a:cubicBezTo>
                  <a:pt x="1765273" y="806125"/>
                  <a:pt x="1764373" y="805570"/>
                  <a:pt x="1763570" y="804918"/>
                </a:cubicBezTo>
                <a:close/>
                <a:moveTo>
                  <a:pt x="1686691" y="799026"/>
                </a:moveTo>
                <a:cubicBezTo>
                  <a:pt x="1686385" y="799428"/>
                  <a:pt x="1686079" y="799829"/>
                  <a:pt x="1685792" y="800250"/>
                </a:cubicBezTo>
                <a:cubicBezTo>
                  <a:pt x="1686174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2"/>
                  <a:pt x="1686691" y="799026"/>
                </a:cubicBezTo>
                <a:close/>
                <a:moveTo>
                  <a:pt x="1769099" y="792253"/>
                </a:moveTo>
                <a:cubicBezTo>
                  <a:pt x="1765847" y="796538"/>
                  <a:pt x="1765962" y="799121"/>
                  <a:pt x="1769750" y="800939"/>
                </a:cubicBezTo>
                <a:cubicBezTo>
                  <a:pt x="1770057" y="801092"/>
                  <a:pt x="1770745" y="800423"/>
                  <a:pt x="1771626" y="799926"/>
                </a:cubicBezTo>
                <a:cubicBezTo>
                  <a:pt x="1770918" y="797745"/>
                  <a:pt x="1770191" y="795505"/>
                  <a:pt x="1769099" y="792253"/>
                </a:cubicBezTo>
                <a:close/>
                <a:moveTo>
                  <a:pt x="1760929" y="789479"/>
                </a:moveTo>
                <a:cubicBezTo>
                  <a:pt x="1759418" y="791698"/>
                  <a:pt x="1757926" y="793917"/>
                  <a:pt x="1756433" y="796155"/>
                </a:cubicBezTo>
                <a:cubicBezTo>
                  <a:pt x="1757045" y="796538"/>
                  <a:pt x="1757677" y="796902"/>
                  <a:pt x="1758289" y="797285"/>
                </a:cubicBezTo>
                <a:cubicBezTo>
                  <a:pt x="1759628" y="794950"/>
                  <a:pt x="1760968" y="792616"/>
                  <a:pt x="1762307" y="790281"/>
                </a:cubicBezTo>
                <a:cubicBezTo>
                  <a:pt x="1761848" y="790014"/>
                  <a:pt x="1761389" y="789746"/>
                  <a:pt x="1760929" y="789479"/>
                </a:cubicBezTo>
                <a:close/>
                <a:moveTo>
                  <a:pt x="1692259" y="789383"/>
                </a:moveTo>
                <a:cubicBezTo>
                  <a:pt x="1691800" y="790493"/>
                  <a:pt x="1691360" y="791583"/>
                  <a:pt x="1690921" y="792674"/>
                </a:cubicBezTo>
                <a:cubicBezTo>
                  <a:pt x="1691417" y="792864"/>
                  <a:pt x="1691896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59" y="789383"/>
                </a:cubicBezTo>
                <a:close/>
                <a:moveTo>
                  <a:pt x="1675536" y="787545"/>
                </a:moveTo>
                <a:cubicBezTo>
                  <a:pt x="1675115" y="787891"/>
                  <a:pt x="1674675" y="788215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8" y="788943"/>
                  <a:pt x="1675517" y="788617"/>
                  <a:pt x="1675880" y="788215"/>
                </a:cubicBezTo>
                <a:cubicBezTo>
                  <a:pt x="1675939" y="788177"/>
                  <a:pt x="1675670" y="787795"/>
                  <a:pt x="1675536" y="787545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4"/>
                  <a:pt x="62887" y="786090"/>
                </a:cubicBezTo>
                <a:cubicBezTo>
                  <a:pt x="62410" y="786378"/>
                  <a:pt x="61683" y="787009"/>
                  <a:pt x="61530" y="786893"/>
                </a:cubicBezTo>
                <a:cubicBezTo>
                  <a:pt x="60936" y="786455"/>
                  <a:pt x="60534" y="785765"/>
                  <a:pt x="60075" y="785173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8" y="786935"/>
                  <a:pt x="1728461" y="793649"/>
                </a:cubicBezTo>
                <a:cubicBezTo>
                  <a:pt x="1737778" y="795792"/>
                  <a:pt x="1734927" y="786455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2"/>
                  <a:pt x="957682" y="780830"/>
                  <a:pt x="957300" y="781289"/>
                </a:cubicBezTo>
                <a:cubicBezTo>
                  <a:pt x="957911" y="781768"/>
                  <a:pt x="958638" y="782724"/>
                  <a:pt x="959098" y="782591"/>
                </a:cubicBezTo>
                <a:cubicBezTo>
                  <a:pt x="959767" y="782418"/>
                  <a:pt x="960246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0"/>
                  <a:pt x="844200" y="777883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8" y="771206"/>
                  <a:pt x="52259" y="772258"/>
                  <a:pt x="56928" y="773655"/>
                </a:cubicBezTo>
                <a:cubicBezTo>
                  <a:pt x="55436" y="775893"/>
                  <a:pt x="54383" y="777482"/>
                  <a:pt x="53331" y="779051"/>
                </a:cubicBezTo>
                <a:cubicBezTo>
                  <a:pt x="50020" y="776793"/>
                  <a:pt x="46710" y="774554"/>
                  <a:pt x="43401" y="772297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7"/>
                  <a:pt x="1869149" y="767856"/>
                  <a:pt x="1869282" y="768087"/>
                </a:cubicBezTo>
                <a:cubicBezTo>
                  <a:pt x="1868919" y="768374"/>
                  <a:pt x="1868537" y="768680"/>
                  <a:pt x="1868174" y="768967"/>
                </a:cubicBezTo>
                <a:cubicBezTo>
                  <a:pt x="1868021" y="768737"/>
                  <a:pt x="1867713" y="768374"/>
                  <a:pt x="1867752" y="768317"/>
                </a:cubicBezTo>
                <a:cubicBezTo>
                  <a:pt x="1868076" y="767972"/>
                  <a:pt x="1868480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2" y="762175"/>
                  <a:pt x="982746" y="764872"/>
                  <a:pt x="984507" y="774669"/>
                </a:cubicBezTo>
                <a:cubicBezTo>
                  <a:pt x="987051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4" y="768776"/>
                </a:cubicBezTo>
                <a:cubicBezTo>
                  <a:pt x="967268" y="769235"/>
                  <a:pt x="967842" y="769694"/>
                  <a:pt x="968434" y="770153"/>
                </a:cubicBezTo>
                <a:cubicBezTo>
                  <a:pt x="970731" y="768909"/>
                  <a:pt x="973028" y="767685"/>
                  <a:pt x="975648" y="766269"/>
                </a:cubicBezTo>
                <a:cubicBezTo>
                  <a:pt x="974098" y="764069"/>
                  <a:pt x="973046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4"/>
                  <a:pt x="1777499" y="772391"/>
                  <a:pt x="1773481" y="779128"/>
                </a:cubicBezTo>
                <a:cubicBezTo>
                  <a:pt x="1771337" y="782706"/>
                  <a:pt x="1768736" y="786972"/>
                  <a:pt x="1775376" y="789650"/>
                </a:cubicBezTo>
                <a:cubicBezTo>
                  <a:pt x="1779546" y="779414"/>
                  <a:pt x="1783508" y="769675"/>
                  <a:pt x="1787487" y="759917"/>
                </a:cubicBezTo>
                <a:cubicBezTo>
                  <a:pt x="1787067" y="759725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7"/>
                  <a:pt x="61524" y="758175"/>
                </a:cubicBezTo>
                <a:close/>
                <a:moveTo>
                  <a:pt x="64189" y="755029"/>
                </a:moveTo>
                <a:lnTo>
                  <a:pt x="64191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7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3" y="754865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7" y="756894"/>
                  <a:pt x="948956" y="758234"/>
                </a:cubicBezTo>
                <a:cubicBezTo>
                  <a:pt x="949398" y="758443"/>
                  <a:pt x="949837" y="758653"/>
                  <a:pt x="950278" y="758864"/>
                </a:cubicBezTo>
                <a:cubicBezTo>
                  <a:pt x="950927" y="757526"/>
                  <a:pt x="951559" y="756167"/>
                  <a:pt x="952211" y="754827"/>
                </a:cubicBezTo>
                <a:cubicBezTo>
                  <a:pt x="951788" y="754635"/>
                  <a:pt x="951368" y="754425"/>
                  <a:pt x="950947" y="754234"/>
                </a:cubicBezTo>
                <a:close/>
                <a:moveTo>
                  <a:pt x="1047132" y="754081"/>
                </a:moveTo>
                <a:cubicBezTo>
                  <a:pt x="1046691" y="754425"/>
                  <a:pt x="1046232" y="754789"/>
                  <a:pt x="1045811" y="755171"/>
                </a:cubicBezTo>
                <a:cubicBezTo>
                  <a:pt x="1045793" y="755171"/>
                  <a:pt x="1046118" y="755554"/>
                  <a:pt x="1046289" y="755783"/>
                </a:cubicBezTo>
                <a:cubicBezTo>
                  <a:pt x="1046730" y="755441"/>
                  <a:pt x="1047189" y="755095"/>
                  <a:pt x="1047609" y="754712"/>
                </a:cubicBezTo>
                <a:cubicBezTo>
                  <a:pt x="1047628" y="754693"/>
                  <a:pt x="1047303" y="754292"/>
                  <a:pt x="1047132" y="754081"/>
                </a:cubicBezTo>
                <a:close/>
                <a:moveTo>
                  <a:pt x="966579" y="753545"/>
                </a:moveTo>
                <a:cubicBezTo>
                  <a:pt x="964685" y="753966"/>
                  <a:pt x="962790" y="754406"/>
                  <a:pt x="960915" y="754846"/>
                </a:cubicBezTo>
                <a:cubicBezTo>
                  <a:pt x="961068" y="755535"/>
                  <a:pt x="961221" y="756225"/>
                  <a:pt x="961376" y="756931"/>
                </a:cubicBezTo>
                <a:cubicBezTo>
                  <a:pt x="963250" y="756396"/>
                  <a:pt x="965125" y="755841"/>
                  <a:pt x="967000" y="755306"/>
                </a:cubicBezTo>
                <a:cubicBezTo>
                  <a:pt x="966865" y="754712"/>
                  <a:pt x="966712" y="754138"/>
                  <a:pt x="966579" y="753545"/>
                </a:cubicBezTo>
                <a:close/>
                <a:moveTo>
                  <a:pt x="108709" y="752933"/>
                </a:moveTo>
                <a:cubicBezTo>
                  <a:pt x="108977" y="753545"/>
                  <a:pt x="109264" y="754158"/>
                  <a:pt x="109533" y="754769"/>
                </a:cubicBezTo>
                <a:cubicBezTo>
                  <a:pt x="110337" y="754158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3" y="751210"/>
                  <a:pt x="1890235" y="751594"/>
                  <a:pt x="1890635" y="751957"/>
                </a:cubicBezTo>
                <a:cubicBezTo>
                  <a:pt x="1890080" y="752492"/>
                  <a:pt x="1889507" y="753008"/>
                  <a:pt x="1888952" y="753545"/>
                </a:cubicBezTo>
                <a:cubicBezTo>
                  <a:pt x="1888684" y="753029"/>
                  <a:pt x="1888168" y="752473"/>
                  <a:pt x="1888244" y="751976"/>
                </a:cubicBezTo>
                <a:cubicBezTo>
                  <a:pt x="1888282" y="751554"/>
                  <a:pt x="1888972" y="751191"/>
                  <a:pt x="1889392" y="750827"/>
                </a:cubicBezTo>
                <a:close/>
                <a:moveTo>
                  <a:pt x="20817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5"/>
                  <a:pt x="21984" y="749144"/>
                  <a:pt x="21411" y="750119"/>
                </a:cubicBezTo>
                <a:cubicBezTo>
                  <a:pt x="20894" y="751000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59"/>
                </a:cubicBezTo>
                <a:cubicBezTo>
                  <a:pt x="18446" y="749067"/>
                  <a:pt x="19631" y="747575"/>
                  <a:pt x="20817" y="746083"/>
                </a:cubicBezTo>
                <a:close/>
                <a:moveTo>
                  <a:pt x="1793228" y="745280"/>
                </a:moveTo>
                <a:lnTo>
                  <a:pt x="1791952" y="748897"/>
                </a:lnTo>
                <a:lnTo>
                  <a:pt x="1791735" y="749163"/>
                </a:lnTo>
                <a:lnTo>
                  <a:pt x="1791615" y="749480"/>
                </a:lnTo>
                <a:lnTo>
                  <a:pt x="1789076" y="752321"/>
                </a:lnTo>
                <a:cubicBezTo>
                  <a:pt x="1789476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0" y="749240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8" y="745280"/>
                </a:cubicBezTo>
                <a:close/>
                <a:moveTo>
                  <a:pt x="56592" y="744266"/>
                </a:moveTo>
                <a:cubicBezTo>
                  <a:pt x="56956" y="744131"/>
                  <a:pt x="58068" y="744858"/>
                  <a:pt x="58029" y="745127"/>
                </a:cubicBezTo>
                <a:cubicBezTo>
                  <a:pt x="57970" y="745853"/>
                  <a:pt x="57474" y="746542"/>
                  <a:pt x="56977" y="747633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6"/>
                </a:cubicBezTo>
                <a:close/>
                <a:moveTo>
                  <a:pt x="30185" y="742523"/>
                </a:moveTo>
                <a:cubicBezTo>
                  <a:pt x="30912" y="742734"/>
                  <a:pt x="31428" y="742887"/>
                  <a:pt x="31926" y="743040"/>
                </a:cubicBezTo>
                <a:cubicBezTo>
                  <a:pt x="31467" y="743767"/>
                  <a:pt x="31104" y="744572"/>
                  <a:pt x="30510" y="745145"/>
                </a:cubicBezTo>
                <a:cubicBezTo>
                  <a:pt x="30319" y="745336"/>
                  <a:pt x="29553" y="744914"/>
                  <a:pt x="29037" y="744782"/>
                </a:cubicBezTo>
                <a:cubicBezTo>
                  <a:pt x="29439" y="744016"/>
                  <a:pt x="29822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2" y="749258"/>
                  <a:pt x="1874201" y="746810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39"/>
                  <a:pt x="45535" y="742599"/>
                </a:cubicBezTo>
                <a:cubicBezTo>
                  <a:pt x="44961" y="741968"/>
                  <a:pt x="44043" y="741375"/>
                  <a:pt x="43927" y="740667"/>
                </a:cubicBezTo>
                <a:cubicBezTo>
                  <a:pt x="43833" y="740037"/>
                  <a:pt x="44617" y="739252"/>
                  <a:pt x="45172" y="738199"/>
                </a:cubicBezTo>
                <a:close/>
                <a:moveTo>
                  <a:pt x="965871" y="734947"/>
                </a:moveTo>
                <a:cubicBezTo>
                  <a:pt x="965851" y="734929"/>
                  <a:pt x="965565" y="735329"/>
                  <a:pt x="965393" y="735541"/>
                </a:cubicBezTo>
                <a:cubicBezTo>
                  <a:pt x="965833" y="735885"/>
                  <a:pt x="966254" y="736229"/>
                  <a:pt x="966732" y="736517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1" y="735598"/>
                  <a:pt x="966330" y="735235"/>
                  <a:pt x="965871" y="734947"/>
                </a:cubicBezTo>
                <a:close/>
                <a:moveTo>
                  <a:pt x="1956914" y="732900"/>
                </a:moveTo>
                <a:cubicBezTo>
                  <a:pt x="1957086" y="732765"/>
                  <a:pt x="1957815" y="733377"/>
                  <a:pt x="1958503" y="733779"/>
                </a:cubicBezTo>
                <a:cubicBezTo>
                  <a:pt x="1957968" y="734505"/>
                  <a:pt x="1957584" y="735386"/>
                  <a:pt x="1956896" y="735788"/>
                </a:cubicBezTo>
                <a:cubicBezTo>
                  <a:pt x="1956609" y="735960"/>
                  <a:pt x="1955730" y="735176"/>
                  <a:pt x="1955116" y="734813"/>
                </a:cubicBezTo>
                <a:cubicBezTo>
                  <a:pt x="1955710" y="734143"/>
                  <a:pt x="1956225" y="733415"/>
                  <a:pt x="1956914" y="732900"/>
                </a:cubicBezTo>
                <a:close/>
                <a:moveTo>
                  <a:pt x="124284" y="730948"/>
                </a:moveTo>
                <a:cubicBezTo>
                  <a:pt x="122812" y="731484"/>
                  <a:pt x="121759" y="733148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0"/>
                  <a:pt x="126886" y="734794"/>
                  <a:pt x="128818" y="732995"/>
                </a:cubicBezTo>
                <a:cubicBezTo>
                  <a:pt x="126733" y="731983"/>
                  <a:pt x="125184" y="730604"/>
                  <a:pt x="124284" y="730948"/>
                </a:cubicBezTo>
                <a:close/>
                <a:moveTo>
                  <a:pt x="104715" y="727456"/>
                </a:moveTo>
                <a:cubicBezTo>
                  <a:pt x="100616" y="727581"/>
                  <a:pt x="96664" y="728624"/>
                  <a:pt x="92732" y="729533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2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0" y="724290"/>
                  <a:pt x="960762" y="724941"/>
                </a:cubicBezTo>
                <a:cubicBezTo>
                  <a:pt x="960628" y="725265"/>
                  <a:pt x="961297" y="726337"/>
                  <a:pt x="961605" y="726337"/>
                </a:cubicBezTo>
                <a:cubicBezTo>
                  <a:pt x="962350" y="726319"/>
                  <a:pt x="963077" y="725879"/>
                  <a:pt x="963804" y="725610"/>
                </a:cubicBezTo>
                <a:cubicBezTo>
                  <a:pt x="963461" y="724884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8" y="717459"/>
                  <a:pt x="1019713" y="719009"/>
                  <a:pt x="1018508" y="720558"/>
                </a:cubicBezTo>
                <a:cubicBezTo>
                  <a:pt x="1019177" y="721152"/>
                  <a:pt x="1019828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0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0"/>
                  <a:pt x="5882" y="715507"/>
                </a:cubicBezTo>
                <a:cubicBezTo>
                  <a:pt x="5556" y="715928"/>
                  <a:pt x="5233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0"/>
                  <a:pt x="4332" y="714896"/>
                  <a:pt x="4772" y="714723"/>
                </a:cubicBezTo>
                <a:close/>
                <a:moveTo>
                  <a:pt x="2016899" y="709939"/>
                </a:moveTo>
                <a:cubicBezTo>
                  <a:pt x="2020134" y="711701"/>
                  <a:pt x="2022736" y="713096"/>
                  <a:pt x="2027385" y="715622"/>
                </a:cubicBezTo>
                <a:cubicBezTo>
                  <a:pt x="2013590" y="718721"/>
                  <a:pt x="2012460" y="731598"/>
                  <a:pt x="2002893" y="737129"/>
                </a:cubicBezTo>
                <a:cubicBezTo>
                  <a:pt x="2005343" y="727217"/>
                  <a:pt x="2010548" y="718664"/>
                  <a:pt x="2016899" y="709939"/>
                </a:cubicBezTo>
                <a:close/>
                <a:moveTo>
                  <a:pt x="1936940" y="707070"/>
                </a:moveTo>
                <a:cubicBezTo>
                  <a:pt x="1935467" y="709309"/>
                  <a:pt x="1933994" y="711528"/>
                  <a:pt x="1932519" y="713766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5" y="712676"/>
                  <a:pt x="1936863" y="710284"/>
                  <a:pt x="1938241" y="707892"/>
                </a:cubicBezTo>
                <a:cubicBezTo>
                  <a:pt x="1937801" y="707625"/>
                  <a:pt x="1937380" y="707337"/>
                  <a:pt x="1936940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6"/>
                  <a:pt x="122161" y="707548"/>
                  <a:pt x="122332" y="708600"/>
                </a:cubicBezTo>
                <a:cubicBezTo>
                  <a:pt x="124935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8" y="699914"/>
                </a:moveTo>
                <a:cubicBezTo>
                  <a:pt x="77095" y="700641"/>
                  <a:pt x="78033" y="701368"/>
                  <a:pt x="78970" y="702115"/>
                </a:cubicBezTo>
                <a:cubicBezTo>
                  <a:pt x="75507" y="705845"/>
                  <a:pt x="72044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2"/>
                  <a:pt x="73056" y="703913"/>
                  <a:pt x="76158" y="699914"/>
                </a:cubicBezTo>
                <a:close/>
                <a:moveTo>
                  <a:pt x="1945014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6" y="698766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4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6" y="679211"/>
                </a:cubicBezTo>
                <a:cubicBezTo>
                  <a:pt x="2078607" y="679843"/>
                  <a:pt x="2076463" y="680340"/>
                  <a:pt x="2073899" y="680953"/>
                </a:cubicBezTo>
                <a:cubicBezTo>
                  <a:pt x="2075038" y="677824"/>
                  <a:pt x="2075607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2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1" y="670811"/>
                  <a:pt x="10152" y="670601"/>
                  <a:pt x="10113" y="670429"/>
                </a:cubicBezTo>
                <a:cubicBezTo>
                  <a:pt x="9999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29"/>
                  <a:pt x="108615" y="667386"/>
                  <a:pt x="107427" y="667425"/>
                </a:cubicBezTo>
                <a:cubicBezTo>
                  <a:pt x="107445" y="667769"/>
                  <a:pt x="107466" y="668115"/>
                  <a:pt x="107484" y="668458"/>
                </a:cubicBezTo>
                <a:cubicBezTo>
                  <a:pt x="108672" y="668400"/>
                  <a:pt x="109838" y="668324"/>
                  <a:pt x="111024" y="668247"/>
                </a:cubicBezTo>
                <a:cubicBezTo>
                  <a:pt x="111005" y="667922"/>
                  <a:pt x="110986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59"/>
                  <a:pt x="2029700" y="672667"/>
                  <a:pt x="2027480" y="676590"/>
                </a:cubicBezTo>
                <a:cubicBezTo>
                  <a:pt x="2024094" y="665741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4" y="684089"/>
                </a:cubicBezTo>
                <a:cubicBezTo>
                  <a:pt x="43804" y="681948"/>
                  <a:pt x="41374" y="679977"/>
                  <a:pt x="41642" y="679536"/>
                </a:cubicBezTo>
                <a:cubicBezTo>
                  <a:pt x="44952" y="673701"/>
                  <a:pt x="47516" y="667119"/>
                  <a:pt x="53982" y="663904"/>
                </a:cubicBezTo>
                <a:close/>
                <a:moveTo>
                  <a:pt x="143456" y="660039"/>
                </a:moveTo>
                <a:cubicBezTo>
                  <a:pt x="143438" y="660192"/>
                  <a:pt x="143438" y="660364"/>
                  <a:pt x="143418" y="660518"/>
                </a:cubicBezTo>
                <a:cubicBezTo>
                  <a:pt x="144203" y="660575"/>
                  <a:pt x="145007" y="660652"/>
                  <a:pt x="145791" y="660708"/>
                </a:cubicBezTo>
                <a:cubicBezTo>
                  <a:pt x="145809" y="660537"/>
                  <a:pt x="145809" y="660345"/>
                  <a:pt x="145828" y="660173"/>
                </a:cubicBezTo>
                <a:cubicBezTo>
                  <a:pt x="145046" y="660116"/>
                  <a:pt x="144261" y="660077"/>
                  <a:pt x="143456" y="660039"/>
                </a:cubicBezTo>
                <a:close/>
                <a:moveTo>
                  <a:pt x="90732" y="655963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2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2" y="655963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1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7" y="651123"/>
                  <a:pt x="960954" y="651314"/>
                  <a:pt x="960781" y="651506"/>
                </a:cubicBezTo>
                <a:cubicBezTo>
                  <a:pt x="961144" y="651677"/>
                  <a:pt x="961528" y="651831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2" y="651085"/>
                  <a:pt x="961508" y="651047"/>
                  <a:pt x="961279" y="650932"/>
                </a:cubicBezTo>
                <a:close/>
                <a:moveTo>
                  <a:pt x="1951059" y="649841"/>
                </a:moveTo>
                <a:cubicBezTo>
                  <a:pt x="1948287" y="652022"/>
                  <a:pt x="1944039" y="654892"/>
                  <a:pt x="1944268" y="657341"/>
                </a:cubicBezTo>
                <a:cubicBezTo>
                  <a:pt x="1944546" y="660402"/>
                  <a:pt x="1943762" y="662306"/>
                  <a:pt x="1942415" y="663692"/>
                </a:cubicBezTo>
                <a:lnTo>
                  <a:pt x="1937841" y="666523"/>
                </a:lnTo>
                <a:lnTo>
                  <a:pt x="1937130" y="666851"/>
                </a:lnTo>
                <a:lnTo>
                  <a:pt x="1937106" y="667031"/>
                </a:lnTo>
                <a:lnTo>
                  <a:pt x="1927163" y="679345"/>
                </a:lnTo>
                <a:cubicBezTo>
                  <a:pt x="1924388" y="682847"/>
                  <a:pt x="1925670" y="684932"/>
                  <a:pt x="1929458" y="686117"/>
                </a:cubicBezTo>
                <a:cubicBezTo>
                  <a:pt x="1939619" y="678752"/>
                  <a:pt x="1939599" y="678772"/>
                  <a:pt x="1936863" y="668707"/>
                </a:cubicBezTo>
                <a:lnTo>
                  <a:pt x="1937106" y="667031"/>
                </a:lnTo>
                <a:lnTo>
                  <a:pt x="1937189" y="666927"/>
                </a:lnTo>
                <a:lnTo>
                  <a:pt x="1937841" y="666523"/>
                </a:lnTo>
                <a:lnTo>
                  <a:pt x="1946765" y="662408"/>
                </a:lnTo>
                <a:cubicBezTo>
                  <a:pt x="1949214" y="659484"/>
                  <a:pt x="1950774" y="655208"/>
                  <a:pt x="1951059" y="649841"/>
                </a:cubicBezTo>
                <a:close/>
                <a:moveTo>
                  <a:pt x="973936" y="638459"/>
                </a:moveTo>
                <a:cubicBezTo>
                  <a:pt x="972009" y="638193"/>
                  <a:pt x="970080" y="638887"/>
                  <a:pt x="968168" y="640811"/>
                </a:cubicBezTo>
                <a:cubicBezTo>
                  <a:pt x="967440" y="641537"/>
                  <a:pt x="968205" y="645344"/>
                  <a:pt x="969315" y="646034"/>
                </a:cubicBezTo>
                <a:cubicBezTo>
                  <a:pt x="974136" y="649057"/>
                  <a:pt x="977466" y="647029"/>
                  <a:pt x="979704" y="641863"/>
                </a:cubicBezTo>
                <a:cubicBezTo>
                  <a:pt x="977792" y="639949"/>
                  <a:pt x="975863" y="638724"/>
                  <a:pt x="973936" y="638459"/>
                </a:cubicBezTo>
                <a:close/>
                <a:moveTo>
                  <a:pt x="77519" y="628372"/>
                </a:moveTo>
                <a:cubicBezTo>
                  <a:pt x="77862" y="629041"/>
                  <a:pt x="78227" y="629711"/>
                  <a:pt x="78609" y="630400"/>
                </a:cubicBezTo>
                <a:cubicBezTo>
                  <a:pt x="71778" y="634954"/>
                  <a:pt x="70687" y="644903"/>
                  <a:pt x="59245" y="648252"/>
                </a:cubicBezTo>
                <a:cubicBezTo>
                  <a:pt x="64239" y="640694"/>
                  <a:pt x="67875" y="634763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7" y="629522"/>
                  <a:pt x="902232" y="630114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3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1" y="624011"/>
                </a:moveTo>
                <a:cubicBezTo>
                  <a:pt x="82977" y="624393"/>
                  <a:pt x="83511" y="624777"/>
                  <a:pt x="84028" y="625140"/>
                </a:cubicBezTo>
                <a:cubicBezTo>
                  <a:pt x="83608" y="625485"/>
                  <a:pt x="83225" y="626039"/>
                  <a:pt x="82785" y="626096"/>
                </a:cubicBezTo>
                <a:cubicBezTo>
                  <a:pt x="82422" y="626153"/>
                  <a:pt x="81981" y="625598"/>
                  <a:pt x="81561" y="625292"/>
                </a:cubicBezTo>
                <a:cubicBezTo>
                  <a:pt x="81867" y="624872"/>
                  <a:pt x="82153" y="624432"/>
                  <a:pt x="82461" y="624011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7"/>
                </a:cubicBezTo>
                <a:cubicBezTo>
                  <a:pt x="93669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6" y="610961"/>
                </a:cubicBezTo>
                <a:cubicBezTo>
                  <a:pt x="92904" y="610885"/>
                  <a:pt x="93229" y="610674"/>
                  <a:pt x="93439" y="610751"/>
                </a:cubicBezTo>
                <a:close/>
                <a:moveTo>
                  <a:pt x="2098332" y="607344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4" y="610138"/>
                  <a:pt x="2098237" y="611325"/>
                </a:cubicBezTo>
                <a:cubicBezTo>
                  <a:pt x="2097719" y="610043"/>
                  <a:pt x="2097223" y="609316"/>
                  <a:pt x="2097203" y="608569"/>
                </a:cubicBezTo>
                <a:cubicBezTo>
                  <a:pt x="2097184" y="608149"/>
                  <a:pt x="2098140" y="607249"/>
                  <a:pt x="2098332" y="607344"/>
                </a:cubicBezTo>
                <a:close/>
                <a:moveTo>
                  <a:pt x="2074989" y="598200"/>
                </a:moveTo>
                <a:cubicBezTo>
                  <a:pt x="2074416" y="599021"/>
                  <a:pt x="2073898" y="599921"/>
                  <a:pt x="2073363" y="600801"/>
                </a:cubicBezTo>
                <a:cubicBezTo>
                  <a:pt x="2073765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5" y="598486"/>
                </a:cubicBezTo>
                <a:cubicBezTo>
                  <a:pt x="2075715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6" y="590259"/>
                  <a:pt x="75659" y="590699"/>
                </a:cubicBezTo>
                <a:cubicBezTo>
                  <a:pt x="73515" y="594678"/>
                  <a:pt x="71353" y="598638"/>
                  <a:pt x="69210" y="602619"/>
                </a:cubicBezTo>
                <a:cubicBezTo>
                  <a:pt x="68502" y="602159"/>
                  <a:pt x="67775" y="601682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6"/>
                </a:moveTo>
                <a:cubicBezTo>
                  <a:pt x="169900" y="592077"/>
                  <a:pt x="168082" y="593818"/>
                  <a:pt x="165613" y="596132"/>
                </a:cubicBezTo>
                <a:cubicBezTo>
                  <a:pt x="168349" y="597644"/>
                  <a:pt x="169900" y="598505"/>
                  <a:pt x="173191" y="600342"/>
                </a:cubicBezTo>
                <a:cubicBezTo>
                  <a:pt x="173191" y="596171"/>
                  <a:pt x="173191" y="593646"/>
                  <a:pt x="173191" y="588996"/>
                </a:cubicBezTo>
                <a:close/>
                <a:moveTo>
                  <a:pt x="75787" y="583523"/>
                </a:moveTo>
                <a:cubicBezTo>
                  <a:pt x="76533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2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6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3" y="587809"/>
                  <a:pt x="10657" y="587024"/>
                </a:cubicBezTo>
                <a:cubicBezTo>
                  <a:pt x="11824" y="585820"/>
                  <a:pt x="12991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6" y="576406"/>
                  <a:pt x="192745" y="580998"/>
                </a:cubicBezTo>
                <a:cubicBezTo>
                  <a:pt x="194448" y="581974"/>
                  <a:pt x="196209" y="583199"/>
                  <a:pt x="196363" y="583027"/>
                </a:cubicBezTo>
                <a:cubicBezTo>
                  <a:pt x="200285" y="578607"/>
                  <a:pt x="204035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7"/>
                </a:moveTo>
                <a:cubicBezTo>
                  <a:pt x="29686" y="567414"/>
                  <a:pt x="30279" y="567911"/>
                  <a:pt x="30681" y="568140"/>
                </a:cubicBezTo>
                <a:cubicBezTo>
                  <a:pt x="30412" y="568599"/>
                  <a:pt x="30222" y="569154"/>
                  <a:pt x="29839" y="569442"/>
                </a:cubicBezTo>
                <a:cubicBezTo>
                  <a:pt x="29686" y="569557"/>
                  <a:pt x="29074" y="569059"/>
                  <a:pt x="28672" y="568829"/>
                </a:cubicBezTo>
                <a:cubicBezTo>
                  <a:pt x="28940" y="568370"/>
                  <a:pt x="29112" y="567796"/>
                  <a:pt x="29494" y="567527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2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6"/>
                  <a:pt x="2117179" y="554211"/>
                  <a:pt x="2118480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3" y="548816"/>
                  <a:pt x="119423" y="549159"/>
                </a:cubicBezTo>
                <a:cubicBezTo>
                  <a:pt x="119173" y="548700"/>
                  <a:pt x="118868" y="548261"/>
                  <a:pt x="118696" y="547782"/>
                </a:cubicBezTo>
                <a:cubicBezTo>
                  <a:pt x="118656" y="547686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8" y="547591"/>
                  <a:pt x="47148" y="548145"/>
                  <a:pt x="47855" y="548700"/>
                </a:cubicBezTo>
                <a:cubicBezTo>
                  <a:pt x="45827" y="551303"/>
                  <a:pt x="43799" y="553905"/>
                  <a:pt x="41771" y="556489"/>
                </a:cubicBezTo>
                <a:cubicBezTo>
                  <a:pt x="41063" y="555914"/>
                  <a:pt x="40355" y="555341"/>
                  <a:pt x="39647" y="554786"/>
                </a:cubicBezTo>
                <a:cubicBezTo>
                  <a:pt x="41694" y="552202"/>
                  <a:pt x="43724" y="549619"/>
                  <a:pt x="45769" y="547036"/>
                </a:cubicBezTo>
                <a:close/>
                <a:moveTo>
                  <a:pt x="204284" y="544912"/>
                </a:moveTo>
                <a:cubicBezTo>
                  <a:pt x="200322" y="549045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4" y="544912"/>
                </a:cubicBezTo>
                <a:close/>
                <a:moveTo>
                  <a:pt x="1726586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0" y="539617"/>
                  <a:pt x="1725303" y="540645"/>
                  <a:pt x="1725246" y="541659"/>
                </a:cubicBezTo>
                <a:cubicBezTo>
                  <a:pt x="1725801" y="541602"/>
                  <a:pt x="1726356" y="541564"/>
                  <a:pt x="1726929" y="541506"/>
                </a:cubicBezTo>
                <a:cubicBezTo>
                  <a:pt x="1726815" y="540498"/>
                  <a:pt x="1726700" y="539464"/>
                  <a:pt x="1726586" y="538451"/>
                </a:cubicBezTo>
                <a:close/>
                <a:moveTo>
                  <a:pt x="150615" y="532037"/>
                </a:moveTo>
                <a:lnTo>
                  <a:pt x="154206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7"/>
                  <a:pt x="151246" y="533969"/>
                  <a:pt x="149830" y="533454"/>
                </a:cubicBezTo>
                <a:cubicBezTo>
                  <a:pt x="150099" y="532974"/>
                  <a:pt x="150346" y="532515"/>
                  <a:pt x="150615" y="532037"/>
                </a:cubicBezTo>
                <a:close/>
                <a:moveTo>
                  <a:pt x="1736171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3"/>
                  <a:pt x="1740246" y="518207"/>
                </a:cubicBezTo>
                <a:cubicBezTo>
                  <a:pt x="1738868" y="517690"/>
                  <a:pt x="1737530" y="517173"/>
                  <a:pt x="1736171" y="516676"/>
                </a:cubicBezTo>
                <a:close/>
                <a:moveTo>
                  <a:pt x="2112367" y="483548"/>
                </a:moveTo>
                <a:cubicBezTo>
                  <a:pt x="2110406" y="483665"/>
                  <a:pt x="2108942" y="484581"/>
                  <a:pt x="2108014" y="487919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5"/>
                  <a:pt x="2089129" y="554040"/>
                  <a:pt x="2088976" y="557483"/>
                </a:cubicBezTo>
                <a:cubicBezTo>
                  <a:pt x="2088918" y="558956"/>
                  <a:pt x="2090811" y="560525"/>
                  <a:pt x="2092076" y="562400"/>
                </a:cubicBezTo>
                <a:cubicBezTo>
                  <a:pt x="2097567" y="549600"/>
                  <a:pt x="2103191" y="538220"/>
                  <a:pt x="2107343" y="526337"/>
                </a:cubicBezTo>
                <a:cubicBezTo>
                  <a:pt x="2111993" y="513003"/>
                  <a:pt x="2115323" y="499188"/>
                  <a:pt x="2119704" y="483938"/>
                </a:cubicBezTo>
                <a:cubicBezTo>
                  <a:pt x="2116787" y="484101"/>
                  <a:pt x="2114328" y="483427"/>
                  <a:pt x="2112367" y="483548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7"/>
                  <a:pt x="189438" y="480720"/>
                </a:cubicBezTo>
                <a:cubicBezTo>
                  <a:pt x="189075" y="481582"/>
                  <a:pt x="188826" y="482557"/>
                  <a:pt x="188653" y="482557"/>
                </a:cubicBezTo>
                <a:cubicBezTo>
                  <a:pt x="187869" y="482501"/>
                  <a:pt x="187104" y="482155"/>
                  <a:pt x="186339" y="481907"/>
                </a:cubicBezTo>
                <a:cubicBezTo>
                  <a:pt x="186549" y="481392"/>
                  <a:pt x="186720" y="480452"/>
                  <a:pt x="187008" y="480416"/>
                </a:cubicBezTo>
                <a:close/>
                <a:moveTo>
                  <a:pt x="194144" y="474272"/>
                </a:moveTo>
                <a:cubicBezTo>
                  <a:pt x="194870" y="474138"/>
                  <a:pt x="195654" y="474367"/>
                  <a:pt x="196516" y="474483"/>
                </a:cubicBezTo>
                <a:cubicBezTo>
                  <a:pt x="196172" y="475306"/>
                  <a:pt x="195960" y="476243"/>
                  <a:pt x="195750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0"/>
                  <a:pt x="193856" y="474330"/>
                  <a:pt x="194144" y="474272"/>
                </a:cubicBezTo>
                <a:close/>
                <a:moveTo>
                  <a:pt x="2113619" y="469969"/>
                </a:moveTo>
                <a:cubicBezTo>
                  <a:pt x="2113238" y="470371"/>
                  <a:pt x="2112643" y="470734"/>
                  <a:pt x="2112548" y="471194"/>
                </a:cubicBezTo>
                <a:cubicBezTo>
                  <a:pt x="2112472" y="471520"/>
                  <a:pt x="2113122" y="471980"/>
                  <a:pt x="2113467" y="472362"/>
                </a:cubicBezTo>
                <a:cubicBezTo>
                  <a:pt x="2113830" y="471960"/>
                  <a:pt x="2114423" y="471596"/>
                  <a:pt x="2114499" y="471137"/>
                </a:cubicBezTo>
                <a:cubicBezTo>
                  <a:pt x="2114557" y="470811"/>
                  <a:pt x="2113946" y="470371"/>
                  <a:pt x="2113619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2"/>
                  <a:pt x="232538" y="452593"/>
                </a:cubicBezTo>
                <a:close/>
                <a:moveTo>
                  <a:pt x="234013" y="450029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1"/>
                </a:moveTo>
                <a:cubicBezTo>
                  <a:pt x="182917" y="435569"/>
                  <a:pt x="183186" y="436085"/>
                  <a:pt x="183453" y="436583"/>
                </a:cubicBezTo>
                <a:cubicBezTo>
                  <a:pt x="181713" y="437825"/>
                  <a:pt x="179971" y="439050"/>
                  <a:pt x="178231" y="440294"/>
                </a:cubicBezTo>
                <a:cubicBezTo>
                  <a:pt x="177904" y="440026"/>
                  <a:pt x="177580" y="439758"/>
                  <a:pt x="177255" y="439490"/>
                </a:cubicBezTo>
                <a:cubicBezTo>
                  <a:pt x="177981" y="438515"/>
                  <a:pt x="178574" y="437348"/>
                  <a:pt x="179492" y="436583"/>
                </a:cubicBezTo>
                <a:cubicBezTo>
                  <a:pt x="180373" y="435855"/>
                  <a:pt x="181599" y="435550"/>
                  <a:pt x="182668" y="435071"/>
                </a:cubicBezTo>
                <a:close/>
                <a:moveTo>
                  <a:pt x="239985" y="421913"/>
                </a:moveTo>
                <a:cubicBezTo>
                  <a:pt x="240329" y="427955"/>
                  <a:pt x="240655" y="433680"/>
                  <a:pt x="241018" y="440050"/>
                </a:cubicBezTo>
                <a:cubicBezTo>
                  <a:pt x="236484" y="439036"/>
                  <a:pt x="231260" y="436167"/>
                  <a:pt x="227529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7"/>
                </a:moveTo>
                <a:lnTo>
                  <a:pt x="222210" y="423454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1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1" y="420121"/>
                </a:lnTo>
                <a:lnTo>
                  <a:pt x="224925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7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39" y="420782"/>
                </a:cubicBezTo>
                <a:cubicBezTo>
                  <a:pt x="211930" y="423920"/>
                  <a:pt x="209021" y="427075"/>
                  <a:pt x="206113" y="430214"/>
                </a:cubicBezTo>
                <a:cubicBezTo>
                  <a:pt x="205254" y="429429"/>
                  <a:pt x="204411" y="428626"/>
                  <a:pt x="203550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7" y="415443"/>
                  <a:pt x="2154510" y="416264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5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499" y="402674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2" y="404511"/>
                  <a:pt x="217231" y="404893"/>
                </a:cubicBezTo>
                <a:cubicBezTo>
                  <a:pt x="216906" y="404511"/>
                  <a:pt x="216236" y="403994"/>
                  <a:pt x="216312" y="403803"/>
                </a:cubicBezTo>
                <a:cubicBezTo>
                  <a:pt x="216523" y="403343"/>
                  <a:pt x="217079" y="403038"/>
                  <a:pt x="217499" y="402674"/>
                </a:cubicBezTo>
                <a:close/>
                <a:moveTo>
                  <a:pt x="248498" y="397211"/>
                </a:moveTo>
                <a:cubicBezTo>
                  <a:pt x="249053" y="397710"/>
                  <a:pt x="249588" y="398208"/>
                  <a:pt x="250143" y="398705"/>
                </a:cubicBezTo>
                <a:cubicBezTo>
                  <a:pt x="249723" y="400121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1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1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4" y="389165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0"/>
                  <a:pt x="201733" y="389567"/>
                  <a:pt x="201369" y="389414"/>
                </a:cubicBezTo>
                <a:cubicBezTo>
                  <a:pt x="201540" y="389223"/>
                  <a:pt x="201714" y="389012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1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59"/>
                  <a:pt x="231813" y="392027"/>
                  <a:pt x="229824" y="391166"/>
                </a:cubicBezTo>
                <a:cubicBezTo>
                  <a:pt x="230799" y="387032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0" y="375715"/>
                  <a:pt x="259156" y="376117"/>
                  <a:pt x="259271" y="376576"/>
                </a:cubicBezTo>
                <a:cubicBezTo>
                  <a:pt x="259309" y="376710"/>
                  <a:pt x="258792" y="377189"/>
                  <a:pt x="258660" y="377150"/>
                </a:cubicBezTo>
                <a:cubicBezTo>
                  <a:pt x="258198" y="376998"/>
                  <a:pt x="257798" y="376671"/>
                  <a:pt x="257376" y="376424"/>
                </a:cubicBezTo>
                <a:cubicBezTo>
                  <a:pt x="257798" y="376041"/>
                  <a:pt x="258198" y="375657"/>
                  <a:pt x="258620" y="375275"/>
                </a:cubicBezTo>
                <a:close/>
                <a:moveTo>
                  <a:pt x="293372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4" y="373106"/>
                  <a:pt x="293372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0" y="366611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4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1"/>
                  <a:pt x="2073860" y="356370"/>
                </a:cubicBezTo>
                <a:cubicBezTo>
                  <a:pt x="2073458" y="356007"/>
                  <a:pt x="2073075" y="355663"/>
                  <a:pt x="2072673" y="355298"/>
                </a:cubicBezTo>
                <a:cubicBezTo>
                  <a:pt x="2073056" y="354859"/>
                  <a:pt x="2073458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2" y="353463"/>
                  <a:pt x="252400" y="353884"/>
                  <a:pt x="252496" y="354343"/>
                </a:cubicBezTo>
                <a:cubicBezTo>
                  <a:pt x="252534" y="354515"/>
                  <a:pt x="252036" y="354974"/>
                  <a:pt x="251941" y="354937"/>
                </a:cubicBezTo>
                <a:cubicBezTo>
                  <a:pt x="251502" y="354764"/>
                  <a:pt x="251120" y="354440"/>
                  <a:pt x="250718" y="354152"/>
                </a:cubicBezTo>
                <a:cubicBezTo>
                  <a:pt x="251120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7"/>
                </a:cubicBezTo>
                <a:cubicBezTo>
                  <a:pt x="267879" y="352641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3"/>
                  <a:pt x="266885" y="351531"/>
                  <a:pt x="267306" y="351167"/>
                </a:cubicBezTo>
                <a:close/>
                <a:moveTo>
                  <a:pt x="314094" y="347447"/>
                </a:moveTo>
                <a:cubicBezTo>
                  <a:pt x="313844" y="350184"/>
                  <a:pt x="313596" y="352919"/>
                  <a:pt x="313347" y="355673"/>
                </a:cubicBezTo>
                <a:cubicBezTo>
                  <a:pt x="314073" y="355769"/>
                  <a:pt x="314801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2"/>
                  <a:pt x="314094" y="347447"/>
                </a:cubicBezTo>
                <a:close/>
                <a:moveTo>
                  <a:pt x="275778" y="331808"/>
                </a:moveTo>
                <a:cubicBezTo>
                  <a:pt x="277118" y="332383"/>
                  <a:pt x="278265" y="332517"/>
                  <a:pt x="278648" y="333110"/>
                </a:cubicBezTo>
                <a:cubicBezTo>
                  <a:pt x="281384" y="337454"/>
                  <a:pt x="278553" y="338391"/>
                  <a:pt x="273119" y="339902"/>
                </a:cubicBezTo>
                <a:cubicBezTo>
                  <a:pt x="274401" y="335981"/>
                  <a:pt x="275051" y="334047"/>
                  <a:pt x="275778" y="331808"/>
                </a:cubicBezTo>
                <a:close/>
                <a:moveTo>
                  <a:pt x="258018" y="330562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5" y="333221"/>
                  <a:pt x="255684" y="332705"/>
                </a:cubicBezTo>
                <a:cubicBezTo>
                  <a:pt x="256449" y="331960"/>
                  <a:pt x="257099" y="331002"/>
                  <a:pt x="258018" y="330562"/>
                </a:cubicBezTo>
                <a:close/>
                <a:moveTo>
                  <a:pt x="267761" y="327026"/>
                </a:moveTo>
                <a:cubicBezTo>
                  <a:pt x="269235" y="327119"/>
                  <a:pt x="271913" y="327044"/>
                  <a:pt x="271971" y="327369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1"/>
                </a:cubicBezTo>
                <a:cubicBezTo>
                  <a:pt x="268431" y="331369"/>
                  <a:pt x="268106" y="329206"/>
                  <a:pt x="267761" y="327026"/>
                </a:cubicBezTo>
                <a:close/>
                <a:moveTo>
                  <a:pt x="1984296" y="317902"/>
                </a:moveTo>
                <a:cubicBezTo>
                  <a:pt x="1982037" y="321576"/>
                  <a:pt x="1979761" y="325230"/>
                  <a:pt x="1977485" y="328884"/>
                </a:cubicBezTo>
                <a:cubicBezTo>
                  <a:pt x="1978383" y="329439"/>
                  <a:pt x="1979283" y="329994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79" y="318363"/>
                  <a:pt x="1984296" y="317902"/>
                </a:cubicBezTo>
                <a:close/>
                <a:moveTo>
                  <a:pt x="2019387" y="313520"/>
                </a:moveTo>
                <a:cubicBezTo>
                  <a:pt x="2013684" y="315071"/>
                  <a:pt x="2013015" y="318955"/>
                  <a:pt x="2013379" y="323087"/>
                </a:cubicBezTo>
                <a:cubicBezTo>
                  <a:pt x="2013437" y="323757"/>
                  <a:pt x="2016210" y="325039"/>
                  <a:pt x="2017071" y="324637"/>
                </a:cubicBezTo>
                <a:cubicBezTo>
                  <a:pt x="2021855" y="322418"/>
                  <a:pt x="2021645" y="318591"/>
                  <a:pt x="2019387" y="313520"/>
                </a:cubicBezTo>
                <a:close/>
                <a:moveTo>
                  <a:pt x="284193" y="311136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4"/>
                </a:cubicBezTo>
                <a:close/>
                <a:moveTo>
                  <a:pt x="284220" y="311042"/>
                </a:moveTo>
                <a:lnTo>
                  <a:pt x="284283" y="311120"/>
                </a:lnTo>
                <a:lnTo>
                  <a:pt x="284289" y="311114"/>
                </a:lnTo>
                <a:lnTo>
                  <a:pt x="284298" y="311127"/>
                </a:lnTo>
                <a:lnTo>
                  <a:pt x="284193" y="311136"/>
                </a:lnTo>
                <a:close/>
                <a:moveTo>
                  <a:pt x="290040" y="305363"/>
                </a:moveTo>
                <a:lnTo>
                  <a:pt x="290039" y="305367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6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199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6"/>
                </a:lnTo>
                <a:close/>
                <a:moveTo>
                  <a:pt x="269646" y="303984"/>
                </a:moveTo>
                <a:cubicBezTo>
                  <a:pt x="270008" y="303947"/>
                  <a:pt x="270430" y="304616"/>
                  <a:pt x="270831" y="304961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1"/>
                  <a:pt x="268785" y="305381"/>
                  <a:pt x="268382" y="305018"/>
                </a:cubicBezTo>
                <a:cubicBezTo>
                  <a:pt x="268803" y="304655"/>
                  <a:pt x="269185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0"/>
                </a:cubicBezTo>
                <a:cubicBezTo>
                  <a:pt x="251613" y="305576"/>
                  <a:pt x="249833" y="309212"/>
                  <a:pt x="248073" y="312847"/>
                </a:cubicBezTo>
                <a:cubicBezTo>
                  <a:pt x="247269" y="312503"/>
                  <a:pt x="246465" y="312140"/>
                  <a:pt x="245663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8" y="295859"/>
                  <a:pt x="1935983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0" y="286865"/>
                  <a:pt x="279874" y="289964"/>
                  <a:pt x="277578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8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4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0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3" y="265229"/>
                  <a:pt x="325038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2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3" y="246231"/>
                </a:moveTo>
                <a:cubicBezTo>
                  <a:pt x="1900260" y="249847"/>
                  <a:pt x="1895535" y="252620"/>
                  <a:pt x="1900145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0" y="253578"/>
                  <a:pt x="1904031" y="250249"/>
                  <a:pt x="1902403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1" y="238955"/>
                  <a:pt x="314330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89" y="233271"/>
                  <a:pt x="302659" y="232639"/>
                  <a:pt x="302047" y="232028"/>
                </a:cubicBezTo>
                <a:cubicBezTo>
                  <a:pt x="303520" y="230554"/>
                  <a:pt x="304994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7" y="229904"/>
                  <a:pt x="329776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6" y="226330"/>
                  <a:pt x="1865591" y="229985"/>
                  <a:pt x="1863716" y="233660"/>
                </a:cubicBezTo>
                <a:cubicBezTo>
                  <a:pt x="1864385" y="234119"/>
                  <a:pt x="1865055" y="234579"/>
                  <a:pt x="1865724" y="235037"/>
                </a:cubicBezTo>
                <a:cubicBezTo>
                  <a:pt x="1867676" y="231305"/>
                  <a:pt x="1869627" y="227574"/>
                  <a:pt x="1871559" y="223844"/>
                </a:cubicBezTo>
                <a:cubicBezTo>
                  <a:pt x="1870814" y="223442"/>
                  <a:pt x="1870087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3" y="217958"/>
                </a:cubicBezTo>
                <a:cubicBezTo>
                  <a:pt x="295681" y="217613"/>
                  <a:pt x="295491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1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1" y="213538"/>
                </a:lnTo>
                <a:lnTo>
                  <a:pt x="1854876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2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5" y="209879"/>
                </a:moveTo>
                <a:cubicBezTo>
                  <a:pt x="1813777" y="213934"/>
                  <a:pt x="1811098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0" y="219328"/>
                  <a:pt x="1815289" y="215120"/>
                  <a:pt x="1817966" y="210893"/>
                </a:cubicBezTo>
                <a:cubicBezTo>
                  <a:pt x="1817469" y="210548"/>
                  <a:pt x="1816972" y="210221"/>
                  <a:pt x="1816475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6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4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1" y="202871"/>
                  <a:pt x="332284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59" y="203054"/>
                  <a:pt x="313900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2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7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0" y="182247"/>
                  <a:pt x="404901" y="181923"/>
                  <a:pt x="404901" y="181789"/>
                </a:cubicBezTo>
                <a:cubicBezTo>
                  <a:pt x="404901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49" y="176668"/>
                  <a:pt x="385647" y="177146"/>
                </a:cubicBezTo>
                <a:cubicBezTo>
                  <a:pt x="386143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6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19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19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8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3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0" y="163511"/>
                  <a:pt x="342154" y="161847"/>
                </a:cubicBezTo>
                <a:close/>
                <a:moveTo>
                  <a:pt x="492352" y="159269"/>
                </a:moveTo>
                <a:cubicBezTo>
                  <a:pt x="492103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2" y="159269"/>
                </a:cubicBezTo>
                <a:close/>
                <a:moveTo>
                  <a:pt x="351137" y="158103"/>
                </a:moveTo>
                <a:lnTo>
                  <a:pt x="349770" y="160614"/>
                </a:lnTo>
                <a:cubicBezTo>
                  <a:pt x="349406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7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1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4" y="157718"/>
                </a:cubicBezTo>
                <a:cubicBezTo>
                  <a:pt x="507411" y="158617"/>
                  <a:pt x="508768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4" y="154153"/>
                </a:moveTo>
                <a:cubicBezTo>
                  <a:pt x="358854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6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5" y="148192"/>
                </a:moveTo>
                <a:cubicBezTo>
                  <a:pt x="545391" y="149207"/>
                  <a:pt x="545008" y="150201"/>
                  <a:pt x="544645" y="151214"/>
                </a:cubicBezTo>
                <a:cubicBezTo>
                  <a:pt x="545200" y="151329"/>
                  <a:pt x="545755" y="151444"/>
                  <a:pt x="546290" y="151559"/>
                </a:cubicBezTo>
                <a:cubicBezTo>
                  <a:pt x="546558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5" y="148192"/>
                </a:cubicBezTo>
                <a:close/>
                <a:moveTo>
                  <a:pt x="504406" y="147752"/>
                </a:moveTo>
                <a:cubicBezTo>
                  <a:pt x="504197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2" y="148517"/>
                  <a:pt x="504904" y="148364"/>
                </a:cubicBezTo>
                <a:cubicBezTo>
                  <a:pt x="504751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0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3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2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7" y="142776"/>
                  <a:pt x="593645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8" y="153261"/>
                  <a:pt x="476605" y="150736"/>
                  <a:pt x="466484" y="140004"/>
                </a:cubicBezTo>
                <a:close/>
                <a:moveTo>
                  <a:pt x="504197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6" y="138952"/>
                </a:cubicBezTo>
                <a:cubicBezTo>
                  <a:pt x="505440" y="137265"/>
                  <a:pt x="505573" y="135601"/>
                  <a:pt x="505708" y="133937"/>
                </a:cubicBezTo>
                <a:cubicBezTo>
                  <a:pt x="505211" y="133879"/>
                  <a:pt x="504712" y="133802"/>
                  <a:pt x="504197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6" y="134309"/>
                  <a:pt x="389843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7" y="124962"/>
                </a:moveTo>
                <a:cubicBezTo>
                  <a:pt x="471937" y="138339"/>
                  <a:pt x="472606" y="140212"/>
                  <a:pt x="484470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0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69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7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0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29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7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6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3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1" y="120867"/>
                  <a:pt x="889911" y="120829"/>
                  <a:pt x="890350" y="120791"/>
                </a:cubicBezTo>
                <a:cubicBezTo>
                  <a:pt x="890178" y="119796"/>
                  <a:pt x="890025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4" y="119031"/>
                  <a:pt x="848638" y="118649"/>
                  <a:pt x="848965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2" y="114247"/>
                  <a:pt x="729706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5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5" y="113060"/>
                  <a:pt x="525377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39" y="109311"/>
                  <a:pt x="919375" y="109540"/>
                  <a:pt x="919395" y="109788"/>
                </a:cubicBezTo>
                <a:cubicBezTo>
                  <a:pt x="922151" y="109788"/>
                  <a:pt x="924906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0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5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6" y="130474"/>
                </a:cubicBezTo>
                <a:cubicBezTo>
                  <a:pt x="518805" y="126714"/>
                  <a:pt x="519570" y="123298"/>
                  <a:pt x="519254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8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5" y="107710"/>
                </a:moveTo>
                <a:cubicBezTo>
                  <a:pt x="1627203" y="107825"/>
                  <a:pt x="1627549" y="107863"/>
                  <a:pt x="1627682" y="108054"/>
                </a:cubicBezTo>
                <a:cubicBezTo>
                  <a:pt x="1627798" y="108227"/>
                  <a:pt x="1627645" y="108552"/>
                  <a:pt x="1627606" y="108819"/>
                </a:cubicBezTo>
                <a:cubicBezTo>
                  <a:pt x="1627223" y="108647"/>
                  <a:pt x="1626841" y="108494"/>
                  <a:pt x="1626458" y="108323"/>
                </a:cubicBezTo>
                <a:cubicBezTo>
                  <a:pt x="1626611" y="108113"/>
                  <a:pt x="1626784" y="107921"/>
                  <a:pt x="1626955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2" y="110572"/>
                  <a:pt x="858913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5" y="108317"/>
                  <a:pt x="861783" y="107935"/>
                  <a:pt x="861554" y="107572"/>
                </a:cubicBezTo>
                <a:close/>
                <a:moveTo>
                  <a:pt x="635050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3" y="104815"/>
                </a:cubicBezTo>
                <a:cubicBezTo>
                  <a:pt x="635911" y="104586"/>
                  <a:pt x="635511" y="104298"/>
                  <a:pt x="635050" y="104145"/>
                </a:cubicBezTo>
                <a:close/>
                <a:moveTo>
                  <a:pt x="570150" y="103322"/>
                </a:moveTo>
                <a:cubicBezTo>
                  <a:pt x="571336" y="107438"/>
                  <a:pt x="572044" y="109865"/>
                  <a:pt x="572809" y="112524"/>
                </a:cubicBezTo>
                <a:cubicBezTo>
                  <a:pt x="577783" y="108335"/>
                  <a:pt x="577783" y="108335"/>
                  <a:pt x="570150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0" y="103419"/>
                  <a:pt x="712828" y="103246"/>
                </a:cubicBezTo>
                <a:close/>
                <a:moveTo>
                  <a:pt x="593492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1" y="104469"/>
                  <a:pt x="594067" y="103857"/>
                  <a:pt x="593492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3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0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3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0" y="102308"/>
                  <a:pt x="745338" y="103207"/>
                  <a:pt x="745873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2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4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4" y="97065"/>
                  <a:pt x="971152" y="97985"/>
                </a:cubicBezTo>
                <a:cubicBezTo>
                  <a:pt x="976605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4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8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4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7" y="88570"/>
                  <a:pt x="1143488" y="89375"/>
                  <a:pt x="1143449" y="90177"/>
                </a:cubicBezTo>
                <a:cubicBezTo>
                  <a:pt x="1145306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2" y="87995"/>
                  <a:pt x="1145363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3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3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4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7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2" y="87843"/>
                  <a:pt x="892397" y="91115"/>
                </a:cubicBezTo>
                <a:cubicBezTo>
                  <a:pt x="893145" y="91612"/>
                  <a:pt x="893890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1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7" y="94311"/>
                  <a:pt x="948537" y="94311"/>
                </a:cubicBezTo>
                <a:cubicBezTo>
                  <a:pt x="949148" y="89200"/>
                  <a:pt x="949704" y="84743"/>
                  <a:pt x="950239" y="80285"/>
                </a:cubicBezTo>
                <a:cubicBezTo>
                  <a:pt x="949607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7" y="78334"/>
                  <a:pt x="958085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2" y="81813"/>
                  <a:pt x="1345196" y="82540"/>
                </a:cubicBezTo>
                <a:cubicBezTo>
                  <a:pt x="1338748" y="84797"/>
                  <a:pt x="1332682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1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6" y="76574"/>
                </a:moveTo>
                <a:cubicBezTo>
                  <a:pt x="1002110" y="76441"/>
                  <a:pt x="994189" y="77626"/>
                  <a:pt x="986478" y="76784"/>
                </a:cubicBezTo>
                <a:cubicBezTo>
                  <a:pt x="976719" y="75674"/>
                  <a:pt x="974844" y="76038"/>
                  <a:pt x="970080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6" y="76574"/>
                </a:cubicBezTo>
                <a:close/>
                <a:moveTo>
                  <a:pt x="941533" y="76115"/>
                </a:moveTo>
                <a:cubicBezTo>
                  <a:pt x="938567" y="78525"/>
                  <a:pt x="935602" y="80955"/>
                  <a:pt x="932654" y="83365"/>
                </a:cubicBezTo>
                <a:cubicBezTo>
                  <a:pt x="933191" y="84092"/>
                  <a:pt x="933727" y="84801"/>
                  <a:pt x="934243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3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59" y="83517"/>
                </a:cubicBezTo>
                <a:cubicBezTo>
                  <a:pt x="728959" y="81739"/>
                  <a:pt x="728959" y="79671"/>
                  <a:pt x="728959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5" y="73716"/>
                  <a:pt x="1589742" y="74405"/>
                </a:cubicBezTo>
                <a:cubicBezTo>
                  <a:pt x="1588958" y="75228"/>
                  <a:pt x="1588135" y="76394"/>
                  <a:pt x="1587905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2" y="73832"/>
                  <a:pt x="1586814" y="72874"/>
                  <a:pt x="1587465" y="72854"/>
                </a:cubicBezTo>
                <a:close/>
                <a:moveTo>
                  <a:pt x="827535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42880" y="77674"/>
                </a:lnTo>
                <a:cubicBezTo>
                  <a:pt x="843319" y="78726"/>
                  <a:pt x="843799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5" y="71901"/>
                  <a:pt x="827535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7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0" y="73033"/>
                </a:cubicBezTo>
                <a:cubicBezTo>
                  <a:pt x="960991" y="72344"/>
                  <a:pt x="960954" y="71655"/>
                  <a:pt x="960897" y="70966"/>
                </a:cubicBezTo>
                <a:close/>
                <a:moveTo>
                  <a:pt x="853121" y="70669"/>
                </a:moveTo>
                <a:cubicBezTo>
                  <a:pt x="854404" y="70010"/>
                  <a:pt x="856483" y="70196"/>
                  <a:pt x="859258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1" y="70669"/>
                </a:cubicBezTo>
                <a:close/>
                <a:moveTo>
                  <a:pt x="1273559" y="70442"/>
                </a:moveTo>
                <a:cubicBezTo>
                  <a:pt x="1274842" y="70538"/>
                  <a:pt x="1276123" y="70653"/>
                  <a:pt x="1277406" y="70748"/>
                </a:cubicBezTo>
                <a:cubicBezTo>
                  <a:pt x="1277482" y="71226"/>
                  <a:pt x="1277559" y="71686"/>
                  <a:pt x="1277636" y="72164"/>
                </a:cubicBezTo>
                <a:cubicBezTo>
                  <a:pt x="1276754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0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89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3" y="69955"/>
                </a:moveTo>
                <a:lnTo>
                  <a:pt x="676456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1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6" y="77108"/>
                  <a:pt x="890120" y="71923"/>
                </a:cubicBezTo>
                <a:cubicBezTo>
                  <a:pt x="883003" y="70755"/>
                  <a:pt x="878431" y="70010"/>
                  <a:pt x="873781" y="69242"/>
                </a:cubicBezTo>
                <a:close/>
                <a:moveTo>
                  <a:pt x="1204085" y="68257"/>
                </a:moveTo>
                <a:cubicBezTo>
                  <a:pt x="1204543" y="68352"/>
                  <a:pt x="1204964" y="68601"/>
                  <a:pt x="1205404" y="68792"/>
                </a:cubicBezTo>
                <a:cubicBezTo>
                  <a:pt x="1205080" y="69194"/>
                  <a:pt x="1204735" y="69615"/>
                  <a:pt x="1204390" y="70055"/>
                </a:cubicBezTo>
                <a:cubicBezTo>
                  <a:pt x="1204103" y="69673"/>
                  <a:pt x="1203758" y="69308"/>
                  <a:pt x="1203587" y="68888"/>
                </a:cubicBezTo>
                <a:cubicBezTo>
                  <a:pt x="1203530" y="68754"/>
                  <a:pt x="1203950" y="68218"/>
                  <a:pt x="1204085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69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2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2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7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2" y="66497"/>
                  <a:pt x="677280" y="66535"/>
                </a:cubicBezTo>
                <a:lnTo>
                  <a:pt x="676443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0" y="68566"/>
                  <a:pt x="654816" y="68872"/>
                  <a:pt x="654088" y="69101"/>
                </a:cubicBezTo>
                <a:cubicBezTo>
                  <a:pt x="653955" y="69140"/>
                  <a:pt x="653226" y="68145"/>
                  <a:pt x="653323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4" y="66145"/>
                </a:cubicBezTo>
                <a:cubicBezTo>
                  <a:pt x="1525509" y="66488"/>
                  <a:pt x="1526429" y="66814"/>
                  <a:pt x="1527366" y="67121"/>
                </a:cubicBezTo>
                <a:cubicBezTo>
                  <a:pt x="1527481" y="66738"/>
                  <a:pt x="1527596" y="66337"/>
                  <a:pt x="1527729" y="65954"/>
                </a:cubicBezTo>
                <a:cubicBezTo>
                  <a:pt x="1526772" y="65687"/>
                  <a:pt x="1525815" y="65418"/>
                  <a:pt x="1524840" y="65150"/>
                </a:cubicBezTo>
                <a:close/>
                <a:moveTo>
                  <a:pt x="1043113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7" y="64749"/>
                  <a:pt x="1043113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8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7" y="94520"/>
                  <a:pt x="548720" y="94961"/>
                  <a:pt x="549772" y="95401"/>
                </a:cubicBezTo>
                <a:cubicBezTo>
                  <a:pt x="550786" y="95822"/>
                  <a:pt x="551782" y="96262"/>
                  <a:pt x="553140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3" y="107514"/>
                  <a:pt x="537929" y="109158"/>
                  <a:pt x="532456" y="111050"/>
                </a:cubicBezTo>
                <a:cubicBezTo>
                  <a:pt x="537029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7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1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6" y="62309"/>
                </a:lnTo>
                <a:cubicBezTo>
                  <a:pt x="978766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2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6" y="61621"/>
                  <a:pt x="1444097" y="61870"/>
                </a:cubicBezTo>
                <a:cubicBezTo>
                  <a:pt x="1443771" y="61430"/>
                  <a:pt x="1443447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6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5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4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2" y="56169"/>
                </a:moveTo>
                <a:cubicBezTo>
                  <a:pt x="1180149" y="56438"/>
                  <a:pt x="1180646" y="56686"/>
                  <a:pt x="1181163" y="56954"/>
                </a:cubicBezTo>
                <a:cubicBezTo>
                  <a:pt x="1180379" y="58484"/>
                  <a:pt x="1179575" y="59996"/>
                  <a:pt x="1178790" y="61527"/>
                </a:cubicBezTo>
                <a:cubicBezTo>
                  <a:pt x="1178274" y="61259"/>
                  <a:pt x="1177776" y="60991"/>
                  <a:pt x="1177260" y="60743"/>
                </a:cubicBezTo>
                <a:cubicBezTo>
                  <a:pt x="1178044" y="59211"/>
                  <a:pt x="1178847" y="57700"/>
                  <a:pt x="1179632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0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7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3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4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2" y="51158"/>
                </a:cubicBezTo>
                <a:cubicBezTo>
                  <a:pt x="448555" y="49877"/>
                  <a:pt x="450946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5" y="46752"/>
                </a:moveTo>
                <a:cubicBezTo>
                  <a:pt x="1429403" y="46924"/>
                  <a:pt x="1429841" y="47268"/>
                  <a:pt x="1430303" y="47555"/>
                </a:cubicBezTo>
                <a:cubicBezTo>
                  <a:pt x="1429899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6" y="47268"/>
                </a:cubicBezTo>
                <a:cubicBezTo>
                  <a:pt x="1428196" y="47210"/>
                  <a:pt x="1428752" y="46694"/>
                  <a:pt x="1428885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3" y="48044"/>
                  <a:pt x="1491413" y="49919"/>
                  <a:pt x="1496464" y="51776"/>
                </a:cubicBezTo>
                <a:cubicBezTo>
                  <a:pt x="1492447" y="47375"/>
                  <a:pt x="1488122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5" y="54395"/>
                  <a:pt x="854877" y="54739"/>
                  <a:pt x="840660" y="61570"/>
                </a:cubicBezTo>
                <a:cubicBezTo>
                  <a:pt x="841693" y="54242"/>
                  <a:pt x="847816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8" y="45164"/>
                  <a:pt x="858934" y="45470"/>
                </a:cubicBezTo>
                <a:cubicBezTo>
                  <a:pt x="858781" y="45681"/>
                  <a:pt x="858608" y="45872"/>
                  <a:pt x="858455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5" y="48365"/>
                  <a:pt x="828492" y="46223"/>
                  <a:pt x="831016" y="44099"/>
                </a:cubicBezTo>
                <a:close/>
                <a:moveTo>
                  <a:pt x="811481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4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4" y="74163"/>
                  <a:pt x="812113" y="75884"/>
                  <a:pt x="811328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1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8" y="37591"/>
                </a:cubicBezTo>
                <a:cubicBezTo>
                  <a:pt x="499126" y="37934"/>
                  <a:pt x="497824" y="38279"/>
                  <a:pt x="496524" y="38624"/>
                </a:cubicBezTo>
                <a:cubicBezTo>
                  <a:pt x="496371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0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3" y="76153"/>
                  <a:pt x="554805" y="75349"/>
                  <a:pt x="554116" y="74525"/>
                </a:cubicBezTo>
                <a:cubicBezTo>
                  <a:pt x="561426" y="68841"/>
                  <a:pt x="568792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6" y="32443"/>
                  <a:pt x="814333" y="33227"/>
                  <a:pt x="814314" y="33380"/>
                </a:cubicBezTo>
                <a:cubicBezTo>
                  <a:pt x="814141" y="34433"/>
                  <a:pt x="813682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2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8" y="29703"/>
                  <a:pt x="577228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2" y="28912"/>
                  <a:pt x="1456571" y="28912"/>
                  <a:pt x="1458179" y="29409"/>
                </a:cubicBezTo>
                <a:cubicBezTo>
                  <a:pt x="1482803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2" y="82677"/>
                  <a:pt x="1558304" y="84629"/>
                  <a:pt x="1563164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8" y="50111"/>
                </a:cubicBezTo>
                <a:cubicBezTo>
                  <a:pt x="1550459" y="54377"/>
                  <a:pt x="1560008" y="56176"/>
                  <a:pt x="1567240" y="62836"/>
                </a:cubicBezTo>
                <a:cubicBezTo>
                  <a:pt x="1575047" y="70010"/>
                  <a:pt x="1576080" y="74774"/>
                  <a:pt x="1570837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1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5" y="104604"/>
                  <a:pt x="1584806" y="103112"/>
                  <a:pt x="1588038" y="100682"/>
                </a:cubicBezTo>
                <a:cubicBezTo>
                  <a:pt x="1587828" y="104586"/>
                  <a:pt x="1587695" y="106920"/>
                  <a:pt x="1587542" y="109904"/>
                </a:cubicBezTo>
                <a:cubicBezTo>
                  <a:pt x="1589664" y="109616"/>
                  <a:pt x="1591694" y="109329"/>
                  <a:pt x="1593702" y="109061"/>
                </a:cubicBezTo>
                <a:cubicBezTo>
                  <a:pt x="1594124" y="111378"/>
                  <a:pt x="1594563" y="113672"/>
                  <a:pt x="1595385" y="118074"/>
                </a:cubicBezTo>
                <a:cubicBezTo>
                  <a:pt x="1598582" y="113978"/>
                  <a:pt x="1600610" y="111338"/>
                  <a:pt x="1602695" y="108775"/>
                </a:cubicBezTo>
                <a:cubicBezTo>
                  <a:pt x="1604761" y="106232"/>
                  <a:pt x="1606904" y="103761"/>
                  <a:pt x="1609028" y="101256"/>
                </a:cubicBezTo>
                <a:cubicBezTo>
                  <a:pt x="1609736" y="101715"/>
                  <a:pt x="1610462" y="102155"/>
                  <a:pt x="1611170" y="102614"/>
                </a:cubicBezTo>
                <a:lnTo>
                  <a:pt x="1606244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7" y="114171"/>
                </a:lnTo>
                <a:lnTo>
                  <a:pt x="1606244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3" y="123815"/>
                </a:cubicBezTo>
                <a:cubicBezTo>
                  <a:pt x="1607824" y="124217"/>
                  <a:pt x="1608263" y="124619"/>
                  <a:pt x="1608703" y="125000"/>
                </a:cubicBezTo>
                <a:cubicBezTo>
                  <a:pt x="1613677" y="121154"/>
                  <a:pt x="1618672" y="117308"/>
                  <a:pt x="1625368" y="112142"/>
                </a:cubicBezTo>
                <a:lnTo>
                  <a:pt x="1623451" y="121673"/>
                </a:lnTo>
                <a:lnTo>
                  <a:pt x="1623320" y="121767"/>
                </a:lnTo>
                <a:lnTo>
                  <a:pt x="1623188" y="122027"/>
                </a:lnTo>
                <a:lnTo>
                  <a:pt x="1619570" y="124943"/>
                </a:lnTo>
                <a:cubicBezTo>
                  <a:pt x="1620068" y="125384"/>
                  <a:pt x="1620547" y="125825"/>
                  <a:pt x="1621045" y="126263"/>
                </a:cubicBezTo>
                <a:lnTo>
                  <a:pt x="1623188" y="122027"/>
                </a:lnTo>
                <a:lnTo>
                  <a:pt x="1623416" y="121844"/>
                </a:lnTo>
                <a:lnTo>
                  <a:pt x="1623451" y="121673"/>
                </a:lnTo>
                <a:lnTo>
                  <a:pt x="1632428" y="115261"/>
                </a:lnTo>
                <a:cubicBezTo>
                  <a:pt x="1634591" y="113805"/>
                  <a:pt x="1636887" y="112543"/>
                  <a:pt x="1639107" y="111187"/>
                </a:cubicBezTo>
                <a:cubicBezTo>
                  <a:pt x="1640387" y="113385"/>
                  <a:pt x="1641651" y="115586"/>
                  <a:pt x="1643201" y="118208"/>
                </a:cubicBezTo>
                <a:cubicBezTo>
                  <a:pt x="1644579" y="117461"/>
                  <a:pt x="1646625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099" y="123488"/>
                </a:cubicBezTo>
                <a:cubicBezTo>
                  <a:pt x="1671710" y="120236"/>
                  <a:pt x="1676494" y="116849"/>
                  <a:pt x="1680664" y="113903"/>
                </a:cubicBezTo>
                <a:cubicBezTo>
                  <a:pt x="1686920" y="113864"/>
                  <a:pt x="1678120" y="124274"/>
                  <a:pt x="1688030" y="120963"/>
                </a:cubicBezTo>
                <a:cubicBezTo>
                  <a:pt x="1687226" y="124751"/>
                  <a:pt x="1686614" y="127718"/>
                  <a:pt x="1685734" y="131927"/>
                </a:cubicBezTo>
                <a:cubicBezTo>
                  <a:pt x="1691302" y="125766"/>
                  <a:pt x="1696048" y="120485"/>
                  <a:pt x="1700792" y="115223"/>
                </a:cubicBezTo>
                <a:cubicBezTo>
                  <a:pt x="1701329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79" y="131679"/>
                  <a:pt x="1709632" y="144404"/>
                </a:cubicBezTo>
                <a:cubicBezTo>
                  <a:pt x="1711239" y="142088"/>
                  <a:pt x="1712981" y="139850"/>
                  <a:pt x="1714455" y="137438"/>
                </a:cubicBezTo>
                <a:cubicBezTo>
                  <a:pt x="1718913" y="130130"/>
                  <a:pt x="1719563" y="130072"/>
                  <a:pt x="1725801" y="137170"/>
                </a:cubicBezTo>
                <a:cubicBezTo>
                  <a:pt x="1728842" y="132827"/>
                  <a:pt x="1731846" y="128540"/>
                  <a:pt x="1734831" y="124254"/>
                </a:cubicBezTo>
                <a:cubicBezTo>
                  <a:pt x="1735559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6" y="134510"/>
                </a:cubicBezTo>
                <a:cubicBezTo>
                  <a:pt x="1739003" y="137745"/>
                  <a:pt x="1739615" y="140977"/>
                  <a:pt x="1740227" y="144595"/>
                </a:cubicBezTo>
                <a:cubicBezTo>
                  <a:pt x="1743958" y="140556"/>
                  <a:pt x="1747537" y="136712"/>
                  <a:pt x="1751324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1" y="147638"/>
                  <a:pt x="1752703" y="148249"/>
                  <a:pt x="1752893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2" y="146068"/>
                </a:cubicBezTo>
                <a:cubicBezTo>
                  <a:pt x="1770995" y="146834"/>
                  <a:pt x="1774132" y="147675"/>
                  <a:pt x="1778207" y="148747"/>
                </a:cubicBezTo>
                <a:cubicBezTo>
                  <a:pt x="1780695" y="146718"/>
                  <a:pt x="1784023" y="144020"/>
                  <a:pt x="1788942" y="140021"/>
                </a:cubicBezTo>
                <a:cubicBezTo>
                  <a:pt x="1788404" y="144385"/>
                  <a:pt x="1788119" y="146661"/>
                  <a:pt x="1787793" y="149264"/>
                </a:cubicBezTo>
                <a:cubicBezTo>
                  <a:pt x="1789497" y="149033"/>
                  <a:pt x="1790931" y="148823"/>
                  <a:pt x="1792941" y="148535"/>
                </a:cubicBezTo>
                <a:cubicBezTo>
                  <a:pt x="1792941" y="150947"/>
                  <a:pt x="1792941" y="153280"/>
                  <a:pt x="1792941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7" y="189728"/>
                  <a:pt x="1818656" y="198412"/>
                </a:cubicBezTo>
                <a:cubicBezTo>
                  <a:pt x="1819708" y="198756"/>
                  <a:pt x="1821679" y="199388"/>
                  <a:pt x="1822042" y="199503"/>
                </a:cubicBezTo>
                <a:cubicBezTo>
                  <a:pt x="1827592" y="194950"/>
                  <a:pt x="1832489" y="191546"/>
                  <a:pt x="1836622" y="187375"/>
                </a:cubicBezTo>
                <a:cubicBezTo>
                  <a:pt x="1840429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0" y="175896"/>
                </a:cubicBezTo>
                <a:cubicBezTo>
                  <a:pt x="1847815" y="180105"/>
                  <a:pt x="1846361" y="184313"/>
                  <a:pt x="1844792" y="188905"/>
                </a:cubicBezTo>
                <a:cubicBezTo>
                  <a:pt x="1847490" y="190627"/>
                  <a:pt x="1850360" y="192464"/>
                  <a:pt x="1853191" y="194281"/>
                </a:cubicBezTo>
                <a:cubicBezTo>
                  <a:pt x="1851163" y="202031"/>
                  <a:pt x="1849118" y="209820"/>
                  <a:pt x="1847069" y="217625"/>
                </a:cubicBezTo>
                <a:cubicBezTo>
                  <a:pt x="1847586" y="218104"/>
                  <a:pt x="1848101" y="218562"/>
                  <a:pt x="1848638" y="219041"/>
                </a:cubicBezTo>
                <a:lnTo>
                  <a:pt x="1854845" y="213612"/>
                </a:lnTo>
                <a:lnTo>
                  <a:pt x="1854818" y="213647"/>
                </a:lnTo>
                <a:cubicBezTo>
                  <a:pt x="1854818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1" y="213538"/>
                </a:lnTo>
                <a:lnTo>
                  <a:pt x="1854971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0" y="205266"/>
                  <a:pt x="1863065" y="205458"/>
                </a:cubicBezTo>
                <a:cubicBezTo>
                  <a:pt x="1862549" y="210566"/>
                  <a:pt x="1862033" y="215656"/>
                  <a:pt x="1861515" y="220763"/>
                </a:cubicBezTo>
                <a:cubicBezTo>
                  <a:pt x="1861935" y="221089"/>
                  <a:pt x="1862357" y="221433"/>
                  <a:pt x="1862759" y="221757"/>
                </a:cubicBezTo>
                <a:cubicBezTo>
                  <a:pt x="1867313" y="216860"/>
                  <a:pt x="1871847" y="211944"/>
                  <a:pt x="1876554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8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8" y="237794"/>
                </a:cubicBezTo>
                <a:cubicBezTo>
                  <a:pt x="1883155" y="228895"/>
                  <a:pt x="1889393" y="221547"/>
                  <a:pt x="1896990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6" y="235056"/>
                  <a:pt x="1893736" y="235229"/>
                  <a:pt x="1894156" y="235420"/>
                </a:cubicBezTo>
                <a:cubicBezTo>
                  <a:pt x="1896319" y="231593"/>
                  <a:pt x="1898482" y="227766"/>
                  <a:pt x="1901601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3" y="238482"/>
                  <a:pt x="1910171" y="235535"/>
                  <a:pt x="1911779" y="232531"/>
                </a:cubicBezTo>
                <a:cubicBezTo>
                  <a:pt x="1921479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59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2" y="257998"/>
                </a:cubicBezTo>
                <a:cubicBezTo>
                  <a:pt x="1945990" y="258227"/>
                  <a:pt x="1946910" y="258476"/>
                  <a:pt x="1947827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4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8" y="288016"/>
                  <a:pt x="1972948" y="290887"/>
                </a:cubicBezTo>
                <a:cubicBezTo>
                  <a:pt x="1981961" y="289260"/>
                  <a:pt x="1991949" y="289010"/>
                  <a:pt x="1996292" y="277646"/>
                </a:cubicBezTo>
                <a:cubicBezTo>
                  <a:pt x="1997039" y="278239"/>
                  <a:pt x="1997766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1" y="292856"/>
                  <a:pt x="1997421" y="292301"/>
                  <a:pt x="2001267" y="291059"/>
                </a:cubicBezTo>
                <a:cubicBezTo>
                  <a:pt x="1998339" y="297238"/>
                  <a:pt x="1996197" y="301945"/>
                  <a:pt x="1993901" y="306555"/>
                </a:cubicBezTo>
                <a:cubicBezTo>
                  <a:pt x="1991643" y="311070"/>
                  <a:pt x="1991834" y="314457"/>
                  <a:pt x="1997536" y="315855"/>
                </a:cubicBezTo>
                <a:cubicBezTo>
                  <a:pt x="2004003" y="311951"/>
                  <a:pt x="2003927" y="301466"/>
                  <a:pt x="2013876" y="300413"/>
                </a:cubicBezTo>
                <a:cubicBezTo>
                  <a:pt x="2015981" y="310592"/>
                  <a:pt x="2027424" y="307972"/>
                  <a:pt x="2033124" y="315050"/>
                </a:cubicBezTo>
                <a:cubicBezTo>
                  <a:pt x="2032743" y="317328"/>
                  <a:pt x="2032245" y="320391"/>
                  <a:pt x="2031671" y="323794"/>
                </a:cubicBezTo>
                <a:cubicBezTo>
                  <a:pt x="2035459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3"/>
                </a:cubicBezTo>
                <a:cubicBezTo>
                  <a:pt x="2046040" y="347294"/>
                  <a:pt x="2046711" y="347504"/>
                  <a:pt x="2047361" y="347715"/>
                </a:cubicBezTo>
                <a:cubicBezTo>
                  <a:pt x="2048661" y="345131"/>
                  <a:pt x="2050210" y="342624"/>
                  <a:pt x="2051168" y="339925"/>
                </a:cubicBezTo>
                <a:cubicBezTo>
                  <a:pt x="2052297" y="336711"/>
                  <a:pt x="2053291" y="333957"/>
                  <a:pt x="2057577" y="334358"/>
                </a:cubicBezTo>
                <a:cubicBezTo>
                  <a:pt x="2062495" y="334817"/>
                  <a:pt x="2062476" y="338298"/>
                  <a:pt x="2062839" y="341916"/>
                </a:cubicBezTo>
                <a:cubicBezTo>
                  <a:pt x="2063509" y="348403"/>
                  <a:pt x="2063624" y="348403"/>
                  <a:pt x="2058190" y="350852"/>
                </a:cubicBezTo>
                <a:cubicBezTo>
                  <a:pt x="2059721" y="359154"/>
                  <a:pt x="2061232" y="367460"/>
                  <a:pt x="2062743" y="375766"/>
                </a:cubicBezTo>
                <a:cubicBezTo>
                  <a:pt x="2063145" y="375938"/>
                  <a:pt x="2063566" y="376130"/>
                  <a:pt x="2063968" y="376301"/>
                </a:cubicBezTo>
                <a:cubicBezTo>
                  <a:pt x="2065614" y="371020"/>
                  <a:pt x="2067278" y="365738"/>
                  <a:pt x="2068923" y="360455"/>
                </a:cubicBezTo>
                <a:cubicBezTo>
                  <a:pt x="2069689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2"/>
                </a:cubicBezTo>
                <a:cubicBezTo>
                  <a:pt x="2080883" y="365412"/>
                  <a:pt x="2084996" y="358619"/>
                  <a:pt x="2094467" y="358389"/>
                </a:cubicBezTo>
                <a:cubicBezTo>
                  <a:pt x="2099289" y="369661"/>
                  <a:pt x="2095098" y="379727"/>
                  <a:pt x="2090048" y="390038"/>
                </a:cubicBezTo>
                <a:cubicBezTo>
                  <a:pt x="2094390" y="384643"/>
                  <a:pt x="2103288" y="387090"/>
                  <a:pt x="2106023" y="378867"/>
                </a:cubicBezTo>
                <a:cubicBezTo>
                  <a:pt x="2107248" y="375193"/>
                  <a:pt x="2113238" y="376781"/>
                  <a:pt x="2114557" y="381008"/>
                </a:cubicBezTo>
                <a:cubicBezTo>
                  <a:pt x="2115188" y="383036"/>
                  <a:pt x="2115323" y="385217"/>
                  <a:pt x="2115724" y="387571"/>
                </a:cubicBezTo>
                <a:cubicBezTo>
                  <a:pt x="2117809" y="386651"/>
                  <a:pt x="2119437" y="385943"/>
                  <a:pt x="2122192" y="384740"/>
                </a:cubicBezTo>
                <a:cubicBezTo>
                  <a:pt x="2121368" y="389348"/>
                  <a:pt x="2120718" y="392908"/>
                  <a:pt x="2120107" y="396411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0" y="400563"/>
                  <a:pt x="2132007" y="407353"/>
                  <a:pt x="2132964" y="416478"/>
                </a:cubicBezTo>
                <a:cubicBezTo>
                  <a:pt x="2135088" y="413247"/>
                  <a:pt x="2135967" y="411887"/>
                  <a:pt x="2137499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7" y="425647"/>
                  <a:pt x="2155656" y="423638"/>
                  <a:pt x="2159330" y="421416"/>
                </a:cubicBezTo>
                <a:cubicBezTo>
                  <a:pt x="2164515" y="425512"/>
                  <a:pt x="2160631" y="428631"/>
                  <a:pt x="2157339" y="432074"/>
                </a:cubicBezTo>
                <a:cubicBezTo>
                  <a:pt x="2170141" y="439113"/>
                  <a:pt x="2164515" y="450627"/>
                  <a:pt x="2164228" y="460289"/>
                </a:cubicBezTo>
                <a:cubicBezTo>
                  <a:pt x="2163941" y="469949"/>
                  <a:pt x="2160420" y="479479"/>
                  <a:pt x="2159732" y="489162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6"/>
                  <a:pt x="2148060" y="549542"/>
                </a:cubicBezTo>
                <a:cubicBezTo>
                  <a:pt x="2148939" y="552144"/>
                  <a:pt x="2146549" y="555991"/>
                  <a:pt x="2145382" y="559148"/>
                </a:cubicBezTo>
                <a:cubicBezTo>
                  <a:pt x="2143410" y="564448"/>
                  <a:pt x="2141191" y="569633"/>
                  <a:pt x="2139124" y="574894"/>
                </a:cubicBezTo>
                <a:cubicBezTo>
                  <a:pt x="2137059" y="580157"/>
                  <a:pt x="2135260" y="585532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5" y="641499"/>
                  <a:pt x="2100705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0"/>
                </a:cubicBezTo>
                <a:cubicBezTo>
                  <a:pt x="2082470" y="667425"/>
                  <a:pt x="2081686" y="666870"/>
                  <a:pt x="2080883" y="666335"/>
                </a:cubicBezTo>
                <a:cubicBezTo>
                  <a:pt x="2087214" y="658528"/>
                  <a:pt x="2088038" y="647468"/>
                  <a:pt x="2098140" y="641729"/>
                </a:cubicBezTo>
                <a:cubicBezTo>
                  <a:pt x="2101469" y="639834"/>
                  <a:pt x="2104647" y="636161"/>
                  <a:pt x="2106004" y="632582"/>
                </a:cubicBezTo>
                <a:cubicBezTo>
                  <a:pt x="2108780" y="625235"/>
                  <a:pt x="2115208" y="619495"/>
                  <a:pt x="2115226" y="610922"/>
                </a:cubicBezTo>
                <a:cubicBezTo>
                  <a:pt x="2115226" y="608494"/>
                  <a:pt x="2116279" y="605891"/>
                  <a:pt x="2117426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0" y="519182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5"/>
                  <a:pt x="2133327" y="510248"/>
                </a:cubicBezTo>
                <a:cubicBezTo>
                  <a:pt x="2132486" y="532978"/>
                  <a:pt x="2129654" y="543611"/>
                  <a:pt x="2120431" y="563013"/>
                </a:cubicBezTo>
                <a:cubicBezTo>
                  <a:pt x="2115801" y="572751"/>
                  <a:pt x="2112108" y="582930"/>
                  <a:pt x="2107861" y="592841"/>
                </a:cubicBezTo>
                <a:cubicBezTo>
                  <a:pt x="2106655" y="595674"/>
                  <a:pt x="2104972" y="598295"/>
                  <a:pt x="2103191" y="601625"/>
                </a:cubicBezTo>
                <a:cubicBezTo>
                  <a:pt x="2097050" y="590335"/>
                  <a:pt x="2110215" y="584902"/>
                  <a:pt x="2110175" y="576081"/>
                </a:cubicBezTo>
                <a:cubicBezTo>
                  <a:pt x="2109448" y="575698"/>
                  <a:pt x="2108703" y="575334"/>
                  <a:pt x="2107975" y="574952"/>
                </a:cubicBezTo>
                <a:cubicBezTo>
                  <a:pt x="2105813" y="578167"/>
                  <a:pt x="2103135" y="581132"/>
                  <a:pt x="2101566" y="584615"/>
                </a:cubicBezTo>
                <a:cubicBezTo>
                  <a:pt x="2095003" y="599042"/>
                  <a:pt x="2090354" y="614654"/>
                  <a:pt x="2081839" y="627779"/>
                </a:cubicBezTo>
                <a:cubicBezTo>
                  <a:pt x="2076117" y="636600"/>
                  <a:pt x="2072846" y="646454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3" y="694575"/>
                </a:cubicBezTo>
                <a:cubicBezTo>
                  <a:pt x="2036874" y="696987"/>
                  <a:pt x="2036205" y="699894"/>
                  <a:pt x="2034465" y="701961"/>
                </a:cubicBezTo>
                <a:cubicBezTo>
                  <a:pt x="2032704" y="704046"/>
                  <a:pt x="2029623" y="707126"/>
                  <a:pt x="2027863" y="706687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699" y="682100"/>
                  <a:pt x="2038252" y="674084"/>
                </a:cubicBezTo>
                <a:cubicBezTo>
                  <a:pt x="2045945" y="660537"/>
                  <a:pt x="2054229" y="647316"/>
                  <a:pt x="2061213" y="633424"/>
                </a:cubicBezTo>
                <a:cubicBezTo>
                  <a:pt x="2065269" y="625369"/>
                  <a:pt x="2067259" y="616299"/>
                  <a:pt x="2070569" y="606580"/>
                </a:cubicBezTo>
                <a:cubicBezTo>
                  <a:pt x="2067738" y="607976"/>
                  <a:pt x="2064963" y="609335"/>
                  <a:pt x="2062361" y="610617"/>
                </a:cubicBezTo>
                <a:cubicBezTo>
                  <a:pt x="2063987" y="624317"/>
                  <a:pt x="2055416" y="635261"/>
                  <a:pt x="2042366" y="635051"/>
                </a:cubicBezTo>
                <a:cubicBezTo>
                  <a:pt x="2044088" y="638111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8" y="644254"/>
                  <a:pt x="2037774" y="641442"/>
                  <a:pt x="2037314" y="639223"/>
                </a:cubicBezTo>
                <a:cubicBezTo>
                  <a:pt x="2033354" y="643699"/>
                  <a:pt x="2029202" y="647813"/>
                  <a:pt x="2025797" y="652443"/>
                </a:cubicBezTo>
                <a:cubicBezTo>
                  <a:pt x="2023386" y="655716"/>
                  <a:pt x="2021088" y="659542"/>
                  <a:pt x="2020304" y="663444"/>
                </a:cubicBezTo>
                <a:cubicBezTo>
                  <a:pt x="2017568" y="677049"/>
                  <a:pt x="2008289" y="686041"/>
                  <a:pt x="1999163" y="695246"/>
                </a:cubicBezTo>
                <a:cubicBezTo>
                  <a:pt x="1998876" y="695533"/>
                  <a:pt x="1998033" y="695283"/>
                  <a:pt x="1996407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4"/>
                  <a:pt x="2005151" y="674237"/>
                </a:cubicBezTo>
                <a:lnTo>
                  <a:pt x="2002355" y="681946"/>
                </a:lnTo>
                <a:lnTo>
                  <a:pt x="2002109" y="682234"/>
                </a:lnTo>
                <a:lnTo>
                  <a:pt x="2001928" y="682648"/>
                </a:lnTo>
                <a:lnTo>
                  <a:pt x="1982114" y="705252"/>
                </a:lnTo>
                <a:cubicBezTo>
                  <a:pt x="1978975" y="711395"/>
                  <a:pt x="1974959" y="717191"/>
                  <a:pt x="1970673" y="722625"/>
                </a:cubicBezTo>
                <a:cubicBezTo>
                  <a:pt x="1968741" y="725093"/>
                  <a:pt x="1965238" y="726319"/>
                  <a:pt x="1960455" y="729380"/>
                </a:cubicBezTo>
                <a:cubicBezTo>
                  <a:pt x="1961737" y="723870"/>
                  <a:pt x="1962463" y="720750"/>
                  <a:pt x="1963191" y="717633"/>
                </a:cubicBezTo>
                <a:cubicBezTo>
                  <a:pt x="1955959" y="727754"/>
                  <a:pt x="1947615" y="736536"/>
                  <a:pt x="1944938" y="749777"/>
                </a:cubicBezTo>
                <a:cubicBezTo>
                  <a:pt x="1942431" y="762155"/>
                  <a:pt x="1936767" y="774248"/>
                  <a:pt x="1927469" y="783968"/>
                </a:cubicBezTo>
                <a:cubicBezTo>
                  <a:pt x="1924313" y="787277"/>
                  <a:pt x="1921020" y="791755"/>
                  <a:pt x="1920542" y="796022"/>
                </a:cubicBezTo>
                <a:cubicBezTo>
                  <a:pt x="1920159" y="799447"/>
                  <a:pt x="1919036" y="801752"/>
                  <a:pt x="1917314" y="803391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4" y="806518"/>
                </a:lnTo>
                <a:lnTo>
                  <a:pt x="1910192" y="806507"/>
                </a:lnTo>
                <a:cubicBezTo>
                  <a:pt x="1909980" y="805358"/>
                  <a:pt x="1909770" y="804192"/>
                  <a:pt x="1909560" y="803044"/>
                </a:cubicBezTo>
                <a:cubicBezTo>
                  <a:pt x="1909025" y="802891"/>
                  <a:pt x="1908488" y="802757"/>
                  <a:pt x="1907971" y="802604"/>
                </a:cubicBezTo>
                <a:cubicBezTo>
                  <a:pt x="1906824" y="805245"/>
                  <a:pt x="1905676" y="807866"/>
                  <a:pt x="1904547" y="810506"/>
                </a:cubicBezTo>
                <a:lnTo>
                  <a:pt x="1904623" y="810411"/>
                </a:lnTo>
                <a:cubicBezTo>
                  <a:pt x="1900032" y="818637"/>
                  <a:pt x="1895687" y="826999"/>
                  <a:pt x="1890809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7" y="863831"/>
                  <a:pt x="1872287" y="867391"/>
                  <a:pt x="1871120" y="870452"/>
                </a:cubicBezTo>
                <a:cubicBezTo>
                  <a:pt x="1868135" y="878354"/>
                  <a:pt x="1865303" y="886352"/>
                  <a:pt x="1861745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5" y="893986"/>
                  <a:pt x="1858032" y="889318"/>
                </a:cubicBezTo>
                <a:cubicBezTo>
                  <a:pt x="1858473" y="887786"/>
                  <a:pt x="1857248" y="885777"/>
                  <a:pt x="1856790" y="883979"/>
                </a:cubicBezTo>
                <a:cubicBezTo>
                  <a:pt x="1855641" y="885185"/>
                  <a:pt x="1854128" y="886217"/>
                  <a:pt x="1853441" y="887633"/>
                </a:cubicBezTo>
                <a:cubicBezTo>
                  <a:pt x="1852464" y="889661"/>
                  <a:pt x="1852082" y="891996"/>
                  <a:pt x="1851144" y="895230"/>
                </a:cubicBezTo>
                <a:cubicBezTo>
                  <a:pt x="1846343" y="887576"/>
                  <a:pt x="1848236" y="879425"/>
                  <a:pt x="1854205" y="876019"/>
                </a:cubicBezTo>
                <a:cubicBezTo>
                  <a:pt x="1855871" y="875064"/>
                  <a:pt x="1858454" y="872749"/>
                  <a:pt x="1858148" y="871867"/>
                </a:cubicBezTo>
                <a:cubicBezTo>
                  <a:pt x="1856061" y="865687"/>
                  <a:pt x="1858568" y="861037"/>
                  <a:pt x="1861782" y="856102"/>
                </a:cubicBezTo>
                <a:lnTo>
                  <a:pt x="1862564" y="848675"/>
                </a:lnTo>
                <a:lnTo>
                  <a:pt x="1871964" y="841029"/>
                </a:lnTo>
                <a:cubicBezTo>
                  <a:pt x="1873913" y="837474"/>
                  <a:pt x="1875195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6" y="793267"/>
                </a:lnTo>
                <a:lnTo>
                  <a:pt x="1895127" y="793157"/>
                </a:lnTo>
                <a:lnTo>
                  <a:pt x="1911242" y="786531"/>
                </a:lnTo>
                <a:cubicBezTo>
                  <a:pt x="1909693" y="784656"/>
                  <a:pt x="1908373" y="783088"/>
                  <a:pt x="1907646" y="782189"/>
                </a:cubicBezTo>
                <a:cubicBezTo>
                  <a:pt x="1910650" y="775185"/>
                  <a:pt x="1913348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8" y="809473"/>
                  <a:pt x="1879271" y="814142"/>
                  <a:pt x="1875941" y="819134"/>
                </a:cubicBezTo>
                <a:cubicBezTo>
                  <a:pt x="1873358" y="823000"/>
                  <a:pt x="1870221" y="827058"/>
                  <a:pt x="1869380" y="831419"/>
                </a:cubicBezTo>
                <a:cubicBezTo>
                  <a:pt x="1867178" y="842937"/>
                  <a:pt x="1864251" y="844717"/>
                  <a:pt x="1853288" y="838690"/>
                </a:cubicBezTo>
                <a:cubicBezTo>
                  <a:pt x="1846532" y="845789"/>
                  <a:pt x="1846686" y="859278"/>
                  <a:pt x="1832527" y="861459"/>
                </a:cubicBezTo>
                <a:cubicBezTo>
                  <a:pt x="1834919" y="855776"/>
                  <a:pt x="1836755" y="850573"/>
                  <a:pt x="1839244" y="845712"/>
                </a:cubicBezTo>
                <a:cubicBezTo>
                  <a:pt x="1844027" y="836412"/>
                  <a:pt x="1848867" y="827134"/>
                  <a:pt x="1854321" y="818236"/>
                </a:cubicBezTo>
                <a:cubicBezTo>
                  <a:pt x="1856751" y="814295"/>
                  <a:pt x="1861553" y="811787"/>
                  <a:pt x="1863849" y="807828"/>
                </a:cubicBezTo>
                <a:cubicBezTo>
                  <a:pt x="1867160" y="802125"/>
                  <a:pt x="1874430" y="798566"/>
                  <a:pt x="1873513" y="790340"/>
                </a:cubicBezTo>
                <a:cubicBezTo>
                  <a:pt x="1873301" y="788406"/>
                  <a:pt x="1875062" y="786245"/>
                  <a:pt x="1875903" y="784178"/>
                </a:cubicBezTo>
                <a:cubicBezTo>
                  <a:pt x="1876957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0"/>
                </a:cubicBezTo>
                <a:cubicBezTo>
                  <a:pt x="1892875" y="779490"/>
                  <a:pt x="1901389" y="763073"/>
                  <a:pt x="1909923" y="746657"/>
                </a:cubicBezTo>
                <a:cubicBezTo>
                  <a:pt x="1909407" y="746293"/>
                  <a:pt x="1908890" y="745930"/>
                  <a:pt x="1908354" y="745566"/>
                </a:cubicBezTo>
                <a:cubicBezTo>
                  <a:pt x="1904470" y="750656"/>
                  <a:pt x="1900587" y="755747"/>
                  <a:pt x="1896682" y="760835"/>
                </a:cubicBezTo>
                <a:cubicBezTo>
                  <a:pt x="1895784" y="760395"/>
                  <a:pt x="1894866" y="759975"/>
                  <a:pt x="1893965" y="759534"/>
                </a:cubicBezTo>
                <a:cubicBezTo>
                  <a:pt x="1896606" y="753067"/>
                  <a:pt x="1899265" y="746580"/>
                  <a:pt x="1901906" y="740113"/>
                </a:cubicBezTo>
                <a:cubicBezTo>
                  <a:pt x="1901542" y="739845"/>
                  <a:pt x="1901197" y="739579"/>
                  <a:pt x="1900834" y="739291"/>
                </a:cubicBezTo>
                <a:cubicBezTo>
                  <a:pt x="1898596" y="741108"/>
                  <a:pt x="1896358" y="742925"/>
                  <a:pt x="1893353" y="745375"/>
                </a:cubicBezTo>
                <a:cubicBezTo>
                  <a:pt x="1891306" y="738926"/>
                  <a:pt x="1893755" y="734145"/>
                  <a:pt x="1896816" y="730164"/>
                </a:cubicBezTo>
                <a:cubicBezTo>
                  <a:pt x="1897582" y="729168"/>
                  <a:pt x="1902117" y="731082"/>
                  <a:pt x="1905427" y="731772"/>
                </a:cubicBezTo>
                <a:cubicBezTo>
                  <a:pt x="1916276" y="722052"/>
                  <a:pt x="1914304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3"/>
                  <a:pt x="1901542" y="701654"/>
                  <a:pt x="1903705" y="696298"/>
                </a:cubicBezTo>
                <a:cubicBezTo>
                  <a:pt x="1903017" y="695896"/>
                  <a:pt x="1902309" y="695495"/>
                  <a:pt x="1901619" y="695093"/>
                </a:cubicBezTo>
                <a:cubicBezTo>
                  <a:pt x="1895592" y="701979"/>
                  <a:pt x="1890196" y="709423"/>
                  <a:pt x="1885470" y="717325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7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4" y="777519"/>
                  <a:pt x="1843663" y="779509"/>
                  <a:pt x="1842151" y="782897"/>
                </a:cubicBezTo>
                <a:cubicBezTo>
                  <a:pt x="1845941" y="781977"/>
                  <a:pt x="1847605" y="781384"/>
                  <a:pt x="1849308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7"/>
                  <a:pt x="1845405" y="808707"/>
                  <a:pt x="1840199" y="818753"/>
                </a:cubicBezTo>
                <a:cubicBezTo>
                  <a:pt x="1839531" y="818637"/>
                  <a:pt x="1838861" y="818523"/>
                  <a:pt x="1838191" y="818408"/>
                </a:cubicBezTo>
                <a:cubicBezTo>
                  <a:pt x="1836929" y="810582"/>
                  <a:pt x="1835684" y="802757"/>
                  <a:pt x="1834402" y="794760"/>
                </a:cubicBezTo>
                <a:cubicBezTo>
                  <a:pt x="1827457" y="799868"/>
                  <a:pt x="1817221" y="818714"/>
                  <a:pt x="1816302" y="826119"/>
                </a:cubicBezTo>
                <a:cubicBezTo>
                  <a:pt x="1815862" y="829697"/>
                  <a:pt x="1814408" y="833792"/>
                  <a:pt x="1812015" y="836355"/>
                </a:cubicBezTo>
                <a:cubicBezTo>
                  <a:pt x="1807099" y="841617"/>
                  <a:pt x="1807081" y="851433"/>
                  <a:pt x="1797264" y="852350"/>
                </a:cubicBezTo>
                <a:cubicBezTo>
                  <a:pt x="1796288" y="852447"/>
                  <a:pt x="1795677" y="855584"/>
                  <a:pt x="1794719" y="857192"/>
                </a:cubicBezTo>
                <a:cubicBezTo>
                  <a:pt x="1784252" y="874584"/>
                  <a:pt x="1773767" y="891957"/>
                  <a:pt x="1763245" y="909332"/>
                </a:cubicBezTo>
                <a:cubicBezTo>
                  <a:pt x="1761772" y="911780"/>
                  <a:pt x="1760068" y="914077"/>
                  <a:pt x="1758098" y="917023"/>
                </a:cubicBezTo>
                <a:cubicBezTo>
                  <a:pt x="1759246" y="917903"/>
                  <a:pt x="1760356" y="918764"/>
                  <a:pt x="1761772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3"/>
                  <a:pt x="1744857" y="947904"/>
                  <a:pt x="1741298" y="950430"/>
                </a:cubicBezTo>
                <a:cubicBezTo>
                  <a:pt x="1732554" y="956667"/>
                  <a:pt x="1730124" y="962906"/>
                  <a:pt x="1733186" y="973677"/>
                </a:cubicBezTo>
                <a:cubicBezTo>
                  <a:pt x="1725590" y="975762"/>
                  <a:pt x="1719735" y="979284"/>
                  <a:pt x="1721801" y="988927"/>
                </a:cubicBezTo>
                <a:cubicBezTo>
                  <a:pt x="1722165" y="990631"/>
                  <a:pt x="1720559" y="993557"/>
                  <a:pt x="1718970" y="994743"/>
                </a:cubicBezTo>
                <a:cubicBezTo>
                  <a:pt x="1713536" y="998838"/>
                  <a:pt x="1711814" y="1005650"/>
                  <a:pt x="1705901" y="1009974"/>
                </a:cubicBezTo>
                <a:cubicBezTo>
                  <a:pt x="1700697" y="1013781"/>
                  <a:pt x="1698994" y="1022431"/>
                  <a:pt x="1695818" y="1028973"/>
                </a:cubicBezTo>
                <a:cubicBezTo>
                  <a:pt x="1692469" y="1035824"/>
                  <a:pt x="1687495" y="1040951"/>
                  <a:pt x="1679899" y="1046002"/>
                </a:cubicBezTo>
                <a:cubicBezTo>
                  <a:pt x="1679554" y="1041392"/>
                  <a:pt x="1679363" y="1038750"/>
                  <a:pt x="1678981" y="1033547"/>
                </a:cubicBezTo>
                <a:cubicBezTo>
                  <a:pt x="1674828" y="1039727"/>
                  <a:pt x="1671614" y="1044108"/>
                  <a:pt x="1668821" y="1048777"/>
                </a:cubicBezTo>
                <a:cubicBezTo>
                  <a:pt x="1664746" y="1055589"/>
                  <a:pt x="1661148" y="1062687"/>
                  <a:pt x="1657034" y="1069499"/>
                </a:cubicBezTo>
                <a:cubicBezTo>
                  <a:pt x="1656116" y="1071020"/>
                  <a:pt x="1655126" y="1071809"/>
                  <a:pt x="1654238" y="1071719"/>
                </a:cubicBezTo>
                <a:lnTo>
                  <a:pt x="1652089" y="1068698"/>
                </a:lnTo>
                <a:lnTo>
                  <a:pt x="1652099" y="1068683"/>
                </a:lnTo>
                <a:lnTo>
                  <a:pt x="1652096" y="1068693"/>
                </a:lnTo>
                <a:lnTo>
                  <a:pt x="1652136" y="1068637"/>
                </a:lnTo>
                <a:lnTo>
                  <a:pt x="1652099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0" y="1059051"/>
                  <a:pt x="1656786" y="1058764"/>
                </a:cubicBezTo>
                <a:lnTo>
                  <a:pt x="1654036" y="1060946"/>
                </a:lnTo>
                <a:lnTo>
                  <a:pt x="1656633" y="1051838"/>
                </a:lnTo>
                <a:cubicBezTo>
                  <a:pt x="1661244" y="1046997"/>
                  <a:pt x="1664190" y="1041831"/>
                  <a:pt x="1664343" y="1034905"/>
                </a:cubicBezTo>
                <a:cubicBezTo>
                  <a:pt x="1662660" y="1034121"/>
                  <a:pt x="1660899" y="1033279"/>
                  <a:pt x="1658679" y="1032245"/>
                </a:cubicBezTo>
                <a:cubicBezTo>
                  <a:pt x="1670696" y="1026199"/>
                  <a:pt x="1673126" y="1021550"/>
                  <a:pt x="1670810" y="1014950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8" y="1000770"/>
                  <a:pt x="1688126" y="1000178"/>
                  <a:pt x="1688795" y="999584"/>
                </a:cubicBezTo>
                <a:lnTo>
                  <a:pt x="1688780" y="999578"/>
                </a:lnTo>
                <a:lnTo>
                  <a:pt x="1696581" y="991346"/>
                </a:lnTo>
                <a:cubicBezTo>
                  <a:pt x="1697927" y="987842"/>
                  <a:pt x="1698678" y="983991"/>
                  <a:pt x="1700869" y="980967"/>
                </a:cubicBezTo>
                <a:cubicBezTo>
                  <a:pt x="1700294" y="980585"/>
                  <a:pt x="1699721" y="980201"/>
                  <a:pt x="1699147" y="979838"/>
                </a:cubicBezTo>
                <a:cubicBezTo>
                  <a:pt x="1697770" y="981675"/>
                  <a:pt x="1696621" y="983780"/>
                  <a:pt x="1694899" y="985197"/>
                </a:cubicBezTo>
                <a:cubicBezTo>
                  <a:pt x="1694077" y="985865"/>
                  <a:pt x="1691608" y="985732"/>
                  <a:pt x="1690882" y="984985"/>
                </a:cubicBezTo>
                <a:cubicBezTo>
                  <a:pt x="1690154" y="984239"/>
                  <a:pt x="1690193" y="981293"/>
                  <a:pt x="1690747" y="981006"/>
                </a:cubicBezTo>
                <a:cubicBezTo>
                  <a:pt x="1694689" y="979053"/>
                  <a:pt x="1699243" y="978116"/>
                  <a:pt x="1702859" y="975743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5" y="960398"/>
                  <a:pt x="1714223" y="957872"/>
                </a:cubicBezTo>
                <a:cubicBezTo>
                  <a:pt x="1711259" y="959308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3" y="950047"/>
                </a:cubicBezTo>
                <a:cubicBezTo>
                  <a:pt x="1706321" y="949799"/>
                  <a:pt x="1705710" y="949531"/>
                  <a:pt x="1705079" y="949282"/>
                </a:cubicBezTo>
                <a:cubicBezTo>
                  <a:pt x="1700486" y="958562"/>
                  <a:pt x="1690135" y="963900"/>
                  <a:pt x="1689083" y="975840"/>
                </a:cubicBezTo>
                <a:cubicBezTo>
                  <a:pt x="1688795" y="979150"/>
                  <a:pt x="1684912" y="982039"/>
                  <a:pt x="1682960" y="985291"/>
                </a:cubicBezTo>
                <a:cubicBezTo>
                  <a:pt x="1672896" y="1002167"/>
                  <a:pt x="1663061" y="1019177"/>
                  <a:pt x="1652901" y="1035995"/>
                </a:cubicBezTo>
                <a:cubicBezTo>
                  <a:pt x="1639163" y="1058745"/>
                  <a:pt x="1628162" y="1083140"/>
                  <a:pt x="1611458" y="1104093"/>
                </a:cubicBezTo>
                <a:cubicBezTo>
                  <a:pt x="1608550" y="1107746"/>
                  <a:pt x="1607019" y="1112473"/>
                  <a:pt x="1604761" y="1116662"/>
                </a:cubicBezTo>
                <a:cubicBezTo>
                  <a:pt x="1603652" y="1118749"/>
                  <a:pt x="1602350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8" y="1113142"/>
                  <a:pt x="1605049" y="1107249"/>
                  <a:pt x="1607918" y="1100246"/>
                </a:cubicBezTo>
                <a:cubicBezTo>
                  <a:pt x="1601126" y="1104207"/>
                  <a:pt x="1596093" y="1107134"/>
                  <a:pt x="1589148" y="1111172"/>
                </a:cubicBezTo>
                <a:lnTo>
                  <a:pt x="1590804" y="1101408"/>
                </a:lnTo>
                <a:lnTo>
                  <a:pt x="1590909" y="1101298"/>
                </a:lnTo>
                <a:lnTo>
                  <a:pt x="1590866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6"/>
                </a:cubicBezTo>
                <a:lnTo>
                  <a:pt x="1590866" y="1101131"/>
                </a:lnTo>
                <a:lnTo>
                  <a:pt x="1590833" y="1101241"/>
                </a:lnTo>
                <a:lnTo>
                  <a:pt x="1590804" y="1101408"/>
                </a:lnTo>
                <a:lnTo>
                  <a:pt x="1581323" y="1111230"/>
                </a:lnTo>
                <a:cubicBezTo>
                  <a:pt x="1586775" y="1112167"/>
                  <a:pt x="1589703" y="1112358"/>
                  <a:pt x="1592420" y="1113218"/>
                </a:cubicBezTo>
                <a:cubicBezTo>
                  <a:pt x="1594563" y="1113908"/>
                  <a:pt x="1596458" y="1115400"/>
                  <a:pt x="1598447" y="1116528"/>
                </a:cubicBezTo>
                <a:cubicBezTo>
                  <a:pt x="1595482" y="1120872"/>
                  <a:pt x="1592496" y="1125215"/>
                  <a:pt x="1589531" y="1129577"/>
                </a:cubicBezTo>
                <a:cubicBezTo>
                  <a:pt x="1589990" y="1130171"/>
                  <a:pt x="1590468" y="1130765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7" y="1137193"/>
                  <a:pt x="1591617" y="1146971"/>
                  <a:pt x="1579275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8" y="1158298"/>
                  <a:pt x="1570129" y="1159962"/>
                </a:cubicBezTo>
                <a:cubicBezTo>
                  <a:pt x="1565269" y="1164038"/>
                  <a:pt x="1565097" y="1163847"/>
                  <a:pt x="1566053" y="1170830"/>
                </a:cubicBezTo>
                <a:cubicBezTo>
                  <a:pt x="1563854" y="1170734"/>
                  <a:pt x="1561711" y="1170640"/>
                  <a:pt x="1557751" y="1170466"/>
                </a:cubicBezTo>
                <a:cubicBezTo>
                  <a:pt x="1558171" y="1176093"/>
                  <a:pt x="1558573" y="1181315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7" y="1141308"/>
                  <a:pt x="1570877" y="1137576"/>
                </a:cubicBezTo>
                <a:cubicBezTo>
                  <a:pt x="1574242" y="1129693"/>
                  <a:pt x="1576998" y="1121178"/>
                  <a:pt x="1589052" y="1125483"/>
                </a:cubicBezTo>
                <a:cubicBezTo>
                  <a:pt x="1584575" y="1115878"/>
                  <a:pt x="1581725" y="1114692"/>
                  <a:pt x="1569650" y="1118174"/>
                </a:cubicBezTo>
                <a:cubicBezTo>
                  <a:pt x="1580385" y="1105336"/>
                  <a:pt x="1586430" y="1092230"/>
                  <a:pt x="1588862" y="1077687"/>
                </a:cubicBezTo>
                <a:cubicBezTo>
                  <a:pt x="1588134" y="1077306"/>
                  <a:pt x="1587389" y="1076943"/>
                  <a:pt x="1586661" y="1076558"/>
                </a:cubicBezTo>
                <a:cubicBezTo>
                  <a:pt x="1585053" y="1079907"/>
                  <a:pt x="1583313" y="1083198"/>
                  <a:pt x="1581878" y="1086623"/>
                </a:cubicBezTo>
                <a:cubicBezTo>
                  <a:pt x="1577630" y="1096879"/>
                  <a:pt x="1566725" y="1098754"/>
                  <a:pt x="1558361" y="1089799"/>
                </a:cubicBezTo>
                <a:cubicBezTo>
                  <a:pt x="1556468" y="1093339"/>
                  <a:pt x="1554784" y="1096649"/>
                  <a:pt x="1552948" y="1099882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8" y="1108934"/>
                  <a:pt x="1542137" y="1108492"/>
                  <a:pt x="1537793" y="1107765"/>
                </a:cubicBezTo>
                <a:cubicBezTo>
                  <a:pt x="1543534" y="1115859"/>
                  <a:pt x="1542481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7" y="1123244"/>
                  <a:pt x="1528437" y="1136064"/>
                  <a:pt x="1515944" y="1138150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2"/>
                  <a:pt x="1511792" y="1123474"/>
                  <a:pt x="1508673" y="1125196"/>
                </a:cubicBezTo>
                <a:cubicBezTo>
                  <a:pt x="1508002" y="1123551"/>
                  <a:pt x="1507352" y="1121905"/>
                  <a:pt x="1506683" y="1120260"/>
                </a:cubicBezTo>
                <a:lnTo>
                  <a:pt x="1506766" y="1120175"/>
                </a:lnTo>
                <a:lnTo>
                  <a:pt x="1506797" y="1120202"/>
                </a:lnTo>
                <a:cubicBezTo>
                  <a:pt x="1507352" y="1119647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8" y="1103480"/>
                  <a:pt x="1516613" y="1101720"/>
                </a:cubicBezTo>
                <a:cubicBezTo>
                  <a:pt x="1515809" y="1101509"/>
                  <a:pt x="1515024" y="1101298"/>
                  <a:pt x="1514222" y="1101107"/>
                </a:cubicBezTo>
                <a:cubicBezTo>
                  <a:pt x="1514222" y="1103059"/>
                  <a:pt x="1514222" y="1104992"/>
                  <a:pt x="1514222" y="1106943"/>
                </a:cubicBezTo>
                <a:cubicBezTo>
                  <a:pt x="1509687" y="1111535"/>
                  <a:pt x="1504904" y="1112033"/>
                  <a:pt x="1500158" y="1107268"/>
                </a:cubicBezTo>
                <a:cubicBezTo>
                  <a:pt x="1494245" y="1114806"/>
                  <a:pt x="1485559" y="1120375"/>
                  <a:pt x="1488334" y="1131644"/>
                </a:cubicBezTo>
                <a:cubicBezTo>
                  <a:pt x="1481081" y="1135739"/>
                  <a:pt x="1477790" y="1143374"/>
                  <a:pt x="1474213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5" y="1189887"/>
                  <a:pt x="1453970" y="1192757"/>
                  <a:pt x="1450946" y="1195188"/>
                </a:cubicBezTo>
                <a:cubicBezTo>
                  <a:pt x="1456591" y="1175000"/>
                  <a:pt x="1462235" y="1154815"/>
                  <a:pt x="1467899" y="1134611"/>
                </a:cubicBezTo>
                <a:cubicBezTo>
                  <a:pt x="1467401" y="1134266"/>
                  <a:pt x="1466923" y="1133941"/>
                  <a:pt x="1466426" y="1133597"/>
                </a:cubicBezTo>
                <a:cubicBezTo>
                  <a:pt x="1463690" y="1136486"/>
                  <a:pt x="1461374" y="1140044"/>
                  <a:pt x="1458102" y="1142034"/>
                </a:cubicBezTo>
                <a:cubicBezTo>
                  <a:pt x="1455309" y="1143737"/>
                  <a:pt x="1451405" y="1143622"/>
                  <a:pt x="1448096" y="1144292"/>
                </a:cubicBezTo>
                <a:cubicBezTo>
                  <a:pt x="1452974" y="1157360"/>
                  <a:pt x="1452591" y="1158201"/>
                  <a:pt x="1439676" y="1159541"/>
                </a:cubicBezTo>
                <a:cubicBezTo>
                  <a:pt x="1442547" y="1163330"/>
                  <a:pt x="1450526" y="1165435"/>
                  <a:pt x="1443618" y="1172322"/>
                </a:cubicBezTo>
                <a:cubicBezTo>
                  <a:pt x="1441973" y="1170294"/>
                  <a:pt x="1440384" y="1168344"/>
                  <a:pt x="1438413" y="1165894"/>
                </a:cubicBezTo>
                <a:cubicBezTo>
                  <a:pt x="1436270" y="1167615"/>
                  <a:pt x="1434167" y="1169300"/>
                  <a:pt x="1432099" y="1170964"/>
                </a:cubicBezTo>
                <a:cubicBezTo>
                  <a:pt x="1425959" y="1164248"/>
                  <a:pt x="1426627" y="1157704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2" y="1140657"/>
                </a:lnTo>
                <a:cubicBezTo>
                  <a:pt x="1441667" y="1140101"/>
                  <a:pt x="1441131" y="1139546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5"/>
                </a:lnTo>
                <a:cubicBezTo>
                  <a:pt x="1429516" y="1146263"/>
                  <a:pt x="1427900" y="1146951"/>
                  <a:pt x="1427947" y="1147506"/>
                </a:cubicBezTo>
                <a:cubicBezTo>
                  <a:pt x="1428695" y="1156346"/>
                  <a:pt x="1412335" y="1154604"/>
                  <a:pt x="1418017" y="1165110"/>
                </a:cubicBezTo>
                <a:cubicBezTo>
                  <a:pt x="1414114" y="1167041"/>
                  <a:pt x="1410860" y="1168667"/>
                  <a:pt x="1406977" y="1170600"/>
                </a:cubicBezTo>
                <a:cubicBezTo>
                  <a:pt x="1405351" y="1168266"/>
                  <a:pt x="1403475" y="1165588"/>
                  <a:pt x="1402195" y="1163771"/>
                </a:cubicBezTo>
                <a:cubicBezTo>
                  <a:pt x="1405447" y="1159924"/>
                  <a:pt x="1408508" y="1156307"/>
                  <a:pt x="1411742" y="1152481"/>
                </a:cubicBezTo>
                <a:cubicBezTo>
                  <a:pt x="1409770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3" y="1156940"/>
                </a:cubicBezTo>
                <a:cubicBezTo>
                  <a:pt x="1396186" y="1159924"/>
                  <a:pt x="1395152" y="1163598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0" y="1145631"/>
                  <a:pt x="1387442" y="1145612"/>
                </a:cubicBezTo>
                <a:cubicBezTo>
                  <a:pt x="1388972" y="1142895"/>
                  <a:pt x="1390847" y="1140313"/>
                  <a:pt x="1391919" y="1137423"/>
                </a:cubicBezTo>
                <a:cubicBezTo>
                  <a:pt x="1392914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2"/>
                </a:cubicBezTo>
                <a:cubicBezTo>
                  <a:pt x="1374182" y="1146052"/>
                  <a:pt x="1372728" y="1156135"/>
                  <a:pt x="1360922" y="1155792"/>
                </a:cubicBezTo>
                <a:cubicBezTo>
                  <a:pt x="1359010" y="1161014"/>
                  <a:pt x="1356617" y="1165645"/>
                  <a:pt x="1360195" y="1171884"/>
                </a:cubicBezTo>
                <a:cubicBezTo>
                  <a:pt x="1361899" y="1174848"/>
                  <a:pt x="1359163" y="1180340"/>
                  <a:pt x="1358436" y="1184798"/>
                </a:cubicBezTo>
                <a:cubicBezTo>
                  <a:pt x="1350743" y="1183726"/>
                  <a:pt x="1342402" y="1179880"/>
                  <a:pt x="1334021" y="1187305"/>
                </a:cubicBezTo>
                <a:cubicBezTo>
                  <a:pt x="1333293" y="1183937"/>
                  <a:pt x="1332796" y="1181679"/>
                  <a:pt x="1332260" y="1179174"/>
                </a:cubicBezTo>
                <a:cubicBezTo>
                  <a:pt x="1331438" y="1179479"/>
                  <a:pt x="1330270" y="1179556"/>
                  <a:pt x="1329907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8"/>
                </a:cubicBezTo>
                <a:cubicBezTo>
                  <a:pt x="1356368" y="1217344"/>
                  <a:pt x="1355700" y="1217459"/>
                  <a:pt x="1355011" y="1217554"/>
                </a:cubicBezTo>
                <a:cubicBezTo>
                  <a:pt x="1352675" y="1214856"/>
                  <a:pt x="1350590" y="1211853"/>
                  <a:pt x="1347931" y="1209518"/>
                </a:cubicBezTo>
                <a:cubicBezTo>
                  <a:pt x="1341311" y="1203740"/>
                  <a:pt x="1338115" y="1204888"/>
                  <a:pt x="1336547" y="1213229"/>
                </a:cubicBezTo>
                <a:cubicBezTo>
                  <a:pt x="1336202" y="1215029"/>
                  <a:pt x="1335743" y="1216808"/>
                  <a:pt x="1335245" y="1219028"/>
                </a:cubicBezTo>
                <a:cubicBezTo>
                  <a:pt x="1332988" y="1218722"/>
                  <a:pt x="1331149" y="1218548"/>
                  <a:pt x="1329333" y="1218243"/>
                </a:cubicBezTo>
                <a:cubicBezTo>
                  <a:pt x="1327821" y="1217995"/>
                  <a:pt x="1326329" y="1217592"/>
                  <a:pt x="1323324" y="1216923"/>
                </a:cubicBezTo>
                <a:cubicBezTo>
                  <a:pt x="1323898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0" y="1239176"/>
                  <a:pt x="1292825" y="1240898"/>
                  <a:pt x="1286111" y="1241720"/>
                </a:cubicBezTo>
                <a:cubicBezTo>
                  <a:pt x="1282456" y="1242180"/>
                  <a:pt x="1280810" y="1239041"/>
                  <a:pt x="1282322" y="1235005"/>
                </a:cubicBezTo>
                <a:cubicBezTo>
                  <a:pt x="1283297" y="1232402"/>
                  <a:pt x="1283566" y="1229532"/>
                  <a:pt x="1284139" y="1226795"/>
                </a:cubicBezTo>
                <a:cubicBezTo>
                  <a:pt x="1283413" y="1226528"/>
                  <a:pt x="1282705" y="1226280"/>
                  <a:pt x="1281977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09" y="1220616"/>
                </a:cubicBezTo>
                <a:cubicBezTo>
                  <a:pt x="1278667" y="1211777"/>
                  <a:pt x="1276103" y="1203281"/>
                  <a:pt x="1275128" y="1194900"/>
                </a:cubicBezTo>
                <a:cubicBezTo>
                  <a:pt x="1270421" y="1197024"/>
                  <a:pt x="1265867" y="1199072"/>
                  <a:pt x="1260892" y="1201310"/>
                </a:cubicBezTo>
                <a:cubicBezTo>
                  <a:pt x="1258424" y="1206821"/>
                  <a:pt x="1261618" y="1211450"/>
                  <a:pt x="1264986" y="1215660"/>
                </a:cubicBezTo>
                <a:cubicBezTo>
                  <a:pt x="1276868" y="1230508"/>
                  <a:pt x="1277519" y="1247691"/>
                  <a:pt x="1276868" y="1266097"/>
                </a:cubicBezTo>
                <a:cubicBezTo>
                  <a:pt x="1270306" y="1262978"/>
                  <a:pt x="1264757" y="1260337"/>
                  <a:pt x="1258787" y="1257486"/>
                </a:cubicBezTo>
                <a:cubicBezTo>
                  <a:pt x="1256472" y="1245968"/>
                  <a:pt x="1251440" y="1243692"/>
                  <a:pt x="1239960" y="1249029"/>
                </a:cubicBezTo>
                <a:cubicBezTo>
                  <a:pt x="1236094" y="1250828"/>
                  <a:pt x="1231694" y="1251764"/>
                  <a:pt x="1227447" y="1252378"/>
                </a:cubicBezTo>
                <a:cubicBezTo>
                  <a:pt x="1216885" y="1253889"/>
                  <a:pt x="1207088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5"/>
                  <a:pt x="1179038" y="1258155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8" y="1245184"/>
                </a:lnTo>
                <a:cubicBezTo>
                  <a:pt x="1201885" y="1244533"/>
                  <a:pt x="1205021" y="1246331"/>
                  <a:pt x="1209748" y="1247441"/>
                </a:cubicBezTo>
                <a:cubicBezTo>
                  <a:pt x="1208351" y="1243059"/>
                  <a:pt x="1207069" y="1239081"/>
                  <a:pt x="1205806" y="1235120"/>
                </a:cubicBezTo>
                <a:cubicBezTo>
                  <a:pt x="1205117" y="1235195"/>
                  <a:pt x="1204429" y="1235292"/>
                  <a:pt x="1203740" y="1235368"/>
                </a:cubicBezTo>
                <a:cubicBezTo>
                  <a:pt x="1203530" y="1237530"/>
                  <a:pt x="1203338" y="1239692"/>
                  <a:pt x="1203052" y="1242696"/>
                </a:cubicBezTo>
                <a:cubicBezTo>
                  <a:pt x="1196832" y="1239826"/>
                  <a:pt x="1197809" y="1234181"/>
                  <a:pt x="1196393" y="1229857"/>
                </a:cubicBezTo>
                <a:cubicBezTo>
                  <a:pt x="1195436" y="1226948"/>
                  <a:pt x="1195493" y="1223677"/>
                  <a:pt x="1194269" y="1220922"/>
                </a:cubicBezTo>
                <a:cubicBezTo>
                  <a:pt x="1192680" y="1217324"/>
                  <a:pt x="1191859" y="1217382"/>
                  <a:pt x="1184262" y="1221401"/>
                </a:cubicBezTo>
                <a:cubicBezTo>
                  <a:pt x="1186845" y="1222472"/>
                  <a:pt x="1189428" y="1223543"/>
                  <a:pt x="1192720" y="1224920"/>
                </a:cubicBezTo>
                <a:cubicBezTo>
                  <a:pt x="1185716" y="1229876"/>
                  <a:pt x="1183764" y="1240170"/>
                  <a:pt x="1173010" y="1235215"/>
                </a:cubicBezTo>
                <a:cubicBezTo>
                  <a:pt x="1171079" y="1238372"/>
                  <a:pt x="1169319" y="1241261"/>
                  <a:pt x="1167597" y="1244092"/>
                </a:cubicBezTo>
                <a:cubicBezTo>
                  <a:pt x="1155007" y="1244667"/>
                  <a:pt x="1156461" y="1246752"/>
                  <a:pt x="1159579" y="1257716"/>
                </a:cubicBezTo>
                <a:cubicBezTo>
                  <a:pt x="1156633" y="1259400"/>
                  <a:pt x="1153476" y="1261198"/>
                  <a:pt x="1150587" y="1262843"/>
                </a:cubicBezTo>
                <a:cubicBezTo>
                  <a:pt x="1139126" y="1253507"/>
                  <a:pt x="1154166" y="1249814"/>
                  <a:pt x="1154413" y="1241951"/>
                </a:cubicBezTo>
                <a:cubicBezTo>
                  <a:pt x="1144139" y="1242716"/>
                  <a:pt x="1134763" y="1241951"/>
                  <a:pt x="1125427" y="1246848"/>
                </a:cubicBezTo>
                <a:cubicBezTo>
                  <a:pt x="1120547" y="1249413"/>
                  <a:pt x="1113659" y="1247900"/>
                  <a:pt x="1107767" y="1248800"/>
                </a:cubicBezTo>
                <a:cubicBezTo>
                  <a:pt x="1100361" y="1249947"/>
                  <a:pt x="1093090" y="1252052"/>
                  <a:pt x="1085666" y="1253047"/>
                </a:cubicBezTo>
                <a:cubicBezTo>
                  <a:pt x="1077937" y="1254080"/>
                  <a:pt x="1070072" y="1254195"/>
                  <a:pt x="1062304" y="1254903"/>
                </a:cubicBezTo>
                <a:cubicBezTo>
                  <a:pt x="1059071" y="1255190"/>
                  <a:pt x="1055876" y="1255917"/>
                  <a:pt x="1052699" y="1256588"/>
                </a:cubicBezTo>
                <a:cubicBezTo>
                  <a:pt x="1051169" y="1256912"/>
                  <a:pt x="1049447" y="1258348"/>
                  <a:pt x="1048280" y="1257946"/>
                </a:cubicBezTo>
                <a:cubicBezTo>
                  <a:pt x="1040664" y="1255305"/>
                  <a:pt x="1034158" y="1260260"/>
                  <a:pt x="1027118" y="1260644"/>
                </a:cubicBezTo>
                <a:cubicBezTo>
                  <a:pt x="1020383" y="1261007"/>
                  <a:pt x="1013590" y="1259955"/>
                  <a:pt x="1006531" y="1259515"/>
                </a:cubicBezTo>
                <a:cubicBezTo>
                  <a:pt x="1010548" y="1250541"/>
                  <a:pt x="1010548" y="1250541"/>
                  <a:pt x="1022468" y="1251440"/>
                </a:cubicBezTo>
                <a:cubicBezTo>
                  <a:pt x="1017818" y="1245527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6" y="1239271"/>
                  <a:pt x="1066418" y="1232920"/>
                </a:cubicBezTo>
                <a:cubicBezTo>
                  <a:pt x="1062037" y="1230948"/>
                  <a:pt x="1059626" y="1229857"/>
                  <a:pt x="1059128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0" y="1232516"/>
                  <a:pt x="1047495" y="1230546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0" y="1233760"/>
                  <a:pt x="982383" y="1234584"/>
                  <a:pt x="965469" y="1236325"/>
                </a:cubicBezTo>
                <a:cubicBezTo>
                  <a:pt x="964570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0" y="1240648"/>
                </a:cubicBezTo>
                <a:cubicBezTo>
                  <a:pt x="943331" y="1242257"/>
                  <a:pt x="929364" y="1244762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7"/>
                  <a:pt x="883674" y="1248206"/>
                  <a:pt x="880286" y="1249203"/>
                </a:cubicBezTo>
                <a:cubicBezTo>
                  <a:pt x="877531" y="1242198"/>
                  <a:pt x="880688" y="1239194"/>
                  <a:pt x="886486" y="1237530"/>
                </a:cubicBezTo>
                <a:cubicBezTo>
                  <a:pt x="881873" y="1231484"/>
                  <a:pt x="876499" y="1231484"/>
                  <a:pt x="871198" y="1231847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2" y="1230852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79"/>
                  <a:pt x="831075" y="1219467"/>
                  <a:pt x="829639" y="1217822"/>
                </a:cubicBezTo>
                <a:cubicBezTo>
                  <a:pt x="828875" y="1218243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2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0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2" y="1238525"/>
                  <a:pt x="850687" y="1238946"/>
                  <a:pt x="856733" y="1239081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0" y="1245184"/>
                </a:cubicBezTo>
                <a:cubicBezTo>
                  <a:pt x="854034" y="1251345"/>
                  <a:pt x="859258" y="1250752"/>
                  <a:pt x="863639" y="1250828"/>
                </a:cubicBezTo>
                <a:cubicBezTo>
                  <a:pt x="874126" y="1251000"/>
                  <a:pt x="884630" y="1250503"/>
                  <a:pt x="895133" y="1250483"/>
                </a:cubicBezTo>
                <a:cubicBezTo>
                  <a:pt x="901181" y="1250464"/>
                  <a:pt x="906787" y="1250867"/>
                  <a:pt x="913158" y="1249010"/>
                </a:cubicBezTo>
                <a:cubicBezTo>
                  <a:pt x="922246" y="1246350"/>
                  <a:pt x="932540" y="1247633"/>
                  <a:pt x="942299" y="1247709"/>
                </a:cubicBezTo>
                <a:cubicBezTo>
                  <a:pt x="947713" y="1247747"/>
                  <a:pt x="952229" y="1250100"/>
                  <a:pt x="954983" y="1257428"/>
                </a:cubicBezTo>
                <a:cubicBezTo>
                  <a:pt x="947771" y="1255994"/>
                  <a:pt x="941476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0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6"/>
                </a:cubicBezTo>
                <a:cubicBezTo>
                  <a:pt x="768336" y="1258749"/>
                  <a:pt x="760338" y="1257907"/>
                  <a:pt x="752627" y="1258710"/>
                </a:cubicBezTo>
                <a:cubicBezTo>
                  <a:pt x="747691" y="1259227"/>
                  <a:pt x="743156" y="1263092"/>
                  <a:pt x="738277" y="1264988"/>
                </a:cubicBezTo>
                <a:cubicBezTo>
                  <a:pt x="732766" y="1267130"/>
                  <a:pt x="727141" y="1269770"/>
                  <a:pt x="721382" y="1270344"/>
                </a:cubicBezTo>
                <a:cubicBezTo>
                  <a:pt x="716083" y="1270880"/>
                  <a:pt x="714226" y="1273272"/>
                  <a:pt x="712522" y="1279356"/>
                </a:cubicBezTo>
                <a:cubicBezTo>
                  <a:pt x="717496" y="1278916"/>
                  <a:pt x="721860" y="1279299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6"/>
                  <a:pt x="781078" y="1284293"/>
                </a:cubicBezTo>
                <a:cubicBezTo>
                  <a:pt x="781155" y="1283470"/>
                  <a:pt x="781231" y="1282647"/>
                  <a:pt x="781308" y="1281824"/>
                </a:cubicBezTo>
                <a:cubicBezTo>
                  <a:pt x="775550" y="1281536"/>
                  <a:pt x="769809" y="1281270"/>
                  <a:pt x="764049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1"/>
                  <a:pt x="802700" y="1287755"/>
                </a:cubicBezTo>
                <a:cubicBezTo>
                  <a:pt x="805531" y="1287832"/>
                  <a:pt x="808345" y="1287774"/>
                  <a:pt x="811175" y="1287774"/>
                </a:cubicBezTo>
                <a:cubicBezTo>
                  <a:pt x="811387" y="1286799"/>
                  <a:pt x="811577" y="1285804"/>
                  <a:pt x="811789" y="1284828"/>
                </a:cubicBezTo>
                <a:cubicBezTo>
                  <a:pt x="808612" y="1283298"/>
                  <a:pt x="805436" y="1281766"/>
                  <a:pt x="801533" y="1279891"/>
                </a:cubicBezTo>
                <a:cubicBezTo>
                  <a:pt x="824550" y="1277175"/>
                  <a:pt x="845655" y="1281212"/>
                  <a:pt x="866051" y="1289746"/>
                </a:cubicBezTo>
                <a:cubicBezTo>
                  <a:pt x="866032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4"/>
                  <a:pt x="845616" y="1290434"/>
                  <a:pt x="844104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7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6"/>
                  <a:pt x="764586" y="1298336"/>
                </a:cubicBezTo>
                <a:cubicBezTo>
                  <a:pt x="764433" y="1297648"/>
                  <a:pt x="764280" y="1296959"/>
                  <a:pt x="764146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1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2" y="1280828"/>
                  <a:pt x="712198" y="1293840"/>
                </a:cubicBezTo>
                <a:cubicBezTo>
                  <a:pt x="709538" y="1292118"/>
                  <a:pt x="707719" y="1290932"/>
                  <a:pt x="706017" y="1289822"/>
                </a:cubicBezTo>
                <a:cubicBezTo>
                  <a:pt x="705234" y="1290281"/>
                  <a:pt x="704352" y="1290492"/>
                  <a:pt x="704257" y="1290893"/>
                </a:cubicBezTo>
                <a:cubicBezTo>
                  <a:pt x="703338" y="1294739"/>
                  <a:pt x="700947" y="1296098"/>
                  <a:pt x="697177" y="1295370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6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5"/>
                  <a:pt x="604935" y="1282667"/>
                </a:cubicBezTo>
                <a:cubicBezTo>
                  <a:pt x="596860" y="1280486"/>
                  <a:pt x="588097" y="1280791"/>
                  <a:pt x="579640" y="1280025"/>
                </a:cubicBezTo>
                <a:cubicBezTo>
                  <a:pt x="576502" y="1279738"/>
                  <a:pt x="573307" y="1279777"/>
                  <a:pt x="570207" y="1279222"/>
                </a:cubicBezTo>
                <a:cubicBezTo>
                  <a:pt x="566035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4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0"/>
                  <a:pt x="426685" y="1272831"/>
                </a:cubicBezTo>
                <a:cubicBezTo>
                  <a:pt x="411348" y="1270707"/>
                  <a:pt x="396004" y="1268316"/>
                  <a:pt x="380640" y="1266115"/>
                </a:cubicBezTo>
                <a:cubicBezTo>
                  <a:pt x="379818" y="1266001"/>
                  <a:pt x="378880" y="1266593"/>
                  <a:pt x="377943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1"/>
                  <a:pt x="393574" y="1281270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3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1" y="1257275"/>
                  <a:pt x="273223" y="1260605"/>
                  <a:pt x="286999" y="1269560"/>
                </a:cubicBezTo>
                <a:cubicBezTo>
                  <a:pt x="286731" y="1270190"/>
                  <a:pt x="286483" y="1270822"/>
                  <a:pt x="286215" y="1271473"/>
                </a:cubicBezTo>
                <a:cubicBezTo>
                  <a:pt x="276573" y="1270037"/>
                  <a:pt x="266910" y="1268584"/>
                  <a:pt x="257265" y="1267149"/>
                </a:cubicBezTo>
                <a:cubicBezTo>
                  <a:pt x="265416" y="1276505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29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5"/>
                  <a:pt x="273262" y="1293266"/>
                  <a:pt x="269895" y="1294031"/>
                </a:cubicBezTo>
                <a:cubicBezTo>
                  <a:pt x="279576" y="1297801"/>
                  <a:pt x="287803" y="1300997"/>
                  <a:pt x="296816" y="1304517"/>
                </a:cubicBezTo>
                <a:cubicBezTo>
                  <a:pt x="295668" y="1306277"/>
                  <a:pt x="294596" y="1307903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8" y="1317986"/>
                  <a:pt x="282847" y="1317259"/>
                  <a:pt x="275155" y="1313950"/>
                </a:cubicBezTo>
                <a:cubicBezTo>
                  <a:pt x="269197" y="1311376"/>
                  <a:pt x="262986" y="1310309"/>
                  <a:pt x="256761" y="1309425"/>
                </a:cubicBezTo>
                <a:lnTo>
                  <a:pt x="238590" y="1306050"/>
                </a:lnTo>
                <a:lnTo>
                  <a:pt x="238323" y="1305895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1" y="1303541"/>
                  <a:pt x="234802" y="1303943"/>
                  <a:pt x="234534" y="1304325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0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0"/>
                </a:cubicBezTo>
                <a:cubicBezTo>
                  <a:pt x="280417" y="1326904"/>
                  <a:pt x="280111" y="1327497"/>
                  <a:pt x="279825" y="1328108"/>
                </a:cubicBezTo>
                <a:cubicBezTo>
                  <a:pt x="266757" y="1323746"/>
                  <a:pt x="253227" y="1320359"/>
                  <a:pt x="240714" y="1314734"/>
                </a:cubicBezTo>
                <a:cubicBezTo>
                  <a:pt x="225714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8" y="1263915"/>
                </a:cubicBezTo>
                <a:cubicBezTo>
                  <a:pt x="159338" y="1263437"/>
                  <a:pt x="157539" y="1263455"/>
                  <a:pt x="156813" y="1264029"/>
                </a:cubicBezTo>
                <a:cubicBezTo>
                  <a:pt x="151128" y="1268661"/>
                  <a:pt x="149848" y="1262768"/>
                  <a:pt x="149063" y="1260032"/>
                </a:cubicBezTo>
                <a:cubicBezTo>
                  <a:pt x="147935" y="1256127"/>
                  <a:pt x="151359" y="1254540"/>
                  <a:pt x="154917" y="1254444"/>
                </a:cubicBezTo>
                <a:cubicBezTo>
                  <a:pt x="157041" y="1254387"/>
                  <a:pt x="159185" y="1254827"/>
                  <a:pt x="161327" y="1255037"/>
                </a:cubicBezTo>
                <a:cubicBezTo>
                  <a:pt x="161614" y="1254387"/>
                  <a:pt x="161921" y="1253717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2" y="1233530"/>
                  <a:pt x="122697" y="1227369"/>
                </a:cubicBezTo>
                <a:cubicBezTo>
                  <a:pt x="122065" y="1226816"/>
                  <a:pt x="123652" y="1222013"/>
                  <a:pt x="125374" y="1220808"/>
                </a:cubicBezTo>
                <a:cubicBezTo>
                  <a:pt x="127747" y="1219123"/>
                  <a:pt x="131191" y="1218970"/>
                  <a:pt x="135994" y="1217669"/>
                </a:cubicBezTo>
                <a:cubicBezTo>
                  <a:pt x="132857" y="1216139"/>
                  <a:pt x="131403" y="1215278"/>
                  <a:pt x="129834" y="1214684"/>
                </a:cubicBezTo>
                <a:cubicBezTo>
                  <a:pt x="125087" y="1212905"/>
                  <a:pt x="125127" y="1209557"/>
                  <a:pt x="126159" y="1205347"/>
                </a:cubicBezTo>
                <a:cubicBezTo>
                  <a:pt x="127135" y="1201386"/>
                  <a:pt x="127365" y="1197254"/>
                  <a:pt x="128054" y="1192260"/>
                </a:cubicBezTo>
                <a:cubicBezTo>
                  <a:pt x="128781" y="1192145"/>
                  <a:pt x="131096" y="1191762"/>
                  <a:pt x="133411" y="1191360"/>
                </a:cubicBezTo>
                <a:cubicBezTo>
                  <a:pt x="133660" y="1190690"/>
                  <a:pt x="133908" y="1190022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6" y="1175518"/>
                  <a:pt x="124131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1"/>
                  <a:pt x="111081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3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2" y="1116299"/>
                  <a:pt x="107619" y="1111019"/>
                  <a:pt x="110029" y="1105890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4"/>
                  <a:pt x="91814" y="1099557"/>
                </a:cubicBezTo>
                <a:cubicBezTo>
                  <a:pt x="94838" y="1095616"/>
                  <a:pt x="98835" y="1092420"/>
                  <a:pt x="99965" y="1088402"/>
                </a:cubicBezTo>
                <a:cubicBezTo>
                  <a:pt x="101056" y="1084460"/>
                  <a:pt x="99237" y="1079697"/>
                  <a:pt x="98682" y="1075296"/>
                </a:cubicBezTo>
                <a:cubicBezTo>
                  <a:pt x="89672" y="1070608"/>
                  <a:pt x="89672" y="1070608"/>
                  <a:pt x="91048" y="1062189"/>
                </a:cubicBezTo>
                <a:cubicBezTo>
                  <a:pt x="86399" y="1060333"/>
                  <a:pt x="81520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7"/>
                  <a:pt x="71053" y="1043342"/>
                  <a:pt x="70345" y="1041927"/>
                </a:cubicBezTo>
                <a:cubicBezTo>
                  <a:pt x="65334" y="1031844"/>
                  <a:pt x="65410" y="1031595"/>
                  <a:pt x="74976" y="1024918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1" y="1015332"/>
                  <a:pt x="82591" y="1013360"/>
                  <a:pt x="88771" y="1010835"/>
                </a:cubicBezTo>
                <a:cubicBezTo>
                  <a:pt x="81271" y="1003909"/>
                  <a:pt x="72565" y="1001957"/>
                  <a:pt x="61850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8" y="968990"/>
                  <a:pt x="80353" y="967230"/>
                  <a:pt x="80124" y="965546"/>
                </a:cubicBezTo>
                <a:cubicBezTo>
                  <a:pt x="79702" y="962369"/>
                  <a:pt x="79358" y="959174"/>
                  <a:pt x="78937" y="955998"/>
                </a:cubicBezTo>
                <a:cubicBezTo>
                  <a:pt x="78745" y="954564"/>
                  <a:pt x="78708" y="953033"/>
                  <a:pt x="78133" y="951750"/>
                </a:cubicBezTo>
                <a:cubicBezTo>
                  <a:pt x="73542" y="941476"/>
                  <a:pt x="73866" y="940137"/>
                  <a:pt x="82782" y="933956"/>
                </a:cubicBezTo>
                <a:cubicBezTo>
                  <a:pt x="83798" y="933248"/>
                  <a:pt x="84753" y="932426"/>
                  <a:pt x="86035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3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4"/>
                </a:lnTo>
                <a:lnTo>
                  <a:pt x="87015" y="909965"/>
                </a:lnTo>
                <a:lnTo>
                  <a:pt x="78217" y="904074"/>
                </a:lnTo>
                <a:cubicBezTo>
                  <a:pt x="74714" y="903524"/>
                  <a:pt x="70729" y="904107"/>
                  <a:pt x="66481" y="904949"/>
                </a:cubicBezTo>
                <a:cubicBezTo>
                  <a:pt x="69044" y="898177"/>
                  <a:pt x="73083" y="895861"/>
                  <a:pt x="77464" y="894311"/>
                </a:cubicBezTo>
                <a:cubicBezTo>
                  <a:pt x="83031" y="892340"/>
                  <a:pt x="84772" y="887996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4"/>
                  <a:pt x="80850" y="847969"/>
                  <a:pt x="71896" y="846152"/>
                </a:cubicBezTo>
                <a:cubicBezTo>
                  <a:pt x="70710" y="845903"/>
                  <a:pt x="69543" y="845559"/>
                  <a:pt x="68376" y="845177"/>
                </a:cubicBezTo>
                <a:cubicBezTo>
                  <a:pt x="68203" y="845119"/>
                  <a:pt x="68164" y="844641"/>
                  <a:pt x="67609" y="843053"/>
                </a:cubicBezTo>
                <a:cubicBezTo>
                  <a:pt x="76737" y="841942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3" y="820724"/>
                  <a:pt x="81597" y="820475"/>
                </a:cubicBezTo>
                <a:cubicBezTo>
                  <a:pt x="81903" y="815098"/>
                  <a:pt x="82209" y="809357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1" y="787487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4"/>
                  <a:pt x="69810" y="777405"/>
                  <a:pt x="72451" y="777635"/>
                </a:cubicBezTo>
                <a:cubicBezTo>
                  <a:pt x="75972" y="771014"/>
                  <a:pt x="77009" y="765705"/>
                  <a:pt x="75605" y="761873"/>
                </a:cubicBezTo>
                <a:lnTo>
                  <a:pt x="64191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79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4"/>
                </a:lnTo>
                <a:cubicBezTo>
                  <a:pt x="89351" y="754559"/>
                  <a:pt x="89852" y="753545"/>
                  <a:pt x="90857" y="751517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8"/>
                  <a:pt x="91431" y="744686"/>
                  <a:pt x="93747" y="743902"/>
                </a:cubicBezTo>
                <a:cubicBezTo>
                  <a:pt x="87183" y="737837"/>
                  <a:pt x="83892" y="738947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3" y="733915"/>
                  <a:pt x="75684" y="732173"/>
                  <a:pt x="74326" y="729571"/>
                </a:cubicBezTo>
                <a:cubicBezTo>
                  <a:pt x="77062" y="728767"/>
                  <a:pt x="80238" y="728710"/>
                  <a:pt x="81903" y="727103"/>
                </a:cubicBezTo>
                <a:cubicBezTo>
                  <a:pt x="83452" y="725591"/>
                  <a:pt x="83416" y="722434"/>
                  <a:pt x="84277" y="719257"/>
                </a:cubicBezTo>
                <a:cubicBezTo>
                  <a:pt x="88658" y="718607"/>
                  <a:pt x="94569" y="718570"/>
                  <a:pt x="93708" y="710399"/>
                </a:cubicBezTo>
                <a:cubicBezTo>
                  <a:pt x="93555" y="708848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6"/>
                </a:cubicBezTo>
                <a:cubicBezTo>
                  <a:pt x="113838" y="713230"/>
                  <a:pt x="116171" y="711184"/>
                  <a:pt x="116305" y="707739"/>
                </a:cubicBezTo>
                <a:cubicBezTo>
                  <a:pt x="110603" y="706286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8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2"/>
                  <a:pt x="99237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6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6"/>
                </a:cubicBezTo>
                <a:cubicBezTo>
                  <a:pt x="102338" y="629214"/>
                  <a:pt x="102414" y="626631"/>
                  <a:pt x="102663" y="624795"/>
                </a:cubicBezTo>
                <a:cubicBezTo>
                  <a:pt x="102816" y="623627"/>
                  <a:pt x="101840" y="621504"/>
                  <a:pt x="102242" y="621275"/>
                </a:cubicBezTo>
                <a:cubicBezTo>
                  <a:pt x="111982" y="615630"/>
                  <a:pt x="109570" y="605030"/>
                  <a:pt x="112823" y="595540"/>
                </a:cubicBezTo>
                <a:cubicBezTo>
                  <a:pt x="110221" y="597510"/>
                  <a:pt x="108345" y="598907"/>
                  <a:pt x="106490" y="600323"/>
                </a:cubicBezTo>
                <a:cubicBezTo>
                  <a:pt x="110010" y="596095"/>
                  <a:pt x="103314" y="587924"/>
                  <a:pt x="112651" y="585801"/>
                </a:cubicBezTo>
                <a:cubicBezTo>
                  <a:pt x="118162" y="591598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1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1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0"/>
                  <a:pt x="138405" y="553905"/>
                  <a:pt x="141275" y="553274"/>
                </a:cubicBezTo>
                <a:cubicBezTo>
                  <a:pt x="141199" y="551762"/>
                  <a:pt x="141410" y="550728"/>
                  <a:pt x="141047" y="549983"/>
                </a:cubicBezTo>
                <a:cubicBezTo>
                  <a:pt x="140204" y="548261"/>
                  <a:pt x="139074" y="546653"/>
                  <a:pt x="138060" y="545008"/>
                </a:cubicBezTo>
                <a:cubicBezTo>
                  <a:pt x="139859" y="543994"/>
                  <a:pt x="141755" y="542004"/>
                  <a:pt x="143456" y="542157"/>
                </a:cubicBezTo>
                <a:cubicBezTo>
                  <a:pt x="149140" y="542636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6" y="534827"/>
                </a:lnTo>
                <a:lnTo>
                  <a:pt x="158132" y="526013"/>
                </a:lnTo>
                <a:cubicBezTo>
                  <a:pt x="159969" y="527678"/>
                  <a:pt x="161672" y="529189"/>
                  <a:pt x="164083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3"/>
                  <a:pt x="175582" y="510553"/>
                </a:cubicBezTo>
                <a:cubicBezTo>
                  <a:pt x="176510" y="508458"/>
                  <a:pt x="176682" y="505951"/>
                  <a:pt x="177443" y="503969"/>
                </a:cubicBezTo>
                <a:lnTo>
                  <a:pt x="182801" y="500549"/>
                </a:lnTo>
                <a:lnTo>
                  <a:pt x="182739" y="500623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1"/>
                </a:cubicBezTo>
                <a:lnTo>
                  <a:pt x="183022" y="500800"/>
                </a:lnTo>
                <a:lnTo>
                  <a:pt x="182835" y="500528"/>
                </a:lnTo>
                <a:lnTo>
                  <a:pt x="182801" y="500549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6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4" y="465166"/>
                  <a:pt x="223245" y="462816"/>
                </a:cubicBezTo>
                <a:cubicBezTo>
                  <a:pt x="225082" y="458891"/>
                  <a:pt x="229330" y="456079"/>
                  <a:pt x="232563" y="452810"/>
                </a:cubicBezTo>
                <a:lnTo>
                  <a:pt x="232468" y="452714"/>
                </a:lnTo>
                <a:cubicBezTo>
                  <a:pt x="234285" y="453326"/>
                  <a:pt x="236103" y="453937"/>
                  <a:pt x="237921" y="454569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4"/>
                </a:cubicBezTo>
                <a:cubicBezTo>
                  <a:pt x="255026" y="445829"/>
                  <a:pt x="258834" y="434905"/>
                  <a:pt x="262067" y="423638"/>
                </a:cubicBezTo>
                <a:cubicBezTo>
                  <a:pt x="262488" y="422163"/>
                  <a:pt x="263273" y="420746"/>
                  <a:pt x="264154" y="419483"/>
                </a:cubicBezTo>
                <a:cubicBezTo>
                  <a:pt x="271424" y="409058"/>
                  <a:pt x="278771" y="398687"/>
                  <a:pt x="285833" y="388661"/>
                </a:cubicBezTo>
                <a:cubicBezTo>
                  <a:pt x="282025" y="386787"/>
                  <a:pt x="278103" y="384835"/>
                  <a:pt x="273837" y="382730"/>
                </a:cubicBezTo>
                <a:cubicBezTo>
                  <a:pt x="274764" y="379909"/>
                  <a:pt x="275242" y="377134"/>
                  <a:pt x="276304" y="374917"/>
                </a:cubicBezTo>
                <a:lnTo>
                  <a:pt x="282266" y="370451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2"/>
                </a:lnTo>
                <a:cubicBezTo>
                  <a:pt x="285077" y="377163"/>
                  <a:pt x="286994" y="375924"/>
                  <a:pt x="287116" y="374759"/>
                </a:cubicBezTo>
                <a:lnTo>
                  <a:pt x="282257" y="370593"/>
                </a:lnTo>
                <a:lnTo>
                  <a:pt x="282274" y="370445"/>
                </a:lnTo>
                <a:lnTo>
                  <a:pt x="282266" y="370451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1"/>
                </a:cubicBezTo>
                <a:cubicBezTo>
                  <a:pt x="299359" y="344977"/>
                  <a:pt x="297102" y="344423"/>
                  <a:pt x="294557" y="343772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7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6" y="289547"/>
                  <a:pt x="314648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1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2" y="237832"/>
                  <a:pt x="333591" y="243323"/>
                </a:cubicBezTo>
                <a:cubicBezTo>
                  <a:pt x="340192" y="237276"/>
                  <a:pt x="346316" y="230981"/>
                  <a:pt x="353204" y="225680"/>
                </a:cubicBezTo>
                <a:lnTo>
                  <a:pt x="358771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09" y="203696"/>
                  <a:pt x="378899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4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0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6" y="137972"/>
                </a:cubicBezTo>
                <a:cubicBezTo>
                  <a:pt x="379321" y="140614"/>
                  <a:pt x="381406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1" y="143963"/>
                  <a:pt x="395774" y="141284"/>
                </a:cubicBezTo>
                <a:cubicBezTo>
                  <a:pt x="396273" y="140231"/>
                  <a:pt x="396042" y="138836"/>
                  <a:pt x="396214" y="136691"/>
                </a:cubicBezTo>
                <a:cubicBezTo>
                  <a:pt x="400405" y="137075"/>
                  <a:pt x="404288" y="137438"/>
                  <a:pt x="409417" y="137897"/>
                </a:cubicBezTo>
                <a:cubicBezTo>
                  <a:pt x="409015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0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8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8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3" y="72382"/>
                  <a:pt x="592096" y="62509"/>
                </a:cubicBezTo>
                <a:cubicBezTo>
                  <a:pt x="601223" y="54626"/>
                  <a:pt x="611306" y="47871"/>
                  <a:pt x="620988" y="40620"/>
                </a:cubicBezTo>
                <a:cubicBezTo>
                  <a:pt x="628525" y="34956"/>
                  <a:pt x="634629" y="40085"/>
                  <a:pt x="641709" y="43184"/>
                </a:cubicBezTo>
                <a:cubicBezTo>
                  <a:pt x="638112" y="54243"/>
                  <a:pt x="628105" y="58109"/>
                  <a:pt x="619170" y="63028"/>
                </a:cubicBezTo>
                <a:cubicBezTo>
                  <a:pt x="619628" y="63657"/>
                  <a:pt x="620089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3" y="70087"/>
                </a:cubicBezTo>
                <a:cubicBezTo>
                  <a:pt x="633061" y="74296"/>
                  <a:pt x="635701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0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2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4" y="79176"/>
                  <a:pt x="712581" y="77778"/>
                  <a:pt x="715431" y="77702"/>
                </a:cubicBezTo>
                <a:cubicBezTo>
                  <a:pt x="720329" y="77549"/>
                  <a:pt x="723448" y="79423"/>
                  <a:pt x="723008" y="84897"/>
                </a:cubicBezTo>
                <a:cubicBezTo>
                  <a:pt x="719927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4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0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4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39" y="94922"/>
                  <a:pt x="802930" y="94655"/>
                  <a:pt x="790340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6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399" y="112697"/>
                  <a:pt x="784561" y="112965"/>
                </a:cubicBezTo>
                <a:cubicBezTo>
                  <a:pt x="794759" y="113405"/>
                  <a:pt x="805054" y="111969"/>
                  <a:pt x="815290" y="111320"/>
                </a:cubicBezTo>
                <a:cubicBezTo>
                  <a:pt x="815290" y="110610"/>
                  <a:pt x="815270" y="109884"/>
                  <a:pt x="815270" y="109177"/>
                </a:cubicBezTo>
                <a:cubicBezTo>
                  <a:pt x="808592" y="108622"/>
                  <a:pt x="801839" y="107207"/>
                  <a:pt x="795238" y="107762"/>
                </a:cubicBezTo>
                <a:cubicBezTo>
                  <a:pt x="788120" y="108374"/>
                  <a:pt x="782112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1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6" y="65170"/>
                  <a:pt x="860119" y="59486"/>
                  <a:pt x="861268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6" y="59372"/>
                </a:cubicBezTo>
                <a:cubicBezTo>
                  <a:pt x="866969" y="60692"/>
                  <a:pt x="867889" y="62988"/>
                  <a:pt x="868882" y="63007"/>
                </a:cubicBezTo>
                <a:cubicBezTo>
                  <a:pt x="887308" y="63563"/>
                  <a:pt x="905734" y="63983"/>
                  <a:pt x="924160" y="64001"/>
                </a:cubicBezTo>
                <a:cubicBezTo>
                  <a:pt x="927029" y="64001"/>
                  <a:pt x="929937" y="61955"/>
                  <a:pt x="932693" y="60578"/>
                </a:cubicBezTo>
                <a:cubicBezTo>
                  <a:pt x="932999" y="60423"/>
                  <a:pt x="932387" y="58434"/>
                  <a:pt x="932273" y="57669"/>
                </a:cubicBezTo>
                <a:cubicBezTo>
                  <a:pt x="943868" y="57669"/>
                  <a:pt x="955691" y="57669"/>
                  <a:pt x="967516" y="57669"/>
                </a:cubicBezTo>
                <a:cubicBezTo>
                  <a:pt x="967995" y="58511"/>
                  <a:pt x="968473" y="59352"/>
                  <a:pt x="968952" y="60176"/>
                </a:cubicBezTo>
                <a:cubicBezTo>
                  <a:pt x="966579" y="61055"/>
                  <a:pt x="964188" y="61935"/>
                  <a:pt x="962331" y="62624"/>
                </a:cubicBezTo>
                <a:cubicBezTo>
                  <a:pt x="963757" y="65026"/>
                  <a:pt x="966440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1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4" y="67598"/>
                  <a:pt x="1003297" y="68383"/>
                  <a:pt x="1003526" y="62242"/>
                </a:cubicBezTo>
                <a:cubicBezTo>
                  <a:pt x="1003660" y="58740"/>
                  <a:pt x="1007180" y="58243"/>
                  <a:pt x="1009648" y="61400"/>
                </a:cubicBezTo>
                <a:cubicBezTo>
                  <a:pt x="1014796" y="67943"/>
                  <a:pt x="1014737" y="67982"/>
                  <a:pt x="1020518" y="62204"/>
                </a:cubicBezTo>
                <a:cubicBezTo>
                  <a:pt x="1023788" y="63677"/>
                  <a:pt x="1027041" y="65132"/>
                  <a:pt x="1031059" y="66929"/>
                </a:cubicBezTo>
                <a:cubicBezTo>
                  <a:pt x="1030926" y="64213"/>
                  <a:pt x="1030867" y="62836"/>
                  <a:pt x="1030773" y="60768"/>
                </a:cubicBezTo>
                <a:cubicBezTo>
                  <a:pt x="1066993" y="63524"/>
                  <a:pt x="1103193" y="64499"/>
                  <a:pt x="1139126" y="74813"/>
                </a:cubicBezTo>
                <a:cubicBezTo>
                  <a:pt x="1143202" y="69527"/>
                  <a:pt x="1147334" y="64175"/>
                  <a:pt x="1151467" y="58817"/>
                </a:cubicBezTo>
                <a:cubicBezTo>
                  <a:pt x="1152251" y="59199"/>
                  <a:pt x="1153036" y="59562"/>
                  <a:pt x="1153820" y="59946"/>
                </a:cubicBezTo>
                <a:cubicBezTo>
                  <a:pt x="1152233" y="64844"/>
                  <a:pt x="1150625" y="69740"/>
                  <a:pt x="1148768" y="75482"/>
                </a:cubicBezTo>
                <a:cubicBezTo>
                  <a:pt x="1155103" y="75845"/>
                  <a:pt x="1160058" y="76133"/>
                  <a:pt x="1164574" y="76382"/>
                </a:cubicBezTo>
                <a:cubicBezTo>
                  <a:pt x="1166601" y="72421"/>
                  <a:pt x="1168592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0" y="77167"/>
                  <a:pt x="1220003" y="78065"/>
                </a:cubicBezTo>
                <a:cubicBezTo>
                  <a:pt x="1227868" y="79157"/>
                  <a:pt x="1235769" y="80018"/>
                  <a:pt x="1243691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7" y="78162"/>
                  <a:pt x="1262213" y="81913"/>
                </a:cubicBezTo>
                <a:cubicBezTo>
                  <a:pt x="1266901" y="85433"/>
                  <a:pt x="1277788" y="83060"/>
                  <a:pt x="1285096" y="76631"/>
                </a:cubicBezTo>
                <a:cubicBezTo>
                  <a:pt x="1285441" y="79673"/>
                  <a:pt x="1285708" y="82123"/>
                  <a:pt x="1286167" y="86255"/>
                </a:cubicBezTo>
                <a:cubicBezTo>
                  <a:pt x="1290089" y="81587"/>
                  <a:pt x="1293228" y="77837"/>
                  <a:pt x="1296729" y="73685"/>
                </a:cubicBezTo>
                <a:cubicBezTo>
                  <a:pt x="1297878" y="74450"/>
                  <a:pt x="1299102" y="75254"/>
                  <a:pt x="1301073" y="76574"/>
                </a:cubicBezTo>
                <a:cubicBezTo>
                  <a:pt x="1299045" y="78047"/>
                  <a:pt x="1297533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6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5" y="93028"/>
                  <a:pt x="1465889" y="100872"/>
                  <a:pt x="1490917" y="108871"/>
                </a:cubicBezTo>
                <a:cubicBezTo>
                  <a:pt x="1477082" y="98310"/>
                  <a:pt x="1459403" y="95210"/>
                  <a:pt x="1445417" y="84935"/>
                </a:cubicBezTo>
                <a:cubicBezTo>
                  <a:pt x="1455137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3" y="71789"/>
                  <a:pt x="1446009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8" y="67809"/>
                  <a:pt x="1454870" y="65132"/>
                </a:cubicBezTo>
                <a:cubicBezTo>
                  <a:pt x="1457202" y="63371"/>
                  <a:pt x="1458561" y="62356"/>
                  <a:pt x="1460475" y="60902"/>
                </a:cubicBezTo>
                <a:cubicBezTo>
                  <a:pt x="1451979" y="57592"/>
                  <a:pt x="1443828" y="54416"/>
                  <a:pt x="1434605" y="50819"/>
                </a:cubicBezTo>
                <a:cubicBezTo>
                  <a:pt x="1436577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1" y="36717"/>
                </a:cubicBezTo>
                <a:cubicBezTo>
                  <a:pt x="1431296" y="36182"/>
                  <a:pt x="1431391" y="35666"/>
                  <a:pt x="1431507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3" y="47699"/>
                  <a:pt x="1475417" y="40180"/>
                </a:cubicBezTo>
                <a:cubicBezTo>
                  <a:pt x="1467727" y="37120"/>
                  <a:pt x="1460035" y="34058"/>
                  <a:pt x="1452324" y="30996"/>
                </a:cubicBezTo>
                <a:cubicBezTo>
                  <a:pt x="1452591" y="30233"/>
                  <a:pt x="1452840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2" y="29807"/>
                  <a:pt x="1402997" y="30917"/>
                </a:cubicBezTo>
                <a:cubicBezTo>
                  <a:pt x="1402767" y="31912"/>
                  <a:pt x="1402538" y="32888"/>
                  <a:pt x="1402309" y="33864"/>
                </a:cubicBezTo>
                <a:cubicBezTo>
                  <a:pt x="1396913" y="34916"/>
                  <a:pt x="1392092" y="34018"/>
                  <a:pt x="1388207" y="29904"/>
                </a:cubicBezTo>
                <a:cubicBezTo>
                  <a:pt x="1388399" y="29138"/>
                  <a:pt x="1388589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4" y="26306"/>
                  <a:pt x="1437591" y="27300"/>
                </a:cubicBezTo>
                <a:cubicBezTo>
                  <a:pt x="1433765" y="25924"/>
                  <a:pt x="1429918" y="24526"/>
                  <a:pt x="1426091" y="23148"/>
                </a:cubicBezTo>
                <a:cubicBezTo>
                  <a:pt x="1426437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1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2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59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7" y="40334"/>
                  <a:pt x="563836" y="37847"/>
                </a:cubicBezTo>
                <a:cubicBezTo>
                  <a:pt x="562440" y="38057"/>
                  <a:pt x="560965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59" y="14867"/>
                </a:cubicBezTo>
                <a:close/>
                <a:moveTo>
                  <a:pt x="631684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0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0" y="15974"/>
                  <a:pt x="626633" y="15207"/>
                  <a:pt x="631684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3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1" y="7826"/>
                </a:cubicBezTo>
                <a:cubicBezTo>
                  <a:pt x="557674" y="15746"/>
                  <a:pt x="551456" y="22214"/>
                  <a:pt x="542597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2" y="32891"/>
                </a:cubicBezTo>
                <a:cubicBezTo>
                  <a:pt x="534352" y="20836"/>
                  <a:pt x="543707" y="10428"/>
                  <a:pt x="5530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8" name="PpHolder3">
            <a:extLst>
              <a:ext uri="{FF2B5EF4-FFF2-40B4-BE49-F238E27FC236}">
                <a16:creationId xmlns:a16="http://schemas.microsoft.com/office/drawing/2014/main" id="{81A8FD68-5E19-49AC-A81E-C70B3AF68EBE}"/>
              </a:ext>
            </a:extLst>
          </p:cNvPr>
          <p:cNvSpPr>
            <a:spLocks noGrp="1"/>
          </p:cNvSpPr>
          <p:nvPr userDrawn="1">
            <p:ph type="pic" idx="10"/>
          </p:nvPr>
        </p:nvSpPr>
        <p:spPr>
          <a:xfrm>
            <a:off x="5832166" y="3647408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89608 w 2746400"/>
              <a:gd name="connsiteY665" fmla="*/ 1593867 h 1833421"/>
              <a:gd name="connsiteX666" fmla="*/ 291387 w 2746400"/>
              <a:gd name="connsiteY666" fmla="*/ 1594805 h 1833421"/>
              <a:gd name="connsiteX667" fmla="*/ 289434 w 2746400"/>
              <a:gd name="connsiteY667" fmla="*/ 1596374 h 1833421"/>
              <a:gd name="connsiteX668" fmla="*/ 287943 w 2746400"/>
              <a:gd name="connsiteY668" fmla="*/ 1595666 h 1833421"/>
              <a:gd name="connsiteX669" fmla="*/ 289608 w 2746400"/>
              <a:gd name="connsiteY669" fmla="*/ 1593867 h 1833421"/>
              <a:gd name="connsiteX670" fmla="*/ 2210985 w 2746400"/>
              <a:gd name="connsiteY670" fmla="*/ 1593867 h 1833421"/>
              <a:gd name="connsiteX671" fmla="*/ 2210947 w 2746400"/>
              <a:gd name="connsiteY671" fmla="*/ 1595302 h 1833421"/>
              <a:gd name="connsiteX672" fmla="*/ 2212420 w 2746400"/>
              <a:gd name="connsiteY672" fmla="*/ 1596010 h 1833421"/>
              <a:gd name="connsiteX673" fmla="*/ 2213301 w 2746400"/>
              <a:gd name="connsiteY673" fmla="*/ 1594670 h 1833421"/>
              <a:gd name="connsiteX674" fmla="*/ 2210985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550627 w 2746400"/>
              <a:gd name="connsiteY795" fmla="*/ 1580244 h 1833421"/>
              <a:gd name="connsiteX796" fmla="*/ 551718 w 2746400"/>
              <a:gd name="connsiteY796" fmla="*/ 1582215 h 1833421"/>
              <a:gd name="connsiteX797" fmla="*/ 547107 w 2746400"/>
              <a:gd name="connsiteY797" fmla="*/ 1584721 h 1833421"/>
              <a:gd name="connsiteX798" fmla="*/ 545730 w 2746400"/>
              <a:gd name="connsiteY798" fmla="*/ 1582827 h 1833421"/>
              <a:gd name="connsiteX799" fmla="*/ 550627 w 2746400"/>
              <a:gd name="connsiteY799" fmla="*/ 1580244 h 1833421"/>
              <a:gd name="connsiteX800" fmla="*/ 1656417 w 2746400"/>
              <a:gd name="connsiteY800" fmla="*/ 1580244 h 1833421"/>
              <a:gd name="connsiteX801" fmla="*/ 1655689 w 2746400"/>
              <a:gd name="connsiteY801" fmla="*/ 1580493 h 1833421"/>
              <a:gd name="connsiteX802" fmla="*/ 1656321 w 2746400"/>
              <a:gd name="connsiteY802" fmla="*/ 158089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222 w 2746400"/>
              <a:gd name="connsiteY811" fmla="*/ 1579612 h 1833421"/>
              <a:gd name="connsiteX812" fmla="*/ 1918096 w 2746400"/>
              <a:gd name="connsiteY812" fmla="*/ 1579575 h 1833421"/>
              <a:gd name="connsiteX813" fmla="*/ 1918226 w 2746400"/>
              <a:gd name="connsiteY813" fmla="*/ 1579593 h 1833421"/>
              <a:gd name="connsiteX814" fmla="*/ 1918221 w 2746400"/>
              <a:gd name="connsiteY814" fmla="*/ 1579613 h 1833421"/>
              <a:gd name="connsiteX815" fmla="*/ 1918201 w 2746400"/>
              <a:gd name="connsiteY815" fmla="*/ 1579632 h 1833421"/>
              <a:gd name="connsiteX816" fmla="*/ 946407 w 2746400"/>
              <a:gd name="connsiteY816" fmla="*/ 1579461 h 1833421"/>
              <a:gd name="connsiteX817" fmla="*/ 948569 w 2746400"/>
              <a:gd name="connsiteY817" fmla="*/ 1580781 h 1833421"/>
              <a:gd name="connsiteX818" fmla="*/ 946349 w 2746400"/>
              <a:gd name="connsiteY818" fmla="*/ 1582503 h 1833421"/>
              <a:gd name="connsiteX819" fmla="*/ 945354 w 2746400"/>
              <a:gd name="connsiteY819" fmla="*/ 1580589 h 1833421"/>
              <a:gd name="connsiteX820" fmla="*/ 946407 w 2746400"/>
              <a:gd name="connsiteY820" fmla="*/ 1579461 h 1833421"/>
              <a:gd name="connsiteX821" fmla="*/ 814020 w 2746400"/>
              <a:gd name="connsiteY821" fmla="*/ 1578694 h 1833421"/>
              <a:gd name="connsiteX822" fmla="*/ 815283 w 2746400"/>
              <a:gd name="connsiteY822" fmla="*/ 1579403 h 1833421"/>
              <a:gd name="connsiteX823" fmla="*/ 814308 w 2746400"/>
              <a:gd name="connsiteY823" fmla="*/ 1580417 h 1833421"/>
              <a:gd name="connsiteX824" fmla="*/ 813542 w 2746400"/>
              <a:gd name="connsiteY824" fmla="*/ 1579250 h 1833421"/>
              <a:gd name="connsiteX825" fmla="*/ 814020 w 2746400"/>
              <a:gd name="connsiteY825" fmla="*/ 1578694 h 1833421"/>
              <a:gd name="connsiteX826" fmla="*/ 559400 w 2746400"/>
              <a:gd name="connsiteY826" fmla="*/ 1578609 h 1833421"/>
              <a:gd name="connsiteX827" fmla="*/ 566239 w 2746400"/>
              <a:gd name="connsiteY827" fmla="*/ 1579442 h 1833421"/>
              <a:gd name="connsiteX828" fmla="*/ 555429 w 2746400"/>
              <a:gd name="connsiteY828" fmla="*/ 1589256 h 1833421"/>
              <a:gd name="connsiteX829" fmla="*/ 550110 w 2746400"/>
              <a:gd name="connsiteY829" fmla="*/ 1601521 h 1833421"/>
              <a:gd name="connsiteX830" fmla="*/ 557094 w 2746400"/>
              <a:gd name="connsiteY830" fmla="*/ 1580245 h 1833421"/>
              <a:gd name="connsiteX831" fmla="*/ 559400 w 2746400"/>
              <a:gd name="connsiteY831" fmla="*/ 1578609 h 1833421"/>
              <a:gd name="connsiteX832" fmla="*/ 1469978 w 2746400"/>
              <a:gd name="connsiteY832" fmla="*/ 1578560 h 1833421"/>
              <a:gd name="connsiteX833" fmla="*/ 1471892 w 2746400"/>
              <a:gd name="connsiteY833" fmla="*/ 1580913 h 1833421"/>
              <a:gd name="connsiteX834" fmla="*/ 1469959 w 2746400"/>
              <a:gd name="connsiteY834" fmla="*/ 1583286 h 1833421"/>
              <a:gd name="connsiteX835" fmla="*/ 1468218 w 2746400"/>
              <a:gd name="connsiteY835" fmla="*/ 1580224 h 1833421"/>
              <a:gd name="connsiteX836" fmla="*/ 1469978 w 2746400"/>
              <a:gd name="connsiteY836" fmla="*/ 1578560 h 1833421"/>
              <a:gd name="connsiteX837" fmla="*/ 1914987 w 2746400"/>
              <a:gd name="connsiteY837" fmla="*/ 1577891 h 1833421"/>
              <a:gd name="connsiteX838" fmla="*/ 1918096 w 2746400"/>
              <a:gd name="connsiteY838" fmla="*/ 1579575 h 1833421"/>
              <a:gd name="connsiteX839" fmla="*/ 1914567 w 2746400"/>
              <a:gd name="connsiteY839" fmla="*/ 1579097 h 1833421"/>
              <a:gd name="connsiteX840" fmla="*/ 1914987 w 2746400"/>
              <a:gd name="connsiteY840" fmla="*/ 1577891 h 1833421"/>
              <a:gd name="connsiteX841" fmla="*/ 2086233 w 2746400"/>
              <a:gd name="connsiteY841" fmla="*/ 1577871 h 1833421"/>
              <a:gd name="connsiteX842" fmla="*/ 2084205 w 2746400"/>
              <a:gd name="connsiteY842" fmla="*/ 1580760 h 1833421"/>
              <a:gd name="connsiteX843" fmla="*/ 2085756 w 2746400"/>
              <a:gd name="connsiteY843" fmla="*/ 1582405 h 1833421"/>
              <a:gd name="connsiteX844" fmla="*/ 2087899 w 2746400"/>
              <a:gd name="connsiteY844" fmla="*/ 1580378 h 1833421"/>
              <a:gd name="connsiteX845" fmla="*/ 2086233 w 2746400"/>
              <a:gd name="connsiteY845" fmla="*/ 1577871 h 1833421"/>
              <a:gd name="connsiteX846" fmla="*/ 792553 w 2746400"/>
              <a:gd name="connsiteY846" fmla="*/ 1577164 h 1833421"/>
              <a:gd name="connsiteX847" fmla="*/ 795002 w 2746400"/>
              <a:gd name="connsiteY847" fmla="*/ 1579077 h 1833421"/>
              <a:gd name="connsiteX848" fmla="*/ 792725 w 2746400"/>
              <a:gd name="connsiteY848" fmla="*/ 1580569 h 1833421"/>
              <a:gd name="connsiteX849" fmla="*/ 790755 w 2746400"/>
              <a:gd name="connsiteY849" fmla="*/ 1578828 h 1833421"/>
              <a:gd name="connsiteX850" fmla="*/ 792553 w 2746400"/>
              <a:gd name="connsiteY850" fmla="*/ 1577164 h 1833421"/>
              <a:gd name="connsiteX851" fmla="*/ 1807496 w 2746400"/>
              <a:gd name="connsiteY851" fmla="*/ 1576723 h 1833421"/>
              <a:gd name="connsiteX852" fmla="*/ 1806540 w 2746400"/>
              <a:gd name="connsiteY852" fmla="*/ 1577565 h 1833421"/>
              <a:gd name="connsiteX853" fmla="*/ 1809093 w 2746400"/>
              <a:gd name="connsiteY853" fmla="*/ 1579494 h 1833421"/>
              <a:gd name="connsiteX854" fmla="*/ 1809160 w 2746400"/>
              <a:gd name="connsiteY854" fmla="*/ 1579612 h 1833421"/>
              <a:gd name="connsiteX855" fmla="*/ 1809237 w 2746400"/>
              <a:gd name="connsiteY855" fmla="*/ 1579727 h 1833421"/>
              <a:gd name="connsiteX856" fmla="*/ 1809198 w 2746400"/>
              <a:gd name="connsiteY856" fmla="*/ 1579574 h 1833421"/>
              <a:gd name="connsiteX857" fmla="*/ 1809093 w 2746400"/>
              <a:gd name="connsiteY857" fmla="*/ 1579494 h 1833421"/>
              <a:gd name="connsiteX858" fmla="*/ 991274 w 2746400"/>
              <a:gd name="connsiteY858" fmla="*/ 1576398 h 1833421"/>
              <a:gd name="connsiteX859" fmla="*/ 992575 w 2746400"/>
              <a:gd name="connsiteY859" fmla="*/ 1578503 h 1833421"/>
              <a:gd name="connsiteX860" fmla="*/ 991044 w 2746400"/>
              <a:gd name="connsiteY860" fmla="*/ 1579192 h 1833421"/>
              <a:gd name="connsiteX861" fmla="*/ 989457 w 2746400"/>
              <a:gd name="connsiteY861" fmla="*/ 1577355 h 1833421"/>
              <a:gd name="connsiteX862" fmla="*/ 991274 w 2746400"/>
              <a:gd name="connsiteY862" fmla="*/ 1576398 h 1833421"/>
              <a:gd name="connsiteX863" fmla="*/ 919301 w 2746400"/>
              <a:gd name="connsiteY863" fmla="*/ 1575355 h 1833421"/>
              <a:gd name="connsiteX864" fmla="*/ 930984 w 2746400"/>
              <a:gd name="connsiteY864" fmla="*/ 1576838 h 1833421"/>
              <a:gd name="connsiteX865" fmla="*/ 937815 w 2746400"/>
              <a:gd name="connsiteY865" fmla="*/ 1583363 h 1833421"/>
              <a:gd name="connsiteX866" fmla="*/ 907488 w 2746400"/>
              <a:gd name="connsiteY866" fmla="*/ 1576398 h 1833421"/>
              <a:gd name="connsiteX867" fmla="*/ 919301 w 2746400"/>
              <a:gd name="connsiteY867" fmla="*/ 1575355 h 1833421"/>
              <a:gd name="connsiteX868" fmla="*/ 521774 w 2746400"/>
              <a:gd name="connsiteY868" fmla="*/ 1574982 h 1833421"/>
              <a:gd name="connsiteX869" fmla="*/ 510752 w 2746400"/>
              <a:gd name="connsiteY869" fmla="*/ 1588509 h 1833421"/>
              <a:gd name="connsiteX870" fmla="*/ 508897 w 2746400"/>
              <a:gd name="connsiteY870" fmla="*/ 1586731 h 1833421"/>
              <a:gd name="connsiteX871" fmla="*/ 521774 w 2746400"/>
              <a:gd name="connsiteY871" fmla="*/ 1574982 h 1833421"/>
              <a:gd name="connsiteX872" fmla="*/ 308114 w 2746400"/>
              <a:gd name="connsiteY872" fmla="*/ 1572739 h 1833421"/>
              <a:gd name="connsiteX873" fmla="*/ 313179 w 2746400"/>
              <a:gd name="connsiteY873" fmla="*/ 1575288 h 1833421"/>
              <a:gd name="connsiteX874" fmla="*/ 305316 w 2746400"/>
              <a:gd name="connsiteY874" fmla="*/ 1576820 h 1833421"/>
              <a:gd name="connsiteX875" fmla="*/ 308114 w 2746400"/>
              <a:gd name="connsiteY875" fmla="*/ 1572739 h 1833421"/>
              <a:gd name="connsiteX876" fmla="*/ 1623851 w 2746400"/>
              <a:gd name="connsiteY876" fmla="*/ 1570830 h 1833421"/>
              <a:gd name="connsiteX877" fmla="*/ 1622435 w 2746400"/>
              <a:gd name="connsiteY877" fmla="*/ 1572381 h 1833421"/>
              <a:gd name="connsiteX878" fmla="*/ 1629973 w 2746400"/>
              <a:gd name="connsiteY878" fmla="*/ 1579956 h 1833421"/>
              <a:gd name="connsiteX879" fmla="*/ 1631830 w 2746400"/>
              <a:gd name="connsiteY879" fmla="*/ 1577890 h 1833421"/>
              <a:gd name="connsiteX880" fmla="*/ 1623851 w 2746400"/>
              <a:gd name="connsiteY880" fmla="*/ 1570830 h 1833421"/>
              <a:gd name="connsiteX881" fmla="*/ 1573356 w 2746400"/>
              <a:gd name="connsiteY881" fmla="*/ 1569529 h 1833421"/>
              <a:gd name="connsiteX882" fmla="*/ 1580799 w 2746400"/>
              <a:gd name="connsiteY882" fmla="*/ 1571118 h 1833421"/>
              <a:gd name="connsiteX883" fmla="*/ 1573356 w 2746400"/>
              <a:gd name="connsiteY883" fmla="*/ 1569529 h 1833421"/>
              <a:gd name="connsiteX884" fmla="*/ 1998065 w 2746400"/>
              <a:gd name="connsiteY884" fmla="*/ 1568955 h 1833421"/>
              <a:gd name="connsiteX885" fmla="*/ 1982300 w 2746400"/>
              <a:gd name="connsiteY885" fmla="*/ 1573242 h 1833421"/>
              <a:gd name="connsiteX886" fmla="*/ 1987600 w 2746400"/>
              <a:gd name="connsiteY886" fmla="*/ 1587438 h 1833421"/>
              <a:gd name="connsiteX887" fmla="*/ 2002390 w 2746400"/>
              <a:gd name="connsiteY887" fmla="*/ 1596412 h 1833421"/>
              <a:gd name="connsiteX888" fmla="*/ 2010044 w 2746400"/>
              <a:gd name="connsiteY888" fmla="*/ 1583363 h 1833421"/>
              <a:gd name="connsiteX889" fmla="*/ 2008341 w 2746400"/>
              <a:gd name="connsiteY889" fmla="*/ 1577355 h 1833421"/>
              <a:gd name="connsiteX890" fmla="*/ 2014750 w 2746400"/>
              <a:gd name="connsiteY890" fmla="*/ 1576953 h 1833421"/>
              <a:gd name="connsiteX891" fmla="*/ 2014655 w 2746400"/>
              <a:gd name="connsiteY891" fmla="*/ 1575672 h 1833421"/>
              <a:gd name="connsiteX892" fmla="*/ 1998065 w 2746400"/>
              <a:gd name="connsiteY892" fmla="*/ 1568955 h 1833421"/>
              <a:gd name="connsiteX893" fmla="*/ 1458868 w 2746400"/>
              <a:gd name="connsiteY893" fmla="*/ 1568520 h 1833421"/>
              <a:gd name="connsiteX894" fmla="*/ 1462018 w 2746400"/>
              <a:gd name="connsiteY894" fmla="*/ 1572399 h 1833421"/>
              <a:gd name="connsiteX895" fmla="*/ 1455072 w 2746400"/>
              <a:gd name="connsiteY895" fmla="*/ 1568916 h 1833421"/>
              <a:gd name="connsiteX896" fmla="*/ 1458868 w 2746400"/>
              <a:gd name="connsiteY896" fmla="*/ 1568520 h 1833421"/>
              <a:gd name="connsiteX897" fmla="*/ 1481611 w 2746400"/>
              <a:gd name="connsiteY897" fmla="*/ 1568190 h 1833421"/>
              <a:gd name="connsiteX898" fmla="*/ 1482396 w 2746400"/>
              <a:gd name="connsiteY898" fmla="*/ 1569683 h 1833421"/>
              <a:gd name="connsiteX899" fmla="*/ 1478435 w 2746400"/>
              <a:gd name="connsiteY899" fmla="*/ 1571673 h 1833421"/>
              <a:gd name="connsiteX900" fmla="*/ 1477708 w 2746400"/>
              <a:gd name="connsiteY900" fmla="*/ 1570218 h 1833421"/>
              <a:gd name="connsiteX901" fmla="*/ 1481611 w 2746400"/>
              <a:gd name="connsiteY901" fmla="*/ 1568190 h 1833421"/>
              <a:gd name="connsiteX902" fmla="*/ 1863385 w 2746400"/>
              <a:gd name="connsiteY902" fmla="*/ 1568113 h 1833421"/>
              <a:gd name="connsiteX903" fmla="*/ 1862256 w 2746400"/>
              <a:gd name="connsiteY903" fmla="*/ 1575480 h 1833421"/>
              <a:gd name="connsiteX904" fmla="*/ 1864609 w 2746400"/>
              <a:gd name="connsiteY904" fmla="*/ 1575767 h 1833421"/>
              <a:gd name="connsiteX905" fmla="*/ 1863385 w 2746400"/>
              <a:gd name="connsiteY905" fmla="*/ 1568113 h 1833421"/>
              <a:gd name="connsiteX906" fmla="*/ 1932054 w 2746400"/>
              <a:gd name="connsiteY906" fmla="*/ 1567233 h 1833421"/>
              <a:gd name="connsiteX907" fmla="*/ 1932054 w 2746400"/>
              <a:gd name="connsiteY907" fmla="*/ 1568056 h 1833421"/>
              <a:gd name="connsiteX908" fmla="*/ 1930619 w 2746400"/>
              <a:gd name="connsiteY908" fmla="*/ 1568286 h 1833421"/>
              <a:gd name="connsiteX909" fmla="*/ 1930563 w 2746400"/>
              <a:gd name="connsiteY909" fmla="*/ 1567481 h 1833421"/>
              <a:gd name="connsiteX910" fmla="*/ 1932054 w 2746400"/>
              <a:gd name="connsiteY910" fmla="*/ 1567233 h 1833421"/>
              <a:gd name="connsiteX911" fmla="*/ 1171954 w 2746400"/>
              <a:gd name="connsiteY911" fmla="*/ 1566870 h 1833421"/>
              <a:gd name="connsiteX912" fmla="*/ 1172547 w 2746400"/>
              <a:gd name="connsiteY912" fmla="*/ 1567196 h 1833421"/>
              <a:gd name="connsiteX913" fmla="*/ 1171934 w 2746400"/>
              <a:gd name="connsiteY913" fmla="*/ 1567483 h 1833421"/>
              <a:gd name="connsiteX914" fmla="*/ 1441353 w 2746400"/>
              <a:gd name="connsiteY914" fmla="*/ 1565760 h 1833421"/>
              <a:gd name="connsiteX915" fmla="*/ 1442349 w 2746400"/>
              <a:gd name="connsiteY915" fmla="*/ 1566890 h 1833421"/>
              <a:gd name="connsiteX916" fmla="*/ 1441678 w 2746400"/>
              <a:gd name="connsiteY916" fmla="*/ 1567272 h 1833421"/>
              <a:gd name="connsiteX917" fmla="*/ 1440703 w 2746400"/>
              <a:gd name="connsiteY917" fmla="*/ 1566162 h 1833421"/>
              <a:gd name="connsiteX918" fmla="*/ 1441353 w 2746400"/>
              <a:gd name="connsiteY918" fmla="*/ 1565760 h 1833421"/>
              <a:gd name="connsiteX919" fmla="*/ 1779790 w 2746400"/>
              <a:gd name="connsiteY919" fmla="*/ 1565683 h 1833421"/>
              <a:gd name="connsiteX920" fmla="*/ 1779349 w 2746400"/>
              <a:gd name="connsiteY920" fmla="*/ 1566354 h 1833421"/>
              <a:gd name="connsiteX921" fmla="*/ 1780460 w 2746400"/>
              <a:gd name="connsiteY921" fmla="*/ 1567367 h 1833421"/>
              <a:gd name="connsiteX922" fmla="*/ 1780900 w 2746400"/>
              <a:gd name="connsiteY922" fmla="*/ 1566754 h 1833421"/>
              <a:gd name="connsiteX923" fmla="*/ 1779790 w 2746400"/>
              <a:gd name="connsiteY923" fmla="*/ 1565683 h 1833421"/>
              <a:gd name="connsiteX924" fmla="*/ 1677960 w 2746400"/>
              <a:gd name="connsiteY924" fmla="*/ 1565340 h 1833421"/>
              <a:gd name="connsiteX925" fmla="*/ 1676526 w 2746400"/>
              <a:gd name="connsiteY925" fmla="*/ 1565856 h 1833421"/>
              <a:gd name="connsiteX926" fmla="*/ 1679045 w 2746400"/>
              <a:gd name="connsiteY926" fmla="*/ 1569954 h 1833421"/>
              <a:gd name="connsiteX927" fmla="*/ 1679071 w 2746400"/>
              <a:gd name="connsiteY927" fmla="*/ 1570065 h 1833421"/>
              <a:gd name="connsiteX928" fmla="*/ 1679123 w 2746400"/>
              <a:gd name="connsiteY928" fmla="*/ 1570090 h 1833421"/>
              <a:gd name="connsiteX929" fmla="*/ 1680294 w 2746400"/>
              <a:gd name="connsiteY929" fmla="*/ 1572360 h 1833421"/>
              <a:gd name="connsiteX930" fmla="*/ 1681404 w 2746400"/>
              <a:gd name="connsiteY930" fmla="*/ 1571232 h 1833421"/>
              <a:gd name="connsiteX931" fmla="*/ 1679123 w 2746400"/>
              <a:gd name="connsiteY931" fmla="*/ 1570090 h 1833421"/>
              <a:gd name="connsiteX932" fmla="*/ 1679090 w 2746400"/>
              <a:gd name="connsiteY932" fmla="*/ 1570026 h 1833421"/>
              <a:gd name="connsiteX933" fmla="*/ 1679045 w 2746400"/>
              <a:gd name="connsiteY933" fmla="*/ 1569954 h 1833421"/>
              <a:gd name="connsiteX934" fmla="*/ 1426353 w 2746400"/>
              <a:gd name="connsiteY934" fmla="*/ 1564937 h 1833421"/>
              <a:gd name="connsiteX935" fmla="*/ 1426985 w 2746400"/>
              <a:gd name="connsiteY935" fmla="*/ 1565263 h 1833421"/>
              <a:gd name="connsiteX936" fmla="*/ 1426353 w 2746400"/>
              <a:gd name="connsiteY936" fmla="*/ 1565569 h 1833421"/>
              <a:gd name="connsiteX937" fmla="*/ 1149011 w 2746400"/>
              <a:gd name="connsiteY937" fmla="*/ 1564879 h 1833421"/>
              <a:gd name="connsiteX938" fmla="*/ 1149681 w 2746400"/>
              <a:gd name="connsiteY938" fmla="*/ 1565301 h 1833421"/>
              <a:gd name="connsiteX939" fmla="*/ 1148955 w 2746400"/>
              <a:gd name="connsiteY939" fmla="*/ 1565588 h 1833421"/>
              <a:gd name="connsiteX940" fmla="*/ 1159173 w 2746400"/>
              <a:gd name="connsiteY940" fmla="*/ 1563235 h 1833421"/>
              <a:gd name="connsiteX941" fmla="*/ 1162062 w 2746400"/>
              <a:gd name="connsiteY941" fmla="*/ 1565550 h 1833421"/>
              <a:gd name="connsiteX942" fmla="*/ 1159230 w 2746400"/>
              <a:gd name="connsiteY942" fmla="*/ 1566679 h 1833421"/>
              <a:gd name="connsiteX943" fmla="*/ 1157699 w 2746400"/>
              <a:gd name="connsiteY943" fmla="*/ 1563943 h 1833421"/>
              <a:gd name="connsiteX944" fmla="*/ 1159173 w 2746400"/>
              <a:gd name="connsiteY944" fmla="*/ 1563235 h 1833421"/>
              <a:gd name="connsiteX945" fmla="*/ 1885407 w 2746400"/>
              <a:gd name="connsiteY945" fmla="*/ 1563005 h 1833421"/>
              <a:gd name="connsiteX946" fmla="*/ 1873602 w 2746400"/>
              <a:gd name="connsiteY946" fmla="*/ 1565932 h 1833421"/>
              <a:gd name="connsiteX947" fmla="*/ 1885407 w 2746400"/>
              <a:gd name="connsiteY947" fmla="*/ 1563005 h 1833421"/>
              <a:gd name="connsiteX948" fmla="*/ 576763 w 2746400"/>
              <a:gd name="connsiteY948" fmla="*/ 1562948 h 1833421"/>
              <a:gd name="connsiteX949" fmla="*/ 578772 w 2746400"/>
              <a:gd name="connsiteY949" fmla="*/ 1564479 h 1833421"/>
              <a:gd name="connsiteX950" fmla="*/ 572115 w 2746400"/>
              <a:gd name="connsiteY950" fmla="*/ 1573222 h 1833421"/>
              <a:gd name="connsiteX951" fmla="*/ 570278 w 2746400"/>
              <a:gd name="connsiteY951" fmla="*/ 1571979 h 1833421"/>
              <a:gd name="connsiteX952" fmla="*/ 576763 w 2746400"/>
              <a:gd name="connsiteY952" fmla="*/ 1562948 h 1833421"/>
              <a:gd name="connsiteX953" fmla="*/ 1389866 w 2746400"/>
              <a:gd name="connsiteY953" fmla="*/ 1562182 h 1833421"/>
              <a:gd name="connsiteX954" fmla="*/ 1421511 w 2746400"/>
              <a:gd name="connsiteY954" fmla="*/ 1565874 h 1833421"/>
              <a:gd name="connsiteX955" fmla="*/ 1414242 w 2746400"/>
              <a:gd name="connsiteY955" fmla="*/ 1570026 h 1833421"/>
              <a:gd name="connsiteX956" fmla="*/ 1393864 w 2746400"/>
              <a:gd name="connsiteY956" fmla="*/ 1573203 h 1833421"/>
              <a:gd name="connsiteX957" fmla="*/ 1378710 w 2746400"/>
              <a:gd name="connsiteY957" fmla="*/ 1570047 h 1833421"/>
              <a:gd name="connsiteX958" fmla="*/ 1388526 w 2746400"/>
              <a:gd name="connsiteY958" fmla="*/ 1570047 h 1833421"/>
              <a:gd name="connsiteX959" fmla="*/ 1389866 w 2746400"/>
              <a:gd name="connsiteY959" fmla="*/ 1562182 h 1833421"/>
              <a:gd name="connsiteX960" fmla="*/ 1722102 w 2746400"/>
              <a:gd name="connsiteY960" fmla="*/ 1561914 h 1833421"/>
              <a:gd name="connsiteX961" fmla="*/ 1721968 w 2746400"/>
              <a:gd name="connsiteY961" fmla="*/ 1564421 h 1833421"/>
              <a:gd name="connsiteX962" fmla="*/ 1723384 w 2746400"/>
              <a:gd name="connsiteY962" fmla="*/ 1565148 h 1833421"/>
              <a:gd name="connsiteX963" fmla="*/ 1723824 w 2746400"/>
              <a:gd name="connsiteY963" fmla="*/ 1562871 h 1833421"/>
              <a:gd name="connsiteX964" fmla="*/ 1722102 w 2746400"/>
              <a:gd name="connsiteY964" fmla="*/ 1561914 h 1833421"/>
              <a:gd name="connsiteX965" fmla="*/ 1973154 w 2746400"/>
              <a:gd name="connsiteY965" fmla="*/ 1561857 h 1833421"/>
              <a:gd name="connsiteX966" fmla="*/ 1973690 w 2746400"/>
              <a:gd name="connsiteY966" fmla="*/ 1562412 h 1833421"/>
              <a:gd name="connsiteX967" fmla="*/ 1973734 w 2746400"/>
              <a:gd name="connsiteY967" fmla="*/ 1562486 h 1833421"/>
              <a:gd name="connsiteX968" fmla="*/ 1974800 w 2746400"/>
              <a:gd name="connsiteY968" fmla="*/ 1567157 h 1833421"/>
              <a:gd name="connsiteX969" fmla="*/ 1976197 w 2746400"/>
              <a:gd name="connsiteY969" fmla="*/ 1566582 h 1833421"/>
              <a:gd name="connsiteX970" fmla="*/ 1973734 w 2746400"/>
              <a:gd name="connsiteY970" fmla="*/ 1562486 h 1833421"/>
              <a:gd name="connsiteX971" fmla="*/ 1973709 w 2746400"/>
              <a:gd name="connsiteY971" fmla="*/ 1562373 h 1833421"/>
              <a:gd name="connsiteX972" fmla="*/ 621691 w 2746400"/>
              <a:gd name="connsiteY972" fmla="*/ 1560058 h 1833421"/>
              <a:gd name="connsiteX973" fmla="*/ 620236 w 2746400"/>
              <a:gd name="connsiteY973" fmla="*/ 1560441 h 1833421"/>
              <a:gd name="connsiteX974" fmla="*/ 621060 w 2746400"/>
              <a:gd name="connsiteY974" fmla="*/ 1561665 h 1833421"/>
              <a:gd name="connsiteX975" fmla="*/ 622972 w 2746400"/>
              <a:gd name="connsiteY975" fmla="*/ 1561110 h 1833421"/>
              <a:gd name="connsiteX976" fmla="*/ 621691 w 2746400"/>
              <a:gd name="connsiteY976" fmla="*/ 1560058 h 1833421"/>
              <a:gd name="connsiteX977" fmla="*/ 1154856 w 2746400"/>
              <a:gd name="connsiteY977" fmla="*/ 1559867 h 1833421"/>
              <a:gd name="connsiteX978" fmla="*/ 1139771 w 2746400"/>
              <a:gd name="connsiteY978" fmla="*/ 1562028 h 1833421"/>
              <a:gd name="connsiteX979" fmla="*/ 1147578 w 2746400"/>
              <a:gd name="connsiteY979" fmla="*/ 1567826 h 1833421"/>
              <a:gd name="connsiteX980" fmla="*/ 1197363 w 2746400"/>
              <a:gd name="connsiteY980" fmla="*/ 1571328 h 1833421"/>
              <a:gd name="connsiteX981" fmla="*/ 1168605 w 2746400"/>
              <a:gd name="connsiteY981" fmla="*/ 1563042 h 1833421"/>
              <a:gd name="connsiteX982" fmla="*/ 1154856 w 2746400"/>
              <a:gd name="connsiteY982" fmla="*/ 1559867 h 1833421"/>
              <a:gd name="connsiteX983" fmla="*/ 1133686 w 2746400"/>
              <a:gd name="connsiteY983" fmla="*/ 1559178 h 1833421"/>
              <a:gd name="connsiteX984" fmla="*/ 1133591 w 2746400"/>
              <a:gd name="connsiteY984" fmla="*/ 1559771 h 1833421"/>
              <a:gd name="connsiteX985" fmla="*/ 1134280 w 2746400"/>
              <a:gd name="connsiteY985" fmla="*/ 1559560 h 1833421"/>
              <a:gd name="connsiteX986" fmla="*/ 1181999 w 2746400"/>
              <a:gd name="connsiteY986" fmla="*/ 1559102 h 1833421"/>
              <a:gd name="connsiteX987" fmla="*/ 1181999 w 2746400"/>
              <a:gd name="connsiteY987" fmla="*/ 1559866 h 1833421"/>
              <a:gd name="connsiteX988" fmla="*/ 1187107 w 2746400"/>
              <a:gd name="connsiteY988" fmla="*/ 1559866 h 1833421"/>
              <a:gd name="connsiteX989" fmla="*/ 1187107 w 2746400"/>
              <a:gd name="connsiteY989" fmla="*/ 1559102 h 1833421"/>
              <a:gd name="connsiteX990" fmla="*/ 1181999 w 2746400"/>
              <a:gd name="connsiteY990" fmla="*/ 1559102 h 1833421"/>
              <a:gd name="connsiteX991" fmla="*/ 542687 w 2746400"/>
              <a:gd name="connsiteY991" fmla="*/ 1557762 h 1833421"/>
              <a:gd name="connsiteX992" fmla="*/ 544867 w 2746400"/>
              <a:gd name="connsiteY992" fmla="*/ 1559829 h 1833421"/>
              <a:gd name="connsiteX993" fmla="*/ 542035 w 2746400"/>
              <a:gd name="connsiteY993" fmla="*/ 1562602 h 1833421"/>
              <a:gd name="connsiteX994" fmla="*/ 540276 w 2746400"/>
              <a:gd name="connsiteY994" fmla="*/ 1561091 h 1833421"/>
              <a:gd name="connsiteX995" fmla="*/ 542687 w 2746400"/>
              <a:gd name="connsiteY995" fmla="*/ 1557762 h 1833421"/>
              <a:gd name="connsiteX996" fmla="*/ 1523667 w 2746400"/>
              <a:gd name="connsiteY996" fmla="*/ 1557111 h 1833421"/>
              <a:gd name="connsiteX997" fmla="*/ 1522194 w 2746400"/>
              <a:gd name="connsiteY997" fmla="*/ 1557456 h 1833421"/>
              <a:gd name="connsiteX998" fmla="*/ 1522731 w 2746400"/>
              <a:gd name="connsiteY998" fmla="*/ 1557972 h 1833421"/>
              <a:gd name="connsiteX999" fmla="*/ 1524204 w 2746400"/>
              <a:gd name="connsiteY999" fmla="*/ 1557628 h 1833421"/>
              <a:gd name="connsiteX1000" fmla="*/ 1523667 w 2746400"/>
              <a:gd name="connsiteY1000" fmla="*/ 1557111 h 1833421"/>
              <a:gd name="connsiteX1001" fmla="*/ 1777341 w 2746400"/>
              <a:gd name="connsiteY1001" fmla="*/ 1556805 h 1833421"/>
              <a:gd name="connsiteX1002" fmla="*/ 1777284 w 2746400"/>
              <a:gd name="connsiteY1002" fmla="*/ 1558374 h 1833421"/>
              <a:gd name="connsiteX1003" fmla="*/ 1777991 w 2746400"/>
              <a:gd name="connsiteY1003" fmla="*/ 1558374 h 1833421"/>
              <a:gd name="connsiteX1004" fmla="*/ 1777972 w 2746400"/>
              <a:gd name="connsiteY1004" fmla="*/ 1556805 h 1833421"/>
              <a:gd name="connsiteX1005" fmla="*/ 1777341 w 2746400"/>
              <a:gd name="connsiteY1005" fmla="*/ 1556805 h 1833421"/>
              <a:gd name="connsiteX1006" fmla="*/ 1832810 w 2746400"/>
              <a:gd name="connsiteY1006" fmla="*/ 1556364 h 1833421"/>
              <a:gd name="connsiteX1007" fmla="*/ 1833038 w 2746400"/>
              <a:gd name="connsiteY1007" fmla="*/ 1557054 h 1833421"/>
              <a:gd name="connsiteX1008" fmla="*/ 1833421 w 2746400"/>
              <a:gd name="connsiteY1008" fmla="*/ 1556461 h 1833421"/>
              <a:gd name="connsiteX1009" fmla="*/ 2261401 w 2746400"/>
              <a:gd name="connsiteY1009" fmla="*/ 1555983 h 1833421"/>
              <a:gd name="connsiteX1010" fmla="*/ 2272384 w 2746400"/>
              <a:gd name="connsiteY1010" fmla="*/ 1559083 h 1833421"/>
              <a:gd name="connsiteX1011" fmla="*/ 2285050 w 2746400"/>
              <a:gd name="connsiteY1011" fmla="*/ 1560058 h 1833421"/>
              <a:gd name="connsiteX1012" fmla="*/ 2281185 w 2746400"/>
              <a:gd name="connsiteY1012" fmla="*/ 1566870 h 1833421"/>
              <a:gd name="connsiteX1013" fmla="*/ 2264347 w 2746400"/>
              <a:gd name="connsiteY1013" fmla="*/ 1564746 h 1833421"/>
              <a:gd name="connsiteX1014" fmla="*/ 2261401 w 2746400"/>
              <a:gd name="connsiteY1014" fmla="*/ 1555983 h 1833421"/>
              <a:gd name="connsiteX1015" fmla="*/ 1608295 w 2746400"/>
              <a:gd name="connsiteY1015" fmla="*/ 1555600 h 1833421"/>
              <a:gd name="connsiteX1016" fmla="*/ 1608028 w 2746400"/>
              <a:gd name="connsiteY1016" fmla="*/ 1557322 h 1833421"/>
              <a:gd name="connsiteX1017" fmla="*/ 1615375 w 2746400"/>
              <a:gd name="connsiteY1017" fmla="*/ 1558394 h 1833421"/>
              <a:gd name="connsiteX1018" fmla="*/ 1615585 w 2746400"/>
              <a:gd name="connsiteY1018" fmla="*/ 1557111 h 1833421"/>
              <a:gd name="connsiteX1019" fmla="*/ 1608295 w 2746400"/>
              <a:gd name="connsiteY1019" fmla="*/ 1555600 h 1833421"/>
              <a:gd name="connsiteX1020" fmla="*/ 2016377 w 2746400"/>
              <a:gd name="connsiteY1020" fmla="*/ 1555581 h 1833421"/>
              <a:gd name="connsiteX1021" fmla="*/ 2015574 w 2746400"/>
              <a:gd name="connsiteY1021" fmla="*/ 1555638 h 1833421"/>
              <a:gd name="connsiteX1022" fmla="*/ 2015822 w 2746400"/>
              <a:gd name="connsiteY1022" fmla="*/ 1557035 h 1833421"/>
              <a:gd name="connsiteX1023" fmla="*/ 2016588 w 2746400"/>
              <a:gd name="connsiteY1023" fmla="*/ 1557016 h 1833421"/>
              <a:gd name="connsiteX1024" fmla="*/ 2016377 w 2746400"/>
              <a:gd name="connsiteY1024" fmla="*/ 1555581 h 1833421"/>
              <a:gd name="connsiteX1025" fmla="*/ 1662138 w 2746400"/>
              <a:gd name="connsiteY1025" fmla="*/ 1555371 h 1833421"/>
              <a:gd name="connsiteX1026" fmla="*/ 1661448 w 2746400"/>
              <a:gd name="connsiteY1026" fmla="*/ 1555581 h 1833421"/>
              <a:gd name="connsiteX1027" fmla="*/ 1662042 w 2746400"/>
              <a:gd name="connsiteY1027" fmla="*/ 1555983 h 1833421"/>
              <a:gd name="connsiteX1028" fmla="*/ 1404466 w 2746400"/>
              <a:gd name="connsiteY1028" fmla="*/ 1555313 h 1833421"/>
              <a:gd name="connsiteX1029" fmla="*/ 1373163 w 2746400"/>
              <a:gd name="connsiteY1029" fmla="*/ 1559866 h 1833421"/>
              <a:gd name="connsiteX1030" fmla="*/ 1384700 w 2746400"/>
              <a:gd name="connsiteY1030" fmla="*/ 1561512 h 1833421"/>
              <a:gd name="connsiteX1031" fmla="*/ 1384585 w 2746400"/>
              <a:gd name="connsiteY1031" fmla="*/ 1563540 h 1833421"/>
              <a:gd name="connsiteX1032" fmla="*/ 1377927 w 2746400"/>
              <a:gd name="connsiteY1032" fmla="*/ 1564746 h 1833421"/>
              <a:gd name="connsiteX1033" fmla="*/ 1378730 w 2746400"/>
              <a:gd name="connsiteY1033" fmla="*/ 1570026 h 1833421"/>
              <a:gd name="connsiteX1034" fmla="*/ 1359366 w 2746400"/>
              <a:gd name="connsiteY1034" fmla="*/ 1573184 h 1833421"/>
              <a:gd name="connsiteX1035" fmla="*/ 1353818 w 2746400"/>
              <a:gd name="connsiteY1035" fmla="*/ 1573643 h 1833421"/>
              <a:gd name="connsiteX1036" fmla="*/ 1340616 w 2746400"/>
              <a:gd name="connsiteY1036" fmla="*/ 1579995 h 1833421"/>
              <a:gd name="connsiteX1037" fmla="*/ 1328811 w 2746400"/>
              <a:gd name="connsiteY1037" fmla="*/ 1575117 h 1833421"/>
              <a:gd name="connsiteX1038" fmla="*/ 1345055 w 2746400"/>
              <a:gd name="connsiteY1038" fmla="*/ 1583708 h 1833421"/>
              <a:gd name="connsiteX1039" fmla="*/ 1349283 w 2746400"/>
              <a:gd name="connsiteY1039" fmla="*/ 1584472 h 1833421"/>
              <a:gd name="connsiteX1040" fmla="*/ 1357740 w 2746400"/>
              <a:gd name="connsiteY1040" fmla="*/ 1587228 h 1833421"/>
              <a:gd name="connsiteX1041" fmla="*/ 1369795 w 2746400"/>
              <a:gd name="connsiteY1041" fmla="*/ 1581755 h 1833421"/>
              <a:gd name="connsiteX1042" fmla="*/ 1393119 w 2746400"/>
              <a:gd name="connsiteY1042" fmla="*/ 1587858 h 1833421"/>
              <a:gd name="connsiteX1043" fmla="*/ 1403126 w 2746400"/>
              <a:gd name="connsiteY1043" fmla="*/ 1588242 h 1833421"/>
              <a:gd name="connsiteX1044" fmla="*/ 1424709 w 2746400"/>
              <a:gd name="connsiteY1044" fmla="*/ 1583497 h 1833421"/>
              <a:gd name="connsiteX1045" fmla="*/ 1455132 w 2746400"/>
              <a:gd name="connsiteY1045" fmla="*/ 1585219 h 1833421"/>
              <a:gd name="connsiteX1046" fmla="*/ 1504534 w 2746400"/>
              <a:gd name="connsiteY1046" fmla="*/ 1585180 h 1833421"/>
              <a:gd name="connsiteX1047" fmla="*/ 1511269 w 2746400"/>
              <a:gd name="connsiteY1047" fmla="*/ 1584664 h 1833421"/>
              <a:gd name="connsiteX1048" fmla="*/ 1510294 w 2746400"/>
              <a:gd name="connsiteY1048" fmla="*/ 1581602 h 1833421"/>
              <a:gd name="connsiteX1049" fmla="*/ 1499770 w 2746400"/>
              <a:gd name="connsiteY1049" fmla="*/ 1582272 h 1833421"/>
              <a:gd name="connsiteX1050" fmla="*/ 1486663 w 2746400"/>
              <a:gd name="connsiteY1050" fmla="*/ 1565109 h 1833421"/>
              <a:gd name="connsiteX1051" fmla="*/ 1479890 w 2746400"/>
              <a:gd name="connsiteY1051" fmla="*/ 1562565 h 1833421"/>
              <a:gd name="connsiteX1052" fmla="*/ 1423369 w 2746400"/>
              <a:gd name="connsiteY1052" fmla="*/ 1557054 h 1833421"/>
              <a:gd name="connsiteX1053" fmla="*/ 1404466 w 2746400"/>
              <a:gd name="connsiteY1053" fmla="*/ 1555313 h 1833421"/>
              <a:gd name="connsiteX1054" fmla="*/ 1992843 w 2746400"/>
              <a:gd name="connsiteY1054" fmla="*/ 1554739 h 1833421"/>
              <a:gd name="connsiteX1055" fmla="*/ 1979773 w 2746400"/>
              <a:gd name="connsiteY1055" fmla="*/ 1555350 h 1833421"/>
              <a:gd name="connsiteX1056" fmla="*/ 1982548 w 2746400"/>
              <a:gd name="connsiteY1056" fmla="*/ 1565856 h 1833421"/>
              <a:gd name="connsiteX1057" fmla="*/ 1999864 w 2746400"/>
              <a:gd name="connsiteY1057" fmla="*/ 1559829 h 1833421"/>
              <a:gd name="connsiteX1058" fmla="*/ 1994124 w 2746400"/>
              <a:gd name="connsiteY1058" fmla="*/ 1558278 h 1833421"/>
              <a:gd name="connsiteX1059" fmla="*/ 1992843 w 2746400"/>
              <a:gd name="connsiteY1059" fmla="*/ 1554739 h 1833421"/>
              <a:gd name="connsiteX1060" fmla="*/ 1111970 w 2746400"/>
              <a:gd name="connsiteY1060" fmla="*/ 1553285 h 1833421"/>
              <a:gd name="connsiteX1061" fmla="*/ 1109922 w 2746400"/>
              <a:gd name="connsiteY1061" fmla="*/ 1556767 h 1833421"/>
              <a:gd name="connsiteX1062" fmla="*/ 1111415 w 2746400"/>
              <a:gd name="connsiteY1062" fmla="*/ 1557417 h 1833421"/>
              <a:gd name="connsiteX1063" fmla="*/ 1113577 w 2746400"/>
              <a:gd name="connsiteY1063" fmla="*/ 1554681 h 1833421"/>
              <a:gd name="connsiteX1064" fmla="*/ 1111970 w 2746400"/>
              <a:gd name="connsiteY1064" fmla="*/ 1553285 h 1833421"/>
              <a:gd name="connsiteX1065" fmla="*/ 1443651 w 2746400"/>
              <a:gd name="connsiteY1065" fmla="*/ 1552767 h 1833421"/>
              <a:gd name="connsiteX1066" fmla="*/ 1443747 w 2746400"/>
              <a:gd name="connsiteY1066" fmla="*/ 1552844 h 1833421"/>
              <a:gd name="connsiteX1067" fmla="*/ 1443881 w 2746400"/>
              <a:gd name="connsiteY1067" fmla="*/ 1552883 h 1833421"/>
              <a:gd name="connsiteX1068" fmla="*/ 1443784 w 2746400"/>
              <a:gd name="connsiteY1068" fmla="*/ 1552806 h 1833421"/>
              <a:gd name="connsiteX1069" fmla="*/ 1443651 w 2746400"/>
              <a:gd name="connsiteY1069" fmla="*/ 1552767 h 1833421"/>
              <a:gd name="connsiteX1070" fmla="*/ 1571310 w 2746400"/>
              <a:gd name="connsiteY1070" fmla="*/ 1551830 h 1833421"/>
              <a:gd name="connsiteX1071" fmla="*/ 1569396 w 2746400"/>
              <a:gd name="connsiteY1071" fmla="*/ 1553514 h 1833421"/>
              <a:gd name="connsiteX1072" fmla="*/ 1571176 w 2746400"/>
              <a:gd name="connsiteY1072" fmla="*/ 1555026 h 1833421"/>
              <a:gd name="connsiteX1073" fmla="*/ 1572612 w 2746400"/>
              <a:gd name="connsiteY1073" fmla="*/ 1552902 h 1833421"/>
              <a:gd name="connsiteX1074" fmla="*/ 1571310 w 2746400"/>
              <a:gd name="connsiteY1074" fmla="*/ 1551830 h 1833421"/>
              <a:gd name="connsiteX1075" fmla="*/ 1802712 w 2746400"/>
              <a:gd name="connsiteY1075" fmla="*/ 1550855 h 1833421"/>
              <a:gd name="connsiteX1076" fmla="*/ 1799766 w 2746400"/>
              <a:gd name="connsiteY1076" fmla="*/ 1559503 h 1833421"/>
              <a:gd name="connsiteX1077" fmla="*/ 1809887 w 2746400"/>
              <a:gd name="connsiteY1077" fmla="*/ 1571499 h 1833421"/>
              <a:gd name="connsiteX1078" fmla="*/ 1811801 w 2746400"/>
              <a:gd name="connsiteY1078" fmla="*/ 1571289 h 1833421"/>
              <a:gd name="connsiteX1079" fmla="*/ 1811876 w 2746400"/>
              <a:gd name="connsiteY1079" fmla="*/ 1567138 h 1833421"/>
              <a:gd name="connsiteX1080" fmla="*/ 1813676 w 2746400"/>
              <a:gd name="connsiteY1080" fmla="*/ 1564057 h 1833421"/>
              <a:gd name="connsiteX1081" fmla="*/ 1802712 w 2746400"/>
              <a:gd name="connsiteY1081" fmla="*/ 1550855 h 1833421"/>
              <a:gd name="connsiteX1082" fmla="*/ 1587765 w 2746400"/>
              <a:gd name="connsiteY1082" fmla="*/ 1550358 h 1833421"/>
              <a:gd name="connsiteX1083" fmla="*/ 1587230 w 2746400"/>
              <a:gd name="connsiteY1083" fmla="*/ 1550892 h 1833421"/>
              <a:gd name="connsiteX1084" fmla="*/ 1587114 w 2746400"/>
              <a:gd name="connsiteY1084" fmla="*/ 1550969 h 1833421"/>
              <a:gd name="connsiteX1085" fmla="*/ 1587267 w 2746400"/>
              <a:gd name="connsiteY1085" fmla="*/ 1550931 h 1833421"/>
              <a:gd name="connsiteX1086" fmla="*/ 1587765 w 2746400"/>
              <a:gd name="connsiteY1086" fmla="*/ 1550358 h 1833421"/>
              <a:gd name="connsiteX1087" fmla="*/ 1977115 w 2746400"/>
              <a:gd name="connsiteY1087" fmla="*/ 1550127 h 1833421"/>
              <a:gd name="connsiteX1088" fmla="*/ 1975240 w 2746400"/>
              <a:gd name="connsiteY1088" fmla="*/ 1550664 h 1833421"/>
              <a:gd name="connsiteX1089" fmla="*/ 1976387 w 2746400"/>
              <a:gd name="connsiteY1089" fmla="*/ 1551830 h 1833421"/>
              <a:gd name="connsiteX1090" fmla="*/ 1977880 w 2746400"/>
              <a:gd name="connsiteY1090" fmla="*/ 1551486 h 1833421"/>
              <a:gd name="connsiteX1091" fmla="*/ 1977115 w 2746400"/>
              <a:gd name="connsiteY1091" fmla="*/ 1550127 h 1833421"/>
              <a:gd name="connsiteX1092" fmla="*/ 2007958 w 2746400"/>
              <a:gd name="connsiteY1092" fmla="*/ 1549668 h 1833421"/>
              <a:gd name="connsiteX1093" fmla="*/ 2007901 w 2746400"/>
              <a:gd name="connsiteY1093" fmla="*/ 1550242 h 1833421"/>
              <a:gd name="connsiteX1094" fmla="*/ 2008570 w 2746400"/>
              <a:gd name="connsiteY1094" fmla="*/ 1550013 h 1833421"/>
              <a:gd name="connsiteX1095" fmla="*/ 1375535 w 2746400"/>
              <a:gd name="connsiteY1095" fmla="*/ 1549018 h 1833421"/>
              <a:gd name="connsiteX1096" fmla="*/ 1426221 w 2746400"/>
              <a:gd name="connsiteY1096" fmla="*/ 1549018 h 1833421"/>
              <a:gd name="connsiteX1097" fmla="*/ 1375535 w 2746400"/>
              <a:gd name="connsiteY1097" fmla="*/ 1549018 h 1833421"/>
              <a:gd name="connsiteX1098" fmla="*/ 1967298 w 2746400"/>
              <a:gd name="connsiteY1098" fmla="*/ 1548807 h 1833421"/>
              <a:gd name="connsiteX1099" fmla="*/ 1959550 w 2746400"/>
              <a:gd name="connsiteY1099" fmla="*/ 1555542 h 1833421"/>
              <a:gd name="connsiteX1100" fmla="*/ 1960947 w 2746400"/>
              <a:gd name="connsiteY1100" fmla="*/ 1557360 h 1833421"/>
              <a:gd name="connsiteX1101" fmla="*/ 1967298 w 2746400"/>
              <a:gd name="connsiteY1101" fmla="*/ 1548807 h 1833421"/>
              <a:gd name="connsiteX1102" fmla="*/ 2097274 w 2746400"/>
              <a:gd name="connsiteY1102" fmla="*/ 1548692 h 1833421"/>
              <a:gd name="connsiteX1103" fmla="*/ 2096641 w 2746400"/>
              <a:gd name="connsiteY1103" fmla="*/ 1550127 h 1833421"/>
              <a:gd name="connsiteX1104" fmla="*/ 2098307 w 2746400"/>
              <a:gd name="connsiteY1104" fmla="*/ 1551696 h 1833421"/>
              <a:gd name="connsiteX1105" fmla="*/ 2099187 w 2746400"/>
              <a:gd name="connsiteY1105" fmla="*/ 1550013 h 1833421"/>
              <a:gd name="connsiteX1106" fmla="*/ 2097274 w 2746400"/>
              <a:gd name="connsiteY1106" fmla="*/ 1548692 h 1833421"/>
              <a:gd name="connsiteX1107" fmla="*/ 92397 w 2746400"/>
              <a:gd name="connsiteY1107" fmla="*/ 1547737 h 1833421"/>
              <a:gd name="connsiteX1108" fmla="*/ 94044 w 2746400"/>
              <a:gd name="connsiteY1108" fmla="*/ 1549420 h 1833421"/>
              <a:gd name="connsiteX1109" fmla="*/ 90885 w 2746400"/>
              <a:gd name="connsiteY1109" fmla="*/ 1551755 h 1833421"/>
              <a:gd name="connsiteX1110" fmla="*/ 89183 w 2746400"/>
              <a:gd name="connsiteY1110" fmla="*/ 1549153 h 1833421"/>
              <a:gd name="connsiteX1111" fmla="*/ 92397 w 2746400"/>
              <a:gd name="connsiteY1111" fmla="*/ 1547737 h 1833421"/>
              <a:gd name="connsiteX1112" fmla="*/ 2224110 w 2746400"/>
              <a:gd name="connsiteY1112" fmla="*/ 1545076 h 1833421"/>
              <a:gd name="connsiteX1113" fmla="*/ 2223823 w 2746400"/>
              <a:gd name="connsiteY1113" fmla="*/ 1545822 h 1833421"/>
              <a:gd name="connsiteX1114" fmla="*/ 2225221 w 2746400"/>
              <a:gd name="connsiteY1114" fmla="*/ 1545976 h 1833421"/>
              <a:gd name="connsiteX1115" fmla="*/ 2225488 w 2746400"/>
              <a:gd name="connsiteY1115" fmla="*/ 1545171 h 1833421"/>
              <a:gd name="connsiteX1116" fmla="*/ 2224110 w 2746400"/>
              <a:gd name="connsiteY1116" fmla="*/ 1545076 h 1833421"/>
              <a:gd name="connsiteX1117" fmla="*/ 1575960 w 2746400"/>
              <a:gd name="connsiteY1117" fmla="*/ 1543928 h 1833421"/>
              <a:gd name="connsiteX1118" fmla="*/ 1575309 w 2746400"/>
              <a:gd name="connsiteY1118" fmla="*/ 1544234 h 1833421"/>
              <a:gd name="connsiteX1119" fmla="*/ 1575941 w 2746400"/>
              <a:gd name="connsiteY1119" fmla="*/ 1544541 h 1833421"/>
              <a:gd name="connsiteX1120" fmla="*/ 719903 w 2746400"/>
              <a:gd name="connsiteY1120" fmla="*/ 1543641 h 1833421"/>
              <a:gd name="connsiteX1121" fmla="*/ 718334 w 2746400"/>
              <a:gd name="connsiteY1121" fmla="*/ 1544215 h 1833421"/>
              <a:gd name="connsiteX1122" fmla="*/ 719923 w 2746400"/>
              <a:gd name="connsiteY1122" fmla="*/ 1545784 h 1833421"/>
              <a:gd name="connsiteX1123" fmla="*/ 721051 w 2746400"/>
              <a:gd name="connsiteY1123" fmla="*/ 1544751 h 1833421"/>
              <a:gd name="connsiteX1124" fmla="*/ 719903 w 2746400"/>
              <a:gd name="connsiteY1124" fmla="*/ 1543641 h 1833421"/>
              <a:gd name="connsiteX1125" fmla="*/ 2145300 w 2746400"/>
              <a:gd name="connsiteY1125" fmla="*/ 1543431 h 1833421"/>
              <a:gd name="connsiteX1126" fmla="*/ 2144284 w 2746400"/>
              <a:gd name="connsiteY1126" fmla="*/ 1544254 h 1833421"/>
              <a:gd name="connsiteX1127" fmla="*/ 2144572 w 2746400"/>
              <a:gd name="connsiteY1127" fmla="*/ 1545039 h 1833421"/>
              <a:gd name="connsiteX1128" fmla="*/ 2145605 w 2746400"/>
              <a:gd name="connsiteY1128" fmla="*/ 1544234 h 1833421"/>
              <a:gd name="connsiteX1129" fmla="*/ 2145300 w 2746400"/>
              <a:gd name="connsiteY1129" fmla="*/ 1543431 h 1833421"/>
              <a:gd name="connsiteX1130" fmla="*/ 2078007 w 2746400"/>
              <a:gd name="connsiteY1130" fmla="*/ 1543086 h 1833421"/>
              <a:gd name="connsiteX1131" fmla="*/ 2077949 w 2746400"/>
              <a:gd name="connsiteY1131" fmla="*/ 1543833 h 1833421"/>
              <a:gd name="connsiteX1132" fmla="*/ 2079268 w 2746400"/>
              <a:gd name="connsiteY1132" fmla="*/ 1544081 h 1833421"/>
              <a:gd name="connsiteX1133" fmla="*/ 2079307 w 2746400"/>
              <a:gd name="connsiteY1133" fmla="*/ 1543354 h 1833421"/>
              <a:gd name="connsiteX1134" fmla="*/ 2078007 w 2746400"/>
              <a:gd name="connsiteY1134" fmla="*/ 1543086 h 1833421"/>
              <a:gd name="connsiteX1135" fmla="*/ 1923787 w 2746400"/>
              <a:gd name="connsiteY1135" fmla="*/ 1542960 h 1833421"/>
              <a:gd name="connsiteX1136" fmla="*/ 1914223 w 2746400"/>
              <a:gd name="connsiteY1136" fmla="*/ 1548846 h 1833421"/>
              <a:gd name="connsiteX1137" fmla="*/ 1921972 w 2746400"/>
              <a:gd name="connsiteY1137" fmla="*/ 1560957 h 1833421"/>
              <a:gd name="connsiteX1138" fmla="*/ 1914893 w 2746400"/>
              <a:gd name="connsiteY1138" fmla="*/ 1562412 h 1833421"/>
              <a:gd name="connsiteX1139" fmla="*/ 1907908 w 2746400"/>
              <a:gd name="connsiteY1139" fmla="*/ 1563540 h 1833421"/>
              <a:gd name="connsiteX1140" fmla="*/ 1916308 w 2746400"/>
              <a:gd name="connsiteY1140" fmla="*/ 1587189 h 1833421"/>
              <a:gd name="connsiteX1141" fmla="*/ 1916312 w 2746400"/>
              <a:gd name="connsiteY1141" fmla="*/ 1587192 h 1833421"/>
              <a:gd name="connsiteX1142" fmla="*/ 1916308 w 2746400"/>
              <a:gd name="connsiteY1142" fmla="*/ 1587208 h 1833421"/>
              <a:gd name="connsiteX1143" fmla="*/ 1916863 w 2746400"/>
              <a:gd name="connsiteY1143" fmla="*/ 1587534 h 1833421"/>
              <a:gd name="connsiteX1144" fmla="*/ 1916312 w 2746400"/>
              <a:gd name="connsiteY1144" fmla="*/ 1587192 h 1833421"/>
              <a:gd name="connsiteX1145" fmla="*/ 1918221 w 2746400"/>
              <a:gd name="connsiteY1145" fmla="*/ 1579613 h 1833421"/>
              <a:gd name="connsiteX1146" fmla="*/ 1918222 w 2746400"/>
              <a:gd name="connsiteY1146" fmla="*/ 1579612 h 1833421"/>
              <a:gd name="connsiteX1147" fmla="*/ 1920097 w 2746400"/>
              <a:gd name="connsiteY1147" fmla="*/ 1579440 h 1833421"/>
              <a:gd name="connsiteX1148" fmla="*/ 1937872 w 2746400"/>
              <a:gd name="connsiteY1148" fmla="*/ 1572839 h 1833421"/>
              <a:gd name="connsiteX1149" fmla="*/ 1955494 w 2746400"/>
              <a:gd name="connsiteY1149" fmla="*/ 1571328 h 1833421"/>
              <a:gd name="connsiteX1150" fmla="*/ 1963816 w 2746400"/>
              <a:gd name="connsiteY1150" fmla="*/ 1568782 h 1833421"/>
              <a:gd name="connsiteX1151" fmla="*/ 1940800 w 2746400"/>
              <a:gd name="connsiteY1151" fmla="*/ 1555867 h 1833421"/>
              <a:gd name="connsiteX1152" fmla="*/ 1928496 w 2746400"/>
              <a:gd name="connsiteY1152" fmla="*/ 1560996 h 1833421"/>
              <a:gd name="connsiteX1153" fmla="*/ 1935633 w 2746400"/>
              <a:gd name="connsiteY1153" fmla="*/ 1551620 h 1833421"/>
              <a:gd name="connsiteX1154" fmla="*/ 1921014 w 2746400"/>
              <a:gd name="connsiteY1154" fmla="*/ 1548846 h 1833421"/>
              <a:gd name="connsiteX1155" fmla="*/ 1935519 w 2746400"/>
              <a:gd name="connsiteY1155" fmla="*/ 1543029 h 1833421"/>
              <a:gd name="connsiteX1156" fmla="*/ 1923787 w 2746400"/>
              <a:gd name="connsiteY1156" fmla="*/ 1542960 h 1833421"/>
              <a:gd name="connsiteX1157" fmla="*/ 2163456 w 2746400"/>
              <a:gd name="connsiteY1157" fmla="*/ 1542838 h 1833421"/>
              <a:gd name="connsiteX1158" fmla="*/ 2147213 w 2746400"/>
              <a:gd name="connsiteY1158" fmla="*/ 1554930 h 1833421"/>
              <a:gd name="connsiteX1159" fmla="*/ 2161773 w 2746400"/>
              <a:gd name="connsiteY1159" fmla="*/ 1558527 h 1833421"/>
              <a:gd name="connsiteX1160" fmla="*/ 2163456 w 2746400"/>
              <a:gd name="connsiteY1160" fmla="*/ 1542838 h 1833421"/>
              <a:gd name="connsiteX1161" fmla="*/ 1885962 w 2746400"/>
              <a:gd name="connsiteY1161" fmla="*/ 1542838 h 1833421"/>
              <a:gd name="connsiteX1162" fmla="*/ 1885293 w 2746400"/>
              <a:gd name="connsiteY1162" fmla="*/ 1544062 h 1833421"/>
              <a:gd name="connsiteX1163" fmla="*/ 1886020 w 2746400"/>
              <a:gd name="connsiteY1163" fmla="*/ 1544331 h 1833421"/>
              <a:gd name="connsiteX1164" fmla="*/ 1886632 w 2746400"/>
              <a:gd name="connsiteY1164" fmla="*/ 1543067 h 1833421"/>
              <a:gd name="connsiteX1165" fmla="*/ 1885962 w 2746400"/>
              <a:gd name="connsiteY1165" fmla="*/ 1542838 h 1833421"/>
              <a:gd name="connsiteX1166" fmla="*/ 2249997 w 2746400"/>
              <a:gd name="connsiteY1166" fmla="*/ 1542340 h 1833421"/>
              <a:gd name="connsiteX1167" fmla="*/ 2252905 w 2746400"/>
              <a:gd name="connsiteY1167" fmla="*/ 1544847 h 1833421"/>
              <a:gd name="connsiteX1168" fmla="*/ 2250400 w 2746400"/>
              <a:gd name="connsiteY1168" fmla="*/ 1546167 h 1833421"/>
              <a:gd name="connsiteX1169" fmla="*/ 2248237 w 2746400"/>
              <a:gd name="connsiteY1169" fmla="*/ 1543661 h 1833421"/>
              <a:gd name="connsiteX1170" fmla="*/ 2249997 w 2746400"/>
              <a:gd name="connsiteY1170" fmla="*/ 1542340 h 1833421"/>
              <a:gd name="connsiteX1171" fmla="*/ 445297 w 2746400"/>
              <a:gd name="connsiteY1171" fmla="*/ 1541058 h 1833421"/>
              <a:gd name="connsiteX1172" fmla="*/ 444321 w 2746400"/>
              <a:gd name="connsiteY1172" fmla="*/ 1550415 h 1833421"/>
              <a:gd name="connsiteX1173" fmla="*/ 441910 w 2746400"/>
              <a:gd name="connsiteY1173" fmla="*/ 1549440 h 1833421"/>
              <a:gd name="connsiteX1174" fmla="*/ 445297 w 2746400"/>
              <a:gd name="connsiteY1174" fmla="*/ 1541058 h 1833421"/>
              <a:gd name="connsiteX1175" fmla="*/ 1469059 w 2746400"/>
              <a:gd name="connsiteY1175" fmla="*/ 1539891 h 1833421"/>
              <a:gd name="connsiteX1176" fmla="*/ 1468524 w 2746400"/>
              <a:gd name="connsiteY1176" fmla="*/ 1541460 h 1833421"/>
              <a:gd name="connsiteX1177" fmla="*/ 1469901 w 2746400"/>
              <a:gd name="connsiteY1177" fmla="*/ 1542359 h 1833421"/>
              <a:gd name="connsiteX1178" fmla="*/ 1470954 w 2746400"/>
              <a:gd name="connsiteY1178" fmla="*/ 1541498 h 1833421"/>
              <a:gd name="connsiteX1179" fmla="*/ 1469059 w 2746400"/>
              <a:gd name="connsiteY1179" fmla="*/ 1539891 h 1833421"/>
              <a:gd name="connsiteX1180" fmla="*/ 311612 w 2746400"/>
              <a:gd name="connsiteY1180" fmla="*/ 1539623 h 1833421"/>
              <a:gd name="connsiteX1181" fmla="*/ 313429 w 2746400"/>
              <a:gd name="connsiteY1181" fmla="*/ 1540579 h 1833421"/>
              <a:gd name="connsiteX1182" fmla="*/ 311763 w 2746400"/>
              <a:gd name="connsiteY1182" fmla="*/ 1542360 h 1833421"/>
              <a:gd name="connsiteX1183" fmla="*/ 310348 w 2746400"/>
              <a:gd name="connsiteY1183" fmla="*/ 1541595 h 1833421"/>
              <a:gd name="connsiteX1184" fmla="*/ 311612 w 2746400"/>
              <a:gd name="connsiteY1184" fmla="*/ 1539623 h 1833421"/>
              <a:gd name="connsiteX1185" fmla="*/ 230779 w 2746400"/>
              <a:gd name="connsiteY1185" fmla="*/ 1539525 h 1833421"/>
              <a:gd name="connsiteX1186" fmla="*/ 228859 w 2746400"/>
              <a:gd name="connsiteY1186" fmla="*/ 1543758 h 1833421"/>
              <a:gd name="connsiteX1187" fmla="*/ 227576 w 2746400"/>
              <a:gd name="connsiteY1187" fmla="*/ 1542897 h 1833421"/>
              <a:gd name="connsiteX1188" fmla="*/ 230829 w 2746400"/>
              <a:gd name="connsiteY1188" fmla="*/ 1539414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994 w 2746400"/>
              <a:gd name="connsiteY1192" fmla="*/ 1539279 h 1833421"/>
              <a:gd name="connsiteX1193" fmla="*/ 230867 w 2746400"/>
              <a:gd name="connsiteY1193" fmla="*/ 1539432 h 1833421"/>
              <a:gd name="connsiteX1194" fmla="*/ 230830 w 2746400"/>
              <a:gd name="connsiteY1194" fmla="*/ 1539414 h 1833421"/>
              <a:gd name="connsiteX1195" fmla="*/ 230829 w 2746400"/>
              <a:gd name="connsiteY1195" fmla="*/ 1539414 h 1833421"/>
              <a:gd name="connsiteX1196" fmla="*/ 230829 w 2746400"/>
              <a:gd name="connsiteY1196" fmla="*/ 1539414 h 1833421"/>
              <a:gd name="connsiteX1197" fmla="*/ 230828 w 2746400"/>
              <a:gd name="connsiteY1197" fmla="*/ 1539414 h 1833421"/>
              <a:gd name="connsiteX1198" fmla="*/ 0 w 2746400"/>
              <a:gd name="connsiteY1198" fmla="*/ 1539222 h 1833421"/>
              <a:gd name="connsiteX1199" fmla="*/ 633 w 2746400"/>
              <a:gd name="connsiteY1199" fmla="*/ 1539240 h 1833421"/>
              <a:gd name="connsiteX1200" fmla="*/ 308 w 2746400"/>
              <a:gd name="connsiteY1200" fmla="*/ 1539872 h 1833421"/>
              <a:gd name="connsiteX1201" fmla="*/ 1352250 w 2746400"/>
              <a:gd name="connsiteY1201" fmla="*/ 1538188 h 1833421"/>
              <a:gd name="connsiteX1202" fmla="*/ 1352250 w 2746400"/>
              <a:gd name="connsiteY1202" fmla="*/ 1538935 h 1833421"/>
              <a:gd name="connsiteX1203" fmla="*/ 1355502 w 2746400"/>
              <a:gd name="connsiteY1203" fmla="*/ 1538935 h 1833421"/>
              <a:gd name="connsiteX1204" fmla="*/ 1355502 w 2746400"/>
              <a:gd name="connsiteY1204" fmla="*/ 1538188 h 1833421"/>
              <a:gd name="connsiteX1205" fmla="*/ 1352250 w 2746400"/>
              <a:gd name="connsiteY1205" fmla="*/ 1538188 h 1833421"/>
              <a:gd name="connsiteX1206" fmla="*/ 1568517 w 2746400"/>
              <a:gd name="connsiteY1206" fmla="*/ 1538073 h 1833421"/>
              <a:gd name="connsiteX1207" fmla="*/ 1568517 w 2746400"/>
              <a:gd name="connsiteY1207" fmla="*/ 1538877 h 1833421"/>
              <a:gd name="connsiteX1208" fmla="*/ 1573530 w 2746400"/>
              <a:gd name="connsiteY1208" fmla="*/ 1538877 h 1833421"/>
              <a:gd name="connsiteX1209" fmla="*/ 1573530 w 2746400"/>
              <a:gd name="connsiteY1209" fmla="*/ 1538073 h 1833421"/>
              <a:gd name="connsiteX1210" fmla="*/ 1568517 w 2746400"/>
              <a:gd name="connsiteY1210" fmla="*/ 1538073 h 1833421"/>
              <a:gd name="connsiteX1211" fmla="*/ 1414120 w 2746400"/>
              <a:gd name="connsiteY1211" fmla="*/ 1537875 h 1833421"/>
              <a:gd name="connsiteX1212" fmla="*/ 1401710 w 2746400"/>
              <a:gd name="connsiteY1212" fmla="*/ 1541403 h 1833421"/>
              <a:gd name="connsiteX1213" fmla="*/ 1427693 w 2746400"/>
              <a:gd name="connsiteY1213" fmla="*/ 1540560 h 1833421"/>
              <a:gd name="connsiteX1214" fmla="*/ 1414120 w 2746400"/>
              <a:gd name="connsiteY1214" fmla="*/ 1537875 h 1833421"/>
              <a:gd name="connsiteX1215" fmla="*/ 1385752 w 2746400"/>
              <a:gd name="connsiteY1215" fmla="*/ 1537614 h 1833421"/>
              <a:gd name="connsiteX1216" fmla="*/ 1382805 w 2746400"/>
              <a:gd name="connsiteY1216" fmla="*/ 1538475 h 1833421"/>
              <a:gd name="connsiteX1217" fmla="*/ 1385867 w 2746400"/>
              <a:gd name="connsiteY1217" fmla="*/ 1539222 h 1833421"/>
              <a:gd name="connsiteX1218" fmla="*/ 1385752 w 2746400"/>
              <a:gd name="connsiteY1218" fmla="*/ 1537614 h 1833421"/>
              <a:gd name="connsiteX1219" fmla="*/ 275487 w 2746400"/>
              <a:gd name="connsiteY1219" fmla="*/ 1535357 h 1833421"/>
              <a:gd name="connsiteX1220" fmla="*/ 276138 w 2746400"/>
              <a:gd name="connsiteY1220" fmla="*/ 1535415 h 1833421"/>
              <a:gd name="connsiteX1221" fmla="*/ 275755 w 2746400"/>
              <a:gd name="connsiteY1221" fmla="*/ 1536066 h 1833421"/>
              <a:gd name="connsiteX1222" fmla="*/ 101523 w 2746400"/>
              <a:gd name="connsiteY1222" fmla="*/ 1535032 h 1833421"/>
              <a:gd name="connsiteX1223" fmla="*/ 95706 w 2746400"/>
              <a:gd name="connsiteY1223" fmla="*/ 1543106 h 1833421"/>
              <a:gd name="connsiteX1224" fmla="*/ 97122 w 2746400"/>
              <a:gd name="connsiteY1224" fmla="*/ 1540236 h 1833421"/>
              <a:gd name="connsiteX1225" fmla="*/ 101523 w 2746400"/>
              <a:gd name="connsiteY1225" fmla="*/ 1535032 h 1833421"/>
              <a:gd name="connsiteX1226" fmla="*/ 1598518 w 2746400"/>
              <a:gd name="connsiteY1226" fmla="*/ 1535012 h 1833421"/>
              <a:gd name="connsiteX1227" fmla="*/ 1588071 w 2746400"/>
              <a:gd name="connsiteY1227" fmla="*/ 1535739 h 1833421"/>
              <a:gd name="connsiteX1228" fmla="*/ 1581967 w 2746400"/>
              <a:gd name="connsiteY1228" fmla="*/ 1545900 h 1833421"/>
              <a:gd name="connsiteX1229" fmla="*/ 1589373 w 2746400"/>
              <a:gd name="connsiteY1229" fmla="*/ 1544215 h 1833421"/>
              <a:gd name="connsiteX1230" fmla="*/ 1598097 w 2746400"/>
              <a:gd name="connsiteY1230" fmla="*/ 1542570 h 1833421"/>
              <a:gd name="connsiteX1231" fmla="*/ 1608582 w 2746400"/>
              <a:gd name="connsiteY1231" fmla="*/ 1543201 h 1833421"/>
              <a:gd name="connsiteX1232" fmla="*/ 1598518 w 2746400"/>
              <a:gd name="connsiteY1232" fmla="*/ 1535012 h 1833421"/>
              <a:gd name="connsiteX1233" fmla="*/ 1906474 w 2746400"/>
              <a:gd name="connsiteY1233" fmla="*/ 1534802 h 1833421"/>
              <a:gd name="connsiteX1234" fmla="*/ 1905957 w 2746400"/>
              <a:gd name="connsiteY1234" fmla="*/ 1545478 h 1833421"/>
              <a:gd name="connsiteX1235" fmla="*/ 1906474 w 2746400"/>
              <a:gd name="connsiteY1235" fmla="*/ 1534802 h 1833421"/>
              <a:gd name="connsiteX1236" fmla="*/ 1949122 w 2746400"/>
              <a:gd name="connsiteY1236" fmla="*/ 1532448 h 1833421"/>
              <a:gd name="connsiteX1237" fmla="*/ 1948414 w 2746400"/>
              <a:gd name="connsiteY1237" fmla="*/ 1532677 h 1833421"/>
              <a:gd name="connsiteX1238" fmla="*/ 1949026 w 2746400"/>
              <a:gd name="connsiteY1238" fmla="*/ 1533080 h 1833421"/>
              <a:gd name="connsiteX1239" fmla="*/ 319647 w 2746400"/>
              <a:gd name="connsiteY1239" fmla="*/ 1531491 h 1833421"/>
              <a:gd name="connsiteX1240" fmla="*/ 320316 w 2746400"/>
              <a:gd name="connsiteY1240" fmla="*/ 1532984 h 1833421"/>
              <a:gd name="connsiteX1241" fmla="*/ 318749 w 2746400"/>
              <a:gd name="connsiteY1241" fmla="*/ 1534898 h 1833421"/>
              <a:gd name="connsiteX1242" fmla="*/ 317849 w 2746400"/>
              <a:gd name="connsiteY1242" fmla="*/ 1533098 h 1833421"/>
              <a:gd name="connsiteX1243" fmla="*/ 319647 w 2746400"/>
              <a:gd name="connsiteY1243" fmla="*/ 1531491 h 1833421"/>
              <a:gd name="connsiteX1244" fmla="*/ 238098 w 2746400"/>
              <a:gd name="connsiteY1244" fmla="*/ 1530688 h 1833421"/>
              <a:gd name="connsiteX1245" fmla="*/ 239706 w 2746400"/>
              <a:gd name="connsiteY1245" fmla="*/ 1532181 h 1833421"/>
              <a:gd name="connsiteX1246" fmla="*/ 230994 w 2746400"/>
              <a:gd name="connsiteY1246" fmla="*/ 1539279 h 1833421"/>
              <a:gd name="connsiteX1247" fmla="*/ 1507662 w 2746400"/>
              <a:gd name="connsiteY1247" fmla="*/ 1528928 h 1833421"/>
              <a:gd name="connsiteX1248" fmla="*/ 1501492 w 2746400"/>
              <a:gd name="connsiteY1248" fmla="*/ 1531052 h 1833421"/>
              <a:gd name="connsiteX1249" fmla="*/ 1518942 w 2746400"/>
              <a:gd name="connsiteY1249" fmla="*/ 1531052 h 1833421"/>
              <a:gd name="connsiteX1250" fmla="*/ 1507662 w 2746400"/>
              <a:gd name="connsiteY1250" fmla="*/ 1528928 h 1833421"/>
              <a:gd name="connsiteX1251" fmla="*/ 1429989 w 2746400"/>
              <a:gd name="connsiteY1251" fmla="*/ 1528928 h 1833421"/>
              <a:gd name="connsiteX1252" fmla="*/ 1428478 w 2746400"/>
              <a:gd name="connsiteY1252" fmla="*/ 1529846 h 1833421"/>
              <a:gd name="connsiteX1253" fmla="*/ 1429014 w 2746400"/>
              <a:gd name="connsiteY1253" fmla="*/ 1531166 h 1833421"/>
              <a:gd name="connsiteX1254" fmla="*/ 1431463 w 2746400"/>
              <a:gd name="connsiteY1254" fmla="*/ 1530210 h 1833421"/>
              <a:gd name="connsiteX1255" fmla="*/ 1429989 w 2746400"/>
              <a:gd name="connsiteY1255" fmla="*/ 1528928 h 1833421"/>
              <a:gd name="connsiteX1256" fmla="*/ 1661698 w 2746400"/>
              <a:gd name="connsiteY1256" fmla="*/ 1528641 h 1833421"/>
              <a:gd name="connsiteX1257" fmla="*/ 1661639 w 2746400"/>
              <a:gd name="connsiteY1257" fmla="*/ 1529253 h 1833421"/>
              <a:gd name="connsiteX1258" fmla="*/ 1662330 w 2746400"/>
              <a:gd name="connsiteY1258" fmla="*/ 1529004 h 1833421"/>
              <a:gd name="connsiteX1259" fmla="*/ 1648341 w 2746400"/>
              <a:gd name="connsiteY1259" fmla="*/ 1528564 h 1833421"/>
              <a:gd name="connsiteX1260" fmla="*/ 1644515 w 2746400"/>
              <a:gd name="connsiteY1260" fmla="*/ 1530191 h 1833421"/>
              <a:gd name="connsiteX1261" fmla="*/ 1644994 w 2746400"/>
              <a:gd name="connsiteY1261" fmla="*/ 1531377 h 1833421"/>
              <a:gd name="connsiteX1262" fmla="*/ 1648859 w 2746400"/>
              <a:gd name="connsiteY1262" fmla="*/ 1529865 h 1833421"/>
              <a:gd name="connsiteX1263" fmla="*/ 1648341 w 2746400"/>
              <a:gd name="connsiteY1263" fmla="*/ 1528564 h 1833421"/>
              <a:gd name="connsiteX1264" fmla="*/ 346817 w 2746400"/>
              <a:gd name="connsiteY1264" fmla="*/ 1528374 h 1833421"/>
              <a:gd name="connsiteX1265" fmla="*/ 348942 w 2746400"/>
              <a:gd name="connsiteY1265" fmla="*/ 1530000 h 1833421"/>
              <a:gd name="connsiteX1266" fmla="*/ 345382 w 2746400"/>
              <a:gd name="connsiteY1266" fmla="*/ 1534343 h 1833421"/>
              <a:gd name="connsiteX1267" fmla="*/ 343870 w 2746400"/>
              <a:gd name="connsiteY1267" fmla="*/ 1533329 h 1833421"/>
              <a:gd name="connsiteX1268" fmla="*/ 346817 w 2746400"/>
              <a:gd name="connsiteY1268" fmla="*/ 1528374 h 1833421"/>
              <a:gd name="connsiteX1269" fmla="*/ 1454595 w 2746400"/>
              <a:gd name="connsiteY1269" fmla="*/ 1527053 h 1833421"/>
              <a:gd name="connsiteX1270" fmla="*/ 1453007 w 2746400"/>
              <a:gd name="connsiteY1270" fmla="*/ 1529617 h 1833421"/>
              <a:gd name="connsiteX1271" fmla="*/ 1454519 w 2746400"/>
              <a:gd name="connsiteY1271" fmla="*/ 1531319 h 1833421"/>
              <a:gd name="connsiteX1272" fmla="*/ 1456144 w 2746400"/>
              <a:gd name="connsiteY1272" fmla="*/ 1529463 h 1833421"/>
              <a:gd name="connsiteX1273" fmla="*/ 1454595 w 2746400"/>
              <a:gd name="connsiteY1273" fmla="*/ 1527053 h 1833421"/>
              <a:gd name="connsiteX1274" fmla="*/ 531034 w 2746400"/>
              <a:gd name="connsiteY1274" fmla="*/ 1526670 h 1833421"/>
              <a:gd name="connsiteX1275" fmla="*/ 531609 w 2746400"/>
              <a:gd name="connsiteY1275" fmla="*/ 1527053 h 1833421"/>
              <a:gd name="connsiteX1276" fmla="*/ 530939 w 2746400"/>
              <a:gd name="connsiteY1276" fmla="*/ 1527282 h 1833421"/>
              <a:gd name="connsiteX1277" fmla="*/ 1377047 w 2746400"/>
              <a:gd name="connsiteY1277" fmla="*/ 1525519 h 1833421"/>
              <a:gd name="connsiteX1278" fmla="*/ 1370466 w 2746400"/>
              <a:gd name="connsiteY1278" fmla="*/ 1529177 h 1833421"/>
              <a:gd name="connsiteX1279" fmla="*/ 1386268 w 2746400"/>
              <a:gd name="connsiteY1279" fmla="*/ 1531032 h 1833421"/>
              <a:gd name="connsiteX1280" fmla="*/ 1377047 w 2746400"/>
              <a:gd name="connsiteY1280" fmla="*/ 1525519 h 1833421"/>
              <a:gd name="connsiteX1281" fmla="*/ 2121268 w 2746400"/>
              <a:gd name="connsiteY1281" fmla="*/ 1525331 h 1833421"/>
              <a:gd name="connsiteX1282" fmla="*/ 2120425 w 2746400"/>
              <a:gd name="connsiteY1282" fmla="*/ 1536198 h 1833421"/>
              <a:gd name="connsiteX1283" fmla="*/ 2122971 w 2746400"/>
              <a:gd name="connsiteY1283" fmla="*/ 1550988 h 1833421"/>
              <a:gd name="connsiteX1284" fmla="*/ 2123163 w 2746400"/>
              <a:gd name="connsiteY1284" fmla="*/ 1556691 h 1833421"/>
              <a:gd name="connsiteX1285" fmla="*/ 2128079 w 2746400"/>
              <a:gd name="connsiteY1285" fmla="*/ 1559924 h 1833421"/>
              <a:gd name="connsiteX1286" fmla="*/ 2126701 w 2746400"/>
              <a:gd name="connsiteY1286" fmla="*/ 1545689 h 1833421"/>
              <a:gd name="connsiteX1287" fmla="*/ 2126663 w 2746400"/>
              <a:gd name="connsiteY1287" fmla="*/ 1533309 h 1833421"/>
              <a:gd name="connsiteX1288" fmla="*/ 2121268 w 2746400"/>
              <a:gd name="connsiteY1288" fmla="*/ 1525331 h 1833421"/>
              <a:gd name="connsiteX1289" fmla="*/ 1673827 w 2746400"/>
              <a:gd name="connsiteY1289" fmla="*/ 1524986 h 1833421"/>
              <a:gd name="connsiteX1290" fmla="*/ 1671513 w 2746400"/>
              <a:gd name="connsiteY1290" fmla="*/ 1533538 h 1833421"/>
              <a:gd name="connsiteX1291" fmla="*/ 1649279 w 2746400"/>
              <a:gd name="connsiteY1291" fmla="*/ 1537596 h 1833421"/>
              <a:gd name="connsiteX1292" fmla="*/ 1659210 w 2746400"/>
              <a:gd name="connsiteY1292" fmla="*/ 1540829 h 1833421"/>
              <a:gd name="connsiteX1293" fmla="*/ 1674019 w 2746400"/>
              <a:gd name="connsiteY1293" fmla="*/ 1541211 h 1833421"/>
              <a:gd name="connsiteX1294" fmla="*/ 1664853 w 2746400"/>
              <a:gd name="connsiteY1294" fmla="*/ 1539508 h 1833421"/>
              <a:gd name="connsiteX1295" fmla="*/ 1679032 w 2746400"/>
              <a:gd name="connsiteY1295" fmla="*/ 1536179 h 1833421"/>
              <a:gd name="connsiteX1296" fmla="*/ 1676277 w 2746400"/>
              <a:gd name="connsiteY1296" fmla="*/ 1527244 h 1833421"/>
              <a:gd name="connsiteX1297" fmla="*/ 1673827 w 2746400"/>
              <a:gd name="connsiteY1297" fmla="*/ 1524986 h 1833421"/>
              <a:gd name="connsiteX1298" fmla="*/ 2046607 w 2746400"/>
              <a:gd name="connsiteY1298" fmla="*/ 1524565 h 1833421"/>
              <a:gd name="connsiteX1299" fmla="*/ 2052540 w 2746400"/>
              <a:gd name="connsiteY1299" fmla="*/ 1530439 h 1833421"/>
              <a:gd name="connsiteX1300" fmla="*/ 2053267 w 2746400"/>
              <a:gd name="connsiteY1300" fmla="*/ 1526517 h 1833421"/>
              <a:gd name="connsiteX1301" fmla="*/ 2046607 w 2746400"/>
              <a:gd name="connsiteY1301" fmla="*/ 1524565 h 1833421"/>
              <a:gd name="connsiteX1302" fmla="*/ 1529714 w 2746400"/>
              <a:gd name="connsiteY1302" fmla="*/ 1524183 h 1833421"/>
              <a:gd name="connsiteX1303" fmla="*/ 1537196 w 2746400"/>
              <a:gd name="connsiteY1303" fmla="*/ 1530726 h 1833421"/>
              <a:gd name="connsiteX1304" fmla="*/ 1549173 w 2746400"/>
              <a:gd name="connsiteY1304" fmla="*/ 1534209 h 1833421"/>
              <a:gd name="connsiteX1305" fmla="*/ 1529714 w 2746400"/>
              <a:gd name="connsiteY1305" fmla="*/ 1524183 h 1833421"/>
              <a:gd name="connsiteX1306" fmla="*/ 1562061 w 2746400"/>
              <a:gd name="connsiteY1306" fmla="*/ 1522220 h 1833421"/>
              <a:gd name="connsiteX1307" fmla="*/ 1562355 w 2746400"/>
              <a:gd name="connsiteY1307" fmla="*/ 1522231 h 1833421"/>
              <a:gd name="connsiteX1308" fmla="*/ 1562393 w 2746400"/>
              <a:gd name="connsiteY1308" fmla="*/ 1522239 h 1833421"/>
              <a:gd name="connsiteX1309" fmla="*/ 1562393 w 2746400"/>
              <a:gd name="connsiteY1309" fmla="*/ 1535569 h 1833421"/>
              <a:gd name="connsiteX1310" fmla="*/ 1562355 w 2746400"/>
              <a:gd name="connsiteY1310" fmla="*/ 1535586 h 1833421"/>
              <a:gd name="connsiteX1311" fmla="*/ 1562349 w 2746400"/>
              <a:gd name="connsiteY1311" fmla="*/ 1535618 h 1833421"/>
              <a:gd name="connsiteX1312" fmla="*/ 1556480 w 2746400"/>
              <a:gd name="connsiteY1312" fmla="*/ 1537194 h 1833421"/>
              <a:gd name="connsiteX1313" fmla="*/ 1555697 w 2746400"/>
              <a:gd name="connsiteY1313" fmla="*/ 1535970 h 1833421"/>
              <a:gd name="connsiteX1314" fmla="*/ 1560576 w 2746400"/>
              <a:gd name="connsiteY1314" fmla="*/ 1530556 h 1833421"/>
              <a:gd name="connsiteX1315" fmla="*/ 1553917 w 2746400"/>
              <a:gd name="connsiteY1315" fmla="*/ 1522863 h 1833421"/>
              <a:gd name="connsiteX1316" fmla="*/ 1519092 w 2746400"/>
              <a:gd name="connsiteY1316" fmla="*/ 1522113 h 1833421"/>
              <a:gd name="connsiteX1317" fmla="*/ 1512321 w 2746400"/>
              <a:gd name="connsiteY1317" fmla="*/ 1525828 h 1833421"/>
              <a:gd name="connsiteX1318" fmla="*/ 1525332 w 2746400"/>
              <a:gd name="connsiteY1318" fmla="*/ 1526995 h 1833421"/>
              <a:gd name="connsiteX1319" fmla="*/ 1519092 w 2746400"/>
              <a:gd name="connsiteY1319" fmla="*/ 1522113 h 1833421"/>
              <a:gd name="connsiteX1320" fmla="*/ 1551832 w 2746400"/>
              <a:gd name="connsiteY1320" fmla="*/ 1521829 h 1833421"/>
              <a:gd name="connsiteX1321" fmla="*/ 1549173 w 2746400"/>
              <a:gd name="connsiteY1321" fmla="*/ 1536810 h 1833421"/>
              <a:gd name="connsiteX1322" fmla="*/ 1526844 w 2746400"/>
              <a:gd name="connsiteY1322" fmla="*/ 1541040 h 1833421"/>
              <a:gd name="connsiteX1323" fmla="*/ 1536219 w 2746400"/>
              <a:gd name="connsiteY1323" fmla="*/ 1543546 h 1833421"/>
              <a:gd name="connsiteX1324" fmla="*/ 1545786 w 2746400"/>
              <a:gd name="connsiteY1324" fmla="*/ 1546761 h 1833421"/>
              <a:gd name="connsiteX1325" fmla="*/ 1560691 w 2746400"/>
              <a:gd name="connsiteY1325" fmla="*/ 1544694 h 1833421"/>
              <a:gd name="connsiteX1326" fmla="*/ 1562349 w 2746400"/>
              <a:gd name="connsiteY1326" fmla="*/ 1535618 h 1833421"/>
              <a:gd name="connsiteX1327" fmla="*/ 1562393 w 2746400"/>
              <a:gd name="connsiteY1327" fmla="*/ 1535607 h 1833421"/>
              <a:gd name="connsiteX1328" fmla="*/ 1562393 w 2746400"/>
              <a:gd name="connsiteY1328" fmla="*/ 1535569 h 1833421"/>
              <a:gd name="connsiteX1329" fmla="*/ 1575423 w 2746400"/>
              <a:gd name="connsiteY1329" fmla="*/ 1529636 h 1833421"/>
              <a:gd name="connsiteX1330" fmla="*/ 1570052 w 2746400"/>
              <a:gd name="connsiteY1330" fmla="*/ 1523695 h 1833421"/>
              <a:gd name="connsiteX1331" fmla="*/ 1562393 w 2746400"/>
              <a:gd name="connsiteY1331" fmla="*/ 1522239 h 1833421"/>
              <a:gd name="connsiteX1332" fmla="*/ 1562393 w 2746400"/>
              <a:gd name="connsiteY1332" fmla="*/ 1522194 h 1833421"/>
              <a:gd name="connsiteX1333" fmla="*/ 1562061 w 2746400"/>
              <a:gd name="connsiteY1333" fmla="*/ 1522220 h 1833421"/>
              <a:gd name="connsiteX1334" fmla="*/ 208078 w 2746400"/>
              <a:gd name="connsiteY1334" fmla="*/ 1521255 h 1833421"/>
              <a:gd name="connsiteX1335" fmla="*/ 208290 w 2746400"/>
              <a:gd name="connsiteY1335" fmla="*/ 1521944 h 1833421"/>
              <a:gd name="connsiteX1336" fmla="*/ 207064 w 2746400"/>
              <a:gd name="connsiteY1336" fmla="*/ 1522595 h 1833421"/>
              <a:gd name="connsiteX1337" fmla="*/ 206816 w 2746400"/>
              <a:gd name="connsiteY1337" fmla="*/ 1521867 h 1833421"/>
              <a:gd name="connsiteX1338" fmla="*/ 208078 w 2746400"/>
              <a:gd name="connsiteY1338" fmla="*/ 1521255 h 1833421"/>
              <a:gd name="connsiteX1339" fmla="*/ 364822 w 2746400"/>
              <a:gd name="connsiteY1339" fmla="*/ 1521025 h 1833421"/>
              <a:gd name="connsiteX1340" fmla="*/ 365262 w 2746400"/>
              <a:gd name="connsiteY1340" fmla="*/ 1521714 h 1833421"/>
              <a:gd name="connsiteX1341" fmla="*/ 364075 w 2746400"/>
              <a:gd name="connsiteY1341" fmla="*/ 1522689 h 1833421"/>
              <a:gd name="connsiteX1342" fmla="*/ 363692 w 2746400"/>
              <a:gd name="connsiteY1342" fmla="*/ 1522020 h 1833421"/>
              <a:gd name="connsiteX1343" fmla="*/ 364822 w 2746400"/>
              <a:gd name="connsiteY1343" fmla="*/ 1521025 h 1833421"/>
              <a:gd name="connsiteX1344" fmla="*/ 1661698 w 2746400"/>
              <a:gd name="connsiteY1344" fmla="*/ 1520949 h 1833421"/>
              <a:gd name="connsiteX1345" fmla="*/ 1661678 w 2746400"/>
              <a:gd name="connsiteY1345" fmla="*/ 1521600 h 1833421"/>
              <a:gd name="connsiteX1346" fmla="*/ 1662347 w 2746400"/>
              <a:gd name="connsiteY1346" fmla="*/ 1521273 h 1833421"/>
              <a:gd name="connsiteX1347" fmla="*/ 1422566 w 2746400"/>
              <a:gd name="connsiteY1347" fmla="*/ 1520930 h 1833421"/>
              <a:gd name="connsiteX1348" fmla="*/ 1422469 w 2746400"/>
              <a:gd name="connsiteY1348" fmla="*/ 1521484 h 1833421"/>
              <a:gd name="connsiteX1349" fmla="*/ 1423121 w 2746400"/>
              <a:gd name="connsiteY1349" fmla="*/ 1521294 h 1833421"/>
              <a:gd name="connsiteX1350" fmla="*/ 351678 w 2746400"/>
              <a:gd name="connsiteY1350" fmla="*/ 1519898 h 1833421"/>
              <a:gd name="connsiteX1351" fmla="*/ 352366 w 2746400"/>
              <a:gd name="connsiteY1351" fmla="*/ 1520127 h 1833421"/>
              <a:gd name="connsiteX1352" fmla="*/ 351754 w 2746400"/>
              <a:gd name="connsiteY1352" fmla="*/ 1521428 h 1833421"/>
              <a:gd name="connsiteX1353" fmla="*/ 351007 w 2746400"/>
              <a:gd name="connsiteY1353" fmla="*/ 1521160 h 1833421"/>
              <a:gd name="connsiteX1354" fmla="*/ 351678 w 2746400"/>
              <a:gd name="connsiteY1354" fmla="*/ 1519898 h 1833421"/>
              <a:gd name="connsiteX1355" fmla="*/ 1464216 w 2746400"/>
              <a:gd name="connsiteY1355" fmla="*/ 1519311 h 1833421"/>
              <a:gd name="connsiteX1356" fmla="*/ 1455801 w 2746400"/>
              <a:gd name="connsiteY1356" fmla="*/ 1521504 h 1833421"/>
              <a:gd name="connsiteX1357" fmla="*/ 1474398 w 2746400"/>
              <a:gd name="connsiteY1357" fmla="*/ 1519743 h 1833421"/>
              <a:gd name="connsiteX1358" fmla="*/ 1464216 w 2746400"/>
              <a:gd name="connsiteY1358" fmla="*/ 1519311 h 1833421"/>
              <a:gd name="connsiteX1359" fmla="*/ 1598595 w 2746400"/>
              <a:gd name="connsiteY1359" fmla="*/ 1519074 h 1833421"/>
              <a:gd name="connsiteX1360" fmla="*/ 1598537 w 2746400"/>
              <a:gd name="connsiteY1360" fmla="*/ 1519551 h 1833421"/>
              <a:gd name="connsiteX1361" fmla="*/ 1599150 w 2746400"/>
              <a:gd name="connsiteY1361" fmla="*/ 1519361 h 1833421"/>
              <a:gd name="connsiteX1362" fmla="*/ 1586559 w 2746400"/>
              <a:gd name="connsiteY1362" fmla="*/ 1519017 h 1833421"/>
              <a:gd name="connsiteX1363" fmla="*/ 1585029 w 2746400"/>
              <a:gd name="connsiteY1363" fmla="*/ 1519667 h 1833421"/>
              <a:gd name="connsiteX1364" fmla="*/ 1586119 w 2746400"/>
              <a:gd name="connsiteY1364" fmla="*/ 1520892 h 1833421"/>
              <a:gd name="connsiteX1365" fmla="*/ 1587612 w 2746400"/>
              <a:gd name="connsiteY1365" fmla="*/ 1520126 h 1833421"/>
              <a:gd name="connsiteX1366" fmla="*/ 1586559 w 2746400"/>
              <a:gd name="connsiteY1366" fmla="*/ 1519017 h 1833421"/>
              <a:gd name="connsiteX1367" fmla="*/ 2180524 w 2746400"/>
              <a:gd name="connsiteY1367" fmla="*/ 1518538 h 1833421"/>
              <a:gd name="connsiteX1368" fmla="*/ 2178688 w 2746400"/>
              <a:gd name="connsiteY1368" fmla="*/ 1518843 h 1833421"/>
              <a:gd name="connsiteX1369" fmla="*/ 2182801 w 2746400"/>
              <a:gd name="connsiteY1369" fmla="*/ 1531568 h 1833421"/>
              <a:gd name="connsiteX1370" fmla="*/ 2180524 w 2746400"/>
              <a:gd name="connsiteY1370" fmla="*/ 1518538 h 1833421"/>
              <a:gd name="connsiteX1371" fmla="*/ 1389561 w 2746400"/>
              <a:gd name="connsiteY1371" fmla="*/ 1518347 h 1833421"/>
              <a:gd name="connsiteX1372" fmla="*/ 1374674 w 2746400"/>
              <a:gd name="connsiteY1372" fmla="*/ 1519361 h 1833421"/>
              <a:gd name="connsiteX1373" fmla="*/ 1374866 w 2746400"/>
              <a:gd name="connsiteY1373" fmla="*/ 1521523 h 1833421"/>
              <a:gd name="connsiteX1374" fmla="*/ 1389693 w 2746400"/>
              <a:gd name="connsiteY1374" fmla="*/ 1519782 h 1833421"/>
              <a:gd name="connsiteX1375" fmla="*/ 1389561 w 2746400"/>
              <a:gd name="connsiteY1375" fmla="*/ 1518347 h 1833421"/>
              <a:gd name="connsiteX1376" fmla="*/ 1440373 w 2746400"/>
              <a:gd name="connsiteY1376" fmla="*/ 1518021 h 1833421"/>
              <a:gd name="connsiteX1377" fmla="*/ 1434390 w 2746400"/>
              <a:gd name="connsiteY1377" fmla="*/ 1519667 h 1833421"/>
              <a:gd name="connsiteX1378" fmla="*/ 1444779 w 2746400"/>
              <a:gd name="connsiteY1378" fmla="*/ 1520222 h 1833421"/>
              <a:gd name="connsiteX1379" fmla="*/ 1440373 w 2746400"/>
              <a:gd name="connsiteY1379" fmla="*/ 1518021 h 1833421"/>
              <a:gd name="connsiteX1380" fmla="*/ 1483545 w 2746400"/>
              <a:gd name="connsiteY1380" fmla="*/ 1517773 h 1833421"/>
              <a:gd name="connsiteX1381" fmla="*/ 1498986 w 2746400"/>
              <a:gd name="connsiteY1381" fmla="*/ 1521867 h 1833421"/>
              <a:gd name="connsiteX1382" fmla="*/ 1483545 w 2746400"/>
              <a:gd name="connsiteY1382" fmla="*/ 1517773 h 1833421"/>
              <a:gd name="connsiteX1383" fmla="*/ 474820 w 2746400"/>
              <a:gd name="connsiteY1383" fmla="*/ 1516644 h 1833421"/>
              <a:gd name="connsiteX1384" fmla="*/ 476562 w 2746400"/>
              <a:gd name="connsiteY1384" fmla="*/ 1518442 h 1833421"/>
              <a:gd name="connsiteX1385" fmla="*/ 469730 w 2746400"/>
              <a:gd name="connsiteY1385" fmla="*/ 1524795 h 1833421"/>
              <a:gd name="connsiteX1386" fmla="*/ 468372 w 2746400"/>
              <a:gd name="connsiteY1386" fmla="*/ 1523398 h 1833421"/>
              <a:gd name="connsiteX1387" fmla="*/ 474820 w 2746400"/>
              <a:gd name="connsiteY1387" fmla="*/ 1516644 h 1833421"/>
              <a:gd name="connsiteX1388" fmla="*/ 1948663 w 2746400"/>
              <a:gd name="connsiteY1388" fmla="*/ 1515228 h 1833421"/>
              <a:gd name="connsiteX1389" fmla="*/ 1948376 w 2746400"/>
              <a:gd name="connsiteY1389" fmla="*/ 1516720 h 1833421"/>
              <a:gd name="connsiteX1390" fmla="*/ 1951879 w 2746400"/>
              <a:gd name="connsiteY1390" fmla="*/ 1516161 h 1833421"/>
              <a:gd name="connsiteX1391" fmla="*/ 1952681 w 2746400"/>
              <a:gd name="connsiteY1391" fmla="*/ 1516395 h 1833421"/>
              <a:gd name="connsiteX1392" fmla="*/ 1952670 w 2746400"/>
              <a:gd name="connsiteY1392" fmla="*/ 1516485 h 1833421"/>
              <a:gd name="connsiteX1393" fmla="*/ 1952662 w 2746400"/>
              <a:gd name="connsiteY1393" fmla="*/ 1516491 h 1833421"/>
              <a:gd name="connsiteX1394" fmla="*/ 1952586 w 2746400"/>
              <a:gd name="connsiteY1394" fmla="*/ 1517160 h 1833421"/>
              <a:gd name="connsiteX1395" fmla="*/ 1952670 w 2746400"/>
              <a:gd name="connsiteY1395" fmla="*/ 1516485 h 1833421"/>
              <a:gd name="connsiteX1396" fmla="*/ 1953311 w 2746400"/>
              <a:gd name="connsiteY1396" fmla="*/ 1515933 h 1833421"/>
              <a:gd name="connsiteX1397" fmla="*/ 1954977 w 2746400"/>
              <a:gd name="connsiteY1397" fmla="*/ 1515668 h 1833421"/>
              <a:gd name="connsiteX1398" fmla="*/ 1953886 w 2746400"/>
              <a:gd name="connsiteY1398" fmla="*/ 1515438 h 1833421"/>
              <a:gd name="connsiteX1399" fmla="*/ 1953311 w 2746400"/>
              <a:gd name="connsiteY1399" fmla="*/ 1515933 h 1833421"/>
              <a:gd name="connsiteX1400" fmla="*/ 1951879 w 2746400"/>
              <a:gd name="connsiteY1400" fmla="*/ 1516161 h 1833421"/>
              <a:gd name="connsiteX1401" fmla="*/ 1991982 w 2746400"/>
              <a:gd name="connsiteY1401" fmla="*/ 1515190 h 1833421"/>
              <a:gd name="connsiteX1402" fmla="*/ 1979513 w 2746400"/>
              <a:gd name="connsiteY1402" fmla="*/ 1517136 h 1833421"/>
              <a:gd name="connsiteX1403" fmla="*/ 1971811 w 2746400"/>
              <a:gd name="connsiteY1403" fmla="*/ 1526039 h 1833421"/>
              <a:gd name="connsiteX1404" fmla="*/ 1971718 w 2746400"/>
              <a:gd name="connsiteY1404" fmla="*/ 1526000 h 1833421"/>
              <a:gd name="connsiteX1405" fmla="*/ 1971754 w 2746400"/>
              <a:gd name="connsiteY1405" fmla="*/ 1526063 h 1833421"/>
              <a:gd name="connsiteX1406" fmla="*/ 1957140 w 2746400"/>
              <a:gd name="connsiteY1406" fmla="*/ 1527951 h 1833421"/>
              <a:gd name="connsiteX1407" fmla="*/ 1951036 w 2746400"/>
              <a:gd name="connsiteY1407" fmla="*/ 1538380 h 1833421"/>
              <a:gd name="connsiteX1408" fmla="*/ 1940876 w 2746400"/>
              <a:gd name="connsiteY1408" fmla="*/ 1537059 h 1833421"/>
              <a:gd name="connsiteX1409" fmla="*/ 1940416 w 2746400"/>
              <a:gd name="connsiteY1409" fmla="*/ 1538188 h 1833421"/>
              <a:gd name="connsiteX1410" fmla="*/ 1951417 w 2746400"/>
              <a:gd name="connsiteY1410" fmla="*/ 1542895 h 1833421"/>
              <a:gd name="connsiteX1411" fmla="*/ 1955150 w 2746400"/>
              <a:gd name="connsiteY1411" fmla="*/ 1550548 h 1833421"/>
              <a:gd name="connsiteX1412" fmla="*/ 1963913 w 2746400"/>
              <a:gd name="connsiteY1412" fmla="*/ 1547717 h 1833421"/>
              <a:gd name="connsiteX1413" fmla="*/ 1958785 w 2746400"/>
              <a:gd name="connsiteY1413" fmla="*/ 1533175 h 1833421"/>
              <a:gd name="connsiteX1414" fmla="*/ 1965348 w 2746400"/>
              <a:gd name="connsiteY1414" fmla="*/ 1537021 h 1833421"/>
              <a:gd name="connsiteX1415" fmla="*/ 1982052 w 2746400"/>
              <a:gd name="connsiteY1415" fmla="*/ 1539508 h 1833421"/>
              <a:gd name="connsiteX1416" fmla="*/ 1977100 w 2746400"/>
              <a:gd name="connsiteY1416" fmla="*/ 1535467 h 1833421"/>
              <a:gd name="connsiteX1417" fmla="*/ 1971754 w 2746400"/>
              <a:gd name="connsiteY1417" fmla="*/ 1526063 h 1833421"/>
              <a:gd name="connsiteX1418" fmla="*/ 1971795 w 2746400"/>
              <a:gd name="connsiteY1418" fmla="*/ 1526058 h 1833421"/>
              <a:gd name="connsiteX1419" fmla="*/ 1971811 w 2746400"/>
              <a:gd name="connsiteY1419" fmla="*/ 1526039 h 1833421"/>
              <a:gd name="connsiteX1420" fmla="*/ 1983869 w 2746400"/>
              <a:gd name="connsiteY1420" fmla="*/ 1531052 h 1833421"/>
              <a:gd name="connsiteX1421" fmla="*/ 1992709 w 2746400"/>
              <a:gd name="connsiteY1421" fmla="*/ 1531453 h 1833421"/>
              <a:gd name="connsiteX1422" fmla="*/ 1996803 w 2746400"/>
              <a:gd name="connsiteY1422" fmla="*/ 1532314 h 1833421"/>
              <a:gd name="connsiteX1423" fmla="*/ 1992001 w 2746400"/>
              <a:gd name="connsiteY1423" fmla="*/ 1537767 h 1833421"/>
              <a:gd name="connsiteX1424" fmla="*/ 1999462 w 2746400"/>
              <a:gd name="connsiteY1424" fmla="*/ 1530612 h 1833421"/>
              <a:gd name="connsiteX1425" fmla="*/ 1993838 w 2746400"/>
              <a:gd name="connsiteY1425" fmla="*/ 1519667 h 1833421"/>
              <a:gd name="connsiteX1426" fmla="*/ 1983525 w 2746400"/>
              <a:gd name="connsiteY1426" fmla="*/ 1521618 h 1833421"/>
              <a:gd name="connsiteX1427" fmla="*/ 1983372 w 2746400"/>
              <a:gd name="connsiteY1427" fmla="*/ 1520567 h 1833421"/>
              <a:gd name="connsiteX1428" fmla="*/ 1991982 w 2746400"/>
              <a:gd name="connsiteY1428" fmla="*/ 1515190 h 1833421"/>
              <a:gd name="connsiteX1429" fmla="*/ 2190282 w 2746400"/>
              <a:gd name="connsiteY1429" fmla="*/ 1514348 h 1833421"/>
              <a:gd name="connsiteX1430" fmla="*/ 2189269 w 2746400"/>
              <a:gd name="connsiteY1430" fmla="*/ 1518462 h 1833421"/>
              <a:gd name="connsiteX1431" fmla="*/ 2190894 w 2746400"/>
              <a:gd name="connsiteY1431" fmla="*/ 1518843 h 1833421"/>
              <a:gd name="connsiteX1432" fmla="*/ 2191679 w 2746400"/>
              <a:gd name="connsiteY1432" fmla="*/ 1514654 h 1833421"/>
              <a:gd name="connsiteX1433" fmla="*/ 2190282 w 2746400"/>
              <a:gd name="connsiteY1433" fmla="*/ 1514348 h 1833421"/>
              <a:gd name="connsiteX1434" fmla="*/ 1523725 w 2746400"/>
              <a:gd name="connsiteY1434" fmla="*/ 1513812 h 1833421"/>
              <a:gd name="connsiteX1435" fmla="*/ 1521850 w 2746400"/>
              <a:gd name="connsiteY1435" fmla="*/ 1514348 h 1833421"/>
              <a:gd name="connsiteX1436" fmla="*/ 1522998 w 2746400"/>
              <a:gd name="connsiteY1436" fmla="*/ 1515534 h 1833421"/>
              <a:gd name="connsiteX1437" fmla="*/ 1524490 w 2746400"/>
              <a:gd name="connsiteY1437" fmla="*/ 1515170 h 1833421"/>
              <a:gd name="connsiteX1438" fmla="*/ 1523725 w 2746400"/>
              <a:gd name="connsiteY1438" fmla="*/ 1513812 h 1833421"/>
              <a:gd name="connsiteX1439" fmla="*/ 544850 w 2746400"/>
              <a:gd name="connsiteY1439" fmla="*/ 1513602 h 1833421"/>
              <a:gd name="connsiteX1440" fmla="*/ 545501 w 2746400"/>
              <a:gd name="connsiteY1440" fmla="*/ 1514061 h 1833421"/>
              <a:gd name="connsiteX1441" fmla="*/ 544888 w 2746400"/>
              <a:gd name="connsiteY1441" fmla="*/ 1515516 h 1833421"/>
              <a:gd name="connsiteX1442" fmla="*/ 543663 w 2746400"/>
              <a:gd name="connsiteY1442" fmla="*/ 1514540 h 1833421"/>
              <a:gd name="connsiteX1443" fmla="*/ 544850 w 2746400"/>
              <a:gd name="connsiteY1443" fmla="*/ 1513602 h 1833421"/>
              <a:gd name="connsiteX1444" fmla="*/ 1530058 w 2746400"/>
              <a:gd name="connsiteY1444" fmla="*/ 1513468 h 1833421"/>
              <a:gd name="connsiteX1445" fmla="*/ 1529350 w 2746400"/>
              <a:gd name="connsiteY1445" fmla="*/ 1513793 h 1833421"/>
              <a:gd name="connsiteX1446" fmla="*/ 1530306 w 2746400"/>
              <a:gd name="connsiteY1446" fmla="*/ 1514960 h 1833421"/>
              <a:gd name="connsiteX1447" fmla="*/ 1530977 w 2746400"/>
              <a:gd name="connsiteY1447" fmla="*/ 1514616 h 1833421"/>
              <a:gd name="connsiteX1448" fmla="*/ 1530058 w 2746400"/>
              <a:gd name="connsiteY1448" fmla="*/ 1513468 h 1833421"/>
              <a:gd name="connsiteX1449" fmla="*/ 2002773 w 2746400"/>
              <a:gd name="connsiteY1449" fmla="*/ 1512110 h 1833421"/>
              <a:gd name="connsiteX1450" fmla="*/ 2000994 w 2746400"/>
              <a:gd name="connsiteY1450" fmla="*/ 1512990 h 1833421"/>
              <a:gd name="connsiteX1451" fmla="*/ 2001281 w 2746400"/>
              <a:gd name="connsiteY1451" fmla="*/ 1514520 h 1833421"/>
              <a:gd name="connsiteX1452" fmla="*/ 2002525 w 2746400"/>
              <a:gd name="connsiteY1452" fmla="*/ 1513716 h 1833421"/>
              <a:gd name="connsiteX1453" fmla="*/ 2002773 w 2746400"/>
              <a:gd name="connsiteY1453" fmla="*/ 1512110 h 1833421"/>
              <a:gd name="connsiteX1454" fmla="*/ 1974034 w 2746400"/>
              <a:gd name="connsiteY1454" fmla="*/ 1512110 h 1833421"/>
              <a:gd name="connsiteX1455" fmla="*/ 1973690 w 2746400"/>
              <a:gd name="connsiteY1455" fmla="*/ 1512645 h 1833421"/>
              <a:gd name="connsiteX1456" fmla="*/ 1973641 w 2746400"/>
              <a:gd name="connsiteY1456" fmla="*/ 1512667 h 1833421"/>
              <a:gd name="connsiteX1457" fmla="*/ 1969724 w 2746400"/>
              <a:gd name="connsiteY1457" fmla="*/ 1512853 h 1833421"/>
              <a:gd name="connsiteX1458" fmla="*/ 1966630 w 2746400"/>
              <a:gd name="connsiteY1458" fmla="*/ 1515783 h 1833421"/>
              <a:gd name="connsiteX1459" fmla="*/ 1973641 w 2746400"/>
              <a:gd name="connsiteY1459" fmla="*/ 1512667 h 1833421"/>
              <a:gd name="connsiteX1460" fmla="*/ 1973709 w 2746400"/>
              <a:gd name="connsiteY1460" fmla="*/ 1512663 h 1833421"/>
              <a:gd name="connsiteX1461" fmla="*/ 1974034 w 2746400"/>
              <a:gd name="connsiteY1461" fmla="*/ 1512110 h 1833421"/>
              <a:gd name="connsiteX1462" fmla="*/ 1879821 w 2746400"/>
              <a:gd name="connsiteY1462" fmla="*/ 1511421 h 1833421"/>
              <a:gd name="connsiteX1463" fmla="*/ 1879821 w 2746400"/>
              <a:gd name="connsiteY1463" fmla="*/ 1511976 h 1833421"/>
              <a:gd name="connsiteX1464" fmla="*/ 1880433 w 2746400"/>
              <a:gd name="connsiteY1464" fmla="*/ 1511707 h 1833421"/>
              <a:gd name="connsiteX1465" fmla="*/ 1463224 w 2746400"/>
              <a:gd name="connsiteY1465" fmla="*/ 1511286 h 1833421"/>
              <a:gd name="connsiteX1466" fmla="*/ 1463224 w 2746400"/>
              <a:gd name="connsiteY1466" fmla="*/ 1511994 h 1833421"/>
              <a:gd name="connsiteX1467" fmla="*/ 1468276 w 2746400"/>
              <a:gd name="connsiteY1467" fmla="*/ 1511994 h 1833421"/>
              <a:gd name="connsiteX1468" fmla="*/ 1468276 w 2746400"/>
              <a:gd name="connsiteY1468" fmla="*/ 1511286 h 1833421"/>
              <a:gd name="connsiteX1469" fmla="*/ 1463224 w 2746400"/>
              <a:gd name="connsiteY1469" fmla="*/ 1511286 h 1833421"/>
              <a:gd name="connsiteX1470" fmla="*/ 1478724 w 2746400"/>
              <a:gd name="connsiteY1470" fmla="*/ 1510923 h 1833421"/>
              <a:gd name="connsiteX1471" fmla="*/ 1478800 w 2746400"/>
              <a:gd name="connsiteY1471" fmla="*/ 1512415 h 1833421"/>
              <a:gd name="connsiteX1472" fmla="*/ 1481765 w 2746400"/>
              <a:gd name="connsiteY1472" fmla="*/ 1511669 h 1833421"/>
              <a:gd name="connsiteX1473" fmla="*/ 1478724 w 2746400"/>
              <a:gd name="connsiteY1473" fmla="*/ 1510923 h 1833421"/>
              <a:gd name="connsiteX1474" fmla="*/ 2113748 w 2746400"/>
              <a:gd name="connsiteY1474" fmla="*/ 1510904 h 1833421"/>
              <a:gd name="connsiteX1475" fmla="*/ 2115604 w 2746400"/>
              <a:gd name="connsiteY1475" fmla="*/ 1511880 h 1833421"/>
              <a:gd name="connsiteX1476" fmla="*/ 2113901 w 2746400"/>
              <a:gd name="connsiteY1476" fmla="*/ 1513679 h 1833421"/>
              <a:gd name="connsiteX1477" fmla="*/ 2112447 w 2746400"/>
              <a:gd name="connsiteY1477" fmla="*/ 1512894 h 1833421"/>
              <a:gd name="connsiteX1478" fmla="*/ 2113748 w 2746400"/>
              <a:gd name="connsiteY1478" fmla="*/ 1510904 h 1833421"/>
              <a:gd name="connsiteX1479" fmla="*/ 121741 w 2746400"/>
              <a:gd name="connsiteY1479" fmla="*/ 1510839 h 1833421"/>
              <a:gd name="connsiteX1480" fmla="*/ 120657 w 2746400"/>
              <a:gd name="connsiteY1480" fmla="*/ 1513794 h 1833421"/>
              <a:gd name="connsiteX1481" fmla="*/ 119509 w 2746400"/>
              <a:gd name="connsiteY1481" fmla="*/ 1513125 h 1833421"/>
              <a:gd name="connsiteX1482" fmla="*/ 121787 w 2746400"/>
              <a:gd name="connsiteY1482" fmla="*/ 1510713 h 1833421"/>
              <a:gd name="connsiteX1483" fmla="*/ 121794 w 2746400"/>
              <a:gd name="connsiteY1483" fmla="*/ 1510721 h 1833421"/>
              <a:gd name="connsiteX1484" fmla="*/ 121786 w 2746400"/>
              <a:gd name="connsiteY1484" fmla="*/ 1510733 h 1833421"/>
              <a:gd name="connsiteX1485" fmla="*/ 121805 w 2746400"/>
              <a:gd name="connsiteY1485" fmla="*/ 1510752 h 1833421"/>
              <a:gd name="connsiteX1486" fmla="*/ 121812 w 2746400"/>
              <a:gd name="connsiteY1486" fmla="*/ 1510739 h 1833421"/>
              <a:gd name="connsiteX1487" fmla="*/ 121825 w 2746400"/>
              <a:gd name="connsiteY1487" fmla="*/ 1510752 h 1833421"/>
              <a:gd name="connsiteX1488" fmla="*/ 121741 w 2746400"/>
              <a:gd name="connsiteY1488" fmla="*/ 1510839 h 1833421"/>
              <a:gd name="connsiteX1489" fmla="*/ 122130 w 2746400"/>
              <a:gd name="connsiteY1489" fmla="*/ 1510196 h 1833421"/>
              <a:gd name="connsiteX1490" fmla="*/ 121812 w 2746400"/>
              <a:gd name="connsiteY1490" fmla="*/ 1510739 h 1833421"/>
              <a:gd name="connsiteX1491" fmla="*/ 121794 w 2746400"/>
              <a:gd name="connsiteY1491" fmla="*/ 1510721 h 1833421"/>
              <a:gd name="connsiteX1492" fmla="*/ 1512474 w 2746400"/>
              <a:gd name="connsiteY1492" fmla="*/ 1509430 h 1833421"/>
              <a:gd name="connsiteX1493" fmla="*/ 1510887 w 2746400"/>
              <a:gd name="connsiteY1493" fmla="*/ 1509469 h 1833421"/>
              <a:gd name="connsiteX1494" fmla="*/ 1510887 w 2746400"/>
              <a:gd name="connsiteY1494" fmla="*/ 1510101 h 1833421"/>
              <a:gd name="connsiteX1495" fmla="*/ 1512474 w 2746400"/>
              <a:gd name="connsiteY1495" fmla="*/ 1510138 h 1833421"/>
              <a:gd name="connsiteX1496" fmla="*/ 1512474 w 2746400"/>
              <a:gd name="connsiteY1496" fmla="*/ 1509430 h 1833421"/>
              <a:gd name="connsiteX1497" fmla="*/ 572804 w 2746400"/>
              <a:gd name="connsiteY1497" fmla="*/ 1508983 h 1833421"/>
              <a:gd name="connsiteX1498" fmla="*/ 568575 w 2746400"/>
              <a:gd name="connsiteY1498" fmla="*/ 1513640 h 1833421"/>
              <a:gd name="connsiteX1499" fmla="*/ 583806 w 2746400"/>
              <a:gd name="connsiteY1499" fmla="*/ 1512090 h 1833421"/>
              <a:gd name="connsiteX1500" fmla="*/ 572804 w 2746400"/>
              <a:gd name="connsiteY1500" fmla="*/ 1508983 h 1833421"/>
              <a:gd name="connsiteX1501" fmla="*/ 2202432 w 2746400"/>
              <a:gd name="connsiteY1501" fmla="*/ 1508608 h 1833421"/>
              <a:gd name="connsiteX1502" fmla="*/ 2198185 w 2746400"/>
              <a:gd name="connsiteY1502" fmla="*/ 1513601 h 1833421"/>
              <a:gd name="connsiteX1503" fmla="*/ 2209531 w 2746400"/>
              <a:gd name="connsiteY1503" fmla="*/ 1526192 h 1833421"/>
              <a:gd name="connsiteX1504" fmla="*/ 2202432 w 2746400"/>
              <a:gd name="connsiteY1504" fmla="*/ 1508608 h 1833421"/>
              <a:gd name="connsiteX1505" fmla="*/ 1527379 w 2746400"/>
              <a:gd name="connsiteY1505" fmla="*/ 1508493 h 1833421"/>
              <a:gd name="connsiteX1506" fmla="*/ 1527934 w 2746400"/>
              <a:gd name="connsiteY1506" fmla="*/ 1508838 h 1833421"/>
              <a:gd name="connsiteX1507" fmla="*/ 1528489 w 2746400"/>
              <a:gd name="connsiteY1507" fmla="*/ 1509143 h 1833421"/>
              <a:gd name="connsiteX1508" fmla="*/ 1527954 w 2746400"/>
              <a:gd name="connsiteY1508" fmla="*/ 1508799 h 1833421"/>
              <a:gd name="connsiteX1509" fmla="*/ 1527379 w 2746400"/>
              <a:gd name="connsiteY1509" fmla="*/ 1508493 h 1833421"/>
              <a:gd name="connsiteX1510" fmla="*/ 1566450 w 2746400"/>
              <a:gd name="connsiteY1510" fmla="*/ 1508474 h 1833421"/>
              <a:gd name="connsiteX1511" fmla="*/ 1565265 w 2746400"/>
              <a:gd name="connsiteY1511" fmla="*/ 1509603 h 1833421"/>
              <a:gd name="connsiteX1512" fmla="*/ 1565608 w 2746400"/>
              <a:gd name="connsiteY1512" fmla="*/ 1511057 h 1833421"/>
              <a:gd name="connsiteX1513" fmla="*/ 1566966 w 2746400"/>
              <a:gd name="connsiteY1513" fmla="*/ 1510291 h 1833421"/>
              <a:gd name="connsiteX1514" fmla="*/ 1566450 w 2746400"/>
              <a:gd name="connsiteY1514" fmla="*/ 1508474 h 1833421"/>
              <a:gd name="connsiteX1515" fmla="*/ 1954422 w 2746400"/>
              <a:gd name="connsiteY1515" fmla="*/ 1507919 h 1833421"/>
              <a:gd name="connsiteX1516" fmla="*/ 1954192 w 2746400"/>
              <a:gd name="connsiteY1516" fmla="*/ 1508569 h 1833421"/>
              <a:gd name="connsiteX1517" fmla="*/ 1955417 w 2746400"/>
              <a:gd name="connsiteY1517" fmla="*/ 1509219 h 1833421"/>
              <a:gd name="connsiteX1518" fmla="*/ 1955666 w 2746400"/>
              <a:gd name="connsiteY1518" fmla="*/ 1508511 h 1833421"/>
              <a:gd name="connsiteX1519" fmla="*/ 1954422 w 2746400"/>
              <a:gd name="connsiteY1519" fmla="*/ 1507919 h 1833421"/>
              <a:gd name="connsiteX1520" fmla="*/ 336007 w 2746400"/>
              <a:gd name="connsiteY1520" fmla="*/ 1506024 h 1833421"/>
              <a:gd name="connsiteX1521" fmla="*/ 336906 w 2746400"/>
              <a:gd name="connsiteY1521" fmla="*/ 1507096 h 1833421"/>
              <a:gd name="connsiteX1522" fmla="*/ 335604 w 2746400"/>
              <a:gd name="connsiteY1522" fmla="*/ 1507746 h 1833421"/>
              <a:gd name="connsiteX1523" fmla="*/ 335145 w 2746400"/>
              <a:gd name="connsiteY1523" fmla="*/ 1507154 h 1833421"/>
              <a:gd name="connsiteX1524" fmla="*/ 336007 w 2746400"/>
              <a:gd name="connsiteY1524" fmla="*/ 1506024 h 1833421"/>
              <a:gd name="connsiteX1525" fmla="*/ 1979110 w 2746400"/>
              <a:gd name="connsiteY1525" fmla="*/ 1505243 h 1833421"/>
              <a:gd name="connsiteX1526" fmla="*/ 1974264 w 2746400"/>
              <a:gd name="connsiteY1526" fmla="*/ 1505796 h 1833421"/>
              <a:gd name="connsiteX1527" fmla="*/ 1981304 w 2746400"/>
              <a:gd name="connsiteY1527" fmla="*/ 1508774 h 1833421"/>
              <a:gd name="connsiteX1528" fmla="*/ 1981344 w 2746400"/>
              <a:gd name="connsiteY1528" fmla="*/ 1508838 h 1833421"/>
              <a:gd name="connsiteX1529" fmla="*/ 1981417 w 2746400"/>
              <a:gd name="connsiteY1529" fmla="*/ 1508894 h 1833421"/>
              <a:gd name="connsiteX1530" fmla="*/ 1983008 w 2746400"/>
              <a:gd name="connsiteY1530" fmla="*/ 1511707 h 1833421"/>
              <a:gd name="connsiteX1531" fmla="*/ 1983983 w 2746400"/>
              <a:gd name="connsiteY1531" fmla="*/ 1510885 h 1833421"/>
              <a:gd name="connsiteX1532" fmla="*/ 1981417 w 2746400"/>
              <a:gd name="connsiteY1532" fmla="*/ 1508894 h 1833421"/>
              <a:gd name="connsiteX1533" fmla="*/ 1981363 w 2746400"/>
              <a:gd name="connsiteY1533" fmla="*/ 1508799 h 1833421"/>
              <a:gd name="connsiteX1534" fmla="*/ 1981304 w 2746400"/>
              <a:gd name="connsiteY1534" fmla="*/ 1508774 h 1833421"/>
              <a:gd name="connsiteX1535" fmla="*/ 460125 w 2746400"/>
              <a:gd name="connsiteY1535" fmla="*/ 1505049 h 1833421"/>
              <a:gd name="connsiteX1536" fmla="*/ 445048 w 2746400"/>
              <a:gd name="connsiteY1536" fmla="*/ 1517275 h 1833421"/>
              <a:gd name="connsiteX1537" fmla="*/ 454366 w 2746400"/>
              <a:gd name="connsiteY1537" fmla="*/ 1509029 h 1833421"/>
              <a:gd name="connsiteX1538" fmla="*/ 460125 w 2746400"/>
              <a:gd name="connsiteY1538" fmla="*/ 1505049 h 1833421"/>
              <a:gd name="connsiteX1539" fmla="*/ 261443 w 2746400"/>
              <a:gd name="connsiteY1539" fmla="*/ 1504974 h 1833421"/>
              <a:gd name="connsiteX1540" fmla="*/ 261472 w 2746400"/>
              <a:gd name="connsiteY1540" fmla="*/ 1505002 h 1833421"/>
              <a:gd name="connsiteX1541" fmla="*/ 249293 w 2746400"/>
              <a:gd name="connsiteY1541" fmla="*/ 1518578 h 1833421"/>
              <a:gd name="connsiteX1542" fmla="*/ 1499139 w 2746400"/>
              <a:gd name="connsiteY1542" fmla="*/ 1504953 h 1833421"/>
              <a:gd name="connsiteX1543" fmla="*/ 1499234 w 2746400"/>
              <a:gd name="connsiteY1543" fmla="*/ 1505011 h 1833421"/>
              <a:gd name="connsiteX1544" fmla="*/ 1499242 w 2746400"/>
              <a:gd name="connsiteY1544" fmla="*/ 1505016 h 1833421"/>
              <a:gd name="connsiteX1545" fmla="*/ 1496153 w 2746400"/>
              <a:gd name="connsiteY1545" fmla="*/ 1511802 h 1833421"/>
              <a:gd name="connsiteX1546" fmla="*/ 1507136 w 2746400"/>
              <a:gd name="connsiteY1546" fmla="*/ 1525158 h 1833421"/>
              <a:gd name="connsiteX1547" fmla="*/ 1509087 w 2746400"/>
              <a:gd name="connsiteY1547" fmla="*/ 1518614 h 1833421"/>
              <a:gd name="connsiteX1548" fmla="*/ 1503883 w 2746400"/>
              <a:gd name="connsiteY1548" fmla="*/ 1507747 h 1833421"/>
              <a:gd name="connsiteX1549" fmla="*/ 1499242 w 2746400"/>
              <a:gd name="connsiteY1549" fmla="*/ 1505016 h 1833421"/>
              <a:gd name="connsiteX1550" fmla="*/ 1499253 w 2746400"/>
              <a:gd name="connsiteY1550" fmla="*/ 1504991 h 1833421"/>
              <a:gd name="connsiteX1551" fmla="*/ 1499139 w 2746400"/>
              <a:gd name="connsiteY1551" fmla="*/ 1504953 h 1833421"/>
              <a:gd name="connsiteX1552" fmla="*/ 1967070 w 2746400"/>
              <a:gd name="connsiteY1552" fmla="*/ 1504398 h 1833421"/>
              <a:gd name="connsiteX1553" fmla="*/ 1962631 w 2746400"/>
              <a:gd name="connsiteY1553" fmla="*/ 1508435 h 1833421"/>
              <a:gd name="connsiteX1554" fmla="*/ 1971394 w 2746400"/>
              <a:gd name="connsiteY1554" fmla="*/ 1507824 h 1833421"/>
              <a:gd name="connsiteX1555" fmla="*/ 1967070 w 2746400"/>
              <a:gd name="connsiteY1555" fmla="*/ 1504398 h 1833421"/>
              <a:gd name="connsiteX1556" fmla="*/ 1566432 w 2746400"/>
              <a:gd name="connsiteY1556" fmla="*/ 1503766 h 1833421"/>
              <a:gd name="connsiteX1557" fmla="*/ 1565761 w 2746400"/>
              <a:gd name="connsiteY1557" fmla="*/ 1504016 h 1833421"/>
              <a:gd name="connsiteX1558" fmla="*/ 1566374 w 2746400"/>
              <a:gd name="connsiteY1558" fmla="*/ 1504380 h 1833421"/>
              <a:gd name="connsiteX1559" fmla="*/ 263356 w 2746400"/>
              <a:gd name="connsiteY1559" fmla="*/ 1503060 h 1833421"/>
              <a:gd name="connsiteX1560" fmla="*/ 263394 w 2746400"/>
              <a:gd name="connsiteY1560" fmla="*/ 1503099 h 1833421"/>
              <a:gd name="connsiteX1561" fmla="*/ 261481 w 2746400"/>
              <a:gd name="connsiteY1561" fmla="*/ 1505011 h 1833421"/>
              <a:gd name="connsiteX1562" fmla="*/ 261472 w 2746400"/>
              <a:gd name="connsiteY1562" fmla="*/ 1505002 h 1833421"/>
              <a:gd name="connsiteX1563" fmla="*/ 261481 w 2746400"/>
              <a:gd name="connsiteY1563" fmla="*/ 1504992 h 1833421"/>
              <a:gd name="connsiteX1564" fmla="*/ 261444 w 2746400"/>
              <a:gd name="connsiteY1564" fmla="*/ 1504973 h 1833421"/>
              <a:gd name="connsiteX1565" fmla="*/ 261443 w 2746400"/>
              <a:gd name="connsiteY1565" fmla="*/ 1504974 h 1833421"/>
              <a:gd name="connsiteX1566" fmla="*/ 261442 w 2746400"/>
              <a:gd name="connsiteY1566" fmla="*/ 1504974 h 1833421"/>
              <a:gd name="connsiteX1567" fmla="*/ 263356 w 2746400"/>
              <a:gd name="connsiteY1567" fmla="*/ 1503060 h 1833421"/>
              <a:gd name="connsiteX1568" fmla="*/ 263460 w 2746400"/>
              <a:gd name="connsiteY1568" fmla="*/ 1502965 h 1833421"/>
              <a:gd name="connsiteX1569" fmla="*/ 263395 w 2746400"/>
              <a:gd name="connsiteY1569" fmla="*/ 1503097 h 1833421"/>
              <a:gd name="connsiteX1570" fmla="*/ 263356 w 2746400"/>
              <a:gd name="connsiteY1570" fmla="*/ 1503060 h 1833421"/>
              <a:gd name="connsiteX1571" fmla="*/ 2160223 w 2746400"/>
              <a:gd name="connsiteY1571" fmla="*/ 1502886 h 1833421"/>
              <a:gd name="connsiteX1572" fmla="*/ 2160166 w 2746400"/>
              <a:gd name="connsiteY1572" fmla="*/ 1503671 h 1833421"/>
              <a:gd name="connsiteX1573" fmla="*/ 2161581 w 2746400"/>
              <a:gd name="connsiteY1573" fmla="*/ 1503921 h 1833421"/>
              <a:gd name="connsiteX1574" fmla="*/ 2161620 w 2746400"/>
              <a:gd name="connsiteY1574" fmla="*/ 1503155 h 1833421"/>
              <a:gd name="connsiteX1575" fmla="*/ 2160223 w 2746400"/>
              <a:gd name="connsiteY1575" fmla="*/ 1502886 h 1833421"/>
              <a:gd name="connsiteX1576" fmla="*/ 1572573 w 2746400"/>
              <a:gd name="connsiteY1576" fmla="*/ 1502868 h 1833421"/>
              <a:gd name="connsiteX1577" fmla="*/ 1572840 w 2746400"/>
              <a:gd name="connsiteY1577" fmla="*/ 1503537 h 1833421"/>
              <a:gd name="connsiteX1578" fmla="*/ 1573204 w 2746400"/>
              <a:gd name="connsiteY1578" fmla="*/ 1502925 h 1833421"/>
              <a:gd name="connsiteX1579" fmla="*/ 191777 w 2746400"/>
              <a:gd name="connsiteY1579" fmla="*/ 1501662 h 1833421"/>
              <a:gd name="connsiteX1580" fmla="*/ 182631 w 2746400"/>
              <a:gd name="connsiteY1580" fmla="*/ 1513564 h 1833421"/>
              <a:gd name="connsiteX1581" fmla="*/ 191777 w 2746400"/>
              <a:gd name="connsiteY1581" fmla="*/ 1501662 h 1833421"/>
              <a:gd name="connsiteX1582" fmla="*/ 1987524 w 2746400"/>
              <a:gd name="connsiteY1582" fmla="*/ 1498084 h 1833421"/>
              <a:gd name="connsiteX1583" fmla="*/ 1988289 w 2746400"/>
              <a:gd name="connsiteY1583" fmla="*/ 1502352 h 1833421"/>
              <a:gd name="connsiteX1584" fmla="*/ 1996861 w 2746400"/>
              <a:gd name="connsiteY1584" fmla="*/ 1509105 h 1833421"/>
              <a:gd name="connsiteX1585" fmla="*/ 2003424 w 2746400"/>
              <a:gd name="connsiteY1585" fmla="*/ 1507307 h 1833421"/>
              <a:gd name="connsiteX1586" fmla="*/ 1987524 w 2746400"/>
              <a:gd name="connsiteY1586" fmla="*/ 1498084 h 1833421"/>
              <a:gd name="connsiteX1587" fmla="*/ 265997 w 2746400"/>
              <a:gd name="connsiteY1587" fmla="*/ 1497759 h 1833421"/>
              <a:gd name="connsiteX1588" fmla="*/ 267661 w 2746400"/>
              <a:gd name="connsiteY1588" fmla="*/ 1499100 h 1833421"/>
              <a:gd name="connsiteX1589" fmla="*/ 263460 w 2746400"/>
              <a:gd name="connsiteY1589" fmla="*/ 1502965 h 1833421"/>
              <a:gd name="connsiteX1590" fmla="*/ 2281796 w 2746400"/>
              <a:gd name="connsiteY1590" fmla="*/ 1496382 h 1833421"/>
              <a:gd name="connsiteX1591" fmla="*/ 2283883 w 2746400"/>
              <a:gd name="connsiteY1591" fmla="*/ 1508168 h 1833421"/>
              <a:gd name="connsiteX1592" fmla="*/ 2275636 w 2746400"/>
              <a:gd name="connsiteY1592" fmla="*/ 1497433 h 1833421"/>
              <a:gd name="connsiteX1593" fmla="*/ 2281796 w 2746400"/>
              <a:gd name="connsiteY1593" fmla="*/ 1496382 h 1833421"/>
              <a:gd name="connsiteX1594" fmla="*/ 2090157 w 2746400"/>
              <a:gd name="connsiteY1594" fmla="*/ 1496056 h 1833421"/>
              <a:gd name="connsiteX1595" fmla="*/ 2090385 w 2746400"/>
              <a:gd name="connsiteY1595" fmla="*/ 1508799 h 1833421"/>
              <a:gd name="connsiteX1596" fmla="*/ 2090500 w 2746400"/>
              <a:gd name="connsiteY1596" fmla="*/ 1508761 h 1833421"/>
              <a:gd name="connsiteX1597" fmla="*/ 2090405 w 2746400"/>
              <a:gd name="connsiteY1597" fmla="*/ 1508838 h 1833421"/>
              <a:gd name="connsiteX1598" fmla="*/ 2106841 w 2746400"/>
              <a:gd name="connsiteY1598" fmla="*/ 1510004 h 1833421"/>
              <a:gd name="connsiteX1599" fmla="*/ 2117536 w 2746400"/>
              <a:gd name="connsiteY1599" fmla="*/ 1523437 h 1833421"/>
              <a:gd name="connsiteX1600" fmla="*/ 2130910 w 2746400"/>
              <a:gd name="connsiteY1600" fmla="*/ 1518385 h 1833421"/>
              <a:gd name="connsiteX1601" fmla="*/ 2118340 w 2746400"/>
              <a:gd name="connsiteY1601" fmla="*/ 1507995 h 1833421"/>
              <a:gd name="connsiteX1602" fmla="*/ 2104582 w 2746400"/>
              <a:gd name="connsiteY1602" fmla="*/ 1501183 h 1833421"/>
              <a:gd name="connsiteX1603" fmla="*/ 2090157 w 2746400"/>
              <a:gd name="connsiteY1603" fmla="*/ 1496056 h 1833421"/>
              <a:gd name="connsiteX1604" fmla="*/ 341058 w 2746400"/>
              <a:gd name="connsiteY1604" fmla="*/ 1495942 h 1833421"/>
              <a:gd name="connsiteX1605" fmla="*/ 342894 w 2746400"/>
              <a:gd name="connsiteY1605" fmla="*/ 1496956 h 1833421"/>
              <a:gd name="connsiteX1606" fmla="*/ 340176 w 2746400"/>
              <a:gd name="connsiteY1606" fmla="*/ 1501854 h 1833421"/>
              <a:gd name="connsiteX1607" fmla="*/ 338053 w 2746400"/>
              <a:gd name="connsiteY1607" fmla="*/ 1500516 h 1833421"/>
              <a:gd name="connsiteX1608" fmla="*/ 341058 w 2746400"/>
              <a:gd name="connsiteY1608" fmla="*/ 1495942 h 1833421"/>
              <a:gd name="connsiteX1609" fmla="*/ 1537310 w 2746400"/>
              <a:gd name="connsiteY1609" fmla="*/ 1494181 h 1833421"/>
              <a:gd name="connsiteX1610" fmla="*/ 1537215 w 2746400"/>
              <a:gd name="connsiteY1610" fmla="*/ 1494736 h 1833421"/>
              <a:gd name="connsiteX1611" fmla="*/ 1537884 w 2746400"/>
              <a:gd name="connsiteY1611" fmla="*/ 1494545 h 1833421"/>
              <a:gd name="connsiteX1612" fmla="*/ 489342 w 2746400"/>
              <a:gd name="connsiteY1612" fmla="*/ 1493836 h 1833421"/>
              <a:gd name="connsiteX1613" fmla="*/ 483105 w 2746400"/>
              <a:gd name="connsiteY1613" fmla="*/ 1504818 h 1833421"/>
              <a:gd name="connsiteX1614" fmla="*/ 489342 w 2746400"/>
              <a:gd name="connsiteY1614" fmla="*/ 1493836 h 1833421"/>
              <a:gd name="connsiteX1615" fmla="*/ 466230 w 2746400"/>
              <a:gd name="connsiteY1615" fmla="*/ 1492785 h 1833421"/>
              <a:gd name="connsiteX1616" fmla="*/ 467684 w 2746400"/>
              <a:gd name="connsiteY1616" fmla="*/ 1494125 h 1833421"/>
              <a:gd name="connsiteX1617" fmla="*/ 462251 w 2746400"/>
              <a:gd name="connsiteY1617" fmla="*/ 1499960 h 1833421"/>
              <a:gd name="connsiteX1618" fmla="*/ 460796 w 2746400"/>
              <a:gd name="connsiteY1618" fmla="*/ 1498620 h 1833421"/>
              <a:gd name="connsiteX1619" fmla="*/ 466230 w 2746400"/>
              <a:gd name="connsiteY1619" fmla="*/ 1492785 h 1833421"/>
              <a:gd name="connsiteX1620" fmla="*/ 1938331 w 2746400"/>
              <a:gd name="connsiteY1620" fmla="*/ 1492726 h 1833421"/>
              <a:gd name="connsiteX1621" fmla="*/ 1929396 w 2746400"/>
              <a:gd name="connsiteY1621" fmla="*/ 1495387 h 1833421"/>
              <a:gd name="connsiteX1622" fmla="*/ 1929415 w 2746400"/>
              <a:gd name="connsiteY1622" fmla="*/ 1504819 h 1833421"/>
              <a:gd name="connsiteX1623" fmla="*/ 1938331 w 2746400"/>
              <a:gd name="connsiteY1623" fmla="*/ 1492726 h 1833421"/>
              <a:gd name="connsiteX1624" fmla="*/ 1509757 w 2746400"/>
              <a:gd name="connsiteY1624" fmla="*/ 1491962 h 1833421"/>
              <a:gd name="connsiteX1625" fmla="*/ 1508973 w 2746400"/>
              <a:gd name="connsiteY1625" fmla="*/ 1492248 h 1833421"/>
              <a:gd name="connsiteX1626" fmla="*/ 1509777 w 2746400"/>
              <a:gd name="connsiteY1626" fmla="*/ 1493205 h 1833421"/>
              <a:gd name="connsiteX1627" fmla="*/ 1510542 w 2746400"/>
              <a:gd name="connsiteY1627" fmla="*/ 1492937 h 1833421"/>
              <a:gd name="connsiteX1628" fmla="*/ 1509757 w 2746400"/>
              <a:gd name="connsiteY1628" fmla="*/ 1491962 h 1833421"/>
              <a:gd name="connsiteX1629" fmla="*/ 1944645 w 2746400"/>
              <a:gd name="connsiteY1629" fmla="*/ 1490795 h 1833421"/>
              <a:gd name="connsiteX1630" fmla="*/ 1944589 w 2746400"/>
              <a:gd name="connsiteY1630" fmla="*/ 1491559 h 1833421"/>
              <a:gd name="connsiteX1631" fmla="*/ 1945984 w 2746400"/>
              <a:gd name="connsiteY1631" fmla="*/ 1491867 h 1833421"/>
              <a:gd name="connsiteX1632" fmla="*/ 1946080 w 2746400"/>
              <a:gd name="connsiteY1632" fmla="*/ 1491082 h 1833421"/>
              <a:gd name="connsiteX1633" fmla="*/ 1944645 w 2746400"/>
              <a:gd name="connsiteY1633" fmla="*/ 1490795 h 1833421"/>
              <a:gd name="connsiteX1634" fmla="*/ 2021657 w 2746400"/>
              <a:gd name="connsiteY1634" fmla="*/ 1490335 h 1833421"/>
              <a:gd name="connsiteX1635" fmla="*/ 2020567 w 2746400"/>
              <a:gd name="connsiteY1635" fmla="*/ 1493818 h 1833421"/>
              <a:gd name="connsiteX1636" fmla="*/ 2021926 w 2746400"/>
              <a:gd name="connsiteY1636" fmla="*/ 1494545 h 1833421"/>
              <a:gd name="connsiteX1637" fmla="*/ 2024011 w 2746400"/>
              <a:gd name="connsiteY1637" fmla="*/ 1492248 h 1833421"/>
              <a:gd name="connsiteX1638" fmla="*/ 2021657 w 2746400"/>
              <a:gd name="connsiteY1638" fmla="*/ 1490335 h 1833421"/>
              <a:gd name="connsiteX1639" fmla="*/ 2080321 w 2746400"/>
              <a:gd name="connsiteY1639" fmla="*/ 1488690 h 1833421"/>
              <a:gd name="connsiteX1640" fmla="*/ 2075461 w 2746400"/>
              <a:gd name="connsiteY1640" fmla="*/ 1493970 h 1833421"/>
              <a:gd name="connsiteX1641" fmla="*/ 2081775 w 2746400"/>
              <a:gd name="connsiteY1641" fmla="*/ 1491254 h 1833421"/>
              <a:gd name="connsiteX1642" fmla="*/ 2080321 w 2746400"/>
              <a:gd name="connsiteY1642" fmla="*/ 1488690 h 1833421"/>
              <a:gd name="connsiteX1643" fmla="*/ 138757 w 2746400"/>
              <a:gd name="connsiteY1643" fmla="*/ 1488193 h 1833421"/>
              <a:gd name="connsiteX1644" fmla="*/ 140537 w 2746400"/>
              <a:gd name="connsiteY1644" fmla="*/ 1489954 h 1833421"/>
              <a:gd name="connsiteX1645" fmla="*/ 135754 w 2746400"/>
              <a:gd name="connsiteY1645" fmla="*/ 1495215 h 1833421"/>
              <a:gd name="connsiteX1646" fmla="*/ 133572 w 2746400"/>
              <a:gd name="connsiteY1646" fmla="*/ 1492995 h 1833421"/>
              <a:gd name="connsiteX1647" fmla="*/ 138757 w 2746400"/>
              <a:gd name="connsiteY1647" fmla="*/ 1488193 h 1833421"/>
              <a:gd name="connsiteX1648" fmla="*/ 1472753 w 2746400"/>
              <a:gd name="connsiteY1648" fmla="*/ 1486527 h 1833421"/>
              <a:gd name="connsiteX1649" fmla="*/ 1472753 w 2746400"/>
              <a:gd name="connsiteY1649" fmla="*/ 1487254 h 1833421"/>
              <a:gd name="connsiteX1650" fmla="*/ 1476006 w 2746400"/>
              <a:gd name="connsiteY1650" fmla="*/ 1487254 h 1833421"/>
              <a:gd name="connsiteX1651" fmla="*/ 1475986 w 2746400"/>
              <a:gd name="connsiteY1651" fmla="*/ 1486527 h 1833421"/>
              <a:gd name="connsiteX1652" fmla="*/ 1472753 w 2746400"/>
              <a:gd name="connsiteY1652" fmla="*/ 1486527 h 1833421"/>
              <a:gd name="connsiteX1653" fmla="*/ 1967376 w 2746400"/>
              <a:gd name="connsiteY1653" fmla="*/ 1486068 h 1833421"/>
              <a:gd name="connsiteX1654" fmla="*/ 1964333 w 2746400"/>
              <a:gd name="connsiteY1654" fmla="*/ 1486432 h 1833421"/>
              <a:gd name="connsiteX1655" fmla="*/ 1964410 w 2746400"/>
              <a:gd name="connsiteY1655" fmla="*/ 1487273 h 1833421"/>
              <a:gd name="connsiteX1656" fmla="*/ 1967644 w 2746400"/>
              <a:gd name="connsiteY1656" fmla="*/ 1487293 h 1833421"/>
              <a:gd name="connsiteX1657" fmla="*/ 1967376 w 2746400"/>
              <a:gd name="connsiteY1657" fmla="*/ 1486068 h 1833421"/>
              <a:gd name="connsiteX1658" fmla="*/ 2280746 w 2746400"/>
              <a:gd name="connsiteY1658" fmla="*/ 1485054 h 1833421"/>
              <a:gd name="connsiteX1659" fmla="*/ 2287251 w 2746400"/>
              <a:gd name="connsiteY1659" fmla="*/ 1491158 h 1833421"/>
              <a:gd name="connsiteX1660" fmla="*/ 2284573 w 2746400"/>
              <a:gd name="connsiteY1660" fmla="*/ 1493109 h 1833421"/>
              <a:gd name="connsiteX1661" fmla="*/ 2280746 w 2746400"/>
              <a:gd name="connsiteY1661" fmla="*/ 1485054 h 1833421"/>
              <a:gd name="connsiteX1662" fmla="*/ 1989151 w 2746400"/>
              <a:gd name="connsiteY1662" fmla="*/ 1484940 h 1833421"/>
              <a:gd name="connsiteX1663" fmla="*/ 1974245 w 2746400"/>
              <a:gd name="connsiteY1663" fmla="*/ 1486891 h 1833421"/>
              <a:gd name="connsiteX1664" fmla="*/ 1973077 w 2746400"/>
              <a:gd name="connsiteY1664" fmla="*/ 1490508 h 1833421"/>
              <a:gd name="connsiteX1665" fmla="*/ 1989151 w 2746400"/>
              <a:gd name="connsiteY1665" fmla="*/ 1484940 h 1833421"/>
              <a:gd name="connsiteX1666" fmla="*/ 406092 w 2746400"/>
              <a:gd name="connsiteY1666" fmla="*/ 1484710 h 1833421"/>
              <a:gd name="connsiteX1667" fmla="*/ 407240 w 2746400"/>
              <a:gd name="connsiteY1667" fmla="*/ 1485399 h 1833421"/>
              <a:gd name="connsiteX1668" fmla="*/ 404944 w 2746400"/>
              <a:gd name="connsiteY1668" fmla="*/ 1487772 h 1833421"/>
              <a:gd name="connsiteX1669" fmla="*/ 406092 w 2746400"/>
              <a:gd name="connsiteY1669" fmla="*/ 1484710 h 1833421"/>
              <a:gd name="connsiteX1670" fmla="*/ 2295364 w 2746400"/>
              <a:gd name="connsiteY1670" fmla="*/ 1483046 h 1833421"/>
              <a:gd name="connsiteX1671" fmla="*/ 2302022 w 2746400"/>
              <a:gd name="connsiteY1671" fmla="*/ 1488268 h 1833421"/>
              <a:gd name="connsiteX1672" fmla="*/ 2293871 w 2746400"/>
              <a:gd name="connsiteY1672" fmla="*/ 1492823 h 1833421"/>
              <a:gd name="connsiteX1673" fmla="*/ 2289757 w 2746400"/>
              <a:gd name="connsiteY1673" fmla="*/ 1487772 h 1833421"/>
              <a:gd name="connsiteX1674" fmla="*/ 2295364 w 2746400"/>
              <a:gd name="connsiteY1674" fmla="*/ 1483046 h 1833421"/>
              <a:gd name="connsiteX1675" fmla="*/ 2165409 w 2746400"/>
              <a:gd name="connsiteY1675" fmla="*/ 1481324 h 1833421"/>
              <a:gd name="connsiteX1676" fmla="*/ 2163687 w 2746400"/>
              <a:gd name="connsiteY1676" fmla="*/ 1482204 h 1833421"/>
              <a:gd name="connsiteX1677" fmla="*/ 2166231 w 2746400"/>
              <a:gd name="connsiteY1677" fmla="*/ 1488173 h 1833421"/>
              <a:gd name="connsiteX1678" fmla="*/ 2168489 w 2746400"/>
              <a:gd name="connsiteY1678" fmla="*/ 1487044 h 1833421"/>
              <a:gd name="connsiteX1679" fmla="*/ 2165409 w 2746400"/>
              <a:gd name="connsiteY1679" fmla="*/ 1481324 h 1833421"/>
              <a:gd name="connsiteX1680" fmla="*/ 144326 w 2746400"/>
              <a:gd name="connsiteY1680" fmla="*/ 1480807 h 1833421"/>
              <a:gd name="connsiteX1681" fmla="*/ 144996 w 2746400"/>
              <a:gd name="connsiteY1681" fmla="*/ 1482051 h 1833421"/>
              <a:gd name="connsiteX1682" fmla="*/ 143714 w 2746400"/>
              <a:gd name="connsiteY1682" fmla="*/ 1483179 h 1833421"/>
              <a:gd name="connsiteX1683" fmla="*/ 142182 w 2746400"/>
              <a:gd name="connsiteY1683" fmla="*/ 1482223 h 1833421"/>
              <a:gd name="connsiteX1684" fmla="*/ 144326 w 2746400"/>
              <a:gd name="connsiteY1684" fmla="*/ 1480807 h 1833421"/>
              <a:gd name="connsiteX1685" fmla="*/ 33637 w 2746400"/>
              <a:gd name="connsiteY1685" fmla="*/ 1480768 h 1833421"/>
              <a:gd name="connsiteX1686" fmla="*/ 34251 w 2746400"/>
              <a:gd name="connsiteY1686" fmla="*/ 1481094 h 1833421"/>
              <a:gd name="connsiteX1687" fmla="*/ 33618 w 2746400"/>
              <a:gd name="connsiteY1687" fmla="*/ 1481382 h 1833421"/>
              <a:gd name="connsiteX1688" fmla="*/ 2206774 w 2746400"/>
              <a:gd name="connsiteY1688" fmla="*/ 1479237 h 1833421"/>
              <a:gd name="connsiteX1689" fmla="*/ 2206297 w 2746400"/>
              <a:gd name="connsiteY1689" fmla="*/ 1479927 h 1833421"/>
              <a:gd name="connsiteX1690" fmla="*/ 2207425 w 2746400"/>
              <a:gd name="connsiteY1690" fmla="*/ 1480941 h 1833421"/>
              <a:gd name="connsiteX1691" fmla="*/ 2207941 w 2746400"/>
              <a:gd name="connsiteY1691" fmla="*/ 1480232 h 1833421"/>
              <a:gd name="connsiteX1692" fmla="*/ 2206774 w 2746400"/>
              <a:gd name="connsiteY1692" fmla="*/ 1479237 h 1833421"/>
              <a:gd name="connsiteX1693" fmla="*/ 2006064 w 2746400"/>
              <a:gd name="connsiteY1693" fmla="*/ 1476961 h 1833421"/>
              <a:gd name="connsiteX1694" fmla="*/ 2006044 w 2746400"/>
              <a:gd name="connsiteY1694" fmla="*/ 1477593 h 1833421"/>
              <a:gd name="connsiteX1695" fmla="*/ 2006695 w 2746400"/>
              <a:gd name="connsiteY1695" fmla="*/ 1477286 h 1833421"/>
              <a:gd name="connsiteX1696" fmla="*/ 1489973 w 2746400"/>
              <a:gd name="connsiteY1696" fmla="*/ 1475047 h 1833421"/>
              <a:gd name="connsiteX1697" fmla="*/ 1489973 w 2746400"/>
              <a:gd name="connsiteY1697" fmla="*/ 1475832 h 1833421"/>
              <a:gd name="connsiteX1698" fmla="*/ 1495025 w 2746400"/>
              <a:gd name="connsiteY1698" fmla="*/ 1475832 h 1833421"/>
              <a:gd name="connsiteX1699" fmla="*/ 1495025 w 2746400"/>
              <a:gd name="connsiteY1699" fmla="*/ 1475047 h 1833421"/>
              <a:gd name="connsiteX1700" fmla="*/ 1489973 w 2746400"/>
              <a:gd name="connsiteY1700" fmla="*/ 1475047 h 1833421"/>
              <a:gd name="connsiteX1701" fmla="*/ 1517659 w 2746400"/>
              <a:gd name="connsiteY1701" fmla="*/ 1474779 h 1833421"/>
              <a:gd name="connsiteX1702" fmla="*/ 1516454 w 2746400"/>
              <a:gd name="connsiteY1702" fmla="*/ 1475469 h 1833421"/>
              <a:gd name="connsiteX1703" fmla="*/ 1517143 w 2746400"/>
              <a:gd name="connsiteY1703" fmla="*/ 1475908 h 1833421"/>
              <a:gd name="connsiteX1704" fmla="*/ 1518329 w 2746400"/>
              <a:gd name="connsiteY1704" fmla="*/ 1475200 h 1833421"/>
              <a:gd name="connsiteX1705" fmla="*/ 1517659 w 2746400"/>
              <a:gd name="connsiteY1705" fmla="*/ 1474779 h 1833421"/>
              <a:gd name="connsiteX1706" fmla="*/ 367941 w 2746400"/>
              <a:gd name="connsiteY1706" fmla="*/ 1474225 h 1833421"/>
              <a:gd name="connsiteX1707" fmla="*/ 370599 w 2746400"/>
              <a:gd name="connsiteY1707" fmla="*/ 1476675 h 1833421"/>
              <a:gd name="connsiteX1708" fmla="*/ 370044 w 2746400"/>
              <a:gd name="connsiteY1708" fmla="*/ 1477575 h 1833421"/>
              <a:gd name="connsiteX1709" fmla="*/ 366753 w 2746400"/>
              <a:gd name="connsiteY1709" fmla="*/ 1475775 h 1833421"/>
              <a:gd name="connsiteX1710" fmla="*/ 367941 w 2746400"/>
              <a:gd name="connsiteY1710" fmla="*/ 1474225 h 1833421"/>
              <a:gd name="connsiteX1711" fmla="*/ 1415256 w 2746400"/>
              <a:gd name="connsiteY1711" fmla="*/ 1473096 h 1833421"/>
              <a:gd name="connsiteX1712" fmla="*/ 1414644 w 2746400"/>
              <a:gd name="connsiteY1712" fmla="*/ 1473383 h 1833421"/>
              <a:gd name="connsiteX1713" fmla="*/ 1415237 w 2746400"/>
              <a:gd name="connsiteY1713" fmla="*/ 1473670 h 1833421"/>
              <a:gd name="connsiteX1714" fmla="*/ 1457638 w 2746400"/>
              <a:gd name="connsiteY1714" fmla="*/ 1472790 h 1833421"/>
              <a:gd name="connsiteX1715" fmla="*/ 1457771 w 2746400"/>
              <a:gd name="connsiteY1715" fmla="*/ 1474339 h 1833421"/>
              <a:gd name="connsiteX1716" fmla="*/ 1460700 w 2746400"/>
              <a:gd name="connsiteY1716" fmla="*/ 1473517 h 1833421"/>
              <a:gd name="connsiteX1717" fmla="*/ 1457638 w 2746400"/>
              <a:gd name="connsiteY1717" fmla="*/ 1472790 h 1833421"/>
              <a:gd name="connsiteX1718" fmla="*/ 345670 w 2746400"/>
              <a:gd name="connsiteY1718" fmla="*/ 1467432 h 1833421"/>
              <a:gd name="connsiteX1719" fmla="*/ 346128 w 2746400"/>
              <a:gd name="connsiteY1719" fmla="*/ 1468140 h 1833421"/>
              <a:gd name="connsiteX1720" fmla="*/ 344904 w 2746400"/>
              <a:gd name="connsiteY1720" fmla="*/ 1469154 h 1833421"/>
              <a:gd name="connsiteX1721" fmla="*/ 344502 w 2746400"/>
              <a:gd name="connsiteY1721" fmla="*/ 1468446 h 1833421"/>
              <a:gd name="connsiteX1722" fmla="*/ 345670 w 2746400"/>
              <a:gd name="connsiteY1722" fmla="*/ 1467432 h 1833421"/>
              <a:gd name="connsiteX1723" fmla="*/ 2212593 w 2746400"/>
              <a:gd name="connsiteY1723" fmla="*/ 1466514 h 1833421"/>
              <a:gd name="connsiteX1724" fmla="*/ 2217547 w 2746400"/>
              <a:gd name="connsiteY1724" fmla="*/ 1480883 h 1833421"/>
              <a:gd name="connsiteX1725" fmla="*/ 2212593 w 2746400"/>
              <a:gd name="connsiteY1725" fmla="*/ 1466514 h 1833421"/>
              <a:gd name="connsiteX1726" fmla="*/ 531015 w 2746400"/>
              <a:gd name="connsiteY1726" fmla="*/ 1465578 h 1833421"/>
              <a:gd name="connsiteX1727" fmla="*/ 533732 w 2746400"/>
              <a:gd name="connsiteY1727" fmla="*/ 1469021 h 1833421"/>
              <a:gd name="connsiteX1728" fmla="*/ 529542 w 2746400"/>
              <a:gd name="connsiteY1728" fmla="*/ 1469250 h 1833421"/>
              <a:gd name="connsiteX1729" fmla="*/ 528700 w 2746400"/>
              <a:gd name="connsiteY1729" fmla="*/ 1466151 h 1833421"/>
              <a:gd name="connsiteX1730" fmla="*/ 531015 w 2746400"/>
              <a:gd name="connsiteY1730" fmla="*/ 1465578 h 1833421"/>
              <a:gd name="connsiteX1731" fmla="*/ 2065531 w 2746400"/>
              <a:gd name="connsiteY1731" fmla="*/ 1464810 h 1833421"/>
              <a:gd name="connsiteX1732" fmla="*/ 2070679 w 2746400"/>
              <a:gd name="connsiteY1732" fmla="*/ 1466437 h 1833421"/>
              <a:gd name="connsiteX1733" fmla="*/ 2070889 w 2746400"/>
              <a:gd name="connsiteY1733" fmla="*/ 1465079 h 1833421"/>
              <a:gd name="connsiteX1734" fmla="*/ 2065531 w 2746400"/>
              <a:gd name="connsiteY1734" fmla="*/ 1464810 h 1833421"/>
              <a:gd name="connsiteX1735" fmla="*/ 427886 w 2746400"/>
              <a:gd name="connsiteY1735" fmla="*/ 1464792 h 1833421"/>
              <a:gd name="connsiteX1736" fmla="*/ 427888 w 2746400"/>
              <a:gd name="connsiteY1736" fmla="*/ 1464795 h 1833421"/>
              <a:gd name="connsiteX1737" fmla="*/ 427924 w 2746400"/>
              <a:gd name="connsiteY1737" fmla="*/ 1464831 h 1833421"/>
              <a:gd name="connsiteX1738" fmla="*/ 427924 w 2746400"/>
              <a:gd name="connsiteY1738" fmla="*/ 1464830 h 1833421"/>
              <a:gd name="connsiteX1739" fmla="*/ 427925 w 2746400"/>
              <a:gd name="connsiteY1739" fmla="*/ 1464831 h 1833421"/>
              <a:gd name="connsiteX1740" fmla="*/ 427369 w 2746400"/>
              <a:gd name="connsiteY1740" fmla="*/ 1465347 h 1833421"/>
              <a:gd name="connsiteX1741" fmla="*/ 428421 w 2746400"/>
              <a:gd name="connsiteY1741" fmla="*/ 1464275 h 1833421"/>
              <a:gd name="connsiteX1742" fmla="*/ 427924 w 2746400"/>
              <a:gd name="connsiteY1742" fmla="*/ 1464830 h 1833421"/>
              <a:gd name="connsiteX1743" fmla="*/ 427888 w 2746400"/>
              <a:gd name="connsiteY1743" fmla="*/ 1464795 h 1833421"/>
              <a:gd name="connsiteX1744" fmla="*/ 427886 w 2746400"/>
              <a:gd name="connsiteY1744" fmla="*/ 1464792 h 1833421"/>
              <a:gd name="connsiteX1745" fmla="*/ 427886 w 2746400"/>
              <a:gd name="connsiteY1745" fmla="*/ 1464792 h 1833421"/>
              <a:gd name="connsiteX1746" fmla="*/ 427885 w 2746400"/>
              <a:gd name="connsiteY1746" fmla="*/ 1464792 h 1833421"/>
              <a:gd name="connsiteX1747" fmla="*/ 1975489 w 2746400"/>
              <a:gd name="connsiteY1747" fmla="*/ 1463012 h 1833421"/>
              <a:gd name="connsiteX1748" fmla="*/ 1969615 w 2746400"/>
              <a:gd name="connsiteY1748" fmla="*/ 1463452 h 1833421"/>
              <a:gd name="connsiteX1749" fmla="*/ 1969653 w 2746400"/>
              <a:gd name="connsiteY1749" fmla="*/ 1465155 h 1833421"/>
              <a:gd name="connsiteX1750" fmla="*/ 1972006 w 2746400"/>
              <a:gd name="connsiteY1750" fmla="*/ 1465921 h 1833421"/>
              <a:gd name="connsiteX1751" fmla="*/ 1975489 w 2746400"/>
              <a:gd name="connsiteY1751" fmla="*/ 1463012 h 1833421"/>
              <a:gd name="connsiteX1752" fmla="*/ 1980061 w 2746400"/>
              <a:gd name="connsiteY1752" fmla="*/ 1462611 h 1833421"/>
              <a:gd name="connsiteX1753" fmla="*/ 1980328 w 2746400"/>
              <a:gd name="connsiteY1753" fmla="*/ 1463319 h 1833421"/>
              <a:gd name="connsiteX1754" fmla="*/ 1980731 w 2746400"/>
              <a:gd name="connsiteY1754" fmla="*/ 1462706 h 1833421"/>
              <a:gd name="connsiteX1755" fmla="*/ 2023036 w 2746400"/>
              <a:gd name="connsiteY1755" fmla="*/ 1462343 h 1833421"/>
              <a:gd name="connsiteX1756" fmla="*/ 2021161 w 2746400"/>
              <a:gd name="connsiteY1756" fmla="*/ 1463452 h 1833421"/>
              <a:gd name="connsiteX1757" fmla="*/ 2022346 w 2746400"/>
              <a:gd name="connsiteY1757" fmla="*/ 1464409 h 1833421"/>
              <a:gd name="connsiteX1758" fmla="*/ 2023801 w 2746400"/>
              <a:gd name="connsiteY1758" fmla="*/ 1463701 h 1833421"/>
              <a:gd name="connsiteX1759" fmla="*/ 2023036 w 2746400"/>
              <a:gd name="connsiteY1759" fmla="*/ 1462343 h 1833421"/>
              <a:gd name="connsiteX1760" fmla="*/ 500670 w 2746400"/>
              <a:gd name="connsiteY1760" fmla="*/ 1462037 h 1833421"/>
              <a:gd name="connsiteX1761" fmla="*/ 501453 w 2746400"/>
              <a:gd name="connsiteY1761" fmla="*/ 1463243 h 1833421"/>
              <a:gd name="connsiteX1762" fmla="*/ 500956 w 2746400"/>
              <a:gd name="connsiteY1762" fmla="*/ 1463817 h 1833421"/>
              <a:gd name="connsiteX1763" fmla="*/ 499560 w 2746400"/>
              <a:gd name="connsiteY1763" fmla="*/ 1463013 h 1833421"/>
              <a:gd name="connsiteX1764" fmla="*/ 500670 w 2746400"/>
              <a:gd name="connsiteY1764" fmla="*/ 1462037 h 1833421"/>
              <a:gd name="connsiteX1765" fmla="*/ 158141 w 2746400"/>
              <a:gd name="connsiteY1765" fmla="*/ 1459051 h 1833421"/>
              <a:gd name="connsiteX1766" fmla="*/ 158142 w 2746400"/>
              <a:gd name="connsiteY1766" fmla="*/ 1459053 h 1833421"/>
              <a:gd name="connsiteX1767" fmla="*/ 158141 w 2746400"/>
              <a:gd name="connsiteY1767" fmla="*/ 1459053 h 1833421"/>
              <a:gd name="connsiteX1768" fmla="*/ 158180 w 2746400"/>
              <a:gd name="connsiteY1768" fmla="*/ 1459090 h 1833421"/>
              <a:gd name="connsiteX1769" fmla="*/ 157624 w 2746400"/>
              <a:gd name="connsiteY1769" fmla="*/ 1459607 h 1833421"/>
              <a:gd name="connsiteX1770" fmla="*/ 1996210 w 2746400"/>
              <a:gd name="connsiteY1770" fmla="*/ 1458649 h 1833421"/>
              <a:gd name="connsiteX1771" fmla="*/ 1995559 w 2746400"/>
              <a:gd name="connsiteY1771" fmla="*/ 1459014 h 1833421"/>
              <a:gd name="connsiteX1772" fmla="*/ 1996440 w 2746400"/>
              <a:gd name="connsiteY1772" fmla="*/ 1460199 h 1833421"/>
              <a:gd name="connsiteX1773" fmla="*/ 1997148 w 2746400"/>
              <a:gd name="connsiteY1773" fmla="*/ 1459836 h 1833421"/>
              <a:gd name="connsiteX1774" fmla="*/ 1996210 w 2746400"/>
              <a:gd name="connsiteY1774" fmla="*/ 1458649 h 1833421"/>
              <a:gd name="connsiteX1775" fmla="*/ 355581 w 2746400"/>
              <a:gd name="connsiteY1775" fmla="*/ 1458229 h 1833421"/>
              <a:gd name="connsiteX1776" fmla="*/ 355581 w 2746400"/>
              <a:gd name="connsiteY1776" fmla="*/ 1459033 h 1833421"/>
              <a:gd name="connsiteX1777" fmla="*/ 354222 w 2746400"/>
              <a:gd name="connsiteY1777" fmla="*/ 1459243 h 1833421"/>
              <a:gd name="connsiteX1778" fmla="*/ 354183 w 2746400"/>
              <a:gd name="connsiteY1778" fmla="*/ 1458477 h 1833421"/>
              <a:gd name="connsiteX1779" fmla="*/ 355581 w 2746400"/>
              <a:gd name="connsiteY1779" fmla="*/ 1458229 h 1833421"/>
              <a:gd name="connsiteX1780" fmla="*/ 160036 w 2746400"/>
              <a:gd name="connsiteY1780" fmla="*/ 1457158 h 1833421"/>
              <a:gd name="connsiteX1781" fmla="*/ 160074 w 2746400"/>
              <a:gd name="connsiteY1781" fmla="*/ 1457176 h 1833421"/>
              <a:gd name="connsiteX1782" fmla="*/ 160079 w 2746400"/>
              <a:gd name="connsiteY1782" fmla="*/ 1457163 h 1833421"/>
              <a:gd name="connsiteX1783" fmla="*/ 160092 w 2746400"/>
              <a:gd name="connsiteY1783" fmla="*/ 1457178 h 1833421"/>
              <a:gd name="connsiteX1784" fmla="*/ 158180 w 2746400"/>
              <a:gd name="connsiteY1784" fmla="*/ 1459090 h 1833421"/>
              <a:gd name="connsiteX1785" fmla="*/ 158142 w 2746400"/>
              <a:gd name="connsiteY1785" fmla="*/ 1459053 h 1833421"/>
              <a:gd name="connsiteX1786" fmla="*/ 160125 w 2746400"/>
              <a:gd name="connsiteY1786" fmla="*/ 1457062 h 1833421"/>
              <a:gd name="connsiteX1787" fmla="*/ 160079 w 2746400"/>
              <a:gd name="connsiteY1787" fmla="*/ 1457163 h 1833421"/>
              <a:gd name="connsiteX1788" fmla="*/ 160055 w 2746400"/>
              <a:gd name="connsiteY1788" fmla="*/ 1457139 h 1833421"/>
              <a:gd name="connsiteX1789" fmla="*/ 160036 w 2746400"/>
              <a:gd name="connsiteY1789" fmla="*/ 1457158 h 1833421"/>
              <a:gd name="connsiteX1790" fmla="*/ 160035 w 2746400"/>
              <a:gd name="connsiteY1790" fmla="*/ 1457157 h 1833421"/>
              <a:gd name="connsiteX1791" fmla="*/ 2247052 w 2746400"/>
              <a:gd name="connsiteY1791" fmla="*/ 1456200 h 1833421"/>
              <a:gd name="connsiteX1792" fmla="*/ 2247301 w 2746400"/>
              <a:gd name="connsiteY1792" fmla="*/ 1457540 h 1833421"/>
              <a:gd name="connsiteX1793" fmla="*/ 2248028 w 2746400"/>
              <a:gd name="connsiteY1793" fmla="*/ 1457540 h 1833421"/>
              <a:gd name="connsiteX1794" fmla="*/ 2247836 w 2746400"/>
              <a:gd name="connsiteY1794" fmla="*/ 1456200 h 1833421"/>
              <a:gd name="connsiteX1795" fmla="*/ 2247052 w 2746400"/>
              <a:gd name="connsiteY1795" fmla="*/ 1456200 h 1833421"/>
              <a:gd name="connsiteX1796" fmla="*/ 458500 w 2746400"/>
              <a:gd name="connsiteY1796" fmla="*/ 1455225 h 1833421"/>
              <a:gd name="connsiteX1797" fmla="*/ 458538 w 2746400"/>
              <a:gd name="connsiteY1797" fmla="*/ 1455264 h 1833421"/>
              <a:gd name="connsiteX1798" fmla="*/ 458538 w 2746400"/>
              <a:gd name="connsiteY1798" fmla="*/ 1455264 h 1833421"/>
              <a:gd name="connsiteX1799" fmla="*/ 458539 w 2746400"/>
              <a:gd name="connsiteY1799" fmla="*/ 1455264 h 1833421"/>
              <a:gd name="connsiteX1800" fmla="*/ 457983 w 2746400"/>
              <a:gd name="connsiteY1800" fmla="*/ 1455781 h 1833421"/>
              <a:gd name="connsiteX1801" fmla="*/ 1474475 w 2746400"/>
              <a:gd name="connsiteY1801" fmla="*/ 1455186 h 1833421"/>
              <a:gd name="connsiteX1802" fmla="*/ 1474359 w 2746400"/>
              <a:gd name="connsiteY1802" fmla="*/ 1455225 h 1833421"/>
              <a:gd name="connsiteX1803" fmla="*/ 1474016 w 2746400"/>
              <a:gd name="connsiteY1803" fmla="*/ 1455779 h 1833421"/>
              <a:gd name="connsiteX1804" fmla="*/ 1474380 w 2746400"/>
              <a:gd name="connsiteY1804" fmla="*/ 1455244 h 1833421"/>
              <a:gd name="connsiteX1805" fmla="*/ 1474475 w 2746400"/>
              <a:gd name="connsiteY1805" fmla="*/ 1455186 h 1833421"/>
              <a:gd name="connsiteX1806" fmla="*/ 459035 w 2746400"/>
              <a:gd name="connsiteY1806" fmla="*/ 1454727 h 1833421"/>
              <a:gd name="connsiteX1807" fmla="*/ 458538 w 2746400"/>
              <a:gd name="connsiteY1807" fmla="*/ 1455264 h 1833421"/>
              <a:gd name="connsiteX1808" fmla="*/ 458500 w 2746400"/>
              <a:gd name="connsiteY1808" fmla="*/ 1455225 h 1833421"/>
              <a:gd name="connsiteX1809" fmla="*/ 458499 w 2746400"/>
              <a:gd name="connsiteY1809" fmla="*/ 1455225 h 1833421"/>
              <a:gd name="connsiteX1810" fmla="*/ 1462803 w 2746400"/>
              <a:gd name="connsiteY1810" fmla="*/ 1454001 h 1833421"/>
              <a:gd name="connsiteX1811" fmla="*/ 1462038 w 2746400"/>
              <a:gd name="connsiteY1811" fmla="*/ 1456010 h 1833421"/>
              <a:gd name="connsiteX1812" fmla="*/ 1466362 w 2746400"/>
              <a:gd name="connsiteY1812" fmla="*/ 1456985 h 1833421"/>
              <a:gd name="connsiteX1813" fmla="*/ 1466764 w 2746400"/>
              <a:gd name="connsiteY1813" fmla="*/ 1455779 h 1833421"/>
              <a:gd name="connsiteX1814" fmla="*/ 1462803 w 2746400"/>
              <a:gd name="connsiteY1814" fmla="*/ 1454001 h 1833421"/>
              <a:gd name="connsiteX1815" fmla="*/ 2229124 w 2746400"/>
              <a:gd name="connsiteY1815" fmla="*/ 1453311 h 1833421"/>
              <a:gd name="connsiteX1816" fmla="*/ 2229411 w 2746400"/>
              <a:gd name="connsiteY1816" fmla="*/ 1459185 h 1833421"/>
              <a:gd name="connsiteX1817" fmla="*/ 2231229 w 2746400"/>
              <a:gd name="connsiteY1817" fmla="*/ 1459185 h 1833421"/>
              <a:gd name="connsiteX1818" fmla="*/ 2231630 w 2746400"/>
              <a:gd name="connsiteY1818" fmla="*/ 1453427 h 1833421"/>
              <a:gd name="connsiteX1819" fmla="*/ 2229124 w 2746400"/>
              <a:gd name="connsiteY1819" fmla="*/ 1453311 h 1833421"/>
              <a:gd name="connsiteX1820" fmla="*/ 292707 w 2746400"/>
              <a:gd name="connsiteY1820" fmla="*/ 1453140 h 1833421"/>
              <a:gd name="connsiteX1821" fmla="*/ 293377 w 2746400"/>
              <a:gd name="connsiteY1821" fmla="*/ 1453197 h 1833421"/>
              <a:gd name="connsiteX1822" fmla="*/ 292975 w 2746400"/>
              <a:gd name="connsiteY1822" fmla="*/ 1453848 h 1833421"/>
              <a:gd name="connsiteX1823" fmla="*/ 162025 w 2746400"/>
              <a:gd name="connsiteY1823" fmla="*/ 1452852 h 1833421"/>
              <a:gd name="connsiteX1824" fmla="*/ 163288 w 2746400"/>
              <a:gd name="connsiteY1824" fmla="*/ 1453713 h 1833421"/>
              <a:gd name="connsiteX1825" fmla="*/ 160125 w 2746400"/>
              <a:gd name="connsiteY1825" fmla="*/ 1457062 h 1833421"/>
              <a:gd name="connsiteX1826" fmla="*/ 383802 w 2746400"/>
              <a:gd name="connsiteY1826" fmla="*/ 1450519 h 1833421"/>
              <a:gd name="connsiteX1827" fmla="*/ 384721 w 2746400"/>
              <a:gd name="connsiteY1827" fmla="*/ 1451610 h 1833421"/>
              <a:gd name="connsiteX1828" fmla="*/ 383400 w 2746400"/>
              <a:gd name="connsiteY1828" fmla="*/ 1452299 h 1833421"/>
              <a:gd name="connsiteX1829" fmla="*/ 382941 w 2746400"/>
              <a:gd name="connsiteY1829" fmla="*/ 1451686 h 1833421"/>
              <a:gd name="connsiteX1830" fmla="*/ 383802 w 2746400"/>
              <a:gd name="connsiteY1830" fmla="*/ 1450519 h 1833421"/>
              <a:gd name="connsiteX1831" fmla="*/ 2280802 w 2746400"/>
              <a:gd name="connsiteY1831" fmla="*/ 1449255 h 1833421"/>
              <a:gd name="connsiteX1832" fmla="*/ 2280861 w 2746400"/>
              <a:gd name="connsiteY1832" fmla="*/ 1450078 h 1833421"/>
              <a:gd name="connsiteX1833" fmla="*/ 2279444 w 2746400"/>
              <a:gd name="connsiteY1833" fmla="*/ 1450288 h 1833421"/>
              <a:gd name="connsiteX1834" fmla="*/ 2279427 w 2746400"/>
              <a:gd name="connsiteY1834" fmla="*/ 1449524 h 1833421"/>
              <a:gd name="connsiteX1835" fmla="*/ 2280802 w 2746400"/>
              <a:gd name="connsiteY1835" fmla="*/ 1449255 h 1833421"/>
              <a:gd name="connsiteX1836" fmla="*/ 2298731 w 2746400"/>
              <a:gd name="connsiteY1836" fmla="*/ 1448529 h 1833421"/>
              <a:gd name="connsiteX1837" fmla="*/ 2299783 w 2746400"/>
              <a:gd name="connsiteY1837" fmla="*/ 1449524 h 1833421"/>
              <a:gd name="connsiteX1838" fmla="*/ 2298578 w 2746400"/>
              <a:gd name="connsiteY1838" fmla="*/ 1450327 h 1833421"/>
              <a:gd name="connsiteX1839" fmla="*/ 2298004 w 2746400"/>
              <a:gd name="connsiteY1839" fmla="*/ 1449830 h 1833421"/>
              <a:gd name="connsiteX1840" fmla="*/ 2298731 w 2746400"/>
              <a:gd name="connsiteY1840" fmla="*/ 1448529 h 1833421"/>
              <a:gd name="connsiteX1841" fmla="*/ 2249206 w 2746400"/>
              <a:gd name="connsiteY1841" fmla="*/ 1446837 h 1833421"/>
              <a:gd name="connsiteX1842" fmla="*/ 2243818 w 2746400"/>
              <a:gd name="connsiteY1842" fmla="*/ 1449294 h 1833421"/>
              <a:gd name="connsiteX1843" fmla="*/ 2252830 w 2746400"/>
              <a:gd name="connsiteY1843" fmla="*/ 1449849 h 1833421"/>
              <a:gd name="connsiteX1844" fmla="*/ 2249206 w 2746400"/>
              <a:gd name="connsiteY1844" fmla="*/ 1446837 h 1833421"/>
              <a:gd name="connsiteX1845" fmla="*/ 2181462 w 2746400"/>
              <a:gd name="connsiteY1845" fmla="*/ 1446328 h 1833421"/>
              <a:gd name="connsiteX1846" fmla="*/ 2175187 w 2746400"/>
              <a:gd name="connsiteY1846" fmla="*/ 1450231 h 1833421"/>
              <a:gd name="connsiteX1847" fmla="*/ 2179224 w 2746400"/>
              <a:gd name="connsiteY1847" fmla="*/ 1455474 h 1833421"/>
              <a:gd name="connsiteX1848" fmla="*/ 2181462 w 2746400"/>
              <a:gd name="connsiteY1848" fmla="*/ 1446328 h 1833421"/>
              <a:gd name="connsiteX1849" fmla="*/ 167709 w 2746400"/>
              <a:gd name="connsiteY1849" fmla="*/ 1445658 h 1833421"/>
              <a:gd name="connsiteX1850" fmla="*/ 167717 w 2746400"/>
              <a:gd name="connsiteY1850" fmla="*/ 1445667 h 1833421"/>
              <a:gd name="connsiteX1851" fmla="*/ 167707 w 2746400"/>
              <a:gd name="connsiteY1851" fmla="*/ 1445677 h 1833421"/>
              <a:gd name="connsiteX1852" fmla="*/ 167726 w 2746400"/>
              <a:gd name="connsiteY1852" fmla="*/ 1445696 h 1833421"/>
              <a:gd name="connsiteX1853" fmla="*/ 167731 w 2746400"/>
              <a:gd name="connsiteY1853" fmla="*/ 1445682 h 1833421"/>
              <a:gd name="connsiteX1854" fmla="*/ 167746 w 2746400"/>
              <a:gd name="connsiteY1854" fmla="*/ 1445697 h 1833421"/>
              <a:gd name="connsiteX1855" fmla="*/ 167401 w 2746400"/>
              <a:gd name="connsiteY1855" fmla="*/ 1446214 h 1833421"/>
              <a:gd name="connsiteX1856" fmla="*/ 167709 w 2746400"/>
              <a:gd name="connsiteY1856" fmla="*/ 1445658 h 1833421"/>
              <a:gd name="connsiteX1857" fmla="*/ 167749 w 2746400"/>
              <a:gd name="connsiteY1857" fmla="*/ 1445634 h 1833421"/>
              <a:gd name="connsiteX1858" fmla="*/ 167731 w 2746400"/>
              <a:gd name="connsiteY1858" fmla="*/ 1445682 h 1833421"/>
              <a:gd name="connsiteX1859" fmla="*/ 167717 w 2746400"/>
              <a:gd name="connsiteY1859" fmla="*/ 1445667 h 1833421"/>
              <a:gd name="connsiteX1860" fmla="*/ 465923 w 2746400"/>
              <a:gd name="connsiteY1860" fmla="*/ 1445505 h 1833421"/>
              <a:gd name="connsiteX1861" fmla="*/ 467645 w 2746400"/>
              <a:gd name="connsiteY1861" fmla="*/ 1445984 h 1833421"/>
              <a:gd name="connsiteX1862" fmla="*/ 465962 w 2746400"/>
              <a:gd name="connsiteY1862" fmla="*/ 1447974 h 1833421"/>
              <a:gd name="connsiteX1863" fmla="*/ 465004 w 2746400"/>
              <a:gd name="connsiteY1863" fmla="*/ 1446940 h 1833421"/>
              <a:gd name="connsiteX1864" fmla="*/ 465923 w 2746400"/>
              <a:gd name="connsiteY1864" fmla="*/ 1445505 h 1833421"/>
              <a:gd name="connsiteX1865" fmla="*/ 515996 w 2746400"/>
              <a:gd name="connsiteY1865" fmla="*/ 1444816 h 1833421"/>
              <a:gd name="connsiteX1866" fmla="*/ 516819 w 2746400"/>
              <a:gd name="connsiteY1866" fmla="*/ 1446060 h 1833421"/>
              <a:gd name="connsiteX1867" fmla="*/ 516303 w 2746400"/>
              <a:gd name="connsiteY1867" fmla="*/ 1446654 h 1833421"/>
              <a:gd name="connsiteX1868" fmla="*/ 514829 w 2746400"/>
              <a:gd name="connsiteY1868" fmla="*/ 1445830 h 1833421"/>
              <a:gd name="connsiteX1869" fmla="*/ 515996 w 2746400"/>
              <a:gd name="connsiteY1869" fmla="*/ 1444816 h 1833421"/>
              <a:gd name="connsiteX1870" fmla="*/ 2062700 w 2746400"/>
              <a:gd name="connsiteY1870" fmla="*/ 1444377 h 1833421"/>
              <a:gd name="connsiteX1871" fmla="*/ 2061169 w 2746400"/>
              <a:gd name="connsiteY1871" fmla="*/ 1445007 h 1833421"/>
              <a:gd name="connsiteX1872" fmla="*/ 2062144 w 2746400"/>
              <a:gd name="connsiteY1872" fmla="*/ 1446883 h 1833421"/>
              <a:gd name="connsiteX1873" fmla="*/ 2065033 w 2746400"/>
              <a:gd name="connsiteY1873" fmla="*/ 1446117 h 1833421"/>
              <a:gd name="connsiteX1874" fmla="*/ 2062700 w 2746400"/>
              <a:gd name="connsiteY1874" fmla="*/ 1444377 h 1833421"/>
              <a:gd name="connsiteX1875" fmla="*/ 168874 w 2746400"/>
              <a:gd name="connsiteY1875" fmla="*/ 1442616 h 1833421"/>
              <a:gd name="connsiteX1876" fmla="*/ 170022 w 2746400"/>
              <a:gd name="connsiteY1876" fmla="*/ 1443305 h 1833421"/>
              <a:gd name="connsiteX1877" fmla="*/ 167749 w 2746400"/>
              <a:gd name="connsiteY1877" fmla="*/ 1445634 h 1833421"/>
              <a:gd name="connsiteX1878" fmla="*/ 1671264 w 2746400"/>
              <a:gd name="connsiteY1878" fmla="*/ 1440626 h 1833421"/>
              <a:gd name="connsiteX1879" fmla="*/ 1671169 w 2746400"/>
              <a:gd name="connsiteY1879" fmla="*/ 1441200 h 1833421"/>
              <a:gd name="connsiteX1880" fmla="*/ 1671838 w 2746400"/>
              <a:gd name="connsiteY1880" fmla="*/ 1440989 h 1833421"/>
              <a:gd name="connsiteX1881" fmla="*/ 526710 w 2746400"/>
              <a:gd name="connsiteY1881" fmla="*/ 1438732 h 1833421"/>
              <a:gd name="connsiteX1882" fmla="*/ 528987 w 2746400"/>
              <a:gd name="connsiteY1882" fmla="*/ 1440532 h 1833421"/>
              <a:gd name="connsiteX1883" fmla="*/ 526079 w 2746400"/>
              <a:gd name="connsiteY1883" fmla="*/ 1442732 h 1833421"/>
              <a:gd name="connsiteX1884" fmla="*/ 524051 w 2746400"/>
              <a:gd name="connsiteY1884" fmla="*/ 1440551 h 1833421"/>
              <a:gd name="connsiteX1885" fmla="*/ 526710 w 2746400"/>
              <a:gd name="connsiteY1885" fmla="*/ 1438732 h 1833421"/>
              <a:gd name="connsiteX1886" fmla="*/ 2166097 w 2746400"/>
              <a:gd name="connsiteY1886" fmla="*/ 1438598 h 1833421"/>
              <a:gd name="connsiteX1887" fmla="*/ 2174133 w 2746400"/>
              <a:gd name="connsiteY1887" fmla="*/ 1441353 h 1833421"/>
              <a:gd name="connsiteX1888" fmla="*/ 2166097 w 2746400"/>
              <a:gd name="connsiteY1888" fmla="*/ 1438598 h 1833421"/>
              <a:gd name="connsiteX1889" fmla="*/ 232131 w 2746400"/>
              <a:gd name="connsiteY1889" fmla="*/ 1437068 h 1833421"/>
              <a:gd name="connsiteX1890" fmla="*/ 233718 w 2746400"/>
              <a:gd name="connsiteY1890" fmla="*/ 1438656 h 1833421"/>
              <a:gd name="connsiteX1891" fmla="*/ 231901 w 2746400"/>
              <a:gd name="connsiteY1891" fmla="*/ 1441143 h 1833421"/>
              <a:gd name="connsiteX1892" fmla="*/ 230312 w 2746400"/>
              <a:gd name="connsiteY1892" fmla="*/ 1438866 h 1833421"/>
              <a:gd name="connsiteX1893" fmla="*/ 232131 w 2746400"/>
              <a:gd name="connsiteY1893" fmla="*/ 1437068 h 1833421"/>
              <a:gd name="connsiteX1894" fmla="*/ 321961 w 2746400"/>
              <a:gd name="connsiteY1894" fmla="*/ 1434714 h 1833421"/>
              <a:gd name="connsiteX1895" fmla="*/ 323799 w 2746400"/>
              <a:gd name="connsiteY1895" fmla="*/ 1435651 h 1833421"/>
              <a:gd name="connsiteX1896" fmla="*/ 321483 w 2746400"/>
              <a:gd name="connsiteY1896" fmla="*/ 1441028 h 1833421"/>
              <a:gd name="connsiteX1897" fmla="*/ 318938 w 2746400"/>
              <a:gd name="connsiteY1897" fmla="*/ 1439688 h 1833421"/>
              <a:gd name="connsiteX1898" fmla="*/ 321961 w 2746400"/>
              <a:gd name="connsiteY1898" fmla="*/ 1434714 h 1833421"/>
              <a:gd name="connsiteX1899" fmla="*/ 2063828 w 2746400"/>
              <a:gd name="connsiteY1899" fmla="*/ 1433126 h 1833421"/>
              <a:gd name="connsiteX1900" fmla="*/ 2063158 w 2746400"/>
              <a:gd name="connsiteY1900" fmla="*/ 1433451 h 1833421"/>
              <a:gd name="connsiteX1901" fmla="*/ 2064076 w 2746400"/>
              <a:gd name="connsiteY1901" fmla="*/ 1434599 h 1833421"/>
              <a:gd name="connsiteX1902" fmla="*/ 2064708 w 2746400"/>
              <a:gd name="connsiteY1902" fmla="*/ 1434254 h 1833421"/>
              <a:gd name="connsiteX1903" fmla="*/ 2063828 w 2746400"/>
              <a:gd name="connsiteY1903" fmla="*/ 1433126 h 1833421"/>
              <a:gd name="connsiteX1904" fmla="*/ 2270452 w 2746400"/>
              <a:gd name="connsiteY1904" fmla="*/ 1431021 h 1833421"/>
              <a:gd name="connsiteX1905" fmla="*/ 2269783 w 2746400"/>
              <a:gd name="connsiteY1905" fmla="*/ 1431270 h 1833421"/>
              <a:gd name="connsiteX1906" fmla="*/ 2270395 w 2746400"/>
              <a:gd name="connsiteY1906" fmla="*/ 1431633 h 1833421"/>
              <a:gd name="connsiteX1907" fmla="*/ 2202298 w 2746400"/>
              <a:gd name="connsiteY1907" fmla="*/ 1430830 h 1833421"/>
              <a:gd name="connsiteX1908" fmla="*/ 2199027 w 2746400"/>
              <a:gd name="connsiteY1908" fmla="*/ 1436971 h 1833421"/>
              <a:gd name="connsiteX1909" fmla="*/ 2200577 w 2746400"/>
              <a:gd name="connsiteY1909" fmla="*/ 1437832 h 1833421"/>
              <a:gd name="connsiteX1910" fmla="*/ 2204251 w 2746400"/>
              <a:gd name="connsiteY1910" fmla="*/ 1431920 h 1833421"/>
              <a:gd name="connsiteX1911" fmla="*/ 2202298 w 2746400"/>
              <a:gd name="connsiteY1911" fmla="*/ 1430830 h 1833421"/>
              <a:gd name="connsiteX1912" fmla="*/ 389599 w 2746400"/>
              <a:gd name="connsiteY1912" fmla="*/ 1430448 h 1833421"/>
              <a:gd name="connsiteX1913" fmla="*/ 385620 w 2746400"/>
              <a:gd name="connsiteY1913" fmla="*/ 1439595 h 1833421"/>
              <a:gd name="connsiteX1914" fmla="*/ 389599 w 2746400"/>
              <a:gd name="connsiteY1914" fmla="*/ 1430448 h 1833421"/>
              <a:gd name="connsiteX1915" fmla="*/ 458424 w 2746400"/>
              <a:gd name="connsiteY1915" fmla="*/ 1429624 h 1833421"/>
              <a:gd name="connsiteX1916" fmla="*/ 460662 w 2746400"/>
              <a:gd name="connsiteY1916" fmla="*/ 1431500 h 1833421"/>
              <a:gd name="connsiteX1917" fmla="*/ 457792 w 2746400"/>
              <a:gd name="connsiteY1917" fmla="*/ 1433643 h 1833421"/>
              <a:gd name="connsiteX1918" fmla="*/ 455725 w 2746400"/>
              <a:gd name="connsiteY1918" fmla="*/ 1431500 h 1833421"/>
              <a:gd name="connsiteX1919" fmla="*/ 458424 w 2746400"/>
              <a:gd name="connsiteY1919" fmla="*/ 1429624 h 1833421"/>
              <a:gd name="connsiteX1920" fmla="*/ 507693 w 2746400"/>
              <a:gd name="connsiteY1920" fmla="*/ 1428993 h 1833421"/>
              <a:gd name="connsiteX1921" fmla="*/ 508916 w 2746400"/>
              <a:gd name="connsiteY1921" fmla="*/ 1430007 h 1833421"/>
              <a:gd name="connsiteX1922" fmla="*/ 507367 w 2746400"/>
              <a:gd name="connsiteY1922" fmla="*/ 1432418 h 1833421"/>
              <a:gd name="connsiteX1923" fmla="*/ 505587 w 2746400"/>
              <a:gd name="connsiteY1923" fmla="*/ 1430179 h 1833421"/>
              <a:gd name="connsiteX1924" fmla="*/ 507693 w 2746400"/>
              <a:gd name="connsiteY1924" fmla="*/ 1428993 h 1833421"/>
              <a:gd name="connsiteX1925" fmla="*/ 428843 w 2746400"/>
              <a:gd name="connsiteY1925" fmla="*/ 1428974 h 1833421"/>
              <a:gd name="connsiteX1926" fmla="*/ 423772 w 2746400"/>
              <a:gd name="connsiteY1926" fmla="*/ 1436532 h 1833421"/>
              <a:gd name="connsiteX1927" fmla="*/ 410130 w 2746400"/>
              <a:gd name="connsiteY1927" fmla="*/ 1448854 h 1833421"/>
              <a:gd name="connsiteX1928" fmla="*/ 406917 w 2746400"/>
              <a:gd name="connsiteY1928" fmla="*/ 1451016 h 1833421"/>
              <a:gd name="connsiteX1929" fmla="*/ 428843 w 2746400"/>
              <a:gd name="connsiteY1929" fmla="*/ 1428974 h 1833421"/>
              <a:gd name="connsiteX1930" fmla="*/ 329042 w 2746400"/>
              <a:gd name="connsiteY1930" fmla="*/ 1427405 h 1833421"/>
              <a:gd name="connsiteX1931" fmla="*/ 329234 w 2746400"/>
              <a:gd name="connsiteY1931" fmla="*/ 1428821 h 1833421"/>
              <a:gd name="connsiteX1932" fmla="*/ 328468 w 2746400"/>
              <a:gd name="connsiteY1932" fmla="*/ 1428840 h 1833421"/>
              <a:gd name="connsiteX1933" fmla="*/ 328218 w 2746400"/>
              <a:gd name="connsiteY1933" fmla="*/ 1427442 h 1833421"/>
              <a:gd name="connsiteX1934" fmla="*/ 329042 w 2746400"/>
              <a:gd name="connsiteY1934" fmla="*/ 1427405 h 1833421"/>
              <a:gd name="connsiteX1935" fmla="*/ 540639 w 2746400"/>
              <a:gd name="connsiteY1935" fmla="*/ 1424573 h 1833421"/>
              <a:gd name="connsiteX1936" fmla="*/ 540793 w 2746400"/>
              <a:gd name="connsiteY1936" fmla="*/ 1424612 h 1833421"/>
              <a:gd name="connsiteX1937" fmla="*/ 540755 w 2746400"/>
              <a:gd name="connsiteY1937" fmla="*/ 1424649 h 1833421"/>
              <a:gd name="connsiteX1938" fmla="*/ 540639 w 2746400"/>
              <a:gd name="connsiteY1938" fmla="*/ 1424573 h 1833421"/>
              <a:gd name="connsiteX1939" fmla="*/ 540870 w 2746400"/>
              <a:gd name="connsiteY1939" fmla="*/ 1424535 h 1833421"/>
              <a:gd name="connsiteX1940" fmla="*/ 540896 w 2746400"/>
              <a:gd name="connsiteY1940" fmla="*/ 1424562 h 1833421"/>
              <a:gd name="connsiteX1941" fmla="*/ 540831 w 2746400"/>
              <a:gd name="connsiteY1941" fmla="*/ 1424574 h 1833421"/>
              <a:gd name="connsiteX1942" fmla="*/ 185252 w 2746400"/>
              <a:gd name="connsiteY1942" fmla="*/ 1424018 h 1833421"/>
              <a:gd name="connsiteX1943" fmla="*/ 185138 w 2746400"/>
              <a:gd name="connsiteY1943" fmla="*/ 1425606 h 1833421"/>
              <a:gd name="connsiteX1944" fmla="*/ 183912 w 2746400"/>
              <a:gd name="connsiteY1944" fmla="*/ 1426525 h 1833421"/>
              <a:gd name="connsiteX1945" fmla="*/ 183511 w 2746400"/>
              <a:gd name="connsiteY1945" fmla="*/ 1425032 h 1833421"/>
              <a:gd name="connsiteX1946" fmla="*/ 185252 w 2746400"/>
              <a:gd name="connsiteY1946" fmla="*/ 1424018 h 1833421"/>
              <a:gd name="connsiteX1947" fmla="*/ 2169025 w 2746400"/>
              <a:gd name="connsiteY1947" fmla="*/ 1423616 h 1833421"/>
              <a:gd name="connsiteX1948" fmla="*/ 2165446 w 2746400"/>
              <a:gd name="connsiteY1948" fmla="*/ 1435996 h 1833421"/>
              <a:gd name="connsiteX1949" fmla="*/ 2169025 w 2746400"/>
              <a:gd name="connsiteY1949" fmla="*/ 1423616 h 1833421"/>
              <a:gd name="connsiteX1950" fmla="*/ 241083 w 2746400"/>
              <a:gd name="connsiteY1950" fmla="*/ 1422449 h 1833421"/>
              <a:gd name="connsiteX1951" fmla="*/ 241676 w 2746400"/>
              <a:gd name="connsiteY1951" fmla="*/ 1422544 h 1833421"/>
              <a:gd name="connsiteX1952" fmla="*/ 241295 w 2746400"/>
              <a:gd name="connsiteY1952" fmla="*/ 1423118 h 1833421"/>
              <a:gd name="connsiteX1953" fmla="*/ 367289 w 2746400"/>
              <a:gd name="connsiteY1953" fmla="*/ 1420497 h 1833421"/>
              <a:gd name="connsiteX1954" fmla="*/ 367997 w 2746400"/>
              <a:gd name="connsiteY1954" fmla="*/ 1420613 h 1833421"/>
              <a:gd name="connsiteX1955" fmla="*/ 367557 w 2746400"/>
              <a:gd name="connsiteY1955" fmla="*/ 1421283 h 1833421"/>
              <a:gd name="connsiteX1956" fmla="*/ 491487 w 2746400"/>
              <a:gd name="connsiteY1956" fmla="*/ 1420230 h 1833421"/>
              <a:gd name="connsiteX1957" fmla="*/ 492462 w 2746400"/>
              <a:gd name="connsiteY1957" fmla="*/ 1421244 h 1833421"/>
              <a:gd name="connsiteX1958" fmla="*/ 489840 w 2746400"/>
              <a:gd name="connsiteY1958" fmla="*/ 1424287 h 1833421"/>
              <a:gd name="connsiteX1959" fmla="*/ 488424 w 2746400"/>
              <a:gd name="connsiteY1959" fmla="*/ 1422737 h 1833421"/>
              <a:gd name="connsiteX1960" fmla="*/ 491487 w 2746400"/>
              <a:gd name="connsiteY1960" fmla="*/ 1420230 h 1833421"/>
              <a:gd name="connsiteX1961" fmla="*/ 2262454 w 2746400"/>
              <a:gd name="connsiteY1961" fmla="*/ 1418852 h 1833421"/>
              <a:gd name="connsiteX1962" fmla="*/ 2262550 w 2746400"/>
              <a:gd name="connsiteY1962" fmla="*/ 1418910 h 1833421"/>
              <a:gd name="connsiteX1963" fmla="*/ 2264463 w 2746400"/>
              <a:gd name="connsiteY1963" fmla="*/ 1420822 h 1833421"/>
              <a:gd name="connsiteX1964" fmla="*/ 2265018 w 2746400"/>
              <a:gd name="connsiteY1964" fmla="*/ 1421339 h 1833421"/>
              <a:gd name="connsiteX1965" fmla="*/ 2264501 w 2746400"/>
              <a:gd name="connsiteY1965" fmla="*/ 1420785 h 1833421"/>
              <a:gd name="connsiteX1966" fmla="*/ 2262568 w 2746400"/>
              <a:gd name="connsiteY1966" fmla="*/ 1418890 h 1833421"/>
              <a:gd name="connsiteX1967" fmla="*/ 2262454 w 2746400"/>
              <a:gd name="connsiteY1967" fmla="*/ 1418852 h 1833421"/>
              <a:gd name="connsiteX1968" fmla="*/ 468123 w 2746400"/>
              <a:gd name="connsiteY1968" fmla="*/ 1418106 h 1833421"/>
              <a:gd name="connsiteX1969" fmla="*/ 469673 w 2746400"/>
              <a:gd name="connsiteY1969" fmla="*/ 1419542 h 1833421"/>
              <a:gd name="connsiteX1970" fmla="*/ 464163 w 2746400"/>
              <a:gd name="connsiteY1970" fmla="*/ 1425358 h 1833421"/>
              <a:gd name="connsiteX1971" fmla="*/ 462708 w 2746400"/>
              <a:gd name="connsiteY1971" fmla="*/ 1424000 h 1833421"/>
              <a:gd name="connsiteX1972" fmla="*/ 468123 w 2746400"/>
              <a:gd name="connsiteY1972" fmla="*/ 1418106 h 1833421"/>
              <a:gd name="connsiteX1973" fmla="*/ 2302922 w 2746400"/>
              <a:gd name="connsiteY1973" fmla="*/ 1417818 h 1833421"/>
              <a:gd name="connsiteX1974" fmla="*/ 2303898 w 2746400"/>
              <a:gd name="connsiteY1974" fmla="*/ 1418948 h 1833421"/>
              <a:gd name="connsiteX1975" fmla="*/ 2303228 w 2746400"/>
              <a:gd name="connsiteY1975" fmla="*/ 1419369 h 1833421"/>
              <a:gd name="connsiteX1976" fmla="*/ 2302252 w 2746400"/>
              <a:gd name="connsiteY1976" fmla="*/ 1418202 h 1833421"/>
              <a:gd name="connsiteX1977" fmla="*/ 2302922 w 2746400"/>
              <a:gd name="connsiteY1977" fmla="*/ 1417818 h 1833421"/>
              <a:gd name="connsiteX1978" fmla="*/ 2029464 w 2746400"/>
              <a:gd name="connsiteY1978" fmla="*/ 1417628 h 1833421"/>
              <a:gd name="connsiteX1979" fmla="*/ 2028776 w 2746400"/>
              <a:gd name="connsiteY1979" fmla="*/ 1417857 h 1833421"/>
              <a:gd name="connsiteX1980" fmla="*/ 2029369 w 2746400"/>
              <a:gd name="connsiteY1980" fmla="*/ 1418239 h 1833421"/>
              <a:gd name="connsiteX1981" fmla="*/ 2017180 w 2746400"/>
              <a:gd name="connsiteY1981" fmla="*/ 1416633 h 1833421"/>
              <a:gd name="connsiteX1982" fmla="*/ 2016185 w 2746400"/>
              <a:gd name="connsiteY1982" fmla="*/ 1422105 h 1833421"/>
              <a:gd name="connsiteX1983" fmla="*/ 2018023 w 2746400"/>
              <a:gd name="connsiteY1983" fmla="*/ 1425836 h 1833421"/>
              <a:gd name="connsiteX1984" fmla="*/ 2017180 w 2746400"/>
              <a:gd name="connsiteY1984" fmla="*/ 1416633 h 1833421"/>
              <a:gd name="connsiteX1985" fmla="*/ 2252486 w 2746400"/>
              <a:gd name="connsiteY1985" fmla="*/ 1414547 h 1833421"/>
              <a:gd name="connsiteX1986" fmla="*/ 2253002 w 2746400"/>
              <a:gd name="connsiteY1986" fmla="*/ 1415082 h 1833421"/>
              <a:gd name="connsiteX1987" fmla="*/ 2253002 w 2746400"/>
              <a:gd name="connsiteY1987" fmla="*/ 1415160 h 1833421"/>
              <a:gd name="connsiteX1988" fmla="*/ 2251108 w 2746400"/>
              <a:gd name="connsiteY1988" fmla="*/ 1420803 h 1833421"/>
              <a:gd name="connsiteX1989" fmla="*/ 2251111 w 2746400"/>
              <a:gd name="connsiteY1989" fmla="*/ 1420827 h 1833421"/>
              <a:gd name="connsiteX1990" fmla="*/ 2252218 w 2746400"/>
              <a:gd name="connsiteY1990" fmla="*/ 1427558 h 1833421"/>
              <a:gd name="connsiteX1991" fmla="*/ 2253018 w 2746400"/>
              <a:gd name="connsiteY1991" fmla="*/ 1422734 h 1833421"/>
              <a:gd name="connsiteX1992" fmla="*/ 2253021 w 2746400"/>
              <a:gd name="connsiteY1992" fmla="*/ 1422717 h 1833421"/>
              <a:gd name="connsiteX1993" fmla="*/ 2253002 w 2746400"/>
              <a:gd name="connsiteY1993" fmla="*/ 1415160 h 1833421"/>
              <a:gd name="connsiteX1994" fmla="*/ 2253041 w 2746400"/>
              <a:gd name="connsiteY1994" fmla="*/ 1415045 h 1833421"/>
              <a:gd name="connsiteX1995" fmla="*/ 2276002 w 2746400"/>
              <a:gd name="connsiteY1995" fmla="*/ 1414528 h 1833421"/>
              <a:gd name="connsiteX1996" fmla="*/ 2270739 w 2746400"/>
              <a:gd name="connsiteY1996" fmla="*/ 1418297 h 1833421"/>
              <a:gd name="connsiteX1997" fmla="*/ 2276002 w 2746400"/>
              <a:gd name="connsiteY1997" fmla="*/ 1427673 h 1833421"/>
              <a:gd name="connsiteX1998" fmla="*/ 2276002 w 2746400"/>
              <a:gd name="connsiteY1998" fmla="*/ 1414528 h 1833421"/>
              <a:gd name="connsiteX1999" fmla="*/ 323818 w 2746400"/>
              <a:gd name="connsiteY1999" fmla="*/ 1411658 h 1833421"/>
              <a:gd name="connsiteX2000" fmla="*/ 325827 w 2746400"/>
              <a:gd name="connsiteY2000" fmla="*/ 1413514 h 1833421"/>
              <a:gd name="connsiteX2001" fmla="*/ 322766 w 2746400"/>
              <a:gd name="connsiteY2001" fmla="*/ 1416192 h 1833421"/>
              <a:gd name="connsiteX2002" fmla="*/ 321407 w 2746400"/>
              <a:gd name="connsiteY2002" fmla="*/ 1415025 h 1833421"/>
              <a:gd name="connsiteX2003" fmla="*/ 323818 w 2746400"/>
              <a:gd name="connsiteY2003" fmla="*/ 1411658 h 1833421"/>
              <a:gd name="connsiteX2004" fmla="*/ 2301046 w 2746400"/>
              <a:gd name="connsiteY2004" fmla="*/ 1400885 h 1833421"/>
              <a:gd name="connsiteX2005" fmla="*/ 2299957 w 2746400"/>
              <a:gd name="connsiteY2005" fmla="*/ 1401746 h 1833421"/>
              <a:gd name="connsiteX2006" fmla="*/ 2301105 w 2746400"/>
              <a:gd name="connsiteY2006" fmla="*/ 1402607 h 1833421"/>
              <a:gd name="connsiteX2007" fmla="*/ 2301659 w 2746400"/>
              <a:gd name="connsiteY2007" fmla="*/ 1401288 h 1833421"/>
              <a:gd name="connsiteX2008" fmla="*/ 2301046 w 2746400"/>
              <a:gd name="connsiteY2008" fmla="*/ 1400885 h 1833421"/>
              <a:gd name="connsiteX2009" fmla="*/ 529312 w 2746400"/>
              <a:gd name="connsiteY2009" fmla="*/ 1398551 h 1833421"/>
              <a:gd name="connsiteX2010" fmla="*/ 520244 w 2746400"/>
              <a:gd name="connsiteY2010" fmla="*/ 1403946 h 1833421"/>
              <a:gd name="connsiteX2011" fmla="*/ 529312 w 2746400"/>
              <a:gd name="connsiteY2011" fmla="*/ 1398551 h 1833421"/>
              <a:gd name="connsiteX2012" fmla="*/ 556215 w 2746400"/>
              <a:gd name="connsiteY2012" fmla="*/ 1398532 h 1833421"/>
              <a:gd name="connsiteX2013" fmla="*/ 555603 w 2746400"/>
              <a:gd name="connsiteY2013" fmla="*/ 1398819 h 1833421"/>
              <a:gd name="connsiteX2014" fmla="*/ 556215 w 2746400"/>
              <a:gd name="connsiteY2014" fmla="*/ 1399107 h 1833421"/>
              <a:gd name="connsiteX2015" fmla="*/ 387189 w 2746400"/>
              <a:gd name="connsiteY2015" fmla="*/ 1396218 h 1833421"/>
              <a:gd name="connsiteX2016" fmla="*/ 385849 w 2746400"/>
              <a:gd name="connsiteY2016" fmla="*/ 1399528 h 1833421"/>
              <a:gd name="connsiteX2017" fmla="*/ 376665 w 2746400"/>
              <a:gd name="connsiteY2017" fmla="*/ 1410740 h 1833421"/>
              <a:gd name="connsiteX2018" fmla="*/ 387189 w 2746400"/>
              <a:gd name="connsiteY2018" fmla="*/ 1396218 h 1833421"/>
              <a:gd name="connsiteX2019" fmla="*/ 487085 w 2746400"/>
              <a:gd name="connsiteY2019" fmla="*/ 1393519 h 1833421"/>
              <a:gd name="connsiteX2020" fmla="*/ 488291 w 2746400"/>
              <a:gd name="connsiteY2020" fmla="*/ 1394591 h 1833421"/>
              <a:gd name="connsiteX2021" fmla="*/ 487467 w 2746400"/>
              <a:gd name="connsiteY2021" fmla="*/ 1396007 h 1833421"/>
              <a:gd name="connsiteX2022" fmla="*/ 486032 w 2746400"/>
              <a:gd name="connsiteY2022" fmla="*/ 1395796 h 1833421"/>
              <a:gd name="connsiteX2023" fmla="*/ 487085 w 2746400"/>
              <a:gd name="connsiteY2023" fmla="*/ 1393519 h 1833421"/>
              <a:gd name="connsiteX2024" fmla="*/ 2293403 w 2746400"/>
              <a:gd name="connsiteY2024" fmla="*/ 1392028 h 1833421"/>
              <a:gd name="connsiteX2025" fmla="*/ 2293411 w 2746400"/>
              <a:gd name="connsiteY2025" fmla="*/ 1392039 h 1833421"/>
              <a:gd name="connsiteX2026" fmla="*/ 2293398 w 2746400"/>
              <a:gd name="connsiteY2026" fmla="*/ 1392030 h 1833421"/>
              <a:gd name="connsiteX2027" fmla="*/ 2293393 w 2746400"/>
              <a:gd name="connsiteY2027" fmla="*/ 1392027 h 1833421"/>
              <a:gd name="connsiteX2028" fmla="*/ 2293398 w 2746400"/>
              <a:gd name="connsiteY2028" fmla="*/ 1392030 h 1833421"/>
              <a:gd name="connsiteX2029" fmla="*/ 2293397 w 2746400"/>
              <a:gd name="connsiteY2029" fmla="*/ 1392030 h 1833421"/>
              <a:gd name="connsiteX2030" fmla="*/ 2202202 w 2746400"/>
              <a:gd name="connsiteY2030" fmla="*/ 1391778 h 1833421"/>
              <a:gd name="connsiteX2031" fmla="*/ 2200921 w 2746400"/>
              <a:gd name="connsiteY2031" fmla="*/ 1392351 h 1833421"/>
              <a:gd name="connsiteX2032" fmla="*/ 2201150 w 2746400"/>
              <a:gd name="connsiteY2032" fmla="*/ 1393059 h 1833421"/>
              <a:gd name="connsiteX2033" fmla="*/ 2202413 w 2746400"/>
              <a:gd name="connsiteY2033" fmla="*/ 1392486 h 1833421"/>
              <a:gd name="connsiteX2034" fmla="*/ 2202202 w 2746400"/>
              <a:gd name="connsiteY2034" fmla="*/ 1391778 h 1833421"/>
              <a:gd name="connsiteX2035" fmla="*/ 342646 w 2746400"/>
              <a:gd name="connsiteY2035" fmla="*/ 1389922 h 1833421"/>
              <a:gd name="connsiteX2036" fmla="*/ 343488 w 2746400"/>
              <a:gd name="connsiteY2036" fmla="*/ 1391797 h 1833421"/>
              <a:gd name="connsiteX2037" fmla="*/ 341479 w 2746400"/>
              <a:gd name="connsiteY2037" fmla="*/ 1392927 h 1833421"/>
              <a:gd name="connsiteX2038" fmla="*/ 340790 w 2746400"/>
              <a:gd name="connsiteY2038" fmla="*/ 1391472 h 1833421"/>
              <a:gd name="connsiteX2039" fmla="*/ 342646 w 2746400"/>
              <a:gd name="connsiteY2039" fmla="*/ 1389922 h 1833421"/>
              <a:gd name="connsiteX2040" fmla="*/ 2326227 w 2746400"/>
              <a:gd name="connsiteY2040" fmla="*/ 1389711 h 1833421"/>
              <a:gd name="connsiteX2041" fmla="*/ 2326838 w 2746400"/>
              <a:gd name="connsiteY2041" fmla="*/ 1390170 h 1833421"/>
              <a:gd name="connsiteX2042" fmla="*/ 2325843 w 2746400"/>
              <a:gd name="connsiteY2042" fmla="*/ 1391242 h 1833421"/>
              <a:gd name="connsiteX2043" fmla="*/ 2325232 w 2746400"/>
              <a:gd name="connsiteY2043" fmla="*/ 1390821 h 1833421"/>
              <a:gd name="connsiteX2044" fmla="*/ 2326227 w 2746400"/>
              <a:gd name="connsiteY2044" fmla="*/ 1389711 h 1833421"/>
              <a:gd name="connsiteX2045" fmla="*/ 2296358 w 2746400"/>
              <a:gd name="connsiteY2045" fmla="*/ 1388469 h 1833421"/>
              <a:gd name="connsiteX2046" fmla="*/ 2297927 w 2746400"/>
              <a:gd name="connsiteY2046" fmla="*/ 1390593 h 1833421"/>
              <a:gd name="connsiteX2047" fmla="*/ 2293403 w 2746400"/>
              <a:gd name="connsiteY2047" fmla="*/ 1392028 h 1833421"/>
              <a:gd name="connsiteX2048" fmla="*/ 2293363 w 2746400"/>
              <a:gd name="connsiteY2048" fmla="*/ 1391975 h 1833421"/>
              <a:gd name="connsiteX2049" fmla="*/ 389662 w 2746400"/>
              <a:gd name="connsiteY2049" fmla="*/ 1384464 h 1833421"/>
              <a:gd name="connsiteX2050" fmla="*/ 389658 w 2746400"/>
              <a:gd name="connsiteY2050" fmla="*/ 1384490 h 1833421"/>
              <a:gd name="connsiteX2051" fmla="*/ 389651 w 2746400"/>
              <a:gd name="connsiteY2051" fmla="*/ 1384476 h 1833421"/>
              <a:gd name="connsiteX2052" fmla="*/ 389638 w 2746400"/>
              <a:gd name="connsiteY2052" fmla="*/ 1384451 h 1833421"/>
              <a:gd name="connsiteX2053" fmla="*/ 389651 w 2746400"/>
              <a:gd name="connsiteY2053" fmla="*/ 1384476 h 1833421"/>
              <a:gd name="connsiteX2054" fmla="*/ 389649 w 2746400"/>
              <a:gd name="connsiteY2054" fmla="*/ 1384476 h 1833421"/>
              <a:gd name="connsiteX2055" fmla="*/ 477691 w 2746400"/>
              <a:gd name="connsiteY2055" fmla="*/ 1384221 h 1833421"/>
              <a:gd name="connsiteX2056" fmla="*/ 478667 w 2746400"/>
              <a:gd name="connsiteY2056" fmla="*/ 1386096 h 1833421"/>
              <a:gd name="connsiteX2057" fmla="*/ 467607 w 2746400"/>
              <a:gd name="connsiteY2057" fmla="*/ 1396983 h 1833421"/>
              <a:gd name="connsiteX2058" fmla="*/ 455726 w 2746400"/>
              <a:gd name="connsiteY2058" fmla="*/ 1409019 h 1833421"/>
              <a:gd name="connsiteX2059" fmla="*/ 432498 w 2746400"/>
              <a:gd name="connsiteY2059" fmla="*/ 1426545 h 1833421"/>
              <a:gd name="connsiteX2060" fmla="*/ 432095 w 2746400"/>
              <a:gd name="connsiteY2060" fmla="*/ 1419504 h 1833421"/>
              <a:gd name="connsiteX2061" fmla="*/ 445508 w 2746400"/>
              <a:gd name="connsiteY2061" fmla="*/ 1409190 h 1833421"/>
              <a:gd name="connsiteX2062" fmla="*/ 457007 w 2746400"/>
              <a:gd name="connsiteY2062" fmla="*/ 1402417 h 1833421"/>
              <a:gd name="connsiteX2063" fmla="*/ 452338 w 2746400"/>
              <a:gd name="connsiteY2063" fmla="*/ 1391166 h 1833421"/>
              <a:gd name="connsiteX2064" fmla="*/ 460547 w 2746400"/>
              <a:gd name="connsiteY2064" fmla="*/ 1396638 h 1833421"/>
              <a:gd name="connsiteX2065" fmla="*/ 460700 w 2746400"/>
              <a:gd name="connsiteY2065" fmla="*/ 1389866 h 1833421"/>
              <a:gd name="connsiteX2066" fmla="*/ 470764 w 2746400"/>
              <a:gd name="connsiteY2066" fmla="*/ 1384756 h 1833421"/>
              <a:gd name="connsiteX2067" fmla="*/ 477691 w 2746400"/>
              <a:gd name="connsiteY2067" fmla="*/ 1384221 h 1833421"/>
              <a:gd name="connsiteX2068" fmla="*/ 87231 w 2746400"/>
              <a:gd name="connsiteY2068" fmla="*/ 1383513 h 1833421"/>
              <a:gd name="connsiteX2069" fmla="*/ 88972 w 2746400"/>
              <a:gd name="connsiteY2069" fmla="*/ 1385598 h 1833421"/>
              <a:gd name="connsiteX2070" fmla="*/ 80630 w 2746400"/>
              <a:gd name="connsiteY2070" fmla="*/ 1393118 h 1833421"/>
              <a:gd name="connsiteX2071" fmla="*/ 87231 w 2746400"/>
              <a:gd name="connsiteY2071" fmla="*/ 1383513 h 1833421"/>
              <a:gd name="connsiteX2072" fmla="*/ 262743 w 2746400"/>
              <a:gd name="connsiteY2072" fmla="*/ 1383282 h 1833421"/>
              <a:gd name="connsiteX2073" fmla="*/ 264408 w 2746400"/>
              <a:gd name="connsiteY2073" fmla="*/ 1384296 h 1833421"/>
              <a:gd name="connsiteX2074" fmla="*/ 261614 w 2746400"/>
              <a:gd name="connsiteY2074" fmla="*/ 1389004 h 1833421"/>
              <a:gd name="connsiteX2075" fmla="*/ 259911 w 2746400"/>
              <a:gd name="connsiteY2075" fmla="*/ 1387645 h 1833421"/>
              <a:gd name="connsiteX2076" fmla="*/ 262743 w 2746400"/>
              <a:gd name="connsiteY2076" fmla="*/ 1383282 h 1833421"/>
              <a:gd name="connsiteX2077" fmla="*/ 2046589 w 2746400"/>
              <a:gd name="connsiteY2077" fmla="*/ 1383245 h 1833421"/>
              <a:gd name="connsiteX2078" fmla="*/ 2045938 w 2746400"/>
              <a:gd name="connsiteY2078" fmla="*/ 1383474 h 1833421"/>
              <a:gd name="connsiteX2079" fmla="*/ 2046532 w 2746400"/>
              <a:gd name="connsiteY2079" fmla="*/ 1383799 h 1833421"/>
              <a:gd name="connsiteX2080" fmla="*/ 536927 w 2746400"/>
              <a:gd name="connsiteY2080" fmla="*/ 1382576 h 1833421"/>
              <a:gd name="connsiteX2081" fmla="*/ 536927 w 2746400"/>
              <a:gd name="connsiteY2081" fmla="*/ 1397098 h 1833421"/>
              <a:gd name="connsiteX2082" fmla="*/ 524280 w 2746400"/>
              <a:gd name="connsiteY2082" fmla="*/ 1390497 h 1833421"/>
              <a:gd name="connsiteX2083" fmla="*/ 527372 w 2746400"/>
              <a:gd name="connsiteY2083" fmla="*/ 1382596 h 1833421"/>
              <a:gd name="connsiteX2084" fmla="*/ 530269 w 2746400"/>
              <a:gd name="connsiteY2084" fmla="*/ 1388277 h 1833421"/>
              <a:gd name="connsiteX2085" fmla="*/ 536927 w 2746400"/>
              <a:gd name="connsiteY2085" fmla="*/ 1382576 h 1833421"/>
              <a:gd name="connsiteX2086" fmla="*/ 527342 w 2746400"/>
              <a:gd name="connsiteY2086" fmla="*/ 1382537 h 1833421"/>
              <a:gd name="connsiteX2087" fmla="*/ 527380 w 2746400"/>
              <a:gd name="connsiteY2087" fmla="*/ 1382576 h 1833421"/>
              <a:gd name="connsiteX2088" fmla="*/ 527372 w 2746400"/>
              <a:gd name="connsiteY2088" fmla="*/ 1382596 h 1833421"/>
              <a:gd name="connsiteX2089" fmla="*/ 391551 w 2746400"/>
              <a:gd name="connsiteY2089" fmla="*/ 1382537 h 1833421"/>
              <a:gd name="connsiteX2090" fmla="*/ 389662 w 2746400"/>
              <a:gd name="connsiteY2090" fmla="*/ 1384464 h 1833421"/>
              <a:gd name="connsiteX2091" fmla="*/ 389674 w 2746400"/>
              <a:gd name="connsiteY2091" fmla="*/ 1384396 h 1833421"/>
              <a:gd name="connsiteX2092" fmla="*/ 391595 w 2746400"/>
              <a:gd name="connsiteY2092" fmla="*/ 1382520 h 1833421"/>
              <a:gd name="connsiteX2093" fmla="*/ 391570 w 2746400"/>
              <a:gd name="connsiteY2093" fmla="*/ 1382557 h 1833421"/>
              <a:gd name="connsiteX2094" fmla="*/ 391570 w 2746400"/>
              <a:gd name="connsiteY2094" fmla="*/ 1382537 h 1833421"/>
              <a:gd name="connsiteX2095" fmla="*/ 527508 w 2746400"/>
              <a:gd name="connsiteY2095" fmla="*/ 1382517 h 1833421"/>
              <a:gd name="connsiteX2096" fmla="*/ 527400 w 2746400"/>
              <a:gd name="connsiteY2096" fmla="*/ 1382576 h 1833421"/>
              <a:gd name="connsiteX2097" fmla="*/ 527361 w 2746400"/>
              <a:gd name="connsiteY2097" fmla="*/ 1382537 h 1833421"/>
              <a:gd name="connsiteX2098" fmla="*/ 537005 w 2746400"/>
              <a:gd name="connsiteY2098" fmla="*/ 1382440 h 1833421"/>
              <a:gd name="connsiteX2099" fmla="*/ 537068 w 2746400"/>
              <a:gd name="connsiteY2099" fmla="*/ 1382457 h 1833421"/>
              <a:gd name="connsiteX2100" fmla="*/ 537044 w 2746400"/>
              <a:gd name="connsiteY2100" fmla="*/ 1382479 h 1833421"/>
              <a:gd name="connsiteX2101" fmla="*/ 301604 w 2746400"/>
              <a:gd name="connsiteY2101" fmla="*/ 1381465 h 1833421"/>
              <a:gd name="connsiteX2102" fmla="*/ 303287 w 2746400"/>
              <a:gd name="connsiteY2102" fmla="*/ 1382996 h 1833421"/>
              <a:gd name="connsiteX2103" fmla="*/ 298141 w 2746400"/>
              <a:gd name="connsiteY2103" fmla="*/ 1389462 h 1833421"/>
              <a:gd name="connsiteX2104" fmla="*/ 301604 w 2746400"/>
              <a:gd name="connsiteY2104" fmla="*/ 1381465 h 1833421"/>
              <a:gd name="connsiteX2105" fmla="*/ 530652 w 2746400"/>
              <a:gd name="connsiteY2105" fmla="*/ 1380815 h 1833421"/>
              <a:gd name="connsiteX2106" fmla="*/ 531072 w 2746400"/>
              <a:gd name="connsiteY2106" fmla="*/ 1382040 h 1833421"/>
              <a:gd name="connsiteX2107" fmla="*/ 527508 w 2746400"/>
              <a:gd name="connsiteY2107" fmla="*/ 1382517 h 1833421"/>
              <a:gd name="connsiteX2108" fmla="*/ 461044 w 2746400"/>
              <a:gd name="connsiteY2108" fmla="*/ 1380432 h 1833421"/>
              <a:gd name="connsiteX2109" fmla="*/ 461695 w 2746400"/>
              <a:gd name="connsiteY2109" fmla="*/ 1380451 h 1833421"/>
              <a:gd name="connsiteX2110" fmla="*/ 461370 w 2746400"/>
              <a:gd name="connsiteY2110" fmla="*/ 1381101 h 1833421"/>
              <a:gd name="connsiteX2111" fmla="*/ 519153 w 2746400"/>
              <a:gd name="connsiteY2111" fmla="*/ 1379724 h 1833421"/>
              <a:gd name="connsiteX2112" fmla="*/ 521544 w 2746400"/>
              <a:gd name="connsiteY2112" fmla="*/ 1381275 h 1833421"/>
              <a:gd name="connsiteX2113" fmla="*/ 518445 w 2746400"/>
              <a:gd name="connsiteY2113" fmla="*/ 1383513 h 1833421"/>
              <a:gd name="connsiteX2114" fmla="*/ 516799 w 2746400"/>
              <a:gd name="connsiteY2114" fmla="*/ 1382021 h 1833421"/>
              <a:gd name="connsiteX2115" fmla="*/ 519153 w 2746400"/>
              <a:gd name="connsiteY2115" fmla="*/ 1379724 h 1833421"/>
              <a:gd name="connsiteX2116" fmla="*/ 500591 w 2746400"/>
              <a:gd name="connsiteY2116" fmla="*/ 1378715 h 1833421"/>
              <a:gd name="connsiteX2117" fmla="*/ 500613 w 2746400"/>
              <a:gd name="connsiteY2117" fmla="*/ 1378748 h 1833421"/>
              <a:gd name="connsiteX2118" fmla="*/ 500622 w 2746400"/>
              <a:gd name="connsiteY2118" fmla="*/ 1378725 h 1833421"/>
              <a:gd name="connsiteX2119" fmla="*/ 500631 w 2746400"/>
              <a:gd name="connsiteY2119" fmla="*/ 1378729 h 1833421"/>
              <a:gd name="connsiteX2120" fmla="*/ 500267 w 2746400"/>
              <a:gd name="connsiteY2120" fmla="*/ 1379266 h 1833421"/>
              <a:gd name="connsiteX2121" fmla="*/ 500692 w 2746400"/>
              <a:gd name="connsiteY2121" fmla="*/ 1378542 h 1833421"/>
              <a:gd name="connsiteX2122" fmla="*/ 500622 w 2746400"/>
              <a:gd name="connsiteY2122" fmla="*/ 1378725 h 1833421"/>
              <a:gd name="connsiteX2123" fmla="*/ 500593 w 2746400"/>
              <a:gd name="connsiteY2123" fmla="*/ 1378710 h 1833421"/>
              <a:gd name="connsiteX2124" fmla="*/ 500591 w 2746400"/>
              <a:gd name="connsiteY2124" fmla="*/ 1378715 h 1833421"/>
              <a:gd name="connsiteX2125" fmla="*/ 500574 w 2746400"/>
              <a:gd name="connsiteY2125" fmla="*/ 1378690 h 1833421"/>
              <a:gd name="connsiteX2126" fmla="*/ 2246209 w 2746400"/>
              <a:gd name="connsiteY2126" fmla="*/ 1376624 h 1833421"/>
              <a:gd name="connsiteX2127" fmla="*/ 2244201 w 2746400"/>
              <a:gd name="connsiteY2127" fmla="*/ 1376873 h 1833421"/>
              <a:gd name="connsiteX2128" fmla="*/ 2247294 w 2746400"/>
              <a:gd name="connsiteY2128" fmla="*/ 1407372 h 1833421"/>
              <a:gd name="connsiteX2129" fmla="*/ 2247262 w 2746400"/>
              <a:gd name="connsiteY2129" fmla="*/ 1407410 h 1833421"/>
              <a:gd name="connsiteX2130" fmla="*/ 2246784 w 2746400"/>
              <a:gd name="connsiteY2130" fmla="*/ 1407965 h 1833421"/>
              <a:gd name="connsiteX2131" fmla="*/ 2247301 w 2746400"/>
              <a:gd name="connsiteY2131" fmla="*/ 1407448 h 1833421"/>
              <a:gd name="connsiteX2132" fmla="*/ 2247294 w 2746400"/>
              <a:gd name="connsiteY2132" fmla="*/ 1407372 h 1833421"/>
              <a:gd name="connsiteX2133" fmla="*/ 2250094 w 2746400"/>
              <a:gd name="connsiteY2133" fmla="*/ 1403966 h 1833421"/>
              <a:gd name="connsiteX2134" fmla="*/ 2246209 w 2746400"/>
              <a:gd name="connsiteY2134" fmla="*/ 1376624 h 1833421"/>
              <a:gd name="connsiteX2135" fmla="*/ 146622 w 2746400"/>
              <a:gd name="connsiteY2135" fmla="*/ 1374845 h 1833421"/>
              <a:gd name="connsiteX2136" fmla="*/ 146630 w 2746400"/>
              <a:gd name="connsiteY2136" fmla="*/ 1374852 h 1833421"/>
              <a:gd name="connsiteX2137" fmla="*/ 146622 w 2746400"/>
              <a:gd name="connsiteY2137" fmla="*/ 1374864 h 1833421"/>
              <a:gd name="connsiteX2138" fmla="*/ 146736 w 2746400"/>
              <a:gd name="connsiteY2138" fmla="*/ 1374960 h 1833421"/>
              <a:gd name="connsiteX2139" fmla="*/ 146736 w 2746400"/>
              <a:gd name="connsiteY2139" fmla="*/ 1374960 h 1833421"/>
              <a:gd name="connsiteX2140" fmla="*/ 146736 w 2746400"/>
              <a:gd name="connsiteY2140" fmla="*/ 1374960 h 1833421"/>
              <a:gd name="connsiteX2141" fmla="*/ 145992 w 2746400"/>
              <a:gd name="connsiteY2141" fmla="*/ 1376949 h 1833421"/>
              <a:gd name="connsiteX2142" fmla="*/ 145416 w 2746400"/>
              <a:gd name="connsiteY2142" fmla="*/ 1376643 h 1833421"/>
              <a:gd name="connsiteX2143" fmla="*/ 146622 w 2746400"/>
              <a:gd name="connsiteY2143" fmla="*/ 1374845 h 1833421"/>
              <a:gd name="connsiteX2144" fmla="*/ 192428 w 2746400"/>
              <a:gd name="connsiteY2144" fmla="*/ 1374290 h 1833421"/>
              <a:gd name="connsiteX2145" fmla="*/ 194188 w 2746400"/>
              <a:gd name="connsiteY2145" fmla="*/ 1375496 h 1833421"/>
              <a:gd name="connsiteX2146" fmla="*/ 190515 w 2746400"/>
              <a:gd name="connsiteY2146" fmla="*/ 1381140 h 1833421"/>
              <a:gd name="connsiteX2147" fmla="*/ 189251 w 2746400"/>
              <a:gd name="connsiteY2147" fmla="*/ 1380375 h 1833421"/>
              <a:gd name="connsiteX2148" fmla="*/ 192428 w 2746400"/>
              <a:gd name="connsiteY2148" fmla="*/ 1374290 h 1833421"/>
              <a:gd name="connsiteX2149" fmla="*/ 2340634 w 2746400"/>
              <a:gd name="connsiteY2149" fmla="*/ 1373964 h 1833421"/>
              <a:gd name="connsiteX2150" fmla="*/ 2342068 w 2746400"/>
              <a:gd name="connsiteY2150" fmla="*/ 1374788 h 1833421"/>
              <a:gd name="connsiteX2151" fmla="*/ 2340940 w 2746400"/>
              <a:gd name="connsiteY2151" fmla="*/ 1375783 h 1833421"/>
              <a:gd name="connsiteX2152" fmla="*/ 2340136 w 2746400"/>
              <a:gd name="connsiteY2152" fmla="*/ 1374558 h 1833421"/>
              <a:gd name="connsiteX2153" fmla="*/ 2340634 w 2746400"/>
              <a:gd name="connsiteY2153" fmla="*/ 1373964 h 1833421"/>
              <a:gd name="connsiteX2154" fmla="*/ 2358159 w 2746400"/>
              <a:gd name="connsiteY2154" fmla="*/ 1370540 h 1833421"/>
              <a:gd name="connsiteX2155" fmla="*/ 2348612 w 2746400"/>
              <a:gd name="connsiteY2155" fmla="*/ 1388908 h 1833421"/>
              <a:gd name="connsiteX2156" fmla="*/ 2336366 w 2746400"/>
              <a:gd name="connsiteY2156" fmla="*/ 1396065 h 1833421"/>
              <a:gd name="connsiteX2157" fmla="*/ 2358159 w 2746400"/>
              <a:gd name="connsiteY2157" fmla="*/ 1370540 h 1833421"/>
              <a:gd name="connsiteX2158" fmla="*/ 508117 w 2746400"/>
              <a:gd name="connsiteY2158" fmla="*/ 1369281 h 1833421"/>
              <a:gd name="connsiteX2159" fmla="*/ 500692 w 2746400"/>
              <a:gd name="connsiteY2159" fmla="*/ 1378542 h 1833421"/>
              <a:gd name="connsiteX2160" fmla="*/ 502925 w 2746400"/>
              <a:gd name="connsiteY2160" fmla="*/ 1372759 h 1833421"/>
              <a:gd name="connsiteX2161" fmla="*/ 508227 w 2746400"/>
              <a:gd name="connsiteY2161" fmla="*/ 1369143 h 1833421"/>
              <a:gd name="connsiteX2162" fmla="*/ 508236 w 2746400"/>
              <a:gd name="connsiteY2162" fmla="*/ 1369152 h 1833421"/>
              <a:gd name="connsiteX2163" fmla="*/ 508227 w 2746400"/>
              <a:gd name="connsiteY2163" fmla="*/ 1369163 h 1833421"/>
              <a:gd name="connsiteX2164" fmla="*/ 508264 w 2746400"/>
              <a:gd name="connsiteY2164" fmla="*/ 1369181 h 1833421"/>
              <a:gd name="connsiteX2165" fmla="*/ 508265 w 2746400"/>
              <a:gd name="connsiteY2165" fmla="*/ 1369182 h 1833421"/>
              <a:gd name="connsiteX2166" fmla="*/ 508117 w 2746400"/>
              <a:gd name="connsiteY2166" fmla="*/ 1369281 h 1833421"/>
              <a:gd name="connsiteX2167" fmla="*/ 508303 w 2746400"/>
              <a:gd name="connsiteY2167" fmla="*/ 1369058 h 1833421"/>
              <a:gd name="connsiteX2168" fmla="*/ 508266 w 2746400"/>
              <a:gd name="connsiteY2168" fmla="*/ 1369182 h 1833421"/>
              <a:gd name="connsiteX2169" fmla="*/ 508264 w 2746400"/>
              <a:gd name="connsiteY2169" fmla="*/ 1369181 h 1833421"/>
              <a:gd name="connsiteX2170" fmla="*/ 508236 w 2746400"/>
              <a:gd name="connsiteY2170" fmla="*/ 1369152 h 1833421"/>
              <a:gd name="connsiteX2171" fmla="*/ 153740 w 2746400"/>
              <a:gd name="connsiteY2171" fmla="*/ 1363608 h 1833421"/>
              <a:gd name="connsiteX2172" fmla="*/ 146736 w 2746400"/>
              <a:gd name="connsiteY2172" fmla="*/ 1374960 h 1833421"/>
              <a:gd name="connsiteX2173" fmla="*/ 146630 w 2746400"/>
              <a:gd name="connsiteY2173" fmla="*/ 1374852 h 1833421"/>
              <a:gd name="connsiteX2174" fmla="*/ 186783 w 2746400"/>
              <a:gd name="connsiteY2174" fmla="*/ 1362772 h 1833421"/>
              <a:gd name="connsiteX2175" fmla="*/ 188487 w 2746400"/>
              <a:gd name="connsiteY2175" fmla="*/ 1363767 h 1833421"/>
              <a:gd name="connsiteX2176" fmla="*/ 181483 w 2746400"/>
              <a:gd name="connsiteY2176" fmla="*/ 1375477 h 1833421"/>
              <a:gd name="connsiteX2177" fmla="*/ 186783 w 2746400"/>
              <a:gd name="connsiteY2177" fmla="*/ 1362772 h 1833421"/>
              <a:gd name="connsiteX2178" fmla="*/ 448837 w 2746400"/>
              <a:gd name="connsiteY2178" fmla="*/ 1362408 h 1833421"/>
              <a:gd name="connsiteX2179" fmla="*/ 449795 w 2746400"/>
              <a:gd name="connsiteY2179" fmla="*/ 1363479 h 1833421"/>
              <a:gd name="connsiteX2180" fmla="*/ 448608 w 2746400"/>
              <a:gd name="connsiteY2180" fmla="*/ 1364245 h 1833421"/>
              <a:gd name="connsiteX2181" fmla="*/ 448053 w 2746400"/>
              <a:gd name="connsiteY2181" fmla="*/ 1363767 h 1833421"/>
              <a:gd name="connsiteX2182" fmla="*/ 448837 w 2746400"/>
              <a:gd name="connsiteY2182" fmla="*/ 1362408 h 1833421"/>
              <a:gd name="connsiteX2183" fmla="*/ 510409 w 2746400"/>
              <a:gd name="connsiteY2183" fmla="*/ 1361853 h 1833421"/>
              <a:gd name="connsiteX2184" fmla="*/ 512724 w 2746400"/>
              <a:gd name="connsiteY2184" fmla="*/ 1362867 h 1833421"/>
              <a:gd name="connsiteX2185" fmla="*/ 508303 w 2746400"/>
              <a:gd name="connsiteY2185" fmla="*/ 1369058 h 1833421"/>
              <a:gd name="connsiteX2186" fmla="*/ 529867 w 2746400"/>
              <a:gd name="connsiteY2186" fmla="*/ 1360418 h 1833421"/>
              <a:gd name="connsiteX2187" fmla="*/ 531283 w 2746400"/>
              <a:gd name="connsiteY2187" fmla="*/ 1361241 h 1833421"/>
              <a:gd name="connsiteX2188" fmla="*/ 531054 w 2746400"/>
              <a:gd name="connsiteY2188" fmla="*/ 1362676 h 1833421"/>
              <a:gd name="connsiteX2189" fmla="*/ 528795 w 2746400"/>
              <a:gd name="connsiteY2189" fmla="*/ 1361623 h 1833421"/>
              <a:gd name="connsiteX2190" fmla="*/ 529867 w 2746400"/>
              <a:gd name="connsiteY2190" fmla="*/ 1360418 h 1833421"/>
              <a:gd name="connsiteX2191" fmla="*/ 156219 w 2746400"/>
              <a:gd name="connsiteY2191" fmla="*/ 1359589 h 1833421"/>
              <a:gd name="connsiteX2192" fmla="*/ 156246 w 2746400"/>
              <a:gd name="connsiteY2192" fmla="*/ 1359614 h 1833421"/>
              <a:gd name="connsiteX2193" fmla="*/ 156250 w 2746400"/>
              <a:gd name="connsiteY2193" fmla="*/ 1359600 h 1833421"/>
              <a:gd name="connsiteX2194" fmla="*/ 156264 w 2746400"/>
              <a:gd name="connsiteY2194" fmla="*/ 1359615 h 1833421"/>
              <a:gd name="connsiteX2195" fmla="*/ 153740 w 2746400"/>
              <a:gd name="connsiteY2195" fmla="*/ 1363608 h 1833421"/>
              <a:gd name="connsiteX2196" fmla="*/ 156305 w 2746400"/>
              <a:gd name="connsiteY2196" fmla="*/ 1359437 h 1833421"/>
              <a:gd name="connsiteX2197" fmla="*/ 156250 w 2746400"/>
              <a:gd name="connsiteY2197" fmla="*/ 1359600 h 1833421"/>
              <a:gd name="connsiteX2198" fmla="*/ 156227 w 2746400"/>
              <a:gd name="connsiteY2198" fmla="*/ 1359576 h 1833421"/>
              <a:gd name="connsiteX2199" fmla="*/ 156219 w 2746400"/>
              <a:gd name="connsiteY2199" fmla="*/ 1359589 h 1833421"/>
              <a:gd name="connsiteX2200" fmla="*/ 156207 w 2746400"/>
              <a:gd name="connsiteY2200" fmla="*/ 1359576 h 1833421"/>
              <a:gd name="connsiteX2201" fmla="*/ 2332004 w 2746400"/>
              <a:gd name="connsiteY2201" fmla="*/ 1352210 h 1833421"/>
              <a:gd name="connsiteX2202" fmla="*/ 2327086 w 2746400"/>
              <a:gd name="connsiteY2202" fmla="*/ 1367345 h 1833421"/>
              <a:gd name="connsiteX2203" fmla="*/ 2332004 w 2746400"/>
              <a:gd name="connsiteY2203" fmla="*/ 1352210 h 1833421"/>
              <a:gd name="connsiteX2204" fmla="*/ 2368951 w 2746400"/>
              <a:gd name="connsiteY2204" fmla="*/ 1350392 h 1833421"/>
              <a:gd name="connsiteX2205" fmla="*/ 2370942 w 2746400"/>
              <a:gd name="connsiteY2205" fmla="*/ 1352267 h 1833421"/>
              <a:gd name="connsiteX2206" fmla="*/ 2368167 w 2746400"/>
              <a:gd name="connsiteY2206" fmla="*/ 1355176 h 1833421"/>
              <a:gd name="connsiteX2207" fmla="*/ 2366560 w 2746400"/>
              <a:gd name="connsiteY2207" fmla="*/ 1353759 h 1833421"/>
              <a:gd name="connsiteX2208" fmla="*/ 2368951 w 2746400"/>
              <a:gd name="connsiteY2208" fmla="*/ 1350392 h 1833421"/>
              <a:gd name="connsiteX2209" fmla="*/ 276690 w 2746400"/>
              <a:gd name="connsiteY2209" fmla="*/ 1350090 h 1833421"/>
              <a:gd name="connsiteX2210" fmla="*/ 268293 w 2746400"/>
              <a:gd name="connsiteY2210" fmla="*/ 1358715 h 1833421"/>
              <a:gd name="connsiteX2211" fmla="*/ 271598 w 2746400"/>
              <a:gd name="connsiteY2211" fmla="*/ 1352861 h 1833421"/>
              <a:gd name="connsiteX2212" fmla="*/ 276750 w 2746400"/>
              <a:gd name="connsiteY2212" fmla="*/ 1350030 h 1833421"/>
              <a:gd name="connsiteX2213" fmla="*/ 276768 w 2746400"/>
              <a:gd name="connsiteY2213" fmla="*/ 1350048 h 1833421"/>
              <a:gd name="connsiteX2214" fmla="*/ 276690 w 2746400"/>
              <a:gd name="connsiteY2214" fmla="*/ 1350090 h 1833421"/>
              <a:gd name="connsiteX2215" fmla="*/ 276779 w 2746400"/>
              <a:gd name="connsiteY2215" fmla="*/ 1349973 h 1833421"/>
              <a:gd name="connsiteX2216" fmla="*/ 276769 w 2746400"/>
              <a:gd name="connsiteY2216" fmla="*/ 1350049 h 1833421"/>
              <a:gd name="connsiteX2217" fmla="*/ 276768 w 2746400"/>
              <a:gd name="connsiteY2217" fmla="*/ 1350048 h 1833421"/>
              <a:gd name="connsiteX2218" fmla="*/ 276768 w 2746400"/>
              <a:gd name="connsiteY2218" fmla="*/ 1350048 h 1833421"/>
              <a:gd name="connsiteX2219" fmla="*/ 276750 w 2746400"/>
              <a:gd name="connsiteY2219" fmla="*/ 1350029 h 1833421"/>
              <a:gd name="connsiteX2220" fmla="*/ 276750 w 2746400"/>
              <a:gd name="connsiteY2220" fmla="*/ 1350030 h 1833421"/>
              <a:gd name="connsiteX2221" fmla="*/ 276749 w 2746400"/>
              <a:gd name="connsiteY2221" fmla="*/ 1350029 h 1833421"/>
              <a:gd name="connsiteX2222" fmla="*/ 2334032 w 2746400"/>
              <a:gd name="connsiteY2222" fmla="*/ 1347828 h 1833421"/>
              <a:gd name="connsiteX2223" fmla="*/ 2334663 w 2746400"/>
              <a:gd name="connsiteY2223" fmla="*/ 1347923 h 1833421"/>
              <a:gd name="connsiteX2224" fmla="*/ 2334262 w 2746400"/>
              <a:gd name="connsiteY2224" fmla="*/ 1348518 h 1833421"/>
              <a:gd name="connsiteX2225" fmla="*/ 277266 w 2746400"/>
              <a:gd name="connsiteY2225" fmla="*/ 1346279 h 1833421"/>
              <a:gd name="connsiteX2226" fmla="*/ 278491 w 2746400"/>
              <a:gd name="connsiteY2226" fmla="*/ 1346758 h 1833421"/>
              <a:gd name="connsiteX2227" fmla="*/ 276779 w 2746400"/>
              <a:gd name="connsiteY2227" fmla="*/ 1349973 h 1833421"/>
              <a:gd name="connsiteX2228" fmla="*/ 139007 w 2746400"/>
              <a:gd name="connsiteY2228" fmla="*/ 1346182 h 1833421"/>
              <a:gd name="connsiteX2229" fmla="*/ 139020 w 2746400"/>
              <a:gd name="connsiteY2229" fmla="*/ 1346189 h 1833421"/>
              <a:gd name="connsiteX2230" fmla="*/ 139007 w 2746400"/>
              <a:gd name="connsiteY2230" fmla="*/ 1346202 h 1833421"/>
              <a:gd name="connsiteX2231" fmla="*/ 139032 w 2746400"/>
              <a:gd name="connsiteY2231" fmla="*/ 1346214 h 1833421"/>
              <a:gd name="connsiteX2232" fmla="*/ 134339 w 2746400"/>
              <a:gd name="connsiteY2232" fmla="*/ 1350870 h 1833421"/>
              <a:gd name="connsiteX2233" fmla="*/ 139007 w 2746400"/>
              <a:gd name="connsiteY2233" fmla="*/ 1346182 h 1833421"/>
              <a:gd name="connsiteX2234" fmla="*/ 139080 w 2746400"/>
              <a:gd name="connsiteY2234" fmla="*/ 1346127 h 1833421"/>
              <a:gd name="connsiteX2235" fmla="*/ 139046 w 2746400"/>
              <a:gd name="connsiteY2235" fmla="*/ 1346221 h 1833421"/>
              <a:gd name="connsiteX2236" fmla="*/ 139032 w 2746400"/>
              <a:gd name="connsiteY2236" fmla="*/ 1346214 h 1833421"/>
              <a:gd name="connsiteX2237" fmla="*/ 139046 w 2746400"/>
              <a:gd name="connsiteY2237" fmla="*/ 1346201 h 1833421"/>
              <a:gd name="connsiteX2238" fmla="*/ 139020 w 2746400"/>
              <a:gd name="connsiteY2238" fmla="*/ 1346189 h 1833421"/>
              <a:gd name="connsiteX2239" fmla="*/ 2344002 w 2746400"/>
              <a:gd name="connsiteY2239" fmla="*/ 1344116 h 1833421"/>
              <a:gd name="connsiteX2240" fmla="*/ 2344594 w 2746400"/>
              <a:gd name="connsiteY2240" fmla="*/ 1345704 h 1833421"/>
              <a:gd name="connsiteX2241" fmla="*/ 2343331 w 2746400"/>
              <a:gd name="connsiteY2241" fmla="*/ 1346699 h 1833421"/>
              <a:gd name="connsiteX2242" fmla="*/ 2342452 w 2746400"/>
              <a:gd name="connsiteY2242" fmla="*/ 1344480 h 1833421"/>
              <a:gd name="connsiteX2243" fmla="*/ 2344002 w 2746400"/>
              <a:gd name="connsiteY2243" fmla="*/ 1344116 h 1833421"/>
              <a:gd name="connsiteX2244" fmla="*/ 140154 w 2746400"/>
              <a:gd name="connsiteY2244" fmla="*/ 1343141 h 1833421"/>
              <a:gd name="connsiteX2245" fmla="*/ 141302 w 2746400"/>
              <a:gd name="connsiteY2245" fmla="*/ 1343811 h 1833421"/>
              <a:gd name="connsiteX2246" fmla="*/ 139080 w 2746400"/>
              <a:gd name="connsiteY2246" fmla="*/ 1346127 h 1833421"/>
              <a:gd name="connsiteX2247" fmla="*/ 361224 w 2746400"/>
              <a:gd name="connsiteY2247" fmla="*/ 1343025 h 1833421"/>
              <a:gd name="connsiteX2248" fmla="*/ 361128 w 2746400"/>
              <a:gd name="connsiteY2248" fmla="*/ 1343658 h 1833421"/>
              <a:gd name="connsiteX2249" fmla="*/ 360535 w 2746400"/>
              <a:gd name="connsiteY2249" fmla="*/ 1343255 h 1833421"/>
              <a:gd name="connsiteX2250" fmla="*/ 332467 w 2746400"/>
              <a:gd name="connsiteY2250" fmla="*/ 1342719 h 1833421"/>
              <a:gd name="connsiteX2251" fmla="*/ 319341 w 2746400"/>
              <a:gd name="connsiteY2251" fmla="*/ 1354640 h 1833421"/>
              <a:gd name="connsiteX2252" fmla="*/ 332467 w 2746400"/>
              <a:gd name="connsiteY2252" fmla="*/ 1342719 h 1833421"/>
              <a:gd name="connsiteX2253" fmla="*/ 465215 w 2746400"/>
              <a:gd name="connsiteY2253" fmla="*/ 1342682 h 1833421"/>
              <a:gd name="connsiteX2254" fmla="*/ 465981 w 2746400"/>
              <a:gd name="connsiteY2254" fmla="*/ 1343677 h 1833421"/>
              <a:gd name="connsiteX2255" fmla="*/ 465235 w 2746400"/>
              <a:gd name="connsiteY2255" fmla="*/ 1343945 h 1833421"/>
              <a:gd name="connsiteX2256" fmla="*/ 464430 w 2746400"/>
              <a:gd name="connsiteY2256" fmla="*/ 1342988 h 1833421"/>
              <a:gd name="connsiteX2257" fmla="*/ 465215 w 2746400"/>
              <a:gd name="connsiteY2257" fmla="*/ 1342682 h 1833421"/>
              <a:gd name="connsiteX2258" fmla="*/ 173448 w 2746400"/>
              <a:gd name="connsiteY2258" fmla="*/ 1340480 h 1833421"/>
              <a:gd name="connsiteX2259" fmla="*/ 173448 w 2746400"/>
              <a:gd name="connsiteY2259" fmla="*/ 1340481 h 1833421"/>
              <a:gd name="connsiteX2260" fmla="*/ 173447 w 2746400"/>
              <a:gd name="connsiteY2260" fmla="*/ 1340481 h 1833421"/>
              <a:gd name="connsiteX2261" fmla="*/ 489123 w 2746400"/>
              <a:gd name="connsiteY2261" fmla="*/ 1340465 h 1833421"/>
              <a:gd name="connsiteX2262" fmla="*/ 489147 w 2746400"/>
              <a:gd name="connsiteY2262" fmla="*/ 1340467 h 1833421"/>
              <a:gd name="connsiteX2263" fmla="*/ 489133 w 2746400"/>
              <a:gd name="connsiteY2263" fmla="*/ 1340481 h 1833421"/>
              <a:gd name="connsiteX2264" fmla="*/ 489131 w 2746400"/>
              <a:gd name="connsiteY2264" fmla="*/ 1340480 h 1833421"/>
              <a:gd name="connsiteX2265" fmla="*/ 489095 w 2746400"/>
              <a:gd name="connsiteY2265" fmla="*/ 1340462 h 1833421"/>
              <a:gd name="connsiteX2266" fmla="*/ 489131 w 2746400"/>
              <a:gd name="connsiteY2266" fmla="*/ 1340480 h 1833421"/>
              <a:gd name="connsiteX2267" fmla="*/ 489132 w 2746400"/>
              <a:gd name="connsiteY2267" fmla="*/ 1340481 h 1833421"/>
              <a:gd name="connsiteX2268" fmla="*/ 488596 w 2746400"/>
              <a:gd name="connsiteY2268" fmla="*/ 1340998 h 1833421"/>
              <a:gd name="connsiteX2269" fmla="*/ 489094 w 2746400"/>
              <a:gd name="connsiteY2269" fmla="*/ 1340461 h 1833421"/>
              <a:gd name="connsiteX2270" fmla="*/ 489096 w 2746400"/>
              <a:gd name="connsiteY2270" fmla="*/ 1340461 h 1833421"/>
              <a:gd name="connsiteX2271" fmla="*/ 489095 w 2746400"/>
              <a:gd name="connsiteY2271" fmla="*/ 1340462 h 1833421"/>
              <a:gd name="connsiteX2272" fmla="*/ 173466 w 2746400"/>
              <a:gd name="connsiteY2272" fmla="*/ 1340444 h 1833421"/>
              <a:gd name="connsiteX2273" fmla="*/ 173466 w 2746400"/>
              <a:gd name="connsiteY2273" fmla="*/ 1340459 h 1833421"/>
              <a:gd name="connsiteX2274" fmla="*/ 173448 w 2746400"/>
              <a:gd name="connsiteY2274" fmla="*/ 1340480 h 1833421"/>
              <a:gd name="connsiteX2275" fmla="*/ 173466 w 2746400"/>
              <a:gd name="connsiteY2275" fmla="*/ 1340443 h 1833421"/>
              <a:gd name="connsiteX2276" fmla="*/ 173466 w 2746400"/>
              <a:gd name="connsiteY2276" fmla="*/ 1340444 h 1833421"/>
              <a:gd name="connsiteX2277" fmla="*/ 173447 w 2746400"/>
              <a:gd name="connsiteY2277" fmla="*/ 1340481 h 1833421"/>
              <a:gd name="connsiteX2278" fmla="*/ 173424 w 2746400"/>
              <a:gd name="connsiteY2278" fmla="*/ 1340479 h 1833421"/>
              <a:gd name="connsiteX2279" fmla="*/ 489113 w 2746400"/>
              <a:gd name="connsiteY2279" fmla="*/ 1340442 h 1833421"/>
              <a:gd name="connsiteX2280" fmla="*/ 489123 w 2746400"/>
              <a:gd name="connsiteY2280" fmla="*/ 1340465 h 1833421"/>
              <a:gd name="connsiteX2281" fmla="*/ 489096 w 2746400"/>
              <a:gd name="connsiteY2281" fmla="*/ 1340461 h 1833421"/>
              <a:gd name="connsiteX2282" fmla="*/ 165994 w 2746400"/>
              <a:gd name="connsiteY2282" fmla="*/ 1339816 h 1833421"/>
              <a:gd name="connsiteX2283" fmla="*/ 173424 w 2746400"/>
              <a:gd name="connsiteY2283" fmla="*/ 1340479 h 1833421"/>
              <a:gd name="connsiteX2284" fmla="*/ 164052 w 2746400"/>
              <a:gd name="connsiteY2284" fmla="*/ 1348441 h 1833421"/>
              <a:gd name="connsiteX2285" fmla="*/ 156305 w 2746400"/>
              <a:gd name="connsiteY2285" fmla="*/ 1359437 h 1833421"/>
              <a:gd name="connsiteX2286" fmla="*/ 161297 w 2746400"/>
              <a:gd name="connsiteY2286" fmla="*/ 1344633 h 1833421"/>
              <a:gd name="connsiteX2287" fmla="*/ 165994 w 2746400"/>
              <a:gd name="connsiteY2287" fmla="*/ 1339816 h 1833421"/>
              <a:gd name="connsiteX2288" fmla="*/ 232493 w 2746400"/>
              <a:gd name="connsiteY2288" fmla="*/ 1339104 h 1833421"/>
              <a:gd name="connsiteX2289" fmla="*/ 233430 w 2746400"/>
              <a:gd name="connsiteY2289" fmla="*/ 1340136 h 1833421"/>
              <a:gd name="connsiteX2290" fmla="*/ 230733 w 2746400"/>
              <a:gd name="connsiteY2290" fmla="*/ 1343141 h 1833421"/>
              <a:gd name="connsiteX2291" fmla="*/ 229393 w 2746400"/>
              <a:gd name="connsiteY2291" fmla="*/ 1341495 h 1833421"/>
              <a:gd name="connsiteX2292" fmla="*/ 232493 w 2746400"/>
              <a:gd name="connsiteY2292" fmla="*/ 1339104 h 1833421"/>
              <a:gd name="connsiteX2293" fmla="*/ 2382231 w 2746400"/>
              <a:gd name="connsiteY2293" fmla="*/ 1336674 h 1833421"/>
              <a:gd name="connsiteX2294" fmla="*/ 2384794 w 2746400"/>
              <a:gd name="connsiteY2294" fmla="*/ 1338951 h 1833421"/>
              <a:gd name="connsiteX2295" fmla="*/ 2377982 w 2746400"/>
              <a:gd name="connsiteY2295" fmla="*/ 1345992 h 1833421"/>
              <a:gd name="connsiteX2296" fmla="*/ 2382231 w 2746400"/>
              <a:gd name="connsiteY2296" fmla="*/ 1336674 h 1833421"/>
              <a:gd name="connsiteX2297" fmla="*/ 493476 w 2746400"/>
              <a:gd name="connsiteY2297" fmla="*/ 1335867 h 1833421"/>
              <a:gd name="connsiteX2298" fmla="*/ 499827 w 2746400"/>
              <a:gd name="connsiteY2298" fmla="*/ 1338012 h 1833421"/>
              <a:gd name="connsiteX2299" fmla="*/ 494762 w 2746400"/>
              <a:gd name="connsiteY2299" fmla="*/ 1341096 h 1833421"/>
              <a:gd name="connsiteX2300" fmla="*/ 489147 w 2746400"/>
              <a:gd name="connsiteY2300" fmla="*/ 1340467 h 1833421"/>
              <a:gd name="connsiteX2301" fmla="*/ 130263 w 2746400"/>
              <a:gd name="connsiteY2301" fmla="*/ 1335716 h 1833421"/>
              <a:gd name="connsiteX2302" fmla="*/ 125078 w 2746400"/>
              <a:gd name="connsiteY2302" fmla="*/ 1348210 h 1833421"/>
              <a:gd name="connsiteX2303" fmla="*/ 130263 w 2746400"/>
              <a:gd name="connsiteY2303" fmla="*/ 1335716 h 1833421"/>
              <a:gd name="connsiteX2304" fmla="*/ 333500 w 2746400"/>
              <a:gd name="connsiteY2304" fmla="*/ 1334186 h 1833421"/>
              <a:gd name="connsiteX2305" fmla="*/ 334628 w 2746400"/>
              <a:gd name="connsiteY2305" fmla="*/ 1335239 h 1833421"/>
              <a:gd name="connsiteX2306" fmla="*/ 334150 w 2746400"/>
              <a:gd name="connsiteY2306" fmla="*/ 1335869 h 1833421"/>
              <a:gd name="connsiteX2307" fmla="*/ 333060 w 2746400"/>
              <a:gd name="connsiteY2307" fmla="*/ 1334836 h 1833421"/>
              <a:gd name="connsiteX2308" fmla="*/ 333500 w 2746400"/>
              <a:gd name="connsiteY2308" fmla="*/ 1334186 h 1833421"/>
              <a:gd name="connsiteX2309" fmla="*/ 473500 w 2746400"/>
              <a:gd name="connsiteY2309" fmla="*/ 1332559 h 1833421"/>
              <a:gd name="connsiteX2310" fmla="*/ 469615 w 2746400"/>
              <a:gd name="connsiteY2310" fmla="*/ 1344308 h 1833421"/>
              <a:gd name="connsiteX2311" fmla="*/ 473500 w 2746400"/>
              <a:gd name="connsiteY2311" fmla="*/ 1332559 h 1833421"/>
              <a:gd name="connsiteX2312" fmla="*/ 287827 w 2746400"/>
              <a:gd name="connsiteY2312" fmla="*/ 1332369 h 1833421"/>
              <a:gd name="connsiteX2313" fmla="*/ 282738 w 2746400"/>
              <a:gd name="connsiteY2313" fmla="*/ 1339983 h 1833421"/>
              <a:gd name="connsiteX2314" fmla="*/ 287827 w 2746400"/>
              <a:gd name="connsiteY2314" fmla="*/ 1332369 h 1833421"/>
              <a:gd name="connsiteX2315" fmla="*/ 259494 w 2746400"/>
              <a:gd name="connsiteY2315" fmla="*/ 1330782 h 1833421"/>
              <a:gd name="connsiteX2316" fmla="*/ 259567 w 2746400"/>
              <a:gd name="connsiteY2316" fmla="*/ 1330876 h 1833421"/>
              <a:gd name="connsiteX2317" fmla="*/ 260084 w 2746400"/>
              <a:gd name="connsiteY2317" fmla="*/ 1331432 h 1833421"/>
              <a:gd name="connsiteX2318" fmla="*/ 259528 w 2746400"/>
              <a:gd name="connsiteY2318" fmla="*/ 1330915 h 1833421"/>
              <a:gd name="connsiteX2319" fmla="*/ 480407 w 2746400"/>
              <a:gd name="connsiteY2319" fmla="*/ 1326743 h 1833421"/>
              <a:gd name="connsiteX2320" fmla="*/ 480616 w 2746400"/>
              <a:gd name="connsiteY2320" fmla="*/ 1327452 h 1833421"/>
              <a:gd name="connsiteX2321" fmla="*/ 479355 w 2746400"/>
              <a:gd name="connsiteY2321" fmla="*/ 1328044 h 1833421"/>
              <a:gd name="connsiteX2322" fmla="*/ 479125 w 2746400"/>
              <a:gd name="connsiteY2322" fmla="*/ 1327317 h 1833421"/>
              <a:gd name="connsiteX2323" fmla="*/ 480407 w 2746400"/>
              <a:gd name="connsiteY2323" fmla="*/ 1326743 h 1833421"/>
              <a:gd name="connsiteX2324" fmla="*/ 258438 w 2746400"/>
              <a:gd name="connsiteY2324" fmla="*/ 1326686 h 1833421"/>
              <a:gd name="connsiteX2325" fmla="*/ 259494 w 2746400"/>
              <a:gd name="connsiteY2325" fmla="*/ 1330782 h 1833421"/>
              <a:gd name="connsiteX2326" fmla="*/ 256926 w 2746400"/>
              <a:gd name="connsiteY2326" fmla="*/ 1327470 h 1833421"/>
              <a:gd name="connsiteX2327" fmla="*/ 258438 w 2746400"/>
              <a:gd name="connsiteY2327" fmla="*/ 1326686 h 1833421"/>
              <a:gd name="connsiteX2328" fmla="*/ 213360 w 2746400"/>
              <a:gd name="connsiteY2328" fmla="*/ 1326168 h 1833421"/>
              <a:gd name="connsiteX2329" fmla="*/ 216248 w 2746400"/>
              <a:gd name="connsiteY2329" fmla="*/ 1328904 h 1833421"/>
              <a:gd name="connsiteX2330" fmla="*/ 212804 w 2746400"/>
              <a:gd name="connsiteY2330" fmla="*/ 1331775 h 1833421"/>
              <a:gd name="connsiteX2331" fmla="*/ 210796 w 2746400"/>
              <a:gd name="connsiteY2331" fmla="*/ 1329210 h 1833421"/>
              <a:gd name="connsiteX2332" fmla="*/ 213360 w 2746400"/>
              <a:gd name="connsiteY2332" fmla="*/ 1326168 h 1833421"/>
              <a:gd name="connsiteX2333" fmla="*/ 188649 w 2746400"/>
              <a:gd name="connsiteY2333" fmla="*/ 1323400 h 1833421"/>
              <a:gd name="connsiteX2334" fmla="*/ 174021 w 2746400"/>
              <a:gd name="connsiteY2334" fmla="*/ 1350144 h 1833421"/>
              <a:gd name="connsiteX2335" fmla="*/ 173466 w 2746400"/>
              <a:gd name="connsiteY2335" fmla="*/ 1340459 h 1833421"/>
              <a:gd name="connsiteX2336" fmla="*/ 2320540 w 2746400"/>
              <a:gd name="connsiteY2336" fmla="*/ 1323396 h 1833421"/>
              <a:gd name="connsiteX2337" fmla="*/ 2315282 w 2746400"/>
              <a:gd name="connsiteY2337" fmla="*/ 1330531 h 1833421"/>
              <a:gd name="connsiteX2338" fmla="*/ 2324542 w 2746400"/>
              <a:gd name="connsiteY2338" fmla="*/ 1325556 h 1833421"/>
              <a:gd name="connsiteX2339" fmla="*/ 2327815 w 2746400"/>
              <a:gd name="connsiteY2339" fmla="*/ 1332828 h 1833421"/>
              <a:gd name="connsiteX2340" fmla="*/ 2329957 w 2746400"/>
              <a:gd name="connsiteY2340" fmla="*/ 1331373 h 1833421"/>
              <a:gd name="connsiteX2341" fmla="*/ 2330875 w 2746400"/>
              <a:gd name="connsiteY2341" fmla="*/ 1324485 h 1833421"/>
              <a:gd name="connsiteX2342" fmla="*/ 2320540 w 2746400"/>
              <a:gd name="connsiteY2342" fmla="*/ 1323396 h 1833421"/>
              <a:gd name="connsiteX2343" fmla="*/ 242254 w 2746400"/>
              <a:gd name="connsiteY2343" fmla="*/ 1323329 h 1833421"/>
              <a:gd name="connsiteX2344" fmla="*/ 238961 w 2746400"/>
              <a:gd name="connsiteY2344" fmla="*/ 1329785 h 1833421"/>
              <a:gd name="connsiteX2345" fmla="*/ 236855 w 2746400"/>
              <a:gd name="connsiteY2345" fmla="*/ 1328255 h 1833421"/>
              <a:gd name="connsiteX2346" fmla="*/ 242308 w 2746400"/>
              <a:gd name="connsiteY2346" fmla="*/ 1323222 h 1833421"/>
              <a:gd name="connsiteX2347" fmla="*/ 242328 w 2746400"/>
              <a:gd name="connsiteY2347" fmla="*/ 1323261 h 1833421"/>
              <a:gd name="connsiteX2348" fmla="*/ 242254 w 2746400"/>
              <a:gd name="connsiteY2348" fmla="*/ 1323329 h 1833421"/>
              <a:gd name="connsiteX2349" fmla="*/ 188821 w 2746400"/>
              <a:gd name="connsiteY2349" fmla="*/ 1323130 h 1833421"/>
              <a:gd name="connsiteX2350" fmla="*/ 188773 w 2746400"/>
              <a:gd name="connsiteY2350" fmla="*/ 1323261 h 1833421"/>
              <a:gd name="connsiteX2351" fmla="*/ 188772 w 2746400"/>
              <a:gd name="connsiteY2351" fmla="*/ 1323261 h 1833421"/>
              <a:gd name="connsiteX2352" fmla="*/ 188649 w 2746400"/>
              <a:gd name="connsiteY2352" fmla="*/ 1323400 h 1833421"/>
              <a:gd name="connsiteX2353" fmla="*/ 188735 w 2746400"/>
              <a:gd name="connsiteY2353" fmla="*/ 1323242 h 1833421"/>
              <a:gd name="connsiteX2354" fmla="*/ 188736 w 2746400"/>
              <a:gd name="connsiteY2354" fmla="*/ 1323243 h 1833421"/>
              <a:gd name="connsiteX2355" fmla="*/ 175475 w 2746400"/>
              <a:gd name="connsiteY2355" fmla="*/ 1322592 h 1833421"/>
              <a:gd name="connsiteX2356" fmla="*/ 177370 w 2746400"/>
              <a:gd name="connsiteY2356" fmla="*/ 1324448 h 1833421"/>
              <a:gd name="connsiteX2357" fmla="*/ 172165 w 2746400"/>
              <a:gd name="connsiteY2357" fmla="*/ 1328676 h 1833421"/>
              <a:gd name="connsiteX2358" fmla="*/ 170979 w 2746400"/>
              <a:gd name="connsiteY2358" fmla="*/ 1327394 h 1833421"/>
              <a:gd name="connsiteX2359" fmla="*/ 175475 w 2746400"/>
              <a:gd name="connsiteY2359" fmla="*/ 1322592 h 1833421"/>
              <a:gd name="connsiteX2360" fmla="*/ 344789 w 2746400"/>
              <a:gd name="connsiteY2360" fmla="*/ 1322323 h 1833421"/>
              <a:gd name="connsiteX2361" fmla="*/ 346664 w 2746400"/>
              <a:gd name="connsiteY2361" fmla="*/ 1323031 h 1833421"/>
              <a:gd name="connsiteX2362" fmla="*/ 345650 w 2746400"/>
              <a:gd name="connsiteY2362" fmla="*/ 1325365 h 1833421"/>
              <a:gd name="connsiteX2363" fmla="*/ 344233 w 2746400"/>
              <a:gd name="connsiteY2363" fmla="*/ 1324830 h 1833421"/>
              <a:gd name="connsiteX2364" fmla="*/ 344789 w 2746400"/>
              <a:gd name="connsiteY2364" fmla="*/ 1322323 h 1833421"/>
              <a:gd name="connsiteX2365" fmla="*/ 246135 w 2746400"/>
              <a:gd name="connsiteY2365" fmla="*/ 1319396 h 1833421"/>
              <a:gd name="connsiteX2366" fmla="*/ 246174 w 2746400"/>
              <a:gd name="connsiteY2366" fmla="*/ 1319435 h 1833421"/>
              <a:gd name="connsiteX2367" fmla="*/ 242347 w 2746400"/>
              <a:gd name="connsiteY2367" fmla="*/ 1323261 h 1833421"/>
              <a:gd name="connsiteX2368" fmla="*/ 242308 w 2746400"/>
              <a:gd name="connsiteY2368" fmla="*/ 1323222 h 1833421"/>
              <a:gd name="connsiteX2369" fmla="*/ 246135 w 2746400"/>
              <a:gd name="connsiteY2369" fmla="*/ 1319396 h 1833421"/>
              <a:gd name="connsiteX2370" fmla="*/ 513221 w 2746400"/>
              <a:gd name="connsiteY2370" fmla="*/ 1318305 h 1833421"/>
              <a:gd name="connsiteX2371" fmla="*/ 508227 w 2746400"/>
              <a:gd name="connsiteY2371" fmla="*/ 1326226 h 1833421"/>
              <a:gd name="connsiteX2372" fmla="*/ 506621 w 2746400"/>
              <a:gd name="connsiteY2372" fmla="*/ 1324524 h 1833421"/>
              <a:gd name="connsiteX2373" fmla="*/ 513221 w 2746400"/>
              <a:gd name="connsiteY2373" fmla="*/ 1318305 h 1833421"/>
              <a:gd name="connsiteX2374" fmla="*/ 248069 w 2746400"/>
              <a:gd name="connsiteY2374" fmla="*/ 1317482 h 1833421"/>
              <a:gd name="connsiteX2375" fmla="*/ 248070 w 2746400"/>
              <a:gd name="connsiteY2375" fmla="*/ 1317483 h 1833421"/>
              <a:gd name="connsiteX2376" fmla="*/ 248069 w 2746400"/>
              <a:gd name="connsiteY2376" fmla="*/ 1317483 h 1833421"/>
              <a:gd name="connsiteX2377" fmla="*/ 248081 w 2746400"/>
              <a:gd name="connsiteY2377" fmla="*/ 1317507 h 1833421"/>
              <a:gd name="connsiteX2378" fmla="*/ 246174 w 2746400"/>
              <a:gd name="connsiteY2378" fmla="*/ 1319433 h 1833421"/>
              <a:gd name="connsiteX2379" fmla="*/ 246155 w 2746400"/>
              <a:gd name="connsiteY2379" fmla="*/ 1319396 h 1833421"/>
              <a:gd name="connsiteX2380" fmla="*/ 248069 w 2746400"/>
              <a:gd name="connsiteY2380" fmla="*/ 1317482 h 1833421"/>
              <a:gd name="connsiteX2381" fmla="*/ 248138 w 2746400"/>
              <a:gd name="connsiteY2381" fmla="*/ 1317411 h 1833421"/>
              <a:gd name="connsiteX2382" fmla="*/ 248088 w 2746400"/>
              <a:gd name="connsiteY2382" fmla="*/ 1317521 h 1833421"/>
              <a:gd name="connsiteX2383" fmla="*/ 248081 w 2746400"/>
              <a:gd name="connsiteY2383" fmla="*/ 1317507 h 1833421"/>
              <a:gd name="connsiteX2384" fmla="*/ 248088 w 2746400"/>
              <a:gd name="connsiteY2384" fmla="*/ 1317501 h 1833421"/>
              <a:gd name="connsiteX2385" fmla="*/ 248070 w 2746400"/>
              <a:gd name="connsiteY2385" fmla="*/ 1317483 h 1833421"/>
              <a:gd name="connsiteX2386" fmla="*/ 75789 w 2746400"/>
              <a:gd name="connsiteY2386" fmla="*/ 1317329 h 1833421"/>
              <a:gd name="connsiteX2387" fmla="*/ 77280 w 2746400"/>
              <a:gd name="connsiteY2387" fmla="*/ 1317999 h 1833421"/>
              <a:gd name="connsiteX2388" fmla="*/ 75578 w 2746400"/>
              <a:gd name="connsiteY2388" fmla="*/ 1319796 h 1833421"/>
              <a:gd name="connsiteX2389" fmla="*/ 74794 w 2746400"/>
              <a:gd name="connsiteY2389" fmla="*/ 1318630 h 1833421"/>
              <a:gd name="connsiteX2390" fmla="*/ 75789 w 2746400"/>
              <a:gd name="connsiteY2390" fmla="*/ 1317329 h 1833421"/>
              <a:gd name="connsiteX2391" fmla="*/ 151902 w 2746400"/>
              <a:gd name="connsiteY2391" fmla="*/ 1316391 h 1833421"/>
              <a:gd name="connsiteX2392" fmla="*/ 153585 w 2746400"/>
              <a:gd name="connsiteY2392" fmla="*/ 1317310 h 1833421"/>
              <a:gd name="connsiteX2393" fmla="*/ 145742 w 2746400"/>
              <a:gd name="connsiteY2393" fmla="*/ 1332234 h 1833421"/>
              <a:gd name="connsiteX2394" fmla="*/ 143751 w 2746400"/>
              <a:gd name="connsiteY2394" fmla="*/ 1331144 h 1833421"/>
              <a:gd name="connsiteX2395" fmla="*/ 151902 w 2746400"/>
              <a:gd name="connsiteY2395" fmla="*/ 1316391 h 1833421"/>
              <a:gd name="connsiteX2396" fmla="*/ 529159 w 2746400"/>
              <a:gd name="connsiteY2396" fmla="*/ 1316277 h 1833421"/>
              <a:gd name="connsiteX2397" fmla="*/ 529103 w 2746400"/>
              <a:gd name="connsiteY2397" fmla="*/ 1316850 h 1833421"/>
              <a:gd name="connsiteX2398" fmla="*/ 529753 w 2746400"/>
              <a:gd name="connsiteY2398" fmla="*/ 1316621 h 1833421"/>
              <a:gd name="connsiteX2399" fmla="*/ 394152 w 2746400"/>
              <a:gd name="connsiteY2399" fmla="*/ 1315129 h 1833421"/>
              <a:gd name="connsiteX2400" fmla="*/ 397731 w 2746400"/>
              <a:gd name="connsiteY2400" fmla="*/ 1318152 h 1833421"/>
              <a:gd name="connsiteX2401" fmla="*/ 394707 w 2746400"/>
              <a:gd name="connsiteY2401" fmla="*/ 1320621 h 1833421"/>
              <a:gd name="connsiteX2402" fmla="*/ 392163 w 2746400"/>
              <a:gd name="connsiteY2402" fmla="*/ 1317731 h 1833421"/>
              <a:gd name="connsiteX2403" fmla="*/ 394152 w 2746400"/>
              <a:gd name="connsiteY2403" fmla="*/ 1315129 h 1833421"/>
              <a:gd name="connsiteX2404" fmla="*/ 250077 w 2746400"/>
              <a:gd name="connsiteY2404" fmla="*/ 1313197 h 1833421"/>
              <a:gd name="connsiteX2405" fmla="*/ 251341 w 2746400"/>
              <a:gd name="connsiteY2405" fmla="*/ 1314058 h 1833421"/>
              <a:gd name="connsiteX2406" fmla="*/ 248138 w 2746400"/>
              <a:gd name="connsiteY2406" fmla="*/ 1317411 h 1833421"/>
              <a:gd name="connsiteX2407" fmla="*/ 2327834 w 2746400"/>
              <a:gd name="connsiteY2407" fmla="*/ 1312641 h 1833421"/>
              <a:gd name="connsiteX2408" fmla="*/ 2327145 w 2746400"/>
              <a:gd name="connsiteY2408" fmla="*/ 1312967 h 1833421"/>
              <a:gd name="connsiteX2409" fmla="*/ 2328063 w 2746400"/>
              <a:gd name="connsiteY2409" fmla="*/ 1314114 h 1833421"/>
              <a:gd name="connsiteX2410" fmla="*/ 2328733 w 2746400"/>
              <a:gd name="connsiteY2410" fmla="*/ 1313770 h 1833421"/>
              <a:gd name="connsiteX2411" fmla="*/ 2327834 w 2746400"/>
              <a:gd name="connsiteY2411" fmla="*/ 1312641 h 1833421"/>
              <a:gd name="connsiteX2412" fmla="*/ 336236 w 2746400"/>
              <a:gd name="connsiteY2412" fmla="*/ 1311225 h 1833421"/>
              <a:gd name="connsiteX2413" fmla="*/ 339375 w 2746400"/>
              <a:gd name="connsiteY2413" fmla="*/ 1312086 h 1833421"/>
              <a:gd name="connsiteX2414" fmla="*/ 337116 w 2746400"/>
              <a:gd name="connsiteY2414" fmla="*/ 1318669 h 1833421"/>
              <a:gd name="connsiteX2415" fmla="*/ 334572 w 2746400"/>
              <a:gd name="connsiteY2415" fmla="*/ 1317961 h 1833421"/>
              <a:gd name="connsiteX2416" fmla="*/ 336236 w 2746400"/>
              <a:gd name="connsiteY2416" fmla="*/ 1311225 h 1833421"/>
              <a:gd name="connsiteX2417" fmla="*/ 319226 w 2746400"/>
              <a:gd name="connsiteY2417" fmla="*/ 1307094 h 1833421"/>
              <a:gd name="connsiteX2418" fmla="*/ 319226 w 2746400"/>
              <a:gd name="connsiteY2418" fmla="*/ 1307916 h 1833421"/>
              <a:gd name="connsiteX2419" fmla="*/ 317830 w 2746400"/>
              <a:gd name="connsiteY2419" fmla="*/ 1308126 h 1833421"/>
              <a:gd name="connsiteX2420" fmla="*/ 317791 w 2746400"/>
              <a:gd name="connsiteY2420" fmla="*/ 1307342 h 1833421"/>
              <a:gd name="connsiteX2421" fmla="*/ 319226 w 2746400"/>
              <a:gd name="connsiteY2421" fmla="*/ 1307094 h 1833421"/>
              <a:gd name="connsiteX2422" fmla="*/ 2402397 w 2746400"/>
              <a:gd name="connsiteY2422" fmla="*/ 1306386 h 1833421"/>
              <a:gd name="connsiteX2423" fmla="*/ 2403736 w 2746400"/>
              <a:gd name="connsiteY2423" fmla="*/ 1309161 h 1833421"/>
              <a:gd name="connsiteX2424" fmla="*/ 2401900 w 2746400"/>
              <a:gd name="connsiteY2424" fmla="*/ 1310748 h 1833421"/>
              <a:gd name="connsiteX2425" fmla="*/ 2401134 w 2746400"/>
              <a:gd name="connsiteY2425" fmla="*/ 1309237 h 1833421"/>
              <a:gd name="connsiteX2426" fmla="*/ 2402397 w 2746400"/>
              <a:gd name="connsiteY2426" fmla="*/ 1306386 h 1833421"/>
              <a:gd name="connsiteX2427" fmla="*/ 503616 w 2746400"/>
              <a:gd name="connsiteY2427" fmla="*/ 1305792 h 1833421"/>
              <a:gd name="connsiteX2428" fmla="*/ 493801 w 2746400"/>
              <a:gd name="connsiteY2428" fmla="*/ 1314307 h 1833421"/>
              <a:gd name="connsiteX2429" fmla="*/ 503616 w 2746400"/>
              <a:gd name="connsiteY2429" fmla="*/ 1305792 h 1833421"/>
              <a:gd name="connsiteX2430" fmla="*/ 1525867 w 2746400"/>
              <a:gd name="connsiteY2430" fmla="*/ 1304739 h 1833421"/>
              <a:gd name="connsiteX2431" fmla="*/ 1525772 w 2746400"/>
              <a:gd name="connsiteY2431" fmla="*/ 1305294 h 1833421"/>
              <a:gd name="connsiteX2432" fmla="*/ 1526422 w 2746400"/>
              <a:gd name="connsiteY2432" fmla="*/ 1305102 h 1833421"/>
              <a:gd name="connsiteX2433" fmla="*/ 2342031 w 2746400"/>
              <a:gd name="connsiteY2433" fmla="*/ 1303687 h 1833421"/>
              <a:gd name="connsiteX2434" fmla="*/ 2341649 w 2746400"/>
              <a:gd name="connsiteY2434" fmla="*/ 1304280 h 1833421"/>
              <a:gd name="connsiteX2435" fmla="*/ 2342260 w 2746400"/>
              <a:gd name="connsiteY2435" fmla="*/ 1304376 h 1833421"/>
              <a:gd name="connsiteX2436" fmla="*/ 136155 w 2746400"/>
              <a:gd name="connsiteY2436" fmla="*/ 1302233 h 1833421"/>
              <a:gd name="connsiteX2437" fmla="*/ 127010 w 2746400"/>
              <a:gd name="connsiteY2437" fmla="*/ 1316067 h 1833421"/>
              <a:gd name="connsiteX2438" fmla="*/ 136155 w 2746400"/>
              <a:gd name="connsiteY2438" fmla="*/ 1302233 h 1833421"/>
              <a:gd name="connsiteX2439" fmla="*/ 445107 w 2746400"/>
              <a:gd name="connsiteY2439" fmla="*/ 1300282 h 1833421"/>
              <a:gd name="connsiteX2440" fmla="*/ 452683 w 2746400"/>
              <a:gd name="connsiteY2440" fmla="*/ 1311017 h 1833421"/>
              <a:gd name="connsiteX2441" fmla="*/ 442026 w 2746400"/>
              <a:gd name="connsiteY2441" fmla="*/ 1313197 h 1833421"/>
              <a:gd name="connsiteX2442" fmla="*/ 435080 w 2746400"/>
              <a:gd name="connsiteY2442" fmla="*/ 1327663 h 1833421"/>
              <a:gd name="connsiteX2443" fmla="*/ 428613 w 2746400"/>
              <a:gd name="connsiteY2443" fmla="*/ 1341419 h 1833421"/>
              <a:gd name="connsiteX2444" fmla="*/ 408121 w 2746400"/>
              <a:gd name="connsiteY2444" fmla="*/ 1361796 h 1833421"/>
              <a:gd name="connsiteX2445" fmla="*/ 402888 w 2746400"/>
              <a:gd name="connsiteY2445" fmla="*/ 1374629 h 1833421"/>
              <a:gd name="connsiteX2446" fmla="*/ 391595 w 2746400"/>
              <a:gd name="connsiteY2446" fmla="*/ 1382520 h 1833421"/>
              <a:gd name="connsiteX2447" fmla="*/ 399164 w 2746400"/>
              <a:gd name="connsiteY2447" fmla="*/ 1371117 h 1833421"/>
              <a:gd name="connsiteX2448" fmla="*/ 399224 w 2746400"/>
              <a:gd name="connsiteY2448" fmla="*/ 1371077 h 1833421"/>
              <a:gd name="connsiteX2449" fmla="*/ 399550 w 2746400"/>
              <a:gd name="connsiteY2449" fmla="*/ 1370522 h 1833421"/>
              <a:gd name="connsiteX2450" fmla="*/ 399204 w 2746400"/>
              <a:gd name="connsiteY2450" fmla="*/ 1371057 h 1833421"/>
              <a:gd name="connsiteX2451" fmla="*/ 399164 w 2746400"/>
              <a:gd name="connsiteY2451" fmla="*/ 1371117 h 1833421"/>
              <a:gd name="connsiteX2452" fmla="*/ 391033 w 2746400"/>
              <a:gd name="connsiteY2452" fmla="*/ 1376584 h 1833421"/>
              <a:gd name="connsiteX2453" fmla="*/ 389674 w 2746400"/>
              <a:gd name="connsiteY2453" fmla="*/ 1384396 h 1833421"/>
              <a:gd name="connsiteX2454" fmla="*/ 389619 w 2746400"/>
              <a:gd name="connsiteY2454" fmla="*/ 1384451 h 1833421"/>
              <a:gd name="connsiteX2455" fmla="*/ 389637 w 2746400"/>
              <a:gd name="connsiteY2455" fmla="*/ 1384488 h 1833421"/>
              <a:gd name="connsiteX2456" fmla="*/ 389649 w 2746400"/>
              <a:gd name="connsiteY2456" fmla="*/ 1384476 h 1833421"/>
              <a:gd name="connsiteX2457" fmla="*/ 392336 w 2746400"/>
              <a:gd name="connsiteY2457" fmla="*/ 1390362 h 1833421"/>
              <a:gd name="connsiteX2458" fmla="*/ 390881 w 2746400"/>
              <a:gd name="connsiteY2458" fmla="*/ 1391320 h 1833421"/>
              <a:gd name="connsiteX2459" fmla="*/ 365109 w 2746400"/>
              <a:gd name="connsiteY2459" fmla="*/ 1404905 h 1833421"/>
              <a:gd name="connsiteX2460" fmla="*/ 333825 w 2746400"/>
              <a:gd name="connsiteY2460" fmla="*/ 1439268 h 1833421"/>
              <a:gd name="connsiteX2461" fmla="*/ 330210 w 2746400"/>
              <a:gd name="connsiteY2461" fmla="*/ 1441067 h 1833421"/>
              <a:gd name="connsiteX2462" fmla="*/ 336829 w 2746400"/>
              <a:gd name="connsiteY2462" fmla="*/ 1432917 h 1833421"/>
              <a:gd name="connsiteX2463" fmla="*/ 332984 w 2746400"/>
              <a:gd name="connsiteY2463" fmla="*/ 1423197 h 1833421"/>
              <a:gd name="connsiteX2464" fmla="*/ 339546 w 2746400"/>
              <a:gd name="connsiteY2464" fmla="*/ 1416079 h 1833421"/>
              <a:gd name="connsiteX2465" fmla="*/ 356824 w 2746400"/>
              <a:gd name="connsiteY2465" fmla="*/ 1402360 h 1833421"/>
              <a:gd name="connsiteX2466" fmla="*/ 346836 w 2746400"/>
              <a:gd name="connsiteY2466" fmla="*/ 1409688 h 1833421"/>
              <a:gd name="connsiteX2467" fmla="*/ 352557 w 2746400"/>
              <a:gd name="connsiteY2467" fmla="*/ 1397672 h 1833421"/>
              <a:gd name="connsiteX2468" fmla="*/ 362946 w 2746400"/>
              <a:gd name="connsiteY2468" fmla="*/ 1397538 h 1833421"/>
              <a:gd name="connsiteX2469" fmla="*/ 366314 w 2746400"/>
              <a:gd name="connsiteY2469" fmla="*/ 1381543 h 1833421"/>
              <a:gd name="connsiteX2470" fmla="*/ 381564 w 2746400"/>
              <a:gd name="connsiteY2470" fmla="*/ 1386115 h 1833421"/>
              <a:gd name="connsiteX2471" fmla="*/ 384108 w 2746400"/>
              <a:gd name="connsiteY2471" fmla="*/ 1375803 h 1833421"/>
              <a:gd name="connsiteX2472" fmla="*/ 393886 w 2746400"/>
              <a:gd name="connsiteY2472" fmla="*/ 1366045 h 1833421"/>
              <a:gd name="connsiteX2473" fmla="*/ 402342 w 2746400"/>
              <a:gd name="connsiteY2473" fmla="*/ 1358678 h 1833421"/>
              <a:gd name="connsiteX2474" fmla="*/ 400449 w 2746400"/>
              <a:gd name="connsiteY2474" fmla="*/ 1355310 h 1833421"/>
              <a:gd name="connsiteX2475" fmla="*/ 404505 w 2746400"/>
              <a:gd name="connsiteY2475" fmla="*/ 1352307 h 1833421"/>
              <a:gd name="connsiteX2476" fmla="*/ 424576 w 2746400"/>
              <a:gd name="connsiteY2476" fmla="*/ 1342013 h 1833421"/>
              <a:gd name="connsiteX2477" fmla="*/ 419736 w 2746400"/>
              <a:gd name="connsiteY2477" fmla="*/ 1336827 h 1833421"/>
              <a:gd name="connsiteX2478" fmla="*/ 431769 w 2746400"/>
              <a:gd name="connsiteY2478" fmla="*/ 1322305 h 1833421"/>
              <a:gd name="connsiteX2479" fmla="*/ 435635 w 2746400"/>
              <a:gd name="connsiteY2479" fmla="*/ 1310978 h 1833421"/>
              <a:gd name="connsiteX2480" fmla="*/ 445125 w 2746400"/>
              <a:gd name="connsiteY2480" fmla="*/ 1300340 h 1833421"/>
              <a:gd name="connsiteX2481" fmla="*/ 410512 w 2746400"/>
              <a:gd name="connsiteY2481" fmla="*/ 1299018 h 1833421"/>
              <a:gd name="connsiteX2482" fmla="*/ 411124 w 2746400"/>
              <a:gd name="connsiteY2482" fmla="*/ 1299345 h 1833421"/>
              <a:gd name="connsiteX2483" fmla="*/ 410512 w 2746400"/>
              <a:gd name="connsiteY2483" fmla="*/ 1299651 h 1833421"/>
              <a:gd name="connsiteX2484" fmla="*/ 202071 w 2746400"/>
              <a:gd name="connsiteY2484" fmla="*/ 1298942 h 1833421"/>
              <a:gd name="connsiteX2485" fmla="*/ 200211 w 2746400"/>
              <a:gd name="connsiteY2485" fmla="*/ 1308150 h 1833421"/>
              <a:gd name="connsiteX2486" fmla="*/ 188821 w 2746400"/>
              <a:gd name="connsiteY2486" fmla="*/ 1323130 h 1833421"/>
              <a:gd name="connsiteX2487" fmla="*/ 193825 w 2746400"/>
              <a:gd name="connsiteY2487" fmla="*/ 1309427 h 1833421"/>
              <a:gd name="connsiteX2488" fmla="*/ 202071 w 2746400"/>
              <a:gd name="connsiteY2488" fmla="*/ 1298942 h 1833421"/>
              <a:gd name="connsiteX2489" fmla="*/ 287464 w 2746400"/>
              <a:gd name="connsiteY2489" fmla="*/ 1298769 h 1833421"/>
              <a:gd name="connsiteX2490" fmla="*/ 289167 w 2746400"/>
              <a:gd name="connsiteY2490" fmla="*/ 1300243 h 1833421"/>
              <a:gd name="connsiteX2491" fmla="*/ 286565 w 2746400"/>
              <a:gd name="connsiteY2491" fmla="*/ 1303419 h 1833421"/>
              <a:gd name="connsiteX2492" fmla="*/ 285245 w 2746400"/>
              <a:gd name="connsiteY2492" fmla="*/ 1302501 h 1833421"/>
              <a:gd name="connsiteX2493" fmla="*/ 287464 w 2746400"/>
              <a:gd name="connsiteY2493" fmla="*/ 1298769 h 1833421"/>
              <a:gd name="connsiteX2494" fmla="*/ 447020 w 2746400"/>
              <a:gd name="connsiteY2494" fmla="*/ 1298349 h 1833421"/>
              <a:gd name="connsiteX2495" fmla="*/ 447057 w 2746400"/>
              <a:gd name="connsiteY2495" fmla="*/ 1298388 h 1833421"/>
              <a:gd name="connsiteX2496" fmla="*/ 445145 w 2746400"/>
              <a:gd name="connsiteY2496" fmla="*/ 1300301 h 1833421"/>
              <a:gd name="connsiteX2497" fmla="*/ 445106 w 2746400"/>
              <a:gd name="connsiteY2497" fmla="*/ 1300263 h 1833421"/>
              <a:gd name="connsiteX2498" fmla="*/ 447020 w 2746400"/>
              <a:gd name="connsiteY2498" fmla="*/ 1298349 h 1833421"/>
              <a:gd name="connsiteX2499" fmla="*/ 447019 w 2746400"/>
              <a:gd name="connsiteY2499" fmla="*/ 1298330 h 1833421"/>
              <a:gd name="connsiteX2500" fmla="*/ 447087 w 2746400"/>
              <a:gd name="connsiteY2500" fmla="*/ 1298355 h 1833421"/>
              <a:gd name="connsiteX2501" fmla="*/ 447058 w 2746400"/>
              <a:gd name="connsiteY2501" fmla="*/ 1298388 h 1833421"/>
              <a:gd name="connsiteX2502" fmla="*/ 347658 w 2746400"/>
              <a:gd name="connsiteY2502" fmla="*/ 1296665 h 1833421"/>
              <a:gd name="connsiteX2503" fmla="*/ 344100 w 2746400"/>
              <a:gd name="connsiteY2503" fmla="*/ 1304970 h 1833421"/>
              <a:gd name="connsiteX2504" fmla="*/ 341573 w 2746400"/>
              <a:gd name="connsiteY2504" fmla="*/ 1303227 h 1833421"/>
              <a:gd name="connsiteX2505" fmla="*/ 347658 w 2746400"/>
              <a:gd name="connsiteY2505" fmla="*/ 1296665 h 1833421"/>
              <a:gd name="connsiteX2506" fmla="*/ 165735 w 2746400"/>
              <a:gd name="connsiteY2506" fmla="*/ 1296129 h 1833421"/>
              <a:gd name="connsiteX2507" fmla="*/ 151922 w 2746400"/>
              <a:gd name="connsiteY2507" fmla="*/ 1312144 h 1833421"/>
              <a:gd name="connsiteX2508" fmla="*/ 165735 w 2746400"/>
              <a:gd name="connsiteY2508" fmla="*/ 1296129 h 1833421"/>
              <a:gd name="connsiteX2509" fmla="*/ 2357338 w 2746400"/>
              <a:gd name="connsiteY2509" fmla="*/ 1296072 h 1833421"/>
              <a:gd name="connsiteX2510" fmla="*/ 2356955 w 2746400"/>
              <a:gd name="connsiteY2510" fmla="*/ 1296646 h 1833421"/>
              <a:gd name="connsiteX2511" fmla="*/ 2357548 w 2746400"/>
              <a:gd name="connsiteY2511" fmla="*/ 1296741 h 1833421"/>
              <a:gd name="connsiteX2512" fmla="*/ 1522175 w 2746400"/>
              <a:gd name="connsiteY2512" fmla="*/ 1295154 h 1833421"/>
              <a:gd name="connsiteX2513" fmla="*/ 1522442 w 2746400"/>
              <a:gd name="connsiteY2513" fmla="*/ 1297947 h 1833421"/>
              <a:gd name="connsiteX2514" fmla="*/ 1531341 w 2746400"/>
              <a:gd name="connsiteY2514" fmla="*/ 1296626 h 1833421"/>
              <a:gd name="connsiteX2515" fmla="*/ 1531128 w 2746400"/>
              <a:gd name="connsiteY2515" fmla="*/ 1295154 h 1833421"/>
              <a:gd name="connsiteX2516" fmla="*/ 1522175 w 2746400"/>
              <a:gd name="connsiteY2516" fmla="*/ 1295154 h 1833421"/>
              <a:gd name="connsiteX2517" fmla="*/ 473808 w 2746400"/>
              <a:gd name="connsiteY2517" fmla="*/ 1294542 h 1833421"/>
              <a:gd name="connsiteX2518" fmla="*/ 474342 w 2746400"/>
              <a:gd name="connsiteY2518" fmla="*/ 1294887 h 1833421"/>
              <a:gd name="connsiteX2519" fmla="*/ 473787 w 2746400"/>
              <a:gd name="connsiteY2519" fmla="*/ 1294560 h 1833421"/>
              <a:gd name="connsiteX2520" fmla="*/ 451266 w 2746400"/>
              <a:gd name="connsiteY2520" fmla="*/ 1293508 h 1833421"/>
              <a:gd name="connsiteX2521" fmla="*/ 465272 w 2746400"/>
              <a:gd name="connsiteY2521" fmla="*/ 1298005 h 1833421"/>
              <a:gd name="connsiteX2522" fmla="*/ 455840 w 2746400"/>
              <a:gd name="connsiteY2522" fmla="*/ 1301583 h 1833421"/>
              <a:gd name="connsiteX2523" fmla="*/ 447087 w 2746400"/>
              <a:gd name="connsiteY2523" fmla="*/ 1298355 h 1833421"/>
              <a:gd name="connsiteX2524" fmla="*/ 2342585 w 2746400"/>
              <a:gd name="connsiteY2524" fmla="*/ 1292647 h 1833421"/>
              <a:gd name="connsiteX2525" fmla="*/ 2340002 w 2746400"/>
              <a:gd name="connsiteY2525" fmla="*/ 1292685 h 1833421"/>
              <a:gd name="connsiteX2526" fmla="*/ 2340462 w 2746400"/>
              <a:gd name="connsiteY2526" fmla="*/ 1298598 h 1833421"/>
              <a:gd name="connsiteX2527" fmla="*/ 2342317 w 2746400"/>
              <a:gd name="connsiteY2527" fmla="*/ 1298521 h 1833421"/>
              <a:gd name="connsiteX2528" fmla="*/ 2342585 w 2746400"/>
              <a:gd name="connsiteY2528" fmla="*/ 1292647 h 1833421"/>
              <a:gd name="connsiteX2529" fmla="*/ 370485 w 2746400"/>
              <a:gd name="connsiteY2529" fmla="*/ 1292610 h 1833421"/>
              <a:gd name="connsiteX2530" fmla="*/ 370524 w 2746400"/>
              <a:gd name="connsiteY2530" fmla="*/ 1292648 h 1833421"/>
              <a:gd name="connsiteX2531" fmla="*/ 370479 w 2746400"/>
              <a:gd name="connsiteY2531" fmla="*/ 1292657 h 1833421"/>
              <a:gd name="connsiteX2532" fmla="*/ 370704 w 2746400"/>
              <a:gd name="connsiteY2532" fmla="*/ 1292466 h 1833421"/>
              <a:gd name="connsiteX2533" fmla="*/ 370658 w 2746400"/>
              <a:gd name="connsiteY2533" fmla="*/ 1292550 h 1833421"/>
              <a:gd name="connsiteX2534" fmla="*/ 370620 w 2746400"/>
              <a:gd name="connsiteY2534" fmla="*/ 1292513 h 1833421"/>
              <a:gd name="connsiteX2535" fmla="*/ 358277 w 2746400"/>
              <a:gd name="connsiteY2535" fmla="*/ 1290983 h 1833421"/>
              <a:gd name="connsiteX2536" fmla="*/ 361722 w 2746400"/>
              <a:gd name="connsiteY2536" fmla="*/ 1291902 h 1833421"/>
              <a:gd name="connsiteX2537" fmla="*/ 366073 w 2746400"/>
              <a:gd name="connsiteY2537" fmla="*/ 1293537 h 1833421"/>
              <a:gd name="connsiteX2538" fmla="*/ 370479 w 2746400"/>
              <a:gd name="connsiteY2538" fmla="*/ 1292657 h 1833421"/>
              <a:gd name="connsiteX2539" fmla="*/ 369432 w 2746400"/>
              <a:gd name="connsiteY2539" fmla="*/ 1300551 h 1833421"/>
              <a:gd name="connsiteX2540" fmla="*/ 374426 w 2746400"/>
              <a:gd name="connsiteY2540" fmla="*/ 1299229 h 1833421"/>
              <a:gd name="connsiteX2541" fmla="*/ 374656 w 2746400"/>
              <a:gd name="connsiteY2541" fmla="*/ 1301182 h 1833421"/>
              <a:gd name="connsiteX2542" fmla="*/ 371959 w 2746400"/>
              <a:gd name="connsiteY2542" fmla="*/ 1304893 h 1833421"/>
              <a:gd name="connsiteX2543" fmla="*/ 364190 w 2746400"/>
              <a:gd name="connsiteY2543" fmla="*/ 1317426 h 1833421"/>
              <a:gd name="connsiteX2544" fmla="*/ 362354 w 2746400"/>
              <a:gd name="connsiteY2544" fmla="*/ 1320622 h 1833421"/>
              <a:gd name="connsiteX2545" fmla="*/ 354834 w 2746400"/>
              <a:gd name="connsiteY2545" fmla="*/ 1314441 h 1833421"/>
              <a:gd name="connsiteX2546" fmla="*/ 360938 w 2746400"/>
              <a:gd name="connsiteY2546" fmla="*/ 1304109 h 1833421"/>
              <a:gd name="connsiteX2547" fmla="*/ 360938 w 2746400"/>
              <a:gd name="connsiteY2547" fmla="*/ 1304090 h 1833421"/>
              <a:gd name="connsiteX2548" fmla="*/ 360957 w 2746400"/>
              <a:gd name="connsiteY2548" fmla="*/ 1304109 h 1833421"/>
              <a:gd name="connsiteX2549" fmla="*/ 362181 w 2746400"/>
              <a:gd name="connsiteY2549" fmla="*/ 1297757 h 1833421"/>
              <a:gd name="connsiteX2550" fmla="*/ 357952 w 2746400"/>
              <a:gd name="connsiteY2550" fmla="*/ 1297794 h 1833421"/>
              <a:gd name="connsiteX2551" fmla="*/ 353858 w 2746400"/>
              <a:gd name="connsiteY2551" fmla="*/ 1294465 h 1833421"/>
              <a:gd name="connsiteX2552" fmla="*/ 358277 w 2746400"/>
              <a:gd name="connsiteY2552" fmla="*/ 1290983 h 1833421"/>
              <a:gd name="connsiteX2553" fmla="*/ 1499789 w 2746400"/>
              <a:gd name="connsiteY2553" fmla="*/ 1290178 h 1833421"/>
              <a:gd name="connsiteX2554" fmla="*/ 1499234 w 2746400"/>
              <a:gd name="connsiteY2554" fmla="*/ 1290696 h 1833421"/>
              <a:gd name="connsiteX2555" fmla="*/ 1498736 w 2746400"/>
              <a:gd name="connsiteY2555" fmla="*/ 1291250 h 1833421"/>
              <a:gd name="connsiteX2556" fmla="*/ 1499272 w 2746400"/>
              <a:gd name="connsiteY2556" fmla="*/ 1290714 h 1833421"/>
              <a:gd name="connsiteX2557" fmla="*/ 409710 w 2746400"/>
              <a:gd name="connsiteY2557" fmla="*/ 1289930 h 1833421"/>
              <a:gd name="connsiteX2558" fmla="*/ 389064 w 2746400"/>
              <a:gd name="connsiteY2558" fmla="*/ 1311992 h 1833421"/>
              <a:gd name="connsiteX2559" fmla="*/ 409710 w 2746400"/>
              <a:gd name="connsiteY2559" fmla="*/ 1289930 h 1833421"/>
              <a:gd name="connsiteX2560" fmla="*/ 2334091 w 2746400"/>
              <a:gd name="connsiteY2560" fmla="*/ 1286639 h 1833421"/>
              <a:gd name="connsiteX2561" fmla="*/ 2334301 w 2746400"/>
              <a:gd name="connsiteY2561" fmla="*/ 1287308 h 1833421"/>
              <a:gd name="connsiteX2562" fmla="*/ 2334683 w 2746400"/>
              <a:gd name="connsiteY2562" fmla="*/ 1286734 h 1833421"/>
              <a:gd name="connsiteX2563" fmla="*/ 210471 w 2746400"/>
              <a:gd name="connsiteY2563" fmla="*/ 1286064 h 1833421"/>
              <a:gd name="connsiteX2564" fmla="*/ 209820 w 2746400"/>
              <a:gd name="connsiteY2564" fmla="*/ 1290733 h 1833421"/>
              <a:gd name="connsiteX2565" fmla="*/ 209475 w 2746400"/>
              <a:gd name="connsiteY2565" fmla="*/ 1291270 h 1833421"/>
              <a:gd name="connsiteX2566" fmla="*/ 209802 w 2746400"/>
              <a:gd name="connsiteY2566" fmla="*/ 1290714 h 1833421"/>
              <a:gd name="connsiteX2567" fmla="*/ 210471 w 2746400"/>
              <a:gd name="connsiteY2567" fmla="*/ 1286064 h 1833421"/>
              <a:gd name="connsiteX2568" fmla="*/ 334150 w 2746400"/>
              <a:gd name="connsiteY2568" fmla="*/ 1284956 h 1833421"/>
              <a:gd name="connsiteX2569" fmla="*/ 334170 w 2746400"/>
              <a:gd name="connsiteY2569" fmla="*/ 1284995 h 1833421"/>
              <a:gd name="connsiteX2570" fmla="*/ 334179 w 2746400"/>
              <a:gd name="connsiteY2570" fmla="*/ 1284984 h 1833421"/>
              <a:gd name="connsiteX2571" fmla="*/ 334188 w 2746400"/>
              <a:gd name="connsiteY2571" fmla="*/ 1284994 h 1833421"/>
              <a:gd name="connsiteX2572" fmla="*/ 333843 w 2746400"/>
              <a:gd name="connsiteY2572" fmla="*/ 1285511 h 1833421"/>
              <a:gd name="connsiteX2573" fmla="*/ 334687 w 2746400"/>
              <a:gd name="connsiteY2573" fmla="*/ 1284439 h 1833421"/>
              <a:gd name="connsiteX2574" fmla="*/ 334179 w 2746400"/>
              <a:gd name="connsiteY2574" fmla="*/ 1284984 h 1833421"/>
              <a:gd name="connsiteX2575" fmla="*/ 334151 w 2746400"/>
              <a:gd name="connsiteY2575" fmla="*/ 1284955 h 1833421"/>
              <a:gd name="connsiteX2576" fmla="*/ 297625 w 2746400"/>
              <a:gd name="connsiteY2576" fmla="*/ 1282314 h 1833421"/>
              <a:gd name="connsiteX2577" fmla="*/ 290411 w 2746400"/>
              <a:gd name="connsiteY2577" fmla="*/ 1292399 h 1833421"/>
              <a:gd name="connsiteX2578" fmla="*/ 297625 w 2746400"/>
              <a:gd name="connsiteY2578" fmla="*/ 1282314 h 1833421"/>
              <a:gd name="connsiteX2579" fmla="*/ 2415732 w 2746400"/>
              <a:gd name="connsiteY2579" fmla="*/ 1282143 h 1833421"/>
              <a:gd name="connsiteX2580" fmla="*/ 2411102 w 2746400"/>
              <a:gd name="connsiteY2580" fmla="*/ 1296054 h 1833421"/>
              <a:gd name="connsiteX2581" fmla="*/ 2415732 w 2746400"/>
              <a:gd name="connsiteY2581" fmla="*/ 1282143 h 1833421"/>
              <a:gd name="connsiteX2582" fmla="*/ 430718 w 2746400"/>
              <a:gd name="connsiteY2582" fmla="*/ 1282086 h 1833421"/>
              <a:gd name="connsiteX2583" fmla="*/ 432783 w 2746400"/>
              <a:gd name="connsiteY2583" fmla="*/ 1284822 h 1833421"/>
              <a:gd name="connsiteX2584" fmla="*/ 427809 w 2746400"/>
              <a:gd name="connsiteY2584" fmla="*/ 1288400 h 1833421"/>
              <a:gd name="connsiteX2585" fmla="*/ 426030 w 2746400"/>
              <a:gd name="connsiteY2585" fmla="*/ 1286352 h 1833421"/>
              <a:gd name="connsiteX2586" fmla="*/ 430718 w 2746400"/>
              <a:gd name="connsiteY2586" fmla="*/ 1282086 h 1833421"/>
              <a:gd name="connsiteX2587" fmla="*/ 2338204 w 2746400"/>
              <a:gd name="connsiteY2587" fmla="*/ 1280707 h 1833421"/>
              <a:gd name="connsiteX2588" fmla="*/ 2337879 w 2746400"/>
              <a:gd name="connsiteY2588" fmla="*/ 1281281 h 1833421"/>
              <a:gd name="connsiteX2589" fmla="*/ 2338434 w 2746400"/>
              <a:gd name="connsiteY2589" fmla="*/ 1281339 h 1833421"/>
              <a:gd name="connsiteX2590" fmla="*/ 443223 w 2746400"/>
              <a:gd name="connsiteY2590" fmla="*/ 1279254 h 1833421"/>
              <a:gd name="connsiteX2591" fmla="*/ 446991 w 2746400"/>
              <a:gd name="connsiteY2591" fmla="*/ 1279254 h 1833421"/>
              <a:gd name="connsiteX2592" fmla="*/ 445795 w 2746400"/>
              <a:gd name="connsiteY2592" fmla="*/ 1283865 h 1833421"/>
              <a:gd name="connsiteX2593" fmla="*/ 444417 w 2746400"/>
              <a:gd name="connsiteY2593" fmla="*/ 1283865 h 1833421"/>
              <a:gd name="connsiteX2594" fmla="*/ 443219 w 2746400"/>
              <a:gd name="connsiteY2594" fmla="*/ 1279241 h 1833421"/>
              <a:gd name="connsiteX2595" fmla="*/ 443223 w 2746400"/>
              <a:gd name="connsiteY2595" fmla="*/ 1279254 h 1833421"/>
              <a:gd name="connsiteX2596" fmla="*/ 443193 w 2746400"/>
              <a:gd name="connsiteY2596" fmla="*/ 1279254 h 1833421"/>
              <a:gd name="connsiteX2597" fmla="*/ 443194 w 2746400"/>
              <a:gd name="connsiteY2597" fmla="*/ 1279254 h 1833421"/>
              <a:gd name="connsiteX2598" fmla="*/ 447001 w 2746400"/>
              <a:gd name="connsiteY2598" fmla="*/ 1279217 h 1833421"/>
              <a:gd name="connsiteX2599" fmla="*/ 447039 w 2746400"/>
              <a:gd name="connsiteY2599" fmla="*/ 1279254 h 1833421"/>
              <a:gd name="connsiteX2600" fmla="*/ 446991 w 2746400"/>
              <a:gd name="connsiteY2600" fmla="*/ 1279254 h 1833421"/>
              <a:gd name="connsiteX2601" fmla="*/ 443213 w 2746400"/>
              <a:gd name="connsiteY2601" fmla="*/ 1279217 h 1833421"/>
              <a:gd name="connsiteX2602" fmla="*/ 443232 w 2746400"/>
              <a:gd name="connsiteY2602" fmla="*/ 1279234 h 1833421"/>
              <a:gd name="connsiteX2603" fmla="*/ 443219 w 2746400"/>
              <a:gd name="connsiteY2603" fmla="*/ 1279241 h 1833421"/>
              <a:gd name="connsiteX2604" fmla="*/ 443212 w 2746400"/>
              <a:gd name="connsiteY2604" fmla="*/ 1279215 h 1833421"/>
              <a:gd name="connsiteX2605" fmla="*/ 443213 w 2746400"/>
              <a:gd name="connsiteY2605" fmla="*/ 1279217 h 1833421"/>
              <a:gd name="connsiteX2606" fmla="*/ 443212 w 2746400"/>
              <a:gd name="connsiteY2606" fmla="*/ 1279216 h 1833421"/>
              <a:gd name="connsiteX2607" fmla="*/ 447051 w 2746400"/>
              <a:gd name="connsiteY2607" fmla="*/ 1279179 h 1833421"/>
              <a:gd name="connsiteX2608" fmla="*/ 447039 w 2746400"/>
              <a:gd name="connsiteY2608" fmla="*/ 1279254 h 1833421"/>
              <a:gd name="connsiteX2609" fmla="*/ 447001 w 2746400"/>
              <a:gd name="connsiteY2609" fmla="*/ 1279215 h 1833421"/>
              <a:gd name="connsiteX2610" fmla="*/ 447001 w 2746400"/>
              <a:gd name="connsiteY2610" fmla="*/ 1279217 h 1833421"/>
              <a:gd name="connsiteX2611" fmla="*/ 447000 w 2746400"/>
              <a:gd name="connsiteY2611" fmla="*/ 1279215 h 1833421"/>
              <a:gd name="connsiteX2612" fmla="*/ 442676 w 2746400"/>
              <a:gd name="connsiteY2612" fmla="*/ 1278717 h 1833421"/>
              <a:gd name="connsiteX2613" fmla="*/ 443212 w 2746400"/>
              <a:gd name="connsiteY2613" fmla="*/ 1279216 h 1833421"/>
              <a:gd name="connsiteX2614" fmla="*/ 443194 w 2746400"/>
              <a:gd name="connsiteY2614" fmla="*/ 1279254 h 1833421"/>
              <a:gd name="connsiteX2615" fmla="*/ 443193 w 2746400"/>
              <a:gd name="connsiteY2615" fmla="*/ 1279254 h 1833421"/>
              <a:gd name="connsiteX2616" fmla="*/ 177312 w 2746400"/>
              <a:gd name="connsiteY2616" fmla="*/ 1278526 h 1833421"/>
              <a:gd name="connsiteX2617" fmla="*/ 171839 w 2746400"/>
              <a:gd name="connsiteY2617" fmla="*/ 1288687 h 1833421"/>
              <a:gd name="connsiteX2618" fmla="*/ 177312 w 2746400"/>
              <a:gd name="connsiteY2618" fmla="*/ 1278526 h 1833421"/>
              <a:gd name="connsiteX2619" fmla="*/ 436382 w 2746400"/>
              <a:gd name="connsiteY2619" fmla="*/ 1275140 h 1833421"/>
              <a:gd name="connsiteX2620" fmla="*/ 437148 w 2746400"/>
              <a:gd name="connsiteY2620" fmla="*/ 1276633 h 1833421"/>
              <a:gd name="connsiteX2621" fmla="*/ 434755 w 2746400"/>
              <a:gd name="connsiteY2621" fmla="*/ 1279369 h 1833421"/>
              <a:gd name="connsiteX2622" fmla="*/ 434832 w 2746400"/>
              <a:gd name="connsiteY2622" fmla="*/ 1275810 h 1833421"/>
              <a:gd name="connsiteX2623" fmla="*/ 436382 w 2746400"/>
              <a:gd name="connsiteY2623" fmla="*/ 1275140 h 1833421"/>
              <a:gd name="connsiteX2624" fmla="*/ 155289 w 2746400"/>
              <a:gd name="connsiteY2624" fmla="*/ 1274949 h 1833421"/>
              <a:gd name="connsiteX2625" fmla="*/ 155596 w 2746400"/>
              <a:gd name="connsiteY2625" fmla="*/ 1275599 h 1833421"/>
              <a:gd name="connsiteX2626" fmla="*/ 154964 w 2746400"/>
              <a:gd name="connsiteY2626" fmla="*/ 1275580 h 1833421"/>
              <a:gd name="connsiteX2627" fmla="*/ 483354 w 2746400"/>
              <a:gd name="connsiteY2627" fmla="*/ 1274087 h 1833421"/>
              <a:gd name="connsiteX2628" fmla="*/ 478667 w 2746400"/>
              <a:gd name="connsiteY2628" fmla="*/ 1276154 h 1833421"/>
              <a:gd name="connsiteX2629" fmla="*/ 479241 w 2746400"/>
              <a:gd name="connsiteY2629" fmla="*/ 1278067 h 1833421"/>
              <a:gd name="connsiteX2630" fmla="*/ 484120 w 2746400"/>
              <a:gd name="connsiteY2630" fmla="*/ 1275751 h 1833421"/>
              <a:gd name="connsiteX2631" fmla="*/ 483354 w 2746400"/>
              <a:gd name="connsiteY2631" fmla="*/ 1274087 h 1833421"/>
              <a:gd name="connsiteX2632" fmla="*/ 190285 w 2746400"/>
              <a:gd name="connsiteY2632" fmla="*/ 1274031 h 1833421"/>
              <a:gd name="connsiteX2633" fmla="*/ 191968 w 2746400"/>
              <a:gd name="connsiteY2633" fmla="*/ 1275504 h 1833421"/>
              <a:gd name="connsiteX2634" fmla="*/ 189577 w 2746400"/>
              <a:gd name="connsiteY2634" fmla="*/ 1278891 h 1833421"/>
              <a:gd name="connsiteX2635" fmla="*/ 187491 w 2746400"/>
              <a:gd name="connsiteY2635" fmla="*/ 1276940 h 1833421"/>
              <a:gd name="connsiteX2636" fmla="*/ 190285 w 2746400"/>
              <a:gd name="connsiteY2636" fmla="*/ 1274031 h 1833421"/>
              <a:gd name="connsiteX2637" fmla="*/ 304551 w 2746400"/>
              <a:gd name="connsiteY2637" fmla="*/ 1273800 h 1833421"/>
              <a:gd name="connsiteX2638" fmla="*/ 306732 w 2746400"/>
              <a:gd name="connsiteY2638" fmla="*/ 1275483 h 1833421"/>
              <a:gd name="connsiteX2639" fmla="*/ 299116 w 2746400"/>
              <a:gd name="connsiteY2639" fmla="*/ 1280305 h 1833421"/>
              <a:gd name="connsiteX2640" fmla="*/ 304551 w 2746400"/>
              <a:gd name="connsiteY2640" fmla="*/ 1273800 h 1833421"/>
              <a:gd name="connsiteX2641" fmla="*/ 34939 w 2746400"/>
              <a:gd name="connsiteY2641" fmla="*/ 1271982 h 1833421"/>
              <a:gd name="connsiteX2642" fmla="*/ 37025 w 2746400"/>
              <a:gd name="connsiteY2642" fmla="*/ 1273839 h 1833421"/>
              <a:gd name="connsiteX2643" fmla="*/ 34136 w 2746400"/>
              <a:gd name="connsiteY2643" fmla="*/ 1276632 h 1833421"/>
              <a:gd name="connsiteX2644" fmla="*/ 32604 w 2746400"/>
              <a:gd name="connsiteY2644" fmla="*/ 1275312 h 1833421"/>
              <a:gd name="connsiteX2645" fmla="*/ 34939 w 2746400"/>
              <a:gd name="connsiteY2645" fmla="*/ 1271982 h 1833421"/>
              <a:gd name="connsiteX2646" fmla="*/ 186841 w 2746400"/>
              <a:gd name="connsiteY2646" fmla="*/ 1271581 h 1833421"/>
              <a:gd name="connsiteX2647" fmla="*/ 186842 w 2746400"/>
              <a:gd name="connsiteY2647" fmla="*/ 1271581 h 1833421"/>
              <a:gd name="connsiteX2648" fmla="*/ 186841 w 2746400"/>
              <a:gd name="connsiteY2648" fmla="*/ 1271582 h 1833421"/>
              <a:gd name="connsiteX2649" fmla="*/ 186860 w 2746400"/>
              <a:gd name="connsiteY2649" fmla="*/ 1271601 h 1833421"/>
              <a:gd name="connsiteX2650" fmla="*/ 186515 w 2746400"/>
              <a:gd name="connsiteY2650" fmla="*/ 1272137 h 1833421"/>
              <a:gd name="connsiteX2651" fmla="*/ 186841 w 2746400"/>
              <a:gd name="connsiteY2651" fmla="*/ 1271581 h 1833421"/>
              <a:gd name="connsiteX2652" fmla="*/ 187185 w 2746400"/>
              <a:gd name="connsiteY2652" fmla="*/ 1271045 h 1833421"/>
              <a:gd name="connsiteX2653" fmla="*/ 186860 w 2746400"/>
              <a:gd name="connsiteY2653" fmla="*/ 1271601 h 1833421"/>
              <a:gd name="connsiteX2654" fmla="*/ 186860 w 2746400"/>
              <a:gd name="connsiteY2654" fmla="*/ 1271600 h 1833421"/>
              <a:gd name="connsiteX2655" fmla="*/ 186842 w 2746400"/>
              <a:gd name="connsiteY2655" fmla="*/ 1271581 h 1833421"/>
              <a:gd name="connsiteX2656" fmla="*/ 385448 w 2746400"/>
              <a:gd name="connsiteY2656" fmla="*/ 1268883 h 1833421"/>
              <a:gd name="connsiteX2657" fmla="*/ 385026 w 2746400"/>
              <a:gd name="connsiteY2657" fmla="*/ 1269476 h 1833421"/>
              <a:gd name="connsiteX2658" fmla="*/ 385888 w 2746400"/>
              <a:gd name="connsiteY2658" fmla="*/ 1270566 h 1833421"/>
              <a:gd name="connsiteX2659" fmla="*/ 386768 w 2746400"/>
              <a:gd name="connsiteY2659" fmla="*/ 1269438 h 1833421"/>
              <a:gd name="connsiteX2660" fmla="*/ 385448 w 2746400"/>
              <a:gd name="connsiteY2660" fmla="*/ 1268883 h 1833421"/>
              <a:gd name="connsiteX2661" fmla="*/ 448917 w 2746400"/>
              <a:gd name="connsiteY2661" fmla="*/ 1267770 h 1833421"/>
              <a:gd name="connsiteX2662" fmla="*/ 448921 w 2746400"/>
              <a:gd name="connsiteY2662" fmla="*/ 1267773 h 1833421"/>
              <a:gd name="connsiteX2663" fmla="*/ 448914 w 2746400"/>
              <a:gd name="connsiteY2663" fmla="*/ 1267774 h 1833421"/>
              <a:gd name="connsiteX2664" fmla="*/ 448946 w 2746400"/>
              <a:gd name="connsiteY2664" fmla="*/ 1267767 h 1833421"/>
              <a:gd name="connsiteX2665" fmla="*/ 448943 w 2746400"/>
              <a:gd name="connsiteY2665" fmla="*/ 1267787 h 1833421"/>
              <a:gd name="connsiteX2666" fmla="*/ 448921 w 2746400"/>
              <a:gd name="connsiteY2666" fmla="*/ 1267773 h 1833421"/>
              <a:gd name="connsiteX2667" fmla="*/ 448949 w 2746400"/>
              <a:gd name="connsiteY2667" fmla="*/ 1267749 h 1833421"/>
              <a:gd name="connsiteX2668" fmla="*/ 448972 w 2746400"/>
              <a:gd name="connsiteY2668" fmla="*/ 1267755 h 1833421"/>
              <a:gd name="connsiteX2669" fmla="*/ 448969 w 2746400"/>
              <a:gd name="connsiteY2669" fmla="*/ 1267761 h 1833421"/>
              <a:gd name="connsiteX2670" fmla="*/ 448946 w 2746400"/>
              <a:gd name="connsiteY2670" fmla="*/ 1267767 h 1833421"/>
              <a:gd name="connsiteX2671" fmla="*/ 448951 w 2746400"/>
              <a:gd name="connsiteY2671" fmla="*/ 1267735 h 1833421"/>
              <a:gd name="connsiteX2672" fmla="*/ 448949 w 2746400"/>
              <a:gd name="connsiteY2672" fmla="*/ 1267749 h 1833421"/>
              <a:gd name="connsiteX2673" fmla="*/ 448941 w 2746400"/>
              <a:gd name="connsiteY2673" fmla="*/ 1267746 h 1833421"/>
              <a:gd name="connsiteX2674" fmla="*/ 448837 w 2746400"/>
              <a:gd name="connsiteY2674" fmla="*/ 1267716 h 1833421"/>
              <a:gd name="connsiteX2675" fmla="*/ 448941 w 2746400"/>
              <a:gd name="connsiteY2675" fmla="*/ 1267746 h 1833421"/>
              <a:gd name="connsiteX2676" fmla="*/ 448917 w 2746400"/>
              <a:gd name="connsiteY2676" fmla="*/ 1267770 h 1833421"/>
              <a:gd name="connsiteX2677" fmla="*/ 454386 w 2746400"/>
              <a:gd name="connsiteY2677" fmla="*/ 1266510 h 1833421"/>
              <a:gd name="connsiteX2678" fmla="*/ 453140 w 2746400"/>
              <a:gd name="connsiteY2678" fmla="*/ 1274850 h 1833421"/>
              <a:gd name="connsiteX2679" fmla="*/ 447051 w 2746400"/>
              <a:gd name="connsiteY2679" fmla="*/ 1279179 h 1833421"/>
              <a:gd name="connsiteX2680" fmla="*/ 448943 w 2746400"/>
              <a:gd name="connsiteY2680" fmla="*/ 1267787 h 1833421"/>
              <a:gd name="connsiteX2681" fmla="*/ 448952 w 2746400"/>
              <a:gd name="connsiteY2681" fmla="*/ 1267793 h 1833421"/>
              <a:gd name="connsiteX2682" fmla="*/ 448969 w 2746400"/>
              <a:gd name="connsiteY2682" fmla="*/ 1267761 h 1833421"/>
              <a:gd name="connsiteX2683" fmla="*/ 112565 w 2746400"/>
              <a:gd name="connsiteY2683" fmla="*/ 1264980 h 1833421"/>
              <a:gd name="connsiteX2684" fmla="*/ 113482 w 2746400"/>
              <a:gd name="connsiteY2684" fmla="*/ 1266760 h 1833421"/>
              <a:gd name="connsiteX2685" fmla="*/ 111454 w 2746400"/>
              <a:gd name="connsiteY2685" fmla="*/ 1268043 h 1833421"/>
              <a:gd name="connsiteX2686" fmla="*/ 110804 w 2746400"/>
              <a:gd name="connsiteY2686" fmla="*/ 1266549 h 1833421"/>
              <a:gd name="connsiteX2687" fmla="*/ 112565 w 2746400"/>
              <a:gd name="connsiteY2687" fmla="*/ 1264980 h 1833421"/>
              <a:gd name="connsiteX2688" fmla="*/ 270512 w 2746400"/>
              <a:gd name="connsiteY2688" fmla="*/ 1263085 h 1833421"/>
              <a:gd name="connsiteX2689" fmla="*/ 263031 w 2746400"/>
              <a:gd name="connsiteY2689" fmla="*/ 1275790 h 1833421"/>
              <a:gd name="connsiteX2690" fmla="*/ 261405 w 2746400"/>
              <a:gd name="connsiteY2690" fmla="*/ 1274470 h 1833421"/>
              <a:gd name="connsiteX2691" fmla="*/ 270512 w 2746400"/>
              <a:gd name="connsiteY2691" fmla="*/ 1263085 h 1833421"/>
              <a:gd name="connsiteX2692" fmla="*/ 2381176 w 2746400"/>
              <a:gd name="connsiteY2692" fmla="*/ 1260101 h 1833421"/>
              <a:gd name="connsiteX2693" fmla="*/ 2381215 w 2746400"/>
              <a:gd name="connsiteY2693" fmla="*/ 1260120 h 1833421"/>
              <a:gd name="connsiteX2694" fmla="*/ 2380852 w 2746400"/>
              <a:gd name="connsiteY2694" fmla="*/ 1260675 h 1833421"/>
              <a:gd name="connsiteX2695" fmla="*/ 2381176 w 2746400"/>
              <a:gd name="connsiteY2695" fmla="*/ 1260101 h 1833421"/>
              <a:gd name="connsiteX2696" fmla="*/ 2381541 w 2746400"/>
              <a:gd name="connsiteY2696" fmla="*/ 1259565 h 1833421"/>
              <a:gd name="connsiteX2697" fmla="*/ 2381216 w 2746400"/>
              <a:gd name="connsiteY2697" fmla="*/ 1260120 h 1833421"/>
              <a:gd name="connsiteX2698" fmla="*/ 2381197 w 2746400"/>
              <a:gd name="connsiteY2698" fmla="*/ 1260102 h 1833421"/>
              <a:gd name="connsiteX2699" fmla="*/ 2381541 w 2746400"/>
              <a:gd name="connsiteY2699" fmla="*/ 1259565 h 1833421"/>
              <a:gd name="connsiteX2700" fmla="*/ 183006 w 2746400"/>
              <a:gd name="connsiteY2700" fmla="*/ 1258260 h 1833421"/>
              <a:gd name="connsiteX2701" fmla="*/ 182517 w 2746400"/>
              <a:gd name="connsiteY2701" fmla="*/ 1261861 h 1833421"/>
              <a:gd name="connsiteX2702" fmla="*/ 181292 w 2746400"/>
              <a:gd name="connsiteY2702" fmla="*/ 1261440 h 1833421"/>
              <a:gd name="connsiteX2703" fmla="*/ 316911 w 2746400"/>
              <a:gd name="connsiteY2703" fmla="*/ 1258188 h 1833421"/>
              <a:gd name="connsiteX2704" fmla="*/ 316949 w 2746400"/>
              <a:gd name="connsiteY2704" fmla="*/ 1258225 h 1833421"/>
              <a:gd name="connsiteX2705" fmla="*/ 310864 w 2746400"/>
              <a:gd name="connsiteY2705" fmla="*/ 1263525 h 1833421"/>
              <a:gd name="connsiteX2706" fmla="*/ 316911 w 2746400"/>
              <a:gd name="connsiteY2706" fmla="*/ 1258188 h 1833421"/>
              <a:gd name="connsiteX2707" fmla="*/ 183015 w 2746400"/>
              <a:gd name="connsiteY2707" fmla="*/ 1258188 h 1833421"/>
              <a:gd name="connsiteX2708" fmla="*/ 183024 w 2746400"/>
              <a:gd name="connsiteY2708" fmla="*/ 1258197 h 1833421"/>
              <a:gd name="connsiteX2709" fmla="*/ 183014 w 2746400"/>
              <a:gd name="connsiteY2709" fmla="*/ 1258206 h 1833421"/>
              <a:gd name="connsiteX2710" fmla="*/ 183033 w 2746400"/>
              <a:gd name="connsiteY2710" fmla="*/ 1258206 h 1833421"/>
              <a:gd name="connsiteX2711" fmla="*/ 183033 w 2746400"/>
              <a:gd name="connsiteY2711" fmla="*/ 1258206 h 1833421"/>
              <a:gd name="connsiteX2712" fmla="*/ 183034 w 2746400"/>
              <a:gd name="connsiteY2712" fmla="*/ 1258206 h 1833421"/>
              <a:gd name="connsiteX2713" fmla="*/ 183006 w 2746400"/>
              <a:gd name="connsiteY2713" fmla="*/ 1258260 h 1833421"/>
              <a:gd name="connsiteX2714" fmla="*/ 183045 w 2746400"/>
              <a:gd name="connsiteY2714" fmla="*/ 1258177 h 1833421"/>
              <a:gd name="connsiteX2715" fmla="*/ 183033 w 2746400"/>
              <a:gd name="connsiteY2715" fmla="*/ 1258206 h 1833421"/>
              <a:gd name="connsiteX2716" fmla="*/ 183024 w 2746400"/>
              <a:gd name="connsiteY2716" fmla="*/ 1258197 h 1833421"/>
              <a:gd name="connsiteX2717" fmla="*/ 317012 w 2746400"/>
              <a:gd name="connsiteY2717" fmla="*/ 1258125 h 1833421"/>
              <a:gd name="connsiteX2718" fmla="*/ 316950 w 2746400"/>
              <a:gd name="connsiteY2718" fmla="*/ 1258225 h 1833421"/>
              <a:gd name="connsiteX2719" fmla="*/ 316911 w 2746400"/>
              <a:gd name="connsiteY2719" fmla="*/ 1258188 h 1833421"/>
              <a:gd name="connsiteX2720" fmla="*/ 324641 w 2746400"/>
              <a:gd name="connsiteY2720" fmla="*/ 1257327 h 1833421"/>
              <a:gd name="connsiteX2721" fmla="*/ 325425 w 2746400"/>
              <a:gd name="connsiteY2721" fmla="*/ 1258533 h 1833421"/>
              <a:gd name="connsiteX2722" fmla="*/ 324927 w 2746400"/>
              <a:gd name="connsiteY2722" fmla="*/ 1259106 h 1833421"/>
              <a:gd name="connsiteX2723" fmla="*/ 323511 w 2746400"/>
              <a:gd name="connsiteY2723" fmla="*/ 1258303 h 1833421"/>
              <a:gd name="connsiteX2724" fmla="*/ 324641 w 2746400"/>
              <a:gd name="connsiteY2724" fmla="*/ 1257327 h 1833421"/>
              <a:gd name="connsiteX2725" fmla="*/ 276615 w 2746400"/>
              <a:gd name="connsiteY2725" fmla="*/ 1256924 h 1833421"/>
              <a:gd name="connsiteX2726" fmla="*/ 277228 w 2746400"/>
              <a:gd name="connsiteY2726" fmla="*/ 1257288 h 1833421"/>
              <a:gd name="connsiteX2727" fmla="*/ 276558 w 2746400"/>
              <a:gd name="connsiteY2727" fmla="*/ 1257537 h 1833421"/>
              <a:gd name="connsiteX2728" fmla="*/ 318729 w 2746400"/>
              <a:gd name="connsiteY2728" fmla="*/ 1255355 h 1833421"/>
              <a:gd name="connsiteX2729" fmla="*/ 319782 w 2746400"/>
              <a:gd name="connsiteY2729" fmla="*/ 1256408 h 1833421"/>
              <a:gd name="connsiteX2730" fmla="*/ 317012 w 2746400"/>
              <a:gd name="connsiteY2730" fmla="*/ 1258125 h 1833421"/>
              <a:gd name="connsiteX2731" fmla="*/ 2433795 w 2746400"/>
              <a:gd name="connsiteY2731" fmla="*/ 1255260 h 1833421"/>
              <a:gd name="connsiteX2732" fmla="*/ 2436109 w 2746400"/>
              <a:gd name="connsiteY2732" fmla="*/ 1255834 h 1833421"/>
              <a:gd name="connsiteX2733" fmla="*/ 2435173 w 2746400"/>
              <a:gd name="connsiteY2733" fmla="*/ 1260885 h 1833421"/>
              <a:gd name="connsiteX2734" fmla="*/ 2432857 w 2746400"/>
              <a:gd name="connsiteY2734" fmla="*/ 1260292 h 1833421"/>
              <a:gd name="connsiteX2735" fmla="*/ 2433795 w 2746400"/>
              <a:gd name="connsiteY2735" fmla="*/ 1255260 h 1833421"/>
              <a:gd name="connsiteX2736" fmla="*/ 250728 w 2746400"/>
              <a:gd name="connsiteY2736" fmla="*/ 1254341 h 1833421"/>
              <a:gd name="connsiteX2737" fmla="*/ 252756 w 2746400"/>
              <a:gd name="connsiteY2737" fmla="*/ 1255795 h 1833421"/>
              <a:gd name="connsiteX2738" fmla="*/ 247053 w 2746400"/>
              <a:gd name="connsiteY2738" fmla="*/ 1263697 h 1833421"/>
              <a:gd name="connsiteX2739" fmla="*/ 250728 w 2746400"/>
              <a:gd name="connsiteY2739" fmla="*/ 1254341 h 1833421"/>
              <a:gd name="connsiteX2740" fmla="*/ 125248 w 2746400"/>
              <a:gd name="connsiteY2740" fmla="*/ 1253213 h 1833421"/>
              <a:gd name="connsiteX2741" fmla="*/ 115568 w 2746400"/>
              <a:gd name="connsiteY2741" fmla="*/ 1261115 h 1833421"/>
              <a:gd name="connsiteX2742" fmla="*/ 125248 w 2746400"/>
              <a:gd name="connsiteY2742" fmla="*/ 1253213 h 1833421"/>
              <a:gd name="connsiteX2743" fmla="*/ 222869 w 2746400"/>
              <a:gd name="connsiteY2743" fmla="*/ 1253156 h 1833421"/>
              <a:gd name="connsiteX2744" fmla="*/ 224668 w 2746400"/>
              <a:gd name="connsiteY2744" fmla="*/ 1254552 h 1833421"/>
              <a:gd name="connsiteX2745" fmla="*/ 219694 w 2746400"/>
              <a:gd name="connsiteY2745" fmla="*/ 1260924 h 1833421"/>
              <a:gd name="connsiteX2746" fmla="*/ 217780 w 2746400"/>
              <a:gd name="connsiteY2746" fmla="*/ 1259528 h 1833421"/>
              <a:gd name="connsiteX2747" fmla="*/ 222869 w 2746400"/>
              <a:gd name="connsiteY2747" fmla="*/ 1253156 h 1833421"/>
              <a:gd name="connsiteX2748" fmla="*/ 100224 w 2746400"/>
              <a:gd name="connsiteY2748" fmla="*/ 1252600 h 1833421"/>
              <a:gd name="connsiteX2749" fmla="*/ 102194 w 2746400"/>
              <a:gd name="connsiteY2749" fmla="*/ 1254303 h 1833421"/>
              <a:gd name="connsiteX2750" fmla="*/ 79099 w 2746400"/>
              <a:gd name="connsiteY2750" fmla="*/ 1289929 h 1833421"/>
              <a:gd name="connsiteX2751" fmla="*/ 77166 w 2746400"/>
              <a:gd name="connsiteY2751" fmla="*/ 1288878 h 1833421"/>
              <a:gd name="connsiteX2752" fmla="*/ 79023 w 2746400"/>
              <a:gd name="connsiteY2752" fmla="*/ 1284247 h 1833421"/>
              <a:gd name="connsiteX2753" fmla="*/ 93507 w 2746400"/>
              <a:gd name="connsiteY2753" fmla="*/ 1259622 h 1833421"/>
              <a:gd name="connsiteX2754" fmla="*/ 100224 w 2746400"/>
              <a:gd name="connsiteY2754" fmla="*/ 1252600 h 1833421"/>
              <a:gd name="connsiteX2755" fmla="*/ 107379 w 2746400"/>
              <a:gd name="connsiteY2755" fmla="*/ 1251892 h 1833421"/>
              <a:gd name="connsiteX2756" fmla="*/ 110555 w 2746400"/>
              <a:gd name="connsiteY2756" fmla="*/ 1254494 h 1833421"/>
              <a:gd name="connsiteX2757" fmla="*/ 106575 w 2746400"/>
              <a:gd name="connsiteY2757" fmla="*/ 1257077 h 1833421"/>
              <a:gd name="connsiteX2758" fmla="*/ 105083 w 2746400"/>
              <a:gd name="connsiteY2758" fmla="*/ 1255355 h 1833421"/>
              <a:gd name="connsiteX2759" fmla="*/ 107379 w 2746400"/>
              <a:gd name="connsiteY2759" fmla="*/ 1251892 h 1833421"/>
              <a:gd name="connsiteX2760" fmla="*/ 132196 w 2746400"/>
              <a:gd name="connsiteY2760" fmla="*/ 1251567 h 1833421"/>
              <a:gd name="connsiteX2761" fmla="*/ 137094 w 2746400"/>
              <a:gd name="connsiteY2761" fmla="*/ 1255739 h 1833421"/>
              <a:gd name="connsiteX2762" fmla="*/ 126149 w 2746400"/>
              <a:gd name="connsiteY2762" fmla="*/ 1267659 h 1833421"/>
              <a:gd name="connsiteX2763" fmla="*/ 132196 w 2746400"/>
              <a:gd name="connsiteY2763" fmla="*/ 1251567 h 1833421"/>
              <a:gd name="connsiteX2764" fmla="*/ 51394 w 2746400"/>
              <a:gd name="connsiteY2764" fmla="*/ 1251013 h 1833421"/>
              <a:gd name="connsiteX2765" fmla="*/ 52924 w 2746400"/>
              <a:gd name="connsiteY2765" fmla="*/ 1251376 h 1833421"/>
              <a:gd name="connsiteX2766" fmla="*/ 52599 w 2746400"/>
              <a:gd name="connsiteY2766" fmla="*/ 1252007 h 1833421"/>
              <a:gd name="connsiteX2767" fmla="*/ 51068 w 2746400"/>
              <a:gd name="connsiteY2767" fmla="*/ 1251644 h 1833421"/>
              <a:gd name="connsiteX2768" fmla="*/ 51394 w 2746400"/>
              <a:gd name="connsiteY2768" fmla="*/ 1251013 h 1833421"/>
              <a:gd name="connsiteX2769" fmla="*/ 244223 w 2746400"/>
              <a:gd name="connsiteY2769" fmla="*/ 1250534 h 1833421"/>
              <a:gd name="connsiteX2770" fmla="*/ 244242 w 2746400"/>
              <a:gd name="connsiteY2770" fmla="*/ 1250571 h 1833421"/>
              <a:gd name="connsiteX2771" fmla="*/ 243897 w 2746400"/>
              <a:gd name="connsiteY2771" fmla="*/ 1251108 h 1833421"/>
              <a:gd name="connsiteX2772" fmla="*/ 244223 w 2746400"/>
              <a:gd name="connsiteY2772" fmla="*/ 1250534 h 1833421"/>
              <a:gd name="connsiteX2773" fmla="*/ 244317 w 2746400"/>
              <a:gd name="connsiteY2773" fmla="*/ 1250446 h 1833421"/>
              <a:gd name="connsiteX2774" fmla="*/ 244260 w 2746400"/>
              <a:gd name="connsiteY2774" fmla="*/ 1250553 h 1833421"/>
              <a:gd name="connsiteX2775" fmla="*/ 244203 w 2746400"/>
              <a:gd name="connsiteY2775" fmla="*/ 1250514 h 1833421"/>
              <a:gd name="connsiteX2776" fmla="*/ 2399584 w 2746400"/>
              <a:gd name="connsiteY2776" fmla="*/ 1249769 h 1833421"/>
              <a:gd name="connsiteX2777" fmla="*/ 2406491 w 2746400"/>
              <a:gd name="connsiteY2777" fmla="*/ 1260886 h 1833421"/>
              <a:gd name="connsiteX2778" fmla="*/ 2399584 w 2746400"/>
              <a:gd name="connsiteY2778" fmla="*/ 1249769 h 1833421"/>
              <a:gd name="connsiteX2779" fmla="*/ 237890 w 2746400"/>
              <a:gd name="connsiteY2779" fmla="*/ 1248793 h 1833421"/>
              <a:gd name="connsiteX2780" fmla="*/ 233642 w 2746400"/>
              <a:gd name="connsiteY2780" fmla="*/ 1255853 h 1833421"/>
              <a:gd name="connsiteX2781" fmla="*/ 237890 w 2746400"/>
              <a:gd name="connsiteY2781" fmla="*/ 1248793 h 1833421"/>
              <a:gd name="connsiteX2782" fmla="*/ 282490 w 2746400"/>
              <a:gd name="connsiteY2782" fmla="*/ 1248621 h 1833421"/>
              <a:gd name="connsiteX2783" fmla="*/ 282528 w 2746400"/>
              <a:gd name="connsiteY2783" fmla="*/ 1248659 h 1833421"/>
              <a:gd name="connsiteX2784" fmla="*/ 282528 w 2746400"/>
              <a:gd name="connsiteY2784" fmla="*/ 1248658 h 1833421"/>
              <a:gd name="connsiteX2785" fmla="*/ 282529 w 2746400"/>
              <a:gd name="connsiteY2785" fmla="*/ 1248659 h 1833421"/>
              <a:gd name="connsiteX2786" fmla="*/ 282375 w 2746400"/>
              <a:gd name="connsiteY2786" fmla="*/ 1248717 h 1833421"/>
              <a:gd name="connsiteX2787" fmla="*/ 282645 w 2746400"/>
              <a:gd name="connsiteY2787" fmla="*/ 1248502 h 1833421"/>
              <a:gd name="connsiteX2788" fmla="*/ 282528 w 2746400"/>
              <a:gd name="connsiteY2788" fmla="*/ 1248658 h 1833421"/>
              <a:gd name="connsiteX2789" fmla="*/ 282490 w 2746400"/>
              <a:gd name="connsiteY2789" fmla="*/ 1248621 h 1833421"/>
              <a:gd name="connsiteX2790" fmla="*/ 282489 w 2746400"/>
              <a:gd name="connsiteY2790" fmla="*/ 1248620 h 1833421"/>
              <a:gd name="connsiteX2791" fmla="*/ 223023 w 2746400"/>
              <a:gd name="connsiteY2791" fmla="*/ 1247358 h 1833421"/>
              <a:gd name="connsiteX2792" fmla="*/ 223693 w 2746400"/>
              <a:gd name="connsiteY2792" fmla="*/ 1247683 h 1833421"/>
              <a:gd name="connsiteX2793" fmla="*/ 223023 w 2746400"/>
              <a:gd name="connsiteY2793" fmla="*/ 1248008 h 1833421"/>
              <a:gd name="connsiteX2794" fmla="*/ 284574 w 2746400"/>
              <a:gd name="connsiteY2794" fmla="*/ 1245942 h 1833421"/>
              <a:gd name="connsiteX2795" fmla="*/ 285206 w 2746400"/>
              <a:gd name="connsiteY2795" fmla="*/ 1246573 h 1833421"/>
              <a:gd name="connsiteX2796" fmla="*/ 282645 w 2746400"/>
              <a:gd name="connsiteY2796" fmla="*/ 1248502 h 1833421"/>
              <a:gd name="connsiteX2797" fmla="*/ 288975 w 2746400"/>
              <a:gd name="connsiteY2797" fmla="*/ 1243129 h 1833421"/>
              <a:gd name="connsiteX2798" fmla="*/ 290181 w 2746400"/>
              <a:gd name="connsiteY2798" fmla="*/ 1248640 h 1833421"/>
              <a:gd name="connsiteX2799" fmla="*/ 289607 w 2746400"/>
              <a:gd name="connsiteY2799" fmla="*/ 1249157 h 1833421"/>
              <a:gd name="connsiteX2800" fmla="*/ 290142 w 2746400"/>
              <a:gd name="connsiteY2800" fmla="*/ 1248621 h 1833421"/>
              <a:gd name="connsiteX2801" fmla="*/ 288975 w 2746400"/>
              <a:gd name="connsiteY2801" fmla="*/ 1243129 h 1833421"/>
              <a:gd name="connsiteX2802" fmla="*/ 61402 w 2746400"/>
              <a:gd name="connsiteY2802" fmla="*/ 1242555 h 1833421"/>
              <a:gd name="connsiteX2803" fmla="*/ 61611 w 2746400"/>
              <a:gd name="connsiteY2803" fmla="*/ 1243264 h 1833421"/>
              <a:gd name="connsiteX2804" fmla="*/ 60330 w 2746400"/>
              <a:gd name="connsiteY2804" fmla="*/ 1243857 h 1833421"/>
              <a:gd name="connsiteX2805" fmla="*/ 60120 w 2746400"/>
              <a:gd name="connsiteY2805" fmla="*/ 1243149 h 1833421"/>
              <a:gd name="connsiteX2806" fmla="*/ 61402 w 2746400"/>
              <a:gd name="connsiteY2806" fmla="*/ 1242555 h 1833421"/>
              <a:gd name="connsiteX2807" fmla="*/ 1539090 w 2746400"/>
              <a:gd name="connsiteY2807" fmla="*/ 1242096 h 1833421"/>
              <a:gd name="connsiteX2808" fmla="*/ 1539051 w 2746400"/>
              <a:gd name="connsiteY2808" fmla="*/ 1242804 h 1833421"/>
              <a:gd name="connsiteX2809" fmla="*/ 1540371 w 2746400"/>
              <a:gd name="connsiteY2809" fmla="*/ 1243110 h 1833421"/>
              <a:gd name="connsiteX2810" fmla="*/ 1540447 w 2746400"/>
              <a:gd name="connsiteY2810" fmla="*/ 1242382 h 1833421"/>
              <a:gd name="connsiteX2811" fmla="*/ 1539090 w 2746400"/>
              <a:gd name="connsiteY2811" fmla="*/ 1242096 h 1833421"/>
              <a:gd name="connsiteX2812" fmla="*/ 108010 w 2746400"/>
              <a:gd name="connsiteY2812" fmla="*/ 1242057 h 1833421"/>
              <a:gd name="connsiteX2813" fmla="*/ 109389 w 2746400"/>
              <a:gd name="connsiteY2813" fmla="*/ 1242632 h 1833421"/>
              <a:gd name="connsiteX2814" fmla="*/ 108489 w 2746400"/>
              <a:gd name="connsiteY2814" fmla="*/ 1243779 h 1833421"/>
              <a:gd name="connsiteX2815" fmla="*/ 107589 w 2746400"/>
              <a:gd name="connsiteY2815" fmla="*/ 1242670 h 1833421"/>
              <a:gd name="connsiteX2816" fmla="*/ 108010 w 2746400"/>
              <a:gd name="connsiteY2816" fmla="*/ 1242057 h 1833421"/>
              <a:gd name="connsiteX2817" fmla="*/ 454979 w 2746400"/>
              <a:gd name="connsiteY2817" fmla="*/ 1239953 h 1833421"/>
              <a:gd name="connsiteX2818" fmla="*/ 459647 w 2746400"/>
              <a:gd name="connsiteY2818" fmla="*/ 1240164 h 1833421"/>
              <a:gd name="connsiteX2819" fmla="*/ 456816 w 2746400"/>
              <a:gd name="connsiteY2819" fmla="*/ 1245216 h 1833421"/>
              <a:gd name="connsiteX2820" fmla="*/ 442963 w 2746400"/>
              <a:gd name="connsiteY2820" fmla="*/ 1260636 h 1833421"/>
              <a:gd name="connsiteX2821" fmla="*/ 435272 w 2746400"/>
              <a:gd name="connsiteY2821" fmla="*/ 1268750 h 1833421"/>
              <a:gd name="connsiteX2822" fmla="*/ 419869 w 2746400"/>
              <a:gd name="connsiteY2822" fmla="*/ 1283559 h 1833421"/>
              <a:gd name="connsiteX2823" fmla="*/ 411411 w 2746400"/>
              <a:gd name="connsiteY2823" fmla="*/ 1284286 h 1833421"/>
              <a:gd name="connsiteX2824" fmla="*/ 421285 w 2746400"/>
              <a:gd name="connsiteY2824" fmla="*/ 1265593 h 1833421"/>
              <a:gd name="connsiteX2825" fmla="*/ 439768 w 2746400"/>
              <a:gd name="connsiteY2825" fmla="*/ 1252104 h 1833421"/>
              <a:gd name="connsiteX2826" fmla="*/ 454979 w 2746400"/>
              <a:gd name="connsiteY2826" fmla="*/ 1239953 h 1833421"/>
              <a:gd name="connsiteX2827" fmla="*/ 2413552 w 2746400"/>
              <a:gd name="connsiteY2827" fmla="*/ 1239819 h 1833421"/>
              <a:gd name="connsiteX2828" fmla="*/ 2413896 w 2746400"/>
              <a:gd name="connsiteY2828" fmla="*/ 1241580 h 1833421"/>
              <a:gd name="connsiteX2829" fmla="*/ 2411581 w 2746400"/>
              <a:gd name="connsiteY2829" fmla="*/ 1241847 h 1833421"/>
              <a:gd name="connsiteX2830" fmla="*/ 2411965 w 2746400"/>
              <a:gd name="connsiteY2830" fmla="*/ 1240375 h 1833421"/>
              <a:gd name="connsiteX2831" fmla="*/ 2413552 w 2746400"/>
              <a:gd name="connsiteY2831" fmla="*/ 1239819 h 1833421"/>
              <a:gd name="connsiteX2832" fmla="*/ 404199 w 2746400"/>
              <a:gd name="connsiteY2832" fmla="*/ 1238480 h 1833421"/>
              <a:gd name="connsiteX2833" fmla="*/ 402725 w 2746400"/>
              <a:gd name="connsiteY2833" fmla="*/ 1239188 h 1833421"/>
              <a:gd name="connsiteX2834" fmla="*/ 404313 w 2746400"/>
              <a:gd name="connsiteY2834" fmla="*/ 1240603 h 1833421"/>
              <a:gd name="connsiteX2835" fmla="*/ 405384 w 2746400"/>
              <a:gd name="connsiteY2835" fmla="*/ 1239589 h 1833421"/>
              <a:gd name="connsiteX2836" fmla="*/ 404199 w 2746400"/>
              <a:gd name="connsiteY2836" fmla="*/ 1238480 h 1833421"/>
              <a:gd name="connsiteX2837" fmla="*/ 338160 w 2746400"/>
              <a:gd name="connsiteY2837" fmla="*/ 1236981 h 1833421"/>
              <a:gd name="connsiteX2838" fmla="*/ 338149 w 2746400"/>
              <a:gd name="connsiteY2838" fmla="*/ 1237026 h 1833421"/>
              <a:gd name="connsiteX2839" fmla="*/ 338130 w 2746400"/>
              <a:gd name="connsiteY2839" fmla="*/ 1237006 h 1833421"/>
              <a:gd name="connsiteX2840" fmla="*/ 1520127 w 2746400"/>
              <a:gd name="connsiteY2840" fmla="*/ 1235934 h 1833421"/>
              <a:gd name="connsiteX2841" fmla="*/ 1520071 w 2746400"/>
              <a:gd name="connsiteY2841" fmla="*/ 1236528 h 1833421"/>
              <a:gd name="connsiteX2842" fmla="*/ 1520740 w 2746400"/>
              <a:gd name="connsiteY2842" fmla="*/ 1236298 h 1833421"/>
              <a:gd name="connsiteX2843" fmla="*/ 136423 w 2746400"/>
              <a:gd name="connsiteY2843" fmla="*/ 1235496 h 1833421"/>
              <a:gd name="connsiteX2844" fmla="*/ 130626 w 2746400"/>
              <a:gd name="connsiteY2844" fmla="*/ 1243800 h 1833421"/>
              <a:gd name="connsiteX2845" fmla="*/ 131296 w 2746400"/>
              <a:gd name="connsiteY2845" fmla="*/ 1241274 h 1833421"/>
              <a:gd name="connsiteX2846" fmla="*/ 136423 w 2746400"/>
              <a:gd name="connsiteY2846" fmla="*/ 1235496 h 1833421"/>
              <a:gd name="connsiteX2847" fmla="*/ 381918 w 2746400"/>
              <a:gd name="connsiteY2847" fmla="*/ 1235334 h 1833421"/>
              <a:gd name="connsiteX2848" fmla="*/ 379975 w 2746400"/>
              <a:gd name="connsiteY2848" fmla="*/ 1239666 h 1833421"/>
              <a:gd name="connsiteX2849" fmla="*/ 378195 w 2746400"/>
              <a:gd name="connsiteY2849" fmla="*/ 1238365 h 1833421"/>
              <a:gd name="connsiteX2850" fmla="*/ 381966 w 2746400"/>
              <a:gd name="connsiteY2850" fmla="*/ 1235228 h 1833421"/>
              <a:gd name="connsiteX2851" fmla="*/ 382003 w 2746400"/>
              <a:gd name="connsiteY2851" fmla="*/ 1235265 h 1833421"/>
              <a:gd name="connsiteX2852" fmla="*/ 381918 w 2746400"/>
              <a:gd name="connsiteY2852" fmla="*/ 1235334 h 1833421"/>
              <a:gd name="connsiteX2853" fmla="*/ 382087 w 2746400"/>
              <a:gd name="connsiteY2853" fmla="*/ 1235160 h 1833421"/>
              <a:gd name="connsiteX2854" fmla="*/ 382004 w 2746400"/>
              <a:gd name="connsiteY2854" fmla="*/ 1235266 h 1833421"/>
              <a:gd name="connsiteX2855" fmla="*/ 382003 w 2746400"/>
              <a:gd name="connsiteY2855" fmla="*/ 1235265 h 1833421"/>
              <a:gd name="connsiteX2856" fmla="*/ 382003 w 2746400"/>
              <a:gd name="connsiteY2856" fmla="*/ 1235265 h 1833421"/>
              <a:gd name="connsiteX2857" fmla="*/ 381966 w 2746400"/>
              <a:gd name="connsiteY2857" fmla="*/ 1235227 h 1833421"/>
              <a:gd name="connsiteX2858" fmla="*/ 381966 w 2746400"/>
              <a:gd name="connsiteY2858" fmla="*/ 1235228 h 1833421"/>
              <a:gd name="connsiteX2859" fmla="*/ 381965 w 2746400"/>
              <a:gd name="connsiteY2859" fmla="*/ 1235227 h 1833421"/>
              <a:gd name="connsiteX2860" fmla="*/ 372169 w 2746400"/>
              <a:gd name="connsiteY2860" fmla="*/ 1233256 h 1833421"/>
              <a:gd name="connsiteX2861" fmla="*/ 373566 w 2746400"/>
              <a:gd name="connsiteY2861" fmla="*/ 1233352 h 1833421"/>
              <a:gd name="connsiteX2862" fmla="*/ 373297 w 2746400"/>
              <a:gd name="connsiteY2862" fmla="*/ 1234156 h 1833421"/>
              <a:gd name="connsiteX2863" fmla="*/ 371862 w 2746400"/>
              <a:gd name="connsiteY2863" fmla="*/ 1234022 h 1833421"/>
              <a:gd name="connsiteX2864" fmla="*/ 372169 w 2746400"/>
              <a:gd name="connsiteY2864" fmla="*/ 1233256 h 1833421"/>
              <a:gd name="connsiteX2865" fmla="*/ 384069 w 2746400"/>
              <a:gd name="connsiteY2865" fmla="*/ 1232625 h 1833421"/>
              <a:gd name="connsiteX2866" fmla="*/ 384891 w 2746400"/>
              <a:gd name="connsiteY2866" fmla="*/ 1233602 h 1833421"/>
              <a:gd name="connsiteX2867" fmla="*/ 382087 w 2746400"/>
              <a:gd name="connsiteY2867" fmla="*/ 1235160 h 1833421"/>
              <a:gd name="connsiteX2868" fmla="*/ 1510408 w 2746400"/>
              <a:gd name="connsiteY2868" fmla="*/ 1232242 h 1833421"/>
              <a:gd name="connsiteX2869" fmla="*/ 1509508 w 2746400"/>
              <a:gd name="connsiteY2869" fmla="*/ 1233562 h 1833421"/>
              <a:gd name="connsiteX2870" fmla="*/ 1512646 w 2746400"/>
              <a:gd name="connsiteY2870" fmla="*/ 1236107 h 1833421"/>
              <a:gd name="connsiteX2871" fmla="*/ 1514100 w 2746400"/>
              <a:gd name="connsiteY2871" fmla="*/ 1234423 h 1833421"/>
              <a:gd name="connsiteX2872" fmla="*/ 1510408 w 2746400"/>
              <a:gd name="connsiteY2872" fmla="*/ 1232242 h 1833421"/>
              <a:gd name="connsiteX2873" fmla="*/ 328437 w 2746400"/>
              <a:gd name="connsiteY2873" fmla="*/ 1231402 h 1833421"/>
              <a:gd name="connsiteX2874" fmla="*/ 328452 w 2746400"/>
              <a:gd name="connsiteY2874" fmla="*/ 1231406 h 1833421"/>
              <a:gd name="connsiteX2875" fmla="*/ 328404 w 2746400"/>
              <a:gd name="connsiteY2875" fmla="*/ 1231432 h 1833421"/>
              <a:gd name="connsiteX2876" fmla="*/ 328564 w 2746400"/>
              <a:gd name="connsiteY2876" fmla="*/ 1231286 h 1833421"/>
              <a:gd name="connsiteX2877" fmla="*/ 328544 w 2746400"/>
              <a:gd name="connsiteY2877" fmla="*/ 1231323 h 1833421"/>
              <a:gd name="connsiteX2878" fmla="*/ 328542 w 2746400"/>
              <a:gd name="connsiteY2878" fmla="*/ 1231306 h 1833421"/>
              <a:gd name="connsiteX2879" fmla="*/ 265958 w 2746400"/>
              <a:gd name="connsiteY2879" fmla="*/ 1229716 h 1833421"/>
              <a:gd name="connsiteX2880" fmla="*/ 267430 w 2746400"/>
              <a:gd name="connsiteY2880" fmla="*/ 1233505 h 1833421"/>
              <a:gd name="connsiteX2881" fmla="*/ 257558 w 2746400"/>
              <a:gd name="connsiteY2881" fmla="*/ 1242517 h 1833421"/>
              <a:gd name="connsiteX2882" fmla="*/ 244317 w 2746400"/>
              <a:gd name="connsiteY2882" fmla="*/ 1250446 h 1833421"/>
              <a:gd name="connsiteX2883" fmla="*/ 249291 w 2746400"/>
              <a:gd name="connsiteY2883" fmla="*/ 1241142 h 1833421"/>
              <a:gd name="connsiteX2884" fmla="*/ 258973 w 2746400"/>
              <a:gd name="connsiteY2884" fmla="*/ 1237026 h 1833421"/>
              <a:gd name="connsiteX2885" fmla="*/ 262016 w 2746400"/>
              <a:gd name="connsiteY2885" fmla="*/ 1230195 h 1833421"/>
              <a:gd name="connsiteX2886" fmla="*/ 265958 w 2746400"/>
              <a:gd name="connsiteY2886" fmla="*/ 1229716 h 1833421"/>
              <a:gd name="connsiteX2887" fmla="*/ 146296 w 2746400"/>
              <a:gd name="connsiteY2887" fmla="*/ 1229487 h 1833421"/>
              <a:gd name="connsiteX2888" fmla="*/ 147770 w 2746400"/>
              <a:gd name="connsiteY2888" fmla="*/ 1229526 h 1833421"/>
              <a:gd name="connsiteX2889" fmla="*/ 146947 w 2746400"/>
              <a:gd name="connsiteY2889" fmla="*/ 1231880 h 1833421"/>
              <a:gd name="connsiteX2890" fmla="*/ 145569 w 2746400"/>
              <a:gd name="connsiteY2890" fmla="*/ 1230980 h 1833421"/>
              <a:gd name="connsiteX2891" fmla="*/ 146296 w 2746400"/>
              <a:gd name="connsiteY2891" fmla="*/ 1229487 h 1833421"/>
              <a:gd name="connsiteX2892" fmla="*/ 334266 w 2746400"/>
              <a:gd name="connsiteY2892" fmla="*/ 1228205 h 1833421"/>
              <a:gd name="connsiteX2893" fmla="*/ 331764 w 2746400"/>
              <a:gd name="connsiteY2893" fmla="*/ 1232214 h 1833421"/>
              <a:gd name="connsiteX2894" fmla="*/ 328452 w 2746400"/>
              <a:gd name="connsiteY2894" fmla="*/ 1231406 h 1833421"/>
              <a:gd name="connsiteX2895" fmla="*/ 508974 w 2746400"/>
              <a:gd name="connsiteY2895" fmla="*/ 1226617 h 1833421"/>
              <a:gd name="connsiteX2896" fmla="*/ 507864 w 2746400"/>
              <a:gd name="connsiteY2896" fmla="*/ 1227842 h 1833421"/>
              <a:gd name="connsiteX2897" fmla="*/ 509261 w 2746400"/>
              <a:gd name="connsiteY2897" fmla="*/ 1228836 h 1833421"/>
              <a:gd name="connsiteX2898" fmla="*/ 510466 w 2746400"/>
              <a:gd name="connsiteY2898" fmla="*/ 1226847 h 1833421"/>
              <a:gd name="connsiteX2899" fmla="*/ 508974 w 2746400"/>
              <a:gd name="connsiteY2899" fmla="*/ 1226617 h 1833421"/>
              <a:gd name="connsiteX2900" fmla="*/ 242519 w 2746400"/>
              <a:gd name="connsiteY2900" fmla="*/ 1226598 h 1833421"/>
              <a:gd name="connsiteX2901" fmla="*/ 236875 w 2746400"/>
              <a:gd name="connsiteY2901" fmla="*/ 1236644 h 1833421"/>
              <a:gd name="connsiteX2902" fmla="*/ 242519 w 2746400"/>
              <a:gd name="connsiteY2902" fmla="*/ 1226598 h 1833421"/>
              <a:gd name="connsiteX2903" fmla="*/ 64060 w 2746400"/>
              <a:gd name="connsiteY2903" fmla="*/ 1226578 h 1833421"/>
              <a:gd name="connsiteX2904" fmla="*/ 65344 w 2746400"/>
              <a:gd name="connsiteY2904" fmla="*/ 1228358 h 1833421"/>
              <a:gd name="connsiteX2905" fmla="*/ 62837 w 2746400"/>
              <a:gd name="connsiteY2905" fmla="*/ 1231209 h 1833421"/>
              <a:gd name="connsiteX2906" fmla="*/ 61574 w 2746400"/>
              <a:gd name="connsiteY2906" fmla="*/ 1228703 h 1833421"/>
              <a:gd name="connsiteX2907" fmla="*/ 64060 w 2746400"/>
              <a:gd name="connsiteY2907" fmla="*/ 1226578 h 1833421"/>
              <a:gd name="connsiteX2908" fmla="*/ 115530 w 2746400"/>
              <a:gd name="connsiteY2908" fmla="*/ 1226215 h 1833421"/>
              <a:gd name="connsiteX2909" fmla="*/ 118611 w 2746400"/>
              <a:gd name="connsiteY2909" fmla="*/ 1229201 h 1833421"/>
              <a:gd name="connsiteX2910" fmla="*/ 114477 w 2746400"/>
              <a:gd name="connsiteY2910" fmla="*/ 1232778 h 1833421"/>
              <a:gd name="connsiteX2911" fmla="*/ 112239 w 2746400"/>
              <a:gd name="connsiteY2911" fmla="*/ 1230789 h 1833421"/>
              <a:gd name="connsiteX2912" fmla="*/ 115530 w 2746400"/>
              <a:gd name="connsiteY2912" fmla="*/ 1226215 h 1833421"/>
              <a:gd name="connsiteX2913" fmla="*/ 205246 w 2746400"/>
              <a:gd name="connsiteY2913" fmla="*/ 1221738 h 1833421"/>
              <a:gd name="connsiteX2914" fmla="*/ 198780 w 2746400"/>
              <a:gd name="connsiteY2914" fmla="*/ 1233582 h 1833421"/>
              <a:gd name="connsiteX2915" fmla="*/ 205056 w 2746400"/>
              <a:gd name="connsiteY2915" fmla="*/ 1232319 h 1833421"/>
              <a:gd name="connsiteX2916" fmla="*/ 197537 w 2746400"/>
              <a:gd name="connsiteY2916" fmla="*/ 1244510 h 1833421"/>
              <a:gd name="connsiteX2917" fmla="*/ 183045 w 2746400"/>
              <a:gd name="connsiteY2917" fmla="*/ 1258177 h 1833421"/>
              <a:gd name="connsiteX2918" fmla="*/ 191420 w 2746400"/>
              <a:gd name="connsiteY2918" fmla="*/ 1238487 h 1833421"/>
              <a:gd name="connsiteX2919" fmla="*/ 205246 w 2746400"/>
              <a:gd name="connsiteY2919" fmla="*/ 1221738 h 1833421"/>
              <a:gd name="connsiteX2920" fmla="*/ 498910 w 2746400"/>
              <a:gd name="connsiteY2920" fmla="*/ 1221058 h 1833421"/>
              <a:gd name="connsiteX2921" fmla="*/ 496059 w 2746400"/>
              <a:gd name="connsiteY2921" fmla="*/ 1227153 h 1833421"/>
              <a:gd name="connsiteX2922" fmla="*/ 492501 w 2746400"/>
              <a:gd name="connsiteY2922" fmla="*/ 1234557 h 1833421"/>
              <a:gd name="connsiteX2923" fmla="*/ 500727 w 2746400"/>
              <a:gd name="connsiteY2923" fmla="*/ 1224206 h 1833421"/>
              <a:gd name="connsiteX2924" fmla="*/ 507214 w 2746400"/>
              <a:gd name="connsiteY2924" fmla="*/ 1223058 h 1833421"/>
              <a:gd name="connsiteX2925" fmla="*/ 498910 w 2746400"/>
              <a:gd name="connsiteY2925" fmla="*/ 1221058 h 1833421"/>
              <a:gd name="connsiteX2926" fmla="*/ 154314 w 2746400"/>
              <a:gd name="connsiteY2926" fmla="*/ 1219920 h 1833421"/>
              <a:gd name="connsiteX2927" fmla="*/ 154332 w 2746400"/>
              <a:gd name="connsiteY2927" fmla="*/ 1219958 h 1833421"/>
              <a:gd name="connsiteX2928" fmla="*/ 153987 w 2746400"/>
              <a:gd name="connsiteY2928" fmla="*/ 1220495 h 1833421"/>
              <a:gd name="connsiteX2929" fmla="*/ 154370 w 2746400"/>
              <a:gd name="connsiteY2929" fmla="*/ 1219843 h 1833421"/>
              <a:gd name="connsiteX2930" fmla="*/ 154332 w 2746400"/>
              <a:gd name="connsiteY2930" fmla="*/ 1219940 h 1833421"/>
              <a:gd name="connsiteX2931" fmla="*/ 154314 w 2746400"/>
              <a:gd name="connsiteY2931" fmla="*/ 1219920 h 1833421"/>
              <a:gd name="connsiteX2932" fmla="*/ 154313 w 2746400"/>
              <a:gd name="connsiteY2932" fmla="*/ 1219920 h 1833421"/>
              <a:gd name="connsiteX2933" fmla="*/ 154370 w 2746400"/>
              <a:gd name="connsiteY2933" fmla="*/ 1219843 h 1833421"/>
              <a:gd name="connsiteX2934" fmla="*/ 491199 w 2746400"/>
              <a:gd name="connsiteY2934" fmla="*/ 1219212 h 1833421"/>
              <a:gd name="connsiteX2935" fmla="*/ 489215 w 2746400"/>
              <a:gd name="connsiteY2935" fmla="*/ 1221767 h 1833421"/>
              <a:gd name="connsiteX2936" fmla="*/ 489094 w 2746400"/>
              <a:gd name="connsiteY2936" fmla="*/ 1221834 h 1833421"/>
              <a:gd name="connsiteX2937" fmla="*/ 489008 w 2746400"/>
              <a:gd name="connsiteY2937" fmla="*/ 1221928 h 1833421"/>
              <a:gd name="connsiteX2938" fmla="*/ 483646 w 2746400"/>
              <a:gd name="connsiteY2938" fmla="*/ 1224375 h 1833421"/>
              <a:gd name="connsiteX2939" fmla="*/ 481345 w 2746400"/>
              <a:gd name="connsiteY2939" fmla="*/ 1230367 h 1833421"/>
              <a:gd name="connsiteX2940" fmla="*/ 489008 w 2746400"/>
              <a:gd name="connsiteY2940" fmla="*/ 1221928 h 1833421"/>
              <a:gd name="connsiteX2941" fmla="*/ 489133 w 2746400"/>
              <a:gd name="connsiteY2941" fmla="*/ 1221871 h 1833421"/>
              <a:gd name="connsiteX2942" fmla="*/ 489215 w 2746400"/>
              <a:gd name="connsiteY2942" fmla="*/ 1221767 h 1833421"/>
              <a:gd name="connsiteX2943" fmla="*/ 492022 w 2746400"/>
              <a:gd name="connsiteY2943" fmla="*/ 1220207 h 1833421"/>
              <a:gd name="connsiteX2944" fmla="*/ 491199 w 2746400"/>
              <a:gd name="connsiteY2944" fmla="*/ 1219212 h 1833421"/>
              <a:gd name="connsiteX2945" fmla="*/ 383496 w 2746400"/>
              <a:gd name="connsiteY2945" fmla="*/ 1218294 h 1833421"/>
              <a:gd name="connsiteX2946" fmla="*/ 384702 w 2746400"/>
              <a:gd name="connsiteY2946" fmla="*/ 1220226 h 1833421"/>
              <a:gd name="connsiteX2947" fmla="*/ 383304 w 2746400"/>
              <a:gd name="connsiteY2947" fmla="*/ 1220953 h 1833421"/>
              <a:gd name="connsiteX2948" fmla="*/ 381716 w 2746400"/>
              <a:gd name="connsiteY2948" fmla="*/ 1219194 h 1833421"/>
              <a:gd name="connsiteX2949" fmla="*/ 383496 w 2746400"/>
              <a:gd name="connsiteY2949" fmla="*/ 1218294 h 1833421"/>
              <a:gd name="connsiteX2950" fmla="*/ 1527494 w 2746400"/>
              <a:gd name="connsiteY2950" fmla="*/ 1215749 h 1833421"/>
              <a:gd name="connsiteX2951" fmla="*/ 1527015 w 2746400"/>
              <a:gd name="connsiteY2951" fmla="*/ 1217145 h 1833421"/>
              <a:gd name="connsiteX2952" fmla="*/ 1528107 w 2746400"/>
              <a:gd name="connsiteY2952" fmla="*/ 1218293 h 1833421"/>
              <a:gd name="connsiteX2953" fmla="*/ 1529313 w 2746400"/>
              <a:gd name="connsiteY2953" fmla="*/ 1217318 h 1833421"/>
              <a:gd name="connsiteX2954" fmla="*/ 1527494 w 2746400"/>
              <a:gd name="connsiteY2954" fmla="*/ 1215749 h 1833421"/>
              <a:gd name="connsiteX2955" fmla="*/ 46783 w 2746400"/>
              <a:gd name="connsiteY2955" fmla="*/ 1213376 h 1833421"/>
              <a:gd name="connsiteX2956" fmla="*/ 48102 w 2746400"/>
              <a:gd name="connsiteY2956" fmla="*/ 1213951 h 1833421"/>
              <a:gd name="connsiteX2957" fmla="*/ 47241 w 2746400"/>
              <a:gd name="connsiteY2957" fmla="*/ 1215042 h 1833421"/>
              <a:gd name="connsiteX2958" fmla="*/ 46381 w 2746400"/>
              <a:gd name="connsiteY2958" fmla="*/ 1213970 h 1833421"/>
              <a:gd name="connsiteX2959" fmla="*/ 46783 w 2746400"/>
              <a:gd name="connsiteY2959" fmla="*/ 1213376 h 1833421"/>
              <a:gd name="connsiteX2960" fmla="*/ 276215 w 2746400"/>
              <a:gd name="connsiteY2960" fmla="*/ 1212248 h 1833421"/>
              <a:gd name="connsiteX2961" fmla="*/ 277266 w 2746400"/>
              <a:gd name="connsiteY2961" fmla="*/ 1214526 h 1833421"/>
              <a:gd name="connsiteX2962" fmla="*/ 271373 w 2746400"/>
              <a:gd name="connsiteY2962" fmla="*/ 1217032 h 1833421"/>
              <a:gd name="connsiteX2963" fmla="*/ 270435 w 2746400"/>
              <a:gd name="connsiteY2963" fmla="*/ 1215157 h 1833421"/>
              <a:gd name="connsiteX2964" fmla="*/ 276215 w 2746400"/>
              <a:gd name="connsiteY2964" fmla="*/ 1212248 h 1833421"/>
              <a:gd name="connsiteX2965" fmla="*/ 196179 w 2746400"/>
              <a:gd name="connsiteY2965" fmla="*/ 1212210 h 1833421"/>
              <a:gd name="connsiteX2966" fmla="*/ 197556 w 2746400"/>
              <a:gd name="connsiteY2966" fmla="*/ 1212306 h 1833421"/>
              <a:gd name="connsiteX2967" fmla="*/ 197288 w 2746400"/>
              <a:gd name="connsiteY2967" fmla="*/ 1213091 h 1833421"/>
              <a:gd name="connsiteX2968" fmla="*/ 195891 w 2746400"/>
              <a:gd name="connsiteY2968" fmla="*/ 1212957 h 1833421"/>
              <a:gd name="connsiteX2969" fmla="*/ 196179 w 2746400"/>
              <a:gd name="connsiteY2969" fmla="*/ 1212210 h 1833421"/>
              <a:gd name="connsiteX2970" fmla="*/ 412657 w 2746400"/>
              <a:gd name="connsiteY2970" fmla="*/ 1211424 h 1833421"/>
              <a:gd name="connsiteX2971" fmla="*/ 413440 w 2746400"/>
              <a:gd name="connsiteY2971" fmla="*/ 1212630 h 1833421"/>
              <a:gd name="connsiteX2972" fmla="*/ 412943 w 2746400"/>
              <a:gd name="connsiteY2972" fmla="*/ 1213204 h 1833421"/>
              <a:gd name="connsiteX2973" fmla="*/ 411546 w 2746400"/>
              <a:gd name="connsiteY2973" fmla="*/ 1212401 h 1833421"/>
              <a:gd name="connsiteX2974" fmla="*/ 412657 w 2746400"/>
              <a:gd name="connsiteY2974" fmla="*/ 1211424 h 1833421"/>
              <a:gd name="connsiteX2975" fmla="*/ 434219 w 2746400"/>
              <a:gd name="connsiteY2975" fmla="*/ 1210985 h 1833421"/>
              <a:gd name="connsiteX2976" fmla="*/ 428536 w 2746400"/>
              <a:gd name="connsiteY2976" fmla="*/ 1219288 h 1833421"/>
              <a:gd name="connsiteX2977" fmla="*/ 439557 w 2746400"/>
              <a:gd name="connsiteY2977" fmla="*/ 1219384 h 1833421"/>
              <a:gd name="connsiteX2978" fmla="*/ 434219 w 2746400"/>
              <a:gd name="connsiteY2978" fmla="*/ 1210985 h 1833421"/>
              <a:gd name="connsiteX2979" fmla="*/ 75368 w 2746400"/>
              <a:gd name="connsiteY2979" fmla="*/ 1210851 h 1833421"/>
              <a:gd name="connsiteX2980" fmla="*/ 77224 w 2746400"/>
              <a:gd name="connsiteY2980" fmla="*/ 1212228 h 1833421"/>
              <a:gd name="connsiteX2981" fmla="*/ 73110 w 2746400"/>
              <a:gd name="connsiteY2981" fmla="*/ 1217739 h 1833421"/>
              <a:gd name="connsiteX2982" fmla="*/ 71044 w 2746400"/>
              <a:gd name="connsiteY2982" fmla="*/ 1216036 h 1833421"/>
              <a:gd name="connsiteX2983" fmla="*/ 75368 w 2746400"/>
              <a:gd name="connsiteY2983" fmla="*/ 1210851 h 1833421"/>
              <a:gd name="connsiteX2984" fmla="*/ 309276 w 2746400"/>
              <a:gd name="connsiteY2984" fmla="*/ 1210353 h 1833421"/>
              <a:gd name="connsiteX2985" fmla="*/ 309296 w 2746400"/>
              <a:gd name="connsiteY2985" fmla="*/ 1210372 h 1833421"/>
              <a:gd name="connsiteX2986" fmla="*/ 308951 w 2746400"/>
              <a:gd name="connsiteY2986" fmla="*/ 1210909 h 1833421"/>
              <a:gd name="connsiteX2987" fmla="*/ 309276 w 2746400"/>
              <a:gd name="connsiteY2987" fmla="*/ 1210353 h 1833421"/>
              <a:gd name="connsiteX2988" fmla="*/ 309411 w 2746400"/>
              <a:gd name="connsiteY2988" fmla="*/ 1210238 h 1833421"/>
              <a:gd name="connsiteX2989" fmla="*/ 309441 w 2746400"/>
              <a:gd name="connsiteY2989" fmla="*/ 1210244 h 1833421"/>
              <a:gd name="connsiteX2990" fmla="*/ 309430 w 2746400"/>
              <a:gd name="connsiteY2990" fmla="*/ 1210258 h 1833421"/>
              <a:gd name="connsiteX2991" fmla="*/ 407163 w 2746400"/>
              <a:gd name="connsiteY2991" fmla="*/ 1209531 h 1833421"/>
              <a:gd name="connsiteX2992" fmla="*/ 408101 w 2746400"/>
              <a:gd name="connsiteY2992" fmla="*/ 1211292 h 1833421"/>
              <a:gd name="connsiteX2993" fmla="*/ 406054 w 2746400"/>
              <a:gd name="connsiteY2993" fmla="*/ 1212573 h 1833421"/>
              <a:gd name="connsiteX2994" fmla="*/ 405384 w 2746400"/>
              <a:gd name="connsiteY2994" fmla="*/ 1211081 h 1833421"/>
              <a:gd name="connsiteX2995" fmla="*/ 407163 w 2746400"/>
              <a:gd name="connsiteY2995" fmla="*/ 1209531 h 1833421"/>
              <a:gd name="connsiteX2996" fmla="*/ 389466 w 2746400"/>
              <a:gd name="connsiteY2996" fmla="*/ 1208478 h 1833421"/>
              <a:gd name="connsiteX2997" fmla="*/ 390385 w 2746400"/>
              <a:gd name="connsiteY2997" fmla="*/ 1211483 h 1833421"/>
              <a:gd name="connsiteX2998" fmla="*/ 388395 w 2746400"/>
              <a:gd name="connsiteY2998" fmla="*/ 1213166 h 1833421"/>
              <a:gd name="connsiteX2999" fmla="*/ 386807 w 2746400"/>
              <a:gd name="connsiteY2999" fmla="*/ 1211636 h 1833421"/>
              <a:gd name="connsiteX3000" fmla="*/ 389466 w 2746400"/>
              <a:gd name="connsiteY3000" fmla="*/ 1208478 h 1833421"/>
              <a:gd name="connsiteX3001" fmla="*/ 480083 w 2746400"/>
              <a:gd name="connsiteY3001" fmla="*/ 1206030 h 1833421"/>
              <a:gd name="connsiteX3002" fmla="*/ 479528 w 2746400"/>
              <a:gd name="connsiteY3002" fmla="*/ 1206527 h 1833421"/>
              <a:gd name="connsiteX3003" fmla="*/ 479412 w 2746400"/>
              <a:gd name="connsiteY3003" fmla="*/ 1206603 h 1833421"/>
              <a:gd name="connsiteX3004" fmla="*/ 479565 w 2746400"/>
              <a:gd name="connsiteY3004" fmla="*/ 1206564 h 1833421"/>
              <a:gd name="connsiteX3005" fmla="*/ 480083 w 2746400"/>
              <a:gd name="connsiteY3005" fmla="*/ 1206030 h 1833421"/>
              <a:gd name="connsiteX3006" fmla="*/ 317275 w 2746400"/>
              <a:gd name="connsiteY3006" fmla="*/ 1206009 h 1833421"/>
              <a:gd name="connsiteX3007" fmla="*/ 316931 w 2746400"/>
              <a:gd name="connsiteY3007" fmla="*/ 1206527 h 1833421"/>
              <a:gd name="connsiteX3008" fmla="*/ 316605 w 2746400"/>
              <a:gd name="connsiteY3008" fmla="*/ 1207100 h 1833421"/>
              <a:gd name="connsiteX3009" fmla="*/ 316950 w 2746400"/>
              <a:gd name="connsiteY3009" fmla="*/ 1206564 h 1833421"/>
              <a:gd name="connsiteX3010" fmla="*/ 317275 w 2746400"/>
              <a:gd name="connsiteY3010" fmla="*/ 1206009 h 1833421"/>
              <a:gd name="connsiteX3011" fmla="*/ 251705 w 2746400"/>
              <a:gd name="connsiteY3011" fmla="*/ 1205819 h 1833421"/>
              <a:gd name="connsiteX3012" fmla="*/ 245601 w 2746400"/>
              <a:gd name="connsiteY3012" fmla="*/ 1214085 h 1833421"/>
              <a:gd name="connsiteX3013" fmla="*/ 251705 w 2746400"/>
              <a:gd name="connsiteY3013" fmla="*/ 1205819 h 1833421"/>
              <a:gd name="connsiteX3014" fmla="*/ 280997 w 2746400"/>
              <a:gd name="connsiteY3014" fmla="*/ 1205666 h 1833421"/>
              <a:gd name="connsiteX3015" fmla="*/ 280997 w 2746400"/>
              <a:gd name="connsiteY3015" fmla="*/ 1206488 h 1833421"/>
              <a:gd name="connsiteX3016" fmla="*/ 279562 w 2746400"/>
              <a:gd name="connsiteY3016" fmla="*/ 1206719 h 1833421"/>
              <a:gd name="connsiteX3017" fmla="*/ 279504 w 2746400"/>
              <a:gd name="connsiteY3017" fmla="*/ 1205914 h 1833421"/>
              <a:gd name="connsiteX3018" fmla="*/ 280997 w 2746400"/>
              <a:gd name="connsiteY3018" fmla="*/ 1205666 h 1833421"/>
              <a:gd name="connsiteX3019" fmla="*/ 200426 w 2746400"/>
              <a:gd name="connsiteY3019" fmla="*/ 1205264 h 1833421"/>
              <a:gd name="connsiteX3020" fmla="*/ 200407 w 2746400"/>
              <a:gd name="connsiteY3020" fmla="*/ 1205896 h 1833421"/>
              <a:gd name="connsiteX3021" fmla="*/ 199775 w 2746400"/>
              <a:gd name="connsiteY3021" fmla="*/ 1205570 h 1833421"/>
              <a:gd name="connsiteX3022" fmla="*/ 80112 w 2746400"/>
              <a:gd name="connsiteY3022" fmla="*/ 1205092 h 1833421"/>
              <a:gd name="connsiteX3023" fmla="*/ 81644 w 2746400"/>
              <a:gd name="connsiteY3023" fmla="*/ 1205455 h 1833421"/>
              <a:gd name="connsiteX3024" fmla="*/ 81318 w 2746400"/>
              <a:gd name="connsiteY3024" fmla="*/ 1206086 h 1833421"/>
              <a:gd name="connsiteX3025" fmla="*/ 79788 w 2746400"/>
              <a:gd name="connsiteY3025" fmla="*/ 1205723 h 1833421"/>
              <a:gd name="connsiteX3026" fmla="*/ 80112 w 2746400"/>
              <a:gd name="connsiteY3026" fmla="*/ 1205092 h 1833421"/>
              <a:gd name="connsiteX3027" fmla="*/ 144747 w 2746400"/>
              <a:gd name="connsiteY3027" fmla="*/ 1204613 h 1833421"/>
              <a:gd name="connsiteX3028" fmla="*/ 144747 w 2746400"/>
              <a:gd name="connsiteY3028" fmla="*/ 1204613 h 1833421"/>
              <a:gd name="connsiteX3029" fmla="*/ 144747 w 2746400"/>
              <a:gd name="connsiteY3029" fmla="*/ 1204614 h 1833421"/>
              <a:gd name="connsiteX3030" fmla="*/ 144765 w 2746400"/>
              <a:gd name="connsiteY3030" fmla="*/ 1204653 h 1833421"/>
              <a:gd name="connsiteX3031" fmla="*/ 144776 w 2746400"/>
              <a:gd name="connsiteY3031" fmla="*/ 1204641 h 1833421"/>
              <a:gd name="connsiteX3032" fmla="*/ 144786 w 2746400"/>
              <a:gd name="connsiteY3032" fmla="*/ 1204650 h 1833421"/>
              <a:gd name="connsiteX3033" fmla="*/ 139370 w 2746400"/>
              <a:gd name="connsiteY3033" fmla="*/ 1211712 h 1833421"/>
              <a:gd name="connsiteX3034" fmla="*/ 144747 w 2746400"/>
              <a:gd name="connsiteY3034" fmla="*/ 1204613 h 1833421"/>
              <a:gd name="connsiteX3035" fmla="*/ 145282 w 2746400"/>
              <a:gd name="connsiteY3035" fmla="*/ 1204097 h 1833421"/>
              <a:gd name="connsiteX3036" fmla="*/ 144776 w 2746400"/>
              <a:gd name="connsiteY3036" fmla="*/ 1204641 h 1833421"/>
              <a:gd name="connsiteX3037" fmla="*/ 144747 w 2746400"/>
              <a:gd name="connsiteY3037" fmla="*/ 1204613 h 1833421"/>
              <a:gd name="connsiteX3038" fmla="*/ 471741 w 2746400"/>
              <a:gd name="connsiteY3038" fmla="*/ 1199523 h 1833421"/>
              <a:gd name="connsiteX3039" fmla="*/ 471645 w 2746400"/>
              <a:gd name="connsiteY3039" fmla="*/ 1200117 h 1833421"/>
              <a:gd name="connsiteX3040" fmla="*/ 472314 w 2746400"/>
              <a:gd name="connsiteY3040" fmla="*/ 1199906 h 1833421"/>
              <a:gd name="connsiteX3041" fmla="*/ 499178 w 2746400"/>
              <a:gd name="connsiteY3041" fmla="*/ 1197878 h 1833421"/>
              <a:gd name="connsiteX3042" fmla="*/ 492691 w 2746400"/>
              <a:gd name="connsiteY3042" fmla="*/ 1204326 h 1833421"/>
              <a:gd name="connsiteX3043" fmla="*/ 499178 w 2746400"/>
              <a:gd name="connsiteY3043" fmla="*/ 1197878 h 1833421"/>
              <a:gd name="connsiteX3044" fmla="*/ 345840 w 2746400"/>
              <a:gd name="connsiteY3044" fmla="*/ 1197591 h 1833421"/>
              <a:gd name="connsiteX3045" fmla="*/ 341851 w 2746400"/>
              <a:gd name="connsiteY3045" fmla="*/ 1198896 h 1833421"/>
              <a:gd name="connsiteX3046" fmla="*/ 341823 w 2746400"/>
              <a:gd name="connsiteY3046" fmla="*/ 1198892 h 1833421"/>
              <a:gd name="connsiteX3047" fmla="*/ 341776 w 2746400"/>
              <a:gd name="connsiteY3047" fmla="*/ 1198908 h 1833421"/>
              <a:gd name="connsiteX3048" fmla="*/ 337806 w 2746400"/>
              <a:gd name="connsiteY3048" fmla="*/ 1198433 h 1833421"/>
              <a:gd name="connsiteX3049" fmla="*/ 337921 w 2746400"/>
              <a:gd name="connsiteY3049" fmla="*/ 1200174 h 1833421"/>
              <a:gd name="connsiteX3050" fmla="*/ 341776 w 2746400"/>
              <a:gd name="connsiteY3050" fmla="*/ 1198908 h 1833421"/>
              <a:gd name="connsiteX3051" fmla="*/ 341804 w 2746400"/>
              <a:gd name="connsiteY3051" fmla="*/ 1198911 h 1833421"/>
              <a:gd name="connsiteX3052" fmla="*/ 341851 w 2746400"/>
              <a:gd name="connsiteY3052" fmla="*/ 1198896 h 1833421"/>
              <a:gd name="connsiteX3053" fmla="*/ 345900 w 2746400"/>
              <a:gd name="connsiteY3053" fmla="*/ 1199390 h 1833421"/>
              <a:gd name="connsiteX3054" fmla="*/ 345840 w 2746400"/>
              <a:gd name="connsiteY3054" fmla="*/ 1197591 h 1833421"/>
              <a:gd name="connsiteX3055" fmla="*/ 247628 w 2746400"/>
              <a:gd name="connsiteY3055" fmla="*/ 1197075 h 1833421"/>
              <a:gd name="connsiteX3056" fmla="*/ 248509 w 2746400"/>
              <a:gd name="connsiteY3056" fmla="*/ 1198184 h 1833421"/>
              <a:gd name="connsiteX3057" fmla="*/ 246537 w 2746400"/>
              <a:gd name="connsiteY3057" fmla="*/ 1200213 h 1833421"/>
              <a:gd name="connsiteX3058" fmla="*/ 242290 w 2746400"/>
              <a:gd name="connsiteY3058" fmla="*/ 1199792 h 1833421"/>
              <a:gd name="connsiteX3059" fmla="*/ 247628 w 2746400"/>
              <a:gd name="connsiteY3059" fmla="*/ 1197075 h 1833421"/>
              <a:gd name="connsiteX3060" fmla="*/ 120542 w 2746400"/>
              <a:gd name="connsiteY3060" fmla="*/ 1196769 h 1833421"/>
              <a:gd name="connsiteX3061" fmla="*/ 121174 w 2746400"/>
              <a:gd name="connsiteY3061" fmla="*/ 1196826 h 1833421"/>
              <a:gd name="connsiteX3062" fmla="*/ 120792 w 2746400"/>
              <a:gd name="connsiteY3062" fmla="*/ 1197438 h 1833421"/>
              <a:gd name="connsiteX3063" fmla="*/ 31533 w 2746400"/>
              <a:gd name="connsiteY3063" fmla="*/ 1195927 h 1833421"/>
              <a:gd name="connsiteX3064" fmla="*/ 32260 w 2746400"/>
              <a:gd name="connsiteY3064" fmla="*/ 1196156 h 1833421"/>
              <a:gd name="connsiteX3065" fmla="*/ 31591 w 2746400"/>
              <a:gd name="connsiteY3065" fmla="*/ 1197457 h 1833421"/>
              <a:gd name="connsiteX3066" fmla="*/ 30864 w 2746400"/>
              <a:gd name="connsiteY3066" fmla="*/ 1197189 h 1833421"/>
              <a:gd name="connsiteX3067" fmla="*/ 31533 w 2746400"/>
              <a:gd name="connsiteY3067" fmla="*/ 1195927 h 1833421"/>
              <a:gd name="connsiteX3068" fmla="*/ 265116 w 2746400"/>
              <a:gd name="connsiteY3068" fmla="*/ 1195678 h 1833421"/>
              <a:gd name="connsiteX3069" fmla="*/ 265786 w 2746400"/>
              <a:gd name="connsiteY3069" fmla="*/ 1196080 h 1833421"/>
              <a:gd name="connsiteX3070" fmla="*/ 265059 w 2746400"/>
              <a:gd name="connsiteY3070" fmla="*/ 1196347 h 1833421"/>
              <a:gd name="connsiteX3071" fmla="*/ 202358 w 2746400"/>
              <a:gd name="connsiteY3071" fmla="*/ 1193822 h 1833421"/>
              <a:gd name="connsiteX3072" fmla="*/ 202299 w 2746400"/>
              <a:gd name="connsiteY3072" fmla="*/ 1194435 h 1833421"/>
              <a:gd name="connsiteX3073" fmla="*/ 201687 w 2746400"/>
              <a:gd name="connsiteY3073" fmla="*/ 1194070 h 1833421"/>
              <a:gd name="connsiteX3074" fmla="*/ 95459 w 2746400"/>
              <a:gd name="connsiteY3074" fmla="*/ 1193037 h 1833421"/>
              <a:gd name="connsiteX3075" fmla="*/ 88723 w 2746400"/>
              <a:gd name="connsiteY3075" fmla="*/ 1200174 h 1833421"/>
              <a:gd name="connsiteX3076" fmla="*/ 95459 w 2746400"/>
              <a:gd name="connsiteY3076" fmla="*/ 1193037 h 1833421"/>
              <a:gd name="connsiteX3077" fmla="*/ 55507 w 2746400"/>
              <a:gd name="connsiteY3077" fmla="*/ 1192884 h 1833421"/>
              <a:gd name="connsiteX3078" fmla="*/ 56119 w 2746400"/>
              <a:gd name="connsiteY3078" fmla="*/ 1192980 h 1833421"/>
              <a:gd name="connsiteX3079" fmla="*/ 55737 w 2746400"/>
              <a:gd name="connsiteY3079" fmla="*/ 1193553 h 1833421"/>
              <a:gd name="connsiteX3080" fmla="*/ 401225 w 2746400"/>
              <a:gd name="connsiteY3080" fmla="*/ 1192273 h 1833421"/>
              <a:gd name="connsiteX3081" fmla="*/ 407451 w 2746400"/>
              <a:gd name="connsiteY3081" fmla="*/ 1195947 h 1833421"/>
              <a:gd name="connsiteX3082" fmla="*/ 396621 w 2746400"/>
              <a:gd name="connsiteY3082" fmla="*/ 1197840 h 1833421"/>
              <a:gd name="connsiteX3083" fmla="*/ 397577 w 2746400"/>
              <a:gd name="connsiteY3083" fmla="*/ 1203810 h 1833421"/>
              <a:gd name="connsiteX3084" fmla="*/ 388164 w 2746400"/>
              <a:gd name="connsiteY3084" fmla="*/ 1203810 h 1833421"/>
              <a:gd name="connsiteX3085" fmla="*/ 395014 w 2746400"/>
              <a:gd name="connsiteY3085" fmla="*/ 1194569 h 1833421"/>
              <a:gd name="connsiteX3086" fmla="*/ 401225 w 2746400"/>
              <a:gd name="connsiteY3086" fmla="*/ 1192273 h 1833421"/>
              <a:gd name="connsiteX3087" fmla="*/ 387762 w 2746400"/>
              <a:gd name="connsiteY3087" fmla="*/ 1192176 h 1833421"/>
              <a:gd name="connsiteX3088" fmla="*/ 389407 w 2746400"/>
              <a:gd name="connsiteY3088" fmla="*/ 1193592 h 1833421"/>
              <a:gd name="connsiteX3089" fmla="*/ 376492 w 2746400"/>
              <a:gd name="connsiteY3089" fmla="*/ 1206929 h 1833421"/>
              <a:gd name="connsiteX3090" fmla="*/ 387762 w 2746400"/>
              <a:gd name="connsiteY3090" fmla="*/ 1192176 h 1833421"/>
              <a:gd name="connsiteX3091" fmla="*/ 238023 w 2746400"/>
              <a:gd name="connsiteY3091" fmla="*/ 1190589 h 1833421"/>
              <a:gd name="connsiteX3092" fmla="*/ 241773 w 2746400"/>
              <a:gd name="connsiteY3092" fmla="*/ 1192541 h 1833421"/>
              <a:gd name="connsiteX3093" fmla="*/ 238482 w 2746400"/>
              <a:gd name="connsiteY3093" fmla="*/ 1193784 h 1833421"/>
              <a:gd name="connsiteX3094" fmla="*/ 237123 w 2746400"/>
              <a:gd name="connsiteY3094" fmla="*/ 1191966 h 1833421"/>
              <a:gd name="connsiteX3095" fmla="*/ 238023 w 2746400"/>
              <a:gd name="connsiteY3095" fmla="*/ 1190589 h 1833421"/>
              <a:gd name="connsiteX3096" fmla="*/ 471894 w 2746400"/>
              <a:gd name="connsiteY3096" fmla="*/ 1189326 h 1833421"/>
              <a:gd name="connsiteX3097" fmla="*/ 469674 w 2746400"/>
              <a:gd name="connsiteY3097" fmla="*/ 1191679 h 1833421"/>
              <a:gd name="connsiteX3098" fmla="*/ 470726 w 2746400"/>
              <a:gd name="connsiteY3098" fmla="*/ 1192310 h 1833421"/>
              <a:gd name="connsiteX3099" fmla="*/ 471894 w 2746400"/>
              <a:gd name="connsiteY3099" fmla="*/ 1189326 h 1833421"/>
              <a:gd name="connsiteX3100" fmla="*/ 121997 w 2746400"/>
              <a:gd name="connsiteY3100" fmla="*/ 1184541 h 1833421"/>
              <a:gd name="connsiteX3101" fmla="*/ 122208 w 2746400"/>
              <a:gd name="connsiteY3101" fmla="*/ 1185211 h 1833421"/>
              <a:gd name="connsiteX3102" fmla="*/ 121002 w 2746400"/>
              <a:gd name="connsiteY3102" fmla="*/ 1185843 h 1833421"/>
              <a:gd name="connsiteX3103" fmla="*/ 120753 w 2746400"/>
              <a:gd name="connsiteY3103" fmla="*/ 1185135 h 1833421"/>
              <a:gd name="connsiteX3104" fmla="*/ 121997 w 2746400"/>
              <a:gd name="connsiteY3104" fmla="*/ 1184541 h 1833421"/>
              <a:gd name="connsiteX3105" fmla="*/ 260544 w 2746400"/>
              <a:gd name="connsiteY3105" fmla="*/ 1184313 h 1833421"/>
              <a:gd name="connsiteX3106" fmla="*/ 262245 w 2746400"/>
              <a:gd name="connsiteY3106" fmla="*/ 1185213 h 1833421"/>
              <a:gd name="connsiteX3107" fmla="*/ 260734 w 2746400"/>
              <a:gd name="connsiteY3107" fmla="*/ 1186935 h 1833421"/>
              <a:gd name="connsiteX3108" fmla="*/ 259299 w 2746400"/>
              <a:gd name="connsiteY3108" fmla="*/ 1186284 h 1833421"/>
              <a:gd name="connsiteX3109" fmla="*/ 260544 w 2746400"/>
              <a:gd name="connsiteY3109" fmla="*/ 1184313 h 1833421"/>
              <a:gd name="connsiteX3110" fmla="*/ 102652 w 2746400"/>
              <a:gd name="connsiteY3110" fmla="*/ 1183567 h 1833421"/>
              <a:gd name="connsiteX3111" fmla="*/ 102691 w 2746400"/>
              <a:gd name="connsiteY3111" fmla="*/ 1183605 h 1833421"/>
              <a:gd name="connsiteX3112" fmla="*/ 102692 w 2746400"/>
              <a:gd name="connsiteY3112" fmla="*/ 1183604 h 1833421"/>
              <a:gd name="connsiteX3113" fmla="*/ 102692 w 2746400"/>
              <a:gd name="connsiteY3113" fmla="*/ 1183605 h 1833421"/>
              <a:gd name="connsiteX3114" fmla="*/ 102136 w 2746400"/>
              <a:gd name="connsiteY3114" fmla="*/ 1184122 h 1833421"/>
              <a:gd name="connsiteX3115" fmla="*/ 397311 w 2746400"/>
              <a:gd name="connsiteY3115" fmla="*/ 1182666 h 1833421"/>
              <a:gd name="connsiteX3116" fmla="*/ 398955 w 2746400"/>
              <a:gd name="connsiteY3116" fmla="*/ 1183796 h 1833421"/>
              <a:gd name="connsiteX3117" fmla="*/ 393981 w 2746400"/>
              <a:gd name="connsiteY3117" fmla="*/ 1191832 h 1833421"/>
              <a:gd name="connsiteX3118" fmla="*/ 397311 w 2746400"/>
              <a:gd name="connsiteY3118" fmla="*/ 1182666 h 1833421"/>
              <a:gd name="connsiteX3119" fmla="*/ 1533789 w 2746400"/>
              <a:gd name="connsiteY3119" fmla="*/ 1182054 h 1833421"/>
              <a:gd name="connsiteX3120" fmla="*/ 1529503 w 2746400"/>
              <a:gd name="connsiteY3120" fmla="*/ 1183317 h 1833421"/>
              <a:gd name="connsiteX3121" fmla="*/ 1529905 w 2746400"/>
              <a:gd name="connsiteY3121" fmla="*/ 1184982 h 1833421"/>
              <a:gd name="connsiteX3122" fmla="*/ 1534267 w 2746400"/>
              <a:gd name="connsiteY3122" fmla="*/ 1184063 h 1833421"/>
              <a:gd name="connsiteX3123" fmla="*/ 1533789 w 2746400"/>
              <a:gd name="connsiteY3123" fmla="*/ 1182054 h 1833421"/>
              <a:gd name="connsiteX3124" fmla="*/ 363138 w 2746400"/>
              <a:gd name="connsiteY3124" fmla="*/ 1181883 h 1833421"/>
              <a:gd name="connsiteX3125" fmla="*/ 347257 w 2746400"/>
              <a:gd name="connsiteY3125" fmla="*/ 1193745 h 1833421"/>
              <a:gd name="connsiteX3126" fmla="*/ 363138 w 2746400"/>
              <a:gd name="connsiteY3126" fmla="*/ 1181883 h 1833421"/>
              <a:gd name="connsiteX3127" fmla="*/ 414531 w 2746400"/>
              <a:gd name="connsiteY3127" fmla="*/ 1181736 h 1833421"/>
              <a:gd name="connsiteX3128" fmla="*/ 417630 w 2746400"/>
              <a:gd name="connsiteY3128" fmla="*/ 1185403 h 1833421"/>
              <a:gd name="connsiteX3129" fmla="*/ 414492 w 2746400"/>
              <a:gd name="connsiteY3129" fmla="*/ 1186725 h 1833421"/>
              <a:gd name="connsiteX3130" fmla="*/ 414531 w 2746400"/>
              <a:gd name="connsiteY3130" fmla="*/ 1181653 h 1833421"/>
              <a:gd name="connsiteX3131" fmla="*/ 414531 w 2746400"/>
              <a:gd name="connsiteY3131" fmla="*/ 1181736 h 1833421"/>
              <a:gd name="connsiteX3132" fmla="*/ 414492 w 2746400"/>
              <a:gd name="connsiteY3132" fmla="*/ 1181691 h 1833421"/>
              <a:gd name="connsiteX3133" fmla="*/ 104566 w 2746400"/>
              <a:gd name="connsiteY3133" fmla="*/ 1181653 h 1833421"/>
              <a:gd name="connsiteX3134" fmla="*/ 104604 w 2746400"/>
              <a:gd name="connsiteY3134" fmla="*/ 1181691 h 1833421"/>
              <a:gd name="connsiteX3135" fmla="*/ 102692 w 2746400"/>
              <a:gd name="connsiteY3135" fmla="*/ 1183604 h 1833421"/>
              <a:gd name="connsiteX3136" fmla="*/ 102653 w 2746400"/>
              <a:gd name="connsiteY3136" fmla="*/ 1183566 h 1833421"/>
              <a:gd name="connsiteX3137" fmla="*/ 414506 w 2746400"/>
              <a:gd name="connsiteY3137" fmla="*/ 1181631 h 1833421"/>
              <a:gd name="connsiteX3138" fmla="*/ 414531 w 2746400"/>
              <a:gd name="connsiteY3138" fmla="*/ 1181653 h 1833421"/>
              <a:gd name="connsiteX3139" fmla="*/ 414473 w 2746400"/>
              <a:gd name="connsiteY3139" fmla="*/ 1181672 h 1833421"/>
              <a:gd name="connsiteX3140" fmla="*/ 105120 w 2746400"/>
              <a:gd name="connsiteY3140" fmla="*/ 1181136 h 1833421"/>
              <a:gd name="connsiteX3141" fmla="*/ 104605 w 2746400"/>
              <a:gd name="connsiteY3141" fmla="*/ 1181692 h 1833421"/>
              <a:gd name="connsiteX3142" fmla="*/ 104566 w 2746400"/>
              <a:gd name="connsiteY3142" fmla="*/ 1181653 h 1833421"/>
              <a:gd name="connsiteX3143" fmla="*/ 2483830 w 2746400"/>
              <a:gd name="connsiteY3143" fmla="*/ 1180734 h 1833421"/>
              <a:gd name="connsiteX3144" fmla="*/ 2486393 w 2746400"/>
              <a:gd name="connsiteY3144" fmla="*/ 1185498 h 1833421"/>
              <a:gd name="connsiteX3145" fmla="*/ 2483754 w 2746400"/>
              <a:gd name="connsiteY3145" fmla="*/ 1186627 h 1833421"/>
              <a:gd name="connsiteX3146" fmla="*/ 2481859 w 2746400"/>
              <a:gd name="connsiteY3146" fmla="*/ 1181691 h 1833421"/>
              <a:gd name="connsiteX3147" fmla="*/ 2483830 w 2746400"/>
              <a:gd name="connsiteY3147" fmla="*/ 1180734 h 1833421"/>
              <a:gd name="connsiteX3148" fmla="*/ 299940 w 2746400"/>
              <a:gd name="connsiteY3148" fmla="*/ 1180428 h 1833421"/>
              <a:gd name="connsiteX3149" fmla="*/ 299862 w 2746400"/>
              <a:gd name="connsiteY3149" fmla="*/ 1181042 h 1833421"/>
              <a:gd name="connsiteX3150" fmla="*/ 299269 w 2746400"/>
              <a:gd name="connsiteY3150" fmla="*/ 1180677 h 1833421"/>
              <a:gd name="connsiteX3151" fmla="*/ 229967 w 2746400"/>
              <a:gd name="connsiteY3151" fmla="*/ 1180275 h 1833421"/>
              <a:gd name="connsiteX3152" fmla="*/ 229260 w 2746400"/>
              <a:gd name="connsiteY3152" fmla="*/ 1185594 h 1833421"/>
              <a:gd name="connsiteX3153" fmla="*/ 218391 w 2746400"/>
              <a:gd name="connsiteY3153" fmla="*/ 1202528 h 1833421"/>
              <a:gd name="connsiteX3154" fmla="*/ 217359 w 2746400"/>
              <a:gd name="connsiteY3154" fmla="*/ 1187374 h 1833421"/>
              <a:gd name="connsiteX3155" fmla="*/ 229967 w 2746400"/>
              <a:gd name="connsiteY3155" fmla="*/ 1180275 h 1833421"/>
              <a:gd name="connsiteX3156" fmla="*/ 164971 w 2746400"/>
              <a:gd name="connsiteY3156" fmla="*/ 1179816 h 1833421"/>
              <a:gd name="connsiteX3157" fmla="*/ 152036 w 2746400"/>
              <a:gd name="connsiteY3157" fmla="*/ 1195678 h 1833421"/>
              <a:gd name="connsiteX3158" fmla="*/ 164971 w 2746400"/>
              <a:gd name="connsiteY3158" fmla="*/ 1179816 h 1833421"/>
              <a:gd name="connsiteX3159" fmla="*/ 201019 w 2746400"/>
              <a:gd name="connsiteY3159" fmla="*/ 1179530 h 1833421"/>
              <a:gd name="connsiteX3160" fmla="*/ 202243 w 2746400"/>
              <a:gd name="connsiteY3160" fmla="*/ 1179912 h 1833421"/>
              <a:gd name="connsiteX3161" fmla="*/ 200139 w 2746400"/>
              <a:gd name="connsiteY3161" fmla="*/ 1186380 h 1833421"/>
              <a:gd name="connsiteX3162" fmla="*/ 187701 w 2746400"/>
              <a:gd name="connsiteY3162" fmla="*/ 1206680 h 1833421"/>
              <a:gd name="connsiteX3163" fmla="*/ 182765 w 2746400"/>
              <a:gd name="connsiteY3163" fmla="*/ 1213665 h 1833421"/>
              <a:gd name="connsiteX3164" fmla="*/ 168205 w 2746400"/>
              <a:gd name="connsiteY3164" fmla="*/ 1232052 h 1833421"/>
              <a:gd name="connsiteX3165" fmla="*/ 166386 w 2746400"/>
              <a:gd name="connsiteY3165" fmla="*/ 1234080 h 1833421"/>
              <a:gd name="connsiteX3166" fmla="*/ 156170 w 2746400"/>
              <a:gd name="connsiteY3166" fmla="*/ 1241389 h 1833421"/>
              <a:gd name="connsiteX3167" fmla="*/ 151137 w 2746400"/>
              <a:gd name="connsiteY3167" fmla="*/ 1242766 h 1833421"/>
              <a:gd name="connsiteX3168" fmla="*/ 160111 w 2746400"/>
              <a:gd name="connsiteY3168" fmla="*/ 1231554 h 1833421"/>
              <a:gd name="connsiteX3169" fmla="*/ 165391 w 2746400"/>
              <a:gd name="connsiteY3169" fmla="*/ 1226828 h 1833421"/>
              <a:gd name="connsiteX3170" fmla="*/ 182517 w 2746400"/>
              <a:gd name="connsiteY3170" fmla="*/ 1200731 h 1833421"/>
              <a:gd name="connsiteX3171" fmla="*/ 201019 w 2746400"/>
              <a:gd name="connsiteY3171" fmla="*/ 1179530 h 1833421"/>
              <a:gd name="connsiteX3172" fmla="*/ 265116 w 2746400"/>
              <a:gd name="connsiteY3172" fmla="*/ 1178496 h 1833421"/>
              <a:gd name="connsiteX3173" fmla="*/ 265728 w 2746400"/>
              <a:gd name="connsiteY3173" fmla="*/ 1178822 h 1833421"/>
              <a:gd name="connsiteX3174" fmla="*/ 265116 w 2746400"/>
              <a:gd name="connsiteY3174" fmla="*/ 1179128 h 1833421"/>
              <a:gd name="connsiteX3175" fmla="*/ 462192 w 2746400"/>
              <a:gd name="connsiteY3175" fmla="*/ 1172450 h 1833421"/>
              <a:gd name="connsiteX3176" fmla="*/ 440055 w 2746400"/>
              <a:gd name="connsiteY3176" fmla="*/ 1182744 h 1833421"/>
              <a:gd name="connsiteX3177" fmla="*/ 440667 w 2746400"/>
              <a:gd name="connsiteY3177" fmla="*/ 1186436 h 1833421"/>
              <a:gd name="connsiteX3178" fmla="*/ 462192 w 2746400"/>
              <a:gd name="connsiteY3178" fmla="*/ 1172450 h 1833421"/>
              <a:gd name="connsiteX3179" fmla="*/ 126760 w 2746400"/>
              <a:gd name="connsiteY3179" fmla="*/ 1172450 h 1833421"/>
              <a:gd name="connsiteX3180" fmla="*/ 128254 w 2746400"/>
              <a:gd name="connsiteY3180" fmla="*/ 1173981 h 1833421"/>
              <a:gd name="connsiteX3181" fmla="*/ 123336 w 2746400"/>
              <a:gd name="connsiteY3181" fmla="*/ 1178382 h 1833421"/>
              <a:gd name="connsiteX3182" fmla="*/ 122303 w 2746400"/>
              <a:gd name="connsiteY3182" fmla="*/ 1177329 h 1833421"/>
              <a:gd name="connsiteX3183" fmla="*/ 126760 w 2746400"/>
              <a:gd name="connsiteY3183" fmla="*/ 1172450 h 1833421"/>
              <a:gd name="connsiteX3184" fmla="*/ 387456 w 2746400"/>
              <a:gd name="connsiteY3184" fmla="*/ 1170632 h 1833421"/>
              <a:gd name="connsiteX3185" fmla="*/ 382035 w 2746400"/>
              <a:gd name="connsiteY3185" fmla="*/ 1174006 h 1833421"/>
              <a:gd name="connsiteX3186" fmla="*/ 381984 w 2746400"/>
              <a:gd name="connsiteY3186" fmla="*/ 1174018 h 1833421"/>
              <a:gd name="connsiteX3187" fmla="*/ 381979 w 2746400"/>
              <a:gd name="connsiteY3187" fmla="*/ 1174044 h 1833421"/>
              <a:gd name="connsiteX3188" fmla="*/ 376589 w 2746400"/>
              <a:gd name="connsiteY3188" fmla="*/ 1180408 h 1833421"/>
              <a:gd name="connsiteX3189" fmla="*/ 370638 w 2746400"/>
              <a:gd name="connsiteY3189" fmla="*/ 1187699 h 1833421"/>
              <a:gd name="connsiteX3190" fmla="*/ 380322 w 2746400"/>
              <a:gd name="connsiteY3190" fmla="*/ 1182300 h 1833421"/>
              <a:gd name="connsiteX3191" fmla="*/ 381979 w 2746400"/>
              <a:gd name="connsiteY3191" fmla="*/ 1174044 h 1833421"/>
              <a:gd name="connsiteX3192" fmla="*/ 381984 w 2746400"/>
              <a:gd name="connsiteY3192" fmla="*/ 1174038 h 1833421"/>
              <a:gd name="connsiteX3193" fmla="*/ 382035 w 2746400"/>
              <a:gd name="connsiteY3193" fmla="*/ 1174006 h 1833421"/>
              <a:gd name="connsiteX3194" fmla="*/ 388184 w 2746400"/>
              <a:gd name="connsiteY3194" fmla="*/ 1172564 h 1833421"/>
              <a:gd name="connsiteX3195" fmla="*/ 387456 w 2746400"/>
              <a:gd name="connsiteY3195" fmla="*/ 1170632 h 1833421"/>
              <a:gd name="connsiteX3196" fmla="*/ 230523 w 2746400"/>
              <a:gd name="connsiteY3196" fmla="*/ 1168853 h 1833421"/>
              <a:gd name="connsiteX3197" fmla="*/ 231039 w 2746400"/>
              <a:gd name="connsiteY3197" fmla="*/ 1170365 h 1833421"/>
              <a:gd name="connsiteX3198" fmla="*/ 229739 w 2746400"/>
              <a:gd name="connsiteY3198" fmla="*/ 1173771 h 1833421"/>
              <a:gd name="connsiteX3199" fmla="*/ 228054 w 2746400"/>
              <a:gd name="connsiteY3199" fmla="*/ 1172450 h 1833421"/>
              <a:gd name="connsiteX3200" fmla="*/ 227710 w 2746400"/>
              <a:gd name="connsiteY3200" fmla="*/ 1170307 h 1833421"/>
              <a:gd name="connsiteX3201" fmla="*/ 230523 w 2746400"/>
              <a:gd name="connsiteY3201" fmla="*/ 1168853 h 1833421"/>
              <a:gd name="connsiteX3202" fmla="*/ 179722 w 2746400"/>
              <a:gd name="connsiteY3202" fmla="*/ 1165868 h 1833421"/>
              <a:gd name="connsiteX3203" fmla="*/ 180354 w 2746400"/>
              <a:gd name="connsiteY3203" fmla="*/ 1166346 h 1833421"/>
              <a:gd name="connsiteX3204" fmla="*/ 179321 w 2746400"/>
              <a:gd name="connsiteY3204" fmla="*/ 1167456 h 1833421"/>
              <a:gd name="connsiteX3205" fmla="*/ 178671 w 2746400"/>
              <a:gd name="connsiteY3205" fmla="*/ 1167016 h 1833421"/>
              <a:gd name="connsiteX3206" fmla="*/ 179722 w 2746400"/>
              <a:gd name="connsiteY3206" fmla="*/ 1165868 h 1833421"/>
              <a:gd name="connsiteX3207" fmla="*/ 318174 w 2746400"/>
              <a:gd name="connsiteY3207" fmla="*/ 1160109 h 1833421"/>
              <a:gd name="connsiteX3208" fmla="*/ 319265 w 2746400"/>
              <a:gd name="connsiteY3208" fmla="*/ 1161162 h 1833421"/>
              <a:gd name="connsiteX3209" fmla="*/ 318825 w 2746400"/>
              <a:gd name="connsiteY3209" fmla="*/ 1161773 h 1833421"/>
              <a:gd name="connsiteX3210" fmla="*/ 317715 w 2746400"/>
              <a:gd name="connsiteY3210" fmla="*/ 1160778 h 1833421"/>
              <a:gd name="connsiteX3211" fmla="*/ 318174 w 2746400"/>
              <a:gd name="connsiteY3211" fmla="*/ 1160109 h 1833421"/>
              <a:gd name="connsiteX3212" fmla="*/ 443537 w 2746400"/>
              <a:gd name="connsiteY3212" fmla="*/ 1160089 h 1833421"/>
              <a:gd name="connsiteX3213" fmla="*/ 443193 w 2746400"/>
              <a:gd name="connsiteY3213" fmla="*/ 1160605 h 1833421"/>
              <a:gd name="connsiteX3214" fmla="*/ 445184 w 2746400"/>
              <a:gd name="connsiteY3214" fmla="*/ 1168259 h 1833421"/>
              <a:gd name="connsiteX3215" fmla="*/ 443212 w 2746400"/>
              <a:gd name="connsiteY3215" fmla="*/ 1160644 h 1833421"/>
              <a:gd name="connsiteX3216" fmla="*/ 443537 w 2746400"/>
              <a:gd name="connsiteY3216" fmla="*/ 1160089 h 1833421"/>
              <a:gd name="connsiteX3217" fmla="*/ 146679 w 2746400"/>
              <a:gd name="connsiteY3217" fmla="*/ 1159898 h 1833421"/>
              <a:gd name="connsiteX3218" fmla="*/ 148210 w 2746400"/>
              <a:gd name="connsiteY3218" fmla="*/ 1161333 h 1833421"/>
              <a:gd name="connsiteX3219" fmla="*/ 143407 w 2746400"/>
              <a:gd name="connsiteY3219" fmla="*/ 1165907 h 1833421"/>
              <a:gd name="connsiteX3220" fmla="*/ 142335 w 2746400"/>
              <a:gd name="connsiteY3220" fmla="*/ 1164893 h 1833421"/>
              <a:gd name="connsiteX3221" fmla="*/ 146679 w 2746400"/>
              <a:gd name="connsiteY3221" fmla="*/ 1159898 h 1833421"/>
              <a:gd name="connsiteX3222" fmla="*/ 429742 w 2746400"/>
              <a:gd name="connsiteY3222" fmla="*/ 1158635 h 1833421"/>
              <a:gd name="connsiteX3223" fmla="*/ 429856 w 2746400"/>
              <a:gd name="connsiteY3223" fmla="*/ 1158788 h 1833421"/>
              <a:gd name="connsiteX3224" fmla="*/ 426795 w 2746400"/>
              <a:gd name="connsiteY3224" fmla="*/ 1163801 h 1833421"/>
              <a:gd name="connsiteX3225" fmla="*/ 432784 w 2746400"/>
              <a:gd name="connsiteY3225" fmla="*/ 1168929 h 1833421"/>
              <a:gd name="connsiteX3226" fmla="*/ 428689 w 2746400"/>
              <a:gd name="connsiteY3226" fmla="*/ 1175511 h 1833421"/>
              <a:gd name="connsiteX3227" fmla="*/ 425705 w 2746400"/>
              <a:gd name="connsiteY3227" fmla="*/ 1177539 h 1833421"/>
              <a:gd name="connsiteX3228" fmla="*/ 423408 w 2746400"/>
              <a:gd name="connsiteY3228" fmla="*/ 1170249 h 1833421"/>
              <a:gd name="connsiteX3229" fmla="*/ 414506 w 2746400"/>
              <a:gd name="connsiteY3229" fmla="*/ 1181631 h 1833421"/>
              <a:gd name="connsiteX3230" fmla="*/ 409369 w 2746400"/>
              <a:gd name="connsiteY3230" fmla="*/ 1176910 h 1833421"/>
              <a:gd name="connsiteX3231" fmla="*/ 410663 w 2746400"/>
              <a:gd name="connsiteY3231" fmla="*/ 1168298 h 1833421"/>
              <a:gd name="connsiteX3232" fmla="*/ 410700 w 2746400"/>
              <a:gd name="connsiteY3232" fmla="*/ 1168261 h 1833421"/>
              <a:gd name="connsiteX3233" fmla="*/ 419410 w 2746400"/>
              <a:gd name="connsiteY3233" fmla="*/ 1169293 h 1833421"/>
              <a:gd name="connsiteX3234" fmla="*/ 418320 w 2746400"/>
              <a:gd name="connsiteY3234" fmla="*/ 1162538 h 1833421"/>
              <a:gd name="connsiteX3235" fmla="*/ 429742 w 2746400"/>
              <a:gd name="connsiteY3235" fmla="*/ 1158635 h 1833421"/>
              <a:gd name="connsiteX3236" fmla="*/ 60558 w 2746400"/>
              <a:gd name="connsiteY3236" fmla="*/ 1156780 h 1833421"/>
              <a:gd name="connsiteX3237" fmla="*/ 60597 w 2746400"/>
              <a:gd name="connsiteY3237" fmla="*/ 1156818 h 1833421"/>
              <a:gd name="connsiteX3238" fmla="*/ 60060 w 2746400"/>
              <a:gd name="connsiteY3238" fmla="*/ 1157336 h 1833421"/>
              <a:gd name="connsiteX3239" fmla="*/ 398325 w 2746400"/>
              <a:gd name="connsiteY3239" fmla="*/ 1156416 h 1833421"/>
              <a:gd name="connsiteX3240" fmla="*/ 397941 w 2746400"/>
              <a:gd name="connsiteY3240" fmla="*/ 1157008 h 1833421"/>
              <a:gd name="connsiteX3241" fmla="*/ 398555 w 2746400"/>
              <a:gd name="connsiteY3241" fmla="*/ 1157105 h 1833421"/>
              <a:gd name="connsiteX3242" fmla="*/ 61113 w 2746400"/>
              <a:gd name="connsiteY3242" fmla="*/ 1156282 h 1833421"/>
              <a:gd name="connsiteX3243" fmla="*/ 60598 w 2746400"/>
              <a:gd name="connsiteY3243" fmla="*/ 1156818 h 1833421"/>
              <a:gd name="connsiteX3244" fmla="*/ 60559 w 2746400"/>
              <a:gd name="connsiteY3244" fmla="*/ 1156780 h 1833421"/>
              <a:gd name="connsiteX3245" fmla="*/ 142470 w 2746400"/>
              <a:gd name="connsiteY3245" fmla="*/ 1155766 h 1833421"/>
              <a:gd name="connsiteX3246" fmla="*/ 143178 w 2746400"/>
              <a:gd name="connsiteY3246" fmla="*/ 1155995 h 1833421"/>
              <a:gd name="connsiteX3247" fmla="*/ 142527 w 2746400"/>
              <a:gd name="connsiteY3247" fmla="*/ 1157259 h 1833421"/>
              <a:gd name="connsiteX3248" fmla="*/ 141819 w 2746400"/>
              <a:gd name="connsiteY3248" fmla="*/ 1157009 h 1833421"/>
              <a:gd name="connsiteX3249" fmla="*/ 142470 w 2746400"/>
              <a:gd name="connsiteY3249" fmla="*/ 1155766 h 1833421"/>
              <a:gd name="connsiteX3250" fmla="*/ 263125 w 2746400"/>
              <a:gd name="connsiteY3250" fmla="*/ 1155382 h 1833421"/>
              <a:gd name="connsiteX3251" fmla="*/ 265880 w 2746400"/>
              <a:gd name="connsiteY3251" fmla="*/ 1158329 h 1833421"/>
              <a:gd name="connsiteX3252" fmla="*/ 259777 w 2746400"/>
              <a:gd name="connsiteY3252" fmla="*/ 1163687 h 1833421"/>
              <a:gd name="connsiteX3253" fmla="*/ 258764 w 2746400"/>
              <a:gd name="connsiteY3253" fmla="*/ 1159401 h 1833421"/>
              <a:gd name="connsiteX3254" fmla="*/ 263125 w 2746400"/>
              <a:gd name="connsiteY3254" fmla="*/ 1155382 h 1833421"/>
              <a:gd name="connsiteX3255" fmla="*/ 276718 w 2746400"/>
              <a:gd name="connsiteY3255" fmla="*/ 1154937 h 1833421"/>
              <a:gd name="connsiteX3256" fmla="*/ 275046 w 2746400"/>
              <a:gd name="connsiteY3256" fmla="*/ 1157679 h 1833421"/>
              <a:gd name="connsiteX3257" fmla="*/ 274013 w 2746400"/>
              <a:gd name="connsiteY3257" fmla="*/ 1156665 h 1833421"/>
              <a:gd name="connsiteX3258" fmla="*/ 276750 w 2746400"/>
              <a:gd name="connsiteY3258" fmla="*/ 1154885 h 1833421"/>
              <a:gd name="connsiteX3259" fmla="*/ 276769 w 2746400"/>
              <a:gd name="connsiteY3259" fmla="*/ 1154904 h 1833421"/>
              <a:gd name="connsiteX3260" fmla="*/ 276718 w 2746400"/>
              <a:gd name="connsiteY3260" fmla="*/ 1154937 h 1833421"/>
              <a:gd name="connsiteX3261" fmla="*/ 246213 w 2746400"/>
              <a:gd name="connsiteY3261" fmla="*/ 1154885 h 1833421"/>
              <a:gd name="connsiteX3262" fmla="*/ 244529 w 2746400"/>
              <a:gd name="connsiteY3262" fmla="*/ 1170900 h 1833421"/>
              <a:gd name="connsiteX3263" fmla="*/ 241296 w 2746400"/>
              <a:gd name="connsiteY3263" fmla="*/ 1171818 h 1833421"/>
              <a:gd name="connsiteX3264" fmla="*/ 234464 w 2746400"/>
              <a:gd name="connsiteY3264" fmla="*/ 1162481 h 1833421"/>
              <a:gd name="connsiteX3265" fmla="*/ 246213 w 2746400"/>
              <a:gd name="connsiteY3265" fmla="*/ 1154885 h 1833421"/>
              <a:gd name="connsiteX3266" fmla="*/ 276864 w 2746400"/>
              <a:gd name="connsiteY3266" fmla="*/ 1154770 h 1833421"/>
              <a:gd name="connsiteX3267" fmla="*/ 276880 w 2746400"/>
              <a:gd name="connsiteY3267" fmla="*/ 1154775 h 1833421"/>
              <a:gd name="connsiteX3268" fmla="*/ 276883 w 2746400"/>
              <a:gd name="connsiteY3268" fmla="*/ 1154789 h 1833421"/>
              <a:gd name="connsiteX3269" fmla="*/ 148458 w 2746400"/>
              <a:gd name="connsiteY3269" fmla="*/ 1153603 h 1833421"/>
              <a:gd name="connsiteX3270" fmla="*/ 149108 w 2746400"/>
              <a:gd name="connsiteY3270" fmla="*/ 1153986 h 1833421"/>
              <a:gd name="connsiteX3271" fmla="*/ 148400 w 2746400"/>
              <a:gd name="connsiteY3271" fmla="*/ 1154253 h 1833421"/>
              <a:gd name="connsiteX3272" fmla="*/ 440400 w 2746400"/>
              <a:gd name="connsiteY3272" fmla="*/ 1152589 h 1833421"/>
              <a:gd name="connsiteX3273" fmla="*/ 439998 w 2746400"/>
              <a:gd name="connsiteY3273" fmla="*/ 1153182 h 1833421"/>
              <a:gd name="connsiteX3274" fmla="*/ 440649 w 2746400"/>
              <a:gd name="connsiteY3274" fmla="*/ 1153277 h 1833421"/>
              <a:gd name="connsiteX3275" fmla="*/ 221874 w 2746400"/>
              <a:gd name="connsiteY3275" fmla="*/ 1152494 h 1833421"/>
              <a:gd name="connsiteX3276" fmla="*/ 224649 w 2746400"/>
              <a:gd name="connsiteY3276" fmla="*/ 1153775 h 1833421"/>
              <a:gd name="connsiteX3277" fmla="*/ 221625 w 2746400"/>
              <a:gd name="connsiteY3277" fmla="*/ 1155861 h 1833421"/>
              <a:gd name="connsiteX3278" fmla="*/ 220248 w 2746400"/>
              <a:gd name="connsiteY3278" fmla="*/ 1154273 h 1833421"/>
              <a:gd name="connsiteX3279" fmla="*/ 221874 w 2746400"/>
              <a:gd name="connsiteY3279" fmla="*/ 1152494 h 1833421"/>
              <a:gd name="connsiteX3280" fmla="*/ 462384 w 2746400"/>
              <a:gd name="connsiteY3280" fmla="*/ 1151862 h 1833421"/>
              <a:gd name="connsiteX3281" fmla="*/ 461294 w 2746400"/>
              <a:gd name="connsiteY3281" fmla="*/ 1152800 h 1833421"/>
              <a:gd name="connsiteX3282" fmla="*/ 461637 w 2746400"/>
              <a:gd name="connsiteY3282" fmla="*/ 1153430 h 1833421"/>
              <a:gd name="connsiteX3283" fmla="*/ 462785 w 2746400"/>
              <a:gd name="connsiteY3283" fmla="*/ 1152492 h 1833421"/>
              <a:gd name="connsiteX3284" fmla="*/ 462384 w 2746400"/>
              <a:gd name="connsiteY3284" fmla="*/ 1151862 h 1833421"/>
              <a:gd name="connsiteX3285" fmla="*/ 133477 w 2746400"/>
              <a:gd name="connsiteY3285" fmla="*/ 1150236 h 1833421"/>
              <a:gd name="connsiteX3286" fmla="*/ 134930 w 2746400"/>
              <a:gd name="connsiteY3286" fmla="*/ 1151537 h 1833421"/>
              <a:gd name="connsiteX3287" fmla="*/ 126282 w 2746400"/>
              <a:gd name="connsiteY3287" fmla="*/ 1161908 h 1833421"/>
              <a:gd name="connsiteX3288" fmla="*/ 133477 w 2746400"/>
              <a:gd name="connsiteY3288" fmla="*/ 1150236 h 1833421"/>
              <a:gd name="connsiteX3289" fmla="*/ 397138 w 2746400"/>
              <a:gd name="connsiteY3289" fmla="*/ 1147958 h 1833421"/>
              <a:gd name="connsiteX3290" fmla="*/ 397138 w 2746400"/>
              <a:gd name="connsiteY3290" fmla="*/ 1148532 h 1833421"/>
              <a:gd name="connsiteX3291" fmla="*/ 397751 w 2746400"/>
              <a:gd name="connsiteY3291" fmla="*/ 1148245 h 1833421"/>
              <a:gd name="connsiteX3292" fmla="*/ 137706 w 2746400"/>
              <a:gd name="connsiteY3292" fmla="*/ 1147020 h 1833421"/>
              <a:gd name="connsiteX3293" fmla="*/ 138394 w 2746400"/>
              <a:gd name="connsiteY3293" fmla="*/ 1147039 h 1833421"/>
              <a:gd name="connsiteX3294" fmla="*/ 138051 w 2746400"/>
              <a:gd name="connsiteY3294" fmla="*/ 1147710 h 1833421"/>
              <a:gd name="connsiteX3295" fmla="*/ 147579 w 2746400"/>
              <a:gd name="connsiteY3295" fmla="*/ 1142601 h 1833421"/>
              <a:gd name="connsiteX3296" fmla="*/ 150488 w 2746400"/>
              <a:gd name="connsiteY3296" fmla="*/ 1143711 h 1833421"/>
              <a:gd name="connsiteX3297" fmla="*/ 147158 w 2746400"/>
              <a:gd name="connsiteY3297" fmla="*/ 1146217 h 1833421"/>
              <a:gd name="connsiteX3298" fmla="*/ 145761 w 2746400"/>
              <a:gd name="connsiteY3298" fmla="*/ 1144534 h 1833421"/>
              <a:gd name="connsiteX3299" fmla="*/ 147579 w 2746400"/>
              <a:gd name="connsiteY3299" fmla="*/ 1142601 h 1833421"/>
              <a:gd name="connsiteX3300" fmla="*/ 262533 w 2746400"/>
              <a:gd name="connsiteY3300" fmla="*/ 1139789 h 1833421"/>
              <a:gd name="connsiteX3301" fmla="*/ 249714 w 2746400"/>
              <a:gd name="connsiteY3301" fmla="*/ 1152666 h 1833421"/>
              <a:gd name="connsiteX3302" fmla="*/ 262533 w 2746400"/>
              <a:gd name="connsiteY3302" fmla="*/ 1139789 h 1833421"/>
              <a:gd name="connsiteX3303" fmla="*/ 301665 w 2746400"/>
              <a:gd name="connsiteY3303" fmla="*/ 1139633 h 1833421"/>
              <a:gd name="connsiteX3304" fmla="*/ 308857 w 2746400"/>
              <a:gd name="connsiteY3304" fmla="*/ 1145873 h 1833421"/>
              <a:gd name="connsiteX3305" fmla="*/ 301929 w 2746400"/>
              <a:gd name="connsiteY3305" fmla="*/ 1145127 h 1833421"/>
              <a:gd name="connsiteX3306" fmla="*/ 301662 w 2746400"/>
              <a:gd name="connsiteY3306" fmla="*/ 1139559 h 1833421"/>
              <a:gd name="connsiteX3307" fmla="*/ 301665 w 2746400"/>
              <a:gd name="connsiteY3307" fmla="*/ 1139633 h 1833421"/>
              <a:gd name="connsiteX3308" fmla="*/ 301623 w 2746400"/>
              <a:gd name="connsiteY3308" fmla="*/ 1139596 h 1833421"/>
              <a:gd name="connsiteX3309" fmla="*/ 301661 w 2746400"/>
              <a:gd name="connsiteY3309" fmla="*/ 1139559 h 1833421"/>
              <a:gd name="connsiteX3310" fmla="*/ 301508 w 2746400"/>
              <a:gd name="connsiteY3310" fmla="*/ 1139520 h 1833421"/>
              <a:gd name="connsiteX3311" fmla="*/ 301661 w 2746400"/>
              <a:gd name="connsiteY3311" fmla="*/ 1139559 h 1833421"/>
              <a:gd name="connsiteX3312" fmla="*/ 301623 w 2746400"/>
              <a:gd name="connsiteY3312" fmla="*/ 1139596 h 1833421"/>
              <a:gd name="connsiteX3313" fmla="*/ 301623 w 2746400"/>
              <a:gd name="connsiteY3313" fmla="*/ 1139596 h 1833421"/>
              <a:gd name="connsiteX3314" fmla="*/ 301623 w 2746400"/>
              <a:gd name="connsiteY3314" fmla="*/ 1139597 h 1833421"/>
              <a:gd name="connsiteX3315" fmla="*/ 301508 w 2746400"/>
              <a:gd name="connsiteY3315" fmla="*/ 1139520 h 1833421"/>
              <a:gd name="connsiteX3316" fmla="*/ 432230 w 2746400"/>
              <a:gd name="connsiteY3316" fmla="*/ 1137147 h 1833421"/>
              <a:gd name="connsiteX3317" fmla="*/ 416923 w 2746400"/>
              <a:gd name="connsiteY3317" fmla="*/ 1149623 h 1833421"/>
              <a:gd name="connsiteX3318" fmla="*/ 432230 w 2746400"/>
              <a:gd name="connsiteY3318" fmla="*/ 1137147 h 1833421"/>
              <a:gd name="connsiteX3319" fmla="*/ 89207 w 2746400"/>
              <a:gd name="connsiteY3319" fmla="*/ 1133925 h 1833421"/>
              <a:gd name="connsiteX3320" fmla="*/ 81951 w 2746400"/>
              <a:gd name="connsiteY3320" fmla="*/ 1148361 h 1833421"/>
              <a:gd name="connsiteX3321" fmla="*/ 82317 w 2746400"/>
              <a:gd name="connsiteY3321" fmla="*/ 1139078 h 1833421"/>
              <a:gd name="connsiteX3322" fmla="*/ 89260 w 2746400"/>
              <a:gd name="connsiteY3322" fmla="*/ 1133818 h 1833421"/>
              <a:gd name="connsiteX3323" fmla="*/ 89261 w 2746400"/>
              <a:gd name="connsiteY3323" fmla="*/ 1133818 h 1833421"/>
              <a:gd name="connsiteX3324" fmla="*/ 89259 w 2746400"/>
              <a:gd name="connsiteY3324" fmla="*/ 1133820 h 1833421"/>
              <a:gd name="connsiteX3325" fmla="*/ 89289 w 2746400"/>
              <a:gd name="connsiteY3325" fmla="*/ 1133864 h 1833421"/>
              <a:gd name="connsiteX3326" fmla="*/ 89207 w 2746400"/>
              <a:gd name="connsiteY3326" fmla="*/ 1133925 h 1833421"/>
              <a:gd name="connsiteX3327" fmla="*/ 89307 w 2746400"/>
              <a:gd name="connsiteY3327" fmla="*/ 1133730 h 1833421"/>
              <a:gd name="connsiteX3328" fmla="*/ 89298 w 2746400"/>
              <a:gd name="connsiteY3328" fmla="*/ 1133878 h 1833421"/>
              <a:gd name="connsiteX3329" fmla="*/ 89289 w 2746400"/>
              <a:gd name="connsiteY3329" fmla="*/ 1133864 h 1833421"/>
              <a:gd name="connsiteX3330" fmla="*/ 89299 w 2746400"/>
              <a:gd name="connsiteY3330" fmla="*/ 1133856 h 1833421"/>
              <a:gd name="connsiteX3331" fmla="*/ 89261 w 2746400"/>
              <a:gd name="connsiteY3331" fmla="*/ 1133818 h 1833421"/>
              <a:gd name="connsiteX3332" fmla="*/ 316394 w 2746400"/>
              <a:gd name="connsiteY3332" fmla="*/ 1132747 h 1833421"/>
              <a:gd name="connsiteX3333" fmla="*/ 318211 w 2746400"/>
              <a:gd name="connsiteY3333" fmla="*/ 1133703 h 1833421"/>
              <a:gd name="connsiteX3334" fmla="*/ 316221 w 2746400"/>
              <a:gd name="connsiteY3334" fmla="*/ 1135330 h 1833421"/>
              <a:gd name="connsiteX3335" fmla="*/ 314709 w 2746400"/>
              <a:gd name="connsiteY3335" fmla="*/ 1134603 h 1833421"/>
              <a:gd name="connsiteX3336" fmla="*/ 316394 w 2746400"/>
              <a:gd name="connsiteY3336" fmla="*/ 1132747 h 1833421"/>
              <a:gd name="connsiteX3337" fmla="*/ 79635 w 2746400"/>
              <a:gd name="connsiteY3337" fmla="*/ 1131906 h 1833421"/>
              <a:gd name="connsiteX3338" fmla="*/ 80439 w 2746400"/>
              <a:gd name="connsiteY3338" fmla="*/ 1134948 h 1833421"/>
              <a:gd name="connsiteX3339" fmla="*/ 77473 w 2746400"/>
              <a:gd name="connsiteY3339" fmla="*/ 1136632 h 1833421"/>
              <a:gd name="connsiteX3340" fmla="*/ 76841 w 2746400"/>
              <a:gd name="connsiteY3340" fmla="*/ 1135044 h 1833421"/>
              <a:gd name="connsiteX3341" fmla="*/ 79635 w 2746400"/>
              <a:gd name="connsiteY3341" fmla="*/ 1131906 h 1833421"/>
              <a:gd name="connsiteX3342" fmla="*/ 368496 w 2746400"/>
              <a:gd name="connsiteY3342" fmla="*/ 1131714 h 1833421"/>
              <a:gd name="connsiteX3343" fmla="*/ 367481 w 2746400"/>
              <a:gd name="connsiteY3343" fmla="*/ 1133034 h 1833421"/>
              <a:gd name="connsiteX3344" fmla="*/ 368285 w 2746400"/>
              <a:gd name="connsiteY3344" fmla="*/ 1134201 h 1833421"/>
              <a:gd name="connsiteX3345" fmla="*/ 369987 w 2746400"/>
              <a:gd name="connsiteY3345" fmla="*/ 1132402 h 1833421"/>
              <a:gd name="connsiteX3346" fmla="*/ 368496 w 2746400"/>
              <a:gd name="connsiteY3346" fmla="*/ 1131714 h 1833421"/>
              <a:gd name="connsiteX3347" fmla="*/ 2528488 w 2746400"/>
              <a:gd name="connsiteY3347" fmla="*/ 1129993 h 1833421"/>
              <a:gd name="connsiteX3348" fmla="*/ 2528507 w 2746400"/>
              <a:gd name="connsiteY3348" fmla="*/ 1130011 h 1833421"/>
              <a:gd name="connsiteX3349" fmla="*/ 2528526 w 2746400"/>
              <a:gd name="connsiteY3349" fmla="*/ 1130031 h 1833421"/>
              <a:gd name="connsiteX3350" fmla="*/ 2527971 w 2746400"/>
              <a:gd name="connsiteY3350" fmla="*/ 1130548 h 1833421"/>
              <a:gd name="connsiteX3351" fmla="*/ 2529042 w 2746400"/>
              <a:gd name="connsiteY3351" fmla="*/ 1129494 h 1833421"/>
              <a:gd name="connsiteX3352" fmla="*/ 2528526 w 2746400"/>
              <a:gd name="connsiteY3352" fmla="*/ 1130030 h 1833421"/>
              <a:gd name="connsiteX3353" fmla="*/ 2528507 w 2746400"/>
              <a:gd name="connsiteY3353" fmla="*/ 1130011 h 1833421"/>
              <a:gd name="connsiteX3354" fmla="*/ 2528488 w 2746400"/>
              <a:gd name="connsiteY3354" fmla="*/ 1129992 h 1833421"/>
              <a:gd name="connsiteX3355" fmla="*/ 2528488 w 2746400"/>
              <a:gd name="connsiteY3355" fmla="*/ 1129993 h 1833421"/>
              <a:gd name="connsiteX3356" fmla="*/ 2528487 w 2746400"/>
              <a:gd name="connsiteY3356" fmla="*/ 1129992 h 1833421"/>
              <a:gd name="connsiteX3357" fmla="*/ 154338 w 2746400"/>
              <a:gd name="connsiteY3357" fmla="*/ 1128116 h 1833421"/>
              <a:gd name="connsiteX3358" fmla="*/ 158113 w 2746400"/>
              <a:gd name="connsiteY3358" fmla="*/ 1128116 h 1833421"/>
              <a:gd name="connsiteX3359" fmla="*/ 156916 w 2746400"/>
              <a:gd name="connsiteY3359" fmla="*/ 1134048 h 1833421"/>
              <a:gd name="connsiteX3360" fmla="*/ 155097 w 2746400"/>
              <a:gd name="connsiteY3360" fmla="*/ 1134201 h 1833421"/>
              <a:gd name="connsiteX3361" fmla="*/ 154315 w 2746400"/>
              <a:gd name="connsiteY3361" fmla="*/ 1128116 h 1833421"/>
              <a:gd name="connsiteX3362" fmla="*/ 154318 w 2746400"/>
              <a:gd name="connsiteY3362" fmla="*/ 1128116 h 1833421"/>
              <a:gd name="connsiteX3363" fmla="*/ 154295 w 2746400"/>
              <a:gd name="connsiteY3363" fmla="*/ 1128136 h 1833421"/>
              <a:gd name="connsiteX3364" fmla="*/ 154336 w 2746400"/>
              <a:gd name="connsiteY3364" fmla="*/ 1128101 h 1833421"/>
              <a:gd name="connsiteX3365" fmla="*/ 154338 w 2746400"/>
              <a:gd name="connsiteY3365" fmla="*/ 1128116 h 1833421"/>
              <a:gd name="connsiteX3366" fmla="*/ 154318 w 2746400"/>
              <a:gd name="connsiteY3366" fmla="*/ 1128116 h 1833421"/>
              <a:gd name="connsiteX3367" fmla="*/ 154335 w 2746400"/>
              <a:gd name="connsiteY3367" fmla="*/ 1128091 h 1833421"/>
              <a:gd name="connsiteX3368" fmla="*/ 154335 w 2746400"/>
              <a:gd name="connsiteY3368" fmla="*/ 1128096 h 1833421"/>
              <a:gd name="connsiteX3369" fmla="*/ 154315 w 2746400"/>
              <a:gd name="connsiteY3369" fmla="*/ 1128116 h 1833421"/>
              <a:gd name="connsiteX3370" fmla="*/ 154299 w 2746400"/>
              <a:gd name="connsiteY3370" fmla="*/ 1128116 h 1833421"/>
              <a:gd name="connsiteX3371" fmla="*/ 158121 w 2746400"/>
              <a:gd name="connsiteY3371" fmla="*/ 1128078 h 1833421"/>
              <a:gd name="connsiteX3372" fmla="*/ 158121 w 2746400"/>
              <a:gd name="connsiteY3372" fmla="*/ 1128079 h 1833421"/>
              <a:gd name="connsiteX3373" fmla="*/ 158121 w 2746400"/>
              <a:gd name="connsiteY3373" fmla="*/ 1128079 h 1833421"/>
              <a:gd name="connsiteX3374" fmla="*/ 158157 w 2746400"/>
              <a:gd name="connsiteY3374" fmla="*/ 1128116 h 1833421"/>
              <a:gd name="connsiteX3375" fmla="*/ 158113 w 2746400"/>
              <a:gd name="connsiteY3375" fmla="*/ 1128116 h 1833421"/>
              <a:gd name="connsiteX3376" fmla="*/ 158272 w 2746400"/>
              <a:gd name="connsiteY3376" fmla="*/ 1128011 h 1833421"/>
              <a:gd name="connsiteX3377" fmla="*/ 158160 w 2746400"/>
              <a:gd name="connsiteY3377" fmla="*/ 1128118 h 1833421"/>
              <a:gd name="connsiteX3378" fmla="*/ 158157 w 2746400"/>
              <a:gd name="connsiteY3378" fmla="*/ 1128116 h 1833421"/>
              <a:gd name="connsiteX3379" fmla="*/ 158160 w 2746400"/>
              <a:gd name="connsiteY3379" fmla="*/ 1128116 h 1833421"/>
              <a:gd name="connsiteX3380" fmla="*/ 158121 w 2746400"/>
              <a:gd name="connsiteY3380" fmla="*/ 1128079 h 1833421"/>
              <a:gd name="connsiteX3381" fmla="*/ 93144 w 2746400"/>
              <a:gd name="connsiteY3381" fmla="*/ 1126377 h 1833421"/>
              <a:gd name="connsiteX3382" fmla="*/ 89307 w 2746400"/>
              <a:gd name="connsiteY3382" fmla="*/ 1133730 h 1833421"/>
              <a:gd name="connsiteX3383" fmla="*/ 89541 w 2746400"/>
              <a:gd name="connsiteY3383" fmla="*/ 1129546 h 1833421"/>
              <a:gd name="connsiteX3384" fmla="*/ 93144 w 2746400"/>
              <a:gd name="connsiteY3384" fmla="*/ 1126377 h 1833421"/>
              <a:gd name="connsiteX3385" fmla="*/ 161602 w 2746400"/>
              <a:gd name="connsiteY3385" fmla="*/ 1124845 h 1833421"/>
              <a:gd name="connsiteX3386" fmla="*/ 162465 w 2746400"/>
              <a:gd name="connsiteY3386" fmla="*/ 1126109 h 1833421"/>
              <a:gd name="connsiteX3387" fmla="*/ 158272 w 2746400"/>
              <a:gd name="connsiteY3387" fmla="*/ 1128011 h 1833421"/>
              <a:gd name="connsiteX3388" fmla="*/ 32702 w 2746400"/>
              <a:gd name="connsiteY3388" fmla="*/ 1122014 h 1833421"/>
              <a:gd name="connsiteX3389" fmla="*/ 32930 w 2746400"/>
              <a:gd name="connsiteY3389" fmla="*/ 1122723 h 1833421"/>
              <a:gd name="connsiteX3390" fmla="*/ 31686 w 2746400"/>
              <a:gd name="connsiteY3390" fmla="*/ 1123315 h 1833421"/>
              <a:gd name="connsiteX3391" fmla="*/ 31476 w 2746400"/>
              <a:gd name="connsiteY3391" fmla="*/ 1122646 h 1833421"/>
              <a:gd name="connsiteX3392" fmla="*/ 32702 w 2746400"/>
              <a:gd name="connsiteY3392" fmla="*/ 1122014 h 1833421"/>
              <a:gd name="connsiteX3393" fmla="*/ 498546 w 2746400"/>
              <a:gd name="connsiteY3393" fmla="*/ 1121535 h 1833421"/>
              <a:gd name="connsiteX3394" fmla="*/ 475987 w 2746400"/>
              <a:gd name="connsiteY3394" fmla="*/ 1140936 h 1833421"/>
              <a:gd name="connsiteX3395" fmla="*/ 498546 w 2746400"/>
              <a:gd name="connsiteY3395" fmla="*/ 1121535 h 1833421"/>
              <a:gd name="connsiteX3396" fmla="*/ 241447 w 2746400"/>
              <a:gd name="connsiteY3396" fmla="*/ 1120674 h 1833421"/>
              <a:gd name="connsiteX3397" fmla="*/ 237162 w 2746400"/>
              <a:gd name="connsiteY3397" fmla="*/ 1129666 h 1833421"/>
              <a:gd name="connsiteX3398" fmla="*/ 235000 w 2746400"/>
              <a:gd name="connsiteY3398" fmla="*/ 1127428 h 1833421"/>
              <a:gd name="connsiteX3399" fmla="*/ 241447 w 2746400"/>
              <a:gd name="connsiteY3399" fmla="*/ 1120674 h 1833421"/>
              <a:gd name="connsiteX3400" fmla="*/ 233297 w 2746400"/>
              <a:gd name="connsiteY3400" fmla="*/ 1119947 h 1833421"/>
              <a:gd name="connsiteX3401" fmla="*/ 233947 w 2746400"/>
              <a:gd name="connsiteY3401" fmla="*/ 1120445 h 1833421"/>
              <a:gd name="connsiteX3402" fmla="*/ 232896 w 2746400"/>
              <a:gd name="connsiteY3402" fmla="*/ 1121554 h 1833421"/>
              <a:gd name="connsiteX3403" fmla="*/ 232245 w 2746400"/>
              <a:gd name="connsiteY3403" fmla="*/ 1121114 h 1833421"/>
              <a:gd name="connsiteX3404" fmla="*/ 233297 w 2746400"/>
              <a:gd name="connsiteY3404" fmla="*/ 1119947 h 1833421"/>
              <a:gd name="connsiteX3405" fmla="*/ 261366 w 2746400"/>
              <a:gd name="connsiteY3405" fmla="*/ 1119297 h 1833421"/>
              <a:gd name="connsiteX3406" fmla="*/ 239533 w 2746400"/>
              <a:gd name="connsiteY3406" fmla="*/ 1146792 h 1833421"/>
              <a:gd name="connsiteX3407" fmla="*/ 261366 w 2746400"/>
              <a:gd name="connsiteY3407" fmla="*/ 1119297 h 1833421"/>
              <a:gd name="connsiteX3408" fmla="*/ 446732 w 2746400"/>
              <a:gd name="connsiteY3408" fmla="*/ 1118550 h 1833421"/>
              <a:gd name="connsiteX3409" fmla="*/ 449335 w 2746400"/>
              <a:gd name="connsiteY3409" fmla="*/ 1126089 h 1833421"/>
              <a:gd name="connsiteX3410" fmla="*/ 454845 w 2746400"/>
              <a:gd name="connsiteY3410" fmla="*/ 1121439 h 1833421"/>
              <a:gd name="connsiteX3411" fmla="*/ 446732 w 2746400"/>
              <a:gd name="connsiteY3411" fmla="*/ 1118550 h 1833421"/>
              <a:gd name="connsiteX3412" fmla="*/ 213742 w 2746400"/>
              <a:gd name="connsiteY3412" fmla="*/ 1118454 h 1833421"/>
              <a:gd name="connsiteX3413" fmla="*/ 222889 w 2746400"/>
              <a:gd name="connsiteY3413" fmla="*/ 1121037 h 1833421"/>
              <a:gd name="connsiteX3414" fmla="*/ 217283 w 2746400"/>
              <a:gd name="connsiteY3414" fmla="*/ 1127275 h 1833421"/>
              <a:gd name="connsiteX3415" fmla="*/ 213742 w 2746400"/>
              <a:gd name="connsiteY3415" fmla="*/ 1118454 h 1833421"/>
              <a:gd name="connsiteX3416" fmla="*/ 2450002 w 2746400"/>
              <a:gd name="connsiteY3416" fmla="*/ 1118415 h 1833421"/>
              <a:gd name="connsiteX3417" fmla="*/ 2450040 w 2746400"/>
              <a:gd name="connsiteY3417" fmla="*/ 1118568 h 1833421"/>
              <a:gd name="connsiteX3418" fmla="*/ 2450149 w 2746400"/>
              <a:gd name="connsiteY3418" fmla="*/ 1118685 h 1833421"/>
              <a:gd name="connsiteX3419" fmla="*/ 2452069 w 2746400"/>
              <a:gd name="connsiteY3419" fmla="*/ 1122855 h 1833421"/>
              <a:gd name="connsiteX3420" fmla="*/ 2453292 w 2746400"/>
              <a:gd name="connsiteY3420" fmla="*/ 1122012 h 1833421"/>
              <a:gd name="connsiteX3421" fmla="*/ 2450149 w 2746400"/>
              <a:gd name="connsiteY3421" fmla="*/ 1118685 h 1833421"/>
              <a:gd name="connsiteX3422" fmla="*/ 2450079 w 2746400"/>
              <a:gd name="connsiteY3422" fmla="*/ 1118531 h 1833421"/>
              <a:gd name="connsiteX3423" fmla="*/ 2450002 w 2746400"/>
              <a:gd name="connsiteY3423" fmla="*/ 1118415 h 1833421"/>
              <a:gd name="connsiteX3424" fmla="*/ 507348 w 2746400"/>
              <a:gd name="connsiteY3424" fmla="*/ 1117554 h 1833421"/>
              <a:gd name="connsiteX3425" fmla="*/ 503502 w 2746400"/>
              <a:gd name="connsiteY3425" fmla="*/ 1122472 h 1833421"/>
              <a:gd name="connsiteX3426" fmla="*/ 505569 w 2746400"/>
              <a:gd name="connsiteY3426" fmla="*/ 1123869 h 1833421"/>
              <a:gd name="connsiteX3427" fmla="*/ 509128 w 2746400"/>
              <a:gd name="connsiteY3427" fmla="*/ 1118856 h 1833421"/>
              <a:gd name="connsiteX3428" fmla="*/ 507348 w 2746400"/>
              <a:gd name="connsiteY3428" fmla="*/ 1117554 h 1833421"/>
              <a:gd name="connsiteX3429" fmla="*/ 209247 w 2746400"/>
              <a:gd name="connsiteY3429" fmla="*/ 1113651 h 1833421"/>
              <a:gd name="connsiteX3430" fmla="*/ 199813 w 2746400"/>
              <a:gd name="connsiteY3430" fmla="*/ 1129935 h 1833421"/>
              <a:gd name="connsiteX3431" fmla="*/ 189691 w 2746400"/>
              <a:gd name="connsiteY3431" fmla="*/ 1144878 h 1833421"/>
              <a:gd name="connsiteX3432" fmla="*/ 178172 w 2746400"/>
              <a:gd name="connsiteY3432" fmla="*/ 1161734 h 1833421"/>
              <a:gd name="connsiteX3433" fmla="*/ 175417 w 2746400"/>
              <a:gd name="connsiteY3433" fmla="*/ 1154655 h 1833421"/>
              <a:gd name="connsiteX3434" fmla="*/ 189347 w 2746400"/>
              <a:gd name="connsiteY3434" fmla="*/ 1129532 h 1833421"/>
              <a:gd name="connsiteX3435" fmla="*/ 191547 w 2746400"/>
              <a:gd name="connsiteY3435" fmla="*/ 1126566 h 1833421"/>
              <a:gd name="connsiteX3436" fmla="*/ 209247 w 2746400"/>
              <a:gd name="connsiteY3436" fmla="*/ 1113651 h 1833421"/>
              <a:gd name="connsiteX3437" fmla="*/ 182037 w 2746400"/>
              <a:gd name="connsiteY3437" fmla="*/ 1113327 h 1833421"/>
              <a:gd name="connsiteX3438" fmla="*/ 184448 w 2746400"/>
              <a:gd name="connsiteY3438" fmla="*/ 1115030 h 1833421"/>
              <a:gd name="connsiteX3439" fmla="*/ 181617 w 2746400"/>
              <a:gd name="connsiteY3439" fmla="*/ 1115986 h 1833421"/>
              <a:gd name="connsiteX3440" fmla="*/ 180507 w 2746400"/>
              <a:gd name="connsiteY3440" fmla="*/ 1114092 h 1833421"/>
              <a:gd name="connsiteX3441" fmla="*/ 182037 w 2746400"/>
              <a:gd name="connsiteY3441" fmla="*/ 1113327 h 1833421"/>
              <a:gd name="connsiteX3442" fmla="*/ 249921 w 2746400"/>
              <a:gd name="connsiteY3442" fmla="*/ 1112839 h 1833421"/>
              <a:gd name="connsiteX3443" fmla="*/ 246438 w 2746400"/>
              <a:gd name="connsiteY3443" fmla="*/ 1116825 h 1833421"/>
              <a:gd name="connsiteX3444" fmla="*/ 242654 w 2746400"/>
              <a:gd name="connsiteY3444" fmla="*/ 1113843 h 1833421"/>
              <a:gd name="connsiteX3445" fmla="*/ 249963 w 2746400"/>
              <a:gd name="connsiteY3445" fmla="*/ 1112790 h 1833421"/>
              <a:gd name="connsiteX3446" fmla="*/ 249972 w 2746400"/>
              <a:gd name="connsiteY3446" fmla="*/ 1112799 h 1833421"/>
              <a:gd name="connsiteX3447" fmla="*/ 249962 w 2746400"/>
              <a:gd name="connsiteY3447" fmla="*/ 1112809 h 1833421"/>
              <a:gd name="connsiteX3448" fmla="*/ 249999 w 2746400"/>
              <a:gd name="connsiteY3448" fmla="*/ 1112829 h 1833421"/>
              <a:gd name="connsiteX3449" fmla="*/ 249921 w 2746400"/>
              <a:gd name="connsiteY3449" fmla="*/ 1112839 h 1833421"/>
              <a:gd name="connsiteX3450" fmla="*/ 250053 w 2746400"/>
              <a:gd name="connsiteY3450" fmla="*/ 1112713 h 1833421"/>
              <a:gd name="connsiteX3451" fmla="*/ 250001 w 2746400"/>
              <a:gd name="connsiteY3451" fmla="*/ 1112829 h 1833421"/>
              <a:gd name="connsiteX3452" fmla="*/ 249999 w 2746400"/>
              <a:gd name="connsiteY3452" fmla="*/ 1112829 h 1833421"/>
              <a:gd name="connsiteX3453" fmla="*/ 250001 w 2746400"/>
              <a:gd name="connsiteY3453" fmla="*/ 1112828 h 1833421"/>
              <a:gd name="connsiteX3454" fmla="*/ 249972 w 2746400"/>
              <a:gd name="connsiteY3454" fmla="*/ 1112799 h 1833421"/>
              <a:gd name="connsiteX3455" fmla="*/ 265919 w 2746400"/>
              <a:gd name="connsiteY3455" fmla="*/ 1112638 h 1833421"/>
              <a:gd name="connsiteX3456" fmla="*/ 266532 w 2746400"/>
              <a:gd name="connsiteY3456" fmla="*/ 1112638 h 1833421"/>
              <a:gd name="connsiteX3457" fmla="*/ 266226 w 2746400"/>
              <a:gd name="connsiteY3457" fmla="*/ 1113252 h 1833421"/>
              <a:gd name="connsiteX3458" fmla="*/ 323034 w 2746400"/>
              <a:gd name="connsiteY3458" fmla="*/ 1112235 h 1833421"/>
              <a:gd name="connsiteX3459" fmla="*/ 322671 w 2746400"/>
              <a:gd name="connsiteY3459" fmla="*/ 1112772 h 1833421"/>
              <a:gd name="connsiteX3460" fmla="*/ 322173 w 2746400"/>
              <a:gd name="connsiteY3460" fmla="*/ 1113326 h 1833421"/>
              <a:gd name="connsiteX3461" fmla="*/ 322709 w 2746400"/>
              <a:gd name="connsiteY3461" fmla="*/ 1112810 h 1833421"/>
              <a:gd name="connsiteX3462" fmla="*/ 323034 w 2746400"/>
              <a:gd name="connsiteY3462" fmla="*/ 1112235 h 1833421"/>
              <a:gd name="connsiteX3463" fmla="*/ 219540 w 2746400"/>
              <a:gd name="connsiteY3463" fmla="*/ 1111529 h 1833421"/>
              <a:gd name="connsiteX3464" fmla="*/ 219521 w 2746400"/>
              <a:gd name="connsiteY3464" fmla="*/ 1112142 h 1833421"/>
              <a:gd name="connsiteX3465" fmla="*/ 218928 w 2746400"/>
              <a:gd name="connsiteY3465" fmla="*/ 1111835 h 1833421"/>
              <a:gd name="connsiteX3466" fmla="*/ 197306 w 2746400"/>
              <a:gd name="connsiteY3466" fmla="*/ 1111491 h 1833421"/>
              <a:gd name="connsiteX3467" fmla="*/ 199736 w 2746400"/>
              <a:gd name="connsiteY3467" fmla="*/ 1113003 h 1833421"/>
              <a:gd name="connsiteX3468" fmla="*/ 197019 w 2746400"/>
              <a:gd name="connsiteY3468" fmla="*/ 1114055 h 1833421"/>
              <a:gd name="connsiteX3469" fmla="*/ 195795 w 2746400"/>
              <a:gd name="connsiteY3469" fmla="*/ 1112237 h 1833421"/>
              <a:gd name="connsiteX3470" fmla="*/ 197306 w 2746400"/>
              <a:gd name="connsiteY3470" fmla="*/ 1111491 h 1833421"/>
              <a:gd name="connsiteX3471" fmla="*/ 368782 w 2746400"/>
              <a:gd name="connsiteY3471" fmla="*/ 1109576 h 1833421"/>
              <a:gd name="connsiteX3472" fmla="*/ 368151 w 2746400"/>
              <a:gd name="connsiteY3472" fmla="*/ 1109787 h 1833421"/>
              <a:gd name="connsiteX3473" fmla="*/ 368724 w 2746400"/>
              <a:gd name="connsiteY3473" fmla="*/ 1110112 h 1833421"/>
              <a:gd name="connsiteX3474" fmla="*/ 392010 w 2746400"/>
              <a:gd name="connsiteY3474" fmla="*/ 1109481 h 1833421"/>
              <a:gd name="connsiteX3475" fmla="*/ 376800 w 2746400"/>
              <a:gd name="connsiteY3475" fmla="*/ 1127102 h 1833421"/>
              <a:gd name="connsiteX3476" fmla="*/ 377526 w 2746400"/>
              <a:gd name="connsiteY3476" fmla="*/ 1128691 h 1833421"/>
              <a:gd name="connsiteX3477" fmla="*/ 378350 w 2746400"/>
              <a:gd name="connsiteY3477" fmla="*/ 1128958 h 1833421"/>
              <a:gd name="connsiteX3478" fmla="*/ 399150 w 2746400"/>
              <a:gd name="connsiteY3478" fmla="*/ 1112784 h 1833421"/>
              <a:gd name="connsiteX3479" fmla="*/ 399204 w 2746400"/>
              <a:gd name="connsiteY3479" fmla="*/ 1112810 h 1833421"/>
              <a:gd name="connsiteX3480" fmla="*/ 401118 w 2746400"/>
              <a:gd name="connsiteY3480" fmla="*/ 1110897 h 1833421"/>
              <a:gd name="connsiteX3481" fmla="*/ 401634 w 2746400"/>
              <a:gd name="connsiteY3481" fmla="*/ 1110380 h 1833421"/>
              <a:gd name="connsiteX3482" fmla="*/ 401100 w 2746400"/>
              <a:gd name="connsiteY3482" fmla="*/ 1110877 h 1833421"/>
              <a:gd name="connsiteX3483" fmla="*/ 399167 w 2746400"/>
              <a:gd name="connsiteY3483" fmla="*/ 1112772 h 1833421"/>
              <a:gd name="connsiteX3484" fmla="*/ 399150 w 2746400"/>
              <a:gd name="connsiteY3484" fmla="*/ 1112784 h 1833421"/>
              <a:gd name="connsiteX3485" fmla="*/ 251990 w 2746400"/>
              <a:gd name="connsiteY3485" fmla="*/ 1108409 h 1833421"/>
              <a:gd name="connsiteX3486" fmla="*/ 253253 w 2746400"/>
              <a:gd name="connsiteY3486" fmla="*/ 1109328 h 1833421"/>
              <a:gd name="connsiteX3487" fmla="*/ 250053 w 2746400"/>
              <a:gd name="connsiteY3487" fmla="*/ 1112713 h 1833421"/>
              <a:gd name="connsiteX3488" fmla="*/ 268962 w 2746400"/>
              <a:gd name="connsiteY3488" fmla="*/ 1107701 h 1833421"/>
              <a:gd name="connsiteX3489" fmla="*/ 269613 w 2746400"/>
              <a:gd name="connsiteY3489" fmla="*/ 1108026 h 1833421"/>
              <a:gd name="connsiteX3490" fmla="*/ 268962 w 2746400"/>
              <a:gd name="connsiteY3490" fmla="*/ 1108351 h 1833421"/>
              <a:gd name="connsiteX3491" fmla="*/ 469807 w 2746400"/>
              <a:gd name="connsiteY3491" fmla="*/ 1107682 h 1833421"/>
              <a:gd name="connsiteX3492" fmla="*/ 469712 w 2746400"/>
              <a:gd name="connsiteY3492" fmla="*/ 1108314 h 1833421"/>
              <a:gd name="connsiteX3493" fmla="*/ 470420 w 2746400"/>
              <a:gd name="connsiteY3493" fmla="*/ 1108083 h 1833421"/>
              <a:gd name="connsiteX3494" fmla="*/ 166259 w 2746400"/>
              <a:gd name="connsiteY3494" fmla="*/ 1107498 h 1833421"/>
              <a:gd name="connsiteX3495" fmla="*/ 177199 w 2746400"/>
              <a:gd name="connsiteY3495" fmla="*/ 1111432 h 1833421"/>
              <a:gd name="connsiteX3496" fmla="*/ 170157 w 2746400"/>
              <a:gd name="connsiteY3496" fmla="*/ 1114608 h 1833421"/>
              <a:gd name="connsiteX3497" fmla="*/ 154336 w 2746400"/>
              <a:gd name="connsiteY3497" fmla="*/ 1128101 h 1833421"/>
              <a:gd name="connsiteX3498" fmla="*/ 154335 w 2746400"/>
              <a:gd name="connsiteY3498" fmla="*/ 1128096 h 1833421"/>
              <a:gd name="connsiteX3499" fmla="*/ 154353 w 2746400"/>
              <a:gd name="connsiteY3499" fmla="*/ 1128078 h 1833421"/>
              <a:gd name="connsiteX3500" fmla="*/ 154335 w 2746400"/>
              <a:gd name="connsiteY3500" fmla="*/ 1128091 h 1833421"/>
              <a:gd name="connsiteX3501" fmla="*/ 154333 w 2746400"/>
              <a:gd name="connsiteY3501" fmla="*/ 1128078 h 1833421"/>
              <a:gd name="connsiteX3502" fmla="*/ 154294 w 2746400"/>
              <a:gd name="connsiteY3502" fmla="*/ 1128116 h 1833421"/>
              <a:gd name="connsiteX3503" fmla="*/ 154299 w 2746400"/>
              <a:gd name="connsiteY3503" fmla="*/ 1128116 h 1833421"/>
              <a:gd name="connsiteX3504" fmla="*/ 142490 w 2746400"/>
              <a:gd name="connsiteY3504" fmla="*/ 1136496 h 1833421"/>
              <a:gd name="connsiteX3505" fmla="*/ 141571 w 2746400"/>
              <a:gd name="connsiteY3505" fmla="*/ 1135368 h 1833421"/>
              <a:gd name="connsiteX3506" fmla="*/ 158792 w 2746400"/>
              <a:gd name="connsiteY3506" fmla="*/ 1113594 h 1833421"/>
              <a:gd name="connsiteX3507" fmla="*/ 166259 w 2746400"/>
              <a:gd name="connsiteY3507" fmla="*/ 1107498 h 1833421"/>
              <a:gd name="connsiteX3508" fmla="*/ 100676 w 2746400"/>
              <a:gd name="connsiteY3508" fmla="*/ 1107134 h 1833421"/>
              <a:gd name="connsiteX3509" fmla="*/ 98673 w 2746400"/>
              <a:gd name="connsiteY3509" fmla="*/ 1109711 h 1833421"/>
              <a:gd name="connsiteX3510" fmla="*/ 97831 w 2746400"/>
              <a:gd name="connsiteY3510" fmla="*/ 1108716 h 1833421"/>
              <a:gd name="connsiteX3511" fmla="*/ 100740 w 2746400"/>
              <a:gd name="connsiteY3511" fmla="*/ 1107051 h 1833421"/>
              <a:gd name="connsiteX3512" fmla="*/ 100758 w 2746400"/>
              <a:gd name="connsiteY3512" fmla="*/ 1107088 h 1833421"/>
              <a:gd name="connsiteX3513" fmla="*/ 100676 w 2746400"/>
              <a:gd name="connsiteY3513" fmla="*/ 1107134 h 1833421"/>
              <a:gd name="connsiteX3514" fmla="*/ 334151 w 2746400"/>
              <a:gd name="connsiteY3514" fmla="*/ 1107032 h 1833421"/>
              <a:gd name="connsiteX3515" fmla="*/ 334132 w 2746400"/>
              <a:gd name="connsiteY3515" fmla="*/ 1107051 h 1833421"/>
              <a:gd name="connsiteX3516" fmla="*/ 334136 w 2746400"/>
              <a:gd name="connsiteY3516" fmla="*/ 1107051 h 1833421"/>
              <a:gd name="connsiteX3517" fmla="*/ 324673 w 2746400"/>
              <a:gd name="connsiteY3517" fmla="*/ 1118447 h 1833421"/>
              <a:gd name="connsiteX3518" fmla="*/ 324564 w 2746400"/>
              <a:gd name="connsiteY3518" fmla="*/ 1118512 h 1833421"/>
              <a:gd name="connsiteX3519" fmla="*/ 324530 w 2746400"/>
              <a:gd name="connsiteY3519" fmla="*/ 1118606 h 1833421"/>
              <a:gd name="connsiteX3520" fmla="*/ 322269 w 2746400"/>
              <a:gd name="connsiteY3520" fmla="*/ 1120903 h 1833421"/>
              <a:gd name="connsiteX3521" fmla="*/ 323417 w 2746400"/>
              <a:gd name="connsiteY3521" fmla="*/ 1121592 h 1833421"/>
              <a:gd name="connsiteX3522" fmla="*/ 324530 w 2746400"/>
              <a:gd name="connsiteY3522" fmla="*/ 1118606 h 1833421"/>
              <a:gd name="connsiteX3523" fmla="*/ 324603 w 2746400"/>
              <a:gd name="connsiteY3523" fmla="*/ 1118531 h 1833421"/>
              <a:gd name="connsiteX3524" fmla="*/ 324673 w 2746400"/>
              <a:gd name="connsiteY3524" fmla="*/ 1118447 h 1833421"/>
              <a:gd name="connsiteX3525" fmla="*/ 331346 w 2746400"/>
              <a:gd name="connsiteY3525" fmla="*/ 1114446 h 1833421"/>
              <a:gd name="connsiteX3526" fmla="*/ 334151 w 2746400"/>
              <a:gd name="connsiteY3526" fmla="*/ 1107051 h 1833421"/>
              <a:gd name="connsiteX3527" fmla="*/ 334136 w 2746400"/>
              <a:gd name="connsiteY3527" fmla="*/ 1107051 h 1833421"/>
              <a:gd name="connsiteX3528" fmla="*/ 100836 w 2746400"/>
              <a:gd name="connsiteY3528" fmla="*/ 1106934 h 1833421"/>
              <a:gd name="connsiteX3529" fmla="*/ 100779 w 2746400"/>
              <a:gd name="connsiteY3529" fmla="*/ 1107090 h 1833421"/>
              <a:gd name="connsiteX3530" fmla="*/ 100740 w 2746400"/>
              <a:gd name="connsiteY3530" fmla="*/ 1107032 h 1833421"/>
              <a:gd name="connsiteX3531" fmla="*/ 612429 w 2746400"/>
              <a:gd name="connsiteY3531" fmla="*/ 1105711 h 1833421"/>
              <a:gd name="connsiteX3532" fmla="*/ 610918 w 2746400"/>
              <a:gd name="connsiteY3532" fmla="*/ 1106458 h 1833421"/>
              <a:gd name="connsiteX3533" fmla="*/ 612123 w 2746400"/>
              <a:gd name="connsiteY3533" fmla="*/ 1108275 h 1833421"/>
              <a:gd name="connsiteX3534" fmla="*/ 614859 w 2746400"/>
              <a:gd name="connsiteY3534" fmla="*/ 1107243 h 1833421"/>
              <a:gd name="connsiteX3535" fmla="*/ 612429 w 2746400"/>
              <a:gd name="connsiteY3535" fmla="*/ 1105711 h 1833421"/>
              <a:gd name="connsiteX3536" fmla="*/ 225012 w 2746400"/>
              <a:gd name="connsiteY3536" fmla="*/ 1104104 h 1833421"/>
              <a:gd name="connsiteX3537" fmla="*/ 225949 w 2746400"/>
              <a:gd name="connsiteY3537" fmla="*/ 1105194 h 1833421"/>
              <a:gd name="connsiteX3538" fmla="*/ 224763 w 2746400"/>
              <a:gd name="connsiteY3538" fmla="*/ 1105979 h 1833421"/>
              <a:gd name="connsiteX3539" fmla="*/ 224208 w 2746400"/>
              <a:gd name="connsiteY3539" fmla="*/ 1105501 h 1833421"/>
              <a:gd name="connsiteX3540" fmla="*/ 225012 w 2746400"/>
              <a:gd name="connsiteY3540" fmla="*/ 1104104 h 1833421"/>
              <a:gd name="connsiteX3541" fmla="*/ 101925 w 2746400"/>
              <a:gd name="connsiteY3541" fmla="*/ 1103990 h 1833421"/>
              <a:gd name="connsiteX3542" fmla="*/ 103074 w 2746400"/>
              <a:gd name="connsiteY3542" fmla="*/ 1104660 h 1833421"/>
              <a:gd name="connsiteX3543" fmla="*/ 100836 w 2746400"/>
              <a:gd name="connsiteY3543" fmla="*/ 1106934 h 1833421"/>
              <a:gd name="connsiteX3544" fmla="*/ 216267 w 2746400"/>
              <a:gd name="connsiteY3544" fmla="*/ 1103646 h 1833421"/>
              <a:gd name="connsiteX3545" fmla="*/ 218105 w 2746400"/>
              <a:gd name="connsiteY3545" fmla="*/ 1104468 h 1833421"/>
              <a:gd name="connsiteX3546" fmla="*/ 216153 w 2746400"/>
              <a:gd name="connsiteY3546" fmla="*/ 1106190 h 1833421"/>
              <a:gd name="connsiteX3547" fmla="*/ 214680 w 2746400"/>
              <a:gd name="connsiteY3547" fmla="*/ 1105463 h 1833421"/>
              <a:gd name="connsiteX3548" fmla="*/ 216267 w 2746400"/>
              <a:gd name="connsiteY3548" fmla="*/ 1103646 h 1833421"/>
              <a:gd name="connsiteX3549" fmla="*/ 246576 w 2746400"/>
              <a:gd name="connsiteY3549" fmla="*/ 1103416 h 1833421"/>
              <a:gd name="connsiteX3550" fmla="*/ 248393 w 2746400"/>
              <a:gd name="connsiteY3550" fmla="*/ 1104393 h 1833421"/>
              <a:gd name="connsiteX3551" fmla="*/ 246729 w 2746400"/>
              <a:gd name="connsiteY3551" fmla="*/ 1106210 h 1833421"/>
              <a:gd name="connsiteX3552" fmla="*/ 245293 w 2746400"/>
              <a:gd name="connsiteY3552" fmla="*/ 1105425 h 1833421"/>
              <a:gd name="connsiteX3553" fmla="*/ 246576 w 2746400"/>
              <a:gd name="connsiteY3553" fmla="*/ 1103416 h 1833421"/>
              <a:gd name="connsiteX3554" fmla="*/ 231690 w 2746400"/>
              <a:gd name="connsiteY3554" fmla="*/ 1103187 h 1833421"/>
              <a:gd name="connsiteX3555" fmla="*/ 233220 w 2746400"/>
              <a:gd name="connsiteY3555" fmla="*/ 1104507 h 1833421"/>
              <a:gd name="connsiteX3556" fmla="*/ 230790 w 2746400"/>
              <a:gd name="connsiteY3556" fmla="*/ 1107818 h 1833421"/>
              <a:gd name="connsiteX3557" fmla="*/ 228723 w 2746400"/>
              <a:gd name="connsiteY3557" fmla="*/ 1105770 h 1833421"/>
              <a:gd name="connsiteX3558" fmla="*/ 231690 w 2746400"/>
              <a:gd name="connsiteY3558" fmla="*/ 1103187 h 1833421"/>
              <a:gd name="connsiteX3559" fmla="*/ 479757 w 2746400"/>
              <a:gd name="connsiteY3559" fmla="*/ 1100220 h 1833421"/>
              <a:gd name="connsiteX3560" fmla="*/ 475204 w 2746400"/>
              <a:gd name="connsiteY3560" fmla="*/ 1103014 h 1833421"/>
              <a:gd name="connsiteX3561" fmla="*/ 476447 w 2746400"/>
              <a:gd name="connsiteY3561" fmla="*/ 1105061 h 1833421"/>
              <a:gd name="connsiteX3562" fmla="*/ 480867 w 2746400"/>
              <a:gd name="connsiteY3562" fmla="*/ 1101808 h 1833421"/>
              <a:gd name="connsiteX3563" fmla="*/ 479757 w 2746400"/>
              <a:gd name="connsiteY3563" fmla="*/ 1100220 h 1833421"/>
              <a:gd name="connsiteX3564" fmla="*/ 404811 w 2746400"/>
              <a:gd name="connsiteY3564" fmla="*/ 1100067 h 1833421"/>
              <a:gd name="connsiteX3565" fmla="*/ 404753 w 2746400"/>
              <a:gd name="connsiteY3565" fmla="*/ 1100660 h 1833421"/>
              <a:gd name="connsiteX3566" fmla="*/ 405423 w 2746400"/>
              <a:gd name="connsiteY3566" fmla="*/ 1100411 h 1833421"/>
              <a:gd name="connsiteX3567" fmla="*/ 363616 w 2746400"/>
              <a:gd name="connsiteY3567" fmla="*/ 1099761 h 1833421"/>
              <a:gd name="connsiteX3568" fmla="*/ 353349 w 2746400"/>
              <a:gd name="connsiteY3568" fmla="*/ 1112752 h 1833421"/>
              <a:gd name="connsiteX3569" fmla="*/ 353284 w 2746400"/>
              <a:gd name="connsiteY3569" fmla="*/ 1112791 h 1833421"/>
              <a:gd name="connsiteX3570" fmla="*/ 347544 w 2746400"/>
              <a:gd name="connsiteY3570" fmla="*/ 1118531 h 1833421"/>
              <a:gd name="connsiteX3571" fmla="*/ 341804 w 2746400"/>
              <a:gd name="connsiteY3571" fmla="*/ 1122357 h 1833421"/>
              <a:gd name="connsiteX3572" fmla="*/ 347564 w 2746400"/>
              <a:gd name="connsiteY3572" fmla="*/ 1118550 h 1833421"/>
              <a:gd name="connsiteX3573" fmla="*/ 353304 w 2746400"/>
              <a:gd name="connsiteY3573" fmla="*/ 1112810 h 1833421"/>
              <a:gd name="connsiteX3574" fmla="*/ 353349 w 2746400"/>
              <a:gd name="connsiteY3574" fmla="*/ 1112752 h 1833421"/>
              <a:gd name="connsiteX3575" fmla="*/ 365301 w 2746400"/>
              <a:gd name="connsiteY3575" fmla="*/ 1105635 h 1833421"/>
              <a:gd name="connsiteX3576" fmla="*/ 365682 w 2746400"/>
              <a:gd name="connsiteY3576" fmla="*/ 1100450 h 1833421"/>
              <a:gd name="connsiteX3577" fmla="*/ 363616 w 2746400"/>
              <a:gd name="connsiteY3577" fmla="*/ 1099761 h 1833421"/>
              <a:gd name="connsiteX3578" fmla="*/ 50456 w 2746400"/>
              <a:gd name="connsiteY3578" fmla="*/ 1098537 h 1833421"/>
              <a:gd name="connsiteX3579" fmla="*/ 52925 w 2746400"/>
              <a:gd name="connsiteY3579" fmla="*/ 1099953 h 1833421"/>
              <a:gd name="connsiteX3580" fmla="*/ 49653 w 2746400"/>
              <a:gd name="connsiteY3580" fmla="*/ 1104124 h 1833421"/>
              <a:gd name="connsiteX3581" fmla="*/ 47796 w 2746400"/>
              <a:gd name="connsiteY3581" fmla="*/ 1102727 h 1833421"/>
              <a:gd name="connsiteX3582" fmla="*/ 50456 w 2746400"/>
              <a:gd name="connsiteY3582" fmla="*/ 1098537 h 1833421"/>
              <a:gd name="connsiteX3583" fmla="*/ 210490 w 2746400"/>
              <a:gd name="connsiteY3583" fmla="*/ 1096968 h 1833421"/>
              <a:gd name="connsiteX3584" fmla="*/ 210872 w 2746400"/>
              <a:gd name="connsiteY3584" fmla="*/ 1097637 h 1833421"/>
              <a:gd name="connsiteX3585" fmla="*/ 209743 w 2746400"/>
              <a:gd name="connsiteY3585" fmla="*/ 1098632 h 1833421"/>
              <a:gd name="connsiteX3586" fmla="*/ 209342 w 2746400"/>
              <a:gd name="connsiteY3586" fmla="*/ 1097982 h 1833421"/>
              <a:gd name="connsiteX3587" fmla="*/ 210490 w 2746400"/>
              <a:gd name="connsiteY3587" fmla="*/ 1096968 h 1833421"/>
              <a:gd name="connsiteX3588" fmla="*/ 360976 w 2746400"/>
              <a:gd name="connsiteY3588" fmla="*/ 1094020 h 1833421"/>
              <a:gd name="connsiteX3589" fmla="*/ 348597 w 2746400"/>
              <a:gd name="connsiteY3589" fmla="*/ 1100392 h 1833421"/>
              <a:gd name="connsiteX3590" fmla="*/ 342951 w 2746400"/>
              <a:gd name="connsiteY3590" fmla="*/ 1108467 h 1833421"/>
              <a:gd name="connsiteX3591" fmla="*/ 339432 w 2746400"/>
              <a:gd name="connsiteY3591" fmla="*/ 1113423 h 1833421"/>
              <a:gd name="connsiteX3592" fmla="*/ 360976 w 2746400"/>
              <a:gd name="connsiteY3592" fmla="*/ 1094020 h 1833421"/>
              <a:gd name="connsiteX3593" fmla="*/ 400947 w 2746400"/>
              <a:gd name="connsiteY3593" fmla="*/ 1092414 h 1833421"/>
              <a:gd name="connsiteX3594" fmla="*/ 400926 w 2746400"/>
              <a:gd name="connsiteY3594" fmla="*/ 1092987 h 1833421"/>
              <a:gd name="connsiteX3595" fmla="*/ 401558 w 2746400"/>
              <a:gd name="connsiteY3595" fmla="*/ 1092701 h 1833421"/>
              <a:gd name="connsiteX3596" fmla="*/ 372609 w 2746400"/>
              <a:gd name="connsiteY3596" fmla="*/ 1092414 h 1833421"/>
              <a:gd name="connsiteX3597" fmla="*/ 369643 w 2746400"/>
              <a:gd name="connsiteY3597" fmla="*/ 1093753 h 1833421"/>
              <a:gd name="connsiteX3598" fmla="*/ 371709 w 2746400"/>
              <a:gd name="connsiteY3598" fmla="*/ 1096450 h 1833421"/>
              <a:gd name="connsiteX3599" fmla="*/ 375881 w 2746400"/>
              <a:gd name="connsiteY3599" fmla="*/ 1095245 h 1833421"/>
              <a:gd name="connsiteX3600" fmla="*/ 372609 w 2746400"/>
              <a:gd name="connsiteY3600" fmla="*/ 1092414 h 1833421"/>
              <a:gd name="connsiteX3601" fmla="*/ 638466 w 2746400"/>
              <a:gd name="connsiteY3601" fmla="*/ 1092234 h 1833421"/>
              <a:gd name="connsiteX3602" fmla="*/ 635926 w 2746400"/>
              <a:gd name="connsiteY3602" fmla="*/ 1095973 h 1833421"/>
              <a:gd name="connsiteX3603" fmla="*/ 643847 w 2746400"/>
              <a:gd name="connsiteY3603" fmla="*/ 1092242 h 1833421"/>
              <a:gd name="connsiteX3604" fmla="*/ 638466 w 2746400"/>
              <a:gd name="connsiteY3604" fmla="*/ 1092234 h 1833421"/>
              <a:gd name="connsiteX3605" fmla="*/ 509969 w 2746400"/>
              <a:gd name="connsiteY3605" fmla="*/ 1092108 h 1833421"/>
              <a:gd name="connsiteX3606" fmla="*/ 511194 w 2746400"/>
              <a:gd name="connsiteY3606" fmla="*/ 1093791 h 1833421"/>
              <a:gd name="connsiteX3607" fmla="*/ 512802 w 2746400"/>
              <a:gd name="connsiteY3607" fmla="*/ 1092816 h 1833421"/>
              <a:gd name="connsiteX3608" fmla="*/ 509969 w 2746400"/>
              <a:gd name="connsiteY3608" fmla="*/ 1092108 h 1833421"/>
              <a:gd name="connsiteX3609" fmla="*/ 72517 w 2746400"/>
              <a:gd name="connsiteY3609" fmla="*/ 1091897 h 1833421"/>
              <a:gd name="connsiteX3610" fmla="*/ 57286 w 2746400"/>
              <a:gd name="connsiteY3610" fmla="*/ 1118378 h 1833421"/>
              <a:gd name="connsiteX3611" fmla="*/ 35876 w 2746400"/>
              <a:gd name="connsiteY3611" fmla="*/ 1137684 h 1833421"/>
              <a:gd name="connsiteX3612" fmla="*/ 33906 w 2746400"/>
              <a:gd name="connsiteY3612" fmla="*/ 1136785 h 1833421"/>
              <a:gd name="connsiteX3613" fmla="*/ 40220 w 2746400"/>
              <a:gd name="connsiteY3613" fmla="*/ 1124826 h 1833421"/>
              <a:gd name="connsiteX3614" fmla="*/ 67295 w 2746400"/>
              <a:gd name="connsiteY3614" fmla="*/ 1095589 h 1833421"/>
              <a:gd name="connsiteX3615" fmla="*/ 72517 w 2746400"/>
              <a:gd name="connsiteY3615" fmla="*/ 1091897 h 1833421"/>
              <a:gd name="connsiteX3616" fmla="*/ 351064 w 2746400"/>
              <a:gd name="connsiteY3616" fmla="*/ 1091055 h 1833421"/>
              <a:gd name="connsiteX3617" fmla="*/ 343717 w 2746400"/>
              <a:gd name="connsiteY3617" fmla="*/ 1095570 h 1833421"/>
              <a:gd name="connsiteX3618" fmla="*/ 343641 w 2746400"/>
              <a:gd name="connsiteY3618" fmla="*/ 1095660 h 1833421"/>
              <a:gd name="connsiteX3619" fmla="*/ 339356 w 2746400"/>
              <a:gd name="connsiteY3619" fmla="*/ 1097580 h 1833421"/>
              <a:gd name="connsiteX3620" fmla="*/ 340560 w 2746400"/>
              <a:gd name="connsiteY3620" fmla="*/ 1099263 h 1833421"/>
              <a:gd name="connsiteX3621" fmla="*/ 343641 w 2746400"/>
              <a:gd name="connsiteY3621" fmla="*/ 1095660 h 1833421"/>
              <a:gd name="connsiteX3622" fmla="*/ 343756 w 2746400"/>
              <a:gd name="connsiteY3622" fmla="*/ 1095609 h 1833421"/>
              <a:gd name="connsiteX3623" fmla="*/ 351064 w 2746400"/>
              <a:gd name="connsiteY3623" fmla="*/ 1091055 h 1833421"/>
              <a:gd name="connsiteX3624" fmla="*/ 173447 w 2746400"/>
              <a:gd name="connsiteY3624" fmla="*/ 1089850 h 1833421"/>
              <a:gd name="connsiteX3625" fmla="*/ 171419 w 2746400"/>
              <a:gd name="connsiteY3625" fmla="*/ 1094213 h 1833421"/>
              <a:gd name="connsiteX3626" fmla="*/ 170175 w 2746400"/>
              <a:gd name="connsiteY3626" fmla="*/ 1093294 h 1833421"/>
              <a:gd name="connsiteX3627" fmla="*/ 173447 w 2746400"/>
              <a:gd name="connsiteY3627" fmla="*/ 1089850 h 1833421"/>
              <a:gd name="connsiteX3628" fmla="*/ 2493780 w 2746400"/>
              <a:gd name="connsiteY3628" fmla="*/ 1088109 h 1833421"/>
              <a:gd name="connsiteX3629" fmla="*/ 2489341 w 2746400"/>
              <a:gd name="connsiteY3629" fmla="*/ 1088912 h 1833421"/>
              <a:gd name="connsiteX3630" fmla="*/ 2489628 w 2746400"/>
              <a:gd name="connsiteY3630" fmla="*/ 1090423 h 1833421"/>
              <a:gd name="connsiteX3631" fmla="*/ 2494048 w 2746400"/>
              <a:gd name="connsiteY3631" fmla="*/ 1089372 h 1833421"/>
              <a:gd name="connsiteX3632" fmla="*/ 2493780 w 2746400"/>
              <a:gd name="connsiteY3632" fmla="*/ 1088109 h 1833421"/>
              <a:gd name="connsiteX3633" fmla="*/ 197421 w 2746400"/>
              <a:gd name="connsiteY3633" fmla="*/ 1087478 h 1833421"/>
              <a:gd name="connsiteX3634" fmla="*/ 197670 w 2746400"/>
              <a:gd name="connsiteY3634" fmla="*/ 1088147 h 1833421"/>
              <a:gd name="connsiteX3635" fmla="*/ 197058 w 2746400"/>
              <a:gd name="connsiteY3635" fmla="*/ 1088070 h 1833421"/>
              <a:gd name="connsiteX3636" fmla="*/ 2459262 w 2746400"/>
              <a:gd name="connsiteY3636" fmla="*/ 1086329 h 1833421"/>
              <a:gd name="connsiteX3637" fmla="*/ 2453140 w 2746400"/>
              <a:gd name="connsiteY3637" fmla="*/ 1090710 h 1833421"/>
              <a:gd name="connsiteX3638" fmla="*/ 2453063 w 2746400"/>
              <a:gd name="connsiteY3638" fmla="*/ 1102056 h 1833421"/>
              <a:gd name="connsiteX3639" fmla="*/ 2442922 w 2746400"/>
              <a:gd name="connsiteY3639" fmla="*/ 1102019 h 1833421"/>
              <a:gd name="connsiteX3640" fmla="*/ 2437488 w 2746400"/>
              <a:gd name="connsiteY3640" fmla="*/ 1109710 h 1833421"/>
              <a:gd name="connsiteX3641" fmla="*/ 2446538 w 2746400"/>
              <a:gd name="connsiteY3641" fmla="*/ 1109404 h 1833421"/>
              <a:gd name="connsiteX3642" fmla="*/ 2455627 w 2746400"/>
              <a:gd name="connsiteY3642" fmla="*/ 1103491 h 1833421"/>
              <a:gd name="connsiteX3643" fmla="*/ 2461903 w 2746400"/>
              <a:gd name="connsiteY3643" fmla="*/ 1097274 h 1833421"/>
              <a:gd name="connsiteX3644" fmla="*/ 2464792 w 2746400"/>
              <a:gd name="connsiteY3644" fmla="*/ 1090462 h 1833421"/>
              <a:gd name="connsiteX3645" fmla="*/ 2459262 w 2746400"/>
              <a:gd name="connsiteY3645" fmla="*/ 1086329 h 1833421"/>
              <a:gd name="connsiteX3646" fmla="*/ 2549574 w 2746400"/>
              <a:gd name="connsiteY3646" fmla="*/ 1084071 h 1833421"/>
              <a:gd name="connsiteX3647" fmla="*/ 2549630 w 2746400"/>
              <a:gd name="connsiteY3647" fmla="*/ 1084224 h 1833421"/>
              <a:gd name="connsiteX3648" fmla="*/ 2549535 w 2746400"/>
              <a:gd name="connsiteY3648" fmla="*/ 1084110 h 1833421"/>
              <a:gd name="connsiteX3649" fmla="*/ 2549703 w 2746400"/>
              <a:gd name="connsiteY3649" fmla="*/ 1083981 h 1833421"/>
              <a:gd name="connsiteX3650" fmla="*/ 2549746 w 2746400"/>
              <a:gd name="connsiteY3650" fmla="*/ 1083995 h 1833421"/>
              <a:gd name="connsiteX3651" fmla="*/ 2549707 w 2746400"/>
              <a:gd name="connsiteY3651" fmla="*/ 1084033 h 1833421"/>
              <a:gd name="connsiteX3652" fmla="*/ 333672 w 2746400"/>
              <a:gd name="connsiteY3652" fmla="*/ 1083019 h 1833421"/>
              <a:gd name="connsiteX3653" fmla="*/ 320853 w 2746400"/>
              <a:gd name="connsiteY3653" fmla="*/ 1097254 h 1833421"/>
              <a:gd name="connsiteX3654" fmla="*/ 333672 w 2746400"/>
              <a:gd name="connsiteY3654" fmla="*/ 1083019 h 1833421"/>
              <a:gd name="connsiteX3655" fmla="*/ 66252 w 2746400"/>
              <a:gd name="connsiteY3655" fmla="*/ 1080392 h 1833421"/>
              <a:gd name="connsiteX3656" fmla="*/ 63180 w 2746400"/>
              <a:gd name="connsiteY3656" fmla="*/ 1088529 h 1833421"/>
              <a:gd name="connsiteX3657" fmla="*/ 61056 w 2746400"/>
              <a:gd name="connsiteY3657" fmla="*/ 1087515 h 1833421"/>
              <a:gd name="connsiteX3658" fmla="*/ 66300 w 2746400"/>
              <a:gd name="connsiteY3658" fmla="*/ 1080264 h 1833421"/>
              <a:gd name="connsiteX3659" fmla="*/ 66300 w 2746400"/>
              <a:gd name="connsiteY3659" fmla="*/ 1080264 h 1833421"/>
              <a:gd name="connsiteX3660" fmla="*/ 66300 w 2746400"/>
              <a:gd name="connsiteY3660" fmla="*/ 1080265 h 1833421"/>
              <a:gd name="connsiteX3661" fmla="*/ 66301 w 2746400"/>
              <a:gd name="connsiteY3661" fmla="*/ 1080267 h 1833421"/>
              <a:gd name="connsiteX3662" fmla="*/ 66318 w 2746400"/>
              <a:gd name="connsiteY3662" fmla="*/ 1080301 h 1833421"/>
              <a:gd name="connsiteX3663" fmla="*/ 66252 w 2746400"/>
              <a:gd name="connsiteY3663" fmla="*/ 1080392 h 1833421"/>
              <a:gd name="connsiteX3664" fmla="*/ 370848 w 2746400"/>
              <a:gd name="connsiteY3664" fmla="*/ 1079747 h 1833421"/>
              <a:gd name="connsiteX3665" fmla="*/ 370504 w 2746400"/>
              <a:gd name="connsiteY3665" fmla="*/ 1080283 h 1833421"/>
              <a:gd name="connsiteX3666" fmla="*/ 370448 w 2746400"/>
              <a:gd name="connsiteY3666" fmla="*/ 1080417 h 1833421"/>
              <a:gd name="connsiteX3667" fmla="*/ 370524 w 2746400"/>
              <a:gd name="connsiteY3667" fmla="*/ 1080302 h 1833421"/>
              <a:gd name="connsiteX3668" fmla="*/ 370848 w 2746400"/>
              <a:gd name="connsiteY3668" fmla="*/ 1079747 h 1833421"/>
              <a:gd name="connsiteX3669" fmla="*/ 66663 w 2746400"/>
              <a:gd name="connsiteY3669" fmla="*/ 1079729 h 1833421"/>
              <a:gd name="connsiteX3670" fmla="*/ 66339 w 2746400"/>
              <a:gd name="connsiteY3670" fmla="*/ 1080303 h 1833421"/>
              <a:gd name="connsiteX3671" fmla="*/ 66301 w 2746400"/>
              <a:gd name="connsiteY3671" fmla="*/ 1080267 h 1833421"/>
              <a:gd name="connsiteX3672" fmla="*/ 66300 w 2746400"/>
              <a:gd name="connsiteY3672" fmla="*/ 1080264 h 1833421"/>
              <a:gd name="connsiteX3673" fmla="*/ 179110 w 2746400"/>
              <a:gd name="connsiteY3673" fmla="*/ 1079116 h 1833421"/>
              <a:gd name="connsiteX3674" fmla="*/ 173466 w 2746400"/>
              <a:gd name="connsiteY3674" fmla="*/ 1089851 h 1833421"/>
              <a:gd name="connsiteX3675" fmla="*/ 179110 w 2746400"/>
              <a:gd name="connsiteY3675" fmla="*/ 1079116 h 1833421"/>
              <a:gd name="connsiteX3676" fmla="*/ 151078 w 2746400"/>
              <a:gd name="connsiteY3676" fmla="*/ 1078523 h 1833421"/>
              <a:gd name="connsiteX3677" fmla="*/ 141933 w 2746400"/>
              <a:gd name="connsiteY3677" fmla="*/ 1091419 h 1833421"/>
              <a:gd name="connsiteX3678" fmla="*/ 131008 w 2746400"/>
              <a:gd name="connsiteY3678" fmla="*/ 1100890 h 1833421"/>
              <a:gd name="connsiteX3679" fmla="*/ 151078 w 2746400"/>
              <a:gd name="connsiteY3679" fmla="*/ 1078523 h 1833421"/>
              <a:gd name="connsiteX3680" fmla="*/ 384874 w 2746400"/>
              <a:gd name="connsiteY3680" fmla="*/ 1077336 h 1833421"/>
              <a:gd name="connsiteX3681" fmla="*/ 383706 w 2746400"/>
              <a:gd name="connsiteY3681" fmla="*/ 1078446 h 1833421"/>
              <a:gd name="connsiteX3682" fmla="*/ 384414 w 2746400"/>
              <a:gd name="connsiteY3682" fmla="*/ 1079460 h 1833421"/>
              <a:gd name="connsiteX3683" fmla="*/ 386461 w 2746400"/>
              <a:gd name="connsiteY3683" fmla="*/ 1078025 h 1833421"/>
              <a:gd name="connsiteX3684" fmla="*/ 384874 w 2746400"/>
              <a:gd name="connsiteY3684" fmla="*/ 1077336 h 1833421"/>
              <a:gd name="connsiteX3685" fmla="*/ 431330 w 2746400"/>
              <a:gd name="connsiteY3685" fmla="*/ 1075461 h 1833421"/>
              <a:gd name="connsiteX3686" fmla="*/ 418817 w 2746400"/>
              <a:gd name="connsiteY3686" fmla="*/ 1091706 h 1833421"/>
              <a:gd name="connsiteX3687" fmla="*/ 433281 w 2746400"/>
              <a:gd name="connsiteY3687" fmla="*/ 1077260 h 1833421"/>
              <a:gd name="connsiteX3688" fmla="*/ 431330 w 2746400"/>
              <a:gd name="connsiteY3688" fmla="*/ 1075461 h 1833421"/>
              <a:gd name="connsiteX3689" fmla="*/ 87001 w 2746400"/>
              <a:gd name="connsiteY3689" fmla="*/ 1073719 h 1833421"/>
              <a:gd name="connsiteX3690" fmla="*/ 88303 w 2746400"/>
              <a:gd name="connsiteY3690" fmla="*/ 1074293 h 1833421"/>
              <a:gd name="connsiteX3691" fmla="*/ 87442 w 2746400"/>
              <a:gd name="connsiteY3691" fmla="*/ 1075404 h 1833421"/>
              <a:gd name="connsiteX3692" fmla="*/ 86580 w 2746400"/>
              <a:gd name="connsiteY3692" fmla="*/ 1074313 h 1833421"/>
              <a:gd name="connsiteX3693" fmla="*/ 87001 w 2746400"/>
              <a:gd name="connsiteY3693" fmla="*/ 1073719 h 1833421"/>
              <a:gd name="connsiteX3694" fmla="*/ 161947 w 2746400"/>
              <a:gd name="connsiteY3694" fmla="*/ 1072591 h 1833421"/>
              <a:gd name="connsiteX3695" fmla="*/ 161997 w 2746400"/>
              <a:gd name="connsiteY3695" fmla="*/ 1072657 h 1833421"/>
              <a:gd name="connsiteX3696" fmla="*/ 157279 w 2746400"/>
              <a:gd name="connsiteY3696" fmla="*/ 1077298 h 1833421"/>
              <a:gd name="connsiteX3697" fmla="*/ 161947 w 2746400"/>
              <a:gd name="connsiteY3697" fmla="*/ 1072591 h 1833421"/>
              <a:gd name="connsiteX3698" fmla="*/ 2486662 w 2746400"/>
              <a:gd name="connsiteY3698" fmla="*/ 1067292 h 1833421"/>
              <a:gd name="connsiteX3699" fmla="*/ 2476950 w 2746400"/>
              <a:gd name="connsiteY3699" fmla="*/ 1068806 h 1833421"/>
              <a:gd name="connsiteX3700" fmla="*/ 2476884 w 2746400"/>
              <a:gd name="connsiteY3700" fmla="*/ 1068784 h 1833421"/>
              <a:gd name="connsiteX3701" fmla="*/ 2476310 w 2746400"/>
              <a:gd name="connsiteY3701" fmla="*/ 1068458 h 1833421"/>
              <a:gd name="connsiteX3702" fmla="*/ 2476846 w 2746400"/>
              <a:gd name="connsiteY3702" fmla="*/ 1068822 h 1833421"/>
              <a:gd name="connsiteX3703" fmla="*/ 2476950 w 2746400"/>
              <a:gd name="connsiteY3703" fmla="*/ 1068806 h 1833421"/>
              <a:gd name="connsiteX3704" fmla="*/ 2482269 w 2746400"/>
              <a:gd name="connsiteY3704" fmla="*/ 1070535 h 1833421"/>
              <a:gd name="connsiteX3705" fmla="*/ 2486662 w 2746400"/>
              <a:gd name="connsiteY3705" fmla="*/ 1067292 h 1833421"/>
              <a:gd name="connsiteX3706" fmla="*/ 182995 w 2746400"/>
              <a:gd name="connsiteY3706" fmla="*/ 1064880 h 1833421"/>
              <a:gd name="connsiteX3707" fmla="*/ 183015 w 2746400"/>
              <a:gd name="connsiteY3707" fmla="*/ 1064899 h 1833421"/>
              <a:gd name="connsiteX3708" fmla="*/ 183014 w 2746400"/>
              <a:gd name="connsiteY3708" fmla="*/ 1064900 h 1833421"/>
              <a:gd name="connsiteX3709" fmla="*/ 237832 w 2746400"/>
              <a:gd name="connsiteY3709" fmla="*/ 1061991 h 1833421"/>
              <a:gd name="connsiteX3710" fmla="*/ 236436 w 2746400"/>
              <a:gd name="connsiteY3710" fmla="*/ 1062890 h 1833421"/>
              <a:gd name="connsiteX3711" fmla="*/ 236856 w 2746400"/>
              <a:gd name="connsiteY3711" fmla="*/ 1064211 h 1833421"/>
              <a:gd name="connsiteX3712" fmla="*/ 239076 w 2746400"/>
              <a:gd name="connsiteY3712" fmla="*/ 1063062 h 1833421"/>
              <a:gd name="connsiteX3713" fmla="*/ 237832 w 2746400"/>
              <a:gd name="connsiteY3713" fmla="*/ 1061991 h 1833421"/>
              <a:gd name="connsiteX3714" fmla="*/ 228342 w 2746400"/>
              <a:gd name="connsiteY3714" fmla="*/ 1061169 h 1833421"/>
              <a:gd name="connsiteX3715" fmla="*/ 210106 w 2746400"/>
              <a:gd name="connsiteY3715" fmla="*/ 1085622 h 1833421"/>
              <a:gd name="connsiteX3716" fmla="*/ 209934 w 2746400"/>
              <a:gd name="connsiteY3716" fmla="*/ 1077567 h 1833421"/>
              <a:gd name="connsiteX3717" fmla="*/ 228342 w 2746400"/>
              <a:gd name="connsiteY3717" fmla="*/ 1061169 h 1833421"/>
              <a:gd name="connsiteX3718" fmla="*/ 359369 w 2746400"/>
              <a:gd name="connsiteY3718" fmla="*/ 1058471 h 1833421"/>
              <a:gd name="connsiteX3719" fmla="*/ 348615 w 2746400"/>
              <a:gd name="connsiteY3719" fmla="*/ 1060671 h 1833421"/>
              <a:gd name="connsiteX3720" fmla="*/ 353297 w 2746400"/>
              <a:gd name="connsiteY3720" fmla="*/ 1064950 h 1833421"/>
              <a:gd name="connsiteX3721" fmla="*/ 353265 w 2746400"/>
              <a:gd name="connsiteY3721" fmla="*/ 1064976 h 1833421"/>
              <a:gd name="connsiteX3722" fmla="*/ 353343 w 2746400"/>
              <a:gd name="connsiteY3722" fmla="*/ 1065090 h 1833421"/>
              <a:gd name="connsiteX3723" fmla="*/ 353304 w 2746400"/>
              <a:gd name="connsiteY3723" fmla="*/ 1064956 h 1833421"/>
              <a:gd name="connsiteX3724" fmla="*/ 353297 w 2746400"/>
              <a:gd name="connsiteY3724" fmla="*/ 1064950 h 1833421"/>
              <a:gd name="connsiteX3725" fmla="*/ 360019 w 2746400"/>
              <a:gd name="connsiteY3725" fmla="*/ 1059580 h 1833421"/>
              <a:gd name="connsiteX3726" fmla="*/ 359369 w 2746400"/>
              <a:gd name="connsiteY3726" fmla="*/ 1058471 h 1833421"/>
              <a:gd name="connsiteX3727" fmla="*/ 289512 w 2746400"/>
              <a:gd name="connsiteY3727" fmla="*/ 1057495 h 1833421"/>
              <a:gd name="connsiteX3728" fmla="*/ 289741 w 2746400"/>
              <a:gd name="connsiteY3728" fmla="*/ 1065531 h 1833421"/>
              <a:gd name="connsiteX3729" fmla="*/ 276979 w 2746400"/>
              <a:gd name="connsiteY3729" fmla="*/ 1080838 h 1833421"/>
              <a:gd name="connsiteX3730" fmla="*/ 273631 w 2746400"/>
              <a:gd name="connsiteY3730" fmla="*/ 1084110 h 1833421"/>
              <a:gd name="connsiteX3731" fmla="*/ 262074 w 2746400"/>
              <a:gd name="connsiteY3731" fmla="*/ 1088147 h 1833421"/>
              <a:gd name="connsiteX3732" fmla="*/ 264083 w 2746400"/>
              <a:gd name="connsiteY3732" fmla="*/ 1095591 h 1833421"/>
              <a:gd name="connsiteX3733" fmla="*/ 252162 w 2746400"/>
              <a:gd name="connsiteY3733" fmla="*/ 1100796 h 1833421"/>
              <a:gd name="connsiteX3734" fmla="*/ 253100 w 2746400"/>
              <a:gd name="connsiteY3734" fmla="*/ 1092549 h 1833421"/>
              <a:gd name="connsiteX3735" fmla="*/ 285896 w 2746400"/>
              <a:gd name="connsiteY3735" fmla="*/ 1061877 h 1833421"/>
              <a:gd name="connsiteX3736" fmla="*/ 289512 w 2746400"/>
              <a:gd name="connsiteY3736" fmla="*/ 1057495 h 1833421"/>
              <a:gd name="connsiteX3737" fmla="*/ 2454766 w 2746400"/>
              <a:gd name="connsiteY3737" fmla="*/ 1057188 h 1833421"/>
              <a:gd name="connsiteX3738" fmla="*/ 2456182 w 2746400"/>
              <a:gd name="connsiteY3738" fmla="*/ 1065206 h 1833421"/>
              <a:gd name="connsiteX3739" fmla="*/ 2444224 w 2746400"/>
              <a:gd name="connsiteY3739" fmla="*/ 1079019 h 1833421"/>
              <a:gd name="connsiteX3740" fmla="*/ 2465251 w 2746400"/>
              <a:gd name="connsiteY3740" fmla="*/ 1061340 h 1833421"/>
              <a:gd name="connsiteX3741" fmla="*/ 2464600 w 2746400"/>
              <a:gd name="connsiteY3741" fmla="*/ 1059102 h 1833421"/>
              <a:gd name="connsiteX3742" fmla="*/ 2454766 w 2746400"/>
              <a:gd name="connsiteY3742" fmla="*/ 1057188 h 1833421"/>
              <a:gd name="connsiteX3743" fmla="*/ 305394 w 2746400"/>
              <a:gd name="connsiteY3743" fmla="*/ 1056462 h 1833421"/>
              <a:gd name="connsiteX3744" fmla="*/ 306274 w 2746400"/>
              <a:gd name="connsiteY3744" fmla="*/ 1057515 h 1833421"/>
              <a:gd name="connsiteX3745" fmla="*/ 305010 w 2746400"/>
              <a:gd name="connsiteY3745" fmla="*/ 1058165 h 1833421"/>
              <a:gd name="connsiteX3746" fmla="*/ 304571 w 2746400"/>
              <a:gd name="connsiteY3746" fmla="*/ 1057571 h 1833421"/>
              <a:gd name="connsiteX3747" fmla="*/ 305394 w 2746400"/>
              <a:gd name="connsiteY3747" fmla="*/ 1056462 h 1833421"/>
              <a:gd name="connsiteX3748" fmla="*/ 88878 w 2746400"/>
              <a:gd name="connsiteY3748" fmla="*/ 1055964 h 1833421"/>
              <a:gd name="connsiteX3749" fmla="*/ 90522 w 2746400"/>
              <a:gd name="connsiteY3749" fmla="*/ 1057399 h 1833421"/>
              <a:gd name="connsiteX3750" fmla="*/ 88112 w 2746400"/>
              <a:gd name="connsiteY3750" fmla="*/ 1060748 h 1833421"/>
              <a:gd name="connsiteX3751" fmla="*/ 86064 w 2746400"/>
              <a:gd name="connsiteY3751" fmla="*/ 1058892 h 1833421"/>
              <a:gd name="connsiteX3752" fmla="*/ 88878 w 2746400"/>
              <a:gd name="connsiteY3752" fmla="*/ 1055964 h 1833421"/>
              <a:gd name="connsiteX3753" fmla="*/ 578142 w 2746400"/>
              <a:gd name="connsiteY3753" fmla="*/ 1054893 h 1833421"/>
              <a:gd name="connsiteX3754" fmla="*/ 577759 w 2746400"/>
              <a:gd name="connsiteY3754" fmla="*/ 1055543 h 1833421"/>
              <a:gd name="connsiteX3755" fmla="*/ 578410 w 2746400"/>
              <a:gd name="connsiteY3755" fmla="*/ 1055601 h 1833421"/>
              <a:gd name="connsiteX3756" fmla="*/ 425342 w 2746400"/>
              <a:gd name="connsiteY3756" fmla="*/ 1053381 h 1833421"/>
              <a:gd name="connsiteX3757" fmla="*/ 417651 w 2746400"/>
              <a:gd name="connsiteY3757" fmla="*/ 1059293 h 1833421"/>
              <a:gd name="connsiteX3758" fmla="*/ 419199 w 2746400"/>
              <a:gd name="connsiteY3758" fmla="*/ 1060862 h 1833421"/>
              <a:gd name="connsiteX3759" fmla="*/ 425342 w 2746400"/>
              <a:gd name="connsiteY3759" fmla="*/ 1053381 h 1833421"/>
              <a:gd name="connsiteX3760" fmla="*/ 181464 w 2746400"/>
              <a:gd name="connsiteY3760" fmla="*/ 1051410 h 1833421"/>
              <a:gd name="connsiteX3761" fmla="*/ 162005 w 2746400"/>
              <a:gd name="connsiteY3761" fmla="*/ 1072668 h 1833421"/>
              <a:gd name="connsiteX3762" fmla="*/ 161997 w 2746400"/>
              <a:gd name="connsiteY3762" fmla="*/ 1072657 h 1833421"/>
              <a:gd name="connsiteX3763" fmla="*/ 162005 w 2746400"/>
              <a:gd name="connsiteY3763" fmla="*/ 1072649 h 1833421"/>
              <a:gd name="connsiteX3764" fmla="*/ 161947 w 2746400"/>
              <a:gd name="connsiteY3764" fmla="*/ 1072591 h 1833421"/>
              <a:gd name="connsiteX3765" fmla="*/ 165009 w 2746400"/>
              <a:gd name="connsiteY3765" fmla="*/ 1065015 h 1833421"/>
              <a:gd name="connsiteX3766" fmla="*/ 175934 w 2746400"/>
              <a:gd name="connsiteY3766" fmla="*/ 1053228 h 1833421"/>
              <a:gd name="connsiteX3767" fmla="*/ 181464 w 2746400"/>
              <a:gd name="connsiteY3767" fmla="*/ 1051410 h 1833421"/>
              <a:gd name="connsiteX3768" fmla="*/ 323532 w 2746400"/>
              <a:gd name="connsiteY3768" fmla="*/ 1048215 h 1833421"/>
              <a:gd name="connsiteX3769" fmla="*/ 315418 w 2746400"/>
              <a:gd name="connsiteY3769" fmla="*/ 1059006 h 1833421"/>
              <a:gd name="connsiteX3770" fmla="*/ 317600 w 2746400"/>
              <a:gd name="connsiteY3770" fmla="*/ 1060614 h 1833421"/>
              <a:gd name="connsiteX3771" fmla="*/ 325272 w 2746400"/>
              <a:gd name="connsiteY3771" fmla="*/ 1049400 h 1833421"/>
              <a:gd name="connsiteX3772" fmla="*/ 323532 w 2746400"/>
              <a:gd name="connsiteY3772" fmla="*/ 1048215 h 1833421"/>
              <a:gd name="connsiteX3773" fmla="*/ 371634 w 2746400"/>
              <a:gd name="connsiteY3773" fmla="*/ 1046474 h 1833421"/>
              <a:gd name="connsiteX3774" fmla="*/ 364898 w 2746400"/>
              <a:gd name="connsiteY3774" fmla="*/ 1057284 h 1833421"/>
              <a:gd name="connsiteX3775" fmla="*/ 371634 w 2746400"/>
              <a:gd name="connsiteY3775" fmla="*/ 1046474 h 1833421"/>
              <a:gd name="connsiteX3776" fmla="*/ 246162 w 2746400"/>
              <a:gd name="connsiteY3776" fmla="*/ 1045690 h 1833421"/>
              <a:gd name="connsiteX3777" fmla="*/ 246159 w 2746400"/>
              <a:gd name="connsiteY3777" fmla="*/ 1045708 h 1833421"/>
              <a:gd name="connsiteX3778" fmla="*/ 246146 w 2746400"/>
              <a:gd name="connsiteY3778" fmla="*/ 1045719 h 1833421"/>
              <a:gd name="connsiteX3779" fmla="*/ 246174 w 2746400"/>
              <a:gd name="connsiteY3779" fmla="*/ 1045670 h 1833421"/>
              <a:gd name="connsiteX3780" fmla="*/ 246162 w 2746400"/>
              <a:gd name="connsiteY3780" fmla="*/ 1045690 h 1833421"/>
              <a:gd name="connsiteX3781" fmla="*/ 246163 w 2746400"/>
              <a:gd name="connsiteY3781" fmla="*/ 1045686 h 1833421"/>
              <a:gd name="connsiteX3782" fmla="*/ 594157 w 2746400"/>
              <a:gd name="connsiteY3782" fmla="*/ 1044561 h 1833421"/>
              <a:gd name="connsiteX3783" fmla="*/ 592607 w 2746400"/>
              <a:gd name="connsiteY3783" fmla="*/ 1044599 h 1833421"/>
              <a:gd name="connsiteX3784" fmla="*/ 592607 w 2746400"/>
              <a:gd name="connsiteY3784" fmla="*/ 1045250 h 1833421"/>
              <a:gd name="connsiteX3785" fmla="*/ 594157 w 2746400"/>
              <a:gd name="connsiteY3785" fmla="*/ 1045211 h 1833421"/>
              <a:gd name="connsiteX3786" fmla="*/ 594157 w 2746400"/>
              <a:gd name="connsiteY3786" fmla="*/ 1044561 h 1833421"/>
              <a:gd name="connsiteX3787" fmla="*/ 2588950 w 2746400"/>
              <a:gd name="connsiteY3787" fmla="*/ 1042839 h 1833421"/>
              <a:gd name="connsiteX3788" fmla="*/ 2590346 w 2746400"/>
              <a:gd name="connsiteY3788" fmla="*/ 1043814 h 1833421"/>
              <a:gd name="connsiteX3789" fmla="*/ 2588165 w 2746400"/>
              <a:gd name="connsiteY3789" fmla="*/ 1045116 h 1833421"/>
              <a:gd name="connsiteX3790" fmla="*/ 2587610 w 2746400"/>
              <a:gd name="connsiteY3790" fmla="*/ 1043853 h 1833421"/>
              <a:gd name="connsiteX3791" fmla="*/ 2588950 w 2746400"/>
              <a:gd name="connsiteY3791" fmla="*/ 1042839 h 1833421"/>
              <a:gd name="connsiteX3792" fmla="*/ 303288 w 2746400"/>
              <a:gd name="connsiteY3792" fmla="*/ 1042551 h 1833421"/>
              <a:gd name="connsiteX3793" fmla="*/ 294180 w 2746400"/>
              <a:gd name="connsiteY3793" fmla="*/ 1050206 h 1833421"/>
              <a:gd name="connsiteX3794" fmla="*/ 303288 w 2746400"/>
              <a:gd name="connsiteY3794" fmla="*/ 1042551 h 1833421"/>
              <a:gd name="connsiteX3795" fmla="*/ 395378 w 2746400"/>
              <a:gd name="connsiteY3795" fmla="*/ 1042015 h 1833421"/>
              <a:gd name="connsiteX3796" fmla="*/ 374772 w 2746400"/>
              <a:gd name="connsiteY3796" fmla="*/ 1062948 h 1833421"/>
              <a:gd name="connsiteX3797" fmla="*/ 395378 w 2746400"/>
              <a:gd name="connsiteY3797" fmla="*/ 1042015 h 1833421"/>
              <a:gd name="connsiteX3798" fmla="*/ 127144 w 2746400"/>
              <a:gd name="connsiteY3798" fmla="*/ 1040639 h 1833421"/>
              <a:gd name="connsiteX3799" fmla="*/ 128790 w 2746400"/>
              <a:gd name="connsiteY3799" fmla="*/ 1042074 h 1833421"/>
              <a:gd name="connsiteX3800" fmla="*/ 126379 w 2746400"/>
              <a:gd name="connsiteY3800" fmla="*/ 1045423 h 1833421"/>
              <a:gd name="connsiteX3801" fmla="*/ 124389 w 2746400"/>
              <a:gd name="connsiteY3801" fmla="*/ 1043625 h 1833421"/>
              <a:gd name="connsiteX3802" fmla="*/ 127144 w 2746400"/>
              <a:gd name="connsiteY3802" fmla="*/ 1040639 h 1833421"/>
              <a:gd name="connsiteX3803" fmla="*/ 219694 w 2746400"/>
              <a:gd name="connsiteY3803" fmla="*/ 1037653 h 1833421"/>
              <a:gd name="connsiteX3804" fmla="*/ 219349 w 2746400"/>
              <a:gd name="connsiteY3804" fmla="*/ 1038170 h 1833421"/>
              <a:gd name="connsiteX3805" fmla="*/ 217436 w 2746400"/>
              <a:gd name="connsiteY3805" fmla="*/ 1040084 h 1833421"/>
              <a:gd name="connsiteX3806" fmla="*/ 215522 w 2746400"/>
              <a:gd name="connsiteY3806" fmla="*/ 1041996 h 1833421"/>
              <a:gd name="connsiteX3807" fmla="*/ 215006 w 2746400"/>
              <a:gd name="connsiteY3807" fmla="*/ 1042551 h 1833421"/>
              <a:gd name="connsiteX3808" fmla="*/ 215561 w 2746400"/>
              <a:gd name="connsiteY3808" fmla="*/ 1042035 h 1833421"/>
              <a:gd name="connsiteX3809" fmla="*/ 217473 w 2746400"/>
              <a:gd name="connsiteY3809" fmla="*/ 1040121 h 1833421"/>
              <a:gd name="connsiteX3810" fmla="*/ 219387 w 2746400"/>
              <a:gd name="connsiteY3810" fmla="*/ 1038207 h 1833421"/>
              <a:gd name="connsiteX3811" fmla="*/ 219694 w 2746400"/>
              <a:gd name="connsiteY3811" fmla="*/ 1037653 h 1833421"/>
              <a:gd name="connsiteX3812" fmla="*/ 354663 w 2746400"/>
              <a:gd name="connsiteY3812" fmla="*/ 1037367 h 1833421"/>
              <a:gd name="connsiteX3813" fmla="*/ 351363 w 2746400"/>
              <a:gd name="connsiteY3813" fmla="*/ 1043926 h 1833421"/>
              <a:gd name="connsiteX3814" fmla="*/ 351338 w 2746400"/>
              <a:gd name="connsiteY3814" fmla="*/ 1043941 h 1833421"/>
              <a:gd name="connsiteX3815" fmla="*/ 345609 w 2746400"/>
              <a:gd name="connsiteY3815" fmla="*/ 1041226 h 1833421"/>
              <a:gd name="connsiteX3816" fmla="*/ 340082 w 2746400"/>
              <a:gd name="connsiteY3816" fmla="*/ 1044158 h 1833421"/>
              <a:gd name="connsiteX3817" fmla="*/ 326497 w 2746400"/>
              <a:gd name="connsiteY3817" fmla="*/ 1059216 h 1833421"/>
              <a:gd name="connsiteX3818" fmla="*/ 324201 w 2746400"/>
              <a:gd name="connsiteY3818" fmla="*/ 1061589 h 1833421"/>
              <a:gd name="connsiteX3819" fmla="*/ 325349 w 2746400"/>
              <a:gd name="connsiteY3819" fmla="*/ 1062259 h 1833421"/>
              <a:gd name="connsiteX3820" fmla="*/ 326497 w 2746400"/>
              <a:gd name="connsiteY3820" fmla="*/ 1059216 h 1833421"/>
              <a:gd name="connsiteX3821" fmla="*/ 330191 w 2746400"/>
              <a:gd name="connsiteY3821" fmla="*/ 1058279 h 1833421"/>
              <a:gd name="connsiteX3822" fmla="*/ 342951 w 2746400"/>
              <a:gd name="connsiteY3822" fmla="*/ 1048961 h 1833421"/>
              <a:gd name="connsiteX3823" fmla="*/ 351338 w 2746400"/>
              <a:gd name="connsiteY3823" fmla="*/ 1043941 h 1833421"/>
              <a:gd name="connsiteX3824" fmla="*/ 351352 w 2746400"/>
              <a:gd name="connsiteY3824" fmla="*/ 1043948 h 1833421"/>
              <a:gd name="connsiteX3825" fmla="*/ 351363 w 2746400"/>
              <a:gd name="connsiteY3825" fmla="*/ 1043926 h 1833421"/>
              <a:gd name="connsiteX3826" fmla="*/ 351390 w 2746400"/>
              <a:gd name="connsiteY3826" fmla="*/ 1043910 h 1833421"/>
              <a:gd name="connsiteX3827" fmla="*/ 359100 w 2746400"/>
              <a:gd name="connsiteY3827" fmla="*/ 1046167 h 1833421"/>
              <a:gd name="connsiteX3828" fmla="*/ 354663 w 2746400"/>
              <a:gd name="connsiteY3828" fmla="*/ 1037367 h 1833421"/>
              <a:gd name="connsiteX3829" fmla="*/ 2483256 w 2746400"/>
              <a:gd name="connsiteY3829" fmla="*/ 1036409 h 1833421"/>
              <a:gd name="connsiteX3830" fmla="*/ 2479411 w 2746400"/>
              <a:gd name="connsiteY3830" fmla="*/ 1044044 h 1833421"/>
              <a:gd name="connsiteX3831" fmla="*/ 2484978 w 2746400"/>
              <a:gd name="connsiteY3831" fmla="*/ 1046991 h 1833421"/>
              <a:gd name="connsiteX3832" fmla="*/ 2484538 w 2746400"/>
              <a:gd name="connsiteY3832" fmla="*/ 1048386 h 1833421"/>
              <a:gd name="connsiteX3833" fmla="*/ 2480194 w 2746400"/>
              <a:gd name="connsiteY3833" fmla="*/ 1052175 h 1833421"/>
              <a:gd name="connsiteX3834" fmla="*/ 2485323 w 2746400"/>
              <a:gd name="connsiteY3834" fmla="*/ 1055735 h 1833421"/>
              <a:gd name="connsiteX3835" fmla="*/ 2487292 w 2746400"/>
              <a:gd name="connsiteY3835" fmla="*/ 1056443 h 1833421"/>
              <a:gd name="connsiteX3836" fmla="*/ 2499022 w 2746400"/>
              <a:gd name="connsiteY3836" fmla="*/ 1051122 h 1833421"/>
              <a:gd name="connsiteX3837" fmla="*/ 2508589 w 2746400"/>
              <a:gd name="connsiteY3837" fmla="*/ 1045842 h 1833421"/>
              <a:gd name="connsiteX3838" fmla="*/ 2496076 w 2746400"/>
              <a:gd name="connsiteY3838" fmla="*/ 1038476 h 1833421"/>
              <a:gd name="connsiteX3839" fmla="*/ 2483256 w 2746400"/>
              <a:gd name="connsiteY3839" fmla="*/ 1036409 h 1833421"/>
              <a:gd name="connsiteX3840" fmla="*/ 315056 w 2746400"/>
              <a:gd name="connsiteY3840" fmla="*/ 1036198 h 1833421"/>
              <a:gd name="connsiteX3841" fmla="*/ 315051 w 2746400"/>
              <a:gd name="connsiteY3841" fmla="*/ 1036209 h 1833421"/>
              <a:gd name="connsiteX3842" fmla="*/ 315037 w 2746400"/>
              <a:gd name="connsiteY3842" fmla="*/ 1036218 h 1833421"/>
              <a:gd name="connsiteX3843" fmla="*/ 296553 w 2746400"/>
              <a:gd name="connsiteY3843" fmla="*/ 1036065 h 1833421"/>
              <a:gd name="connsiteX3844" fmla="*/ 297165 w 2746400"/>
              <a:gd name="connsiteY3844" fmla="*/ 1036123 h 1833421"/>
              <a:gd name="connsiteX3845" fmla="*/ 296801 w 2746400"/>
              <a:gd name="connsiteY3845" fmla="*/ 1036734 h 1833421"/>
              <a:gd name="connsiteX3846" fmla="*/ 340389 w 2746400"/>
              <a:gd name="connsiteY3846" fmla="*/ 1035816 h 1833421"/>
              <a:gd name="connsiteX3847" fmla="*/ 339412 w 2746400"/>
              <a:gd name="connsiteY3847" fmla="*/ 1036907 h 1833421"/>
              <a:gd name="connsiteX3848" fmla="*/ 340005 w 2746400"/>
              <a:gd name="connsiteY3848" fmla="*/ 1037328 h 1833421"/>
              <a:gd name="connsiteX3849" fmla="*/ 340962 w 2746400"/>
              <a:gd name="connsiteY3849" fmla="*/ 1036275 h 1833421"/>
              <a:gd name="connsiteX3850" fmla="*/ 340389 w 2746400"/>
              <a:gd name="connsiteY3850" fmla="*/ 1035816 h 1833421"/>
              <a:gd name="connsiteX3851" fmla="*/ 308281 w 2746400"/>
              <a:gd name="connsiteY3851" fmla="*/ 1035549 h 1833421"/>
              <a:gd name="connsiteX3852" fmla="*/ 315028 w 2746400"/>
              <a:gd name="connsiteY3852" fmla="*/ 1036257 h 1833421"/>
              <a:gd name="connsiteX3853" fmla="*/ 315020 w 2746400"/>
              <a:gd name="connsiteY3853" fmla="*/ 1036272 h 1833421"/>
              <a:gd name="connsiteX3854" fmla="*/ 315016 w 2746400"/>
              <a:gd name="connsiteY3854" fmla="*/ 1036276 h 1833421"/>
              <a:gd name="connsiteX3855" fmla="*/ 308281 w 2746400"/>
              <a:gd name="connsiteY3855" fmla="*/ 1035549 h 1833421"/>
              <a:gd name="connsiteX3856" fmla="*/ 60556 w 2746400"/>
              <a:gd name="connsiteY3856" fmla="*/ 1034409 h 1833421"/>
              <a:gd name="connsiteX3857" fmla="*/ 60118 w 2746400"/>
              <a:gd name="connsiteY3857" fmla="*/ 1042762 h 1833421"/>
              <a:gd name="connsiteX3858" fmla="*/ 56807 w 2746400"/>
              <a:gd name="connsiteY3858" fmla="*/ 1038699 h 1833421"/>
              <a:gd name="connsiteX3859" fmla="*/ 119912 w 2746400"/>
              <a:gd name="connsiteY3859" fmla="*/ 1034344 h 1833421"/>
              <a:gd name="connsiteX3860" fmla="*/ 119853 w 2746400"/>
              <a:gd name="connsiteY3860" fmla="*/ 1034421 h 1833421"/>
              <a:gd name="connsiteX3861" fmla="*/ 119831 w 2746400"/>
              <a:gd name="connsiteY3861" fmla="*/ 1034410 h 1833421"/>
              <a:gd name="connsiteX3862" fmla="*/ 119899 w 2746400"/>
              <a:gd name="connsiteY3862" fmla="*/ 1034354 h 1833421"/>
              <a:gd name="connsiteX3863" fmla="*/ 119873 w 2746400"/>
              <a:gd name="connsiteY3863" fmla="*/ 1034381 h 1833421"/>
              <a:gd name="connsiteX3864" fmla="*/ 119907 w 2746400"/>
              <a:gd name="connsiteY3864" fmla="*/ 1034348 h 1833421"/>
              <a:gd name="connsiteX3865" fmla="*/ 61113 w 2746400"/>
              <a:gd name="connsiteY3865" fmla="*/ 1033827 h 1833421"/>
              <a:gd name="connsiteX3866" fmla="*/ 60598 w 2746400"/>
              <a:gd name="connsiteY3866" fmla="*/ 1034382 h 1833421"/>
              <a:gd name="connsiteX3867" fmla="*/ 60588 w 2746400"/>
              <a:gd name="connsiteY3867" fmla="*/ 1034373 h 1833421"/>
              <a:gd name="connsiteX3868" fmla="*/ 60597 w 2746400"/>
              <a:gd name="connsiteY3868" fmla="*/ 1034362 h 1833421"/>
              <a:gd name="connsiteX3869" fmla="*/ 60560 w 2746400"/>
              <a:gd name="connsiteY3869" fmla="*/ 1034344 h 1833421"/>
              <a:gd name="connsiteX3870" fmla="*/ 60588 w 2746400"/>
              <a:gd name="connsiteY3870" fmla="*/ 1034373 h 1833421"/>
              <a:gd name="connsiteX3871" fmla="*/ 60556 w 2746400"/>
              <a:gd name="connsiteY3871" fmla="*/ 1034409 h 1833421"/>
              <a:gd name="connsiteX3872" fmla="*/ 60559 w 2746400"/>
              <a:gd name="connsiteY3872" fmla="*/ 1034343 h 1833421"/>
              <a:gd name="connsiteX3873" fmla="*/ 248279 w 2746400"/>
              <a:gd name="connsiteY3873" fmla="*/ 1033540 h 1833421"/>
              <a:gd name="connsiteX3874" fmla="*/ 246163 w 2746400"/>
              <a:gd name="connsiteY3874" fmla="*/ 1045686 h 1833421"/>
              <a:gd name="connsiteX3875" fmla="*/ 246136 w 2746400"/>
              <a:gd name="connsiteY3875" fmla="*/ 1045727 h 1833421"/>
              <a:gd name="connsiteX3876" fmla="*/ 246146 w 2746400"/>
              <a:gd name="connsiteY3876" fmla="*/ 1045719 h 1833421"/>
              <a:gd name="connsiteX3877" fmla="*/ 246022 w 2746400"/>
              <a:gd name="connsiteY3877" fmla="*/ 1045936 h 1833421"/>
              <a:gd name="connsiteX3878" fmla="*/ 235536 w 2746400"/>
              <a:gd name="connsiteY3878" fmla="*/ 1055028 h 1833421"/>
              <a:gd name="connsiteX3879" fmla="*/ 229853 w 2746400"/>
              <a:gd name="connsiteY3879" fmla="*/ 1053899 h 1833421"/>
              <a:gd name="connsiteX3880" fmla="*/ 241581 w 2746400"/>
              <a:gd name="connsiteY3880" fmla="*/ 1042131 h 1833421"/>
              <a:gd name="connsiteX3881" fmla="*/ 241849 w 2746400"/>
              <a:gd name="connsiteY3881" fmla="*/ 1039739 h 1833421"/>
              <a:gd name="connsiteX3882" fmla="*/ 248279 w 2746400"/>
              <a:gd name="connsiteY3882" fmla="*/ 1033540 h 1833421"/>
              <a:gd name="connsiteX3883" fmla="*/ 114459 w 2746400"/>
              <a:gd name="connsiteY3883" fmla="*/ 1031856 h 1833421"/>
              <a:gd name="connsiteX3884" fmla="*/ 119831 w 2746400"/>
              <a:gd name="connsiteY3884" fmla="*/ 1034410 h 1833421"/>
              <a:gd name="connsiteX3885" fmla="*/ 117730 w 2746400"/>
              <a:gd name="connsiteY3885" fmla="*/ 1036124 h 1833421"/>
              <a:gd name="connsiteX3886" fmla="*/ 92626 w 2746400"/>
              <a:gd name="connsiteY3886" fmla="*/ 1069836 h 1833421"/>
              <a:gd name="connsiteX3887" fmla="*/ 95401 w 2746400"/>
              <a:gd name="connsiteY3887" fmla="*/ 1062107 h 1833421"/>
              <a:gd name="connsiteX3888" fmla="*/ 103551 w 2746400"/>
              <a:gd name="connsiteY3888" fmla="*/ 1055409 h 1833421"/>
              <a:gd name="connsiteX3889" fmla="*/ 94865 w 2746400"/>
              <a:gd name="connsiteY3889" fmla="*/ 1053458 h 1833421"/>
              <a:gd name="connsiteX3890" fmla="*/ 96051 w 2746400"/>
              <a:gd name="connsiteY3890" fmla="*/ 1051698 h 1833421"/>
              <a:gd name="connsiteX3891" fmla="*/ 111435 w 2746400"/>
              <a:gd name="connsiteY3891" fmla="*/ 1035472 h 1833421"/>
              <a:gd name="connsiteX3892" fmla="*/ 114459 w 2746400"/>
              <a:gd name="connsiteY3892" fmla="*/ 1031856 h 1833421"/>
              <a:gd name="connsiteX3893" fmla="*/ 1432113 w 2746400"/>
              <a:gd name="connsiteY3893" fmla="*/ 1031282 h 1833421"/>
              <a:gd name="connsiteX3894" fmla="*/ 1432113 w 2746400"/>
              <a:gd name="connsiteY3894" fmla="*/ 1031837 h 1833421"/>
              <a:gd name="connsiteX3895" fmla="*/ 1432707 w 2746400"/>
              <a:gd name="connsiteY3895" fmla="*/ 1031568 h 1833421"/>
              <a:gd name="connsiteX3896" fmla="*/ 1421819 w 2746400"/>
              <a:gd name="connsiteY3896" fmla="*/ 1030134 h 1833421"/>
              <a:gd name="connsiteX3897" fmla="*/ 1421418 w 2746400"/>
              <a:gd name="connsiteY3897" fmla="*/ 1030727 h 1833421"/>
              <a:gd name="connsiteX3898" fmla="*/ 1422048 w 2746400"/>
              <a:gd name="connsiteY3898" fmla="*/ 1030823 h 1833421"/>
              <a:gd name="connsiteX3899" fmla="*/ 407661 w 2746400"/>
              <a:gd name="connsiteY3899" fmla="*/ 1028775 h 1833421"/>
              <a:gd name="connsiteX3900" fmla="*/ 403032 w 2746400"/>
              <a:gd name="connsiteY3900" fmla="*/ 1034362 h 1833421"/>
              <a:gd name="connsiteX3901" fmla="*/ 409269 w 2746400"/>
              <a:gd name="connsiteY3901" fmla="*/ 1030458 h 1833421"/>
              <a:gd name="connsiteX3902" fmla="*/ 407661 w 2746400"/>
              <a:gd name="connsiteY3902" fmla="*/ 1028775 h 1833421"/>
              <a:gd name="connsiteX3903" fmla="*/ 130434 w 2746400"/>
              <a:gd name="connsiteY3903" fmla="*/ 1027589 h 1833421"/>
              <a:gd name="connsiteX3904" fmla="*/ 122667 w 2746400"/>
              <a:gd name="connsiteY3904" fmla="*/ 1037097 h 1833421"/>
              <a:gd name="connsiteX3905" fmla="*/ 119912 w 2746400"/>
              <a:gd name="connsiteY3905" fmla="*/ 1034343 h 1833421"/>
              <a:gd name="connsiteX3906" fmla="*/ 119907 w 2746400"/>
              <a:gd name="connsiteY3906" fmla="*/ 1034348 h 1833421"/>
              <a:gd name="connsiteX3907" fmla="*/ 119899 w 2746400"/>
              <a:gd name="connsiteY3907" fmla="*/ 1034354 h 1833421"/>
              <a:gd name="connsiteX3908" fmla="*/ 124206 w 2746400"/>
              <a:gd name="connsiteY3908" fmla="*/ 1029981 h 1833421"/>
              <a:gd name="connsiteX3909" fmla="*/ 130434 w 2746400"/>
              <a:gd name="connsiteY3909" fmla="*/ 1027589 h 1833421"/>
              <a:gd name="connsiteX3910" fmla="*/ 232110 w 2746400"/>
              <a:gd name="connsiteY3910" fmla="*/ 1026039 h 1833421"/>
              <a:gd name="connsiteX3911" fmla="*/ 230657 w 2746400"/>
              <a:gd name="connsiteY3911" fmla="*/ 1026747 h 1833421"/>
              <a:gd name="connsiteX3912" fmla="*/ 231078 w 2746400"/>
              <a:gd name="connsiteY3912" fmla="*/ 1028182 h 1833421"/>
              <a:gd name="connsiteX3913" fmla="*/ 233163 w 2746400"/>
              <a:gd name="connsiteY3913" fmla="*/ 1027263 h 1833421"/>
              <a:gd name="connsiteX3914" fmla="*/ 232110 w 2746400"/>
              <a:gd name="connsiteY3914" fmla="*/ 1026039 h 1833421"/>
              <a:gd name="connsiteX3915" fmla="*/ 318002 w 2746400"/>
              <a:gd name="connsiteY3915" fmla="*/ 1025466 h 1833421"/>
              <a:gd name="connsiteX3916" fmla="*/ 320471 w 2746400"/>
              <a:gd name="connsiteY3916" fmla="*/ 1027035 h 1833421"/>
              <a:gd name="connsiteX3917" fmla="*/ 317754 w 2746400"/>
              <a:gd name="connsiteY3917" fmla="*/ 1029388 h 1833421"/>
              <a:gd name="connsiteX3918" fmla="*/ 315495 w 2746400"/>
              <a:gd name="connsiteY3918" fmla="*/ 1027494 h 1833421"/>
              <a:gd name="connsiteX3919" fmla="*/ 318002 w 2746400"/>
              <a:gd name="connsiteY3919" fmla="*/ 1025466 h 1833421"/>
              <a:gd name="connsiteX3920" fmla="*/ 460969 w 2746400"/>
              <a:gd name="connsiteY3920" fmla="*/ 1025216 h 1833421"/>
              <a:gd name="connsiteX3921" fmla="*/ 460299 w 2746400"/>
              <a:gd name="connsiteY3921" fmla="*/ 1025694 h 1833421"/>
              <a:gd name="connsiteX3922" fmla="*/ 461713 w 2746400"/>
              <a:gd name="connsiteY3922" fmla="*/ 1026364 h 1833421"/>
              <a:gd name="connsiteX3923" fmla="*/ 462404 w 2746400"/>
              <a:gd name="connsiteY3923" fmla="*/ 1025847 h 1833421"/>
              <a:gd name="connsiteX3924" fmla="*/ 460969 w 2746400"/>
              <a:gd name="connsiteY3924" fmla="*/ 1025216 h 1833421"/>
              <a:gd name="connsiteX3925" fmla="*/ 301490 w 2746400"/>
              <a:gd name="connsiteY3925" fmla="*/ 1023533 h 1833421"/>
              <a:gd name="connsiteX3926" fmla="*/ 301431 w 2746400"/>
              <a:gd name="connsiteY3926" fmla="*/ 1024144 h 1833421"/>
              <a:gd name="connsiteX3927" fmla="*/ 302102 w 2746400"/>
              <a:gd name="connsiteY3927" fmla="*/ 1023896 h 1833421"/>
              <a:gd name="connsiteX3928" fmla="*/ 2498907 w 2746400"/>
              <a:gd name="connsiteY3928" fmla="*/ 1022767 h 1833421"/>
              <a:gd name="connsiteX3929" fmla="*/ 2498353 w 2746400"/>
              <a:gd name="connsiteY3929" fmla="*/ 1023303 h 1833421"/>
              <a:gd name="connsiteX3930" fmla="*/ 2498754 w 2746400"/>
              <a:gd name="connsiteY3930" fmla="*/ 1024833 h 1833421"/>
              <a:gd name="connsiteX3931" fmla="*/ 2499328 w 2746400"/>
              <a:gd name="connsiteY3931" fmla="*/ 1024278 h 1833421"/>
              <a:gd name="connsiteX3932" fmla="*/ 2498907 w 2746400"/>
              <a:gd name="connsiteY3932" fmla="*/ 1022767 h 1833421"/>
              <a:gd name="connsiteX3933" fmla="*/ 286221 w 2746400"/>
              <a:gd name="connsiteY3933" fmla="*/ 1022079 h 1833421"/>
              <a:gd name="connsiteX3934" fmla="*/ 282395 w 2746400"/>
              <a:gd name="connsiteY3934" fmla="*/ 1025637 h 1833421"/>
              <a:gd name="connsiteX3935" fmla="*/ 284843 w 2746400"/>
              <a:gd name="connsiteY3935" fmla="*/ 1027722 h 1833421"/>
              <a:gd name="connsiteX3936" fmla="*/ 287465 w 2746400"/>
              <a:gd name="connsiteY3936" fmla="*/ 1023016 h 1833421"/>
              <a:gd name="connsiteX3937" fmla="*/ 286221 w 2746400"/>
              <a:gd name="connsiteY3937" fmla="*/ 1022079 h 1833421"/>
              <a:gd name="connsiteX3938" fmla="*/ 166635 w 2746400"/>
              <a:gd name="connsiteY3938" fmla="*/ 1020338 h 1833421"/>
              <a:gd name="connsiteX3939" fmla="*/ 161622 w 2746400"/>
              <a:gd name="connsiteY3939" fmla="*/ 1027896 h 1833421"/>
              <a:gd name="connsiteX3940" fmla="*/ 151061 w 2746400"/>
              <a:gd name="connsiteY3940" fmla="*/ 1030518 h 1833421"/>
              <a:gd name="connsiteX3941" fmla="*/ 154218 w 2746400"/>
              <a:gd name="connsiteY3941" fmla="*/ 1023324 h 1833421"/>
              <a:gd name="connsiteX3942" fmla="*/ 166635 w 2746400"/>
              <a:gd name="connsiteY3942" fmla="*/ 1020338 h 1833421"/>
              <a:gd name="connsiteX3943" fmla="*/ 119700 w 2746400"/>
              <a:gd name="connsiteY3943" fmla="*/ 1017966 h 1833421"/>
              <a:gd name="connsiteX3944" fmla="*/ 122187 w 2746400"/>
              <a:gd name="connsiteY3944" fmla="*/ 1018137 h 1833421"/>
              <a:gd name="connsiteX3945" fmla="*/ 120810 w 2746400"/>
              <a:gd name="connsiteY3945" fmla="*/ 1023400 h 1833421"/>
              <a:gd name="connsiteX3946" fmla="*/ 118437 w 2746400"/>
              <a:gd name="connsiteY3946" fmla="*/ 1022902 h 1833421"/>
              <a:gd name="connsiteX3947" fmla="*/ 119700 w 2746400"/>
              <a:gd name="connsiteY3947" fmla="*/ 1017966 h 1833421"/>
              <a:gd name="connsiteX3948" fmla="*/ 80210 w 2746400"/>
              <a:gd name="connsiteY3948" fmla="*/ 1016894 h 1833421"/>
              <a:gd name="connsiteX3949" fmla="*/ 69533 w 2746400"/>
              <a:gd name="connsiteY3949" fmla="*/ 1027953 h 1833421"/>
              <a:gd name="connsiteX3950" fmla="*/ 80210 w 2746400"/>
              <a:gd name="connsiteY3950" fmla="*/ 1016894 h 1833421"/>
              <a:gd name="connsiteX3951" fmla="*/ 476007 w 2746400"/>
              <a:gd name="connsiteY3951" fmla="*/ 1015879 h 1833421"/>
              <a:gd name="connsiteX3952" fmla="*/ 475319 w 2746400"/>
              <a:gd name="connsiteY3952" fmla="*/ 1016108 h 1833421"/>
              <a:gd name="connsiteX3953" fmla="*/ 475911 w 2746400"/>
              <a:gd name="connsiteY3953" fmla="*/ 1016492 h 1833421"/>
              <a:gd name="connsiteX3954" fmla="*/ 470515 w 2746400"/>
              <a:gd name="connsiteY3954" fmla="*/ 1014712 h 1833421"/>
              <a:gd name="connsiteX3955" fmla="*/ 469980 w 2746400"/>
              <a:gd name="connsiteY3955" fmla="*/ 1015228 h 1833421"/>
              <a:gd name="connsiteX3956" fmla="*/ 469948 w 2746400"/>
              <a:gd name="connsiteY3956" fmla="*/ 1015253 h 1833421"/>
              <a:gd name="connsiteX3957" fmla="*/ 465065 w 2746400"/>
              <a:gd name="connsiteY3957" fmla="*/ 1015785 h 1833421"/>
              <a:gd name="connsiteX3958" fmla="*/ 462613 w 2746400"/>
              <a:gd name="connsiteY3958" fmla="*/ 1020758 h 1833421"/>
              <a:gd name="connsiteX3959" fmla="*/ 469948 w 2746400"/>
              <a:gd name="connsiteY3959" fmla="*/ 1015253 h 1833421"/>
              <a:gd name="connsiteX3960" fmla="*/ 469999 w 2746400"/>
              <a:gd name="connsiteY3960" fmla="*/ 1015247 h 1833421"/>
              <a:gd name="connsiteX3961" fmla="*/ 322881 w 2746400"/>
              <a:gd name="connsiteY3961" fmla="*/ 1014253 h 1833421"/>
              <a:gd name="connsiteX3962" fmla="*/ 323111 w 2746400"/>
              <a:gd name="connsiteY3962" fmla="*/ 1014981 h 1833421"/>
              <a:gd name="connsiteX3963" fmla="*/ 321847 w 2746400"/>
              <a:gd name="connsiteY3963" fmla="*/ 1015554 h 1833421"/>
              <a:gd name="connsiteX3964" fmla="*/ 321637 w 2746400"/>
              <a:gd name="connsiteY3964" fmla="*/ 1014846 h 1833421"/>
              <a:gd name="connsiteX3965" fmla="*/ 322881 w 2746400"/>
              <a:gd name="connsiteY3965" fmla="*/ 1014253 h 1833421"/>
              <a:gd name="connsiteX3966" fmla="*/ 280079 w 2746400"/>
              <a:gd name="connsiteY3966" fmla="*/ 1014253 h 1833421"/>
              <a:gd name="connsiteX3967" fmla="*/ 277917 w 2746400"/>
              <a:gd name="connsiteY3967" fmla="*/ 1018424 h 1833421"/>
              <a:gd name="connsiteX3968" fmla="*/ 281763 w 2746400"/>
              <a:gd name="connsiteY3968" fmla="*/ 1019802 h 1833421"/>
              <a:gd name="connsiteX3969" fmla="*/ 291425 w 2746400"/>
              <a:gd name="connsiteY3969" fmla="*/ 1015784 h 1833421"/>
              <a:gd name="connsiteX3970" fmla="*/ 280079 w 2746400"/>
              <a:gd name="connsiteY3970" fmla="*/ 1014253 h 1833421"/>
              <a:gd name="connsiteX3971" fmla="*/ 372609 w 2746400"/>
              <a:gd name="connsiteY3971" fmla="*/ 1012664 h 1833421"/>
              <a:gd name="connsiteX3972" fmla="*/ 368709 w 2746400"/>
              <a:gd name="connsiteY3972" fmla="*/ 1017049 h 1833421"/>
              <a:gd name="connsiteX3973" fmla="*/ 368573 w 2746400"/>
              <a:gd name="connsiteY3973" fmla="*/ 1017123 h 1833421"/>
              <a:gd name="connsiteX3974" fmla="*/ 368074 w 2746400"/>
              <a:gd name="connsiteY3974" fmla="*/ 1017697 h 1833421"/>
              <a:gd name="connsiteX3975" fmla="*/ 368610 w 2746400"/>
              <a:gd name="connsiteY3975" fmla="*/ 1017161 h 1833421"/>
              <a:gd name="connsiteX3976" fmla="*/ 368709 w 2746400"/>
              <a:gd name="connsiteY3976" fmla="*/ 1017049 h 1833421"/>
              <a:gd name="connsiteX3977" fmla="*/ 373892 w 2746400"/>
              <a:gd name="connsiteY3977" fmla="*/ 1014253 h 1833421"/>
              <a:gd name="connsiteX3978" fmla="*/ 372609 w 2746400"/>
              <a:gd name="connsiteY3978" fmla="*/ 1012664 h 1833421"/>
              <a:gd name="connsiteX3979" fmla="*/ 246960 w 2746400"/>
              <a:gd name="connsiteY3979" fmla="*/ 1012129 h 1833421"/>
              <a:gd name="connsiteX3980" fmla="*/ 245238 w 2746400"/>
              <a:gd name="connsiteY3980" fmla="*/ 1013220 h 1833421"/>
              <a:gd name="connsiteX3981" fmla="*/ 247533 w 2746400"/>
              <a:gd name="connsiteY3981" fmla="*/ 1016453 h 1833421"/>
              <a:gd name="connsiteX3982" fmla="*/ 248758 w 2746400"/>
              <a:gd name="connsiteY3982" fmla="*/ 1015707 h 1833421"/>
              <a:gd name="connsiteX3983" fmla="*/ 246960 w 2746400"/>
              <a:gd name="connsiteY3983" fmla="*/ 1012129 h 1833421"/>
              <a:gd name="connsiteX3984" fmla="*/ 2562490 w 2746400"/>
              <a:gd name="connsiteY3984" fmla="*/ 1011758 h 1833421"/>
              <a:gd name="connsiteX3985" fmla="*/ 2557342 w 2746400"/>
              <a:gd name="connsiteY3985" fmla="*/ 1015650 h 1833421"/>
              <a:gd name="connsiteX3986" fmla="*/ 2568229 w 2746400"/>
              <a:gd name="connsiteY3986" fmla="*/ 1013048 h 1833421"/>
              <a:gd name="connsiteX3987" fmla="*/ 2562490 w 2746400"/>
              <a:gd name="connsiteY3987" fmla="*/ 1011758 h 1833421"/>
              <a:gd name="connsiteX3988" fmla="*/ 167974 w 2746400"/>
              <a:gd name="connsiteY3988" fmla="*/ 1010778 h 1833421"/>
              <a:gd name="connsiteX3989" fmla="*/ 173082 w 2746400"/>
              <a:gd name="connsiteY3989" fmla="*/ 1012359 h 1833421"/>
              <a:gd name="connsiteX3990" fmla="*/ 164932 w 2746400"/>
              <a:gd name="connsiteY3990" fmla="*/ 1013947 h 1833421"/>
              <a:gd name="connsiteX3991" fmla="*/ 167974 w 2746400"/>
              <a:gd name="connsiteY3991" fmla="*/ 1010778 h 1833421"/>
              <a:gd name="connsiteX3992" fmla="*/ 441796 w 2746400"/>
              <a:gd name="connsiteY3992" fmla="*/ 1008990 h 1833421"/>
              <a:gd name="connsiteX3993" fmla="*/ 441280 w 2746400"/>
              <a:gd name="connsiteY3993" fmla="*/ 1009507 h 1833421"/>
              <a:gd name="connsiteX3994" fmla="*/ 431713 w 2746400"/>
              <a:gd name="connsiteY3994" fmla="*/ 1017142 h 1833421"/>
              <a:gd name="connsiteX3995" fmla="*/ 431197 w 2746400"/>
              <a:gd name="connsiteY3995" fmla="*/ 1017658 h 1833421"/>
              <a:gd name="connsiteX3996" fmla="*/ 431751 w 2746400"/>
              <a:gd name="connsiteY3996" fmla="*/ 1017161 h 1833421"/>
              <a:gd name="connsiteX3997" fmla="*/ 441299 w 2746400"/>
              <a:gd name="connsiteY3997" fmla="*/ 1009507 h 1833421"/>
              <a:gd name="connsiteX3998" fmla="*/ 1369411 w 2746400"/>
              <a:gd name="connsiteY3998" fmla="*/ 1008072 h 1833421"/>
              <a:gd name="connsiteX3999" fmla="*/ 1369411 w 2746400"/>
              <a:gd name="connsiteY3999" fmla="*/ 1008895 h 1833421"/>
              <a:gd name="connsiteX4000" fmla="*/ 1374483 w 2746400"/>
              <a:gd name="connsiteY4000" fmla="*/ 1008895 h 1833421"/>
              <a:gd name="connsiteX4001" fmla="*/ 1374483 w 2746400"/>
              <a:gd name="connsiteY4001" fmla="*/ 1008072 h 1833421"/>
              <a:gd name="connsiteX4002" fmla="*/ 1369411 w 2746400"/>
              <a:gd name="connsiteY4002" fmla="*/ 1008072 h 1833421"/>
              <a:gd name="connsiteX4003" fmla="*/ 156916 w 2746400"/>
              <a:gd name="connsiteY4003" fmla="*/ 1006925 h 1833421"/>
              <a:gd name="connsiteX4004" fmla="*/ 157758 w 2746400"/>
              <a:gd name="connsiteY4004" fmla="*/ 1008742 h 1833421"/>
              <a:gd name="connsiteX4005" fmla="*/ 155940 w 2746400"/>
              <a:gd name="connsiteY4005" fmla="*/ 1010311 h 1833421"/>
              <a:gd name="connsiteX4006" fmla="*/ 155232 w 2746400"/>
              <a:gd name="connsiteY4006" fmla="*/ 1008839 h 1833421"/>
              <a:gd name="connsiteX4007" fmla="*/ 156916 w 2746400"/>
              <a:gd name="connsiteY4007" fmla="*/ 1006925 h 1833421"/>
              <a:gd name="connsiteX4008" fmla="*/ 1358544 w 2746400"/>
              <a:gd name="connsiteY4008" fmla="*/ 1004437 h 1833421"/>
              <a:gd name="connsiteX4009" fmla="*/ 1356823 w 2746400"/>
              <a:gd name="connsiteY4009" fmla="*/ 1005336 h 1833421"/>
              <a:gd name="connsiteX4010" fmla="*/ 1358391 w 2746400"/>
              <a:gd name="connsiteY4010" fmla="*/ 1007058 h 1833421"/>
              <a:gd name="connsiteX4011" fmla="*/ 1359865 w 2746400"/>
              <a:gd name="connsiteY4011" fmla="*/ 1006407 h 1833421"/>
              <a:gd name="connsiteX4012" fmla="*/ 1358544 w 2746400"/>
              <a:gd name="connsiteY4012" fmla="*/ 1004437 h 1833421"/>
              <a:gd name="connsiteX4013" fmla="*/ 463608 w 2746400"/>
              <a:gd name="connsiteY4013" fmla="*/ 1002199 h 1833421"/>
              <a:gd name="connsiteX4014" fmla="*/ 459647 w 2746400"/>
              <a:gd name="connsiteY4014" fmla="*/ 1005699 h 1833421"/>
              <a:gd name="connsiteX4015" fmla="*/ 461082 w 2746400"/>
              <a:gd name="connsiteY4015" fmla="*/ 1007193 h 1833421"/>
              <a:gd name="connsiteX4016" fmla="*/ 464680 w 2746400"/>
              <a:gd name="connsiteY4016" fmla="*/ 1003193 h 1833421"/>
              <a:gd name="connsiteX4017" fmla="*/ 463608 w 2746400"/>
              <a:gd name="connsiteY4017" fmla="*/ 1002199 h 1833421"/>
              <a:gd name="connsiteX4018" fmla="*/ 170826 w 2746400"/>
              <a:gd name="connsiteY4018" fmla="*/ 1000305 h 1833421"/>
              <a:gd name="connsiteX4019" fmla="*/ 172318 w 2746400"/>
              <a:gd name="connsiteY4019" fmla="*/ 1001779 h 1833421"/>
              <a:gd name="connsiteX4020" fmla="*/ 168376 w 2746400"/>
              <a:gd name="connsiteY4020" fmla="*/ 1005279 h 1833421"/>
              <a:gd name="connsiteX4021" fmla="*/ 167286 w 2746400"/>
              <a:gd name="connsiteY4021" fmla="*/ 1004285 h 1833421"/>
              <a:gd name="connsiteX4022" fmla="*/ 170826 w 2746400"/>
              <a:gd name="connsiteY4022" fmla="*/ 1000305 h 1833421"/>
              <a:gd name="connsiteX4023" fmla="*/ 400602 w 2746400"/>
              <a:gd name="connsiteY4023" fmla="*/ 998793 h 1833421"/>
              <a:gd name="connsiteX4024" fmla="*/ 377641 w 2746400"/>
              <a:gd name="connsiteY4024" fmla="*/ 1018272 h 1833421"/>
              <a:gd name="connsiteX4025" fmla="*/ 400602 w 2746400"/>
              <a:gd name="connsiteY4025" fmla="*/ 998793 h 1833421"/>
              <a:gd name="connsiteX4026" fmla="*/ 82275 w 2746400"/>
              <a:gd name="connsiteY4026" fmla="*/ 996841 h 1833421"/>
              <a:gd name="connsiteX4027" fmla="*/ 89853 w 2746400"/>
              <a:gd name="connsiteY4027" fmla="*/ 997664 h 1833421"/>
              <a:gd name="connsiteX4028" fmla="*/ 87672 w 2746400"/>
              <a:gd name="connsiteY4028" fmla="*/ 1009641 h 1833421"/>
              <a:gd name="connsiteX4029" fmla="*/ 86333 w 2746400"/>
              <a:gd name="connsiteY4029" fmla="*/ 1010043 h 1833421"/>
              <a:gd name="connsiteX4030" fmla="*/ 82275 w 2746400"/>
              <a:gd name="connsiteY4030" fmla="*/ 996841 h 1833421"/>
              <a:gd name="connsiteX4031" fmla="*/ 186363 w 2746400"/>
              <a:gd name="connsiteY4031" fmla="*/ 994832 h 1833421"/>
              <a:gd name="connsiteX4032" fmla="*/ 186363 w 2746400"/>
              <a:gd name="connsiteY4032" fmla="*/ 1004475 h 1833421"/>
              <a:gd name="connsiteX4033" fmla="*/ 198473 w 2746400"/>
              <a:gd name="connsiteY4033" fmla="*/ 994947 h 1833421"/>
              <a:gd name="connsiteX4034" fmla="*/ 175992 w 2746400"/>
              <a:gd name="connsiteY4034" fmla="*/ 1012187 h 1833421"/>
              <a:gd name="connsiteX4035" fmla="*/ 186363 w 2746400"/>
              <a:gd name="connsiteY4035" fmla="*/ 994832 h 1833421"/>
              <a:gd name="connsiteX4036" fmla="*/ 445680 w 2746400"/>
              <a:gd name="connsiteY4036" fmla="*/ 994316 h 1833421"/>
              <a:gd name="connsiteX4037" fmla="*/ 439398 w 2746400"/>
              <a:gd name="connsiteY4037" fmla="*/ 1001840 h 1833421"/>
              <a:gd name="connsiteX4038" fmla="*/ 439366 w 2746400"/>
              <a:gd name="connsiteY4038" fmla="*/ 1001835 h 1833421"/>
              <a:gd name="connsiteX4039" fmla="*/ 439308 w 2746400"/>
              <a:gd name="connsiteY4039" fmla="*/ 1001874 h 1833421"/>
              <a:gd name="connsiteX4040" fmla="*/ 439385 w 2746400"/>
              <a:gd name="connsiteY4040" fmla="*/ 1001854 h 1833421"/>
              <a:gd name="connsiteX4041" fmla="*/ 439398 w 2746400"/>
              <a:gd name="connsiteY4041" fmla="*/ 1001840 h 1833421"/>
              <a:gd name="connsiteX4042" fmla="*/ 455956 w 2746400"/>
              <a:gd name="connsiteY4042" fmla="*/ 1004571 h 1833421"/>
              <a:gd name="connsiteX4043" fmla="*/ 445680 w 2746400"/>
              <a:gd name="connsiteY4043" fmla="*/ 994316 h 1833421"/>
              <a:gd name="connsiteX4044" fmla="*/ 2621353 w 2746400"/>
              <a:gd name="connsiteY4044" fmla="*/ 993553 h 1833421"/>
              <a:gd name="connsiteX4045" fmla="*/ 2628516 w 2746400"/>
              <a:gd name="connsiteY4045" fmla="*/ 995216 h 1833421"/>
              <a:gd name="connsiteX4046" fmla="*/ 2615583 w 2746400"/>
              <a:gd name="connsiteY4046" fmla="*/ 996785 h 1833421"/>
              <a:gd name="connsiteX4047" fmla="*/ 2621353 w 2746400"/>
              <a:gd name="connsiteY4047" fmla="*/ 993553 h 1833421"/>
              <a:gd name="connsiteX4048" fmla="*/ 176222 w 2746400"/>
              <a:gd name="connsiteY4048" fmla="*/ 992996 h 1833421"/>
              <a:gd name="connsiteX4049" fmla="*/ 177791 w 2746400"/>
              <a:gd name="connsiteY4049" fmla="*/ 995311 h 1833421"/>
              <a:gd name="connsiteX4050" fmla="*/ 175915 w 2746400"/>
              <a:gd name="connsiteY4050" fmla="*/ 997090 h 1833421"/>
              <a:gd name="connsiteX4051" fmla="*/ 174347 w 2746400"/>
              <a:gd name="connsiteY4051" fmla="*/ 995445 h 1833421"/>
              <a:gd name="connsiteX4052" fmla="*/ 176222 w 2746400"/>
              <a:gd name="connsiteY4052" fmla="*/ 992996 h 1833421"/>
              <a:gd name="connsiteX4053" fmla="*/ 304532 w 2746400"/>
              <a:gd name="connsiteY4053" fmla="*/ 992097 h 1833421"/>
              <a:gd name="connsiteX4054" fmla="*/ 288153 w 2746400"/>
              <a:gd name="connsiteY4054" fmla="*/ 1003519 h 1833421"/>
              <a:gd name="connsiteX4055" fmla="*/ 301241 w 2746400"/>
              <a:gd name="connsiteY4055" fmla="*/ 1007403 h 1833421"/>
              <a:gd name="connsiteX4056" fmla="*/ 298848 w 2746400"/>
              <a:gd name="connsiteY4056" fmla="*/ 999807 h 1833421"/>
              <a:gd name="connsiteX4057" fmla="*/ 306024 w 2746400"/>
              <a:gd name="connsiteY4057" fmla="*/ 993895 h 1833421"/>
              <a:gd name="connsiteX4058" fmla="*/ 304532 w 2746400"/>
              <a:gd name="connsiteY4058" fmla="*/ 992097 h 1833421"/>
              <a:gd name="connsiteX4059" fmla="*/ 478189 w 2746400"/>
              <a:gd name="connsiteY4059" fmla="*/ 991770 h 1833421"/>
              <a:gd name="connsiteX4060" fmla="*/ 477634 w 2746400"/>
              <a:gd name="connsiteY4060" fmla="*/ 992268 h 1833421"/>
              <a:gd name="connsiteX4061" fmla="*/ 477589 w 2746400"/>
              <a:gd name="connsiteY4061" fmla="*/ 992345 h 1833421"/>
              <a:gd name="connsiteX4062" fmla="*/ 471318 w 2746400"/>
              <a:gd name="connsiteY4062" fmla="*/ 998027 h 1833421"/>
              <a:gd name="connsiteX4063" fmla="*/ 473309 w 2746400"/>
              <a:gd name="connsiteY4063" fmla="*/ 999596 h 1833421"/>
              <a:gd name="connsiteX4064" fmla="*/ 477589 w 2746400"/>
              <a:gd name="connsiteY4064" fmla="*/ 992345 h 1833421"/>
              <a:gd name="connsiteX4065" fmla="*/ 477653 w 2746400"/>
              <a:gd name="connsiteY4065" fmla="*/ 992287 h 1833421"/>
              <a:gd name="connsiteX4066" fmla="*/ 470306 w 2746400"/>
              <a:gd name="connsiteY4066" fmla="*/ 991713 h 1833421"/>
              <a:gd name="connsiteX4067" fmla="*/ 469960 w 2746400"/>
              <a:gd name="connsiteY4067" fmla="*/ 992249 h 1833421"/>
              <a:gd name="connsiteX4068" fmla="*/ 469865 w 2746400"/>
              <a:gd name="connsiteY4068" fmla="*/ 992325 h 1833421"/>
              <a:gd name="connsiteX4069" fmla="*/ 469999 w 2746400"/>
              <a:gd name="connsiteY4069" fmla="*/ 992287 h 1833421"/>
              <a:gd name="connsiteX4070" fmla="*/ 470306 w 2746400"/>
              <a:gd name="connsiteY4070" fmla="*/ 991713 h 1833421"/>
              <a:gd name="connsiteX4071" fmla="*/ 2547239 w 2746400"/>
              <a:gd name="connsiteY4071" fmla="*/ 990872 h 1833421"/>
              <a:gd name="connsiteX4072" fmla="*/ 2545765 w 2746400"/>
              <a:gd name="connsiteY4072" fmla="*/ 991159 h 1833421"/>
              <a:gd name="connsiteX4073" fmla="*/ 2546033 w 2746400"/>
              <a:gd name="connsiteY4073" fmla="*/ 991733 h 1833421"/>
              <a:gd name="connsiteX4074" fmla="*/ 2547507 w 2746400"/>
              <a:gd name="connsiteY4074" fmla="*/ 991446 h 1833421"/>
              <a:gd name="connsiteX4075" fmla="*/ 2547239 w 2746400"/>
              <a:gd name="connsiteY4075" fmla="*/ 990872 h 1833421"/>
              <a:gd name="connsiteX4076" fmla="*/ 146029 w 2746400"/>
              <a:gd name="connsiteY4076" fmla="*/ 987236 h 1833421"/>
              <a:gd name="connsiteX4077" fmla="*/ 133325 w 2746400"/>
              <a:gd name="connsiteY4077" fmla="*/ 1007518 h 1833421"/>
              <a:gd name="connsiteX4078" fmla="*/ 123567 w 2746400"/>
              <a:gd name="connsiteY4078" fmla="*/ 1011420 h 1833421"/>
              <a:gd name="connsiteX4079" fmla="*/ 122112 w 2746400"/>
              <a:gd name="connsiteY4079" fmla="*/ 1009317 h 1833421"/>
              <a:gd name="connsiteX4080" fmla="*/ 141188 w 2746400"/>
              <a:gd name="connsiteY4080" fmla="*/ 987944 h 1833421"/>
              <a:gd name="connsiteX4081" fmla="*/ 146029 w 2746400"/>
              <a:gd name="connsiteY4081" fmla="*/ 987236 h 1833421"/>
              <a:gd name="connsiteX4082" fmla="*/ 2320237 w 2746400"/>
              <a:gd name="connsiteY4082" fmla="*/ 987178 h 1833421"/>
              <a:gd name="connsiteX4083" fmla="*/ 2319549 w 2746400"/>
              <a:gd name="connsiteY4083" fmla="*/ 987389 h 1833421"/>
              <a:gd name="connsiteX4084" fmla="*/ 2320143 w 2746400"/>
              <a:gd name="connsiteY4084" fmla="*/ 987791 h 1833421"/>
              <a:gd name="connsiteX4085" fmla="*/ 2574237 w 2746400"/>
              <a:gd name="connsiteY4085" fmla="*/ 987159 h 1833421"/>
              <a:gd name="connsiteX4086" fmla="*/ 2574141 w 2746400"/>
              <a:gd name="connsiteY4086" fmla="*/ 987753 h 1833421"/>
              <a:gd name="connsiteX4087" fmla="*/ 2574829 w 2746400"/>
              <a:gd name="connsiteY4087" fmla="*/ 987542 h 1833421"/>
              <a:gd name="connsiteX4088" fmla="*/ 358239 w 2746400"/>
              <a:gd name="connsiteY4088" fmla="*/ 986681 h 1833421"/>
              <a:gd name="connsiteX4089" fmla="*/ 335682 w 2746400"/>
              <a:gd name="connsiteY4089" fmla="*/ 1006236 h 1833421"/>
              <a:gd name="connsiteX4090" fmla="*/ 340331 w 2746400"/>
              <a:gd name="connsiteY4090" fmla="*/ 1002563 h 1833421"/>
              <a:gd name="connsiteX4091" fmla="*/ 343775 w 2746400"/>
              <a:gd name="connsiteY4091" fmla="*/ 1015114 h 1833421"/>
              <a:gd name="connsiteX4092" fmla="*/ 346167 w 2746400"/>
              <a:gd name="connsiteY4092" fmla="*/ 1014157 h 1833421"/>
              <a:gd name="connsiteX4093" fmla="*/ 347276 w 2746400"/>
              <a:gd name="connsiteY4093" fmla="*/ 1002582 h 1833421"/>
              <a:gd name="connsiteX4094" fmla="*/ 352308 w 2746400"/>
              <a:gd name="connsiteY4094" fmla="*/ 999807 h 1833421"/>
              <a:gd name="connsiteX4095" fmla="*/ 357896 w 2746400"/>
              <a:gd name="connsiteY4095" fmla="*/ 994698 h 1833421"/>
              <a:gd name="connsiteX4096" fmla="*/ 360306 w 2746400"/>
              <a:gd name="connsiteY4096" fmla="*/ 988020 h 1833421"/>
              <a:gd name="connsiteX4097" fmla="*/ 358239 w 2746400"/>
              <a:gd name="connsiteY4097" fmla="*/ 986681 h 1833421"/>
              <a:gd name="connsiteX4098" fmla="*/ 211725 w 2746400"/>
              <a:gd name="connsiteY4098" fmla="*/ 986528 h 1833421"/>
              <a:gd name="connsiteX4099" fmla="*/ 211734 w 2746400"/>
              <a:gd name="connsiteY4099" fmla="*/ 986528 h 1833421"/>
              <a:gd name="connsiteX4100" fmla="*/ 211734 w 2746400"/>
              <a:gd name="connsiteY4100" fmla="*/ 986532 h 1833421"/>
              <a:gd name="connsiteX4101" fmla="*/ 211724 w 2746400"/>
              <a:gd name="connsiteY4101" fmla="*/ 986540 h 1833421"/>
              <a:gd name="connsiteX4102" fmla="*/ 211720 w 2746400"/>
              <a:gd name="connsiteY4102" fmla="*/ 986537 h 1833421"/>
              <a:gd name="connsiteX4103" fmla="*/ 211710 w 2746400"/>
              <a:gd name="connsiteY4103" fmla="*/ 986528 h 1833421"/>
              <a:gd name="connsiteX4104" fmla="*/ 211720 w 2746400"/>
              <a:gd name="connsiteY4104" fmla="*/ 986528 h 1833421"/>
              <a:gd name="connsiteX4105" fmla="*/ 211716 w 2746400"/>
              <a:gd name="connsiteY4105" fmla="*/ 986533 h 1833421"/>
              <a:gd name="connsiteX4106" fmla="*/ 211734 w 2746400"/>
              <a:gd name="connsiteY4106" fmla="*/ 986509 h 1833421"/>
              <a:gd name="connsiteX4107" fmla="*/ 211725 w 2746400"/>
              <a:gd name="connsiteY4107" fmla="*/ 986528 h 1833421"/>
              <a:gd name="connsiteX4108" fmla="*/ 211720 w 2746400"/>
              <a:gd name="connsiteY4108" fmla="*/ 986528 h 1833421"/>
              <a:gd name="connsiteX4109" fmla="*/ 293128 w 2746400"/>
              <a:gd name="connsiteY4109" fmla="*/ 983907 h 1833421"/>
              <a:gd name="connsiteX4110" fmla="*/ 292880 w 2746400"/>
              <a:gd name="connsiteY4110" fmla="*/ 984634 h 1833421"/>
              <a:gd name="connsiteX4111" fmla="*/ 294161 w 2746400"/>
              <a:gd name="connsiteY4111" fmla="*/ 984729 h 1833421"/>
              <a:gd name="connsiteX4112" fmla="*/ 294468 w 2746400"/>
              <a:gd name="connsiteY4112" fmla="*/ 983984 h 1833421"/>
              <a:gd name="connsiteX4113" fmla="*/ 293128 w 2746400"/>
              <a:gd name="connsiteY4113" fmla="*/ 983907 h 1833421"/>
              <a:gd name="connsiteX4114" fmla="*/ 412694 w 2746400"/>
              <a:gd name="connsiteY4114" fmla="*/ 983868 h 1833421"/>
              <a:gd name="connsiteX4115" fmla="*/ 407298 w 2746400"/>
              <a:gd name="connsiteY4115" fmla="*/ 989838 h 1833421"/>
              <a:gd name="connsiteX4116" fmla="*/ 408944 w 2746400"/>
              <a:gd name="connsiteY4116" fmla="*/ 991426 h 1833421"/>
              <a:gd name="connsiteX4117" fmla="*/ 414780 w 2746400"/>
              <a:gd name="connsiteY4117" fmla="*/ 986088 h 1833421"/>
              <a:gd name="connsiteX4118" fmla="*/ 412694 w 2746400"/>
              <a:gd name="connsiteY4118" fmla="*/ 983868 h 1833421"/>
              <a:gd name="connsiteX4119" fmla="*/ 208021 w 2746400"/>
              <a:gd name="connsiteY4119" fmla="*/ 983409 h 1833421"/>
              <a:gd name="connsiteX4120" fmla="*/ 211710 w 2746400"/>
              <a:gd name="connsiteY4120" fmla="*/ 986528 h 1833421"/>
              <a:gd name="connsiteX4121" fmla="*/ 206682 w 2746400"/>
              <a:gd name="connsiteY4121" fmla="*/ 986548 h 1833421"/>
              <a:gd name="connsiteX4122" fmla="*/ 208021 w 2746400"/>
              <a:gd name="connsiteY4122" fmla="*/ 983409 h 1833421"/>
              <a:gd name="connsiteX4123" fmla="*/ 286145 w 2746400"/>
              <a:gd name="connsiteY4123" fmla="*/ 983065 h 1833421"/>
              <a:gd name="connsiteX4124" fmla="*/ 282204 w 2746400"/>
              <a:gd name="connsiteY4124" fmla="*/ 984979 h 1833421"/>
              <a:gd name="connsiteX4125" fmla="*/ 282912 w 2746400"/>
              <a:gd name="connsiteY4125" fmla="*/ 986414 h 1833421"/>
              <a:gd name="connsiteX4126" fmla="*/ 286853 w 2746400"/>
              <a:gd name="connsiteY4126" fmla="*/ 984519 h 1833421"/>
              <a:gd name="connsiteX4127" fmla="*/ 286145 w 2746400"/>
              <a:gd name="connsiteY4127" fmla="*/ 983065 h 1833421"/>
              <a:gd name="connsiteX4128" fmla="*/ 187608 w 2746400"/>
              <a:gd name="connsiteY4128" fmla="*/ 981534 h 1833421"/>
              <a:gd name="connsiteX4129" fmla="*/ 177447 w 2746400"/>
              <a:gd name="connsiteY4129" fmla="*/ 989169 h 1833421"/>
              <a:gd name="connsiteX4130" fmla="*/ 187608 w 2746400"/>
              <a:gd name="connsiteY4130" fmla="*/ 981534 h 1833421"/>
              <a:gd name="connsiteX4131" fmla="*/ 2523724 w 2746400"/>
              <a:gd name="connsiteY4131" fmla="*/ 981151 h 1833421"/>
              <a:gd name="connsiteX4132" fmla="*/ 2530573 w 2746400"/>
              <a:gd name="connsiteY4132" fmla="*/ 988136 h 1833421"/>
              <a:gd name="connsiteX4133" fmla="*/ 2539876 w 2746400"/>
              <a:gd name="connsiteY4133" fmla="*/ 988419 h 1833421"/>
              <a:gd name="connsiteX4134" fmla="*/ 2539969 w 2746400"/>
              <a:gd name="connsiteY4134" fmla="*/ 988461 h 1833421"/>
              <a:gd name="connsiteX4135" fmla="*/ 2540523 w 2746400"/>
              <a:gd name="connsiteY4135" fmla="*/ 988767 h 1833421"/>
              <a:gd name="connsiteX4136" fmla="*/ 2540006 w 2746400"/>
              <a:gd name="connsiteY4136" fmla="*/ 988423 h 1833421"/>
              <a:gd name="connsiteX4137" fmla="*/ 2539876 w 2746400"/>
              <a:gd name="connsiteY4137" fmla="*/ 988419 h 1833421"/>
              <a:gd name="connsiteX4138" fmla="*/ 245790 w 2746400"/>
              <a:gd name="connsiteY4138" fmla="*/ 980502 h 1833421"/>
              <a:gd name="connsiteX4139" fmla="*/ 247570 w 2746400"/>
              <a:gd name="connsiteY4139" fmla="*/ 981822 h 1833421"/>
              <a:gd name="connsiteX4140" fmla="*/ 245313 w 2746400"/>
              <a:gd name="connsiteY4140" fmla="*/ 984118 h 1833421"/>
              <a:gd name="connsiteX4141" fmla="*/ 242672 w 2746400"/>
              <a:gd name="connsiteY4141" fmla="*/ 982683 h 1833421"/>
              <a:gd name="connsiteX4142" fmla="*/ 245790 w 2746400"/>
              <a:gd name="connsiteY4142" fmla="*/ 980502 h 1833421"/>
              <a:gd name="connsiteX4143" fmla="*/ 55871 w 2746400"/>
              <a:gd name="connsiteY4143" fmla="*/ 978167 h 1833421"/>
              <a:gd name="connsiteX4144" fmla="*/ 57229 w 2746400"/>
              <a:gd name="connsiteY4144" fmla="*/ 978262 h 1833421"/>
              <a:gd name="connsiteX4145" fmla="*/ 56943 w 2746400"/>
              <a:gd name="connsiteY4145" fmla="*/ 979028 h 1833421"/>
              <a:gd name="connsiteX4146" fmla="*/ 55623 w 2746400"/>
              <a:gd name="connsiteY4146" fmla="*/ 978894 h 1833421"/>
              <a:gd name="connsiteX4147" fmla="*/ 55871 w 2746400"/>
              <a:gd name="connsiteY4147" fmla="*/ 978167 h 1833421"/>
              <a:gd name="connsiteX4148" fmla="*/ 348175 w 2746400"/>
              <a:gd name="connsiteY4148" fmla="*/ 976770 h 1833421"/>
              <a:gd name="connsiteX4149" fmla="*/ 348501 w 2746400"/>
              <a:gd name="connsiteY4149" fmla="*/ 977439 h 1833421"/>
              <a:gd name="connsiteX4150" fmla="*/ 348846 w 2746400"/>
              <a:gd name="connsiteY4150" fmla="*/ 976788 h 1833421"/>
              <a:gd name="connsiteX4151" fmla="*/ 157394 w 2746400"/>
              <a:gd name="connsiteY4151" fmla="*/ 975393 h 1833421"/>
              <a:gd name="connsiteX4152" fmla="*/ 159460 w 2746400"/>
              <a:gd name="connsiteY4152" fmla="*/ 977115 h 1833421"/>
              <a:gd name="connsiteX4153" fmla="*/ 151653 w 2746400"/>
              <a:gd name="connsiteY4153" fmla="*/ 981132 h 1833421"/>
              <a:gd name="connsiteX4154" fmla="*/ 157394 w 2746400"/>
              <a:gd name="connsiteY4154" fmla="*/ 975393 h 1833421"/>
              <a:gd name="connsiteX4155" fmla="*/ 441585 w 2746400"/>
              <a:gd name="connsiteY4155" fmla="*/ 974263 h 1833421"/>
              <a:gd name="connsiteX4156" fmla="*/ 439863 w 2746400"/>
              <a:gd name="connsiteY4156" fmla="*/ 975795 h 1833421"/>
              <a:gd name="connsiteX4157" fmla="*/ 440667 w 2746400"/>
              <a:gd name="connsiteY4157" fmla="*/ 977535 h 1833421"/>
              <a:gd name="connsiteX4158" fmla="*/ 442294 w 2746400"/>
              <a:gd name="connsiteY4158" fmla="*/ 975679 h 1833421"/>
              <a:gd name="connsiteX4159" fmla="*/ 441585 w 2746400"/>
              <a:gd name="connsiteY4159" fmla="*/ 974263 h 1833421"/>
              <a:gd name="connsiteX4160" fmla="*/ 427332 w 2746400"/>
              <a:gd name="connsiteY4160" fmla="*/ 973479 h 1833421"/>
              <a:gd name="connsiteX4161" fmla="*/ 420654 w 2746400"/>
              <a:gd name="connsiteY4161" fmla="*/ 977880 h 1833421"/>
              <a:gd name="connsiteX4162" fmla="*/ 421706 w 2746400"/>
              <a:gd name="connsiteY4162" fmla="*/ 979429 h 1833421"/>
              <a:gd name="connsiteX4163" fmla="*/ 428307 w 2746400"/>
              <a:gd name="connsiteY4163" fmla="*/ 974895 h 1833421"/>
              <a:gd name="connsiteX4164" fmla="*/ 427332 w 2746400"/>
              <a:gd name="connsiteY4164" fmla="*/ 973479 h 1833421"/>
              <a:gd name="connsiteX4165" fmla="*/ 371959 w 2746400"/>
              <a:gd name="connsiteY4165" fmla="*/ 972867 h 1833421"/>
              <a:gd name="connsiteX4166" fmla="*/ 370026 w 2746400"/>
              <a:gd name="connsiteY4166" fmla="*/ 977152 h 1833421"/>
              <a:gd name="connsiteX4167" fmla="*/ 368955 w 2746400"/>
              <a:gd name="connsiteY4167" fmla="*/ 981822 h 1833421"/>
              <a:gd name="connsiteX4168" fmla="*/ 368437 w 2746400"/>
              <a:gd name="connsiteY4168" fmla="*/ 992631 h 1833421"/>
              <a:gd name="connsiteX4169" fmla="*/ 370122 w 2746400"/>
              <a:gd name="connsiteY4169" fmla="*/ 992958 h 1833421"/>
              <a:gd name="connsiteX4170" fmla="*/ 380856 w 2746400"/>
              <a:gd name="connsiteY4170" fmla="*/ 979239 h 1833421"/>
              <a:gd name="connsiteX4171" fmla="*/ 376876 w 2746400"/>
              <a:gd name="connsiteY4171" fmla="*/ 973708 h 1833421"/>
              <a:gd name="connsiteX4172" fmla="*/ 371959 w 2746400"/>
              <a:gd name="connsiteY4172" fmla="*/ 972867 h 1833421"/>
              <a:gd name="connsiteX4173" fmla="*/ 104585 w 2746400"/>
              <a:gd name="connsiteY4173" fmla="*/ 971221 h 1833421"/>
              <a:gd name="connsiteX4174" fmla="*/ 95056 w 2746400"/>
              <a:gd name="connsiteY4174" fmla="*/ 982740 h 1833421"/>
              <a:gd name="connsiteX4175" fmla="*/ 92989 w 2746400"/>
              <a:gd name="connsiteY4175" fmla="*/ 987122 h 1833421"/>
              <a:gd name="connsiteX4176" fmla="*/ 91726 w 2746400"/>
              <a:gd name="connsiteY4176" fmla="*/ 986184 h 1833421"/>
              <a:gd name="connsiteX4177" fmla="*/ 94980 w 2746400"/>
              <a:gd name="connsiteY4177" fmla="*/ 982683 h 1833421"/>
              <a:gd name="connsiteX4178" fmla="*/ 104585 w 2746400"/>
              <a:gd name="connsiteY4178" fmla="*/ 971221 h 1833421"/>
              <a:gd name="connsiteX4179" fmla="*/ 119586 w 2746400"/>
              <a:gd name="connsiteY4179" fmla="*/ 970323 h 1833421"/>
              <a:gd name="connsiteX4180" fmla="*/ 120753 w 2746400"/>
              <a:gd name="connsiteY4180" fmla="*/ 972216 h 1833421"/>
              <a:gd name="connsiteX4181" fmla="*/ 118974 w 2746400"/>
              <a:gd name="connsiteY4181" fmla="*/ 976732 h 1833421"/>
              <a:gd name="connsiteX4182" fmla="*/ 116965 w 2746400"/>
              <a:gd name="connsiteY4182" fmla="*/ 972371 h 1833421"/>
              <a:gd name="connsiteX4183" fmla="*/ 119586 w 2746400"/>
              <a:gd name="connsiteY4183" fmla="*/ 970323 h 1833421"/>
              <a:gd name="connsiteX4184" fmla="*/ 93297 w 2746400"/>
              <a:gd name="connsiteY4184" fmla="*/ 969978 h 1833421"/>
              <a:gd name="connsiteX4185" fmla="*/ 93237 w 2746400"/>
              <a:gd name="connsiteY4185" fmla="*/ 970590 h 1833421"/>
              <a:gd name="connsiteX4186" fmla="*/ 92626 w 2746400"/>
              <a:gd name="connsiteY4186" fmla="*/ 970227 h 1833421"/>
              <a:gd name="connsiteX4187" fmla="*/ 313142 w 2746400"/>
              <a:gd name="connsiteY4187" fmla="*/ 969824 h 1833421"/>
              <a:gd name="connsiteX4188" fmla="*/ 307862 w 2746400"/>
              <a:gd name="connsiteY4188" fmla="*/ 982204 h 1833421"/>
              <a:gd name="connsiteX4189" fmla="*/ 313142 w 2746400"/>
              <a:gd name="connsiteY4189" fmla="*/ 969824 h 1833421"/>
              <a:gd name="connsiteX4190" fmla="*/ 468774 w 2746400"/>
              <a:gd name="connsiteY4190" fmla="*/ 969519 h 1833421"/>
              <a:gd name="connsiteX4191" fmla="*/ 460738 w 2746400"/>
              <a:gd name="connsiteY4191" fmla="*/ 980616 h 1833421"/>
              <a:gd name="connsiteX4192" fmla="*/ 474151 w 2746400"/>
              <a:gd name="connsiteY4192" fmla="*/ 982587 h 1833421"/>
              <a:gd name="connsiteX4193" fmla="*/ 485019 w 2746400"/>
              <a:gd name="connsiteY4193" fmla="*/ 979200 h 1833421"/>
              <a:gd name="connsiteX4194" fmla="*/ 489783 w 2746400"/>
              <a:gd name="connsiteY4194" fmla="*/ 970208 h 1833421"/>
              <a:gd name="connsiteX4195" fmla="*/ 468832 w 2746400"/>
              <a:gd name="connsiteY4195" fmla="*/ 975316 h 1833421"/>
              <a:gd name="connsiteX4196" fmla="*/ 470171 w 2746400"/>
              <a:gd name="connsiteY4196" fmla="*/ 970360 h 1833421"/>
              <a:gd name="connsiteX4197" fmla="*/ 468774 w 2746400"/>
              <a:gd name="connsiteY4197" fmla="*/ 969519 h 1833421"/>
              <a:gd name="connsiteX4198" fmla="*/ 2561665 w 2746400"/>
              <a:gd name="connsiteY4198" fmla="*/ 969039 h 1833421"/>
              <a:gd name="connsiteX4199" fmla="*/ 2561876 w 2746400"/>
              <a:gd name="connsiteY4199" fmla="*/ 969690 h 1833421"/>
              <a:gd name="connsiteX4200" fmla="*/ 2562240 w 2746400"/>
              <a:gd name="connsiteY4200" fmla="*/ 969136 h 1833421"/>
              <a:gd name="connsiteX4201" fmla="*/ 2676467 w 2746400"/>
              <a:gd name="connsiteY4201" fmla="*/ 969021 h 1833421"/>
              <a:gd name="connsiteX4202" fmla="*/ 2677098 w 2746400"/>
              <a:gd name="connsiteY4202" fmla="*/ 969117 h 1833421"/>
              <a:gd name="connsiteX4203" fmla="*/ 2676696 w 2746400"/>
              <a:gd name="connsiteY4203" fmla="*/ 969711 h 1833421"/>
              <a:gd name="connsiteX4204" fmla="*/ 283351 w 2746400"/>
              <a:gd name="connsiteY4204" fmla="*/ 968428 h 1833421"/>
              <a:gd name="connsiteX4205" fmla="*/ 282528 w 2746400"/>
              <a:gd name="connsiteY4205" fmla="*/ 973131 h 1833421"/>
              <a:gd name="connsiteX4206" fmla="*/ 282490 w 2746400"/>
              <a:gd name="connsiteY4206" fmla="*/ 973116 h 1833421"/>
              <a:gd name="connsiteX4207" fmla="*/ 277438 w 2746400"/>
              <a:gd name="connsiteY4207" fmla="*/ 981535 h 1833421"/>
              <a:gd name="connsiteX4208" fmla="*/ 282528 w 2746400"/>
              <a:gd name="connsiteY4208" fmla="*/ 973134 h 1833421"/>
              <a:gd name="connsiteX4209" fmla="*/ 282528 w 2746400"/>
              <a:gd name="connsiteY4209" fmla="*/ 973131 h 1833421"/>
              <a:gd name="connsiteX4210" fmla="*/ 289615 w 2746400"/>
              <a:gd name="connsiteY4210" fmla="*/ 976117 h 1833421"/>
              <a:gd name="connsiteX4211" fmla="*/ 296667 w 2746400"/>
              <a:gd name="connsiteY4211" fmla="*/ 974455 h 1833421"/>
              <a:gd name="connsiteX4212" fmla="*/ 283351 w 2746400"/>
              <a:gd name="connsiteY4212" fmla="*/ 968428 h 1833421"/>
              <a:gd name="connsiteX4213" fmla="*/ 437702 w 2746400"/>
              <a:gd name="connsiteY4213" fmla="*/ 966611 h 1833421"/>
              <a:gd name="connsiteX4214" fmla="*/ 436591 w 2746400"/>
              <a:gd name="connsiteY4214" fmla="*/ 967509 h 1833421"/>
              <a:gd name="connsiteX4215" fmla="*/ 437741 w 2746400"/>
              <a:gd name="connsiteY4215" fmla="*/ 968370 h 1833421"/>
              <a:gd name="connsiteX4216" fmla="*/ 438313 w 2746400"/>
              <a:gd name="connsiteY4216" fmla="*/ 967031 h 1833421"/>
              <a:gd name="connsiteX4217" fmla="*/ 437702 w 2746400"/>
              <a:gd name="connsiteY4217" fmla="*/ 966611 h 1833421"/>
              <a:gd name="connsiteX4218" fmla="*/ 213456 w 2746400"/>
              <a:gd name="connsiteY4218" fmla="*/ 964965 h 1833421"/>
              <a:gd name="connsiteX4219" fmla="*/ 213609 w 2746400"/>
              <a:gd name="connsiteY4219" fmla="*/ 967127 h 1833421"/>
              <a:gd name="connsiteX4220" fmla="*/ 217551 w 2746400"/>
              <a:gd name="connsiteY4220" fmla="*/ 966533 h 1833421"/>
              <a:gd name="connsiteX4221" fmla="*/ 217188 w 2746400"/>
              <a:gd name="connsiteY4221" fmla="*/ 965041 h 1833421"/>
              <a:gd name="connsiteX4222" fmla="*/ 213456 w 2746400"/>
              <a:gd name="connsiteY4222" fmla="*/ 964965 h 1833421"/>
              <a:gd name="connsiteX4223" fmla="*/ 456739 w 2746400"/>
              <a:gd name="connsiteY4223" fmla="*/ 963357 h 1833421"/>
              <a:gd name="connsiteX4224" fmla="*/ 452645 w 2746400"/>
              <a:gd name="connsiteY4224" fmla="*/ 963549 h 1833421"/>
              <a:gd name="connsiteX4225" fmla="*/ 447422 w 2746400"/>
              <a:gd name="connsiteY4225" fmla="*/ 971049 h 1833421"/>
              <a:gd name="connsiteX4226" fmla="*/ 449085 w 2746400"/>
              <a:gd name="connsiteY4226" fmla="*/ 972714 h 1833421"/>
              <a:gd name="connsiteX4227" fmla="*/ 456701 w 2746400"/>
              <a:gd name="connsiteY4227" fmla="*/ 967452 h 1833421"/>
              <a:gd name="connsiteX4228" fmla="*/ 456739 w 2746400"/>
              <a:gd name="connsiteY4228" fmla="*/ 963357 h 1833421"/>
              <a:gd name="connsiteX4229" fmla="*/ 2574677 w 2746400"/>
              <a:gd name="connsiteY4229" fmla="*/ 962325 h 1833421"/>
              <a:gd name="connsiteX4230" fmla="*/ 2574025 w 2746400"/>
              <a:gd name="connsiteY4230" fmla="*/ 962496 h 1833421"/>
              <a:gd name="connsiteX4231" fmla="*/ 2574580 w 2746400"/>
              <a:gd name="connsiteY4231" fmla="*/ 962859 h 1833421"/>
              <a:gd name="connsiteX4232" fmla="*/ 28051 w 2746400"/>
              <a:gd name="connsiteY4232" fmla="*/ 961638 h 1833421"/>
              <a:gd name="connsiteX4233" fmla="*/ 28071 w 2746400"/>
              <a:gd name="connsiteY4233" fmla="*/ 961674 h 1833421"/>
              <a:gd name="connsiteX4234" fmla="*/ 28080 w 2746400"/>
              <a:gd name="connsiteY4234" fmla="*/ 961665 h 1833421"/>
              <a:gd name="connsiteX4235" fmla="*/ 28089 w 2746400"/>
              <a:gd name="connsiteY4235" fmla="*/ 961675 h 1833421"/>
              <a:gd name="connsiteX4236" fmla="*/ 27744 w 2746400"/>
              <a:gd name="connsiteY4236" fmla="*/ 962192 h 1833421"/>
              <a:gd name="connsiteX4237" fmla="*/ 28586 w 2746400"/>
              <a:gd name="connsiteY4237" fmla="*/ 961139 h 1833421"/>
              <a:gd name="connsiteX4238" fmla="*/ 28080 w 2746400"/>
              <a:gd name="connsiteY4238" fmla="*/ 961665 h 1833421"/>
              <a:gd name="connsiteX4239" fmla="*/ 28052 w 2746400"/>
              <a:gd name="connsiteY4239" fmla="*/ 961636 h 1833421"/>
              <a:gd name="connsiteX4240" fmla="*/ 28051 w 2746400"/>
              <a:gd name="connsiteY4240" fmla="*/ 961638 h 1833421"/>
              <a:gd name="connsiteX4241" fmla="*/ 28050 w 2746400"/>
              <a:gd name="connsiteY4241" fmla="*/ 961637 h 1833421"/>
              <a:gd name="connsiteX4242" fmla="*/ 223329 w 2746400"/>
              <a:gd name="connsiteY4242" fmla="*/ 958689 h 1833421"/>
              <a:gd name="connsiteX4243" fmla="*/ 220861 w 2746400"/>
              <a:gd name="connsiteY4243" fmla="*/ 958957 h 1833421"/>
              <a:gd name="connsiteX4244" fmla="*/ 221646 w 2746400"/>
              <a:gd name="connsiteY4244" fmla="*/ 960927 h 1833421"/>
              <a:gd name="connsiteX4245" fmla="*/ 224037 w 2746400"/>
              <a:gd name="connsiteY4245" fmla="*/ 960468 h 1833421"/>
              <a:gd name="connsiteX4246" fmla="*/ 223329 w 2746400"/>
              <a:gd name="connsiteY4246" fmla="*/ 958689 h 1833421"/>
              <a:gd name="connsiteX4247" fmla="*/ 167267 w 2746400"/>
              <a:gd name="connsiteY4247" fmla="*/ 958364 h 1833421"/>
              <a:gd name="connsiteX4248" fmla="*/ 162254 w 2746400"/>
              <a:gd name="connsiteY4248" fmla="*/ 970513 h 1833421"/>
              <a:gd name="connsiteX4249" fmla="*/ 166616 w 2746400"/>
              <a:gd name="connsiteY4249" fmla="*/ 965520 h 1833421"/>
              <a:gd name="connsiteX4250" fmla="*/ 167267 w 2746400"/>
              <a:gd name="connsiteY4250" fmla="*/ 958364 h 1833421"/>
              <a:gd name="connsiteX4251" fmla="*/ 2554012 w 2746400"/>
              <a:gd name="connsiteY4251" fmla="*/ 957503 h 1833421"/>
              <a:gd name="connsiteX4252" fmla="*/ 2539872 w 2746400"/>
              <a:gd name="connsiteY4252" fmla="*/ 960584 h 1833421"/>
              <a:gd name="connsiteX4253" fmla="*/ 2542628 w 2746400"/>
              <a:gd name="connsiteY4253" fmla="*/ 964276 h 1833421"/>
              <a:gd name="connsiteX4254" fmla="*/ 2559332 w 2746400"/>
              <a:gd name="connsiteY4254" fmla="*/ 965577 h 1833421"/>
              <a:gd name="connsiteX4255" fmla="*/ 2560192 w 2746400"/>
              <a:gd name="connsiteY4255" fmla="*/ 963339 h 1833421"/>
              <a:gd name="connsiteX4256" fmla="*/ 2554012 w 2746400"/>
              <a:gd name="connsiteY4256" fmla="*/ 957503 h 1833421"/>
              <a:gd name="connsiteX4257" fmla="*/ 487736 w 2746400"/>
              <a:gd name="connsiteY4257" fmla="*/ 957330 h 1833421"/>
              <a:gd name="connsiteX4258" fmla="*/ 487180 w 2746400"/>
              <a:gd name="connsiteY4258" fmla="*/ 957828 h 1833421"/>
              <a:gd name="connsiteX4259" fmla="*/ 487203 w 2746400"/>
              <a:gd name="connsiteY4259" fmla="*/ 957914 h 1833421"/>
              <a:gd name="connsiteX4260" fmla="*/ 483106 w 2746400"/>
              <a:gd name="connsiteY4260" fmla="*/ 969461 h 1833421"/>
              <a:gd name="connsiteX4261" fmla="*/ 489094 w 2746400"/>
              <a:gd name="connsiteY4261" fmla="*/ 965252 h 1833421"/>
              <a:gd name="connsiteX4262" fmla="*/ 487203 w 2746400"/>
              <a:gd name="connsiteY4262" fmla="*/ 957914 h 1833421"/>
              <a:gd name="connsiteX4263" fmla="*/ 487219 w 2746400"/>
              <a:gd name="connsiteY4263" fmla="*/ 957867 h 1833421"/>
              <a:gd name="connsiteX4264" fmla="*/ 497398 w 2746400"/>
              <a:gd name="connsiteY4264" fmla="*/ 957311 h 1833421"/>
              <a:gd name="connsiteX4265" fmla="*/ 495753 w 2746400"/>
              <a:gd name="connsiteY4265" fmla="*/ 960142 h 1833421"/>
              <a:gd name="connsiteX4266" fmla="*/ 500574 w 2746400"/>
              <a:gd name="connsiteY4266" fmla="*/ 962478 h 1833421"/>
              <a:gd name="connsiteX4267" fmla="*/ 501703 w 2746400"/>
              <a:gd name="connsiteY4267" fmla="*/ 960621 h 1833421"/>
              <a:gd name="connsiteX4268" fmla="*/ 497398 w 2746400"/>
              <a:gd name="connsiteY4268" fmla="*/ 957311 h 1833421"/>
              <a:gd name="connsiteX4269" fmla="*/ 321120 w 2746400"/>
              <a:gd name="connsiteY4269" fmla="*/ 956795 h 1833421"/>
              <a:gd name="connsiteX4270" fmla="*/ 320412 w 2746400"/>
              <a:gd name="connsiteY4270" fmla="*/ 957043 h 1833421"/>
              <a:gd name="connsiteX4271" fmla="*/ 321044 w 2746400"/>
              <a:gd name="connsiteY4271" fmla="*/ 958248 h 1833421"/>
              <a:gd name="connsiteX4272" fmla="*/ 321714 w 2746400"/>
              <a:gd name="connsiteY4272" fmla="*/ 958038 h 1833421"/>
              <a:gd name="connsiteX4273" fmla="*/ 321120 w 2746400"/>
              <a:gd name="connsiteY4273" fmla="*/ 956795 h 1833421"/>
              <a:gd name="connsiteX4274" fmla="*/ 2593178 w 2746400"/>
              <a:gd name="connsiteY4274" fmla="*/ 952739 h 1833421"/>
              <a:gd name="connsiteX4275" fmla="*/ 2602036 w 2746400"/>
              <a:gd name="connsiteY4275" fmla="*/ 952739 h 1833421"/>
              <a:gd name="connsiteX4276" fmla="*/ 2593217 w 2746400"/>
              <a:gd name="connsiteY4276" fmla="*/ 954864 h 1833421"/>
              <a:gd name="connsiteX4277" fmla="*/ 2593178 w 2746400"/>
              <a:gd name="connsiteY4277" fmla="*/ 952739 h 1833421"/>
              <a:gd name="connsiteX4278" fmla="*/ 2524613 w 2746400"/>
              <a:gd name="connsiteY4278" fmla="*/ 952113 h 1833421"/>
              <a:gd name="connsiteX4279" fmla="*/ 2516644 w 2746400"/>
              <a:gd name="connsiteY4279" fmla="*/ 956221 h 1833421"/>
              <a:gd name="connsiteX4280" fmla="*/ 2534706 w 2746400"/>
              <a:gd name="connsiteY4280" fmla="*/ 960429 h 1833421"/>
              <a:gd name="connsiteX4281" fmla="*/ 2531951 w 2746400"/>
              <a:gd name="connsiteY4281" fmla="*/ 953044 h 1833421"/>
              <a:gd name="connsiteX4282" fmla="*/ 2524613 w 2746400"/>
              <a:gd name="connsiteY4282" fmla="*/ 952113 h 1833421"/>
              <a:gd name="connsiteX4283" fmla="*/ 151501 w 2746400"/>
              <a:gd name="connsiteY4283" fmla="*/ 951648 h 1833421"/>
              <a:gd name="connsiteX4284" fmla="*/ 151749 w 2746400"/>
              <a:gd name="connsiteY4284" fmla="*/ 952298 h 1833421"/>
              <a:gd name="connsiteX4285" fmla="*/ 151137 w 2746400"/>
              <a:gd name="connsiteY4285" fmla="*/ 952240 h 1833421"/>
              <a:gd name="connsiteX4286" fmla="*/ 286393 w 2746400"/>
              <a:gd name="connsiteY4286" fmla="*/ 951609 h 1833421"/>
              <a:gd name="connsiteX4287" fmla="*/ 284497 w 2746400"/>
              <a:gd name="connsiteY4287" fmla="*/ 955812 h 1833421"/>
              <a:gd name="connsiteX4288" fmla="*/ 284403 w 2746400"/>
              <a:gd name="connsiteY4288" fmla="*/ 955914 h 1833421"/>
              <a:gd name="connsiteX4289" fmla="*/ 284097 w 2746400"/>
              <a:gd name="connsiteY4289" fmla="*/ 956469 h 1833421"/>
              <a:gd name="connsiteX4290" fmla="*/ 284442 w 2746400"/>
              <a:gd name="connsiteY4290" fmla="*/ 955934 h 1833421"/>
              <a:gd name="connsiteX4291" fmla="*/ 284497 w 2746400"/>
              <a:gd name="connsiteY4291" fmla="*/ 955812 h 1833421"/>
              <a:gd name="connsiteX4292" fmla="*/ 287618 w 2746400"/>
              <a:gd name="connsiteY4292" fmla="*/ 952432 h 1833421"/>
              <a:gd name="connsiteX4293" fmla="*/ 286393 w 2746400"/>
              <a:gd name="connsiteY4293" fmla="*/ 951609 h 1833421"/>
              <a:gd name="connsiteX4294" fmla="*/ 176317 w 2746400"/>
              <a:gd name="connsiteY4294" fmla="*/ 951284 h 1833421"/>
              <a:gd name="connsiteX4295" fmla="*/ 179167 w 2746400"/>
              <a:gd name="connsiteY4295" fmla="*/ 952489 h 1833421"/>
              <a:gd name="connsiteX4296" fmla="*/ 175801 w 2746400"/>
              <a:gd name="connsiteY4296" fmla="*/ 954900 h 1833421"/>
              <a:gd name="connsiteX4297" fmla="*/ 174480 w 2746400"/>
              <a:gd name="connsiteY4297" fmla="*/ 953178 h 1833421"/>
              <a:gd name="connsiteX4298" fmla="*/ 176317 w 2746400"/>
              <a:gd name="connsiteY4298" fmla="*/ 951284 h 1833421"/>
              <a:gd name="connsiteX4299" fmla="*/ 508783 w 2746400"/>
              <a:gd name="connsiteY4299" fmla="*/ 949677 h 1833421"/>
              <a:gd name="connsiteX4300" fmla="*/ 508228 w 2746400"/>
              <a:gd name="connsiteY4300" fmla="*/ 950174 h 1833421"/>
              <a:gd name="connsiteX4301" fmla="*/ 507731 w 2746400"/>
              <a:gd name="connsiteY4301" fmla="*/ 950710 h 1833421"/>
              <a:gd name="connsiteX4302" fmla="*/ 508266 w 2746400"/>
              <a:gd name="connsiteY4302" fmla="*/ 950213 h 1833421"/>
              <a:gd name="connsiteX4303" fmla="*/ 2555523 w 2746400"/>
              <a:gd name="connsiteY4303" fmla="*/ 948949 h 1833421"/>
              <a:gd name="connsiteX4304" fmla="*/ 2554873 w 2746400"/>
              <a:gd name="connsiteY4304" fmla="*/ 949141 h 1833421"/>
              <a:gd name="connsiteX4305" fmla="*/ 2555428 w 2746400"/>
              <a:gd name="connsiteY4305" fmla="*/ 949504 h 1833421"/>
              <a:gd name="connsiteX4306" fmla="*/ 1415237 w 2746400"/>
              <a:gd name="connsiteY4306" fmla="*/ 948930 h 1833421"/>
              <a:gd name="connsiteX4307" fmla="*/ 1414644 w 2746400"/>
              <a:gd name="connsiteY4307" fmla="*/ 949180 h 1833421"/>
              <a:gd name="connsiteX4308" fmla="*/ 1415237 w 2746400"/>
              <a:gd name="connsiteY4308" fmla="*/ 949447 h 1833421"/>
              <a:gd name="connsiteX4309" fmla="*/ 194494 w 2746400"/>
              <a:gd name="connsiteY4309" fmla="*/ 946348 h 1833421"/>
              <a:gd name="connsiteX4310" fmla="*/ 189576 w 2746400"/>
              <a:gd name="connsiteY4310" fmla="*/ 956891 h 1833421"/>
              <a:gd name="connsiteX4311" fmla="*/ 194494 w 2746400"/>
              <a:gd name="connsiteY4311" fmla="*/ 946348 h 1833421"/>
              <a:gd name="connsiteX4312" fmla="*/ 366294 w 2746400"/>
              <a:gd name="connsiteY4312" fmla="*/ 944931 h 1833421"/>
              <a:gd name="connsiteX4313" fmla="*/ 363329 w 2746400"/>
              <a:gd name="connsiteY4313" fmla="*/ 947878 h 1833421"/>
              <a:gd name="connsiteX4314" fmla="*/ 365931 w 2746400"/>
              <a:gd name="connsiteY4314" fmla="*/ 950060 h 1833421"/>
              <a:gd name="connsiteX4315" fmla="*/ 368208 w 2746400"/>
              <a:gd name="connsiteY4315" fmla="*/ 946577 h 1833421"/>
              <a:gd name="connsiteX4316" fmla="*/ 366294 w 2746400"/>
              <a:gd name="connsiteY4316" fmla="*/ 944931 h 1833421"/>
              <a:gd name="connsiteX4317" fmla="*/ 2569185 w 2746400"/>
              <a:gd name="connsiteY4317" fmla="*/ 944913 h 1833421"/>
              <a:gd name="connsiteX4318" fmla="*/ 2568878 w 2746400"/>
              <a:gd name="connsiteY4318" fmla="*/ 945965 h 1833421"/>
              <a:gd name="connsiteX4319" fmla="*/ 2572433 w 2746400"/>
              <a:gd name="connsiteY4319" fmla="*/ 946339 h 1833421"/>
              <a:gd name="connsiteX4320" fmla="*/ 2572495 w 2746400"/>
              <a:gd name="connsiteY4320" fmla="*/ 946366 h 1833421"/>
              <a:gd name="connsiteX4321" fmla="*/ 2578235 w 2746400"/>
              <a:gd name="connsiteY4321" fmla="*/ 946366 h 1833421"/>
              <a:gd name="connsiteX4322" fmla="*/ 2578312 w 2746400"/>
              <a:gd name="connsiteY4322" fmla="*/ 946310 h 1833421"/>
              <a:gd name="connsiteX4323" fmla="*/ 2578216 w 2746400"/>
              <a:gd name="connsiteY4323" fmla="*/ 946347 h 1833421"/>
              <a:gd name="connsiteX4324" fmla="*/ 2572514 w 2746400"/>
              <a:gd name="connsiteY4324" fmla="*/ 946347 h 1833421"/>
              <a:gd name="connsiteX4325" fmla="*/ 2572433 w 2746400"/>
              <a:gd name="connsiteY4325" fmla="*/ 946339 h 1833421"/>
              <a:gd name="connsiteX4326" fmla="*/ 2651324 w 2746400"/>
              <a:gd name="connsiteY4326" fmla="*/ 943669 h 1833421"/>
              <a:gd name="connsiteX4327" fmla="*/ 2640132 w 2746400"/>
              <a:gd name="connsiteY4327" fmla="*/ 959379 h 1833421"/>
              <a:gd name="connsiteX4328" fmla="*/ 2651324 w 2746400"/>
              <a:gd name="connsiteY4328" fmla="*/ 943669 h 1833421"/>
              <a:gd name="connsiteX4329" fmla="*/ 2544099 w 2746400"/>
              <a:gd name="connsiteY4329" fmla="*/ 943159 h 1833421"/>
              <a:gd name="connsiteX4330" fmla="*/ 2537423 w 2746400"/>
              <a:gd name="connsiteY4330" fmla="*/ 943783 h 1833421"/>
              <a:gd name="connsiteX4331" fmla="*/ 2539087 w 2746400"/>
              <a:gd name="connsiteY4331" fmla="*/ 949696 h 1833421"/>
              <a:gd name="connsiteX4332" fmla="*/ 2549842 w 2746400"/>
              <a:gd name="connsiteY4332" fmla="*/ 947343 h 1833421"/>
              <a:gd name="connsiteX4333" fmla="*/ 2544099 w 2746400"/>
              <a:gd name="connsiteY4333" fmla="*/ 943159 h 1833421"/>
              <a:gd name="connsiteX4334" fmla="*/ 425398 w 2746400"/>
              <a:gd name="connsiteY4334" fmla="*/ 942961 h 1833421"/>
              <a:gd name="connsiteX4335" fmla="*/ 413421 w 2746400"/>
              <a:gd name="connsiteY4335" fmla="*/ 954001 h 1833421"/>
              <a:gd name="connsiteX4336" fmla="*/ 422163 w 2746400"/>
              <a:gd name="connsiteY4336" fmla="*/ 953982 h 1833421"/>
              <a:gd name="connsiteX4337" fmla="*/ 422146 w 2746400"/>
              <a:gd name="connsiteY4337" fmla="*/ 954039 h 1833421"/>
              <a:gd name="connsiteX4338" fmla="*/ 422175 w 2746400"/>
              <a:gd name="connsiteY4338" fmla="*/ 954036 h 1833421"/>
              <a:gd name="connsiteX4339" fmla="*/ 420558 w 2746400"/>
              <a:gd name="connsiteY4339" fmla="*/ 963567 h 1833421"/>
              <a:gd name="connsiteX4340" fmla="*/ 432594 w 2746400"/>
              <a:gd name="connsiteY4340" fmla="*/ 953101 h 1833421"/>
              <a:gd name="connsiteX4341" fmla="*/ 422175 w 2746400"/>
              <a:gd name="connsiteY4341" fmla="*/ 954036 h 1833421"/>
              <a:gd name="connsiteX4342" fmla="*/ 422184 w 2746400"/>
              <a:gd name="connsiteY4342" fmla="*/ 953982 h 1833421"/>
              <a:gd name="connsiteX4343" fmla="*/ 422163 w 2746400"/>
              <a:gd name="connsiteY4343" fmla="*/ 953982 h 1833421"/>
              <a:gd name="connsiteX4344" fmla="*/ 382424 w 2746400"/>
              <a:gd name="connsiteY4344" fmla="*/ 940397 h 1833421"/>
              <a:gd name="connsiteX4345" fmla="*/ 379401 w 2746400"/>
              <a:gd name="connsiteY4345" fmla="*/ 942885 h 1833421"/>
              <a:gd name="connsiteX4346" fmla="*/ 381123 w 2746400"/>
              <a:gd name="connsiteY4346" fmla="*/ 944454 h 1833421"/>
              <a:gd name="connsiteX4347" fmla="*/ 383382 w 2746400"/>
              <a:gd name="connsiteY4347" fmla="*/ 941469 h 1833421"/>
              <a:gd name="connsiteX4348" fmla="*/ 382424 w 2746400"/>
              <a:gd name="connsiteY4348" fmla="*/ 940397 h 1833421"/>
              <a:gd name="connsiteX4349" fmla="*/ 131353 w 2746400"/>
              <a:gd name="connsiteY4349" fmla="*/ 938694 h 1833421"/>
              <a:gd name="connsiteX4350" fmla="*/ 131372 w 2746400"/>
              <a:gd name="connsiteY4350" fmla="*/ 938733 h 1833421"/>
              <a:gd name="connsiteX4351" fmla="*/ 131027 w 2746400"/>
              <a:gd name="connsiteY4351" fmla="*/ 939269 h 1833421"/>
              <a:gd name="connsiteX4352" fmla="*/ 131353 w 2746400"/>
              <a:gd name="connsiteY4352" fmla="*/ 938694 h 1833421"/>
              <a:gd name="connsiteX4353" fmla="*/ 202817 w 2746400"/>
              <a:gd name="connsiteY4353" fmla="*/ 938427 h 1833421"/>
              <a:gd name="connsiteX4354" fmla="*/ 203430 w 2746400"/>
              <a:gd name="connsiteY4354" fmla="*/ 938522 h 1833421"/>
              <a:gd name="connsiteX4355" fmla="*/ 203046 w 2746400"/>
              <a:gd name="connsiteY4355" fmla="*/ 939096 h 1833421"/>
              <a:gd name="connsiteX4356" fmla="*/ 491888 w 2746400"/>
              <a:gd name="connsiteY4356" fmla="*/ 937623 h 1833421"/>
              <a:gd name="connsiteX4357" fmla="*/ 482513 w 2746400"/>
              <a:gd name="connsiteY4357" fmla="*/ 943917 h 1833421"/>
              <a:gd name="connsiteX4358" fmla="*/ 468155 w 2746400"/>
              <a:gd name="connsiteY4358" fmla="*/ 952086 h 1833421"/>
              <a:gd name="connsiteX4359" fmla="*/ 468066 w 2746400"/>
              <a:gd name="connsiteY4359" fmla="*/ 952088 h 1833421"/>
              <a:gd name="connsiteX4360" fmla="*/ 467741 w 2746400"/>
              <a:gd name="connsiteY4360" fmla="*/ 952662 h 1833421"/>
              <a:gd name="connsiteX4361" fmla="*/ 468085 w 2746400"/>
              <a:gd name="connsiteY4361" fmla="*/ 952126 h 1833421"/>
              <a:gd name="connsiteX4362" fmla="*/ 468155 w 2746400"/>
              <a:gd name="connsiteY4362" fmla="*/ 952086 h 1833421"/>
              <a:gd name="connsiteX4363" fmla="*/ 475624 w 2746400"/>
              <a:gd name="connsiteY4363" fmla="*/ 951992 h 1833421"/>
              <a:gd name="connsiteX4364" fmla="*/ 491888 w 2746400"/>
              <a:gd name="connsiteY4364" fmla="*/ 937623 h 1833421"/>
              <a:gd name="connsiteX4365" fmla="*/ 2552002 w 2746400"/>
              <a:gd name="connsiteY4365" fmla="*/ 936895 h 1833421"/>
              <a:gd name="connsiteX4366" fmla="*/ 2551621 w 2746400"/>
              <a:gd name="connsiteY4366" fmla="*/ 938063 h 1833421"/>
              <a:gd name="connsiteX4367" fmla="*/ 2556844 w 2746400"/>
              <a:gd name="connsiteY4367" fmla="*/ 940072 h 1833421"/>
              <a:gd name="connsiteX4368" fmla="*/ 2557494 w 2746400"/>
              <a:gd name="connsiteY4368" fmla="*/ 938292 h 1833421"/>
              <a:gd name="connsiteX4369" fmla="*/ 2552002 w 2746400"/>
              <a:gd name="connsiteY4369" fmla="*/ 936895 h 1833421"/>
              <a:gd name="connsiteX4370" fmla="*/ 133267 w 2746400"/>
              <a:gd name="connsiteY4370" fmla="*/ 936763 h 1833421"/>
              <a:gd name="connsiteX4371" fmla="*/ 133293 w 2746400"/>
              <a:gd name="connsiteY4371" fmla="*/ 936789 h 1833421"/>
              <a:gd name="connsiteX4372" fmla="*/ 133305 w 2746400"/>
              <a:gd name="connsiteY4372" fmla="*/ 936801 h 1833421"/>
              <a:gd name="connsiteX4373" fmla="*/ 131392 w 2746400"/>
              <a:gd name="connsiteY4373" fmla="*/ 938714 h 1833421"/>
              <a:gd name="connsiteX4374" fmla="*/ 131353 w 2746400"/>
              <a:gd name="connsiteY4374" fmla="*/ 938676 h 1833421"/>
              <a:gd name="connsiteX4375" fmla="*/ 133353 w 2746400"/>
              <a:gd name="connsiteY4375" fmla="*/ 936675 h 1833421"/>
              <a:gd name="connsiteX4376" fmla="*/ 133305 w 2746400"/>
              <a:gd name="connsiteY4376" fmla="*/ 936801 h 1833421"/>
              <a:gd name="connsiteX4377" fmla="*/ 133293 w 2746400"/>
              <a:gd name="connsiteY4377" fmla="*/ 936789 h 1833421"/>
              <a:gd name="connsiteX4378" fmla="*/ 133267 w 2746400"/>
              <a:gd name="connsiteY4378" fmla="*/ 936762 h 1833421"/>
              <a:gd name="connsiteX4379" fmla="*/ 133267 w 2746400"/>
              <a:gd name="connsiteY4379" fmla="*/ 936763 h 1833421"/>
              <a:gd name="connsiteX4380" fmla="*/ 133266 w 2746400"/>
              <a:gd name="connsiteY4380" fmla="*/ 936762 h 1833421"/>
              <a:gd name="connsiteX4381" fmla="*/ 396985 w 2746400"/>
              <a:gd name="connsiteY4381" fmla="*/ 936360 h 1833421"/>
              <a:gd name="connsiteX4382" fmla="*/ 391564 w 2746400"/>
              <a:gd name="connsiteY4382" fmla="*/ 942525 h 1833421"/>
              <a:gd name="connsiteX4383" fmla="*/ 391533 w 2746400"/>
              <a:gd name="connsiteY4383" fmla="*/ 942521 h 1833421"/>
              <a:gd name="connsiteX4384" fmla="*/ 391521 w 2746400"/>
              <a:gd name="connsiteY4384" fmla="*/ 942565 h 1833421"/>
              <a:gd name="connsiteX4385" fmla="*/ 381372 w 2746400"/>
              <a:gd name="connsiteY4385" fmla="*/ 950787 h 1833421"/>
              <a:gd name="connsiteX4386" fmla="*/ 389473 w 2746400"/>
              <a:gd name="connsiteY4386" fmla="*/ 950084 h 1833421"/>
              <a:gd name="connsiteX4387" fmla="*/ 391521 w 2746400"/>
              <a:gd name="connsiteY4387" fmla="*/ 942565 h 1833421"/>
              <a:gd name="connsiteX4388" fmla="*/ 391552 w 2746400"/>
              <a:gd name="connsiteY4388" fmla="*/ 942540 h 1833421"/>
              <a:gd name="connsiteX4389" fmla="*/ 391564 w 2746400"/>
              <a:gd name="connsiteY4389" fmla="*/ 942525 h 1833421"/>
              <a:gd name="connsiteX4390" fmla="*/ 403089 w 2746400"/>
              <a:gd name="connsiteY4390" fmla="*/ 944205 h 1833421"/>
              <a:gd name="connsiteX4391" fmla="*/ 403816 w 2746400"/>
              <a:gd name="connsiteY4391" fmla="*/ 942674 h 1833421"/>
              <a:gd name="connsiteX4392" fmla="*/ 396985 w 2746400"/>
              <a:gd name="connsiteY4392" fmla="*/ 936360 h 1833421"/>
              <a:gd name="connsiteX4393" fmla="*/ 134452 w 2746400"/>
              <a:gd name="connsiteY4393" fmla="*/ 933720 h 1833421"/>
              <a:gd name="connsiteX4394" fmla="*/ 135581 w 2746400"/>
              <a:gd name="connsiteY4394" fmla="*/ 934390 h 1833421"/>
              <a:gd name="connsiteX4395" fmla="*/ 133353 w 2746400"/>
              <a:gd name="connsiteY4395" fmla="*/ 936675 h 1833421"/>
              <a:gd name="connsiteX4396" fmla="*/ 2660490 w 2746400"/>
              <a:gd name="connsiteY4396" fmla="*/ 932955 h 1833421"/>
              <a:gd name="connsiteX4397" fmla="*/ 2660527 w 2746400"/>
              <a:gd name="connsiteY4397" fmla="*/ 932994 h 1833421"/>
              <a:gd name="connsiteX4398" fmla="*/ 2656990 w 2746400"/>
              <a:gd name="connsiteY4398" fmla="*/ 939575 h 1833421"/>
              <a:gd name="connsiteX4399" fmla="*/ 2660490 w 2746400"/>
              <a:gd name="connsiteY4399" fmla="*/ 932955 h 1833421"/>
              <a:gd name="connsiteX4400" fmla="*/ 2660590 w 2746400"/>
              <a:gd name="connsiteY4400" fmla="*/ 932894 h 1833421"/>
              <a:gd name="connsiteX4401" fmla="*/ 2660529 w 2746400"/>
              <a:gd name="connsiteY4401" fmla="*/ 932994 h 1833421"/>
              <a:gd name="connsiteX4402" fmla="*/ 2660490 w 2746400"/>
              <a:gd name="connsiteY4402" fmla="*/ 932955 h 1833421"/>
              <a:gd name="connsiteX4403" fmla="*/ 438697 w 2746400"/>
              <a:gd name="connsiteY4403" fmla="*/ 930218 h 1833421"/>
              <a:gd name="connsiteX4404" fmla="*/ 432019 w 2746400"/>
              <a:gd name="connsiteY4404" fmla="*/ 942061 h 1833421"/>
              <a:gd name="connsiteX4405" fmla="*/ 438697 w 2746400"/>
              <a:gd name="connsiteY4405" fmla="*/ 930218 h 1833421"/>
              <a:gd name="connsiteX4406" fmla="*/ 2602534 w 2746400"/>
              <a:gd name="connsiteY4406" fmla="*/ 929912 h 1833421"/>
              <a:gd name="connsiteX4407" fmla="*/ 2603605 w 2746400"/>
              <a:gd name="connsiteY4407" fmla="*/ 930659 h 1833421"/>
              <a:gd name="connsiteX4408" fmla="*/ 2602515 w 2746400"/>
              <a:gd name="connsiteY4408" fmla="*/ 931634 h 1833421"/>
              <a:gd name="connsiteX4409" fmla="*/ 2601960 w 2746400"/>
              <a:gd name="connsiteY4409" fmla="*/ 930390 h 1833421"/>
              <a:gd name="connsiteX4410" fmla="*/ 2602534 w 2746400"/>
              <a:gd name="connsiteY4410" fmla="*/ 929912 h 1833421"/>
              <a:gd name="connsiteX4411" fmla="*/ 383419 w 2746400"/>
              <a:gd name="connsiteY4411" fmla="*/ 929835 h 1833421"/>
              <a:gd name="connsiteX4412" fmla="*/ 378139 w 2746400"/>
              <a:gd name="connsiteY4412" fmla="*/ 934886 h 1833421"/>
              <a:gd name="connsiteX4413" fmla="*/ 374313 w 2746400"/>
              <a:gd name="connsiteY4413" fmla="*/ 938694 h 1833421"/>
              <a:gd name="connsiteX4414" fmla="*/ 374178 w 2746400"/>
              <a:gd name="connsiteY4414" fmla="*/ 938790 h 1833421"/>
              <a:gd name="connsiteX4415" fmla="*/ 374331 w 2746400"/>
              <a:gd name="connsiteY4415" fmla="*/ 938733 h 1833421"/>
              <a:gd name="connsiteX4416" fmla="*/ 378139 w 2746400"/>
              <a:gd name="connsiteY4416" fmla="*/ 934886 h 1833421"/>
              <a:gd name="connsiteX4417" fmla="*/ 384759 w 2746400"/>
              <a:gd name="connsiteY4417" fmla="*/ 931500 h 1833421"/>
              <a:gd name="connsiteX4418" fmla="*/ 383419 w 2746400"/>
              <a:gd name="connsiteY4418" fmla="*/ 929835 h 1833421"/>
              <a:gd name="connsiteX4419" fmla="*/ 313467 w 2746400"/>
              <a:gd name="connsiteY4419" fmla="*/ 928592 h 1833421"/>
              <a:gd name="connsiteX4420" fmla="*/ 313104 w 2746400"/>
              <a:gd name="connsiteY4420" fmla="*/ 929127 h 1833421"/>
              <a:gd name="connsiteX4421" fmla="*/ 311190 w 2746400"/>
              <a:gd name="connsiteY4421" fmla="*/ 931041 h 1833421"/>
              <a:gd name="connsiteX4422" fmla="*/ 309277 w 2746400"/>
              <a:gd name="connsiteY4422" fmla="*/ 932954 h 1833421"/>
              <a:gd name="connsiteX4423" fmla="*/ 307344 w 2746400"/>
              <a:gd name="connsiteY4423" fmla="*/ 934867 h 1833421"/>
              <a:gd name="connsiteX4424" fmla="*/ 307309 w 2746400"/>
              <a:gd name="connsiteY4424" fmla="*/ 934941 h 1833421"/>
              <a:gd name="connsiteX4425" fmla="*/ 299412 w 2746400"/>
              <a:gd name="connsiteY4425" fmla="*/ 940868 h 1833421"/>
              <a:gd name="connsiteX4426" fmla="*/ 293664 w 2746400"/>
              <a:gd name="connsiteY4426" fmla="*/ 949046 h 1833421"/>
              <a:gd name="connsiteX4427" fmla="*/ 302865 w 2746400"/>
              <a:gd name="connsiteY4427" fmla="*/ 944289 h 1833421"/>
              <a:gd name="connsiteX4428" fmla="*/ 307309 w 2746400"/>
              <a:gd name="connsiteY4428" fmla="*/ 934941 h 1833421"/>
              <a:gd name="connsiteX4429" fmla="*/ 307383 w 2746400"/>
              <a:gd name="connsiteY4429" fmla="*/ 934886 h 1833421"/>
              <a:gd name="connsiteX4430" fmla="*/ 309315 w 2746400"/>
              <a:gd name="connsiteY4430" fmla="*/ 932973 h 1833421"/>
              <a:gd name="connsiteX4431" fmla="*/ 311229 w 2746400"/>
              <a:gd name="connsiteY4431" fmla="*/ 931060 h 1833421"/>
              <a:gd name="connsiteX4432" fmla="*/ 313142 w 2746400"/>
              <a:gd name="connsiteY4432" fmla="*/ 929146 h 1833421"/>
              <a:gd name="connsiteX4433" fmla="*/ 313467 w 2746400"/>
              <a:gd name="connsiteY4433" fmla="*/ 928592 h 1833421"/>
              <a:gd name="connsiteX4434" fmla="*/ 2558316 w 2746400"/>
              <a:gd name="connsiteY4434" fmla="*/ 926870 h 1833421"/>
              <a:gd name="connsiteX4435" fmla="*/ 2558565 w 2746400"/>
              <a:gd name="connsiteY4435" fmla="*/ 928248 h 1833421"/>
              <a:gd name="connsiteX4436" fmla="*/ 2559312 w 2746400"/>
              <a:gd name="connsiteY4436" fmla="*/ 928229 h 1833421"/>
              <a:gd name="connsiteX4437" fmla="*/ 2559082 w 2746400"/>
              <a:gd name="connsiteY4437" fmla="*/ 926870 h 1833421"/>
              <a:gd name="connsiteX4438" fmla="*/ 2558316 w 2746400"/>
              <a:gd name="connsiteY4438" fmla="*/ 926870 h 1833421"/>
              <a:gd name="connsiteX4439" fmla="*/ 188141 w 2746400"/>
              <a:gd name="connsiteY4439" fmla="*/ 925683 h 1833421"/>
              <a:gd name="connsiteX4440" fmla="*/ 196540 w 2746400"/>
              <a:gd name="connsiteY4440" fmla="*/ 936648 h 1833421"/>
              <a:gd name="connsiteX4441" fmla="*/ 182133 w 2746400"/>
              <a:gd name="connsiteY4441" fmla="*/ 948720 h 1833421"/>
              <a:gd name="connsiteX4442" fmla="*/ 188122 w 2746400"/>
              <a:gd name="connsiteY4442" fmla="*/ 941106 h 1833421"/>
              <a:gd name="connsiteX4443" fmla="*/ 188141 w 2746400"/>
              <a:gd name="connsiteY4443" fmla="*/ 925683 h 1833421"/>
              <a:gd name="connsiteX4444" fmla="*/ 1409517 w 2746400"/>
              <a:gd name="connsiteY4444" fmla="*/ 924133 h 1833421"/>
              <a:gd name="connsiteX4445" fmla="*/ 1408885 w 2746400"/>
              <a:gd name="connsiteY4445" fmla="*/ 924401 h 1833421"/>
              <a:gd name="connsiteX4446" fmla="*/ 1409517 w 2746400"/>
              <a:gd name="connsiteY4446" fmla="*/ 924688 h 1833421"/>
              <a:gd name="connsiteX4447" fmla="*/ 205611 w 2746400"/>
              <a:gd name="connsiteY4447" fmla="*/ 923847 h 1833421"/>
              <a:gd name="connsiteX4448" fmla="*/ 207390 w 2746400"/>
              <a:gd name="connsiteY4448" fmla="*/ 925894 h 1833421"/>
              <a:gd name="connsiteX4449" fmla="*/ 202684 w 2746400"/>
              <a:gd name="connsiteY4449" fmla="*/ 929070 h 1833421"/>
              <a:gd name="connsiteX4450" fmla="*/ 201573 w 2746400"/>
              <a:gd name="connsiteY4450" fmla="*/ 927616 h 1833421"/>
              <a:gd name="connsiteX4451" fmla="*/ 205611 w 2746400"/>
              <a:gd name="connsiteY4451" fmla="*/ 923847 h 1833421"/>
              <a:gd name="connsiteX4452" fmla="*/ 2666287 w 2746400"/>
              <a:gd name="connsiteY4452" fmla="*/ 923694 h 1833421"/>
              <a:gd name="connsiteX4453" fmla="*/ 2666208 w 2746400"/>
              <a:gd name="connsiteY4453" fmla="*/ 929487 h 1833421"/>
              <a:gd name="connsiteX4454" fmla="*/ 2660590 w 2746400"/>
              <a:gd name="connsiteY4454" fmla="*/ 932894 h 1833421"/>
              <a:gd name="connsiteX4455" fmla="*/ 226848 w 2746400"/>
              <a:gd name="connsiteY4455" fmla="*/ 922143 h 1833421"/>
              <a:gd name="connsiteX4456" fmla="*/ 227500 w 2746400"/>
              <a:gd name="connsiteY4456" fmla="*/ 922449 h 1833421"/>
              <a:gd name="connsiteX4457" fmla="*/ 226848 w 2746400"/>
              <a:gd name="connsiteY4457" fmla="*/ 922776 h 1833421"/>
              <a:gd name="connsiteX4458" fmla="*/ 446580 w 2746400"/>
              <a:gd name="connsiteY4458" fmla="*/ 921971 h 1833421"/>
              <a:gd name="connsiteX4459" fmla="*/ 443862 w 2746400"/>
              <a:gd name="connsiteY4459" fmla="*/ 924057 h 1833421"/>
              <a:gd name="connsiteX4460" fmla="*/ 442868 w 2746400"/>
              <a:gd name="connsiteY4460" fmla="*/ 927329 h 1833421"/>
              <a:gd name="connsiteX4461" fmla="*/ 444130 w 2746400"/>
              <a:gd name="connsiteY4461" fmla="*/ 927884 h 1833421"/>
              <a:gd name="connsiteX4462" fmla="*/ 447690 w 2746400"/>
              <a:gd name="connsiteY4462" fmla="*/ 923177 h 1833421"/>
              <a:gd name="connsiteX4463" fmla="*/ 446580 w 2746400"/>
              <a:gd name="connsiteY4463" fmla="*/ 921971 h 1833421"/>
              <a:gd name="connsiteX4464" fmla="*/ 161202 w 2746400"/>
              <a:gd name="connsiteY4464" fmla="*/ 921819 h 1833421"/>
              <a:gd name="connsiteX4465" fmla="*/ 163365 w 2746400"/>
              <a:gd name="connsiteY4465" fmla="*/ 923771 h 1833421"/>
              <a:gd name="connsiteX4466" fmla="*/ 160245 w 2746400"/>
              <a:gd name="connsiteY4466" fmla="*/ 926527 h 1833421"/>
              <a:gd name="connsiteX4467" fmla="*/ 158791 w 2746400"/>
              <a:gd name="connsiteY4467" fmla="*/ 925282 h 1833421"/>
              <a:gd name="connsiteX4468" fmla="*/ 161202 w 2746400"/>
              <a:gd name="connsiteY4468" fmla="*/ 921819 h 1833421"/>
              <a:gd name="connsiteX4469" fmla="*/ 179514 w 2746400"/>
              <a:gd name="connsiteY4469" fmla="*/ 920748 h 1833421"/>
              <a:gd name="connsiteX4470" fmla="*/ 165583 w 2746400"/>
              <a:gd name="connsiteY4470" fmla="*/ 935461 h 1833421"/>
              <a:gd name="connsiteX4471" fmla="*/ 179514 w 2746400"/>
              <a:gd name="connsiteY4471" fmla="*/ 920748 h 1833421"/>
              <a:gd name="connsiteX4472" fmla="*/ 324909 w 2746400"/>
              <a:gd name="connsiteY4472" fmla="*/ 920096 h 1833421"/>
              <a:gd name="connsiteX4473" fmla="*/ 325196 w 2746400"/>
              <a:gd name="connsiteY4473" fmla="*/ 921283 h 1833421"/>
              <a:gd name="connsiteX4474" fmla="*/ 328219 w 2746400"/>
              <a:gd name="connsiteY4474" fmla="*/ 920880 h 1833421"/>
              <a:gd name="connsiteX4475" fmla="*/ 328143 w 2746400"/>
              <a:gd name="connsiteY4475" fmla="*/ 920116 h 1833421"/>
              <a:gd name="connsiteX4476" fmla="*/ 324909 w 2746400"/>
              <a:gd name="connsiteY4476" fmla="*/ 920096 h 1833421"/>
              <a:gd name="connsiteX4477" fmla="*/ 129115 w 2746400"/>
              <a:gd name="connsiteY4477" fmla="*/ 918681 h 1833421"/>
              <a:gd name="connsiteX4478" fmla="*/ 130492 w 2746400"/>
              <a:gd name="connsiteY4478" fmla="*/ 919465 h 1833421"/>
              <a:gd name="connsiteX4479" fmla="*/ 129402 w 2746400"/>
              <a:gd name="connsiteY4479" fmla="*/ 920403 h 1833421"/>
              <a:gd name="connsiteX4480" fmla="*/ 128636 w 2746400"/>
              <a:gd name="connsiteY4480" fmla="*/ 919236 h 1833421"/>
              <a:gd name="connsiteX4481" fmla="*/ 129115 w 2746400"/>
              <a:gd name="connsiteY4481" fmla="*/ 918681 h 1833421"/>
              <a:gd name="connsiteX4482" fmla="*/ 71734 w 2746400"/>
              <a:gd name="connsiteY4482" fmla="*/ 916500 h 1833421"/>
              <a:gd name="connsiteX4483" fmla="*/ 73378 w 2746400"/>
              <a:gd name="connsiteY4483" fmla="*/ 918051 h 1833421"/>
              <a:gd name="connsiteX4484" fmla="*/ 56273 w 2746400"/>
              <a:gd name="connsiteY4484" fmla="*/ 937931 h 1833421"/>
              <a:gd name="connsiteX4485" fmla="*/ 65286 w 2746400"/>
              <a:gd name="connsiteY4485" fmla="*/ 925092 h 1833421"/>
              <a:gd name="connsiteX4486" fmla="*/ 67543 w 2746400"/>
              <a:gd name="connsiteY4486" fmla="*/ 921552 h 1833421"/>
              <a:gd name="connsiteX4487" fmla="*/ 71734 w 2746400"/>
              <a:gd name="connsiteY4487" fmla="*/ 916500 h 1833421"/>
              <a:gd name="connsiteX4488" fmla="*/ 163878 w 2746400"/>
              <a:gd name="connsiteY4488" fmla="*/ 915766 h 1833421"/>
              <a:gd name="connsiteX4489" fmla="*/ 163861 w 2746400"/>
              <a:gd name="connsiteY4489" fmla="*/ 915792 h 1833421"/>
              <a:gd name="connsiteX4490" fmla="*/ 163864 w 2746400"/>
              <a:gd name="connsiteY4490" fmla="*/ 915771 h 1833421"/>
              <a:gd name="connsiteX4491" fmla="*/ 163865 w 2746400"/>
              <a:gd name="connsiteY4491" fmla="*/ 915765 h 1833421"/>
              <a:gd name="connsiteX4492" fmla="*/ 163864 w 2746400"/>
              <a:gd name="connsiteY4492" fmla="*/ 915771 h 1833421"/>
              <a:gd name="connsiteX4493" fmla="*/ 163860 w 2746400"/>
              <a:gd name="connsiteY4493" fmla="*/ 915772 h 1833421"/>
              <a:gd name="connsiteX4494" fmla="*/ 163898 w 2746400"/>
              <a:gd name="connsiteY4494" fmla="*/ 915736 h 1833421"/>
              <a:gd name="connsiteX4495" fmla="*/ 163947 w 2746400"/>
              <a:gd name="connsiteY4495" fmla="*/ 915742 h 1833421"/>
              <a:gd name="connsiteX4496" fmla="*/ 163878 w 2746400"/>
              <a:gd name="connsiteY4496" fmla="*/ 915766 h 1833421"/>
              <a:gd name="connsiteX4497" fmla="*/ 163869 w 2746400"/>
              <a:gd name="connsiteY4497" fmla="*/ 915732 h 1833421"/>
              <a:gd name="connsiteX4498" fmla="*/ 163899 w 2746400"/>
              <a:gd name="connsiteY4498" fmla="*/ 915735 h 1833421"/>
              <a:gd name="connsiteX4499" fmla="*/ 163898 w 2746400"/>
              <a:gd name="connsiteY4499" fmla="*/ 915736 h 1833421"/>
              <a:gd name="connsiteX4500" fmla="*/ 163881 w 2746400"/>
              <a:gd name="connsiteY4500" fmla="*/ 915734 h 1833421"/>
              <a:gd name="connsiteX4501" fmla="*/ 163865 w 2746400"/>
              <a:gd name="connsiteY4501" fmla="*/ 915765 h 1833421"/>
              <a:gd name="connsiteX4502" fmla="*/ 468354 w 2746400"/>
              <a:gd name="connsiteY4502" fmla="*/ 915561 h 1833421"/>
              <a:gd name="connsiteX4503" fmla="*/ 466202 w 2746400"/>
              <a:gd name="connsiteY4503" fmla="*/ 921414 h 1833421"/>
              <a:gd name="connsiteX4504" fmla="*/ 466154 w 2746400"/>
              <a:gd name="connsiteY4504" fmla="*/ 921474 h 1833421"/>
              <a:gd name="connsiteX4505" fmla="*/ 455764 w 2746400"/>
              <a:gd name="connsiteY4505" fmla="*/ 928898 h 1833421"/>
              <a:gd name="connsiteX4506" fmla="*/ 466173 w 2746400"/>
              <a:gd name="connsiteY4506" fmla="*/ 921493 h 1833421"/>
              <a:gd name="connsiteX4507" fmla="*/ 466202 w 2746400"/>
              <a:gd name="connsiteY4507" fmla="*/ 921414 h 1833421"/>
              <a:gd name="connsiteX4508" fmla="*/ 470114 w 2746400"/>
              <a:gd name="connsiteY4508" fmla="*/ 916538 h 1833421"/>
              <a:gd name="connsiteX4509" fmla="*/ 468354 w 2746400"/>
              <a:gd name="connsiteY4509" fmla="*/ 915561 h 1833421"/>
              <a:gd name="connsiteX4510" fmla="*/ 167879 w 2746400"/>
              <a:gd name="connsiteY4510" fmla="*/ 914394 h 1833421"/>
              <a:gd name="connsiteX4511" fmla="*/ 168013 w 2746400"/>
              <a:gd name="connsiteY4511" fmla="*/ 916251 h 1833421"/>
              <a:gd name="connsiteX4512" fmla="*/ 163947 w 2746400"/>
              <a:gd name="connsiteY4512" fmla="*/ 915742 h 1833421"/>
              <a:gd name="connsiteX4513" fmla="*/ 2578101 w 2746400"/>
              <a:gd name="connsiteY4513" fmla="*/ 914184 h 1833421"/>
              <a:gd name="connsiteX4514" fmla="*/ 2572534 w 2746400"/>
              <a:gd name="connsiteY4514" fmla="*/ 915983 h 1833421"/>
              <a:gd name="connsiteX4515" fmla="*/ 2572687 w 2746400"/>
              <a:gd name="connsiteY4515" fmla="*/ 917112 h 1833421"/>
              <a:gd name="connsiteX4516" fmla="*/ 2576092 w 2746400"/>
              <a:gd name="connsiteY4516" fmla="*/ 917341 h 1833421"/>
              <a:gd name="connsiteX4517" fmla="*/ 2578867 w 2746400"/>
              <a:gd name="connsiteY4517" fmla="*/ 915485 h 1833421"/>
              <a:gd name="connsiteX4518" fmla="*/ 2578101 w 2746400"/>
              <a:gd name="connsiteY4518" fmla="*/ 914184 h 1833421"/>
              <a:gd name="connsiteX4519" fmla="*/ 2619257 w 2746400"/>
              <a:gd name="connsiteY4519" fmla="*/ 913476 h 1833421"/>
              <a:gd name="connsiteX4520" fmla="*/ 2619486 w 2746400"/>
              <a:gd name="connsiteY4520" fmla="*/ 914203 h 1833421"/>
              <a:gd name="connsiteX4521" fmla="*/ 2618224 w 2746400"/>
              <a:gd name="connsiteY4521" fmla="*/ 914816 h 1833421"/>
              <a:gd name="connsiteX4522" fmla="*/ 2618014 w 2746400"/>
              <a:gd name="connsiteY4522" fmla="*/ 914127 h 1833421"/>
              <a:gd name="connsiteX4523" fmla="*/ 2619257 w 2746400"/>
              <a:gd name="connsiteY4523" fmla="*/ 913476 h 1833421"/>
              <a:gd name="connsiteX4524" fmla="*/ 144382 w 2746400"/>
              <a:gd name="connsiteY4524" fmla="*/ 913457 h 1833421"/>
              <a:gd name="connsiteX4525" fmla="*/ 150276 w 2746400"/>
              <a:gd name="connsiteY4525" fmla="*/ 927176 h 1833421"/>
              <a:gd name="connsiteX4526" fmla="*/ 135409 w 2746400"/>
              <a:gd name="connsiteY4526" fmla="*/ 952776 h 1833421"/>
              <a:gd name="connsiteX4527" fmla="*/ 140231 w 2746400"/>
              <a:gd name="connsiteY4527" fmla="*/ 933184 h 1833421"/>
              <a:gd name="connsiteX4528" fmla="*/ 144382 w 2746400"/>
              <a:gd name="connsiteY4528" fmla="*/ 913457 h 1833421"/>
              <a:gd name="connsiteX4529" fmla="*/ 481594 w 2746400"/>
              <a:gd name="connsiteY4529" fmla="*/ 911199 h 1833421"/>
              <a:gd name="connsiteX4530" fmla="*/ 477078 w 2746400"/>
              <a:gd name="connsiteY4530" fmla="*/ 912309 h 1833421"/>
              <a:gd name="connsiteX4531" fmla="*/ 477653 w 2746400"/>
              <a:gd name="connsiteY4531" fmla="*/ 914566 h 1833421"/>
              <a:gd name="connsiteX4532" fmla="*/ 482111 w 2746400"/>
              <a:gd name="connsiteY4532" fmla="*/ 912749 h 1833421"/>
              <a:gd name="connsiteX4533" fmla="*/ 481594 w 2746400"/>
              <a:gd name="connsiteY4533" fmla="*/ 911199 h 1833421"/>
              <a:gd name="connsiteX4534" fmla="*/ 164856 w 2746400"/>
              <a:gd name="connsiteY4534" fmla="*/ 908061 h 1833421"/>
              <a:gd name="connsiteX4535" fmla="*/ 163869 w 2746400"/>
              <a:gd name="connsiteY4535" fmla="*/ 915732 h 1833421"/>
              <a:gd name="connsiteX4536" fmla="*/ 160704 w 2746400"/>
              <a:gd name="connsiteY4536" fmla="*/ 915447 h 1833421"/>
              <a:gd name="connsiteX4537" fmla="*/ 164856 w 2746400"/>
              <a:gd name="connsiteY4537" fmla="*/ 908061 h 1833421"/>
              <a:gd name="connsiteX4538" fmla="*/ 2567042 w 2746400"/>
              <a:gd name="connsiteY4538" fmla="*/ 907257 h 1833421"/>
              <a:gd name="connsiteX4539" fmla="*/ 2566334 w 2746400"/>
              <a:gd name="connsiteY4539" fmla="*/ 907373 h 1833421"/>
              <a:gd name="connsiteX4540" fmla="*/ 2566181 w 2746400"/>
              <a:gd name="connsiteY4540" fmla="*/ 908750 h 1833421"/>
              <a:gd name="connsiteX4541" fmla="*/ 2567597 w 2746400"/>
              <a:gd name="connsiteY4541" fmla="*/ 908558 h 1833421"/>
              <a:gd name="connsiteX4542" fmla="*/ 2567042 w 2746400"/>
              <a:gd name="connsiteY4542" fmla="*/ 907257 h 1833421"/>
              <a:gd name="connsiteX4543" fmla="*/ 1318995 w 2746400"/>
              <a:gd name="connsiteY4543" fmla="*/ 907143 h 1833421"/>
              <a:gd name="connsiteX4544" fmla="*/ 1318574 w 2746400"/>
              <a:gd name="connsiteY4544" fmla="*/ 908808 h 1833421"/>
              <a:gd name="connsiteX4545" fmla="*/ 1322592 w 2746400"/>
              <a:gd name="connsiteY4545" fmla="*/ 909573 h 1833421"/>
              <a:gd name="connsiteX4546" fmla="*/ 1323243 w 2746400"/>
              <a:gd name="connsiteY4546" fmla="*/ 908118 h 1833421"/>
              <a:gd name="connsiteX4547" fmla="*/ 1318995 w 2746400"/>
              <a:gd name="connsiteY4547" fmla="*/ 907143 h 1833421"/>
              <a:gd name="connsiteX4548" fmla="*/ 1518520 w 2746400"/>
              <a:gd name="connsiteY4548" fmla="*/ 906856 h 1833421"/>
              <a:gd name="connsiteX4549" fmla="*/ 1517928 w 2746400"/>
              <a:gd name="connsiteY4549" fmla="*/ 907123 h 1833421"/>
              <a:gd name="connsiteX4550" fmla="*/ 1518520 w 2746400"/>
              <a:gd name="connsiteY4550" fmla="*/ 907410 h 1833421"/>
              <a:gd name="connsiteX4551" fmla="*/ 145377 w 2746400"/>
              <a:gd name="connsiteY4551" fmla="*/ 901881 h 1833421"/>
              <a:gd name="connsiteX4552" fmla="*/ 146295 w 2746400"/>
              <a:gd name="connsiteY4552" fmla="*/ 904025 h 1833421"/>
              <a:gd name="connsiteX4553" fmla="*/ 144803 w 2746400"/>
              <a:gd name="connsiteY4553" fmla="*/ 904465 h 1833421"/>
              <a:gd name="connsiteX4554" fmla="*/ 144095 w 2746400"/>
              <a:gd name="connsiteY4554" fmla="*/ 902953 h 1833421"/>
              <a:gd name="connsiteX4555" fmla="*/ 145377 w 2746400"/>
              <a:gd name="connsiteY4555" fmla="*/ 901881 h 1833421"/>
              <a:gd name="connsiteX4556" fmla="*/ 87315 w 2746400"/>
              <a:gd name="connsiteY4556" fmla="*/ 900476 h 1833421"/>
              <a:gd name="connsiteX4557" fmla="*/ 81569 w 2746400"/>
              <a:gd name="connsiteY4557" fmla="*/ 909439 h 1833421"/>
              <a:gd name="connsiteX4558" fmla="*/ 81648 w 2746400"/>
              <a:gd name="connsiteY4558" fmla="*/ 903909 h 1833421"/>
              <a:gd name="connsiteX4559" fmla="*/ 87346 w 2746400"/>
              <a:gd name="connsiteY4559" fmla="*/ 900426 h 1833421"/>
              <a:gd name="connsiteX4560" fmla="*/ 87365 w 2746400"/>
              <a:gd name="connsiteY4560" fmla="*/ 900445 h 1833421"/>
              <a:gd name="connsiteX4561" fmla="*/ 87315 w 2746400"/>
              <a:gd name="connsiteY4561" fmla="*/ 900476 h 1833421"/>
              <a:gd name="connsiteX4562" fmla="*/ 286202 w 2746400"/>
              <a:gd name="connsiteY4562" fmla="*/ 900235 h 1833421"/>
              <a:gd name="connsiteX4563" fmla="*/ 288918 w 2746400"/>
              <a:gd name="connsiteY4563" fmla="*/ 901498 h 1833421"/>
              <a:gd name="connsiteX4564" fmla="*/ 285972 w 2746400"/>
              <a:gd name="connsiteY4564" fmla="*/ 902704 h 1833421"/>
              <a:gd name="connsiteX4565" fmla="*/ 285168 w 2746400"/>
              <a:gd name="connsiteY4565" fmla="*/ 901575 h 1833421"/>
              <a:gd name="connsiteX4566" fmla="*/ 286202 w 2746400"/>
              <a:gd name="connsiteY4566" fmla="*/ 900235 h 1833421"/>
              <a:gd name="connsiteX4567" fmla="*/ 218755 w 2746400"/>
              <a:gd name="connsiteY4567" fmla="*/ 899433 h 1833421"/>
              <a:gd name="connsiteX4568" fmla="*/ 217149 w 2746400"/>
              <a:gd name="connsiteY4568" fmla="*/ 913611 h 1833421"/>
              <a:gd name="connsiteX4569" fmla="*/ 212194 w 2746400"/>
              <a:gd name="connsiteY4569" fmla="*/ 923101 h 1833421"/>
              <a:gd name="connsiteX4570" fmla="*/ 210605 w 2746400"/>
              <a:gd name="connsiteY4570" fmla="*/ 912309 h 1833421"/>
              <a:gd name="connsiteX4571" fmla="*/ 201573 w 2746400"/>
              <a:gd name="connsiteY4571" fmla="*/ 919829 h 1833421"/>
              <a:gd name="connsiteX4572" fmla="*/ 218755 w 2746400"/>
              <a:gd name="connsiteY4572" fmla="*/ 899433 h 1833421"/>
              <a:gd name="connsiteX4573" fmla="*/ 2542264 w 2746400"/>
              <a:gd name="connsiteY4573" fmla="*/ 897480 h 1833421"/>
              <a:gd name="connsiteX4574" fmla="*/ 2541537 w 2746400"/>
              <a:gd name="connsiteY4574" fmla="*/ 897710 h 1833421"/>
              <a:gd name="connsiteX4575" fmla="*/ 2542168 w 2746400"/>
              <a:gd name="connsiteY4575" fmla="*/ 898915 h 1833421"/>
              <a:gd name="connsiteX4576" fmla="*/ 2542839 w 2746400"/>
              <a:gd name="connsiteY4576" fmla="*/ 898705 h 1833421"/>
              <a:gd name="connsiteX4577" fmla="*/ 2542264 w 2746400"/>
              <a:gd name="connsiteY4577" fmla="*/ 897480 h 1833421"/>
              <a:gd name="connsiteX4578" fmla="*/ 2614524 w 2746400"/>
              <a:gd name="connsiteY4578" fmla="*/ 896725 h 1833421"/>
              <a:gd name="connsiteX4579" fmla="*/ 2613440 w 2746400"/>
              <a:gd name="connsiteY4579" fmla="*/ 899682 h 1833421"/>
              <a:gd name="connsiteX4580" fmla="*/ 2612312 w 2746400"/>
              <a:gd name="connsiteY4580" fmla="*/ 899012 h 1833421"/>
              <a:gd name="connsiteX4581" fmla="*/ 2614570 w 2746400"/>
              <a:gd name="connsiteY4581" fmla="*/ 896601 h 1833421"/>
              <a:gd name="connsiteX4582" fmla="*/ 2614607 w 2746400"/>
              <a:gd name="connsiteY4582" fmla="*/ 896640 h 1833421"/>
              <a:gd name="connsiteX4583" fmla="*/ 2614524 w 2746400"/>
              <a:gd name="connsiteY4583" fmla="*/ 896725 h 1833421"/>
              <a:gd name="connsiteX4584" fmla="*/ 2614691 w 2746400"/>
              <a:gd name="connsiteY4584" fmla="*/ 896532 h 1833421"/>
              <a:gd name="connsiteX4585" fmla="*/ 2614608 w 2746400"/>
              <a:gd name="connsiteY4585" fmla="*/ 896639 h 1833421"/>
              <a:gd name="connsiteX4586" fmla="*/ 2614570 w 2746400"/>
              <a:gd name="connsiteY4586" fmla="*/ 896600 h 1833421"/>
              <a:gd name="connsiteX4587" fmla="*/ 2691658 w 2746400"/>
              <a:gd name="connsiteY4587" fmla="*/ 896026 h 1833421"/>
              <a:gd name="connsiteX4588" fmla="*/ 2686396 w 2746400"/>
              <a:gd name="connsiteY4588" fmla="*/ 906225 h 1833421"/>
              <a:gd name="connsiteX4589" fmla="*/ 2674342 w 2746400"/>
              <a:gd name="connsiteY4589" fmla="*/ 915983 h 1833421"/>
              <a:gd name="connsiteX4590" fmla="*/ 2691658 w 2746400"/>
              <a:gd name="connsiteY4590" fmla="*/ 896026 h 1833421"/>
              <a:gd name="connsiteX4591" fmla="*/ 2557398 w 2746400"/>
              <a:gd name="connsiteY4591" fmla="*/ 894171 h 1833421"/>
              <a:gd name="connsiteX4592" fmla="*/ 2557188 w 2746400"/>
              <a:gd name="connsiteY4592" fmla="*/ 898992 h 1833421"/>
              <a:gd name="connsiteX4593" fmla="*/ 2566525 w 2746400"/>
              <a:gd name="connsiteY4593" fmla="*/ 902531 h 1833421"/>
              <a:gd name="connsiteX4594" fmla="*/ 2559772 w 2746400"/>
              <a:gd name="connsiteY4594" fmla="*/ 894362 h 1833421"/>
              <a:gd name="connsiteX4595" fmla="*/ 2557398 w 2746400"/>
              <a:gd name="connsiteY4595" fmla="*/ 894171 h 1833421"/>
              <a:gd name="connsiteX4596" fmla="*/ 91287 w 2746400"/>
              <a:gd name="connsiteY4596" fmla="*/ 894018 h 1833421"/>
              <a:gd name="connsiteX4597" fmla="*/ 87385 w 2746400"/>
              <a:gd name="connsiteY4597" fmla="*/ 900466 h 1833421"/>
              <a:gd name="connsiteX4598" fmla="*/ 87365 w 2746400"/>
              <a:gd name="connsiteY4598" fmla="*/ 900427 h 1833421"/>
              <a:gd name="connsiteX4599" fmla="*/ 91287 w 2746400"/>
              <a:gd name="connsiteY4599" fmla="*/ 894018 h 1833421"/>
              <a:gd name="connsiteX4600" fmla="*/ 2616656 w 2746400"/>
              <a:gd name="connsiteY4600" fmla="*/ 893998 h 1833421"/>
              <a:gd name="connsiteX4601" fmla="*/ 2617478 w 2746400"/>
              <a:gd name="connsiteY4601" fmla="*/ 894975 h 1833421"/>
              <a:gd name="connsiteX4602" fmla="*/ 2614691 w 2746400"/>
              <a:gd name="connsiteY4602" fmla="*/ 896532 h 1833421"/>
              <a:gd name="connsiteX4603" fmla="*/ 412808 w 2746400"/>
              <a:gd name="connsiteY4603" fmla="*/ 893290 h 1833421"/>
              <a:gd name="connsiteX4604" fmla="*/ 413841 w 2746400"/>
              <a:gd name="connsiteY4604" fmla="*/ 896007 h 1833421"/>
              <a:gd name="connsiteX4605" fmla="*/ 412004 w 2746400"/>
              <a:gd name="connsiteY4605" fmla="*/ 897232 h 1833421"/>
              <a:gd name="connsiteX4606" fmla="*/ 411258 w 2746400"/>
              <a:gd name="connsiteY4606" fmla="*/ 895720 h 1833421"/>
              <a:gd name="connsiteX4607" fmla="*/ 412808 w 2746400"/>
              <a:gd name="connsiteY4607" fmla="*/ 893290 h 1833421"/>
              <a:gd name="connsiteX4608" fmla="*/ 186879 w 2746400"/>
              <a:gd name="connsiteY4608" fmla="*/ 892027 h 1833421"/>
              <a:gd name="connsiteX4609" fmla="*/ 188085 w 2746400"/>
              <a:gd name="connsiteY4609" fmla="*/ 893118 h 1833421"/>
              <a:gd name="connsiteX4610" fmla="*/ 184583 w 2746400"/>
              <a:gd name="connsiteY4610" fmla="*/ 897099 h 1833421"/>
              <a:gd name="connsiteX4611" fmla="*/ 183319 w 2746400"/>
              <a:gd name="connsiteY4611" fmla="*/ 895950 h 1833421"/>
              <a:gd name="connsiteX4612" fmla="*/ 186879 w 2746400"/>
              <a:gd name="connsiteY4612" fmla="*/ 892027 h 1833421"/>
              <a:gd name="connsiteX4613" fmla="*/ 315342 w 2746400"/>
              <a:gd name="connsiteY4613" fmla="*/ 890324 h 1833421"/>
              <a:gd name="connsiteX4614" fmla="*/ 314998 w 2746400"/>
              <a:gd name="connsiteY4614" fmla="*/ 890860 h 1833421"/>
              <a:gd name="connsiteX4615" fmla="*/ 314961 w 2746400"/>
              <a:gd name="connsiteY4615" fmla="*/ 890994 h 1833421"/>
              <a:gd name="connsiteX4616" fmla="*/ 315037 w 2746400"/>
              <a:gd name="connsiteY4616" fmla="*/ 890898 h 1833421"/>
              <a:gd name="connsiteX4617" fmla="*/ 315342 w 2746400"/>
              <a:gd name="connsiteY4617" fmla="*/ 890324 h 1833421"/>
              <a:gd name="connsiteX4618" fmla="*/ 241735 w 2746400"/>
              <a:gd name="connsiteY4618" fmla="*/ 889884 h 1833421"/>
              <a:gd name="connsiteX4619" fmla="*/ 243495 w 2746400"/>
              <a:gd name="connsiteY4619" fmla="*/ 890784 h 1833421"/>
              <a:gd name="connsiteX4620" fmla="*/ 241582 w 2746400"/>
              <a:gd name="connsiteY4620" fmla="*/ 892333 h 1833421"/>
              <a:gd name="connsiteX4621" fmla="*/ 240108 w 2746400"/>
              <a:gd name="connsiteY4621" fmla="*/ 891645 h 1833421"/>
              <a:gd name="connsiteX4622" fmla="*/ 241735 w 2746400"/>
              <a:gd name="connsiteY4622" fmla="*/ 889884 h 1833421"/>
              <a:gd name="connsiteX4623" fmla="*/ 2554471 w 2746400"/>
              <a:gd name="connsiteY4623" fmla="*/ 889233 h 1833421"/>
              <a:gd name="connsiteX4624" fmla="*/ 2549554 w 2746400"/>
              <a:gd name="connsiteY4624" fmla="*/ 893538 h 1833421"/>
              <a:gd name="connsiteX4625" fmla="*/ 2550702 w 2746400"/>
              <a:gd name="connsiteY4625" fmla="*/ 894802 h 1833421"/>
              <a:gd name="connsiteX4626" fmla="*/ 2555620 w 2746400"/>
              <a:gd name="connsiteY4626" fmla="*/ 890553 h 1833421"/>
              <a:gd name="connsiteX4627" fmla="*/ 2554471 w 2746400"/>
              <a:gd name="connsiteY4627" fmla="*/ 889233 h 1833421"/>
              <a:gd name="connsiteX4628" fmla="*/ 476256 w 2746400"/>
              <a:gd name="connsiteY4628" fmla="*/ 886517 h 1833421"/>
              <a:gd name="connsiteX4629" fmla="*/ 475720 w 2746400"/>
              <a:gd name="connsiteY4629" fmla="*/ 887033 h 1833421"/>
              <a:gd name="connsiteX4630" fmla="*/ 473808 w 2746400"/>
              <a:gd name="connsiteY4630" fmla="*/ 888947 h 1833421"/>
              <a:gd name="connsiteX4631" fmla="*/ 473501 w 2746400"/>
              <a:gd name="connsiteY4631" fmla="*/ 889521 h 1833421"/>
              <a:gd name="connsiteX4632" fmla="*/ 473845 w 2746400"/>
              <a:gd name="connsiteY4632" fmla="*/ 888985 h 1833421"/>
              <a:gd name="connsiteX4633" fmla="*/ 475759 w 2746400"/>
              <a:gd name="connsiteY4633" fmla="*/ 887072 h 1833421"/>
              <a:gd name="connsiteX4634" fmla="*/ 326421 w 2746400"/>
              <a:gd name="connsiteY4634" fmla="*/ 884183 h 1833421"/>
              <a:gd name="connsiteX4635" fmla="*/ 325446 w 2746400"/>
              <a:gd name="connsiteY4635" fmla="*/ 885789 h 1833421"/>
              <a:gd name="connsiteX4636" fmla="*/ 329730 w 2746400"/>
              <a:gd name="connsiteY4636" fmla="*/ 888564 h 1833421"/>
              <a:gd name="connsiteX4637" fmla="*/ 331050 w 2746400"/>
              <a:gd name="connsiteY4637" fmla="*/ 886919 h 1833421"/>
              <a:gd name="connsiteX4638" fmla="*/ 326421 w 2746400"/>
              <a:gd name="connsiteY4638" fmla="*/ 884183 h 1833421"/>
              <a:gd name="connsiteX4639" fmla="*/ 2546205 w 2746400"/>
              <a:gd name="connsiteY4639" fmla="*/ 883628 h 1833421"/>
              <a:gd name="connsiteX4640" fmla="*/ 2545880 w 2746400"/>
              <a:gd name="connsiteY4640" fmla="*/ 884680 h 1833421"/>
              <a:gd name="connsiteX4641" fmla="*/ 2549418 w 2746400"/>
              <a:gd name="connsiteY4641" fmla="*/ 885105 h 1833421"/>
              <a:gd name="connsiteX4642" fmla="*/ 2549535 w 2746400"/>
              <a:gd name="connsiteY4642" fmla="*/ 885158 h 1833421"/>
              <a:gd name="connsiteX4643" fmla="*/ 2550090 w 2746400"/>
              <a:gd name="connsiteY4643" fmla="*/ 885656 h 1833421"/>
              <a:gd name="connsiteX4644" fmla="*/ 2549554 w 2746400"/>
              <a:gd name="connsiteY4644" fmla="*/ 885120 h 1833421"/>
              <a:gd name="connsiteX4645" fmla="*/ 2549418 w 2746400"/>
              <a:gd name="connsiteY4645" fmla="*/ 885105 h 1833421"/>
              <a:gd name="connsiteX4646" fmla="*/ 469176 w 2746400"/>
              <a:gd name="connsiteY4646" fmla="*/ 882116 h 1833421"/>
              <a:gd name="connsiteX4647" fmla="*/ 468119 w 2746400"/>
              <a:gd name="connsiteY4647" fmla="*/ 885065 h 1833421"/>
              <a:gd name="connsiteX4648" fmla="*/ 468048 w 2746400"/>
              <a:gd name="connsiteY4648" fmla="*/ 885139 h 1833421"/>
              <a:gd name="connsiteX4649" fmla="*/ 467976 w 2746400"/>
              <a:gd name="connsiteY4649" fmla="*/ 885216 h 1833421"/>
              <a:gd name="connsiteX4650" fmla="*/ 458251 w 2746400"/>
              <a:gd name="connsiteY4650" fmla="*/ 890439 h 1833421"/>
              <a:gd name="connsiteX4651" fmla="*/ 439845 w 2746400"/>
              <a:gd name="connsiteY4651" fmla="*/ 906531 h 1833421"/>
              <a:gd name="connsiteX4652" fmla="*/ 433244 w 2746400"/>
              <a:gd name="connsiteY4652" fmla="*/ 909706 h 1833421"/>
              <a:gd name="connsiteX4653" fmla="*/ 433059 w 2746400"/>
              <a:gd name="connsiteY4653" fmla="*/ 914748 h 1833421"/>
              <a:gd name="connsiteX4654" fmla="*/ 427939 w 2746400"/>
              <a:gd name="connsiteY4654" fmla="*/ 915758 h 1833421"/>
              <a:gd name="connsiteX4655" fmla="*/ 427925 w 2746400"/>
              <a:gd name="connsiteY4655" fmla="*/ 915733 h 1833421"/>
              <a:gd name="connsiteX4656" fmla="*/ 427867 w 2746400"/>
              <a:gd name="connsiteY4656" fmla="*/ 915768 h 1833421"/>
              <a:gd name="connsiteX4657" fmla="*/ 427886 w 2746400"/>
              <a:gd name="connsiteY4657" fmla="*/ 906222 h 1833421"/>
              <a:gd name="connsiteX4658" fmla="*/ 427905 w 2746400"/>
              <a:gd name="connsiteY4658" fmla="*/ 906206 h 1833421"/>
              <a:gd name="connsiteX4659" fmla="*/ 427944 w 2746400"/>
              <a:gd name="connsiteY4659" fmla="*/ 906109 h 1833421"/>
              <a:gd name="connsiteX4660" fmla="*/ 427886 w 2746400"/>
              <a:gd name="connsiteY4660" fmla="*/ 906186 h 1833421"/>
              <a:gd name="connsiteX4661" fmla="*/ 427886 w 2746400"/>
              <a:gd name="connsiteY4661" fmla="*/ 906222 h 1833421"/>
              <a:gd name="connsiteX4662" fmla="*/ 420675 w 2746400"/>
              <a:gd name="connsiteY4662" fmla="*/ 912338 h 1833421"/>
              <a:gd name="connsiteX4663" fmla="*/ 414149 w 2746400"/>
              <a:gd name="connsiteY4663" fmla="*/ 918814 h 1833421"/>
              <a:gd name="connsiteX4664" fmla="*/ 407261 w 2746400"/>
              <a:gd name="connsiteY4664" fmla="*/ 934006 h 1833421"/>
              <a:gd name="connsiteX4665" fmla="*/ 411411 w 2746400"/>
              <a:gd name="connsiteY4665" fmla="*/ 927482 h 1833421"/>
              <a:gd name="connsiteX4666" fmla="*/ 413710 w 2746400"/>
              <a:gd name="connsiteY4666" fmla="*/ 922211 h 1833421"/>
              <a:gd name="connsiteX4667" fmla="*/ 420225 w 2746400"/>
              <a:gd name="connsiteY4667" fmla="*/ 923418 h 1833421"/>
              <a:gd name="connsiteX4668" fmla="*/ 420202 w 2746400"/>
              <a:gd name="connsiteY4668" fmla="*/ 923497 h 1833421"/>
              <a:gd name="connsiteX4669" fmla="*/ 417746 w 2746400"/>
              <a:gd name="connsiteY4669" fmla="*/ 926028 h 1833421"/>
              <a:gd name="connsiteX4670" fmla="*/ 419257 w 2746400"/>
              <a:gd name="connsiteY4670" fmla="*/ 926793 h 1833421"/>
              <a:gd name="connsiteX4671" fmla="*/ 420202 w 2746400"/>
              <a:gd name="connsiteY4671" fmla="*/ 923497 h 1833421"/>
              <a:gd name="connsiteX4672" fmla="*/ 420271 w 2746400"/>
              <a:gd name="connsiteY4672" fmla="*/ 923426 h 1833421"/>
              <a:gd name="connsiteX4673" fmla="*/ 420225 w 2746400"/>
              <a:gd name="connsiteY4673" fmla="*/ 923418 h 1833421"/>
              <a:gd name="connsiteX4674" fmla="*/ 420234 w 2746400"/>
              <a:gd name="connsiteY4674" fmla="*/ 923387 h 1833421"/>
              <a:gd name="connsiteX4675" fmla="*/ 423132 w 2746400"/>
              <a:gd name="connsiteY4675" fmla="*/ 918606 h 1833421"/>
              <a:gd name="connsiteX4676" fmla="*/ 427867 w 2746400"/>
              <a:gd name="connsiteY4676" fmla="*/ 915768 h 1833421"/>
              <a:gd name="connsiteX4677" fmla="*/ 427867 w 2746400"/>
              <a:gd name="connsiteY4677" fmla="*/ 915772 h 1833421"/>
              <a:gd name="connsiteX4678" fmla="*/ 427939 w 2746400"/>
              <a:gd name="connsiteY4678" fmla="*/ 915758 h 1833421"/>
              <a:gd name="connsiteX4679" fmla="*/ 430870 w 2746400"/>
              <a:gd name="connsiteY4679" fmla="*/ 920727 h 1833421"/>
              <a:gd name="connsiteX4680" fmla="*/ 436324 w 2746400"/>
              <a:gd name="connsiteY4680" fmla="*/ 918700 h 1833421"/>
              <a:gd name="connsiteX4681" fmla="*/ 451095 w 2746400"/>
              <a:gd name="connsiteY4681" fmla="*/ 903450 h 1833421"/>
              <a:gd name="connsiteX4682" fmla="*/ 467976 w 2746400"/>
              <a:gd name="connsiteY4682" fmla="*/ 885216 h 1833421"/>
              <a:gd name="connsiteX4683" fmla="*/ 468085 w 2746400"/>
              <a:gd name="connsiteY4683" fmla="*/ 885158 h 1833421"/>
              <a:gd name="connsiteX4684" fmla="*/ 468119 w 2746400"/>
              <a:gd name="connsiteY4684" fmla="*/ 885065 h 1833421"/>
              <a:gd name="connsiteX4685" fmla="*/ 470247 w 2746400"/>
              <a:gd name="connsiteY4685" fmla="*/ 882825 h 1833421"/>
              <a:gd name="connsiteX4686" fmla="*/ 469176 w 2746400"/>
              <a:gd name="connsiteY4686" fmla="*/ 882116 h 1833421"/>
              <a:gd name="connsiteX4687" fmla="*/ 187587 w 2746400"/>
              <a:gd name="connsiteY4687" fmla="*/ 881772 h 1833421"/>
              <a:gd name="connsiteX4688" fmla="*/ 189347 w 2746400"/>
              <a:gd name="connsiteY4688" fmla="*/ 882614 h 1833421"/>
              <a:gd name="connsiteX4689" fmla="*/ 187433 w 2746400"/>
              <a:gd name="connsiteY4689" fmla="*/ 884202 h 1833421"/>
              <a:gd name="connsiteX4690" fmla="*/ 186018 w 2746400"/>
              <a:gd name="connsiteY4690" fmla="*/ 883475 h 1833421"/>
              <a:gd name="connsiteX4691" fmla="*/ 187587 w 2746400"/>
              <a:gd name="connsiteY4691" fmla="*/ 881772 h 1833421"/>
              <a:gd name="connsiteX4692" fmla="*/ 403223 w 2746400"/>
              <a:gd name="connsiteY4692" fmla="*/ 880089 h 1833421"/>
              <a:gd name="connsiteX4693" fmla="*/ 402592 w 2746400"/>
              <a:gd name="connsiteY4693" fmla="*/ 880299 h 1833421"/>
              <a:gd name="connsiteX4694" fmla="*/ 403165 w 2746400"/>
              <a:gd name="connsiteY4694" fmla="*/ 880623 h 1833421"/>
              <a:gd name="connsiteX4695" fmla="*/ 240416 w 2746400"/>
              <a:gd name="connsiteY4695" fmla="*/ 879399 h 1833421"/>
              <a:gd name="connsiteX4696" fmla="*/ 226925 w 2746400"/>
              <a:gd name="connsiteY4696" fmla="*/ 892562 h 1833421"/>
              <a:gd name="connsiteX4697" fmla="*/ 240416 w 2746400"/>
              <a:gd name="connsiteY4697" fmla="*/ 879399 h 1833421"/>
              <a:gd name="connsiteX4698" fmla="*/ 346561 w 2746400"/>
              <a:gd name="connsiteY4698" fmla="*/ 879074 h 1833421"/>
              <a:gd name="connsiteX4699" fmla="*/ 341039 w 2746400"/>
              <a:gd name="connsiteY4699" fmla="*/ 881811 h 1833421"/>
              <a:gd name="connsiteX4700" fmla="*/ 347314 w 2746400"/>
              <a:gd name="connsiteY4700" fmla="*/ 882920 h 1833421"/>
              <a:gd name="connsiteX4701" fmla="*/ 344310 w 2746400"/>
              <a:gd name="connsiteY4701" fmla="*/ 888717 h 1833421"/>
              <a:gd name="connsiteX4702" fmla="*/ 351696 w 2746400"/>
              <a:gd name="connsiteY4702" fmla="*/ 881676 h 1833421"/>
              <a:gd name="connsiteX4703" fmla="*/ 346561 w 2746400"/>
              <a:gd name="connsiteY4703" fmla="*/ 879074 h 1833421"/>
              <a:gd name="connsiteX4704" fmla="*/ 290163 w 2746400"/>
              <a:gd name="connsiteY4704" fmla="*/ 878538 h 1833421"/>
              <a:gd name="connsiteX4705" fmla="*/ 289071 w 2746400"/>
              <a:gd name="connsiteY4705" fmla="*/ 879476 h 1833421"/>
              <a:gd name="connsiteX4706" fmla="*/ 290450 w 2746400"/>
              <a:gd name="connsiteY4706" fmla="*/ 880260 h 1833421"/>
              <a:gd name="connsiteX4707" fmla="*/ 290928 w 2746400"/>
              <a:gd name="connsiteY4707" fmla="*/ 879705 h 1833421"/>
              <a:gd name="connsiteX4708" fmla="*/ 290163 w 2746400"/>
              <a:gd name="connsiteY4708" fmla="*/ 878538 h 1833421"/>
              <a:gd name="connsiteX4709" fmla="*/ 254708 w 2746400"/>
              <a:gd name="connsiteY4709" fmla="*/ 877524 h 1833421"/>
              <a:gd name="connsiteX4710" fmla="*/ 245007 w 2746400"/>
              <a:gd name="connsiteY4710" fmla="*/ 885867 h 1833421"/>
              <a:gd name="connsiteX4711" fmla="*/ 254708 w 2746400"/>
              <a:gd name="connsiteY4711" fmla="*/ 877524 h 1833421"/>
              <a:gd name="connsiteX4712" fmla="*/ 107301 w 2746400"/>
              <a:gd name="connsiteY4712" fmla="*/ 875420 h 1833421"/>
              <a:gd name="connsiteX4713" fmla="*/ 96663 w 2746400"/>
              <a:gd name="connsiteY4713" fmla="*/ 889942 h 1833421"/>
              <a:gd name="connsiteX4714" fmla="*/ 107301 w 2746400"/>
              <a:gd name="connsiteY4714" fmla="*/ 875420 h 1833421"/>
              <a:gd name="connsiteX4715" fmla="*/ 191490 w 2746400"/>
              <a:gd name="connsiteY4715" fmla="*/ 875190 h 1833421"/>
              <a:gd name="connsiteX4716" fmla="*/ 192217 w 2746400"/>
              <a:gd name="connsiteY4716" fmla="*/ 876741 h 1833421"/>
              <a:gd name="connsiteX4717" fmla="*/ 190533 w 2746400"/>
              <a:gd name="connsiteY4717" fmla="*/ 878711 h 1833421"/>
              <a:gd name="connsiteX4718" fmla="*/ 189577 w 2746400"/>
              <a:gd name="connsiteY4718" fmla="*/ 876874 h 1833421"/>
              <a:gd name="connsiteX4719" fmla="*/ 191490 w 2746400"/>
              <a:gd name="connsiteY4719" fmla="*/ 875190 h 1833421"/>
              <a:gd name="connsiteX4720" fmla="*/ 203238 w 2746400"/>
              <a:gd name="connsiteY4720" fmla="*/ 874731 h 1833421"/>
              <a:gd name="connsiteX4721" fmla="*/ 205686 w 2746400"/>
              <a:gd name="connsiteY4721" fmla="*/ 877735 h 1833421"/>
              <a:gd name="connsiteX4722" fmla="*/ 202989 w 2746400"/>
              <a:gd name="connsiteY4722" fmla="*/ 881945 h 1833421"/>
              <a:gd name="connsiteX4723" fmla="*/ 200847 w 2746400"/>
              <a:gd name="connsiteY4723" fmla="*/ 878328 h 1833421"/>
              <a:gd name="connsiteX4724" fmla="*/ 203238 w 2746400"/>
              <a:gd name="connsiteY4724" fmla="*/ 874731 h 1833421"/>
              <a:gd name="connsiteX4725" fmla="*/ 486723 w 2746400"/>
              <a:gd name="connsiteY4725" fmla="*/ 874062 h 1833421"/>
              <a:gd name="connsiteX4726" fmla="*/ 477672 w 2746400"/>
              <a:gd name="connsiteY4726" fmla="*/ 879323 h 1833421"/>
              <a:gd name="connsiteX4727" fmla="*/ 486723 w 2746400"/>
              <a:gd name="connsiteY4727" fmla="*/ 874062 h 1833421"/>
              <a:gd name="connsiteX4728" fmla="*/ 439232 w 2746400"/>
              <a:gd name="connsiteY4728" fmla="*/ 873735 h 1833421"/>
              <a:gd name="connsiteX4729" fmla="*/ 421093 w 2746400"/>
              <a:gd name="connsiteY4729" fmla="*/ 879189 h 1833421"/>
              <a:gd name="connsiteX4730" fmla="*/ 434085 w 2746400"/>
              <a:gd name="connsiteY4730" fmla="*/ 882728 h 1833421"/>
              <a:gd name="connsiteX4731" fmla="*/ 421801 w 2746400"/>
              <a:gd name="connsiteY4731" fmla="*/ 891893 h 1833421"/>
              <a:gd name="connsiteX4732" fmla="*/ 416579 w 2746400"/>
              <a:gd name="connsiteY4732" fmla="*/ 883589 h 1833421"/>
              <a:gd name="connsiteX4733" fmla="*/ 412732 w 2746400"/>
              <a:gd name="connsiteY4733" fmla="*/ 885694 h 1833421"/>
              <a:gd name="connsiteX4734" fmla="*/ 405768 w 2746400"/>
              <a:gd name="connsiteY4734" fmla="*/ 895108 h 1833421"/>
              <a:gd name="connsiteX4735" fmla="*/ 403318 w 2746400"/>
              <a:gd name="connsiteY4735" fmla="*/ 900695 h 1833421"/>
              <a:gd name="connsiteX4736" fmla="*/ 396545 w 2746400"/>
              <a:gd name="connsiteY4736" fmla="*/ 907220 h 1833421"/>
              <a:gd name="connsiteX4737" fmla="*/ 374006 w 2746400"/>
              <a:gd name="connsiteY4737" fmla="*/ 922545 h 1833421"/>
              <a:gd name="connsiteX4738" fmla="*/ 351423 w 2746400"/>
              <a:gd name="connsiteY4738" fmla="*/ 938704 h 1833421"/>
              <a:gd name="connsiteX4739" fmla="*/ 351371 w 2746400"/>
              <a:gd name="connsiteY4739" fmla="*/ 938694 h 1833421"/>
              <a:gd name="connsiteX4740" fmla="*/ 349458 w 2746400"/>
              <a:gd name="connsiteY4740" fmla="*/ 940608 h 1833421"/>
              <a:gd name="connsiteX4741" fmla="*/ 349439 w 2746400"/>
              <a:gd name="connsiteY4741" fmla="*/ 940653 h 1833421"/>
              <a:gd name="connsiteX4742" fmla="*/ 339554 w 2746400"/>
              <a:gd name="connsiteY4742" fmla="*/ 947400 h 1833421"/>
              <a:gd name="connsiteX4743" fmla="*/ 331854 w 2746400"/>
              <a:gd name="connsiteY4743" fmla="*/ 955781 h 1833421"/>
              <a:gd name="connsiteX4744" fmla="*/ 333883 w 2746400"/>
              <a:gd name="connsiteY4744" fmla="*/ 968255 h 1833421"/>
              <a:gd name="connsiteX4745" fmla="*/ 337729 w 2746400"/>
              <a:gd name="connsiteY4745" fmla="*/ 961348 h 1833421"/>
              <a:gd name="connsiteX4746" fmla="*/ 340867 w 2746400"/>
              <a:gd name="connsiteY4746" fmla="*/ 951801 h 1833421"/>
              <a:gd name="connsiteX4747" fmla="*/ 346740 w 2746400"/>
              <a:gd name="connsiteY4747" fmla="*/ 947159 h 1833421"/>
              <a:gd name="connsiteX4748" fmla="*/ 349439 w 2746400"/>
              <a:gd name="connsiteY4748" fmla="*/ 940653 h 1833421"/>
              <a:gd name="connsiteX4749" fmla="*/ 349477 w 2746400"/>
              <a:gd name="connsiteY4749" fmla="*/ 940626 h 1833421"/>
              <a:gd name="connsiteX4750" fmla="*/ 351409 w 2746400"/>
              <a:gd name="connsiteY4750" fmla="*/ 938714 h 1833421"/>
              <a:gd name="connsiteX4751" fmla="*/ 351423 w 2746400"/>
              <a:gd name="connsiteY4751" fmla="*/ 938704 h 1833421"/>
              <a:gd name="connsiteX4752" fmla="*/ 353246 w 2746400"/>
              <a:gd name="connsiteY4752" fmla="*/ 939058 h 1833421"/>
              <a:gd name="connsiteX4753" fmla="*/ 362238 w 2746400"/>
              <a:gd name="connsiteY4753" fmla="*/ 941430 h 1833421"/>
              <a:gd name="connsiteX4754" fmla="*/ 365990 w 2746400"/>
              <a:gd name="connsiteY4754" fmla="*/ 934064 h 1833421"/>
              <a:gd name="connsiteX4755" fmla="*/ 366562 w 2746400"/>
              <a:gd name="connsiteY4755" fmla="*/ 933337 h 1833421"/>
              <a:gd name="connsiteX4756" fmla="*/ 381028 w 2746400"/>
              <a:gd name="connsiteY4756" fmla="*/ 926238 h 1833421"/>
              <a:gd name="connsiteX4757" fmla="*/ 387744 w 2746400"/>
              <a:gd name="connsiteY4757" fmla="*/ 923368 h 1833421"/>
              <a:gd name="connsiteX4758" fmla="*/ 387747 w 2746400"/>
              <a:gd name="connsiteY4758" fmla="*/ 923371 h 1833421"/>
              <a:gd name="connsiteX4759" fmla="*/ 387705 w 2746400"/>
              <a:gd name="connsiteY4759" fmla="*/ 923406 h 1833421"/>
              <a:gd name="connsiteX4760" fmla="*/ 387858 w 2746400"/>
              <a:gd name="connsiteY4760" fmla="*/ 923463 h 1833421"/>
              <a:gd name="connsiteX4761" fmla="*/ 387747 w 2746400"/>
              <a:gd name="connsiteY4761" fmla="*/ 923371 h 1833421"/>
              <a:gd name="connsiteX4762" fmla="*/ 400104 w 2746400"/>
              <a:gd name="connsiteY4762" fmla="*/ 913074 h 1833421"/>
              <a:gd name="connsiteX4763" fmla="*/ 411068 w 2746400"/>
              <a:gd name="connsiteY4763" fmla="*/ 906798 h 1833421"/>
              <a:gd name="connsiteX4764" fmla="*/ 430566 w 2746400"/>
              <a:gd name="connsiteY4764" fmla="*/ 897193 h 1833421"/>
              <a:gd name="connsiteX4765" fmla="*/ 439079 w 2746400"/>
              <a:gd name="connsiteY4765" fmla="*/ 890477 h 1833421"/>
              <a:gd name="connsiteX4766" fmla="*/ 444341 w 2746400"/>
              <a:gd name="connsiteY4766" fmla="*/ 882461 h 1833421"/>
              <a:gd name="connsiteX4767" fmla="*/ 439232 w 2746400"/>
              <a:gd name="connsiteY4767" fmla="*/ 873735 h 1833421"/>
              <a:gd name="connsiteX4768" fmla="*/ 2620329 w 2746400"/>
              <a:gd name="connsiteY4768" fmla="*/ 873641 h 1833421"/>
              <a:gd name="connsiteX4769" fmla="*/ 2620330 w 2746400"/>
              <a:gd name="connsiteY4769" fmla="*/ 873642 h 1833421"/>
              <a:gd name="connsiteX4770" fmla="*/ 2620348 w 2746400"/>
              <a:gd name="connsiteY4770" fmla="*/ 873679 h 1833421"/>
              <a:gd name="connsiteX4771" fmla="*/ 2619792 w 2746400"/>
              <a:gd name="connsiteY4771" fmla="*/ 874196 h 1833421"/>
              <a:gd name="connsiteX4772" fmla="*/ 455706 w 2746400"/>
              <a:gd name="connsiteY4772" fmla="*/ 872185 h 1833421"/>
              <a:gd name="connsiteX4773" fmla="*/ 452816 w 2746400"/>
              <a:gd name="connsiteY4773" fmla="*/ 881259 h 1833421"/>
              <a:gd name="connsiteX4774" fmla="*/ 452760 w 2746400"/>
              <a:gd name="connsiteY4774" fmla="*/ 881293 h 1833421"/>
              <a:gd name="connsiteX4775" fmla="*/ 452730 w 2746400"/>
              <a:gd name="connsiteY4775" fmla="*/ 881364 h 1833421"/>
              <a:gd name="connsiteX4776" fmla="*/ 449773 w 2746400"/>
              <a:gd name="connsiteY4776" fmla="*/ 883604 h 1833421"/>
              <a:gd name="connsiteX4777" fmla="*/ 450062 w 2746400"/>
              <a:gd name="connsiteY4777" fmla="*/ 887817 h 1833421"/>
              <a:gd name="connsiteX4778" fmla="*/ 452730 w 2746400"/>
              <a:gd name="connsiteY4778" fmla="*/ 881364 h 1833421"/>
              <a:gd name="connsiteX4779" fmla="*/ 452799 w 2746400"/>
              <a:gd name="connsiteY4779" fmla="*/ 881313 h 1833421"/>
              <a:gd name="connsiteX4780" fmla="*/ 452816 w 2746400"/>
              <a:gd name="connsiteY4780" fmla="*/ 881259 h 1833421"/>
              <a:gd name="connsiteX4781" fmla="*/ 458385 w 2746400"/>
              <a:gd name="connsiteY4781" fmla="*/ 877887 h 1833421"/>
              <a:gd name="connsiteX4782" fmla="*/ 455706 w 2746400"/>
              <a:gd name="connsiteY4782" fmla="*/ 872185 h 1833421"/>
              <a:gd name="connsiteX4783" fmla="*/ 311233 w 2746400"/>
              <a:gd name="connsiteY4783" fmla="*/ 871758 h 1833421"/>
              <a:gd name="connsiteX4784" fmla="*/ 311229 w 2746400"/>
              <a:gd name="connsiteY4784" fmla="*/ 871765 h 1833421"/>
              <a:gd name="connsiteX4785" fmla="*/ 311225 w 2746400"/>
              <a:gd name="connsiteY4785" fmla="*/ 871761 h 1833421"/>
              <a:gd name="connsiteX4786" fmla="*/ 311204 w 2746400"/>
              <a:gd name="connsiteY4786" fmla="*/ 871740 h 1833421"/>
              <a:gd name="connsiteX4787" fmla="*/ 311225 w 2746400"/>
              <a:gd name="connsiteY4787" fmla="*/ 871761 h 1833421"/>
              <a:gd name="connsiteX4788" fmla="*/ 311175 w 2746400"/>
              <a:gd name="connsiteY4788" fmla="*/ 871780 h 1833421"/>
              <a:gd name="connsiteX4789" fmla="*/ 2622232 w 2746400"/>
              <a:gd name="connsiteY4789" fmla="*/ 871737 h 1833421"/>
              <a:gd name="connsiteX4790" fmla="*/ 2622261 w 2746400"/>
              <a:gd name="connsiteY4790" fmla="*/ 871764 h 1833421"/>
              <a:gd name="connsiteX4791" fmla="*/ 2622271 w 2746400"/>
              <a:gd name="connsiteY4791" fmla="*/ 871756 h 1833421"/>
              <a:gd name="connsiteX4792" fmla="*/ 2622280 w 2746400"/>
              <a:gd name="connsiteY4792" fmla="*/ 871765 h 1833421"/>
              <a:gd name="connsiteX4793" fmla="*/ 2620367 w 2746400"/>
              <a:gd name="connsiteY4793" fmla="*/ 873678 h 1833421"/>
              <a:gd name="connsiteX4794" fmla="*/ 2620330 w 2746400"/>
              <a:gd name="connsiteY4794" fmla="*/ 873642 h 1833421"/>
              <a:gd name="connsiteX4795" fmla="*/ 2620329 w 2746400"/>
              <a:gd name="connsiteY4795" fmla="*/ 873640 h 1833421"/>
              <a:gd name="connsiteX4796" fmla="*/ 2620329 w 2746400"/>
              <a:gd name="connsiteY4796" fmla="*/ 873641 h 1833421"/>
              <a:gd name="connsiteX4797" fmla="*/ 2620328 w 2746400"/>
              <a:gd name="connsiteY4797" fmla="*/ 873640 h 1833421"/>
              <a:gd name="connsiteX4798" fmla="*/ 311251 w 2746400"/>
              <a:gd name="connsiteY4798" fmla="*/ 871730 h 1833421"/>
              <a:gd name="connsiteX4799" fmla="*/ 311267 w 2746400"/>
              <a:gd name="connsiteY4799" fmla="*/ 871746 h 1833421"/>
              <a:gd name="connsiteX4800" fmla="*/ 311233 w 2746400"/>
              <a:gd name="connsiteY4800" fmla="*/ 871758 h 1833421"/>
              <a:gd name="connsiteX4801" fmla="*/ 311265 w 2746400"/>
              <a:gd name="connsiteY4801" fmla="*/ 871706 h 1833421"/>
              <a:gd name="connsiteX4802" fmla="*/ 311251 w 2746400"/>
              <a:gd name="connsiteY4802" fmla="*/ 871730 h 1833421"/>
              <a:gd name="connsiteX4803" fmla="*/ 311229 w 2746400"/>
              <a:gd name="connsiteY4803" fmla="*/ 871707 h 1833421"/>
              <a:gd name="connsiteX4804" fmla="*/ 311204 w 2746400"/>
              <a:gd name="connsiteY4804" fmla="*/ 871740 h 1833421"/>
              <a:gd name="connsiteX4805" fmla="*/ 311172 w 2746400"/>
              <a:gd name="connsiteY4805" fmla="*/ 871707 h 1833421"/>
              <a:gd name="connsiteX4806" fmla="*/ 2622356 w 2746400"/>
              <a:gd name="connsiteY4806" fmla="*/ 871688 h 1833421"/>
              <a:gd name="connsiteX4807" fmla="*/ 2622271 w 2746400"/>
              <a:gd name="connsiteY4807" fmla="*/ 871756 h 1833421"/>
              <a:gd name="connsiteX4808" fmla="*/ 2622242 w 2746400"/>
              <a:gd name="connsiteY4808" fmla="*/ 871726 h 1833421"/>
              <a:gd name="connsiteX4809" fmla="*/ 2622232 w 2746400"/>
              <a:gd name="connsiteY4809" fmla="*/ 871737 h 1833421"/>
              <a:gd name="connsiteX4810" fmla="*/ 2622222 w 2746400"/>
              <a:gd name="connsiteY4810" fmla="*/ 871727 h 1833421"/>
              <a:gd name="connsiteX4811" fmla="*/ 2622356 w 2746400"/>
              <a:gd name="connsiteY4811" fmla="*/ 871688 h 1833421"/>
              <a:gd name="connsiteX4812" fmla="*/ 2720358 w 2746400"/>
              <a:gd name="connsiteY4812" fmla="*/ 871210 h 1833421"/>
              <a:gd name="connsiteX4813" fmla="*/ 2719842 w 2746400"/>
              <a:gd name="connsiteY4813" fmla="*/ 871766 h 1833421"/>
              <a:gd name="connsiteX4814" fmla="*/ 2719842 w 2746400"/>
              <a:gd name="connsiteY4814" fmla="*/ 871765 h 1833421"/>
              <a:gd name="connsiteX4815" fmla="*/ 2719498 w 2746400"/>
              <a:gd name="connsiteY4815" fmla="*/ 872282 h 1833421"/>
              <a:gd name="connsiteX4816" fmla="*/ 2719804 w 2746400"/>
              <a:gd name="connsiteY4816" fmla="*/ 871727 h 1833421"/>
              <a:gd name="connsiteX4817" fmla="*/ 2719840 w 2746400"/>
              <a:gd name="connsiteY4817" fmla="*/ 871763 h 1833421"/>
              <a:gd name="connsiteX4818" fmla="*/ 2719804 w 2746400"/>
              <a:gd name="connsiteY4818" fmla="*/ 871726 h 1833421"/>
              <a:gd name="connsiteX4819" fmla="*/ 491276 w 2746400"/>
              <a:gd name="connsiteY4819" fmla="*/ 869163 h 1833421"/>
              <a:gd name="connsiteX4820" fmla="*/ 489649 w 2746400"/>
              <a:gd name="connsiteY4820" fmla="*/ 869412 h 1833421"/>
              <a:gd name="connsiteX4821" fmla="*/ 491028 w 2746400"/>
              <a:gd name="connsiteY4821" fmla="*/ 873659 h 1833421"/>
              <a:gd name="connsiteX4822" fmla="*/ 491276 w 2746400"/>
              <a:gd name="connsiteY4822" fmla="*/ 869163 h 1833421"/>
              <a:gd name="connsiteX4823" fmla="*/ 308033 w 2746400"/>
              <a:gd name="connsiteY4823" fmla="*/ 867651 h 1833421"/>
              <a:gd name="connsiteX4824" fmla="*/ 308645 w 2746400"/>
              <a:gd name="connsiteY4824" fmla="*/ 867747 h 1833421"/>
              <a:gd name="connsiteX4825" fmla="*/ 308262 w 2746400"/>
              <a:gd name="connsiteY4825" fmla="*/ 868320 h 1833421"/>
              <a:gd name="connsiteX4826" fmla="*/ 347850 w 2746400"/>
              <a:gd name="connsiteY4826" fmla="*/ 867364 h 1833421"/>
              <a:gd name="connsiteX4827" fmla="*/ 342053 w 2746400"/>
              <a:gd name="connsiteY4827" fmla="*/ 868377 h 1833421"/>
              <a:gd name="connsiteX4828" fmla="*/ 342321 w 2746400"/>
              <a:gd name="connsiteY4828" fmla="*/ 869756 h 1833421"/>
              <a:gd name="connsiteX4829" fmla="*/ 348156 w 2746400"/>
              <a:gd name="connsiteY4829" fmla="*/ 868722 h 1833421"/>
              <a:gd name="connsiteX4830" fmla="*/ 347850 w 2746400"/>
              <a:gd name="connsiteY4830" fmla="*/ 867364 h 1833421"/>
              <a:gd name="connsiteX4831" fmla="*/ 506334 w 2746400"/>
              <a:gd name="connsiteY4831" fmla="*/ 866982 h 1833421"/>
              <a:gd name="connsiteX4832" fmla="*/ 504592 w 2746400"/>
              <a:gd name="connsiteY4832" fmla="*/ 871535 h 1833421"/>
              <a:gd name="connsiteX4833" fmla="*/ 513222 w 2746400"/>
              <a:gd name="connsiteY4833" fmla="*/ 869393 h 1833421"/>
              <a:gd name="connsiteX4834" fmla="*/ 506334 w 2746400"/>
              <a:gd name="connsiteY4834" fmla="*/ 866982 h 1833421"/>
              <a:gd name="connsiteX4835" fmla="*/ 441375 w 2746400"/>
              <a:gd name="connsiteY4835" fmla="*/ 866866 h 1833421"/>
              <a:gd name="connsiteX4836" fmla="*/ 440247 w 2746400"/>
              <a:gd name="connsiteY4836" fmla="*/ 867747 h 1833421"/>
              <a:gd name="connsiteX4837" fmla="*/ 440572 w 2746400"/>
              <a:gd name="connsiteY4837" fmla="*/ 868416 h 1833421"/>
              <a:gd name="connsiteX4838" fmla="*/ 441720 w 2746400"/>
              <a:gd name="connsiteY4838" fmla="*/ 867498 h 1833421"/>
              <a:gd name="connsiteX4839" fmla="*/ 441375 w 2746400"/>
              <a:gd name="connsiteY4839" fmla="*/ 866866 h 1833421"/>
              <a:gd name="connsiteX4840" fmla="*/ 468085 w 2746400"/>
              <a:gd name="connsiteY4840" fmla="*/ 866178 h 1833421"/>
              <a:gd name="connsiteX4841" fmla="*/ 461752 w 2746400"/>
              <a:gd name="connsiteY4841" fmla="*/ 867555 h 1833421"/>
              <a:gd name="connsiteX4842" fmla="*/ 468659 w 2746400"/>
              <a:gd name="connsiteY4842" fmla="*/ 868588 h 1833421"/>
              <a:gd name="connsiteX4843" fmla="*/ 468085 w 2746400"/>
              <a:gd name="connsiteY4843" fmla="*/ 866178 h 1833421"/>
              <a:gd name="connsiteX4844" fmla="*/ 200235 w 2746400"/>
              <a:gd name="connsiteY4844" fmla="*/ 865987 h 1833421"/>
              <a:gd name="connsiteX4845" fmla="*/ 200236 w 2746400"/>
              <a:gd name="connsiteY4845" fmla="*/ 865989 h 1833421"/>
              <a:gd name="connsiteX4846" fmla="*/ 200254 w 2746400"/>
              <a:gd name="connsiteY4846" fmla="*/ 866025 h 1833421"/>
              <a:gd name="connsiteX4847" fmla="*/ 199048 w 2746400"/>
              <a:gd name="connsiteY4847" fmla="*/ 869125 h 1833421"/>
              <a:gd name="connsiteX4848" fmla="*/ 197881 w 2746400"/>
              <a:gd name="connsiteY4848" fmla="*/ 868417 h 1833421"/>
              <a:gd name="connsiteX4849" fmla="*/ 217474 w 2746400"/>
              <a:gd name="connsiteY4849" fmla="*/ 865986 h 1833421"/>
              <a:gd name="connsiteX4850" fmla="*/ 217504 w 2746400"/>
              <a:gd name="connsiteY4850" fmla="*/ 866005 h 1833421"/>
              <a:gd name="connsiteX4851" fmla="*/ 217435 w 2746400"/>
              <a:gd name="connsiteY4851" fmla="*/ 866025 h 1833421"/>
              <a:gd name="connsiteX4852" fmla="*/ 217402 w 2746400"/>
              <a:gd name="connsiteY4852" fmla="*/ 865896 h 1833421"/>
              <a:gd name="connsiteX4853" fmla="*/ 217473 w 2746400"/>
              <a:gd name="connsiteY4853" fmla="*/ 865987 h 1833421"/>
              <a:gd name="connsiteX4854" fmla="*/ 217435 w 2746400"/>
              <a:gd name="connsiteY4854" fmla="*/ 866025 h 1833421"/>
              <a:gd name="connsiteX4855" fmla="*/ 388490 w 2746400"/>
              <a:gd name="connsiteY4855" fmla="*/ 865757 h 1833421"/>
              <a:gd name="connsiteX4856" fmla="*/ 370868 w 2746400"/>
              <a:gd name="connsiteY4856" fmla="*/ 885273 h 1833421"/>
              <a:gd name="connsiteX4857" fmla="*/ 390249 w 2746400"/>
              <a:gd name="connsiteY4857" fmla="*/ 867498 h 1833421"/>
              <a:gd name="connsiteX4858" fmla="*/ 388490 w 2746400"/>
              <a:gd name="connsiteY4858" fmla="*/ 865757 h 1833421"/>
              <a:gd name="connsiteX4859" fmla="*/ 475968 w 2746400"/>
              <a:gd name="connsiteY4859" fmla="*/ 864743 h 1833421"/>
              <a:gd name="connsiteX4860" fmla="*/ 475299 w 2746400"/>
              <a:gd name="connsiteY4860" fmla="*/ 864991 h 1833421"/>
              <a:gd name="connsiteX4861" fmla="*/ 475911 w 2746400"/>
              <a:gd name="connsiteY4861" fmla="*/ 865355 h 1833421"/>
              <a:gd name="connsiteX4862" fmla="*/ 222065 w 2746400"/>
              <a:gd name="connsiteY4862" fmla="*/ 864666 h 1833421"/>
              <a:gd name="connsiteX4863" fmla="*/ 219927 w 2746400"/>
              <a:gd name="connsiteY4863" fmla="*/ 867507 h 1833421"/>
              <a:gd name="connsiteX4864" fmla="*/ 217504 w 2746400"/>
              <a:gd name="connsiteY4864" fmla="*/ 866005 h 1833421"/>
              <a:gd name="connsiteX4865" fmla="*/ 425838 w 2746400"/>
              <a:gd name="connsiteY4865" fmla="*/ 864570 h 1833421"/>
              <a:gd name="connsiteX4866" fmla="*/ 416292 w 2746400"/>
              <a:gd name="connsiteY4866" fmla="*/ 870043 h 1833421"/>
              <a:gd name="connsiteX4867" fmla="*/ 417018 w 2746400"/>
              <a:gd name="connsiteY4867" fmla="*/ 871746 h 1833421"/>
              <a:gd name="connsiteX4868" fmla="*/ 424079 w 2746400"/>
              <a:gd name="connsiteY4868" fmla="*/ 871726 h 1833421"/>
              <a:gd name="connsiteX4869" fmla="*/ 424059 w 2746400"/>
              <a:gd name="connsiteY4869" fmla="*/ 871765 h 1833421"/>
              <a:gd name="connsiteX4870" fmla="*/ 424155 w 2746400"/>
              <a:gd name="connsiteY4870" fmla="*/ 871879 h 1833421"/>
              <a:gd name="connsiteX4871" fmla="*/ 424098 w 2746400"/>
              <a:gd name="connsiteY4871" fmla="*/ 871726 h 1833421"/>
              <a:gd name="connsiteX4872" fmla="*/ 424079 w 2746400"/>
              <a:gd name="connsiteY4872" fmla="*/ 871726 h 1833421"/>
              <a:gd name="connsiteX4873" fmla="*/ 427101 w 2746400"/>
              <a:gd name="connsiteY4873" fmla="*/ 865662 h 1833421"/>
              <a:gd name="connsiteX4874" fmla="*/ 425838 w 2746400"/>
              <a:gd name="connsiteY4874" fmla="*/ 864570 h 1833421"/>
              <a:gd name="connsiteX4875" fmla="*/ 202167 w 2746400"/>
              <a:gd name="connsiteY4875" fmla="*/ 864093 h 1833421"/>
              <a:gd name="connsiteX4876" fmla="*/ 200273 w 2746400"/>
              <a:gd name="connsiteY4876" fmla="*/ 866025 h 1833421"/>
              <a:gd name="connsiteX4877" fmla="*/ 200236 w 2746400"/>
              <a:gd name="connsiteY4877" fmla="*/ 865989 h 1833421"/>
              <a:gd name="connsiteX4878" fmla="*/ 200235 w 2746400"/>
              <a:gd name="connsiteY4878" fmla="*/ 865986 h 1833421"/>
              <a:gd name="connsiteX4879" fmla="*/ 200235 w 2746400"/>
              <a:gd name="connsiteY4879" fmla="*/ 865987 h 1833421"/>
              <a:gd name="connsiteX4880" fmla="*/ 200234 w 2746400"/>
              <a:gd name="connsiteY4880" fmla="*/ 865986 h 1833421"/>
              <a:gd name="connsiteX4881" fmla="*/ 202167 w 2746400"/>
              <a:gd name="connsiteY4881" fmla="*/ 864093 h 1833421"/>
              <a:gd name="connsiteX4882" fmla="*/ 458902 w 2746400"/>
              <a:gd name="connsiteY4882" fmla="*/ 863040 h 1833421"/>
              <a:gd name="connsiteX4883" fmla="*/ 458175 w 2746400"/>
              <a:gd name="connsiteY4883" fmla="*/ 863288 h 1833421"/>
              <a:gd name="connsiteX4884" fmla="*/ 458806 w 2746400"/>
              <a:gd name="connsiteY4884" fmla="*/ 864513 h 1833421"/>
              <a:gd name="connsiteX4885" fmla="*/ 459495 w 2746400"/>
              <a:gd name="connsiteY4885" fmla="*/ 864303 h 1833421"/>
              <a:gd name="connsiteX4886" fmla="*/ 458902 w 2746400"/>
              <a:gd name="connsiteY4886" fmla="*/ 863040 h 1833421"/>
              <a:gd name="connsiteX4887" fmla="*/ 376684 w 2746400"/>
              <a:gd name="connsiteY4887" fmla="*/ 862140 h 1833421"/>
              <a:gd name="connsiteX4888" fmla="*/ 374330 w 2746400"/>
              <a:gd name="connsiteY4888" fmla="*/ 867896 h 1833421"/>
              <a:gd name="connsiteX4889" fmla="*/ 374313 w 2746400"/>
              <a:gd name="connsiteY4889" fmla="*/ 867900 h 1833421"/>
              <a:gd name="connsiteX4890" fmla="*/ 374160 w 2746400"/>
              <a:gd name="connsiteY4890" fmla="*/ 867996 h 1833421"/>
              <a:gd name="connsiteX4891" fmla="*/ 374313 w 2746400"/>
              <a:gd name="connsiteY4891" fmla="*/ 867938 h 1833421"/>
              <a:gd name="connsiteX4892" fmla="*/ 374330 w 2746400"/>
              <a:gd name="connsiteY4892" fmla="*/ 867896 h 1833421"/>
              <a:gd name="connsiteX4893" fmla="*/ 379593 w 2746400"/>
              <a:gd name="connsiteY4893" fmla="*/ 866599 h 1833421"/>
              <a:gd name="connsiteX4894" fmla="*/ 380817 w 2746400"/>
              <a:gd name="connsiteY4894" fmla="*/ 862695 h 1833421"/>
              <a:gd name="connsiteX4895" fmla="*/ 376684 w 2746400"/>
              <a:gd name="connsiteY4895" fmla="*/ 862140 h 1833421"/>
              <a:gd name="connsiteX4896" fmla="*/ 216345 w 2746400"/>
              <a:gd name="connsiteY4896" fmla="*/ 861759 h 1833421"/>
              <a:gd name="connsiteX4897" fmla="*/ 217402 w 2746400"/>
              <a:gd name="connsiteY4897" fmla="*/ 865896 h 1833421"/>
              <a:gd name="connsiteX4898" fmla="*/ 214813 w 2746400"/>
              <a:gd name="connsiteY4898" fmla="*/ 862543 h 1833421"/>
              <a:gd name="connsiteX4899" fmla="*/ 216345 w 2746400"/>
              <a:gd name="connsiteY4899" fmla="*/ 861759 h 1833421"/>
              <a:gd name="connsiteX4900" fmla="*/ 318059 w 2746400"/>
              <a:gd name="connsiteY4900" fmla="*/ 860840 h 1833421"/>
              <a:gd name="connsiteX4901" fmla="*/ 323666 w 2746400"/>
              <a:gd name="connsiteY4901" fmla="*/ 868015 h 1833421"/>
              <a:gd name="connsiteX4902" fmla="*/ 316854 w 2746400"/>
              <a:gd name="connsiteY4902" fmla="*/ 871612 h 1833421"/>
              <a:gd name="connsiteX4903" fmla="*/ 311265 w 2746400"/>
              <a:gd name="connsiteY4903" fmla="*/ 871706 h 1833421"/>
              <a:gd name="connsiteX4904" fmla="*/ 2629628 w 2746400"/>
              <a:gd name="connsiteY4904" fmla="*/ 859232 h 1833421"/>
              <a:gd name="connsiteX4905" fmla="*/ 2630947 w 2746400"/>
              <a:gd name="connsiteY4905" fmla="*/ 861030 h 1833421"/>
              <a:gd name="connsiteX4906" fmla="*/ 2628364 w 2746400"/>
              <a:gd name="connsiteY4906" fmla="*/ 863901 h 1833421"/>
              <a:gd name="connsiteX4907" fmla="*/ 2627102 w 2746400"/>
              <a:gd name="connsiteY4907" fmla="*/ 861375 h 1833421"/>
              <a:gd name="connsiteX4908" fmla="*/ 2629628 w 2746400"/>
              <a:gd name="connsiteY4908" fmla="*/ 859232 h 1833421"/>
              <a:gd name="connsiteX4909" fmla="*/ 150334 w 2746400"/>
              <a:gd name="connsiteY4909" fmla="*/ 858352 h 1833421"/>
              <a:gd name="connsiteX4910" fmla="*/ 151233 w 2746400"/>
              <a:gd name="connsiteY4910" fmla="*/ 861394 h 1833421"/>
              <a:gd name="connsiteX4911" fmla="*/ 149242 w 2746400"/>
              <a:gd name="connsiteY4911" fmla="*/ 863097 h 1833421"/>
              <a:gd name="connsiteX4912" fmla="*/ 147654 w 2746400"/>
              <a:gd name="connsiteY4912" fmla="*/ 861567 h 1833421"/>
              <a:gd name="connsiteX4913" fmla="*/ 150334 w 2746400"/>
              <a:gd name="connsiteY4913" fmla="*/ 858352 h 1833421"/>
              <a:gd name="connsiteX4914" fmla="*/ 410696 w 2746400"/>
              <a:gd name="connsiteY4914" fmla="*/ 856554 h 1833421"/>
              <a:gd name="connsiteX4915" fmla="*/ 412062 w 2746400"/>
              <a:gd name="connsiteY4915" fmla="*/ 860744 h 1833421"/>
              <a:gd name="connsiteX4916" fmla="*/ 410436 w 2746400"/>
              <a:gd name="connsiteY4916" fmla="*/ 860994 h 1833421"/>
              <a:gd name="connsiteX4917" fmla="*/ 410704 w 2746400"/>
              <a:gd name="connsiteY4917" fmla="*/ 856421 h 1833421"/>
              <a:gd name="connsiteX4918" fmla="*/ 410696 w 2746400"/>
              <a:gd name="connsiteY4918" fmla="*/ 856554 h 1833421"/>
              <a:gd name="connsiteX4919" fmla="*/ 410665 w 2746400"/>
              <a:gd name="connsiteY4919" fmla="*/ 856459 h 1833421"/>
              <a:gd name="connsiteX4920" fmla="*/ 410695 w 2746400"/>
              <a:gd name="connsiteY4920" fmla="*/ 856429 h 1833421"/>
              <a:gd name="connsiteX4921" fmla="*/ 410704 w 2746400"/>
              <a:gd name="connsiteY4921" fmla="*/ 856420 h 1833421"/>
              <a:gd name="connsiteX4922" fmla="*/ 410695 w 2746400"/>
              <a:gd name="connsiteY4922" fmla="*/ 856429 h 1833421"/>
              <a:gd name="connsiteX4923" fmla="*/ 410685 w 2746400"/>
              <a:gd name="connsiteY4923" fmla="*/ 856439 h 1833421"/>
              <a:gd name="connsiteX4924" fmla="*/ 410682 w 2746400"/>
              <a:gd name="connsiteY4924" fmla="*/ 856424 h 1833421"/>
              <a:gd name="connsiteX4925" fmla="*/ 410704 w 2746400"/>
              <a:gd name="connsiteY4925" fmla="*/ 856420 h 1833421"/>
              <a:gd name="connsiteX4926" fmla="*/ 410705 w 2746400"/>
              <a:gd name="connsiteY4926" fmla="*/ 856420 h 1833421"/>
              <a:gd name="connsiteX4927" fmla="*/ 410704 w 2746400"/>
              <a:gd name="connsiteY4927" fmla="*/ 856421 h 1833421"/>
              <a:gd name="connsiteX4928" fmla="*/ 228953 w 2746400"/>
              <a:gd name="connsiteY4928" fmla="*/ 854431 h 1833421"/>
              <a:gd name="connsiteX4929" fmla="*/ 227270 w 2746400"/>
              <a:gd name="connsiteY4929" fmla="*/ 861777 h 1833421"/>
              <a:gd name="connsiteX4930" fmla="*/ 224782 w 2746400"/>
              <a:gd name="connsiteY4930" fmla="*/ 854603 h 1833421"/>
              <a:gd name="connsiteX4931" fmla="*/ 228953 w 2746400"/>
              <a:gd name="connsiteY4931" fmla="*/ 854431 h 1833421"/>
              <a:gd name="connsiteX4932" fmla="*/ 2692137 w 2746400"/>
              <a:gd name="connsiteY4932" fmla="*/ 854142 h 1833421"/>
              <a:gd name="connsiteX4933" fmla="*/ 2692386 w 2746400"/>
              <a:gd name="connsiteY4933" fmla="*/ 854832 h 1833421"/>
              <a:gd name="connsiteX4934" fmla="*/ 2691735 w 2746400"/>
              <a:gd name="connsiteY4934" fmla="*/ 854736 h 1833421"/>
              <a:gd name="connsiteX4935" fmla="*/ 307281 w 2746400"/>
              <a:gd name="connsiteY4935" fmla="*/ 850785 h 1833421"/>
              <a:gd name="connsiteX4936" fmla="*/ 305297 w 2746400"/>
              <a:gd name="connsiteY4936" fmla="*/ 853320 h 1833421"/>
              <a:gd name="connsiteX4937" fmla="*/ 304474 w 2746400"/>
              <a:gd name="connsiteY4937" fmla="*/ 852344 h 1833421"/>
              <a:gd name="connsiteX4938" fmla="*/ 307380 w 2746400"/>
              <a:gd name="connsiteY4938" fmla="*/ 850696 h 1833421"/>
              <a:gd name="connsiteX4939" fmla="*/ 307407 w 2746400"/>
              <a:gd name="connsiteY4939" fmla="*/ 850710 h 1833421"/>
              <a:gd name="connsiteX4940" fmla="*/ 307401 w 2746400"/>
              <a:gd name="connsiteY4940" fmla="*/ 850719 h 1833421"/>
              <a:gd name="connsiteX4941" fmla="*/ 307356 w 2746400"/>
              <a:gd name="connsiteY4941" fmla="*/ 850689 h 1833421"/>
              <a:gd name="connsiteX4942" fmla="*/ 307401 w 2746400"/>
              <a:gd name="connsiteY4942" fmla="*/ 850719 h 1833421"/>
              <a:gd name="connsiteX4943" fmla="*/ 307281 w 2746400"/>
              <a:gd name="connsiteY4943" fmla="*/ 850785 h 1833421"/>
              <a:gd name="connsiteX4944" fmla="*/ 307363 w 2746400"/>
              <a:gd name="connsiteY4944" fmla="*/ 850680 h 1833421"/>
              <a:gd name="connsiteX4945" fmla="*/ 307380 w 2746400"/>
              <a:gd name="connsiteY4945" fmla="*/ 850696 h 1833421"/>
              <a:gd name="connsiteX4946" fmla="*/ 307358 w 2746400"/>
              <a:gd name="connsiteY4946" fmla="*/ 850686 h 1833421"/>
              <a:gd name="connsiteX4947" fmla="*/ 307344 w 2746400"/>
              <a:gd name="connsiteY4947" fmla="*/ 850680 h 1833421"/>
              <a:gd name="connsiteX4948" fmla="*/ 307358 w 2746400"/>
              <a:gd name="connsiteY4948" fmla="*/ 850686 h 1833421"/>
              <a:gd name="connsiteX4949" fmla="*/ 307356 w 2746400"/>
              <a:gd name="connsiteY4949" fmla="*/ 850689 h 1833421"/>
              <a:gd name="connsiteX4950" fmla="*/ 417515 w 2746400"/>
              <a:gd name="connsiteY4950" fmla="*/ 849646 h 1833421"/>
              <a:gd name="connsiteX4951" fmla="*/ 409383 w 2746400"/>
              <a:gd name="connsiteY4951" fmla="*/ 850029 h 1833421"/>
              <a:gd name="connsiteX4952" fmla="*/ 410682 w 2746400"/>
              <a:gd name="connsiteY4952" fmla="*/ 856424 h 1833421"/>
              <a:gd name="connsiteX4953" fmla="*/ 399759 w 2746400"/>
              <a:gd name="connsiteY4953" fmla="*/ 858200 h 1833421"/>
              <a:gd name="connsiteX4954" fmla="*/ 405347 w 2746400"/>
              <a:gd name="connsiteY4954" fmla="*/ 864360 h 1833421"/>
              <a:gd name="connsiteX4955" fmla="*/ 415890 w 2746400"/>
              <a:gd name="connsiteY4955" fmla="*/ 865470 h 1833421"/>
              <a:gd name="connsiteX4956" fmla="*/ 419009 w 2746400"/>
              <a:gd name="connsiteY4956" fmla="*/ 857548 h 1833421"/>
              <a:gd name="connsiteX4957" fmla="*/ 417515 w 2746400"/>
              <a:gd name="connsiteY4957" fmla="*/ 849646 h 1833421"/>
              <a:gd name="connsiteX4958" fmla="*/ 380281 w 2746400"/>
              <a:gd name="connsiteY4958" fmla="*/ 848001 h 1833421"/>
              <a:gd name="connsiteX4959" fmla="*/ 396737 w 2746400"/>
              <a:gd name="connsiteY4959" fmla="*/ 849972 h 1833421"/>
              <a:gd name="connsiteX4960" fmla="*/ 380281 w 2746400"/>
              <a:gd name="connsiteY4960" fmla="*/ 848001 h 1833421"/>
              <a:gd name="connsiteX4961" fmla="*/ 473997 w 2746400"/>
              <a:gd name="connsiteY4961" fmla="*/ 847523 h 1833421"/>
              <a:gd name="connsiteX4962" fmla="*/ 473348 w 2746400"/>
              <a:gd name="connsiteY4962" fmla="*/ 847829 h 1833421"/>
              <a:gd name="connsiteX4963" fmla="*/ 473979 w 2746400"/>
              <a:gd name="connsiteY4963" fmla="*/ 848154 h 1833421"/>
              <a:gd name="connsiteX4964" fmla="*/ 2616502 w 2746400"/>
              <a:gd name="connsiteY4964" fmla="*/ 844978 h 1833421"/>
              <a:gd name="connsiteX4965" fmla="*/ 2629588 w 2746400"/>
              <a:gd name="connsiteY4965" fmla="*/ 846853 h 1833421"/>
              <a:gd name="connsiteX4966" fmla="*/ 2636554 w 2746400"/>
              <a:gd name="connsiteY4966" fmla="*/ 852651 h 1833421"/>
              <a:gd name="connsiteX4967" fmla="*/ 2629054 w 2746400"/>
              <a:gd name="connsiteY4967" fmla="*/ 856363 h 1833421"/>
              <a:gd name="connsiteX4968" fmla="*/ 2613020 w 2746400"/>
              <a:gd name="connsiteY4968" fmla="*/ 851771 h 1833421"/>
              <a:gd name="connsiteX4969" fmla="*/ 2616502 w 2746400"/>
              <a:gd name="connsiteY4969" fmla="*/ 844978 h 1833421"/>
              <a:gd name="connsiteX4970" fmla="*/ 2616656 w 2746400"/>
              <a:gd name="connsiteY4970" fmla="*/ 844863 h 1833421"/>
              <a:gd name="connsiteX4971" fmla="*/ 2616636 w 2746400"/>
              <a:gd name="connsiteY4971" fmla="*/ 844882 h 1833421"/>
              <a:gd name="connsiteX4972" fmla="*/ 2616631 w 2746400"/>
              <a:gd name="connsiteY4972" fmla="*/ 844865 h 1833421"/>
              <a:gd name="connsiteX4973" fmla="*/ 462174 w 2746400"/>
              <a:gd name="connsiteY4973" fmla="*/ 843715 h 1833421"/>
              <a:gd name="connsiteX4974" fmla="*/ 462116 w 2746400"/>
              <a:gd name="connsiteY4974" fmla="*/ 844346 h 1833421"/>
              <a:gd name="connsiteX4975" fmla="*/ 462824 w 2746400"/>
              <a:gd name="connsiteY4975" fmla="*/ 844079 h 1833421"/>
              <a:gd name="connsiteX4976" fmla="*/ 332256 w 2746400"/>
              <a:gd name="connsiteY4976" fmla="*/ 843027 h 1833421"/>
              <a:gd name="connsiteX4977" fmla="*/ 332218 w 2746400"/>
              <a:gd name="connsiteY4977" fmla="*/ 843065 h 1833421"/>
              <a:gd name="connsiteX4978" fmla="*/ 332220 w 2746400"/>
              <a:gd name="connsiteY4978" fmla="*/ 843057 h 1833421"/>
              <a:gd name="connsiteX4979" fmla="*/ 2661408 w 2746400"/>
              <a:gd name="connsiteY4979" fmla="*/ 841878 h 1833421"/>
              <a:gd name="connsiteX4980" fmla="*/ 2662805 w 2746400"/>
              <a:gd name="connsiteY4980" fmla="*/ 853626 h 1833421"/>
              <a:gd name="connsiteX4981" fmla="*/ 2656664 w 2746400"/>
              <a:gd name="connsiteY4981" fmla="*/ 852038 h 1833421"/>
              <a:gd name="connsiteX4982" fmla="*/ 2641376 w 2746400"/>
              <a:gd name="connsiteY4982" fmla="*/ 865507 h 1833421"/>
              <a:gd name="connsiteX4983" fmla="*/ 2642754 w 2746400"/>
              <a:gd name="connsiteY4983" fmla="*/ 850296 h 1833421"/>
              <a:gd name="connsiteX4984" fmla="*/ 2644896 w 2746400"/>
              <a:gd name="connsiteY4984" fmla="*/ 849550 h 1833421"/>
              <a:gd name="connsiteX4985" fmla="*/ 2649890 w 2746400"/>
              <a:gd name="connsiteY4985" fmla="*/ 851196 h 1833421"/>
              <a:gd name="connsiteX4986" fmla="*/ 2661408 w 2746400"/>
              <a:gd name="connsiteY4986" fmla="*/ 841878 h 1833421"/>
              <a:gd name="connsiteX4987" fmla="*/ 2584282 w 2746400"/>
              <a:gd name="connsiteY4987" fmla="*/ 841763 h 1833421"/>
              <a:gd name="connsiteX4988" fmla="*/ 2583573 w 2746400"/>
              <a:gd name="connsiteY4988" fmla="*/ 842012 h 1833421"/>
              <a:gd name="connsiteX4989" fmla="*/ 2584186 w 2746400"/>
              <a:gd name="connsiteY4989" fmla="*/ 842415 h 1833421"/>
              <a:gd name="connsiteX4990" fmla="*/ 303900 w 2746400"/>
              <a:gd name="connsiteY4990" fmla="*/ 840271 h 1833421"/>
              <a:gd name="connsiteX4991" fmla="*/ 304665 w 2746400"/>
              <a:gd name="connsiteY4991" fmla="*/ 841764 h 1833421"/>
              <a:gd name="connsiteX4992" fmla="*/ 302943 w 2746400"/>
              <a:gd name="connsiteY4992" fmla="*/ 843676 h 1833421"/>
              <a:gd name="connsiteX4993" fmla="*/ 302063 w 2746400"/>
              <a:gd name="connsiteY4993" fmla="*/ 841859 h 1833421"/>
              <a:gd name="connsiteX4994" fmla="*/ 303900 w 2746400"/>
              <a:gd name="connsiteY4994" fmla="*/ 840271 h 1833421"/>
              <a:gd name="connsiteX4995" fmla="*/ 323454 w 2746400"/>
              <a:gd name="connsiteY4995" fmla="*/ 839621 h 1833421"/>
              <a:gd name="connsiteX4996" fmla="*/ 322764 w 2746400"/>
              <a:gd name="connsiteY4996" fmla="*/ 840061 h 1833421"/>
              <a:gd name="connsiteX4997" fmla="*/ 323895 w 2746400"/>
              <a:gd name="connsiteY4997" fmla="*/ 840788 h 1833421"/>
              <a:gd name="connsiteX4998" fmla="*/ 324564 w 2746400"/>
              <a:gd name="connsiteY4998" fmla="*/ 840387 h 1833421"/>
              <a:gd name="connsiteX4999" fmla="*/ 323454 w 2746400"/>
              <a:gd name="connsiteY4999" fmla="*/ 839621 h 1833421"/>
              <a:gd name="connsiteX5000" fmla="*/ 2650254 w 2746400"/>
              <a:gd name="connsiteY5000" fmla="*/ 839563 h 1833421"/>
              <a:gd name="connsiteX5001" fmla="*/ 2641471 w 2746400"/>
              <a:gd name="connsiteY5001" fmla="*/ 840099 h 1833421"/>
              <a:gd name="connsiteX5002" fmla="*/ 2650254 w 2746400"/>
              <a:gd name="connsiteY5002" fmla="*/ 839563 h 1833421"/>
              <a:gd name="connsiteX5003" fmla="*/ 413918 w 2746400"/>
              <a:gd name="connsiteY5003" fmla="*/ 836291 h 1833421"/>
              <a:gd name="connsiteX5004" fmla="*/ 415677 w 2746400"/>
              <a:gd name="connsiteY5004" fmla="*/ 837228 h 1833421"/>
              <a:gd name="connsiteX5005" fmla="*/ 413746 w 2746400"/>
              <a:gd name="connsiteY5005" fmla="*/ 838779 h 1833421"/>
              <a:gd name="connsiteX5006" fmla="*/ 412272 w 2746400"/>
              <a:gd name="connsiteY5006" fmla="*/ 838071 h 1833421"/>
              <a:gd name="connsiteX5007" fmla="*/ 413918 w 2746400"/>
              <a:gd name="connsiteY5007" fmla="*/ 836291 h 1833421"/>
              <a:gd name="connsiteX5008" fmla="*/ 230829 w 2746400"/>
              <a:gd name="connsiteY5008" fmla="*/ 835373 h 1833421"/>
              <a:gd name="connsiteX5009" fmla="*/ 230848 w 2746400"/>
              <a:gd name="connsiteY5009" fmla="*/ 835392 h 1833421"/>
              <a:gd name="connsiteX5010" fmla="*/ 230503 w 2746400"/>
              <a:gd name="connsiteY5010" fmla="*/ 835929 h 1833421"/>
              <a:gd name="connsiteX5011" fmla="*/ 230829 w 2746400"/>
              <a:gd name="connsiteY5011" fmla="*/ 835373 h 1833421"/>
              <a:gd name="connsiteX5012" fmla="*/ 231192 w 2746400"/>
              <a:gd name="connsiteY5012" fmla="*/ 834857 h 1833421"/>
              <a:gd name="connsiteX5013" fmla="*/ 230867 w 2746400"/>
              <a:gd name="connsiteY5013" fmla="*/ 835413 h 1833421"/>
              <a:gd name="connsiteX5014" fmla="*/ 230848 w 2746400"/>
              <a:gd name="connsiteY5014" fmla="*/ 835374 h 1833421"/>
              <a:gd name="connsiteX5015" fmla="*/ 231192 w 2746400"/>
              <a:gd name="connsiteY5015" fmla="*/ 834857 h 1833421"/>
              <a:gd name="connsiteX5016" fmla="*/ 308721 w 2746400"/>
              <a:gd name="connsiteY5016" fmla="*/ 834147 h 1833421"/>
              <a:gd name="connsiteX5017" fmla="*/ 309754 w 2746400"/>
              <a:gd name="connsiteY5017" fmla="*/ 836080 h 1833421"/>
              <a:gd name="connsiteX5018" fmla="*/ 308319 w 2746400"/>
              <a:gd name="connsiteY5018" fmla="*/ 836845 h 1833421"/>
              <a:gd name="connsiteX5019" fmla="*/ 305928 w 2746400"/>
              <a:gd name="connsiteY5019" fmla="*/ 835143 h 1833421"/>
              <a:gd name="connsiteX5020" fmla="*/ 308721 w 2746400"/>
              <a:gd name="connsiteY5020" fmla="*/ 834147 h 1833421"/>
              <a:gd name="connsiteX5021" fmla="*/ 285647 w 2746400"/>
              <a:gd name="connsiteY5021" fmla="*/ 833862 h 1833421"/>
              <a:gd name="connsiteX5022" fmla="*/ 276615 w 2746400"/>
              <a:gd name="connsiteY5022" fmla="*/ 844251 h 1833421"/>
              <a:gd name="connsiteX5023" fmla="*/ 277974 w 2746400"/>
              <a:gd name="connsiteY5023" fmla="*/ 853608 h 1833421"/>
              <a:gd name="connsiteX5024" fmla="*/ 281265 w 2746400"/>
              <a:gd name="connsiteY5024" fmla="*/ 844539 h 1833421"/>
              <a:gd name="connsiteX5025" fmla="*/ 291291 w 2746400"/>
              <a:gd name="connsiteY5025" fmla="*/ 835813 h 1833421"/>
              <a:gd name="connsiteX5026" fmla="*/ 292842 w 2746400"/>
              <a:gd name="connsiteY5026" fmla="*/ 836637 h 1833421"/>
              <a:gd name="connsiteX5027" fmla="*/ 286833 w 2746400"/>
              <a:gd name="connsiteY5027" fmla="*/ 857338 h 1833421"/>
              <a:gd name="connsiteX5028" fmla="*/ 279351 w 2746400"/>
              <a:gd name="connsiteY5028" fmla="*/ 862237 h 1833421"/>
              <a:gd name="connsiteX5029" fmla="*/ 273573 w 2746400"/>
              <a:gd name="connsiteY5029" fmla="*/ 866178 h 1833421"/>
              <a:gd name="connsiteX5030" fmla="*/ 254841 w 2746400"/>
              <a:gd name="connsiteY5030" fmla="*/ 874100 h 1833421"/>
              <a:gd name="connsiteX5031" fmla="*/ 250939 w 2746400"/>
              <a:gd name="connsiteY5031" fmla="*/ 872760 h 1833421"/>
              <a:gd name="connsiteX5032" fmla="*/ 240415 w 2746400"/>
              <a:gd name="connsiteY5032" fmla="*/ 879400 h 1833421"/>
              <a:gd name="connsiteX5033" fmla="*/ 250612 w 2746400"/>
              <a:gd name="connsiteY5033" fmla="*/ 864437 h 1833421"/>
              <a:gd name="connsiteX5034" fmla="*/ 257463 w 2746400"/>
              <a:gd name="connsiteY5034" fmla="*/ 863576 h 1833421"/>
              <a:gd name="connsiteX5035" fmla="*/ 257444 w 2746400"/>
              <a:gd name="connsiteY5035" fmla="*/ 869545 h 1833421"/>
              <a:gd name="connsiteX5036" fmla="*/ 258056 w 2746400"/>
              <a:gd name="connsiteY5036" fmla="*/ 871306 h 1833421"/>
              <a:gd name="connsiteX5037" fmla="*/ 274187 w 2746400"/>
              <a:gd name="connsiteY5037" fmla="*/ 859482 h 1833421"/>
              <a:gd name="connsiteX5038" fmla="*/ 273248 w 2746400"/>
              <a:gd name="connsiteY5038" fmla="*/ 857128 h 1833421"/>
              <a:gd name="connsiteX5039" fmla="*/ 271947 w 2746400"/>
              <a:gd name="connsiteY5039" fmla="*/ 841592 h 1833421"/>
              <a:gd name="connsiteX5040" fmla="*/ 285647 w 2746400"/>
              <a:gd name="connsiteY5040" fmla="*/ 833862 h 1833421"/>
              <a:gd name="connsiteX5041" fmla="*/ 271068 w 2746400"/>
              <a:gd name="connsiteY5041" fmla="*/ 831259 h 1833421"/>
              <a:gd name="connsiteX5042" fmla="*/ 271908 w 2746400"/>
              <a:gd name="connsiteY5042" fmla="*/ 833651 h 1833421"/>
              <a:gd name="connsiteX5043" fmla="*/ 267374 w 2746400"/>
              <a:gd name="connsiteY5043" fmla="*/ 835488 h 1833421"/>
              <a:gd name="connsiteX5044" fmla="*/ 266571 w 2746400"/>
              <a:gd name="connsiteY5044" fmla="*/ 833097 h 1833421"/>
              <a:gd name="connsiteX5045" fmla="*/ 271068 w 2746400"/>
              <a:gd name="connsiteY5045" fmla="*/ 831259 h 1833421"/>
              <a:gd name="connsiteX5046" fmla="*/ 2573719 w 2746400"/>
              <a:gd name="connsiteY5046" fmla="*/ 829728 h 1833421"/>
              <a:gd name="connsiteX5047" fmla="*/ 2570601 w 2746400"/>
              <a:gd name="connsiteY5047" fmla="*/ 833478 h 1833421"/>
              <a:gd name="connsiteX5048" fmla="*/ 2575002 w 2746400"/>
              <a:gd name="connsiteY5048" fmla="*/ 831489 h 1833421"/>
              <a:gd name="connsiteX5049" fmla="*/ 2573719 w 2746400"/>
              <a:gd name="connsiteY5049" fmla="*/ 829728 h 1833421"/>
              <a:gd name="connsiteX5050" fmla="*/ 2603702 w 2746400"/>
              <a:gd name="connsiteY5050" fmla="*/ 828369 h 1833421"/>
              <a:gd name="connsiteX5051" fmla="*/ 2599780 w 2746400"/>
              <a:gd name="connsiteY5051" fmla="*/ 829747 h 1833421"/>
              <a:gd name="connsiteX5052" fmla="*/ 2591706 w 2746400"/>
              <a:gd name="connsiteY5052" fmla="*/ 835389 h 1833421"/>
              <a:gd name="connsiteX5053" fmla="*/ 2591629 w 2746400"/>
              <a:gd name="connsiteY5053" fmla="*/ 835392 h 1833421"/>
              <a:gd name="connsiteX5054" fmla="*/ 2591304 w 2746400"/>
              <a:gd name="connsiteY5054" fmla="*/ 835966 h 1833421"/>
              <a:gd name="connsiteX5055" fmla="*/ 2591648 w 2746400"/>
              <a:gd name="connsiteY5055" fmla="*/ 835430 h 1833421"/>
              <a:gd name="connsiteX5056" fmla="*/ 2591706 w 2746400"/>
              <a:gd name="connsiteY5056" fmla="*/ 835389 h 1833421"/>
              <a:gd name="connsiteX5057" fmla="*/ 2599978 w 2746400"/>
              <a:gd name="connsiteY5057" fmla="*/ 835081 h 1833421"/>
              <a:gd name="connsiteX5058" fmla="*/ 2607108 w 2746400"/>
              <a:gd name="connsiteY5058" fmla="*/ 830493 h 1833421"/>
              <a:gd name="connsiteX5059" fmla="*/ 2603702 w 2746400"/>
              <a:gd name="connsiteY5059" fmla="*/ 828369 h 1833421"/>
              <a:gd name="connsiteX5060" fmla="*/ 320738 w 2746400"/>
              <a:gd name="connsiteY5060" fmla="*/ 827739 h 1833421"/>
              <a:gd name="connsiteX5061" fmla="*/ 320775 w 2746400"/>
              <a:gd name="connsiteY5061" fmla="*/ 827778 h 1833421"/>
              <a:gd name="connsiteX5062" fmla="*/ 320757 w 2746400"/>
              <a:gd name="connsiteY5062" fmla="*/ 831585 h 1833421"/>
              <a:gd name="connsiteX5063" fmla="*/ 318039 w 2746400"/>
              <a:gd name="connsiteY5063" fmla="*/ 829671 h 1833421"/>
              <a:gd name="connsiteX5064" fmla="*/ 320738 w 2746400"/>
              <a:gd name="connsiteY5064" fmla="*/ 827739 h 1833421"/>
              <a:gd name="connsiteX5065" fmla="*/ 406188 w 2746400"/>
              <a:gd name="connsiteY5065" fmla="*/ 824448 h 1833421"/>
              <a:gd name="connsiteX5066" fmla="*/ 393503 w 2746400"/>
              <a:gd name="connsiteY5066" fmla="*/ 826896 h 1833421"/>
              <a:gd name="connsiteX5067" fmla="*/ 393503 w 2746400"/>
              <a:gd name="connsiteY5067" fmla="*/ 831891 h 1833421"/>
              <a:gd name="connsiteX5068" fmla="*/ 376628 w 2746400"/>
              <a:gd name="connsiteY5068" fmla="*/ 839869 h 1833421"/>
              <a:gd name="connsiteX5069" fmla="*/ 380072 w 2746400"/>
              <a:gd name="connsiteY5069" fmla="*/ 843868 h 1833421"/>
              <a:gd name="connsiteX5070" fmla="*/ 400008 w 2746400"/>
              <a:gd name="connsiteY5070" fmla="*/ 841630 h 1833421"/>
              <a:gd name="connsiteX5071" fmla="*/ 406188 w 2746400"/>
              <a:gd name="connsiteY5071" fmla="*/ 824448 h 1833421"/>
              <a:gd name="connsiteX5072" fmla="*/ 461657 w 2746400"/>
              <a:gd name="connsiteY5072" fmla="*/ 824007 h 1833421"/>
              <a:gd name="connsiteX5073" fmla="*/ 458580 w 2746400"/>
              <a:gd name="connsiteY5073" fmla="*/ 827684 h 1833421"/>
              <a:gd name="connsiteX5074" fmla="*/ 458500 w 2746400"/>
              <a:gd name="connsiteY5074" fmla="*/ 827720 h 1833421"/>
              <a:gd name="connsiteX5075" fmla="*/ 452760 w 2746400"/>
              <a:gd name="connsiteY5075" fmla="*/ 831546 h 1833421"/>
              <a:gd name="connsiteX5076" fmla="*/ 452434 w 2746400"/>
              <a:gd name="connsiteY5076" fmla="*/ 832101 h 1833421"/>
              <a:gd name="connsiteX5077" fmla="*/ 452779 w 2746400"/>
              <a:gd name="connsiteY5077" fmla="*/ 831585 h 1833421"/>
              <a:gd name="connsiteX5078" fmla="*/ 458519 w 2746400"/>
              <a:gd name="connsiteY5078" fmla="*/ 827757 h 1833421"/>
              <a:gd name="connsiteX5079" fmla="*/ 458580 w 2746400"/>
              <a:gd name="connsiteY5079" fmla="*/ 827684 h 1833421"/>
              <a:gd name="connsiteX5080" fmla="*/ 462919 w 2746400"/>
              <a:gd name="connsiteY5080" fmla="*/ 825748 h 1833421"/>
              <a:gd name="connsiteX5081" fmla="*/ 461657 w 2746400"/>
              <a:gd name="connsiteY5081" fmla="*/ 824007 h 1833421"/>
              <a:gd name="connsiteX5082" fmla="*/ 2660260 w 2746400"/>
              <a:gd name="connsiteY5082" fmla="*/ 823548 h 1833421"/>
              <a:gd name="connsiteX5083" fmla="*/ 2665924 w 2746400"/>
              <a:gd name="connsiteY5083" fmla="*/ 836216 h 1833421"/>
              <a:gd name="connsiteX5084" fmla="*/ 2657888 w 2746400"/>
              <a:gd name="connsiteY5084" fmla="*/ 835851 h 1833421"/>
              <a:gd name="connsiteX5085" fmla="*/ 2660260 w 2746400"/>
              <a:gd name="connsiteY5085" fmla="*/ 823548 h 1833421"/>
              <a:gd name="connsiteX5086" fmla="*/ 293778 w 2746400"/>
              <a:gd name="connsiteY5086" fmla="*/ 822764 h 1833421"/>
              <a:gd name="connsiteX5087" fmla="*/ 296725 w 2746400"/>
              <a:gd name="connsiteY5087" fmla="*/ 822840 h 1833421"/>
              <a:gd name="connsiteX5088" fmla="*/ 289378 w 2746400"/>
              <a:gd name="connsiteY5088" fmla="*/ 828771 h 1833421"/>
              <a:gd name="connsiteX5089" fmla="*/ 293778 w 2746400"/>
              <a:gd name="connsiteY5089" fmla="*/ 822764 h 1833421"/>
              <a:gd name="connsiteX5090" fmla="*/ 425667 w 2746400"/>
              <a:gd name="connsiteY5090" fmla="*/ 821462 h 1833421"/>
              <a:gd name="connsiteX5091" fmla="*/ 425953 w 2746400"/>
              <a:gd name="connsiteY5091" fmla="*/ 825825 h 1833421"/>
              <a:gd name="connsiteX5092" fmla="*/ 425193 w 2746400"/>
              <a:gd name="connsiteY5092" fmla="*/ 826617 h 1833421"/>
              <a:gd name="connsiteX5093" fmla="*/ 424022 w 2746400"/>
              <a:gd name="connsiteY5093" fmla="*/ 827720 h 1833421"/>
              <a:gd name="connsiteX5094" fmla="*/ 424022 w 2746400"/>
              <a:gd name="connsiteY5094" fmla="*/ 827747 h 1833421"/>
              <a:gd name="connsiteX5095" fmla="*/ 419946 w 2746400"/>
              <a:gd name="connsiteY5095" fmla="*/ 825552 h 1833421"/>
              <a:gd name="connsiteX5096" fmla="*/ 415813 w 2746400"/>
              <a:gd name="connsiteY5096" fmla="*/ 828925 h 1833421"/>
              <a:gd name="connsiteX5097" fmla="*/ 424022 w 2746400"/>
              <a:gd name="connsiteY5097" fmla="*/ 829647 h 1833421"/>
              <a:gd name="connsiteX5098" fmla="*/ 424022 w 2746400"/>
              <a:gd name="connsiteY5098" fmla="*/ 829671 h 1833421"/>
              <a:gd name="connsiteX5099" fmla="*/ 424035 w 2746400"/>
              <a:gd name="connsiteY5099" fmla="*/ 829707 h 1833421"/>
              <a:gd name="connsiteX5100" fmla="*/ 421209 w 2746400"/>
              <a:gd name="connsiteY5100" fmla="*/ 833192 h 1833421"/>
              <a:gd name="connsiteX5101" fmla="*/ 416616 w 2746400"/>
              <a:gd name="connsiteY5101" fmla="*/ 833574 h 1833421"/>
              <a:gd name="connsiteX5102" fmla="*/ 407796 w 2746400"/>
              <a:gd name="connsiteY5102" fmla="*/ 842280 h 1833421"/>
              <a:gd name="connsiteX5103" fmla="*/ 424462 w 2746400"/>
              <a:gd name="connsiteY5103" fmla="*/ 853990 h 1833421"/>
              <a:gd name="connsiteX5104" fmla="*/ 433645 w 2746400"/>
              <a:gd name="connsiteY5104" fmla="*/ 845265 h 1833421"/>
              <a:gd name="connsiteX5105" fmla="*/ 439232 w 2746400"/>
              <a:gd name="connsiteY5105" fmla="*/ 847121 h 1833421"/>
              <a:gd name="connsiteX5106" fmla="*/ 447346 w 2746400"/>
              <a:gd name="connsiteY5106" fmla="*/ 836119 h 1833421"/>
              <a:gd name="connsiteX5107" fmla="*/ 438697 w 2746400"/>
              <a:gd name="connsiteY5107" fmla="*/ 831450 h 1833421"/>
              <a:gd name="connsiteX5108" fmla="*/ 440151 w 2746400"/>
              <a:gd name="connsiteY5108" fmla="*/ 825959 h 1833421"/>
              <a:gd name="connsiteX5109" fmla="*/ 434812 w 2746400"/>
              <a:gd name="connsiteY5109" fmla="*/ 841419 h 1833421"/>
              <a:gd name="connsiteX5110" fmla="*/ 422739 w 2746400"/>
              <a:gd name="connsiteY5110" fmla="*/ 843696 h 1833421"/>
              <a:gd name="connsiteX5111" fmla="*/ 426344 w 2746400"/>
              <a:gd name="connsiteY5111" fmla="*/ 836482 h 1833421"/>
              <a:gd name="connsiteX5112" fmla="*/ 424035 w 2746400"/>
              <a:gd name="connsiteY5112" fmla="*/ 829707 h 1833421"/>
              <a:gd name="connsiteX5113" fmla="*/ 424078 w 2746400"/>
              <a:gd name="connsiteY5113" fmla="*/ 829652 h 1833421"/>
              <a:gd name="connsiteX5114" fmla="*/ 424022 w 2746400"/>
              <a:gd name="connsiteY5114" fmla="*/ 829647 h 1833421"/>
              <a:gd name="connsiteX5115" fmla="*/ 424022 w 2746400"/>
              <a:gd name="connsiteY5115" fmla="*/ 827747 h 1833421"/>
              <a:gd name="connsiteX5116" fmla="*/ 424078 w 2746400"/>
              <a:gd name="connsiteY5116" fmla="*/ 827777 h 1833421"/>
              <a:gd name="connsiteX5117" fmla="*/ 425193 w 2746400"/>
              <a:gd name="connsiteY5117" fmla="*/ 826617 h 1833421"/>
              <a:gd name="connsiteX5118" fmla="*/ 425992 w 2746400"/>
              <a:gd name="connsiteY5118" fmla="*/ 825864 h 1833421"/>
              <a:gd name="connsiteX5119" fmla="*/ 427064 w 2746400"/>
              <a:gd name="connsiteY5119" fmla="*/ 821769 h 1833421"/>
              <a:gd name="connsiteX5120" fmla="*/ 425667 w 2746400"/>
              <a:gd name="connsiteY5120" fmla="*/ 821462 h 1833421"/>
              <a:gd name="connsiteX5121" fmla="*/ 365171 w 2746400"/>
              <a:gd name="connsiteY5121" fmla="*/ 819525 h 1833421"/>
              <a:gd name="connsiteX5122" fmla="*/ 359713 w 2746400"/>
              <a:gd name="connsiteY5122" fmla="*/ 826322 h 1833421"/>
              <a:gd name="connsiteX5123" fmla="*/ 372552 w 2746400"/>
              <a:gd name="connsiteY5123" fmla="*/ 821654 h 1833421"/>
              <a:gd name="connsiteX5124" fmla="*/ 365171 w 2746400"/>
              <a:gd name="connsiteY5124" fmla="*/ 819525 h 1833421"/>
              <a:gd name="connsiteX5125" fmla="*/ 327740 w 2746400"/>
              <a:gd name="connsiteY5125" fmla="*/ 818593 h 1833421"/>
              <a:gd name="connsiteX5126" fmla="*/ 330316 w 2746400"/>
              <a:gd name="connsiteY5126" fmla="*/ 823917 h 1833421"/>
              <a:gd name="connsiteX5127" fmla="*/ 330304 w 2746400"/>
              <a:gd name="connsiteY5127" fmla="*/ 823912 h 1833421"/>
              <a:gd name="connsiteX5128" fmla="*/ 328391 w 2746400"/>
              <a:gd name="connsiteY5128" fmla="*/ 825826 h 1833421"/>
              <a:gd name="connsiteX5129" fmla="*/ 328065 w 2746400"/>
              <a:gd name="connsiteY5129" fmla="*/ 826381 h 1833421"/>
              <a:gd name="connsiteX5130" fmla="*/ 328410 w 2746400"/>
              <a:gd name="connsiteY5130" fmla="*/ 825845 h 1833421"/>
              <a:gd name="connsiteX5131" fmla="*/ 330323 w 2746400"/>
              <a:gd name="connsiteY5131" fmla="*/ 823931 h 1833421"/>
              <a:gd name="connsiteX5132" fmla="*/ 330316 w 2746400"/>
              <a:gd name="connsiteY5132" fmla="*/ 823917 h 1833421"/>
              <a:gd name="connsiteX5133" fmla="*/ 342148 w 2746400"/>
              <a:gd name="connsiteY5133" fmla="*/ 828027 h 1833421"/>
              <a:gd name="connsiteX5134" fmla="*/ 334112 w 2746400"/>
              <a:gd name="connsiteY5134" fmla="*/ 833372 h 1833421"/>
              <a:gd name="connsiteX5135" fmla="*/ 332220 w 2746400"/>
              <a:gd name="connsiteY5135" fmla="*/ 843057 h 1833421"/>
              <a:gd name="connsiteX5136" fmla="*/ 328677 w 2746400"/>
              <a:gd name="connsiteY5136" fmla="*/ 845993 h 1833421"/>
              <a:gd name="connsiteX5137" fmla="*/ 315705 w 2746400"/>
              <a:gd name="connsiteY5137" fmla="*/ 854603 h 1833421"/>
              <a:gd name="connsiteX5138" fmla="*/ 307407 w 2746400"/>
              <a:gd name="connsiteY5138" fmla="*/ 850710 h 1833421"/>
              <a:gd name="connsiteX5139" fmla="*/ 320775 w 2746400"/>
              <a:gd name="connsiteY5139" fmla="*/ 831566 h 1833421"/>
              <a:gd name="connsiteX5140" fmla="*/ 320775 w 2746400"/>
              <a:gd name="connsiteY5140" fmla="*/ 831547 h 1833421"/>
              <a:gd name="connsiteX5141" fmla="*/ 323109 w 2746400"/>
              <a:gd name="connsiteY5141" fmla="*/ 828944 h 1833421"/>
              <a:gd name="connsiteX5142" fmla="*/ 320775 w 2746400"/>
              <a:gd name="connsiteY5142" fmla="*/ 827759 h 1833421"/>
              <a:gd name="connsiteX5143" fmla="*/ 320738 w 2746400"/>
              <a:gd name="connsiteY5143" fmla="*/ 827720 h 1833421"/>
              <a:gd name="connsiteX5144" fmla="*/ 323129 w 2746400"/>
              <a:gd name="connsiteY5144" fmla="*/ 821004 h 1833421"/>
              <a:gd name="connsiteX5145" fmla="*/ 327740 w 2746400"/>
              <a:gd name="connsiteY5145" fmla="*/ 818593 h 1833421"/>
              <a:gd name="connsiteX5146" fmla="*/ 458117 w 2746400"/>
              <a:gd name="connsiteY5146" fmla="*/ 814861 h 1833421"/>
              <a:gd name="connsiteX5147" fmla="*/ 453181 w 2746400"/>
              <a:gd name="connsiteY5147" fmla="*/ 819339 h 1833421"/>
              <a:gd name="connsiteX5148" fmla="*/ 454386 w 2746400"/>
              <a:gd name="connsiteY5148" fmla="*/ 820698 h 1833421"/>
              <a:gd name="connsiteX5149" fmla="*/ 459552 w 2746400"/>
              <a:gd name="connsiteY5149" fmla="*/ 816450 h 1833421"/>
              <a:gd name="connsiteX5150" fmla="*/ 458117 w 2746400"/>
              <a:gd name="connsiteY5150" fmla="*/ 814861 h 1833421"/>
              <a:gd name="connsiteX5151" fmla="*/ 282279 w 2746400"/>
              <a:gd name="connsiteY5151" fmla="*/ 814403 h 1833421"/>
              <a:gd name="connsiteX5152" fmla="*/ 285090 w 2746400"/>
              <a:gd name="connsiteY5152" fmla="*/ 815475 h 1833421"/>
              <a:gd name="connsiteX5153" fmla="*/ 281628 w 2746400"/>
              <a:gd name="connsiteY5153" fmla="*/ 822842 h 1833421"/>
              <a:gd name="connsiteX5154" fmla="*/ 279465 w 2746400"/>
              <a:gd name="connsiteY5154" fmla="*/ 821904 h 1833421"/>
              <a:gd name="connsiteX5155" fmla="*/ 282279 w 2746400"/>
              <a:gd name="connsiteY5155" fmla="*/ 814403 h 1833421"/>
              <a:gd name="connsiteX5156" fmla="*/ 422452 w 2746400"/>
              <a:gd name="connsiteY5156" fmla="*/ 814210 h 1833421"/>
              <a:gd name="connsiteX5157" fmla="*/ 410436 w 2746400"/>
              <a:gd name="connsiteY5157" fmla="*/ 815990 h 1833421"/>
              <a:gd name="connsiteX5158" fmla="*/ 410724 w 2746400"/>
              <a:gd name="connsiteY5158" fmla="*/ 818096 h 1833421"/>
              <a:gd name="connsiteX5159" fmla="*/ 422720 w 2746400"/>
              <a:gd name="connsiteY5159" fmla="*/ 817043 h 1833421"/>
              <a:gd name="connsiteX5160" fmla="*/ 422452 w 2746400"/>
              <a:gd name="connsiteY5160" fmla="*/ 814210 h 1833421"/>
              <a:gd name="connsiteX5161" fmla="*/ 434679 w 2746400"/>
              <a:gd name="connsiteY5161" fmla="*/ 813465 h 1833421"/>
              <a:gd name="connsiteX5162" fmla="*/ 432842 w 2746400"/>
              <a:gd name="connsiteY5162" fmla="*/ 815358 h 1833421"/>
              <a:gd name="connsiteX5163" fmla="*/ 439176 w 2746400"/>
              <a:gd name="connsiteY5163" fmla="*/ 818765 h 1833421"/>
              <a:gd name="connsiteX5164" fmla="*/ 434679 w 2746400"/>
              <a:gd name="connsiteY5164" fmla="*/ 813465 h 1833421"/>
              <a:gd name="connsiteX5165" fmla="*/ 2628115 w 2746400"/>
              <a:gd name="connsiteY5165" fmla="*/ 812127 h 1833421"/>
              <a:gd name="connsiteX5166" fmla="*/ 2630202 w 2746400"/>
              <a:gd name="connsiteY5166" fmla="*/ 814288 h 1833421"/>
              <a:gd name="connsiteX5167" fmla="*/ 2626680 w 2746400"/>
              <a:gd name="connsiteY5167" fmla="*/ 815724 h 1833421"/>
              <a:gd name="connsiteX5168" fmla="*/ 2625169 w 2746400"/>
              <a:gd name="connsiteY5168" fmla="*/ 813925 h 1833421"/>
              <a:gd name="connsiteX5169" fmla="*/ 2628115 w 2746400"/>
              <a:gd name="connsiteY5169" fmla="*/ 812127 h 1833421"/>
              <a:gd name="connsiteX5170" fmla="*/ 341881 w 2746400"/>
              <a:gd name="connsiteY5170" fmla="*/ 808529 h 1833421"/>
              <a:gd name="connsiteX5171" fmla="*/ 335375 w 2746400"/>
              <a:gd name="connsiteY5171" fmla="*/ 814135 h 1833421"/>
              <a:gd name="connsiteX5172" fmla="*/ 341881 w 2746400"/>
              <a:gd name="connsiteY5172" fmla="*/ 808529 h 1833421"/>
              <a:gd name="connsiteX5173" fmla="*/ 353361 w 2746400"/>
              <a:gd name="connsiteY5173" fmla="*/ 806634 h 1833421"/>
              <a:gd name="connsiteX5174" fmla="*/ 353358 w 2746400"/>
              <a:gd name="connsiteY5174" fmla="*/ 806637 h 1833421"/>
              <a:gd name="connsiteX5175" fmla="*/ 353322 w 2746400"/>
              <a:gd name="connsiteY5175" fmla="*/ 806672 h 1833421"/>
              <a:gd name="connsiteX5176" fmla="*/ 353147 w 2746400"/>
              <a:gd name="connsiteY5176" fmla="*/ 806574 h 1833421"/>
              <a:gd name="connsiteX5177" fmla="*/ 353304 w 2746400"/>
              <a:gd name="connsiteY5177" fmla="*/ 806691 h 1833421"/>
              <a:gd name="connsiteX5178" fmla="*/ 353265 w 2746400"/>
              <a:gd name="connsiteY5178" fmla="*/ 806730 h 1833421"/>
              <a:gd name="connsiteX5179" fmla="*/ 2677596 w 2746400"/>
              <a:gd name="connsiteY5179" fmla="*/ 806041 h 1833421"/>
              <a:gd name="connsiteX5180" fmla="*/ 2670497 w 2746400"/>
              <a:gd name="connsiteY5180" fmla="*/ 817693 h 1833421"/>
              <a:gd name="connsiteX5181" fmla="*/ 2668928 w 2746400"/>
              <a:gd name="connsiteY5181" fmla="*/ 816316 h 1833421"/>
              <a:gd name="connsiteX5182" fmla="*/ 2677596 w 2746400"/>
              <a:gd name="connsiteY5182" fmla="*/ 806041 h 1833421"/>
              <a:gd name="connsiteX5183" fmla="*/ 351216 w 2746400"/>
              <a:gd name="connsiteY5183" fmla="*/ 804013 h 1833421"/>
              <a:gd name="connsiteX5184" fmla="*/ 353147 w 2746400"/>
              <a:gd name="connsiteY5184" fmla="*/ 806574 h 1833421"/>
              <a:gd name="connsiteX5185" fmla="*/ 350585 w 2746400"/>
              <a:gd name="connsiteY5185" fmla="*/ 804645 h 1833421"/>
              <a:gd name="connsiteX5186" fmla="*/ 351216 w 2746400"/>
              <a:gd name="connsiteY5186" fmla="*/ 804013 h 1833421"/>
              <a:gd name="connsiteX5187" fmla="*/ 187912 w 2746400"/>
              <a:gd name="connsiteY5187" fmla="*/ 802043 h 1833421"/>
              <a:gd name="connsiteX5188" fmla="*/ 189653 w 2746400"/>
              <a:gd name="connsiteY5188" fmla="*/ 803152 h 1833421"/>
              <a:gd name="connsiteX5189" fmla="*/ 188027 w 2746400"/>
              <a:gd name="connsiteY5189" fmla="*/ 806424 h 1833421"/>
              <a:gd name="connsiteX5190" fmla="*/ 185979 w 2746400"/>
              <a:gd name="connsiteY5190" fmla="*/ 804645 h 1833421"/>
              <a:gd name="connsiteX5191" fmla="*/ 187912 w 2746400"/>
              <a:gd name="connsiteY5191" fmla="*/ 802043 h 1833421"/>
              <a:gd name="connsiteX5192" fmla="*/ 279046 w 2746400"/>
              <a:gd name="connsiteY5192" fmla="*/ 800167 h 1833421"/>
              <a:gd name="connsiteX5193" fmla="*/ 254095 w 2746400"/>
              <a:gd name="connsiteY5193" fmla="*/ 825384 h 1833421"/>
              <a:gd name="connsiteX5194" fmla="*/ 279046 w 2746400"/>
              <a:gd name="connsiteY5194" fmla="*/ 800167 h 1833421"/>
              <a:gd name="connsiteX5195" fmla="*/ 2650005 w 2746400"/>
              <a:gd name="connsiteY5195" fmla="*/ 794523 h 1833421"/>
              <a:gd name="connsiteX5196" fmla="*/ 2661446 w 2746400"/>
              <a:gd name="connsiteY5196" fmla="*/ 809886 h 1833421"/>
              <a:gd name="connsiteX5197" fmla="*/ 2650483 w 2746400"/>
              <a:gd name="connsiteY5197" fmla="*/ 808183 h 1833421"/>
              <a:gd name="connsiteX5198" fmla="*/ 2645968 w 2746400"/>
              <a:gd name="connsiteY5198" fmla="*/ 801774 h 1833421"/>
              <a:gd name="connsiteX5199" fmla="*/ 2647498 w 2746400"/>
              <a:gd name="connsiteY5199" fmla="*/ 798330 h 1833421"/>
              <a:gd name="connsiteX5200" fmla="*/ 2650005 w 2746400"/>
              <a:gd name="connsiteY5200" fmla="*/ 794523 h 1833421"/>
              <a:gd name="connsiteX5201" fmla="*/ 197498 w 2746400"/>
              <a:gd name="connsiteY5201" fmla="*/ 793795 h 1833421"/>
              <a:gd name="connsiteX5202" fmla="*/ 199201 w 2746400"/>
              <a:gd name="connsiteY5202" fmla="*/ 795231 h 1833421"/>
              <a:gd name="connsiteX5203" fmla="*/ 196599 w 2746400"/>
              <a:gd name="connsiteY5203" fmla="*/ 798387 h 1833421"/>
              <a:gd name="connsiteX5204" fmla="*/ 195298 w 2746400"/>
              <a:gd name="connsiteY5204" fmla="*/ 797469 h 1833421"/>
              <a:gd name="connsiteX5205" fmla="*/ 197498 w 2746400"/>
              <a:gd name="connsiteY5205" fmla="*/ 793795 h 1833421"/>
              <a:gd name="connsiteX5206" fmla="*/ 319706 w 2746400"/>
              <a:gd name="connsiteY5206" fmla="*/ 793242 h 1833421"/>
              <a:gd name="connsiteX5207" fmla="*/ 316050 w 2746400"/>
              <a:gd name="connsiteY5207" fmla="*/ 797470 h 1833421"/>
              <a:gd name="connsiteX5208" fmla="*/ 290334 w 2746400"/>
              <a:gd name="connsiteY5208" fmla="*/ 813829 h 1833421"/>
              <a:gd name="connsiteX5209" fmla="*/ 319706 w 2746400"/>
              <a:gd name="connsiteY5209" fmla="*/ 793242 h 1833421"/>
              <a:gd name="connsiteX5210" fmla="*/ 420272 w 2746400"/>
              <a:gd name="connsiteY5210" fmla="*/ 789471 h 1833421"/>
              <a:gd name="connsiteX5211" fmla="*/ 429666 w 2746400"/>
              <a:gd name="connsiteY5211" fmla="*/ 795804 h 1833421"/>
              <a:gd name="connsiteX5212" fmla="*/ 420246 w 2746400"/>
              <a:gd name="connsiteY5212" fmla="*/ 789519 h 1833421"/>
              <a:gd name="connsiteX5213" fmla="*/ 420269 w 2746400"/>
              <a:gd name="connsiteY5213" fmla="*/ 789474 h 1833421"/>
              <a:gd name="connsiteX5214" fmla="*/ 159671 w 2746400"/>
              <a:gd name="connsiteY5214" fmla="*/ 788304 h 1833421"/>
              <a:gd name="connsiteX5215" fmla="*/ 160322 w 2746400"/>
              <a:gd name="connsiteY5215" fmla="*/ 789510 h 1833421"/>
              <a:gd name="connsiteX5216" fmla="*/ 159039 w 2746400"/>
              <a:gd name="connsiteY5216" fmla="*/ 790600 h 1833421"/>
              <a:gd name="connsiteX5217" fmla="*/ 157509 w 2746400"/>
              <a:gd name="connsiteY5217" fmla="*/ 789682 h 1833421"/>
              <a:gd name="connsiteX5218" fmla="*/ 159671 w 2746400"/>
              <a:gd name="connsiteY5218" fmla="*/ 788304 h 1833421"/>
              <a:gd name="connsiteX5219" fmla="*/ 311037 w 2746400"/>
              <a:gd name="connsiteY5219" fmla="*/ 788208 h 1833421"/>
              <a:gd name="connsiteX5220" fmla="*/ 311668 w 2746400"/>
              <a:gd name="connsiteY5220" fmla="*/ 788572 h 1833421"/>
              <a:gd name="connsiteX5221" fmla="*/ 310980 w 2746400"/>
              <a:gd name="connsiteY5221" fmla="*/ 788841 h 1833421"/>
              <a:gd name="connsiteX5222" fmla="*/ 220438 w 2746400"/>
              <a:gd name="connsiteY5222" fmla="*/ 787060 h 1833421"/>
              <a:gd name="connsiteX5223" fmla="*/ 223004 w 2746400"/>
              <a:gd name="connsiteY5223" fmla="*/ 788898 h 1833421"/>
              <a:gd name="connsiteX5224" fmla="*/ 220266 w 2746400"/>
              <a:gd name="connsiteY5224" fmla="*/ 790887 h 1833421"/>
              <a:gd name="connsiteX5225" fmla="*/ 218487 w 2746400"/>
              <a:gd name="connsiteY5225" fmla="*/ 789490 h 1833421"/>
              <a:gd name="connsiteX5226" fmla="*/ 220438 w 2746400"/>
              <a:gd name="connsiteY5226" fmla="*/ 787060 h 1833421"/>
              <a:gd name="connsiteX5227" fmla="*/ 438657 w 2746400"/>
              <a:gd name="connsiteY5227" fmla="*/ 786085 h 1833421"/>
              <a:gd name="connsiteX5228" fmla="*/ 440551 w 2746400"/>
              <a:gd name="connsiteY5228" fmla="*/ 787692 h 1833421"/>
              <a:gd name="connsiteX5229" fmla="*/ 438773 w 2746400"/>
              <a:gd name="connsiteY5229" fmla="*/ 788649 h 1833421"/>
              <a:gd name="connsiteX5230" fmla="*/ 437165 w 2746400"/>
              <a:gd name="connsiteY5230" fmla="*/ 786812 h 1833421"/>
              <a:gd name="connsiteX5231" fmla="*/ 438657 w 2746400"/>
              <a:gd name="connsiteY5231" fmla="*/ 786085 h 1833421"/>
              <a:gd name="connsiteX5232" fmla="*/ 299539 w 2746400"/>
              <a:gd name="connsiteY5232" fmla="*/ 785664 h 1833421"/>
              <a:gd name="connsiteX5233" fmla="*/ 291081 w 2746400"/>
              <a:gd name="connsiteY5233" fmla="*/ 788763 h 1833421"/>
              <a:gd name="connsiteX5234" fmla="*/ 299539 w 2746400"/>
              <a:gd name="connsiteY5234" fmla="*/ 785664 h 1833421"/>
              <a:gd name="connsiteX5235" fmla="*/ 431923 w 2746400"/>
              <a:gd name="connsiteY5235" fmla="*/ 784785 h 1833421"/>
              <a:gd name="connsiteX5236" fmla="*/ 432536 w 2746400"/>
              <a:gd name="connsiteY5236" fmla="*/ 785205 h 1833421"/>
              <a:gd name="connsiteX5237" fmla="*/ 431942 w 2746400"/>
              <a:gd name="connsiteY5237" fmla="*/ 786601 h 1833421"/>
              <a:gd name="connsiteX5238" fmla="*/ 430794 w 2746400"/>
              <a:gd name="connsiteY5238" fmla="*/ 785703 h 1833421"/>
              <a:gd name="connsiteX5239" fmla="*/ 431923 w 2746400"/>
              <a:gd name="connsiteY5239" fmla="*/ 784785 h 1833421"/>
              <a:gd name="connsiteX5240" fmla="*/ 328697 w 2746400"/>
              <a:gd name="connsiteY5240" fmla="*/ 782468 h 1833421"/>
              <a:gd name="connsiteX5241" fmla="*/ 328602 w 2746400"/>
              <a:gd name="connsiteY5241" fmla="*/ 783118 h 1833421"/>
              <a:gd name="connsiteX5242" fmla="*/ 327990 w 2746400"/>
              <a:gd name="connsiteY5242" fmla="*/ 782716 h 1833421"/>
              <a:gd name="connsiteX5243" fmla="*/ 480369 w 2746400"/>
              <a:gd name="connsiteY5243" fmla="*/ 778929 h 1833421"/>
              <a:gd name="connsiteX5244" fmla="*/ 479183 w 2746400"/>
              <a:gd name="connsiteY5244" fmla="*/ 780114 h 1833421"/>
              <a:gd name="connsiteX5245" fmla="*/ 480465 w 2746400"/>
              <a:gd name="connsiteY5245" fmla="*/ 781263 h 1833421"/>
              <a:gd name="connsiteX5246" fmla="*/ 481842 w 2746400"/>
              <a:gd name="connsiteY5246" fmla="*/ 779292 h 1833421"/>
              <a:gd name="connsiteX5247" fmla="*/ 480369 w 2746400"/>
              <a:gd name="connsiteY5247" fmla="*/ 778929 h 1833421"/>
              <a:gd name="connsiteX5248" fmla="*/ 2677998 w 2746400"/>
              <a:gd name="connsiteY5248" fmla="*/ 778680 h 1833421"/>
              <a:gd name="connsiteX5249" fmla="*/ 2677902 w 2746400"/>
              <a:gd name="connsiteY5249" fmla="*/ 779294 h 1833421"/>
              <a:gd name="connsiteX5250" fmla="*/ 2677328 w 2746400"/>
              <a:gd name="connsiteY5250" fmla="*/ 778891 h 1833421"/>
              <a:gd name="connsiteX5251" fmla="*/ 300513 w 2746400"/>
              <a:gd name="connsiteY5251" fmla="*/ 778566 h 1833421"/>
              <a:gd name="connsiteX5252" fmla="*/ 309144 w 2746400"/>
              <a:gd name="connsiteY5252" fmla="*/ 778566 h 1833421"/>
              <a:gd name="connsiteX5253" fmla="*/ 306369 w 2746400"/>
              <a:gd name="connsiteY5253" fmla="*/ 782144 h 1833421"/>
              <a:gd name="connsiteX5254" fmla="*/ 300513 w 2746400"/>
              <a:gd name="connsiteY5254" fmla="*/ 778566 h 1833421"/>
              <a:gd name="connsiteX5255" fmla="*/ 465159 w 2746400"/>
              <a:gd name="connsiteY5255" fmla="*/ 775465 h 1833421"/>
              <a:gd name="connsiteX5256" fmla="*/ 463111 w 2746400"/>
              <a:gd name="connsiteY5256" fmla="*/ 777150 h 1833421"/>
              <a:gd name="connsiteX5257" fmla="*/ 464910 w 2746400"/>
              <a:gd name="connsiteY5257" fmla="*/ 778278 h 1833421"/>
              <a:gd name="connsiteX5258" fmla="*/ 466804 w 2746400"/>
              <a:gd name="connsiteY5258" fmla="*/ 776594 h 1833421"/>
              <a:gd name="connsiteX5259" fmla="*/ 465159 w 2746400"/>
              <a:gd name="connsiteY5259" fmla="*/ 775465 h 1833421"/>
              <a:gd name="connsiteX5260" fmla="*/ 390174 w 2746400"/>
              <a:gd name="connsiteY5260" fmla="*/ 775217 h 1833421"/>
              <a:gd name="connsiteX5261" fmla="*/ 392432 w 2746400"/>
              <a:gd name="connsiteY5261" fmla="*/ 776576 h 1833421"/>
              <a:gd name="connsiteX5262" fmla="*/ 394346 w 2746400"/>
              <a:gd name="connsiteY5262" fmla="*/ 780039 h 1833421"/>
              <a:gd name="connsiteX5263" fmla="*/ 391360 w 2746400"/>
              <a:gd name="connsiteY5263" fmla="*/ 781187 h 1833421"/>
              <a:gd name="connsiteX5264" fmla="*/ 389274 w 2746400"/>
              <a:gd name="connsiteY5264" fmla="*/ 778738 h 1833421"/>
              <a:gd name="connsiteX5265" fmla="*/ 390174 w 2746400"/>
              <a:gd name="connsiteY5265" fmla="*/ 775217 h 1833421"/>
              <a:gd name="connsiteX5266" fmla="*/ 220785 w 2746400"/>
              <a:gd name="connsiteY5266" fmla="*/ 774681 h 1833421"/>
              <a:gd name="connsiteX5267" fmla="*/ 221875 w 2746400"/>
              <a:gd name="connsiteY5267" fmla="*/ 775734 h 1833421"/>
              <a:gd name="connsiteX5268" fmla="*/ 217474 w 2746400"/>
              <a:gd name="connsiteY5268" fmla="*/ 780669 h 1833421"/>
              <a:gd name="connsiteX5269" fmla="*/ 215905 w 2746400"/>
              <a:gd name="connsiteY5269" fmla="*/ 779158 h 1833421"/>
              <a:gd name="connsiteX5270" fmla="*/ 220785 w 2746400"/>
              <a:gd name="connsiteY5270" fmla="*/ 774681 h 1833421"/>
              <a:gd name="connsiteX5271" fmla="*/ 2663034 w 2746400"/>
              <a:gd name="connsiteY5271" fmla="*/ 773532 h 1833421"/>
              <a:gd name="connsiteX5272" fmla="*/ 2658558 w 2746400"/>
              <a:gd name="connsiteY5272" fmla="*/ 776957 h 1833421"/>
              <a:gd name="connsiteX5273" fmla="*/ 2657486 w 2746400"/>
              <a:gd name="connsiteY5273" fmla="*/ 776135 h 1833421"/>
              <a:gd name="connsiteX5274" fmla="*/ 2658941 w 2746400"/>
              <a:gd name="connsiteY5274" fmla="*/ 773589 h 1833421"/>
              <a:gd name="connsiteX5275" fmla="*/ 2663034 w 2746400"/>
              <a:gd name="connsiteY5275" fmla="*/ 773532 h 1833421"/>
              <a:gd name="connsiteX5276" fmla="*/ 446274 w 2746400"/>
              <a:gd name="connsiteY5276" fmla="*/ 769782 h 1833421"/>
              <a:gd name="connsiteX5277" fmla="*/ 444456 w 2746400"/>
              <a:gd name="connsiteY5277" fmla="*/ 771428 h 1833421"/>
              <a:gd name="connsiteX5278" fmla="*/ 446388 w 2746400"/>
              <a:gd name="connsiteY5278" fmla="*/ 773169 h 1833421"/>
              <a:gd name="connsiteX5279" fmla="*/ 448665 w 2746400"/>
              <a:gd name="connsiteY5279" fmla="*/ 771715 h 1833421"/>
              <a:gd name="connsiteX5280" fmla="*/ 446274 w 2746400"/>
              <a:gd name="connsiteY5280" fmla="*/ 769782 h 1833421"/>
              <a:gd name="connsiteX5281" fmla="*/ 274320 w 2746400"/>
              <a:gd name="connsiteY5281" fmla="*/ 768884 h 1833421"/>
              <a:gd name="connsiteX5282" fmla="*/ 276100 w 2746400"/>
              <a:gd name="connsiteY5282" fmla="*/ 770491 h 1833421"/>
              <a:gd name="connsiteX5283" fmla="*/ 272982 w 2746400"/>
              <a:gd name="connsiteY5283" fmla="*/ 773113 h 1833421"/>
              <a:gd name="connsiteX5284" fmla="*/ 271871 w 2746400"/>
              <a:gd name="connsiteY5284" fmla="*/ 772157 h 1833421"/>
              <a:gd name="connsiteX5285" fmla="*/ 274320 w 2746400"/>
              <a:gd name="connsiteY5285" fmla="*/ 768884 h 1833421"/>
              <a:gd name="connsiteX5286" fmla="*/ 399932 w 2746400"/>
              <a:gd name="connsiteY5286" fmla="*/ 765018 h 1833421"/>
              <a:gd name="connsiteX5287" fmla="*/ 402361 w 2746400"/>
              <a:gd name="connsiteY5287" fmla="*/ 766779 h 1833421"/>
              <a:gd name="connsiteX5288" fmla="*/ 400085 w 2746400"/>
              <a:gd name="connsiteY5288" fmla="*/ 769840 h 1833421"/>
              <a:gd name="connsiteX5289" fmla="*/ 398382 w 2746400"/>
              <a:gd name="connsiteY5289" fmla="*/ 768234 h 1833421"/>
              <a:gd name="connsiteX5290" fmla="*/ 399932 w 2746400"/>
              <a:gd name="connsiteY5290" fmla="*/ 765018 h 1833421"/>
              <a:gd name="connsiteX5291" fmla="*/ 461637 w 2746400"/>
              <a:gd name="connsiteY5291" fmla="*/ 763468 h 1833421"/>
              <a:gd name="connsiteX5292" fmla="*/ 460241 w 2746400"/>
              <a:gd name="connsiteY5292" fmla="*/ 764387 h 1833421"/>
              <a:gd name="connsiteX5293" fmla="*/ 460680 w 2746400"/>
              <a:gd name="connsiteY5293" fmla="*/ 765727 h 1833421"/>
              <a:gd name="connsiteX5294" fmla="*/ 462919 w 2746400"/>
              <a:gd name="connsiteY5294" fmla="*/ 764559 h 1833421"/>
              <a:gd name="connsiteX5295" fmla="*/ 461637 w 2746400"/>
              <a:gd name="connsiteY5295" fmla="*/ 763468 h 1833421"/>
              <a:gd name="connsiteX5296" fmla="*/ 2661026 w 2746400"/>
              <a:gd name="connsiteY5296" fmla="*/ 758379 h 1833421"/>
              <a:gd name="connsiteX5297" fmla="*/ 2661637 w 2746400"/>
              <a:gd name="connsiteY5297" fmla="*/ 758838 h 1833421"/>
              <a:gd name="connsiteX5298" fmla="*/ 2660624 w 2746400"/>
              <a:gd name="connsiteY5298" fmla="*/ 759910 h 1833421"/>
              <a:gd name="connsiteX5299" fmla="*/ 2660011 w 2746400"/>
              <a:gd name="connsiteY5299" fmla="*/ 759489 h 1833421"/>
              <a:gd name="connsiteX5300" fmla="*/ 2661026 w 2746400"/>
              <a:gd name="connsiteY5300" fmla="*/ 758379 h 1833421"/>
              <a:gd name="connsiteX5301" fmla="*/ 231153 w 2746400"/>
              <a:gd name="connsiteY5301" fmla="*/ 758035 h 1833421"/>
              <a:gd name="connsiteX5302" fmla="*/ 231708 w 2746400"/>
              <a:gd name="connsiteY5302" fmla="*/ 759375 h 1833421"/>
              <a:gd name="connsiteX5303" fmla="*/ 230274 w 2746400"/>
              <a:gd name="connsiteY5303" fmla="*/ 759585 h 1833421"/>
              <a:gd name="connsiteX5304" fmla="*/ 230427 w 2746400"/>
              <a:gd name="connsiteY5304" fmla="*/ 758151 h 1833421"/>
              <a:gd name="connsiteX5305" fmla="*/ 231153 w 2746400"/>
              <a:gd name="connsiteY5305" fmla="*/ 758035 h 1833421"/>
              <a:gd name="connsiteX5306" fmla="*/ 446101 w 2746400"/>
              <a:gd name="connsiteY5306" fmla="*/ 756504 h 1833421"/>
              <a:gd name="connsiteX5307" fmla="*/ 445776 w 2746400"/>
              <a:gd name="connsiteY5307" fmla="*/ 757135 h 1833421"/>
              <a:gd name="connsiteX5308" fmla="*/ 446407 w 2746400"/>
              <a:gd name="connsiteY5308" fmla="*/ 757135 h 1833421"/>
              <a:gd name="connsiteX5309" fmla="*/ 242392 w 2746400"/>
              <a:gd name="connsiteY5309" fmla="*/ 754858 h 1833421"/>
              <a:gd name="connsiteX5310" fmla="*/ 247857 w 2746400"/>
              <a:gd name="connsiteY5310" fmla="*/ 756581 h 1833421"/>
              <a:gd name="connsiteX5311" fmla="*/ 238635 w 2746400"/>
              <a:gd name="connsiteY5311" fmla="*/ 759451 h 1833421"/>
              <a:gd name="connsiteX5312" fmla="*/ 242392 w 2746400"/>
              <a:gd name="connsiteY5312" fmla="*/ 754858 h 1833421"/>
              <a:gd name="connsiteX5313" fmla="*/ 355715 w 2746400"/>
              <a:gd name="connsiteY5313" fmla="*/ 754591 h 1833421"/>
              <a:gd name="connsiteX5314" fmla="*/ 358451 w 2746400"/>
              <a:gd name="connsiteY5314" fmla="*/ 758896 h 1833421"/>
              <a:gd name="connsiteX5315" fmla="*/ 356250 w 2746400"/>
              <a:gd name="connsiteY5315" fmla="*/ 760179 h 1833421"/>
              <a:gd name="connsiteX5316" fmla="*/ 353877 w 2746400"/>
              <a:gd name="connsiteY5316" fmla="*/ 755778 h 1833421"/>
              <a:gd name="connsiteX5317" fmla="*/ 355715 w 2746400"/>
              <a:gd name="connsiteY5317" fmla="*/ 754591 h 1833421"/>
              <a:gd name="connsiteX5318" fmla="*/ 2681536 w 2746400"/>
              <a:gd name="connsiteY5318" fmla="*/ 753117 h 1833421"/>
              <a:gd name="connsiteX5319" fmla="*/ 2681541 w 2746400"/>
              <a:gd name="connsiteY5319" fmla="*/ 753126 h 1833421"/>
              <a:gd name="connsiteX5320" fmla="*/ 2681536 w 2746400"/>
              <a:gd name="connsiteY5320" fmla="*/ 753136 h 1833421"/>
              <a:gd name="connsiteX5321" fmla="*/ 2681549 w 2746400"/>
              <a:gd name="connsiteY5321" fmla="*/ 753143 h 1833421"/>
              <a:gd name="connsiteX5322" fmla="*/ 2681556 w 2746400"/>
              <a:gd name="connsiteY5322" fmla="*/ 753156 h 1833421"/>
              <a:gd name="connsiteX5323" fmla="*/ 2681212 w 2746400"/>
              <a:gd name="connsiteY5323" fmla="*/ 753691 h 1833421"/>
              <a:gd name="connsiteX5324" fmla="*/ 2681536 w 2746400"/>
              <a:gd name="connsiteY5324" fmla="*/ 753117 h 1833421"/>
              <a:gd name="connsiteX5325" fmla="*/ 333252 w 2746400"/>
              <a:gd name="connsiteY5325" fmla="*/ 748812 h 1833421"/>
              <a:gd name="connsiteX5326" fmla="*/ 333539 w 2746400"/>
              <a:gd name="connsiteY5326" fmla="*/ 749521 h 1833421"/>
              <a:gd name="connsiteX5327" fmla="*/ 332868 w 2746400"/>
              <a:gd name="connsiteY5327" fmla="*/ 749463 h 1833421"/>
              <a:gd name="connsiteX5328" fmla="*/ 320469 w 2746400"/>
              <a:gd name="connsiteY5328" fmla="*/ 746613 h 1833421"/>
              <a:gd name="connsiteX5329" fmla="*/ 322191 w 2746400"/>
              <a:gd name="connsiteY5329" fmla="*/ 747608 h 1833421"/>
              <a:gd name="connsiteX5330" fmla="*/ 318863 w 2746400"/>
              <a:gd name="connsiteY5330" fmla="*/ 753730 h 1833421"/>
              <a:gd name="connsiteX5331" fmla="*/ 316835 w 2746400"/>
              <a:gd name="connsiteY5331" fmla="*/ 752583 h 1833421"/>
              <a:gd name="connsiteX5332" fmla="*/ 320469 w 2746400"/>
              <a:gd name="connsiteY5332" fmla="*/ 746613 h 1833421"/>
              <a:gd name="connsiteX5333" fmla="*/ 2684445 w 2746400"/>
              <a:gd name="connsiteY5333" fmla="*/ 746076 h 1833421"/>
              <a:gd name="connsiteX5334" fmla="*/ 2681575 w 2746400"/>
              <a:gd name="connsiteY5334" fmla="*/ 753156 h 1833421"/>
              <a:gd name="connsiteX5335" fmla="*/ 2681549 w 2746400"/>
              <a:gd name="connsiteY5335" fmla="*/ 753143 h 1833421"/>
              <a:gd name="connsiteX5336" fmla="*/ 2681541 w 2746400"/>
              <a:gd name="connsiteY5336" fmla="*/ 753126 h 1833421"/>
              <a:gd name="connsiteX5337" fmla="*/ 394843 w 2746400"/>
              <a:gd name="connsiteY5337" fmla="*/ 746039 h 1833421"/>
              <a:gd name="connsiteX5338" fmla="*/ 397158 w 2746400"/>
              <a:gd name="connsiteY5338" fmla="*/ 751664 h 1833421"/>
              <a:gd name="connsiteX5339" fmla="*/ 391800 w 2746400"/>
              <a:gd name="connsiteY5339" fmla="*/ 755568 h 1833421"/>
              <a:gd name="connsiteX5340" fmla="*/ 362889 w 2746400"/>
              <a:gd name="connsiteY5340" fmla="*/ 778241 h 1833421"/>
              <a:gd name="connsiteX5341" fmla="*/ 358891 w 2746400"/>
              <a:gd name="connsiteY5341" fmla="*/ 779466 h 1833421"/>
              <a:gd name="connsiteX5342" fmla="*/ 357551 w 2746400"/>
              <a:gd name="connsiteY5342" fmla="*/ 777935 h 1833421"/>
              <a:gd name="connsiteX5343" fmla="*/ 372572 w 2746400"/>
              <a:gd name="connsiteY5343" fmla="*/ 759260 h 1833421"/>
              <a:gd name="connsiteX5344" fmla="*/ 378407 w 2746400"/>
              <a:gd name="connsiteY5344" fmla="*/ 757308 h 1833421"/>
              <a:gd name="connsiteX5345" fmla="*/ 383898 w 2746400"/>
              <a:gd name="connsiteY5345" fmla="*/ 755052 h 1833421"/>
              <a:gd name="connsiteX5346" fmla="*/ 394843 w 2746400"/>
              <a:gd name="connsiteY5346" fmla="*/ 746039 h 1833421"/>
              <a:gd name="connsiteX5347" fmla="*/ 360746 w 2746400"/>
              <a:gd name="connsiteY5347" fmla="*/ 745617 h 1833421"/>
              <a:gd name="connsiteX5348" fmla="*/ 361204 w 2746400"/>
              <a:gd name="connsiteY5348" fmla="*/ 747741 h 1833421"/>
              <a:gd name="connsiteX5349" fmla="*/ 355082 w 2746400"/>
              <a:gd name="connsiteY5349" fmla="*/ 749272 h 1833421"/>
              <a:gd name="connsiteX5350" fmla="*/ 354527 w 2746400"/>
              <a:gd name="connsiteY5350" fmla="*/ 746383 h 1833421"/>
              <a:gd name="connsiteX5351" fmla="*/ 360746 w 2746400"/>
              <a:gd name="connsiteY5351" fmla="*/ 745617 h 1833421"/>
              <a:gd name="connsiteX5352" fmla="*/ 475319 w 2746400"/>
              <a:gd name="connsiteY5352" fmla="*/ 742422 h 1833421"/>
              <a:gd name="connsiteX5353" fmla="*/ 468066 w 2746400"/>
              <a:gd name="connsiteY5353" fmla="*/ 743551 h 1833421"/>
              <a:gd name="connsiteX5354" fmla="*/ 468009 w 2746400"/>
              <a:gd name="connsiteY5354" fmla="*/ 743684 h 1833421"/>
              <a:gd name="connsiteX5355" fmla="*/ 468085 w 2746400"/>
              <a:gd name="connsiteY5355" fmla="*/ 743589 h 1833421"/>
              <a:gd name="connsiteX5356" fmla="*/ 475319 w 2746400"/>
              <a:gd name="connsiteY5356" fmla="*/ 742422 h 1833421"/>
              <a:gd name="connsiteX5357" fmla="*/ 387304 w 2746400"/>
              <a:gd name="connsiteY5357" fmla="*/ 741312 h 1833421"/>
              <a:gd name="connsiteX5358" fmla="*/ 388891 w 2746400"/>
              <a:gd name="connsiteY5358" fmla="*/ 741657 h 1833421"/>
              <a:gd name="connsiteX5359" fmla="*/ 387896 w 2746400"/>
              <a:gd name="connsiteY5359" fmla="*/ 745886 h 1833421"/>
              <a:gd name="connsiteX5360" fmla="*/ 386309 w 2746400"/>
              <a:gd name="connsiteY5360" fmla="*/ 745522 h 1833421"/>
              <a:gd name="connsiteX5361" fmla="*/ 387304 w 2746400"/>
              <a:gd name="connsiteY5361" fmla="*/ 741312 h 1833421"/>
              <a:gd name="connsiteX5362" fmla="*/ 458844 w 2746400"/>
              <a:gd name="connsiteY5362" fmla="*/ 738518 h 1833421"/>
              <a:gd name="connsiteX5363" fmla="*/ 452205 w 2746400"/>
              <a:gd name="connsiteY5363" fmla="*/ 741369 h 1833421"/>
              <a:gd name="connsiteX5364" fmla="*/ 452856 w 2746400"/>
              <a:gd name="connsiteY5364" fmla="*/ 742957 h 1833421"/>
              <a:gd name="connsiteX5365" fmla="*/ 459570 w 2746400"/>
              <a:gd name="connsiteY5365" fmla="*/ 740260 h 1833421"/>
              <a:gd name="connsiteX5366" fmla="*/ 458844 w 2746400"/>
              <a:gd name="connsiteY5366" fmla="*/ 738518 h 1833421"/>
              <a:gd name="connsiteX5367" fmla="*/ 408063 w 2746400"/>
              <a:gd name="connsiteY5367" fmla="*/ 738195 h 1833421"/>
              <a:gd name="connsiteX5368" fmla="*/ 408733 w 2746400"/>
              <a:gd name="connsiteY5368" fmla="*/ 738654 h 1833421"/>
              <a:gd name="connsiteX5369" fmla="*/ 407527 w 2746400"/>
              <a:gd name="connsiteY5369" fmla="*/ 739401 h 1833421"/>
              <a:gd name="connsiteX5370" fmla="*/ 406839 w 2746400"/>
              <a:gd name="connsiteY5370" fmla="*/ 738921 h 1833421"/>
              <a:gd name="connsiteX5371" fmla="*/ 408063 w 2746400"/>
              <a:gd name="connsiteY5371" fmla="*/ 738195 h 1833421"/>
              <a:gd name="connsiteX5372" fmla="*/ 431177 w 2746400"/>
              <a:gd name="connsiteY5372" fmla="*/ 735228 h 1833421"/>
              <a:gd name="connsiteX5373" fmla="*/ 425322 w 2746400"/>
              <a:gd name="connsiteY5373" fmla="*/ 739609 h 1833421"/>
              <a:gd name="connsiteX5374" fmla="*/ 427446 w 2746400"/>
              <a:gd name="connsiteY5374" fmla="*/ 744642 h 1833421"/>
              <a:gd name="connsiteX5375" fmla="*/ 432746 w 2746400"/>
              <a:gd name="connsiteY5375" fmla="*/ 741216 h 1833421"/>
              <a:gd name="connsiteX5376" fmla="*/ 433626 w 2746400"/>
              <a:gd name="connsiteY5376" fmla="*/ 736050 h 1833421"/>
              <a:gd name="connsiteX5377" fmla="*/ 431177 w 2746400"/>
              <a:gd name="connsiteY5377" fmla="*/ 735228 h 1833421"/>
              <a:gd name="connsiteX5378" fmla="*/ 344004 w 2746400"/>
              <a:gd name="connsiteY5378" fmla="*/ 732779 h 1833421"/>
              <a:gd name="connsiteX5379" fmla="*/ 346205 w 2746400"/>
              <a:gd name="connsiteY5379" fmla="*/ 733927 h 1833421"/>
              <a:gd name="connsiteX5380" fmla="*/ 345019 w 2746400"/>
              <a:gd name="connsiteY5380" fmla="*/ 735075 h 1833421"/>
              <a:gd name="connsiteX5381" fmla="*/ 343621 w 2746400"/>
              <a:gd name="connsiteY5381" fmla="*/ 734175 h 1833421"/>
              <a:gd name="connsiteX5382" fmla="*/ 344004 w 2746400"/>
              <a:gd name="connsiteY5382" fmla="*/ 732779 h 1833421"/>
              <a:gd name="connsiteX5383" fmla="*/ 2634832 w 2746400"/>
              <a:gd name="connsiteY5383" fmla="*/ 730731 h 1833421"/>
              <a:gd name="connsiteX5384" fmla="*/ 2636669 w 2746400"/>
              <a:gd name="connsiteY5384" fmla="*/ 731726 h 1833421"/>
              <a:gd name="connsiteX5385" fmla="*/ 2633991 w 2746400"/>
              <a:gd name="connsiteY5385" fmla="*/ 736605 h 1833421"/>
              <a:gd name="connsiteX5386" fmla="*/ 2631886 w 2746400"/>
              <a:gd name="connsiteY5386" fmla="*/ 735284 h 1833421"/>
              <a:gd name="connsiteX5387" fmla="*/ 2634832 w 2746400"/>
              <a:gd name="connsiteY5387" fmla="*/ 730731 h 1833421"/>
              <a:gd name="connsiteX5388" fmla="*/ 2698106 w 2746400"/>
              <a:gd name="connsiteY5388" fmla="*/ 729162 h 1833421"/>
              <a:gd name="connsiteX5389" fmla="*/ 2700822 w 2746400"/>
              <a:gd name="connsiteY5389" fmla="*/ 731113 h 1833421"/>
              <a:gd name="connsiteX5390" fmla="*/ 2696995 w 2746400"/>
              <a:gd name="connsiteY5390" fmla="*/ 734863 h 1833421"/>
              <a:gd name="connsiteX5391" fmla="*/ 2695619 w 2746400"/>
              <a:gd name="connsiteY5391" fmla="*/ 733983 h 1833421"/>
              <a:gd name="connsiteX5392" fmla="*/ 2698106 w 2746400"/>
              <a:gd name="connsiteY5392" fmla="*/ 729162 h 1833421"/>
              <a:gd name="connsiteX5393" fmla="*/ 2608331 w 2746400"/>
              <a:gd name="connsiteY5393" fmla="*/ 728321 h 1833421"/>
              <a:gd name="connsiteX5394" fmla="*/ 2609861 w 2746400"/>
              <a:gd name="connsiteY5394" fmla="*/ 730733 h 1833421"/>
              <a:gd name="connsiteX5395" fmla="*/ 2607394 w 2746400"/>
              <a:gd name="connsiteY5395" fmla="*/ 732971 h 1833421"/>
              <a:gd name="connsiteX5396" fmla="*/ 2605940 w 2746400"/>
              <a:gd name="connsiteY5396" fmla="*/ 731402 h 1833421"/>
              <a:gd name="connsiteX5397" fmla="*/ 2608331 w 2746400"/>
              <a:gd name="connsiteY5397" fmla="*/ 728321 h 1833421"/>
              <a:gd name="connsiteX5398" fmla="*/ 387972 w 2746400"/>
              <a:gd name="connsiteY5398" fmla="*/ 727249 h 1833421"/>
              <a:gd name="connsiteX5399" fmla="*/ 388203 w 2746400"/>
              <a:gd name="connsiteY5399" fmla="*/ 727995 h 1833421"/>
              <a:gd name="connsiteX5400" fmla="*/ 386882 w 2746400"/>
              <a:gd name="connsiteY5400" fmla="*/ 728589 h 1833421"/>
              <a:gd name="connsiteX5401" fmla="*/ 386673 w 2746400"/>
              <a:gd name="connsiteY5401" fmla="*/ 727862 h 1833421"/>
              <a:gd name="connsiteX5402" fmla="*/ 387972 w 2746400"/>
              <a:gd name="connsiteY5402" fmla="*/ 727249 h 1833421"/>
              <a:gd name="connsiteX5403" fmla="*/ 2647050 w 2746400"/>
              <a:gd name="connsiteY5403" fmla="*/ 726455 h 1833421"/>
              <a:gd name="connsiteX5404" fmla="*/ 2645966 w 2746400"/>
              <a:gd name="connsiteY5404" fmla="*/ 729430 h 1833421"/>
              <a:gd name="connsiteX5405" fmla="*/ 2644818 w 2746400"/>
              <a:gd name="connsiteY5405" fmla="*/ 728761 h 1833421"/>
              <a:gd name="connsiteX5406" fmla="*/ 2527933 w 2746400"/>
              <a:gd name="connsiteY5406" fmla="*/ 726426 h 1833421"/>
              <a:gd name="connsiteX5407" fmla="*/ 2525427 w 2746400"/>
              <a:gd name="connsiteY5407" fmla="*/ 727919 h 1833421"/>
              <a:gd name="connsiteX5408" fmla="*/ 2533062 w 2746400"/>
              <a:gd name="connsiteY5408" fmla="*/ 734367 h 1833421"/>
              <a:gd name="connsiteX5409" fmla="*/ 2527933 w 2746400"/>
              <a:gd name="connsiteY5409" fmla="*/ 726426 h 1833421"/>
              <a:gd name="connsiteX5410" fmla="*/ 2647096 w 2746400"/>
              <a:gd name="connsiteY5410" fmla="*/ 726330 h 1833421"/>
              <a:gd name="connsiteX5411" fmla="*/ 2647133 w 2746400"/>
              <a:gd name="connsiteY5411" fmla="*/ 726369 h 1833421"/>
              <a:gd name="connsiteX5412" fmla="*/ 2647050 w 2746400"/>
              <a:gd name="connsiteY5412" fmla="*/ 726455 h 1833421"/>
              <a:gd name="connsiteX5413" fmla="*/ 2647218 w 2746400"/>
              <a:gd name="connsiteY5413" fmla="*/ 726264 h 1833421"/>
              <a:gd name="connsiteX5414" fmla="*/ 2647135 w 2746400"/>
              <a:gd name="connsiteY5414" fmla="*/ 726369 h 1833421"/>
              <a:gd name="connsiteX5415" fmla="*/ 2647096 w 2746400"/>
              <a:gd name="connsiteY5415" fmla="*/ 726330 h 1833421"/>
              <a:gd name="connsiteX5416" fmla="*/ 2649221 w 2746400"/>
              <a:gd name="connsiteY5416" fmla="*/ 723729 h 1833421"/>
              <a:gd name="connsiteX5417" fmla="*/ 2650043 w 2746400"/>
              <a:gd name="connsiteY5417" fmla="*/ 724724 h 1833421"/>
              <a:gd name="connsiteX5418" fmla="*/ 2647218 w 2746400"/>
              <a:gd name="connsiteY5418" fmla="*/ 726264 h 1833421"/>
              <a:gd name="connsiteX5419" fmla="*/ 358335 w 2746400"/>
              <a:gd name="connsiteY5419" fmla="*/ 713339 h 1833421"/>
              <a:gd name="connsiteX5420" fmla="*/ 359751 w 2746400"/>
              <a:gd name="connsiteY5420" fmla="*/ 714850 h 1833421"/>
              <a:gd name="connsiteX5421" fmla="*/ 355790 w 2746400"/>
              <a:gd name="connsiteY5421" fmla="*/ 718313 h 1833421"/>
              <a:gd name="connsiteX5422" fmla="*/ 354718 w 2746400"/>
              <a:gd name="connsiteY5422" fmla="*/ 717299 h 1833421"/>
              <a:gd name="connsiteX5423" fmla="*/ 358335 w 2746400"/>
              <a:gd name="connsiteY5423" fmla="*/ 713339 h 1833421"/>
              <a:gd name="connsiteX5424" fmla="*/ 431736 w 2746400"/>
              <a:gd name="connsiteY5424" fmla="*/ 712923 h 1833421"/>
              <a:gd name="connsiteX5425" fmla="*/ 431751 w 2746400"/>
              <a:gd name="connsiteY5425" fmla="*/ 712938 h 1833421"/>
              <a:gd name="connsiteX5426" fmla="*/ 431712 w 2746400"/>
              <a:gd name="connsiteY5426" fmla="*/ 712996 h 1833421"/>
              <a:gd name="connsiteX5427" fmla="*/ 431809 w 2746400"/>
              <a:gd name="connsiteY5427" fmla="*/ 712898 h 1833421"/>
              <a:gd name="connsiteX5428" fmla="*/ 431784 w 2746400"/>
              <a:gd name="connsiteY5428" fmla="*/ 712939 h 1833421"/>
              <a:gd name="connsiteX5429" fmla="*/ 431770 w 2746400"/>
              <a:gd name="connsiteY5429" fmla="*/ 712937 h 1833421"/>
              <a:gd name="connsiteX5430" fmla="*/ 2715977 w 2746400"/>
              <a:gd name="connsiteY5430" fmla="*/ 711024 h 1833421"/>
              <a:gd name="connsiteX5431" fmla="*/ 2716014 w 2746400"/>
              <a:gd name="connsiteY5431" fmla="*/ 711063 h 1833421"/>
              <a:gd name="connsiteX5432" fmla="*/ 2715671 w 2746400"/>
              <a:gd name="connsiteY5432" fmla="*/ 711580 h 1833421"/>
              <a:gd name="connsiteX5433" fmla="*/ 2715977 w 2746400"/>
              <a:gd name="connsiteY5433" fmla="*/ 711024 h 1833421"/>
              <a:gd name="connsiteX5434" fmla="*/ 2716532 w 2746400"/>
              <a:gd name="connsiteY5434" fmla="*/ 710507 h 1833421"/>
              <a:gd name="connsiteX5435" fmla="*/ 2716016 w 2746400"/>
              <a:gd name="connsiteY5435" fmla="*/ 711063 h 1833421"/>
              <a:gd name="connsiteX5436" fmla="*/ 2715977 w 2746400"/>
              <a:gd name="connsiteY5436" fmla="*/ 711024 h 1833421"/>
              <a:gd name="connsiteX5437" fmla="*/ 331642 w 2746400"/>
              <a:gd name="connsiteY5437" fmla="*/ 708594 h 1833421"/>
              <a:gd name="connsiteX5438" fmla="*/ 316776 w 2746400"/>
              <a:gd name="connsiteY5438" fmla="*/ 722293 h 1833421"/>
              <a:gd name="connsiteX5439" fmla="*/ 331642 w 2746400"/>
              <a:gd name="connsiteY5439" fmla="*/ 708594 h 1833421"/>
              <a:gd name="connsiteX5440" fmla="*/ 433634 w 2746400"/>
              <a:gd name="connsiteY5440" fmla="*/ 707250 h 1833421"/>
              <a:gd name="connsiteX5441" fmla="*/ 431736 w 2746400"/>
              <a:gd name="connsiteY5441" fmla="*/ 712923 h 1833421"/>
              <a:gd name="connsiteX5442" fmla="*/ 428516 w 2746400"/>
              <a:gd name="connsiteY5442" fmla="*/ 709628 h 1833421"/>
              <a:gd name="connsiteX5443" fmla="*/ 433644 w 2746400"/>
              <a:gd name="connsiteY5443" fmla="*/ 707217 h 1833421"/>
              <a:gd name="connsiteX5444" fmla="*/ 433663 w 2746400"/>
              <a:gd name="connsiteY5444" fmla="*/ 707235 h 1833421"/>
              <a:gd name="connsiteX5445" fmla="*/ 433634 w 2746400"/>
              <a:gd name="connsiteY5445" fmla="*/ 707250 h 1833421"/>
              <a:gd name="connsiteX5446" fmla="*/ 2514655 w 2746400"/>
              <a:gd name="connsiteY5446" fmla="*/ 706470 h 1833421"/>
              <a:gd name="connsiteX5447" fmla="*/ 2514310 w 2746400"/>
              <a:gd name="connsiteY5447" fmla="*/ 708039 h 1833421"/>
              <a:gd name="connsiteX5448" fmla="*/ 2518672 w 2746400"/>
              <a:gd name="connsiteY5448" fmla="*/ 708976 h 1833421"/>
              <a:gd name="connsiteX5449" fmla="*/ 2518997 w 2746400"/>
              <a:gd name="connsiteY5449" fmla="*/ 707560 h 1833421"/>
              <a:gd name="connsiteX5450" fmla="*/ 2514655 w 2746400"/>
              <a:gd name="connsiteY5450" fmla="*/ 706470 h 1833421"/>
              <a:gd name="connsiteX5451" fmla="*/ 448781 w 2746400"/>
              <a:gd name="connsiteY5451" fmla="*/ 700233 h 1833421"/>
              <a:gd name="connsiteX5452" fmla="*/ 448761 w 2746400"/>
              <a:gd name="connsiteY5452" fmla="*/ 700844 h 1833421"/>
              <a:gd name="connsiteX5453" fmla="*/ 449392 w 2746400"/>
              <a:gd name="connsiteY5453" fmla="*/ 700538 h 1833421"/>
              <a:gd name="connsiteX5454" fmla="*/ 2658592 w 2746400"/>
              <a:gd name="connsiteY5454" fmla="*/ 699652 h 1833421"/>
              <a:gd name="connsiteX5455" fmla="*/ 2659146 w 2746400"/>
              <a:gd name="connsiteY5455" fmla="*/ 703366 h 1833421"/>
              <a:gd name="connsiteX5456" fmla="*/ 2656242 w 2746400"/>
              <a:gd name="connsiteY5456" fmla="*/ 706701 h 1833421"/>
              <a:gd name="connsiteX5457" fmla="*/ 353295 w 2746400"/>
              <a:gd name="connsiteY5457" fmla="*/ 699552 h 1833421"/>
              <a:gd name="connsiteX5458" fmla="*/ 353399 w 2746400"/>
              <a:gd name="connsiteY5458" fmla="*/ 699621 h 1833421"/>
              <a:gd name="connsiteX5459" fmla="*/ 353267 w 2746400"/>
              <a:gd name="connsiteY5459" fmla="*/ 699583 h 1833421"/>
              <a:gd name="connsiteX5460" fmla="*/ 2658576 w 2746400"/>
              <a:gd name="connsiteY5460" fmla="*/ 699544 h 1833421"/>
              <a:gd name="connsiteX5461" fmla="*/ 2658615 w 2746400"/>
              <a:gd name="connsiteY5461" fmla="*/ 699583 h 1833421"/>
              <a:gd name="connsiteX5462" fmla="*/ 2658592 w 2746400"/>
              <a:gd name="connsiteY5462" fmla="*/ 699652 h 1833421"/>
              <a:gd name="connsiteX5463" fmla="*/ 353303 w 2746400"/>
              <a:gd name="connsiteY5463" fmla="*/ 699544 h 1833421"/>
              <a:gd name="connsiteX5464" fmla="*/ 353295 w 2746400"/>
              <a:gd name="connsiteY5464" fmla="*/ 699552 h 1833421"/>
              <a:gd name="connsiteX5465" fmla="*/ 353289 w 2746400"/>
              <a:gd name="connsiteY5465" fmla="*/ 699549 h 1833421"/>
              <a:gd name="connsiteX5466" fmla="*/ 353283 w 2746400"/>
              <a:gd name="connsiteY5466" fmla="*/ 699544 h 1833421"/>
              <a:gd name="connsiteX5467" fmla="*/ 353289 w 2746400"/>
              <a:gd name="connsiteY5467" fmla="*/ 699549 h 1833421"/>
              <a:gd name="connsiteX5468" fmla="*/ 353280 w 2746400"/>
              <a:gd name="connsiteY5468" fmla="*/ 699552 h 1833421"/>
              <a:gd name="connsiteX5469" fmla="*/ 2658706 w 2746400"/>
              <a:gd name="connsiteY5469" fmla="*/ 699457 h 1833421"/>
              <a:gd name="connsiteX5470" fmla="*/ 2658615 w 2746400"/>
              <a:gd name="connsiteY5470" fmla="*/ 699582 h 1833421"/>
              <a:gd name="connsiteX5471" fmla="*/ 2658576 w 2746400"/>
              <a:gd name="connsiteY5471" fmla="*/ 699543 h 1833421"/>
              <a:gd name="connsiteX5472" fmla="*/ 2669483 w 2746400"/>
              <a:gd name="connsiteY5472" fmla="*/ 696789 h 1833421"/>
              <a:gd name="connsiteX5473" fmla="*/ 2672046 w 2746400"/>
              <a:gd name="connsiteY5473" fmla="*/ 698548 h 1833421"/>
              <a:gd name="connsiteX5474" fmla="*/ 2668392 w 2746400"/>
              <a:gd name="connsiteY5474" fmla="*/ 700520 h 1833421"/>
              <a:gd name="connsiteX5475" fmla="*/ 2667474 w 2746400"/>
              <a:gd name="connsiteY5475" fmla="*/ 698434 h 1833421"/>
              <a:gd name="connsiteX5476" fmla="*/ 2669483 w 2746400"/>
              <a:gd name="connsiteY5476" fmla="*/ 696789 h 1833421"/>
              <a:gd name="connsiteX5477" fmla="*/ 2712552 w 2746400"/>
              <a:gd name="connsiteY5477" fmla="*/ 695066 h 1833421"/>
              <a:gd name="connsiteX5478" fmla="*/ 2712954 w 2746400"/>
              <a:gd name="connsiteY5478" fmla="*/ 700767 h 1833421"/>
              <a:gd name="connsiteX5479" fmla="*/ 2701436 w 2746400"/>
              <a:gd name="connsiteY5479" fmla="*/ 715922 h 1833421"/>
              <a:gd name="connsiteX5480" fmla="*/ 2685938 w 2746400"/>
              <a:gd name="connsiteY5480" fmla="*/ 732645 h 1833421"/>
              <a:gd name="connsiteX5481" fmla="*/ 2677557 w 2746400"/>
              <a:gd name="connsiteY5481" fmla="*/ 740623 h 1833421"/>
              <a:gd name="connsiteX5482" fmla="*/ 2676046 w 2746400"/>
              <a:gd name="connsiteY5482" fmla="*/ 739264 h 1833421"/>
              <a:gd name="connsiteX5483" fmla="*/ 2691601 w 2746400"/>
              <a:gd name="connsiteY5483" fmla="*/ 715482 h 1833421"/>
              <a:gd name="connsiteX5484" fmla="*/ 2712552 w 2746400"/>
              <a:gd name="connsiteY5484" fmla="*/ 695066 h 1833421"/>
              <a:gd name="connsiteX5485" fmla="*/ 2552863 w 2746400"/>
              <a:gd name="connsiteY5485" fmla="*/ 691449 h 1833421"/>
              <a:gd name="connsiteX5486" fmla="*/ 2552347 w 2746400"/>
              <a:gd name="connsiteY5486" fmla="*/ 692884 h 1833421"/>
              <a:gd name="connsiteX5487" fmla="*/ 2553496 w 2746400"/>
              <a:gd name="connsiteY5487" fmla="*/ 694053 h 1833421"/>
              <a:gd name="connsiteX5488" fmla="*/ 2554759 w 2746400"/>
              <a:gd name="connsiteY5488" fmla="*/ 693039 h 1833421"/>
              <a:gd name="connsiteX5489" fmla="*/ 2552863 w 2746400"/>
              <a:gd name="connsiteY5489" fmla="*/ 691449 h 1833421"/>
              <a:gd name="connsiteX5490" fmla="*/ 352748 w 2746400"/>
              <a:gd name="connsiteY5490" fmla="*/ 690589 h 1833421"/>
              <a:gd name="connsiteX5491" fmla="*/ 353245 w 2746400"/>
              <a:gd name="connsiteY5491" fmla="*/ 699563 h 1833421"/>
              <a:gd name="connsiteX5492" fmla="*/ 353280 w 2746400"/>
              <a:gd name="connsiteY5492" fmla="*/ 699552 h 1833421"/>
              <a:gd name="connsiteX5493" fmla="*/ 353265 w 2746400"/>
              <a:gd name="connsiteY5493" fmla="*/ 699583 h 1833421"/>
              <a:gd name="connsiteX5494" fmla="*/ 353267 w 2746400"/>
              <a:gd name="connsiteY5494" fmla="*/ 699583 h 1833421"/>
              <a:gd name="connsiteX5495" fmla="*/ 340502 w 2746400"/>
              <a:gd name="connsiteY5495" fmla="*/ 713378 h 1833421"/>
              <a:gd name="connsiteX5496" fmla="*/ 339745 w 2746400"/>
              <a:gd name="connsiteY5496" fmla="*/ 708642 h 1833421"/>
              <a:gd name="connsiteX5497" fmla="*/ 341776 w 2746400"/>
              <a:gd name="connsiteY5497" fmla="*/ 705299 h 1833421"/>
              <a:gd name="connsiteX5498" fmla="*/ 341803 w 2746400"/>
              <a:gd name="connsiteY5498" fmla="*/ 705303 h 1833421"/>
              <a:gd name="connsiteX5499" fmla="*/ 342129 w 2746400"/>
              <a:gd name="connsiteY5499" fmla="*/ 704748 h 1833421"/>
              <a:gd name="connsiteX5500" fmla="*/ 341785 w 2746400"/>
              <a:gd name="connsiteY5500" fmla="*/ 705284 h 1833421"/>
              <a:gd name="connsiteX5501" fmla="*/ 341776 w 2746400"/>
              <a:gd name="connsiteY5501" fmla="*/ 705299 h 1833421"/>
              <a:gd name="connsiteX5502" fmla="*/ 338148 w 2746400"/>
              <a:gd name="connsiteY5502" fmla="*/ 704768 h 1833421"/>
              <a:gd name="connsiteX5503" fmla="*/ 334935 w 2746400"/>
              <a:gd name="connsiteY5503" fmla="*/ 700845 h 1833421"/>
              <a:gd name="connsiteX5504" fmla="*/ 338072 w 2746400"/>
              <a:gd name="connsiteY5504" fmla="*/ 696846 h 1833421"/>
              <a:gd name="connsiteX5505" fmla="*/ 352748 w 2746400"/>
              <a:gd name="connsiteY5505" fmla="*/ 690589 h 1833421"/>
              <a:gd name="connsiteX5506" fmla="*/ 490529 w 2746400"/>
              <a:gd name="connsiteY5506" fmla="*/ 689651 h 1833421"/>
              <a:gd name="connsiteX5507" fmla="*/ 479489 w 2746400"/>
              <a:gd name="connsiteY5507" fmla="*/ 692981 h 1833421"/>
              <a:gd name="connsiteX5508" fmla="*/ 472161 w 2746400"/>
              <a:gd name="connsiteY5508" fmla="*/ 696941 h 1833421"/>
              <a:gd name="connsiteX5509" fmla="*/ 459322 w 2746400"/>
              <a:gd name="connsiteY5509" fmla="*/ 703829 h 1833421"/>
              <a:gd name="connsiteX5510" fmla="*/ 458271 w 2746400"/>
              <a:gd name="connsiteY5510" fmla="*/ 705685 h 1833421"/>
              <a:gd name="connsiteX5511" fmla="*/ 464583 w 2746400"/>
              <a:gd name="connsiteY5511" fmla="*/ 708383 h 1833421"/>
              <a:gd name="connsiteX5512" fmla="*/ 458022 w 2746400"/>
              <a:gd name="connsiteY5512" fmla="*/ 710583 h 1833421"/>
              <a:gd name="connsiteX5513" fmla="*/ 444780 w 2746400"/>
              <a:gd name="connsiteY5513" fmla="*/ 723537 h 1833421"/>
              <a:gd name="connsiteX5514" fmla="*/ 439213 w 2746400"/>
              <a:gd name="connsiteY5514" fmla="*/ 736050 h 1833421"/>
              <a:gd name="connsiteX5515" fmla="*/ 441787 w 2746400"/>
              <a:gd name="connsiteY5515" fmla="*/ 741434 h 1833421"/>
              <a:gd name="connsiteX5516" fmla="*/ 441322 w 2746400"/>
              <a:gd name="connsiteY5516" fmla="*/ 747331 h 1833421"/>
              <a:gd name="connsiteX5517" fmla="*/ 441280 w 2746400"/>
              <a:gd name="connsiteY5517" fmla="*/ 747378 h 1833421"/>
              <a:gd name="connsiteX5518" fmla="*/ 439366 w 2746400"/>
              <a:gd name="connsiteY5518" fmla="*/ 749291 h 1833421"/>
              <a:gd name="connsiteX5519" fmla="*/ 439060 w 2746400"/>
              <a:gd name="connsiteY5519" fmla="*/ 749845 h 1833421"/>
              <a:gd name="connsiteX5520" fmla="*/ 439405 w 2746400"/>
              <a:gd name="connsiteY5520" fmla="*/ 749291 h 1833421"/>
              <a:gd name="connsiteX5521" fmla="*/ 441318 w 2746400"/>
              <a:gd name="connsiteY5521" fmla="*/ 747378 h 1833421"/>
              <a:gd name="connsiteX5522" fmla="*/ 441322 w 2746400"/>
              <a:gd name="connsiteY5522" fmla="*/ 747331 h 1833421"/>
              <a:gd name="connsiteX5523" fmla="*/ 448857 w 2746400"/>
              <a:gd name="connsiteY5523" fmla="*/ 739073 h 1833421"/>
              <a:gd name="connsiteX5524" fmla="*/ 459380 w 2746400"/>
              <a:gd name="connsiteY5524" fmla="*/ 726961 h 1833421"/>
              <a:gd name="connsiteX5525" fmla="*/ 460624 w 2746400"/>
              <a:gd name="connsiteY5525" fmla="*/ 721203 h 1833421"/>
              <a:gd name="connsiteX5526" fmla="*/ 452837 w 2746400"/>
              <a:gd name="connsiteY5526" fmla="*/ 723824 h 1833421"/>
              <a:gd name="connsiteX5527" fmla="*/ 459514 w 2746400"/>
              <a:gd name="connsiteY5527" fmla="*/ 717279 h 1833421"/>
              <a:gd name="connsiteX5528" fmla="*/ 469540 w 2746400"/>
              <a:gd name="connsiteY5528" fmla="*/ 711560 h 1833421"/>
              <a:gd name="connsiteX5529" fmla="*/ 475204 w 2746400"/>
              <a:gd name="connsiteY5529" fmla="*/ 699409 h 1833421"/>
              <a:gd name="connsiteX5530" fmla="*/ 478667 w 2746400"/>
              <a:gd name="connsiteY5530" fmla="*/ 703389 h 1833421"/>
              <a:gd name="connsiteX5531" fmla="*/ 482322 w 2746400"/>
              <a:gd name="connsiteY5531" fmla="*/ 707235 h 1833421"/>
              <a:gd name="connsiteX5532" fmla="*/ 490626 w 2746400"/>
              <a:gd name="connsiteY5532" fmla="*/ 698166 h 1833421"/>
              <a:gd name="connsiteX5533" fmla="*/ 495714 w 2746400"/>
              <a:gd name="connsiteY5533" fmla="*/ 697362 h 1833421"/>
              <a:gd name="connsiteX5534" fmla="*/ 490529 w 2746400"/>
              <a:gd name="connsiteY5534" fmla="*/ 689651 h 1833421"/>
              <a:gd name="connsiteX5535" fmla="*/ 402324 w 2746400"/>
              <a:gd name="connsiteY5535" fmla="*/ 687069 h 1833421"/>
              <a:gd name="connsiteX5536" fmla="*/ 405059 w 2746400"/>
              <a:gd name="connsiteY5536" fmla="*/ 688428 h 1833421"/>
              <a:gd name="connsiteX5537" fmla="*/ 401979 w 2746400"/>
              <a:gd name="connsiteY5537" fmla="*/ 690494 h 1833421"/>
              <a:gd name="connsiteX5538" fmla="*/ 400602 w 2746400"/>
              <a:gd name="connsiteY5538" fmla="*/ 688791 h 1833421"/>
              <a:gd name="connsiteX5539" fmla="*/ 402324 w 2746400"/>
              <a:gd name="connsiteY5539" fmla="*/ 687069 h 1833421"/>
              <a:gd name="connsiteX5540" fmla="*/ 2667913 w 2746400"/>
              <a:gd name="connsiteY5540" fmla="*/ 686820 h 1833421"/>
              <a:gd name="connsiteX5541" fmla="*/ 2665591 w 2746400"/>
              <a:gd name="connsiteY5541" fmla="*/ 694890 h 1833421"/>
              <a:gd name="connsiteX5542" fmla="*/ 2658706 w 2746400"/>
              <a:gd name="connsiteY5542" fmla="*/ 699457 h 1833421"/>
              <a:gd name="connsiteX5543" fmla="*/ 2680331 w 2746400"/>
              <a:gd name="connsiteY5543" fmla="*/ 682935 h 1833421"/>
              <a:gd name="connsiteX5544" fmla="*/ 2673366 w 2746400"/>
              <a:gd name="connsiteY5544" fmla="*/ 693900 h 1833421"/>
              <a:gd name="connsiteX5545" fmla="*/ 2680331 w 2746400"/>
              <a:gd name="connsiteY5545" fmla="*/ 682935 h 1833421"/>
              <a:gd name="connsiteX5546" fmla="*/ 339317 w 2746400"/>
              <a:gd name="connsiteY5546" fmla="*/ 682209 h 1833421"/>
              <a:gd name="connsiteX5547" fmla="*/ 333556 w 2746400"/>
              <a:gd name="connsiteY5547" fmla="*/ 688484 h 1833421"/>
              <a:gd name="connsiteX5548" fmla="*/ 339317 w 2746400"/>
              <a:gd name="connsiteY5548" fmla="*/ 682209 h 1833421"/>
              <a:gd name="connsiteX5549" fmla="*/ 2521446 w 2746400"/>
              <a:gd name="connsiteY5549" fmla="*/ 681635 h 1833421"/>
              <a:gd name="connsiteX5550" fmla="*/ 2517907 w 2746400"/>
              <a:gd name="connsiteY5550" fmla="*/ 690245 h 1833421"/>
              <a:gd name="connsiteX5551" fmla="*/ 2506924 w 2746400"/>
              <a:gd name="connsiteY5551" fmla="*/ 692464 h 1833421"/>
              <a:gd name="connsiteX5552" fmla="*/ 2513449 w 2746400"/>
              <a:gd name="connsiteY5552" fmla="*/ 698855 h 1833421"/>
              <a:gd name="connsiteX5553" fmla="*/ 2512703 w 2746400"/>
              <a:gd name="connsiteY5553" fmla="*/ 692254 h 1833421"/>
              <a:gd name="connsiteX5554" fmla="*/ 2520547 w 2746400"/>
              <a:gd name="connsiteY5554" fmla="*/ 698529 h 1833421"/>
              <a:gd name="connsiteX5555" fmla="*/ 2528890 w 2746400"/>
              <a:gd name="connsiteY5555" fmla="*/ 700710 h 1833421"/>
              <a:gd name="connsiteX5556" fmla="*/ 2528507 w 2746400"/>
              <a:gd name="connsiteY5556" fmla="*/ 688082 h 1833421"/>
              <a:gd name="connsiteX5557" fmla="*/ 2532678 w 2746400"/>
              <a:gd name="connsiteY5557" fmla="*/ 686973 h 1833421"/>
              <a:gd name="connsiteX5558" fmla="*/ 2531893 w 2746400"/>
              <a:gd name="connsiteY5558" fmla="*/ 685480 h 1833421"/>
              <a:gd name="connsiteX5559" fmla="*/ 2528507 w 2746400"/>
              <a:gd name="connsiteY5559" fmla="*/ 688082 h 1833421"/>
              <a:gd name="connsiteX5560" fmla="*/ 2521446 w 2746400"/>
              <a:gd name="connsiteY5560" fmla="*/ 681635 h 1833421"/>
              <a:gd name="connsiteX5561" fmla="*/ 425476 w 2746400"/>
              <a:gd name="connsiteY5561" fmla="*/ 679492 h 1833421"/>
              <a:gd name="connsiteX5562" fmla="*/ 413116 w 2746400"/>
              <a:gd name="connsiteY5562" fmla="*/ 701917 h 1833421"/>
              <a:gd name="connsiteX5563" fmla="*/ 403701 w 2746400"/>
              <a:gd name="connsiteY5563" fmla="*/ 708574 h 1833421"/>
              <a:gd name="connsiteX5564" fmla="*/ 402534 w 2746400"/>
              <a:gd name="connsiteY5564" fmla="*/ 718410 h 1833421"/>
              <a:gd name="connsiteX5565" fmla="*/ 403242 w 2746400"/>
              <a:gd name="connsiteY5565" fmla="*/ 727364 h 1833421"/>
              <a:gd name="connsiteX5566" fmla="*/ 406610 w 2746400"/>
              <a:gd name="connsiteY5566" fmla="*/ 733946 h 1833421"/>
              <a:gd name="connsiteX5567" fmla="*/ 401004 w 2746400"/>
              <a:gd name="connsiteY5567" fmla="*/ 739188 h 1833421"/>
              <a:gd name="connsiteX5568" fmla="*/ 395550 w 2746400"/>
              <a:gd name="connsiteY5568" fmla="*/ 735152 h 1833421"/>
              <a:gd name="connsiteX5569" fmla="*/ 388413 w 2746400"/>
              <a:gd name="connsiteY5569" fmla="*/ 734041 h 1833421"/>
              <a:gd name="connsiteX5570" fmla="*/ 400143 w 2746400"/>
              <a:gd name="connsiteY5570" fmla="*/ 723059 h 1833421"/>
              <a:gd name="connsiteX5571" fmla="*/ 394614 w 2746400"/>
              <a:gd name="connsiteY5571" fmla="*/ 707007 h 1833421"/>
              <a:gd name="connsiteX5572" fmla="*/ 412350 w 2746400"/>
              <a:gd name="connsiteY5572" fmla="*/ 685232 h 1833421"/>
              <a:gd name="connsiteX5573" fmla="*/ 425476 w 2746400"/>
              <a:gd name="connsiteY5573" fmla="*/ 679492 h 1833421"/>
              <a:gd name="connsiteX5574" fmla="*/ 459897 w 2746400"/>
              <a:gd name="connsiteY5574" fmla="*/ 679491 h 1833421"/>
              <a:gd name="connsiteX5575" fmla="*/ 457964 w 2746400"/>
              <a:gd name="connsiteY5575" fmla="*/ 681213 h 1833421"/>
              <a:gd name="connsiteX5576" fmla="*/ 460490 w 2746400"/>
              <a:gd name="connsiteY5576" fmla="*/ 683260 h 1833421"/>
              <a:gd name="connsiteX5577" fmla="*/ 462212 w 2746400"/>
              <a:gd name="connsiteY5577" fmla="*/ 680946 h 1833421"/>
              <a:gd name="connsiteX5578" fmla="*/ 459897 w 2746400"/>
              <a:gd name="connsiteY5578" fmla="*/ 679491 h 1833421"/>
              <a:gd name="connsiteX5579" fmla="*/ 396333 w 2746400"/>
              <a:gd name="connsiteY5579" fmla="*/ 677272 h 1833421"/>
              <a:gd name="connsiteX5580" fmla="*/ 399548 w 2746400"/>
              <a:gd name="connsiteY5580" fmla="*/ 679491 h 1833421"/>
              <a:gd name="connsiteX5581" fmla="*/ 396296 w 2746400"/>
              <a:gd name="connsiteY5581" fmla="*/ 681691 h 1833421"/>
              <a:gd name="connsiteX5582" fmla="*/ 394153 w 2746400"/>
              <a:gd name="connsiteY5582" fmla="*/ 679491 h 1833421"/>
              <a:gd name="connsiteX5583" fmla="*/ 396333 w 2746400"/>
              <a:gd name="connsiteY5583" fmla="*/ 677272 h 1833421"/>
              <a:gd name="connsiteX5584" fmla="*/ 2507556 w 2746400"/>
              <a:gd name="connsiteY5584" fmla="*/ 677233 h 1833421"/>
              <a:gd name="connsiteX5585" fmla="*/ 2506159 w 2746400"/>
              <a:gd name="connsiteY5585" fmla="*/ 678821 h 1833421"/>
              <a:gd name="connsiteX5586" fmla="*/ 2509162 w 2746400"/>
              <a:gd name="connsiteY5586" fmla="*/ 681519 h 1833421"/>
              <a:gd name="connsiteX5587" fmla="*/ 2510846 w 2746400"/>
              <a:gd name="connsiteY5587" fmla="*/ 679626 h 1833421"/>
              <a:gd name="connsiteX5588" fmla="*/ 2507556 w 2746400"/>
              <a:gd name="connsiteY5588" fmla="*/ 677233 h 1833421"/>
              <a:gd name="connsiteX5589" fmla="*/ 491849 w 2746400"/>
              <a:gd name="connsiteY5589" fmla="*/ 676277 h 1833421"/>
              <a:gd name="connsiteX5590" fmla="*/ 490605 w 2746400"/>
              <a:gd name="connsiteY5590" fmla="*/ 676869 h 1833421"/>
              <a:gd name="connsiteX5591" fmla="*/ 490816 w 2746400"/>
              <a:gd name="connsiteY5591" fmla="*/ 677578 h 1833421"/>
              <a:gd name="connsiteX5592" fmla="*/ 492041 w 2746400"/>
              <a:gd name="connsiteY5592" fmla="*/ 676985 h 1833421"/>
              <a:gd name="connsiteX5593" fmla="*/ 491849 w 2746400"/>
              <a:gd name="connsiteY5593" fmla="*/ 676277 h 1833421"/>
              <a:gd name="connsiteX5594" fmla="*/ 450579 w 2746400"/>
              <a:gd name="connsiteY5594" fmla="*/ 675703 h 1833421"/>
              <a:gd name="connsiteX5595" fmla="*/ 448934 w 2746400"/>
              <a:gd name="connsiteY5595" fmla="*/ 684237 h 1833421"/>
              <a:gd name="connsiteX5596" fmla="*/ 447020 w 2746400"/>
              <a:gd name="connsiteY5596" fmla="*/ 688082 h 1833421"/>
              <a:gd name="connsiteX5597" fmla="*/ 447018 w 2746400"/>
              <a:gd name="connsiteY5597" fmla="*/ 688156 h 1833421"/>
              <a:gd name="connsiteX5598" fmla="*/ 441987 w 2746400"/>
              <a:gd name="connsiteY5598" fmla="*/ 692578 h 1833421"/>
              <a:gd name="connsiteX5599" fmla="*/ 446908 w 2746400"/>
              <a:gd name="connsiteY5599" fmla="*/ 692175 h 1833421"/>
              <a:gd name="connsiteX5600" fmla="*/ 447018 w 2746400"/>
              <a:gd name="connsiteY5600" fmla="*/ 688156 h 1833421"/>
              <a:gd name="connsiteX5601" fmla="*/ 447059 w 2746400"/>
              <a:gd name="connsiteY5601" fmla="*/ 688120 h 1833421"/>
              <a:gd name="connsiteX5602" fmla="*/ 448971 w 2746400"/>
              <a:gd name="connsiteY5602" fmla="*/ 684274 h 1833421"/>
              <a:gd name="connsiteX5603" fmla="*/ 450579 w 2746400"/>
              <a:gd name="connsiteY5603" fmla="*/ 675703 h 1833421"/>
              <a:gd name="connsiteX5604" fmla="*/ 2553840 w 2746400"/>
              <a:gd name="connsiteY5604" fmla="*/ 674650 h 1833421"/>
              <a:gd name="connsiteX5605" fmla="*/ 2553324 w 2746400"/>
              <a:gd name="connsiteY5605" fmla="*/ 676411 h 1833421"/>
              <a:gd name="connsiteX5606" fmla="*/ 2560154 w 2746400"/>
              <a:gd name="connsiteY5606" fmla="*/ 678668 h 1833421"/>
              <a:gd name="connsiteX5607" fmla="*/ 2561015 w 2746400"/>
              <a:gd name="connsiteY5607" fmla="*/ 676469 h 1833421"/>
              <a:gd name="connsiteX5608" fmla="*/ 2553840 w 2746400"/>
              <a:gd name="connsiteY5608" fmla="*/ 674650 h 1833421"/>
              <a:gd name="connsiteX5609" fmla="*/ 385887 w 2746400"/>
              <a:gd name="connsiteY5609" fmla="*/ 673580 h 1833421"/>
              <a:gd name="connsiteX5610" fmla="*/ 386232 w 2746400"/>
              <a:gd name="connsiteY5610" fmla="*/ 674230 h 1833421"/>
              <a:gd name="connsiteX5611" fmla="*/ 385046 w 2746400"/>
              <a:gd name="connsiteY5611" fmla="*/ 675168 h 1833421"/>
              <a:gd name="connsiteX5612" fmla="*/ 384702 w 2746400"/>
              <a:gd name="connsiteY5612" fmla="*/ 674480 h 1833421"/>
              <a:gd name="connsiteX5613" fmla="*/ 385887 w 2746400"/>
              <a:gd name="connsiteY5613" fmla="*/ 673580 h 1833421"/>
              <a:gd name="connsiteX5614" fmla="*/ 370273 w 2746400"/>
              <a:gd name="connsiteY5614" fmla="*/ 673119 h 1833421"/>
              <a:gd name="connsiteX5615" fmla="*/ 378750 w 2746400"/>
              <a:gd name="connsiteY5615" fmla="*/ 675397 h 1833421"/>
              <a:gd name="connsiteX5616" fmla="*/ 375038 w 2746400"/>
              <a:gd name="connsiteY5616" fmla="*/ 691029 h 1833421"/>
              <a:gd name="connsiteX5617" fmla="*/ 367634 w 2746400"/>
              <a:gd name="connsiteY5617" fmla="*/ 702510 h 1833421"/>
              <a:gd name="connsiteX5618" fmla="*/ 366256 w 2746400"/>
              <a:gd name="connsiteY5618" fmla="*/ 689268 h 1833421"/>
              <a:gd name="connsiteX5619" fmla="*/ 358258 w 2746400"/>
              <a:gd name="connsiteY5619" fmla="*/ 689268 h 1833421"/>
              <a:gd name="connsiteX5620" fmla="*/ 357760 w 2746400"/>
              <a:gd name="connsiteY5620" fmla="*/ 687049 h 1833421"/>
              <a:gd name="connsiteX5621" fmla="*/ 368610 w 2746400"/>
              <a:gd name="connsiteY5621" fmla="*/ 681118 h 1833421"/>
              <a:gd name="connsiteX5622" fmla="*/ 370273 w 2746400"/>
              <a:gd name="connsiteY5622" fmla="*/ 673119 h 1833421"/>
              <a:gd name="connsiteX5623" fmla="*/ 2520853 w 2746400"/>
              <a:gd name="connsiteY5623" fmla="*/ 667801 h 1833421"/>
              <a:gd name="connsiteX5624" fmla="*/ 2516242 w 2746400"/>
              <a:gd name="connsiteY5624" fmla="*/ 669695 h 1833421"/>
              <a:gd name="connsiteX5625" fmla="*/ 2518672 w 2746400"/>
              <a:gd name="connsiteY5625" fmla="*/ 673905 h 1833421"/>
              <a:gd name="connsiteX5626" fmla="*/ 2526727 w 2746400"/>
              <a:gd name="connsiteY5626" fmla="*/ 675837 h 1833421"/>
              <a:gd name="connsiteX5627" fmla="*/ 2528296 w 2746400"/>
              <a:gd name="connsiteY5627" fmla="*/ 673962 h 1833421"/>
              <a:gd name="connsiteX5628" fmla="*/ 2520853 w 2746400"/>
              <a:gd name="connsiteY5628" fmla="*/ 667801 h 1833421"/>
              <a:gd name="connsiteX5629" fmla="*/ 283734 w 2746400"/>
              <a:gd name="connsiteY5629" fmla="*/ 664645 h 1833421"/>
              <a:gd name="connsiteX5630" fmla="*/ 284881 w 2746400"/>
              <a:gd name="connsiteY5630" fmla="*/ 666501 h 1833421"/>
              <a:gd name="connsiteX5631" fmla="*/ 283063 w 2746400"/>
              <a:gd name="connsiteY5631" fmla="*/ 668146 h 1833421"/>
              <a:gd name="connsiteX5632" fmla="*/ 280481 w 2746400"/>
              <a:gd name="connsiteY5632" fmla="*/ 666520 h 1833421"/>
              <a:gd name="connsiteX5633" fmla="*/ 283734 w 2746400"/>
              <a:gd name="connsiteY5633" fmla="*/ 664645 h 1833421"/>
              <a:gd name="connsiteX5634" fmla="*/ 2746400 w 2746400"/>
              <a:gd name="connsiteY5634" fmla="*/ 663879 h 1833421"/>
              <a:gd name="connsiteX5635" fmla="*/ 2738631 w 2746400"/>
              <a:gd name="connsiteY5635" fmla="*/ 676297 h 1833421"/>
              <a:gd name="connsiteX5636" fmla="*/ 2746400 w 2746400"/>
              <a:gd name="connsiteY5636" fmla="*/ 663879 h 1833421"/>
              <a:gd name="connsiteX5637" fmla="*/ 317561 w 2746400"/>
              <a:gd name="connsiteY5637" fmla="*/ 663879 h 1833421"/>
              <a:gd name="connsiteX5638" fmla="*/ 312108 w 2746400"/>
              <a:gd name="connsiteY5638" fmla="*/ 670538 h 1833421"/>
              <a:gd name="connsiteX5639" fmla="*/ 317561 w 2746400"/>
              <a:gd name="connsiteY5639" fmla="*/ 663879 h 1833421"/>
              <a:gd name="connsiteX5640" fmla="*/ 487488 w 2746400"/>
              <a:gd name="connsiteY5640" fmla="*/ 661926 h 1833421"/>
              <a:gd name="connsiteX5641" fmla="*/ 486799 w 2746400"/>
              <a:gd name="connsiteY5641" fmla="*/ 662156 h 1833421"/>
              <a:gd name="connsiteX5642" fmla="*/ 487391 w 2746400"/>
              <a:gd name="connsiteY5642" fmla="*/ 662559 h 1833421"/>
              <a:gd name="connsiteX5643" fmla="*/ 2535453 w 2746400"/>
              <a:gd name="connsiteY5643" fmla="*/ 660740 h 1833421"/>
              <a:gd name="connsiteX5644" fmla="*/ 2554185 w 2746400"/>
              <a:gd name="connsiteY5644" fmla="*/ 682438 h 1833421"/>
              <a:gd name="connsiteX5645" fmla="*/ 2535453 w 2746400"/>
              <a:gd name="connsiteY5645" fmla="*/ 660740 h 1833421"/>
              <a:gd name="connsiteX5646" fmla="*/ 2513009 w 2746400"/>
              <a:gd name="connsiteY5646" fmla="*/ 658157 h 1833421"/>
              <a:gd name="connsiteX5647" fmla="*/ 2512912 w 2746400"/>
              <a:gd name="connsiteY5647" fmla="*/ 658751 h 1833421"/>
              <a:gd name="connsiteX5648" fmla="*/ 2513602 w 2746400"/>
              <a:gd name="connsiteY5648" fmla="*/ 658540 h 1833421"/>
              <a:gd name="connsiteX5649" fmla="*/ 2624020 w 2746400"/>
              <a:gd name="connsiteY5649" fmla="*/ 657578 h 1833421"/>
              <a:gd name="connsiteX5650" fmla="*/ 2620711 w 2746400"/>
              <a:gd name="connsiteY5650" fmla="*/ 660720 h 1833421"/>
              <a:gd name="connsiteX5651" fmla="*/ 2619869 w 2746400"/>
              <a:gd name="connsiteY5651" fmla="*/ 659478 h 1833421"/>
              <a:gd name="connsiteX5652" fmla="*/ 2624135 w 2746400"/>
              <a:gd name="connsiteY5652" fmla="*/ 657468 h 1833421"/>
              <a:gd name="connsiteX5653" fmla="*/ 2624174 w 2746400"/>
              <a:gd name="connsiteY5653" fmla="*/ 657507 h 1833421"/>
              <a:gd name="connsiteX5654" fmla="*/ 2624020 w 2746400"/>
              <a:gd name="connsiteY5654" fmla="*/ 657578 h 1833421"/>
              <a:gd name="connsiteX5655" fmla="*/ 2624691 w 2746400"/>
              <a:gd name="connsiteY5655" fmla="*/ 656934 h 1833421"/>
              <a:gd name="connsiteX5656" fmla="*/ 2624175 w 2746400"/>
              <a:gd name="connsiteY5656" fmla="*/ 657507 h 1833421"/>
              <a:gd name="connsiteX5657" fmla="*/ 2624136 w 2746400"/>
              <a:gd name="connsiteY5657" fmla="*/ 657469 h 1833421"/>
              <a:gd name="connsiteX5658" fmla="*/ 383706 w 2746400"/>
              <a:gd name="connsiteY5658" fmla="*/ 656187 h 1833421"/>
              <a:gd name="connsiteX5659" fmla="*/ 384299 w 2746400"/>
              <a:gd name="connsiteY5659" fmla="*/ 656589 h 1833421"/>
              <a:gd name="connsiteX5660" fmla="*/ 383610 w 2746400"/>
              <a:gd name="connsiteY5660" fmla="*/ 656819 h 1833421"/>
              <a:gd name="connsiteX5661" fmla="*/ 474247 w 2746400"/>
              <a:gd name="connsiteY5661" fmla="*/ 655421 h 1833421"/>
              <a:gd name="connsiteX5662" fmla="*/ 470823 w 2746400"/>
              <a:gd name="connsiteY5662" fmla="*/ 660932 h 1833421"/>
              <a:gd name="connsiteX5663" fmla="*/ 472812 w 2746400"/>
              <a:gd name="connsiteY5663" fmla="*/ 662290 h 1833421"/>
              <a:gd name="connsiteX5664" fmla="*/ 476639 w 2746400"/>
              <a:gd name="connsiteY5664" fmla="*/ 657258 h 1833421"/>
              <a:gd name="connsiteX5665" fmla="*/ 474247 w 2746400"/>
              <a:gd name="connsiteY5665" fmla="*/ 655421 h 1833421"/>
              <a:gd name="connsiteX5666" fmla="*/ 2486623 w 2746400"/>
              <a:gd name="connsiteY5666" fmla="*/ 652493 h 1833421"/>
              <a:gd name="connsiteX5667" fmla="*/ 2486126 w 2746400"/>
              <a:gd name="connsiteY5667" fmla="*/ 654560 h 1833421"/>
              <a:gd name="connsiteX5668" fmla="*/ 2495751 w 2746400"/>
              <a:gd name="connsiteY5668" fmla="*/ 657583 h 1833421"/>
              <a:gd name="connsiteX5669" fmla="*/ 2496115 w 2746400"/>
              <a:gd name="connsiteY5669" fmla="*/ 654675 h 1833421"/>
              <a:gd name="connsiteX5670" fmla="*/ 2486623 w 2746400"/>
              <a:gd name="connsiteY5670" fmla="*/ 652493 h 1833421"/>
              <a:gd name="connsiteX5671" fmla="*/ 448110 w 2746400"/>
              <a:gd name="connsiteY5671" fmla="*/ 652493 h 1833421"/>
              <a:gd name="connsiteX5672" fmla="*/ 446504 w 2746400"/>
              <a:gd name="connsiteY5672" fmla="*/ 654771 h 1833421"/>
              <a:gd name="connsiteX5673" fmla="*/ 448340 w 2746400"/>
              <a:gd name="connsiteY5673" fmla="*/ 656550 h 1833421"/>
              <a:gd name="connsiteX5674" fmla="*/ 449929 w 2746400"/>
              <a:gd name="connsiteY5674" fmla="*/ 654924 h 1833421"/>
              <a:gd name="connsiteX5675" fmla="*/ 448110 w 2746400"/>
              <a:gd name="connsiteY5675" fmla="*/ 652493 h 1833421"/>
              <a:gd name="connsiteX5676" fmla="*/ 2643270 w 2746400"/>
              <a:gd name="connsiteY5676" fmla="*/ 651710 h 1833421"/>
              <a:gd name="connsiteX5677" fmla="*/ 2643288 w 2746400"/>
              <a:gd name="connsiteY5677" fmla="*/ 651728 h 1833421"/>
              <a:gd name="connsiteX5678" fmla="*/ 2643288 w 2746400"/>
              <a:gd name="connsiteY5678" fmla="*/ 651729 h 1833421"/>
              <a:gd name="connsiteX5679" fmla="*/ 2643294 w 2746400"/>
              <a:gd name="connsiteY5679" fmla="*/ 651734 h 1833421"/>
              <a:gd name="connsiteX5680" fmla="*/ 2643308 w 2746400"/>
              <a:gd name="connsiteY5680" fmla="*/ 651749 h 1833421"/>
              <a:gd name="connsiteX5681" fmla="*/ 2642753 w 2746400"/>
              <a:gd name="connsiteY5681" fmla="*/ 652266 h 1833421"/>
              <a:gd name="connsiteX5682" fmla="*/ 354126 w 2746400"/>
              <a:gd name="connsiteY5682" fmla="*/ 650543 h 1833421"/>
              <a:gd name="connsiteX5683" fmla="*/ 359942 w 2746400"/>
              <a:gd name="connsiteY5683" fmla="*/ 653452 h 1833421"/>
              <a:gd name="connsiteX5684" fmla="*/ 356632 w 2746400"/>
              <a:gd name="connsiteY5684" fmla="*/ 661583 h 1833421"/>
              <a:gd name="connsiteX5685" fmla="*/ 365031 w 2746400"/>
              <a:gd name="connsiteY5685" fmla="*/ 666289 h 1833421"/>
              <a:gd name="connsiteX5686" fmla="*/ 356364 w 2746400"/>
              <a:gd name="connsiteY5686" fmla="*/ 678095 h 1833421"/>
              <a:gd name="connsiteX5687" fmla="*/ 354470 w 2746400"/>
              <a:gd name="connsiteY5687" fmla="*/ 670863 h 1833421"/>
              <a:gd name="connsiteX5688" fmla="*/ 349362 w 2746400"/>
              <a:gd name="connsiteY5688" fmla="*/ 670863 h 1833421"/>
              <a:gd name="connsiteX5689" fmla="*/ 354126 w 2746400"/>
              <a:gd name="connsiteY5689" fmla="*/ 650543 h 1833421"/>
              <a:gd name="connsiteX5690" fmla="*/ 2645202 w 2746400"/>
              <a:gd name="connsiteY5690" fmla="*/ 649815 h 1833421"/>
              <a:gd name="connsiteX5691" fmla="*/ 2645203 w 2746400"/>
              <a:gd name="connsiteY5691" fmla="*/ 649815 h 1833421"/>
              <a:gd name="connsiteX5692" fmla="*/ 2645202 w 2746400"/>
              <a:gd name="connsiteY5692" fmla="*/ 649815 h 1833421"/>
              <a:gd name="connsiteX5693" fmla="*/ 2645221 w 2746400"/>
              <a:gd name="connsiteY5693" fmla="*/ 649834 h 1833421"/>
              <a:gd name="connsiteX5694" fmla="*/ 2645240 w 2746400"/>
              <a:gd name="connsiteY5694" fmla="*/ 649854 h 1833421"/>
              <a:gd name="connsiteX5695" fmla="*/ 2643328 w 2746400"/>
              <a:gd name="connsiteY5695" fmla="*/ 651766 h 1833421"/>
              <a:gd name="connsiteX5696" fmla="*/ 2643294 w 2746400"/>
              <a:gd name="connsiteY5696" fmla="*/ 651734 h 1833421"/>
              <a:gd name="connsiteX5697" fmla="*/ 2643288 w 2746400"/>
              <a:gd name="connsiteY5697" fmla="*/ 651728 h 1833421"/>
              <a:gd name="connsiteX5698" fmla="*/ 288784 w 2746400"/>
              <a:gd name="connsiteY5698" fmla="*/ 649413 h 1833421"/>
              <a:gd name="connsiteX5699" fmla="*/ 289492 w 2746400"/>
              <a:gd name="connsiteY5699" fmla="*/ 651117 h 1833421"/>
              <a:gd name="connsiteX5700" fmla="*/ 287388 w 2746400"/>
              <a:gd name="connsiteY5700" fmla="*/ 651921 h 1833421"/>
              <a:gd name="connsiteX5701" fmla="*/ 287406 w 2746400"/>
              <a:gd name="connsiteY5701" fmla="*/ 650351 h 1833421"/>
              <a:gd name="connsiteX5702" fmla="*/ 288784 w 2746400"/>
              <a:gd name="connsiteY5702" fmla="*/ 649413 h 1833421"/>
              <a:gd name="connsiteX5703" fmla="*/ 2645738 w 2746400"/>
              <a:gd name="connsiteY5703" fmla="*/ 649299 h 1833421"/>
              <a:gd name="connsiteX5704" fmla="*/ 2645221 w 2746400"/>
              <a:gd name="connsiteY5704" fmla="*/ 649834 h 1833421"/>
              <a:gd name="connsiteX5705" fmla="*/ 2645203 w 2746400"/>
              <a:gd name="connsiteY5705" fmla="*/ 649815 h 1833421"/>
              <a:gd name="connsiteX5706" fmla="*/ 2626680 w 2746400"/>
              <a:gd name="connsiteY5706" fmla="*/ 647385 h 1833421"/>
              <a:gd name="connsiteX5707" fmla="*/ 2626948 w 2746400"/>
              <a:gd name="connsiteY5707" fmla="*/ 648859 h 1833421"/>
              <a:gd name="connsiteX5708" fmla="*/ 2622567 w 2746400"/>
              <a:gd name="connsiteY5708" fmla="*/ 649605 h 1833421"/>
              <a:gd name="connsiteX5709" fmla="*/ 2622318 w 2746400"/>
              <a:gd name="connsiteY5709" fmla="*/ 648362 h 1833421"/>
              <a:gd name="connsiteX5710" fmla="*/ 2626680 w 2746400"/>
              <a:gd name="connsiteY5710" fmla="*/ 647385 h 1833421"/>
              <a:gd name="connsiteX5711" fmla="*/ 392700 w 2746400"/>
              <a:gd name="connsiteY5711" fmla="*/ 644382 h 1833421"/>
              <a:gd name="connsiteX5712" fmla="*/ 394345 w 2746400"/>
              <a:gd name="connsiteY5712" fmla="*/ 646122 h 1833421"/>
              <a:gd name="connsiteX5713" fmla="*/ 387973 w 2746400"/>
              <a:gd name="connsiteY5713" fmla="*/ 651538 h 1833421"/>
              <a:gd name="connsiteX5714" fmla="*/ 386328 w 2746400"/>
              <a:gd name="connsiteY5714" fmla="*/ 649624 h 1833421"/>
              <a:gd name="connsiteX5715" fmla="*/ 392700 w 2746400"/>
              <a:gd name="connsiteY5715" fmla="*/ 644382 h 1833421"/>
              <a:gd name="connsiteX5716" fmla="*/ 375881 w 2746400"/>
              <a:gd name="connsiteY5716" fmla="*/ 641167 h 1833421"/>
              <a:gd name="connsiteX5717" fmla="*/ 377259 w 2746400"/>
              <a:gd name="connsiteY5717" fmla="*/ 642315 h 1833421"/>
              <a:gd name="connsiteX5718" fmla="*/ 375057 w 2746400"/>
              <a:gd name="connsiteY5718" fmla="*/ 645511 h 1833421"/>
              <a:gd name="connsiteX5719" fmla="*/ 373374 w 2746400"/>
              <a:gd name="connsiteY5719" fmla="*/ 643711 h 1833421"/>
              <a:gd name="connsiteX5720" fmla="*/ 375881 w 2746400"/>
              <a:gd name="connsiteY5720" fmla="*/ 641167 h 1833421"/>
              <a:gd name="connsiteX5721" fmla="*/ 2692117 w 2746400"/>
              <a:gd name="connsiteY5721" fmla="*/ 639808 h 1833421"/>
              <a:gd name="connsiteX5722" fmla="*/ 2692366 w 2746400"/>
              <a:gd name="connsiteY5722" fmla="*/ 640477 h 1833421"/>
              <a:gd name="connsiteX5723" fmla="*/ 2691773 w 2746400"/>
              <a:gd name="connsiteY5723" fmla="*/ 640401 h 1833421"/>
              <a:gd name="connsiteX5724" fmla="*/ 432918 w 2746400"/>
              <a:gd name="connsiteY5724" fmla="*/ 639425 h 1833421"/>
              <a:gd name="connsiteX5725" fmla="*/ 432918 w 2746400"/>
              <a:gd name="connsiteY5725" fmla="*/ 654847 h 1833421"/>
              <a:gd name="connsiteX5726" fmla="*/ 432918 w 2746400"/>
              <a:gd name="connsiteY5726" fmla="*/ 639425 h 1833421"/>
              <a:gd name="connsiteX5727" fmla="*/ 470992 w 2746400"/>
              <a:gd name="connsiteY5727" fmla="*/ 637634 h 1833421"/>
              <a:gd name="connsiteX5728" fmla="*/ 467952 w 2746400"/>
              <a:gd name="connsiteY5728" fmla="*/ 643348 h 1833421"/>
              <a:gd name="connsiteX5729" fmla="*/ 463819 w 2746400"/>
              <a:gd name="connsiteY5729" fmla="*/ 651384 h 1833421"/>
              <a:gd name="connsiteX5730" fmla="*/ 472545 w 2746400"/>
              <a:gd name="connsiteY5730" fmla="*/ 648036 h 1833421"/>
              <a:gd name="connsiteX5731" fmla="*/ 478150 w 2746400"/>
              <a:gd name="connsiteY5731" fmla="*/ 640057 h 1833421"/>
              <a:gd name="connsiteX5732" fmla="*/ 470992 w 2746400"/>
              <a:gd name="connsiteY5732" fmla="*/ 637634 h 1833421"/>
              <a:gd name="connsiteX5733" fmla="*/ 2543335 w 2746400"/>
              <a:gd name="connsiteY5733" fmla="*/ 636020 h 1833421"/>
              <a:gd name="connsiteX5734" fmla="*/ 2542684 w 2746400"/>
              <a:gd name="connsiteY5734" fmla="*/ 636421 h 1833421"/>
              <a:gd name="connsiteX5735" fmla="*/ 2543661 w 2746400"/>
              <a:gd name="connsiteY5735" fmla="*/ 637550 h 1833421"/>
              <a:gd name="connsiteX5736" fmla="*/ 2544330 w 2746400"/>
              <a:gd name="connsiteY5736" fmla="*/ 637149 h 1833421"/>
              <a:gd name="connsiteX5737" fmla="*/ 2543335 w 2746400"/>
              <a:gd name="connsiteY5737" fmla="*/ 636020 h 1833421"/>
              <a:gd name="connsiteX5738" fmla="*/ 2716704 w 2746400"/>
              <a:gd name="connsiteY5738" fmla="*/ 635943 h 1833421"/>
              <a:gd name="connsiteX5739" fmla="*/ 2717087 w 2746400"/>
              <a:gd name="connsiteY5739" fmla="*/ 636613 h 1833421"/>
              <a:gd name="connsiteX5740" fmla="*/ 2715958 w 2746400"/>
              <a:gd name="connsiteY5740" fmla="*/ 637608 h 1833421"/>
              <a:gd name="connsiteX5741" fmla="*/ 2715556 w 2746400"/>
              <a:gd name="connsiteY5741" fmla="*/ 636957 h 1833421"/>
              <a:gd name="connsiteX5742" fmla="*/ 2716704 w 2746400"/>
              <a:gd name="connsiteY5742" fmla="*/ 635943 h 1833421"/>
              <a:gd name="connsiteX5743" fmla="*/ 384107 w 2746400"/>
              <a:gd name="connsiteY5743" fmla="*/ 635312 h 1833421"/>
              <a:gd name="connsiteX5744" fmla="*/ 385141 w 2746400"/>
              <a:gd name="connsiteY5744" fmla="*/ 636499 h 1833421"/>
              <a:gd name="connsiteX5745" fmla="*/ 384414 w 2746400"/>
              <a:gd name="connsiteY5745" fmla="*/ 636957 h 1833421"/>
              <a:gd name="connsiteX5746" fmla="*/ 383400 w 2746400"/>
              <a:gd name="connsiteY5746" fmla="*/ 635714 h 1833421"/>
              <a:gd name="connsiteX5747" fmla="*/ 384107 w 2746400"/>
              <a:gd name="connsiteY5747" fmla="*/ 635312 h 1833421"/>
              <a:gd name="connsiteX5748" fmla="*/ 2658424 w 2746400"/>
              <a:gd name="connsiteY5748" fmla="*/ 634948 h 1833421"/>
              <a:gd name="connsiteX5749" fmla="*/ 2660050 w 2746400"/>
              <a:gd name="connsiteY5749" fmla="*/ 636765 h 1833421"/>
              <a:gd name="connsiteX5750" fmla="*/ 2654999 w 2746400"/>
              <a:gd name="connsiteY5750" fmla="*/ 641415 h 1833421"/>
              <a:gd name="connsiteX5751" fmla="*/ 2653124 w 2746400"/>
              <a:gd name="connsiteY5751" fmla="*/ 639387 h 1833421"/>
              <a:gd name="connsiteX5752" fmla="*/ 2658424 w 2746400"/>
              <a:gd name="connsiteY5752" fmla="*/ 634948 h 1833421"/>
              <a:gd name="connsiteX5753" fmla="*/ 479910 w 2746400"/>
              <a:gd name="connsiteY5753" fmla="*/ 630452 h 1833421"/>
              <a:gd name="connsiteX5754" fmla="*/ 478302 w 2746400"/>
              <a:gd name="connsiteY5754" fmla="*/ 634546 h 1833421"/>
              <a:gd name="connsiteX5755" fmla="*/ 479738 w 2746400"/>
              <a:gd name="connsiteY5755" fmla="*/ 635082 h 1833421"/>
              <a:gd name="connsiteX5756" fmla="*/ 481211 w 2746400"/>
              <a:gd name="connsiteY5756" fmla="*/ 630930 h 1833421"/>
              <a:gd name="connsiteX5757" fmla="*/ 479910 w 2746400"/>
              <a:gd name="connsiteY5757" fmla="*/ 630452 h 1833421"/>
              <a:gd name="connsiteX5758" fmla="*/ 319608 w 2746400"/>
              <a:gd name="connsiteY5758" fmla="*/ 628941 h 1833421"/>
              <a:gd name="connsiteX5759" fmla="*/ 313659 w 2746400"/>
              <a:gd name="connsiteY5759" fmla="*/ 639139 h 1833421"/>
              <a:gd name="connsiteX5760" fmla="*/ 311514 w 2746400"/>
              <a:gd name="connsiteY5760" fmla="*/ 637934 h 1833421"/>
              <a:gd name="connsiteX5761" fmla="*/ 319608 w 2746400"/>
              <a:gd name="connsiteY5761" fmla="*/ 628941 h 1833421"/>
              <a:gd name="connsiteX5762" fmla="*/ 2667990 w 2746400"/>
              <a:gd name="connsiteY5762" fmla="*/ 627219 h 1833421"/>
              <a:gd name="connsiteX5763" fmla="*/ 2668334 w 2746400"/>
              <a:gd name="connsiteY5763" fmla="*/ 628501 h 1833421"/>
              <a:gd name="connsiteX5764" fmla="*/ 2665522 w 2746400"/>
              <a:gd name="connsiteY5764" fmla="*/ 628980 h 1833421"/>
              <a:gd name="connsiteX5765" fmla="*/ 2665445 w 2746400"/>
              <a:gd name="connsiteY5765" fmla="*/ 628251 h 1833421"/>
              <a:gd name="connsiteX5766" fmla="*/ 2667990 w 2746400"/>
              <a:gd name="connsiteY5766" fmla="*/ 627219 h 1833421"/>
              <a:gd name="connsiteX5767" fmla="*/ 391800 w 2746400"/>
              <a:gd name="connsiteY5767" fmla="*/ 623966 h 1833421"/>
              <a:gd name="connsiteX5768" fmla="*/ 392012 w 2746400"/>
              <a:gd name="connsiteY5768" fmla="*/ 624693 h 1833421"/>
              <a:gd name="connsiteX5769" fmla="*/ 390709 w 2746400"/>
              <a:gd name="connsiteY5769" fmla="*/ 625286 h 1833421"/>
              <a:gd name="connsiteX5770" fmla="*/ 390500 w 2746400"/>
              <a:gd name="connsiteY5770" fmla="*/ 624559 h 1833421"/>
              <a:gd name="connsiteX5771" fmla="*/ 391800 w 2746400"/>
              <a:gd name="connsiteY5771" fmla="*/ 623966 h 1833421"/>
              <a:gd name="connsiteX5772" fmla="*/ 407183 w 2746400"/>
              <a:gd name="connsiteY5772" fmla="*/ 623946 h 1833421"/>
              <a:gd name="connsiteX5773" fmla="*/ 407758 w 2746400"/>
              <a:gd name="connsiteY5773" fmla="*/ 625860 h 1833421"/>
              <a:gd name="connsiteX5774" fmla="*/ 405251 w 2746400"/>
              <a:gd name="connsiteY5774" fmla="*/ 626282 h 1833421"/>
              <a:gd name="connsiteX5775" fmla="*/ 404830 w 2746400"/>
              <a:gd name="connsiteY5775" fmla="*/ 624846 h 1833421"/>
              <a:gd name="connsiteX5776" fmla="*/ 407183 w 2746400"/>
              <a:gd name="connsiteY5776" fmla="*/ 623946 h 1833421"/>
              <a:gd name="connsiteX5777" fmla="*/ 460478 w 2746400"/>
              <a:gd name="connsiteY5777" fmla="*/ 622941 h 1833421"/>
              <a:gd name="connsiteX5778" fmla="*/ 460432 w 2746400"/>
              <a:gd name="connsiteY5778" fmla="*/ 623067 h 1833421"/>
              <a:gd name="connsiteX5779" fmla="*/ 460393 w 2746400"/>
              <a:gd name="connsiteY5779" fmla="*/ 623028 h 1833421"/>
              <a:gd name="connsiteX5780" fmla="*/ 485784 w 2746400"/>
              <a:gd name="connsiteY5780" fmla="*/ 622588 h 1833421"/>
              <a:gd name="connsiteX5781" fmla="*/ 484770 w 2746400"/>
              <a:gd name="connsiteY5781" fmla="*/ 623697 h 1833421"/>
              <a:gd name="connsiteX5782" fmla="*/ 485383 w 2746400"/>
              <a:gd name="connsiteY5782" fmla="*/ 624119 h 1833421"/>
              <a:gd name="connsiteX5783" fmla="*/ 486377 w 2746400"/>
              <a:gd name="connsiteY5783" fmla="*/ 623066 h 1833421"/>
              <a:gd name="connsiteX5784" fmla="*/ 485784 w 2746400"/>
              <a:gd name="connsiteY5784" fmla="*/ 622588 h 1833421"/>
              <a:gd name="connsiteX5785" fmla="*/ 2576532 w 2746400"/>
              <a:gd name="connsiteY5785" fmla="*/ 621746 h 1833421"/>
              <a:gd name="connsiteX5786" fmla="*/ 2575882 w 2746400"/>
              <a:gd name="connsiteY5786" fmla="*/ 621975 h 1833421"/>
              <a:gd name="connsiteX5787" fmla="*/ 2576476 w 2746400"/>
              <a:gd name="connsiteY5787" fmla="*/ 622339 h 1833421"/>
              <a:gd name="connsiteX5788" fmla="*/ 2480194 w 2746400"/>
              <a:gd name="connsiteY5788" fmla="*/ 620847 h 1833421"/>
              <a:gd name="connsiteX5789" fmla="*/ 2471144 w 2746400"/>
              <a:gd name="connsiteY5789" fmla="*/ 623066 h 1833421"/>
              <a:gd name="connsiteX5790" fmla="*/ 2480194 w 2746400"/>
              <a:gd name="connsiteY5790" fmla="*/ 620847 h 1833421"/>
              <a:gd name="connsiteX5791" fmla="*/ 461560 w 2746400"/>
              <a:gd name="connsiteY5791" fmla="*/ 619986 h 1833421"/>
              <a:gd name="connsiteX5792" fmla="*/ 462708 w 2746400"/>
              <a:gd name="connsiteY5792" fmla="*/ 620656 h 1833421"/>
              <a:gd name="connsiteX5793" fmla="*/ 460478 w 2746400"/>
              <a:gd name="connsiteY5793" fmla="*/ 622941 h 1833421"/>
              <a:gd name="connsiteX5794" fmla="*/ 2601138 w 2746400"/>
              <a:gd name="connsiteY5794" fmla="*/ 618761 h 1833421"/>
              <a:gd name="connsiteX5795" fmla="*/ 2599876 w 2746400"/>
              <a:gd name="connsiteY5795" fmla="*/ 619622 h 1833421"/>
              <a:gd name="connsiteX5796" fmla="*/ 2603021 w 2746400"/>
              <a:gd name="connsiteY5796" fmla="*/ 622916 h 1833421"/>
              <a:gd name="connsiteX5797" fmla="*/ 2603089 w 2746400"/>
              <a:gd name="connsiteY5797" fmla="*/ 623066 h 1833421"/>
              <a:gd name="connsiteX5798" fmla="*/ 2603242 w 2746400"/>
              <a:gd name="connsiteY5798" fmla="*/ 623124 h 1833421"/>
              <a:gd name="connsiteX5799" fmla="*/ 2603128 w 2746400"/>
              <a:gd name="connsiteY5799" fmla="*/ 623028 h 1833421"/>
              <a:gd name="connsiteX5800" fmla="*/ 2603021 w 2746400"/>
              <a:gd name="connsiteY5800" fmla="*/ 622916 h 1833421"/>
              <a:gd name="connsiteX5801" fmla="*/ 2701187 w 2746400"/>
              <a:gd name="connsiteY5801" fmla="*/ 618742 h 1833421"/>
              <a:gd name="connsiteX5802" fmla="*/ 2701780 w 2746400"/>
              <a:gd name="connsiteY5802" fmla="*/ 619201 h 1833421"/>
              <a:gd name="connsiteX5803" fmla="*/ 2700784 w 2746400"/>
              <a:gd name="connsiteY5803" fmla="*/ 620254 h 1833421"/>
              <a:gd name="connsiteX5804" fmla="*/ 2700173 w 2746400"/>
              <a:gd name="connsiteY5804" fmla="*/ 619833 h 1833421"/>
              <a:gd name="connsiteX5805" fmla="*/ 2701187 w 2746400"/>
              <a:gd name="connsiteY5805" fmla="*/ 618742 h 1833421"/>
              <a:gd name="connsiteX5806" fmla="*/ 2675262 w 2746400"/>
              <a:gd name="connsiteY5806" fmla="*/ 616102 h 1833421"/>
              <a:gd name="connsiteX5807" fmla="*/ 2676850 w 2746400"/>
              <a:gd name="connsiteY5807" fmla="*/ 617538 h 1833421"/>
              <a:gd name="connsiteX5808" fmla="*/ 2671072 w 2746400"/>
              <a:gd name="connsiteY5808" fmla="*/ 624062 h 1833421"/>
              <a:gd name="connsiteX5809" fmla="*/ 2675262 w 2746400"/>
              <a:gd name="connsiteY5809" fmla="*/ 616102 h 1833421"/>
              <a:gd name="connsiteX5810" fmla="*/ 380032 w 2746400"/>
              <a:gd name="connsiteY5810" fmla="*/ 613749 h 1833421"/>
              <a:gd name="connsiteX5811" fmla="*/ 374139 w 2746400"/>
              <a:gd name="connsiteY5811" fmla="*/ 626129 h 1833421"/>
              <a:gd name="connsiteX5812" fmla="*/ 380032 w 2746400"/>
              <a:gd name="connsiteY5812" fmla="*/ 613749 h 1833421"/>
              <a:gd name="connsiteX5813" fmla="*/ 352156 w 2746400"/>
              <a:gd name="connsiteY5813" fmla="*/ 610323 h 1833421"/>
              <a:gd name="connsiteX5814" fmla="*/ 354547 w 2746400"/>
              <a:gd name="connsiteY5814" fmla="*/ 612581 h 1833421"/>
              <a:gd name="connsiteX5815" fmla="*/ 352825 w 2746400"/>
              <a:gd name="connsiteY5815" fmla="*/ 615164 h 1833421"/>
              <a:gd name="connsiteX5816" fmla="*/ 350568 w 2746400"/>
              <a:gd name="connsiteY5816" fmla="*/ 611988 h 1833421"/>
              <a:gd name="connsiteX5817" fmla="*/ 352156 w 2746400"/>
              <a:gd name="connsiteY5817" fmla="*/ 610323 h 1833421"/>
              <a:gd name="connsiteX5818" fmla="*/ 425973 w 2746400"/>
              <a:gd name="connsiteY5818" fmla="*/ 608506 h 1833421"/>
              <a:gd name="connsiteX5819" fmla="*/ 427043 w 2746400"/>
              <a:gd name="connsiteY5819" fmla="*/ 609520 h 1833421"/>
              <a:gd name="connsiteX5820" fmla="*/ 426622 w 2746400"/>
              <a:gd name="connsiteY5820" fmla="*/ 610152 h 1833421"/>
              <a:gd name="connsiteX5821" fmla="*/ 425494 w 2746400"/>
              <a:gd name="connsiteY5821" fmla="*/ 609119 h 1833421"/>
              <a:gd name="connsiteX5822" fmla="*/ 425973 w 2746400"/>
              <a:gd name="connsiteY5822" fmla="*/ 608506 h 1833421"/>
              <a:gd name="connsiteX5823" fmla="*/ 2505681 w 2746400"/>
              <a:gd name="connsiteY5823" fmla="*/ 607893 h 1833421"/>
              <a:gd name="connsiteX5824" fmla="*/ 2501241 w 2746400"/>
              <a:gd name="connsiteY5824" fmla="*/ 607989 h 1833421"/>
              <a:gd name="connsiteX5825" fmla="*/ 2501164 w 2746400"/>
              <a:gd name="connsiteY5825" fmla="*/ 610285 h 1833421"/>
              <a:gd name="connsiteX5826" fmla="*/ 2505796 w 2746400"/>
              <a:gd name="connsiteY5826" fmla="*/ 609424 h 1833421"/>
              <a:gd name="connsiteX5827" fmla="*/ 2505681 w 2746400"/>
              <a:gd name="connsiteY5827" fmla="*/ 607893 h 1833421"/>
              <a:gd name="connsiteX5828" fmla="*/ 391513 w 2746400"/>
              <a:gd name="connsiteY5828" fmla="*/ 607741 h 1833421"/>
              <a:gd name="connsiteX5829" fmla="*/ 391551 w 2746400"/>
              <a:gd name="connsiteY5829" fmla="*/ 607759 h 1833421"/>
              <a:gd name="connsiteX5830" fmla="*/ 391553 w 2746400"/>
              <a:gd name="connsiteY5830" fmla="*/ 607758 h 1833421"/>
              <a:gd name="connsiteX5831" fmla="*/ 387744 w 2746400"/>
              <a:gd name="connsiteY5831" fmla="*/ 611568 h 1833421"/>
              <a:gd name="connsiteX5832" fmla="*/ 387724 w 2746400"/>
              <a:gd name="connsiteY5832" fmla="*/ 611548 h 1833421"/>
              <a:gd name="connsiteX5833" fmla="*/ 391512 w 2746400"/>
              <a:gd name="connsiteY5833" fmla="*/ 607740 h 1833421"/>
              <a:gd name="connsiteX5834" fmla="*/ 391513 w 2746400"/>
              <a:gd name="connsiteY5834" fmla="*/ 607740 h 1833421"/>
              <a:gd name="connsiteX5835" fmla="*/ 391513 w 2746400"/>
              <a:gd name="connsiteY5835" fmla="*/ 607741 h 1833421"/>
              <a:gd name="connsiteX5836" fmla="*/ 391532 w 2746400"/>
              <a:gd name="connsiteY5836" fmla="*/ 607722 h 1833421"/>
              <a:gd name="connsiteX5837" fmla="*/ 391547 w 2746400"/>
              <a:gd name="connsiteY5837" fmla="*/ 607729 h 1833421"/>
              <a:gd name="connsiteX5838" fmla="*/ 391513 w 2746400"/>
              <a:gd name="connsiteY5838" fmla="*/ 607740 h 1833421"/>
              <a:gd name="connsiteX5839" fmla="*/ 391628 w 2746400"/>
              <a:gd name="connsiteY5839" fmla="*/ 607703 h 1833421"/>
              <a:gd name="connsiteX5840" fmla="*/ 391553 w 2746400"/>
              <a:gd name="connsiteY5840" fmla="*/ 607758 h 1833421"/>
              <a:gd name="connsiteX5841" fmla="*/ 391570 w 2746400"/>
              <a:gd name="connsiteY5841" fmla="*/ 607740 h 1833421"/>
              <a:gd name="connsiteX5842" fmla="*/ 391547 w 2746400"/>
              <a:gd name="connsiteY5842" fmla="*/ 607729 h 1833421"/>
              <a:gd name="connsiteX5843" fmla="*/ 382731 w 2746400"/>
              <a:gd name="connsiteY5843" fmla="*/ 604296 h 1833421"/>
              <a:gd name="connsiteX5844" fmla="*/ 384529 w 2746400"/>
              <a:gd name="connsiteY5844" fmla="*/ 605196 h 1833421"/>
              <a:gd name="connsiteX5845" fmla="*/ 382558 w 2746400"/>
              <a:gd name="connsiteY5845" fmla="*/ 606822 h 1833421"/>
              <a:gd name="connsiteX5846" fmla="*/ 381104 w 2746400"/>
              <a:gd name="connsiteY5846" fmla="*/ 606057 h 1833421"/>
              <a:gd name="connsiteX5847" fmla="*/ 382731 w 2746400"/>
              <a:gd name="connsiteY5847" fmla="*/ 604296 h 1833421"/>
              <a:gd name="connsiteX5848" fmla="*/ 2685306 w 2746400"/>
              <a:gd name="connsiteY5848" fmla="*/ 603091 h 1833421"/>
              <a:gd name="connsiteX5849" fmla="*/ 2686570 w 2746400"/>
              <a:gd name="connsiteY5849" fmla="*/ 604029 h 1833421"/>
              <a:gd name="connsiteX5850" fmla="*/ 2683948 w 2746400"/>
              <a:gd name="connsiteY5850" fmla="*/ 608754 h 1833421"/>
              <a:gd name="connsiteX5851" fmla="*/ 2681441 w 2746400"/>
              <a:gd name="connsiteY5851" fmla="*/ 606707 h 1833421"/>
              <a:gd name="connsiteX5852" fmla="*/ 2685306 w 2746400"/>
              <a:gd name="connsiteY5852" fmla="*/ 603091 h 1833421"/>
              <a:gd name="connsiteX5853" fmla="*/ 2633359 w 2746400"/>
              <a:gd name="connsiteY5853" fmla="*/ 602651 h 1833421"/>
              <a:gd name="connsiteX5854" fmla="*/ 2635214 w 2746400"/>
              <a:gd name="connsiteY5854" fmla="*/ 604201 h 1833421"/>
              <a:gd name="connsiteX5855" fmla="*/ 2632498 w 2746400"/>
              <a:gd name="connsiteY5855" fmla="*/ 607282 h 1833421"/>
              <a:gd name="connsiteX5856" fmla="*/ 2631216 w 2746400"/>
              <a:gd name="connsiteY5856" fmla="*/ 606382 h 1833421"/>
              <a:gd name="connsiteX5857" fmla="*/ 2633359 w 2746400"/>
              <a:gd name="connsiteY5857" fmla="*/ 602651 h 1833421"/>
              <a:gd name="connsiteX5858" fmla="*/ 356096 w 2746400"/>
              <a:gd name="connsiteY5858" fmla="*/ 602575 h 1833421"/>
              <a:gd name="connsiteX5859" fmla="*/ 358526 w 2746400"/>
              <a:gd name="connsiteY5859" fmla="*/ 604143 h 1833421"/>
              <a:gd name="connsiteX5860" fmla="*/ 355828 w 2746400"/>
              <a:gd name="connsiteY5860" fmla="*/ 605178 h 1833421"/>
              <a:gd name="connsiteX5861" fmla="*/ 354603 w 2746400"/>
              <a:gd name="connsiteY5861" fmla="*/ 603340 h 1833421"/>
              <a:gd name="connsiteX5862" fmla="*/ 356096 w 2746400"/>
              <a:gd name="connsiteY5862" fmla="*/ 602575 h 1833421"/>
              <a:gd name="connsiteX5863" fmla="*/ 2565856 w 2746400"/>
              <a:gd name="connsiteY5863" fmla="*/ 597255 h 1833421"/>
              <a:gd name="connsiteX5864" fmla="*/ 2574122 w 2746400"/>
              <a:gd name="connsiteY5864" fmla="*/ 609864 h 1833421"/>
              <a:gd name="connsiteX5865" fmla="*/ 2565856 w 2746400"/>
              <a:gd name="connsiteY5865" fmla="*/ 597255 h 1833421"/>
              <a:gd name="connsiteX5866" fmla="*/ 2627984 w 2746400"/>
              <a:gd name="connsiteY5866" fmla="*/ 596264 h 1833421"/>
              <a:gd name="connsiteX5867" fmla="*/ 2628000 w 2746400"/>
              <a:gd name="connsiteY5867" fmla="*/ 596281 h 1833421"/>
              <a:gd name="connsiteX5868" fmla="*/ 2628805 w 2746400"/>
              <a:gd name="connsiteY5868" fmla="*/ 597945 h 1833421"/>
              <a:gd name="connsiteX5869" fmla="*/ 2624080 w 2746400"/>
              <a:gd name="connsiteY5869" fmla="*/ 604412 h 1833421"/>
              <a:gd name="connsiteX5870" fmla="*/ 2621133 w 2746400"/>
              <a:gd name="connsiteY5870" fmla="*/ 602843 h 1833421"/>
              <a:gd name="connsiteX5871" fmla="*/ 2625227 w 2746400"/>
              <a:gd name="connsiteY5871" fmla="*/ 596835 h 1833421"/>
              <a:gd name="connsiteX5872" fmla="*/ 2627987 w 2746400"/>
              <a:gd name="connsiteY5872" fmla="*/ 596253 h 1833421"/>
              <a:gd name="connsiteX5873" fmla="*/ 2627992 w 2746400"/>
              <a:gd name="connsiteY5873" fmla="*/ 596262 h 1833421"/>
              <a:gd name="connsiteX5874" fmla="*/ 2627984 w 2746400"/>
              <a:gd name="connsiteY5874" fmla="*/ 596264 h 1833421"/>
              <a:gd name="connsiteX5875" fmla="*/ 2627982 w 2746400"/>
              <a:gd name="connsiteY5875" fmla="*/ 596261 h 1833421"/>
              <a:gd name="connsiteX5876" fmla="*/ 2627982 w 2746400"/>
              <a:gd name="connsiteY5876" fmla="*/ 596241 h 1833421"/>
              <a:gd name="connsiteX5877" fmla="*/ 2627989 w 2746400"/>
              <a:gd name="connsiteY5877" fmla="*/ 596249 h 1833421"/>
              <a:gd name="connsiteX5878" fmla="*/ 2627987 w 2746400"/>
              <a:gd name="connsiteY5878" fmla="*/ 596253 h 1833421"/>
              <a:gd name="connsiteX5879" fmla="*/ 2628327 w 2746400"/>
              <a:gd name="connsiteY5879" fmla="*/ 595725 h 1833421"/>
              <a:gd name="connsiteX5880" fmla="*/ 2628000 w 2746400"/>
              <a:gd name="connsiteY5880" fmla="*/ 596281 h 1833421"/>
              <a:gd name="connsiteX5881" fmla="*/ 2627992 w 2746400"/>
              <a:gd name="connsiteY5881" fmla="*/ 596262 h 1833421"/>
              <a:gd name="connsiteX5882" fmla="*/ 2628000 w 2746400"/>
              <a:gd name="connsiteY5882" fmla="*/ 596260 h 1833421"/>
              <a:gd name="connsiteX5883" fmla="*/ 2627989 w 2746400"/>
              <a:gd name="connsiteY5883" fmla="*/ 596249 h 1833421"/>
              <a:gd name="connsiteX5884" fmla="*/ 368036 w 2746400"/>
              <a:gd name="connsiteY5884" fmla="*/ 592988 h 1833421"/>
              <a:gd name="connsiteX5885" fmla="*/ 369528 w 2746400"/>
              <a:gd name="connsiteY5885" fmla="*/ 594958 h 1833421"/>
              <a:gd name="connsiteX5886" fmla="*/ 367767 w 2746400"/>
              <a:gd name="connsiteY5886" fmla="*/ 597235 h 1833421"/>
              <a:gd name="connsiteX5887" fmla="*/ 365721 w 2746400"/>
              <a:gd name="connsiteY5887" fmla="*/ 595092 h 1833421"/>
              <a:gd name="connsiteX5888" fmla="*/ 368036 w 2746400"/>
              <a:gd name="connsiteY5888" fmla="*/ 592988 h 1833421"/>
              <a:gd name="connsiteX5889" fmla="*/ 2610379 w 2746400"/>
              <a:gd name="connsiteY5889" fmla="*/ 591228 h 1833421"/>
              <a:gd name="connsiteX5890" fmla="*/ 2604276 w 2746400"/>
              <a:gd name="connsiteY5890" fmla="*/ 594633 h 1833421"/>
              <a:gd name="connsiteX5891" fmla="*/ 2607624 w 2746400"/>
              <a:gd name="connsiteY5891" fmla="*/ 597810 h 1833421"/>
              <a:gd name="connsiteX5892" fmla="*/ 2611660 w 2746400"/>
              <a:gd name="connsiteY5892" fmla="*/ 592222 h 1833421"/>
              <a:gd name="connsiteX5893" fmla="*/ 2610379 w 2746400"/>
              <a:gd name="connsiteY5893" fmla="*/ 591228 h 1833421"/>
              <a:gd name="connsiteX5894" fmla="*/ 335241 w 2746400"/>
              <a:gd name="connsiteY5894" fmla="*/ 591189 h 1833421"/>
              <a:gd name="connsiteX5895" fmla="*/ 336887 w 2746400"/>
              <a:gd name="connsiteY5895" fmla="*/ 592185 h 1833421"/>
              <a:gd name="connsiteX5896" fmla="*/ 335279 w 2746400"/>
              <a:gd name="connsiteY5896" fmla="*/ 593868 h 1833421"/>
              <a:gd name="connsiteX5897" fmla="*/ 333864 w 2746400"/>
              <a:gd name="connsiteY5897" fmla="*/ 593141 h 1833421"/>
              <a:gd name="connsiteX5898" fmla="*/ 335241 w 2746400"/>
              <a:gd name="connsiteY5898" fmla="*/ 591189 h 1833421"/>
              <a:gd name="connsiteX5899" fmla="*/ 2686434 w 2746400"/>
              <a:gd name="connsiteY5899" fmla="*/ 589831 h 1833421"/>
              <a:gd name="connsiteX5900" fmla="*/ 2687793 w 2746400"/>
              <a:gd name="connsiteY5900" fmla="*/ 589907 h 1833421"/>
              <a:gd name="connsiteX5901" fmla="*/ 2687506 w 2746400"/>
              <a:gd name="connsiteY5901" fmla="*/ 590673 h 1833421"/>
              <a:gd name="connsiteX5902" fmla="*/ 2686186 w 2746400"/>
              <a:gd name="connsiteY5902" fmla="*/ 590559 h 1833421"/>
              <a:gd name="connsiteX5903" fmla="*/ 2686434 w 2746400"/>
              <a:gd name="connsiteY5903" fmla="*/ 589831 h 1833421"/>
              <a:gd name="connsiteX5904" fmla="*/ 2639386 w 2746400"/>
              <a:gd name="connsiteY5904" fmla="*/ 589641 h 1833421"/>
              <a:gd name="connsiteX5905" fmla="*/ 2640304 w 2746400"/>
              <a:gd name="connsiteY5905" fmla="*/ 590731 h 1833421"/>
              <a:gd name="connsiteX5906" fmla="*/ 2638984 w 2746400"/>
              <a:gd name="connsiteY5906" fmla="*/ 591402 h 1833421"/>
              <a:gd name="connsiteX5907" fmla="*/ 2638524 w 2746400"/>
              <a:gd name="connsiteY5907" fmla="*/ 590789 h 1833421"/>
              <a:gd name="connsiteX5908" fmla="*/ 2639386 w 2746400"/>
              <a:gd name="connsiteY5908" fmla="*/ 589641 h 1833421"/>
              <a:gd name="connsiteX5909" fmla="*/ 393464 w 2746400"/>
              <a:gd name="connsiteY5909" fmla="*/ 586693 h 1833421"/>
              <a:gd name="connsiteX5910" fmla="*/ 387112 w 2746400"/>
              <a:gd name="connsiteY5910" fmla="*/ 593352 h 1833421"/>
              <a:gd name="connsiteX5911" fmla="*/ 384798 w 2746400"/>
              <a:gd name="connsiteY5911" fmla="*/ 590081 h 1833421"/>
              <a:gd name="connsiteX5912" fmla="*/ 393464 w 2746400"/>
              <a:gd name="connsiteY5912" fmla="*/ 586693 h 1833421"/>
              <a:gd name="connsiteX5913" fmla="*/ 2696518 w 2746400"/>
              <a:gd name="connsiteY5913" fmla="*/ 581412 h 1833421"/>
              <a:gd name="connsiteX5914" fmla="*/ 2696766 w 2746400"/>
              <a:gd name="connsiteY5914" fmla="*/ 582063 h 1833421"/>
              <a:gd name="connsiteX5915" fmla="*/ 2695256 w 2746400"/>
              <a:gd name="connsiteY5915" fmla="*/ 582389 h 1833421"/>
              <a:gd name="connsiteX5916" fmla="*/ 2694988 w 2746400"/>
              <a:gd name="connsiteY5916" fmla="*/ 581739 h 1833421"/>
              <a:gd name="connsiteX5917" fmla="*/ 2696518 w 2746400"/>
              <a:gd name="connsiteY5917" fmla="*/ 581412 h 1833421"/>
              <a:gd name="connsiteX5918" fmla="*/ 400350 w 2746400"/>
              <a:gd name="connsiteY5918" fmla="*/ 581153 h 1833421"/>
              <a:gd name="connsiteX5919" fmla="*/ 409402 w 2746400"/>
              <a:gd name="connsiteY5919" fmla="*/ 581796 h 1833421"/>
              <a:gd name="connsiteX5920" fmla="*/ 409402 w 2746400"/>
              <a:gd name="connsiteY5920" fmla="*/ 587689 h 1833421"/>
              <a:gd name="connsiteX5921" fmla="*/ 419275 w 2746400"/>
              <a:gd name="connsiteY5921" fmla="*/ 592971 h 1833421"/>
              <a:gd name="connsiteX5922" fmla="*/ 404561 w 2746400"/>
              <a:gd name="connsiteY5922" fmla="*/ 604757 h 1833421"/>
              <a:gd name="connsiteX5923" fmla="*/ 407680 w 2746400"/>
              <a:gd name="connsiteY5923" fmla="*/ 593678 h 1833421"/>
              <a:gd name="connsiteX5924" fmla="*/ 393464 w 2746400"/>
              <a:gd name="connsiteY5924" fmla="*/ 586695 h 1833421"/>
              <a:gd name="connsiteX5925" fmla="*/ 400350 w 2746400"/>
              <a:gd name="connsiteY5925" fmla="*/ 581153 h 1833421"/>
              <a:gd name="connsiteX5926" fmla="*/ 2640820 w 2746400"/>
              <a:gd name="connsiteY5926" fmla="*/ 576170 h 1833421"/>
              <a:gd name="connsiteX5927" fmla="*/ 2643920 w 2746400"/>
              <a:gd name="connsiteY5927" fmla="*/ 578562 h 1833421"/>
              <a:gd name="connsiteX5928" fmla="*/ 2640801 w 2746400"/>
              <a:gd name="connsiteY5928" fmla="*/ 581871 h 1833421"/>
              <a:gd name="connsiteX5929" fmla="*/ 2638562 w 2746400"/>
              <a:gd name="connsiteY5929" fmla="*/ 579519 h 1833421"/>
              <a:gd name="connsiteX5930" fmla="*/ 2640820 w 2746400"/>
              <a:gd name="connsiteY5930" fmla="*/ 576170 h 1833421"/>
              <a:gd name="connsiteX5931" fmla="*/ 313716 w 2746400"/>
              <a:gd name="connsiteY5931" fmla="*/ 572955 h 1833421"/>
              <a:gd name="connsiteX5932" fmla="*/ 316452 w 2746400"/>
              <a:gd name="connsiteY5932" fmla="*/ 574238 h 1833421"/>
              <a:gd name="connsiteX5933" fmla="*/ 317830 w 2746400"/>
              <a:gd name="connsiteY5933" fmla="*/ 576400 h 1833421"/>
              <a:gd name="connsiteX5934" fmla="*/ 313677 w 2746400"/>
              <a:gd name="connsiteY5934" fmla="*/ 577989 h 1833421"/>
              <a:gd name="connsiteX5935" fmla="*/ 311859 w 2746400"/>
              <a:gd name="connsiteY5935" fmla="*/ 576591 h 1833421"/>
              <a:gd name="connsiteX5936" fmla="*/ 313716 w 2746400"/>
              <a:gd name="connsiteY5936" fmla="*/ 572955 h 1833421"/>
              <a:gd name="connsiteX5937" fmla="*/ 457428 w 2746400"/>
              <a:gd name="connsiteY5937" fmla="*/ 572898 h 1833421"/>
              <a:gd name="connsiteX5938" fmla="*/ 456185 w 2746400"/>
              <a:gd name="connsiteY5938" fmla="*/ 573549 h 1833421"/>
              <a:gd name="connsiteX5939" fmla="*/ 456396 w 2746400"/>
              <a:gd name="connsiteY5939" fmla="*/ 574238 h 1833421"/>
              <a:gd name="connsiteX5940" fmla="*/ 457677 w 2746400"/>
              <a:gd name="connsiteY5940" fmla="*/ 573625 h 1833421"/>
              <a:gd name="connsiteX5941" fmla="*/ 457428 w 2746400"/>
              <a:gd name="connsiteY5941" fmla="*/ 572898 h 1833421"/>
              <a:gd name="connsiteX5942" fmla="*/ 368284 w 2746400"/>
              <a:gd name="connsiteY5942" fmla="*/ 571904 h 1833421"/>
              <a:gd name="connsiteX5943" fmla="*/ 369240 w 2746400"/>
              <a:gd name="connsiteY5943" fmla="*/ 572937 h 1833421"/>
              <a:gd name="connsiteX5944" fmla="*/ 366523 w 2746400"/>
              <a:gd name="connsiteY5944" fmla="*/ 575961 h 1833421"/>
              <a:gd name="connsiteX5945" fmla="*/ 365184 w 2746400"/>
              <a:gd name="connsiteY5945" fmla="*/ 574335 h 1833421"/>
              <a:gd name="connsiteX5946" fmla="*/ 368284 w 2746400"/>
              <a:gd name="connsiteY5946" fmla="*/ 571904 h 1833421"/>
              <a:gd name="connsiteX5947" fmla="*/ 2633838 w 2746400"/>
              <a:gd name="connsiteY5947" fmla="*/ 571329 h 1833421"/>
              <a:gd name="connsiteX5948" fmla="*/ 2633877 w 2746400"/>
              <a:gd name="connsiteY5948" fmla="*/ 571368 h 1833421"/>
              <a:gd name="connsiteX5949" fmla="*/ 2633803 w 2746400"/>
              <a:gd name="connsiteY5949" fmla="*/ 571387 h 1833421"/>
              <a:gd name="connsiteX5950" fmla="*/ 2633809 w 2746400"/>
              <a:gd name="connsiteY5950" fmla="*/ 571253 h 1833421"/>
              <a:gd name="connsiteX5951" fmla="*/ 2633742 w 2746400"/>
              <a:gd name="connsiteY5951" fmla="*/ 571403 h 1833421"/>
              <a:gd name="connsiteX5952" fmla="*/ 2633739 w 2746400"/>
              <a:gd name="connsiteY5952" fmla="*/ 571404 h 1833421"/>
              <a:gd name="connsiteX5953" fmla="*/ 2633702 w 2746400"/>
              <a:gd name="connsiteY5953" fmla="*/ 571368 h 1833421"/>
              <a:gd name="connsiteX5954" fmla="*/ 390441 w 2746400"/>
              <a:gd name="connsiteY5954" fmla="*/ 570488 h 1833421"/>
              <a:gd name="connsiteX5955" fmla="*/ 380835 w 2746400"/>
              <a:gd name="connsiteY5955" fmla="*/ 577816 h 1833421"/>
              <a:gd name="connsiteX5956" fmla="*/ 390441 w 2746400"/>
              <a:gd name="connsiteY5956" fmla="*/ 570488 h 1833421"/>
              <a:gd name="connsiteX5957" fmla="*/ 419868 w 2746400"/>
              <a:gd name="connsiteY5957" fmla="*/ 568211 h 1833421"/>
              <a:gd name="connsiteX5958" fmla="*/ 416563 w 2746400"/>
              <a:gd name="connsiteY5958" fmla="*/ 571296 h 1833421"/>
              <a:gd name="connsiteX5959" fmla="*/ 416406 w 2746400"/>
              <a:gd name="connsiteY5959" fmla="*/ 571368 h 1833421"/>
              <a:gd name="connsiteX5960" fmla="*/ 416100 w 2746400"/>
              <a:gd name="connsiteY5960" fmla="*/ 571942 h 1833421"/>
              <a:gd name="connsiteX5961" fmla="*/ 416445 w 2746400"/>
              <a:gd name="connsiteY5961" fmla="*/ 571407 h 1833421"/>
              <a:gd name="connsiteX5962" fmla="*/ 416563 w 2746400"/>
              <a:gd name="connsiteY5962" fmla="*/ 571296 h 1833421"/>
              <a:gd name="connsiteX5963" fmla="*/ 420673 w 2746400"/>
              <a:gd name="connsiteY5963" fmla="*/ 569417 h 1833421"/>
              <a:gd name="connsiteX5964" fmla="*/ 419868 w 2746400"/>
              <a:gd name="connsiteY5964" fmla="*/ 568211 h 1833421"/>
              <a:gd name="connsiteX5965" fmla="*/ 2635712 w 2746400"/>
              <a:gd name="connsiteY5965" fmla="*/ 566986 h 1833421"/>
              <a:gd name="connsiteX5966" fmla="*/ 2636955 w 2746400"/>
              <a:gd name="connsiteY5966" fmla="*/ 567886 h 1833421"/>
              <a:gd name="connsiteX5967" fmla="*/ 2633809 w 2746400"/>
              <a:gd name="connsiteY5967" fmla="*/ 571253 h 1833421"/>
              <a:gd name="connsiteX5968" fmla="*/ 2508915 w 2746400"/>
              <a:gd name="connsiteY5968" fmla="*/ 559695 h 1833421"/>
              <a:gd name="connsiteX5969" fmla="*/ 2507958 w 2746400"/>
              <a:gd name="connsiteY5969" fmla="*/ 560748 h 1833421"/>
              <a:gd name="connsiteX5970" fmla="*/ 2510253 w 2746400"/>
              <a:gd name="connsiteY5970" fmla="*/ 563637 h 1833421"/>
              <a:gd name="connsiteX5971" fmla="*/ 2511995 w 2746400"/>
              <a:gd name="connsiteY5971" fmla="*/ 562107 h 1833421"/>
              <a:gd name="connsiteX5972" fmla="*/ 2508915 w 2746400"/>
              <a:gd name="connsiteY5972" fmla="*/ 559695 h 1833421"/>
              <a:gd name="connsiteX5973" fmla="*/ 2714274 w 2746400"/>
              <a:gd name="connsiteY5973" fmla="*/ 558950 h 1833421"/>
              <a:gd name="connsiteX5974" fmla="*/ 2714485 w 2746400"/>
              <a:gd name="connsiteY5974" fmla="*/ 559639 h 1833421"/>
              <a:gd name="connsiteX5975" fmla="*/ 2713260 w 2746400"/>
              <a:gd name="connsiteY5975" fmla="*/ 560290 h 1833421"/>
              <a:gd name="connsiteX5976" fmla="*/ 2713012 w 2746400"/>
              <a:gd name="connsiteY5976" fmla="*/ 559563 h 1833421"/>
              <a:gd name="connsiteX5977" fmla="*/ 2714274 w 2746400"/>
              <a:gd name="connsiteY5977" fmla="*/ 558950 h 1833421"/>
              <a:gd name="connsiteX5978" fmla="*/ 399931 w 2746400"/>
              <a:gd name="connsiteY5978" fmla="*/ 558491 h 1833421"/>
              <a:gd name="connsiteX5979" fmla="*/ 395895 w 2746400"/>
              <a:gd name="connsiteY5979" fmla="*/ 567904 h 1833421"/>
              <a:gd name="connsiteX5980" fmla="*/ 399931 w 2746400"/>
              <a:gd name="connsiteY5980" fmla="*/ 558491 h 1833421"/>
              <a:gd name="connsiteX5981" fmla="*/ 403245 w 2746400"/>
              <a:gd name="connsiteY5981" fmla="*/ 552201 h 1833421"/>
              <a:gd name="connsiteX5982" fmla="*/ 409057 w 2746400"/>
              <a:gd name="connsiteY5982" fmla="*/ 554549 h 1833421"/>
              <a:gd name="connsiteX5983" fmla="*/ 399299 w 2746400"/>
              <a:gd name="connsiteY5983" fmla="*/ 555851 h 1833421"/>
              <a:gd name="connsiteX5984" fmla="*/ 403245 w 2746400"/>
              <a:gd name="connsiteY5984" fmla="*/ 552201 h 1833421"/>
              <a:gd name="connsiteX5985" fmla="*/ 449334 w 2746400"/>
              <a:gd name="connsiteY5985" fmla="*/ 551392 h 1833421"/>
              <a:gd name="connsiteX5986" fmla="*/ 449316 w 2746400"/>
              <a:gd name="connsiteY5986" fmla="*/ 552215 h 1833421"/>
              <a:gd name="connsiteX5987" fmla="*/ 447918 w 2746400"/>
              <a:gd name="connsiteY5987" fmla="*/ 552425 h 1833421"/>
              <a:gd name="connsiteX5988" fmla="*/ 447880 w 2746400"/>
              <a:gd name="connsiteY5988" fmla="*/ 551640 h 1833421"/>
              <a:gd name="connsiteX5989" fmla="*/ 449334 w 2746400"/>
              <a:gd name="connsiteY5989" fmla="*/ 551392 h 1833421"/>
              <a:gd name="connsiteX5990" fmla="*/ 2502103 w 2746400"/>
              <a:gd name="connsiteY5990" fmla="*/ 548655 h 1833421"/>
              <a:gd name="connsiteX5991" fmla="*/ 2501548 w 2746400"/>
              <a:gd name="connsiteY5991" fmla="*/ 549822 h 1833421"/>
              <a:gd name="connsiteX5992" fmla="*/ 2504207 w 2746400"/>
              <a:gd name="connsiteY5992" fmla="*/ 550683 h 1833421"/>
              <a:gd name="connsiteX5993" fmla="*/ 2504513 w 2746400"/>
              <a:gd name="connsiteY5993" fmla="*/ 550033 h 1833421"/>
              <a:gd name="connsiteX5994" fmla="*/ 2502103 w 2746400"/>
              <a:gd name="connsiteY5994" fmla="*/ 548655 h 1833421"/>
              <a:gd name="connsiteX5995" fmla="*/ 2517685 w 2746400"/>
              <a:gd name="connsiteY5995" fmla="*/ 547206 h 1833421"/>
              <a:gd name="connsiteX5996" fmla="*/ 2509623 w 2746400"/>
              <a:gd name="connsiteY5996" fmla="*/ 552789 h 1833421"/>
              <a:gd name="connsiteX5997" fmla="*/ 2524183 w 2746400"/>
              <a:gd name="connsiteY5997" fmla="*/ 554224 h 1833421"/>
              <a:gd name="connsiteX5998" fmla="*/ 2517685 w 2746400"/>
              <a:gd name="connsiteY5998" fmla="*/ 547206 h 1833421"/>
              <a:gd name="connsiteX5999" fmla="*/ 2669081 w 2746400"/>
              <a:gd name="connsiteY5999" fmla="*/ 543566 h 1833421"/>
              <a:gd name="connsiteX6000" fmla="*/ 2671339 w 2746400"/>
              <a:gd name="connsiteY6000" fmla="*/ 545270 h 1833421"/>
              <a:gd name="connsiteX6001" fmla="*/ 2646868 w 2746400"/>
              <a:gd name="connsiteY6001" fmla="*/ 580188 h 1833421"/>
              <a:gd name="connsiteX6002" fmla="*/ 2648532 w 2746400"/>
              <a:gd name="connsiteY6002" fmla="*/ 571464 h 1833421"/>
              <a:gd name="connsiteX6003" fmla="*/ 2664948 w 2746400"/>
              <a:gd name="connsiteY6003" fmla="*/ 546992 h 1833421"/>
              <a:gd name="connsiteX6004" fmla="*/ 2669081 w 2746400"/>
              <a:gd name="connsiteY6004" fmla="*/ 543566 h 1833421"/>
              <a:gd name="connsiteX6005" fmla="*/ 378752 w 2746400"/>
              <a:gd name="connsiteY6005" fmla="*/ 542419 h 1833421"/>
              <a:gd name="connsiteX6006" fmla="*/ 382443 w 2746400"/>
              <a:gd name="connsiteY6006" fmla="*/ 548141 h 1833421"/>
              <a:gd name="connsiteX6007" fmla="*/ 371481 w 2746400"/>
              <a:gd name="connsiteY6007" fmla="*/ 566567 h 1833421"/>
              <a:gd name="connsiteX6008" fmla="*/ 369567 w 2746400"/>
              <a:gd name="connsiteY6008" fmla="*/ 565188 h 1833421"/>
              <a:gd name="connsiteX6009" fmla="*/ 378752 w 2746400"/>
              <a:gd name="connsiteY6009" fmla="*/ 542419 h 1833421"/>
              <a:gd name="connsiteX6010" fmla="*/ 421762 w 2746400"/>
              <a:gd name="connsiteY6010" fmla="*/ 541768 h 1833421"/>
              <a:gd name="connsiteX6011" fmla="*/ 423216 w 2746400"/>
              <a:gd name="connsiteY6011" fmla="*/ 542610 h 1833421"/>
              <a:gd name="connsiteX6012" fmla="*/ 422069 w 2746400"/>
              <a:gd name="connsiteY6012" fmla="*/ 543624 h 1833421"/>
              <a:gd name="connsiteX6013" fmla="*/ 421245 w 2746400"/>
              <a:gd name="connsiteY6013" fmla="*/ 542361 h 1833421"/>
              <a:gd name="connsiteX6014" fmla="*/ 421762 w 2746400"/>
              <a:gd name="connsiteY6014" fmla="*/ 541768 h 1833421"/>
              <a:gd name="connsiteX6015" fmla="*/ 491333 w 2746400"/>
              <a:gd name="connsiteY6015" fmla="*/ 539528 h 1833421"/>
              <a:gd name="connsiteX6016" fmla="*/ 490644 w 2746400"/>
              <a:gd name="connsiteY6016" fmla="*/ 539758 h 1833421"/>
              <a:gd name="connsiteX6017" fmla="*/ 491237 w 2746400"/>
              <a:gd name="connsiteY6017" fmla="*/ 540161 h 1833421"/>
              <a:gd name="connsiteX6018" fmla="*/ 336656 w 2746400"/>
              <a:gd name="connsiteY6018" fmla="*/ 537500 h 1833421"/>
              <a:gd name="connsiteX6019" fmla="*/ 332121 w 2746400"/>
              <a:gd name="connsiteY6019" fmla="*/ 551545 h 1833421"/>
              <a:gd name="connsiteX6020" fmla="*/ 336656 w 2746400"/>
              <a:gd name="connsiteY6020" fmla="*/ 537500 h 1833421"/>
              <a:gd name="connsiteX6021" fmla="*/ 2503098 w 2746400"/>
              <a:gd name="connsiteY6021" fmla="*/ 534707 h 1833421"/>
              <a:gd name="connsiteX6022" fmla="*/ 2503633 w 2746400"/>
              <a:gd name="connsiteY6022" fmla="*/ 535052 h 1833421"/>
              <a:gd name="connsiteX6023" fmla="*/ 2503636 w 2746400"/>
              <a:gd name="connsiteY6023" fmla="*/ 535079 h 1833421"/>
              <a:gd name="connsiteX6024" fmla="*/ 2502179 w 2746400"/>
              <a:gd name="connsiteY6024" fmla="*/ 539265 h 1833421"/>
              <a:gd name="connsiteX6025" fmla="*/ 2504610 w 2746400"/>
              <a:gd name="connsiteY6025" fmla="*/ 543413 h 1833421"/>
              <a:gd name="connsiteX6026" fmla="*/ 2503636 w 2746400"/>
              <a:gd name="connsiteY6026" fmla="*/ 535079 h 1833421"/>
              <a:gd name="connsiteX6027" fmla="*/ 2503653 w 2746400"/>
              <a:gd name="connsiteY6027" fmla="*/ 535032 h 1833421"/>
              <a:gd name="connsiteX6028" fmla="*/ 2503098 w 2746400"/>
              <a:gd name="connsiteY6028" fmla="*/ 534707 h 1833421"/>
              <a:gd name="connsiteX6029" fmla="*/ 2597809 w 2746400"/>
              <a:gd name="connsiteY6029" fmla="*/ 534592 h 1833421"/>
              <a:gd name="connsiteX6030" fmla="*/ 2602286 w 2746400"/>
              <a:gd name="connsiteY6030" fmla="*/ 540983 h 1833421"/>
              <a:gd name="connsiteX6031" fmla="*/ 2597809 w 2746400"/>
              <a:gd name="connsiteY6031" fmla="*/ 534592 h 1833421"/>
              <a:gd name="connsiteX6032" fmla="*/ 443622 w 2746400"/>
              <a:gd name="connsiteY6032" fmla="*/ 530085 h 1833421"/>
              <a:gd name="connsiteX6033" fmla="*/ 447726 w 2746400"/>
              <a:gd name="connsiteY6033" fmla="*/ 531876 h 1833421"/>
              <a:gd name="connsiteX6034" fmla="*/ 444780 w 2746400"/>
              <a:gd name="connsiteY6034" fmla="*/ 539223 h 1833421"/>
              <a:gd name="connsiteX6035" fmla="*/ 438026 w 2746400"/>
              <a:gd name="connsiteY6035" fmla="*/ 547968 h 1833421"/>
              <a:gd name="connsiteX6036" fmla="*/ 430890 w 2746400"/>
              <a:gd name="connsiteY6036" fmla="*/ 556807 h 1833421"/>
              <a:gd name="connsiteX6037" fmla="*/ 424901 w 2746400"/>
              <a:gd name="connsiteY6037" fmla="*/ 570048 h 1833421"/>
              <a:gd name="connsiteX6038" fmla="*/ 416903 w 2746400"/>
              <a:gd name="connsiteY6038" fmla="*/ 579654 h 1833421"/>
              <a:gd name="connsiteX6039" fmla="*/ 406284 w 2746400"/>
              <a:gd name="connsiteY6039" fmla="*/ 577548 h 1833421"/>
              <a:gd name="connsiteX6040" fmla="*/ 412311 w 2746400"/>
              <a:gd name="connsiteY6040" fmla="*/ 561630 h 1833421"/>
              <a:gd name="connsiteX6041" fmla="*/ 415429 w 2746400"/>
              <a:gd name="connsiteY6041" fmla="*/ 555717 h 1833421"/>
              <a:gd name="connsiteX6042" fmla="*/ 421418 w 2746400"/>
              <a:gd name="connsiteY6042" fmla="*/ 562356 h 1833421"/>
              <a:gd name="connsiteX6043" fmla="*/ 431253 w 2746400"/>
              <a:gd name="connsiteY6043" fmla="*/ 549058 h 1833421"/>
              <a:gd name="connsiteX6044" fmla="*/ 428421 w 2746400"/>
              <a:gd name="connsiteY6044" fmla="*/ 542438 h 1833421"/>
              <a:gd name="connsiteX6045" fmla="*/ 429684 w 2746400"/>
              <a:gd name="connsiteY6045" fmla="*/ 540486 h 1833421"/>
              <a:gd name="connsiteX6046" fmla="*/ 436190 w 2746400"/>
              <a:gd name="connsiteY6046" fmla="*/ 535760 h 1833421"/>
              <a:gd name="connsiteX6047" fmla="*/ 439461 w 2746400"/>
              <a:gd name="connsiteY6047" fmla="*/ 532355 h 1833421"/>
              <a:gd name="connsiteX6048" fmla="*/ 443622 w 2746400"/>
              <a:gd name="connsiteY6048" fmla="*/ 530085 h 1833421"/>
              <a:gd name="connsiteX6049" fmla="*/ 345975 w 2746400"/>
              <a:gd name="connsiteY6049" fmla="*/ 522710 h 1833421"/>
              <a:gd name="connsiteX6050" fmla="*/ 346970 w 2746400"/>
              <a:gd name="connsiteY6050" fmla="*/ 524528 h 1833421"/>
              <a:gd name="connsiteX6051" fmla="*/ 344846 w 2746400"/>
              <a:gd name="connsiteY6051" fmla="*/ 525810 h 1833421"/>
              <a:gd name="connsiteX6052" fmla="*/ 344119 w 2746400"/>
              <a:gd name="connsiteY6052" fmla="*/ 524299 h 1833421"/>
              <a:gd name="connsiteX6053" fmla="*/ 345975 w 2746400"/>
              <a:gd name="connsiteY6053" fmla="*/ 522710 h 1833421"/>
              <a:gd name="connsiteX6054" fmla="*/ 421953 w 2746400"/>
              <a:gd name="connsiteY6054" fmla="*/ 522290 h 1833421"/>
              <a:gd name="connsiteX6055" fmla="*/ 410684 w 2746400"/>
              <a:gd name="connsiteY6055" fmla="*/ 540773 h 1833421"/>
              <a:gd name="connsiteX6056" fmla="*/ 421953 w 2746400"/>
              <a:gd name="connsiteY6056" fmla="*/ 522290 h 1833421"/>
              <a:gd name="connsiteX6057" fmla="*/ 490969 w 2746400"/>
              <a:gd name="connsiteY6057" fmla="*/ 516358 h 1833421"/>
              <a:gd name="connsiteX6058" fmla="*/ 482474 w 2746400"/>
              <a:gd name="connsiteY6058" fmla="*/ 518654 h 1833421"/>
              <a:gd name="connsiteX6059" fmla="*/ 490969 w 2746400"/>
              <a:gd name="connsiteY6059" fmla="*/ 516358 h 1833421"/>
              <a:gd name="connsiteX6060" fmla="*/ 2671989 w 2746400"/>
              <a:gd name="connsiteY6060" fmla="*/ 513450 h 1833421"/>
              <a:gd name="connsiteX6061" fmla="*/ 2673079 w 2746400"/>
              <a:gd name="connsiteY6061" fmla="*/ 514656 h 1833421"/>
              <a:gd name="connsiteX6062" fmla="*/ 2672199 w 2746400"/>
              <a:gd name="connsiteY6062" fmla="*/ 516034 h 1833421"/>
              <a:gd name="connsiteX6063" fmla="*/ 2670840 w 2746400"/>
              <a:gd name="connsiteY6063" fmla="*/ 515651 h 1833421"/>
              <a:gd name="connsiteX6064" fmla="*/ 2671989 w 2746400"/>
              <a:gd name="connsiteY6064" fmla="*/ 513450 h 1833421"/>
              <a:gd name="connsiteX6065" fmla="*/ 435768 w 2746400"/>
              <a:gd name="connsiteY6065" fmla="*/ 513029 h 1833421"/>
              <a:gd name="connsiteX6066" fmla="*/ 435998 w 2746400"/>
              <a:gd name="connsiteY6066" fmla="*/ 513737 h 1833421"/>
              <a:gd name="connsiteX6067" fmla="*/ 434716 w 2746400"/>
              <a:gd name="connsiteY6067" fmla="*/ 514330 h 1833421"/>
              <a:gd name="connsiteX6068" fmla="*/ 434507 w 2746400"/>
              <a:gd name="connsiteY6068" fmla="*/ 513622 h 1833421"/>
              <a:gd name="connsiteX6069" fmla="*/ 435768 w 2746400"/>
              <a:gd name="connsiteY6069" fmla="*/ 513029 h 1833421"/>
              <a:gd name="connsiteX6070" fmla="*/ 502296 w 2746400"/>
              <a:gd name="connsiteY6070" fmla="*/ 510847 h 1833421"/>
              <a:gd name="connsiteX6071" fmla="*/ 495409 w 2746400"/>
              <a:gd name="connsiteY6071" fmla="*/ 516032 h 1833421"/>
              <a:gd name="connsiteX6072" fmla="*/ 505014 w 2746400"/>
              <a:gd name="connsiteY6072" fmla="*/ 516703 h 1833421"/>
              <a:gd name="connsiteX6073" fmla="*/ 506372 w 2746400"/>
              <a:gd name="connsiteY6073" fmla="*/ 514904 h 1833421"/>
              <a:gd name="connsiteX6074" fmla="*/ 502296 w 2746400"/>
              <a:gd name="connsiteY6074" fmla="*/ 510847 h 1833421"/>
              <a:gd name="connsiteX6075" fmla="*/ 487467 w 2746400"/>
              <a:gd name="connsiteY6075" fmla="*/ 505146 h 1833421"/>
              <a:gd name="connsiteX6076" fmla="*/ 486818 w 2746400"/>
              <a:gd name="connsiteY6076" fmla="*/ 505356 h 1833421"/>
              <a:gd name="connsiteX6077" fmla="*/ 487372 w 2746400"/>
              <a:gd name="connsiteY6077" fmla="*/ 505720 h 1833421"/>
              <a:gd name="connsiteX6078" fmla="*/ 464335 w 2746400"/>
              <a:gd name="connsiteY6078" fmla="*/ 499751 h 1833421"/>
              <a:gd name="connsiteX6079" fmla="*/ 453602 w 2746400"/>
              <a:gd name="connsiteY6079" fmla="*/ 510062 h 1833421"/>
              <a:gd name="connsiteX6080" fmla="*/ 455286 w 2746400"/>
              <a:gd name="connsiteY6080" fmla="*/ 511556 h 1833421"/>
              <a:gd name="connsiteX6081" fmla="*/ 464335 w 2746400"/>
              <a:gd name="connsiteY6081" fmla="*/ 499751 h 1833421"/>
              <a:gd name="connsiteX6082" fmla="*/ 665295 w 2746400"/>
              <a:gd name="connsiteY6082" fmla="*/ 499291 h 1833421"/>
              <a:gd name="connsiteX6083" fmla="*/ 664683 w 2746400"/>
              <a:gd name="connsiteY6083" fmla="*/ 499577 h 1833421"/>
              <a:gd name="connsiteX6084" fmla="*/ 665295 w 2746400"/>
              <a:gd name="connsiteY6084" fmla="*/ 499865 h 1833421"/>
              <a:gd name="connsiteX6085" fmla="*/ 420251 w 2746400"/>
              <a:gd name="connsiteY6085" fmla="*/ 492957 h 1833421"/>
              <a:gd name="connsiteX6086" fmla="*/ 415161 w 2746400"/>
              <a:gd name="connsiteY6086" fmla="*/ 508838 h 1833421"/>
              <a:gd name="connsiteX6087" fmla="*/ 409594 w 2746400"/>
              <a:gd name="connsiteY6087" fmla="*/ 518711 h 1833421"/>
              <a:gd name="connsiteX6088" fmla="*/ 401767 w 2746400"/>
              <a:gd name="connsiteY6088" fmla="*/ 525560 h 1833421"/>
              <a:gd name="connsiteX6089" fmla="*/ 399262 w 2746400"/>
              <a:gd name="connsiteY6089" fmla="*/ 526460 h 1833421"/>
              <a:gd name="connsiteX6090" fmla="*/ 388145 w 2746400"/>
              <a:gd name="connsiteY6090" fmla="*/ 542130 h 1833421"/>
              <a:gd name="connsiteX6091" fmla="*/ 383094 w 2746400"/>
              <a:gd name="connsiteY6091" fmla="*/ 536774 h 1833421"/>
              <a:gd name="connsiteX6092" fmla="*/ 387724 w 2746400"/>
              <a:gd name="connsiteY6092" fmla="*/ 526441 h 1833421"/>
              <a:gd name="connsiteX6093" fmla="*/ 397731 w 2746400"/>
              <a:gd name="connsiteY6093" fmla="*/ 506217 h 1833421"/>
              <a:gd name="connsiteX6094" fmla="*/ 404389 w 2746400"/>
              <a:gd name="connsiteY6094" fmla="*/ 498621 h 1833421"/>
              <a:gd name="connsiteX6095" fmla="*/ 420251 w 2746400"/>
              <a:gd name="connsiteY6095" fmla="*/ 492957 h 1833421"/>
              <a:gd name="connsiteX6096" fmla="*/ 472410 w 2746400"/>
              <a:gd name="connsiteY6096" fmla="*/ 492422 h 1833421"/>
              <a:gd name="connsiteX6097" fmla="*/ 471894 w 2746400"/>
              <a:gd name="connsiteY6097" fmla="*/ 492939 h 1833421"/>
              <a:gd name="connsiteX6098" fmla="*/ 471378 w 2746400"/>
              <a:gd name="connsiteY6098" fmla="*/ 493493 h 1833421"/>
              <a:gd name="connsiteX6099" fmla="*/ 471931 w 2746400"/>
              <a:gd name="connsiteY6099" fmla="*/ 492977 h 1833421"/>
              <a:gd name="connsiteX6100" fmla="*/ 450509 w 2746400"/>
              <a:gd name="connsiteY6100" fmla="*/ 491678 h 1833421"/>
              <a:gd name="connsiteX6101" fmla="*/ 446752 w 2746400"/>
              <a:gd name="connsiteY6101" fmla="*/ 492173 h 1833421"/>
              <a:gd name="connsiteX6102" fmla="*/ 446523 w 2746400"/>
              <a:gd name="connsiteY6102" fmla="*/ 494277 h 1833421"/>
              <a:gd name="connsiteX6103" fmla="*/ 452415 w 2746400"/>
              <a:gd name="connsiteY6103" fmla="*/ 496650 h 1833421"/>
              <a:gd name="connsiteX6104" fmla="*/ 450509 w 2746400"/>
              <a:gd name="connsiteY6104" fmla="*/ 491678 h 1833421"/>
              <a:gd name="connsiteX6105" fmla="*/ 488080 w 2746400"/>
              <a:gd name="connsiteY6105" fmla="*/ 491044 h 1833421"/>
              <a:gd name="connsiteX6106" fmla="*/ 471262 w 2746400"/>
              <a:gd name="connsiteY6106" fmla="*/ 506485 h 1833421"/>
              <a:gd name="connsiteX6107" fmla="*/ 472716 w 2746400"/>
              <a:gd name="connsiteY6107" fmla="*/ 508073 h 1833421"/>
              <a:gd name="connsiteX6108" fmla="*/ 489515 w 2746400"/>
              <a:gd name="connsiteY6108" fmla="*/ 492613 h 1833421"/>
              <a:gd name="connsiteX6109" fmla="*/ 488080 w 2746400"/>
              <a:gd name="connsiteY6109" fmla="*/ 491044 h 1833421"/>
              <a:gd name="connsiteX6110" fmla="*/ 422797 w 2746400"/>
              <a:gd name="connsiteY6110" fmla="*/ 489953 h 1833421"/>
              <a:gd name="connsiteX6111" fmla="*/ 424309 w 2746400"/>
              <a:gd name="connsiteY6111" fmla="*/ 491828 h 1833421"/>
              <a:gd name="connsiteX6112" fmla="*/ 420252 w 2746400"/>
              <a:gd name="connsiteY6112" fmla="*/ 492958 h 1833421"/>
              <a:gd name="connsiteX6113" fmla="*/ 422797 w 2746400"/>
              <a:gd name="connsiteY6113" fmla="*/ 489953 h 1833421"/>
              <a:gd name="connsiteX6114" fmla="*/ 371270 w 2746400"/>
              <a:gd name="connsiteY6114" fmla="*/ 489208 h 1833421"/>
              <a:gd name="connsiteX6115" fmla="*/ 363789 w 2746400"/>
              <a:gd name="connsiteY6115" fmla="*/ 496478 h 1833421"/>
              <a:gd name="connsiteX6116" fmla="*/ 371270 w 2746400"/>
              <a:gd name="connsiteY6116" fmla="*/ 489208 h 1833421"/>
              <a:gd name="connsiteX6117" fmla="*/ 523726 w 2746400"/>
              <a:gd name="connsiteY6117" fmla="*/ 487887 h 1833421"/>
              <a:gd name="connsiteX6118" fmla="*/ 523076 w 2746400"/>
              <a:gd name="connsiteY6118" fmla="*/ 488192 h 1833421"/>
              <a:gd name="connsiteX6119" fmla="*/ 523726 w 2746400"/>
              <a:gd name="connsiteY6119" fmla="*/ 488519 h 1833421"/>
              <a:gd name="connsiteX6120" fmla="*/ 379209 w 2746400"/>
              <a:gd name="connsiteY6120" fmla="*/ 480023 h 1833421"/>
              <a:gd name="connsiteX6121" fmla="*/ 380893 w 2746400"/>
              <a:gd name="connsiteY6121" fmla="*/ 481363 h 1833421"/>
              <a:gd name="connsiteX6122" fmla="*/ 378693 w 2746400"/>
              <a:gd name="connsiteY6122" fmla="*/ 484118 h 1833421"/>
              <a:gd name="connsiteX6123" fmla="*/ 377162 w 2746400"/>
              <a:gd name="connsiteY6123" fmla="*/ 483467 h 1833421"/>
              <a:gd name="connsiteX6124" fmla="*/ 379209 w 2746400"/>
              <a:gd name="connsiteY6124" fmla="*/ 480023 h 1833421"/>
              <a:gd name="connsiteX6125" fmla="*/ 437280 w 2746400"/>
              <a:gd name="connsiteY6125" fmla="*/ 478225 h 1833421"/>
              <a:gd name="connsiteX6126" fmla="*/ 427580 w 2746400"/>
              <a:gd name="connsiteY6126" fmla="*/ 486356 h 1833421"/>
              <a:gd name="connsiteX6127" fmla="*/ 426564 w 2746400"/>
              <a:gd name="connsiteY6127" fmla="*/ 483965 h 1833421"/>
              <a:gd name="connsiteX6128" fmla="*/ 437280 w 2746400"/>
              <a:gd name="connsiteY6128" fmla="*/ 478225 h 1833421"/>
              <a:gd name="connsiteX6129" fmla="*/ 564041 w 2746400"/>
              <a:gd name="connsiteY6129" fmla="*/ 470685 h 1833421"/>
              <a:gd name="connsiteX6130" fmla="*/ 563370 w 2746400"/>
              <a:gd name="connsiteY6130" fmla="*/ 470877 h 1833421"/>
              <a:gd name="connsiteX6131" fmla="*/ 563946 w 2746400"/>
              <a:gd name="connsiteY6131" fmla="*/ 471260 h 1833421"/>
              <a:gd name="connsiteX6132" fmla="*/ 479164 w 2746400"/>
              <a:gd name="connsiteY6132" fmla="*/ 470609 h 1833421"/>
              <a:gd name="connsiteX6133" fmla="*/ 476313 w 2746400"/>
              <a:gd name="connsiteY6133" fmla="*/ 473460 h 1833421"/>
              <a:gd name="connsiteX6134" fmla="*/ 478417 w 2746400"/>
              <a:gd name="connsiteY6134" fmla="*/ 475259 h 1833421"/>
              <a:gd name="connsiteX6135" fmla="*/ 480732 w 2746400"/>
              <a:gd name="connsiteY6135" fmla="*/ 471968 h 1833421"/>
              <a:gd name="connsiteX6136" fmla="*/ 479164 w 2746400"/>
              <a:gd name="connsiteY6136" fmla="*/ 470609 h 1833421"/>
              <a:gd name="connsiteX6137" fmla="*/ 446120 w 2746400"/>
              <a:gd name="connsiteY6137" fmla="*/ 467624 h 1833421"/>
              <a:gd name="connsiteX6138" fmla="*/ 446368 w 2746400"/>
              <a:gd name="connsiteY6138" fmla="*/ 468293 h 1833421"/>
              <a:gd name="connsiteX6139" fmla="*/ 445756 w 2746400"/>
              <a:gd name="connsiteY6139" fmla="*/ 468237 h 1833421"/>
              <a:gd name="connsiteX6140" fmla="*/ 573823 w 2746400"/>
              <a:gd name="connsiteY6140" fmla="*/ 466797 h 1833421"/>
              <a:gd name="connsiteX6141" fmla="*/ 568519 w 2746400"/>
              <a:gd name="connsiteY6141" fmla="*/ 468963 h 1833421"/>
              <a:gd name="connsiteX6142" fmla="*/ 574449 w 2746400"/>
              <a:gd name="connsiteY6142" fmla="*/ 478703 h 1833421"/>
              <a:gd name="connsiteX6143" fmla="*/ 579156 w 2746400"/>
              <a:gd name="connsiteY6143" fmla="*/ 468734 h 1833421"/>
              <a:gd name="connsiteX6144" fmla="*/ 573823 w 2746400"/>
              <a:gd name="connsiteY6144" fmla="*/ 466797 h 1833421"/>
              <a:gd name="connsiteX6145" fmla="*/ 601810 w 2746400"/>
              <a:gd name="connsiteY6145" fmla="*/ 464945 h 1833421"/>
              <a:gd name="connsiteX6146" fmla="*/ 600261 w 2746400"/>
              <a:gd name="connsiteY6146" fmla="*/ 464966 h 1833421"/>
              <a:gd name="connsiteX6147" fmla="*/ 600261 w 2746400"/>
              <a:gd name="connsiteY6147" fmla="*/ 465596 h 1833421"/>
              <a:gd name="connsiteX6148" fmla="*/ 601791 w 2746400"/>
              <a:gd name="connsiteY6148" fmla="*/ 465558 h 1833421"/>
              <a:gd name="connsiteX6149" fmla="*/ 601810 w 2746400"/>
              <a:gd name="connsiteY6149" fmla="*/ 464945 h 1833421"/>
              <a:gd name="connsiteX6150" fmla="*/ 610554 w 2746400"/>
              <a:gd name="connsiteY6150" fmla="*/ 459225 h 1833421"/>
              <a:gd name="connsiteX6151" fmla="*/ 608832 w 2746400"/>
              <a:gd name="connsiteY6151" fmla="*/ 460143 h 1833421"/>
              <a:gd name="connsiteX6152" fmla="*/ 610383 w 2746400"/>
              <a:gd name="connsiteY6152" fmla="*/ 461827 h 1833421"/>
              <a:gd name="connsiteX6153" fmla="*/ 611856 w 2746400"/>
              <a:gd name="connsiteY6153" fmla="*/ 461158 h 1833421"/>
              <a:gd name="connsiteX6154" fmla="*/ 610554 w 2746400"/>
              <a:gd name="connsiteY6154" fmla="*/ 459225 h 1833421"/>
              <a:gd name="connsiteX6155" fmla="*/ 469100 w 2746400"/>
              <a:gd name="connsiteY6155" fmla="*/ 458785 h 1833421"/>
              <a:gd name="connsiteX6156" fmla="*/ 458997 w 2746400"/>
              <a:gd name="connsiteY6156" fmla="*/ 471184 h 1833421"/>
              <a:gd name="connsiteX6157" fmla="*/ 469100 w 2746400"/>
              <a:gd name="connsiteY6157" fmla="*/ 458785 h 1833421"/>
              <a:gd name="connsiteX6158" fmla="*/ 407126 w 2746400"/>
              <a:gd name="connsiteY6158" fmla="*/ 457695 h 1833421"/>
              <a:gd name="connsiteX6159" fmla="*/ 407739 w 2746400"/>
              <a:gd name="connsiteY6159" fmla="*/ 458116 h 1833421"/>
              <a:gd name="connsiteX6160" fmla="*/ 407145 w 2746400"/>
              <a:gd name="connsiteY6160" fmla="*/ 459493 h 1833421"/>
              <a:gd name="connsiteX6161" fmla="*/ 405996 w 2746400"/>
              <a:gd name="connsiteY6161" fmla="*/ 458594 h 1833421"/>
              <a:gd name="connsiteX6162" fmla="*/ 407126 w 2746400"/>
              <a:gd name="connsiteY6162" fmla="*/ 457695 h 1833421"/>
              <a:gd name="connsiteX6163" fmla="*/ 599724 w 2746400"/>
              <a:gd name="connsiteY6163" fmla="*/ 457025 h 1833421"/>
              <a:gd name="connsiteX6164" fmla="*/ 598194 w 2746400"/>
              <a:gd name="connsiteY6164" fmla="*/ 457369 h 1833421"/>
              <a:gd name="connsiteX6165" fmla="*/ 598463 w 2746400"/>
              <a:gd name="connsiteY6165" fmla="*/ 458020 h 1833421"/>
              <a:gd name="connsiteX6166" fmla="*/ 599974 w 2746400"/>
              <a:gd name="connsiteY6166" fmla="*/ 457675 h 1833421"/>
              <a:gd name="connsiteX6167" fmla="*/ 599724 w 2746400"/>
              <a:gd name="connsiteY6167" fmla="*/ 457025 h 1833421"/>
              <a:gd name="connsiteX6168" fmla="*/ 476063 w 2746400"/>
              <a:gd name="connsiteY6168" fmla="*/ 452931 h 1833421"/>
              <a:gd name="connsiteX6169" fmla="*/ 461790 w 2746400"/>
              <a:gd name="connsiteY6169" fmla="*/ 453734 h 1833421"/>
              <a:gd name="connsiteX6170" fmla="*/ 476063 w 2746400"/>
              <a:gd name="connsiteY6170" fmla="*/ 452931 h 1833421"/>
              <a:gd name="connsiteX6171" fmla="*/ 560272 w 2746400"/>
              <a:gd name="connsiteY6171" fmla="*/ 452796 h 1833421"/>
              <a:gd name="connsiteX6172" fmla="*/ 549117 w 2746400"/>
              <a:gd name="connsiteY6172" fmla="*/ 466535 h 1833421"/>
              <a:gd name="connsiteX6173" fmla="*/ 558167 w 2746400"/>
              <a:gd name="connsiteY6173" fmla="*/ 469882 h 1833421"/>
              <a:gd name="connsiteX6174" fmla="*/ 559162 w 2746400"/>
              <a:gd name="connsiteY6174" fmla="*/ 468257 h 1833421"/>
              <a:gd name="connsiteX6175" fmla="*/ 555336 w 2746400"/>
              <a:gd name="connsiteY6175" fmla="*/ 462516 h 1833421"/>
              <a:gd name="connsiteX6176" fmla="*/ 560272 w 2746400"/>
              <a:gd name="connsiteY6176" fmla="*/ 452796 h 1833421"/>
              <a:gd name="connsiteX6177" fmla="*/ 583233 w 2746400"/>
              <a:gd name="connsiteY6177" fmla="*/ 452298 h 1833421"/>
              <a:gd name="connsiteX6178" fmla="*/ 580112 w 2746400"/>
              <a:gd name="connsiteY6178" fmla="*/ 452930 h 1833421"/>
              <a:gd name="connsiteX6179" fmla="*/ 579444 w 2746400"/>
              <a:gd name="connsiteY6179" fmla="*/ 455742 h 1833421"/>
              <a:gd name="connsiteX6180" fmla="*/ 583233 w 2746400"/>
              <a:gd name="connsiteY6180" fmla="*/ 452298 h 1833421"/>
              <a:gd name="connsiteX6181" fmla="*/ 567465 w 2746400"/>
              <a:gd name="connsiteY6181" fmla="*/ 450806 h 1833421"/>
              <a:gd name="connsiteX6182" fmla="*/ 567543 w 2746400"/>
              <a:gd name="connsiteY6182" fmla="*/ 450863 h 1833421"/>
              <a:gd name="connsiteX6183" fmla="*/ 568116 w 2746400"/>
              <a:gd name="connsiteY6183" fmla="*/ 451189 h 1833421"/>
              <a:gd name="connsiteX6184" fmla="*/ 567561 w 2746400"/>
              <a:gd name="connsiteY6184" fmla="*/ 450845 h 1833421"/>
              <a:gd name="connsiteX6185" fmla="*/ 567465 w 2746400"/>
              <a:gd name="connsiteY6185" fmla="*/ 450806 h 1833421"/>
              <a:gd name="connsiteX6186" fmla="*/ 455036 w 2746400"/>
              <a:gd name="connsiteY6186" fmla="*/ 450137 h 1833421"/>
              <a:gd name="connsiteX6187" fmla="*/ 446140 w 2746400"/>
              <a:gd name="connsiteY6187" fmla="*/ 459837 h 1833421"/>
              <a:gd name="connsiteX6188" fmla="*/ 455036 w 2746400"/>
              <a:gd name="connsiteY6188" fmla="*/ 450137 h 1833421"/>
              <a:gd name="connsiteX6189" fmla="*/ 702013 w 2746400"/>
              <a:gd name="connsiteY6189" fmla="*/ 449678 h 1833421"/>
              <a:gd name="connsiteX6190" fmla="*/ 694800 w 2746400"/>
              <a:gd name="connsiteY6190" fmla="*/ 458728 h 1833421"/>
              <a:gd name="connsiteX6191" fmla="*/ 702013 w 2746400"/>
              <a:gd name="connsiteY6191" fmla="*/ 449678 h 1833421"/>
              <a:gd name="connsiteX6192" fmla="*/ 495180 w 2746400"/>
              <a:gd name="connsiteY6192" fmla="*/ 445104 h 1833421"/>
              <a:gd name="connsiteX6193" fmla="*/ 497112 w 2746400"/>
              <a:gd name="connsiteY6193" fmla="*/ 451016 h 1833421"/>
              <a:gd name="connsiteX6194" fmla="*/ 491123 w 2746400"/>
              <a:gd name="connsiteY6194" fmla="*/ 457694 h 1833421"/>
              <a:gd name="connsiteX6195" fmla="*/ 481499 w 2746400"/>
              <a:gd name="connsiteY6195" fmla="*/ 458822 h 1833421"/>
              <a:gd name="connsiteX6196" fmla="*/ 495180 w 2746400"/>
              <a:gd name="connsiteY6196" fmla="*/ 445104 h 1833421"/>
              <a:gd name="connsiteX6197" fmla="*/ 2666211 w 2746400"/>
              <a:gd name="connsiteY6197" fmla="*/ 442158 h 1833421"/>
              <a:gd name="connsiteX6198" fmla="*/ 2667780 w 2746400"/>
              <a:gd name="connsiteY6198" fmla="*/ 444149 h 1833421"/>
              <a:gd name="connsiteX6199" fmla="*/ 2660394 w 2746400"/>
              <a:gd name="connsiteY6199" fmla="*/ 449716 h 1833421"/>
              <a:gd name="connsiteX6200" fmla="*/ 2658788 w 2746400"/>
              <a:gd name="connsiteY6200" fmla="*/ 447822 h 1833421"/>
              <a:gd name="connsiteX6201" fmla="*/ 2666211 w 2746400"/>
              <a:gd name="connsiteY6201" fmla="*/ 442158 h 1833421"/>
              <a:gd name="connsiteX6202" fmla="*/ 451803 w 2746400"/>
              <a:gd name="connsiteY6202" fmla="*/ 441795 h 1833421"/>
              <a:gd name="connsiteX6203" fmla="*/ 454176 w 2746400"/>
              <a:gd name="connsiteY6203" fmla="*/ 443517 h 1833421"/>
              <a:gd name="connsiteX6204" fmla="*/ 451401 w 2746400"/>
              <a:gd name="connsiteY6204" fmla="*/ 444455 h 1833421"/>
              <a:gd name="connsiteX6205" fmla="*/ 450369 w 2746400"/>
              <a:gd name="connsiteY6205" fmla="*/ 442541 h 1833421"/>
              <a:gd name="connsiteX6206" fmla="*/ 451803 w 2746400"/>
              <a:gd name="connsiteY6206" fmla="*/ 441795 h 1833421"/>
              <a:gd name="connsiteX6207" fmla="*/ 578487 w 2746400"/>
              <a:gd name="connsiteY6207" fmla="*/ 440513 h 1833421"/>
              <a:gd name="connsiteX6208" fmla="*/ 578505 w 2746400"/>
              <a:gd name="connsiteY6208" fmla="*/ 442043 h 1833421"/>
              <a:gd name="connsiteX6209" fmla="*/ 583404 w 2746400"/>
              <a:gd name="connsiteY6209" fmla="*/ 442043 h 1833421"/>
              <a:gd name="connsiteX6210" fmla="*/ 583386 w 2746400"/>
              <a:gd name="connsiteY6210" fmla="*/ 440513 h 1833421"/>
              <a:gd name="connsiteX6211" fmla="*/ 578487 w 2746400"/>
              <a:gd name="connsiteY6211" fmla="*/ 440513 h 1833421"/>
              <a:gd name="connsiteX6212" fmla="*/ 474629 w 2746400"/>
              <a:gd name="connsiteY6212" fmla="*/ 439384 h 1833421"/>
              <a:gd name="connsiteX6213" fmla="*/ 475432 w 2746400"/>
              <a:gd name="connsiteY6213" fmla="*/ 440609 h 1833421"/>
              <a:gd name="connsiteX6214" fmla="*/ 474915 w 2746400"/>
              <a:gd name="connsiteY6214" fmla="*/ 441317 h 1833421"/>
              <a:gd name="connsiteX6215" fmla="*/ 474150 w 2746400"/>
              <a:gd name="connsiteY6215" fmla="*/ 440073 h 1833421"/>
              <a:gd name="connsiteX6216" fmla="*/ 474629 w 2746400"/>
              <a:gd name="connsiteY6216" fmla="*/ 439384 h 1833421"/>
              <a:gd name="connsiteX6217" fmla="*/ 550437 w 2746400"/>
              <a:gd name="connsiteY6217" fmla="*/ 439325 h 1833421"/>
              <a:gd name="connsiteX6218" fmla="*/ 550303 w 2746400"/>
              <a:gd name="connsiteY6218" fmla="*/ 439364 h 1833421"/>
              <a:gd name="connsiteX6219" fmla="*/ 550218 w 2746400"/>
              <a:gd name="connsiteY6219" fmla="*/ 439434 h 1833421"/>
              <a:gd name="connsiteX6220" fmla="*/ 544141 w 2746400"/>
              <a:gd name="connsiteY6220" fmla="*/ 440991 h 1833421"/>
              <a:gd name="connsiteX6221" fmla="*/ 545367 w 2746400"/>
              <a:gd name="connsiteY6221" fmla="*/ 443363 h 1833421"/>
              <a:gd name="connsiteX6222" fmla="*/ 550218 w 2746400"/>
              <a:gd name="connsiteY6222" fmla="*/ 439434 h 1833421"/>
              <a:gd name="connsiteX6223" fmla="*/ 550341 w 2746400"/>
              <a:gd name="connsiteY6223" fmla="*/ 439402 h 1833421"/>
              <a:gd name="connsiteX6224" fmla="*/ 550437 w 2746400"/>
              <a:gd name="connsiteY6224" fmla="*/ 439325 h 1833421"/>
              <a:gd name="connsiteX6225" fmla="*/ 411507 w 2746400"/>
              <a:gd name="connsiteY6225" fmla="*/ 438982 h 1833421"/>
              <a:gd name="connsiteX6226" fmla="*/ 389561 w 2746400"/>
              <a:gd name="connsiteY6226" fmla="*/ 463225 h 1833421"/>
              <a:gd name="connsiteX6227" fmla="*/ 399472 w 2746400"/>
              <a:gd name="connsiteY6227" fmla="*/ 444989 h 1833421"/>
              <a:gd name="connsiteX6228" fmla="*/ 411507 w 2746400"/>
              <a:gd name="connsiteY6228" fmla="*/ 438982 h 1833421"/>
              <a:gd name="connsiteX6229" fmla="*/ 561860 w 2746400"/>
              <a:gd name="connsiteY6229" fmla="*/ 436628 h 1833421"/>
              <a:gd name="connsiteX6230" fmla="*/ 560903 w 2746400"/>
              <a:gd name="connsiteY6230" fmla="*/ 437642 h 1833421"/>
              <a:gd name="connsiteX6231" fmla="*/ 562147 w 2746400"/>
              <a:gd name="connsiteY6231" fmla="*/ 438350 h 1833421"/>
              <a:gd name="connsiteX6232" fmla="*/ 562625 w 2746400"/>
              <a:gd name="connsiteY6232" fmla="*/ 437795 h 1833421"/>
              <a:gd name="connsiteX6233" fmla="*/ 561860 w 2746400"/>
              <a:gd name="connsiteY6233" fmla="*/ 436628 h 1833421"/>
              <a:gd name="connsiteX6234" fmla="*/ 751339 w 2746400"/>
              <a:gd name="connsiteY6234" fmla="*/ 433586 h 1833421"/>
              <a:gd name="connsiteX6235" fmla="*/ 751206 w 2746400"/>
              <a:gd name="connsiteY6235" fmla="*/ 433625 h 1833421"/>
              <a:gd name="connsiteX6236" fmla="*/ 750900 w 2746400"/>
              <a:gd name="connsiteY6236" fmla="*/ 434198 h 1833421"/>
              <a:gd name="connsiteX6237" fmla="*/ 751244 w 2746400"/>
              <a:gd name="connsiteY6237" fmla="*/ 433662 h 1833421"/>
              <a:gd name="connsiteX6238" fmla="*/ 751339 w 2746400"/>
              <a:gd name="connsiteY6238" fmla="*/ 433586 h 1833421"/>
              <a:gd name="connsiteX6239" fmla="*/ 438141 w 2746400"/>
              <a:gd name="connsiteY6239" fmla="*/ 432763 h 1833421"/>
              <a:gd name="connsiteX6240" fmla="*/ 441068 w 2746400"/>
              <a:gd name="connsiteY6240" fmla="*/ 433261 h 1833421"/>
              <a:gd name="connsiteX6241" fmla="*/ 439519 w 2746400"/>
              <a:gd name="connsiteY6241" fmla="*/ 441239 h 1833421"/>
              <a:gd name="connsiteX6242" fmla="*/ 438141 w 2746400"/>
              <a:gd name="connsiteY6242" fmla="*/ 432763 h 1833421"/>
              <a:gd name="connsiteX6243" fmla="*/ 663535 w 2746400"/>
              <a:gd name="connsiteY6243" fmla="*/ 431194 h 1833421"/>
              <a:gd name="connsiteX6244" fmla="*/ 663192 w 2746400"/>
              <a:gd name="connsiteY6244" fmla="*/ 431711 h 1833421"/>
              <a:gd name="connsiteX6245" fmla="*/ 663076 w 2746400"/>
              <a:gd name="connsiteY6245" fmla="*/ 431787 h 1833421"/>
              <a:gd name="connsiteX6246" fmla="*/ 663230 w 2746400"/>
              <a:gd name="connsiteY6246" fmla="*/ 431750 h 1833421"/>
              <a:gd name="connsiteX6247" fmla="*/ 663535 w 2746400"/>
              <a:gd name="connsiteY6247" fmla="*/ 431194 h 1833421"/>
              <a:gd name="connsiteX6248" fmla="*/ 477748 w 2746400"/>
              <a:gd name="connsiteY6248" fmla="*/ 428497 h 1833421"/>
              <a:gd name="connsiteX6249" fmla="*/ 479069 w 2746400"/>
              <a:gd name="connsiteY6249" fmla="*/ 430277 h 1833421"/>
              <a:gd name="connsiteX6250" fmla="*/ 474476 w 2746400"/>
              <a:gd name="connsiteY6250" fmla="*/ 433644 h 1833421"/>
              <a:gd name="connsiteX6251" fmla="*/ 473232 w 2746400"/>
              <a:gd name="connsiteY6251" fmla="*/ 431980 h 1833421"/>
              <a:gd name="connsiteX6252" fmla="*/ 477748 w 2746400"/>
              <a:gd name="connsiteY6252" fmla="*/ 428497 h 1833421"/>
              <a:gd name="connsiteX6253" fmla="*/ 533063 w 2746400"/>
              <a:gd name="connsiteY6253" fmla="*/ 427961 h 1833421"/>
              <a:gd name="connsiteX6254" fmla="*/ 531934 w 2746400"/>
              <a:gd name="connsiteY6254" fmla="*/ 430238 h 1833421"/>
              <a:gd name="connsiteX6255" fmla="*/ 530786 w 2746400"/>
              <a:gd name="connsiteY6255" fmla="*/ 429109 h 1833421"/>
              <a:gd name="connsiteX6256" fmla="*/ 533103 w 2746400"/>
              <a:gd name="connsiteY6256" fmla="*/ 427886 h 1833421"/>
              <a:gd name="connsiteX6257" fmla="*/ 533139 w 2746400"/>
              <a:gd name="connsiteY6257" fmla="*/ 427892 h 1833421"/>
              <a:gd name="connsiteX6258" fmla="*/ 533139 w 2746400"/>
              <a:gd name="connsiteY6258" fmla="*/ 427923 h 1833421"/>
              <a:gd name="connsiteX6259" fmla="*/ 533100 w 2746400"/>
              <a:gd name="connsiteY6259" fmla="*/ 427886 h 1833421"/>
              <a:gd name="connsiteX6260" fmla="*/ 533139 w 2746400"/>
              <a:gd name="connsiteY6260" fmla="*/ 427923 h 1833421"/>
              <a:gd name="connsiteX6261" fmla="*/ 533063 w 2746400"/>
              <a:gd name="connsiteY6261" fmla="*/ 427961 h 1833421"/>
              <a:gd name="connsiteX6262" fmla="*/ 533101 w 2746400"/>
              <a:gd name="connsiteY6262" fmla="*/ 427884 h 1833421"/>
              <a:gd name="connsiteX6263" fmla="*/ 533103 w 2746400"/>
              <a:gd name="connsiteY6263" fmla="*/ 427886 h 1833421"/>
              <a:gd name="connsiteX6264" fmla="*/ 533100 w 2746400"/>
              <a:gd name="connsiteY6264" fmla="*/ 427886 h 1833421"/>
              <a:gd name="connsiteX6265" fmla="*/ 533139 w 2746400"/>
              <a:gd name="connsiteY6265" fmla="*/ 426020 h 1833421"/>
              <a:gd name="connsiteX6266" fmla="*/ 537865 w 2746400"/>
              <a:gd name="connsiteY6266" fmla="*/ 427120 h 1833421"/>
              <a:gd name="connsiteX6267" fmla="*/ 537558 w 2746400"/>
              <a:gd name="connsiteY6267" fmla="*/ 428689 h 1833421"/>
              <a:gd name="connsiteX6268" fmla="*/ 533139 w 2746400"/>
              <a:gd name="connsiteY6268" fmla="*/ 427892 h 1833421"/>
              <a:gd name="connsiteX6269" fmla="*/ 532584 w 2746400"/>
              <a:gd name="connsiteY6269" fmla="*/ 425454 h 1833421"/>
              <a:gd name="connsiteX6270" fmla="*/ 533139 w 2746400"/>
              <a:gd name="connsiteY6270" fmla="*/ 425971 h 1833421"/>
              <a:gd name="connsiteX6271" fmla="*/ 533103 w 2746400"/>
              <a:gd name="connsiteY6271" fmla="*/ 426008 h 1833421"/>
              <a:gd name="connsiteX6272" fmla="*/ 533139 w 2746400"/>
              <a:gd name="connsiteY6272" fmla="*/ 425972 h 1833421"/>
              <a:gd name="connsiteX6273" fmla="*/ 533139 w 2746400"/>
              <a:gd name="connsiteY6273" fmla="*/ 426020 h 1833421"/>
              <a:gd name="connsiteX6274" fmla="*/ 533100 w 2746400"/>
              <a:gd name="connsiteY6274" fmla="*/ 426011 h 1833421"/>
              <a:gd name="connsiteX6275" fmla="*/ 533101 w 2746400"/>
              <a:gd name="connsiteY6275" fmla="*/ 426010 h 1833421"/>
              <a:gd name="connsiteX6276" fmla="*/ 2640038 w 2746400"/>
              <a:gd name="connsiteY6276" fmla="*/ 425280 h 1833421"/>
              <a:gd name="connsiteX6277" fmla="*/ 2647785 w 2746400"/>
              <a:gd name="connsiteY6277" fmla="*/ 428478 h 1833421"/>
              <a:gd name="connsiteX6278" fmla="*/ 2635176 w 2746400"/>
              <a:gd name="connsiteY6278" fmla="*/ 435156 h 1833421"/>
              <a:gd name="connsiteX6279" fmla="*/ 2628135 w 2746400"/>
              <a:gd name="connsiteY6279" fmla="*/ 431348 h 1833421"/>
              <a:gd name="connsiteX6280" fmla="*/ 2633110 w 2746400"/>
              <a:gd name="connsiteY6280" fmla="*/ 426143 h 1833421"/>
              <a:gd name="connsiteX6281" fmla="*/ 2640038 w 2746400"/>
              <a:gd name="connsiteY6281" fmla="*/ 425280 h 1833421"/>
              <a:gd name="connsiteX6282" fmla="*/ 525448 w 2746400"/>
              <a:gd name="connsiteY6282" fmla="*/ 424995 h 1833421"/>
              <a:gd name="connsiteX6283" fmla="*/ 527648 w 2746400"/>
              <a:gd name="connsiteY6283" fmla="*/ 426775 h 1833421"/>
              <a:gd name="connsiteX6284" fmla="*/ 521526 w 2746400"/>
              <a:gd name="connsiteY6284" fmla="*/ 434372 h 1833421"/>
              <a:gd name="connsiteX6285" fmla="*/ 525448 w 2746400"/>
              <a:gd name="connsiteY6285" fmla="*/ 424995 h 1833421"/>
              <a:gd name="connsiteX6286" fmla="*/ 567427 w 2746400"/>
              <a:gd name="connsiteY6286" fmla="*/ 424785 h 1833421"/>
              <a:gd name="connsiteX6287" fmla="*/ 567369 w 2746400"/>
              <a:gd name="connsiteY6287" fmla="*/ 425378 h 1833421"/>
              <a:gd name="connsiteX6288" fmla="*/ 568040 w 2746400"/>
              <a:gd name="connsiteY6288" fmla="*/ 425129 h 1833421"/>
              <a:gd name="connsiteX6289" fmla="*/ 578257 w 2746400"/>
              <a:gd name="connsiteY6289" fmla="*/ 423407 h 1833421"/>
              <a:gd name="connsiteX6290" fmla="*/ 576171 w 2746400"/>
              <a:gd name="connsiteY6290" fmla="*/ 424306 h 1833421"/>
              <a:gd name="connsiteX6291" fmla="*/ 578142 w 2746400"/>
              <a:gd name="connsiteY6291" fmla="*/ 427903 h 1833421"/>
              <a:gd name="connsiteX6292" fmla="*/ 579884 w 2746400"/>
              <a:gd name="connsiteY6292" fmla="*/ 425396 h 1833421"/>
              <a:gd name="connsiteX6293" fmla="*/ 578257 w 2746400"/>
              <a:gd name="connsiteY6293" fmla="*/ 423407 h 1833421"/>
              <a:gd name="connsiteX6294" fmla="*/ 624101 w 2746400"/>
              <a:gd name="connsiteY6294" fmla="*/ 423024 h 1833421"/>
              <a:gd name="connsiteX6295" fmla="*/ 622858 w 2746400"/>
              <a:gd name="connsiteY6295" fmla="*/ 424058 h 1833421"/>
              <a:gd name="connsiteX6296" fmla="*/ 623469 w 2746400"/>
              <a:gd name="connsiteY6296" fmla="*/ 425186 h 1833421"/>
              <a:gd name="connsiteX6297" fmla="*/ 625555 w 2746400"/>
              <a:gd name="connsiteY6297" fmla="*/ 423848 h 1833421"/>
              <a:gd name="connsiteX6298" fmla="*/ 624101 w 2746400"/>
              <a:gd name="connsiteY6298" fmla="*/ 423024 h 1833421"/>
              <a:gd name="connsiteX6299" fmla="*/ 506085 w 2746400"/>
              <a:gd name="connsiteY6299" fmla="*/ 419332 h 1833421"/>
              <a:gd name="connsiteX6300" fmla="*/ 507252 w 2746400"/>
              <a:gd name="connsiteY6300" fmla="*/ 420154 h 1833421"/>
              <a:gd name="connsiteX6301" fmla="*/ 506161 w 2746400"/>
              <a:gd name="connsiteY6301" fmla="*/ 421091 h 1833421"/>
              <a:gd name="connsiteX6302" fmla="*/ 505492 w 2746400"/>
              <a:gd name="connsiteY6302" fmla="*/ 419790 h 1833421"/>
              <a:gd name="connsiteX6303" fmla="*/ 506085 w 2746400"/>
              <a:gd name="connsiteY6303" fmla="*/ 419332 h 1833421"/>
              <a:gd name="connsiteX6304" fmla="*/ 486492 w 2746400"/>
              <a:gd name="connsiteY6304" fmla="*/ 418873 h 1833421"/>
              <a:gd name="connsiteX6305" fmla="*/ 501970 w 2746400"/>
              <a:gd name="connsiteY6305" fmla="*/ 423254 h 1833421"/>
              <a:gd name="connsiteX6306" fmla="*/ 491409 w 2746400"/>
              <a:gd name="connsiteY6306" fmla="*/ 431635 h 1833421"/>
              <a:gd name="connsiteX6307" fmla="*/ 493475 w 2746400"/>
              <a:gd name="connsiteY6307" fmla="*/ 438350 h 1833421"/>
              <a:gd name="connsiteX6308" fmla="*/ 484041 w 2746400"/>
              <a:gd name="connsiteY6308" fmla="*/ 439919 h 1833421"/>
              <a:gd name="connsiteX6309" fmla="*/ 480063 w 2746400"/>
              <a:gd name="connsiteY6309" fmla="*/ 439901 h 1833421"/>
              <a:gd name="connsiteX6310" fmla="*/ 479508 w 2746400"/>
              <a:gd name="connsiteY6310" fmla="*/ 435060 h 1833421"/>
              <a:gd name="connsiteX6311" fmla="*/ 488118 w 2746400"/>
              <a:gd name="connsiteY6311" fmla="*/ 424594 h 1833421"/>
              <a:gd name="connsiteX6312" fmla="*/ 486492 w 2746400"/>
              <a:gd name="connsiteY6312" fmla="*/ 418873 h 1833421"/>
              <a:gd name="connsiteX6313" fmla="*/ 651811 w 2746400"/>
              <a:gd name="connsiteY6313" fmla="*/ 417587 h 1833421"/>
              <a:gd name="connsiteX6314" fmla="*/ 647004 w 2746400"/>
              <a:gd name="connsiteY6314" fmla="*/ 419427 h 1833421"/>
              <a:gd name="connsiteX6315" fmla="*/ 647788 w 2746400"/>
              <a:gd name="connsiteY6315" fmla="*/ 421915 h 1833421"/>
              <a:gd name="connsiteX6316" fmla="*/ 657107 w 2746400"/>
              <a:gd name="connsiteY6316" fmla="*/ 419695 h 1833421"/>
              <a:gd name="connsiteX6317" fmla="*/ 651811 w 2746400"/>
              <a:gd name="connsiteY6317" fmla="*/ 417587 h 1833421"/>
              <a:gd name="connsiteX6318" fmla="*/ 718239 w 2746400"/>
              <a:gd name="connsiteY6318" fmla="*/ 414969 h 1833421"/>
              <a:gd name="connsiteX6319" fmla="*/ 712957 w 2746400"/>
              <a:gd name="connsiteY6319" fmla="*/ 418337 h 1833421"/>
              <a:gd name="connsiteX6320" fmla="*/ 719042 w 2746400"/>
              <a:gd name="connsiteY6320" fmla="*/ 416729 h 1833421"/>
              <a:gd name="connsiteX6321" fmla="*/ 718239 w 2746400"/>
              <a:gd name="connsiteY6321" fmla="*/ 414969 h 1833421"/>
              <a:gd name="connsiteX6322" fmla="*/ 660148 w 2746400"/>
              <a:gd name="connsiteY6322" fmla="*/ 413074 h 1833421"/>
              <a:gd name="connsiteX6323" fmla="*/ 658560 w 2746400"/>
              <a:gd name="connsiteY6323" fmla="*/ 414816 h 1833421"/>
              <a:gd name="connsiteX6324" fmla="*/ 660282 w 2746400"/>
              <a:gd name="connsiteY6324" fmla="*/ 415754 h 1833421"/>
              <a:gd name="connsiteX6325" fmla="*/ 661603 w 2746400"/>
              <a:gd name="connsiteY6325" fmla="*/ 413763 h 1833421"/>
              <a:gd name="connsiteX6326" fmla="*/ 660148 w 2746400"/>
              <a:gd name="connsiteY6326" fmla="*/ 413074 h 1833421"/>
              <a:gd name="connsiteX6327" fmla="*/ 471856 w 2746400"/>
              <a:gd name="connsiteY6327" fmla="*/ 412629 h 1833421"/>
              <a:gd name="connsiteX6328" fmla="*/ 469098 w 2746400"/>
              <a:gd name="connsiteY6328" fmla="*/ 420843 h 1833421"/>
              <a:gd name="connsiteX6329" fmla="*/ 460718 w 2746400"/>
              <a:gd name="connsiteY6329" fmla="*/ 422757 h 1833421"/>
              <a:gd name="connsiteX6330" fmla="*/ 462870 w 2746400"/>
              <a:gd name="connsiteY6330" fmla="*/ 414780 h 1833421"/>
              <a:gd name="connsiteX6331" fmla="*/ 472428 w 2746400"/>
              <a:gd name="connsiteY6331" fmla="*/ 412061 h 1833421"/>
              <a:gd name="connsiteX6332" fmla="*/ 471912 w 2746400"/>
              <a:gd name="connsiteY6332" fmla="*/ 412617 h 1833421"/>
              <a:gd name="connsiteX6333" fmla="*/ 471886 w 2746400"/>
              <a:gd name="connsiteY6333" fmla="*/ 412591 h 1833421"/>
              <a:gd name="connsiteX6334" fmla="*/ 471911 w 2746400"/>
              <a:gd name="connsiteY6334" fmla="*/ 412616 h 1833421"/>
              <a:gd name="connsiteX6335" fmla="*/ 471856 w 2746400"/>
              <a:gd name="connsiteY6335" fmla="*/ 412629 h 1833421"/>
              <a:gd name="connsiteX6336" fmla="*/ 471873 w 2746400"/>
              <a:gd name="connsiteY6336" fmla="*/ 412577 h 1833421"/>
              <a:gd name="connsiteX6337" fmla="*/ 471873 w 2746400"/>
              <a:gd name="connsiteY6337" fmla="*/ 412578 h 1833421"/>
              <a:gd name="connsiteX6338" fmla="*/ 638323 w 2746400"/>
              <a:gd name="connsiteY6338" fmla="*/ 408726 h 1833421"/>
              <a:gd name="connsiteX6339" fmla="*/ 638333 w 2746400"/>
              <a:gd name="connsiteY6339" fmla="*/ 408733 h 1833421"/>
              <a:gd name="connsiteX6340" fmla="*/ 638298 w 2746400"/>
              <a:gd name="connsiteY6340" fmla="*/ 408750 h 1833421"/>
              <a:gd name="connsiteX6341" fmla="*/ 638336 w 2746400"/>
              <a:gd name="connsiteY6341" fmla="*/ 408713 h 1833421"/>
              <a:gd name="connsiteX6342" fmla="*/ 638323 w 2746400"/>
              <a:gd name="connsiteY6342" fmla="*/ 408726 h 1833421"/>
              <a:gd name="connsiteX6343" fmla="*/ 638318 w 2746400"/>
              <a:gd name="connsiteY6343" fmla="*/ 408722 h 1833421"/>
              <a:gd name="connsiteX6344" fmla="*/ 571330 w 2746400"/>
              <a:gd name="connsiteY6344" fmla="*/ 408713 h 1833421"/>
              <a:gd name="connsiteX6345" fmla="*/ 561534 w 2746400"/>
              <a:gd name="connsiteY6345" fmla="*/ 412175 h 1833421"/>
              <a:gd name="connsiteX6346" fmla="*/ 575732 w 2746400"/>
              <a:gd name="connsiteY6346" fmla="*/ 419332 h 1833421"/>
              <a:gd name="connsiteX6347" fmla="*/ 571330 w 2746400"/>
              <a:gd name="connsiteY6347" fmla="*/ 408713 h 1833421"/>
              <a:gd name="connsiteX6348" fmla="*/ 638199 w 2746400"/>
              <a:gd name="connsiteY6348" fmla="*/ 408633 h 1833421"/>
              <a:gd name="connsiteX6349" fmla="*/ 638318 w 2746400"/>
              <a:gd name="connsiteY6349" fmla="*/ 408722 h 1833421"/>
              <a:gd name="connsiteX6350" fmla="*/ 638281 w 2746400"/>
              <a:gd name="connsiteY6350" fmla="*/ 408740 h 1833421"/>
              <a:gd name="connsiteX6351" fmla="*/ 523592 w 2746400"/>
              <a:gd name="connsiteY6351" fmla="*/ 407890 h 1833421"/>
              <a:gd name="connsiteX6352" fmla="*/ 524395 w 2746400"/>
              <a:gd name="connsiteY6352" fmla="*/ 409096 h 1833421"/>
              <a:gd name="connsiteX6353" fmla="*/ 523898 w 2746400"/>
              <a:gd name="connsiteY6353" fmla="*/ 409670 h 1833421"/>
              <a:gd name="connsiteX6354" fmla="*/ 522597 w 2746400"/>
              <a:gd name="connsiteY6354" fmla="*/ 408923 h 1833421"/>
              <a:gd name="connsiteX6355" fmla="*/ 523592 w 2746400"/>
              <a:gd name="connsiteY6355" fmla="*/ 407890 h 1833421"/>
              <a:gd name="connsiteX6356" fmla="*/ 729354 w 2746400"/>
              <a:gd name="connsiteY6356" fmla="*/ 406436 h 1833421"/>
              <a:gd name="connsiteX6357" fmla="*/ 727212 w 2746400"/>
              <a:gd name="connsiteY6357" fmla="*/ 410588 h 1833421"/>
              <a:gd name="connsiteX6358" fmla="*/ 724992 w 2746400"/>
              <a:gd name="connsiteY6358" fmla="*/ 415466 h 1833421"/>
              <a:gd name="connsiteX6359" fmla="*/ 734177 w 2746400"/>
              <a:gd name="connsiteY6359" fmla="*/ 411372 h 1833421"/>
              <a:gd name="connsiteX6360" fmla="*/ 737506 w 2746400"/>
              <a:gd name="connsiteY6360" fmla="*/ 414356 h 1833421"/>
              <a:gd name="connsiteX6361" fmla="*/ 745830 w 2746400"/>
              <a:gd name="connsiteY6361" fmla="*/ 412157 h 1833421"/>
              <a:gd name="connsiteX6362" fmla="*/ 748087 w 2746400"/>
              <a:gd name="connsiteY6362" fmla="*/ 406436 h 1833421"/>
              <a:gd name="connsiteX6363" fmla="*/ 729354 w 2746400"/>
              <a:gd name="connsiteY6363" fmla="*/ 406436 h 1833421"/>
              <a:gd name="connsiteX6364" fmla="*/ 636269 w 2746400"/>
              <a:gd name="connsiteY6364" fmla="*/ 406072 h 1833421"/>
              <a:gd name="connsiteX6365" fmla="*/ 638199 w 2746400"/>
              <a:gd name="connsiteY6365" fmla="*/ 408633 h 1833421"/>
              <a:gd name="connsiteX6366" fmla="*/ 635637 w 2746400"/>
              <a:gd name="connsiteY6366" fmla="*/ 406703 h 1833421"/>
              <a:gd name="connsiteX6367" fmla="*/ 636269 w 2746400"/>
              <a:gd name="connsiteY6367" fmla="*/ 406072 h 1833421"/>
              <a:gd name="connsiteX6368" fmla="*/ 543433 w 2746400"/>
              <a:gd name="connsiteY6368" fmla="*/ 404446 h 1833421"/>
              <a:gd name="connsiteX6369" fmla="*/ 543816 w 2746400"/>
              <a:gd name="connsiteY6369" fmla="*/ 405191 h 1833421"/>
              <a:gd name="connsiteX6370" fmla="*/ 542591 w 2746400"/>
              <a:gd name="connsiteY6370" fmla="*/ 406073 h 1833421"/>
              <a:gd name="connsiteX6371" fmla="*/ 542227 w 2746400"/>
              <a:gd name="connsiteY6371" fmla="*/ 405402 h 1833421"/>
              <a:gd name="connsiteX6372" fmla="*/ 543433 w 2746400"/>
              <a:gd name="connsiteY6372" fmla="*/ 404446 h 1833421"/>
              <a:gd name="connsiteX6373" fmla="*/ 603456 w 2746400"/>
              <a:gd name="connsiteY6373" fmla="*/ 402131 h 1833421"/>
              <a:gd name="connsiteX6374" fmla="*/ 613711 w 2746400"/>
              <a:gd name="connsiteY6374" fmla="*/ 405976 h 1833421"/>
              <a:gd name="connsiteX6375" fmla="*/ 603456 w 2746400"/>
              <a:gd name="connsiteY6375" fmla="*/ 402131 h 1833421"/>
              <a:gd name="connsiteX6376" fmla="*/ 651846 w 2746400"/>
              <a:gd name="connsiteY6376" fmla="*/ 396409 h 1833421"/>
              <a:gd name="connsiteX6377" fmla="*/ 644747 w 2746400"/>
              <a:gd name="connsiteY6377" fmla="*/ 398437 h 1833421"/>
              <a:gd name="connsiteX6378" fmla="*/ 645989 w 2746400"/>
              <a:gd name="connsiteY6378" fmla="*/ 404852 h 1833421"/>
              <a:gd name="connsiteX6379" fmla="*/ 645951 w 2746400"/>
              <a:gd name="connsiteY6379" fmla="*/ 404885 h 1833421"/>
              <a:gd name="connsiteX6380" fmla="*/ 645870 w 2746400"/>
              <a:gd name="connsiteY6380" fmla="*/ 404927 h 1833421"/>
              <a:gd name="connsiteX6381" fmla="*/ 636773 w 2746400"/>
              <a:gd name="connsiteY6381" fmla="*/ 402654 h 1833421"/>
              <a:gd name="connsiteX6382" fmla="*/ 628368 w 2746400"/>
              <a:gd name="connsiteY6382" fmla="*/ 406531 h 1833421"/>
              <a:gd name="connsiteX6383" fmla="*/ 618189 w 2746400"/>
              <a:gd name="connsiteY6383" fmla="*/ 400676 h 1833421"/>
              <a:gd name="connsiteX6384" fmla="*/ 616466 w 2746400"/>
              <a:gd name="connsiteY6384" fmla="*/ 401690 h 1833421"/>
              <a:gd name="connsiteX6385" fmla="*/ 615402 w 2746400"/>
              <a:gd name="connsiteY6385" fmla="*/ 414436 h 1833421"/>
              <a:gd name="connsiteX6386" fmla="*/ 615357 w 2746400"/>
              <a:gd name="connsiteY6386" fmla="*/ 414452 h 1833421"/>
              <a:gd name="connsiteX6387" fmla="*/ 615224 w 2746400"/>
              <a:gd name="connsiteY6387" fmla="*/ 414588 h 1833421"/>
              <a:gd name="connsiteX6388" fmla="*/ 603346 w 2746400"/>
              <a:gd name="connsiteY6388" fmla="*/ 420061 h 1833421"/>
              <a:gd name="connsiteX6389" fmla="*/ 602289 w 2746400"/>
              <a:gd name="connsiteY6389" fmla="*/ 427808 h 1833421"/>
              <a:gd name="connsiteX6390" fmla="*/ 615224 w 2746400"/>
              <a:gd name="connsiteY6390" fmla="*/ 414588 h 1833421"/>
              <a:gd name="connsiteX6391" fmla="*/ 615396 w 2746400"/>
              <a:gd name="connsiteY6391" fmla="*/ 414509 h 1833421"/>
              <a:gd name="connsiteX6392" fmla="*/ 615402 w 2746400"/>
              <a:gd name="connsiteY6392" fmla="*/ 414436 h 1833421"/>
              <a:gd name="connsiteX6393" fmla="*/ 627104 w 2746400"/>
              <a:gd name="connsiteY6393" fmla="*/ 410166 h 1833421"/>
              <a:gd name="connsiteX6394" fmla="*/ 632807 w 2746400"/>
              <a:gd name="connsiteY6394" fmla="*/ 411499 h 1833421"/>
              <a:gd name="connsiteX6395" fmla="*/ 638281 w 2746400"/>
              <a:gd name="connsiteY6395" fmla="*/ 408740 h 1833421"/>
              <a:gd name="connsiteX6396" fmla="*/ 638317 w 2746400"/>
              <a:gd name="connsiteY6396" fmla="*/ 408789 h 1833421"/>
              <a:gd name="connsiteX6397" fmla="*/ 638355 w 2746400"/>
              <a:gd name="connsiteY6397" fmla="*/ 408750 h 1833421"/>
              <a:gd name="connsiteX6398" fmla="*/ 638333 w 2746400"/>
              <a:gd name="connsiteY6398" fmla="*/ 408733 h 1833421"/>
              <a:gd name="connsiteX6399" fmla="*/ 645870 w 2746400"/>
              <a:gd name="connsiteY6399" fmla="*/ 404927 h 1833421"/>
              <a:gd name="connsiteX6400" fmla="*/ 646010 w 2746400"/>
              <a:gd name="connsiteY6400" fmla="*/ 404962 h 1833421"/>
              <a:gd name="connsiteX6401" fmla="*/ 645989 w 2746400"/>
              <a:gd name="connsiteY6401" fmla="*/ 404852 h 1833421"/>
              <a:gd name="connsiteX6402" fmla="*/ 653107 w 2746400"/>
              <a:gd name="connsiteY6402" fmla="*/ 398342 h 1833421"/>
              <a:gd name="connsiteX6403" fmla="*/ 651846 w 2746400"/>
              <a:gd name="connsiteY6403" fmla="*/ 396409 h 1833421"/>
              <a:gd name="connsiteX6404" fmla="*/ 543432 w 2746400"/>
              <a:gd name="connsiteY6404" fmla="*/ 392009 h 1833421"/>
              <a:gd name="connsiteX6405" fmla="*/ 544887 w 2746400"/>
              <a:gd name="connsiteY6405" fmla="*/ 392717 h 1833421"/>
              <a:gd name="connsiteX6406" fmla="*/ 543568 w 2746400"/>
              <a:gd name="connsiteY6406" fmla="*/ 394706 h 1833421"/>
              <a:gd name="connsiteX6407" fmla="*/ 541845 w 2746400"/>
              <a:gd name="connsiteY6407" fmla="*/ 393750 h 1833421"/>
              <a:gd name="connsiteX6408" fmla="*/ 543432 w 2746400"/>
              <a:gd name="connsiteY6408" fmla="*/ 392009 h 1833421"/>
              <a:gd name="connsiteX6409" fmla="*/ 512130 w 2746400"/>
              <a:gd name="connsiteY6409" fmla="*/ 390421 h 1833421"/>
              <a:gd name="connsiteX6410" fmla="*/ 513201 w 2746400"/>
              <a:gd name="connsiteY6410" fmla="*/ 391416 h 1833421"/>
              <a:gd name="connsiteX6411" fmla="*/ 512762 w 2746400"/>
              <a:gd name="connsiteY6411" fmla="*/ 392048 h 1833421"/>
              <a:gd name="connsiteX6412" fmla="*/ 511690 w 2746400"/>
              <a:gd name="connsiteY6412" fmla="*/ 391014 h 1833421"/>
              <a:gd name="connsiteX6413" fmla="*/ 512130 w 2746400"/>
              <a:gd name="connsiteY6413" fmla="*/ 390421 h 1833421"/>
              <a:gd name="connsiteX6414" fmla="*/ 501091 w 2746400"/>
              <a:gd name="connsiteY6414" fmla="*/ 389636 h 1833421"/>
              <a:gd name="connsiteX6415" fmla="*/ 503311 w 2746400"/>
              <a:gd name="connsiteY6415" fmla="*/ 393080 h 1833421"/>
              <a:gd name="connsiteX6416" fmla="*/ 501492 w 2746400"/>
              <a:gd name="connsiteY6416" fmla="*/ 394286 h 1833421"/>
              <a:gd name="connsiteX6417" fmla="*/ 499638 w 2746400"/>
              <a:gd name="connsiteY6417" fmla="*/ 392411 h 1833421"/>
              <a:gd name="connsiteX6418" fmla="*/ 501091 w 2746400"/>
              <a:gd name="connsiteY6418" fmla="*/ 389636 h 1833421"/>
              <a:gd name="connsiteX6419" fmla="*/ 634262 w 2746400"/>
              <a:gd name="connsiteY6419" fmla="*/ 387933 h 1833421"/>
              <a:gd name="connsiteX6420" fmla="*/ 620217 w 2746400"/>
              <a:gd name="connsiteY6420" fmla="*/ 388163 h 1833421"/>
              <a:gd name="connsiteX6421" fmla="*/ 606173 w 2746400"/>
              <a:gd name="connsiteY6421" fmla="*/ 397346 h 1833421"/>
              <a:gd name="connsiteX6422" fmla="*/ 620715 w 2746400"/>
              <a:gd name="connsiteY6422" fmla="*/ 392697 h 1833421"/>
              <a:gd name="connsiteX6423" fmla="*/ 634223 w 2746400"/>
              <a:gd name="connsiteY6423" fmla="*/ 390210 h 1833421"/>
              <a:gd name="connsiteX6424" fmla="*/ 634262 w 2746400"/>
              <a:gd name="connsiteY6424" fmla="*/ 387933 h 1833421"/>
              <a:gd name="connsiteX6425" fmla="*/ 588722 w 2746400"/>
              <a:gd name="connsiteY6425" fmla="*/ 385866 h 1833421"/>
              <a:gd name="connsiteX6426" fmla="*/ 588690 w 2746400"/>
              <a:gd name="connsiteY6426" fmla="*/ 385907 h 1833421"/>
              <a:gd name="connsiteX6427" fmla="*/ 588686 w 2746400"/>
              <a:gd name="connsiteY6427" fmla="*/ 385905 h 1833421"/>
              <a:gd name="connsiteX6428" fmla="*/ 467166 w 2746400"/>
              <a:gd name="connsiteY6428" fmla="*/ 383227 h 1833421"/>
              <a:gd name="connsiteX6429" fmla="*/ 468564 w 2746400"/>
              <a:gd name="connsiteY6429" fmla="*/ 383303 h 1833421"/>
              <a:gd name="connsiteX6430" fmla="*/ 468277 w 2746400"/>
              <a:gd name="connsiteY6430" fmla="*/ 384107 h 1833421"/>
              <a:gd name="connsiteX6431" fmla="*/ 466918 w 2746400"/>
              <a:gd name="connsiteY6431" fmla="*/ 383993 h 1833421"/>
              <a:gd name="connsiteX6432" fmla="*/ 467166 w 2746400"/>
              <a:gd name="connsiteY6432" fmla="*/ 383227 h 1833421"/>
              <a:gd name="connsiteX6433" fmla="*/ 655288 w 2746400"/>
              <a:gd name="connsiteY6433" fmla="*/ 382117 h 1833421"/>
              <a:gd name="connsiteX6434" fmla="*/ 649396 w 2746400"/>
              <a:gd name="connsiteY6434" fmla="*/ 383628 h 1833421"/>
              <a:gd name="connsiteX6435" fmla="*/ 649855 w 2746400"/>
              <a:gd name="connsiteY6435" fmla="*/ 385369 h 1833421"/>
              <a:gd name="connsiteX6436" fmla="*/ 655710 w 2746400"/>
              <a:gd name="connsiteY6436" fmla="*/ 383667 h 1833421"/>
              <a:gd name="connsiteX6437" fmla="*/ 655288 w 2746400"/>
              <a:gd name="connsiteY6437" fmla="*/ 382117 h 1833421"/>
              <a:gd name="connsiteX6438" fmla="*/ 744884 w 2746400"/>
              <a:gd name="connsiteY6438" fmla="*/ 381332 h 1833421"/>
              <a:gd name="connsiteX6439" fmla="*/ 743608 w 2746400"/>
              <a:gd name="connsiteY6439" fmla="*/ 383882 h 1833421"/>
              <a:gd name="connsiteX6440" fmla="*/ 743553 w 2746400"/>
              <a:gd name="connsiteY6440" fmla="*/ 383896 h 1833421"/>
              <a:gd name="connsiteX6441" fmla="*/ 741657 w 2746400"/>
              <a:gd name="connsiteY6441" fmla="*/ 385809 h 1833421"/>
              <a:gd name="connsiteX6442" fmla="*/ 741590 w 2746400"/>
              <a:gd name="connsiteY6442" fmla="*/ 385889 h 1833421"/>
              <a:gd name="connsiteX6443" fmla="*/ 735535 w 2746400"/>
              <a:gd name="connsiteY6443" fmla="*/ 388699 h 1833421"/>
              <a:gd name="connsiteX6444" fmla="*/ 727404 w 2746400"/>
              <a:gd name="connsiteY6444" fmla="*/ 397844 h 1833421"/>
              <a:gd name="connsiteX6445" fmla="*/ 722409 w 2746400"/>
              <a:gd name="connsiteY6445" fmla="*/ 402302 h 1833421"/>
              <a:gd name="connsiteX6446" fmla="*/ 740433 w 2746400"/>
              <a:gd name="connsiteY6446" fmla="*/ 387244 h 1833421"/>
              <a:gd name="connsiteX6447" fmla="*/ 741590 w 2746400"/>
              <a:gd name="connsiteY6447" fmla="*/ 385889 h 1833421"/>
              <a:gd name="connsiteX6448" fmla="*/ 741678 w 2746400"/>
              <a:gd name="connsiteY6448" fmla="*/ 385847 h 1833421"/>
              <a:gd name="connsiteX6449" fmla="*/ 743591 w 2746400"/>
              <a:gd name="connsiteY6449" fmla="*/ 383915 h 1833421"/>
              <a:gd name="connsiteX6450" fmla="*/ 743608 w 2746400"/>
              <a:gd name="connsiteY6450" fmla="*/ 383882 h 1833421"/>
              <a:gd name="connsiteX6451" fmla="*/ 748661 w 2746400"/>
              <a:gd name="connsiteY6451" fmla="*/ 382538 h 1833421"/>
              <a:gd name="connsiteX6452" fmla="*/ 744884 w 2746400"/>
              <a:gd name="connsiteY6452" fmla="*/ 381332 h 1833421"/>
              <a:gd name="connsiteX6453" fmla="*/ 522213 w 2746400"/>
              <a:gd name="connsiteY6453" fmla="*/ 380911 h 1833421"/>
              <a:gd name="connsiteX6454" fmla="*/ 522787 w 2746400"/>
              <a:gd name="connsiteY6454" fmla="*/ 382997 h 1833421"/>
              <a:gd name="connsiteX6455" fmla="*/ 516588 w 2746400"/>
              <a:gd name="connsiteY6455" fmla="*/ 385408 h 1833421"/>
              <a:gd name="connsiteX6456" fmla="*/ 522213 w 2746400"/>
              <a:gd name="connsiteY6456" fmla="*/ 380911 h 1833421"/>
              <a:gd name="connsiteX6457" fmla="*/ 514159 w 2746400"/>
              <a:gd name="connsiteY6457" fmla="*/ 378806 h 1833421"/>
              <a:gd name="connsiteX6458" fmla="*/ 514159 w 2746400"/>
              <a:gd name="connsiteY6458" fmla="*/ 379420 h 1833421"/>
              <a:gd name="connsiteX6459" fmla="*/ 513528 w 2746400"/>
              <a:gd name="connsiteY6459" fmla="*/ 379112 h 1833421"/>
              <a:gd name="connsiteX6460" fmla="*/ 490939 w 2746400"/>
              <a:gd name="connsiteY6460" fmla="*/ 376296 h 1833421"/>
              <a:gd name="connsiteX6461" fmla="*/ 486741 w 2746400"/>
              <a:gd name="connsiteY6461" fmla="*/ 379553 h 1833421"/>
              <a:gd name="connsiteX6462" fmla="*/ 482244 w 2746400"/>
              <a:gd name="connsiteY6462" fmla="*/ 377660 h 1833421"/>
              <a:gd name="connsiteX6463" fmla="*/ 491007 w 2746400"/>
              <a:gd name="connsiteY6463" fmla="*/ 376244 h 1833421"/>
              <a:gd name="connsiteX6464" fmla="*/ 491026 w 2746400"/>
              <a:gd name="connsiteY6464" fmla="*/ 376283 h 1833421"/>
              <a:gd name="connsiteX6465" fmla="*/ 490939 w 2746400"/>
              <a:gd name="connsiteY6465" fmla="*/ 376296 h 1833421"/>
              <a:gd name="connsiteX6466" fmla="*/ 586560 w 2746400"/>
              <a:gd name="connsiteY6466" fmla="*/ 376167 h 1833421"/>
              <a:gd name="connsiteX6467" fmla="*/ 586713 w 2746400"/>
              <a:gd name="connsiteY6467" fmla="*/ 376225 h 1833421"/>
              <a:gd name="connsiteX6468" fmla="*/ 586676 w 2746400"/>
              <a:gd name="connsiteY6468" fmla="*/ 376262 h 1833421"/>
              <a:gd name="connsiteX6469" fmla="*/ 598615 w 2746400"/>
              <a:gd name="connsiteY6469" fmla="*/ 377927 h 1833421"/>
              <a:gd name="connsiteX6470" fmla="*/ 588589 w 2746400"/>
              <a:gd name="connsiteY6470" fmla="*/ 385829 h 1833421"/>
              <a:gd name="connsiteX6471" fmla="*/ 588627 w 2746400"/>
              <a:gd name="connsiteY6471" fmla="*/ 385790 h 1833421"/>
              <a:gd name="connsiteX6472" fmla="*/ 565265 w 2746400"/>
              <a:gd name="connsiteY6472" fmla="*/ 396543 h 1833421"/>
              <a:gd name="connsiteX6473" fmla="*/ 574086 w 2746400"/>
              <a:gd name="connsiteY6473" fmla="*/ 385389 h 1833421"/>
              <a:gd name="connsiteX6474" fmla="*/ 581096 w 2746400"/>
              <a:gd name="connsiteY6474" fmla="*/ 381761 h 1833421"/>
              <a:gd name="connsiteX6475" fmla="*/ 586675 w 2746400"/>
              <a:gd name="connsiteY6475" fmla="*/ 376262 h 1833421"/>
              <a:gd name="connsiteX6476" fmla="*/ 525066 w 2746400"/>
              <a:gd name="connsiteY6476" fmla="*/ 374923 h 1833421"/>
              <a:gd name="connsiteX6477" fmla="*/ 529026 w 2746400"/>
              <a:gd name="connsiteY6477" fmla="*/ 375153 h 1833421"/>
              <a:gd name="connsiteX6478" fmla="*/ 524013 w 2746400"/>
              <a:gd name="connsiteY6478" fmla="*/ 377737 h 1833421"/>
              <a:gd name="connsiteX6479" fmla="*/ 523171 w 2746400"/>
              <a:gd name="connsiteY6479" fmla="*/ 376779 h 1833421"/>
              <a:gd name="connsiteX6480" fmla="*/ 525066 w 2746400"/>
              <a:gd name="connsiteY6480" fmla="*/ 374923 h 1833421"/>
              <a:gd name="connsiteX6481" fmla="*/ 492921 w 2746400"/>
              <a:gd name="connsiteY6481" fmla="*/ 374311 h 1833421"/>
              <a:gd name="connsiteX6482" fmla="*/ 492959 w 2746400"/>
              <a:gd name="connsiteY6482" fmla="*/ 374350 h 1833421"/>
              <a:gd name="connsiteX6483" fmla="*/ 491046 w 2746400"/>
              <a:gd name="connsiteY6483" fmla="*/ 376262 h 1833421"/>
              <a:gd name="connsiteX6484" fmla="*/ 491007 w 2746400"/>
              <a:gd name="connsiteY6484" fmla="*/ 376225 h 1833421"/>
              <a:gd name="connsiteX6485" fmla="*/ 492921 w 2746400"/>
              <a:gd name="connsiteY6485" fmla="*/ 374311 h 1833421"/>
              <a:gd name="connsiteX6486" fmla="*/ 552657 w 2746400"/>
              <a:gd name="connsiteY6486" fmla="*/ 374081 h 1833421"/>
              <a:gd name="connsiteX6487" fmla="*/ 564805 w 2746400"/>
              <a:gd name="connsiteY6487" fmla="*/ 379840 h 1833421"/>
              <a:gd name="connsiteX6488" fmla="*/ 556617 w 2746400"/>
              <a:gd name="connsiteY6488" fmla="*/ 386135 h 1833421"/>
              <a:gd name="connsiteX6489" fmla="*/ 551030 w 2746400"/>
              <a:gd name="connsiteY6489" fmla="*/ 385561 h 1833421"/>
              <a:gd name="connsiteX6490" fmla="*/ 554206 w 2746400"/>
              <a:gd name="connsiteY6490" fmla="*/ 380184 h 1833421"/>
              <a:gd name="connsiteX6491" fmla="*/ 556035 w 2746400"/>
              <a:gd name="connsiteY6491" fmla="*/ 380073 h 1833421"/>
              <a:gd name="connsiteX6492" fmla="*/ 556062 w 2746400"/>
              <a:gd name="connsiteY6492" fmla="*/ 380089 h 1833421"/>
              <a:gd name="connsiteX6493" fmla="*/ 556177 w 2746400"/>
              <a:gd name="connsiteY6493" fmla="*/ 380127 h 1833421"/>
              <a:gd name="connsiteX6494" fmla="*/ 556100 w 2746400"/>
              <a:gd name="connsiteY6494" fmla="*/ 380069 h 1833421"/>
              <a:gd name="connsiteX6495" fmla="*/ 556035 w 2746400"/>
              <a:gd name="connsiteY6495" fmla="*/ 380073 h 1833421"/>
              <a:gd name="connsiteX6496" fmla="*/ 550551 w 2746400"/>
              <a:gd name="connsiteY6496" fmla="*/ 376835 h 1833421"/>
              <a:gd name="connsiteX6497" fmla="*/ 552657 w 2746400"/>
              <a:gd name="connsiteY6497" fmla="*/ 374081 h 1833421"/>
              <a:gd name="connsiteX6498" fmla="*/ 493576 w 2746400"/>
              <a:gd name="connsiteY6498" fmla="*/ 373706 h 1833421"/>
              <a:gd name="connsiteX6499" fmla="*/ 492959 w 2746400"/>
              <a:gd name="connsiteY6499" fmla="*/ 374348 h 1833421"/>
              <a:gd name="connsiteX6500" fmla="*/ 492940 w 2746400"/>
              <a:gd name="connsiteY6500" fmla="*/ 374311 h 1833421"/>
              <a:gd name="connsiteX6501" fmla="*/ 686418 w 2746400"/>
              <a:gd name="connsiteY6501" fmla="*/ 373181 h 1833421"/>
              <a:gd name="connsiteX6502" fmla="*/ 671055 w 2746400"/>
              <a:gd name="connsiteY6502" fmla="*/ 377353 h 1833421"/>
              <a:gd name="connsiteX6503" fmla="*/ 668988 w 2746400"/>
              <a:gd name="connsiteY6503" fmla="*/ 378997 h 1833421"/>
              <a:gd name="connsiteX6504" fmla="*/ 687165 w 2746400"/>
              <a:gd name="connsiteY6504" fmla="*/ 375248 h 1833421"/>
              <a:gd name="connsiteX6505" fmla="*/ 686418 w 2746400"/>
              <a:gd name="connsiteY6505" fmla="*/ 373181 h 1833421"/>
              <a:gd name="connsiteX6506" fmla="*/ 494834 w 2746400"/>
              <a:gd name="connsiteY6506" fmla="*/ 372397 h 1833421"/>
              <a:gd name="connsiteX6507" fmla="*/ 494892 w 2746400"/>
              <a:gd name="connsiteY6507" fmla="*/ 372455 h 1833421"/>
              <a:gd name="connsiteX6508" fmla="*/ 493576 w 2746400"/>
              <a:gd name="connsiteY6508" fmla="*/ 373706 h 1833421"/>
              <a:gd name="connsiteX6509" fmla="*/ 708021 w 2746400"/>
              <a:gd name="connsiteY6509" fmla="*/ 371689 h 1833421"/>
              <a:gd name="connsiteX6510" fmla="*/ 719253 w 2746400"/>
              <a:gd name="connsiteY6510" fmla="*/ 383264 h 1833421"/>
              <a:gd name="connsiteX6511" fmla="*/ 725337 w 2746400"/>
              <a:gd name="connsiteY6511" fmla="*/ 378435 h 1833421"/>
              <a:gd name="connsiteX6512" fmla="*/ 726600 w 2746400"/>
              <a:gd name="connsiteY6512" fmla="*/ 379495 h 1833421"/>
              <a:gd name="connsiteX6513" fmla="*/ 727170 w 2746400"/>
              <a:gd name="connsiteY6513" fmla="*/ 377999 h 1833421"/>
              <a:gd name="connsiteX6514" fmla="*/ 729258 w 2746400"/>
              <a:gd name="connsiteY6514" fmla="*/ 376242 h 1833421"/>
              <a:gd name="connsiteX6515" fmla="*/ 728226 w 2746400"/>
              <a:gd name="connsiteY6515" fmla="*/ 375228 h 1833421"/>
              <a:gd name="connsiteX6516" fmla="*/ 727170 w 2746400"/>
              <a:gd name="connsiteY6516" fmla="*/ 377999 h 1833421"/>
              <a:gd name="connsiteX6517" fmla="*/ 726619 w 2746400"/>
              <a:gd name="connsiteY6517" fmla="*/ 378462 h 1833421"/>
              <a:gd name="connsiteX6518" fmla="*/ 726027 w 2746400"/>
              <a:gd name="connsiteY6518" fmla="*/ 377888 h 1833421"/>
              <a:gd name="connsiteX6519" fmla="*/ 725337 w 2746400"/>
              <a:gd name="connsiteY6519" fmla="*/ 378435 h 1833421"/>
              <a:gd name="connsiteX6520" fmla="*/ 718480 w 2746400"/>
              <a:gd name="connsiteY6520" fmla="*/ 372679 h 1833421"/>
              <a:gd name="connsiteX6521" fmla="*/ 708021 w 2746400"/>
              <a:gd name="connsiteY6521" fmla="*/ 371689 h 1833421"/>
              <a:gd name="connsiteX6522" fmla="*/ 576209 w 2746400"/>
              <a:gd name="connsiteY6522" fmla="*/ 371001 h 1833421"/>
              <a:gd name="connsiteX6523" fmla="*/ 578582 w 2746400"/>
              <a:gd name="connsiteY6523" fmla="*/ 372876 h 1833421"/>
              <a:gd name="connsiteX6524" fmla="*/ 575635 w 2746400"/>
              <a:gd name="connsiteY6524" fmla="*/ 373700 h 1833421"/>
              <a:gd name="connsiteX6525" fmla="*/ 574716 w 2746400"/>
              <a:gd name="connsiteY6525" fmla="*/ 371670 h 1833421"/>
              <a:gd name="connsiteX6526" fmla="*/ 576209 w 2746400"/>
              <a:gd name="connsiteY6526" fmla="*/ 371001 h 1833421"/>
              <a:gd name="connsiteX6527" fmla="*/ 757463 w 2746400"/>
              <a:gd name="connsiteY6527" fmla="*/ 370943 h 1833421"/>
              <a:gd name="connsiteX6528" fmla="*/ 757137 w 2746400"/>
              <a:gd name="connsiteY6528" fmla="*/ 371976 h 1833421"/>
              <a:gd name="connsiteX6529" fmla="*/ 760773 w 2746400"/>
              <a:gd name="connsiteY6529" fmla="*/ 372435 h 1833421"/>
              <a:gd name="connsiteX6530" fmla="*/ 757463 w 2746400"/>
              <a:gd name="connsiteY6530" fmla="*/ 370943 h 1833421"/>
              <a:gd name="connsiteX6531" fmla="*/ 612736 w 2746400"/>
              <a:gd name="connsiteY6531" fmla="*/ 370886 h 1833421"/>
              <a:gd name="connsiteX6532" fmla="*/ 613405 w 2746400"/>
              <a:gd name="connsiteY6532" fmla="*/ 371326 h 1833421"/>
              <a:gd name="connsiteX6533" fmla="*/ 612219 w 2746400"/>
              <a:gd name="connsiteY6533" fmla="*/ 372071 h 1833421"/>
              <a:gd name="connsiteX6534" fmla="*/ 611530 w 2746400"/>
              <a:gd name="connsiteY6534" fmla="*/ 371594 h 1833421"/>
              <a:gd name="connsiteX6535" fmla="*/ 612736 w 2746400"/>
              <a:gd name="connsiteY6535" fmla="*/ 370886 h 1833421"/>
              <a:gd name="connsiteX6536" fmla="*/ 767143 w 2746400"/>
              <a:gd name="connsiteY6536" fmla="*/ 370292 h 1833421"/>
              <a:gd name="connsiteX6537" fmla="*/ 767412 w 2746400"/>
              <a:gd name="connsiteY6537" fmla="*/ 371000 h 1833421"/>
              <a:gd name="connsiteX6538" fmla="*/ 767814 w 2746400"/>
              <a:gd name="connsiteY6538" fmla="*/ 370349 h 1833421"/>
              <a:gd name="connsiteX6539" fmla="*/ 740873 w 2746400"/>
              <a:gd name="connsiteY6539" fmla="*/ 369813 h 1833421"/>
              <a:gd name="connsiteX6540" fmla="*/ 740262 w 2746400"/>
              <a:gd name="connsiteY6540" fmla="*/ 371612 h 1833421"/>
              <a:gd name="connsiteX6541" fmla="*/ 753560 w 2746400"/>
              <a:gd name="connsiteY6541" fmla="*/ 378175 h 1833421"/>
              <a:gd name="connsiteX6542" fmla="*/ 740873 w 2746400"/>
              <a:gd name="connsiteY6542" fmla="*/ 369813 h 1833421"/>
              <a:gd name="connsiteX6543" fmla="*/ 723386 w 2746400"/>
              <a:gd name="connsiteY6543" fmla="*/ 367977 h 1833421"/>
              <a:gd name="connsiteX6544" fmla="*/ 723213 w 2746400"/>
              <a:gd name="connsiteY6544" fmla="*/ 370828 h 1833421"/>
              <a:gd name="connsiteX6545" fmla="*/ 735535 w 2746400"/>
              <a:gd name="connsiteY6545" fmla="*/ 369010 h 1833421"/>
              <a:gd name="connsiteX6546" fmla="*/ 723386 w 2746400"/>
              <a:gd name="connsiteY6546" fmla="*/ 367977 h 1833421"/>
              <a:gd name="connsiteX6547" fmla="*/ 777840 w 2746400"/>
              <a:gd name="connsiteY6547" fmla="*/ 367537 h 1833421"/>
              <a:gd name="connsiteX6548" fmla="*/ 773706 w 2746400"/>
              <a:gd name="connsiteY6548" fmla="*/ 369068 h 1833421"/>
              <a:gd name="connsiteX6549" fmla="*/ 774031 w 2746400"/>
              <a:gd name="connsiteY6549" fmla="*/ 370560 h 1833421"/>
              <a:gd name="connsiteX6550" fmla="*/ 778509 w 2746400"/>
              <a:gd name="connsiteY6550" fmla="*/ 370024 h 1833421"/>
              <a:gd name="connsiteX6551" fmla="*/ 777840 w 2746400"/>
              <a:gd name="connsiteY6551" fmla="*/ 367537 h 1833421"/>
              <a:gd name="connsiteX6552" fmla="*/ 631332 w 2746400"/>
              <a:gd name="connsiteY6552" fmla="*/ 363079 h 1833421"/>
              <a:gd name="connsiteX6553" fmla="*/ 621499 w 2746400"/>
              <a:gd name="connsiteY6553" fmla="*/ 371842 h 1833421"/>
              <a:gd name="connsiteX6554" fmla="*/ 631332 w 2746400"/>
              <a:gd name="connsiteY6554" fmla="*/ 363079 h 1833421"/>
              <a:gd name="connsiteX6555" fmla="*/ 680009 w 2746400"/>
              <a:gd name="connsiteY6555" fmla="*/ 362045 h 1833421"/>
              <a:gd name="connsiteX6556" fmla="*/ 681386 w 2746400"/>
              <a:gd name="connsiteY6556" fmla="*/ 362619 h 1833421"/>
              <a:gd name="connsiteX6557" fmla="*/ 680487 w 2746400"/>
              <a:gd name="connsiteY6557" fmla="*/ 363767 h 1833421"/>
              <a:gd name="connsiteX6558" fmla="*/ 679587 w 2746400"/>
              <a:gd name="connsiteY6558" fmla="*/ 362657 h 1833421"/>
              <a:gd name="connsiteX6559" fmla="*/ 680009 w 2746400"/>
              <a:gd name="connsiteY6559" fmla="*/ 362045 h 1833421"/>
              <a:gd name="connsiteX6560" fmla="*/ 761958 w 2746400"/>
              <a:gd name="connsiteY6560" fmla="*/ 361394 h 1833421"/>
              <a:gd name="connsiteX6561" fmla="*/ 760791 w 2746400"/>
              <a:gd name="connsiteY6561" fmla="*/ 362027 h 1833421"/>
              <a:gd name="connsiteX6562" fmla="*/ 761461 w 2746400"/>
              <a:gd name="connsiteY6562" fmla="*/ 362466 h 1833421"/>
              <a:gd name="connsiteX6563" fmla="*/ 762610 w 2746400"/>
              <a:gd name="connsiteY6563" fmla="*/ 361797 h 1833421"/>
              <a:gd name="connsiteX6564" fmla="*/ 761958 w 2746400"/>
              <a:gd name="connsiteY6564" fmla="*/ 361394 h 1833421"/>
              <a:gd name="connsiteX6565" fmla="*/ 500601 w 2746400"/>
              <a:gd name="connsiteY6565" fmla="*/ 360935 h 1833421"/>
              <a:gd name="connsiteX6566" fmla="*/ 503074 w 2746400"/>
              <a:gd name="connsiteY6566" fmla="*/ 367838 h 1833421"/>
              <a:gd name="connsiteX6567" fmla="*/ 494892 w 2746400"/>
              <a:gd name="connsiteY6567" fmla="*/ 372436 h 1833421"/>
              <a:gd name="connsiteX6568" fmla="*/ 494834 w 2746400"/>
              <a:gd name="connsiteY6568" fmla="*/ 372397 h 1833421"/>
              <a:gd name="connsiteX6569" fmla="*/ 496799 w 2746400"/>
              <a:gd name="connsiteY6569" fmla="*/ 360955 h 1833421"/>
              <a:gd name="connsiteX6570" fmla="*/ 496806 w 2746400"/>
              <a:gd name="connsiteY6570" fmla="*/ 360917 h 1833421"/>
              <a:gd name="connsiteX6571" fmla="*/ 496799 w 2746400"/>
              <a:gd name="connsiteY6571" fmla="*/ 360955 h 1833421"/>
              <a:gd name="connsiteX6572" fmla="*/ 496748 w 2746400"/>
              <a:gd name="connsiteY6572" fmla="*/ 360956 h 1833421"/>
              <a:gd name="connsiteX6573" fmla="*/ 500613 w 2746400"/>
              <a:gd name="connsiteY6573" fmla="*/ 360911 h 1833421"/>
              <a:gd name="connsiteX6574" fmla="*/ 500613 w 2746400"/>
              <a:gd name="connsiteY6574" fmla="*/ 360935 h 1833421"/>
              <a:gd name="connsiteX6575" fmla="*/ 500601 w 2746400"/>
              <a:gd name="connsiteY6575" fmla="*/ 360935 h 1833421"/>
              <a:gd name="connsiteX6576" fmla="*/ 500594 w 2746400"/>
              <a:gd name="connsiteY6576" fmla="*/ 360917 h 1833421"/>
              <a:gd name="connsiteX6577" fmla="*/ 555297 w 2746400"/>
              <a:gd name="connsiteY6577" fmla="*/ 360668 h 1833421"/>
              <a:gd name="connsiteX6578" fmla="*/ 546935 w 2746400"/>
              <a:gd name="connsiteY6578" fmla="*/ 368264 h 1833421"/>
              <a:gd name="connsiteX6579" fmla="*/ 545710 w 2746400"/>
              <a:gd name="connsiteY6579" fmla="*/ 366102 h 1833421"/>
              <a:gd name="connsiteX6580" fmla="*/ 555297 w 2746400"/>
              <a:gd name="connsiteY6580" fmla="*/ 360668 h 1833421"/>
              <a:gd name="connsiteX6581" fmla="*/ 593353 w 2746400"/>
              <a:gd name="connsiteY6581" fmla="*/ 360380 h 1833421"/>
              <a:gd name="connsiteX6582" fmla="*/ 583537 w 2746400"/>
              <a:gd name="connsiteY6582" fmla="*/ 368474 h 1833421"/>
              <a:gd name="connsiteX6583" fmla="*/ 583977 w 2746400"/>
              <a:gd name="connsiteY6583" fmla="*/ 361568 h 1833421"/>
              <a:gd name="connsiteX6584" fmla="*/ 593353 w 2746400"/>
              <a:gd name="connsiteY6584" fmla="*/ 360380 h 1833421"/>
              <a:gd name="connsiteX6585" fmla="*/ 500604 w 2746400"/>
              <a:gd name="connsiteY6585" fmla="*/ 357096 h 1833421"/>
              <a:gd name="connsiteX6586" fmla="*/ 500598 w 2746400"/>
              <a:gd name="connsiteY6586" fmla="*/ 357118 h 1833421"/>
              <a:gd name="connsiteX6587" fmla="*/ 500592 w 2746400"/>
              <a:gd name="connsiteY6587" fmla="*/ 357128 h 1833421"/>
              <a:gd name="connsiteX6588" fmla="*/ 500574 w 2746400"/>
              <a:gd name="connsiteY6588" fmla="*/ 357127 h 1833421"/>
              <a:gd name="connsiteX6589" fmla="*/ 500613 w 2746400"/>
              <a:gd name="connsiteY6589" fmla="*/ 357071 h 1833421"/>
              <a:gd name="connsiteX6590" fmla="*/ 500613 w 2746400"/>
              <a:gd name="connsiteY6590" fmla="*/ 357120 h 1833421"/>
              <a:gd name="connsiteX6591" fmla="*/ 500594 w 2746400"/>
              <a:gd name="connsiteY6591" fmla="*/ 357128 h 1833421"/>
              <a:gd name="connsiteX6592" fmla="*/ 500598 w 2746400"/>
              <a:gd name="connsiteY6592" fmla="*/ 357118 h 1833421"/>
              <a:gd name="connsiteX6593" fmla="*/ 500611 w 2746400"/>
              <a:gd name="connsiteY6593" fmla="*/ 357089 h 1833421"/>
              <a:gd name="connsiteX6594" fmla="*/ 500604 w 2746400"/>
              <a:gd name="connsiteY6594" fmla="*/ 357096 h 1833421"/>
              <a:gd name="connsiteX6595" fmla="*/ 494094 w 2746400"/>
              <a:gd name="connsiteY6595" fmla="*/ 356650 h 1833421"/>
              <a:gd name="connsiteX6596" fmla="*/ 500574 w 2746400"/>
              <a:gd name="connsiteY6596" fmla="*/ 357127 h 1833421"/>
              <a:gd name="connsiteX6597" fmla="*/ 496785 w 2746400"/>
              <a:gd name="connsiteY6597" fmla="*/ 360917 h 1833421"/>
              <a:gd name="connsiteX6598" fmla="*/ 488615 w 2746400"/>
              <a:gd name="connsiteY6598" fmla="*/ 362371 h 1833421"/>
              <a:gd name="connsiteX6599" fmla="*/ 494094 w 2746400"/>
              <a:gd name="connsiteY6599" fmla="*/ 356650 h 1833421"/>
              <a:gd name="connsiteX6600" fmla="*/ 563943 w 2746400"/>
              <a:gd name="connsiteY6600" fmla="*/ 356152 h 1833421"/>
              <a:gd name="connsiteX6601" fmla="*/ 564174 w 2746400"/>
              <a:gd name="connsiteY6601" fmla="*/ 356879 h 1833421"/>
              <a:gd name="connsiteX6602" fmla="*/ 562891 w 2746400"/>
              <a:gd name="connsiteY6602" fmla="*/ 357453 h 1833421"/>
              <a:gd name="connsiteX6603" fmla="*/ 562680 w 2746400"/>
              <a:gd name="connsiteY6603" fmla="*/ 356745 h 1833421"/>
              <a:gd name="connsiteX6604" fmla="*/ 563943 w 2746400"/>
              <a:gd name="connsiteY6604" fmla="*/ 356152 h 1833421"/>
              <a:gd name="connsiteX6605" fmla="*/ 668624 w 2746400"/>
              <a:gd name="connsiteY6605" fmla="*/ 354278 h 1833421"/>
              <a:gd name="connsiteX6606" fmla="*/ 669983 w 2746400"/>
              <a:gd name="connsiteY6606" fmla="*/ 355082 h 1833421"/>
              <a:gd name="connsiteX6607" fmla="*/ 668892 w 2746400"/>
              <a:gd name="connsiteY6607" fmla="*/ 356038 h 1833421"/>
              <a:gd name="connsiteX6608" fmla="*/ 668127 w 2746400"/>
              <a:gd name="connsiteY6608" fmla="*/ 354852 h 1833421"/>
              <a:gd name="connsiteX6609" fmla="*/ 668624 w 2746400"/>
              <a:gd name="connsiteY6609" fmla="*/ 354278 h 1833421"/>
              <a:gd name="connsiteX6610" fmla="*/ 2584510 w 2746400"/>
              <a:gd name="connsiteY6610" fmla="*/ 353703 h 1833421"/>
              <a:gd name="connsiteX6611" fmla="*/ 2585926 w 2746400"/>
              <a:gd name="connsiteY6611" fmla="*/ 354354 h 1833421"/>
              <a:gd name="connsiteX6612" fmla="*/ 2585256 w 2746400"/>
              <a:gd name="connsiteY6612" fmla="*/ 354851 h 1833421"/>
              <a:gd name="connsiteX6613" fmla="*/ 2583860 w 2746400"/>
              <a:gd name="connsiteY6613" fmla="*/ 354182 h 1833421"/>
              <a:gd name="connsiteX6614" fmla="*/ 2584510 w 2746400"/>
              <a:gd name="connsiteY6614" fmla="*/ 353703 h 1833421"/>
              <a:gd name="connsiteX6615" fmla="*/ 716773 w 2746400"/>
              <a:gd name="connsiteY6615" fmla="*/ 353309 h 1833421"/>
              <a:gd name="connsiteX6616" fmla="*/ 716781 w 2746400"/>
              <a:gd name="connsiteY6616" fmla="*/ 353316 h 1833421"/>
              <a:gd name="connsiteX6617" fmla="*/ 716765 w 2746400"/>
              <a:gd name="connsiteY6617" fmla="*/ 353321 h 1833421"/>
              <a:gd name="connsiteX6618" fmla="*/ 716839 w 2746400"/>
              <a:gd name="connsiteY6618" fmla="*/ 353300 h 1833421"/>
              <a:gd name="connsiteX6619" fmla="*/ 717321 w 2746400"/>
              <a:gd name="connsiteY6619" fmla="*/ 353819 h 1833421"/>
              <a:gd name="connsiteX6620" fmla="*/ 716781 w 2746400"/>
              <a:gd name="connsiteY6620" fmla="*/ 353316 h 1833421"/>
              <a:gd name="connsiteX6621" fmla="*/ 716800 w 2746400"/>
              <a:gd name="connsiteY6621" fmla="*/ 353268 h 1833421"/>
              <a:gd name="connsiteX6622" fmla="*/ 716773 w 2746400"/>
              <a:gd name="connsiteY6622" fmla="*/ 353309 h 1833421"/>
              <a:gd name="connsiteX6623" fmla="*/ 716766 w 2746400"/>
              <a:gd name="connsiteY6623" fmla="*/ 353302 h 1833421"/>
              <a:gd name="connsiteX6624" fmla="*/ 572325 w 2746400"/>
              <a:gd name="connsiteY6624" fmla="*/ 351254 h 1833421"/>
              <a:gd name="connsiteX6625" fmla="*/ 574009 w 2746400"/>
              <a:gd name="connsiteY6625" fmla="*/ 353206 h 1833421"/>
              <a:gd name="connsiteX6626" fmla="*/ 569436 w 2746400"/>
              <a:gd name="connsiteY6626" fmla="*/ 356536 h 1833421"/>
              <a:gd name="connsiteX6627" fmla="*/ 568135 w 2746400"/>
              <a:gd name="connsiteY6627" fmla="*/ 355043 h 1833421"/>
              <a:gd name="connsiteX6628" fmla="*/ 572325 w 2746400"/>
              <a:gd name="connsiteY6628" fmla="*/ 351254 h 1833421"/>
              <a:gd name="connsiteX6629" fmla="*/ 2604238 w 2746400"/>
              <a:gd name="connsiteY6629" fmla="*/ 349838 h 1833421"/>
              <a:gd name="connsiteX6630" fmla="*/ 2606457 w 2746400"/>
              <a:gd name="connsiteY6630" fmla="*/ 351828 h 1833421"/>
              <a:gd name="connsiteX6631" fmla="*/ 2603529 w 2746400"/>
              <a:gd name="connsiteY6631" fmla="*/ 354622 h 1833421"/>
              <a:gd name="connsiteX6632" fmla="*/ 2601904 w 2746400"/>
              <a:gd name="connsiteY6632" fmla="*/ 353224 h 1833421"/>
              <a:gd name="connsiteX6633" fmla="*/ 2604238 w 2746400"/>
              <a:gd name="connsiteY6633" fmla="*/ 349838 h 1833421"/>
              <a:gd name="connsiteX6634" fmla="*/ 682264 w 2746400"/>
              <a:gd name="connsiteY6634" fmla="*/ 347602 h 1833421"/>
              <a:gd name="connsiteX6635" fmla="*/ 680068 w 2746400"/>
              <a:gd name="connsiteY6635" fmla="*/ 350453 h 1833421"/>
              <a:gd name="connsiteX6636" fmla="*/ 675818 w 2746400"/>
              <a:gd name="connsiteY6636" fmla="*/ 350183 h 1833421"/>
              <a:gd name="connsiteX6637" fmla="*/ 682324 w 2746400"/>
              <a:gd name="connsiteY6637" fmla="*/ 347523 h 1833421"/>
              <a:gd name="connsiteX6638" fmla="*/ 682362 w 2746400"/>
              <a:gd name="connsiteY6638" fmla="*/ 347562 h 1833421"/>
              <a:gd name="connsiteX6639" fmla="*/ 682264 w 2746400"/>
              <a:gd name="connsiteY6639" fmla="*/ 347602 h 1833421"/>
              <a:gd name="connsiteX6640" fmla="*/ 682343 w 2746400"/>
              <a:gd name="connsiteY6640" fmla="*/ 347522 h 1833421"/>
              <a:gd name="connsiteX6641" fmla="*/ 682395 w 2746400"/>
              <a:gd name="connsiteY6641" fmla="*/ 347551 h 1833421"/>
              <a:gd name="connsiteX6642" fmla="*/ 682382 w 2746400"/>
              <a:gd name="connsiteY6642" fmla="*/ 347561 h 1833421"/>
              <a:gd name="connsiteX6643" fmla="*/ 611528 w 2746400"/>
              <a:gd name="connsiteY6643" fmla="*/ 347097 h 1833421"/>
              <a:gd name="connsiteX6644" fmla="*/ 621881 w 2746400"/>
              <a:gd name="connsiteY6644" fmla="*/ 349150 h 1833421"/>
              <a:gd name="connsiteX6645" fmla="*/ 605828 w 2746400"/>
              <a:gd name="connsiteY6645" fmla="*/ 359443 h 1833421"/>
              <a:gd name="connsiteX6646" fmla="*/ 598692 w 2746400"/>
              <a:gd name="connsiteY6646" fmla="*/ 358334 h 1833421"/>
              <a:gd name="connsiteX6647" fmla="*/ 611528 w 2746400"/>
              <a:gd name="connsiteY6647" fmla="*/ 347097 h 1833421"/>
              <a:gd name="connsiteX6648" fmla="*/ 585009 w 2746400"/>
              <a:gd name="connsiteY6648" fmla="*/ 346720 h 1833421"/>
              <a:gd name="connsiteX6649" fmla="*/ 585624 w 2746400"/>
              <a:gd name="connsiteY6649" fmla="*/ 347159 h 1833421"/>
              <a:gd name="connsiteX6650" fmla="*/ 585048 w 2746400"/>
              <a:gd name="connsiteY6650" fmla="*/ 348518 h 1833421"/>
              <a:gd name="connsiteX6651" fmla="*/ 583881 w 2746400"/>
              <a:gd name="connsiteY6651" fmla="*/ 347619 h 1833421"/>
              <a:gd name="connsiteX6652" fmla="*/ 585009 w 2746400"/>
              <a:gd name="connsiteY6652" fmla="*/ 346720 h 1833421"/>
              <a:gd name="connsiteX6653" fmla="*/ 767850 w 2746400"/>
              <a:gd name="connsiteY6653" fmla="*/ 346472 h 1833421"/>
              <a:gd name="connsiteX6654" fmla="*/ 769324 w 2746400"/>
              <a:gd name="connsiteY6654" fmla="*/ 347256 h 1833421"/>
              <a:gd name="connsiteX6655" fmla="*/ 768024 w 2746400"/>
              <a:gd name="connsiteY6655" fmla="*/ 349265 h 1833421"/>
              <a:gd name="connsiteX6656" fmla="*/ 766149 w 2746400"/>
              <a:gd name="connsiteY6656" fmla="*/ 348308 h 1833421"/>
              <a:gd name="connsiteX6657" fmla="*/ 767850 w 2746400"/>
              <a:gd name="connsiteY6657" fmla="*/ 346472 h 1833421"/>
              <a:gd name="connsiteX6658" fmla="*/ 783332 w 2746400"/>
              <a:gd name="connsiteY6658" fmla="*/ 346070 h 1833421"/>
              <a:gd name="connsiteX6659" fmla="*/ 781800 w 2746400"/>
              <a:gd name="connsiteY6659" fmla="*/ 346489 h 1833421"/>
              <a:gd name="connsiteX6660" fmla="*/ 782355 w 2746400"/>
              <a:gd name="connsiteY6660" fmla="*/ 347063 h 1833421"/>
              <a:gd name="connsiteX6661" fmla="*/ 783867 w 2746400"/>
              <a:gd name="connsiteY6661" fmla="*/ 346643 h 1833421"/>
              <a:gd name="connsiteX6662" fmla="*/ 783332 w 2746400"/>
              <a:gd name="connsiteY6662" fmla="*/ 346070 h 1833421"/>
              <a:gd name="connsiteX6663" fmla="*/ 567083 w 2746400"/>
              <a:gd name="connsiteY6663" fmla="*/ 345743 h 1833421"/>
              <a:gd name="connsiteX6664" fmla="*/ 568096 w 2746400"/>
              <a:gd name="connsiteY6664" fmla="*/ 347312 h 1833421"/>
              <a:gd name="connsiteX6665" fmla="*/ 563447 w 2746400"/>
              <a:gd name="connsiteY6665" fmla="*/ 350240 h 1833421"/>
              <a:gd name="connsiteX6666" fmla="*/ 562433 w 2746400"/>
              <a:gd name="connsiteY6666" fmla="*/ 348671 h 1833421"/>
              <a:gd name="connsiteX6667" fmla="*/ 567083 w 2746400"/>
              <a:gd name="connsiteY6667" fmla="*/ 345743 h 1833421"/>
              <a:gd name="connsiteX6668" fmla="*/ 538842 w 2746400"/>
              <a:gd name="connsiteY6668" fmla="*/ 345609 h 1833421"/>
              <a:gd name="connsiteX6669" fmla="*/ 538860 w 2746400"/>
              <a:gd name="connsiteY6669" fmla="*/ 345628 h 1833421"/>
              <a:gd name="connsiteX6670" fmla="*/ 538851 w 2746400"/>
              <a:gd name="connsiteY6670" fmla="*/ 345633 h 1833421"/>
              <a:gd name="connsiteX6671" fmla="*/ 538830 w 2746400"/>
              <a:gd name="connsiteY6671" fmla="*/ 345621 h 1833421"/>
              <a:gd name="connsiteX6672" fmla="*/ 538962 w 2746400"/>
              <a:gd name="connsiteY6672" fmla="*/ 345574 h 1833421"/>
              <a:gd name="connsiteX6673" fmla="*/ 538879 w 2746400"/>
              <a:gd name="connsiteY6673" fmla="*/ 345667 h 1833421"/>
              <a:gd name="connsiteX6674" fmla="*/ 538823 w 2746400"/>
              <a:gd name="connsiteY6674" fmla="*/ 345648 h 1833421"/>
              <a:gd name="connsiteX6675" fmla="*/ 538851 w 2746400"/>
              <a:gd name="connsiteY6675" fmla="*/ 345633 h 1833421"/>
              <a:gd name="connsiteX6676" fmla="*/ 538880 w 2746400"/>
              <a:gd name="connsiteY6676" fmla="*/ 345648 h 1833421"/>
              <a:gd name="connsiteX6677" fmla="*/ 538860 w 2746400"/>
              <a:gd name="connsiteY6677" fmla="*/ 345628 h 1833421"/>
              <a:gd name="connsiteX6678" fmla="*/ 687299 w 2746400"/>
              <a:gd name="connsiteY6678" fmla="*/ 343655 h 1833421"/>
              <a:gd name="connsiteX6679" fmla="*/ 693421 w 2746400"/>
              <a:gd name="connsiteY6679" fmla="*/ 343983 h 1833421"/>
              <a:gd name="connsiteX6680" fmla="*/ 705610 w 2746400"/>
              <a:gd name="connsiteY6680" fmla="*/ 350450 h 1833421"/>
              <a:gd name="connsiteX6681" fmla="*/ 725414 w 2746400"/>
              <a:gd name="connsiteY6681" fmla="*/ 344386 h 1833421"/>
              <a:gd name="connsiteX6682" fmla="*/ 730254 w 2746400"/>
              <a:gd name="connsiteY6682" fmla="*/ 355272 h 1833421"/>
              <a:gd name="connsiteX6683" fmla="*/ 723086 w 2746400"/>
              <a:gd name="connsiteY6683" fmla="*/ 351591 h 1833421"/>
              <a:gd name="connsiteX6684" fmla="*/ 716839 w 2746400"/>
              <a:gd name="connsiteY6684" fmla="*/ 353300 h 1833421"/>
              <a:gd name="connsiteX6685" fmla="*/ 716805 w 2746400"/>
              <a:gd name="connsiteY6685" fmla="*/ 353263 h 1833421"/>
              <a:gd name="connsiteX6686" fmla="*/ 716800 w 2746400"/>
              <a:gd name="connsiteY6686" fmla="*/ 353268 h 1833421"/>
              <a:gd name="connsiteX6687" fmla="*/ 716803 w 2746400"/>
              <a:gd name="connsiteY6687" fmla="*/ 353263 h 1833421"/>
              <a:gd name="connsiteX6688" fmla="*/ 704863 w 2746400"/>
              <a:gd name="connsiteY6688" fmla="*/ 360324 h 1833421"/>
              <a:gd name="connsiteX6689" fmla="*/ 693516 w 2746400"/>
              <a:gd name="connsiteY6689" fmla="*/ 359348 h 1833421"/>
              <a:gd name="connsiteX6690" fmla="*/ 690327 w 2746400"/>
              <a:gd name="connsiteY6690" fmla="*/ 351821 h 1833421"/>
              <a:gd name="connsiteX6691" fmla="*/ 682395 w 2746400"/>
              <a:gd name="connsiteY6691" fmla="*/ 347551 h 1833421"/>
              <a:gd name="connsiteX6692" fmla="*/ 678362 w 2746400"/>
              <a:gd name="connsiteY6692" fmla="*/ 342434 h 1833421"/>
              <a:gd name="connsiteX6693" fmla="*/ 678994 w 2746400"/>
              <a:gd name="connsiteY6693" fmla="*/ 342816 h 1833421"/>
              <a:gd name="connsiteX6694" fmla="*/ 678306 w 2746400"/>
              <a:gd name="connsiteY6694" fmla="*/ 343084 h 1833421"/>
              <a:gd name="connsiteX6695" fmla="*/ 532317 w 2746400"/>
              <a:gd name="connsiteY6695" fmla="*/ 342146 h 1833421"/>
              <a:gd name="connsiteX6696" fmla="*/ 538830 w 2746400"/>
              <a:gd name="connsiteY6696" fmla="*/ 345621 h 1833421"/>
              <a:gd name="connsiteX6697" fmla="*/ 531533 w 2746400"/>
              <a:gd name="connsiteY6697" fmla="*/ 352273 h 1833421"/>
              <a:gd name="connsiteX6698" fmla="*/ 522330 w 2746400"/>
              <a:gd name="connsiteY6698" fmla="*/ 355923 h 1833421"/>
              <a:gd name="connsiteX6699" fmla="*/ 508897 w 2746400"/>
              <a:gd name="connsiteY6699" fmla="*/ 361874 h 1833421"/>
              <a:gd name="connsiteX6700" fmla="*/ 507309 w 2746400"/>
              <a:gd name="connsiteY6700" fmla="*/ 358544 h 1833421"/>
              <a:gd name="connsiteX6701" fmla="*/ 500613 w 2746400"/>
              <a:gd name="connsiteY6701" fmla="*/ 360911 h 1833421"/>
              <a:gd name="connsiteX6702" fmla="*/ 500613 w 2746400"/>
              <a:gd name="connsiteY6702" fmla="*/ 357120 h 1833421"/>
              <a:gd name="connsiteX6703" fmla="*/ 509950 w 2746400"/>
              <a:gd name="connsiteY6703" fmla="*/ 352976 h 1833421"/>
              <a:gd name="connsiteX6704" fmla="*/ 516838 w 2746400"/>
              <a:gd name="connsiteY6704" fmla="*/ 351273 h 1833421"/>
              <a:gd name="connsiteX6705" fmla="*/ 532317 w 2746400"/>
              <a:gd name="connsiteY6705" fmla="*/ 342146 h 1833421"/>
              <a:gd name="connsiteX6706" fmla="*/ 655882 w 2746400"/>
              <a:gd name="connsiteY6706" fmla="*/ 340922 h 1833421"/>
              <a:gd name="connsiteX6707" fmla="*/ 656475 w 2746400"/>
              <a:gd name="connsiteY6707" fmla="*/ 342320 h 1833421"/>
              <a:gd name="connsiteX6708" fmla="*/ 654963 w 2746400"/>
              <a:gd name="connsiteY6708" fmla="*/ 342530 h 1833421"/>
              <a:gd name="connsiteX6709" fmla="*/ 655116 w 2746400"/>
              <a:gd name="connsiteY6709" fmla="*/ 341037 h 1833421"/>
              <a:gd name="connsiteX6710" fmla="*/ 655882 w 2746400"/>
              <a:gd name="connsiteY6710" fmla="*/ 340922 h 1833421"/>
              <a:gd name="connsiteX6711" fmla="*/ 801987 w 2746400"/>
              <a:gd name="connsiteY6711" fmla="*/ 339774 h 1833421"/>
              <a:gd name="connsiteX6712" fmla="*/ 800761 w 2746400"/>
              <a:gd name="connsiteY6712" fmla="*/ 340922 h 1833421"/>
              <a:gd name="connsiteX6713" fmla="*/ 801393 w 2746400"/>
              <a:gd name="connsiteY6713" fmla="*/ 343199 h 1833421"/>
              <a:gd name="connsiteX6714" fmla="*/ 803862 w 2746400"/>
              <a:gd name="connsiteY6714" fmla="*/ 342223 h 1833421"/>
              <a:gd name="connsiteX6715" fmla="*/ 801987 w 2746400"/>
              <a:gd name="connsiteY6715" fmla="*/ 339774 h 1833421"/>
              <a:gd name="connsiteX6716" fmla="*/ 633094 w 2746400"/>
              <a:gd name="connsiteY6716" fmla="*/ 339296 h 1833421"/>
              <a:gd name="connsiteX6717" fmla="*/ 626684 w 2746400"/>
              <a:gd name="connsiteY6717" fmla="*/ 344692 h 1833421"/>
              <a:gd name="connsiteX6718" fmla="*/ 625728 w 2746400"/>
              <a:gd name="connsiteY6718" fmla="*/ 342434 h 1833421"/>
              <a:gd name="connsiteX6719" fmla="*/ 633094 w 2746400"/>
              <a:gd name="connsiteY6719" fmla="*/ 339296 h 1833421"/>
              <a:gd name="connsiteX6720" fmla="*/ 2612694 w 2746400"/>
              <a:gd name="connsiteY6720" fmla="*/ 338855 h 1833421"/>
              <a:gd name="connsiteX6721" fmla="*/ 2615048 w 2746400"/>
              <a:gd name="connsiteY6721" fmla="*/ 341399 h 1833421"/>
              <a:gd name="connsiteX6722" fmla="*/ 2608063 w 2746400"/>
              <a:gd name="connsiteY6722" fmla="*/ 346700 h 1833421"/>
              <a:gd name="connsiteX6723" fmla="*/ 2612694 w 2746400"/>
              <a:gd name="connsiteY6723" fmla="*/ 338855 h 1833421"/>
              <a:gd name="connsiteX6724" fmla="*/ 644079 w 2746400"/>
              <a:gd name="connsiteY6724" fmla="*/ 338653 h 1833421"/>
              <a:gd name="connsiteX6725" fmla="*/ 648172 w 2746400"/>
              <a:gd name="connsiteY6725" fmla="*/ 339774 h 1833421"/>
              <a:gd name="connsiteX6726" fmla="*/ 648440 w 2746400"/>
              <a:gd name="connsiteY6726" fmla="*/ 342510 h 1833421"/>
              <a:gd name="connsiteX6727" fmla="*/ 640173 w 2746400"/>
              <a:gd name="connsiteY6727" fmla="*/ 343429 h 1833421"/>
              <a:gd name="connsiteX6728" fmla="*/ 644079 w 2746400"/>
              <a:gd name="connsiteY6728" fmla="*/ 338653 h 1833421"/>
              <a:gd name="connsiteX6729" fmla="*/ 729833 w 2746400"/>
              <a:gd name="connsiteY6729" fmla="*/ 332695 h 1833421"/>
              <a:gd name="connsiteX6730" fmla="*/ 731019 w 2746400"/>
              <a:gd name="connsiteY6730" fmla="*/ 334551 h 1833421"/>
              <a:gd name="connsiteX6731" fmla="*/ 720075 w 2746400"/>
              <a:gd name="connsiteY6731" fmla="*/ 340636 h 1833421"/>
              <a:gd name="connsiteX6732" fmla="*/ 715387 w 2746400"/>
              <a:gd name="connsiteY6732" fmla="*/ 339526 h 1833421"/>
              <a:gd name="connsiteX6733" fmla="*/ 718047 w 2746400"/>
              <a:gd name="connsiteY6733" fmla="*/ 334665 h 1833421"/>
              <a:gd name="connsiteX6734" fmla="*/ 729833 w 2746400"/>
              <a:gd name="connsiteY6734" fmla="*/ 332695 h 1833421"/>
              <a:gd name="connsiteX6735" fmla="*/ 698607 w 2746400"/>
              <a:gd name="connsiteY6735" fmla="*/ 331777 h 1833421"/>
              <a:gd name="connsiteX6736" fmla="*/ 698932 w 2746400"/>
              <a:gd name="connsiteY6736" fmla="*/ 332446 h 1833421"/>
              <a:gd name="connsiteX6737" fmla="*/ 698282 w 2746400"/>
              <a:gd name="connsiteY6737" fmla="*/ 332427 h 1833421"/>
              <a:gd name="connsiteX6738" fmla="*/ 2596258 w 2746400"/>
              <a:gd name="connsiteY6738" fmla="*/ 331700 h 1833421"/>
              <a:gd name="connsiteX6739" fmla="*/ 2598267 w 2746400"/>
              <a:gd name="connsiteY6739" fmla="*/ 334073 h 1833421"/>
              <a:gd name="connsiteX6740" fmla="*/ 2596200 w 2746400"/>
              <a:gd name="connsiteY6740" fmla="*/ 336427 h 1833421"/>
              <a:gd name="connsiteX6741" fmla="*/ 2594516 w 2746400"/>
              <a:gd name="connsiteY6741" fmla="*/ 333422 h 1833421"/>
              <a:gd name="connsiteX6742" fmla="*/ 2596258 w 2746400"/>
              <a:gd name="connsiteY6742" fmla="*/ 331700 h 1833421"/>
              <a:gd name="connsiteX6743" fmla="*/ 740432 w 2746400"/>
              <a:gd name="connsiteY6743" fmla="*/ 331183 h 1833421"/>
              <a:gd name="connsiteX6744" fmla="*/ 741217 w 2746400"/>
              <a:gd name="connsiteY6744" fmla="*/ 333039 h 1833421"/>
              <a:gd name="connsiteX6745" fmla="*/ 736376 w 2746400"/>
              <a:gd name="connsiteY6745" fmla="*/ 335488 h 1833421"/>
              <a:gd name="connsiteX6746" fmla="*/ 735343 w 2746400"/>
              <a:gd name="connsiteY6746" fmla="*/ 332847 h 1833421"/>
              <a:gd name="connsiteX6747" fmla="*/ 740432 w 2746400"/>
              <a:gd name="connsiteY6747" fmla="*/ 331183 h 1833421"/>
              <a:gd name="connsiteX6748" fmla="*/ 565896 w 2746400"/>
              <a:gd name="connsiteY6748" fmla="*/ 330935 h 1833421"/>
              <a:gd name="connsiteX6749" fmla="*/ 565838 w 2746400"/>
              <a:gd name="connsiteY6749" fmla="*/ 331680 h 1833421"/>
              <a:gd name="connsiteX6750" fmla="*/ 565111 w 2746400"/>
              <a:gd name="connsiteY6750" fmla="*/ 331241 h 1833421"/>
              <a:gd name="connsiteX6751" fmla="*/ 556015 w 2746400"/>
              <a:gd name="connsiteY6751" fmla="*/ 330363 h 1833421"/>
              <a:gd name="connsiteX6752" fmla="*/ 548409 w 2746400"/>
              <a:gd name="connsiteY6752" fmla="*/ 336101 h 1833421"/>
              <a:gd name="connsiteX6753" fmla="*/ 548402 w 2746400"/>
              <a:gd name="connsiteY6753" fmla="*/ 336111 h 1833421"/>
              <a:gd name="connsiteX6754" fmla="*/ 548389 w 2746400"/>
              <a:gd name="connsiteY6754" fmla="*/ 336101 h 1833421"/>
              <a:gd name="connsiteX6755" fmla="*/ 548064 w 2746400"/>
              <a:gd name="connsiteY6755" fmla="*/ 336656 h 1833421"/>
              <a:gd name="connsiteX6756" fmla="*/ 548402 w 2746400"/>
              <a:gd name="connsiteY6756" fmla="*/ 336111 h 1833421"/>
              <a:gd name="connsiteX6757" fmla="*/ 551718 w 2746400"/>
              <a:gd name="connsiteY6757" fmla="*/ 338741 h 1833421"/>
              <a:gd name="connsiteX6758" fmla="*/ 538962 w 2746400"/>
              <a:gd name="connsiteY6758" fmla="*/ 345574 h 1833421"/>
              <a:gd name="connsiteX6759" fmla="*/ 542350 w 2746400"/>
              <a:gd name="connsiteY6759" fmla="*/ 341750 h 1833421"/>
              <a:gd name="connsiteX6760" fmla="*/ 542535 w 2746400"/>
              <a:gd name="connsiteY6760" fmla="*/ 336254 h 1833421"/>
              <a:gd name="connsiteX6761" fmla="*/ 547605 w 2746400"/>
              <a:gd name="connsiteY6761" fmla="*/ 330705 h 1833421"/>
              <a:gd name="connsiteX6762" fmla="*/ 556044 w 2746400"/>
              <a:gd name="connsiteY6762" fmla="*/ 330341 h 1833421"/>
              <a:gd name="connsiteX6763" fmla="*/ 556082 w 2746400"/>
              <a:gd name="connsiteY6763" fmla="*/ 330360 h 1833421"/>
              <a:gd name="connsiteX6764" fmla="*/ 556015 w 2746400"/>
              <a:gd name="connsiteY6764" fmla="*/ 330363 h 1833421"/>
              <a:gd name="connsiteX6765" fmla="*/ 556425 w 2746400"/>
              <a:gd name="connsiteY6765" fmla="*/ 329805 h 1833421"/>
              <a:gd name="connsiteX6766" fmla="*/ 556100 w 2746400"/>
              <a:gd name="connsiteY6766" fmla="*/ 330361 h 1833421"/>
              <a:gd name="connsiteX6767" fmla="*/ 556081 w 2746400"/>
              <a:gd name="connsiteY6767" fmla="*/ 330341 h 1833421"/>
              <a:gd name="connsiteX6768" fmla="*/ 556425 w 2746400"/>
              <a:gd name="connsiteY6768" fmla="*/ 329805 h 1833421"/>
              <a:gd name="connsiteX6769" fmla="*/ 818748 w 2746400"/>
              <a:gd name="connsiteY6769" fmla="*/ 329250 h 1833421"/>
              <a:gd name="connsiteX6770" fmla="*/ 809505 w 2746400"/>
              <a:gd name="connsiteY6770" fmla="*/ 333689 h 1833421"/>
              <a:gd name="connsiteX6771" fmla="*/ 810270 w 2746400"/>
              <a:gd name="connsiteY6771" fmla="*/ 340424 h 1833421"/>
              <a:gd name="connsiteX6772" fmla="*/ 818748 w 2746400"/>
              <a:gd name="connsiteY6772" fmla="*/ 329250 h 1833421"/>
              <a:gd name="connsiteX6773" fmla="*/ 662694 w 2746400"/>
              <a:gd name="connsiteY6773" fmla="*/ 327414 h 1833421"/>
              <a:gd name="connsiteX6774" fmla="*/ 664033 w 2746400"/>
              <a:gd name="connsiteY6774" fmla="*/ 328084 h 1833421"/>
              <a:gd name="connsiteX6775" fmla="*/ 663458 w 2746400"/>
              <a:gd name="connsiteY6775" fmla="*/ 329405 h 1833421"/>
              <a:gd name="connsiteX6776" fmla="*/ 662062 w 2746400"/>
              <a:gd name="connsiteY6776" fmla="*/ 328868 h 1833421"/>
              <a:gd name="connsiteX6777" fmla="*/ 662694 w 2746400"/>
              <a:gd name="connsiteY6777" fmla="*/ 327414 h 1833421"/>
              <a:gd name="connsiteX6778" fmla="*/ 776405 w 2746400"/>
              <a:gd name="connsiteY6778" fmla="*/ 325462 h 1833421"/>
              <a:gd name="connsiteX6779" fmla="*/ 783733 w 2746400"/>
              <a:gd name="connsiteY6779" fmla="*/ 328600 h 1833421"/>
              <a:gd name="connsiteX6780" fmla="*/ 784880 w 2746400"/>
              <a:gd name="connsiteY6780" fmla="*/ 325462 h 1833421"/>
              <a:gd name="connsiteX6781" fmla="*/ 776405 w 2746400"/>
              <a:gd name="connsiteY6781" fmla="*/ 325462 h 1833421"/>
              <a:gd name="connsiteX6782" fmla="*/ 793473 w 2746400"/>
              <a:gd name="connsiteY6782" fmla="*/ 325175 h 1833421"/>
              <a:gd name="connsiteX6783" fmla="*/ 792822 w 2746400"/>
              <a:gd name="connsiteY6783" fmla="*/ 325481 h 1833421"/>
              <a:gd name="connsiteX6784" fmla="*/ 793452 w 2746400"/>
              <a:gd name="connsiteY6784" fmla="*/ 325787 h 1833421"/>
              <a:gd name="connsiteX6785" fmla="*/ 569608 w 2746400"/>
              <a:gd name="connsiteY6785" fmla="*/ 323128 h 1833421"/>
              <a:gd name="connsiteX6786" fmla="*/ 569952 w 2746400"/>
              <a:gd name="connsiteY6786" fmla="*/ 325290 h 1833421"/>
              <a:gd name="connsiteX6787" fmla="*/ 559104 w 2746400"/>
              <a:gd name="connsiteY6787" fmla="*/ 326898 h 1833421"/>
              <a:gd name="connsiteX6788" fmla="*/ 558511 w 2746400"/>
              <a:gd name="connsiteY6788" fmla="*/ 325003 h 1833421"/>
              <a:gd name="connsiteX6789" fmla="*/ 569608 w 2746400"/>
              <a:gd name="connsiteY6789" fmla="*/ 323128 h 1833421"/>
              <a:gd name="connsiteX6790" fmla="*/ 2626068 w 2746400"/>
              <a:gd name="connsiteY6790" fmla="*/ 322669 h 1833421"/>
              <a:gd name="connsiteX6791" fmla="*/ 2626087 w 2746400"/>
              <a:gd name="connsiteY6791" fmla="*/ 322688 h 1833421"/>
              <a:gd name="connsiteX6792" fmla="*/ 2625744 w 2746400"/>
              <a:gd name="connsiteY6792" fmla="*/ 323225 h 1833421"/>
              <a:gd name="connsiteX6793" fmla="*/ 2626068 w 2746400"/>
              <a:gd name="connsiteY6793" fmla="*/ 322669 h 1833421"/>
              <a:gd name="connsiteX6794" fmla="*/ 2626110 w 2746400"/>
              <a:gd name="connsiteY6794" fmla="*/ 322626 h 1833421"/>
              <a:gd name="connsiteX6795" fmla="*/ 2626087 w 2746400"/>
              <a:gd name="connsiteY6795" fmla="*/ 322688 h 1833421"/>
              <a:gd name="connsiteX6796" fmla="*/ 2626087 w 2746400"/>
              <a:gd name="connsiteY6796" fmla="*/ 322688 h 1833421"/>
              <a:gd name="connsiteX6797" fmla="*/ 2626068 w 2746400"/>
              <a:gd name="connsiteY6797" fmla="*/ 322669 h 1833421"/>
              <a:gd name="connsiteX6798" fmla="*/ 633075 w 2746400"/>
              <a:gd name="connsiteY6798" fmla="*/ 320009 h 1833421"/>
              <a:gd name="connsiteX6799" fmla="*/ 636709 w 2746400"/>
              <a:gd name="connsiteY6799" fmla="*/ 320450 h 1833421"/>
              <a:gd name="connsiteX6800" fmla="*/ 636690 w 2746400"/>
              <a:gd name="connsiteY6800" fmla="*/ 321923 h 1833421"/>
              <a:gd name="connsiteX6801" fmla="*/ 632940 w 2746400"/>
              <a:gd name="connsiteY6801" fmla="*/ 322211 h 1833421"/>
              <a:gd name="connsiteX6802" fmla="*/ 633075 w 2746400"/>
              <a:gd name="connsiteY6802" fmla="*/ 320009 h 1833421"/>
              <a:gd name="connsiteX6803" fmla="*/ 2577029 w 2746400"/>
              <a:gd name="connsiteY6803" fmla="*/ 319933 h 1833421"/>
              <a:gd name="connsiteX6804" fmla="*/ 2590900 w 2746400"/>
              <a:gd name="connsiteY6804" fmla="*/ 330054 h 1833421"/>
              <a:gd name="connsiteX6805" fmla="*/ 2577029 w 2746400"/>
              <a:gd name="connsiteY6805" fmla="*/ 319933 h 1833421"/>
              <a:gd name="connsiteX6806" fmla="*/ 2627236 w 2746400"/>
              <a:gd name="connsiteY6806" fmla="*/ 319607 h 1833421"/>
              <a:gd name="connsiteX6807" fmla="*/ 2628383 w 2746400"/>
              <a:gd name="connsiteY6807" fmla="*/ 320297 h 1833421"/>
              <a:gd name="connsiteX6808" fmla="*/ 2626110 w 2746400"/>
              <a:gd name="connsiteY6808" fmla="*/ 322626 h 1833421"/>
              <a:gd name="connsiteX6809" fmla="*/ 783312 w 2746400"/>
              <a:gd name="connsiteY6809" fmla="*/ 319282 h 1833421"/>
              <a:gd name="connsiteX6810" fmla="*/ 781782 w 2746400"/>
              <a:gd name="connsiteY6810" fmla="*/ 319684 h 1833421"/>
              <a:gd name="connsiteX6811" fmla="*/ 782337 w 2746400"/>
              <a:gd name="connsiteY6811" fmla="*/ 320258 h 1833421"/>
              <a:gd name="connsiteX6812" fmla="*/ 783867 w 2746400"/>
              <a:gd name="connsiteY6812" fmla="*/ 319856 h 1833421"/>
              <a:gd name="connsiteX6813" fmla="*/ 783312 w 2746400"/>
              <a:gd name="connsiteY6813" fmla="*/ 319282 h 1833421"/>
              <a:gd name="connsiteX6814" fmla="*/ 688256 w 2746400"/>
              <a:gd name="connsiteY6814" fmla="*/ 317770 h 1833421"/>
              <a:gd name="connsiteX6815" fmla="*/ 689250 w 2746400"/>
              <a:gd name="connsiteY6815" fmla="*/ 318899 h 1833421"/>
              <a:gd name="connsiteX6816" fmla="*/ 688561 w 2746400"/>
              <a:gd name="connsiteY6816" fmla="*/ 319339 h 1833421"/>
              <a:gd name="connsiteX6817" fmla="*/ 687586 w 2746400"/>
              <a:gd name="connsiteY6817" fmla="*/ 318153 h 1833421"/>
              <a:gd name="connsiteX6818" fmla="*/ 688256 w 2746400"/>
              <a:gd name="connsiteY6818" fmla="*/ 317770 h 1833421"/>
              <a:gd name="connsiteX6819" fmla="*/ 798887 w 2746400"/>
              <a:gd name="connsiteY6819" fmla="*/ 317540 h 1833421"/>
              <a:gd name="connsiteX6820" fmla="*/ 798790 w 2746400"/>
              <a:gd name="connsiteY6820" fmla="*/ 318115 h 1833421"/>
              <a:gd name="connsiteX6821" fmla="*/ 799461 w 2746400"/>
              <a:gd name="connsiteY6821" fmla="*/ 317923 h 1833421"/>
              <a:gd name="connsiteX6822" fmla="*/ 576018 w 2746400"/>
              <a:gd name="connsiteY6822" fmla="*/ 317464 h 1833421"/>
              <a:gd name="connsiteX6823" fmla="*/ 578448 w 2746400"/>
              <a:gd name="connsiteY6823" fmla="*/ 319511 h 1833421"/>
              <a:gd name="connsiteX6824" fmla="*/ 577014 w 2746400"/>
              <a:gd name="connsiteY6824" fmla="*/ 321864 h 1833421"/>
              <a:gd name="connsiteX6825" fmla="*/ 574507 w 2746400"/>
              <a:gd name="connsiteY6825" fmla="*/ 319014 h 1833421"/>
              <a:gd name="connsiteX6826" fmla="*/ 576018 w 2746400"/>
              <a:gd name="connsiteY6826" fmla="*/ 317464 h 1833421"/>
              <a:gd name="connsiteX6827" fmla="*/ 755205 w 2746400"/>
              <a:gd name="connsiteY6827" fmla="*/ 316967 h 1833421"/>
              <a:gd name="connsiteX6828" fmla="*/ 755243 w 2746400"/>
              <a:gd name="connsiteY6828" fmla="*/ 317004 h 1833421"/>
              <a:gd name="connsiteX6829" fmla="*/ 755228 w 2746400"/>
              <a:gd name="connsiteY6829" fmla="*/ 317000 h 1833421"/>
              <a:gd name="connsiteX6830" fmla="*/ 755122 w 2746400"/>
              <a:gd name="connsiteY6830" fmla="*/ 316911 h 1833421"/>
              <a:gd name="connsiteX6831" fmla="*/ 755078 w 2746400"/>
              <a:gd name="connsiteY6831" fmla="*/ 316958 h 1833421"/>
              <a:gd name="connsiteX6832" fmla="*/ 755058 w 2746400"/>
              <a:gd name="connsiteY6832" fmla="*/ 316953 h 1833421"/>
              <a:gd name="connsiteX6833" fmla="*/ 755032 w 2746400"/>
              <a:gd name="connsiteY6833" fmla="*/ 316928 h 1833421"/>
              <a:gd name="connsiteX6834" fmla="*/ 644727 w 2746400"/>
              <a:gd name="connsiteY6834" fmla="*/ 316718 h 1833421"/>
              <a:gd name="connsiteX6835" fmla="*/ 645378 w 2746400"/>
              <a:gd name="connsiteY6835" fmla="*/ 316776 h 1833421"/>
              <a:gd name="connsiteX6836" fmla="*/ 644994 w 2746400"/>
              <a:gd name="connsiteY6836" fmla="*/ 317408 h 1833421"/>
              <a:gd name="connsiteX6837" fmla="*/ 2559178 w 2746400"/>
              <a:gd name="connsiteY6837" fmla="*/ 315876 h 1833421"/>
              <a:gd name="connsiteX6838" fmla="*/ 2558088 w 2746400"/>
              <a:gd name="connsiteY6838" fmla="*/ 316795 h 1833421"/>
              <a:gd name="connsiteX6839" fmla="*/ 2558452 w 2746400"/>
              <a:gd name="connsiteY6839" fmla="*/ 317426 h 1833421"/>
              <a:gd name="connsiteX6840" fmla="*/ 2559599 w 2746400"/>
              <a:gd name="connsiteY6840" fmla="*/ 316508 h 1833421"/>
              <a:gd name="connsiteX6841" fmla="*/ 2559178 w 2746400"/>
              <a:gd name="connsiteY6841" fmla="*/ 315876 h 1833421"/>
              <a:gd name="connsiteX6842" fmla="*/ 695565 w 2746400"/>
              <a:gd name="connsiteY6842" fmla="*/ 315665 h 1833421"/>
              <a:gd name="connsiteX6843" fmla="*/ 696215 w 2746400"/>
              <a:gd name="connsiteY6843" fmla="*/ 315991 h 1833421"/>
              <a:gd name="connsiteX6844" fmla="*/ 695545 w 2746400"/>
              <a:gd name="connsiteY6844" fmla="*/ 316316 h 1833421"/>
              <a:gd name="connsiteX6845" fmla="*/ 516129 w 2746400"/>
              <a:gd name="connsiteY6845" fmla="*/ 314193 h 1833421"/>
              <a:gd name="connsiteX6846" fmla="*/ 516856 w 2746400"/>
              <a:gd name="connsiteY6846" fmla="*/ 316221 h 1833421"/>
              <a:gd name="connsiteX6847" fmla="*/ 509834 w 2746400"/>
              <a:gd name="connsiteY6847" fmla="*/ 319531 h 1833421"/>
              <a:gd name="connsiteX6848" fmla="*/ 509050 w 2746400"/>
              <a:gd name="connsiteY6848" fmla="*/ 318020 h 1833421"/>
              <a:gd name="connsiteX6849" fmla="*/ 516129 w 2746400"/>
              <a:gd name="connsiteY6849" fmla="*/ 314193 h 1833421"/>
              <a:gd name="connsiteX6850" fmla="*/ 611548 w 2746400"/>
              <a:gd name="connsiteY6850" fmla="*/ 314117 h 1833421"/>
              <a:gd name="connsiteX6851" fmla="*/ 612390 w 2746400"/>
              <a:gd name="connsiteY6851" fmla="*/ 315380 h 1833421"/>
              <a:gd name="connsiteX6852" fmla="*/ 611874 w 2746400"/>
              <a:gd name="connsiteY6852" fmla="*/ 315992 h 1833421"/>
              <a:gd name="connsiteX6853" fmla="*/ 610497 w 2746400"/>
              <a:gd name="connsiteY6853" fmla="*/ 315245 h 1833421"/>
              <a:gd name="connsiteX6854" fmla="*/ 611548 w 2746400"/>
              <a:gd name="connsiteY6854" fmla="*/ 314117 h 1833421"/>
              <a:gd name="connsiteX6855" fmla="*/ 624942 w 2746400"/>
              <a:gd name="connsiteY6855" fmla="*/ 311189 h 1833421"/>
              <a:gd name="connsiteX6856" fmla="*/ 624962 w 2746400"/>
              <a:gd name="connsiteY6856" fmla="*/ 311207 h 1833421"/>
              <a:gd name="connsiteX6857" fmla="*/ 624617 w 2746400"/>
              <a:gd name="connsiteY6857" fmla="*/ 311744 h 1833421"/>
              <a:gd name="connsiteX6858" fmla="*/ 624942 w 2746400"/>
              <a:gd name="connsiteY6858" fmla="*/ 311189 h 1833421"/>
              <a:gd name="connsiteX6859" fmla="*/ 625047 w 2746400"/>
              <a:gd name="connsiteY6859" fmla="*/ 311156 h 1833421"/>
              <a:gd name="connsiteX6860" fmla="*/ 624963 w 2746400"/>
              <a:gd name="connsiteY6860" fmla="*/ 311207 h 1833421"/>
              <a:gd name="connsiteX6861" fmla="*/ 624924 w 2746400"/>
              <a:gd name="connsiteY6861" fmla="*/ 311170 h 1833421"/>
              <a:gd name="connsiteX6862" fmla="*/ 766224 w 2746400"/>
              <a:gd name="connsiteY6862" fmla="*/ 311073 h 1833421"/>
              <a:gd name="connsiteX6863" fmla="*/ 760737 w 2746400"/>
              <a:gd name="connsiteY6863" fmla="*/ 315830 h 1833421"/>
              <a:gd name="connsiteX6864" fmla="*/ 755122 w 2746400"/>
              <a:gd name="connsiteY6864" fmla="*/ 316911 h 1833421"/>
              <a:gd name="connsiteX6865" fmla="*/ 759083 w 2746400"/>
              <a:gd name="connsiteY6865" fmla="*/ 312614 h 1833421"/>
              <a:gd name="connsiteX6866" fmla="*/ 766224 w 2746400"/>
              <a:gd name="connsiteY6866" fmla="*/ 311073 h 1833421"/>
              <a:gd name="connsiteX6867" fmla="*/ 693114 w 2746400"/>
              <a:gd name="connsiteY6867" fmla="*/ 310883 h 1833421"/>
              <a:gd name="connsiteX6868" fmla="*/ 684620 w 2746400"/>
              <a:gd name="connsiteY6868" fmla="*/ 314672 h 1833421"/>
              <a:gd name="connsiteX6869" fmla="*/ 684084 w 2746400"/>
              <a:gd name="connsiteY6869" fmla="*/ 312413 h 1833421"/>
              <a:gd name="connsiteX6870" fmla="*/ 693114 w 2746400"/>
              <a:gd name="connsiteY6870" fmla="*/ 310883 h 1833421"/>
              <a:gd name="connsiteX6871" fmla="*/ 654714 w 2746400"/>
              <a:gd name="connsiteY6871" fmla="*/ 310232 h 1833421"/>
              <a:gd name="connsiteX6872" fmla="*/ 663994 w 2746400"/>
              <a:gd name="connsiteY6872" fmla="*/ 310978 h 1833421"/>
              <a:gd name="connsiteX6873" fmla="*/ 662845 w 2746400"/>
              <a:gd name="connsiteY6873" fmla="*/ 313103 h 1833421"/>
              <a:gd name="connsiteX6874" fmla="*/ 654714 w 2746400"/>
              <a:gd name="connsiteY6874" fmla="*/ 310232 h 1833421"/>
              <a:gd name="connsiteX6875" fmla="*/ 722562 w 2746400"/>
              <a:gd name="connsiteY6875" fmla="*/ 306482 h 1833421"/>
              <a:gd name="connsiteX6876" fmla="*/ 723366 w 2746400"/>
              <a:gd name="connsiteY6876" fmla="*/ 307706 h 1833421"/>
              <a:gd name="connsiteX6877" fmla="*/ 722868 w 2746400"/>
              <a:gd name="connsiteY6877" fmla="*/ 308299 h 1833421"/>
              <a:gd name="connsiteX6878" fmla="*/ 721548 w 2746400"/>
              <a:gd name="connsiteY6878" fmla="*/ 307553 h 1833421"/>
              <a:gd name="connsiteX6879" fmla="*/ 722562 w 2746400"/>
              <a:gd name="connsiteY6879" fmla="*/ 306482 h 1833421"/>
              <a:gd name="connsiteX6880" fmla="*/ 632647 w 2746400"/>
              <a:gd name="connsiteY6880" fmla="*/ 306408 h 1833421"/>
              <a:gd name="connsiteX6881" fmla="*/ 640231 w 2746400"/>
              <a:gd name="connsiteY6881" fmla="*/ 309371 h 1833421"/>
              <a:gd name="connsiteX6882" fmla="*/ 625047 w 2746400"/>
              <a:gd name="connsiteY6882" fmla="*/ 311156 h 1833421"/>
              <a:gd name="connsiteX6883" fmla="*/ 601848 w 2746400"/>
              <a:gd name="connsiteY6883" fmla="*/ 304454 h 1833421"/>
              <a:gd name="connsiteX6884" fmla="*/ 603149 w 2746400"/>
              <a:gd name="connsiteY6884" fmla="*/ 305105 h 1833421"/>
              <a:gd name="connsiteX6885" fmla="*/ 602882 w 2746400"/>
              <a:gd name="connsiteY6885" fmla="*/ 305870 h 1833421"/>
              <a:gd name="connsiteX6886" fmla="*/ 601600 w 2746400"/>
              <a:gd name="connsiteY6886" fmla="*/ 305180 h 1833421"/>
              <a:gd name="connsiteX6887" fmla="*/ 601848 w 2746400"/>
              <a:gd name="connsiteY6887" fmla="*/ 304454 h 1833421"/>
              <a:gd name="connsiteX6888" fmla="*/ 544294 w 2746400"/>
              <a:gd name="connsiteY6888" fmla="*/ 300665 h 1833421"/>
              <a:gd name="connsiteX6889" fmla="*/ 545615 w 2746400"/>
              <a:gd name="connsiteY6889" fmla="*/ 302426 h 1833421"/>
              <a:gd name="connsiteX6890" fmla="*/ 543069 w 2746400"/>
              <a:gd name="connsiteY6890" fmla="*/ 305238 h 1833421"/>
              <a:gd name="connsiteX6891" fmla="*/ 541788 w 2746400"/>
              <a:gd name="connsiteY6891" fmla="*/ 302769 h 1833421"/>
              <a:gd name="connsiteX6892" fmla="*/ 544294 w 2746400"/>
              <a:gd name="connsiteY6892" fmla="*/ 300665 h 1833421"/>
              <a:gd name="connsiteX6893" fmla="*/ 798887 w 2746400"/>
              <a:gd name="connsiteY6893" fmla="*/ 300358 h 1833421"/>
              <a:gd name="connsiteX6894" fmla="*/ 798829 w 2746400"/>
              <a:gd name="connsiteY6894" fmla="*/ 300989 h 1833421"/>
              <a:gd name="connsiteX6895" fmla="*/ 799518 w 2746400"/>
              <a:gd name="connsiteY6895" fmla="*/ 300741 h 1833421"/>
              <a:gd name="connsiteX6896" fmla="*/ 770391 w 2746400"/>
              <a:gd name="connsiteY6896" fmla="*/ 299768 h 1833421"/>
              <a:gd name="connsiteX6897" fmla="*/ 772979 w 2746400"/>
              <a:gd name="connsiteY6897" fmla="*/ 301794 h 1833421"/>
              <a:gd name="connsiteX6898" fmla="*/ 771984 w 2746400"/>
              <a:gd name="connsiteY6898" fmla="*/ 302636 h 1833421"/>
              <a:gd name="connsiteX6899" fmla="*/ 770357 w 2746400"/>
              <a:gd name="connsiteY6899" fmla="*/ 299709 h 1833421"/>
              <a:gd name="connsiteX6900" fmla="*/ 770319 w 2746400"/>
              <a:gd name="connsiteY6900" fmla="*/ 299728 h 1833421"/>
              <a:gd name="connsiteX6901" fmla="*/ 770306 w 2746400"/>
              <a:gd name="connsiteY6901" fmla="*/ 299717 h 1833421"/>
              <a:gd name="connsiteX6902" fmla="*/ 770358 w 2746400"/>
              <a:gd name="connsiteY6902" fmla="*/ 299708 h 1833421"/>
              <a:gd name="connsiteX6903" fmla="*/ 770391 w 2746400"/>
              <a:gd name="connsiteY6903" fmla="*/ 299768 h 1833421"/>
              <a:gd name="connsiteX6904" fmla="*/ 770339 w 2746400"/>
              <a:gd name="connsiteY6904" fmla="*/ 299727 h 1833421"/>
              <a:gd name="connsiteX6905" fmla="*/ 770357 w 2746400"/>
              <a:gd name="connsiteY6905" fmla="*/ 299709 h 1833421"/>
              <a:gd name="connsiteX6906" fmla="*/ 722161 w 2746400"/>
              <a:gd name="connsiteY6906" fmla="*/ 298618 h 1833421"/>
              <a:gd name="connsiteX6907" fmla="*/ 726045 w 2746400"/>
              <a:gd name="connsiteY6907" fmla="*/ 300130 h 1833421"/>
              <a:gd name="connsiteX6908" fmla="*/ 722908 w 2746400"/>
              <a:gd name="connsiteY6908" fmla="*/ 302674 h 1833421"/>
              <a:gd name="connsiteX6909" fmla="*/ 720094 w 2746400"/>
              <a:gd name="connsiteY6909" fmla="*/ 301028 h 1833421"/>
              <a:gd name="connsiteX6910" fmla="*/ 722161 w 2746400"/>
              <a:gd name="connsiteY6910" fmla="*/ 298618 h 1833421"/>
              <a:gd name="connsiteX6911" fmla="*/ 840636 w 2746400"/>
              <a:gd name="connsiteY6911" fmla="*/ 297259 h 1833421"/>
              <a:gd name="connsiteX6912" fmla="*/ 841134 w 2746400"/>
              <a:gd name="connsiteY6912" fmla="*/ 297814 h 1833421"/>
              <a:gd name="connsiteX6913" fmla="*/ 841689 w 2746400"/>
              <a:gd name="connsiteY6913" fmla="*/ 298330 h 1833421"/>
              <a:gd name="connsiteX6914" fmla="*/ 841152 w 2746400"/>
              <a:gd name="connsiteY6914" fmla="*/ 297795 h 1833421"/>
              <a:gd name="connsiteX6915" fmla="*/ 709366 w 2746400"/>
              <a:gd name="connsiteY6915" fmla="*/ 296761 h 1833421"/>
              <a:gd name="connsiteX6916" fmla="*/ 709302 w 2746400"/>
              <a:gd name="connsiteY6916" fmla="*/ 297184 h 1833421"/>
              <a:gd name="connsiteX6917" fmla="*/ 708857 w 2746400"/>
              <a:gd name="connsiteY6917" fmla="*/ 296872 h 1833421"/>
              <a:gd name="connsiteX6918" fmla="*/ 663631 w 2746400"/>
              <a:gd name="connsiteY6918" fmla="*/ 296705 h 1833421"/>
              <a:gd name="connsiteX6919" fmla="*/ 667036 w 2746400"/>
              <a:gd name="connsiteY6919" fmla="*/ 303554 h 1833421"/>
              <a:gd name="connsiteX6920" fmla="*/ 666137 w 2746400"/>
              <a:gd name="connsiteY6920" fmla="*/ 303440 h 1833421"/>
              <a:gd name="connsiteX6921" fmla="*/ 660761 w 2746400"/>
              <a:gd name="connsiteY6921" fmla="*/ 298292 h 1833421"/>
              <a:gd name="connsiteX6922" fmla="*/ 663631 w 2746400"/>
              <a:gd name="connsiteY6922" fmla="*/ 296705 h 1833421"/>
              <a:gd name="connsiteX6923" fmla="*/ 766761 w 2746400"/>
              <a:gd name="connsiteY6923" fmla="*/ 296570 h 1833421"/>
              <a:gd name="connsiteX6924" fmla="*/ 770306 w 2746400"/>
              <a:gd name="connsiteY6924" fmla="*/ 299717 h 1833421"/>
              <a:gd name="connsiteX6925" fmla="*/ 752563 w 2746400"/>
              <a:gd name="connsiteY6925" fmla="*/ 302425 h 1833421"/>
              <a:gd name="connsiteX6926" fmla="*/ 751932 w 2746400"/>
              <a:gd name="connsiteY6926" fmla="*/ 301181 h 1833421"/>
              <a:gd name="connsiteX6927" fmla="*/ 766761 w 2746400"/>
              <a:gd name="connsiteY6927" fmla="*/ 296570 h 1833421"/>
              <a:gd name="connsiteX6928" fmla="*/ 784325 w 2746400"/>
              <a:gd name="connsiteY6928" fmla="*/ 294045 h 1833421"/>
              <a:gd name="connsiteX6929" fmla="*/ 791271 w 2746400"/>
              <a:gd name="connsiteY6929" fmla="*/ 297297 h 1833421"/>
              <a:gd name="connsiteX6930" fmla="*/ 788630 w 2746400"/>
              <a:gd name="connsiteY6930" fmla="*/ 300646 h 1833421"/>
              <a:gd name="connsiteX6931" fmla="*/ 784325 w 2746400"/>
              <a:gd name="connsiteY6931" fmla="*/ 294045 h 1833421"/>
              <a:gd name="connsiteX6932" fmla="*/ 2650923 w 2746400"/>
              <a:gd name="connsiteY6932" fmla="*/ 292056 h 1833421"/>
              <a:gd name="connsiteX6933" fmla="*/ 2650925 w 2746400"/>
              <a:gd name="connsiteY6933" fmla="*/ 292058 h 1833421"/>
              <a:gd name="connsiteX6934" fmla="*/ 2650942 w 2746400"/>
              <a:gd name="connsiteY6934" fmla="*/ 292094 h 1833421"/>
              <a:gd name="connsiteX6935" fmla="*/ 2647058 w 2746400"/>
              <a:gd name="connsiteY6935" fmla="*/ 298464 h 1833421"/>
              <a:gd name="connsiteX6936" fmla="*/ 1095822 w 2746400"/>
              <a:gd name="connsiteY6936" fmla="*/ 291710 h 1833421"/>
              <a:gd name="connsiteX6937" fmla="*/ 1095726 w 2746400"/>
              <a:gd name="connsiteY6937" fmla="*/ 296264 h 1833421"/>
              <a:gd name="connsiteX6938" fmla="*/ 1098097 w 2746400"/>
              <a:gd name="connsiteY6938" fmla="*/ 296608 h 1833421"/>
              <a:gd name="connsiteX6939" fmla="*/ 1098097 w 2746400"/>
              <a:gd name="connsiteY6939" fmla="*/ 291902 h 1833421"/>
              <a:gd name="connsiteX6940" fmla="*/ 1095822 w 2746400"/>
              <a:gd name="connsiteY6940" fmla="*/ 291710 h 1833421"/>
              <a:gd name="connsiteX6941" fmla="*/ 2651267 w 2746400"/>
              <a:gd name="connsiteY6941" fmla="*/ 291520 h 1833421"/>
              <a:gd name="connsiteX6942" fmla="*/ 2650961 w 2746400"/>
              <a:gd name="connsiteY6942" fmla="*/ 292094 h 1833421"/>
              <a:gd name="connsiteX6943" fmla="*/ 2650925 w 2746400"/>
              <a:gd name="connsiteY6943" fmla="*/ 292058 h 1833421"/>
              <a:gd name="connsiteX6944" fmla="*/ 2650924 w 2746400"/>
              <a:gd name="connsiteY6944" fmla="*/ 292055 h 1833421"/>
              <a:gd name="connsiteX6945" fmla="*/ 2650923 w 2746400"/>
              <a:gd name="connsiteY6945" fmla="*/ 292056 h 1833421"/>
              <a:gd name="connsiteX6946" fmla="*/ 2650922 w 2746400"/>
              <a:gd name="connsiteY6946" fmla="*/ 292055 h 1833421"/>
              <a:gd name="connsiteX6947" fmla="*/ 2651267 w 2746400"/>
              <a:gd name="connsiteY6947" fmla="*/ 291520 h 1833421"/>
              <a:gd name="connsiteX6948" fmla="*/ 841038 w 2746400"/>
              <a:gd name="connsiteY6948" fmla="*/ 288190 h 1833421"/>
              <a:gd name="connsiteX6949" fmla="*/ 838282 w 2746400"/>
              <a:gd name="connsiteY6949" fmla="*/ 291328 h 1833421"/>
              <a:gd name="connsiteX6950" fmla="*/ 838933 w 2746400"/>
              <a:gd name="connsiteY6950" fmla="*/ 292935 h 1833421"/>
              <a:gd name="connsiteX6951" fmla="*/ 841899 w 2746400"/>
              <a:gd name="connsiteY6951" fmla="*/ 291251 h 1833421"/>
              <a:gd name="connsiteX6952" fmla="*/ 841038 w 2746400"/>
              <a:gd name="connsiteY6952" fmla="*/ 288190 h 1833421"/>
              <a:gd name="connsiteX6953" fmla="*/ 802464 w 2746400"/>
              <a:gd name="connsiteY6953" fmla="*/ 287999 h 1833421"/>
              <a:gd name="connsiteX6954" fmla="*/ 803096 w 2746400"/>
              <a:gd name="connsiteY6954" fmla="*/ 290851 h 1833421"/>
              <a:gd name="connsiteX6955" fmla="*/ 795843 w 2746400"/>
              <a:gd name="connsiteY6955" fmla="*/ 292170 h 1833421"/>
              <a:gd name="connsiteX6956" fmla="*/ 795328 w 2746400"/>
              <a:gd name="connsiteY6956" fmla="*/ 290219 h 1833421"/>
              <a:gd name="connsiteX6957" fmla="*/ 802464 w 2746400"/>
              <a:gd name="connsiteY6957" fmla="*/ 287999 h 1833421"/>
              <a:gd name="connsiteX6958" fmla="*/ 581031 w 2746400"/>
              <a:gd name="connsiteY6958" fmla="*/ 287387 h 1833421"/>
              <a:gd name="connsiteX6959" fmla="*/ 581835 w 2746400"/>
              <a:gd name="connsiteY6959" fmla="*/ 288611 h 1833421"/>
              <a:gd name="connsiteX6960" fmla="*/ 581337 w 2746400"/>
              <a:gd name="connsiteY6960" fmla="*/ 289204 h 1833421"/>
              <a:gd name="connsiteX6961" fmla="*/ 579883 w 2746400"/>
              <a:gd name="connsiteY6961" fmla="*/ 288382 h 1833421"/>
              <a:gd name="connsiteX6962" fmla="*/ 581031 w 2746400"/>
              <a:gd name="connsiteY6962" fmla="*/ 287387 h 1833421"/>
              <a:gd name="connsiteX6963" fmla="*/ 761996 w 2746400"/>
              <a:gd name="connsiteY6963" fmla="*/ 286526 h 1833421"/>
              <a:gd name="connsiteX6964" fmla="*/ 755587 w 2746400"/>
              <a:gd name="connsiteY6964" fmla="*/ 286870 h 1833421"/>
              <a:gd name="connsiteX6965" fmla="*/ 755644 w 2746400"/>
              <a:gd name="connsiteY6965" fmla="*/ 287865 h 1833421"/>
              <a:gd name="connsiteX6966" fmla="*/ 761844 w 2746400"/>
              <a:gd name="connsiteY6966" fmla="*/ 287865 h 1833421"/>
              <a:gd name="connsiteX6967" fmla="*/ 761996 w 2746400"/>
              <a:gd name="connsiteY6967" fmla="*/ 286526 h 1833421"/>
              <a:gd name="connsiteX6968" fmla="*/ 590540 w 2746400"/>
              <a:gd name="connsiteY6968" fmla="*/ 285492 h 1833421"/>
              <a:gd name="connsiteX6969" fmla="*/ 591324 w 2746400"/>
              <a:gd name="connsiteY6969" fmla="*/ 286679 h 1833421"/>
              <a:gd name="connsiteX6970" fmla="*/ 590847 w 2746400"/>
              <a:gd name="connsiteY6970" fmla="*/ 287253 h 1833421"/>
              <a:gd name="connsiteX6971" fmla="*/ 589565 w 2746400"/>
              <a:gd name="connsiteY6971" fmla="*/ 286525 h 1833421"/>
              <a:gd name="connsiteX6972" fmla="*/ 590540 w 2746400"/>
              <a:gd name="connsiteY6972" fmla="*/ 285492 h 1833421"/>
              <a:gd name="connsiteX6973" fmla="*/ 685633 w 2746400"/>
              <a:gd name="connsiteY6973" fmla="*/ 284516 h 1833421"/>
              <a:gd name="connsiteX6974" fmla="*/ 685939 w 2746400"/>
              <a:gd name="connsiteY6974" fmla="*/ 285875 h 1833421"/>
              <a:gd name="connsiteX6975" fmla="*/ 682611 w 2746400"/>
              <a:gd name="connsiteY6975" fmla="*/ 285875 h 1833421"/>
              <a:gd name="connsiteX6976" fmla="*/ 682534 w 2746400"/>
              <a:gd name="connsiteY6976" fmla="*/ 284938 h 1833421"/>
              <a:gd name="connsiteX6977" fmla="*/ 685633 w 2746400"/>
              <a:gd name="connsiteY6977" fmla="*/ 284516 h 1833421"/>
              <a:gd name="connsiteX6978" fmla="*/ 2658250 w 2746400"/>
              <a:gd name="connsiteY6978" fmla="*/ 282049 h 1833421"/>
              <a:gd name="connsiteX6979" fmla="*/ 2659132 w 2746400"/>
              <a:gd name="connsiteY6979" fmla="*/ 283407 h 1833421"/>
              <a:gd name="connsiteX6980" fmla="*/ 2655419 w 2746400"/>
              <a:gd name="connsiteY6980" fmla="*/ 286430 h 1833421"/>
              <a:gd name="connsiteX6981" fmla="*/ 2653984 w 2746400"/>
              <a:gd name="connsiteY6981" fmla="*/ 284345 h 1833421"/>
              <a:gd name="connsiteX6982" fmla="*/ 2658250 w 2746400"/>
              <a:gd name="connsiteY6982" fmla="*/ 282049 h 1833421"/>
              <a:gd name="connsiteX6983" fmla="*/ 743437 w 2746400"/>
              <a:gd name="connsiteY6983" fmla="*/ 281493 h 1833421"/>
              <a:gd name="connsiteX6984" fmla="*/ 731478 w 2746400"/>
              <a:gd name="connsiteY6984" fmla="*/ 283579 h 1833421"/>
              <a:gd name="connsiteX6985" fmla="*/ 731709 w 2746400"/>
              <a:gd name="connsiteY6985" fmla="*/ 284765 h 1833421"/>
              <a:gd name="connsiteX6986" fmla="*/ 743475 w 2746400"/>
              <a:gd name="connsiteY6986" fmla="*/ 283521 h 1833421"/>
              <a:gd name="connsiteX6987" fmla="*/ 743437 w 2746400"/>
              <a:gd name="connsiteY6987" fmla="*/ 281493 h 1833421"/>
              <a:gd name="connsiteX6988" fmla="*/ 914799 w 2746400"/>
              <a:gd name="connsiteY6988" fmla="*/ 276308 h 1833421"/>
              <a:gd name="connsiteX6989" fmla="*/ 914491 w 2746400"/>
              <a:gd name="connsiteY6989" fmla="*/ 276939 h 1833421"/>
              <a:gd name="connsiteX6990" fmla="*/ 915105 w 2746400"/>
              <a:gd name="connsiteY6990" fmla="*/ 276958 h 1833421"/>
              <a:gd name="connsiteX6991" fmla="*/ 756046 w 2746400"/>
              <a:gd name="connsiteY6991" fmla="*/ 274605 h 1833421"/>
              <a:gd name="connsiteX6992" fmla="*/ 752526 w 2746400"/>
              <a:gd name="connsiteY6992" fmla="*/ 281149 h 1833421"/>
              <a:gd name="connsiteX6993" fmla="*/ 774166 w 2746400"/>
              <a:gd name="connsiteY6993" fmla="*/ 274853 h 1833421"/>
              <a:gd name="connsiteX6994" fmla="*/ 774184 w 2746400"/>
              <a:gd name="connsiteY6994" fmla="*/ 274853 h 1833421"/>
              <a:gd name="connsiteX6995" fmla="*/ 783885 w 2746400"/>
              <a:gd name="connsiteY6995" fmla="*/ 274853 h 1833421"/>
              <a:gd name="connsiteX6996" fmla="*/ 784229 w 2746400"/>
              <a:gd name="connsiteY6996" fmla="*/ 277494 h 1833421"/>
              <a:gd name="connsiteX6997" fmla="*/ 768789 w 2746400"/>
              <a:gd name="connsiteY6997" fmla="*/ 282220 h 1833421"/>
              <a:gd name="connsiteX6998" fmla="*/ 785474 w 2746400"/>
              <a:gd name="connsiteY6998" fmla="*/ 281302 h 1833421"/>
              <a:gd name="connsiteX6999" fmla="*/ 801086 w 2746400"/>
              <a:gd name="connsiteY6999" fmla="*/ 280804 h 1833421"/>
              <a:gd name="connsiteX7000" fmla="*/ 785664 w 2746400"/>
              <a:gd name="connsiteY7000" fmla="*/ 284842 h 1833421"/>
              <a:gd name="connsiteX7001" fmla="*/ 745446 w 2746400"/>
              <a:gd name="connsiteY7001" fmla="*/ 296015 h 1833421"/>
              <a:gd name="connsiteX7002" fmla="*/ 737372 w 2746400"/>
              <a:gd name="connsiteY7002" fmla="*/ 298733 h 1833421"/>
              <a:gd name="connsiteX7003" fmla="*/ 730293 w 2746400"/>
              <a:gd name="connsiteY7003" fmla="*/ 298809 h 1833421"/>
              <a:gd name="connsiteX7004" fmla="*/ 750019 w 2746400"/>
              <a:gd name="connsiteY7004" fmla="*/ 288707 h 1833421"/>
              <a:gd name="connsiteX7005" fmla="*/ 725661 w 2746400"/>
              <a:gd name="connsiteY7005" fmla="*/ 294140 h 1833421"/>
              <a:gd name="connsiteX7006" fmla="*/ 718334 w 2746400"/>
              <a:gd name="connsiteY7006" fmla="*/ 294811 h 1833421"/>
              <a:gd name="connsiteX7007" fmla="*/ 709366 w 2746400"/>
              <a:gd name="connsiteY7007" fmla="*/ 296761 h 1833421"/>
              <a:gd name="connsiteX7008" fmla="*/ 709398 w 2746400"/>
              <a:gd name="connsiteY7008" fmla="*/ 296552 h 1833421"/>
              <a:gd name="connsiteX7009" fmla="*/ 708728 w 2746400"/>
              <a:gd name="connsiteY7009" fmla="*/ 296781 h 1833421"/>
              <a:gd name="connsiteX7010" fmla="*/ 708857 w 2746400"/>
              <a:gd name="connsiteY7010" fmla="*/ 296872 h 1833421"/>
              <a:gd name="connsiteX7011" fmla="*/ 698282 w 2746400"/>
              <a:gd name="connsiteY7011" fmla="*/ 299172 h 1833421"/>
              <a:gd name="connsiteX7012" fmla="*/ 683682 w 2746400"/>
              <a:gd name="connsiteY7012" fmla="*/ 307763 h 1833421"/>
              <a:gd name="connsiteX7013" fmla="*/ 676605 w 2746400"/>
              <a:gd name="connsiteY7013" fmla="*/ 305437 h 1833421"/>
              <a:gd name="connsiteX7014" fmla="*/ 677292 w 2746400"/>
              <a:gd name="connsiteY7014" fmla="*/ 300780 h 1833421"/>
              <a:gd name="connsiteX7015" fmla="*/ 676584 w 2746400"/>
              <a:gd name="connsiteY7015" fmla="*/ 305430 h 1833421"/>
              <a:gd name="connsiteX7016" fmla="*/ 676605 w 2746400"/>
              <a:gd name="connsiteY7016" fmla="*/ 305437 h 1833421"/>
              <a:gd name="connsiteX7017" fmla="*/ 676603 w 2746400"/>
              <a:gd name="connsiteY7017" fmla="*/ 305449 h 1833421"/>
              <a:gd name="connsiteX7018" fmla="*/ 669275 w 2746400"/>
              <a:gd name="connsiteY7018" fmla="*/ 307229 h 1833421"/>
              <a:gd name="connsiteX7019" fmla="*/ 667036 w 2746400"/>
              <a:gd name="connsiteY7019" fmla="*/ 303516 h 1833421"/>
              <a:gd name="connsiteX7020" fmla="*/ 671552 w 2746400"/>
              <a:gd name="connsiteY7020" fmla="*/ 292858 h 1833421"/>
              <a:gd name="connsiteX7021" fmla="*/ 683146 w 2746400"/>
              <a:gd name="connsiteY7021" fmla="*/ 292094 h 1833421"/>
              <a:gd name="connsiteX7022" fmla="*/ 704443 w 2746400"/>
              <a:gd name="connsiteY7022" fmla="*/ 286334 h 1833421"/>
              <a:gd name="connsiteX7023" fmla="*/ 706968 w 2746400"/>
              <a:gd name="connsiteY7023" fmla="*/ 285185 h 1833421"/>
              <a:gd name="connsiteX7024" fmla="*/ 744317 w 2746400"/>
              <a:gd name="connsiteY7024" fmla="*/ 276710 h 1833421"/>
              <a:gd name="connsiteX7025" fmla="*/ 756046 w 2746400"/>
              <a:gd name="connsiteY7025" fmla="*/ 274605 h 1833421"/>
              <a:gd name="connsiteX7026" fmla="*/ 2588490 w 2746400"/>
              <a:gd name="connsiteY7026" fmla="*/ 273478 h 1833421"/>
              <a:gd name="connsiteX7027" fmla="*/ 2591130 w 2746400"/>
              <a:gd name="connsiteY7027" fmla="*/ 274453 h 1833421"/>
              <a:gd name="connsiteX7028" fmla="*/ 2589084 w 2746400"/>
              <a:gd name="connsiteY7028" fmla="*/ 276251 h 1833421"/>
              <a:gd name="connsiteX7029" fmla="*/ 2586998 w 2746400"/>
              <a:gd name="connsiteY7029" fmla="*/ 275219 h 1833421"/>
              <a:gd name="connsiteX7030" fmla="*/ 2588490 w 2746400"/>
              <a:gd name="connsiteY7030" fmla="*/ 273478 h 1833421"/>
              <a:gd name="connsiteX7031" fmla="*/ 820258 w 2746400"/>
              <a:gd name="connsiteY7031" fmla="*/ 272883 h 1833421"/>
              <a:gd name="connsiteX7032" fmla="*/ 811132 w 2746400"/>
              <a:gd name="connsiteY7032" fmla="*/ 282431 h 1833421"/>
              <a:gd name="connsiteX7033" fmla="*/ 829308 w 2746400"/>
              <a:gd name="connsiteY7033" fmla="*/ 282431 h 1833421"/>
              <a:gd name="connsiteX7034" fmla="*/ 807171 w 2746400"/>
              <a:gd name="connsiteY7034" fmla="*/ 280499 h 1833421"/>
              <a:gd name="connsiteX7035" fmla="*/ 820258 w 2746400"/>
              <a:gd name="connsiteY7035" fmla="*/ 272883 h 1833421"/>
              <a:gd name="connsiteX7036" fmla="*/ 715864 w 2746400"/>
              <a:gd name="connsiteY7036" fmla="*/ 272309 h 1833421"/>
              <a:gd name="connsiteX7037" fmla="*/ 718008 w 2746400"/>
              <a:gd name="connsiteY7037" fmla="*/ 273936 h 1833421"/>
              <a:gd name="connsiteX7038" fmla="*/ 715808 w 2746400"/>
              <a:gd name="connsiteY7038" fmla="*/ 275505 h 1833421"/>
              <a:gd name="connsiteX7039" fmla="*/ 714105 w 2746400"/>
              <a:gd name="connsiteY7039" fmla="*/ 273878 h 1833421"/>
              <a:gd name="connsiteX7040" fmla="*/ 715864 w 2746400"/>
              <a:gd name="connsiteY7040" fmla="*/ 272309 h 1833421"/>
              <a:gd name="connsiteX7041" fmla="*/ 722446 w 2746400"/>
              <a:gd name="connsiteY7041" fmla="*/ 272041 h 1833421"/>
              <a:gd name="connsiteX7042" fmla="*/ 727038 w 2746400"/>
              <a:gd name="connsiteY7042" fmla="*/ 272041 h 1833421"/>
              <a:gd name="connsiteX7043" fmla="*/ 726848 w 2746400"/>
              <a:gd name="connsiteY7043" fmla="*/ 274280 h 1833421"/>
              <a:gd name="connsiteX7044" fmla="*/ 722390 w 2746400"/>
              <a:gd name="connsiteY7044" fmla="*/ 273495 h 1833421"/>
              <a:gd name="connsiteX7045" fmla="*/ 722446 w 2746400"/>
              <a:gd name="connsiteY7045" fmla="*/ 272041 h 1833421"/>
              <a:gd name="connsiteX7046" fmla="*/ 941394 w 2746400"/>
              <a:gd name="connsiteY7046" fmla="*/ 271964 h 1833421"/>
              <a:gd name="connsiteX7047" fmla="*/ 948168 w 2746400"/>
              <a:gd name="connsiteY7047" fmla="*/ 281244 h 1833421"/>
              <a:gd name="connsiteX7048" fmla="*/ 941394 w 2746400"/>
              <a:gd name="connsiteY7048" fmla="*/ 271964 h 1833421"/>
              <a:gd name="connsiteX7049" fmla="*/ 770204 w 2746400"/>
              <a:gd name="connsiteY7049" fmla="*/ 271735 h 1833421"/>
              <a:gd name="connsiteX7050" fmla="*/ 774184 w 2746400"/>
              <a:gd name="connsiteY7050" fmla="*/ 274853 h 1833421"/>
              <a:gd name="connsiteX7051" fmla="*/ 769344 w 2746400"/>
              <a:gd name="connsiteY7051" fmla="*/ 273686 h 1833421"/>
              <a:gd name="connsiteX7052" fmla="*/ 770204 w 2746400"/>
              <a:gd name="connsiteY7052" fmla="*/ 271735 h 1833421"/>
              <a:gd name="connsiteX7053" fmla="*/ 1052885 w 2746400"/>
              <a:gd name="connsiteY7053" fmla="*/ 268616 h 1833421"/>
              <a:gd name="connsiteX7054" fmla="*/ 1052464 w 2746400"/>
              <a:gd name="connsiteY7054" fmla="*/ 269228 h 1833421"/>
              <a:gd name="connsiteX7055" fmla="*/ 1053516 w 2746400"/>
              <a:gd name="connsiteY7055" fmla="*/ 270204 h 1833421"/>
              <a:gd name="connsiteX7056" fmla="*/ 1053996 w 2746400"/>
              <a:gd name="connsiteY7056" fmla="*/ 269611 h 1833421"/>
              <a:gd name="connsiteX7057" fmla="*/ 1052885 w 2746400"/>
              <a:gd name="connsiteY7057" fmla="*/ 268616 h 1833421"/>
              <a:gd name="connsiteX7058" fmla="*/ 2599626 w 2746400"/>
              <a:gd name="connsiteY7058" fmla="*/ 268004 h 1833421"/>
              <a:gd name="connsiteX7059" fmla="*/ 2600544 w 2746400"/>
              <a:gd name="connsiteY7059" fmla="*/ 269420 h 1833421"/>
              <a:gd name="connsiteX7060" fmla="*/ 2596986 w 2746400"/>
              <a:gd name="connsiteY7060" fmla="*/ 271697 h 1833421"/>
              <a:gd name="connsiteX7061" fmla="*/ 2596144 w 2746400"/>
              <a:gd name="connsiteY7061" fmla="*/ 270416 h 1833421"/>
              <a:gd name="connsiteX7062" fmla="*/ 2599626 w 2746400"/>
              <a:gd name="connsiteY7062" fmla="*/ 268004 h 1833421"/>
              <a:gd name="connsiteX7063" fmla="*/ 966861 w 2746400"/>
              <a:gd name="connsiteY7063" fmla="*/ 266855 h 1833421"/>
              <a:gd name="connsiteX7064" fmla="*/ 967378 w 2746400"/>
              <a:gd name="connsiteY7064" fmla="*/ 267200 h 1833421"/>
              <a:gd name="connsiteX7065" fmla="*/ 967950 w 2746400"/>
              <a:gd name="connsiteY7065" fmla="*/ 267526 h 1833421"/>
              <a:gd name="connsiteX7066" fmla="*/ 967416 w 2746400"/>
              <a:gd name="connsiteY7066" fmla="*/ 267181 h 1833421"/>
              <a:gd name="connsiteX7067" fmla="*/ 966861 w 2746400"/>
              <a:gd name="connsiteY7067" fmla="*/ 266855 h 1833421"/>
              <a:gd name="connsiteX7068" fmla="*/ 865608 w 2746400"/>
              <a:gd name="connsiteY7068" fmla="*/ 266829 h 1833421"/>
              <a:gd name="connsiteX7069" fmla="*/ 862353 w 2746400"/>
              <a:gd name="connsiteY7069" fmla="*/ 270433 h 1833421"/>
              <a:gd name="connsiteX7070" fmla="*/ 872436 w 2746400"/>
              <a:gd name="connsiteY7070" fmla="*/ 268118 h 1833421"/>
              <a:gd name="connsiteX7071" fmla="*/ 865608 w 2746400"/>
              <a:gd name="connsiteY7071" fmla="*/ 266829 h 1833421"/>
              <a:gd name="connsiteX7072" fmla="*/ 816317 w 2746400"/>
              <a:gd name="connsiteY7072" fmla="*/ 266282 h 1833421"/>
              <a:gd name="connsiteX7073" fmla="*/ 817102 w 2746400"/>
              <a:gd name="connsiteY7073" fmla="*/ 267488 h 1833421"/>
              <a:gd name="connsiteX7074" fmla="*/ 816603 w 2746400"/>
              <a:gd name="connsiteY7074" fmla="*/ 268062 h 1833421"/>
              <a:gd name="connsiteX7075" fmla="*/ 815207 w 2746400"/>
              <a:gd name="connsiteY7075" fmla="*/ 267259 h 1833421"/>
              <a:gd name="connsiteX7076" fmla="*/ 816317 w 2746400"/>
              <a:gd name="connsiteY7076" fmla="*/ 266282 h 1833421"/>
              <a:gd name="connsiteX7077" fmla="*/ 834188 w 2746400"/>
              <a:gd name="connsiteY7077" fmla="*/ 264370 h 1833421"/>
              <a:gd name="connsiteX7078" fmla="*/ 835719 w 2746400"/>
              <a:gd name="connsiteY7078" fmla="*/ 264618 h 1833421"/>
              <a:gd name="connsiteX7079" fmla="*/ 834532 w 2746400"/>
              <a:gd name="connsiteY7079" fmla="*/ 266742 h 1833421"/>
              <a:gd name="connsiteX7080" fmla="*/ 833079 w 2746400"/>
              <a:gd name="connsiteY7080" fmla="*/ 265650 h 1833421"/>
              <a:gd name="connsiteX7081" fmla="*/ 834188 w 2746400"/>
              <a:gd name="connsiteY7081" fmla="*/ 264370 h 1833421"/>
              <a:gd name="connsiteX7082" fmla="*/ 655710 w 2746400"/>
              <a:gd name="connsiteY7082" fmla="*/ 264254 h 1833421"/>
              <a:gd name="connsiteX7083" fmla="*/ 656112 w 2746400"/>
              <a:gd name="connsiteY7083" fmla="*/ 267470 h 1833421"/>
              <a:gd name="connsiteX7084" fmla="*/ 649970 w 2746400"/>
              <a:gd name="connsiteY7084" fmla="*/ 267470 h 1833421"/>
              <a:gd name="connsiteX7085" fmla="*/ 649663 w 2746400"/>
              <a:gd name="connsiteY7085" fmla="*/ 265460 h 1833421"/>
              <a:gd name="connsiteX7086" fmla="*/ 655710 w 2746400"/>
              <a:gd name="connsiteY7086" fmla="*/ 264254 h 1833421"/>
              <a:gd name="connsiteX7087" fmla="*/ 936936 w 2746400"/>
              <a:gd name="connsiteY7087" fmla="*/ 262493 h 1833421"/>
              <a:gd name="connsiteX7088" fmla="*/ 934889 w 2746400"/>
              <a:gd name="connsiteY7088" fmla="*/ 267200 h 1833421"/>
              <a:gd name="connsiteX7089" fmla="*/ 934883 w 2746400"/>
              <a:gd name="connsiteY7089" fmla="*/ 267214 h 1833421"/>
              <a:gd name="connsiteX7090" fmla="*/ 933855 w 2746400"/>
              <a:gd name="connsiteY7090" fmla="*/ 269477 h 1833421"/>
              <a:gd name="connsiteX7091" fmla="*/ 936766 w 2746400"/>
              <a:gd name="connsiteY7091" fmla="*/ 269097 h 1833421"/>
              <a:gd name="connsiteX7092" fmla="*/ 936783 w 2746400"/>
              <a:gd name="connsiteY7092" fmla="*/ 269095 h 1833421"/>
              <a:gd name="connsiteX7093" fmla="*/ 939729 w 2746400"/>
              <a:gd name="connsiteY7093" fmla="*/ 264521 h 1833421"/>
              <a:gd name="connsiteX7094" fmla="*/ 936936 w 2746400"/>
              <a:gd name="connsiteY7094" fmla="*/ 262493 h 1833421"/>
              <a:gd name="connsiteX7095" fmla="*/ 885122 w 2746400"/>
              <a:gd name="connsiteY7095" fmla="*/ 257729 h 1833421"/>
              <a:gd name="connsiteX7096" fmla="*/ 883783 w 2746400"/>
              <a:gd name="connsiteY7096" fmla="*/ 257844 h 1833421"/>
              <a:gd name="connsiteX7097" fmla="*/ 883591 w 2746400"/>
              <a:gd name="connsiteY7097" fmla="*/ 260369 h 1833421"/>
              <a:gd name="connsiteX7098" fmla="*/ 885313 w 2746400"/>
              <a:gd name="connsiteY7098" fmla="*/ 262321 h 1833421"/>
              <a:gd name="connsiteX7099" fmla="*/ 886404 w 2746400"/>
              <a:gd name="connsiteY7099" fmla="*/ 261593 h 1833421"/>
              <a:gd name="connsiteX7100" fmla="*/ 885122 w 2746400"/>
              <a:gd name="connsiteY7100" fmla="*/ 257729 h 1833421"/>
              <a:gd name="connsiteX7101" fmla="*/ 705705 w 2746400"/>
              <a:gd name="connsiteY7101" fmla="*/ 256830 h 1833421"/>
              <a:gd name="connsiteX7102" fmla="*/ 694569 w 2746400"/>
              <a:gd name="connsiteY7102" fmla="*/ 257615 h 1833421"/>
              <a:gd name="connsiteX7103" fmla="*/ 705705 w 2746400"/>
              <a:gd name="connsiteY7103" fmla="*/ 256830 h 1833421"/>
              <a:gd name="connsiteX7104" fmla="*/ 1117748 w 2746400"/>
              <a:gd name="connsiteY7104" fmla="*/ 255356 h 1833421"/>
              <a:gd name="connsiteX7105" fmla="*/ 1117518 w 2746400"/>
              <a:gd name="connsiteY7105" fmla="*/ 256046 h 1833421"/>
              <a:gd name="connsiteX7106" fmla="*/ 1118743 w 2746400"/>
              <a:gd name="connsiteY7106" fmla="*/ 256715 h 1833421"/>
              <a:gd name="connsiteX7107" fmla="*/ 1118991 w 2746400"/>
              <a:gd name="connsiteY7107" fmla="*/ 256007 h 1833421"/>
              <a:gd name="connsiteX7108" fmla="*/ 1117748 w 2746400"/>
              <a:gd name="connsiteY7108" fmla="*/ 255356 h 1833421"/>
              <a:gd name="connsiteX7109" fmla="*/ 829730 w 2746400"/>
              <a:gd name="connsiteY7109" fmla="*/ 253928 h 1833421"/>
              <a:gd name="connsiteX7110" fmla="*/ 832159 w 2746400"/>
              <a:gd name="connsiteY7110" fmla="*/ 256448 h 1833421"/>
              <a:gd name="connsiteX7111" fmla="*/ 830648 w 2746400"/>
              <a:gd name="connsiteY7111" fmla="*/ 257213 h 1833421"/>
              <a:gd name="connsiteX7112" fmla="*/ 829726 w 2746400"/>
              <a:gd name="connsiteY7112" fmla="*/ 253915 h 1833421"/>
              <a:gd name="connsiteX7113" fmla="*/ 829730 w 2746400"/>
              <a:gd name="connsiteY7113" fmla="*/ 253928 h 1833421"/>
              <a:gd name="connsiteX7114" fmla="*/ 829720 w 2746400"/>
              <a:gd name="connsiteY7114" fmla="*/ 253918 h 1833421"/>
              <a:gd name="connsiteX7115" fmla="*/ 829864 w 2746400"/>
              <a:gd name="connsiteY7115" fmla="*/ 253844 h 1833421"/>
              <a:gd name="connsiteX7116" fmla="*/ 829825 w 2746400"/>
              <a:gd name="connsiteY7116" fmla="*/ 253883 h 1833421"/>
              <a:gd name="connsiteX7117" fmla="*/ 829831 w 2746400"/>
              <a:gd name="connsiteY7117" fmla="*/ 253862 h 1833421"/>
              <a:gd name="connsiteX7118" fmla="*/ 718439 w 2746400"/>
              <a:gd name="connsiteY7118" fmla="*/ 252950 h 1833421"/>
              <a:gd name="connsiteX7119" fmla="*/ 725030 w 2746400"/>
              <a:gd name="connsiteY7119" fmla="*/ 255262 h 1833421"/>
              <a:gd name="connsiteX7120" fmla="*/ 712593 w 2746400"/>
              <a:gd name="connsiteY7120" fmla="*/ 258227 h 1833421"/>
              <a:gd name="connsiteX7121" fmla="*/ 718439 w 2746400"/>
              <a:gd name="connsiteY7121" fmla="*/ 252950 h 1833421"/>
              <a:gd name="connsiteX7122" fmla="*/ 1091937 w 2746400"/>
              <a:gd name="connsiteY7122" fmla="*/ 252525 h 1833421"/>
              <a:gd name="connsiteX7123" fmla="*/ 1091306 w 2746400"/>
              <a:gd name="connsiteY7123" fmla="*/ 252830 h 1833421"/>
              <a:gd name="connsiteX7124" fmla="*/ 1091937 w 2746400"/>
              <a:gd name="connsiteY7124" fmla="*/ 253136 h 1833421"/>
              <a:gd name="connsiteX7125" fmla="*/ 1140402 w 2746400"/>
              <a:gd name="connsiteY7125" fmla="*/ 251530 h 1833421"/>
              <a:gd name="connsiteX7126" fmla="*/ 1132107 w 2746400"/>
              <a:gd name="connsiteY7126" fmla="*/ 253787 h 1833421"/>
              <a:gd name="connsiteX7127" fmla="*/ 1131927 w 2746400"/>
              <a:gd name="connsiteY7127" fmla="*/ 253787 h 1833421"/>
              <a:gd name="connsiteX7128" fmla="*/ 1131843 w 2746400"/>
              <a:gd name="connsiteY7128" fmla="*/ 253895 h 1833421"/>
              <a:gd name="connsiteX7129" fmla="*/ 1129075 w 2746400"/>
              <a:gd name="connsiteY7129" fmla="*/ 255452 h 1833421"/>
              <a:gd name="connsiteX7130" fmla="*/ 1129878 w 2746400"/>
              <a:gd name="connsiteY7130" fmla="*/ 256409 h 1833421"/>
              <a:gd name="connsiteX7131" fmla="*/ 1131843 w 2746400"/>
              <a:gd name="connsiteY7131" fmla="*/ 253895 h 1833421"/>
              <a:gd name="connsiteX7132" fmla="*/ 1131965 w 2746400"/>
              <a:gd name="connsiteY7132" fmla="*/ 253826 h 1833421"/>
              <a:gd name="connsiteX7133" fmla="*/ 1132107 w 2746400"/>
              <a:gd name="connsiteY7133" fmla="*/ 253787 h 1833421"/>
              <a:gd name="connsiteX7134" fmla="*/ 1140690 w 2746400"/>
              <a:gd name="connsiteY7134" fmla="*/ 253787 h 1833421"/>
              <a:gd name="connsiteX7135" fmla="*/ 1140402 w 2746400"/>
              <a:gd name="connsiteY7135" fmla="*/ 251530 h 1833421"/>
              <a:gd name="connsiteX7136" fmla="*/ 632271 w 2746400"/>
              <a:gd name="connsiteY7136" fmla="*/ 251013 h 1833421"/>
              <a:gd name="connsiteX7137" fmla="*/ 633648 w 2746400"/>
              <a:gd name="connsiteY7137" fmla="*/ 251779 h 1833421"/>
              <a:gd name="connsiteX7138" fmla="*/ 632558 w 2746400"/>
              <a:gd name="connsiteY7138" fmla="*/ 252736 h 1833421"/>
              <a:gd name="connsiteX7139" fmla="*/ 631792 w 2746400"/>
              <a:gd name="connsiteY7139" fmla="*/ 251568 h 1833421"/>
              <a:gd name="connsiteX7140" fmla="*/ 632271 w 2746400"/>
              <a:gd name="connsiteY7140" fmla="*/ 251013 h 1833421"/>
              <a:gd name="connsiteX7141" fmla="*/ 735204 w 2746400"/>
              <a:gd name="connsiteY7141" fmla="*/ 250434 h 1833421"/>
              <a:gd name="connsiteX7142" fmla="*/ 739974 w 2746400"/>
              <a:gd name="connsiteY7142" fmla="*/ 253118 h 1833421"/>
              <a:gd name="connsiteX7143" fmla="*/ 730521 w 2746400"/>
              <a:gd name="connsiteY7143" fmla="*/ 253118 h 1833421"/>
              <a:gd name="connsiteX7144" fmla="*/ 735204 w 2746400"/>
              <a:gd name="connsiteY7144" fmla="*/ 250434 h 1833421"/>
              <a:gd name="connsiteX7145" fmla="*/ 2584204 w 2746400"/>
              <a:gd name="connsiteY7145" fmla="*/ 245293 h 1833421"/>
              <a:gd name="connsiteX7146" fmla="*/ 2588183 w 2746400"/>
              <a:gd name="connsiteY7146" fmla="*/ 248143 h 1833421"/>
              <a:gd name="connsiteX7147" fmla="*/ 2584720 w 2746400"/>
              <a:gd name="connsiteY7147" fmla="*/ 250517 h 1833421"/>
              <a:gd name="connsiteX7148" fmla="*/ 2582540 w 2746400"/>
              <a:gd name="connsiteY7148" fmla="*/ 246938 h 1833421"/>
              <a:gd name="connsiteX7149" fmla="*/ 2584204 w 2746400"/>
              <a:gd name="connsiteY7149" fmla="*/ 245293 h 1833421"/>
              <a:gd name="connsiteX7150" fmla="*/ 1653164 w 2746400"/>
              <a:gd name="connsiteY7150" fmla="*/ 240929 h 1833421"/>
              <a:gd name="connsiteX7151" fmla="*/ 1653049 w 2746400"/>
              <a:gd name="connsiteY7151" fmla="*/ 242096 h 1833421"/>
              <a:gd name="connsiteX7152" fmla="*/ 1659306 w 2746400"/>
              <a:gd name="connsiteY7152" fmla="*/ 241772 h 1833421"/>
              <a:gd name="connsiteX7153" fmla="*/ 1659267 w 2746400"/>
              <a:gd name="connsiteY7153" fmla="*/ 240929 h 1833421"/>
              <a:gd name="connsiteX7154" fmla="*/ 1653164 w 2746400"/>
              <a:gd name="connsiteY7154" fmla="*/ 240929 h 1833421"/>
              <a:gd name="connsiteX7155" fmla="*/ 1595169 w 2746400"/>
              <a:gd name="connsiteY7155" fmla="*/ 239381 h 1833421"/>
              <a:gd name="connsiteX7156" fmla="*/ 1594845 w 2746400"/>
              <a:gd name="connsiteY7156" fmla="*/ 241159 h 1833421"/>
              <a:gd name="connsiteX7157" fmla="*/ 1600010 w 2746400"/>
              <a:gd name="connsiteY7157" fmla="*/ 242231 h 1833421"/>
              <a:gd name="connsiteX7158" fmla="*/ 1600546 w 2746400"/>
              <a:gd name="connsiteY7158" fmla="*/ 240318 h 1833421"/>
              <a:gd name="connsiteX7159" fmla="*/ 1595169 w 2746400"/>
              <a:gd name="connsiteY7159" fmla="*/ 239381 h 1833421"/>
              <a:gd name="connsiteX7160" fmla="*/ 1620024 w 2746400"/>
              <a:gd name="connsiteY7160" fmla="*/ 239054 h 1833421"/>
              <a:gd name="connsiteX7161" fmla="*/ 1620062 w 2746400"/>
              <a:gd name="connsiteY7161" fmla="*/ 240068 h 1833421"/>
              <a:gd name="connsiteX7162" fmla="*/ 1623258 w 2746400"/>
              <a:gd name="connsiteY7162" fmla="*/ 239858 h 1833421"/>
              <a:gd name="connsiteX7163" fmla="*/ 1623220 w 2746400"/>
              <a:gd name="connsiteY7163" fmla="*/ 239054 h 1833421"/>
              <a:gd name="connsiteX7164" fmla="*/ 1620024 w 2746400"/>
              <a:gd name="connsiteY7164" fmla="*/ 239054 h 1833421"/>
              <a:gd name="connsiteX7165" fmla="*/ 1109157 w 2746400"/>
              <a:gd name="connsiteY7165" fmla="*/ 237562 h 1833421"/>
              <a:gd name="connsiteX7166" fmla="*/ 1107913 w 2746400"/>
              <a:gd name="connsiteY7166" fmla="*/ 238154 h 1833421"/>
              <a:gd name="connsiteX7167" fmla="*/ 1108143 w 2746400"/>
              <a:gd name="connsiteY7167" fmla="*/ 238863 h 1833421"/>
              <a:gd name="connsiteX7168" fmla="*/ 1109368 w 2746400"/>
              <a:gd name="connsiteY7168" fmla="*/ 238232 h 1833421"/>
              <a:gd name="connsiteX7169" fmla="*/ 1109157 w 2746400"/>
              <a:gd name="connsiteY7169" fmla="*/ 237562 h 1833421"/>
              <a:gd name="connsiteX7170" fmla="*/ 898745 w 2746400"/>
              <a:gd name="connsiteY7170" fmla="*/ 234768 h 1833421"/>
              <a:gd name="connsiteX7171" fmla="*/ 901404 w 2746400"/>
              <a:gd name="connsiteY7171" fmla="*/ 248277 h 1833421"/>
              <a:gd name="connsiteX7172" fmla="*/ 898745 w 2746400"/>
              <a:gd name="connsiteY7172" fmla="*/ 234768 h 1833421"/>
              <a:gd name="connsiteX7173" fmla="*/ 893751 w 2746400"/>
              <a:gd name="connsiteY7173" fmla="*/ 230387 h 1833421"/>
              <a:gd name="connsiteX7174" fmla="*/ 893425 w 2746400"/>
              <a:gd name="connsiteY7174" fmla="*/ 231018 h 1833421"/>
              <a:gd name="connsiteX7175" fmla="*/ 894057 w 2746400"/>
              <a:gd name="connsiteY7175" fmla="*/ 231037 h 1833421"/>
              <a:gd name="connsiteX7176" fmla="*/ 1640994 w 2746400"/>
              <a:gd name="connsiteY7176" fmla="*/ 227746 h 1833421"/>
              <a:gd name="connsiteX7177" fmla="*/ 1640344 w 2746400"/>
              <a:gd name="connsiteY7177" fmla="*/ 228033 h 1833421"/>
              <a:gd name="connsiteX7178" fmla="*/ 1640976 w 2746400"/>
              <a:gd name="connsiteY7178" fmla="*/ 228340 h 1833421"/>
              <a:gd name="connsiteX7179" fmla="*/ 947669 w 2746400"/>
              <a:gd name="connsiteY7179" fmla="*/ 226924 h 1833421"/>
              <a:gd name="connsiteX7180" fmla="*/ 947440 w 2746400"/>
              <a:gd name="connsiteY7180" fmla="*/ 231477 h 1833421"/>
              <a:gd name="connsiteX7181" fmla="*/ 949047 w 2746400"/>
              <a:gd name="connsiteY7181" fmla="*/ 231631 h 1833421"/>
              <a:gd name="connsiteX7182" fmla="*/ 949832 w 2746400"/>
              <a:gd name="connsiteY7182" fmla="*/ 227211 h 1833421"/>
              <a:gd name="connsiteX7183" fmla="*/ 947669 w 2746400"/>
              <a:gd name="connsiteY7183" fmla="*/ 226924 h 1833421"/>
              <a:gd name="connsiteX7184" fmla="*/ 2712534 w 2746400"/>
              <a:gd name="connsiteY7184" fmla="*/ 224532 h 1833421"/>
              <a:gd name="connsiteX7185" fmla="*/ 2713566 w 2746400"/>
              <a:gd name="connsiteY7185" fmla="*/ 225585 h 1833421"/>
              <a:gd name="connsiteX7186" fmla="*/ 2709070 w 2746400"/>
              <a:gd name="connsiteY7186" fmla="*/ 230520 h 1833421"/>
              <a:gd name="connsiteX7187" fmla="*/ 2707578 w 2746400"/>
              <a:gd name="connsiteY7187" fmla="*/ 228990 h 1833421"/>
              <a:gd name="connsiteX7188" fmla="*/ 2712534 w 2746400"/>
              <a:gd name="connsiteY7188" fmla="*/ 224532 h 1833421"/>
              <a:gd name="connsiteX7189" fmla="*/ 1700520 w 2746400"/>
              <a:gd name="connsiteY7189" fmla="*/ 223633 h 1833421"/>
              <a:gd name="connsiteX7190" fmla="*/ 1700194 w 2746400"/>
              <a:gd name="connsiteY7190" fmla="*/ 224207 h 1833421"/>
              <a:gd name="connsiteX7191" fmla="*/ 1701705 w 2746400"/>
              <a:gd name="connsiteY7191" fmla="*/ 224570 h 1833421"/>
              <a:gd name="connsiteX7192" fmla="*/ 1702031 w 2746400"/>
              <a:gd name="connsiteY7192" fmla="*/ 223996 h 1833421"/>
              <a:gd name="connsiteX7193" fmla="*/ 1700520 w 2746400"/>
              <a:gd name="connsiteY7193" fmla="*/ 223633 h 1833421"/>
              <a:gd name="connsiteX7194" fmla="*/ 1148151 w 2746400"/>
              <a:gd name="connsiteY7194" fmla="*/ 223288 h 1833421"/>
              <a:gd name="connsiteX7195" fmla="*/ 1143525 w 2746400"/>
              <a:gd name="connsiteY7195" fmla="*/ 225087 h 1833421"/>
              <a:gd name="connsiteX7196" fmla="*/ 1143368 w 2746400"/>
              <a:gd name="connsiteY7196" fmla="*/ 225107 h 1833421"/>
              <a:gd name="connsiteX7197" fmla="*/ 1143357 w 2746400"/>
              <a:gd name="connsiteY7197" fmla="*/ 225128 h 1833421"/>
              <a:gd name="connsiteX7198" fmla="*/ 1132731 w 2746400"/>
              <a:gd name="connsiteY7198" fmla="*/ 225417 h 1833421"/>
              <a:gd name="connsiteX7199" fmla="*/ 1122397 w 2746400"/>
              <a:gd name="connsiteY7199" fmla="*/ 232396 h 1833421"/>
              <a:gd name="connsiteX7200" fmla="*/ 1135332 w 2746400"/>
              <a:gd name="connsiteY7200" fmla="*/ 227977 h 1833421"/>
              <a:gd name="connsiteX7201" fmla="*/ 1137838 w 2746400"/>
              <a:gd name="connsiteY7201" fmla="*/ 232127 h 1833421"/>
              <a:gd name="connsiteX7202" fmla="*/ 1141458 w 2746400"/>
              <a:gd name="connsiteY7202" fmla="*/ 228963 h 1833421"/>
              <a:gd name="connsiteX7203" fmla="*/ 1141455 w 2746400"/>
              <a:gd name="connsiteY7203" fmla="*/ 228971 h 1833421"/>
              <a:gd name="connsiteX7204" fmla="*/ 1153394 w 2746400"/>
              <a:gd name="connsiteY7204" fmla="*/ 227900 h 1833421"/>
              <a:gd name="connsiteX7205" fmla="*/ 1141493 w 2746400"/>
              <a:gd name="connsiteY7205" fmla="*/ 228933 h 1833421"/>
              <a:gd name="connsiteX7206" fmla="*/ 1141458 w 2746400"/>
              <a:gd name="connsiteY7206" fmla="*/ 228963 h 1833421"/>
              <a:gd name="connsiteX7207" fmla="*/ 1143357 w 2746400"/>
              <a:gd name="connsiteY7207" fmla="*/ 225128 h 1833421"/>
              <a:gd name="connsiteX7208" fmla="*/ 1143426 w 2746400"/>
              <a:gd name="connsiteY7208" fmla="*/ 225125 h 1833421"/>
              <a:gd name="connsiteX7209" fmla="*/ 1143525 w 2746400"/>
              <a:gd name="connsiteY7209" fmla="*/ 225087 h 1833421"/>
              <a:gd name="connsiteX7210" fmla="*/ 1148439 w 2746400"/>
              <a:gd name="connsiteY7210" fmla="*/ 224475 h 1833421"/>
              <a:gd name="connsiteX7211" fmla="*/ 1148151 w 2746400"/>
              <a:gd name="connsiteY7211" fmla="*/ 223288 h 1833421"/>
              <a:gd name="connsiteX7212" fmla="*/ 1202184 w 2746400"/>
              <a:gd name="connsiteY7212" fmla="*/ 222753 h 1833421"/>
              <a:gd name="connsiteX7213" fmla="*/ 1201553 w 2746400"/>
              <a:gd name="connsiteY7213" fmla="*/ 223135 h 1833421"/>
              <a:gd name="connsiteX7214" fmla="*/ 1202490 w 2746400"/>
              <a:gd name="connsiteY7214" fmla="*/ 224225 h 1833421"/>
              <a:gd name="connsiteX7215" fmla="*/ 1203161 w 2746400"/>
              <a:gd name="connsiteY7215" fmla="*/ 223862 h 1833421"/>
              <a:gd name="connsiteX7216" fmla="*/ 1202184 w 2746400"/>
              <a:gd name="connsiteY7216" fmla="*/ 222753 h 1833421"/>
              <a:gd name="connsiteX7217" fmla="*/ 616716 w 2746400"/>
              <a:gd name="connsiteY7217" fmla="*/ 222180 h 1833421"/>
              <a:gd name="connsiteX7218" fmla="*/ 618150 w 2746400"/>
              <a:gd name="connsiteY7218" fmla="*/ 222907 h 1833421"/>
              <a:gd name="connsiteX7219" fmla="*/ 616563 w 2746400"/>
              <a:gd name="connsiteY7219" fmla="*/ 224666 h 1833421"/>
              <a:gd name="connsiteX7220" fmla="*/ 614783 w 2746400"/>
              <a:gd name="connsiteY7220" fmla="*/ 223824 h 1833421"/>
              <a:gd name="connsiteX7221" fmla="*/ 616716 w 2746400"/>
              <a:gd name="connsiteY7221" fmla="*/ 222180 h 1833421"/>
              <a:gd name="connsiteX7222" fmla="*/ 1038459 w 2746400"/>
              <a:gd name="connsiteY7222" fmla="*/ 222064 h 1833421"/>
              <a:gd name="connsiteX7223" fmla="*/ 1033177 w 2746400"/>
              <a:gd name="connsiteY7223" fmla="*/ 227039 h 1833421"/>
              <a:gd name="connsiteX7224" fmla="*/ 1039473 w 2746400"/>
              <a:gd name="connsiteY7224" fmla="*/ 224455 h 1833421"/>
              <a:gd name="connsiteX7225" fmla="*/ 1038459 w 2746400"/>
              <a:gd name="connsiteY7225" fmla="*/ 222064 h 1833421"/>
              <a:gd name="connsiteX7226" fmla="*/ 768922 w 2746400"/>
              <a:gd name="connsiteY7226" fmla="*/ 221854 h 1833421"/>
              <a:gd name="connsiteX7227" fmla="*/ 769324 w 2746400"/>
              <a:gd name="connsiteY7227" fmla="*/ 223481 h 1833421"/>
              <a:gd name="connsiteX7228" fmla="*/ 764789 w 2746400"/>
              <a:gd name="connsiteY7228" fmla="*/ 224877 h 1833421"/>
              <a:gd name="connsiteX7229" fmla="*/ 764445 w 2746400"/>
              <a:gd name="connsiteY7229" fmla="*/ 222620 h 1833421"/>
              <a:gd name="connsiteX7230" fmla="*/ 768922 w 2746400"/>
              <a:gd name="connsiteY7230" fmla="*/ 221854 h 1833421"/>
              <a:gd name="connsiteX7231" fmla="*/ 1516645 w 2746400"/>
              <a:gd name="connsiteY7231" fmla="*/ 221834 h 1833421"/>
              <a:gd name="connsiteX7232" fmla="*/ 1510887 w 2746400"/>
              <a:gd name="connsiteY7232" fmla="*/ 223441 h 1833421"/>
              <a:gd name="connsiteX7233" fmla="*/ 1511230 w 2746400"/>
              <a:gd name="connsiteY7233" fmla="*/ 224896 h 1833421"/>
              <a:gd name="connsiteX7234" fmla="*/ 1517067 w 2746400"/>
              <a:gd name="connsiteY7234" fmla="*/ 224149 h 1833421"/>
              <a:gd name="connsiteX7235" fmla="*/ 1516645 w 2746400"/>
              <a:gd name="connsiteY7235" fmla="*/ 221834 h 1833421"/>
              <a:gd name="connsiteX7236" fmla="*/ 1605980 w 2746400"/>
              <a:gd name="connsiteY7236" fmla="*/ 221585 h 1833421"/>
              <a:gd name="connsiteX7237" fmla="*/ 1604143 w 2746400"/>
              <a:gd name="connsiteY7237" fmla="*/ 222427 h 1833421"/>
              <a:gd name="connsiteX7238" fmla="*/ 1605770 w 2746400"/>
              <a:gd name="connsiteY7238" fmla="*/ 224169 h 1833421"/>
              <a:gd name="connsiteX7239" fmla="*/ 1607223 w 2746400"/>
              <a:gd name="connsiteY7239" fmla="*/ 223480 h 1833421"/>
              <a:gd name="connsiteX7240" fmla="*/ 1605980 w 2746400"/>
              <a:gd name="connsiteY7240" fmla="*/ 221585 h 1833421"/>
              <a:gd name="connsiteX7241" fmla="*/ 833471 w 2746400"/>
              <a:gd name="connsiteY7241" fmla="*/ 221309 h 1833421"/>
              <a:gd name="connsiteX7242" fmla="*/ 834857 w 2746400"/>
              <a:gd name="connsiteY7242" fmla="*/ 224801 h 1833421"/>
              <a:gd name="connsiteX7243" fmla="*/ 834494 w 2746400"/>
              <a:gd name="connsiteY7243" fmla="*/ 228416 h 1833421"/>
              <a:gd name="connsiteX7244" fmla="*/ 828639 w 2746400"/>
              <a:gd name="connsiteY7244" fmla="*/ 226772 h 1833421"/>
              <a:gd name="connsiteX7245" fmla="*/ 819320 w 2746400"/>
              <a:gd name="connsiteY7245" fmla="*/ 232302 h 1833421"/>
              <a:gd name="connsiteX7246" fmla="*/ 807381 w 2746400"/>
              <a:gd name="connsiteY7246" fmla="*/ 231077 h 1833421"/>
              <a:gd name="connsiteX7247" fmla="*/ 826170 w 2746400"/>
              <a:gd name="connsiteY7247" fmla="*/ 222887 h 1833421"/>
              <a:gd name="connsiteX7248" fmla="*/ 833460 w 2746400"/>
              <a:gd name="connsiteY7248" fmla="*/ 221280 h 1833421"/>
              <a:gd name="connsiteX7249" fmla="*/ 833490 w 2746400"/>
              <a:gd name="connsiteY7249" fmla="*/ 221290 h 1833421"/>
              <a:gd name="connsiteX7250" fmla="*/ 833499 w 2746400"/>
              <a:gd name="connsiteY7250" fmla="*/ 221299 h 1833421"/>
              <a:gd name="connsiteX7251" fmla="*/ 833499 w 2746400"/>
              <a:gd name="connsiteY7251" fmla="*/ 221293 h 1833421"/>
              <a:gd name="connsiteX7252" fmla="*/ 833518 w 2746400"/>
              <a:gd name="connsiteY7252" fmla="*/ 221299 h 1833421"/>
              <a:gd name="connsiteX7253" fmla="*/ 833471 w 2746400"/>
              <a:gd name="connsiteY7253" fmla="*/ 221309 h 1833421"/>
              <a:gd name="connsiteX7254" fmla="*/ 833502 w 2746400"/>
              <a:gd name="connsiteY7254" fmla="*/ 221223 h 1833421"/>
              <a:gd name="connsiteX7255" fmla="*/ 833499 w 2746400"/>
              <a:gd name="connsiteY7255" fmla="*/ 221293 h 1833421"/>
              <a:gd name="connsiteX7256" fmla="*/ 833490 w 2746400"/>
              <a:gd name="connsiteY7256" fmla="*/ 221290 h 1833421"/>
              <a:gd name="connsiteX7257" fmla="*/ 833461 w 2746400"/>
              <a:gd name="connsiteY7257" fmla="*/ 221261 h 1833421"/>
              <a:gd name="connsiteX7258" fmla="*/ 1160799 w 2746400"/>
              <a:gd name="connsiteY7258" fmla="*/ 220073 h 1833421"/>
              <a:gd name="connsiteX7259" fmla="*/ 1160187 w 2746400"/>
              <a:gd name="connsiteY7259" fmla="*/ 220361 h 1833421"/>
              <a:gd name="connsiteX7260" fmla="*/ 1160799 w 2746400"/>
              <a:gd name="connsiteY7260" fmla="*/ 220647 h 1833421"/>
              <a:gd name="connsiteX7261" fmla="*/ 1223958 w 2746400"/>
              <a:gd name="connsiteY7261" fmla="*/ 219978 h 1833421"/>
              <a:gd name="connsiteX7262" fmla="*/ 1223328 w 2746400"/>
              <a:gd name="connsiteY7262" fmla="*/ 220265 h 1833421"/>
              <a:gd name="connsiteX7263" fmla="*/ 1223940 w 2746400"/>
              <a:gd name="connsiteY7263" fmla="*/ 220552 h 1833421"/>
              <a:gd name="connsiteX7264" fmla="*/ 1571067 w 2746400"/>
              <a:gd name="connsiteY7264" fmla="*/ 219658 h 1833421"/>
              <a:gd name="connsiteX7265" fmla="*/ 1566297 w 2746400"/>
              <a:gd name="connsiteY7265" fmla="*/ 221969 h 1833421"/>
              <a:gd name="connsiteX7266" fmla="*/ 1579538 w 2746400"/>
              <a:gd name="connsiteY7266" fmla="*/ 221969 h 1833421"/>
              <a:gd name="connsiteX7267" fmla="*/ 1571067 w 2746400"/>
              <a:gd name="connsiteY7267" fmla="*/ 219658 h 1833421"/>
              <a:gd name="connsiteX7268" fmla="*/ 1093506 w 2746400"/>
              <a:gd name="connsiteY7268" fmla="*/ 219443 h 1833421"/>
              <a:gd name="connsiteX7269" fmla="*/ 1090809 w 2746400"/>
              <a:gd name="connsiteY7269" fmla="*/ 222580 h 1833421"/>
              <a:gd name="connsiteX7270" fmla="*/ 1091496 w 2746400"/>
              <a:gd name="connsiteY7270" fmla="*/ 224149 h 1833421"/>
              <a:gd name="connsiteX7271" fmla="*/ 1094404 w 2746400"/>
              <a:gd name="connsiteY7271" fmla="*/ 222408 h 1833421"/>
              <a:gd name="connsiteX7272" fmla="*/ 1093506 w 2746400"/>
              <a:gd name="connsiteY7272" fmla="*/ 219443 h 1833421"/>
              <a:gd name="connsiteX7273" fmla="*/ 1198875 w 2746400"/>
              <a:gd name="connsiteY7273" fmla="*/ 216381 h 1833421"/>
              <a:gd name="connsiteX7274" fmla="*/ 1198396 w 2746400"/>
              <a:gd name="connsiteY7274" fmla="*/ 216974 h 1833421"/>
              <a:gd name="connsiteX7275" fmla="*/ 1199506 w 2746400"/>
              <a:gd name="connsiteY7275" fmla="*/ 217969 h 1833421"/>
              <a:gd name="connsiteX7276" fmla="*/ 1199928 w 2746400"/>
              <a:gd name="connsiteY7276" fmla="*/ 217358 h 1833421"/>
              <a:gd name="connsiteX7277" fmla="*/ 1198875 w 2746400"/>
              <a:gd name="connsiteY7277" fmla="*/ 216381 h 1833421"/>
              <a:gd name="connsiteX7278" fmla="*/ 1478473 w 2746400"/>
              <a:gd name="connsiteY7278" fmla="*/ 216209 h 1833421"/>
              <a:gd name="connsiteX7279" fmla="*/ 1477824 w 2746400"/>
              <a:gd name="connsiteY7279" fmla="*/ 216381 h 1833421"/>
              <a:gd name="connsiteX7280" fmla="*/ 1478378 w 2746400"/>
              <a:gd name="connsiteY7280" fmla="*/ 216726 h 1833421"/>
              <a:gd name="connsiteX7281" fmla="*/ 840597 w 2746400"/>
              <a:gd name="connsiteY7281" fmla="*/ 214622 h 1833421"/>
              <a:gd name="connsiteX7282" fmla="*/ 833502 w 2746400"/>
              <a:gd name="connsiteY7282" fmla="*/ 221223 h 1833421"/>
              <a:gd name="connsiteX7283" fmla="*/ 833712 w 2746400"/>
              <a:gd name="connsiteY7283" fmla="*/ 216562 h 1833421"/>
              <a:gd name="connsiteX7284" fmla="*/ 840597 w 2746400"/>
              <a:gd name="connsiteY7284" fmla="*/ 214622 h 1833421"/>
              <a:gd name="connsiteX7285" fmla="*/ 1124253 w 2746400"/>
              <a:gd name="connsiteY7285" fmla="*/ 212401 h 1833421"/>
              <a:gd name="connsiteX7286" fmla="*/ 1123104 w 2746400"/>
              <a:gd name="connsiteY7286" fmla="*/ 213243 h 1833421"/>
              <a:gd name="connsiteX7287" fmla="*/ 1125153 w 2746400"/>
              <a:gd name="connsiteY7287" fmla="*/ 218390 h 1833421"/>
              <a:gd name="connsiteX7288" fmla="*/ 1127296 w 2746400"/>
              <a:gd name="connsiteY7288" fmla="*/ 218122 h 1833421"/>
              <a:gd name="connsiteX7289" fmla="*/ 1127200 w 2746400"/>
              <a:gd name="connsiteY7289" fmla="*/ 214870 h 1833421"/>
              <a:gd name="connsiteX7290" fmla="*/ 1124253 w 2746400"/>
              <a:gd name="connsiteY7290" fmla="*/ 212401 h 1833421"/>
              <a:gd name="connsiteX7291" fmla="*/ 1619622 w 2746400"/>
              <a:gd name="connsiteY7291" fmla="*/ 212363 h 1833421"/>
              <a:gd name="connsiteX7292" fmla="*/ 1619565 w 2746400"/>
              <a:gd name="connsiteY7292" fmla="*/ 212918 h 1833421"/>
              <a:gd name="connsiteX7293" fmla="*/ 1620235 w 2746400"/>
              <a:gd name="connsiteY7293" fmla="*/ 212689 h 1833421"/>
              <a:gd name="connsiteX7294" fmla="*/ 652437 w 2746400"/>
              <a:gd name="connsiteY7294" fmla="*/ 211714 h 1833421"/>
              <a:gd name="connsiteX7295" fmla="*/ 633954 w 2746400"/>
              <a:gd name="connsiteY7295" fmla="*/ 217797 h 1833421"/>
              <a:gd name="connsiteX7296" fmla="*/ 652437 w 2746400"/>
              <a:gd name="connsiteY7296" fmla="*/ 211714 h 1833421"/>
              <a:gd name="connsiteX7297" fmla="*/ 2633262 w 2746400"/>
              <a:gd name="connsiteY7297" fmla="*/ 211712 h 1833421"/>
              <a:gd name="connsiteX7298" fmla="*/ 2627962 w 2746400"/>
              <a:gd name="connsiteY7298" fmla="*/ 221318 h 1833421"/>
              <a:gd name="connsiteX7299" fmla="*/ 2633262 w 2746400"/>
              <a:gd name="connsiteY7299" fmla="*/ 211712 h 1833421"/>
              <a:gd name="connsiteX7300" fmla="*/ 658120 w 2746400"/>
              <a:gd name="connsiteY7300" fmla="*/ 211445 h 1833421"/>
              <a:gd name="connsiteX7301" fmla="*/ 658752 w 2746400"/>
              <a:gd name="connsiteY7301" fmla="*/ 211541 h 1833421"/>
              <a:gd name="connsiteX7302" fmla="*/ 658350 w 2746400"/>
              <a:gd name="connsiteY7302" fmla="*/ 212135 h 1833421"/>
              <a:gd name="connsiteX7303" fmla="*/ 953181 w 2746400"/>
              <a:gd name="connsiteY7303" fmla="*/ 211331 h 1833421"/>
              <a:gd name="connsiteX7304" fmla="*/ 953429 w 2746400"/>
              <a:gd name="connsiteY7304" fmla="*/ 212765 h 1833421"/>
              <a:gd name="connsiteX7305" fmla="*/ 954213 w 2746400"/>
              <a:gd name="connsiteY7305" fmla="*/ 212726 h 1833421"/>
              <a:gd name="connsiteX7306" fmla="*/ 953984 w 2746400"/>
              <a:gd name="connsiteY7306" fmla="*/ 211331 h 1833421"/>
              <a:gd name="connsiteX7307" fmla="*/ 953181 w 2746400"/>
              <a:gd name="connsiteY7307" fmla="*/ 211331 h 1833421"/>
              <a:gd name="connsiteX7308" fmla="*/ 1184697 w 2746400"/>
              <a:gd name="connsiteY7308" fmla="*/ 211139 h 1833421"/>
              <a:gd name="connsiteX7309" fmla="*/ 1177597 w 2746400"/>
              <a:gd name="connsiteY7309" fmla="*/ 213434 h 1833421"/>
              <a:gd name="connsiteX7310" fmla="*/ 1166577 w 2746400"/>
              <a:gd name="connsiteY7310" fmla="*/ 218198 h 1833421"/>
              <a:gd name="connsiteX7311" fmla="*/ 1168548 w 2746400"/>
              <a:gd name="connsiteY7311" fmla="*/ 226484 h 1833421"/>
              <a:gd name="connsiteX7312" fmla="*/ 1189443 w 2746400"/>
              <a:gd name="connsiteY7312" fmla="*/ 219404 h 1833421"/>
              <a:gd name="connsiteX7313" fmla="*/ 1189193 w 2746400"/>
              <a:gd name="connsiteY7313" fmla="*/ 218142 h 1833421"/>
              <a:gd name="connsiteX7314" fmla="*/ 1180181 w 2746400"/>
              <a:gd name="connsiteY7314" fmla="*/ 218142 h 1833421"/>
              <a:gd name="connsiteX7315" fmla="*/ 1184697 w 2746400"/>
              <a:gd name="connsiteY7315" fmla="*/ 211139 h 1833421"/>
              <a:gd name="connsiteX7316" fmla="*/ 832388 w 2746400"/>
              <a:gd name="connsiteY7316" fmla="*/ 209474 h 1833421"/>
              <a:gd name="connsiteX7317" fmla="*/ 833307 w 2746400"/>
              <a:gd name="connsiteY7317" fmla="*/ 211349 h 1833421"/>
              <a:gd name="connsiteX7318" fmla="*/ 831260 w 2746400"/>
              <a:gd name="connsiteY7318" fmla="*/ 212593 h 1833421"/>
              <a:gd name="connsiteX7319" fmla="*/ 830513 w 2746400"/>
              <a:gd name="connsiteY7319" fmla="*/ 211120 h 1833421"/>
              <a:gd name="connsiteX7320" fmla="*/ 832388 w 2746400"/>
              <a:gd name="connsiteY7320" fmla="*/ 209474 h 1833421"/>
              <a:gd name="connsiteX7321" fmla="*/ 1269955 w 2746400"/>
              <a:gd name="connsiteY7321" fmla="*/ 208574 h 1833421"/>
              <a:gd name="connsiteX7322" fmla="*/ 1269267 w 2746400"/>
              <a:gd name="connsiteY7322" fmla="*/ 208804 h 1833421"/>
              <a:gd name="connsiteX7323" fmla="*/ 1269860 w 2746400"/>
              <a:gd name="connsiteY7323" fmla="*/ 209187 h 1833421"/>
              <a:gd name="connsiteX7324" fmla="*/ 1136518 w 2746400"/>
              <a:gd name="connsiteY7324" fmla="*/ 207848 h 1833421"/>
              <a:gd name="connsiteX7325" fmla="*/ 1134968 w 2746400"/>
              <a:gd name="connsiteY7325" fmla="*/ 209301 h 1833421"/>
              <a:gd name="connsiteX7326" fmla="*/ 1138145 w 2746400"/>
              <a:gd name="connsiteY7326" fmla="*/ 212689 h 1833421"/>
              <a:gd name="connsiteX7327" fmla="*/ 1140057 w 2746400"/>
              <a:gd name="connsiteY7327" fmla="*/ 211157 h 1833421"/>
              <a:gd name="connsiteX7328" fmla="*/ 1136518 w 2746400"/>
              <a:gd name="connsiteY7328" fmla="*/ 207848 h 1833421"/>
              <a:gd name="connsiteX7329" fmla="*/ 1191873 w 2746400"/>
              <a:gd name="connsiteY7329" fmla="*/ 207695 h 1833421"/>
              <a:gd name="connsiteX7330" fmla="*/ 1192140 w 2746400"/>
              <a:gd name="connsiteY7330" fmla="*/ 208403 h 1833421"/>
              <a:gd name="connsiteX7331" fmla="*/ 1192522 w 2746400"/>
              <a:gd name="connsiteY7331" fmla="*/ 207752 h 1833421"/>
              <a:gd name="connsiteX7332" fmla="*/ 1119375 w 2746400"/>
              <a:gd name="connsiteY7332" fmla="*/ 207503 h 1833421"/>
              <a:gd name="connsiteX7333" fmla="*/ 1114266 w 2746400"/>
              <a:gd name="connsiteY7333" fmla="*/ 208268 h 1833421"/>
              <a:gd name="connsiteX7334" fmla="*/ 1114494 w 2746400"/>
              <a:gd name="connsiteY7334" fmla="*/ 210718 h 1833421"/>
              <a:gd name="connsiteX7335" fmla="*/ 1119585 w 2746400"/>
              <a:gd name="connsiteY7335" fmla="*/ 209972 h 1833421"/>
              <a:gd name="connsiteX7336" fmla="*/ 1119375 w 2746400"/>
              <a:gd name="connsiteY7336" fmla="*/ 207503 h 1833421"/>
              <a:gd name="connsiteX7337" fmla="*/ 1081662 w 2746400"/>
              <a:gd name="connsiteY7337" fmla="*/ 207369 h 1833421"/>
              <a:gd name="connsiteX7338" fmla="*/ 1082179 w 2746400"/>
              <a:gd name="connsiteY7338" fmla="*/ 207905 h 1833421"/>
              <a:gd name="connsiteX7339" fmla="*/ 1082715 w 2746400"/>
              <a:gd name="connsiteY7339" fmla="*/ 208421 h 1833421"/>
              <a:gd name="connsiteX7340" fmla="*/ 1082198 w 2746400"/>
              <a:gd name="connsiteY7340" fmla="*/ 207887 h 1833421"/>
              <a:gd name="connsiteX7341" fmla="*/ 1587249 w 2746400"/>
              <a:gd name="connsiteY7341" fmla="*/ 206604 h 1833421"/>
              <a:gd name="connsiteX7342" fmla="*/ 1585431 w 2746400"/>
              <a:gd name="connsiteY7342" fmla="*/ 207254 h 1833421"/>
              <a:gd name="connsiteX7343" fmla="*/ 1586731 w 2746400"/>
              <a:gd name="connsiteY7343" fmla="*/ 208268 h 1833421"/>
              <a:gd name="connsiteX7344" fmla="*/ 1588205 w 2746400"/>
              <a:gd name="connsiteY7344" fmla="*/ 207809 h 1833421"/>
              <a:gd name="connsiteX7345" fmla="*/ 1587249 w 2746400"/>
              <a:gd name="connsiteY7345" fmla="*/ 206604 h 1833421"/>
              <a:gd name="connsiteX7346" fmla="*/ 1281512 w 2746400"/>
              <a:gd name="connsiteY7346" fmla="*/ 206432 h 1833421"/>
              <a:gd name="connsiteX7347" fmla="*/ 1281187 w 2746400"/>
              <a:gd name="connsiteY7347" fmla="*/ 207026 h 1833421"/>
              <a:gd name="connsiteX7348" fmla="*/ 1282698 w 2746400"/>
              <a:gd name="connsiteY7348" fmla="*/ 207369 h 1833421"/>
              <a:gd name="connsiteX7349" fmla="*/ 1283025 w 2746400"/>
              <a:gd name="connsiteY7349" fmla="*/ 206776 h 1833421"/>
              <a:gd name="connsiteX7350" fmla="*/ 1281512 w 2746400"/>
              <a:gd name="connsiteY7350" fmla="*/ 206432 h 1833421"/>
              <a:gd name="connsiteX7351" fmla="*/ 1159747 w 2746400"/>
              <a:gd name="connsiteY7351" fmla="*/ 205991 h 1833421"/>
              <a:gd name="connsiteX7352" fmla="*/ 1156800 w 2746400"/>
              <a:gd name="connsiteY7352" fmla="*/ 207905 h 1833421"/>
              <a:gd name="connsiteX7353" fmla="*/ 1145205 w 2746400"/>
              <a:gd name="connsiteY7353" fmla="*/ 208096 h 1833421"/>
              <a:gd name="connsiteX7354" fmla="*/ 1156800 w 2746400"/>
              <a:gd name="connsiteY7354" fmla="*/ 207905 h 1833421"/>
              <a:gd name="connsiteX7355" fmla="*/ 1160226 w 2746400"/>
              <a:gd name="connsiteY7355" fmla="*/ 207216 h 1833421"/>
              <a:gd name="connsiteX7356" fmla="*/ 1159747 w 2746400"/>
              <a:gd name="connsiteY7356" fmla="*/ 205991 h 1833421"/>
              <a:gd name="connsiteX7357" fmla="*/ 999914 w 2746400"/>
              <a:gd name="connsiteY7357" fmla="*/ 205963 h 1833421"/>
              <a:gd name="connsiteX7358" fmla="*/ 999943 w 2746400"/>
              <a:gd name="connsiteY7358" fmla="*/ 205991 h 1833421"/>
              <a:gd name="connsiteX7359" fmla="*/ 999941 w 2746400"/>
              <a:gd name="connsiteY7359" fmla="*/ 205991 h 1833421"/>
              <a:gd name="connsiteX7360" fmla="*/ 999904 w 2746400"/>
              <a:gd name="connsiteY7360" fmla="*/ 205973 h 1833421"/>
              <a:gd name="connsiteX7361" fmla="*/ 999904 w 2746400"/>
              <a:gd name="connsiteY7361" fmla="*/ 205954 h 1833421"/>
              <a:gd name="connsiteX7362" fmla="*/ 999915 w 2746400"/>
              <a:gd name="connsiteY7362" fmla="*/ 205963 h 1833421"/>
              <a:gd name="connsiteX7363" fmla="*/ 999914 w 2746400"/>
              <a:gd name="connsiteY7363" fmla="*/ 205963 h 1833421"/>
              <a:gd name="connsiteX7364" fmla="*/ 999944 w 2746400"/>
              <a:gd name="connsiteY7364" fmla="*/ 205931 h 1833421"/>
              <a:gd name="connsiteX7365" fmla="*/ 999943 w 2746400"/>
              <a:gd name="connsiteY7365" fmla="*/ 205988 h 1833421"/>
              <a:gd name="connsiteX7366" fmla="*/ 999915 w 2746400"/>
              <a:gd name="connsiteY7366" fmla="*/ 205963 h 1833421"/>
              <a:gd name="connsiteX7367" fmla="*/ 1602478 w 2746400"/>
              <a:gd name="connsiteY7367" fmla="*/ 205130 h 1833421"/>
              <a:gd name="connsiteX7368" fmla="*/ 1601656 w 2746400"/>
              <a:gd name="connsiteY7368" fmla="*/ 206221 h 1833421"/>
              <a:gd name="connsiteX7369" fmla="*/ 1602115 w 2746400"/>
              <a:gd name="connsiteY7369" fmla="*/ 206795 h 1833421"/>
              <a:gd name="connsiteX7370" fmla="*/ 1603378 w 2746400"/>
              <a:gd name="connsiteY7370" fmla="*/ 206165 h 1833421"/>
              <a:gd name="connsiteX7371" fmla="*/ 1602478 w 2746400"/>
              <a:gd name="connsiteY7371" fmla="*/ 205130 h 1833421"/>
              <a:gd name="connsiteX7372" fmla="*/ 1140212 w 2746400"/>
              <a:gd name="connsiteY7372" fmla="*/ 203906 h 1833421"/>
              <a:gd name="connsiteX7373" fmla="*/ 1140516 w 2746400"/>
              <a:gd name="connsiteY7373" fmla="*/ 204538 h 1833421"/>
              <a:gd name="connsiteX7374" fmla="*/ 1140843 w 2746400"/>
              <a:gd name="connsiteY7374" fmla="*/ 203925 h 1833421"/>
              <a:gd name="connsiteX7375" fmla="*/ 1536678 w 2746400"/>
              <a:gd name="connsiteY7375" fmla="*/ 203638 h 1833421"/>
              <a:gd name="connsiteX7376" fmla="*/ 1534917 w 2746400"/>
              <a:gd name="connsiteY7376" fmla="*/ 206260 h 1833421"/>
              <a:gd name="connsiteX7377" fmla="*/ 1536315 w 2746400"/>
              <a:gd name="connsiteY7377" fmla="*/ 207254 h 1833421"/>
              <a:gd name="connsiteX7378" fmla="*/ 1537692 w 2746400"/>
              <a:gd name="connsiteY7378" fmla="*/ 206470 h 1833421"/>
              <a:gd name="connsiteX7379" fmla="*/ 1536678 w 2746400"/>
              <a:gd name="connsiteY7379" fmla="*/ 203638 h 1833421"/>
              <a:gd name="connsiteX7380" fmla="*/ 1547106 w 2746400"/>
              <a:gd name="connsiteY7380" fmla="*/ 203485 h 1833421"/>
              <a:gd name="connsiteX7381" fmla="*/ 1547106 w 2746400"/>
              <a:gd name="connsiteY7381" fmla="*/ 211646 h 1833421"/>
              <a:gd name="connsiteX7382" fmla="*/ 1547068 w 2746400"/>
              <a:gd name="connsiteY7382" fmla="*/ 211712 h 1833421"/>
              <a:gd name="connsiteX7383" fmla="*/ 1546919 w 2746400"/>
              <a:gd name="connsiteY7383" fmla="*/ 211775 h 1833421"/>
              <a:gd name="connsiteX7384" fmla="*/ 1541959 w 2746400"/>
              <a:gd name="connsiteY7384" fmla="*/ 212440 h 1833421"/>
              <a:gd name="connsiteX7385" fmla="*/ 1542284 w 2746400"/>
              <a:gd name="connsiteY7385" fmla="*/ 213722 h 1833421"/>
              <a:gd name="connsiteX7386" fmla="*/ 1546919 w 2746400"/>
              <a:gd name="connsiteY7386" fmla="*/ 211775 h 1833421"/>
              <a:gd name="connsiteX7387" fmla="*/ 1547106 w 2746400"/>
              <a:gd name="connsiteY7387" fmla="*/ 211751 h 1833421"/>
              <a:gd name="connsiteX7388" fmla="*/ 1547106 w 2746400"/>
              <a:gd name="connsiteY7388" fmla="*/ 211646 h 1833421"/>
              <a:gd name="connsiteX7389" fmla="*/ 1548953 w 2746400"/>
              <a:gd name="connsiteY7389" fmla="*/ 208381 h 1833421"/>
              <a:gd name="connsiteX7390" fmla="*/ 1547106 w 2746400"/>
              <a:gd name="connsiteY7390" fmla="*/ 203485 h 1833421"/>
              <a:gd name="connsiteX7391" fmla="*/ 999981 w 2746400"/>
              <a:gd name="connsiteY7391" fmla="*/ 202625 h 1833421"/>
              <a:gd name="connsiteX7392" fmla="*/ 1002276 w 2746400"/>
              <a:gd name="connsiteY7392" fmla="*/ 203390 h 1833421"/>
              <a:gd name="connsiteX7393" fmla="*/ 999944 w 2746400"/>
              <a:gd name="connsiteY7393" fmla="*/ 205931 h 1833421"/>
              <a:gd name="connsiteX7394" fmla="*/ 1113807 w 2746400"/>
              <a:gd name="connsiteY7394" fmla="*/ 201744 h 1833421"/>
              <a:gd name="connsiteX7395" fmla="*/ 1113405 w 2746400"/>
              <a:gd name="connsiteY7395" fmla="*/ 202337 h 1833421"/>
              <a:gd name="connsiteX7396" fmla="*/ 1114037 w 2746400"/>
              <a:gd name="connsiteY7396" fmla="*/ 202433 h 1833421"/>
              <a:gd name="connsiteX7397" fmla="*/ 2662957 w 2746400"/>
              <a:gd name="connsiteY7397" fmla="*/ 201629 h 1833421"/>
              <a:gd name="connsiteX7398" fmla="*/ 2662441 w 2746400"/>
              <a:gd name="connsiteY7398" fmla="*/ 202165 h 1833421"/>
              <a:gd name="connsiteX7399" fmla="*/ 2662404 w 2746400"/>
              <a:gd name="connsiteY7399" fmla="*/ 202147 h 1833421"/>
              <a:gd name="connsiteX7400" fmla="*/ 2662441 w 2746400"/>
              <a:gd name="connsiteY7400" fmla="*/ 202185 h 1833421"/>
              <a:gd name="connsiteX7401" fmla="*/ 2655516 w 2746400"/>
              <a:gd name="connsiteY7401" fmla="*/ 209245 h 1833421"/>
              <a:gd name="connsiteX7402" fmla="*/ 2662403 w 2746400"/>
              <a:gd name="connsiteY7402" fmla="*/ 202146 h 1833421"/>
              <a:gd name="connsiteX7403" fmla="*/ 2662402 w 2746400"/>
              <a:gd name="connsiteY7403" fmla="*/ 202146 h 1833421"/>
              <a:gd name="connsiteX7404" fmla="*/ 1147462 w 2746400"/>
              <a:gd name="connsiteY7404" fmla="*/ 200921 h 1833421"/>
              <a:gd name="connsiteX7405" fmla="*/ 1146774 w 2746400"/>
              <a:gd name="connsiteY7405" fmla="*/ 201170 h 1833421"/>
              <a:gd name="connsiteX7406" fmla="*/ 1147406 w 2746400"/>
              <a:gd name="connsiteY7406" fmla="*/ 201533 h 1833421"/>
              <a:gd name="connsiteX7407" fmla="*/ 1590941 w 2746400"/>
              <a:gd name="connsiteY7407" fmla="*/ 200844 h 1833421"/>
              <a:gd name="connsiteX7408" fmla="*/ 1590883 w 2746400"/>
              <a:gd name="connsiteY7408" fmla="*/ 201476 h 1833421"/>
              <a:gd name="connsiteX7409" fmla="*/ 1591572 w 2746400"/>
              <a:gd name="connsiteY7409" fmla="*/ 201227 h 1833421"/>
              <a:gd name="connsiteX7410" fmla="*/ 1395204 w 2746400"/>
              <a:gd name="connsiteY7410" fmla="*/ 200711 h 1833421"/>
              <a:gd name="connsiteX7411" fmla="*/ 1394075 w 2746400"/>
              <a:gd name="connsiteY7411" fmla="*/ 201285 h 1833421"/>
              <a:gd name="connsiteX7412" fmla="*/ 1394725 w 2746400"/>
              <a:gd name="connsiteY7412" fmla="*/ 201668 h 1833421"/>
              <a:gd name="connsiteX7413" fmla="*/ 1395836 w 2746400"/>
              <a:gd name="connsiteY7413" fmla="*/ 201074 h 1833421"/>
              <a:gd name="connsiteX7414" fmla="*/ 1395204 w 2746400"/>
              <a:gd name="connsiteY7414" fmla="*/ 200711 h 1833421"/>
              <a:gd name="connsiteX7415" fmla="*/ 2539186 w 2746400"/>
              <a:gd name="connsiteY7415" fmla="*/ 200264 h 1833421"/>
              <a:gd name="connsiteX7416" fmla="*/ 2532123 w 2746400"/>
              <a:gd name="connsiteY7416" fmla="*/ 203734 h 1833421"/>
              <a:gd name="connsiteX7417" fmla="*/ 2546493 w 2746400"/>
              <a:gd name="connsiteY7417" fmla="*/ 202547 h 1833421"/>
              <a:gd name="connsiteX7418" fmla="*/ 2539186 w 2746400"/>
              <a:gd name="connsiteY7418" fmla="*/ 200264 h 1833421"/>
              <a:gd name="connsiteX7419" fmla="*/ 694473 w 2746400"/>
              <a:gd name="connsiteY7419" fmla="*/ 200061 h 1833421"/>
              <a:gd name="connsiteX7420" fmla="*/ 694416 w 2746400"/>
              <a:gd name="connsiteY7420" fmla="*/ 203045 h 1833421"/>
              <a:gd name="connsiteX7421" fmla="*/ 665409 w 2746400"/>
              <a:gd name="connsiteY7421" fmla="*/ 210565 h 1833421"/>
              <a:gd name="connsiteX7422" fmla="*/ 694473 w 2746400"/>
              <a:gd name="connsiteY7422" fmla="*/ 200061 h 1833421"/>
              <a:gd name="connsiteX7423" fmla="*/ 2569816 w 2746400"/>
              <a:gd name="connsiteY7423" fmla="*/ 199927 h 1833421"/>
              <a:gd name="connsiteX7424" fmla="*/ 2571882 w 2746400"/>
              <a:gd name="connsiteY7424" fmla="*/ 201286 h 1833421"/>
              <a:gd name="connsiteX7425" fmla="*/ 2570868 w 2746400"/>
              <a:gd name="connsiteY7425" fmla="*/ 203045 h 1833421"/>
              <a:gd name="connsiteX7426" fmla="*/ 2569069 w 2746400"/>
              <a:gd name="connsiteY7426" fmla="*/ 201419 h 1833421"/>
              <a:gd name="connsiteX7427" fmla="*/ 2569816 w 2746400"/>
              <a:gd name="connsiteY7427" fmla="*/ 199927 h 1833421"/>
              <a:gd name="connsiteX7428" fmla="*/ 1230273 w 2746400"/>
              <a:gd name="connsiteY7428" fmla="*/ 199601 h 1833421"/>
              <a:gd name="connsiteX7429" fmla="*/ 1228839 w 2746400"/>
              <a:gd name="connsiteY7429" fmla="*/ 200960 h 1833421"/>
              <a:gd name="connsiteX7430" fmla="*/ 1230923 w 2746400"/>
              <a:gd name="connsiteY7430" fmla="*/ 202510 h 1833421"/>
              <a:gd name="connsiteX7431" fmla="*/ 1232473 w 2746400"/>
              <a:gd name="connsiteY7431" fmla="*/ 202012 h 1833421"/>
              <a:gd name="connsiteX7432" fmla="*/ 1230273 w 2746400"/>
              <a:gd name="connsiteY7432" fmla="*/ 199601 h 1833421"/>
              <a:gd name="connsiteX7433" fmla="*/ 1419178 w 2746400"/>
              <a:gd name="connsiteY7433" fmla="*/ 198950 h 1833421"/>
              <a:gd name="connsiteX7434" fmla="*/ 1418470 w 2746400"/>
              <a:gd name="connsiteY7434" fmla="*/ 199180 h 1833421"/>
              <a:gd name="connsiteX7435" fmla="*/ 1419083 w 2746400"/>
              <a:gd name="connsiteY7435" fmla="*/ 199582 h 1833421"/>
              <a:gd name="connsiteX7436" fmla="*/ 1166004 w 2746400"/>
              <a:gd name="connsiteY7436" fmla="*/ 198855 h 1833421"/>
              <a:gd name="connsiteX7437" fmla="*/ 1164510 w 2746400"/>
              <a:gd name="connsiteY7437" fmla="*/ 199142 h 1833421"/>
              <a:gd name="connsiteX7438" fmla="*/ 1164798 w 2746400"/>
              <a:gd name="connsiteY7438" fmla="*/ 199735 h 1833421"/>
              <a:gd name="connsiteX7439" fmla="*/ 1166271 w 2746400"/>
              <a:gd name="connsiteY7439" fmla="*/ 199448 h 1833421"/>
              <a:gd name="connsiteX7440" fmla="*/ 1166004 w 2746400"/>
              <a:gd name="connsiteY7440" fmla="*/ 198855 h 1833421"/>
              <a:gd name="connsiteX7441" fmla="*/ 923733 w 2746400"/>
              <a:gd name="connsiteY7441" fmla="*/ 198108 h 1833421"/>
              <a:gd name="connsiteX7442" fmla="*/ 922738 w 2746400"/>
              <a:gd name="connsiteY7442" fmla="*/ 202146 h 1833421"/>
              <a:gd name="connsiteX7443" fmla="*/ 924881 w 2746400"/>
              <a:gd name="connsiteY7443" fmla="*/ 202376 h 1833421"/>
              <a:gd name="connsiteX7444" fmla="*/ 925054 w 2746400"/>
              <a:gd name="connsiteY7444" fmla="*/ 198319 h 1833421"/>
              <a:gd name="connsiteX7445" fmla="*/ 923733 w 2746400"/>
              <a:gd name="connsiteY7445" fmla="*/ 198108 h 1833421"/>
              <a:gd name="connsiteX7446" fmla="*/ 1676449 w 2746400"/>
              <a:gd name="connsiteY7446" fmla="*/ 196769 h 1833421"/>
              <a:gd name="connsiteX7447" fmla="*/ 1675245 w 2746400"/>
              <a:gd name="connsiteY7447" fmla="*/ 197439 h 1833421"/>
              <a:gd name="connsiteX7448" fmla="*/ 1675932 w 2746400"/>
              <a:gd name="connsiteY7448" fmla="*/ 197897 h 1833421"/>
              <a:gd name="connsiteX7449" fmla="*/ 1677120 w 2746400"/>
              <a:gd name="connsiteY7449" fmla="*/ 197189 h 1833421"/>
              <a:gd name="connsiteX7450" fmla="*/ 1676449 w 2746400"/>
              <a:gd name="connsiteY7450" fmla="*/ 196769 h 1833421"/>
              <a:gd name="connsiteX7451" fmla="*/ 1286736 w 2746400"/>
              <a:gd name="connsiteY7451" fmla="*/ 195181 h 1833421"/>
              <a:gd name="connsiteX7452" fmla="*/ 1286736 w 2746400"/>
              <a:gd name="connsiteY7452" fmla="*/ 195717 h 1833421"/>
              <a:gd name="connsiteX7453" fmla="*/ 1287330 w 2746400"/>
              <a:gd name="connsiteY7453" fmla="*/ 195449 h 1833421"/>
              <a:gd name="connsiteX7454" fmla="*/ 1461407 w 2746400"/>
              <a:gd name="connsiteY7454" fmla="*/ 194971 h 1833421"/>
              <a:gd name="connsiteX7455" fmla="*/ 1461081 w 2746400"/>
              <a:gd name="connsiteY7455" fmla="*/ 195583 h 1833421"/>
              <a:gd name="connsiteX7456" fmla="*/ 1462631 w 2746400"/>
              <a:gd name="connsiteY7456" fmla="*/ 195965 h 1833421"/>
              <a:gd name="connsiteX7457" fmla="*/ 1462938 w 2746400"/>
              <a:gd name="connsiteY7457" fmla="*/ 195335 h 1833421"/>
              <a:gd name="connsiteX7458" fmla="*/ 1461407 w 2746400"/>
              <a:gd name="connsiteY7458" fmla="*/ 194971 h 1833421"/>
              <a:gd name="connsiteX7459" fmla="*/ 1430161 w 2746400"/>
              <a:gd name="connsiteY7459" fmla="*/ 194856 h 1833421"/>
              <a:gd name="connsiteX7460" fmla="*/ 1426908 w 2746400"/>
              <a:gd name="connsiteY7460" fmla="*/ 195104 h 1833421"/>
              <a:gd name="connsiteX7461" fmla="*/ 1426947 w 2746400"/>
              <a:gd name="connsiteY7461" fmla="*/ 195927 h 1833421"/>
              <a:gd name="connsiteX7462" fmla="*/ 1430219 w 2746400"/>
              <a:gd name="connsiteY7462" fmla="*/ 195908 h 1833421"/>
              <a:gd name="connsiteX7463" fmla="*/ 1430161 w 2746400"/>
              <a:gd name="connsiteY7463" fmla="*/ 194856 h 1833421"/>
              <a:gd name="connsiteX7464" fmla="*/ 2643288 w 2746400"/>
              <a:gd name="connsiteY7464" fmla="*/ 194492 h 1833421"/>
              <a:gd name="connsiteX7465" fmla="*/ 2641356 w 2746400"/>
              <a:gd name="connsiteY7465" fmla="*/ 198606 h 1833421"/>
              <a:gd name="connsiteX7466" fmla="*/ 2638582 w 2746400"/>
              <a:gd name="connsiteY7466" fmla="*/ 199238 h 1833421"/>
              <a:gd name="connsiteX7467" fmla="*/ 2643288 w 2746400"/>
              <a:gd name="connsiteY7467" fmla="*/ 194492 h 1833421"/>
              <a:gd name="connsiteX7468" fmla="*/ 714890 w 2746400"/>
              <a:gd name="connsiteY7468" fmla="*/ 194339 h 1833421"/>
              <a:gd name="connsiteX7469" fmla="*/ 703659 w 2746400"/>
              <a:gd name="connsiteY7469" fmla="*/ 198110 h 1833421"/>
              <a:gd name="connsiteX7470" fmla="*/ 703295 w 2746400"/>
              <a:gd name="connsiteY7470" fmla="*/ 195411 h 1833421"/>
              <a:gd name="connsiteX7471" fmla="*/ 714890 w 2746400"/>
              <a:gd name="connsiteY7471" fmla="*/ 194339 h 1833421"/>
              <a:gd name="connsiteX7472" fmla="*/ 984062 w 2746400"/>
              <a:gd name="connsiteY7472" fmla="*/ 194167 h 1833421"/>
              <a:gd name="connsiteX7473" fmla="*/ 984598 w 2746400"/>
              <a:gd name="connsiteY7473" fmla="*/ 194511 h 1833421"/>
              <a:gd name="connsiteX7474" fmla="*/ 984658 w 2746400"/>
              <a:gd name="connsiteY7474" fmla="*/ 194513 h 1833421"/>
              <a:gd name="connsiteX7475" fmla="*/ 990868 w 2746400"/>
              <a:gd name="connsiteY7475" fmla="*/ 205391 h 1833421"/>
              <a:gd name="connsiteX7476" fmla="*/ 999941 w 2746400"/>
              <a:gd name="connsiteY7476" fmla="*/ 205991 h 1833421"/>
              <a:gd name="connsiteX7477" fmla="*/ 999943 w 2746400"/>
              <a:gd name="connsiteY7477" fmla="*/ 205993 h 1833421"/>
              <a:gd name="connsiteX7478" fmla="*/ 999943 w 2746400"/>
              <a:gd name="connsiteY7478" fmla="*/ 205991 h 1833421"/>
              <a:gd name="connsiteX7479" fmla="*/ 999943 w 2746400"/>
              <a:gd name="connsiteY7479" fmla="*/ 205988 h 1833421"/>
              <a:gd name="connsiteX7480" fmla="*/ 1010463 w 2746400"/>
              <a:gd name="connsiteY7480" fmla="*/ 215150 h 1833421"/>
              <a:gd name="connsiteX7481" fmla="*/ 1023936 w 2746400"/>
              <a:gd name="connsiteY7481" fmla="*/ 220400 h 1833421"/>
              <a:gd name="connsiteX7482" fmla="*/ 1022883 w 2746400"/>
              <a:gd name="connsiteY7482" fmla="*/ 207887 h 1833421"/>
              <a:gd name="connsiteX7483" fmla="*/ 1026346 w 2746400"/>
              <a:gd name="connsiteY7483" fmla="*/ 207216 h 1833421"/>
              <a:gd name="connsiteX7484" fmla="*/ 1025869 w 2746400"/>
              <a:gd name="connsiteY7484" fmla="*/ 205991 h 1833421"/>
              <a:gd name="connsiteX7485" fmla="*/ 1022883 w 2746400"/>
              <a:gd name="connsiteY7485" fmla="*/ 207887 h 1833421"/>
              <a:gd name="connsiteX7486" fmla="*/ 1007730 w 2746400"/>
              <a:gd name="connsiteY7486" fmla="*/ 205762 h 1833421"/>
              <a:gd name="connsiteX7487" fmla="*/ 1005300 w 2746400"/>
              <a:gd name="connsiteY7487" fmla="*/ 200194 h 1833421"/>
              <a:gd name="connsiteX7488" fmla="*/ 1000038 w 2746400"/>
              <a:gd name="connsiteY7488" fmla="*/ 194194 h 1833421"/>
              <a:gd name="connsiteX7489" fmla="*/ 991734 w 2746400"/>
              <a:gd name="connsiteY7489" fmla="*/ 194664 h 1833421"/>
              <a:gd name="connsiteX7490" fmla="*/ 984658 w 2746400"/>
              <a:gd name="connsiteY7490" fmla="*/ 194513 h 1833421"/>
              <a:gd name="connsiteX7491" fmla="*/ 984636 w 2746400"/>
              <a:gd name="connsiteY7491" fmla="*/ 194474 h 1833421"/>
              <a:gd name="connsiteX7492" fmla="*/ 984062 w 2746400"/>
              <a:gd name="connsiteY7492" fmla="*/ 194167 h 1833421"/>
              <a:gd name="connsiteX7493" fmla="*/ 1454519 w 2746400"/>
              <a:gd name="connsiteY7493" fmla="*/ 193058 h 1833421"/>
              <a:gd name="connsiteX7494" fmla="*/ 1453333 w 2746400"/>
              <a:gd name="connsiteY7494" fmla="*/ 193745 h 1833421"/>
              <a:gd name="connsiteX7495" fmla="*/ 1454002 w 2746400"/>
              <a:gd name="connsiteY7495" fmla="*/ 194167 h 1833421"/>
              <a:gd name="connsiteX7496" fmla="*/ 1455188 w 2746400"/>
              <a:gd name="connsiteY7496" fmla="*/ 193459 h 1833421"/>
              <a:gd name="connsiteX7497" fmla="*/ 1454519 w 2746400"/>
              <a:gd name="connsiteY7497" fmla="*/ 193058 h 1833421"/>
              <a:gd name="connsiteX7498" fmla="*/ 720955 w 2746400"/>
              <a:gd name="connsiteY7498" fmla="*/ 193039 h 1833421"/>
              <a:gd name="connsiteX7499" fmla="*/ 722524 w 2746400"/>
              <a:gd name="connsiteY7499" fmla="*/ 193421 h 1833421"/>
              <a:gd name="connsiteX7500" fmla="*/ 722199 w 2746400"/>
              <a:gd name="connsiteY7500" fmla="*/ 194072 h 1833421"/>
              <a:gd name="connsiteX7501" fmla="*/ 720630 w 2746400"/>
              <a:gd name="connsiteY7501" fmla="*/ 193689 h 1833421"/>
              <a:gd name="connsiteX7502" fmla="*/ 720955 w 2746400"/>
              <a:gd name="connsiteY7502" fmla="*/ 193039 h 1833421"/>
              <a:gd name="connsiteX7503" fmla="*/ 2645192 w 2746400"/>
              <a:gd name="connsiteY7503" fmla="*/ 192570 h 1833421"/>
              <a:gd name="connsiteX7504" fmla="*/ 2645221 w 2746400"/>
              <a:gd name="connsiteY7504" fmla="*/ 192599 h 1833421"/>
              <a:gd name="connsiteX7505" fmla="*/ 2645228 w 2746400"/>
              <a:gd name="connsiteY7505" fmla="*/ 192586 h 1833421"/>
              <a:gd name="connsiteX7506" fmla="*/ 2645240 w 2746400"/>
              <a:gd name="connsiteY7506" fmla="*/ 192599 h 1833421"/>
              <a:gd name="connsiteX7507" fmla="*/ 2643307 w 2746400"/>
              <a:gd name="connsiteY7507" fmla="*/ 194511 h 1833421"/>
              <a:gd name="connsiteX7508" fmla="*/ 2643288 w 2746400"/>
              <a:gd name="connsiteY7508" fmla="*/ 194492 h 1833421"/>
              <a:gd name="connsiteX7509" fmla="*/ 2645527 w 2746400"/>
              <a:gd name="connsiteY7509" fmla="*/ 192025 h 1833421"/>
              <a:gd name="connsiteX7510" fmla="*/ 2645228 w 2746400"/>
              <a:gd name="connsiteY7510" fmla="*/ 192586 h 1833421"/>
              <a:gd name="connsiteX7511" fmla="*/ 2645202 w 2746400"/>
              <a:gd name="connsiteY7511" fmla="*/ 192560 h 1833421"/>
              <a:gd name="connsiteX7512" fmla="*/ 2645192 w 2746400"/>
              <a:gd name="connsiteY7512" fmla="*/ 192570 h 1833421"/>
              <a:gd name="connsiteX7513" fmla="*/ 2645182 w 2746400"/>
              <a:gd name="connsiteY7513" fmla="*/ 192560 h 1833421"/>
              <a:gd name="connsiteX7514" fmla="*/ 2645527 w 2746400"/>
              <a:gd name="connsiteY7514" fmla="*/ 192025 h 1833421"/>
              <a:gd name="connsiteX7515" fmla="*/ 795021 w 2746400"/>
              <a:gd name="connsiteY7515" fmla="*/ 191279 h 1833421"/>
              <a:gd name="connsiteX7516" fmla="*/ 795633 w 2746400"/>
              <a:gd name="connsiteY7516" fmla="*/ 191699 h 1833421"/>
              <a:gd name="connsiteX7517" fmla="*/ 794925 w 2746400"/>
              <a:gd name="connsiteY7517" fmla="*/ 191948 h 1833421"/>
              <a:gd name="connsiteX7518" fmla="*/ 728513 w 2746400"/>
              <a:gd name="connsiteY7518" fmla="*/ 191144 h 1833421"/>
              <a:gd name="connsiteX7519" fmla="*/ 731823 w 2746400"/>
              <a:gd name="connsiteY7519" fmla="*/ 191144 h 1833421"/>
              <a:gd name="connsiteX7520" fmla="*/ 731899 w 2746400"/>
              <a:gd name="connsiteY7520" fmla="*/ 192063 h 1833421"/>
              <a:gd name="connsiteX7521" fmla="*/ 728801 w 2746400"/>
              <a:gd name="connsiteY7521" fmla="*/ 192464 h 1833421"/>
              <a:gd name="connsiteX7522" fmla="*/ 728513 w 2746400"/>
              <a:gd name="connsiteY7522" fmla="*/ 191144 h 1833421"/>
              <a:gd name="connsiteX7523" fmla="*/ 1521601 w 2746400"/>
              <a:gd name="connsiteY7523" fmla="*/ 190359 h 1833421"/>
              <a:gd name="connsiteX7524" fmla="*/ 1520587 w 2746400"/>
              <a:gd name="connsiteY7524" fmla="*/ 192158 h 1833421"/>
              <a:gd name="connsiteX7525" fmla="*/ 1528814 w 2746400"/>
              <a:gd name="connsiteY7525" fmla="*/ 196750 h 1833421"/>
              <a:gd name="connsiteX7526" fmla="*/ 1529714 w 2746400"/>
              <a:gd name="connsiteY7526" fmla="*/ 195124 h 1833421"/>
              <a:gd name="connsiteX7527" fmla="*/ 1521601 w 2746400"/>
              <a:gd name="connsiteY7527" fmla="*/ 190359 h 1833421"/>
              <a:gd name="connsiteX7528" fmla="*/ 2671836 w 2746400"/>
              <a:gd name="connsiteY7528" fmla="*/ 189422 h 1833421"/>
              <a:gd name="connsiteX7529" fmla="*/ 2672429 w 2746400"/>
              <a:gd name="connsiteY7529" fmla="*/ 189728 h 1833421"/>
              <a:gd name="connsiteX7530" fmla="*/ 2671817 w 2746400"/>
              <a:gd name="connsiteY7530" fmla="*/ 190036 h 1833421"/>
              <a:gd name="connsiteX7531" fmla="*/ 908905 w 2746400"/>
              <a:gd name="connsiteY7531" fmla="*/ 189173 h 1833421"/>
              <a:gd name="connsiteX7532" fmla="*/ 914989 w 2746400"/>
              <a:gd name="connsiteY7532" fmla="*/ 205647 h 1833421"/>
              <a:gd name="connsiteX7533" fmla="*/ 916692 w 2746400"/>
              <a:gd name="connsiteY7533" fmla="*/ 202031 h 1833421"/>
              <a:gd name="connsiteX7534" fmla="*/ 908905 w 2746400"/>
              <a:gd name="connsiteY7534" fmla="*/ 189173 h 1833421"/>
              <a:gd name="connsiteX7535" fmla="*/ 1281283 w 2746400"/>
              <a:gd name="connsiteY7535" fmla="*/ 188714 h 1833421"/>
              <a:gd name="connsiteX7536" fmla="*/ 1281148 w 2746400"/>
              <a:gd name="connsiteY7536" fmla="*/ 188753 h 1833421"/>
              <a:gd name="connsiteX7537" fmla="*/ 1281078 w 2746400"/>
              <a:gd name="connsiteY7537" fmla="*/ 188771 h 1833421"/>
              <a:gd name="connsiteX7538" fmla="*/ 1272405 w 2746400"/>
              <a:gd name="connsiteY7538" fmla="*/ 188771 h 1833421"/>
              <a:gd name="connsiteX7539" fmla="*/ 1272730 w 2746400"/>
              <a:gd name="connsiteY7539" fmla="*/ 191048 h 1833421"/>
              <a:gd name="connsiteX7540" fmla="*/ 1281078 w 2746400"/>
              <a:gd name="connsiteY7540" fmla="*/ 188771 h 1833421"/>
              <a:gd name="connsiteX7541" fmla="*/ 1281168 w 2746400"/>
              <a:gd name="connsiteY7541" fmla="*/ 188771 h 1833421"/>
              <a:gd name="connsiteX7542" fmla="*/ 1281283 w 2746400"/>
              <a:gd name="connsiteY7542" fmla="*/ 188714 h 1833421"/>
              <a:gd name="connsiteX7543" fmla="*/ 1399604 w 2746400"/>
              <a:gd name="connsiteY7543" fmla="*/ 187470 h 1833421"/>
              <a:gd name="connsiteX7544" fmla="*/ 1400254 w 2746400"/>
              <a:gd name="connsiteY7544" fmla="*/ 187853 h 1833421"/>
              <a:gd name="connsiteX7545" fmla="*/ 1399546 w 2746400"/>
              <a:gd name="connsiteY7545" fmla="*/ 188139 h 1833421"/>
              <a:gd name="connsiteX7546" fmla="*/ 1639847 w 2746400"/>
              <a:gd name="connsiteY7546" fmla="*/ 186648 h 1833421"/>
              <a:gd name="connsiteX7547" fmla="*/ 1639789 w 2746400"/>
              <a:gd name="connsiteY7547" fmla="*/ 187412 h 1833421"/>
              <a:gd name="connsiteX7548" fmla="*/ 1641205 w 2746400"/>
              <a:gd name="connsiteY7548" fmla="*/ 187681 h 1833421"/>
              <a:gd name="connsiteX7549" fmla="*/ 1641244 w 2746400"/>
              <a:gd name="connsiteY7549" fmla="*/ 186915 h 1833421"/>
              <a:gd name="connsiteX7550" fmla="*/ 1639847 w 2746400"/>
              <a:gd name="connsiteY7550" fmla="*/ 186648 h 1833421"/>
              <a:gd name="connsiteX7551" fmla="*/ 1487601 w 2746400"/>
              <a:gd name="connsiteY7551" fmla="*/ 186188 h 1833421"/>
              <a:gd name="connsiteX7552" fmla="*/ 1500344 w 2746400"/>
              <a:gd name="connsiteY7552" fmla="*/ 187662 h 1833421"/>
              <a:gd name="connsiteX7553" fmla="*/ 1487601 w 2746400"/>
              <a:gd name="connsiteY7553" fmla="*/ 186188 h 1833421"/>
              <a:gd name="connsiteX7554" fmla="*/ 1727191 w 2746400"/>
              <a:gd name="connsiteY7554" fmla="*/ 185270 h 1833421"/>
              <a:gd name="connsiteX7555" fmla="*/ 1737734 w 2746400"/>
              <a:gd name="connsiteY7555" fmla="*/ 191814 h 1833421"/>
              <a:gd name="connsiteX7556" fmla="*/ 1737103 w 2746400"/>
              <a:gd name="connsiteY7556" fmla="*/ 193861 h 1833421"/>
              <a:gd name="connsiteX7557" fmla="*/ 1725547 w 2746400"/>
              <a:gd name="connsiteY7557" fmla="*/ 195200 h 1833421"/>
              <a:gd name="connsiteX7558" fmla="*/ 1725547 w 2746400"/>
              <a:gd name="connsiteY7558" fmla="*/ 195927 h 1833421"/>
              <a:gd name="connsiteX7559" fmla="*/ 1738653 w 2746400"/>
              <a:gd name="connsiteY7559" fmla="*/ 195927 h 1833421"/>
              <a:gd name="connsiteX7560" fmla="*/ 1746057 w 2746400"/>
              <a:gd name="connsiteY7560" fmla="*/ 185270 h 1833421"/>
              <a:gd name="connsiteX7561" fmla="*/ 1727191 w 2746400"/>
              <a:gd name="connsiteY7561" fmla="*/ 185270 h 1833421"/>
              <a:gd name="connsiteX7562" fmla="*/ 1450137 w 2746400"/>
              <a:gd name="connsiteY7562" fmla="*/ 185174 h 1833421"/>
              <a:gd name="connsiteX7563" fmla="*/ 1450176 w 2746400"/>
              <a:gd name="connsiteY7563" fmla="*/ 186437 h 1833421"/>
              <a:gd name="connsiteX7564" fmla="*/ 1478301 w 2746400"/>
              <a:gd name="connsiteY7564" fmla="*/ 186437 h 1833421"/>
              <a:gd name="connsiteX7565" fmla="*/ 1478244 w 2746400"/>
              <a:gd name="connsiteY7565" fmla="*/ 185174 h 1833421"/>
              <a:gd name="connsiteX7566" fmla="*/ 1450137 w 2746400"/>
              <a:gd name="connsiteY7566" fmla="*/ 185174 h 1833421"/>
              <a:gd name="connsiteX7567" fmla="*/ 1062108 w 2746400"/>
              <a:gd name="connsiteY7567" fmla="*/ 184676 h 1833421"/>
              <a:gd name="connsiteX7568" fmla="*/ 1061437 w 2746400"/>
              <a:gd name="connsiteY7568" fmla="*/ 192120 h 1833421"/>
              <a:gd name="connsiteX7569" fmla="*/ 1067254 w 2746400"/>
              <a:gd name="connsiteY7569" fmla="*/ 186935 h 1833421"/>
              <a:gd name="connsiteX7570" fmla="*/ 1062108 w 2746400"/>
              <a:gd name="connsiteY7570" fmla="*/ 184676 h 1833421"/>
              <a:gd name="connsiteX7571" fmla="*/ 1418930 w 2746400"/>
              <a:gd name="connsiteY7571" fmla="*/ 184237 h 1833421"/>
              <a:gd name="connsiteX7572" fmla="*/ 1420882 w 2746400"/>
              <a:gd name="connsiteY7572" fmla="*/ 185768 h 1833421"/>
              <a:gd name="connsiteX7573" fmla="*/ 1419543 w 2746400"/>
              <a:gd name="connsiteY7573" fmla="*/ 186494 h 1833421"/>
              <a:gd name="connsiteX7574" fmla="*/ 1418127 w 2746400"/>
              <a:gd name="connsiteY7574" fmla="*/ 185633 h 1833421"/>
              <a:gd name="connsiteX7575" fmla="*/ 1418930 w 2746400"/>
              <a:gd name="connsiteY7575" fmla="*/ 184237 h 1833421"/>
              <a:gd name="connsiteX7576" fmla="*/ 933301 w 2746400"/>
              <a:gd name="connsiteY7576" fmla="*/ 184007 h 1833421"/>
              <a:gd name="connsiteX7577" fmla="*/ 935004 w 2746400"/>
              <a:gd name="connsiteY7577" fmla="*/ 196846 h 1833421"/>
              <a:gd name="connsiteX7578" fmla="*/ 933301 w 2746400"/>
              <a:gd name="connsiteY7578" fmla="*/ 184007 h 1833421"/>
              <a:gd name="connsiteX7579" fmla="*/ 1661411 w 2746400"/>
              <a:gd name="connsiteY7579" fmla="*/ 183720 h 1833421"/>
              <a:gd name="connsiteX7580" fmla="*/ 1659516 w 2746400"/>
              <a:gd name="connsiteY7580" fmla="*/ 185480 h 1833421"/>
              <a:gd name="connsiteX7581" fmla="*/ 1660358 w 2746400"/>
              <a:gd name="connsiteY7581" fmla="*/ 186475 h 1833421"/>
              <a:gd name="connsiteX7582" fmla="*/ 1665141 w 2746400"/>
              <a:gd name="connsiteY7582" fmla="*/ 183950 h 1833421"/>
              <a:gd name="connsiteX7583" fmla="*/ 1661411 w 2746400"/>
              <a:gd name="connsiteY7583" fmla="*/ 183720 h 1833421"/>
              <a:gd name="connsiteX7584" fmla="*/ 1688981 w 2746400"/>
              <a:gd name="connsiteY7584" fmla="*/ 183663 h 1833421"/>
              <a:gd name="connsiteX7585" fmla="*/ 1684467 w 2746400"/>
              <a:gd name="connsiteY7585" fmla="*/ 185021 h 1833421"/>
              <a:gd name="connsiteX7586" fmla="*/ 1684811 w 2746400"/>
              <a:gd name="connsiteY7586" fmla="*/ 186533 h 1833421"/>
              <a:gd name="connsiteX7587" fmla="*/ 1689345 w 2746400"/>
              <a:gd name="connsiteY7587" fmla="*/ 185901 h 1833421"/>
              <a:gd name="connsiteX7588" fmla="*/ 1688981 w 2746400"/>
              <a:gd name="connsiteY7588" fmla="*/ 183663 h 1833421"/>
              <a:gd name="connsiteX7589" fmla="*/ 1597446 w 2746400"/>
              <a:gd name="connsiteY7589" fmla="*/ 183223 h 1833421"/>
              <a:gd name="connsiteX7590" fmla="*/ 1590540 w 2746400"/>
              <a:gd name="connsiteY7590" fmla="*/ 191986 h 1833421"/>
              <a:gd name="connsiteX7591" fmla="*/ 1603608 w 2746400"/>
              <a:gd name="connsiteY7591" fmla="*/ 198300 h 1833421"/>
              <a:gd name="connsiteX7592" fmla="*/ 1609615 w 2746400"/>
              <a:gd name="connsiteY7592" fmla="*/ 205704 h 1833421"/>
              <a:gd name="connsiteX7593" fmla="*/ 1612753 w 2746400"/>
              <a:gd name="connsiteY7593" fmla="*/ 213053 h 1833421"/>
              <a:gd name="connsiteX7594" fmla="*/ 1618743 w 2746400"/>
              <a:gd name="connsiteY7594" fmla="*/ 205265 h 1833421"/>
              <a:gd name="connsiteX7595" fmla="*/ 1612677 w 2746400"/>
              <a:gd name="connsiteY7595" fmla="*/ 196272 h 1833421"/>
              <a:gd name="connsiteX7596" fmla="*/ 1625076 w 2746400"/>
              <a:gd name="connsiteY7596" fmla="*/ 195047 h 1833421"/>
              <a:gd name="connsiteX7597" fmla="*/ 1650198 w 2746400"/>
              <a:gd name="connsiteY7597" fmla="*/ 194875 h 1833421"/>
              <a:gd name="connsiteX7598" fmla="*/ 1631772 w 2746400"/>
              <a:gd name="connsiteY7598" fmla="*/ 191928 h 1833421"/>
              <a:gd name="connsiteX7599" fmla="*/ 1623584 w 2746400"/>
              <a:gd name="connsiteY7599" fmla="*/ 183587 h 1833421"/>
              <a:gd name="connsiteX7600" fmla="*/ 1613710 w 2746400"/>
              <a:gd name="connsiteY7600" fmla="*/ 194377 h 1833421"/>
              <a:gd name="connsiteX7601" fmla="*/ 1614188 w 2746400"/>
              <a:gd name="connsiteY7601" fmla="*/ 185404 h 1833421"/>
              <a:gd name="connsiteX7602" fmla="*/ 1597446 w 2746400"/>
              <a:gd name="connsiteY7602" fmla="*/ 183223 h 1833421"/>
              <a:gd name="connsiteX7603" fmla="*/ 765601 w 2746400"/>
              <a:gd name="connsiteY7603" fmla="*/ 182082 h 1833421"/>
              <a:gd name="connsiteX7604" fmla="*/ 771774 w 2746400"/>
              <a:gd name="connsiteY7604" fmla="*/ 184389 h 1833421"/>
              <a:gd name="connsiteX7605" fmla="*/ 760332 w 2746400"/>
              <a:gd name="connsiteY7605" fmla="*/ 185327 h 1833421"/>
              <a:gd name="connsiteX7606" fmla="*/ 765601 w 2746400"/>
              <a:gd name="connsiteY7606" fmla="*/ 182082 h 1833421"/>
              <a:gd name="connsiteX7607" fmla="*/ 1974512 w 2746400"/>
              <a:gd name="connsiteY7607" fmla="*/ 180754 h 1833421"/>
              <a:gd name="connsiteX7608" fmla="*/ 1973307 w 2746400"/>
              <a:gd name="connsiteY7608" fmla="*/ 181367 h 1833421"/>
              <a:gd name="connsiteX7609" fmla="*/ 1973517 w 2746400"/>
              <a:gd name="connsiteY7609" fmla="*/ 182017 h 1833421"/>
              <a:gd name="connsiteX7610" fmla="*/ 1974762 w 2746400"/>
              <a:gd name="connsiteY7610" fmla="*/ 181462 h 1833421"/>
              <a:gd name="connsiteX7611" fmla="*/ 1974512 w 2746400"/>
              <a:gd name="connsiteY7611" fmla="*/ 180754 h 1833421"/>
              <a:gd name="connsiteX7612" fmla="*/ 1234156 w 2746400"/>
              <a:gd name="connsiteY7612" fmla="*/ 179702 h 1833421"/>
              <a:gd name="connsiteX7613" fmla="*/ 1233353 w 2746400"/>
              <a:gd name="connsiteY7613" fmla="*/ 180027 h 1833421"/>
              <a:gd name="connsiteX7614" fmla="*/ 1233870 w 2746400"/>
              <a:gd name="connsiteY7614" fmla="*/ 180582 h 1833421"/>
              <a:gd name="connsiteX7615" fmla="*/ 1234808 w 2746400"/>
              <a:gd name="connsiteY7615" fmla="*/ 180582 h 1833421"/>
              <a:gd name="connsiteX7616" fmla="*/ 1234156 w 2746400"/>
              <a:gd name="connsiteY7616" fmla="*/ 179702 h 1833421"/>
              <a:gd name="connsiteX7617" fmla="*/ 1156838 w 2746400"/>
              <a:gd name="connsiteY7617" fmla="*/ 179626 h 1833421"/>
              <a:gd name="connsiteX7618" fmla="*/ 1157181 w 2746400"/>
              <a:gd name="connsiteY7618" fmla="*/ 181596 h 1833421"/>
              <a:gd name="connsiteX7619" fmla="*/ 1151250 w 2746400"/>
              <a:gd name="connsiteY7619" fmla="*/ 182994 h 1833421"/>
              <a:gd name="connsiteX7620" fmla="*/ 1150887 w 2746400"/>
              <a:gd name="connsiteY7620" fmla="*/ 180296 h 1833421"/>
              <a:gd name="connsiteX7621" fmla="*/ 1156838 w 2746400"/>
              <a:gd name="connsiteY7621" fmla="*/ 179626 h 1833421"/>
              <a:gd name="connsiteX7622" fmla="*/ 1333001 w 2746400"/>
              <a:gd name="connsiteY7622" fmla="*/ 178038 h 1833421"/>
              <a:gd name="connsiteX7623" fmla="*/ 1332331 w 2746400"/>
              <a:gd name="connsiteY7623" fmla="*/ 178268 h 1833421"/>
              <a:gd name="connsiteX7624" fmla="*/ 1332944 w 2746400"/>
              <a:gd name="connsiteY7624" fmla="*/ 178592 h 1833421"/>
              <a:gd name="connsiteX7625" fmla="*/ 1271390 w 2746400"/>
              <a:gd name="connsiteY7625" fmla="*/ 177941 h 1833421"/>
              <a:gd name="connsiteX7626" fmla="*/ 1264388 w 2746400"/>
              <a:gd name="connsiteY7626" fmla="*/ 180390 h 1833421"/>
              <a:gd name="connsiteX7627" fmla="*/ 1271793 w 2746400"/>
              <a:gd name="connsiteY7627" fmla="*/ 180027 h 1833421"/>
              <a:gd name="connsiteX7628" fmla="*/ 1271390 w 2746400"/>
              <a:gd name="connsiteY7628" fmla="*/ 177941 h 1833421"/>
              <a:gd name="connsiteX7629" fmla="*/ 1282374 w 2746400"/>
              <a:gd name="connsiteY7629" fmla="*/ 177884 h 1833421"/>
              <a:gd name="connsiteX7630" fmla="*/ 1280767 w 2746400"/>
              <a:gd name="connsiteY7630" fmla="*/ 179721 h 1833421"/>
              <a:gd name="connsiteX7631" fmla="*/ 1282164 w 2746400"/>
              <a:gd name="connsiteY7631" fmla="*/ 180200 h 1833421"/>
              <a:gd name="connsiteX7632" fmla="*/ 1283331 w 2746400"/>
              <a:gd name="connsiteY7632" fmla="*/ 179090 h 1833421"/>
              <a:gd name="connsiteX7633" fmla="*/ 1282374 w 2746400"/>
              <a:gd name="connsiteY7633" fmla="*/ 177884 h 1833421"/>
              <a:gd name="connsiteX7634" fmla="*/ 1070181 w 2746400"/>
              <a:gd name="connsiteY7634" fmla="*/ 176756 h 1833421"/>
              <a:gd name="connsiteX7635" fmla="*/ 1070679 w 2746400"/>
              <a:gd name="connsiteY7635" fmla="*/ 177291 h 1833421"/>
              <a:gd name="connsiteX7636" fmla="*/ 1071234 w 2746400"/>
              <a:gd name="connsiteY7636" fmla="*/ 177788 h 1833421"/>
              <a:gd name="connsiteX7637" fmla="*/ 1070718 w 2746400"/>
              <a:gd name="connsiteY7637" fmla="*/ 177272 h 1833421"/>
              <a:gd name="connsiteX7638" fmla="*/ 1758877 w 2746400"/>
              <a:gd name="connsiteY7638" fmla="*/ 176507 h 1833421"/>
              <a:gd name="connsiteX7639" fmla="*/ 1758762 w 2746400"/>
              <a:gd name="connsiteY7639" fmla="*/ 178229 h 1833421"/>
              <a:gd name="connsiteX7640" fmla="*/ 1763316 w 2746400"/>
              <a:gd name="connsiteY7640" fmla="*/ 178516 h 1833421"/>
              <a:gd name="connsiteX7641" fmla="*/ 1763430 w 2746400"/>
              <a:gd name="connsiteY7641" fmla="*/ 176909 h 1833421"/>
              <a:gd name="connsiteX7642" fmla="*/ 1758877 w 2746400"/>
              <a:gd name="connsiteY7642" fmla="*/ 176507 h 1833421"/>
              <a:gd name="connsiteX7643" fmla="*/ 1732549 w 2746400"/>
              <a:gd name="connsiteY7643" fmla="*/ 176085 h 1833421"/>
              <a:gd name="connsiteX7644" fmla="*/ 1726982 w 2746400"/>
              <a:gd name="connsiteY7644" fmla="*/ 177693 h 1833421"/>
              <a:gd name="connsiteX7645" fmla="*/ 1727307 w 2746400"/>
              <a:gd name="connsiteY7645" fmla="*/ 178937 h 1833421"/>
              <a:gd name="connsiteX7646" fmla="*/ 1732950 w 2746400"/>
              <a:gd name="connsiteY7646" fmla="*/ 177578 h 1833421"/>
              <a:gd name="connsiteX7647" fmla="*/ 1732549 w 2746400"/>
              <a:gd name="connsiteY7647" fmla="*/ 176085 h 1833421"/>
              <a:gd name="connsiteX7648" fmla="*/ 1349610 w 2746400"/>
              <a:gd name="connsiteY7648" fmla="*/ 175780 h 1833421"/>
              <a:gd name="connsiteX7649" fmla="*/ 1341133 w 2746400"/>
              <a:gd name="connsiteY7649" fmla="*/ 177215 h 1833421"/>
              <a:gd name="connsiteX7650" fmla="*/ 1349991 w 2746400"/>
              <a:gd name="connsiteY7650" fmla="*/ 177980 h 1833421"/>
              <a:gd name="connsiteX7651" fmla="*/ 1349610 w 2746400"/>
              <a:gd name="connsiteY7651" fmla="*/ 175780 h 1833421"/>
              <a:gd name="connsiteX7652" fmla="*/ 895377 w 2746400"/>
              <a:gd name="connsiteY7652" fmla="*/ 175168 h 1833421"/>
              <a:gd name="connsiteX7653" fmla="*/ 895627 w 2746400"/>
              <a:gd name="connsiteY7653" fmla="*/ 175837 h 1833421"/>
              <a:gd name="connsiteX7654" fmla="*/ 895990 w 2746400"/>
              <a:gd name="connsiteY7654" fmla="*/ 175224 h 1833421"/>
              <a:gd name="connsiteX7655" fmla="*/ 1294542 w 2746400"/>
              <a:gd name="connsiteY7655" fmla="*/ 172585 h 1833421"/>
              <a:gd name="connsiteX7656" fmla="*/ 1294199 w 2746400"/>
              <a:gd name="connsiteY7656" fmla="*/ 173963 h 1833421"/>
              <a:gd name="connsiteX7657" fmla="*/ 1298100 w 2746400"/>
              <a:gd name="connsiteY7657" fmla="*/ 174976 h 1833421"/>
              <a:gd name="connsiteX7658" fmla="*/ 1298465 w 2746400"/>
              <a:gd name="connsiteY7658" fmla="*/ 173618 h 1833421"/>
              <a:gd name="connsiteX7659" fmla="*/ 1294542 w 2746400"/>
              <a:gd name="connsiteY7659" fmla="*/ 172585 h 1833421"/>
              <a:gd name="connsiteX7660" fmla="*/ 1629362 w 2746400"/>
              <a:gd name="connsiteY7660" fmla="*/ 171724 h 1833421"/>
              <a:gd name="connsiteX7661" fmla="*/ 1597830 w 2746400"/>
              <a:gd name="connsiteY7661" fmla="*/ 171780 h 1833421"/>
              <a:gd name="connsiteX7662" fmla="*/ 1591458 w 2746400"/>
              <a:gd name="connsiteY7662" fmla="*/ 173446 h 1833421"/>
              <a:gd name="connsiteX7663" fmla="*/ 1612925 w 2746400"/>
              <a:gd name="connsiteY7663" fmla="*/ 176488 h 1833421"/>
              <a:gd name="connsiteX7664" fmla="*/ 1620427 w 2746400"/>
              <a:gd name="connsiteY7664" fmla="*/ 175971 h 1833421"/>
              <a:gd name="connsiteX7665" fmla="*/ 1682208 w 2746400"/>
              <a:gd name="connsiteY7665" fmla="*/ 178688 h 1833421"/>
              <a:gd name="connsiteX7666" fmla="*/ 1714334 w 2746400"/>
              <a:gd name="connsiteY7666" fmla="*/ 173675 h 1833421"/>
              <a:gd name="connsiteX7667" fmla="*/ 1677828 w 2746400"/>
              <a:gd name="connsiteY7667" fmla="*/ 176105 h 1833421"/>
              <a:gd name="connsiteX7668" fmla="*/ 1666289 w 2746400"/>
              <a:gd name="connsiteY7668" fmla="*/ 173522 h 1833421"/>
              <a:gd name="connsiteX7669" fmla="*/ 1629362 w 2746400"/>
              <a:gd name="connsiteY7669" fmla="*/ 171724 h 1833421"/>
              <a:gd name="connsiteX7670" fmla="*/ 1307381 w 2746400"/>
              <a:gd name="connsiteY7670" fmla="*/ 171206 h 1833421"/>
              <a:gd name="connsiteX7671" fmla="*/ 1307917 w 2746400"/>
              <a:gd name="connsiteY7671" fmla="*/ 171570 h 1833421"/>
              <a:gd name="connsiteX7672" fmla="*/ 1308472 w 2746400"/>
              <a:gd name="connsiteY7672" fmla="*/ 172067 h 1833421"/>
              <a:gd name="connsiteX7673" fmla="*/ 1307955 w 2746400"/>
              <a:gd name="connsiteY7673" fmla="*/ 171532 h 1833421"/>
              <a:gd name="connsiteX7674" fmla="*/ 1307381 w 2746400"/>
              <a:gd name="connsiteY7674" fmla="*/ 171206 h 1833421"/>
              <a:gd name="connsiteX7675" fmla="*/ 1037042 w 2746400"/>
              <a:gd name="connsiteY7675" fmla="*/ 171188 h 1833421"/>
              <a:gd name="connsiteX7676" fmla="*/ 1035837 w 2746400"/>
              <a:gd name="connsiteY7676" fmla="*/ 171838 h 1833421"/>
              <a:gd name="connsiteX7677" fmla="*/ 1036047 w 2746400"/>
              <a:gd name="connsiteY7677" fmla="*/ 172527 h 1833421"/>
              <a:gd name="connsiteX7678" fmla="*/ 1037271 w 2746400"/>
              <a:gd name="connsiteY7678" fmla="*/ 171914 h 1833421"/>
              <a:gd name="connsiteX7679" fmla="*/ 1037042 w 2746400"/>
              <a:gd name="connsiteY7679" fmla="*/ 171188 h 1833421"/>
              <a:gd name="connsiteX7680" fmla="*/ 1245790 w 2746400"/>
              <a:gd name="connsiteY7680" fmla="*/ 169427 h 1833421"/>
              <a:gd name="connsiteX7681" fmla="*/ 1245790 w 2746400"/>
              <a:gd name="connsiteY7681" fmla="*/ 170270 h 1833421"/>
              <a:gd name="connsiteX7682" fmla="*/ 1244355 w 2746400"/>
              <a:gd name="connsiteY7682" fmla="*/ 170460 h 1833421"/>
              <a:gd name="connsiteX7683" fmla="*/ 1244355 w 2746400"/>
              <a:gd name="connsiteY7683" fmla="*/ 169676 h 1833421"/>
              <a:gd name="connsiteX7684" fmla="*/ 1245790 w 2746400"/>
              <a:gd name="connsiteY7684" fmla="*/ 169427 h 1833421"/>
              <a:gd name="connsiteX7685" fmla="*/ 969041 w 2746400"/>
              <a:gd name="connsiteY7685" fmla="*/ 168854 h 1833421"/>
              <a:gd name="connsiteX7686" fmla="*/ 968697 w 2746400"/>
              <a:gd name="connsiteY7686" fmla="*/ 171111 h 1833421"/>
              <a:gd name="connsiteX7687" fmla="*/ 970113 w 2746400"/>
              <a:gd name="connsiteY7687" fmla="*/ 171838 h 1833421"/>
              <a:gd name="connsiteX7688" fmla="*/ 970744 w 2746400"/>
              <a:gd name="connsiteY7688" fmla="*/ 170384 h 1833421"/>
              <a:gd name="connsiteX7689" fmla="*/ 969041 w 2746400"/>
              <a:gd name="connsiteY7689" fmla="*/ 168854 h 1833421"/>
              <a:gd name="connsiteX7690" fmla="*/ 1322568 w 2746400"/>
              <a:gd name="connsiteY7690" fmla="*/ 168358 h 1833421"/>
              <a:gd name="connsiteX7691" fmla="*/ 1318669 w 2746400"/>
              <a:gd name="connsiteY7691" fmla="*/ 173522 h 1833421"/>
              <a:gd name="connsiteX7692" fmla="*/ 1326248 w 2746400"/>
              <a:gd name="connsiteY7692" fmla="*/ 178018 h 1833421"/>
              <a:gd name="connsiteX7693" fmla="*/ 1330112 w 2746400"/>
              <a:gd name="connsiteY7693" fmla="*/ 172393 h 1833421"/>
              <a:gd name="connsiteX7694" fmla="*/ 1322568 w 2746400"/>
              <a:gd name="connsiteY7694" fmla="*/ 168358 h 1833421"/>
              <a:gd name="connsiteX7695" fmla="*/ 1126684 w 2746400"/>
              <a:gd name="connsiteY7695" fmla="*/ 167878 h 1833421"/>
              <a:gd name="connsiteX7696" fmla="*/ 1126779 w 2746400"/>
              <a:gd name="connsiteY7696" fmla="*/ 169542 h 1833421"/>
              <a:gd name="connsiteX7697" fmla="*/ 1129725 w 2746400"/>
              <a:gd name="connsiteY7697" fmla="*/ 168644 h 1833421"/>
              <a:gd name="connsiteX7698" fmla="*/ 1126684 w 2746400"/>
              <a:gd name="connsiteY7698" fmla="*/ 167878 h 1833421"/>
              <a:gd name="connsiteX7699" fmla="*/ 1158175 w 2746400"/>
              <a:gd name="connsiteY7699" fmla="*/ 166166 h 1833421"/>
              <a:gd name="connsiteX7700" fmla="*/ 1151040 w 2746400"/>
              <a:gd name="connsiteY7700" fmla="*/ 167706 h 1833421"/>
              <a:gd name="connsiteX7701" fmla="*/ 1154083 w 2746400"/>
              <a:gd name="connsiteY7701" fmla="*/ 178765 h 1833421"/>
              <a:gd name="connsiteX7702" fmla="*/ 1130510 w 2746400"/>
              <a:gd name="connsiteY7702" fmla="*/ 175397 h 1833421"/>
              <a:gd name="connsiteX7703" fmla="*/ 1143387 w 2746400"/>
              <a:gd name="connsiteY7703" fmla="*/ 190681 h 1833421"/>
              <a:gd name="connsiteX7704" fmla="*/ 1143369 w 2746400"/>
              <a:gd name="connsiteY7704" fmla="*/ 190685 h 1833421"/>
              <a:gd name="connsiteX7705" fmla="*/ 1132314 w 2746400"/>
              <a:gd name="connsiteY7705" fmla="*/ 184856 h 1833421"/>
              <a:gd name="connsiteX7706" fmla="*/ 1119414 w 2746400"/>
              <a:gd name="connsiteY7706" fmla="*/ 183413 h 1833421"/>
              <a:gd name="connsiteX7707" fmla="*/ 1122933 w 2746400"/>
              <a:gd name="connsiteY7707" fmla="*/ 178918 h 1833421"/>
              <a:gd name="connsiteX7708" fmla="*/ 1115376 w 2746400"/>
              <a:gd name="connsiteY7708" fmla="*/ 185309 h 1833421"/>
              <a:gd name="connsiteX7709" fmla="*/ 1121058 w 2746400"/>
              <a:gd name="connsiteY7709" fmla="*/ 194971 h 1833421"/>
              <a:gd name="connsiteX7710" fmla="*/ 1132079 w 2746400"/>
              <a:gd name="connsiteY7710" fmla="*/ 194090 h 1833421"/>
              <a:gd name="connsiteX7711" fmla="*/ 1132347 w 2746400"/>
              <a:gd name="connsiteY7711" fmla="*/ 195296 h 1833421"/>
              <a:gd name="connsiteX7712" fmla="*/ 1123450 w 2746400"/>
              <a:gd name="connsiteY7712" fmla="*/ 199772 h 1833421"/>
              <a:gd name="connsiteX7713" fmla="*/ 1143368 w 2746400"/>
              <a:gd name="connsiteY7713" fmla="*/ 190685 h 1833421"/>
              <a:gd name="connsiteX7714" fmla="*/ 1143369 w 2746400"/>
              <a:gd name="connsiteY7714" fmla="*/ 190685 h 1833421"/>
              <a:gd name="connsiteX7715" fmla="*/ 1143406 w 2746400"/>
              <a:gd name="connsiteY7715" fmla="*/ 190704 h 1833421"/>
              <a:gd name="connsiteX7716" fmla="*/ 1143387 w 2746400"/>
              <a:gd name="connsiteY7716" fmla="*/ 190681 h 1833421"/>
              <a:gd name="connsiteX7717" fmla="*/ 1152495 w 2746400"/>
              <a:gd name="connsiteY7717" fmla="*/ 188867 h 1833421"/>
              <a:gd name="connsiteX7718" fmla="*/ 1160416 w 2746400"/>
              <a:gd name="connsiteY7718" fmla="*/ 184313 h 1833421"/>
              <a:gd name="connsiteX7719" fmla="*/ 1169562 w 2746400"/>
              <a:gd name="connsiteY7719" fmla="*/ 182878 h 1833421"/>
              <a:gd name="connsiteX7720" fmla="*/ 1161717 w 2746400"/>
              <a:gd name="connsiteY7720" fmla="*/ 179415 h 1833421"/>
              <a:gd name="connsiteX7721" fmla="*/ 1162101 w 2746400"/>
              <a:gd name="connsiteY7721" fmla="*/ 177291 h 1833421"/>
              <a:gd name="connsiteX7722" fmla="*/ 1172087 w 2746400"/>
              <a:gd name="connsiteY7722" fmla="*/ 177291 h 1833421"/>
              <a:gd name="connsiteX7723" fmla="*/ 1165965 w 2746400"/>
              <a:gd name="connsiteY7723" fmla="*/ 173579 h 1833421"/>
              <a:gd name="connsiteX7724" fmla="*/ 1162023 w 2746400"/>
              <a:gd name="connsiteY7724" fmla="*/ 170652 h 1833421"/>
              <a:gd name="connsiteX7725" fmla="*/ 1158175 w 2746400"/>
              <a:gd name="connsiteY7725" fmla="*/ 166166 h 1833421"/>
              <a:gd name="connsiteX7726" fmla="*/ 1497206 w 2746400"/>
              <a:gd name="connsiteY7726" fmla="*/ 165753 h 1833421"/>
              <a:gd name="connsiteX7727" fmla="*/ 1497320 w 2746400"/>
              <a:gd name="connsiteY7727" fmla="*/ 165830 h 1833421"/>
              <a:gd name="connsiteX7728" fmla="*/ 1497474 w 2746400"/>
              <a:gd name="connsiteY7728" fmla="*/ 165869 h 1833421"/>
              <a:gd name="connsiteX7729" fmla="*/ 1497359 w 2746400"/>
              <a:gd name="connsiteY7729" fmla="*/ 165792 h 1833421"/>
              <a:gd name="connsiteX7730" fmla="*/ 1497206 w 2746400"/>
              <a:gd name="connsiteY7730" fmla="*/ 165753 h 1833421"/>
              <a:gd name="connsiteX7731" fmla="*/ 1138335 w 2746400"/>
              <a:gd name="connsiteY7731" fmla="*/ 164720 h 1833421"/>
              <a:gd name="connsiteX7732" fmla="*/ 1137342 w 2746400"/>
              <a:gd name="connsiteY7732" fmla="*/ 165600 h 1833421"/>
              <a:gd name="connsiteX7733" fmla="*/ 1139254 w 2746400"/>
              <a:gd name="connsiteY7733" fmla="*/ 167169 h 1833421"/>
              <a:gd name="connsiteX7734" fmla="*/ 1139713 w 2746400"/>
              <a:gd name="connsiteY7734" fmla="*/ 165581 h 1833421"/>
              <a:gd name="connsiteX7735" fmla="*/ 1138335 w 2746400"/>
              <a:gd name="connsiteY7735" fmla="*/ 164720 h 1833421"/>
              <a:gd name="connsiteX7736" fmla="*/ 1732223 w 2746400"/>
              <a:gd name="connsiteY7736" fmla="*/ 164625 h 1833421"/>
              <a:gd name="connsiteX7737" fmla="*/ 1732147 w 2746400"/>
              <a:gd name="connsiteY7737" fmla="*/ 166748 h 1833421"/>
              <a:gd name="connsiteX7738" fmla="*/ 1738386 w 2746400"/>
              <a:gd name="connsiteY7738" fmla="*/ 166748 h 1833421"/>
              <a:gd name="connsiteX7739" fmla="*/ 1738462 w 2746400"/>
              <a:gd name="connsiteY7739" fmla="*/ 165026 h 1833421"/>
              <a:gd name="connsiteX7740" fmla="*/ 1732223 w 2746400"/>
              <a:gd name="connsiteY7740" fmla="*/ 164625 h 1833421"/>
              <a:gd name="connsiteX7741" fmla="*/ 1513048 w 2746400"/>
              <a:gd name="connsiteY7741" fmla="*/ 164529 h 1833421"/>
              <a:gd name="connsiteX7742" fmla="*/ 1512493 w 2746400"/>
              <a:gd name="connsiteY7742" fmla="*/ 165906 h 1833421"/>
              <a:gd name="connsiteX7743" fmla="*/ 1514771 w 2746400"/>
              <a:gd name="connsiteY7743" fmla="*/ 166711 h 1833421"/>
              <a:gd name="connsiteX7744" fmla="*/ 1515459 w 2746400"/>
              <a:gd name="connsiteY7744" fmla="*/ 165026 h 1833421"/>
              <a:gd name="connsiteX7745" fmla="*/ 1513048 w 2746400"/>
              <a:gd name="connsiteY7745" fmla="*/ 164529 h 1833421"/>
              <a:gd name="connsiteX7746" fmla="*/ 1683529 w 2746400"/>
              <a:gd name="connsiteY7746" fmla="*/ 164376 h 1833421"/>
              <a:gd name="connsiteX7747" fmla="*/ 1724647 w 2746400"/>
              <a:gd name="connsiteY7747" fmla="*/ 164376 h 1833421"/>
              <a:gd name="connsiteX7748" fmla="*/ 1683529 w 2746400"/>
              <a:gd name="connsiteY7748" fmla="*/ 164376 h 1833421"/>
              <a:gd name="connsiteX7749" fmla="*/ 1531033 w 2746400"/>
              <a:gd name="connsiteY7749" fmla="*/ 164281 h 1833421"/>
              <a:gd name="connsiteX7750" fmla="*/ 1529847 w 2746400"/>
              <a:gd name="connsiteY7750" fmla="*/ 164950 h 1833421"/>
              <a:gd name="connsiteX7751" fmla="*/ 1530517 w 2746400"/>
              <a:gd name="connsiteY7751" fmla="*/ 165390 h 1833421"/>
              <a:gd name="connsiteX7752" fmla="*/ 1531704 w 2746400"/>
              <a:gd name="connsiteY7752" fmla="*/ 164702 h 1833421"/>
              <a:gd name="connsiteX7753" fmla="*/ 1531033 w 2746400"/>
              <a:gd name="connsiteY7753" fmla="*/ 164281 h 1833421"/>
              <a:gd name="connsiteX7754" fmla="*/ 1438560 w 2746400"/>
              <a:gd name="connsiteY7754" fmla="*/ 164204 h 1833421"/>
              <a:gd name="connsiteX7755" fmla="*/ 1440951 w 2746400"/>
              <a:gd name="connsiteY7755" fmla="*/ 173656 h 1833421"/>
              <a:gd name="connsiteX7756" fmla="*/ 1449160 w 2746400"/>
              <a:gd name="connsiteY7756" fmla="*/ 173656 h 1833421"/>
              <a:gd name="connsiteX7757" fmla="*/ 1448702 w 2746400"/>
              <a:gd name="connsiteY7757" fmla="*/ 175550 h 1833421"/>
              <a:gd name="connsiteX7758" fmla="*/ 1416347 w 2746400"/>
              <a:gd name="connsiteY7758" fmla="*/ 177444 h 1833421"/>
              <a:gd name="connsiteX7759" fmla="*/ 1434045 w 2746400"/>
              <a:gd name="connsiteY7759" fmla="*/ 176353 h 1833421"/>
              <a:gd name="connsiteX7760" fmla="*/ 1423215 w 2746400"/>
              <a:gd name="connsiteY7760" fmla="*/ 173120 h 1833421"/>
              <a:gd name="connsiteX7761" fmla="*/ 1388392 w 2746400"/>
              <a:gd name="connsiteY7761" fmla="*/ 177080 h 1833421"/>
              <a:gd name="connsiteX7762" fmla="*/ 1384374 w 2746400"/>
              <a:gd name="connsiteY7762" fmla="*/ 175779 h 1833421"/>
              <a:gd name="connsiteX7763" fmla="*/ 1438560 w 2746400"/>
              <a:gd name="connsiteY7763" fmla="*/ 164204 h 1833421"/>
              <a:gd name="connsiteX7764" fmla="*/ 1221814 w 2746400"/>
              <a:gd name="connsiteY7764" fmla="*/ 163880 h 1833421"/>
              <a:gd name="connsiteX7765" fmla="*/ 1221844 w 2746400"/>
              <a:gd name="connsiteY7765" fmla="*/ 163880 h 1833421"/>
              <a:gd name="connsiteX7766" fmla="*/ 1221842 w 2746400"/>
              <a:gd name="connsiteY7766" fmla="*/ 163883 h 1833421"/>
              <a:gd name="connsiteX7767" fmla="*/ 1221796 w 2746400"/>
              <a:gd name="connsiteY7767" fmla="*/ 163898 h 1833421"/>
              <a:gd name="connsiteX7768" fmla="*/ 1221855 w 2746400"/>
              <a:gd name="connsiteY7768" fmla="*/ 163859 h 1833421"/>
              <a:gd name="connsiteX7769" fmla="*/ 1222389 w 2746400"/>
              <a:gd name="connsiteY7769" fmla="*/ 164204 h 1833421"/>
              <a:gd name="connsiteX7770" fmla="*/ 1221834 w 2746400"/>
              <a:gd name="connsiteY7770" fmla="*/ 163898 h 1833421"/>
              <a:gd name="connsiteX7771" fmla="*/ 1221842 w 2746400"/>
              <a:gd name="connsiteY7771" fmla="*/ 163883 h 1833421"/>
              <a:gd name="connsiteX7772" fmla="*/ 1221854 w 2746400"/>
              <a:gd name="connsiteY7772" fmla="*/ 163880 h 1833421"/>
              <a:gd name="connsiteX7773" fmla="*/ 1221844 w 2746400"/>
              <a:gd name="connsiteY7773" fmla="*/ 163880 h 1833421"/>
              <a:gd name="connsiteX7774" fmla="*/ 1670977 w 2746400"/>
              <a:gd name="connsiteY7774" fmla="*/ 162443 h 1833421"/>
              <a:gd name="connsiteX7775" fmla="*/ 1669485 w 2746400"/>
              <a:gd name="connsiteY7775" fmla="*/ 162807 h 1833421"/>
              <a:gd name="connsiteX7776" fmla="*/ 1670040 w 2746400"/>
              <a:gd name="connsiteY7776" fmla="*/ 163343 h 1833421"/>
              <a:gd name="connsiteX7777" fmla="*/ 1671589 w 2746400"/>
              <a:gd name="connsiteY7777" fmla="*/ 162959 h 1833421"/>
              <a:gd name="connsiteX7778" fmla="*/ 1670977 w 2746400"/>
              <a:gd name="connsiteY7778" fmla="*/ 162443 h 1833421"/>
              <a:gd name="connsiteX7779" fmla="*/ 1618360 w 2746400"/>
              <a:gd name="connsiteY7779" fmla="*/ 162443 h 1833421"/>
              <a:gd name="connsiteX7780" fmla="*/ 1618053 w 2746400"/>
              <a:gd name="connsiteY7780" fmla="*/ 163420 h 1833421"/>
              <a:gd name="connsiteX7781" fmla="*/ 1621515 w 2746400"/>
              <a:gd name="connsiteY7781" fmla="*/ 163856 h 1833421"/>
              <a:gd name="connsiteX7782" fmla="*/ 1621650 w 2746400"/>
              <a:gd name="connsiteY7782" fmla="*/ 163917 h 1833421"/>
              <a:gd name="connsiteX7783" fmla="*/ 1621785 w 2746400"/>
              <a:gd name="connsiteY7783" fmla="*/ 163955 h 1833421"/>
              <a:gd name="connsiteX7784" fmla="*/ 1621689 w 2746400"/>
              <a:gd name="connsiteY7784" fmla="*/ 163878 h 1833421"/>
              <a:gd name="connsiteX7785" fmla="*/ 1621515 w 2746400"/>
              <a:gd name="connsiteY7785" fmla="*/ 163856 h 1833421"/>
              <a:gd name="connsiteX7786" fmla="*/ 1574639 w 2746400"/>
              <a:gd name="connsiteY7786" fmla="*/ 162425 h 1833421"/>
              <a:gd name="connsiteX7787" fmla="*/ 1573989 w 2746400"/>
              <a:gd name="connsiteY7787" fmla="*/ 162788 h 1833421"/>
              <a:gd name="connsiteX7788" fmla="*/ 1575042 w 2746400"/>
              <a:gd name="connsiteY7788" fmla="*/ 163400 h 1833421"/>
              <a:gd name="connsiteX7789" fmla="*/ 1575692 w 2746400"/>
              <a:gd name="connsiteY7789" fmla="*/ 163056 h 1833421"/>
              <a:gd name="connsiteX7790" fmla="*/ 1574639 w 2746400"/>
              <a:gd name="connsiteY7790" fmla="*/ 162425 h 1833421"/>
              <a:gd name="connsiteX7791" fmla="*/ 1099763 w 2746400"/>
              <a:gd name="connsiteY7791" fmla="*/ 159248 h 1833421"/>
              <a:gd name="connsiteX7792" fmla="*/ 1098347 w 2746400"/>
              <a:gd name="connsiteY7792" fmla="*/ 159478 h 1833421"/>
              <a:gd name="connsiteX7793" fmla="*/ 1098384 w 2746400"/>
              <a:gd name="connsiteY7793" fmla="*/ 160244 h 1833421"/>
              <a:gd name="connsiteX7794" fmla="*/ 1099763 w 2746400"/>
              <a:gd name="connsiteY7794" fmla="*/ 160033 h 1833421"/>
              <a:gd name="connsiteX7795" fmla="*/ 1099763 w 2746400"/>
              <a:gd name="connsiteY7795" fmla="*/ 159248 h 1833421"/>
              <a:gd name="connsiteX7796" fmla="*/ 1543548 w 2746400"/>
              <a:gd name="connsiteY7796" fmla="*/ 158999 h 1833421"/>
              <a:gd name="connsiteX7797" fmla="*/ 1542093 w 2746400"/>
              <a:gd name="connsiteY7797" fmla="*/ 160932 h 1833421"/>
              <a:gd name="connsiteX7798" fmla="*/ 1544427 w 2746400"/>
              <a:gd name="connsiteY7798" fmla="*/ 163036 h 1833421"/>
              <a:gd name="connsiteX7799" fmla="*/ 1547565 w 2746400"/>
              <a:gd name="connsiteY7799" fmla="*/ 160244 h 1833421"/>
              <a:gd name="connsiteX7800" fmla="*/ 1543548 w 2746400"/>
              <a:gd name="connsiteY7800" fmla="*/ 158999 h 1833421"/>
              <a:gd name="connsiteX7801" fmla="*/ 2003883 w 2746400"/>
              <a:gd name="connsiteY7801" fmla="*/ 158598 h 1833421"/>
              <a:gd name="connsiteX7802" fmla="*/ 2002582 w 2746400"/>
              <a:gd name="connsiteY7802" fmla="*/ 158636 h 1833421"/>
              <a:gd name="connsiteX7803" fmla="*/ 2002007 w 2746400"/>
              <a:gd name="connsiteY7803" fmla="*/ 160205 h 1833421"/>
              <a:gd name="connsiteX7804" fmla="*/ 2003365 w 2746400"/>
              <a:gd name="connsiteY7804" fmla="*/ 161047 h 1833421"/>
              <a:gd name="connsiteX7805" fmla="*/ 2003883 w 2746400"/>
              <a:gd name="connsiteY7805" fmla="*/ 158598 h 1833421"/>
              <a:gd name="connsiteX7806" fmla="*/ 958785 w 2746400"/>
              <a:gd name="connsiteY7806" fmla="*/ 157717 h 1833421"/>
              <a:gd name="connsiteX7807" fmla="*/ 954691 w 2746400"/>
              <a:gd name="connsiteY7807" fmla="*/ 158311 h 1833421"/>
              <a:gd name="connsiteX7808" fmla="*/ 952185 w 2746400"/>
              <a:gd name="connsiteY7808" fmla="*/ 170556 h 1833421"/>
              <a:gd name="connsiteX7809" fmla="*/ 966324 w 2746400"/>
              <a:gd name="connsiteY7809" fmla="*/ 162329 h 1833421"/>
              <a:gd name="connsiteX7810" fmla="*/ 958785 w 2746400"/>
              <a:gd name="connsiteY7810" fmla="*/ 157717 h 1833421"/>
              <a:gd name="connsiteX7811" fmla="*/ 1742499 w 2746400"/>
              <a:gd name="connsiteY7811" fmla="*/ 156895 h 1833421"/>
              <a:gd name="connsiteX7812" fmla="*/ 1741828 w 2746400"/>
              <a:gd name="connsiteY7812" fmla="*/ 157087 h 1833421"/>
              <a:gd name="connsiteX7813" fmla="*/ 1742404 w 2746400"/>
              <a:gd name="connsiteY7813" fmla="*/ 157450 h 1833421"/>
              <a:gd name="connsiteX7814" fmla="*/ 2495903 w 2746400"/>
              <a:gd name="connsiteY7814" fmla="*/ 156187 h 1833421"/>
              <a:gd name="connsiteX7815" fmla="*/ 2495980 w 2746400"/>
              <a:gd name="connsiteY7815" fmla="*/ 156245 h 1833421"/>
              <a:gd name="connsiteX7816" fmla="*/ 2496077 w 2746400"/>
              <a:gd name="connsiteY7816" fmla="*/ 156281 h 1833421"/>
              <a:gd name="connsiteX7817" fmla="*/ 2498371 w 2746400"/>
              <a:gd name="connsiteY7817" fmla="*/ 158522 h 1833421"/>
              <a:gd name="connsiteX7818" fmla="*/ 2499041 w 2746400"/>
              <a:gd name="connsiteY7818" fmla="*/ 157412 h 1833421"/>
              <a:gd name="connsiteX7819" fmla="*/ 2496077 w 2746400"/>
              <a:gd name="connsiteY7819" fmla="*/ 156281 h 1833421"/>
              <a:gd name="connsiteX7820" fmla="*/ 2495999 w 2746400"/>
              <a:gd name="connsiteY7820" fmla="*/ 156206 h 1833421"/>
              <a:gd name="connsiteX7821" fmla="*/ 2495903 w 2746400"/>
              <a:gd name="connsiteY7821" fmla="*/ 156187 h 1833421"/>
              <a:gd name="connsiteX7822" fmla="*/ 990892 w 2746400"/>
              <a:gd name="connsiteY7822" fmla="*/ 155268 h 1833421"/>
              <a:gd name="connsiteX7823" fmla="*/ 985420 w 2746400"/>
              <a:gd name="connsiteY7823" fmla="*/ 156435 h 1833421"/>
              <a:gd name="connsiteX7824" fmla="*/ 988272 w 2746400"/>
              <a:gd name="connsiteY7824" fmla="*/ 168872 h 1833421"/>
              <a:gd name="connsiteX7825" fmla="*/ 986893 w 2746400"/>
              <a:gd name="connsiteY7825" fmla="*/ 179205 h 1833421"/>
              <a:gd name="connsiteX7826" fmla="*/ 995503 w 2746400"/>
              <a:gd name="connsiteY7826" fmla="*/ 190015 h 1833421"/>
              <a:gd name="connsiteX7827" fmla="*/ 990892 w 2746400"/>
              <a:gd name="connsiteY7827" fmla="*/ 155268 h 1833421"/>
              <a:gd name="connsiteX7828" fmla="*/ 1263355 w 2746400"/>
              <a:gd name="connsiteY7828" fmla="*/ 155212 h 1833421"/>
              <a:gd name="connsiteX7829" fmla="*/ 1265133 w 2746400"/>
              <a:gd name="connsiteY7829" fmla="*/ 156129 h 1833421"/>
              <a:gd name="connsiteX7830" fmla="*/ 1263201 w 2746400"/>
              <a:gd name="connsiteY7830" fmla="*/ 157679 h 1833421"/>
              <a:gd name="connsiteX7831" fmla="*/ 1261710 w 2746400"/>
              <a:gd name="connsiteY7831" fmla="*/ 156990 h 1833421"/>
              <a:gd name="connsiteX7832" fmla="*/ 1263355 w 2746400"/>
              <a:gd name="connsiteY7832" fmla="*/ 155212 h 1833421"/>
              <a:gd name="connsiteX7833" fmla="*/ 1248582 w 2746400"/>
              <a:gd name="connsiteY7833" fmla="*/ 154293 h 1833421"/>
              <a:gd name="connsiteX7834" fmla="*/ 1248621 w 2746400"/>
              <a:gd name="connsiteY7834" fmla="*/ 154332 h 1833421"/>
              <a:gd name="connsiteX7835" fmla="*/ 1248603 w 2746400"/>
              <a:gd name="connsiteY7835" fmla="*/ 154319 h 1833421"/>
              <a:gd name="connsiteX7836" fmla="*/ 1248712 w 2746400"/>
              <a:gd name="connsiteY7836" fmla="*/ 154289 h 1833421"/>
              <a:gd name="connsiteX7837" fmla="*/ 1248642 w 2746400"/>
              <a:gd name="connsiteY7837" fmla="*/ 154350 h 1833421"/>
              <a:gd name="connsiteX7838" fmla="*/ 1248603 w 2746400"/>
              <a:gd name="connsiteY7838" fmla="*/ 154311 h 1833421"/>
              <a:gd name="connsiteX7839" fmla="*/ 1965348 w 2746400"/>
              <a:gd name="connsiteY7839" fmla="*/ 150007 h 1833421"/>
              <a:gd name="connsiteX7840" fmla="*/ 1966457 w 2746400"/>
              <a:gd name="connsiteY7840" fmla="*/ 151079 h 1833421"/>
              <a:gd name="connsiteX7841" fmla="*/ 1965998 w 2746400"/>
              <a:gd name="connsiteY7841" fmla="*/ 151690 h 1833421"/>
              <a:gd name="connsiteX7842" fmla="*/ 1964888 w 2746400"/>
              <a:gd name="connsiteY7842" fmla="*/ 150676 h 1833421"/>
              <a:gd name="connsiteX7843" fmla="*/ 1965348 w 2746400"/>
              <a:gd name="connsiteY7843" fmla="*/ 150007 h 1833421"/>
              <a:gd name="connsiteX7844" fmla="*/ 838167 w 2746400"/>
              <a:gd name="connsiteY7844" fmla="*/ 149720 h 1833421"/>
              <a:gd name="connsiteX7845" fmla="*/ 850451 w 2746400"/>
              <a:gd name="connsiteY7845" fmla="*/ 151270 h 1833421"/>
              <a:gd name="connsiteX7846" fmla="*/ 853857 w 2746400"/>
              <a:gd name="connsiteY7846" fmla="*/ 159688 h 1833421"/>
              <a:gd name="connsiteX7847" fmla="*/ 852154 w 2746400"/>
              <a:gd name="connsiteY7847" fmla="*/ 161258 h 1833421"/>
              <a:gd name="connsiteX7848" fmla="*/ 830800 w 2746400"/>
              <a:gd name="connsiteY7848" fmla="*/ 154541 h 1833421"/>
              <a:gd name="connsiteX7849" fmla="*/ 838167 w 2746400"/>
              <a:gd name="connsiteY7849" fmla="*/ 149720 h 1833421"/>
              <a:gd name="connsiteX7850" fmla="*/ 1242059 w 2746400"/>
              <a:gd name="connsiteY7850" fmla="*/ 149624 h 1833421"/>
              <a:gd name="connsiteX7851" fmla="*/ 1248603 w 2746400"/>
              <a:gd name="connsiteY7851" fmla="*/ 154319 h 1833421"/>
              <a:gd name="connsiteX7852" fmla="*/ 1252410 w 2746400"/>
              <a:gd name="connsiteY7852" fmla="*/ 159020 h 1833421"/>
              <a:gd name="connsiteX7853" fmla="*/ 1228704 w 2746400"/>
              <a:gd name="connsiteY7853" fmla="*/ 165084 h 1833421"/>
              <a:gd name="connsiteX7854" fmla="*/ 1228034 w 2746400"/>
              <a:gd name="connsiteY7854" fmla="*/ 157412 h 1833421"/>
              <a:gd name="connsiteX7855" fmla="*/ 1221814 w 2746400"/>
              <a:gd name="connsiteY7855" fmla="*/ 163880 h 1833421"/>
              <a:gd name="connsiteX7856" fmla="*/ 1200807 w 2746400"/>
              <a:gd name="connsiteY7856" fmla="*/ 163803 h 1833421"/>
              <a:gd name="connsiteX7857" fmla="*/ 1200615 w 2746400"/>
              <a:gd name="connsiteY7857" fmla="*/ 161640 h 1833421"/>
              <a:gd name="connsiteX7858" fmla="*/ 1208249 w 2746400"/>
              <a:gd name="connsiteY7858" fmla="*/ 159211 h 1833421"/>
              <a:gd name="connsiteX7859" fmla="*/ 1209494 w 2746400"/>
              <a:gd name="connsiteY7859" fmla="*/ 153184 h 1833421"/>
              <a:gd name="connsiteX7860" fmla="*/ 1217415 w 2746400"/>
              <a:gd name="connsiteY7860" fmla="*/ 158082 h 1833421"/>
              <a:gd name="connsiteX7861" fmla="*/ 1218486 w 2746400"/>
              <a:gd name="connsiteY7861" fmla="*/ 156971 h 1833421"/>
              <a:gd name="connsiteX7862" fmla="*/ 1216362 w 2746400"/>
              <a:gd name="connsiteY7862" fmla="*/ 153527 h 1833421"/>
              <a:gd name="connsiteX7863" fmla="*/ 1217682 w 2746400"/>
              <a:gd name="connsiteY7863" fmla="*/ 152590 h 1833421"/>
              <a:gd name="connsiteX7864" fmla="*/ 1235475 w 2746400"/>
              <a:gd name="connsiteY7864" fmla="*/ 153948 h 1833421"/>
              <a:gd name="connsiteX7865" fmla="*/ 1242059 w 2746400"/>
              <a:gd name="connsiteY7865" fmla="*/ 149624 h 1833421"/>
              <a:gd name="connsiteX7866" fmla="*/ 1673522 w 2746400"/>
              <a:gd name="connsiteY7866" fmla="*/ 149222 h 1833421"/>
              <a:gd name="connsiteX7867" fmla="*/ 1673522 w 2746400"/>
              <a:gd name="connsiteY7867" fmla="*/ 149855 h 1833421"/>
              <a:gd name="connsiteX7868" fmla="*/ 1672871 w 2746400"/>
              <a:gd name="connsiteY7868" fmla="*/ 149528 h 1833421"/>
              <a:gd name="connsiteX7869" fmla="*/ 1398132 w 2746400"/>
              <a:gd name="connsiteY7869" fmla="*/ 149222 h 1833421"/>
              <a:gd name="connsiteX7870" fmla="*/ 1398036 w 2746400"/>
              <a:gd name="connsiteY7870" fmla="*/ 149891 h 1833421"/>
              <a:gd name="connsiteX7871" fmla="*/ 1397424 w 2746400"/>
              <a:gd name="connsiteY7871" fmla="*/ 149471 h 1833421"/>
              <a:gd name="connsiteX7872" fmla="*/ 1254725 w 2746400"/>
              <a:gd name="connsiteY7872" fmla="*/ 149108 h 1833421"/>
              <a:gd name="connsiteX7873" fmla="*/ 1252848 w 2746400"/>
              <a:gd name="connsiteY7873" fmla="*/ 153461 h 1833421"/>
              <a:gd name="connsiteX7874" fmla="*/ 1248712 w 2746400"/>
              <a:gd name="connsiteY7874" fmla="*/ 154289 h 1833421"/>
              <a:gd name="connsiteX7875" fmla="*/ 1462592 w 2746400"/>
              <a:gd name="connsiteY7875" fmla="*/ 148763 h 1833421"/>
              <a:gd name="connsiteX7876" fmla="*/ 1484595 w 2746400"/>
              <a:gd name="connsiteY7876" fmla="*/ 152054 h 1833421"/>
              <a:gd name="connsiteX7877" fmla="*/ 1480846 w 2746400"/>
              <a:gd name="connsiteY7877" fmla="*/ 155825 h 1833421"/>
              <a:gd name="connsiteX7878" fmla="*/ 1473288 w 2746400"/>
              <a:gd name="connsiteY7878" fmla="*/ 156264 h 1833421"/>
              <a:gd name="connsiteX7879" fmla="*/ 1444779 w 2746400"/>
              <a:gd name="connsiteY7879" fmla="*/ 156378 h 1833421"/>
              <a:gd name="connsiteX7880" fmla="*/ 1442904 w 2746400"/>
              <a:gd name="connsiteY7880" fmla="*/ 156551 h 1833421"/>
              <a:gd name="connsiteX7881" fmla="*/ 1413858 w 2746400"/>
              <a:gd name="connsiteY7881" fmla="*/ 157794 h 1833421"/>
              <a:gd name="connsiteX7882" fmla="*/ 1410300 w 2746400"/>
              <a:gd name="connsiteY7882" fmla="*/ 158369 h 1833421"/>
              <a:gd name="connsiteX7883" fmla="*/ 1397136 w 2746400"/>
              <a:gd name="connsiteY7883" fmla="*/ 158751 h 1833421"/>
              <a:gd name="connsiteX7884" fmla="*/ 1393463 w 2746400"/>
              <a:gd name="connsiteY7884" fmla="*/ 158847 h 1833421"/>
              <a:gd name="connsiteX7885" fmla="*/ 1386612 w 2746400"/>
              <a:gd name="connsiteY7885" fmla="*/ 150467 h 1833421"/>
              <a:gd name="connsiteX7886" fmla="*/ 1402513 w 2746400"/>
              <a:gd name="connsiteY7886" fmla="*/ 151825 h 1833421"/>
              <a:gd name="connsiteX7887" fmla="*/ 1419407 w 2746400"/>
              <a:gd name="connsiteY7887" fmla="*/ 151653 h 1833421"/>
              <a:gd name="connsiteX7888" fmla="*/ 1427903 w 2746400"/>
              <a:gd name="connsiteY7888" fmla="*/ 152228 h 1833421"/>
              <a:gd name="connsiteX7889" fmla="*/ 1442233 w 2746400"/>
              <a:gd name="connsiteY7889" fmla="*/ 148937 h 1833421"/>
              <a:gd name="connsiteX7890" fmla="*/ 1457043 w 2746400"/>
              <a:gd name="connsiteY7890" fmla="*/ 149032 h 1833421"/>
              <a:gd name="connsiteX7891" fmla="*/ 1462592 w 2746400"/>
              <a:gd name="connsiteY7891" fmla="*/ 148763 h 1833421"/>
              <a:gd name="connsiteX7892" fmla="*/ 1131869 w 2746400"/>
              <a:gd name="connsiteY7892" fmla="*/ 148553 h 1833421"/>
              <a:gd name="connsiteX7893" fmla="*/ 1114840 w 2746400"/>
              <a:gd name="connsiteY7893" fmla="*/ 153662 h 1833421"/>
              <a:gd name="connsiteX7894" fmla="*/ 1134738 w 2746400"/>
              <a:gd name="connsiteY7894" fmla="*/ 159172 h 1833421"/>
              <a:gd name="connsiteX7895" fmla="*/ 1131869 w 2746400"/>
              <a:gd name="connsiteY7895" fmla="*/ 148553 h 1833421"/>
              <a:gd name="connsiteX7896" fmla="*/ 1139025 w 2746400"/>
              <a:gd name="connsiteY7896" fmla="*/ 148285 h 1833421"/>
              <a:gd name="connsiteX7897" fmla="*/ 1139560 w 2746400"/>
              <a:gd name="connsiteY7897" fmla="*/ 148610 h 1833421"/>
              <a:gd name="connsiteX7898" fmla="*/ 1139637 w 2746400"/>
              <a:gd name="connsiteY7898" fmla="*/ 148706 h 1833421"/>
              <a:gd name="connsiteX7899" fmla="*/ 1139599 w 2746400"/>
              <a:gd name="connsiteY7899" fmla="*/ 148591 h 1833421"/>
              <a:gd name="connsiteX7900" fmla="*/ 1139025 w 2746400"/>
              <a:gd name="connsiteY7900" fmla="*/ 148285 h 1833421"/>
              <a:gd name="connsiteX7901" fmla="*/ 1311590 w 2746400"/>
              <a:gd name="connsiteY7901" fmla="*/ 147310 h 1833421"/>
              <a:gd name="connsiteX7902" fmla="*/ 1312164 w 2746400"/>
              <a:gd name="connsiteY7902" fmla="*/ 147692 h 1833421"/>
              <a:gd name="connsiteX7903" fmla="*/ 1311494 w 2746400"/>
              <a:gd name="connsiteY7903" fmla="*/ 147923 h 1833421"/>
              <a:gd name="connsiteX7904" fmla="*/ 1324735 w 2746400"/>
              <a:gd name="connsiteY7904" fmla="*/ 145893 h 1833421"/>
              <a:gd name="connsiteX7905" fmla="*/ 1326075 w 2746400"/>
              <a:gd name="connsiteY7905" fmla="*/ 146447 h 1833421"/>
              <a:gd name="connsiteX7906" fmla="*/ 1325194 w 2746400"/>
              <a:gd name="connsiteY7906" fmla="*/ 147576 h 1833421"/>
              <a:gd name="connsiteX7907" fmla="*/ 1324314 w 2746400"/>
              <a:gd name="connsiteY7907" fmla="*/ 146486 h 1833421"/>
              <a:gd name="connsiteX7908" fmla="*/ 1324735 w 2746400"/>
              <a:gd name="connsiteY7908" fmla="*/ 145893 h 1833421"/>
              <a:gd name="connsiteX7909" fmla="*/ 1599360 w 2746400"/>
              <a:gd name="connsiteY7909" fmla="*/ 145568 h 1833421"/>
              <a:gd name="connsiteX7910" fmla="*/ 1600755 w 2746400"/>
              <a:gd name="connsiteY7910" fmla="*/ 146467 h 1833421"/>
              <a:gd name="connsiteX7911" fmla="*/ 1600297 w 2746400"/>
              <a:gd name="connsiteY7911" fmla="*/ 148113 h 1833421"/>
              <a:gd name="connsiteX7912" fmla="*/ 1598346 w 2746400"/>
              <a:gd name="connsiteY7912" fmla="*/ 146486 h 1833421"/>
              <a:gd name="connsiteX7913" fmla="*/ 1599360 w 2746400"/>
              <a:gd name="connsiteY7913" fmla="*/ 145568 h 1833421"/>
              <a:gd name="connsiteX7914" fmla="*/ 1511899 w 2746400"/>
              <a:gd name="connsiteY7914" fmla="*/ 144938 h 1833421"/>
              <a:gd name="connsiteX7915" fmla="*/ 1517926 w 2746400"/>
              <a:gd name="connsiteY7915" fmla="*/ 153471 h 1833421"/>
              <a:gd name="connsiteX7916" fmla="*/ 1487599 w 2746400"/>
              <a:gd name="connsiteY7916" fmla="*/ 156131 h 1833421"/>
              <a:gd name="connsiteX7917" fmla="*/ 1491558 w 2746400"/>
              <a:gd name="connsiteY7917" fmla="*/ 150516 h 1833421"/>
              <a:gd name="connsiteX7918" fmla="*/ 1491599 w 2746400"/>
              <a:gd name="connsiteY7918" fmla="*/ 150524 h 1833421"/>
              <a:gd name="connsiteX7919" fmla="*/ 1491732 w 2746400"/>
              <a:gd name="connsiteY7919" fmla="*/ 150485 h 1833421"/>
              <a:gd name="connsiteX7920" fmla="*/ 1498792 w 2746400"/>
              <a:gd name="connsiteY7920" fmla="*/ 150485 h 1833421"/>
              <a:gd name="connsiteX7921" fmla="*/ 1498524 w 2746400"/>
              <a:gd name="connsiteY7921" fmla="*/ 148515 h 1833421"/>
              <a:gd name="connsiteX7922" fmla="*/ 1491732 w 2746400"/>
              <a:gd name="connsiteY7922" fmla="*/ 150485 h 1833421"/>
              <a:gd name="connsiteX7923" fmla="*/ 1491579 w 2746400"/>
              <a:gd name="connsiteY7923" fmla="*/ 150485 h 1833421"/>
              <a:gd name="connsiteX7924" fmla="*/ 1491558 w 2746400"/>
              <a:gd name="connsiteY7924" fmla="*/ 150516 h 1833421"/>
              <a:gd name="connsiteX7925" fmla="*/ 1485284 w 2746400"/>
              <a:gd name="connsiteY7925" fmla="*/ 149204 h 1833421"/>
              <a:gd name="connsiteX7926" fmla="*/ 1511899 w 2746400"/>
              <a:gd name="connsiteY7926" fmla="*/ 144938 h 1833421"/>
              <a:gd name="connsiteX7927" fmla="*/ 1654675 w 2746400"/>
              <a:gd name="connsiteY7927" fmla="*/ 144669 h 1833421"/>
              <a:gd name="connsiteX7928" fmla="*/ 1658655 w 2746400"/>
              <a:gd name="connsiteY7928" fmla="*/ 147597 h 1833421"/>
              <a:gd name="connsiteX7929" fmla="*/ 1657927 w 2746400"/>
              <a:gd name="connsiteY7929" fmla="*/ 148993 h 1833421"/>
              <a:gd name="connsiteX7930" fmla="*/ 1653432 w 2746400"/>
              <a:gd name="connsiteY7930" fmla="*/ 146697 h 1833421"/>
              <a:gd name="connsiteX7931" fmla="*/ 1654675 w 2746400"/>
              <a:gd name="connsiteY7931" fmla="*/ 144669 h 1833421"/>
              <a:gd name="connsiteX7932" fmla="*/ 1292035 w 2746400"/>
              <a:gd name="connsiteY7932" fmla="*/ 144176 h 1833421"/>
              <a:gd name="connsiteX7933" fmla="*/ 1302271 w 2746400"/>
              <a:gd name="connsiteY7933" fmla="*/ 149548 h 1833421"/>
              <a:gd name="connsiteX7934" fmla="*/ 1290466 w 2746400"/>
              <a:gd name="connsiteY7934" fmla="*/ 153279 h 1833421"/>
              <a:gd name="connsiteX7935" fmla="*/ 1280805 w 2746400"/>
              <a:gd name="connsiteY7935" fmla="*/ 149930 h 1833421"/>
              <a:gd name="connsiteX7936" fmla="*/ 1262838 w 2746400"/>
              <a:gd name="connsiteY7936" fmla="*/ 152534 h 1833421"/>
              <a:gd name="connsiteX7937" fmla="*/ 1281053 w 2746400"/>
              <a:gd name="connsiteY7937" fmla="*/ 145205 h 1833421"/>
              <a:gd name="connsiteX7938" fmla="*/ 1292035 w 2746400"/>
              <a:gd name="connsiteY7938" fmla="*/ 144176 h 1833421"/>
              <a:gd name="connsiteX7939" fmla="*/ 1634355 w 2746400"/>
              <a:gd name="connsiteY7939" fmla="*/ 143827 h 1833421"/>
              <a:gd name="connsiteX7940" fmla="*/ 1636841 w 2746400"/>
              <a:gd name="connsiteY7940" fmla="*/ 145167 h 1833421"/>
              <a:gd name="connsiteX7941" fmla="*/ 1633952 w 2746400"/>
              <a:gd name="connsiteY7941" fmla="*/ 147596 h 1833421"/>
              <a:gd name="connsiteX7942" fmla="*/ 1632192 w 2746400"/>
              <a:gd name="connsiteY7942" fmla="*/ 146276 h 1833421"/>
              <a:gd name="connsiteX7943" fmla="*/ 1634355 w 2746400"/>
              <a:gd name="connsiteY7943" fmla="*/ 143827 h 1833421"/>
              <a:gd name="connsiteX7944" fmla="*/ 1606592 w 2746400"/>
              <a:gd name="connsiteY7944" fmla="*/ 143502 h 1833421"/>
              <a:gd name="connsiteX7945" fmla="*/ 1606533 w 2746400"/>
              <a:gd name="connsiteY7945" fmla="*/ 144116 h 1833421"/>
              <a:gd name="connsiteX7946" fmla="*/ 1605941 w 2746400"/>
              <a:gd name="connsiteY7946" fmla="*/ 143750 h 1833421"/>
              <a:gd name="connsiteX7947" fmla="*/ 1397156 w 2746400"/>
              <a:gd name="connsiteY7947" fmla="*/ 143253 h 1833421"/>
              <a:gd name="connsiteX7948" fmla="*/ 1397825 w 2746400"/>
              <a:gd name="connsiteY7948" fmla="*/ 143693 h 1833421"/>
              <a:gd name="connsiteX7949" fmla="*/ 1396620 w 2746400"/>
              <a:gd name="connsiteY7949" fmla="*/ 144401 h 1833421"/>
              <a:gd name="connsiteX7950" fmla="*/ 1395950 w 2746400"/>
              <a:gd name="connsiteY7950" fmla="*/ 143942 h 1833421"/>
              <a:gd name="connsiteX7951" fmla="*/ 1397156 w 2746400"/>
              <a:gd name="connsiteY7951" fmla="*/ 143253 h 1833421"/>
              <a:gd name="connsiteX7952" fmla="*/ 1918203 w 2746400"/>
              <a:gd name="connsiteY7952" fmla="*/ 142774 h 1833421"/>
              <a:gd name="connsiteX7953" fmla="*/ 1917916 w 2746400"/>
              <a:gd name="connsiteY7953" fmla="*/ 144725 h 1833421"/>
              <a:gd name="connsiteX7954" fmla="*/ 1952011 w 2746400"/>
              <a:gd name="connsiteY7954" fmla="*/ 153852 h 1833421"/>
              <a:gd name="connsiteX7955" fmla="*/ 1955188 w 2746400"/>
              <a:gd name="connsiteY7955" fmla="*/ 148706 h 1833421"/>
              <a:gd name="connsiteX7956" fmla="*/ 1972121 w 2746400"/>
              <a:gd name="connsiteY7956" fmla="*/ 152935 h 1833421"/>
              <a:gd name="connsiteX7957" fmla="*/ 1965635 w 2746400"/>
              <a:gd name="connsiteY7957" fmla="*/ 146755 h 1833421"/>
              <a:gd name="connsiteX7958" fmla="*/ 1918203 w 2746400"/>
              <a:gd name="connsiteY7958" fmla="*/ 142774 h 1833421"/>
              <a:gd name="connsiteX7959" fmla="*/ 1345533 w 2746400"/>
              <a:gd name="connsiteY7959" fmla="*/ 142679 h 1833421"/>
              <a:gd name="connsiteX7960" fmla="*/ 1335086 w 2746400"/>
              <a:gd name="connsiteY7960" fmla="*/ 146371 h 1833421"/>
              <a:gd name="connsiteX7961" fmla="*/ 1334646 w 2746400"/>
              <a:gd name="connsiteY7961" fmla="*/ 143750 h 1833421"/>
              <a:gd name="connsiteX7962" fmla="*/ 1345533 w 2746400"/>
              <a:gd name="connsiteY7962" fmla="*/ 142679 h 1833421"/>
              <a:gd name="connsiteX7963" fmla="*/ 2335430 w 2746400"/>
              <a:gd name="connsiteY7963" fmla="*/ 140995 h 1833421"/>
              <a:gd name="connsiteX7964" fmla="*/ 2335490 w 2746400"/>
              <a:gd name="connsiteY7964" fmla="*/ 141037 h 1833421"/>
              <a:gd name="connsiteX7965" fmla="*/ 2335391 w 2746400"/>
              <a:gd name="connsiteY7965" fmla="*/ 141033 h 1833421"/>
              <a:gd name="connsiteX7966" fmla="*/ 2335141 w 2746400"/>
              <a:gd name="connsiteY7966" fmla="*/ 140880 h 1833421"/>
              <a:gd name="connsiteX7967" fmla="*/ 2335294 w 2746400"/>
              <a:gd name="connsiteY7967" fmla="*/ 140919 h 1833421"/>
              <a:gd name="connsiteX7968" fmla="*/ 2335257 w 2746400"/>
              <a:gd name="connsiteY7968" fmla="*/ 140957 h 1833421"/>
              <a:gd name="connsiteX7969" fmla="*/ 2335141 w 2746400"/>
              <a:gd name="connsiteY7969" fmla="*/ 140880 h 1833421"/>
              <a:gd name="connsiteX7970" fmla="*/ 1370428 w 2746400"/>
              <a:gd name="connsiteY7970" fmla="*/ 139503 h 1833421"/>
              <a:gd name="connsiteX7971" fmla="*/ 1377984 w 2746400"/>
              <a:gd name="connsiteY7971" fmla="*/ 144995 h 1833421"/>
              <a:gd name="connsiteX7972" fmla="*/ 1364036 w 2746400"/>
              <a:gd name="connsiteY7972" fmla="*/ 144574 h 1833421"/>
              <a:gd name="connsiteX7973" fmla="*/ 1370428 w 2746400"/>
              <a:gd name="connsiteY7973" fmla="*/ 139503 h 1833421"/>
              <a:gd name="connsiteX7974" fmla="*/ 2011211 w 2746400"/>
              <a:gd name="connsiteY7974" fmla="*/ 137608 h 1833421"/>
              <a:gd name="connsiteX7975" fmla="*/ 2010044 w 2746400"/>
              <a:gd name="connsiteY7975" fmla="*/ 138239 h 1833421"/>
              <a:gd name="connsiteX7976" fmla="*/ 2010714 w 2746400"/>
              <a:gd name="connsiteY7976" fmla="*/ 138680 h 1833421"/>
              <a:gd name="connsiteX7977" fmla="*/ 2011880 w 2746400"/>
              <a:gd name="connsiteY7977" fmla="*/ 138011 h 1833421"/>
              <a:gd name="connsiteX7978" fmla="*/ 2011211 w 2746400"/>
              <a:gd name="connsiteY7978" fmla="*/ 137608 h 1833421"/>
              <a:gd name="connsiteX7979" fmla="*/ 1196942 w 2746400"/>
              <a:gd name="connsiteY7979" fmla="*/ 136480 h 1833421"/>
              <a:gd name="connsiteX7980" fmla="*/ 1200960 w 2746400"/>
              <a:gd name="connsiteY7980" fmla="*/ 137475 h 1833421"/>
              <a:gd name="connsiteX7981" fmla="*/ 1200768 w 2746400"/>
              <a:gd name="connsiteY7981" fmla="*/ 138528 h 1833421"/>
              <a:gd name="connsiteX7982" fmla="*/ 1196730 w 2746400"/>
              <a:gd name="connsiteY7982" fmla="*/ 138528 h 1833421"/>
              <a:gd name="connsiteX7983" fmla="*/ 1196942 w 2746400"/>
              <a:gd name="connsiteY7983" fmla="*/ 136480 h 1833421"/>
              <a:gd name="connsiteX7984" fmla="*/ 2321520 w 2746400"/>
              <a:gd name="connsiteY7984" fmla="*/ 136174 h 1833421"/>
              <a:gd name="connsiteX7985" fmla="*/ 2322992 w 2746400"/>
              <a:gd name="connsiteY7985" fmla="*/ 137016 h 1833421"/>
              <a:gd name="connsiteX7986" fmla="*/ 2321824 w 2746400"/>
              <a:gd name="connsiteY7986" fmla="*/ 138030 h 1833421"/>
              <a:gd name="connsiteX7987" fmla="*/ 2321002 w 2746400"/>
              <a:gd name="connsiteY7987" fmla="*/ 136766 h 1833421"/>
              <a:gd name="connsiteX7988" fmla="*/ 2321520 w 2746400"/>
              <a:gd name="connsiteY7988" fmla="*/ 136174 h 1833421"/>
              <a:gd name="connsiteX7989" fmla="*/ 2123545 w 2746400"/>
              <a:gd name="connsiteY7989" fmla="*/ 136136 h 1833421"/>
              <a:gd name="connsiteX7990" fmla="*/ 2125171 w 2746400"/>
              <a:gd name="connsiteY7990" fmla="*/ 138011 h 1833421"/>
              <a:gd name="connsiteX7991" fmla="*/ 2123258 w 2746400"/>
              <a:gd name="connsiteY7991" fmla="*/ 138892 h 1833421"/>
              <a:gd name="connsiteX7992" fmla="*/ 2122071 w 2746400"/>
              <a:gd name="connsiteY7992" fmla="*/ 136844 h 1833421"/>
              <a:gd name="connsiteX7993" fmla="*/ 2123545 w 2746400"/>
              <a:gd name="connsiteY7993" fmla="*/ 136136 h 1833421"/>
              <a:gd name="connsiteX7994" fmla="*/ 2300512 w 2746400"/>
              <a:gd name="connsiteY7994" fmla="*/ 136077 h 1833421"/>
              <a:gd name="connsiteX7995" fmla="*/ 2301218 w 2746400"/>
              <a:gd name="connsiteY7995" fmla="*/ 136307 h 1833421"/>
              <a:gd name="connsiteX7996" fmla="*/ 2300549 w 2746400"/>
              <a:gd name="connsiteY7996" fmla="*/ 137550 h 1833421"/>
              <a:gd name="connsiteX7997" fmla="*/ 2299841 w 2746400"/>
              <a:gd name="connsiteY7997" fmla="*/ 137302 h 1833421"/>
              <a:gd name="connsiteX7998" fmla="*/ 2300512 w 2746400"/>
              <a:gd name="connsiteY7998" fmla="*/ 136077 h 1833421"/>
              <a:gd name="connsiteX7999" fmla="*/ 1237332 w 2746400"/>
              <a:gd name="connsiteY7999" fmla="*/ 135830 h 1833421"/>
              <a:gd name="connsiteX8000" fmla="*/ 1237332 w 2746400"/>
              <a:gd name="connsiteY8000" fmla="*/ 136462 h 1833421"/>
              <a:gd name="connsiteX8001" fmla="*/ 1236701 w 2746400"/>
              <a:gd name="connsiteY8001" fmla="*/ 136136 h 1833421"/>
              <a:gd name="connsiteX8002" fmla="*/ 1642582 w 2746400"/>
              <a:gd name="connsiteY8002" fmla="*/ 134108 h 1833421"/>
              <a:gd name="connsiteX8003" fmla="*/ 1647040 w 2746400"/>
              <a:gd name="connsiteY8003" fmla="*/ 134108 h 1833421"/>
              <a:gd name="connsiteX8004" fmla="*/ 1647078 w 2746400"/>
              <a:gd name="connsiteY8004" fmla="*/ 136309 h 1833421"/>
              <a:gd name="connsiteX8005" fmla="*/ 1642448 w 2746400"/>
              <a:gd name="connsiteY8005" fmla="*/ 135638 h 1833421"/>
              <a:gd name="connsiteX8006" fmla="*/ 1642582 w 2746400"/>
              <a:gd name="connsiteY8006" fmla="*/ 134108 h 1833421"/>
              <a:gd name="connsiteX8007" fmla="*/ 1280594 w 2746400"/>
              <a:gd name="connsiteY8007" fmla="*/ 134050 h 1833421"/>
              <a:gd name="connsiteX8008" fmla="*/ 1282449 w 2746400"/>
              <a:gd name="connsiteY8008" fmla="*/ 135025 h 1833421"/>
              <a:gd name="connsiteX8009" fmla="*/ 1280402 w 2746400"/>
              <a:gd name="connsiteY8009" fmla="*/ 136689 h 1833421"/>
              <a:gd name="connsiteX8010" fmla="*/ 1278853 w 2746400"/>
              <a:gd name="connsiteY8010" fmla="*/ 135944 h 1833421"/>
              <a:gd name="connsiteX8011" fmla="*/ 1280594 w 2746400"/>
              <a:gd name="connsiteY8011" fmla="*/ 134050 h 1833421"/>
              <a:gd name="connsiteX8012" fmla="*/ 1373698 w 2746400"/>
              <a:gd name="connsiteY8012" fmla="*/ 133953 h 1833421"/>
              <a:gd name="connsiteX8013" fmla="*/ 1337268 w 2746400"/>
              <a:gd name="connsiteY8013" fmla="*/ 138010 h 1833421"/>
              <a:gd name="connsiteX8014" fmla="*/ 1373698 w 2746400"/>
              <a:gd name="connsiteY8014" fmla="*/ 133953 h 1833421"/>
              <a:gd name="connsiteX8015" fmla="*/ 2176601 w 2746400"/>
              <a:gd name="connsiteY8015" fmla="*/ 133533 h 1833421"/>
              <a:gd name="connsiteX8016" fmla="*/ 2206852 w 2746400"/>
              <a:gd name="connsiteY8016" fmla="*/ 138144 h 1833421"/>
              <a:gd name="connsiteX8017" fmla="*/ 2176601 w 2746400"/>
              <a:gd name="connsiteY8017" fmla="*/ 133533 h 1833421"/>
              <a:gd name="connsiteX8018" fmla="*/ 1029943 w 2746400"/>
              <a:gd name="connsiteY8018" fmla="*/ 132690 h 1833421"/>
              <a:gd name="connsiteX8019" fmla="*/ 1026232 w 2746400"/>
              <a:gd name="connsiteY8019" fmla="*/ 135618 h 1833421"/>
              <a:gd name="connsiteX8020" fmla="*/ 1028184 w 2746400"/>
              <a:gd name="connsiteY8020" fmla="*/ 138011 h 1833421"/>
              <a:gd name="connsiteX8021" fmla="*/ 1032450 w 2746400"/>
              <a:gd name="connsiteY8021" fmla="*/ 135752 h 1833421"/>
              <a:gd name="connsiteX8022" fmla="*/ 1029943 w 2746400"/>
              <a:gd name="connsiteY8022" fmla="*/ 132690 h 1833421"/>
              <a:gd name="connsiteX8023" fmla="*/ 2168029 w 2746400"/>
              <a:gd name="connsiteY8023" fmla="*/ 131735 h 1833421"/>
              <a:gd name="connsiteX8024" fmla="*/ 2170096 w 2746400"/>
              <a:gd name="connsiteY8024" fmla="*/ 133705 h 1833421"/>
              <a:gd name="connsiteX8025" fmla="*/ 2167589 w 2746400"/>
              <a:gd name="connsiteY8025" fmla="*/ 136519 h 1833421"/>
              <a:gd name="connsiteX8026" fmla="*/ 2166078 w 2746400"/>
              <a:gd name="connsiteY8026" fmla="*/ 134758 h 1833421"/>
              <a:gd name="connsiteX8027" fmla="*/ 2168029 w 2746400"/>
              <a:gd name="connsiteY8027" fmla="*/ 131735 h 1833421"/>
              <a:gd name="connsiteX8028" fmla="*/ 2159936 w 2746400"/>
              <a:gd name="connsiteY8028" fmla="*/ 131676 h 1833421"/>
              <a:gd name="connsiteX8029" fmla="*/ 2161467 w 2746400"/>
              <a:gd name="connsiteY8029" fmla="*/ 132423 h 1833421"/>
              <a:gd name="connsiteX8030" fmla="*/ 2160740 w 2746400"/>
              <a:gd name="connsiteY8030" fmla="*/ 133972 h 1833421"/>
              <a:gd name="connsiteX8031" fmla="*/ 2158367 w 2746400"/>
              <a:gd name="connsiteY8031" fmla="*/ 133514 h 1833421"/>
              <a:gd name="connsiteX8032" fmla="*/ 2159936 w 2746400"/>
              <a:gd name="connsiteY8032" fmla="*/ 131676 h 1833421"/>
              <a:gd name="connsiteX8033" fmla="*/ 1238882 w 2746400"/>
              <a:gd name="connsiteY8033" fmla="*/ 130146 h 1833421"/>
              <a:gd name="connsiteX8034" fmla="*/ 1238785 w 2746400"/>
              <a:gd name="connsiteY8034" fmla="*/ 130739 h 1833421"/>
              <a:gd name="connsiteX8035" fmla="*/ 1239456 w 2746400"/>
              <a:gd name="connsiteY8035" fmla="*/ 130529 h 1833421"/>
              <a:gd name="connsiteX8036" fmla="*/ 1512435 w 2746400"/>
              <a:gd name="connsiteY8036" fmla="*/ 130034 h 1833421"/>
              <a:gd name="connsiteX8037" fmla="*/ 1535472 w 2746400"/>
              <a:gd name="connsiteY8037" fmla="*/ 131199 h 1833421"/>
              <a:gd name="connsiteX8038" fmla="*/ 1489513 w 2746400"/>
              <a:gd name="connsiteY8038" fmla="*/ 132960 h 1833421"/>
              <a:gd name="connsiteX8039" fmla="*/ 1512435 w 2746400"/>
              <a:gd name="connsiteY8039" fmla="*/ 130034 h 1833421"/>
              <a:gd name="connsiteX8040" fmla="*/ 1418968 w 2746400"/>
              <a:gd name="connsiteY8040" fmla="*/ 129342 h 1833421"/>
              <a:gd name="connsiteX8041" fmla="*/ 1401116 w 2746400"/>
              <a:gd name="connsiteY8041" fmla="*/ 134432 h 1833421"/>
              <a:gd name="connsiteX8042" fmla="*/ 1408827 w 2746400"/>
              <a:gd name="connsiteY8042" fmla="*/ 137894 h 1833421"/>
              <a:gd name="connsiteX8043" fmla="*/ 1380165 w 2746400"/>
              <a:gd name="connsiteY8043" fmla="*/ 137493 h 1833421"/>
              <a:gd name="connsiteX8044" fmla="*/ 1395108 w 2746400"/>
              <a:gd name="connsiteY8044" fmla="*/ 136689 h 1833421"/>
              <a:gd name="connsiteX8045" fmla="*/ 1395167 w 2746400"/>
              <a:gd name="connsiteY8045" fmla="*/ 135427 h 1833421"/>
              <a:gd name="connsiteX8046" fmla="*/ 1380891 w 2746400"/>
              <a:gd name="connsiteY8046" fmla="*/ 135427 h 1833421"/>
              <a:gd name="connsiteX8047" fmla="*/ 1398456 w 2746400"/>
              <a:gd name="connsiteY8047" fmla="*/ 130451 h 1833421"/>
              <a:gd name="connsiteX8048" fmla="*/ 1418968 w 2746400"/>
              <a:gd name="connsiteY8048" fmla="*/ 129342 h 1833421"/>
              <a:gd name="connsiteX8049" fmla="*/ 2139808 w 2746400"/>
              <a:gd name="connsiteY8049" fmla="*/ 129190 h 1833421"/>
              <a:gd name="connsiteX8050" fmla="*/ 2149374 w 2746400"/>
              <a:gd name="connsiteY8050" fmla="*/ 129687 h 1833421"/>
              <a:gd name="connsiteX8051" fmla="*/ 2139808 w 2746400"/>
              <a:gd name="connsiteY8051" fmla="*/ 129190 h 1833421"/>
              <a:gd name="connsiteX8052" fmla="*/ 1210824 w 2746400"/>
              <a:gd name="connsiteY8052" fmla="*/ 129089 h 1833421"/>
              <a:gd name="connsiteX8053" fmla="*/ 1219326 w 2746400"/>
              <a:gd name="connsiteY8053" fmla="*/ 129974 h 1833421"/>
              <a:gd name="connsiteX8054" fmla="*/ 1203657 w 2746400"/>
              <a:gd name="connsiteY8054" fmla="*/ 133916 h 1833421"/>
              <a:gd name="connsiteX8055" fmla="*/ 1210824 w 2746400"/>
              <a:gd name="connsiteY8055" fmla="*/ 129089 h 1833421"/>
              <a:gd name="connsiteX8056" fmla="*/ 1112447 w 2746400"/>
              <a:gd name="connsiteY8056" fmla="*/ 128597 h 1833421"/>
              <a:gd name="connsiteX8057" fmla="*/ 1113843 w 2746400"/>
              <a:gd name="connsiteY8057" fmla="*/ 128903 h 1833421"/>
              <a:gd name="connsiteX8058" fmla="*/ 1113767 w 2746400"/>
              <a:gd name="connsiteY8058" fmla="*/ 129687 h 1833421"/>
              <a:gd name="connsiteX8059" fmla="*/ 1112391 w 2746400"/>
              <a:gd name="connsiteY8059" fmla="*/ 129362 h 1833421"/>
              <a:gd name="connsiteX8060" fmla="*/ 1112447 w 2746400"/>
              <a:gd name="connsiteY8060" fmla="*/ 128597 h 1833421"/>
              <a:gd name="connsiteX8061" fmla="*/ 1558587 w 2746400"/>
              <a:gd name="connsiteY8061" fmla="*/ 128233 h 1833421"/>
              <a:gd name="connsiteX8062" fmla="*/ 1563045 w 2746400"/>
              <a:gd name="connsiteY8062" fmla="*/ 129439 h 1833421"/>
              <a:gd name="connsiteX8063" fmla="*/ 1562682 w 2746400"/>
              <a:gd name="connsiteY8063" fmla="*/ 130988 h 1833421"/>
              <a:gd name="connsiteX8064" fmla="*/ 1558185 w 2746400"/>
              <a:gd name="connsiteY8064" fmla="*/ 130490 h 1833421"/>
              <a:gd name="connsiteX8065" fmla="*/ 1558587 w 2746400"/>
              <a:gd name="connsiteY8065" fmla="*/ 128233 h 1833421"/>
              <a:gd name="connsiteX8066" fmla="*/ 2126854 w 2746400"/>
              <a:gd name="connsiteY8066" fmla="*/ 128060 h 1833421"/>
              <a:gd name="connsiteX8067" fmla="*/ 2130527 w 2746400"/>
              <a:gd name="connsiteY8067" fmla="*/ 128060 h 1833421"/>
              <a:gd name="connsiteX8068" fmla="*/ 2130527 w 2746400"/>
              <a:gd name="connsiteY8068" fmla="*/ 128940 h 1833421"/>
              <a:gd name="connsiteX8069" fmla="*/ 2126854 w 2746400"/>
              <a:gd name="connsiteY8069" fmla="*/ 128940 h 1833421"/>
              <a:gd name="connsiteX8070" fmla="*/ 2126854 w 2746400"/>
              <a:gd name="connsiteY8070" fmla="*/ 128060 h 1833421"/>
              <a:gd name="connsiteX8071" fmla="*/ 1018617 w 2746400"/>
              <a:gd name="connsiteY8071" fmla="*/ 127160 h 1833421"/>
              <a:gd name="connsiteX8072" fmla="*/ 1018023 w 2746400"/>
              <a:gd name="connsiteY8072" fmla="*/ 128539 h 1833421"/>
              <a:gd name="connsiteX8073" fmla="*/ 1019153 w 2746400"/>
              <a:gd name="connsiteY8073" fmla="*/ 129764 h 1833421"/>
              <a:gd name="connsiteX8074" fmla="*/ 1020474 w 2746400"/>
              <a:gd name="connsiteY8074" fmla="*/ 128787 h 1833421"/>
              <a:gd name="connsiteX8075" fmla="*/ 1018617 w 2746400"/>
              <a:gd name="connsiteY8075" fmla="*/ 127160 h 1833421"/>
              <a:gd name="connsiteX8076" fmla="*/ 1741619 w 2746400"/>
              <a:gd name="connsiteY8076" fmla="*/ 127028 h 1833421"/>
              <a:gd name="connsiteX8077" fmla="*/ 1741332 w 2746400"/>
              <a:gd name="connsiteY8077" fmla="*/ 128462 h 1833421"/>
              <a:gd name="connsiteX8078" fmla="*/ 1745464 w 2746400"/>
              <a:gd name="connsiteY8078" fmla="*/ 129209 h 1833421"/>
              <a:gd name="connsiteX8079" fmla="*/ 1745578 w 2746400"/>
              <a:gd name="connsiteY8079" fmla="*/ 127773 h 1833421"/>
              <a:gd name="connsiteX8080" fmla="*/ 1741619 w 2746400"/>
              <a:gd name="connsiteY8080" fmla="*/ 127028 h 1833421"/>
              <a:gd name="connsiteX8081" fmla="*/ 2481228 w 2746400"/>
              <a:gd name="connsiteY8081" fmla="*/ 126607 h 1833421"/>
              <a:gd name="connsiteX8082" fmla="*/ 2483466 w 2746400"/>
              <a:gd name="connsiteY8082" fmla="*/ 128998 h 1833421"/>
              <a:gd name="connsiteX8083" fmla="*/ 2481782 w 2746400"/>
              <a:gd name="connsiteY8083" fmla="*/ 131275 h 1833421"/>
              <a:gd name="connsiteX8084" fmla="*/ 2479678 w 2746400"/>
              <a:gd name="connsiteY8084" fmla="*/ 128060 h 1833421"/>
              <a:gd name="connsiteX8085" fmla="*/ 2481228 w 2746400"/>
              <a:gd name="connsiteY8085" fmla="*/ 126607 h 1833421"/>
              <a:gd name="connsiteX8086" fmla="*/ 1236471 w 2746400"/>
              <a:gd name="connsiteY8086" fmla="*/ 125899 h 1833421"/>
              <a:gd name="connsiteX8087" fmla="*/ 1241120 w 2746400"/>
              <a:gd name="connsiteY8087" fmla="*/ 126358 h 1833421"/>
              <a:gd name="connsiteX8088" fmla="*/ 1256982 w 2746400"/>
              <a:gd name="connsiteY8088" fmla="*/ 134087 h 1833421"/>
              <a:gd name="connsiteX8089" fmla="*/ 1244316 w 2746400"/>
              <a:gd name="connsiteY8089" fmla="*/ 134604 h 1833421"/>
              <a:gd name="connsiteX8090" fmla="*/ 1230482 w 2746400"/>
              <a:gd name="connsiteY8090" fmla="*/ 135542 h 1833421"/>
              <a:gd name="connsiteX8091" fmla="*/ 1221317 w 2746400"/>
              <a:gd name="connsiteY8091" fmla="*/ 137168 h 1833421"/>
              <a:gd name="connsiteX8092" fmla="*/ 1236471 w 2746400"/>
              <a:gd name="connsiteY8092" fmla="*/ 125899 h 1833421"/>
              <a:gd name="connsiteX8093" fmla="*/ 1292667 w 2746400"/>
              <a:gd name="connsiteY8093" fmla="*/ 125898 h 1833421"/>
              <a:gd name="connsiteX8094" fmla="*/ 1297202 w 2746400"/>
              <a:gd name="connsiteY8094" fmla="*/ 126606 h 1833421"/>
              <a:gd name="connsiteX8095" fmla="*/ 1297125 w 2746400"/>
              <a:gd name="connsiteY8095" fmla="*/ 128137 h 1833421"/>
              <a:gd name="connsiteX8096" fmla="*/ 1292552 w 2746400"/>
              <a:gd name="connsiteY8096" fmla="*/ 128137 h 1833421"/>
              <a:gd name="connsiteX8097" fmla="*/ 1292667 w 2746400"/>
              <a:gd name="connsiteY8097" fmla="*/ 125898 h 1833421"/>
              <a:gd name="connsiteX8098" fmla="*/ 1447917 w 2746400"/>
              <a:gd name="connsiteY8098" fmla="*/ 125708 h 1833421"/>
              <a:gd name="connsiteX8099" fmla="*/ 1450212 w 2746400"/>
              <a:gd name="connsiteY8099" fmla="*/ 127295 h 1833421"/>
              <a:gd name="connsiteX8100" fmla="*/ 1448510 w 2746400"/>
              <a:gd name="connsiteY8100" fmla="*/ 128864 h 1833421"/>
              <a:gd name="connsiteX8101" fmla="*/ 1447094 w 2746400"/>
              <a:gd name="connsiteY8101" fmla="*/ 128119 h 1833421"/>
              <a:gd name="connsiteX8102" fmla="*/ 1447917 w 2746400"/>
              <a:gd name="connsiteY8102" fmla="*/ 125708 h 1833421"/>
              <a:gd name="connsiteX8103" fmla="*/ 946157 w 2746400"/>
              <a:gd name="connsiteY8103" fmla="*/ 125324 h 1833421"/>
              <a:gd name="connsiteX8104" fmla="*/ 949027 w 2746400"/>
              <a:gd name="connsiteY8104" fmla="*/ 141128 h 1833421"/>
              <a:gd name="connsiteX8105" fmla="*/ 950043 w 2746400"/>
              <a:gd name="connsiteY8105" fmla="*/ 151595 h 1833421"/>
              <a:gd name="connsiteX8106" fmla="*/ 956854 w 2746400"/>
              <a:gd name="connsiteY8106" fmla="*/ 126855 h 1833421"/>
              <a:gd name="connsiteX8107" fmla="*/ 946157 w 2746400"/>
              <a:gd name="connsiteY8107" fmla="*/ 125324 h 1833421"/>
              <a:gd name="connsiteX8108" fmla="*/ 1384278 w 2746400"/>
              <a:gd name="connsiteY8108" fmla="*/ 124349 h 1833421"/>
              <a:gd name="connsiteX8109" fmla="*/ 1384871 w 2746400"/>
              <a:gd name="connsiteY8109" fmla="*/ 124732 h 1833421"/>
              <a:gd name="connsiteX8110" fmla="*/ 1384182 w 2746400"/>
              <a:gd name="connsiteY8110" fmla="*/ 124963 h 1833421"/>
              <a:gd name="connsiteX8111" fmla="*/ 2527912 w 2746400"/>
              <a:gd name="connsiteY8111" fmla="*/ 124023 h 1833421"/>
              <a:gd name="connsiteX8112" fmla="*/ 2530801 w 2746400"/>
              <a:gd name="connsiteY8112" fmla="*/ 128270 h 1833421"/>
              <a:gd name="connsiteX8113" fmla="*/ 2527779 w 2746400"/>
              <a:gd name="connsiteY8113" fmla="*/ 130777 h 1833421"/>
              <a:gd name="connsiteX8114" fmla="*/ 2525138 w 2746400"/>
              <a:gd name="connsiteY8114" fmla="*/ 127926 h 1833421"/>
              <a:gd name="connsiteX8115" fmla="*/ 2527912 w 2746400"/>
              <a:gd name="connsiteY8115" fmla="*/ 124023 h 1833421"/>
              <a:gd name="connsiteX8116" fmla="*/ 1483842 w 2746400"/>
              <a:gd name="connsiteY8116" fmla="*/ 123579 h 1833421"/>
              <a:gd name="connsiteX8117" fmla="*/ 1506581 w 2746400"/>
              <a:gd name="connsiteY8117" fmla="*/ 126377 h 1833421"/>
              <a:gd name="connsiteX8118" fmla="*/ 1484271 w 2746400"/>
              <a:gd name="connsiteY8118" fmla="*/ 128367 h 1833421"/>
              <a:gd name="connsiteX8119" fmla="*/ 1460909 w 2746400"/>
              <a:gd name="connsiteY8119" fmla="*/ 127372 h 1833421"/>
              <a:gd name="connsiteX8120" fmla="*/ 1461120 w 2746400"/>
              <a:gd name="connsiteY8120" fmla="*/ 124483 h 1833421"/>
              <a:gd name="connsiteX8121" fmla="*/ 1483842 w 2746400"/>
              <a:gd name="connsiteY8121" fmla="*/ 123579 h 1833421"/>
              <a:gd name="connsiteX8122" fmla="*/ 1522155 w 2746400"/>
              <a:gd name="connsiteY8122" fmla="*/ 122857 h 1833421"/>
              <a:gd name="connsiteX8123" fmla="*/ 1522384 w 2746400"/>
              <a:gd name="connsiteY8123" fmla="*/ 124866 h 1833421"/>
              <a:gd name="connsiteX8124" fmla="*/ 1516607 w 2746400"/>
              <a:gd name="connsiteY8124" fmla="*/ 125382 h 1833421"/>
              <a:gd name="connsiteX8125" fmla="*/ 1516396 w 2746400"/>
              <a:gd name="connsiteY8125" fmla="*/ 123660 h 1833421"/>
              <a:gd name="connsiteX8126" fmla="*/ 1522155 w 2746400"/>
              <a:gd name="connsiteY8126" fmla="*/ 122857 h 1833421"/>
              <a:gd name="connsiteX8127" fmla="*/ 1559569 w 2746400"/>
              <a:gd name="connsiteY8127" fmla="*/ 122548 h 1833421"/>
              <a:gd name="connsiteX8128" fmla="*/ 1570027 w 2746400"/>
              <a:gd name="connsiteY8128" fmla="*/ 124139 h 1833421"/>
              <a:gd name="connsiteX8129" fmla="*/ 1549095 w 2746400"/>
              <a:gd name="connsiteY8129" fmla="*/ 123182 h 1833421"/>
              <a:gd name="connsiteX8130" fmla="*/ 1559569 w 2746400"/>
              <a:gd name="connsiteY8130" fmla="*/ 122548 h 1833421"/>
              <a:gd name="connsiteX8131" fmla="*/ 2112913 w 2746400"/>
              <a:gd name="connsiteY8131" fmla="*/ 122477 h 1833421"/>
              <a:gd name="connsiteX8132" fmla="*/ 2119219 w 2746400"/>
              <a:gd name="connsiteY8132" fmla="*/ 127659 h 1833421"/>
              <a:gd name="connsiteX8133" fmla="*/ 2105156 w 2746400"/>
              <a:gd name="connsiteY8133" fmla="*/ 124655 h 1833421"/>
              <a:gd name="connsiteX8134" fmla="*/ 2112913 w 2746400"/>
              <a:gd name="connsiteY8134" fmla="*/ 122477 h 1833421"/>
              <a:gd name="connsiteX8135" fmla="*/ 1744335 w 2746400"/>
              <a:gd name="connsiteY8135" fmla="*/ 122454 h 1833421"/>
              <a:gd name="connsiteX8136" fmla="*/ 1743685 w 2746400"/>
              <a:gd name="connsiteY8136" fmla="*/ 122684 h 1833421"/>
              <a:gd name="connsiteX8137" fmla="*/ 1744279 w 2746400"/>
              <a:gd name="connsiteY8137" fmla="*/ 123029 h 1833421"/>
              <a:gd name="connsiteX8138" fmla="*/ 2704286 w 2746400"/>
              <a:gd name="connsiteY8138" fmla="*/ 120905 h 1833421"/>
              <a:gd name="connsiteX8139" fmla="*/ 2706028 w 2746400"/>
              <a:gd name="connsiteY8139" fmla="*/ 122111 h 1833421"/>
              <a:gd name="connsiteX8140" fmla="*/ 2693553 w 2746400"/>
              <a:gd name="connsiteY8140" fmla="*/ 141818 h 1833421"/>
              <a:gd name="connsiteX8141" fmla="*/ 2690836 w 2746400"/>
              <a:gd name="connsiteY8141" fmla="*/ 140039 h 1833421"/>
              <a:gd name="connsiteX8142" fmla="*/ 2704286 w 2746400"/>
              <a:gd name="connsiteY8142" fmla="*/ 120905 h 1833421"/>
              <a:gd name="connsiteX8143" fmla="*/ 1258360 w 2746400"/>
              <a:gd name="connsiteY8143" fmla="*/ 120542 h 1833421"/>
              <a:gd name="connsiteX8144" fmla="*/ 1258360 w 2746400"/>
              <a:gd name="connsiteY8144" fmla="*/ 121155 h 1833421"/>
              <a:gd name="connsiteX8145" fmla="*/ 1257747 w 2746400"/>
              <a:gd name="connsiteY8145" fmla="*/ 120848 h 1833421"/>
              <a:gd name="connsiteX8146" fmla="*/ 1280192 w 2746400"/>
              <a:gd name="connsiteY8146" fmla="*/ 120179 h 1833421"/>
              <a:gd name="connsiteX8147" fmla="*/ 1280976 w 2746400"/>
              <a:gd name="connsiteY8147" fmla="*/ 121193 h 1833421"/>
              <a:gd name="connsiteX8148" fmla="*/ 1280212 w 2746400"/>
              <a:gd name="connsiteY8148" fmla="*/ 121479 h 1833421"/>
              <a:gd name="connsiteX8149" fmla="*/ 1279389 w 2746400"/>
              <a:gd name="connsiteY8149" fmla="*/ 120485 h 1833421"/>
              <a:gd name="connsiteX8150" fmla="*/ 1280192 w 2746400"/>
              <a:gd name="connsiteY8150" fmla="*/ 120179 h 1833421"/>
              <a:gd name="connsiteX8151" fmla="*/ 2091414 w 2746400"/>
              <a:gd name="connsiteY8151" fmla="*/ 120068 h 1833421"/>
              <a:gd name="connsiteX8152" fmla="*/ 2096125 w 2746400"/>
              <a:gd name="connsiteY8152" fmla="*/ 121058 h 1833421"/>
              <a:gd name="connsiteX8153" fmla="*/ 2095782 w 2746400"/>
              <a:gd name="connsiteY8153" fmla="*/ 123813 h 1833421"/>
              <a:gd name="connsiteX8154" fmla="*/ 2086444 w 2746400"/>
              <a:gd name="connsiteY8154" fmla="*/ 122894 h 1833421"/>
              <a:gd name="connsiteX8155" fmla="*/ 2091414 w 2746400"/>
              <a:gd name="connsiteY8155" fmla="*/ 120068 h 1833421"/>
              <a:gd name="connsiteX8156" fmla="*/ 1649576 w 2746400"/>
              <a:gd name="connsiteY8156" fmla="*/ 119687 h 1833421"/>
              <a:gd name="connsiteX8157" fmla="*/ 1636499 w 2746400"/>
              <a:gd name="connsiteY8157" fmla="*/ 121631 h 1833421"/>
              <a:gd name="connsiteX8158" fmla="*/ 1629973 w 2746400"/>
              <a:gd name="connsiteY8158" fmla="*/ 121994 h 1833421"/>
              <a:gd name="connsiteX8159" fmla="*/ 1624348 w 2746400"/>
              <a:gd name="connsiteY8159" fmla="*/ 122952 h 1833421"/>
              <a:gd name="connsiteX8160" fmla="*/ 1646640 w 2746400"/>
              <a:gd name="connsiteY8160" fmla="*/ 127008 h 1833421"/>
              <a:gd name="connsiteX8161" fmla="*/ 1657947 w 2746400"/>
              <a:gd name="connsiteY8161" fmla="*/ 127181 h 1833421"/>
              <a:gd name="connsiteX8162" fmla="*/ 1662654 w 2746400"/>
              <a:gd name="connsiteY8162" fmla="*/ 124043 h 1833421"/>
              <a:gd name="connsiteX8163" fmla="*/ 1649576 w 2746400"/>
              <a:gd name="connsiteY8163" fmla="*/ 119687 h 1833421"/>
              <a:gd name="connsiteX8164" fmla="*/ 901959 w 2746400"/>
              <a:gd name="connsiteY8164" fmla="*/ 119087 h 1833421"/>
              <a:gd name="connsiteX8165" fmla="*/ 901539 w 2746400"/>
              <a:gd name="connsiteY8165" fmla="*/ 119699 h 1833421"/>
              <a:gd name="connsiteX8166" fmla="*/ 902439 w 2746400"/>
              <a:gd name="connsiteY8166" fmla="*/ 120809 h 1833421"/>
              <a:gd name="connsiteX8167" fmla="*/ 903298 w 2746400"/>
              <a:gd name="connsiteY8167" fmla="*/ 119661 h 1833421"/>
              <a:gd name="connsiteX8168" fmla="*/ 901959 w 2746400"/>
              <a:gd name="connsiteY8168" fmla="*/ 119087 h 1833421"/>
              <a:gd name="connsiteX8169" fmla="*/ 1111376 w 2746400"/>
              <a:gd name="connsiteY8169" fmla="*/ 119048 h 1833421"/>
              <a:gd name="connsiteX8170" fmla="*/ 1106211 w 2746400"/>
              <a:gd name="connsiteY8170" fmla="*/ 137283 h 1833421"/>
              <a:gd name="connsiteX8171" fmla="*/ 1099055 w 2746400"/>
              <a:gd name="connsiteY8171" fmla="*/ 140708 h 1833421"/>
              <a:gd name="connsiteX8172" fmla="*/ 1110133 w 2746400"/>
              <a:gd name="connsiteY8172" fmla="*/ 143482 h 1833421"/>
              <a:gd name="connsiteX8173" fmla="*/ 1122455 w 2746400"/>
              <a:gd name="connsiteY8173" fmla="*/ 145052 h 1833421"/>
              <a:gd name="connsiteX8174" fmla="*/ 1131869 w 2746400"/>
              <a:gd name="connsiteY8174" fmla="*/ 142163 h 1833421"/>
              <a:gd name="connsiteX8175" fmla="*/ 1111376 w 2746400"/>
              <a:gd name="connsiteY8175" fmla="*/ 119048 h 1833421"/>
              <a:gd name="connsiteX8176" fmla="*/ 1454863 w 2746400"/>
              <a:gd name="connsiteY8176" fmla="*/ 118265 h 1833421"/>
              <a:gd name="connsiteX8177" fmla="*/ 1454939 w 2746400"/>
              <a:gd name="connsiteY8177" fmla="*/ 119336 h 1833421"/>
              <a:gd name="connsiteX8178" fmla="*/ 1451763 w 2746400"/>
              <a:gd name="connsiteY8178" fmla="*/ 119605 h 1833421"/>
              <a:gd name="connsiteX8179" fmla="*/ 1451686 w 2746400"/>
              <a:gd name="connsiteY8179" fmla="*/ 118436 h 1833421"/>
              <a:gd name="connsiteX8180" fmla="*/ 1454863 w 2746400"/>
              <a:gd name="connsiteY8180" fmla="*/ 118265 h 1833421"/>
              <a:gd name="connsiteX8181" fmla="*/ 1435938 w 2746400"/>
              <a:gd name="connsiteY8181" fmla="*/ 118265 h 1833421"/>
              <a:gd name="connsiteX8182" fmla="*/ 1436417 w 2746400"/>
              <a:gd name="connsiteY8182" fmla="*/ 120350 h 1833421"/>
              <a:gd name="connsiteX8183" fmla="*/ 1432591 w 2746400"/>
              <a:gd name="connsiteY8183" fmla="*/ 121193 h 1833421"/>
              <a:gd name="connsiteX8184" fmla="*/ 1432285 w 2746400"/>
              <a:gd name="connsiteY8184" fmla="*/ 119699 h 1833421"/>
              <a:gd name="connsiteX8185" fmla="*/ 1435938 w 2746400"/>
              <a:gd name="connsiteY8185" fmla="*/ 118265 h 1833421"/>
              <a:gd name="connsiteX8186" fmla="*/ 1351292 w 2746400"/>
              <a:gd name="connsiteY8186" fmla="*/ 116983 h 1833421"/>
              <a:gd name="connsiteX8187" fmla="*/ 1355481 w 2746400"/>
              <a:gd name="connsiteY8187" fmla="*/ 119929 h 1833421"/>
              <a:gd name="connsiteX8188" fmla="*/ 1351215 w 2746400"/>
              <a:gd name="connsiteY8188" fmla="*/ 122627 h 1833421"/>
              <a:gd name="connsiteX8189" fmla="*/ 1347695 w 2746400"/>
              <a:gd name="connsiteY8189" fmla="*/ 120389 h 1833421"/>
              <a:gd name="connsiteX8190" fmla="*/ 1351292 w 2746400"/>
              <a:gd name="connsiteY8190" fmla="*/ 116983 h 1833421"/>
              <a:gd name="connsiteX8191" fmla="*/ 1271754 w 2746400"/>
              <a:gd name="connsiteY8191" fmla="*/ 116772 h 1833421"/>
              <a:gd name="connsiteX8192" fmla="*/ 1272385 w 2746400"/>
              <a:gd name="connsiteY8192" fmla="*/ 118284 h 1833421"/>
              <a:gd name="connsiteX8193" fmla="*/ 1268176 w 2746400"/>
              <a:gd name="connsiteY8193" fmla="*/ 119834 h 1833421"/>
              <a:gd name="connsiteX8194" fmla="*/ 1267640 w 2746400"/>
              <a:gd name="connsiteY8194" fmla="*/ 118456 h 1833421"/>
              <a:gd name="connsiteX8195" fmla="*/ 1271754 w 2746400"/>
              <a:gd name="connsiteY8195" fmla="*/ 116772 h 1833421"/>
              <a:gd name="connsiteX8196" fmla="*/ 1462764 w 2746400"/>
              <a:gd name="connsiteY8196" fmla="*/ 116734 h 1833421"/>
              <a:gd name="connsiteX8197" fmla="*/ 1468733 w 2746400"/>
              <a:gd name="connsiteY8197" fmla="*/ 116734 h 1833421"/>
              <a:gd name="connsiteX8198" fmla="*/ 1468733 w 2746400"/>
              <a:gd name="connsiteY8198" fmla="*/ 118456 h 1833421"/>
              <a:gd name="connsiteX8199" fmla="*/ 1462764 w 2746400"/>
              <a:gd name="connsiteY8199" fmla="*/ 118456 h 1833421"/>
              <a:gd name="connsiteX8200" fmla="*/ 1462764 w 2746400"/>
              <a:gd name="connsiteY8200" fmla="*/ 116734 h 1833421"/>
              <a:gd name="connsiteX8201" fmla="*/ 2446309 w 2746400"/>
              <a:gd name="connsiteY8201" fmla="*/ 116733 h 1833421"/>
              <a:gd name="connsiteX8202" fmla="*/ 2445238 w 2746400"/>
              <a:gd name="connsiteY8202" fmla="*/ 118016 h 1833421"/>
              <a:gd name="connsiteX8203" fmla="*/ 2447821 w 2746400"/>
              <a:gd name="connsiteY8203" fmla="*/ 121191 h 1833421"/>
              <a:gd name="connsiteX8204" fmla="*/ 2449657 w 2746400"/>
              <a:gd name="connsiteY8204" fmla="*/ 119087 h 1833421"/>
              <a:gd name="connsiteX8205" fmla="*/ 2446309 w 2746400"/>
              <a:gd name="connsiteY8205" fmla="*/ 116733 h 1833421"/>
              <a:gd name="connsiteX8206" fmla="*/ 1807132 w 2746400"/>
              <a:gd name="connsiteY8206" fmla="*/ 116696 h 1833421"/>
              <a:gd name="connsiteX8207" fmla="*/ 1807075 w 2746400"/>
              <a:gd name="connsiteY8207" fmla="*/ 117231 h 1833421"/>
              <a:gd name="connsiteX8208" fmla="*/ 1807707 w 2746400"/>
              <a:gd name="connsiteY8208" fmla="*/ 117020 h 1833421"/>
              <a:gd name="connsiteX8209" fmla="*/ 1312414 w 2746400"/>
              <a:gd name="connsiteY8209" fmla="*/ 115796 h 1833421"/>
              <a:gd name="connsiteX8210" fmla="*/ 1318689 w 2746400"/>
              <a:gd name="connsiteY8210" fmla="*/ 125898 h 1833421"/>
              <a:gd name="connsiteX8211" fmla="*/ 1302081 w 2746400"/>
              <a:gd name="connsiteY8211" fmla="*/ 120216 h 1833421"/>
              <a:gd name="connsiteX8212" fmla="*/ 1302617 w 2746400"/>
              <a:gd name="connsiteY8212" fmla="*/ 117346 h 1833421"/>
              <a:gd name="connsiteX8213" fmla="*/ 1312414 w 2746400"/>
              <a:gd name="connsiteY8213" fmla="*/ 115796 h 1833421"/>
              <a:gd name="connsiteX8214" fmla="*/ 2040715 w 2746400"/>
              <a:gd name="connsiteY8214" fmla="*/ 115203 h 1833421"/>
              <a:gd name="connsiteX8215" fmla="*/ 2041479 w 2746400"/>
              <a:gd name="connsiteY8215" fmla="*/ 116390 h 1833421"/>
              <a:gd name="connsiteX8216" fmla="*/ 2041001 w 2746400"/>
              <a:gd name="connsiteY8216" fmla="*/ 116964 h 1833421"/>
              <a:gd name="connsiteX8217" fmla="*/ 2039624 w 2746400"/>
              <a:gd name="connsiteY8217" fmla="*/ 116159 h 1833421"/>
              <a:gd name="connsiteX8218" fmla="*/ 2040715 w 2746400"/>
              <a:gd name="connsiteY8218" fmla="*/ 115203 h 1833421"/>
              <a:gd name="connsiteX8219" fmla="*/ 1370961 w 2746400"/>
              <a:gd name="connsiteY8219" fmla="*/ 115050 h 1833421"/>
              <a:gd name="connsiteX8220" fmla="*/ 1371917 w 2746400"/>
              <a:gd name="connsiteY8220" fmla="*/ 116141 h 1833421"/>
              <a:gd name="connsiteX8221" fmla="*/ 1370732 w 2746400"/>
              <a:gd name="connsiteY8221" fmla="*/ 116906 h 1833421"/>
              <a:gd name="connsiteX8222" fmla="*/ 1370157 w 2746400"/>
              <a:gd name="connsiteY8222" fmla="*/ 116427 h 1833421"/>
              <a:gd name="connsiteX8223" fmla="*/ 1370961 w 2746400"/>
              <a:gd name="connsiteY8223" fmla="*/ 115050 h 1833421"/>
              <a:gd name="connsiteX8224" fmla="*/ 2195907 w 2746400"/>
              <a:gd name="connsiteY8224" fmla="*/ 114304 h 1833421"/>
              <a:gd name="connsiteX8225" fmla="*/ 2201570 w 2746400"/>
              <a:gd name="connsiteY8225" fmla="*/ 114707 h 1833421"/>
              <a:gd name="connsiteX8226" fmla="*/ 2201570 w 2746400"/>
              <a:gd name="connsiteY8226" fmla="*/ 116313 h 1833421"/>
              <a:gd name="connsiteX8227" fmla="*/ 2195944 w 2746400"/>
              <a:gd name="connsiteY8227" fmla="*/ 116313 h 1833421"/>
              <a:gd name="connsiteX8228" fmla="*/ 2195907 w 2746400"/>
              <a:gd name="connsiteY8228" fmla="*/ 114304 h 1833421"/>
              <a:gd name="connsiteX8229" fmla="*/ 980120 w 2746400"/>
              <a:gd name="connsiteY8229" fmla="*/ 114113 h 1833421"/>
              <a:gd name="connsiteX8230" fmla="*/ 988425 w 2746400"/>
              <a:gd name="connsiteY8230" fmla="*/ 114150 h 1833421"/>
              <a:gd name="connsiteX8231" fmla="*/ 990357 w 2746400"/>
              <a:gd name="connsiteY8231" fmla="*/ 116064 h 1833421"/>
              <a:gd name="connsiteX8232" fmla="*/ 988463 w 2746400"/>
              <a:gd name="connsiteY8232" fmla="*/ 114113 h 1833421"/>
              <a:gd name="connsiteX8233" fmla="*/ 980120 w 2746400"/>
              <a:gd name="connsiteY8233" fmla="*/ 114113 h 1833421"/>
              <a:gd name="connsiteX8234" fmla="*/ 1713484 w 2746400"/>
              <a:gd name="connsiteY8234" fmla="*/ 114107 h 1833421"/>
              <a:gd name="connsiteX8235" fmla="*/ 1713531 w 2746400"/>
              <a:gd name="connsiteY8235" fmla="*/ 114131 h 1833421"/>
              <a:gd name="connsiteX8236" fmla="*/ 1713474 w 2746400"/>
              <a:gd name="connsiteY8236" fmla="*/ 114131 h 1833421"/>
              <a:gd name="connsiteX8237" fmla="*/ 1347962 w 2746400"/>
              <a:gd name="connsiteY8237" fmla="*/ 112888 h 1833421"/>
              <a:gd name="connsiteX8238" fmla="*/ 1348556 w 2746400"/>
              <a:gd name="connsiteY8238" fmla="*/ 113252 h 1833421"/>
              <a:gd name="connsiteX8239" fmla="*/ 1347906 w 2746400"/>
              <a:gd name="connsiteY8239" fmla="*/ 113501 h 1833421"/>
              <a:gd name="connsiteX8240" fmla="*/ 1538706 w 2746400"/>
              <a:gd name="connsiteY8240" fmla="*/ 112658 h 1833421"/>
              <a:gd name="connsiteX8241" fmla="*/ 1556672 w 2746400"/>
              <a:gd name="connsiteY8241" fmla="*/ 115854 h 1833421"/>
              <a:gd name="connsiteX8242" fmla="*/ 1536200 w 2746400"/>
              <a:gd name="connsiteY8242" fmla="*/ 114860 h 1833421"/>
              <a:gd name="connsiteX8243" fmla="*/ 1538706 w 2746400"/>
              <a:gd name="connsiteY8243" fmla="*/ 112658 h 1833421"/>
              <a:gd name="connsiteX8244" fmla="*/ 1410031 w 2746400"/>
              <a:gd name="connsiteY8244" fmla="*/ 111740 h 1833421"/>
              <a:gd name="connsiteX8245" fmla="*/ 1399030 w 2746400"/>
              <a:gd name="connsiteY8245" fmla="*/ 120197 h 1833421"/>
              <a:gd name="connsiteX8246" fmla="*/ 1380261 w 2746400"/>
              <a:gd name="connsiteY8246" fmla="*/ 115605 h 1833421"/>
              <a:gd name="connsiteX8247" fmla="*/ 1410031 w 2746400"/>
              <a:gd name="connsiteY8247" fmla="*/ 111740 h 1833421"/>
              <a:gd name="connsiteX8248" fmla="*/ 2025503 w 2746400"/>
              <a:gd name="connsiteY8248" fmla="*/ 111453 h 1833421"/>
              <a:gd name="connsiteX8249" fmla="*/ 2030287 w 2746400"/>
              <a:gd name="connsiteY8249" fmla="*/ 113501 h 1833421"/>
              <a:gd name="connsiteX8250" fmla="*/ 2029674 w 2746400"/>
              <a:gd name="connsiteY8250" fmla="*/ 115453 h 1833421"/>
              <a:gd name="connsiteX8251" fmla="*/ 2024566 w 2746400"/>
              <a:gd name="connsiteY8251" fmla="*/ 114075 h 1833421"/>
              <a:gd name="connsiteX8252" fmla="*/ 2025503 w 2746400"/>
              <a:gd name="connsiteY8252" fmla="*/ 111453 h 1833421"/>
              <a:gd name="connsiteX8253" fmla="*/ 1764751 w 2746400"/>
              <a:gd name="connsiteY8253" fmla="*/ 111375 h 1833421"/>
              <a:gd name="connsiteX8254" fmla="*/ 1766108 w 2746400"/>
              <a:gd name="connsiteY8254" fmla="*/ 111949 h 1833421"/>
              <a:gd name="connsiteX8255" fmla="*/ 1765228 w 2746400"/>
              <a:gd name="connsiteY8255" fmla="*/ 113097 h 1833421"/>
              <a:gd name="connsiteX8256" fmla="*/ 1764329 w 2746400"/>
              <a:gd name="connsiteY8256" fmla="*/ 111988 h 1833421"/>
              <a:gd name="connsiteX8257" fmla="*/ 1764751 w 2746400"/>
              <a:gd name="connsiteY8257" fmla="*/ 111375 h 1833421"/>
              <a:gd name="connsiteX8258" fmla="*/ 1472351 w 2746400"/>
              <a:gd name="connsiteY8258" fmla="*/ 111185 h 1833421"/>
              <a:gd name="connsiteX8259" fmla="*/ 1473288 w 2746400"/>
              <a:gd name="connsiteY8259" fmla="*/ 112275 h 1833421"/>
              <a:gd name="connsiteX8260" fmla="*/ 1472103 w 2746400"/>
              <a:gd name="connsiteY8260" fmla="*/ 113041 h 1833421"/>
              <a:gd name="connsiteX8261" fmla="*/ 1471548 w 2746400"/>
              <a:gd name="connsiteY8261" fmla="*/ 112562 h 1833421"/>
              <a:gd name="connsiteX8262" fmla="*/ 1472351 w 2746400"/>
              <a:gd name="connsiteY8262" fmla="*/ 111185 h 1833421"/>
              <a:gd name="connsiteX8263" fmla="*/ 2015037 w 2746400"/>
              <a:gd name="connsiteY8263" fmla="*/ 110898 h 1833421"/>
              <a:gd name="connsiteX8264" fmla="*/ 2017237 w 2746400"/>
              <a:gd name="connsiteY8264" fmla="*/ 112850 h 1833421"/>
              <a:gd name="connsiteX8265" fmla="*/ 2014234 w 2746400"/>
              <a:gd name="connsiteY8265" fmla="*/ 113481 h 1833421"/>
              <a:gd name="connsiteX8266" fmla="*/ 2013526 w 2746400"/>
              <a:gd name="connsiteY8266" fmla="*/ 111453 h 1833421"/>
              <a:gd name="connsiteX8267" fmla="*/ 2015037 w 2746400"/>
              <a:gd name="connsiteY8267" fmla="*/ 110898 h 1833421"/>
              <a:gd name="connsiteX8268" fmla="*/ 2323753 w 2746400"/>
              <a:gd name="connsiteY8268" fmla="*/ 110393 h 1833421"/>
              <a:gd name="connsiteX8269" fmla="*/ 2315473 w 2746400"/>
              <a:gd name="connsiteY8269" fmla="*/ 124139 h 1833421"/>
              <a:gd name="connsiteX8270" fmla="*/ 2311148 w 2746400"/>
              <a:gd name="connsiteY8270" fmla="*/ 133839 h 1833421"/>
              <a:gd name="connsiteX8271" fmla="*/ 2308776 w 2746400"/>
              <a:gd name="connsiteY8271" fmla="*/ 122913 h 1833421"/>
              <a:gd name="connsiteX8272" fmla="*/ 2323795 w 2746400"/>
              <a:gd name="connsiteY8272" fmla="*/ 110324 h 1833421"/>
              <a:gd name="connsiteX8273" fmla="*/ 2323814 w 2746400"/>
              <a:gd name="connsiteY8273" fmla="*/ 110342 h 1833421"/>
              <a:gd name="connsiteX8274" fmla="*/ 2323753 w 2746400"/>
              <a:gd name="connsiteY8274" fmla="*/ 110393 h 1833421"/>
              <a:gd name="connsiteX8275" fmla="*/ 1176545 w 2746400"/>
              <a:gd name="connsiteY8275" fmla="*/ 110305 h 1833421"/>
              <a:gd name="connsiteX8276" fmla="*/ 1178553 w 2746400"/>
              <a:gd name="connsiteY8276" fmla="*/ 112219 h 1833421"/>
              <a:gd name="connsiteX8277" fmla="*/ 1176660 w 2746400"/>
              <a:gd name="connsiteY8277" fmla="*/ 113557 h 1833421"/>
              <a:gd name="connsiteX8278" fmla="*/ 1175301 w 2746400"/>
              <a:gd name="connsiteY8278" fmla="*/ 112716 h 1833421"/>
              <a:gd name="connsiteX8279" fmla="*/ 1176545 w 2746400"/>
              <a:gd name="connsiteY8279" fmla="*/ 110305 h 1833421"/>
              <a:gd name="connsiteX8280" fmla="*/ 1425134 w 2746400"/>
              <a:gd name="connsiteY8280" fmla="*/ 110171 h 1833421"/>
              <a:gd name="connsiteX8281" fmla="*/ 1432611 w 2746400"/>
              <a:gd name="connsiteY8281" fmla="*/ 111128 h 1833421"/>
              <a:gd name="connsiteX8282" fmla="*/ 1432706 w 2746400"/>
              <a:gd name="connsiteY8282" fmla="*/ 113405 h 1833421"/>
              <a:gd name="connsiteX8283" fmla="*/ 1416366 w 2746400"/>
              <a:gd name="connsiteY8283" fmla="*/ 113405 h 1833421"/>
              <a:gd name="connsiteX8284" fmla="*/ 1425134 w 2746400"/>
              <a:gd name="connsiteY8284" fmla="*/ 110171 h 1833421"/>
              <a:gd name="connsiteX8285" fmla="*/ 2002999 w 2746400"/>
              <a:gd name="connsiteY8285" fmla="*/ 109365 h 1833421"/>
              <a:gd name="connsiteX8286" fmla="*/ 2006464 w 2746400"/>
              <a:gd name="connsiteY8286" fmla="*/ 111013 h 1833421"/>
              <a:gd name="connsiteX8287" fmla="*/ 2006254 w 2746400"/>
              <a:gd name="connsiteY8287" fmla="*/ 113462 h 1833421"/>
              <a:gd name="connsiteX8288" fmla="*/ 1998486 w 2746400"/>
              <a:gd name="connsiteY8288" fmla="*/ 112525 h 1833421"/>
              <a:gd name="connsiteX8289" fmla="*/ 2002999 w 2746400"/>
              <a:gd name="connsiteY8289" fmla="*/ 109365 h 1833421"/>
              <a:gd name="connsiteX8290" fmla="*/ 2336080 w 2746400"/>
              <a:gd name="connsiteY8290" fmla="*/ 107856 h 1833421"/>
              <a:gd name="connsiteX8291" fmla="*/ 2338682 w 2746400"/>
              <a:gd name="connsiteY8291" fmla="*/ 114323 h 1833421"/>
              <a:gd name="connsiteX8292" fmla="*/ 2334282 w 2746400"/>
              <a:gd name="connsiteY8292" fmla="*/ 109520 h 1833421"/>
              <a:gd name="connsiteX8293" fmla="*/ 2336080 w 2746400"/>
              <a:gd name="connsiteY8293" fmla="*/ 107856 h 1833421"/>
              <a:gd name="connsiteX8294" fmla="*/ 2046072 w 2746400"/>
              <a:gd name="connsiteY8294" fmla="*/ 107085 h 1833421"/>
              <a:gd name="connsiteX8295" fmla="*/ 2053840 w 2746400"/>
              <a:gd name="connsiteY8295" fmla="*/ 112199 h 1833421"/>
              <a:gd name="connsiteX8296" fmla="*/ 2039107 w 2746400"/>
              <a:gd name="connsiteY8296" fmla="*/ 109405 h 1833421"/>
              <a:gd name="connsiteX8297" fmla="*/ 2046072 w 2746400"/>
              <a:gd name="connsiteY8297" fmla="*/ 107085 h 1833421"/>
              <a:gd name="connsiteX8298" fmla="*/ 1711273 w 2746400"/>
              <a:gd name="connsiteY8298" fmla="*/ 107053 h 1833421"/>
              <a:gd name="connsiteX8299" fmla="*/ 1714506 w 2746400"/>
              <a:gd name="connsiteY8299" fmla="*/ 111645 h 1833421"/>
              <a:gd name="connsiteX8300" fmla="*/ 1713484 w 2746400"/>
              <a:gd name="connsiteY8300" fmla="*/ 114107 h 1833421"/>
              <a:gd name="connsiteX8301" fmla="*/ 1711081 w 2746400"/>
              <a:gd name="connsiteY8301" fmla="*/ 112830 h 1833421"/>
              <a:gd name="connsiteX8302" fmla="*/ 1708403 w 2746400"/>
              <a:gd name="connsiteY8302" fmla="*/ 108545 h 1833421"/>
              <a:gd name="connsiteX8303" fmla="*/ 1711273 w 2746400"/>
              <a:gd name="connsiteY8303" fmla="*/ 107053 h 1833421"/>
              <a:gd name="connsiteX8304" fmla="*/ 2695446 w 2746400"/>
              <a:gd name="connsiteY8304" fmla="*/ 104889 h 1833421"/>
              <a:gd name="connsiteX8305" fmla="*/ 2703636 w 2746400"/>
              <a:gd name="connsiteY8305" fmla="*/ 107166 h 1833421"/>
              <a:gd name="connsiteX8306" fmla="*/ 2700612 w 2746400"/>
              <a:gd name="connsiteY8306" fmla="*/ 110840 h 1833421"/>
              <a:gd name="connsiteX8307" fmla="*/ 2695446 w 2746400"/>
              <a:gd name="connsiteY8307" fmla="*/ 104889 h 1833421"/>
              <a:gd name="connsiteX8308" fmla="*/ 1507422 w 2746400"/>
              <a:gd name="connsiteY8308" fmla="*/ 103952 h 1833421"/>
              <a:gd name="connsiteX8309" fmla="*/ 1509029 w 2746400"/>
              <a:gd name="connsiteY8309" fmla="*/ 104488 h 1833421"/>
              <a:gd name="connsiteX8310" fmla="*/ 1507862 w 2746400"/>
              <a:gd name="connsiteY8310" fmla="*/ 106288 h 1833421"/>
              <a:gd name="connsiteX8311" fmla="*/ 1506466 w 2746400"/>
              <a:gd name="connsiteY8311" fmla="*/ 105330 h 1833421"/>
              <a:gd name="connsiteX8312" fmla="*/ 1507422 w 2746400"/>
              <a:gd name="connsiteY8312" fmla="*/ 103952 h 1833421"/>
              <a:gd name="connsiteX8313" fmla="*/ 946693 w 2746400"/>
              <a:gd name="connsiteY8313" fmla="*/ 103359 h 1833421"/>
              <a:gd name="connsiteX8314" fmla="*/ 949104 w 2746400"/>
              <a:gd name="connsiteY8314" fmla="*/ 118666 h 1833421"/>
              <a:gd name="connsiteX8315" fmla="*/ 946693 w 2746400"/>
              <a:gd name="connsiteY8315" fmla="*/ 103359 h 1833421"/>
              <a:gd name="connsiteX8316" fmla="*/ 2417016 w 2746400"/>
              <a:gd name="connsiteY8316" fmla="*/ 102173 h 1833421"/>
              <a:gd name="connsiteX8317" fmla="*/ 2417532 w 2746400"/>
              <a:gd name="connsiteY8317" fmla="*/ 102689 h 1833421"/>
              <a:gd name="connsiteX8318" fmla="*/ 2421358 w 2746400"/>
              <a:gd name="connsiteY8318" fmla="*/ 104603 h 1833421"/>
              <a:gd name="connsiteX8319" fmla="*/ 2425185 w 2746400"/>
              <a:gd name="connsiteY8319" fmla="*/ 106517 h 1833421"/>
              <a:gd name="connsiteX8320" fmla="*/ 2428993 w 2746400"/>
              <a:gd name="connsiteY8320" fmla="*/ 108429 h 1833421"/>
              <a:gd name="connsiteX8321" fmla="*/ 2429548 w 2746400"/>
              <a:gd name="connsiteY8321" fmla="*/ 108947 h 1833421"/>
              <a:gd name="connsiteX8322" fmla="*/ 2429031 w 2746400"/>
              <a:gd name="connsiteY8322" fmla="*/ 108410 h 1833421"/>
              <a:gd name="connsiteX8323" fmla="*/ 2425204 w 2746400"/>
              <a:gd name="connsiteY8323" fmla="*/ 106496 h 1833421"/>
              <a:gd name="connsiteX8324" fmla="*/ 2421379 w 2746400"/>
              <a:gd name="connsiteY8324" fmla="*/ 104584 h 1833421"/>
              <a:gd name="connsiteX8325" fmla="*/ 2417551 w 2746400"/>
              <a:gd name="connsiteY8325" fmla="*/ 102670 h 1833421"/>
              <a:gd name="connsiteX8326" fmla="*/ 2417016 w 2746400"/>
              <a:gd name="connsiteY8326" fmla="*/ 102173 h 1833421"/>
              <a:gd name="connsiteX8327" fmla="*/ 2330071 w 2746400"/>
              <a:gd name="connsiteY8327" fmla="*/ 101618 h 1833421"/>
              <a:gd name="connsiteX8328" fmla="*/ 2323816 w 2746400"/>
              <a:gd name="connsiteY8328" fmla="*/ 110344 h 1833421"/>
              <a:gd name="connsiteX8329" fmla="*/ 2321978 w 2746400"/>
              <a:gd name="connsiteY8329" fmla="*/ 105675 h 1833421"/>
              <a:gd name="connsiteX8330" fmla="*/ 2330071 w 2746400"/>
              <a:gd name="connsiteY8330" fmla="*/ 101618 h 1833421"/>
              <a:gd name="connsiteX8331" fmla="*/ 1038134 w 2746400"/>
              <a:gd name="connsiteY8331" fmla="*/ 100661 h 1833421"/>
              <a:gd name="connsiteX8332" fmla="*/ 1038171 w 2746400"/>
              <a:gd name="connsiteY8332" fmla="*/ 100776 h 1833421"/>
              <a:gd name="connsiteX8333" fmla="*/ 1040142 w 2746400"/>
              <a:gd name="connsiteY8333" fmla="*/ 114667 h 1833421"/>
              <a:gd name="connsiteX8334" fmla="*/ 1038190 w 2746400"/>
              <a:gd name="connsiteY8334" fmla="*/ 100757 h 1833421"/>
              <a:gd name="connsiteX8335" fmla="*/ 1038134 w 2746400"/>
              <a:gd name="connsiteY8335" fmla="*/ 100661 h 1833421"/>
              <a:gd name="connsiteX8336" fmla="*/ 2502696 w 2746400"/>
              <a:gd name="connsiteY8336" fmla="*/ 98231 h 1833421"/>
              <a:gd name="connsiteX8337" fmla="*/ 2504340 w 2746400"/>
              <a:gd name="connsiteY8337" fmla="*/ 99818 h 1833421"/>
              <a:gd name="connsiteX8338" fmla="*/ 2502696 w 2746400"/>
              <a:gd name="connsiteY8338" fmla="*/ 101962 h 1833421"/>
              <a:gd name="connsiteX8339" fmla="*/ 2501050 w 2746400"/>
              <a:gd name="connsiteY8339" fmla="*/ 99800 h 1833421"/>
              <a:gd name="connsiteX8340" fmla="*/ 2502696 w 2746400"/>
              <a:gd name="connsiteY8340" fmla="*/ 98231 h 1833421"/>
              <a:gd name="connsiteX8341" fmla="*/ 2347216 w 2746400"/>
              <a:gd name="connsiteY8341" fmla="*/ 97370 h 1833421"/>
              <a:gd name="connsiteX8342" fmla="*/ 2346890 w 2746400"/>
              <a:gd name="connsiteY8342" fmla="*/ 98460 h 1833421"/>
              <a:gd name="connsiteX8343" fmla="*/ 2350584 w 2746400"/>
              <a:gd name="connsiteY8343" fmla="*/ 98843 h 1833421"/>
              <a:gd name="connsiteX8344" fmla="*/ 2347216 w 2746400"/>
              <a:gd name="connsiteY8344" fmla="*/ 97370 h 1833421"/>
              <a:gd name="connsiteX8345" fmla="*/ 2340882 w 2746400"/>
              <a:gd name="connsiteY8345" fmla="*/ 94940 h 1833421"/>
              <a:gd name="connsiteX8346" fmla="*/ 2340997 w 2746400"/>
              <a:gd name="connsiteY8346" fmla="*/ 95016 h 1833421"/>
              <a:gd name="connsiteX8347" fmla="*/ 2341552 w 2746400"/>
              <a:gd name="connsiteY8347" fmla="*/ 95342 h 1833421"/>
              <a:gd name="connsiteX8348" fmla="*/ 2341036 w 2746400"/>
              <a:gd name="connsiteY8348" fmla="*/ 94997 h 1833421"/>
              <a:gd name="connsiteX8349" fmla="*/ 2340882 w 2746400"/>
              <a:gd name="connsiteY8349" fmla="*/ 94940 h 1833421"/>
              <a:gd name="connsiteX8350" fmla="*/ 1236969 w 2746400"/>
              <a:gd name="connsiteY8350" fmla="*/ 91802 h 1833421"/>
              <a:gd name="connsiteX8351" fmla="*/ 1237657 w 2746400"/>
              <a:gd name="connsiteY8351" fmla="*/ 92166 h 1833421"/>
              <a:gd name="connsiteX8352" fmla="*/ 1236949 w 2746400"/>
              <a:gd name="connsiteY8352" fmla="*/ 92511 h 1833421"/>
              <a:gd name="connsiteX8353" fmla="*/ 2314268 w 2746400"/>
              <a:gd name="connsiteY8353" fmla="*/ 91382 h 1833421"/>
              <a:gd name="connsiteX8354" fmla="*/ 2318305 w 2746400"/>
              <a:gd name="connsiteY8354" fmla="*/ 92147 h 1833421"/>
              <a:gd name="connsiteX8355" fmla="*/ 2318056 w 2746400"/>
              <a:gd name="connsiteY8355" fmla="*/ 94424 h 1833421"/>
              <a:gd name="connsiteX8356" fmla="*/ 2313981 w 2746400"/>
              <a:gd name="connsiteY8356" fmla="*/ 93659 h 1833421"/>
              <a:gd name="connsiteX8357" fmla="*/ 2314268 w 2746400"/>
              <a:gd name="connsiteY8357" fmla="*/ 91382 h 1833421"/>
              <a:gd name="connsiteX8358" fmla="*/ 2459644 w 2746400"/>
              <a:gd name="connsiteY8358" fmla="*/ 90941 h 1833421"/>
              <a:gd name="connsiteX8359" fmla="*/ 2479256 w 2746400"/>
              <a:gd name="connsiteY8359" fmla="*/ 101102 h 1833421"/>
              <a:gd name="connsiteX8360" fmla="*/ 2486144 w 2746400"/>
              <a:gd name="connsiteY8360" fmla="*/ 102517 h 1833421"/>
              <a:gd name="connsiteX8361" fmla="*/ 2490200 w 2746400"/>
              <a:gd name="connsiteY8361" fmla="*/ 103742 h 1833421"/>
              <a:gd name="connsiteX8362" fmla="*/ 2504589 w 2746400"/>
              <a:gd name="connsiteY8362" fmla="*/ 116237 h 1833421"/>
              <a:gd name="connsiteX8363" fmla="*/ 2510158 w 2746400"/>
              <a:gd name="connsiteY8363" fmla="*/ 123832 h 1833421"/>
              <a:gd name="connsiteX8364" fmla="*/ 2505737 w 2746400"/>
              <a:gd name="connsiteY8364" fmla="*/ 132041 h 1833421"/>
              <a:gd name="connsiteX8365" fmla="*/ 2509507 w 2746400"/>
              <a:gd name="connsiteY8365" fmla="*/ 139100 h 1833421"/>
              <a:gd name="connsiteX8366" fmla="*/ 2495461 w 2746400"/>
              <a:gd name="connsiteY8366" fmla="*/ 138010 h 1833421"/>
              <a:gd name="connsiteX8367" fmla="*/ 2496784 w 2746400"/>
              <a:gd name="connsiteY8367" fmla="*/ 131677 h 1833421"/>
              <a:gd name="connsiteX8368" fmla="*/ 2482814 w 2746400"/>
              <a:gd name="connsiteY8368" fmla="*/ 117518 h 1833421"/>
              <a:gd name="connsiteX8369" fmla="*/ 2475143 w 2746400"/>
              <a:gd name="connsiteY8369" fmla="*/ 120618 h 1833421"/>
              <a:gd name="connsiteX8370" fmla="*/ 2470914 w 2746400"/>
              <a:gd name="connsiteY8370" fmla="*/ 110669 h 1833421"/>
              <a:gd name="connsiteX8371" fmla="*/ 2467163 w 2746400"/>
              <a:gd name="connsiteY8371" fmla="*/ 102977 h 1833421"/>
              <a:gd name="connsiteX8372" fmla="*/ 2459166 w 2746400"/>
              <a:gd name="connsiteY8372" fmla="*/ 99207 h 1833421"/>
              <a:gd name="connsiteX8373" fmla="*/ 2459644 w 2746400"/>
              <a:gd name="connsiteY8373" fmla="*/ 90941 h 1833421"/>
              <a:gd name="connsiteX8374" fmla="*/ 2344863 w 2746400"/>
              <a:gd name="connsiteY8374" fmla="*/ 89276 h 1833421"/>
              <a:gd name="connsiteX8375" fmla="*/ 2348154 w 2746400"/>
              <a:gd name="connsiteY8375" fmla="*/ 90731 h 1833421"/>
              <a:gd name="connsiteX8376" fmla="*/ 2348461 w 2746400"/>
              <a:gd name="connsiteY8376" fmla="*/ 89755 h 1833421"/>
              <a:gd name="connsiteX8377" fmla="*/ 2344863 w 2746400"/>
              <a:gd name="connsiteY8377" fmla="*/ 89276 h 1833421"/>
              <a:gd name="connsiteX8378" fmla="*/ 1767352 w 2746400"/>
              <a:gd name="connsiteY8378" fmla="*/ 87824 h 1833421"/>
              <a:gd name="connsiteX8379" fmla="*/ 1770682 w 2746400"/>
              <a:gd name="connsiteY8379" fmla="*/ 87824 h 1833421"/>
              <a:gd name="connsiteX8380" fmla="*/ 1770682 w 2746400"/>
              <a:gd name="connsiteY8380" fmla="*/ 88646 h 1833421"/>
              <a:gd name="connsiteX8381" fmla="*/ 1767352 w 2746400"/>
              <a:gd name="connsiteY8381" fmla="*/ 88646 h 1833421"/>
              <a:gd name="connsiteX8382" fmla="*/ 1767352 w 2746400"/>
              <a:gd name="connsiteY8382" fmla="*/ 87824 h 1833421"/>
              <a:gd name="connsiteX8383" fmla="*/ 1054091 w 2746400"/>
              <a:gd name="connsiteY8383" fmla="*/ 87267 h 1833421"/>
              <a:gd name="connsiteX8384" fmla="*/ 1043874 w 2746400"/>
              <a:gd name="connsiteY8384" fmla="*/ 90711 h 1833421"/>
              <a:gd name="connsiteX8385" fmla="*/ 1049154 w 2746400"/>
              <a:gd name="connsiteY8385" fmla="*/ 98365 h 1833421"/>
              <a:gd name="connsiteX8386" fmla="*/ 1054091 w 2746400"/>
              <a:gd name="connsiteY8386" fmla="*/ 87267 h 1833421"/>
              <a:gd name="connsiteX8387" fmla="*/ 2385007 w 2746400"/>
              <a:gd name="connsiteY8387" fmla="*/ 85441 h 1833421"/>
              <a:gd name="connsiteX8388" fmla="*/ 2385056 w 2746400"/>
              <a:gd name="connsiteY8388" fmla="*/ 85466 h 1833421"/>
              <a:gd name="connsiteX8389" fmla="*/ 2385062 w 2746400"/>
              <a:gd name="connsiteY8389" fmla="*/ 85469 h 1833421"/>
              <a:gd name="connsiteX8390" fmla="*/ 2385007 w 2746400"/>
              <a:gd name="connsiteY8390" fmla="*/ 85442 h 1833421"/>
              <a:gd name="connsiteX8391" fmla="*/ 1104738 w 2746400"/>
              <a:gd name="connsiteY8391" fmla="*/ 84953 h 1833421"/>
              <a:gd name="connsiteX8392" fmla="*/ 1100375 w 2746400"/>
              <a:gd name="connsiteY8392" fmla="*/ 86177 h 1833421"/>
              <a:gd name="connsiteX8393" fmla="*/ 1096471 w 2746400"/>
              <a:gd name="connsiteY8393" fmla="*/ 94997 h 1833421"/>
              <a:gd name="connsiteX8394" fmla="*/ 1099428 w 2746400"/>
              <a:gd name="connsiteY8394" fmla="*/ 102666 h 1833421"/>
              <a:gd name="connsiteX8395" fmla="*/ 1099399 w 2746400"/>
              <a:gd name="connsiteY8395" fmla="*/ 102651 h 1833421"/>
              <a:gd name="connsiteX8396" fmla="*/ 1099393 w 2746400"/>
              <a:gd name="connsiteY8396" fmla="*/ 102666 h 1833421"/>
              <a:gd name="connsiteX8397" fmla="*/ 1093911 w 2746400"/>
              <a:gd name="connsiteY8397" fmla="*/ 99839 h 1833421"/>
              <a:gd name="connsiteX8398" fmla="*/ 1088914 w 2746400"/>
              <a:gd name="connsiteY8398" fmla="*/ 104220 h 1833421"/>
              <a:gd name="connsiteX8399" fmla="*/ 1094100 w 2746400"/>
              <a:gd name="connsiteY8399" fmla="*/ 114763 h 1833421"/>
              <a:gd name="connsiteX8400" fmla="*/ 1099393 w 2746400"/>
              <a:gd name="connsiteY8400" fmla="*/ 102666 h 1833421"/>
              <a:gd name="connsiteX8401" fmla="*/ 1099437 w 2746400"/>
              <a:gd name="connsiteY8401" fmla="*/ 102689 h 1833421"/>
              <a:gd name="connsiteX8402" fmla="*/ 1099428 w 2746400"/>
              <a:gd name="connsiteY8402" fmla="*/ 102666 h 1833421"/>
              <a:gd name="connsiteX8403" fmla="*/ 1104738 w 2746400"/>
              <a:gd name="connsiteY8403" fmla="*/ 105368 h 1833421"/>
              <a:gd name="connsiteX8404" fmla="*/ 1104738 w 2746400"/>
              <a:gd name="connsiteY8404" fmla="*/ 84953 h 1833421"/>
              <a:gd name="connsiteX8405" fmla="*/ 925418 w 2746400"/>
              <a:gd name="connsiteY8405" fmla="*/ 83612 h 1833421"/>
              <a:gd name="connsiteX8406" fmla="*/ 934601 w 2746400"/>
              <a:gd name="connsiteY8406" fmla="*/ 95821 h 1833421"/>
              <a:gd name="connsiteX8407" fmla="*/ 944302 w 2746400"/>
              <a:gd name="connsiteY8407" fmla="*/ 93238 h 1833421"/>
              <a:gd name="connsiteX8408" fmla="*/ 939768 w 2746400"/>
              <a:gd name="connsiteY8408" fmla="*/ 86522 h 1833421"/>
              <a:gd name="connsiteX8409" fmla="*/ 925418 w 2746400"/>
              <a:gd name="connsiteY8409" fmla="*/ 83612 h 1833421"/>
              <a:gd name="connsiteX8410" fmla="*/ 1077702 w 2746400"/>
              <a:gd name="connsiteY8410" fmla="*/ 82235 h 1833421"/>
              <a:gd name="connsiteX8411" fmla="*/ 1075731 w 2746400"/>
              <a:gd name="connsiteY8411" fmla="*/ 83480 h 1833421"/>
              <a:gd name="connsiteX8412" fmla="*/ 1077663 w 2746400"/>
              <a:gd name="connsiteY8412" fmla="*/ 85526 h 1833421"/>
              <a:gd name="connsiteX8413" fmla="*/ 1079021 w 2746400"/>
              <a:gd name="connsiteY8413" fmla="*/ 83135 h 1833421"/>
              <a:gd name="connsiteX8414" fmla="*/ 1077702 w 2746400"/>
              <a:gd name="connsiteY8414" fmla="*/ 82235 h 1833421"/>
              <a:gd name="connsiteX8415" fmla="*/ 1586808 w 2746400"/>
              <a:gd name="connsiteY8415" fmla="*/ 82006 h 1833421"/>
              <a:gd name="connsiteX8416" fmla="*/ 1587345 w 2746400"/>
              <a:gd name="connsiteY8416" fmla="*/ 82561 h 1833421"/>
              <a:gd name="connsiteX8417" fmla="*/ 1586119 w 2746400"/>
              <a:gd name="connsiteY8417" fmla="*/ 83326 h 1833421"/>
              <a:gd name="connsiteX8418" fmla="*/ 1585335 w 2746400"/>
              <a:gd name="connsiteY8418" fmla="*/ 82293 h 1833421"/>
              <a:gd name="connsiteX8419" fmla="*/ 1586808 w 2746400"/>
              <a:gd name="connsiteY8419" fmla="*/ 82006 h 1833421"/>
              <a:gd name="connsiteX8420" fmla="*/ 2375479 w 2746400"/>
              <a:gd name="connsiteY8420" fmla="*/ 81647 h 1833421"/>
              <a:gd name="connsiteX8421" fmla="*/ 2375611 w 2746400"/>
              <a:gd name="connsiteY8421" fmla="*/ 81700 h 1833421"/>
              <a:gd name="connsiteX8422" fmla="*/ 2375553 w 2746400"/>
              <a:gd name="connsiteY8422" fmla="*/ 81661 h 1833421"/>
              <a:gd name="connsiteX8423" fmla="*/ 2381350 w 2746400"/>
              <a:gd name="connsiteY8423" fmla="*/ 83612 h 1833421"/>
              <a:gd name="connsiteX8424" fmla="*/ 2381302 w 2746400"/>
              <a:gd name="connsiteY8424" fmla="*/ 83581 h 1833421"/>
              <a:gd name="connsiteX8425" fmla="*/ 2385007 w 2746400"/>
              <a:gd name="connsiteY8425" fmla="*/ 85442 h 1833421"/>
              <a:gd name="connsiteX8426" fmla="*/ 2385655 w 2746400"/>
              <a:gd name="connsiteY8426" fmla="*/ 88627 h 1833421"/>
              <a:gd name="connsiteX8427" fmla="*/ 2370387 w 2746400"/>
              <a:gd name="connsiteY8427" fmla="*/ 82542 h 1833421"/>
              <a:gd name="connsiteX8428" fmla="*/ 1346412 w 2746400"/>
              <a:gd name="connsiteY8428" fmla="*/ 80725 h 1833421"/>
              <a:gd name="connsiteX8429" fmla="*/ 1347025 w 2746400"/>
              <a:gd name="connsiteY8429" fmla="*/ 81146 h 1833421"/>
              <a:gd name="connsiteX8430" fmla="*/ 1346432 w 2746400"/>
              <a:gd name="connsiteY8430" fmla="*/ 82523 h 1833421"/>
              <a:gd name="connsiteX8431" fmla="*/ 1345284 w 2746400"/>
              <a:gd name="connsiteY8431" fmla="*/ 81624 h 1833421"/>
              <a:gd name="connsiteX8432" fmla="*/ 1346412 w 2746400"/>
              <a:gd name="connsiteY8432" fmla="*/ 80725 h 1833421"/>
              <a:gd name="connsiteX8433" fmla="*/ 1137684 w 2746400"/>
              <a:gd name="connsiteY8433" fmla="*/ 74698 h 1833421"/>
              <a:gd name="connsiteX8434" fmla="*/ 1138125 w 2746400"/>
              <a:gd name="connsiteY8434" fmla="*/ 75406 h 1833421"/>
              <a:gd name="connsiteX8435" fmla="*/ 1136920 w 2746400"/>
              <a:gd name="connsiteY8435" fmla="*/ 76401 h 1833421"/>
              <a:gd name="connsiteX8436" fmla="*/ 1136518 w 2746400"/>
              <a:gd name="connsiteY8436" fmla="*/ 75712 h 1833421"/>
              <a:gd name="connsiteX8437" fmla="*/ 1137684 w 2746400"/>
              <a:gd name="connsiteY8437" fmla="*/ 74698 h 1833421"/>
              <a:gd name="connsiteX8438" fmla="*/ 1162367 w 2746400"/>
              <a:gd name="connsiteY8438" fmla="*/ 72707 h 1833421"/>
              <a:gd name="connsiteX8439" fmla="*/ 1162998 w 2746400"/>
              <a:gd name="connsiteY8439" fmla="*/ 73034 h 1833421"/>
              <a:gd name="connsiteX8440" fmla="*/ 1162367 w 2746400"/>
              <a:gd name="connsiteY8440" fmla="*/ 73340 h 1833421"/>
              <a:gd name="connsiteX8441" fmla="*/ 896028 w 2746400"/>
              <a:gd name="connsiteY8441" fmla="*/ 69818 h 1833421"/>
              <a:gd name="connsiteX8442" fmla="*/ 896640 w 2746400"/>
              <a:gd name="connsiteY8442" fmla="*/ 70124 h 1833421"/>
              <a:gd name="connsiteX8443" fmla="*/ 896583 w 2746400"/>
              <a:gd name="connsiteY8443" fmla="*/ 70182 h 1833421"/>
              <a:gd name="connsiteX8444" fmla="*/ 896028 w 2746400"/>
              <a:gd name="connsiteY8444" fmla="*/ 69818 h 1833421"/>
              <a:gd name="connsiteX8445" fmla="*/ 2294096 w 2746400"/>
              <a:gd name="connsiteY8445" fmla="*/ 69371 h 1833421"/>
              <a:gd name="connsiteX8446" fmla="*/ 2296569 w 2746400"/>
              <a:gd name="connsiteY8446" fmla="*/ 74028 h 1833421"/>
              <a:gd name="connsiteX8447" fmla="*/ 2288896 w 2746400"/>
              <a:gd name="connsiteY8447" fmla="*/ 69895 h 1833421"/>
              <a:gd name="connsiteX8448" fmla="*/ 2294096 w 2746400"/>
              <a:gd name="connsiteY8448" fmla="*/ 69371 h 1833421"/>
              <a:gd name="connsiteX8449" fmla="*/ 2371610 w 2746400"/>
              <a:gd name="connsiteY8449" fmla="*/ 68210 h 1833421"/>
              <a:gd name="connsiteX8450" fmla="*/ 2371630 w 2746400"/>
              <a:gd name="connsiteY8450" fmla="*/ 68249 h 1833421"/>
              <a:gd name="connsiteX8451" fmla="*/ 2371285 w 2746400"/>
              <a:gd name="connsiteY8451" fmla="*/ 68785 h 1833421"/>
              <a:gd name="connsiteX8452" fmla="*/ 2371610 w 2746400"/>
              <a:gd name="connsiteY8452" fmla="*/ 68210 h 1833421"/>
              <a:gd name="connsiteX8453" fmla="*/ 2257708 w 2746400"/>
              <a:gd name="connsiteY8453" fmla="*/ 67810 h 1833421"/>
              <a:gd name="connsiteX8454" fmla="*/ 2283079 w 2746400"/>
              <a:gd name="connsiteY8454" fmla="*/ 75902 h 1833421"/>
              <a:gd name="connsiteX8455" fmla="*/ 2257708 w 2746400"/>
              <a:gd name="connsiteY8455" fmla="*/ 67810 h 1833421"/>
              <a:gd name="connsiteX8456" fmla="*/ 2371973 w 2746400"/>
              <a:gd name="connsiteY8456" fmla="*/ 67694 h 1833421"/>
              <a:gd name="connsiteX8457" fmla="*/ 2371648 w 2746400"/>
              <a:gd name="connsiteY8457" fmla="*/ 68250 h 1833421"/>
              <a:gd name="connsiteX8458" fmla="*/ 2371630 w 2746400"/>
              <a:gd name="connsiteY8458" fmla="*/ 68230 h 1833421"/>
              <a:gd name="connsiteX8459" fmla="*/ 2371973 w 2746400"/>
              <a:gd name="connsiteY8459" fmla="*/ 67694 h 1833421"/>
              <a:gd name="connsiteX8460" fmla="*/ 1050169 w 2746400"/>
              <a:gd name="connsiteY8460" fmla="*/ 67273 h 1833421"/>
              <a:gd name="connsiteX8461" fmla="*/ 1051049 w 2746400"/>
              <a:gd name="connsiteY8461" fmla="*/ 74735 h 1833421"/>
              <a:gd name="connsiteX8462" fmla="*/ 1047260 w 2746400"/>
              <a:gd name="connsiteY8462" fmla="*/ 68785 h 1833421"/>
              <a:gd name="connsiteX8463" fmla="*/ 1050169 w 2746400"/>
              <a:gd name="connsiteY8463" fmla="*/ 67273 h 1833421"/>
              <a:gd name="connsiteX8464" fmla="*/ 2252388 w 2746400"/>
              <a:gd name="connsiteY8464" fmla="*/ 65819 h 1833421"/>
              <a:gd name="connsiteX8465" fmla="*/ 2253499 w 2746400"/>
              <a:gd name="connsiteY8465" fmla="*/ 66833 h 1833421"/>
              <a:gd name="connsiteX8466" fmla="*/ 2253040 w 2746400"/>
              <a:gd name="connsiteY8466" fmla="*/ 67426 h 1833421"/>
              <a:gd name="connsiteX8467" fmla="*/ 2251987 w 2746400"/>
              <a:gd name="connsiteY8467" fmla="*/ 66432 h 1833421"/>
              <a:gd name="connsiteX8468" fmla="*/ 2252388 w 2746400"/>
              <a:gd name="connsiteY8468" fmla="*/ 65819 h 1833421"/>
              <a:gd name="connsiteX8469" fmla="*/ 1089909 w 2746400"/>
              <a:gd name="connsiteY8469" fmla="*/ 60443 h 1833421"/>
              <a:gd name="connsiteX8470" fmla="*/ 1089832 w 2746400"/>
              <a:gd name="connsiteY8470" fmla="*/ 60557 h 1833421"/>
              <a:gd name="connsiteX8471" fmla="*/ 1089334 w 2746400"/>
              <a:gd name="connsiteY8471" fmla="*/ 61112 h 1833421"/>
              <a:gd name="connsiteX8472" fmla="*/ 1089871 w 2746400"/>
              <a:gd name="connsiteY8472" fmla="*/ 60596 h 1833421"/>
              <a:gd name="connsiteX8473" fmla="*/ 1089909 w 2746400"/>
              <a:gd name="connsiteY8473" fmla="*/ 60443 h 1833421"/>
              <a:gd name="connsiteX8474" fmla="*/ 2317987 w 2746400"/>
              <a:gd name="connsiteY8474" fmla="*/ 56130 h 1833421"/>
              <a:gd name="connsiteX8475" fmla="*/ 2324352 w 2746400"/>
              <a:gd name="connsiteY8475" fmla="*/ 58624 h 1833421"/>
              <a:gd name="connsiteX8476" fmla="*/ 2334166 w 2746400"/>
              <a:gd name="connsiteY8476" fmla="*/ 66201 h 1833421"/>
              <a:gd name="connsiteX8477" fmla="*/ 2332693 w 2746400"/>
              <a:gd name="connsiteY8477" fmla="*/ 68229 h 1833421"/>
              <a:gd name="connsiteX8478" fmla="*/ 2309599 w 2746400"/>
              <a:gd name="connsiteY8478" fmla="*/ 56922 h 1833421"/>
              <a:gd name="connsiteX8479" fmla="*/ 2317987 w 2746400"/>
              <a:gd name="connsiteY8479" fmla="*/ 56130 h 1833421"/>
              <a:gd name="connsiteX8480" fmla="*/ 2385005 w 2746400"/>
              <a:gd name="connsiteY8480" fmla="*/ 54818 h 1833421"/>
              <a:gd name="connsiteX8481" fmla="*/ 2385018 w 2746400"/>
              <a:gd name="connsiteY8481" fmla="*/ 54831 h 1833421"/>
              <a:gd name="connsiteX8482" fmla="*/ 2385043 w 2746400"/>
              <a:gd name="connsiteY8482" fmla="*/ 54857 h 1833421"/>
              <a:gd name="connsiteX8483" fmla="*/ 2384699 w 2746400"/>
              <a:gd name="connsiteY8483" fmla="*/ 55373 h 1833421"/>
              <a:gd name="connsiteX8484" fmla="*/ 2385559 w 2746400"/>
              <a:gd name="connsiteY8484" fmla="*/ 54300 h 1833421"/>
              <a:gd name="connsiteX8485" fmla="*/ 2385043 w 2746400"/>
              <a:gd name="connsiteY8485" fmla="*/ 54856 h 1833421"/>
              <a:gd name="connsiteX8486" fmla="*/ 2385018 w 2746400"/>
              <a:gd name="connsiteY8486" fmla="*/ 54831 h 1833421"/>
              <a:gd name="connsiteX8487" fmla="*/ 2385005 w 2746400"/>
              <a:gd name="connsiteY8487" fmla="*/ 54818 h 1833421"/>
              <a:gd name="connsiteX8488" fmla="*/ 2385005 w 2746400"/>
              <a:gd name="connsiteY8488" fmla="*/ 54818 h 1833421"/>
              <a:gd name="connsiteX8489" fmla="*/ 2385004 w 2746400"/>
              <a:gd name="connsiteY8489" fmla="*/ 54817 h 1833421"/>
              <a:gd name="connsiteX8490" fmla="*/ 2302614 w 2746400"/>
              <a:gd name="connsiteY8490" fmla="*/ 53573 h 1833421"/>
              <a:gd name="connsiteX8491" fmla="*/ 2303208 w 2746400"/>
              <a:gd name="connsiteY8491" fmla="*/ 53937 h 1833421"/>
              <a:gd name="connsiteX8492" fmla="*/ 2302558 w 2746400"/>
              <a:gd name="connsiteY8492" fmla="*/ 54187 h 1833421"/>
              <a:gd name="connsiteX8493" fmla="*/ 1022004 w 2746400"/>
              <a:gd name="connsiteY8493" fmla="*/ 52540 h 1833421"/>
              <a:gd name="connsiteX8494" fmla="*/ 1021620 w 2746400"/>
              <a:gd name="connsiteY8494" fmla="*/ 53114 h 1833421"/>
              <a:gd name="connsiteX8495" fmla="*/ 1022214 w 2746400"/>
              <a:gd name="connsiteY8495" fmla="*/ 53210 h 1833421"/>
              <a:gd name="connsiteX8496" fmla="*/ 1036449 w 2746400"/>
              <a:gd name="connsiteY8496" fmla="*/ 50053 h 1833421"/>
              <a:gd name="connsiteX8497" fmla="*/ 1044561 w 2746400"/>
              <a:gd name="connsiteY8497" fmla="*/ 60941 h 1833421"/>
              <a:gd name="connsiteX8498" fmla="*/ 1042725 w 2746400"/>
              <a:gd name="connsiteY8498" fmla="*/ 65399 h 1833421"/>
              <a:gd name="connsiteX8499" fmla="*/ 1038688 w 2746400"/>
              <a:gd name="connsiteY8499" fmla="*/ 62471 h 1833421"/>
              <a:gd name="connsiteX8500" fmla="*/ 1036449 w 2746400"/>
              <a:gd name="connsiteY8500" fmla="*/ 50053 h 1833421"/>
              <a:gd name="connsiteX8501" fmla="*/ 1242740 w 2746400"/>
              <a:gd name="connsiteY8501" fmla="*/ 49565 h 1833421"/>
              <a:gd name="connsiteX8502" fmla="*/ 1256256 w 2746400"/>
              <a:gd name="connsiteY8502" fmla="*/ 52406 h 1833421"/>
              <a:gd name="connsiteX8503" fmla="*/ 1229679 w 2746400"/>
              <a:gd name="connsiteY8503" fmla="*/ 53995 h 1833421"/>
              <a:gd name="connsiteX8504" fmla="*/ 1229469 w 2746400"/>
              <a:gd name="connsiteY8504" fmla="*/ 51660 h 1833421"/>
              <a:gd name="connsiteX8505" fmla="*/ 1242740 w 2746400"/>
              <a:gd name="connsiteY8505" fmla="*/ 49565 h 1833421"/>
              <a:gd name="connsiteX8506" fmla="*/ 1961271 w 2746400"/>
              <a:gd name="connsiteY8506" fmla="*/ 49403 h 1833421"/>
              <a:gd name="connsiteX8507" fmla="*/ 1962056 w 2746400"/>
              <a:gd name="connsiteY8507" fmla="*/ 50417 h 1833421"/>
              <a:gd name="connsiteX8508" fmla="*/ 1961290 w 2746400"/>
              <a:gd name="connsiteY8508" fmla="*/ 50685 h 1833421"/>
              <a:gd name="connsiteX8509" fmla="*/ 1960487 w 2746400"/>
              <a:gd name="connsiteY8509" fmla="*/ 49709 h 1833421"/>
              <a:gd name="connsiteX8510" fmla="*/ 1961271 w 2746400"/>
              <a:gd name="connsiteY8510" fmla="*/ 49403 h 1833421"/>
              <a:gd name="connsiteX8511" fmla="*/ 1303189 w 2746400"/>
              <a:gd name="connsiteY8511" fmla="*/ 45500 h 1833421"/>
              <a:gd name="connsiteX8512" fmla="*/ 1304013 w 2746400"/>
              <a:gd name="connsiteY8512" fmla="*/ 46609 h 1833421"/>
              <a:gd name="connsiteX8513" fmla="*/ 1303189 w 2746400"/>
              <a:gd name="connsiteY8513" fmla="*/ 46916 h 1833421"/>
              <a:gd name="connsiteX8514" fmla="*/ 1302330 w 2746400"/>
              <a:gd name="connsiteY8514" fmla="*/ 45825 h 1833421"/>
              <a:gd name="connsiteX8515" fmla="*/ 1303189 w 2746400"/>
              <a:gd name="connsiteY8515" fmla="*/ 45500 h 1833421"/>
              <a:gd name="connsiteX8516" fmla="*/ 928669 w 2746400"/>
              <a:gd name="connsiteY8516" fmla="*/ 39473 h 1833421"/>
              <a:gd name="connsiteX8517" fmla="*/ 930411 w 2746400"/>
              <a:gd name="connsiteY8517" fmla="*/ 42554 h 1833421"/>
              <a:gd name="connsiteX8518" fmla="*/ 928898 w 2746400"/>
              <a:gd name="connsiteY8518" fmla="*/ 44371 h 1833421"/>
              <a:gd name="connsiteX8519" fmla="*/ 926334 w 2746400"/>
              <a:gd name="connsiteY8519" fmla="*/ 41463 h 1833421"/>
              <a:gd name="connsiteX8520" fmla="*/ 928669 w 2746400"/>
              <a:gd name="connsiteY8520" fmla="*/ 39473 h 1833421"/>
              <a:gd name="connsiteX8521" fmla="*/ 973767 w 2746400"/>
              <a:gd name="connsiteY8521" fmla="*/ 39261 h 1833421"/>
              <a:gd name="connsiteX8522" fmla="*/ 973998 w 2746400"/>
              <a:gd name="connsiteY8522" fmla="*/ 39950 h 1833421"/>
              <a:gd name="connsiteX8523" fmla="*/ 974380 w 2746400"/>
              <a:gd name="connsiteY8523" fmla="*/ 39357 h 1833421"/>
              <a:gd name="connsiteX8524" fmla="*/ 1963971 w 2746400"/>
              <a:gd name="connsiteY8524" fmla="*/ 38286 h 1833421"/>
              <a:gd name="connsiteX8525" fmla="*/ 1964582 w 2746400"/>
              <a:gd name="connsiteY8525" fmla="*/ 38592 h 1833421"/>
              <a:gd name="connsiteX8526" fmla="*/ 1963951 w 2746400"/>
              <a:gd name="connsiteY8526" fmla="*/ 38900 h 1833421"/>
              <a:gd name="connsiteX8527" fmla="*/ 1128348 w 2746400"/>
              <a:gd name="connsiteY8527" fmla="*/ 38248 h 1833421"/>
              <a:gd name="connsiteX8528" fmla="*/ 1134011 w 2746400"/>
              <a:gd name="connsiteY8528" fmla="*/ 54492 h 1833421"/>
              <a:gd name="connsiteX8529" fmla="*/ 1136651 w 2746400"/>
              <a:gd name="connsiteY8529" fmla="*/ 65035 h 1833421"/>
              <a:gd name="connsiteX8530" fmla="*/ 1138986 w 2746400"/>
              <a:gd name="connsiteY8530" fmla="*/ 67809 h 1833421"/>
              <a:gd name="connsiteX8531" fmla="*/ 1130625 w 2746400"/>
              <a:gd name="connsiteY8531" fmla="*/ 70775 h 1833421"/>
              <a:gd name="connsiteX8532" fmla="*/ 1135962 w 2746400"/>
              <a:gd name="connsiteY8532" fmla="*/ 93315 h 1833421"/>
              <a:gd name="connsiteX8533" fmla="*/ 1137990 w 2746400"/>
              <a:gd name="connsiteY8533" fmla="*/ 98634 h 1833421"/>
              <a:gd name="connsiteX8534" fmla="*/ 1132404 w 2746400"/>
              <a:gd name="connsiteY8534" fmla="*/ 107819 h 1833421"/>
              <a:gd name="connsiteX8535" fmla="*/ 1121077 w 2746400"/>
              <a:gd name="connsiteY8535" fmla="*/ 88589 h 1833421"/>
              <a:gd name="connsiteX8536" fmla="*/ 1125669 w 2746400"/>
              <a:gd name="connsiteY8536" fmla="*/ 86618 h 1833421"/>
              <a:gd name="connsiteX8537" fmla="*/ 1123488 w 2746400"/>
              <a:gd name="connsiteY8537" fmla="*/ 54646 h 1833421"/>
              <a:gd name="connsiteX8538" fmla="*/ 1128348 w 2746400"/>
              <a:gd name="connsiteY8538" fmla="*/ 38248 h 1833421"/>
              <a:gd name="connsiteX8539" fmla="*/ 1049421 w 2746400"/>
              <a:gd name="connsiteY8539" fmla="*/ 33012 h 1833421"/>
              <a:gd name="connsiteX8540" fmla="*/ 1056635 w 2746400"/>
              <a:gd name="connsiteY8540" fmla="*/ 34841 h 1833421"/>
              <a:gd name="connsiteX8541" fmla="*/ 1061286 w 2746400"/>
              <a:gd name="connsiteY8541" fmla="*/ 35645 h 1833421"/>
              <a:gd name="connsiteX8542" fmla="*/ 1067578 w 2746400"/>
              <a:gd name="connsiteY8542" fmla="*/ 46742 h 1833421"/>
              <a:gd name="connsiteX8543" fmla="*/ 1055526 w 2746400"/>
              <a:gd name="connsiteY8543" fmla="*/ 59352 h 1833421"/>
              <a:gd name="connsiteX8544" fmla="*/ 1043586 w 2746400"/>
              <a:gd name="connsiteY8544" fmla="*/ 37137 h 1833421"/>
              <a:gd name="connsiteX8545" fmla="*/ 1049421 w 2746400"/>
              <a:gd name="connsiteY8545" fmla="*/ 33012 h 1833421"/>
              <a:gd name="connsiteX8546" fmla="*/ 2402608 w 2746400"/>
              <a:gd name="connsiteY8546" fmla="*/ 32948 h 1833421"/>
              <a:gd name="connsiteX8547" fmla="*/ 2402608 w 2746400"/>
              <a:gd name="connsiteY8547" fmla="*/ 33751 h 1833421"/>
              <a:gd name="connsiteX8548" fmla="*/ 2401249 w 2746400"/>
              <a:gd name="connsiteY8548" fmla="*/ 33962 h 1833421"/>
              <a:gd name="connsiteX8549" fmla="*/ 2401210 w 2746400"/>
              <a:gd name="connsiteY8549" fmla="*/ 33196 h 1833421"/>
              <a:gd name="connsiteX8550" fmla="*/ 2402608 w 2746400"/>
              <a:gd name="connsiteY8550" fmla="*/ 32948 h 1833421"/>
              <a:gd name="connsiteX8551" fmla="*/ 1060872 w 2746400"/>
              <a:gd name="connsiteY8551" fmla="*/ 22810 h 1833421"/>
              <a:gd name="connsiteX8552" fmla="*/ 1068133 w 2746400"/>
              <a:gd name="connsiteY8552" fmla="*/ 24165 h 1833421"/>
              <a:gd name="connsiteX8553" fmla="*/ 1058490 w 2746400"/>
              <a:gd name="connsiteY8553" fmla="*/ 28299 h 1833421"/>
              <a:gd name="connsiteX8554" fmla="*/ 1060872 w 2746400"/>
              <a:gd name="connsiteY8554" fmla="*/ 22810 h 1833421"/>
              <a:gd name="connsiteX8555" fmla="*/ 2435441 w 2746400"/>
              <a:gd name="connsiteY8555" fmla="*/ 8456 h 1833421"/>
              <a:gd name="connsiteX8556" fmla="*/ 2435804 w 2746400"/>
              <a:gd name="connsiteY8556" fmla="*/ 9107 h 1833421"/>
              <a:gd name="connsiteX8557" fmla="*/ 2434713 w 2746400"/>
              <a:gd name="connsiteY8557" fmla="*/ 10063 h 1833421"/>
              <a:gd name="connsiteX8558" fmla="*/ 2434330 w 2746400"/>
              <a:gd name="connsiteY8558" fmla="*/ 9433 h 1833421"/>
              <a:gd name="connsiteX8559" fmla="*/ 2435441 w 2746400"/>
              <a:gd name="connsiteY8559" fmla="*/ 8456 h 1833421"/>
              <a:gd name="connsiteX8560" fmla="*/ 1002583 w 2746400"/>
              <a:gd name="connsiteY8560" fmla="*/ 1358 h 1833421"/>
              <a:gd name="connsiteX8561" fmla="*/ 1014465 w 2746400"/>
              <a:gd name="connsiteY8561" fmla="*/ 5911 h 1833421"/>
              <a:gd name="connsiteX8562" fmla="*/ 1024548 w 2746400"/>
              <a:gd name="connsiteY8562" fmla="*/ 6734 h 1833421"/>
              <a:gd name="connsiteX8563" fmla="*/ 1031915 w 2746400"/>
              <a:gd name="connsiteY8563" fmla="*/ 26327 h 1833421"/>
              <a:gd name="connsiteX8564" fmla="*/ 1029408 w 2746400"/>
              <a:gd name="connsiteY8564" fmla="*/ 33176 h 1833421"/>
              <a:gd name="connsiteX8565" fmla="*/ 1027399 w 2746400"/>
              <a:gd name="connsiteY8565" fmla="*/ 48656 h 1833421"/>
              <a:gd name="connsiteX8566" fmla="*/ 1022730 w 2746400"/>
              <a:gd name="connsiteY8566" fmla="*/ 58050 h 1833421"/>
              <a:gd name="connsiteX8567" fmla="*/ 1042534 w 2746400"/>
              <a:gd name="connsiteY8567" fmla="*/ 84512 h 1833421"/>
              <a:gd name="connsiteX8568" fmla="*/ 1052464 w 2746400"/>
              <a:gd name="connsiteY8568" fmla="*/ 82751 h 1833421"/>
              <a:gd name="connsiteX8569" fmla="*/ 1059506 w 2746400"/>
              <a:gd name="connsiteY8569" fmla="*/ 63466 h 1833421"/>
              <a:gd name="connsiteX8570" fmla="*/ 1064059 w 2746400"/>
              <a:gd name="connsiteY8570" fmla="*/ 72535 h 1833421"/>
              <a:gd name="connsiteX8571" fmla="*/ 1068976 w 2746400"/>
              <a:gd name="connsiteY8571" fmla="*/ 85450 h 1833421"/>
              <a:gd name="connsiteX8572" fmla="*/ 1067082 w 2746400"/>
              <a:gd name="connsiteY8572" fmla="*/ 112256 h 1833421"/>
              <a:gd name="connsiteX8573" fmla="*/ 1067076 w 2746400"/>
              <a:gd name="connsiteY8573" fmla="*/ 112264 h 1833421"/>
              <a:gd name="connsiteX8574" fmla="*/ 1067043 w 2746400"/>
              <a:gd name="connsiteY8574" fmla="*/ 112236 h 1833421"/>
              <a:gd name="connsiteX8575" fmla="*/ 1067034 w 2746400"/>
              <a:gd name="connsiteY8575" fmla="*/ 112312 h 1833421"/>
              <a:gd name="connsiteX8576" fmla="*/ 1064478 w 2746400"/>
              <a:gd name="connsiteY8576" fmla="*/ 115184 h 1833421"/>
              <a:gd name="connsiteX8577" fmla="*/ 1066106 w 2746400"/>
              <a:gd name="connsiteY8577" fmla="*/ 119258 h 1833421"/>
              <a:gd name="connsiteX8578" fmla="*/ 1067034 w 2746400"/>
              <a:gd name="connsiteY8578" fmla="*/ 112312 h 1833421"/>
              <a:gd name="connsiteX8579" fmla="*/ 1067076 w 2746400"/>
              <a:gd name="connsiteY8579" fmla="*/ 112264 h 1833421"/>
              <a:gd name="connsiteX8580" fmla="*/ 1076133 w 2746400"/>
              <a:gd name="connsiteY8580" fmla="*/ 120005 h 1833421"/>
              <a:gd name="connsiteX8581" fmla="*/ 1075808 w 2746400"/>
              <a:gd name="connsiteY8581" fmla="*/ 105119 h 1833421"/>
              <a:gd name="connsiteX8582" fmla="*/ 1076285 w 2746400"/>
              <a:gd name="connsiteY8582" fmla="*/ 88741 h 1833421"/>
              <a:gd name="connsiteX8583" fmla="*/ 1068976 w 2746400"/>
              <a:gd name="connsiteY8583" fmla="*/ 85469 h 1833421"/>
              <a:gd name="connsiteX8584" fmla="*/ 1070526 w 2746400"/>
              <a:gd name="connsiteY8584" fmla="*/ 78753 h 1833421"/>
              <a:gd name="connsiteX8585" fmla="*/ 1068996 w 2746400"/>
              <a:gd name="connsiteY8585" fmla="*/ 56960 h 1833421"/>
              <a:gd name="connsiteX8586" fmla="*/ 1069531 w 2746400"/>
              <a:gd name="connsiteY8586" fmla="*/ 53229 h 1833421"/>
              <a:gd name="connsiteX8587" fmla="*/ 1073434 w 2746400"/>
              <a:gd name="connsiteY8587" fmla="*/ 49632 h 1833421"/>
              <a:gd name="connsiteX8588" fmla="*/ 1076630 w 2746400"/>
              <a:gd name="connsiteY8588" fmla="*/ 53612 h 1833421"/>
              <a:gd name="connsiteX8589" fmla="*/ 1078946 w 2746400"/>
              <a:gd name="connsiteY8589" fmla="*/ 66737 h 1833421"/>
              <a:gd name="connsiteX8590" fmla="*/ 1082580 w 2746400"/>
              <a:gd name="connsiteY8590" fmla="*/ 76361 h 1833421"/>
              <a:gd name="connsiteX8591" fmla="*/ 1083059 w 2746400"/>
              <a:gd name="connsiteY8591" fmla="*/ 61533 h 1833421"/>
              <a:gd name="connsiteX8592" fmla="*/ 1083633 w 2746400"/>
              <a:gd name="connsiteY8592" fmla="*/ 51545 h 1833421"/>
              <a:gd name="connsiteX8593" fmla="*/ 1086522 w 2746400"/>
              <a:gd name="connsiteY8593" fmla="*/ 29943 h 1833421"/>
              <a:gd name="connsiteX8594" fmla="*/ 1086484 w 2746400"/>
              <a:gd name="connsiteY8594" fmla="*/ 25370 h 1833421"/>
              <a:gd name="connsiteX8595" fmla="*/ 1098174 w 2746400"/>
              <a:gd name="connsiteY8595" fmla="*/ 42304 h 1833421"/>
              <a:gd name="connsiteX8596" fmla="*/ 1098921 w 2746400"/>
              <a:gd name="connsiteY8596" fmla="*/ 34861 h 1833421"/>
              <a:gd name="connsiteX8597" fmla="*/ 1098939 w 2746400"/>
              <a:gd name="connsiteY8597" fmla="*/ 29273 h 1833421"/>
              <a:gd name="connsiteX8598" fmla="*/ 1106536 w 2746400"/>
              <a:gd name="connsiteY8598" fmla="*/ 48044 h 1833421"/>
              <a:gd name="connsiteX8599" fmla="*/ 1111128 w 2746400"/>
              <a:gd name="connsiteY8599" fmla="*/ 61418 h 1833421"/>
              <a:gd name="connsiteX8600" fmla="*/ 1116715 w 2746400"/>
              <a:gd name="connsiteY8600" fmla="*/ 78467 h 1833421"/>
              <a:gd name="connsiteX8601" fmla="*/ 1118188 w 2746400"/>
              <a:gd name="connsiteY8601" fmla="*/ 82733 h 1833421"/>
              <a:gd name="connsiteX8602" fmla="*/ 1117710 w 2746400"/>
              <a:gd name="connsiteY8602" fmla="*/ 91592 h 1833421"/>
              <a:gd name="connsiteX8603" fmla="*/ 1130376 w 2746400"/>
              <a:gd name="connsiteY8603" fmla="*/ 122033 h 1833421"/>
              <a:gd name="connsiteX8604" fmla="*/ 1138259 w 2746400"/>
              <a:gd name="connsiteY8604" fmla="*/ 135886 h 1833421"/>
              <a:gd name="connsiteX8605" fmla="*/ 1172739 w 2746400"/>
              <a:gd name="connsiteY8605" fmla="*/ 133934 h 1833421"/>
              <a:gd name="connsiteX8606" fmla="*/ 1190073 w 2746400"/>
              <a:gd name="connsiteY8606" fmla="*/ 136575 h 1833421"/>
              <a:gd name="connsiteX8607" fmla="*/ 1189077 w 2746400"/>
              <a:gd name="connsiteY8607" fmla="*/ 139120 h 1833421"/>
              <a:gd name="connsiteX8608" fmla="*/ 1180773 w 2746400"/>
              <a:gd name="connsiteY8608" fmla="*/ 139694 h 1833421"/>
              <a:gd name="connsiteX8609" fmla="*/ 1174422 w 2746400"/>
              <a:gd name="connsiteY8609" fmla="*/ 143846 h 1833421"/>
              <a:gd name="connsiteX8610" fmla="*/ 1156341 w 2746400"/>
              <a:gd name="connsiteY8610" fmla="*/ 144248 h 1833421"/>
              <a:gd name="connsiteX8611" fmla="*/ 1153491 w 2746400"/>
              <a:gd name="connsiteY8611" fmla="*/ 145300 h 1833421"/>
              <a:gd name="connsiteX8612" fmla="*/ 1174403 w 2746400"/>
              <a:gd name="connsiteY8612" fmla="*/ 158999 h 1833421"/>
              <a:gd name="connsiteX8613" fmla="*/ 1185825 w 2746400"/>
              <a:gd name="connsiteY8613" fmla="*/ 154312 h 1833421"/>
              <a:gd name="connsiteX8614" fmla="*/ 1186668 w 2746400"/>
              <a:gd name="connsiteY8614" fmla="*/ 156015 h 1833421"/>
              <a:gd name="connsiteX8615" fmla="*/ 1178861 w 2746400"/>
              <a:gd name="connsiteY8615" fmla="*/ 162692 h 1833421"/>
              <a:gd name="connsiteX8616" fmla="*/ 1179549 w 2746400"/>
              <a:gd name="connsiteY8616" fmla="*/ 164318 h 1833421"/>
              <a:gd name="connsiteX8617" fmla="*/ 1194684 w 2746400"/>
              <a:gd name="connsiteY8617" fmla="*/ 164318 h 1833421"/>
              <a:gd name="connsiteX8618" fmla="*/ 1178497 w 2746400"/>
              <a:gd name="connsiteY8618" fmla="*/ 171570 h 1833421"/>
              <a:gd name="connsiteX8619" fmla="*/ 1197037 w 2746400"/>
              <a:gd name="connsiteY8619" fmla="*/ 181309 h 1833421"/>
              <a:gd name="connsiteX8620" fmla="*/ 1210049 w 2746400"/>
              <a:gd name="connsiteY8620" fmla="*/ 174976 h 1833421"/>
              <a:gd name="connsiteX8621" fmla="*/ 1211196 w 2746400"/>
              <a:gd name="connsiteY8621" fmla="*/ 176583 h 1833421"/>
              <a:gd name="connsiteX8622" fmla="*/ 1208078 w 2746400"/>
              <a:gd name="connsiteY8622" fmla="*/ 180946 h 1833421"/>
              <a:gd name="connsiteX8623" fmla="*/ 1214621 w 2746400"/>
              <a:gd name="connsiteY8623" fmla="*/ 179108 h 1833421"/>
              <a:gd name="connsiteX8624" fmla="*/ 1238691 w 2746400"/>
              <a:gd name="connsiteY8624" fmla="*/ 173102 h 1833421"/>
              <a:gd name="connsiteX8625" fmla="*/ 1271390 w 2746400"/>
              <a:gd name="connsiteY8625" fmla="*/ 167475 h 1833421"/>
              <a:gd name="connsiteX8626" fmla="*/ 1278087 w 2746400"/>
              <a:gd name="connsiteY8626" fmla="*/ 162941 h 1833421"/>
              <a:gd name="connsiteX8627" fmla="*/ 1306770 w 2746400"/>
              <a:gd name="connsiteY8627" fmla="*/ 163936 h 1833421"/>
              <a:gd name="connsiteX8628" fmla="*/ 1315857 w 2746400"/>
              <a:gd name="connsiteY8628" fmla="*/ 162253 h 1833421"/>
              <a:gd name="connsiteX8629" fmla="*/ 1332389 w 2746400"/>
              <a:gd name="connsiteY8629" fmla="*/ 159746 h 1833421"/>
              <a:gd name="connsiteX8630" fmla="*/ 1341822 w 2746400"/>
              <a:gd name="connsiteY8630" fmla="*/ 157775 h 1833421"/>
              <a:gd name="connsiteX8631" fmla="*/ 1344117 w 2746400"/>
              <a:gd name="connsiteY8631" fmla="*/ 156435 h 1833421"/>
              <a:gd name="connsiteX8632" fmla="*/ 1361052 w 2746400"/>
              <a:gd name="connsiteY8632" fmla="*/ 154637 h 1833421"/>
              <a:gd name="connsiteX8633" fmla="*/ 1381160 w 2746400"/>
              <a:gd name="connsiteY8633" fmla="*/ 156321 h 1833421"/>
              <a:gd name="connsiteX8634" fmla="*/ 1376964 w 2746400"/>
              <a:gd name="connsiteY8634" fmla="*/ 163894 h 1833421"/>
              <a:gd name="connsiteX8635" fmla="*/ 1376396 w 2746400"/>
              <a:gd name="connsiteY8635" fmla="*/ 163573 h 1833421"/>
              <a:gd name="connsiteX8636" fmla="*/ 1376951 w 2746400"/>
              <a:gd name="connsiteY8636" fmla="*/ 163917 h 1833421"/>
              <a:gd name="connsiteX8637" fmla="*/ 1376964 w 2746400"/>
              <a:gd name="connsiteY8637" fmla="*/ 163894 h 1833421"/>
              <a:gd name="connsiteX8638" fmla="*/ 1376970 w 2746400"/>
              <a:gd name="connsiteY8638" fmla="*/ 163897 h 1833421"/>
              <a:gd name="connsiteX8639" fmla="*/ 1380490 w 2746400"/>
              <a:gd name="connsiteY8639" fmla="*/ 168030 h 1833421"/>
              <a:gd name="connsiteX8640" fmla="*/ 1361988 w 2746400"/>
              <a:gd name="connsiteY8640" fmla="*/ 165199 h 1833421"/>
              <a:gd name="connsiteX8641" fmla="*/ 1358601 w 2746400"/>
              <a:gd name="connsiteY8641" fmla="*/ 174671 h 1833421"/>
              <a:gd name="connsiteX8642" fmla="*/ 1373086 w 2746400"/>
              <a:gd name="connsiteY8642" fmla="*/ 181156 h 1833421"/>
              <a:gd name="connsiteX8643" fmla="*/ 1379152 w 2746400"/>
              <a:gd name="connsiteY8643" fmla="*/ 182859 h 1833421"/>
              <a:gd name="connsiteX8644" fmla="*/ 1388470 w 2746400"/>
              <a:gd name="connsiteY8644" fmla="*/ 182897 h 1833421"/>
              <a:gd name="connsiteX8645" fmla="*/ 1368150 w 2746400"/>
              <a:gd name="connsiteY8645" fmla="*/ 184332 h 1833421"/>
              <a:gd name="connsiteX8646" fmla="*/ 1352230 w 2746400"/>
              <a:gd name="connsiteY8646" fmla="*/ 182246 h 1833421"/>
              <a:gd name="connsiteX8647" fmla="*/ 1309887 w 2746400"/>
              <a:gd name="connsiteY8647" fmla="*/ 186992 h 1833421"/>
              <a:gd name="connsiteX8648" fmla="*/ 1292227 w 2746400"/>
              <a:gd name="connsiteY8648" fmla="*/ 191144 h 1833421"/>
              <a:gd name="connsiteX8649" fmla="*/ 1292859 w 2746400"/>
              <a:gd name="connsiteY8649" fmla="*/ 193574 h 1833421"/>
              <a:gd name="connsiteX8650" fmla="*/ 1300837 w 2746400"/>
              <a:gd name="connsiteY8650" fmla="*/ 191660 h 1833421"/>
              <a:gd name="connsiteX8651" fmla="*/ 1302617 w 2746400"/>
              <a:gd name="connsiteY8651" fmla="*/ 196138 h 1833421"/>
              <a:gd name="connsiteX8652" fmla="*/ 1309984 w 2746400"/>
              <a:gd name="connsiteY8652" fmla="*/ 194511 h 1833421"/>
              <a:gd name="connsiteX8653" fmla="*/ 1309989 w 2746400"/>
              <a:gd name="connsiteY8653" fmla="*/ 194517 h 1833421"/>
              <a:gd name="connsiteX8654" fmla="*/ 1309964 w 2746400"/>
              <a:gd name="connsiteY8654" fmla="*/ 194530 h 1833421"/>
              <a:gd name="connsiteX8655" fmla="*/ 1310027 w 2746400"/>
              <a:gd name="connsiteY8655" fmla="*/ 194566 h 1833421"/>
              <a:gd name="connsiteX8656" fmla="*/ 1312642 w 2746400"/>
              <a:gd name="connsiteY8656" fmla="*/ 197918 h 1833421"/>
              <a:gd name="connsiteX8657" fmla="*/ 1313886 w 2746400"/>
              <a:gd name="connsiteY8657" fmla="*/ 196750 h 1833421"/>
              <a:gd name="connsiteX8658" fmla="*/ 1310027 w 2746400"/>
              <a:gd name="connsiteY8658" fmla="*/ 194566 h 1833421"/>
              <a:gd name="connsiteX8659" fmla="*/ 1309989 w 2746400"/>
              <a:gd name="connsiteY8659" fmla="*/ 194517 h 1833421"/>
              <a:gd name="connsiteX8660" fmla="*/ 1318000 w 2746400"/>
              <a:gd name="connsiteY8660" fmla="*/ 190264 h 1833421"/>
              <a:gd name="connsiteX8661" fmla="*/ 1336197 w 2746400"/>
              <a:gd name="connsiteY8661" fmla="*/ 187222 h 1833421"/>
              <a:gd name="connsiteX8662" fmla="*/ 1340214 w 2746400"/>
              <a:gd name="connsiteY8662" fmla="*/ 190015 h 1833421"/>
              <a:gd name="connsiteX8663" fmla="*/ 1335679 w 2746400"/>
              <a:gd name="connsiteY8663" fmla="*/ 193478 h 1833421"/>
              <a:gd name="connsiteX8664" fmla="*/ 1322268 w 2746400"/>
              <a:gd name="connsiteY8664" fmla="*/ 197649 h 1833421"/>
              <a:gd name="connsiteX8665" fmla="*/ 1335393 w 2746400"/>
              <a:gd name="connsiteY8665" fmla="*/ 198740 h 1833421"/>
              <a:gd name="connsiteX8666" fmla="*/ 1350049 w 2746400"/>
              <a:gd name="connsiteY8666" fmla="*/ 203084 h 1833421"/>
              <a:gd name="connsiteX8667" fmla="*/ 1350049 w 2746400"/>
              <a:gd name="connsiteY8667" fmla="*/ 199391 h 1833421"/>
              <a:gd name="connsiteX8668" fmla="*/ 1372894 w 2746400"/>
              <a:gd name="connsiteY8668" fmla="*/ 193727 h 1833421"/>
              <a:gd name="connsiteX8669" fmla="*/ 1368628 w 2746400"/>
              <a:gd name="connsiteY8669" fmla="*/ 191086 h 1833421"/>
              <a:gd name="connsiteX8670" fmla="*/ 1376262 w 2746400"/>
              <a:gd name="connsiteY8670" fmla="*/ 191009 h 1833421"/>
              <a:gd name="connsiteX8671" fmla="*/ 1392086 w 2746400"/>
              <a:gd name="connsiteY8671" fmla="*/ 192254 h 1833421"/>
              <a:gd name="connsiteX8672" fmla="*/ 1398439 w 2746400"/>
              <a:gd name="connsiteY8672" fmla="*/ 190723 h 1833421"/>
              <a:gd name="connsiteX8673" fmla="*/ 1436265 w 2746400"/>
              <a:gd name="connsiteY8673" fmla="*/ 186878 h 1833421"/>
              <a:gd name="connsiteX8674" fmla="*/ 1436265 w 2746400"/>
              <a:gd name="connsiteY8674" fmla="*/ 186890 h 1833421"/>
              <a:gd name="connsiteX8675" fmla="*/ 1436227 w 2746400"/>
              <a:gd name="connsiteY8675" fmla="*/ 186915 h 1833421"/>
              <a:gd name="connsiteX8676" fmla="*/ 1436265 w 2746400"/>
              <a:gd name="connsiteY8676" fmla="*/ 186902 h 1833421"/>
              <a:gd name="connsiteX8677" fmla="*/ 1436265 w 2746400"/>
              <a:gd name="connsiteY8677" fmla="*/ 196080 h 1833421"/>
              <a:gd name="connsiteX8678" fmla="*/ 1442962 w 2746400"/>
              <a:gd name="connsiteY8678" fmla="*/ 186151 h 1833421"/>
              <a:gd name="connsiteX8679" fmla="*/ 1440609 w 2746400"/>
              <a:gd name="connsiteY8679" fmla="*/ 185442 h 1833421"/>
              <a:gd name="connsiteX8680" fmla="*/ 1436265 w 2746400"/>
              <a:gd name="connsiteY8680" fmla="*/ 186902 h 1833421"/>
              <a:gd name="connsiteX8681" fmla="*/ 1436265 w 2746400"/>
              <a:gd name="connsiteY8681" fmla="*/ 186890 h 1833421"/>
              <a:gd name="connsiteX8682" fmla="*/ 1441872 w 2746400"/>
              <a:gd name="connsiteY8682" fmla="*/ 183126 h 1833421"/>
              <a:gd name="connsiteX8683" fmla="*/ 1486376 w 2746400"/>
              <a:gd name="connsiteY8683" fmla="*/ 179224 h 1833421"/>
              <a:gd name="connsiteX8684" fmla="*/ 1502372 w 2746400"/>
              <a:gd name="connsiteY8684" fmla="*/ 182687 h 1833421"/>
              <a:gd name="connsiteX8685" fmla="*/ 1507882 w 2746400"/>
              <a:gd name="connsiteY8685" fmla="*/ 182897 h 1833421"/>
              <a:gd name="connsiteX8686" fmla="*/ 1533981 w 2746400"/>
              <a:gd name="connsiteY8686" fmla="*/ 178937 h 1833421"/>
              <a:gd name="connsiteX8687" fmla="*/ 1535052 w 2746400"/>
              <a:gd name="connsiteY8687" fmla="*/ 172336 h 1833421"/>
              <a:gd name="connsiteX8688" fmla="*/ 1555391 w 2746400"/>
              <a:gd name="connsiteY8688" fmla="*/ 174671 h 1833421"/>
              <a:gd name="connsiteX8689" fmla="*/ 1540141 w 2746400"/>
              <a:gd name="connsiteY8689" fmla="*/ 176316 h 1833421"/>
              <a:gd name="connsiteX8690" fmla="*/ 1549116 w 2746400"/>
              <a:gd name="connsiteY8690" fmla="*/ 179243 h 1833421"/>
              <a:gd name="connsiteX8691" fmla="*/ 1549134 w 2746400"/>
              <a:gd name="connsiteY8691" fmla="*/ 179262 h 1833421"/>
              <a:gd name="connsiteX8692" fmla="*/ 1540007 w 2746400"/>
              <a:gd name="connsiteY8692" fmla="*/ 185595 h 1833421"/>
              <a:gd name="connsiteX8693" fmla="*/ 1541079 w 2746400"/>
              <a:gd name="connsiteY8693" fmla="*/ 189364 h 1833421"/>
              <a:gd name="connsiteX8694" fmla="*/ 1565226 w 2746400"/>
              <a:gd name="connsiteY8694" fmla="*/ 192292 h 1833421"/>
              <a:gd name="connsiteX8695" fmla="*/ 1584684 w 2746400"/>
              <a:gd name="connsiteY8695" fmla="*/ 193516 h 1833421"/>
              <a:gd name="connsiteX8696" fmla="*/ 1585278 w 2746400"/>
              <a:gd name="connsiteY8696" fmla="*/ 185040 h 1833421"/>
              <a:gd name="connsiteX8697" fmla="*/ 1570908 w 2746400"/>
              <a:gd name="connsiteY8697" fmla="*/ 183758 h 1833421"/>
              <a:gd name="connsiteX8698" fmla="*/ 1587802 w 2746400"/>
              <a:gd name="connsiteY8698" fmla="*/ 174440 h 1833421"/>
              <a:gd name="connsiteX8699" fmla="*/ 1569913 w 2746400"/>
              <a:gd name="connsiteY8699" fmla="*/ 168050 h 1833421"/>
              <a:gd name="connsiteX8700" fmla="*/ 1534746 w 2746400"/>
              <a:gd name="connsiteY8700" fmla="*/ 169580 h 1833421"/>
              <a:gd name="connsiteX8701" fmla="*/ 1497895 w 2746400"/>
              <a:gd name="connsiteY8701" fmla="*/ 172986 h 1833421"/>
              <a:gd name="connsiteX8702" fmla="*/ 1482874 w 2746400"/>
              <a:gd name="connsiteY8702" fmla="*/ 173675 h 1833421"/>
              <a:gd name="connsiteX8703" fmla="*/ 1455781 w 2746400"/>
              <a:gd name="connsiteY8703" fmla="*/ 171188 h 1833421"/>
              <a:gd name="connsiteX8704" fmla="*/ 1445143 w 2746400"/>
              <a:gd name="connsiteY8704" fmla="*/ 161678 h 1833421"/>
              <a:gd name="connsiteX8705" fmla="*/ 1463015 w 2746400"/>
              <a:gd name="connsiteY8705" fmla="*/ 160205 h 1833421"/>
              <a:gd name="connsiteX8706" fmla="*/ 1473805 w 2746400"/>
              <a:gd name="connsiteY8706" fmla="*/ 164262 h 1833421"/>
              <a:gd name="connsiteX8707" fmla="*/ 1485707 w 2746400"/>
              <a:gd name="connsiteY8707" fmla="*/ 164681 h 1833421"/>
              <a:gd name="connsiteX8708" fmla="*/ 1506716 w 2746400"/>
              <a:gd name="connsiteY8708" fmla="*/ 159515 h 1833421"/>
              <a:gd name="connsiteX8709" fmla="*/ 1538382 w 2746400"/>
              <a:gd name="connsiteY8709" fmla="*/ 155441 h 1833421"/>
              <a:gd name="connsiteX8710" fmla="*/ 1543011 w 2746400"/>
              <a:gd name="connsiteY8710" fmla="*/ 154484 h 1833421"/>
              <a:gd name="connsiteX8711" fmla="*/ 1576609 w 2746400"/>
              <a:gd name="connsiteY8711" fmla="*/ 151634 h 1833421"/>
              <a:gd name="connsiteX8712" fmla="*/ 1645357 w 2746400"/>
              <a:gd name="connsiteY8712" fmla="*/ 152571 h 1833421"/>
              <a:gd name="connsiteX8713" fmla="*/ 1647252 w 2746400"/>
              <a:gd name="connsiteY8713" fmla="*/ 152743 h 1833421"/>
              <a:gd name="connsiteX8714" fmla="*/ 1679148 w 2746400"/>
              <a:gd name="connsiteY8714" fmla="*/ 156359 h 1833421"/>
              <a:gd name="connsiteX8715" fmla="*/ 1705590 w 2746400"/>
              <a:gd name="connsiteY8715" fmla="*/ 159439 h 1833421"/>
              <a:gd name="connsiteX8716" fmla="*/ 1728781 w 2746400"/>
              <a:gd name="connsiteY8716" fmla="*/ 157526 h 1833421"/>
              <a:gd name="connsiteX8717" fmla="*/ 1729737 w 2746400"/>
              <a:gd name="connsiteY8717" fmla="*/ 150447 h 1833421"/>
              <a:gd name="connsiteX8718" fmla="*/ 1735553 w 2746400"/>
              <a:gd name="connsiteY8718" fmla="*/ 151652 h 1833421"/>
              <a:gd name="connsiteX8719" fmla="*/ 1725451 w 2746400"/>
              <a:gd name="connsiteY8719" fmla="*/ 146984 h 1833421"/>
              <a:gd name="connsiteX8720" fmla="*/ 1724340 w 2746400"/>
              <a:gd name="connsiteY8720" fmla="*/ 152360 h 1833421"/>
              <a:gd name="connsiteX8721" fmla="*/ 1700099 w 2746400"/>
              <a:gd name="connsiteY8721" fmla="*/ 152226 h 1833421"/>
              <a:gd name="connsiteX8722" fmla="*/ 1692866 w 2746400"/>
              <a:gd name="connsiteY8722" fmla="*/ 148935 h 1833421"/>
              <a:gd name="connsiteX8723" fmla="*/ 1711311 w 2746400"/>
              <a:gd name="connsiteY8723" fmla="*/ 145778 h 1833421"/>
              <a:gd name="connsiteX8724" fmla="*/ 1715845 w 2746400"/>
              <a:gd name="connsiteY8724" fmla="*/ 145760 h 1833421"/>
              <a:gd name="connsiteX8725" fmla="*/ 1736815 w 2746400"/>
              <a:gd name="connsiteY8725" fmla="*/ 144746 h 1833421"/>
              <a:gd name="connsiteX8726" fmla="*/ 1752658 w 2746400"/>
              <a:gd name="connsiteY8726" fmla="*/ 144114 h 1833421"/>
              <a:gd name="connsiteX8727" fmla="*/ 1760101 w 2746400"/>
              <a:gd name="connsiteY8727" fmla="*/ 142946 h 1833421"/>
              <a:gd name="connsiteX8728" fmla="*/ 1773686 w 2746400"/>
              <a:gd name="connsiteY8728" fmla="*/ 137168 h 1833421"/>
              <a:gd name="connsiteX8729" fmla="*/ 1786486 w 2746400"/>
              <a:gd name="connsiteY8729" fmla="*/ 141473 h 1833421"/>
              <a:gd name="connsiteX8730" fmla="*/ 1769229 w 2746400"/>
              <a:gd name="connsiteY8730" fmla="*/ 131887 h 1833421"/>
              <a:gd name="connsiteX8731" fmla="*/ 1764943 w 2746400"/>
              <a:gd name="connsiteY8731" fmla="*/ 131141 h 1833421"/>
              <a:gd name="connsiteX8732" fmla="*/ 1756333 w 2746400"/>
              <a:gd name="connsiteY8732" fmla="*/ 128232 h 1833421"/>
              <a:gd name="connsiteX8733" fmla="*/ 1751032 w 2746400"/>
              <a:gd name="connsiteY8733" fmla="*/ 133188 h 1833421"/>
              <a:gd name="connsiteX8734" fmla="*/ 1730865 w 2746400"/>
              <a:gd name="connsiteY8734" fmla="*/ 129935 h 1833421"/>
              <a:gd name="connsiteX8735" fmla="*/ 1726770 w 2746400"/>
              <a:gd name="connsiteY8735" fmla="*/ 129820 h 1833421"/>
              <a:gd name="connsiteX8736" fmla="*/ 1722618 w 2746400"/>
              <a:gd name="connsiteY8736" fmla="*/ 130031 h 1833421"/>
              <a:gd name="connsiteX8737" fmla="*/ 1708899 w 2746400"/>
              <a:gd name="connsiteY8737" fmla="*/ 125802 h 1833421"/>
              <a:gd name="connsiteX8738" fmla="*/ 1696941 w 2746400"/>
              <a:gd name="connsiteY8738" fmla="*/ 123737 h 1833421"/>
              <a:gd name="connsiteX8739" fmla="*/ 1676565 w 2746400"/>
              <a:gd name="connsiteY8739" fmla="*/ 125190 h 1833421"/>
              <a:gd name="connsiteX8740" fmla="*/ 1668336 w 2746400"/>
              <a:gd name="connsiteY8740" fmla="*/ 127601 h 1833421"/>
              <a:gd name="connsiteX8741" fmla="*/ 1709723 w 2746400"/>
              <a:gd name="connsiteY8741" fmla="*/ 127601 h 1833421"/>
              <a:gd name="connsiteX8742" fmla="*/ 1694148 w 2746400"/>
              <a:gd name="connsiteY8742" fmla="*/ 131907 h 1833421"/>
              <a:gd name="connsiteX8743" fmla="*/ 1646735 w 2746400"/>
              <a:gd name="connsiteY8743" fmla="*/ 129801 h 1833421"/>
              <a:gd name="connsiteX8744" fmla="*/ 1612792 w 2746400"/>
              <a:gd name="connsiteY8744" fmla="*/ 130778 h 1833421"/>
              <a:gd name="connsiteX8745" fmla="*/ 1590711 w 2746400"/>
              <a:gd name="connsiteY8745" fmla="*/ 129304 h 1833421"/>
              <a:gd name="connsiteX8746" fmla="*/ 1604562 w 2746400"/>
              <a:gd name="connsiteY8746" fmla="*/ 123791 h 1833421"/>
              <a:gd name="connsiteX8747" fmla="*/ 1604565 w 2746400"/>
              <a:gd name="connsiteY8747" fmla="*/ 123793 h 1833421"/>
              <a:gd name="connsiteX8748" fmla="*/ 1605138 w 2746400"/>
              <a:gd name="connsiteY8748" fmla="*/ 124119 h 1833421"/>
              <a:gd name="connsiteX8749" fmla="*/ 1604603 w 2746400"/>
              <a:gd name="connsiteY8749" fmla="*/ 123774 h 1833421"/>
              <a:gd name="connsiteX8750" fmla="*/ 1604562 w 2746400"/>
              <a:gd name="connsiteY8750" fmla="*/ 123791 h 1833421"/>
              <a:gd name="connsiteX8751" fmla="*/ 1603875 w 2746400"/>
              <a:gd name="connsiteY8751" fmla="*/ 123182 h 1833421"/>
              <a:gd name="connsiteX8752" fmla="*/ 1593620 w 2746400"/>
              <a:gd name="connsiteY8752" fmla="*/ 124329 h 1833421"/>
              <a:gd name="connsiteX8753" fmla="*/ 1584111 w 2746400"/>
              <a:gd name="connsiteY8753" fmla="*/ 123430 h 1833421"/>
              <a:gd name="connsiteX8754" fmla="*/ 1559791 w 2746400"/>
              <a:gd name="connsiteY8754" fmla="*/ 112236 h 1833421"/>
              <a:gd name="connsiteX8755" fmla="*/ 1561782 w 2746400"/>
              <a:gd name="connsiteY8755" fmla="*/ 110878 h 1833421"/>
              <a:gd name="connsiteX8756" fmla="*/ 1595687 w 2746400"/>
              <a:gd name="connsiteY8756" fmla="*/ 116064 h 1833421"/>
              <a:gd name="connsiteX8757" fmla="*/ 1597408 w 2746400"/>
              <a:gd name="connsiteY8757" fmla="*/ 115604 h 1833421"/>
              <a:gd name="connsiteX8758" fmla="*/ 1619795 w 2746400"/>
              <a:gd name="connsiteY8758" fmla="*/ 113959 h 1833421"/>
              <a:gd name="connsiteX8759" fmla="*/ 1651594 w 2746400"/>
              <a:gd name="connsiteY8759" fmla="*/ 114189 h 1833421"/>
              <a:gd name="connsiteX8760" fmla="*/ 1649910 w 2746400"/>
              <a:gd name="connsiteY8760" fmla="*/ 106095 h 1833421"/>
              <a:gd name="connsiteX8761" fmla="*/ 1651327 w 2746400"/>
              <a:gd name="connsiteY8761" fmla="*/ 104985 h 1833421"/>
              <a:gd name="connsiteX8762" fmla="*/ 1704174 w 2746400"/>
              <a:gd name="connsiteY8762" fmla="*/ 108028 h 1833421"/>
              <a:gd name="connsiteX8763" fmla="*/ 1692273 w 2746400"/>
              <a:gd name="connsiteY8763" fmla="*/ 114380 h 1833421"/>
              <a:gd name="connsiteX8764" fmla="*/ 1713664 w 2746400"/>
              <a:gd name="connsiteY8764" fmla="*/ 114208 h 1833421"/>
              <a:gd name="connsiteX8765" fmla="*/ 1713627 w 2746400"/>
              <a:gd name="connsiteY8765" fmla="*/ 114245 h 1833421"/>
              <a:gd name="connsiteX8766" fmla="*/ 1721777 w 2746400"/>
              <a:gd name="connsiteY8766" fmla="*/ 120503 h 1833421"/>
              <a:gd name="connsiteX8767" fmla="*/ 1729029 w 2746400"/>
              <a:gd name="connsiteY8767" fmla="*/ 124922 h 1833421"/>
              <a:gd name="connsiteX8768" fmla="*/ 1728550 w 2746400"/>
              <a:gd name="connsiteY8768" fmla="*/ 116522 h 1833421"/>
              <a:gd name="connsiteX8769" fmla="*/ 1735381 w 2746400"/>
              <a:gd name="connsiteY8769" fmla="*/ 118360 h 1833421"/>
              <a:gd name="connsiteX8770" fmla="*/ 1749214 w 2746400"/>
              <a:gd name="connsiteY8770" fmla="*/ 109118 h 1833421"/>
              <a:gd name="connsiteX8771" fmla="*/ 1757901 w 2746400"/>
              <a:gd name="connsiteY8771" fmla="*/ 108295 h 1833421"/>
              <a:gd name="connsiteX8772" fmla="*/ 1758609 w 2746400"/>
              <a:gd name="connsiteY8772" fmla="*/ 116542 h 1833421"/>
              <a:gd name="connsiteX8773" fmla="*/ 1772480 w 2746400"/>
              <a:gd name="connsiteY8773" fmla="*/ 109100 h 1833421"/>
              <a:gd name="connsiteX8774" fmla="*/ 1787884 w 2746400"/>
              <a:gd name="connsiteY8774" fmla="*/ 115183 h 1833421"/>
              <a:gd name="connsiteX8775" fmla="*/ 1781454 w 2746400"/>
              <a:gd name="connsiteY8775" fmla="*/ 112007 h 1833421"/>
              <a:gd name="connsiteX8776" fmla="*/ 1800780 w 2746400"/>
              <a:gd name="connsiteY8776" fmla="*/ 110630 h 1833421"/>
              <a:gd name="connsiteX8777" fmla="*/ 1815895 w 2746400"/>
              <a:gd name="connsiteY8777" fmla="*/ 112217 h 1833421"/>
              <a:gd name="connsiteX8778" fmla="*/ 1860457 w 2746400"/>
              <a:gd name="connsiteY8778" fmla="*/ 116217 h 1833421"/>
              <a:gd name="connsiteX8779" fmla="*/ 1879399 w 2746400"/>
              <a:gd name="connsiteY8779" fmla="*/ 117881 h 1833421"/>
              <a:gd name="connsiteX8780" fmla="*/ 1899489 w 2746400"/>
              <a:gd name="connsiteY8780" fmla="*/ 122302 h 1833421"/>
              <a:gd name="connsiteX8781" fmla="*/ 1912921 w 2746400"/>
              <a:gd name="connsiteY8781" fmla="*/ 120216 h 1833421"/>
              <a:gd name="connsiteX8782" fmla="*/ 1932208 w 2746400"/>
              <a:gd name="connsiteY8782" fmla="*/ 132040 h 1833421"/>
              <a:gd name="connsiteX8783" fmla="*/ 1947112 w 2746400"/>
              <a:gd name="connsiteY8783" fmla="*/ 132117 h 1833421"/>
              <a:gd name="connsiteX8784" fmla="*/ 1976062 w 2746400"/>
              <a:gd name="connsiteY8784" fmla="*/ 130931 h 1833421"/>
              <a:gd name="connsiteX8785" fmla="*/ 1970475 w 2746400"/>
              <a:gd name="connsiteY8785" fmla="*/ 127601 h 1833421"/>
              <a:gd name="connsiteX8786" fmla="*/ 2002486 w 2746400"/>
              <a:gd name="connsiteY8786" fmla="*/ 130701 h 1833421"/>
              <a:gd name="connsiteX8787" fmla="*/ 2015038 w 2746400"/>
              <a:gd name="connsiteY8787" fmla="*/ 130778 h 1833421"/>
              <a:gd name="connsiteX8788" fmla="*/ 2052673 w 2746400"/>
              <a:gd name="connsiteY8788" fmla="*/ 136632 h 1833421"/>
              <a:gd name="connsiteX8789" fmla="*/ 2058356 w 2746400"/>
              <a:gd name="connsiteY8789" fmla="*/ 136862 h 1833421"/>
              <a:gd name="connsiteX8790" fmla="*/ 2080398 w 2746400"/>
              <a:gd name="connsiteY8790" fmla="*/ 136441 h 1833421"/>
              <a:gd name="connsiteX8791" fmla="*/ 2096929 w 2746400"/>
              <a:gd name="connsiteY8791" fmla="*/ 139578 h 1833421"/>
              <a:gd name="connsiteX8792" fmla="*/ 2126260 w 2746400"/>
              <a:gd name="connsiteY8792" fmla="*/ 142621 h 1833421"/>
              <a:gd name="connsiteX8793" fmla="*/ 2132804 w 2746400"/>
              <a:gd name="connsiteY8793" fmla="*/ 141913 h 1833421"/>
              <a:gd name="connsiteX8794" fmla="*/ 2158291 w 2746400"/>
              <a:gd name="connsiteY8794" fmla="*/ 141798 h 1833421"/>
              <a:gd name="connsiteX8795" fmla="*/ 2167666 w 2746400"/>
              <a:gd name="connsiteY8795" fmla="*/ 142774 h 1833421"/>
              <a:gd name="connsiteX8796" fmla="*/ 2210755 w 2746400"/>
              <a:gd name="connsiteY8796" fmla="*/ 149030 h 1833421"/>
              <a:gd name="connsiteX8797" fmla="*/ 2258896 w 2746400"/>
              <a:gd name="connsiteY8797" fmla="*/ 156876 h 1833421"/>
              <a:gd name="connsiteX8798" fmla="*/ 2247874 w 2746400"/>
              <a:gd name="connsiteY8798" fmla="*/ 151308 h 1833421"/>
              <a:gd name="connsiteX8799" fmla="*/ 2231554 w 2746400"/>
              <a:gd name="connsiteY8799" fmla="*/ 144878 h 1833421"/>
              <a:gd name="connsiteX8800" fmla="*/ 2220322 w 2746400"/>
              <a:gd name="connsiteY8800" fmla="*/ 142966 h 1833421"/>
              <a:gd name="connsiteX8801" fmla="*/ 2212917 w 2746400"/>
              <a:gd name="connsiteY8801" fmla="*/ 140689 h 1833421"/>
              <a:gd name="connsiteX8802" fmla="*/ 2225412 w 2746400"/>
              <a:gd name="connsiteY8802" fmla="*/ 138259 h 1833421"/>
              <a:gd name="connsiteX8803" fmla="*/ 2209090 w 2746400"/>
              <a:gd name="connsiteY8803" fmla="*/ 133896 h 1833421"/>
              <a:gd name="connsiteX8804" fmla="*/ 2193650 w 2746400"/>
              <a:gd name="connsiteY8804" fmla="*/ 130529 h 1833421"/>
              <a:gd name="connsiteX8805" fmla="*/ 2193172 w 2746400"/>
              <a:gd name="connsiteY8805" fmla="*/ 128462 h 1833421"/>
              <a:gd name="connsiteX8806" fmla="*/ 2199180 w 2746400"/>
              <a:gd name="connsiteY8806" fmla="*/ 126243 h 1833421"/>
              <a:gd name="connsiteX8807" fmla="*/ 2237465 w 2746400"/>
              <a:gd name="connsiteY8807" fmla="*/ 133437 h 1833421"/>
              <a:gd name="connsiteX8808" fmla="*/ 2261651 w 2746400"/>
              <a:gd name="connsiteY8808" fmla="*/ 138795 h 1833421"/>
              <a:gd name="connsiteX8809" fmla="*/ 2275294 w 2746400"/>
              <a:gd name="connsiteY8809" fmla="*/ 133208 h 1833421"/>
              <a:gd name="connsiteX8810" fmla="*/ 2273092 w 2746400"/>
              <a:gd name="connsiteY8810" fmla="*/ 139483 h 1833421"/>
              <a:gd name="connsiteX8811" fmla="*/ 2286333 w 2746400"/>
              <a:gd name="connsiteY8811" fmla="*/ 135504 h 1833421"/>
              <a:gd name="connsiteX8812" fmla="*/ 2285587 w 2746400"/>
              <a:gd name="connsiteY8812" fmla="*/ 142793 h 1833421"/>
              <a:gd name="connsiteX8813" fmla="*/ 2312431 w 2746400"/>
              <a:gd name="connsiteY8813" fmla="*/ 147329 h 1833421"/>
              <a:gd name="connsiteX8814" fmla="*/ 2327604 w 2746400"/>
              <a:gd name="connsiteY8814" fmla="*/ 153891 h 1833421"/>
              <a:gd name="connsiteX8815" fmla="*/ 2362122 w 2746400"/>
              <a:gd name="connsiteY8815" fmla="*/ 163573 h 1833421"/>
              <a:gd name="connsiteX8816" fmla="*/ 2400426 w 2746400"/>
              <a:gd name="connsiteY8816" fmla="*/ 174594 h 1833421"/>
              <a:gd name="connsiteX8817" fmla="*/ 2378748 w 2746400"/>
              <a:gd name="connsiteY8817" fmla="*/ 162272 h 1833421"/>
              <a:gd name="connsiteX8818" fmla="*/ 2343179 w 2746400"/>
              <a:gd name="connsiteY8818" fmla="*/ 146429 h 1833421"/>
              <a:gd name="connsiteX8819" fmla="*/ 2335490 w 2746400"/>
              <a:gd name="connsiteY8819" fmla="*/ 141037 h 1833421"/>
              <a:gd name="connsiteX8820" fmla="*/ 2346394 w 2746400"/>
              <a:gd name="connsiteY8820" fmla="*/ 141416 h 1833421"/>
              <a:gd name="connsiteX8821" fmla="*/ 2380642 w 2746400"/>
              <a:gd name="connsiteY8821" fmla="*/ 143693 h 1833421"/>
              <a:gd name="connsiteX8822" fmla="*/ 2362619 w 2746400"/>
              <a:gd name="connsiteY8822" fmla="*/ 136766 h 1833421"/>
              <a:gd name="connsiteX8823" fmla="*/ 2336845 w 2746400"/>
              <a:gd name="connsiteY8823" fmla="*/ 120675 h 1833421"/>
              <a:gd name="connsiteX8824" fmla="*/ 2371630 w 2746400"/>
              <a:gd name="connsiteY8824" fmla="*/ 129515 h 1833421"/>
              <a:gd name="connsiteX8825" fmla="*/ 2350354 w 2746400"/>
              <a:gd name="connsiteY8825" fmla="*/ 111644 h 1833421"/>
              <a:gd name="connsiteX8826" fmla="*/ 2362216 w 2746400"/>
              <a:gd name="connsiteY8826" fmla="*/ 113117 h 1833421"/>
              <a:gd name="connsiteX8827" fmla="*/ 2362772 w 2746400"/>
              <a:gd name="connsiteY8827" fmla="*/ 111720 h 1833421"/>
              <a:gd name="connsiteX8828" fmla="*/ 2320640 w 2746400"/>
              <a:gd name="connsiteY8828" fmla="*/ 95227 h 1833421"/>
              <a:gd name="connsiteX8829" fmla="*/ 2333593 w 2746400"/>
              <a:gd name="connsiteY8829" fmla="*/ 91553 h 1833421"/>
              <a:gd name="connsiteX8830" fmla="*/ 2320126 w 2746400"/>
              <a:gd name="connsiteY8830" fmla="*/ 83618 h 1833421"/>
              <a:gd name="connsiteX8831" fmla="*/ 2320150 w 2746400"/>
              <a:gd name="connsiteY8831" fmla="*/ 83602 h 1833421"/>
              <a:gd name="connsiteX8832" fmla="*/ 2335212 w 2746400"/>
              <a:gd name="connsiteY8832" fmla="*/ 85483 h 1833421"/>
              <a:gd name="connsiteX8833" fmla="*/ 2335372 w 2746400"/>
              <a:gd name="connsiteY8833" fmla="*/ 85545 h 1833421"/>
              <a:gd name="connsiteX8834" fmla="*/ 2335531 w 2746400"/>
              <a:gd name="connsiteY8834" fmla="*/ 85562 h 1833421"/>
              <a:gd name="connsiteX8835" fmla="*/ 2338759 w 2746400"/>
              <a:gd name="connsiteY8835" fmla="*/ 87000 h 1833421"/>
              <a:gd name="connsiteX8836" fmla="*/ 2339066 w 2746400"/>
              <a:gd name="connsiteY8836" fmla="*/ 85928 h 1833421"/>
              <a:gd name="connsiteX8837" fmla="*/ 2335531 w 2746400"/>
              <a:gd name="connsiteY8837" fmla="*/ 85562 h 1833421"/>
              <a:gd name="connsiteX8838" fmla="*/ 2335410 w 2746400"/>
              <a:gd name="connsiteY8838" fmla="*/ 85508 h 1833421"/>
              <a:gd name="connsiteX8839" fmla="*/ 2335212 w 2746400"/>
              <a:gd name="connsiteY8839" fmla="*/ 85483 h 1833421"/>
              <a:gd name="connsiteX8840" fmla="*/ 2323969 w 2746400"/>
              <a:gd name="connsiteY8840" fmla="*/ 81107 h 1833421"/>
              <a:gd name="connsiteX8841" fmla="*/ 2320150 w 2746400"/>
              <a:gd name="connsiteY8841" fmla="*/ 83602 h 1833421"/>
              <a:gd name="connsiteX8842" fmla="*/ 2320084 w 2746400"/>
              <a:gd name="connsiteY8842" fmla="*/ 83594 h 1833421"/>
              <a:gd name="connsiteX8843" fmla="*/ 2320126 w 2746400"/>
              <a:gd name="connsiteY8843" fmla="*/ 83618 h 1833421"/>
              <a:gd name="connsiteX8844" fmla="*/ 2320104 w 2746400"/>
              <a:gd name="connsiteY8844" fmla="*/ 83633 h 1833421"/>
              <a:gd name="connsiteX8845" fmla="*/ 2304013 w 2746400"/>
              <a:gd name="connsiteY8845" fmla="*/ 73912 h 1833421"/>
              <a:gd name="connsiteX8846" fmla="*/ 2304415 w 2746400"/>
              <a:gd name="connsiteY8846" fmla="*/ 72573 h 1833421"/>
              <a:gd name="connsiteX8847" fmla="*/ 2323318 w 2746400"/>
              <a:gd name="connsiteY8847" fmla="*/ 76724 h 1833421"/>
              <a:gd name="connsiteX8848" fmla="*/ 2344633 w 2746400"/>
              <a:gd name="connsiteY8848" fmla="*/ 81700 h 1833421"/>
              <a:gd name="connsiteX8849" fmla="*/ 2359864 w 2746400"/>
              <a:gd name="connsiteY8849" fmla="*/ 87095 h 1833421"/>
              <a:gd name="connsiteX8850" fmla="*/ 2377218 w 2746400"/>
              <a:gd name="connsiteY8850" fmla="*/ 90176 h 1833421"/>
              <a:gd name="connsiteX8851" fmla="*/ 2388181 w 2746400"/>
              <a:gd name="connsiteY8851" fmla="*/ 92453 h 1833421"/>
              <a:gd name="connsiteX8852" fmla="*/ 2411313 w 2746400"/>
              <a:gd name="connsiteY8852" fmla="*/ 99972 h 1833421"/>
              <a:gd name="connsiteX8853" fmla="*/ 2385120 w 2746400"/>
              <a:gd name="connsiteY8853" fmla="*/ 85489 h 1833421"/>
              <a:gd name="connsiteX8854" fmla="*/ 2385177 w 2746400"/>
              <a:gd name="connsiteY8854" fmla="*/ 85526 h 1833421"/>
              <a:gd name="connsiteX8855" fmla="*/ 2385056 w 2746400"/>
              <a:gd name="connsiteY8855" fmla="*/ 85466 h 1833421"/>
              <a:gd name="connsiteX8856" fmla="*/ 2385004 w 2746400"/>
              <a:gd name="connsiteY8856" fmla="*/ 85431 h 1833421"/>
              <a:gd name="connsiteX8857" fmla="*/ 2385007 w 2746400"/>
              <a:gd name="connsiteY8857" fmla="*/ 85441 h 1833421"/>
              <a:gd name="connsiteX8858" fmla="*/ 2381293 w 2746400"/>
              <a:gd name="connsiteY8858" fmla="*/ 83575 h 1833421"/>
              <a:gd name="connsiteX8859" fmla="*/ 2381302 w 2746400"/>
              <a:gd name="connsiteY8859" fmla="*/ 83581 h 1833421"/>
              <a:gd name="connsiteX8860" fmla="*/ 2381178 w 2746400"/>
              <a:gd name="connsiteY8860" fmla="*/ 83519 h 1833421"/>
              <a:gd name="connsiteX8861" fmla="*/ 2381236 w 2746400"/>
              <a:gd name="connsiteY8861" fmla="*/ 83556 h 1833421"/>
              <a:gd name="connsiteX8862" fmla="*/ 2375437 w 2746400"/>
              <a:gd name="connsiteY8862" fmla="*/ 81605 h 1833421"/>
              <a:gd name="connsiteX8863" fmla="*/ 2375495 w 2746400"/>
              <a:gd name="connsiteY8863" fmla="*/ 81644 h 1833421"/>
              <a:gd name="connsiteX8864" fmla="*/ 2375479 w 2746400"/>
              <a:gd name="connsiteY8864" fmla="*/ 81647 h 1833421"/>
              <a:gd name="connsiteX8865" fmla="*/ 2353606 w 2746400"/>
              <a:gd name="connsiteY8865" fmla="*/ 72764 h 1833421"/>
              <a:gd name="connsiteX8866" fmla="*/ 2343982 w 2746400"/>
              <a:gd name="connsiteY8866" fmla="*/ 68479 h 1833421"/>
              <a:gd name="connsiteX8867" fmla="*/ 2348325 w 2746400"/>
              <a:gd name="connsiteY8867" fmla="*/ 65799 h 1833421"/>
              <a:gd name="connsiteX8868" fmla="*/ 2371612 w 2746400"/>
              <a:gd name="connsiteY8868" fmla="*/ 73798 h 1833421"/>
              <a:gd name="connsiteX8869" fmla="*/ 2376051 w 2746400"/>
              <a:gd name="connsiteY8869" fmla="*/ 75500 h 1833421"/>
              <a:gd name="connsiteX8870" fmla="*/ 2406588 w 2746400"/>
              <a:gd name="connsiteY8870" fmla="*/ 86234 h 1833421"/>
              <a:gd name="connsiteX8871" fmla="*/ 2451590 w 2746400"/>
              <a:gd name="connsiteY8871" fmla="*/ 110956 h 1833421"/>
              <a:gd name="connsiteX8872" fmla="*/ 2476120 w 2746400"/>
              <a:gd name="connsiteY8872" fmla="*/ 133342 h 1833421"/>
              <a:gd name="connsiteX8873" fmla="*/ 2495023 w 2746400"/>
              <a:gd name="connsiteY8873" fmla="*/ 145778 h 1833421"/>
              <a:gd name="connsiteX8874" fmla="*/ 2510406 w 2746400"/>
              <a:gd name="connsiteY8874" fmla="*/ 152321 h 1833421"/>
              <a:gd name="connsiteX8875" fmla="*/ 2515822 w 2746400"/>
              <a:gd name="connsiteY8875" fmla="*/ 147137 h 1833421"/>
              <a:gd name="connsiteX8876" fmla="*/ 2521522 w 2746400"/>
              <a:gd name="connsiteY8876" fmla="*/ 152284 h 1833421"/>
              <a:gd name="connsiteX8877" fmla="*/ 2523168 w 2746400"/>
              <a:gd name="connsiteY8877" fmla="*/ 158809 h 1833421"/>
              <a:gd name="connsiteX8878" fmla="*/ 2516988 w 2746400"/>
              <a:gd name="connsiteY8878" fmla="*/ 163610 h 1833421"/>
              <a:gd name="connsiteX8879" fmla="*/ 2505776 w 2746400"/>
              <a:gd name="connsiteY8879" fmla="*/ 162692 h 1833421"/>
              <a:gd name="connsiteX8880" fmla="*/ 2534190 w 2746400"/>
              <a:gd name="connsiteY8880" fmla="*/ 176430 h 1833421"/>
              <a:gd name="connsiteX8881" fmla="*/ 2550013 w 2746400"/>
              <a:gd name="connsiteY8881" fmla="*/ 193727 h 1833421"/>
              <a:gd name="connsiteX8882" fmla="*/ 2555179 w 2746400"/>
              <a:gd name="connsiteY8882" fmla="*/ 195927 h 1833421"/>
              <a:gd name="connsiteX8883" fmla="*/ 2558796 w 2746400"/>
              <a:gd name="connsiteY8883" fmla="*/ 204002 h 1833421"/>
              <a:gd name="connsiteX8884" fmla="*/ 2553247 w 2746400"/>
              <a:gd name="connsiteY8884" fmla="*/ 209359 h 1833421"/>
              <a:gd name="connsiteX8885" fmla="*/ 2543145 w 2746400"/>
              <a:gd name="connsiteY8885" fmla="*/ 212057 h 1833421"/>
              <a:gd name="connsiteX8886" fmla="*/ 2539356 w 2746400"/>
              <a:gd name="connsiteY8886" fmla="*/ 216266 h 1833421"/>
              <a:gd name="connsiteX8887" fmla="*/ 2543527 w 2746400"/>
              <a:gd name="connsiteY8887" fmla="*/ 216056 h 1833421"/>
              <a:gd name="connsiteX8888" fmla="*/ 2552807 w 2746400"/>
              <a:gd name="connsiteY8888" fmla="*/ 228875 h 1833421"/>
              <a:gd name="connsiteX8889" fmla="*/ 2555849 w 2746400"/>
              <a:gd name="connsiteY8889" fmla="*/ 247320 h 1833421"/>
              <a:gd name="connsiteX8890" fmla="*/ 2548080 w 2746400"/>
              <a:gd name="connsiteY8890" fmla="*/ 247339 h 1833421"/>
              <a:gd name="connsiteX8891" fmla="*/ 2540656 w 2746400"/>
              <a:gd name="connsiteY8891" fmla="*/ 248047 h 1833421"/>
              <a:gd name="connsiteX8892" fmla="*/ 2568726 w 2746400"/>
              <a:gd name="connsiteY8892" fmla="*/ 265440 h 1833421"/>
              <a:gd name="connsiteX8893" fmla="*/ 2555428 w 2746400"/>
              <a:gd name="connsiteY8893" fmla="*/ 270109 h 1833421"/>
              <a:gd name="connsiteX8894" fmla="*/ 2573777 w 2746400"/>
              <a:gd name="connsiteY8894" fmla="*/ 287482 h 1833421"/>
              <a:gd name="connsiteX8895" fmla="*/ 2560384 w 2746400"/>
              <a:gd name="connsiteY8895" fmla="*/ 293757 h 1833421"/>
              <a:gd name="connsiteX8896" fmla="*/ 2577489 w 2746400"/>
              <a:gd name="connsiteY8896" fmla="*/ 305602 h 1833421"/>
              <a:gd name="connsiteX8897" fmla="*/ 2583955 w 2746400"/>
              <a:gd name="connsiteY8897" fmla="*/ 310097 h 1833421"/>
              <a:gd name="connsiteX8898" fmla="*/ 2583612 w 2746400"/>
              <a:gd name="connsiteY8898" fmla="*/ 312240 h 1833421"/>
              <a:gd name="connsiteX8899" fmla="*/ 2566640 w 2746400"/>
              <a:gd name="connsiteY8899" fmla="*/ 316603 h 1833421"/>
              <a:gd name="connsiteX8900" fmla="*/ 2571500 w 2746400"/>
              <a:gd name="connsiteY8900" fmla="*/ 325003 h 1833421"/>
              <a:gd name="connsiteX8901" fmla="*/ 2566392 w 2746400"/>
              <a:gd name="connsiteY8901" fmla="*/ 328734 h 1833421"/>
              <a:gd name="connsiteX8902" fmla="*/ 2573528 w 2746400"/>
              <a:gd name="connsiteY8902" fmla="*/ 335029 h 1833421"/>
              <a:gd name="connsiteX8903" fmla="*/ 2574389 w 2746400"/>
              <a:gd name="connsiteY8903" fmla="*/ 348326 h 1833421"/>
              <a:gd name="connsiteX8904" fmla="*/ 2580186 w 2746400"/>
              <a:gd name="connsiteY8904" fmla="*/ 353703 h 1833421"/>
              <a:gd name="connsiteX8905" fmla="*/ 2571768 w 2746400"/>
              <a:gd name="connsiteY8905" fmla="*/ 358601 h 1833421"/>
              <a:gd name="connsiteX8906" fmla="*/ 2575900 w 2746400"/>
              <a:gd name="connsiteY8906" fmla="*/ 366044 h 1833421"/>
              <a:gd name="connsiteX8907" fmla="*/ 2591838 w 2746400"/>
              <a:gd name="connsiteY8907" fmla="*/ 364399 h 1833421"/>
              <a:gd name="connsiteX8908" fmla="*/ 2600584 w 2746400"/>
              <a:gd name="connsiteY8908" fmla="*/ 371345 h 1833421"/>
              <a:gd name="connsiteX8909" fmla="*/ 2586406 w 2746400"/>
              <a:gd name="connsiteY8909" fmla="*/ 390727 h 1833421"/>
              <a:gd name="connsiteX8910" fmla="*/ 2592356 w 2746400"/>
              <a:gd name="connsiteY8910" fmla="*/ 397098 h 1833421"/>
              <a:gd name="connsiteX8911" fmla="*/ 2583707 w 2746400"/>
              <a:gd name="connsiteY8911" fmla="*/ 400045 h 1833421"/>
              <a:gd name="connsiteX8912" fmla="*/ 2602955 w 2746400"/>
              <a:gd name="connsiteY8912" fmla="*/ 410014 h 1833421"/>
              <a:gd name="connsiteX8913" fmla="*/ 2599186 w 2746400"/>
              <a:gd name="connsiteY8913" fmla="*/ 417953 h 1833421"/>
              <a:gd name="connsiteX8914" fmla="*/ 2622337 w 2746400"/>
              <a:gd name="connsiteY8914" fmla="*/ 427023 h 1833421"/>
              <a:gd name="connsiteX8915" fmla="*/ 2620042 w 2746400"/>
              <a:gd name="connsiteY8915" fmla="*/ 432342 h 1833421"/>
              <a:gd name="connsiteX8916" fmla="*/ 2620195 w 2746400"/>
              <a:gd name="connsiteY8916" fmla="*/ 437527 h 1833421"/>
              <a:gd name="connsiteX8917" fmla="*/ 2627734 w 2746400"/>
              <a:gd name="connsiteY8917" fmla="*/ 451112 h 1833421"/>
              <a:gd name="connsiteX8918" fmla="*/ 2635540 w 2746400"/>
              <a:gd name="connsiteY8918" fmla="*/ 457350 h 1833421"/>
              <a:gd name="connsiteX8919" fmla="*/ 2613402 w 2746400"/>
              <a:gd name="connsiteY8919" fmla="*/ 472791 h 1833421"/>
              <a:gd name="connsiteX8920" fmla="*/ 2628690 w 2746400"/>
              <a:gd name="connsiteY8920" fmla="*/ 477421 h 1833421"/>
              <a:gd name="connsiteX8921" fmla="*/ 2603070 w 2746400"/>
              <a:gd name="connsiteY8921" fmla="*/ 487715 h 1833421"/>
              <a:gd name="connsiteX8922" fmla="*/ 2617326 w 2746400"/>
              <a:gd name="connsiteY8922" fmla="*/ 497588 h 1833421"/>
              <a:gd name="connsiteX8923" fmla="*/ 2623123 w 2746400"/>
              <a:gd name="connsiteY8923" fmla="*/ 484998 h 1833421"/>
              <a:gd name="connsiteX8924" fmla="*/ 2623429 w 2746400"/>
              <a:gd name="connsiteY8924" fmla="*/ 500744 h 1833421"/>
              <a:gd name="connsiteX8925" fmla="*/ 2638372 w 2746400"/>
              <a:gd name="connsiteY8925" fmla="*/ 503901 h 1833421"/>
              <a:gd name="connsiteX8926" fmla="*/ 2617479 w 2746400"/>
              <a:gd name="connsiteY8926" fmla="*/ 511919 h 1833421"/>
              <a:gd name="connsiteX8927" fmla="*/ 2613900 w 2746400"/>
              <a:gd name="connsiteY8927" fmla="*/ 504820 h 1833421"/>
              <a:gd name="connsiteX8928" fmla="*/ 2612924 w 2746400"/>
              <a:gd name="connsiteY8928" fmla="*/ 506026 h 1833421"/>
              <a:gd name="connsiteX8929" fmla="*/ 2616580 w 2746400"/>
              <a:gd name="connsiteY8929" fmla="*/ 518883 h 1833421"/>
              <a:gd name="connsiteX8930" fmla="*/ 2633493 w 2746400"/>
              <a:gd name="connsiteY8930" fmla="*/ 514139 h 1833421"/>
              <a:gd name="connsiteX8931" fmla="*/ 2624251 w 2746400"/>
              <a:gd name="connsiteY8931" fmla="*/ 521276 h 1833421"/>
              <a:gd name="connsiteX8932" fmla="*/ 2614340 w 2746400"/>
              <a:gd name="connsiteY8932" fmla="*/ 531014 h 1833421"/>
              <a:gd name="connsiteX8933" fmla="*/ 2613690 w 2746400"/>
              <a:gd name="connsiteY8933" fmla="*/ 533617 h 1833421"/>
              <a:gd name="connsiteX8934" fmla="*/ 2610552 w 2746400"/>
              <a:gd name="connsiteY8934" fmla="*/ 544445 h 1833421"/>
              <a:gd name="connsiteX8935" fmla="*/ 2619487 w 2746400"/>
              <a:gd name="connsiteY8935" fmla="*/ 558854 h 1833421"/>
              <a:gd name="connsiteX8936" fmla="*/ 2612121 w 2746400"/>
              <a:gd name="connsiteY8936" fmla="*/ 564153 h 1833421"/>
              <a:gd name="connsiteX8937" fmla="*/ 2621974 w 2746400"/>
              <a:gd name="connsiteY8937" fmla="*/ 574505 h 1833421"/>
              <a:gd name="connsiteX8938" fmla="*/ 2633739 w 2746400"/>
              <a:gd name="connsiteY8938" fmla="*/ 571404 h 1833421"/>
              <a:gd name="connsiteX8939" fmla="*/ 2633741 w 2746400"/>
              <a:gd name="connsiteY8939" fmla="*/ 571407 h 1833421"/>
              <a:gd name="connsiteX8940" fmla="*/ 2633742 w 2746400"/>
              <a:gd name="connsiteY8940" fmla="*/ 571403 h 1833421"/>
              <a:gd name="connsiteX8941" fmla="*/ 2633803 w 2746400"/>
              <a:gd name="connsiteY8941" fmla="*/ 571387 h 1833421"/>
              <a:gd name="connsiteX8942" fmla="*/ 2629805 w 2746400"/>
              <a:gd name="connsiteY8942" fmla="*/ 578160 h 1833421"/>
              <a:gd name="connsiteX8943" fmla="*/ 2622366 w 2746400"/>
              <a:gd name="connsiteY8943" fmla="*/ 580912 h 1833421"/>
              <a:gd name="connsiteX8944" fmla="*/ 2622376 w 2746400"/>
              <a:gd name="connsiteY8944" fmla="*/ 580896 h 1833421"/>
              <a:gd name="connsiteX8945" fmla="*/ 2622319 w 2746400"/>
              <a:gd name="connsiteY8945" fmla="*/ 580818 h 1833421"/>
              <a:gd name="connsiteX8946" fmla="*/ 2622358 w 2746400"/>
              <a:gd name="connsiteY8946" fmla="*/ 580915 h 1833421"/>
              <a:gd name="connsiteX8947" fmla="*/ 2622366 w 2746400"/>
              <a:gd name="connsiteY8947" fmla="*/ 580912 h 1833421"/>
              <a:gd name="connsiteX8948" fmla="*/ 2610285 w 2746400"/>
              <a:gd name="connsiteY8948" fmla="*/ 600642 h 1833421"/>
              <a:gd name="connsiteX8949" fmla="*/ 2608887 w 2746400"/>
              <a:gd name="connsiteY8949" fmla="*/ 610113 h 1833421"/>
              <a:gd name="connsiteX8950" fmla="*/ 2620617 w 2746400"/>
              <a:gd name="connsiteY8950" fmla="*/ 610113 h 1833421"/>
              <a:gd name="connsiteX8951" fmla="*/ 2613939 w 2746400"/>
              <a:gd name="connsiteY8951" fmla="*/ 619258 h 1833421"/>
              <a:gd name="connsiteX8952" fmla="*/ 2611852 w 2746400"/>
              <a:gd name="connsiteY8952" fmla="*/ 627831 h 1833421"/>
              <a:gd name="connsiteX8953" fmla="*/ 2622089 w 2746400"/>
              <a:gd name="connsiteY8953" fmla="*/ 631638 h 1833421"/>
              <a:gd name="connsiteX8954" fmla="*/ 2631465 w 2746400"/>
              <a:gd name="connsiteY8954" fmla="*/ 632576 h 1833421"/>
              <a:gd name="connsiteX8955" fmla="*/ 2610609 w 2746400"/>
              <a:gd name="connsiteY8955" fmla="*/ 646581 h 1833421"/>
              <a:gd name="connsiteX8956" fmla="*/ 2617288 w 2746400"/>
              <a:gd name="connsiteY8956" fmla="*/ 674076 h 1833421"/>
              <a:gd name="connsiteX8957" fmla="*/ 2624424 w 2746400"/>
              <a:gd name="connsiteY8957" fmla="*/ 673177 h 1833421"/>
              <a:gd name="connsiteX8958" fmla="*/ 2620846 w 2746400"/>
              <a:gd name="connsiteY8958" fmla="*/ 678879 h 1833421"/>
              <a:gd name="connsiteX8959" fmla="*/ 2615145 w 2746400"/>
              <a:gd name="connsiteY8959" fmla="*/ 693076 h 1833421"/>
              <a:gd name="connsiteX8960" fmla="*/ 2612197 w 2746400"/>
              <a:gd name="connsiteY8960" fmla="*/ 700864 h 1833421"/>
              <a:gd name="connsiteX8961" fmla="*/ 2632536 w 2746400"/>
              <a:gd name="connsiteY8961" fmla="*/ 709244 h 1833421"/>
              <a:gd name="connsiteX8962" fmla="*/ 2617152 w 2746400"/>
              <a:gd name="connsiteY8962" fmla="*/ 714066 h 1833421"/>
              <a:gd name="connsiteX8963" fmla="*/ 2594652 w 2746400"/>
              <a:gd name="connsiteY8963" fmla="*/ 720992 h 1833421"/>
              <a:gd name="connsiteX8964" fmla="*/ 2608199 w 2746400"/>
              <a:gd name="connsiteY8964" fmla="*/ 720992 h 1833421"/>
              <a:gd name="connsiteX8965" fmla="*/ 2594192 w 2746400"/>
              <a:gd name="connsiteY8965" fmla="*/ 739876 h 1833421"/>
              <a:gd name="connsiteX8966" fmla="*/ 2611336 w 2746400"/>
              <a:gd name="connsiteY8966" fmla="*/ 735552 h 1833421"/>
              <a:gd name="connsiteX8967" fmla="*/ 2617459 w 2746400"/>
              <a:gd name="connsiteY8967" fmla="*/ 733429 h 1833421"/>
              <a:gd name="connsiteX8968" fmla="*/ 2612331 w 2746400"/>
              <a:gd name="connsiteY8968" fmla="*/ 746917 h 1833421"/>
              <a:gd name="connsiteX8969" fmla="*/ 2621381 w 2746400"/>
              <a:gd name="connsiteY8969" fmla="*/ 741618 h 1833421"/>
              <a:gd name="connsiteX8970" fmla="*/ 2624059 w 2746400"/>
              <a:gd name="connsiteY8970" fmla="*/ 756733 h 1833421"/>
              <a:gd name="connsiteX8971" fmla="*/ 2617784 w 2746400"/>
              <a:gd name="connsiteY8971" fmla="*/ 751606 h 1833421"/>
              <a:gd name="connsiteX8972" fmla="*/ 2610954 w 2746400"/>
              <a:gd name="connsiteY8972" fmla="*/ 751319 h 1833421"/>
              <a:gd name="connsiteX8973" fmla="*/ 2610130 w 2746400"/>
              <a:gd name="connsiteY8973" fmla="*/ 758130 h 1833421"/>
              <a:gd name="connsiteX8974" fmla="*/ 2613250 w 2746400"/>
              <a:gd name="connsiteY8974" fmla="*/ 763966 h 1833421"/>
              <a:gd name="connsiteX8975" fmla="*/ 2613882 w 2746400"/>
              <a:gd name="connsiteY8975" fmla="*/ 769725 h 1833421"/>
              <a:gd name="connsiteX8976" fmla="*/ 2604390 w 2746400"/>
              <a:gd name="connsiteY8976" fmla="*/ 764119 h 1833421"/>
              <a:gd name="connsiteX8977" fmla="*/ 2615488 w 2746400"/>
              <a:gd name="connsiteY8977" fmla="*/ 781014 h 1833421"/>
              <a:gd name="connsiteX8978" fmla="*/ 2613958 w 2746400"/>
              <a:gd name="connsiteY8978" fmla="*/ 791327 h 1833421"/>
              <a:gd name="connsiteX8979" fmla="*/ 2622492 w 2746400"/>
              <a:gd name="connsiteY8979" fmla="*/ 788419 h 1833421"/>
              <a:gd name="connsiteX8980" fmla="*/ 2630852 w 2746400"/>
              <a:gd name="connsiteY8980" fmla="*/ 791155 h 1833421"/>
              <a:gd name="connsiteX8981" fmla="*/ 2634354 w 2746400"/>
              <a:gd name="connsiteY8981" fmla="*/ 786678 h 1833421"/>
              <a:gd name="connsiteX8982" fmla="*/ 2654980 w 2746400"/>
              <a:gd name="connsiteY8982" fmla="*/ 761996 h 1833421"/>
              <a:gd name="connsiteX8983" fmla="*/ 2651613 w 2746400"/>
              <a:gd name="connsiteY8983" fmla="*/ 771964 h 1833421"/>
              <a:gd name="connsiteX8984" fmla="*/ 2643558 w 2746400"/>
              <a:gd name="connsiteY8984" fmla="*/ 778719 h 1833421"/>
              <a:gd name="connsiteX8985" fmla="*/ 2655267 w 2746400"/>
              <a:gd name="connsiteY8985" fmla="*/ 780038 h 1833421"/>
              <a:gd name="connsiteX8986" fmla="*/ 2643438 w 2746400"/>
              <a:gd name="connsiteY8986" fmla="*/ 785590 h 1833421"/>
              <a:gd name="connsiteX8987" fmla="*/ 2643443 w 2746400"/>
              <a:gd name="connsiteY8987" fmla="*/ 785568 h 1833421"/>
              <a:gd name="connsiteX8988" fmla="*/ 2643309 w 2746400"/>
              <a:gd name="connsiteY8988" fmla="*/ 785530 h 1833421"/>
              <a:gd name="connsiteX8989" fmla="*/ 2643404 w 2746400"/>
              <a:gd name="connsiteY8989" fmla="*/ 785607 h 1833421"/>
              <a:gd name="connsiteX8990" fmla="*/ 2643438 w 2746400"/>
              <a:gd name="connsiteY8990" fmla="*/ 785590 h 1833421"/>
              <a:gd name="connsiteX8991" fmla="*/ 2641692 w 2746400"/>
              <a:gd name="connsiteY8991" fmla="*/ 794127 h 1833421"/>
              <a:gd name="connsiteX8992" fmla="*/ 2635866 w 2746400"/>
              <a:gd name="connsiteY8992" fmla="*/ 800665 h 1833421"/>
              <a:gd name="connsiteX8993" fmla="*/ 2626510 w 2746400"/>
              <a:gd name="connsiteY8993" fmla="*/ 802329 h 1833421"/>
              <a:gd name="connsiteX8994" fmla="*/ 2618511 w 2746400"/>
              <a:gd name="connsiteY8994" fmla="*/ 822610 h 1833421"/>
              <a:gd name="connsiteX8995" fmla="*/ 2625151 w 2746400"/>
              <a:gd name="connsiteY8995" fmla="*/ 822610 h 1833421"/>
              <a:gd name="connsiteX8996" fmla="*/ 2630947 w 2746400"/>
              <a:gd name="connsiteY8996" fmla="*/ 832483 h 1833421"/>
              <a:gd name="connsiteX8997" fmla="*/ 2632441 w 2746400"/>
              <a:gd name="connsiteY8997" fmla="*/ 837057 h 1833421"/>
              <a:gd name="connsiteX8998" fmla="*/ 2627446 w 2746400"/>
              <a:gd name="connsiteY8998" fmla="*/ 837267 h 1833421"/>
              <a:gd name="connsiteX8999" fmla="*/ 2614704 w 2746400"/>
              <a:gd name="connsiteY8999" fmla="*/ 836960 h 1833421"/>
              <a:gd name="connsiteX9000" fmla="*/ 2616631 w 2746400"/>
              <a:gd name="connsiteY9000" fmla="*/ 844865 h 1833421"/>
              <a:gd name="connsiteX9001" fmla="*/ 2607471 w 2746400"/>
              <a:gd name="connsiteY9001" fmla="*/ 845227 h 1833421"/>
              <a:gd name="connsiteX9002" fmla="*/ 2601520 w 2746400"/>
              <a:gd name="connsiteY9002" fmla="*/ 844213 h 1833421"/>
              <a:gd name="connsiteX9003" fmla="*/ 2592892 w 2746400"/>
              <a:gd name="connsiteY9003" fmla="*/ 840519 h 1833421"/>
              <a:gd name="connsiteX9004" fmla="*/ 2602899 w 2746400"/>
              <a:gd name="connsiteY9004" fmla="*/ 850928 h 1833421"/>
              <a:gd name="connsiteX9005" fmla="*/ 2624040 w 2746400"/>
              <a:gd name="connsiteY9005" fmla="*/ 862350 h 1833421"/>
              <a:gd name="connsiteX9006" fmla="*/ 2616081 w 2746400"/>
              <a:gd name="connsiteY9006" fmla="*/ 865336 h 1833421"/>
              <a:gd name="connsiteX9007" fmla="*/ 2593044 w 2746400"/>
              <a:gd name="connsiteY9007" fmla="*/ 860361 h 1833421"/>
              <a:gd name="connsiteX9008" fmla="*/ 2581144 w 2746400"/>
              <a:gd name="connsiteY9008" fmla="*/ 857664 h 1833421"/>
              <a:gd name="connsiteX9009" fmla="*/ 2570450 w 2746400"/>
              <a:gd name="connsiteY9009" fmla="*/ 854169 h 1833421"/>
              <a:gd name="connsiteX9010" fmla="*/ 2559266 w 2746400"/>
              <a:gd name="connsiteY9010" fmla="*/ 854448 h 1833421"/>
              <a:gd name="connsiteX9011" fmla="*/ 2559273 w 2746400"/>
              <a:gd name="connsiteY9011" fmla="*/ 854411 h 1833421"/>
              <a:gd name="connsiteX9012" fmla="*/ 2559159 w 2746400"/>
              <a:gd name="connsiteY9012" fmla="*/ 854372 h 1833421"/>
              <a:gd name="connsiteX9013" fmla="*/ 2559256 w 2746400"/>
              <a:gd name="connsiteY9013" fmla="*/ 854448 h 1833421"/>
              <a:gd name="connsiteX9014" fmla="*/ 2559266 w 2746400"/>
              <a:gd name="connsiteY9014" fmla="*/ 854448 h 1833421"/>
              <a:gd name="connsiteX9015" fmla="*/ 2558125 w 2746400"/>
              <a:gd name="connsiteY9015" fmla="*/ 861050 h 1833421"/>
              <a:gd name="connsiteX9016" fmla="*/ 2568764 w 2746400"/>
              <a:gd name="connsiteY9016" fmla="*/ 865260 h 1833421"/>
              <a:gd name="connsiteX9017" fmla="*/ 2580015 w 2746400"/>
              <a:gd name="connsiteY9017" fmla="*/ 863824 h 1833421"/>
              <a:gd name="connsiteX9018" fmla="*/ 2586011 w 2746400"/>
              <a:gd name="connsiteY9018" fmla="*/ 865899 h 1833421"/>
              <a:gd name="connsiteX9019" fmla="*/ 2585946 w 2746400"/>
              <a:gd name="connsiteY9019" fmla="*/ 865949 h 1833421"/>
              <a:gd name="connsiteX9020" fmla="*/ 2586042 w 2746400"/>
              <a:gd name="connsiteY9020" fmla="*/ 865910 h 1833421"/>
              <a:gd name="connsiteX9021" fmla="*/ 2586011 w 2746400"/>
              <a:gd name="connsiteY9021" fmla="*/ 865899 h 1833421"/>
              <a:gd name="connsiteX9022" fmla="*/ 2586022 w 2746400"/>
              <a:gd name="connsiteY9022" fmla="*/ 865891 h 1833421"/>
              <a:gd name="connsiteX9023" fmla="*/ 2613748 w 2746400"/>
              <a:gd name="connsiteY9023" fmla="*/ 876606 h 1833421"/>
              <a:gd name="connsiteX9024" fmla="*/ 2593734 w 2746400"/>
              <a:gd name="connsiteY9024" fmla="*/ 877388 h 1833421"/>
              <a:gd name="connsiteX9025" fmla="*/ 2593714 w 2746400"/>
              <a:gd name="connsiteY9025" fmla="*/ 877351 h 1833421"/>
              <a:gd name="connsiteX9026" fmla="*/ 2593614 w 2746400"/>
              <a:gd name="connsiteY9026" fmla="*/ 877318 h 1833421"/>
              <a:gd name="connsiteX9027" fmla="*/ 2590443 w 2746400"/>
              <a:gd name="connsiteY9027" fmla="*/ 873636 h 1833421"/>
              <a:gd name="connsiteX9028" fmla="*/ 2585142 w 2746400"/>
              <a:gd name="connsiteY9028" fmla="*/ 874501 h 1833421"/>
              <a:gd name="connsiteX9029" fmla="*/ 2593614 w 2746400"/>
              <a:gd name="connsiteY9029" fmla="*/ 877318 h 1833421"/>
              <a:gd name="connsiteX9030" fmla="*/ 2593676 w 2746400"/>
              <a:gd name="connsiteY9030" fmla="*/ 877390 h 1833421"/>
              <a:gd name="connsiteX9031" fmla="*/ 2593734 w 2746400"/>
              <a:gd name="connsiteY9031" fmla="*/ 877388 h 1833421"/>
              <a:gd name="connsiteX9032" fmla="*/ 2596813 w 2746400"/>
              <a:gd name="connsiteY9032" fmla="*/ 882992 h 1833421"/>
              <a:gd name="connsiteX9033" fmla="*/ 2598708 w 2746400"/>
              <a:gd name="connsiteY9033" fmla="*/ 889750 h 1833421"/>
              <a:gd name="connsiteX9034" fmla="*/ 2566947 w 2746400"/>
              <a:gd name="connsiteY9034" fmla="*/ 885713 h 1833421"/>
              <a:gd name="connsiteX9035" fmla="*/ 2568937 w 2746400"/>
              <a:gd name="connsiteY9035" fmla="*/ 897786 h 1833421"/>
              <a:gd name="connsiteX9036" fmla="*/ 2571844 w 2746400"/>
              <a:gd name="connsiteY9036" fmla="*/ 892353 h 1833421"/>
              <a:gd name="connsiteX9037" fmla="*/ 2586176 w 2746400"/>
              <a:gd name="connsiteY9037" fmla="*/ 899547 h 1833421"/>
              <a:gd name="connsiteX9038" fmla="*/ 2578446 w 2746400"/>
              <a:gd name="connsiteY9038" fmla="*/ 904751 h 1833421"/>
              <a:gd name="connsiteX9039" fmla="*/ 2588625 w 2746400"/>
              <a:gd name="connsiteY9039" fmla="*/ 908139 h 1833421"/>
              <a:gd name="connsiteX9040" fmla="*/ 2600889 w 2746400"/>
              <a:gd name="connsiteY9040" fmla="*/ 918144 h 1833421"/>
              <a:gd name="connsiteX9041" fmla="*/ 2599149 w 2746400"/>
              <a:gd name="connsiteY9041" fmla="*/ 914280 h 1833421"/>
              <a:gd name="connsiteX9042" fmla="*/ 2597522 w 2746400"/>
              <a:gd name="connsiteY9042" fmla="*/ 908558 h 1833421"/>
              <a:gd name="connsiteX9043" fmla="*/ 2614359 w 2746400"/>
              <a:gd name="connsiteY9043" fmla="*/ 878462 h 1833421"/>
              <a:gd name="connsiteX9044" fmla="*/ 2616388 w 2746400"/>
              <a:gd name="connsiteY9044" fmla="*/ 879381 h 1833421"/>
              <a:gd name="connsiteX9045" fmla="*/ 2613364 w 2746400"/>
              <a:gd name="connsiteY9045" fmla="*/ 887435 h 1833421"/>
              <a:gd name="connsiteX9046" fmla="*/ 2608236 w 2746400"/>
              <a:gd name="connsiteY9046" fmla="*/ 903297 h 1833421"/>
              <a:gd name="connsiteX9047" fmla="*/ 2608046 w 2746400"/>
              <a:gd name="connsiteY9047" fmla="*/ 905134 h 1833421"/>
              <a:gd name="connsiteX9048" fmla="*/ 2610304 w 2746400"/>
              <a:gd name="connsiteY9048" fmla="*/ 923751 h 1833421"/>
              <a:gd name="connsiteX9049" fmla="*/ 2590710 w 2746400"/>
              <a:gd name="connsiteY9049" fmla="*/ 925396 h 1833421"/>
              <a:gd name="connsiteX9050" fmla="*/ 2570676 w 2746400"/>
              <a:gd name="connsiteY9050" fmla="*/ 924324 h 1833421"/>
              <a:gd name="connsiteX9051" fmla="*/ 2595303 w 2746400"/>
              <a:gd name="connsiteY9051" fmla="*/ 936684 h 1833421"/>
              <a:gd name="connsiteX9052" fmla="*/ 2588912 w 2746400"/>
              <a:gd name="connsiteY9052" fmla="*/ 939153 h 1833421"/>
              <a:gd name="connsiteX9053" fmla="*/ 2590079 w 2746400"/>
              <a:gd name="connsiteY9053" fmla="*/ 946386 h 1833421"/>
              <a:gd name="connsiteX9054" fmla="*/ 2583860 w 2746400"/>
              <a:gd name="connsiteY9054" fmla="*/ 952011 h 1833421"/>
              <a:gd name="connsiteX9055" fmla="*/ 2600545 w 2746400"/>
              <a:gd name="connsiteY9055" fmla="*/ 970303 h 1833421"/>
              <a:gd name="connsiteX9056" fmla="*/ 2592988 w 2746400"/>
              <a:gd name="connsiteY9056" fmla="*/ 973938 h 1833421"/>
              <a:gd name="connsiteX9057" fmla="*/ 2593829 w 2746400"/>
              <a:gd name="connsiteY9057" fmla="*/ 990565 h 1833421"/>
              <a:gd name="connsiteX9058" fmla="*/ 2578504 w 2746400"/>
              <a:gd name="connsiteY9058" fmla="*/ 993148 h 1833421"/>
              <a:gd name="connsiteX9059" fmla="*/ 2584760 w 2746400"/>
              <a:gd name="connsiteY9059" fmla="*/ 1006121 h 1833421"/>
              <a:gd name="connsiteX9060" fmla="*/ 2589984 w 2746400"/>
              <a:gd name="connsiteY9060" fmla="*/ 1017027 h 1833421"/>
              <a:gd name="connsiteX9061" fmla="*/ 2579383 w 2746400"/>
              <a:gd name="connsiteY9061" fmla="*/ 1013315 h 1833421"/>
              <a:gd name="connsiteX9062" fmla="*/ 2574733 w 2746400"/>
              <a:gd name="connsiteY9062" fmla="*/ 1033272 h 1833421"/>
              <a:gd name="connsiteX9063" fmla="*/ 2567539 w 2746400"/>
              <a:gd name="connsiteY9063" fmla="*/ 1041097 h 1833421"/>
              <a:gd name="connsiteX9064" fmla="*/ 2583325 w 2746400"/>
              <a:gd name="connsiteY9064" fmla="*/ 1045995 h 1833421"/>
              <a:gd name="connsiteX9065" fmla="*/ 2570352 w 2746400"/>
              <a:gd name="connsiteY9065" fmla="*/ 1052577 h 1833421"/>
              <a:gd name="connsiteX9066" fmla="*/ 2548156 w 2746400"/>
              <a:gd name="connsiteY9066" fmla="*/ 1057935 h 1833421"/>
              <a:gd name="connsiteX9067" fmla="*/ 2534917 w 2746400"/>
              <a:gd name="connsiteY9067" fmla="*/ 1066220 h 1833421"/>
              <a:gd name="connsiteX9068" fmla="*/ 2535127 w 2746400"/>
              <a:gd name="connsiteY9068" fmla="*/ 1068708 h 1833421"/>
              <a:gd name="connsiteX9069" fmla="*/ 2544790 w 2746400"/>
              <a:gd name="connsiteY9069" fmla="*/ 1069281 h 1833421"/>
              <a:gd name="connsiteX9070" fmla="*/ 2549100 w 2746400"/>
              <a:gd name="connsiteY9070" fmla="*/ 1076090 h 1833421"/>
              <a:gd name="connsiteX9071" fmla="*/ 2549703 w 2746400"/>
              <a:gd name="connsiteY9071" fmla="*/ 1083981 h 1833421"/>
              <a:gd name="connsiteX9072" fmla="*/ 2539203 w 2746400"/>
              <a:gd name="connsiteY9072" fmla="*/ 1080723 h 1833421"/>
              <a:gd name="connsiteX9073" fmla="*/ 2536428 w 2746400"/>
              <a:gd name="connsiteY9073" fmla="*/ 1089907 h 1833421"/>
              <a:gd name="connsiteX9074" fmla="*/ 2547316 w 2746400"/>
              <a:gd name="connsiteY9074" fmla="*/ 1096795 h 1833421"/>
              <a:gd name="connsiteX9075" fmla="*/ 2540332 w 2746400"/>
              <a:gd name="connsiteY9075" fmla="*/ 1097484 h 1833421"/>
              <a:gd name="connsiteX9076" fmla="*/ 2532085 w 2746400"/>
              <a:gd name="connsiteY9076" fmla="*/ 1095992 h 1833421"/>
              <a:gd name="connsiteX9077" fmla="*/ 2527398 w 2746400"/>
              <a:gd name="connsiteY9077" fmla="*/ 1100698 h 1833421"/>
              <a:gd name="connsiteX9078" fmla="*/ 2532104 w 2746400"/>
              <a:gd name="connsiteY9078" fmla="*/ 1104296 h 1833421"/>
              <a:gd name="connsiteX9079" fmla="*/ 2539719 w 2746400"/>
              <a:gd name="connsiteY9079" fmla="*/ 1106936 h 1833421"/>
              <a:gd name="connsiteX9080" fmla="*/ 2533903 w 2746400"/>
              <a:gd name="connsiteY9080" fmla="*/ 1115987 h 1833421"/>
              <a:gd name="connsiteX9081" fmla="*/ 2520814 w 2746400"/>
              <a:gd name="connsiteY9081" fmla="*/ 1111891 h 1833421"/>
              <a:gd name="connsiteX9082" fmla="*/ 2515095 w 2746400"/>
              <a:gd name="connsiteY9082" fmla="*/ 1113039 h 1833421"/>
              <a:gd name="connsiteX9083" fmla="*/ 2516185 w 2746400"/>
              <a:gd name="connsiteY9083" fmla="*/ 1120023 h 1833421"/>
              <a:gd name="connsiteX9084" fmla="*/ 2522767 w 2746400"/>
              <a:gd name="connsiteY9084" fmla="*/ 1124634 h 1833421"/>
              <a:gd name="connsiteX9085" fmla="*/ 2512759 w 2746400"/>
              <a:gd name="connsiteY9085" fmla="*/ 1126606 h 1833421"/>
              <a:gd name="connsiteX9086" fmla="*/ 2513200 w 2746400"/>
              <a:gd name="connsiteY9086" fmla="*/ 1134737 h 1833421"/>
              <a:gd name="connsiteX9087" fmla="*/ 2505700 w 2746400"/>
              <a:gd name="connsiteY9087" fmla="*/ 1126778 h 1833421"/>
              <a:gd name="connsiteX9088" fmla="*/ 2498161 w 2746400"/>
              <a:gd name="connsiteY9088" fmla="*/ 1134010 h 1833421"/>
              <a:gd name="connsiteX9089" fmla="*/ 2502295 w 2746400"/>
              <a:gd name="connsiteY9089" fmla="*/ 1148245 h 1833421"/>
              <a:gd name="connsiteX9090" fmla="*/ 2490584 w 2746400"/>
              <a:gd name="connsiteY9090" fmla="*/ 1154617 h 1833421"/>
              <a:gd name="connsiteX9091" fmla="*/ 2468887 w 2746400"/>
              <a:gd name="connsiteY9091" fmla="*/ 1171742 h 1833421"/>
              <a:gd name="connsiteX9092" fmla="*/ 2460142 w 2746400"/>
              <a:gd name="connsiteY9092" fmla="*/ 1184733 h 1833421"/>
              <a:gd name="connsiteX9093" fmla="*/ 2446596 w 2746400"/>
              <a:gd name="connsiteY9093" fmla="*/ 1187010 h 1833421"/>
              <a:gd name="connsiteX9094" fmla="*/ 2435518 w 2746400"/>
              <a:gd name="connsiteY9094" fmla="*/ 1200461 h 1833421"/>
              <a:gd name="connsiteX9095" fmla="*/ 2418641 w 2746400"/>
              <a:gd name="connsiteY9095" fmla="*/ 1207368 h 1833421"/>
              <a:gd name="connsiteX9096" fmla="*/ 2424573 w 2746400"/>
              <a:gd name="connsiteY9096" fmla="*/ 1211922 h 1833421"/>
              <a:gd name="connsiteX9097" fmla="*/ 2411926 w 2746400"/>
              <a:gd name="connsiteY9097" fmla="*/ 1231075 h 1833421"/>
              <a:gd name="connsiteX9098" fmla="*/ 2406684 w 2746400"/>
              <a:gd name="connsiteY9098" fmla="*/ 1226942 h 1833421"/>
              <a:gd name="connsiteX9099" fmla="*/ 2401192 w 2746400"/>
              <a:gd name="connsiteY9099" fmla="*/ 1234404 h 1833421"/>
              <a:gd name="connsiteX9100" fmla="*/ 2397365 w 2746400"/>
              <a:gd name="connsiteY9100" fmla="*/ 1225641 h 1833421"/>
              <a:gd name="connsiteX9101" fmla="*/ 2380662 w 2746400"/>
              <a:gd name="connsiteY9101" fmla="*/ 1243530 h 1833421"/>
              <a:gd name="connsiteX9102" fmla="*/ 2382307 w 2746400"/>
              <a:gd name="connsiteY9102" fmla="*/ 1247778 h 1833421"/>
              <a:gd name="connsiteX9103" fmla="*/ 2369583 w 2746400"/>
              <a:gd name="connsiteY9103" fmla="*/ 1269227 h 1833421"/>
              <a:gd name="connsiteX9104" fmla="*/ 2379437 w 2746400"/>
              <a:gd name="connsiteY9104" fmla="*/ 1266338 h 1833421"/>
              <a:gd name="connsiteX9105" fmla="*/ 2366866 w 2746400"/>
              <a:gd name="connsiteY9105" fmla="*/ 1291613 h 1833421"/>
              <a:gd name="connsiteX9106" fmla="*/ 2365585 w 2746400"/>
              <a:gd name="connsiteY9106" fmla="*/ 1280574 h 1833421"/>
              <a:gd name="connsiteX9107" fmla="*/ 2366101 w 2746400"/>
              <a:gd name="connsiteY9107" fmla="*/ 1295517 h 1833421"/>
              <a:gd name="connsiteX9108" fmla="*/ 2360284 w 2746400"/>
              <a:gd name="connsiteY9108" fmla="*/ 1307877 h 1833421"/>
              <a:gd name="connsiteX9109" fmla="*/ 2350813 w 2746400"/>
              <a:gd name="connsiteY9109" fmla="*/ 1327335 h 1833421"/>
              <a:gd name="connsiteX9110" fmla="*/ 2347848 w 2746400"/>
              <a:gd name="connsiteY9110" fmla="*/ 1332004 h 1833421"/>
              <a:gd name="connsiteX9111" fmla="*/ 2329174 w 2746400"/>
              <a:gd name="connsiteY9111" fmla="*/ 1342758 h 1833421"/>
              <a:gd name="connsiteX9112" fmla="*/ 2322100 w 2746400"/>
              <a:gd name="connsiteY9112" fmla="*/ 1340387 h 1833421"/>
              <a:gd name="connsiteX9113" fmla="*/ 2322112 w 2746400"/>
              <a:gd name="connsiteY9113" fmla="*/ 1340385 h 1833421"/>
              <a:gd name="connsiteX9114" fmla="*/ 2322115 w 2746400"/>
              <a:gd name="connsiteY9114" fmla="*/ 1340382 h 1833421"/>
              <a:gd name="connsiteX9115" fmla="*/ 2325753 w 2746400"/>
              <a:gd name="connsiteY9115" fmla="*/ 1339794 h 1833421"/>
              <a:gd name="connsiteX9116" fmla="*/ 2326456 w 2746400"/>
              <a:gd name="connsiteY9116" fmla="*/ 1335429 h 1833421"/>
              <a:gd name="connsiteX9117" fmla="*/ 2322115 w 2746400"/>
              <a:gd name="connsiteY9117" fmla="*/ 1340382 h 1833421"/>
              <a:gd name="connsiteX9118" fmla="*/ 2322094 w 2746400"/>
              <a:gd name="connsiteY9118" fmla="*/ 1340385 h 1833421"/>
              <a:gd name="connsiteX9119" fmla="*/ 2322100 w 2746400"/>
              <a:gd name="connsiteY9119" fmla="*/ 1340387 h 1833421"/>
              <a:gd name="connsiteX9120" fmla="*/ 2316315 w 2746400"/>
              <a:gd name="connsiteY9120" fmla="*/ 1341380 h 1833421"/>
              <a:gd name="connsiteX9121" fmla="*/ 2322515 w 2746400"/>
              <a:gd name="connsiteY9121" fmla="*/ 1349187 h 1833421"/>
              <a:gd name="connsiteX9122" fmla="*/ 2319396 w 2746400"/>
              <a:gd name="connsiteY9122" fmla="*/ 1358543 h 1833421"/>
              <a:gd name="connsiteX9123" fmla="*/ 2309485 w 2746400"/>
              <a:gd name="connsiteY9123" fmla="*/ 1370712 h 1833421"/>
              <a:gd name="connsiteX9124" fmla="*/ 2320755 w 2746400"/>
              <a:gd name="connsiteY9124" fmla="*/ 1377007 h 1833421"/>
              <a:gd name="connsiteX9125" fmla="*/ 2319052 w 2746400"/>
              <a:gd name="connsiteY9125" fmla="*/ 1380010 h 1833421"/>
              <a:gd name="connsiteX9126" fmla="*/ 2308681 w 2746400"/>
              <a:gd name="connsiteY9126" fmla="*/ 1380718 h 1833421"/>
              <a:gd name="connsiteX9127" fmla="*/ 2301065 w 2746400"/>
              <a:gd name="connsiteY9127" fmla="*/ 1363388 h 1833421"/>
              <a:gd name="connsiteX9128" fmla="*/ 2301085 w 2746400"/>
              <a:gd name="connsiteY9128" fmla="*/ 1363364 h 1833421"/>
              <a:gd name="connsiteX9129" fmla="*/ 2301085 w 2746400"/>
              <a:gd name="connsiteY9129" fmla="*/ 1363297 h 1833421"/>
              <a:gd name="connsiteX9130" fmla="*/ 2303721 w 2746400"/>
              <a:gd name="connsiteY9130" fmla="*/ 1360017 h 1833421"/>
              <a:gd name="connsiteX9131" fmla="*/ 2301085 w 2746400"/>
              <a:gd name="connsiteY9131" fmla="*/ 1355424 h 1833421"/>
              <a:gd name="connsiteX9132" fmla="*/ 2301085 w 2746400"/>
              <a:gd name="connsiteY9132" fmla="*/ 1363297 h 1833421"/>
              <a:gd name="connsiteX9133" fmla="*/ 2301046 w 2746400"/>
              <a:gd name="connsiteY9133" fmla="*/ 1363345 h 1833421"/>
              <a:gd name="connsiteX9134" fmla="*/ 2301065 w 2746400"/>
              <a:gd name="connsiteY9134" fmla="*/ 1363388 h 1833421"/>
              <a:gd name="connsiteX9135" fmla="*/ 2295460 w 2746400"/>
              <a:gd name="connsiteY9135" fmla="*/ 1370004 h 1833421"/>
              <a:gd name="connsiteX9136" fmla="*/ 2302711 w 2746400"/>
              <a:gd name="connsiteY9136" fmla="*/ 1374864 h 1833421"/>
              <a:gd name="connsiteX9137" fmla="*/ 2289604 w 2746400"/>
              <a:gd name="connsiteY9137" fmla="*/ 1387032 h 1833421"/>
              <a:gd name="connsiteX9138" fmla="*/ 2293363 w 2746400"/>
              <a:gd name="connsiteY9138" fmla="*/ 1391975 h 1833421"/>
              <a:gd name="connsiteX9139" fmla="*/ 2293285 w 2746400"/>
              <a:gd name="connsiteY9139" fmla="*/ 1392066 h 1833421"/>
              <a:gd name="connsiteX9140" fmla="*/ 2293162 w 2746400"/>
              <a:gd name="connsiteY9140" fmla="*/ 1392105 h 1833421"/>
              <a:gd name="connsiteX9141" fmla="*/ 2293220 w 2746400"/>
              <a:gd name="connsiteY9141" fmla="*/ 1392142 h 1833421"/>
              <a:gd name="connsiteX9142" fmla="*/ 2293285 w 2746400"/>
              <a:gd name="connsiteY9142" fmla="*/ 1392066 h 1833421"/>
              <a:gd name="connsiteX9143" fmla="*/ 2293397 w 2746400"/>
              <a:gd name="connsiteY9143" fmla="*/ 1392030 h 1833421"/>
              <a:gd name="connsiteX9144" fmla="*/ 2293431 w 2746400"/>
              <a:gd name="connsiteY9144" fmla="*/ 1392064 h 1833421"/>
              <a:gd name="connsiteX9145" fmla="*/ 2293411 w 2746400"/>
              <a:gd name="connsiteY9145" fmla="*/ 1392039 h 1833421"/>
              <a:gd name="connsiteX9146" fmla="*/ 2300809 w 2746400"/>
              <a:gd name="connsiteY9146" fmla="*/ 1396987 h 1833421"/>
              <a:gd name="connsiteX9147" fmla="*/ 2309446 w 2746400"/>
              <a:gd name="connsiteY9147" fmla="*/ 1391300 h 1833421"/>
              <a:gd name="connsiteX9148" fmla="*/ 2306672 w 2746400"/>
              <a:gd name="connsiteY9148" fmla="*/ 1386555 h 1833421"/>
              <a:gd name="connsiteX9149" fmla="*/ 2315646 w 2746400"/>
              <a:gd name="connsiteY9149" fmla="*/ 1393117 h 1833421"/>
              <a:gd name="connsiteX9150" fmla="*/ 2319988 w 2746400"/>
              <a:gd name="connsiteY9150" fmla="*/ 1405382 h 1833421"/>
              <a:gd name="connsiteX9151" fmla="*/ 2312623 w 2746400"/>
              <a:gd name="connsiteY9151" fmla="*/ 1415809 h 1833421"/>
              <a:gd name="connsiteX9152" fmla="*/ 2301314 w 2746400"/>
              <a:gd name="connsiteY9152" fmla="*/ 1414068 h 1833421"/>
              <a:gd name="connsiteX9153" fmla="*/ 2284573 w 2746400"/>
              <a:gd name="connsiteY9153" fmla="*/ 1428534 h 1833421"/>
              <a:gd name="connsiteX9154" fmla="*/ 2282890 w 2746400"/>
              <a:gd name="connsiteY9154" fmla="*/ 1435115 h 1833421"/>
              <a:gd name="connsiteX9155" fmla="*/ 2287021 w 2746400"/>
              <a:gd name="connsiteY9155" fmla="*/ 1442520 h 1833421"/>
              <a:gd name="connsiteX9156" fmla="*/ 2275312 w 2746400"/>
              <a:gd name="connsiteY9156" fmla="*/ 1446978 h 1833421"/>
              <a:gd name="connsiteX9157" fmla="*/ 2274088 w 2746400"/>
              <a:gd name="connsiteY9157" fmla="*/ 1463548 h 1833421"/>
              <a:gd name="connsiteX9158" fmla="*/ 2283941 w 2746400"/>
              <a:gd name="connsiteY9158" fmla="*/ 1470723 h 1833421"/>
              <a:gd name="connsiteX9159" fmla="*/ 2294503 w 2746400"/>
              <a:gd name="connsiteY9159" fmla="*/ 1460065 h 1833421"/>
              <a:gd name="connsiteX9160" fmla="*/ 2299995 w 2746400"/>
              <a:gd name="connsiteY9160" fmla="*/ 1462458 h 1833421"/>
              <a:gd name="connsiteX9161" fmla="*/ 2299038 w 2746400"/>
              <a:gd name="connsiteY9161" fmla="*/ 1467414 h 1833421"/>
              <a:gd name="connsiteX9162" fmla="*/ 2286868 w 2746400"/>
              <a:gd name="connsiteY9162" fmla="*/ 1478855 h 1833421"/>
              <a:gd name="connsiteX9163" fmla="*/ 2279655 w 2746400"/>
              <a:gd name="connsiteY9163" fmla="*/ 1478970 h 1833421"/>
              <a:gd name="connsiteX9164" fmla="*/ 2268673 w 2746400"/>
              <a:gd name="connsiteY9164" fmla="*/ 1484423 h 1833421"/>
              <a:gd name="connsiteX9165" fmla="*/ 2262951 w 2746400"/>
              <a:gd name="connsiteY9165" fmla="*/ 1492440 h 1833421"/>
              <a:gd name="connsiteX9166" fmla="*/ 2261249 w 2746400"/>
              <a:gd name="connsiteY9166" fmla="*/ 1491426 h 1833421"/>
              <a:gd name="connsiteX9167" fmla="*/ 2263488 w 2746400"/>
              <a:gd name="connsiteY9167" fmla="*/ 1485972 h 1833421"/>
              <a:gd name="connsiteX9168" fmla="*/ 2246344 w 2746400"/>
              <a:gd name="connsiteY9168" fmla="*/ 1493894 h 1833421"/>
              <a:gd name="connsiteX9169" fmla="*/ 2234040 w 2746400"/>
              <a:gd name="connsiteY9169" fmla="*/ 1499175 h 1833421"/>
              <a:gd name="connsiteX9170" fmla="*/ 2239723 w 2746400"/>
              <a:gd name="connsiteY9170" fmla="*/ 1511459 h 1833421"/>
              <a:gd name="connsiteX9171" fmla="*/ 2250706 w 2746400"/>
              <a:gd name="connsiteY9171" fmla="*/ 1509219 h 1833421"/>
              <a:gd name="connsiteX9172" fmla="*/ 2245884 w 2746400"/>
              <a:gd name="connsiteY9172" fmla="*/ 1503289 h 1833421"/>
              <a:gd name="connsiteX9173" fmla="*/ 2257824 w 2746400"/>
              <a:gd name="connsiteY9173" fmla="*/ 1499864 h 1833421"/>
              <a:gd name="connsiteX9174" fmla="*/ 2256216 w 2746400"/>
              <a:gd name="connsiteY9174" fmla="*/ 1505967 h 1833421"/>
              <a:gd name="connsiteX9175" fmla="*/ 2264617 w 2746400"/>
              <a:gd name="connsiteY9175" fmla="*/ 1511726 h 1833421"/>
              <a:gd name="connsiteX9176" fmla="*/ 2268003 w 2746400"/>
              <a:gd name="connsiteY9176" fmla="*/ 1516682 h 1833421"/>
              <a:gd name="connsiteX9177" fmla="*/ 2263506 w 2746400"/>
              <a:gd name="connsiteY9177" fmla="*/ 1520241 h 1833421"/>
              <a:gd name="connsiteX9178" fmla="*/ 2255929 w 2746400"/>
              <a:gd name="connsiteY9178" fmla="*/ 1529463 h 1833421"/>
              <a:gd name="connsiteX9179" fmla="*/ 2240221 w 2746400"/>
              <a:gd name="connsiteY9179" fmla="*/ 1528239 h 1833421"/>
              <a:gd name="connsiteX9180" fmla="*/ 2252695 w 2746400"/>
              <a:gd name="connsiteY9180" fmla="*/ 1534399 h 1833421"/>
              <a:gd name="connsiteX9181" fmla="*/ 2251874 w 2746400"/>
              <a:gd name="connsiteY9181" fmla="*/ 1536218 h 1833421"/>
              <a:gd name="connsiteX9182" fmla="*/ 2236393 w 2746400"/>
              <a:gd name="connsiteY9182" fmla="*/ 1546837 h 1833421"/>
              <a:gd name="connsiteX9183" fmla="*/ 2229258 w 2746400"/>
              <a:gd name="connsiteY9183" fmla="*/ 1550682 h 1833421"/>
              <a:gd name="connsiteX9184" fmla="*/ 2220858 w 2746400"/>
              <a:gd name="connsiteY9184" fmla="*/ 1558910 h 1833421"/>
              <a:gd name="connsiteX9185" fmla="*/ 2219805 w 2746400"/>
              <a:gd name="connsiteY9185" fmla="*/ 1563407 h 1833421"/>
              <a:gd name="connsiteX9186" fmla="*/ 2208268 w 2746400"/>
              <a:gd name="connsiteY9186" fmla="*/ 1556097 h 1833421"/>
              <a:gd name="connsiteX9187" fmla="*/ 2200654 w 2746400"/>
              <a:gd name="connsiteY9187" fmla="*/ 1557934 h 1833421"/>
              <a:gd name="connsiteX9188" fmla="*/ 2200231 w 2746400"/>
              <a:gd name="connsiteY9188" fmla="*/ 1545459 h 1833421"/>
              <a:gd name="connsiteX9189" fmla="*/ 2195869 w 2746400"/>
              <a:gd name="connsiteY9189" fmla="*/ 1546817 h 1833421"/>
              <a:gd name="connsiteX9190" fmla="*/ 2193286 w 2746400"/>
              <a:gd name="connsiteY9190" fmla="*/ 1565454 h 1833421"/>
              <a:gd name="connsiteX9191" fmla="*/ 2200729 w 2746400"/>
              <a:gd name="connsiteY9191" fmla="*/ 1566410 h 1833421"/>
              <a:gd name="connsiteX9192" fmla="*/ 2228664 w 2746400"/>
              <a:gd name="connsiteY9192" fmla="*/ 1594690 h 1833421"/>
              <a:gd name="connsiteX9193" fmla="*/ 2220667 w 2746400"/>
              <a:gd name="connsiteY9193" fmla="*/ 1598899 h 1833421"/>
              <a:gd name="connsiteX9194" fmla="*/ 2226216 w 2746400"/>
              <a:gd name="connsiteY9194" fmla="*/ 1609194 h 1833421"/>
              <a:gd name="connsiteX9195" fmla="*/ 2220208 w 2746400"/>
              <a:gd name="connsiteY9195" fmla="*/ 1609078 h 1833421"/>
              <a:gd name="connsiteX9196" fmla="*/ 2201418 w 2746400"/>
              <a:gd name="connsiteY9196" fmla="*/ 1594651 h 1833421"/>
              <a:gd name="connsiteX9197" fmla="*/ 2195314 w 2746400"/>
              <a:gd name="connsiteY9197" fmla="*/ 1587744 h 1833421"/>
              <a:gd name="connsiteX9198" fmla="*/ 2196481 w 2746400"/>
              <a:gd name="connsiteY9198" fmla="*/ 1601539 h 1833421"/>
              <a:gd name="connsiteX9199" fmla="*/ 2188714 w 2746400"/>
              <a:gd name="connsiteY9199" fmla="*/ 1608983 h 1833421"/>
              <a:gd name="connsiteX9200" fmla="*/ 2185728 w 2746400"/>
              <a:gd name="connsiteY9200" fmla="*/ 1593063 h 1833421"/>
              <a:gd name="connsiteX9201" fmla="*/ 2166940 w 2746400"/>
              <a:gd name="connsiteY9201" fmla="*/ 1587534 h 1833421"/>
              <a:gd name="connsiteX9202" fmla="*/ 2163189 w 2746400"/>
              <a:gd name="connsiteY9202" fmla="*/ 1576972 h 1833421"/>
              <a:gd name="connsiteX9203" fmla="*/ 2166517 w 2746400"/>
              <a:gd name="connsiteY9203" fmla="*/ 1566851 h 1833421"/>
              <a:gd name="connsiteX9204" fmla="*/ 2160337 w 2746400"/>
              <a:gd name="connsiteY9204" fmla="*/ 1576551 h 1833421"/>
              <a:gd name="connsiteX9205" fmla="*/ 2157104 w 2746400"/>
              <a:gd name="connsiteY9205" fmla="*/ 1587171 h 1833421"/>
              <a:gd name="connsiteX9206" fmla="*/ 2183165 w 2746400"/>
              <a:gd name="connsiteY9206" fmla="*/ 1598478 h 1833421"/>
              <a:gd name="connsiteX9207" fmla="*/ 2183451 w 2746400"/>
              <a:gd name="connsiteY9207" fmla="*/ 1601329 h 1833421"/>
              <a:gd name="connsiteX9208" fmla="*/ 2181499 w 2746400"/>
              <a:gd name="connsiteY9208" fmla="*/ 1609997 h 1833421"/>
              <a:gd name="connsiteX9209" fmla="*/ 2191584 w 2746400"/>
              <a:gd name="connsiteY9209" fmla="*/ 1619162 h 1833421"/>
              <a:gd name="connsiteX9210" fmla="*/ 2203447 w 2746400"/>
              <a:gd name="connsiteY9210" fmla="*/ 1626337 h 1833421"/>
              <a:gd name="connsiteX9211" fmla="*/ 2220763 w 2746400"/>
              <a:gd name="connsiteY9211" fmla="*/ 1646351 h 1833421"/>
              <a:gd name="connsiteX9212" fmla="*/ 2198950 w 2746400"/>
              <a:gd name="connsiteY9212" fmla="*/ 1628862 h 1833421"/>
              <a:gd name="connsiteX9213" fmla="*/ 2197707 w 2746400"/>
              <a:gd name="connsiteY9213" fmla="*/ 1636783 h 1833421"/>
              <a:gd name="connsiteX9214" fmla="*/ 2191987 w 2746400"/>
              <a:gd name="connsiteY9214" fmla="*/ 1635043 h 1833421"/>
              <a:gd name="connsiteX9215" fmla="*/ 2191984 w 2746400"/>
              <a:gd name="connsiteY9215" fmla="*/ 1635024 h 1833421"/>
              <a:gd name="connsiteX9216" fmla="*/ 2191960 w 2746400"/>
              <a:gd name="connsiteY9216" fmla="*/ 1635012 h 1833421"/>
              <a:gd name="connsiteX9217" fmla="*/ 2182725 w 2746400"/>
              <a:gd name="connsiteY9217" fmla="*/ 1623180 h 1833421"/>
              <a:gd name="connsiteX9218" fmla="*/ 2176354 w 2746400"/>
              <a:gd name="connsiteY9218" fmla="*/ 1621629 h 1833421"/>
              <a:gd name="connsiteX9219" fmla="*/ 2170747 w 2746400"/>
              <a:gd name="connsiteY9219" fmla="*/ 1621745 h 1833421"/>
              <a:gd name="connsiteX9220" fmla="*/ 2176794 w 2746400"/>
              <a:gd name="connsiteY9220" fmla="*/ 1631178 h 1833421"/>
              <a:gd name="connsiteX9221" fmla="*/ 2186188 w 2746400"/>
              <a:gd name="connsiteY9221" fmla="*/ 1632135 h 1833421"/>
              <a:gd name="connsiteX9222" fmla="*/ 2191960 w 2746400"/>
              <a:gd name="connsiteY9222" fmla="*/ 1635012 h 1833421"/>
              <a:gd name="connsiteX9223" fmla="*/ 2191984 w 2746400"/>
              <a:gd name="connsiteY9223" fmla="*/ 1635042 h 1833421"/>
              <a:gd name="connsiteX9224" fmla="*/ 2191987 w 2746400"/>
              <a:gd name="connsiteY9224" fmla="*/ 1635043 h 1833421"/>
              <a:gd name="connsiteX9225" fmla="*/ 2194741 w 2746400"/>
              <a:gd name="connsiteY9225" fmla="*/ 1655878 h 1833421"/>
              <a:gd name="connsiteX9226" fmla="*/ 2176315 w 2746400"/>
              <a:gd name="connsiteY9226" fmla="*/ 1651440 h 1833421"/>
              <a:gd name="connsiteX9227" fmla="*/ 2179701 w 2746400"/>
              <a:gd name="connsiteY9227" fmla="*/ 1664910 h 1833421"/>
              <a:gd name="connsiteX9228" fmla="*/ 2178420 w 2746400"/>
              <a:gd name="connsiteY9228" fmla="*/ 1666862 h 1833421"/>
              <a:gd name="connsiteX9229" fmla="*/ 2154541 w 2746400"/>
              <a:gd name="connsiteY9229" fmla="*/ 1676907 h 1833421"/>
              <a:gd name="connsiteX9230" fmla="*/ 2143980 w 2746400"/>
              <a:gd name="connsiteY9230" fmla="*/ 1680676 h 1833421"/>
              <a:gd name="connsiteX9231" fmla="*/ 2128768 w 2746400"/>
              <a:gd name="connsiteY9231" fmla="*/ 1683986 h 1833421"/>
              <a:gd name="connsiteX9232" fmla="*/ 2120080 w 2746400"/>
              <a:gd name="connsiteY9232" fmla="*/ 1680331 h 1833421"/>
              <a:gd name="connsiteX9233" fmla="*/ 2124693 w 2746400"/>
              <a:gd name="connsiteY9233" fmla="*/ 1667493 h 1833421"/>
              <a:gd name="connsiteX9234" fmla="*/ 2120847 w 2746400"/>
              <a:gd name="connsiteY9234" fmla="*/ 1662327 h 1833421"/>
              <a:gd name="connsiteX9235" fmla="*/ 2117995 w 2746400"/>
              <a:gd name="connsiteY9235" fmla="*/ 1667149 h 1833421"/>
              <a:gd name="connsiteX9236" fmla="*/ 2117479 w 2746400"/>
              <a:gd name="connsiteY9236" fmla="*/ 1670478 h 1833421"/>
              <a:gd name="connsiteX9237" fmla="*/ 2107989 w 2746400"/>
              <a:gd name="connsiteY9237" fmla="*/ 1659285 h 1833421"/>
              <a:gd name="connsiteX9238" fmla="*/ 2113461 w 2746400"/>
              <a:gd name="connsiteY9238" fmla="*/ 1649221 h 1833421"/>
              <a:gd name="connsiteX9239" fmla="*/ 2114820 w 2746400"/>
              <a:gd name="connsiteY9239" fmla="*/ 1632918 h 1833421"/>
              <a:gd name="connsiteX9240" fmla="*/ 2115449 w 2746400"/>
              <a:gd name="connsiteY9240" fmla="*/ 1617873 h 1833421"/>
              <a:gd name="connsiteX9241" fmla="*/ 2115470 w 2746400"/>
              <a:gd name="connsiteY9241" fmla="*/ 1617861 h 1833421"/>
              <a:gd name="connsiteX9242" fmla="*/ 2115450 w 2746400"/>
              <a:gd name="connsiteY9242" fmla="*/ 1617852 h 1833421"/>
              <a:gd name="connsiteX9243" fmla="*/ 2115451 w 2746400"/>
              <a:gd name="connsiteY9243" fmla="*/ 1617822 h 1833421"/>
              <a:gd name="connsiteX9244" fmla="*/ 2113882 w 2746400"/>
              <a:gd name="connsiteY9244" fmla="*/ 1607127 h 1833421"/>
              <a:gd name="connsiteX9245" fmla="*/ 2108640 w 2746400"/>
              <a:gd name="connsiteY9245" fmla="*/ 1606590 h 1833421"/>
              <a:gd name="connsiteX9246" fmla="*/ 2103664 w 2746400"/>
              <a:gd name="connsiteY9246" fmla="*/ 1611087 h 1833421"/>
              <a:gd name="connsiteX9247" fmla="*/ 2091457 w 2746400"/>
              <a:gd name="connsiteY9247" fmla="*/ 1607164 h 1833421"/>
              <a:gd name="connsiteX9248" fmla="*/ 2089984 w 2746400"/>
              <a:gd name="connsiteY9248" fmla="*/ 1605558 h 1833421"/>
              <a:gd name="connsiteX9249" fmla="*/ 2095782 w 2746400"/>
              <a:gd name="connsiteY9249" fmla="*/ 1603261 h 1833421"/>
              <a:gd name="connsiteX9250" fmla="*/ 2081622 w 2746400"/>
              <a:gd name="connsiteY9250" fmla="*/ 1596240 h 1833421"/>
              <a:gd name="connsiteX9251" fmla="*/ 2093313 w 2746400"/>
              <a:gd name="connsiteY9251" fmla="*/ 1619526 h 1833421"/>
              <a:gd name="connsiteX9252" fmla="*/ 2097886 w 2746400"/>
              <a:gd name="connsiteY9252" fmla="*/ 1617957 h 1833421"/>
              <a:gd name="connsiteX9253" fmla="*/ 2102191 w 2746400"/>
              <a:gd name="connsiteY9253" fmla="*/ 1616005 h 1833421"/>
              <a:gd name="connsiteX9254" fmla="*/ 2109111 w 2746400"/>
              <a:gd name="connsiteY9254" fmla="*/ 1614931 h 1833421"/>
              <a:gd name="connsiteX9255" fmla="*/ 2115450 w 2746400"/>
              <a:gd name="connsiteY9255" fmla="*/ 1617852 h 1833421"/>
              <a:gd name="connsiteX9256" fmla="*/ 2115449 w 2746400"/>
              <a:gd name="connsiteY9256" fmla="*/ 1617873 h 1833421"/>
              <a:gd name="connsiteX9257" fmla="*/ 2110141 w 2746400"/>
              <a:gd name="connsiteY9257" fmla="*/ 1620981 h 1833421"/>
              <a:gd name="connsiteX9258" fmla="*/ 2109462 w 2746400"/>
              <a:gd name="connsiteY9258" fmla="*/ 1626528 h 1833421"/>
              <a:gd name="connsiteX9259" fmla="*/ 2094710 w 2746400"/>
              <a:gd name="connsiteY9259" fmla="*/ 1627848 h 1833421"/>
              <a:gd name="connsiteX9260" fmla="*/ 2093218 w 2746400"/>
              <a:gd name="connsiteY9260" fmla="*/ 1641682 h 1833421"/>
              <a:gd name="connsiteX9261" fmla="*/ 2107682 w 2746400"/>
              <a:gd name="connsiteY9261" fmla="*/ 1666230 h 1833421"/>
              <a:gd name="connsiteX9262" fmla="*/ 2110285 w 2746400"/>
              <a:gd name="connsiteY9262" fmla="*/ 1675605 h 1833421"/>
              <a:gd name="connsiteX9263" fmla="*/ 2111873 w 2746400"/>
              <a:gd name="connsiteY9263" fmla="*/ 1686627 h 1833421"/>
              <a:gd name="connsiteX9264" fmla="*/ 2112982 w 2746400"/>
              <a:gd name="connsiteY9264" fmla="*/ 1714485 h 1833421"/>
              <a:gd name="connsiteX9265" fmla="*/ 2099512 w 2746400"/>
              <a:gd name="connsiteY9265" fmla="*/ 1709721 h 1833421"/>
              <a:gd name="connsiteX9266" fmla="*/ 2089811 w 2746400"/>
              <a:gd name="connsiteY9266" fmla="*/ 1708592 h 1833421"/>
              <a:gd name="connsiteX9267" fmla="*/ 2082292 w 2746400"/>
              <a:gd name="connsiteY9267" fmla="*/ 1688214 h 1833421"/>
              <a:gd name="connsiteX9268" fmla="*/ 2087688 w 2746400"/>
              <a:gd name="connsiteY9268" fmla="*/ 1664374 h 1833421"/>
              <a:gd name="connsiteX9269" fmla="*/ 2090041 w 2746400"/>
              <a:gd name="connsiteY9269" fmla="*/ 1654406 h 1833421"/>
              <a:gd name="connsiteX9270" fmla="*/ 2080684 w 2746400"/>
              <a:gd name="connsiteY9270" fmla="*/ 1643710 h 1833421"/>
              <a:gd name="connsiteX9271" fmla="*/ 2077260 w 2746400"/>
              <a:gd name="connsiteY9271" fmla="*/ 1638257 h 1833421"/>
              <a:gd name="connsiteX9272" fmla="*/ 2073796 w 2746400"/>
              <a:gd name="connsiteY9272" fmla="*/ 1631464 h 1833421"/>
              <a:gd name="connsiteX9273" fmla="*/ 2060881 w 2746400"/>
              <a:gd name="connsiteY9273" fmla="*/ 1634163 h 1833421"/>
              <a:gd name="connsiteX9274" fmla="*/ 2059945 w 2746400"/>
              <a:gd name="connsiteY9274" fmla="*/ 1642764 h 1833421"/>
              <a:gd name="connsiteX9275" fmla="*/ 2059840 w 2746400"/>
              <a:gd name="connsiteY9275" fmla="*/ 1642758 h 1833421"/>
              <a:gd name="connsiteX9276" fmla="*/ 2059810 w 2746400"/>
              <a:gd name="connsiteY9276" fmla="*/ 1642715 h 1833421"/>
              <a:gd name="connsiteX9277" fmla="*/ 2059771 w 2746400"/>
              <a:gd name="connsiteY9277" fmla="*/ 1642754 h 1833421"/>
              <a:gd name="connsiteX9278" fmla="*/ 2059840 w 2746400"/>
              <a:gd name="connsiteY9278" fmla="*/ 1642758 h 1833421"/>
              <a:gd name="connsiteX9279" fmla="*/ 2059926 w 2746400"/>
              <a:gd name="connsiteY9279" fmla="*/ 1642878 h 1833421"/>
              <a:gd name="connsiteX9280" fmla="*/ 2056481 w 2746400"/>
              <a:gd name="connsiteY9280" fmla="*/ 1651612 h 1833421"/>
              <a:gd name="connsiteX9281" fmla="*/ 2051143 w 2746400"/>
              <a:gd name="connsiteY9281" fmla="*/ 1645451 h 1833421"/>
              <a:gd name="connsiteX9282" fmla="*/ 2049038 w 2746400"/>
              <a:gd name="connsiteY9282" fmla="*/ 1632000 h 1833421"/>
              <a:gd name="connsiteX9283" fmla="*/ 2047603 w 2746400"/>
              <a:gd name="connsiteY9283" fmla="*/ 1625820 h 1833421"/>
              <a:gd name="connsiteX9284" fmla="*/ 2051832 w 2746400"/>
              <a:gd name="connsiteY9284" fmla="*/ 1600928 h 1833421"/>
              <a:gd name="connsiteX9285" fmla="*/ 2050971 w 2746400"/>
              <a:gd name="connsiteY9285" fmla="*/ 1597177 h 1833421"/>
              <a:gd name="connsiteX9286" fmla="*/ 2046570 w 2746400"/>
              <a:gd name="connsiteY9286" fmla="*/ 1601922 h 1833421"/>
              <a:gd name="connsiteX9287" fmla="*/ 2040619 w 2746400"/>
              <a:gd name="connsiteY9287" fmla="*/ 1597809 h 1833421"/>
              <a:gd name="connsiteX9288" fmla="*/ 2039164 w 2746400"/>
              <a:gd name="connsiteY9288" fmla="*/ 1600162 h 1833421"/>
              <a:gd name="connsiteX9289" fmla="*/ 2038974 w 2746400"/>
              <a:gd name="connsiteY9289" fmla="*/ 1609384 h 1833421"/>
              <a:gd name="connsiteX9290" fmla="*/ 2041447 w 2746400"/>
              <a:gd name="connsiteY9290" fmla="*/ 1619508 h 1833421"/>
              <a:gd name="connsiteX9291" fmla="*/ 2038899 w 2746400"/>
              <a:gd name="connsiteY9291" fmla="*/ 1629354 h 1833421"/>
              <a:gd name="connsiteX9292" fmla="*/ 2038855 w 2746400"/>
              <a:gd name="connsiteY9292" fmla="*/ 1629392 h 1833421"/>
              <a:gd name="connsiteX9293" fmla="*/ 2038849 w 2746400"/>
              <a:gd name="connsiteY9293" fmla="*/ 1629390 h 1833421"/>
              <a:gd name="connsiteX9294" fmla="*/ 2038763 w 2746400"/>
              <a:gd name="connsiteY9294" fmla="*/ 1629322 h 1833421"/>
              <a:gd name="connsiteX9295" fmla="*/ 2038724 w 2746400"/>
              <a:gd name="connsiteY9295" fmla="*/ 1629361 h 1833421"/>
              <a:gd name="connsiteX9296" fmla="*/ 2038849 w 2746400"/>
              <a:gd name="connsiteY9296" fmla="*/ 1629390 h 1833421"/>
              <a:gd name="connsiteX9297" fmla="*/ 2038853 w 2746400"/>
              <a:gd name="connsiteY9297" fmla="*/ 1629394 h 1833421"/>
              <a:gd name="connsiteX9298" fmla="*/ 2034324 w 2746400"/>
              <a:gd name="connsiteY9298" fmla="*/ 1633320 h 1833421"/>
              <a:gd name="connsiteX9299" fmla="*/ 2045288 w 2746400"/>
              <a:gd name="connsiteY9299" fmla="*/ 1635885 h 1833421"/>
              <a:gd name="connsiteX9300" fmla="*/ 2042743 w 2746400"/>
              <a:gd name="connsiteY9300" fmla="*/ 1667282 h 1833421"/>
              <a:gd name="connsiteX9301" fmla="*/ 2031148 w 2746400"/>
              <a:gd name="connsiteY9301" fmla="*/ 1641796 h 1833421"/>
              <a:gd name="connsiteX9302" fmla="*/ 2032717 w 2746400"/>
              <a:gd name="connsiteY9302" fmla="*/ 1653679 h 1833421"/>
              <a:gd name="connsiteX9303" fmla="*/ 2030211 w 2746400"/>
              <a:gd name="connsiteY9303" fmla="*/ 1668105 h 1833421"/>
              <a:gd name="connsiteX9304" fmla="*/ 2027800 w 2746400"/>
              <a:gd name="connsiteY9304" fmla="*/ 1677825 h 1833421"/>
              <a:gd name="connsiteX9305" fmla="*/ 2029043 w 2746400"/>
              <a:gd name="connsiteY9305" fmla="*/ 1689936 h 1833421"/>
              <a:gd name="connsiteX9306" fmla="*/ 2014922 w 2746400"/>
              <a:gd name="connsiteY9306" fmla="*/ 1674534 h 1833421"/>
              <a:gd name="connsiteX9307" fmla="*/ 2015688 w 2746400"/>
              <a:gd name="connsiteY9307" fmla="*/ 1685900 h 1833421"/>
              <a:gd name="connsiteX9308" fmla="*/ 2010177 w 2746400"/>
              <a:gd name="connsiteY9308" fmla="*/ 1664451 h 1833421"/>
              <a:gd name="connsiteX9309" fmla="*/ 2004169 w 2746400"/>
              <a:gd name="connsiteY9309" fmla="*/ 1655955 h 1833421"/>
              <a:gd name="connsiteX9310" fmla="*/ 1998774 w 2746400"/>
              <a:gd name="connsiteY9310" fmla="*/ 1637970 h 1833421"/>
              <a:gd name="connsiteX9311" fmla="*/ 1997244 w 2746400"/>
              <a:gd name="connsiteY9311" fmla="*/ 1633722 h 1833421"/>
              <a:gd name="connsiteX9312" fmla="*/ 1993972 w 2746400"/>
              <a:gd name="connsiteY9312" fmla="*/ 1611279 h 1833421"/>
              <a:gd name="connsiteX9313" fmla="*/ 1983180 w 2746400"/>
              <a:gd name="connsiteY9313" fmla="*/ 1591724 h 1833421"/>
              <a:gd name="connsiteX9314" fmla="*/ 1979182 w 2746400"/>
              <a:gd name="connsiteY9314" fmla="*/ 1582405 h 1833421"/>
              <a:gd name="connsiteX9315" fmla="*/ 1975795 w 2746400"/>
              <a:gd name="connsiteY9315" fmla="*/ 1581507 h 1833421"/>
              <a:gd name="connsiteX9316" fmla="*/ 1975833 w 2746400"/>
              <a:gd name="connsiteY9316" fmla="*/ 1581468 h 1833421"/>
              <a:gd name="connsiteX9317" fmla="*/ 1957771 w 2746400"/>
              <a:gd name="connsiteY9317" fmla="*/ 1578464 h 1833421"/>
              <a:gd name="connsiteX9318" fmla="*/ 1942023 w 2746400"/>
              <a:gd name="connsiteY9318" fmla="*/ 1582195 h 1833421"/>
              <a:gd name="connsiteX9319" fmla="*/ 1924440 w 2746400"/>
              <a:gd name="connsiteY9319" fmla="*/ 1593963 h 1833421"/>
              <a:gd name="connsiteX9320" fmla="*/ 1915065 w 2746400"/>
              <a:gd name="connsiteY9320" fmla="*/ 1597923 h 1833421"/>
              <a:gd name="connsiteX9321" fmla="*/ 1900599 w 2746400"/>
              <a:gd name="connsiteY9321" fmla="*/ 1604792 h 1833421"/>
              <a:gd name="connsiteX9322" fmla="*/ 1893903 w 2746400"/>
              <a:gd name="connsiteY9322" fmla="*/ 1612541 h 1833421"/>
              <a:gd name="connsiteX9323" fmla="*/ 1893541 w 2746400"/>
              <a:gd name="connsiteY9323" fmla="*/ 1604445 h 1833421"/>
              <a:gd name="connsiteX9324" fmla="*/ 1893558 w 2746400"/>
              <a:gd name="connsiteY9324" fmla="*/ 1604448 h 1833421"/>
              <a:gd name="connsiteX9325" fmla="*/ 1893586 w 2746400"/>
              <a:gd name="connsiteY9325" fmla="*/ 1604436 h 1833421"/>
              <a:gd name="connsiteX9326" fmla="*/ 1896179 w 2746400"/>
              <a:gd name="connsiteY9326" fmla="*/ 1604869 h 1833421"/>
              <a:gd name="connsiteX9327" fmla="*/ 1895912 w 2746400"/>
              <a:gd name="connsiteY9327" fmla="*/ 1603395 h 1833421"/>
              <a:gd name="connsiteX9328" fmla="*/ 1893586 w 2746400"/>
              <a:gd name="connsiteY9328" fmla="*/ 1604436 h 1833421"/>
              <a:gd name="connsiteX9329" fmla="*/ 1893540 w 2746400"/>
              <a:gd name="connsiteY9329" fmla="*/ 1604428 h 1833421"/>
              <a:gd name="connsiteX9330" fmla="*/ 1893541 w 2746400"/>
              <a:gd name="connsiteY9330" fmla="*/ 1604445 h 1833421"/>
              <a:gd name="connsiteX9331" fmla="*/ 1884973 w 2746400"/>
              <a:gd name="connsiteY9331" fmla="*/ 1602822 h 1833421"/>
              <a:gd name="connsiteX9332" fmla="*/ 1880203 w 2746400"/>
              <a:gd name="connsiteY9332" fmla="*/ 1609059 h 1833421"/>
              <a:gd name="connsiteX9333" fmla="*/ 1874941 w 2746400"/>
              <a:gd name="connsiteY9333" fmla="*/ 1613766 h 1833421"/>
              <a:gd name="connsiteX9334" fmla="*/ 1866982 w 2746400"/>
              <a:gd name="connsiteY9334" fmla="*/ 1616943 h 1833421"/>
              <a:gd name="connsiteX9335" fmla="*/ 1872684 w 2746400"/>
              <a:gd name="connsiteY9335" fmla="*/ 1628633 h 1833421"/>
              <a:gd name="connsiteX9336" fmla="*/ 1882615 w 2746400"/>
              <a:gd name="connsiteY9336" fmla="*/ 1626891 h 1833421"/>
              <a:gd name="connsiteX9337" fmla="*/ 1877238 w 2746400"/>
              <a:gd name="connsiteY9337" fmla="*/ 1624002 h 1833421"/>
              <a:gd name="connsiteX9338" fmla="*/ 1885407 w 2746400"/>
              <a:gd name="connsiteY9338" fmla="*/ 1617324 h 1833421"/>
              <a:gd name="connsiteX9339" fmla="*/ 1890306 w 2746400"/>
              <a:gd name="connsiteY9339" fmla="*/ 1621668 h 1833421"/>
              <a:gd name="connsiteX9340" fmla="*/ 1896678 w 2746400"/>
              <a:gd name="connsiteY9340" fmla="*/ 1628518 h 1833421"/>
              <a:gd name="connsiteX9341" fmla="*/ 1901538 w 2746400"/>
              <a:gd name="connsiteY9341" fmla="*/ 1634334 h 1833421"/>
              <a:gd name="connsiteX9342" fmla="*/ 1895128 w 2746400"/>
              <a:gd name="connsiteY9342" fmla="*/ 1638774 h 1833421"/>
              <a:gd name="connsiteX9343" fmla="*/ 1888450 w 2746400"/>
              <a:gd name="connsiteY9343" fmla="*/ 1645968 h 1833421"/>
              <a:gd name="connsiteX9344" fmla="*/ 1873525 w 2746400"/>
              <a:gd name="connsiteY9344" fmla="*/ 1644763 h 1833421"/>
              <a:gd name="connsiteX9345" fmla="*/ 1885101 w 2746400"/>
              <a:gd name="connsiteY9345" fmla="*/ 1653143 h 1833421"/>
              <a:gd name="connsiteX9346" fmla="*/ 1878288 w 2746400"/>
              <a:gd name="connsiteY9346" fmla="*/ 1654174 h 1833421"/>
              <a:gd name="connsiteX9347" fmla="*/ 1878291 w 2746400"/>
              <a:gd name="connsiteY9347" fmla="*/ 1654158 h 1833421"/>
              <a:gd name="connsiteX9348" fmla="*/ 1877736 w 2746400"/>
              <a:gd name="connsiteY9348" fmla="*/ 1653832 h 1833421"/>
              <a:gd name="connsiteX9349" fmla="*/ 1878271 w 2746400"/>
              <a:gd name="connsiteY9349" fmla="*/ 1654176 h 1833421"/>
              <a:gd name="connsiteX9350" fmla="*/ 1878288 w 2746400"/>
              <a:gd name="connsiteY9350" fmla="*/ 1654174 h 1833421"/>
              <a:gd name="connsiteX9351" fmla="*/ 1876816 w 2746400"/>
              <a:gd name="connsiteY9351" fmla="*/ 1661236 h 1833421"/>
              <a:gd name="connsiteX9352" fmla="*/ 1887073 w 2746400"/>
              <a:gd name="connsiteY9352" fmla="*/ 1663647 h 1833421"/>
              <a:gd name="connsiteX9353" fmla="*/ 1883437 w 2746400"/>
              <a:gd name="connsiteY9353" fmla="*/ 1665560 h 1833421"/>
              <a:gd name="connsiteX9354" fmla="*/ 1862810 w 2746400"/>
              <a:gd name="connsiteY9354" fmla="*/ 1668985 h 1833421"/>
              <a:gd name="connsiteX9355" fmla="*/ 1853530 w 2746400"/>
              <a:gd name="connsiteY9355" fmla="*/ 1678533 h 1833421"/>
              <a:gd name="connsiteX9356" fmla="*/ 1851770 w 2746400"/>
              <a:gd name="connsiteY9356" fmla="*/ 1683585 h 1833421"/>
              <a:gd name="connsiteX9357" fmla="*/ 1841878 w 2746400"/>
              <a:gd name="connsiteY9357" fmla="*/ 1674726 h 1833421"/>
              <a:gd name="connsiteX9358" fmla="*/ 1832560 w 2746400"/>
              <a:gd name="connsiteY9358" fmla="*/ 1663724 h 1833421"/>
              <a:gd name="connsiteX9359" fmla="*/ 1828332 w 2746400"/>
              <a:gd name="connsiteY9359" fmla="*/ 1665714 h 1833421"/>
              <a:gd name="connsiteX9360" fmla="*/ 1826017 w 2746400"/>
              <a:gd name="connsiteY9360" fmla="*/ 1681632 h 1833421"/>
              <a:gd name="connsiteX9361" fmla="*/ 1835220 w 2746400"/>
              <a:gd name="connsiteY9361" fmla="*/ 1684962 h 1833421"/>
              <a:gd name="connsiteX9362" fmla="*/ 1860667 w 2746400"/>
              <a:gd name="connsiteY9362" fmla="*/ 1712973 h 1833421"/>
              <a:gd name="connsiteX9363" fmla="*/ 1853492 w 2746400"/>
              <a:gd name="connsiteY9363" fmla="*/ 1717852 h 1833421"/>
              <a:gd name="connsiteX9364" fmla="*/ 1857912 w 2746400"/>
              <a:gd name="connsiteY9364" fmla="*/ 1723727 h 1833421"/>
              <a:gd name="connsiteX9365" fmla="*/ 1857338 w 2746400"/>
              <a:gd name="connsiteY9365" fmla="*/ 1727860 h 1833421"/>
              <a:gd name="connsiteX9366" fmla="*/ 1854010 w 2746400"/>
              <a:gd name="connsiteY9366" fmla="*/ 1727668 h 1833421"/>
              <a:gd name="connsiteX9367" fmla="*/ 1840980 w 2746400"/>
              <a:gd name="connsiteY9367" fmla="*/ 1716991 h 1833421"/>
              <a:gd name="connsiteX9368" fmla="*/ 1826476 w 2746400"/>
              <a:gd name="connsiteY9368" fmla="*/ 1706545 h 1833421"/>
              <a:gd name="connsiteX9369" fmla="*/ 1831470 w 2746400"/>
              <a:gd name="connsiteY9369" fmla="*/ 1724243 h 1833421"/>
              <a:gd name="connsiteX9370" fmla="*/ 1826686 w 2746400"/>
              <a:gd name="connsiteY9370" fmla="*/ 1727610 h 1833421"/>
              <a:gd name="connsiteX9371" fmla="*/ 1821253 w 2746400"/>
              <a:gd name="connsiteY9371" fmla="*/ 1723421 h 1833421"/>
              <a:gd name="connsiteX9372" fmla="*/ 1821942 w 2746400"/>
              <a:gd name="connsiteY9372" fmla="*/ 1720665 h 1833421"/>
              <a:gd name="connsiteX9373" fmla="*/ 1814422 w 2746400"/>
              <a:gd name="connsiteY9373" fmla="*/ 1709740 h 1833421"/>
              <a:gd name="connsiteX9374" fmla="*/ 1805640 w 2746400"/>
              <a:gd name="connsiteY9374" fmla="*/ 1707712 h 1833421"/>
              <a:gd name="connsiteX9375" fmla="*/ 1804777 w 2746400"/>
              <a:gd name="connsiteY9375" fmla="*/ 1709682 h 1833421"/>
              <a:gd name="connsiteX9376" fmla="*/ 1816794 w 2746400"/>
              <a:gd name="connsiteY9376" fmla="*/ 1717795 h 1833421"/>
              <a:gd name="connsiteX9377" fmla="*/ 1815169 w 2746400"/>
              <a:gd name="connsiteY9377" fmla="*/ 1721910 h 1833421"/>
              <a:gd name="connsiteX9378" fmla="*/ 1817081 w 2746400"/>
              <a:gd name="connsiteY9378" fmla="*/ 1731399 h 1833421"/>
              <a:gd name="connsiteX9379" fmla="*/ 1829767 w 2746400"/>
              <a:gd name="connsiteY9379" fmla="*/ 1738116 h 1833421"/>
              <a:gd name="connsiteX9380" fmla="*/ 1836100 w 2746400"/>
              <a:gd name="connsiteY9380" fmla="*/ 1743377 h 1833421"/>
              <a:gd name="connsiteX9381" fmla="*/ 1853627 w 2746400"/>
              <a:gd name="connsiteY9381" fmla="*/ 1765553 h 1833421"/>
              <a:gd name="connsiteX9382" fmla="*/ 1832254 w 2746400"/>
              <a:gd name="connsiteY9382" fmla="*/ 1743530 h 1833421"/>
              <a:gd name="connsiteX9383" fmla="*/ 1830838 w 2746400"/>
              <a:gd name="connsiteY9383" fmla="*/ 1745004 h 1833421"/>
              <a:gd name="connsiteX9384" fmla="*/ 1831432 w 2746400"/>
              <a:gd name="connsiteY9384" fmla="*/ 1753556 h 1833421"/>
              <a:gd name="connsiteX9385" fmla="*/ 1826591 w 2746400"/>
              <a:gd name="connsiteY9385" fmla="*/ 1755565 h 1833421"/>
              <a:gd name="connsiteX9386" fmla="*/ 1826591 w 2746400"/>
              <a:gd name="connsiteY9386" fmla="*/ 1755546 h 1833421"/>
              <a:gd name="connsiteX9387" fmla="*/ 1824677 w 2746400"/>
              <a:gd name="connsiteY9387" fmla="*/ 1753632 h 1833421"/>
              <a:gd name="connsiteX9388" fmla="*/ 1824656 w 2746400"/>
              <a:gd name="connsiteY9388" fmla="*/ 1753620 h 1833421"/>
              <a:gd name="connsiteX9389" fmla="*/ 1817120 w 2746400"/>
              <a:gd name="connsiteY9389" fmla="*/ 1742475 h 1833421"/>
              <a:gd name="connsiteX9390" fmla="*/ 1803247 w 2746400"/>
              <a:gd name="connsiteY9390" fmla="*/ 1738746 h 1833421"/>
              <a:gd name="connsiteX9391" fmla="*/ 1809103 w 2746400"/>
              <a:gd name="connsiteY9391" fmla="*/ 1748735 h 1833421"/>
              <a:gd name="connsiteX9392" fmla="*/ 1817311 w 2746400"/>
              <a:gd name="connsiteY9392" fmla="*/ 1749327 h 1833421"/>
              <a:gd name="connsiteX9393" fmla="*/ 1824656 w 2746400"/>
              <a:gd name="connsiteY9393" fmla="*/ 1753620 h 1833421"/>
              <a:gd name="connsiteX9394" fmla="*/ 1824677 w 2746400"/>
              <a:gd name="connsiteY9394" fmla="*/ 1753651 h 1833421"/>
              <a:gd name="connsiteX9395" fmla="*/ 1826591 w 2746400"/>
              <a:gd name="connsiteY9395" fmla="*/ 1755565 h 1833421"/>
              <a:gd name="connsiteX9396" fmla="*/ 1826591 w 2746400"/>
              <a:gd name="connsiteY9396" fmla="*/ 1771944 h 1833421"/>
              <a:gd name="connsiteX9397" fmla="*/ 1809082 w 2746400"/>
              <a:gd name="connsiteY9397" fmla="*/ 1769953 h 1833421"/>
              <a:gd name="connsiteX9398" fmla="*/ 1813810 w 2746400"/>
              <a:gd name="connsiteY9398" fmla="*/ 1783845 h 1833421"/>
              <a:gd name="connsiteX9399" fmla="*/ 1807954 w 2746400"/>
              <a:gd name="connsiteY9399" fmla="*/ 1786159 h 1833421"/>
              <a:gd name="connsiteX9400" fmla="*/ 1789683 w 2746400"/>
              <a:gd name="connsiteY9400" fmla="*/ 1793526 h 1833421"/>
              <a:gd name="connsiteX9401" fmla="*/ 1770988 w 2746400"/>
              <a:gd name="connsiteY9401" fmla="*/ 1798310 h 1833421"/>
              <a:gd name="connsiteX9402" fmla="*/ 1763564 w 2746400"/>
              <a:gd name="connsiteY9402" fmla="*/ 1800682 h 1833421"/>
              <a:gd name="connsiteX9403" fmla="*/ 1753176 w 2746400"/>
              <a:gd name="connsiteY9403" fmla="*/ 1798692 h 1833421"/>
              <a:gd name="connsiteX9404" fmla="*/ 1751549 w 2746400"/>
              <a:gd name="connsiteY9404" fmla="*/ 1780974 h 1833421"/>
              <a:gd name="connsiteX9405" fmla="*/ 1750574 w 2746400"/>
              <a:gd name="connsiteY9405" fmla="*/ 1787365 h 1833421"/>
              <a:gd name="connsiteX9406" fmla="*/ 1747799 w 2746400"/>
              <a:gd name="connsiteY9406" fmla="*/ 1786428 h 1833421"/>
              <a:gd name="connsiteX9407" fmla="*/ 1745637 w 2746400"/>
              <a:gd name="connsiteY9407" fmla="*/ 1767638 h 1833421"/>
              <a:gd name="connsiteX9408" fmla="*/ 1746861 w 2746400"/>
              <a:gd name="connsiteY9408" fmla="*/ 1748772 h 1833421"/>
              <a:gd name="connsiteX9409" fmla="*/ 1747531 w 2746400"/>
              <a:gd name="connsiteY9409" fmla="*/ 1738039 h 1833421"/>
              <a:gd name="connsiteX9410" fmla="*/ 1741159 w 2746400"/>
              <a:gd name="connsiteY9410" fmla="*/ 1724569 h 1833421"/>
              <a:gd name="connsiteX9411" fmla="*/ 1739782 w 2746400"/>
              <a:gd name="connsiteY9411" fmla="*/ 1724626 h 1833421"/>
              <a:gd name="connsiteX9412" fmla="*/ 1735706 w 2746400"/>
              <a:gd name="connsiteY9412" fmla="*/ 1731858 h 1833421"/>
              <a:gd name="connsiteX9413" fmla="*/ 1730770 w 2746400"/>
              <a:gd name="connsiteY9413" fmla="*/ 1724435 h 1833421"/>
              <a:gd name="connsiteX9414" fmla="*/ 1726102 w 2746400"/>
              <a:gd name="connsiteY9414" fmla="*/ 1727362 h 1833421"/>
              <a:gd name="connsiteX9415" fmla="*/ 1725316 w 2746400"/>
              <a:gd name="connsiteY9415" fmla="*/ 1724588 h 1833421"/>
              <a:gd name="connsiteX9416" fmla="*/ 1718944 w 2746400"/>
              <a:gd name="connsiteY9416" fmla="*/ 1714466 h 1833421"/>
              <a:gd name="connsiteX9417" fmla="*/ 1715711 w 2746400"/>
              <a:gd name="connsiteY9417" fmla="*/ 1714658 h 1833421"/>
              <a:gd name="connsiteX9418" fmla="*/ 1727440 w 2746400"/>
              <a:gd name="connsiteY9418" fmla="*/ 1737445 h 1833421"/>
              <a:gd name="connsiteX9419" fmla="*/ 1739743 w 2746400"/>
              <a:gd name="connsiteY9419" fmla="*/ 1734098 h 1833421"/>
              <a:gd name="connsiteX9420" fmla="*/ 1743474 w 2746400"/>
              <a:gd name="connsiteY9420" fmla="*/ 1743492 h 1833421"/>
              <a:gd name="connsiteX9421" fmla="*/ 1723059 w 2746400"/>
              <a:gd name="connsiteY9421" fmla="*/ 1752810 h 1833421"/>
              <a:gd name="connsiteX9422" fmla="*/ 1740834 w 2746400"/>
              <a:gd name="connsiteY9422" fmla="*/ 1783692 h 1833421"/>
              <a:gd name="connsiteX9423" fmla="*/ 1743762 w 2746400"/>
              <a:gd name="connsiteY9423" fmla="*/ 1789278 h 1833421"/>
              <a:gd name="connsiteX9424" fmla="*/ 1746650 w 2746400"/>
              <a:gd name="connsiteY9424" fmla="*/ 1807590 h 1833421"/>
              <a:gd name="connsiteX9425" fmla="*/ 1745062 w 2746400"/>
              <a:gd name="connsiteY9425" fmla="*/ 1831793 h 1833421"/>
              <a:gd name="connsiteX9426" fmla="*/ 1734385 w 2746400"/>
              <a:gd name="connsiteY9426" fmla="*/ 1828349 h 1833421"/>
              <a:gd name="connsiteX9427" fmla="*/ 1723135 w 2746400"/>
              <a:gd name="connsiteY9427" fmla="*/ 1828885 h 1833421"/>
              <a:gd name="connsiteX9428" fmla="*/ 1721547 w 2746400"/>
              <a:gd name="connsiteY9428" fmla="*/ 1820600 h 1833421"/>
              <a:gd name="connsiteX9429" fmla="*/ 1718697 w 2746400"/>
              <a:gd name="connsiteY9429" fmla="*/ 1807761 h 1833421"/>
              <a:gd name="connsiteX9430" fmla="*/ 1719155 w 2746400"/>
              <a:gd name="connsiteY9430" fmla="*/ 1799955 h 1833421"/>
              <a:gd name="connsiteX9431" fmla="*/ 1721030 w 2746400"/>
              <a:gd name="connsiteY9431" fmla="*/ 1782620 h 1833421"/>
              <a:gd name="connsiteX9432" fmla="*/ 1724896 w 2746400"/>
              <a:gd name="connsiteY9432" fmla="*/ 1774010 h 1833421"/>
              <a:gd name="connsiteX9433" fmla="*/ 1716246 w 2746400"/>
              <a:gd name="connsiteY9433" fmla="*/ 1763430 h 1833421"/>
              <a:gd name="connsiteX9434" fmla="*/ 1707848 w 2746400"/>
              <a:gd name="connsiteY9434" fmla="*/ 1749768 h 1833421"/>
              <a:gd name="connsiteX9435" fmla="*/ 1698816 w 2746400"/>
              <a:gd name="connsiteY9435" fmla="*/ 1734690 h 1833421"/>
              <a:gd name="connsiteX9436" fmla="*/ 1693977 w 2746400"/>
              <a:gd name="connsiteY9436" fmla="*/ 1751566 h 1833421"/>
              <a:gd name="connsiteX9437" fmla="*/ 1693785 w 2746400"/>
              <a:gd name="connsiteY9437" fmla="*/ 1756215 h 1833421"/>
              <a:gd name="connsiteX9438" fmla="*/ 1689058 w 2746400"/>
              <a:gd name="connsiteY9438" fmla="*/ 1769897 h 1833421"/>
              <a:gd name="connsiteX9439" fmla="*/ 1684140 w 2746400"/>
              <a:gd name="connsiteY9439" fmla="*/ 1762912 h 1833421"/>
              <a:gd name="connsiteX9440" fmla="*/ 1681578 w 2746400"/>
              <a:gd name="connsiteY9440" fmla="*/ 1748485 h 1833421"/>
              <a:gd name="connsiteX9441" fmla="*/ 1680621 w 2746400"/>
              <a:gd name="connsiteY9441" fmla="*/ 1743051 h 1833421"/>
              <a:gd name="connsiteX9442" fmla="*/ 1681099 w 2746400"/>
              <a:gd name="connsiteY9442" fmla="*/ 1721111 h 1833421"/>
              <a:gd name="connsiteX9443" fmla="*/ 1681137 w 2746400"/>
              <a:gd name="connsiteY9443" fmla="*/ 1721144 h 1833421"/>
              <a:gd name="connsiteX9444" fmla="*/ 1682687 w 2746400"/>
              <a:gd name="connsiteY9444" fmla="*/ 1714944 h 1833421"/>
              <a:gd name="connsiteX9445" fmla="*/ 1681099 w 2746400"/>
              <a:gd name="connsiteY9445" fmla="*/ 1721106 h 1833421"/>
              <a:gd name="connsiteX9446" fmla="*/ 1681099 w 2746400"/>
              <a:gd name="connsiteY9446" fmla="*/ 1721111 h 1833421"/>
              <a:gd name="connsiteX9447" fmla="*/ 1672738 w 2746400"/>
              <a:gd name="connsiteY9447" fmla="*/ 1714008 h 1833421"/>
              <a:gd name="connsiteX9448" fmla="*/ 1672986 w 2746400"/>
              <a:gd name="connsiteY9448" fmla="*/ 1730214 h 1833421"/>
              <a:gd name="connsiteX9449" fmla="*/ 1672011 w 2746400"/>
              <a:gd name="connsiteY9449" fmla="*/ 1743702 h 1833421"/>
              <a:gd name="connsiteX9450" fmla="*/ 1677501 w 2746400"/>
              <a:gd name="connsiteY9450" fmla="*/ 1750017 h 1833421"/>
              <a:gd name="connsiteX9451" fmla="*/ 1668700 w 2746400"/>
              <a:gd name="connsiteY9451" fmla="*/ 1748505 h 1833421"/>
              <a:gd name="connsiteX9452" fmla="*/ 1669408 w 2746400"/>
              <a:gd name="connsiteY9452" fmla="*/ 1751107 h 1833421"/>
              <a:gd name="connsiteX9453" fmla="*/ 1678478 w 2746400"/>
              <a:gd name="connsiteY9453" fmla="*/ 1759986 h 1833421"/>
              <a:gd name="connsiteX9454" fmla="*/ 1678650 w 2746400"/>
              <a:gd name="connsiteY9454" fmla="*/ 1779884 h 1833421"/>
              <a:gd name="connsiteX9455" fmla="*/ 1675110 w 2746400"/>
              <a:gd name="connsiteY9455" fmla="*/ 1783749 h 1833421"/>
              <a:gd name="connsiteX9456" fmla="*/ 1671532 w 2746400"/>
              <a:gd name="connsiteY9456" fmla="*/ 1779195 h 1833421"/>
              <a:gd name="connsiteX9457" fmla="*/ 1667151 w 2746400"/>
              <a:gd name="connsiteY9457" fmla="*/ 1756924 h 1833421"/>
              <a:gd name="connsiteX9458" fmla="*/ 1664739 w 2746400"/>
              <a:gd name="connsiteY9458" fmla="*/ 1769763 h 1833421"/>
              <a:gd name="connsiteX9459" fmla="*/ 1662022 w 2746400"/>
              <a:gd name="connsiteY9459" fmla="*/ 1786562 h 1833421"/>
              <a:gd name="connsiteX9460" fmla="*/ 1660740 w 2746400"/>
              <a:gd name="connsiteY9460" fmla="*/ 1799324 h 1833421"/>
              <a:gd name="connsiteX9461" fmla="*/ 1662022 w 2746400"/>
              <a:gd name="connsiteY9461" fmla="*/ 1807263 h 1833421"/>
              <a:gd name="connsiteX9462" fmla="*/ 1659956 w 2746400"/>
              <a:gd name="connsiteY9462" fmla="*/ 1808010 h 1833421"/>
              <a:gd name="connsiteX9463" fmla="*/ 1651269 w 2746400"/>
              <a:gd name="connsiteY9463" fmla="*/ 1792608 h 1833421"/>
              <a:gd name="connsiteX9464" fmla="*/ 1649299 w 2746400"/>
              <a:gd name="connsiteY9464" fmla="*/ 1793163 h 1833421"/>
              <a:gd name="connsiteX9465" fmla="*/ 1649776 w 2746400"/>
              <a:gd name="connsiteY9465" fmla="*/ 1803552 h 1833421"/>
              <a:gd name="connsiteX9466" fmla="*/ 1642180 w 2746400"/>
              <a:gd name="connsiteY9466" fmla="*/ 1784514 h 1833421"/>
              <a:gd name="connsiteX9467" fmla="*/ 1637359 w 2746400"/>
              <a:gd name="connsiteY9467" fmla="*/ 1775177 h 1833421"/>
              <a:gd name="connsiteX9468" fmla="*/ 1631217 w 2746400"/>
              <a:gd name="connsiteY9468" fmla="*/ 1754417 h 1833421"/>
              <a:gd name="connsiteX9469" fmla="*/ 1630165 w 2746400"/>
              <a:gd name="connsiteY9469" fmla="*/ 1751834 h 1833421"/>
              <a:gd name="connsiteX9470" fmla="*/ 1615030 w 2746400"/>
              <a:gd name="connsiteY9470" fmla="*/ 1707884 h 1833421"/>
              <a:gd name="connsiteX9471" fmla="*/ 1610686 w 2746400"/>
              <a:gd name="connsiteY9471" fmla="*/ 1698509 h 1833421"/>
              <a:gd name="connsiteX9472" fmla="*/ 1598862 w 2746400"/>
              <a:gd name="connsiteY9472" fmla="*/ 1690971 h 1833421"/>
              <a:gd name="connsiteX9473" fmla="*/ 1589697 w 2746400"/>
              <a:gd name="connsiteY9473" fmla="*/ 1684389 h 1833421"/>
              <a:gd name="connsiteX9474" fmla="*/ 1570851 w 2746400"/>
              <a:gd name="connsiteY9474" fmla="*/ 1670172 h 1833421"/>
              <a:gd name="connsiteX9475" fmla="*/ 1568823 w 2746400"/>
              <a:gd name="connsiteY9475" fmla="*/ 1661007 h 1833421"/>
              <a:gd name="connsiteX9476" fmla="*/ 1567158 w 2746400"/>
              <a:gd name="connsiteY9476" fmla="*/ 1659630 h 1833421"/>
              <a:gd name="connsiteX9477" fmla="*/ 1546034 w 2746400"/>
              <a:gd name="connsiteY9477" fmla="*/ 1645987 h 1833421"/>
              <a:gd name="connsiteX9478" fmla="*/ 1547223 w 2746400"/>
              <a:gd name="connsiteY9478" fmla="*/ 1640841 h 1833421"/>
              <a:gd name="connsiteX9479" fmla="*/ 1550971 w 2746400"/>
              <a:gd name="connsiteY9479" fmla="*/ 1642715 h 1833421"/>
              <a:gd name="connsiteX9480" fmla="*/ 1552884 w 2746400"/>
              <a:gd name="connsiteY9480" fmla="*/ 1644629 h 1833421"/>
              <a:gd name="connsiteX9481" fmla="*/ 1553003 w 2746400"/>
              <a:gd name="connsiteY9481" fmla="*/ 1644606 h 1833421"/>
              <a:gd name="connsiteX9482" fmla="*/ 1558777 w 2746400"/>
              <a:gd name="connsiteY9482" fmla="*/ 1648818 h 1833421"/>
              <a:gd name="connsiteX9483" fmla="*/ 1575022 w 2746400"/>
              <a:gd name="connsiteY9483" fmla="*/ 1656186 h 1833421"/>
              <a:gd name="connsiteX9484" fmla="*/ 1589679 w 2746400"/>
              <a:gd name="connsiteY9484" fmla="*/ 1670517 h 1833421"/>
              <a:gd name="connsiteX9485" fmla="*/ 1591650 w 2746400"/>
              <a:gd name="connsiteY9485" fmla="*/ 1672524 h 1833421"/>
              <a:gd name="connsiteX9486" fmla="*/ 1598423 w 2746400"/>
              <a:gd name="connsiteY9486" fmla="*/ 1674018 h 1833421"/>
              <a:gd name="connsiteX9487" fmla="*/ 1599646 w 2746400"/>
              <a:gd name="connsiteY9487" fmla="*/ 1666307 h 1833421"/>
              <a:gd name="connsiteX9488" fmla="*/ 1595743 w 2746400"/>
              <a:gd name="connsiteY9488" fmla="*/ 1659936 h 1833421"/>
              <a:gd name="connsiteX9489" fmla="*/ 1599054 w 2746400"/>
              <a:gd name="connsiteY9489" fmla="*/ 1658883 h 1833421"/>
              <a:gd name="connsiteX9490" fmla="*/ 1612236 w 2746400"/>
              <a:gd name="connsiteY9490" fmla="*/ 1674744 h 1833421"/>
              <a:gd name="connsiteX9491" fmla="*/ 1615872 w 2746400"/>
              <a:gd name="connsiteY9491" fmla="*/ 1685766 h 1833421"/>
              <a:gd name="connsiteX9492" fmla="*/ 1610370 w 2746400"/>
              <a:gd name="connsiteY9492" fmla="*/ 1686737 h 1833421"/>
              <a:gd name="connsiteX9493" fmla="*/ 1610361 w 2746400"/>
              <a:gd name="connsiteY9493" fmla="*/ 1686722 h 1833421"/>
              <a:gd name="connsiteX9494" fmla="*/ 1608448 w 2746400"/>
              <a:gd name="connsiteY9494" fmla="*/ 1684809 h 1833421"/>
              <a:gd name="connsiteX9495" fmla="*/ 1608411 w 2746400"/>
              <a:gd name="connsiteY9495" fmla="*/ 1684733 h 1833421"/>
              <a:gd name="connsiteX9496" fmla="*/ 1608429 w 2746400"/>
              <a:gd name="connsiteY9496" fmla="*/ 1684828 h 1833421"/>
              <a:gd name="connsiteX9497" fmla="*/ 1610343 w 2746400"/>
              <a:gd name="connsiteY9497" fmla="*/ 1686742 h 1833421"/>
              <a:gd name="connsiteX9498" fmla="*/ 1610370 w 2746400"/>
              <a:gd name="connsiteY9498" fmla="*/ 1686737 h 1833421"/>
              <a:gd name="connsiteX9499" fmla="*/ 1618608 w 2746400"/>
              <a:gd name="connsiteY9499" fmla="*/ 1700288 h 1833421"/>
              <a:gd name="connsiteX9500" fmla="*/ 1630128 w 2746400"/>
              <a:gd name="connsiteY9500" fmla="*/ 1712916 h 1833421"/>
              <a:gd name="connsiteX9501" fmla="*/ 1644554 w 2746400"/>
              <a:gd name="connsiteY9501" fmla="*/ 1706296 h 1833421"/>
              <a:gd name="connsiteX9502" fmla="*/ 1644687 w 2746400"/>
              <a:gd name="connsiteY9502" fmla="*/ 1695963 h 1833421"/>
              <a:gd name="connsiteX9503" fmla="*/ 1647577 w 2746400"/>
              <a:gd name="connsiteY9503" fmla="*/ 1694721 h 1833421"/>
              <a:gd name="connsiteX9504" fmla="*/ 1634604 w 2746400"/>
              <a:gd name="connsiteY9504" fmla="*/ 1684560 h 1833421"/>
              <a:gd name="connsiteX9505" fmla="*/ 1632212 w 2746400"/>
              <a:gd name="connsiteY9505" fmla="*/ 1678801 h 1833421"/>
              <a:gd name="connsiteX9506" fmla="*/ 1625133 w 2746400"/>
              <a:gd name="connsiteY9506" fmla="*/ 1665771 h 1833421"/>
              <a:gd name="connsiteX9507" fmla="*/ 1605425 w 2746400"/>
              <a:gd name="connsiteY9507" fmla="*/ 1644666 h 1833421"/>
              <a:gd name="connsiteX9508" fmla="*/ 1606631 w 2746400"/>
              <a:gd name="connsiteY9508" fmla="*/ 1643060 h 1833421"/>
              <a:gd name="connsiteX9509" fmla="*/ 1628769 w 2746400"/>
              <a:gd name="connsiteY9509" fmla="*/ 1657161 h 1833421"/>
              <a:gd name="connsiteX9510" fmla="*/ 1632174 w 2746400"/>
              <a:gd name="connsiteY9510" fmla="*/ 1646925 h 1833421"/>
              <a:gd name="connsiteX9511" fmla="*/ 1625343 w 2746400"/>
              <a:gd name="connsiteY9511" fmla="*/ 1630776 h 1833421"/>
              <a:gd name="connsiteX9512" fmla="*/ 1617307 w 2746400"/>
              <a:gd name="connsiteY9512" fmla="*/ 1628670 h 1833421"/>
              <a:gd name="connsiteX9513" fmla="*/ 1604220 w 2746400"/>
              <a:gd name="connsiteY9513" fmla="*/ 1613038 h 1833421"/>
              <a:gd name="connsiteX9514" fmla="*/ 1606152 w 2746400"/>
              <a:gd name="connsiteY9514" fmla="*/ 1608447 h 1833421"/>
              <a:gd name="connsiteX9515" fmla="*/ 1612084 w 2746400"/>
              <a:gd name="connsiteY9515" fmla="*/ 1612140 h 1833421"/>
              <a:gd name="connsiteX9516" fmla="*/ 1621422 w 2746400"/>
              <a:gd name="connsiteY9516" fmla="*/ 1624328 h 1833421"/>
              <a:gd name="connsiteX9517" fmla="*/ 1634929 w 2746400"/>
              <a:gd name="connsiteY9517" fmla="*/ 1635425 h 1833421"/>
              <a:gd name="connsiteX9518" fmla="*/ 1633417 w 2746400"/>
              <a:gd name="connsiteY9518" fmla="*/ 1623160 h 1833421"/>
              <a:gd name="connsiteX9519" fmla="*/ 1619259 w 2746400"/>
              <a:gd name="connsiteY9519" fmla="*/ 1608791 h 1833421"/>
              <a:gd name="connsiteX9520" fmla="*/ 1627945 w 2746400"/>
              <a:gd name="connsiteY9520" fmla="*/ 1606686 h 1833421"/>
              <a:gd name="connsiteX9521" fmla="*/ 1620005 w 2746400"/>
              <a:gd name="connsiteY9521" fmla="*/ 1602132 h 1833421"/>
              <a:gd name="connsiteX9522" fmla="*/ 1614418 w 2746400"/>
              <a:gd name="connsiteY9522" fmla="*/ 1601711 h 1833421"/>
              <a:gd name="connsiteX9523" fmla="*/ 1578983 w 2746400"/>
              <a:gd name="connsiteY9523" fmla="*/ 1592318 h 1833421"/>
              <a:gd name="connsiteX9524" fmla="*/ 1576093 w 2746400"/>
              <a:gd name="connsiteY9524" fmla="*/ 1591341 h 1833421"/>
              <a:gd name="connsiteX9525" fmla="*/ 1590348 w 2746400"/>
              <a:gd name="connsiteY9525" fmla="*/ 1581411 h 1833421"/>
              <a:gd name="connsiteX9526" fmla="*/ 1613271 w 2746400"/>
              <a:gd name="connsiteY9526" fmla="*/ 1581488 h 1833421"/>
              <a:gd name="connsiteX9527" fmla="*/ 1620560 w 2746400"/>
              <a:gd name="connsiteY9527" fmla="*/ 1574370 h 1833421"/>
              <a:gd name="connsiteX9528" fmla="*/ 1601445 w 2746400"/>
              <a:gd name="connsiteY9528" fmla="*/ 1575996 h 1833421"/>
              <a:gd name="connsiteX9529" fmla="*/ 1563982 w 2746400"/>
              <a:gd name="connsiteY9529" fmla="*/ 1562794 h 1833421"/>
              <a:gd name="connsiteX9530" fmla="*/ 1556941 w 2746400"/>
              <a:gd name="connsiteY9530" fmla="*/ 1572437 h 1833421"/>
              <a:gd name="connsiteX9531" fmla="*/ 1557667 w 2746400"/>
              <a:gd name="connsiteY9531" fmla="*/ 1576647 h 1833421"/>
              <a:gd name="connsiteX9532" fmla="*/ 1550952 w 2746400"/>
              <a:gd name="connsiteY9532" fmla="*/ 1572534 h 1833421"/>
              <a:gd name="connsiteX9533" fmla="*/ 1546992 w 2746400"/>
              <a:gd name="connsiteY9533" fmla="*/ 1566754 h 1833421"/>
              <a:gd name="connsiteX9534" fmla="*/ 1518845 w 2746400"/>
              <a:gd name="connsiteY9534" fmla="*/ 1563540 h 1833421"/>
              <a:gd name="connsiteX9535" fmla="*/ 1529772 w 2746400"/>
              <a:gd name="connsiteY9535" fmla="*/ 1581794 h 1833421"/>
              <a:gd name="connsiteX9536" fmla="*/ 1522787 w 2746400"/>
              <a:gd name="connsiteY9536" fmla="*/ 1579536 h 1833421"/>
              <a:gd name="connsiteX9537" fmla="*/ 1516090 w 2746400"/>
              <a:gd name="connsiteY9537" fmla="*/ 1571175 h 1833421"/>
              <a:gd name="connsiteX9538" fmla="*/ 1512913 w 2746400"/>
              <a:gd name="connsiteY9538" fmla="*/ 1566812 h 1833421"/>
              <a:gd name="connsiteX9539" fmla="*/ 1509312 w 2746400"/>
              <a:gd name="connsiteY9539" fmla="*/ 1562715 h 1833421"/>
              <a:gd name="connsiteX9540" fmla="*/ 1503787 w 2746400"/>
              <a:gd name="connsiteY9540" fmla="*/ 1563885 h 1833421"/>
              <a:gd name="connsiteX9541" fmla="*/ 1505050 w 2746400"/>
              <a:gd name="connsiteY9541" fmla="*/ 1567884 h 1833421"/>
              <a:gd name="connsiteX9542" fmla="*/ 1519497 w 2746400"/>
              <a:gd name="connsiteY9542" fmla="*/ 1583171 h 1833421"/>
              <a:gd name="connsiteX9543" fmla="*/ 1542132 w 2746400"/>
              <a:gd name="connsiteY9543" fmla="*/ 1595475 h 1833421"/>
              <a:gd name="connsiteX9544" fmla="*/ 1554780 w 2746400"/>
              <a:gd name="connsiteY9544" fmla="*/ 1603931 h 1833421"/>
              <a:gd name="connsiteX9545" fmla="*/ 1539299 w 2746400"/>
              <a:gd name="connsiteY9545" fmla="*/ 1604562 h 1833421"/>
              <a:gd name="connsiteX9546" fmla="*/ 1546914 w 2746400"/>
              <a:gd name="connsiteY9546" fmla="*/ 1613747 h 1833421"/>
              <a:gd name="connsiteX9547" fmla="*/ 1536046 w 2746400"/>
              <a:gd name="connsiteY9547" fmla="*/ 1609538 h 1833421"/>
              <a:gd name="connsiteX9548" fmla="*/ 1524471 w 2746400"/>
              <a:gd name="connsiteY9548" fmla="*/ 1601348 h 1833421"/>
              <a:gd name="connsiteX9549" fmla="*/ 1546801 w 2746400"/>
              <a:gd name="connsiteY9549" fmla="*/ 1627581 h 1833421"/>
              <a:gd name="connsiteX9550" fmla="*/ 1558530 w 2746400"/>
              <a:gd name="connsiteY9550" fmla="*/ 1636865 h 1833421"/>
              <a:gd name="connsiteX9551" fmla="*/ 1558548 w 2746400"/>
              <a:gd name="connsiteY9551" fmla="*/ 1637014 h 1833421"/>
              <a:gd name="connsiteX9552" fmla="*/ 1560460 w 2746400"/>
              <a:gd name="connsiteY9552" fmla="*/ 1638927 h 1833421"/>
              <a:gd name="connsiteX9553" fmla="*/ 1560519 w 2746400"/>
              <a:gd name="connsiteY9553" fmla="*/ 1638941 h 1833421"/>
              <a:gd name="connsiteX9554" fmla="*/ 1558105 w 2746400"/>
              <a:gd name="connsiteY9554" fmla="*/ 1643601 h 1833421"/>
              <a:gd name="connsiteX9555" fmla="*/ 1553003 w 2746400"/>
              <a:gd name="connsiteY9555" fmla="*/ 1644606 h 1833421"/>
              <a:gd name="connsiteX9556" fmla="*/ 1552981 w 2746400"/>
              <a:gd name="connsiteY9556" fmla="*/ 1644590 h 1833421"/>
              <a:gd name="connsiteX9557" fmla="*/ 1551067 w 2746400"/>
              <a:gd name="connsiteY9557" fmla="*/ 1642677 h 1833421"/>
              <a:gd name="connsiteX9558" fmla="*/ 1547241 w 2746400"/>
              <a:gd name="connsiteY9558" fmla="*/ 1640763 h 1833421"/>
              <a:gd name="connsiteX9559" fmla="*/ 1547223 w 2746400"/>
              <a:gd name="connsiteY9559" fmla="*/ 1640841 h 1833421"/>
              <a:gd name="connsiteX9560" fmla="*/ 1547145 w 2746400"/>
              <a:gd name="connsiteY9560" fmla="*/ 1640802 h 1833421"/>
              <a:gd name="connsiteX9561" fmla="*/ 1535091 w 2746400"/>
              <a:gd name="connsiteY9561" fmla="*/ 1623601 h 1833421"/>
              <a:gd name="connsiteX9562" fmla="*/ 1531914 w 2746400"/>
              <a:gd name="connsiteY9562" fmla="*/ 1619009 h 1833421"/>
              <a:gd name="connsiteX9563" fmla="*/ 1515134 w 2746400"/>
              <a:gd name="connsiteY9563" fmla="*/ 1602400 h 1833421"/>
              <a:gd name="connsiteX9564" fmla="*/ 1491695 w 2746400"/>
              <a:gd name="connsiteY9564" fmla="*/ 1600755 h 1833421"/>
              <a:gd name="connsiteX9565" fmla="*/ 1460985 w 2746400"/>
              <a:gd name="connsiteY9565" fmla="*/ 1600717 h 1833421"/>
              <a:gd name="connsiteX9566" fmla="*/ 1463587 w 2746400"/>
              <a:gd name="connsiteY9566" fmla="*/ 1605520 h 1833421"/>
              <a:gd name="connsiteX9567" fmla="*/ 1455781 w 2746400"/>
              <a:gd name="connsiteY9567" fmla="*/ 1607145 h 1833421"/>
              <a:gd name="connsiteX9568" fmla="*/ 1455819 w 2746400"/>
              <a:gd name="connsiteY9568" fmla="*/ 1608159 h 1833421"/>
              <a:gd name="connsiteX9569" fmla="*/ 1473672 w 2746400"/>
              <a:gd name="connsiteY9569" fmla="*/ 1608159 h 1833421"/>
              <a:gd name="connsiteX9570" fmla="*/ 1411526 w 2746400"/>
              <a:gd name="connsiteY9570" fmla="*/ 1608294 h 1833421"/>
              <a:gd name="connsiteX9571" fmla="*/ 1431999 w 2746400"/>
              <a:gd name="connsiteY9571" fmla="*/ 1601234 h 1833421"/>
              <a:gd name="connsiteX9572" fmla="*/ 1409574 w 2746400"/>
              <a:gd name="connsiteY9572" fmla="*/ 1598076 h 1833421"/>
              <a:gd name="connsiteX9573" fmla="*/ 1397672 w 2746400"/>
              <a:gd name="connsiteY9573" fmla="*/ 1598688 h 1833421"/>
              <a:gd name="connsiteX9574" fmla="*/ 1387359 w 2746400"/>
              <a:gd name="connsiteY9574" fmla="*/ 1592566 h 1833421"/>
              <a:gd name="connsiteX9575" fmla="*/ 1384624 w 2746400"/>
              <a:gd name="connsiteY9575" fmla="*/ 1598823 h 1833421"/>
              <a:gd name="connsiteX9576" fmla="*/ 1365318 w 2746400"/>
              <a:gd name="connsiteY9576" fmla="*/ 1599817 h 1833421"/>
              <a:gd name="connsiteX9577" fmla="*/ 1367327 w 2746400"/>
              <a:gd name="connsiteY9577" fmla="*/ 1607356 h 1833421"/>
              <a:gd name="connsiteX9578" fmla="*/ 1357875 w 2746400"/>
              <a:gd name="connsiteY9578" fmla="*/ 1607356 h 1833421"/>
              <a:gd name="connsiteX9579" fmla="*/ 1353646 w 2746400"/>
              <a:gd name="connsiteY9579" fmla="*/ 1597368 h 1833421"/>
              <a:gd name="connsiteX9580" fmla="*/ 1342893 w 2746400"/>
              <a:gd name="connsiteY9580" fmla="*/ 1606131 h 1833421"/>
              <a:gd name="connsiteX9581" fmla="*/ 1325253 w 2746400"/>
              <a:gd name="connsiteY9581" fmla="*/ 1599989 h 1833421"/>
              <a:gd name="connsiteX9582" fmla="*/ 1333575 w 2746400"/>
              <a:gd name="connsiteY9582" fmla="*/ 1604122 h 1833421"/>
              <a:gd name="connsiteX9583" fmla="*/ 1292399 w 2746400"/>
              <a:gd name="connsiteY9583" fmla="*/ 1602783 h 1833421"/>
              <a:gd name="connsiteX9584" fmla="*/ 1251645 w 2746400"/>
              <a:gd name="connsiteY9584" fmla="*/ 1599072 h 1833421"/>
              <a:gd name="connsiteX9585" fmla="*/ 1210469 w 2746400"/>
              <a:gd name="connsiteY9585" fmla="*/ 1593006 h 1833421"/>
              <a:gd name="connsiteX9586" fmla="*/ 1210508 w 2746400"/>
              <a:gd name="connsiteY9586" fmla="*/ 1593045 h 1833421"/>
              <a:gd name="connsiteX9587" fmla="*/ 1210389 w 2746400"/>
              <a:gd name="connsiteY9587" fmla="*/ 1593003 h 1833421"/>
              <a:gd name="connsiteX9588" fmla="*/ 1210355 w 2746400"/>
              <a:gd name="connsiteY9588" fmla="*/ 1592968 h 1833421"/>
              <a:gd name="connsiteX9589" fmla="*/ 1210344 w 2746400"/>
              <a:gd name="connsiteY9589" fmla="*/ 1592988 h 1833421"/>
              <a:gd name="connsiteX9590" fmla="*/ 1197407 w 2746400"/>
              <a:gd name="connsiteY9590" fmla="*/ 1588464 h 1833421"/>
              <a:gd name="connsiteX9591" fmla="*/ 1183874 w 2746400"/>
              <a:gd name="connsiteY9591" fmla="*/ 1585333 h 1833421"/>
              <a:gd name="connsiteX9592" fmla="*/ 1180564 w 2746400"/>
              <a:gd name="connsiteY9592" fmla="*/ 1586481 h 1833421"/>
              <a:gd name="connsiteX9593" fmla="*/ 1169485 w 2746400"/>
              <a:gd name="connsiteY9593" fmla="*/ 1585659 h 1833421"/>
              <a:gd name="connsiteX9594" fmla="*/ 1168720 w 2746400"/>
              <a:gd name="connsiteY9594" fmla="*/ 1585143 h 1833421"/>
              <a:gd name="connsiteX9595" fmla="*/ 1143118 w 2746400"/>
              <a:gd name="connsiteY9595" fmla="*/ 1584261 h 1833421"/>
              <a:gd name="connsiteX9596" fmla="*/ 1141627 w 2746400"/>
              <a:gd name="connsiteY9596" fmla="*/ 1585372 h 1833421"/>
              <a:gd name="connsiteX9597" fmla="*/ 1141608 w 2746400"/>
              <a:gd name="connsiteY9597" fmla="*/ 1585352 h 1833421"/>
              <a:gd name="connsiteX9598" fmla="*/ 1141282 w 2746400"/>
              <a:gd name="connsiteY9598" fmla="*/ 1585907 h 1833421"/>
              <a:gd name="connsiteX9599" fmla="*/ 1141627 w 2746400"/>
              <a:gd name="connsiteY9599" fmla="*/ 1585372 h 1833421"/>
              <a:gd name="connsiteX9600" fmla="*/ 1144536 w 2746400"/>
              <a:gd name="connsiteY9600" fmla="*/ 1588395 h 1833421"/>
              <a:gd name="connsiteX9601" fmla="*/ 1113750 w 2746400"/>
              <a:gd name="connsiteY9601" fmla="*/ 1585926 h 1833421"/>
              <a:gd name="connsiteX9602" fmla="*/ 1106976 w 2746400"/>
              <a:gd name="connsiteY9602" fmla="*/ 1585352 h 1833421"/>
              <a:gd name="connsiteX9603" fmla="*/ 1102536 w 2746400"/>
              <a:gd name="connsiteY9603" fmla="*/ 1586022 h 1833421"/>
              <a:gd name="connsiteX9604" fmla="*/ 1068612 w 2746400"/>
              <a:gd name="connsiteY9604" fmla="*/ 1581144 h 1833421"/>
              <a:gd name="connsiteX9605" fmla="*/ 1052541 w 2746400"/>
              <a:gd name="connsiteY9605" fmla="*/ 1579822 h 1833421"/>
              <a:gd name="connsiteX9606" fmla="*/ 1024071 w 2746400"/>
              <a:gd name="connsiteY9606" fmla="*/ 1577737 h 1833421"/>
              <a:gd name="connsiteX9607" fmla="*/ 1012839 w 2746400"/>
              <a:gd name="connsiteY9607" fmla="*/ 1575901 h 1833421"/>
              <a:gd name="connsiteX9608" fmla="*/ 992940 w 2746400"/>
              <a:gd name="connsiteY9608" fmla="*/ 1574179 h 1833421"/>
              <a:gd name="connsiteX9609" fmla="*/ 978111 w 2746400"/>
              <a:gd name="connsiteY9609" fmla="*/ 1575920 h 1833421"/>
              <a:gd name="connsiteX9610" fmla="*/ 961426 w 2746400"/>
              <a:gd name="connsiteY9610" fmla="*/ 1575709 h 1833421"/>
              <a:gd name="connsiteX9611" fmla="*/ 946369 w 2746400"/>
              <a:gd name="connsiteY9611" fmla="*/ 1573739 h 1833421"/>
              <a:gd name="connsiteX9612" fmla="*/ 906073 w 2746400"/>
              <a:gd name="connsiteY9612" fmla="*/ 1567157 h 1833421"/>
              <a:gd name="connsiteX9613" fmla="*/ 863979 w 2746400"/>
              <a:gd name="connsiteY9613" fmla="*/ 1559178 h 1833421"/>
              <a:gd name="connsiteX9614" fmla="*/ 854489 w 2746400"/>
              <a:gd name="connsiteY9614" fmla="*/ 1559102 h 1833421"/>
              <a:gd name="connsiteX9615" fmla="*/ 860936 w 2746400"/>
              <a:gd name="connsiteY9615" fmla="*/ 1566009 h 1833421"/>
              <a:gd name="connsiteX9616" fmla="*/ 862486 w 2746400"/>
              <a:gd name="connsiteY9616" fmla="*/ 1566812 h 1833421"/>
              <a:gd name="connsiteX9617" fmla="*/ 878673 w 2746400"/>
              <a:gd name="connsiteY9617" fmla="*/ 1569759 h 1833421"/>
              <a:gd name="connsiteX9618" fmla="*/ 896468 w 2746400"/>
              <a:gd name="connsiteY9618" fmla="*/ 1572381 h 1833421"/>
              <a:gd name="connsiteX9619" fmla="*/ 902456 w 2746400"/>
              <a:gd name="connsiteY9619" fmla="*/ 1579612 h 1833421"/>
              <a:gd name="connsiteX9620" fmla="*/ 896716 w 2746400"/>
              <a:gd name="connsiteY9620" fmla="*/ 1579593 h 1833421"/>
              <a:gd name="connsiteX9621" fmla="*/ 896550 w 2746400"/>
              <a:gd name="connsiteY9621" fmla="*/ 1579583 h 1833421"/>
              <a:gd name="connsiteX9622" fmla="*/ 891570 w 2746400"/>
              <a:gd name="connsiteY9622" fmla="*/ 1577948 h 1833421"/>
              <a:gd name="connsiteX9623" fmla="*/ 891321 w 2746400"/>
              <a:gd name="connsiteY9623" fmla="*/ 1579269 h 1833421"/>
              <a:gd name="connsiteX9624" fmla="*/ 896550 w 2746400"/>
              <a:gd name="connsiteY9624" fmla="*/ 1579583 h 1833421"/>
              <a:gd name="connsiteX9625" fmla="*/ 896698 w 2746400"/>
              <a:gd name="connsiteY9625" fmla="*/ 1579632 h 1833421"/>
              <a:gd name="connsiteX9626" fmla="*/ 902456 w 2746400"/>
              <a:gd name="connsiteY9626" fmla="*/ 1579612 h 1833421"/>
              <a:gd name="connsiteX9627" fmla="*/ 920805 w 2746400"/>
              <a:gd name="connsiteY9627" fmla="*/ 1585639 h 1833421"/>
              <a:gd name="connsiteX9628" fmla="*/ 914358 w 2746400"/>
              <a:gd name="connsiteY9628" fmla="*/ 1589601 h 1833421"/>
              <a:gd name="connsiteX9629" fmla="*/ 858525 w 2746400"/>
              <a:gd name="connsiteY9629" fmla="*/ 1578618 h 1833421"/>
              <a:gd name="connsiteX9630" fmla="*/ 840120 w 2746400"/>
              <a:gd name="connsiteY9630" fmla="*/ 1581621 h 1833421"/>
              <a:gd name="connsiteX9631" fmla="*/ 841689 w 2746400"/>
              <a:gd name="connsiteY9631" fmla="*/ 1576417 h 1833421"/>
              <a:gd name="connsiteX9632" fmla="*/ 828258 w 2746400"/>
              <a:gd name="connsiteY9632" fmla="*/ 1580072 h 1833421"/>
              <a:gd name="connsiteX9633" fmla="*/ 830133 w 2746400"/>
              <a:gd name="connsiteY9633" fmla="*/ 1573203 h 1833421"/>
              <a:gd name="connsiteX9634" fmla="*/ 819780 w 2746400"/>
              <a:gd name="connsiteY9634" fmla="*/ 1570275 h 1833421"/>
              <a:gd name="connsiteX9635" fmla="*/ 808874 w 2746400"/>
              <a:gd name="connsiteY9635" fmla="*/ 1567788 h 1833421"/>
              <a:gd name="connsiteX9636" fmla="*/ 804684 w 2746400"/>
              <a:gd name="connsiteY9636" fmla="*/ 1568476 h 1833421"/>
              <a:gd name="connsiteX9637" fmla="*/ 794429 w 2746400"/>
              <a:gd name="connsiteY9637" fmla="*/ 1562852 h 1833421"/>
              <a:gd name="connsiteX9638" fmla="*/ 741562 w 2746400"/>
              <a:gd name="connsiteY9638" fmla="*/ 1548214 h 1833421"/>
              <a:gd name="connsiteX9639" fmla="*/ 731689 w 2746400"/>
              <a:gd name="connsiteY9639" fmla="*/ 1549113 h 1833421"/>
              <a:gd name="connsiteX9640" fmla="*/ 778164 w 2746400"/>
              <a:gd name="connsiteY9640" fmla="*/ 1574503 h 1833421"/>
              <a:gd name="connsiteX9641" fmla="*/ 767393 w 2746400"/>
              <a:gd name="connsiteY9641" fmla="*/ 1576914 h 1833421"/>
              <a:gd name="connsiteX9642" fmla="*/ 734579 w 2746400"/>
              <a:gd name="connsiteY9642" fmla="*/ 1570620 h 1833421"/>
              <a:gd name="connsiteX9643" fmla="*/ 766665 w 2746400"/>
              <a:gd name="connsiteY9643" fmla="*/ 1585046 h 1833421"/>
              <a:gd name="connsiteX9644" fmla="*/ 773650 w 2746400"/>
              <a:gd name="connsiteY9644" fmla="*/ 1584435 h 1833421"/>
              <a:gd name="connsiteX9645" fmla="*/ 778739 w 2746400"/>
              <a:gd name="connsiteY9645" fmla="*/ 1593695 h 1833421"/>
              <a:gd name="connsiteX9646" fmla="*/ 762111 w 2746400"/>
              <a:gd name="connsiteY9646" fmla="*/ 1591302 h 1833421"/>
              <a:gd name="connsiteX9647" fmla="*/ 744318 w 2746400"/>
              <a:gd name="connsiteY9647" fmla="*/ 1587208 h 1833421"/>
              <a:gd name="connsiteX9648" fmla="*/ 764198 w 2746400"/>
              <a:gd name="connsiteY9648" fmla="*/ 1603530 h 1833421"/>
              <a:gd name="connsiteX9649" fmla="*/ 751440 w 2746400"/>
              <a:gd name="connsiteY9649" fmla="*/ 1602600 h 1833421"/>
              <a:gd name="connsiteX9650" fmla="*/ 751358 w 2746400"/>
              <a:gd name="connsiteY9650" fmla="*/ 1602553 h 1833421"/>
              <a:gd name="connsiteX9651" fmla="*/ 751225 w 2746400"/>
              <a:gd name="connsiteY9651" fmla="*/ 1602516 h 1833421"/>
              <a:gd name="connsiteX9652" fmla="*/ 751339 w 2746400"/>
              <a:gd name="connsiteY9652" fmla="*/ 1602592 h 1833421"/>
              <a:gd name="connsiteX9653" fmla="*/ 751440 w 2746400"/>
              <a:gd name="connsiteY9653" fmla="*/ 1602600 h 1833421"/>
              <a:gd name="connsiteX9654" fmla="*/ 762413 w 2746400"/>
              <a:gd name="connsiteY9654" fmla="*/ 1608774 h 1833421"/>
              <a:gd name="connsiteX9655" fmla="*/ 774300 w 2746400"/>
              <a:gd name="connsiteY9655" fmla="*/ 1613288 h 1833421"/>
              <a:gd name="connsiteX9656" fmla="*/ 782049 w 2746400"/>
              <a:gd name="connsiteY9656" fmla="*/ 1615602 h 1833421"/>
              <a:gd name="connsiteX9657" fmla="*/ 792802 w 2746400"/>
              <a:gd name="connsiteY9657" fmla="*/ 1596087 h 1833421"/>
              <a:gd name="connsiteX9658" fmla="*/ 804896 w 2746400"/>
              <a:gd name="connsiteY9658" fmla="*/ 1583459 h 1833421"/>
              <a:gd name="connsiteX9659" fmla="*/ 808746 w 2746400"/>
              <a:gd name="connsiteY9659" fmla="*/ 1586955 h 1833421"/>
              <a:gd name="connsiteX9660" fmla="*/ 806884 w 2746400"/>
              <a:gd name="connsiteY9660" fmla="*/ 1591513 h 1833421"/>
              <a:gd name="connsiteX9661" fmla="*/ 799002 w 2746400"/>
              <a:gd name="connsiteY9661" fmla="*/ 1598306 h 1833421"/>
              <a:gd name="connsiteX9662" fmla="*/ 793931 w 2746400"/>
              <a:gd name="connsiteY9662" fmla="*/ 1605117 h 1833421"/>
              <a:gd name="connsiteX9663" fmla="*/ 794639 w 2746400"/>
              <a:gd name="connsiteY9663" fmla="*/ 1611756 h 1833421"/>
              <a:gd name="connsiteX9664" fmla="*/ 787407 w 2746400"/>
              <a:gd name="connsiteY9664" fmla="*/ 1611756 h 1833421"/>
              <a:gd name="connsiteX9665" fmla="*/ 792554 w 2746400"/>
              <a:gd name="connsiteY9665" fmla="*/ 1621956 h 1833421"/>
              <a:gd name="connsiteX9666" fmla="*/ 781169 w 2746400"/>
              <a:gd name="connsiteY9666" fmla="*/ 1623199 h 1833421"/>
              <a:gd name="connsiteX9667" fmla="*/ 792362 w 2746400"/>
              <a:gd name="connsiteY9667" fmla="*/ 1631694 h 1833421"/>
              <a:gd name="connsiteX9668" fmla="*/ 791826 w 2746400"/>
              <a:gd name="connsiteY9668" fmla="*/ 1633359 h 1833421"/>
              <a:gd name="connsiteX9669" fmla="*/ 812892 w 2746400"/>
              <a:gd name="connsiteY9669" fmla="*/ 1641069 h 1833421"/>
              <a:gd name="connsiteX9670" fmla="*/ 806388 w 2746400"/>
              <a:gd name="connsiteY9670" fmla="*/ 1642524 h 1833421"/>
              <a:gd name="connsiteX9671" fmla="*/ 748068 w 2746400"/>
              <a:gd name="connsiteY9671" fmla="*/ 1626222 h 1833421"/>
              <a:gd name="connsiteX9672" fmla="*/ 740778 w 2746400"/>
              <a:gd name="connsiteY9672" fmla="*/ 1624673 h 1833421"/>
              <a:gd name="connsiteX9673" fmla="*/ 720381 w 2746400"/>
              <a:gd name="connsiteY9673" fmla="*/ 1621745 h 1833421"/>
              <a:gd name="connsiteX9674" fmla="*/ 709358 w 2746400"/>
              <a:gd name="connsiteY9674" fmla="*/ 1619835 h 1833421"/>
              <a:gd name="connsiteX9675" fmla="*/ 709264 w 2746400"/>
              <a:gd name="connsiteY9675" fmla="*/ 1619774 h 1833421"/>
              <a:gd name="connsiteX9676" fmla="*/ 701324 w 2746400"/>
              <a:gd name="connsiteY9676" fmla="*/ 1615737 h 1833421"/>
              <a:gd name="connsiteX9677" fmla="*/ 709227 w 2746400"/>
              <a:gd name="connsiteY9677" fmla="*/ 1619812 h 1833421"/>
              <a:gd name="connsiteX9678" fmla="*/ 709358 w 2746400"/>
              <a:gd name="connsiteY9678" fmla="*/ 1619835 h 1833421"/>
              <a:gd name="connsiteX9679" fmla="*/ 720082 w 2746400"/>
              <a:gd name="connsiteY9679" fmla="*/ 1626827 h 1833421"/>
              <a:gd name="connsiteX9680" fmla="*/ 732193 w 2746400"/>
              <a:gd name="connsiteY9680" fmla="*/ 1631249 h 1833421"/>
              <a:gd name="connsiteX9681" fmla="*/ 732168 w 2746400"/>
              <a:gd name="connsiteY9681" fmla="*/ 1631292 h 1833421"/>
              <a:gd name="connsiteX9682" fmla="*/ 732302 w 2746400"/>
              <a:gd name="connsiteY9682" fmla="*/ 1631330 h 1833421"/>
              <a:gd name="connsiteX9683" fmla="*/ 732207 w 2746400"/>
              <a:gd name="connsiteY9683" fmla="*/ 1631254 h 1833421"/>
              <a:gd name="connsiteX9684" fmla="*/ 732193 w 2746400"/>
              <a:gd name="connsiteY9684" fmla="*/ 1631249 h 1833421"/>
              <a:gd name="connsiteX9685" fmla="*/ 734273 w 2746400"/>
              <a:gd name="connsiteY9685" fmla="*/ 1627657 h 1833421"/>
              <a:gd name="connsiteX9686" fmla="*/ 742537 w 2746400"/>
              <a:gd name="connsiteY9686" fmla="*/ 1630508 h 1833421"/>
              <a:gd name="connsiteX9687" fmla="*/ 739878 w 2746400"/>
              <a:gd name="connsiteY9687" fmla="*/ 1634698 h 1833421"/>
              <a:gd name="connsiteX9688" fmla="*/ 772712 w 2746400"/>
              <a:gd name="connsiteY9688" fmla="*/ 1648206 h 1833421"/>
              <a:gd name="connsiteX9689" fmla="*/ 772195 w 2746400"/>
              <a:gd name="connsiteY9689" fmla="*/ 1650579 h 1833421"/>
              <a:gd name="connsiteX9690" fmla="*/ 755925 w 2746400"/>
              <a:gd name="connsiteY9690" fmla="*/ 1646879 h 1833421"/>
              <a:gd name="connsiteX9691" fmla="*/ 739926 w 2746400"/>
              <a:gd name="connsiteY9691" fmla="*/ 1650351 h 1833421"/>
              <a:gd name="connsiteX9692" fmla="*/ 746039 w 2746400"/>
              <a:gd name="connsiteY9692" fmla="*/ 1643136 h 1833421"/>
              <a:gd name="connsiteX9693" fmla="*/ 736626 w 2746400"/>
              <a:gd name="connsiteY9693" fmla="*/ 1640074 h 1833421"/>
              <a:gd name="connsiteX9694" fmla="*/ 663957 w 2746400"/>
              <a:gd name="connsiteY9694" fmla="*/ 1604199 h 1833421"/>
              <a:gd name="connsiteX9695" fmla="*/ 660990 w 2746400"/>
              <a:gd name="connsiteY9695" fmla="*/ 1601845 h 1833421"/>
              <a:gd name="connsiteX9696" fmla="*/ 652362 w 2746400"/>
              <a:gd name="connsiteY9696" fmla="*/ 1598651 h 1833421"/>
              <a:gd name="connsiteX9697" fmla="*/ 645703 w 2746400"/>
              <a:gd name="connsiteY9697" fmla="*/ 1590729 h 1833421"/>
              <a:gd name="connsiteX9698" fmla="*/ 638503 w 2746400"/>
              <a:gd name="connsiteY9698" fmla="*/ 1594911 h 1833421"/>
              <a:gd name="connsiteX9699" fmla="*/ 638451 w 2746400"/>
              <a:gd name="connsiteY9699" fmla="*/ 1594862 h 1833421"/>
              <a:gd name="connsiteX9700" fmla="*/ 638439 w 2746400"/>
              <a:gd name="connsiteY9700" fmla="*/ 1594869 h 1833421"/>
              <a:gd name="connsiteX9701" fmla="*/ 630721 w 2746400"/>
              <a:gd name="connsiteY9701" fmla="*/ 1586979 h 1833421"/>
              <a:gd name="connsiteX9702" fmla="*/ 631869 w 2746400"/>
              <a:gd name="connsiteY9702" fmla="*/ 1585257 h 1833421"/>
              <a:gd name="connsiteX9703" fmla="*/ 639465 w 2746400"/>
              <a:gd name="connsiteY9703" fmla="*/ 1585659 h 1833421"/>
              <a:gd name="connsiteX9704" fmla="*/ 631465 w 2746400"/>
              <a:gd name="connsiteY9704" fmla="*/ 1578183 h 1833421"/>
              <a:gd name="connsiteX9705" fmla="*/ 620983 w 2746400"/>
              <a:gd name="connsiteY9705" fmla="*/ 1585773 h 1833421"/>
              <a:gd name="connsiteX9706" fmla="*/ 632100 w 2746400"/>
              <a:gd name="connsiteY9706" fmla="*/ 1598919 h 1833421"/>
              <a:gd name="connsiteX9707" fmla="*/ 638439 w 2746400"/>
              <a:gd name="connsiteY9707" fmla="*/ 1594869 h 1833421"/>
              <a:gd name="connsiteX9708" fmla="*/ 638489 w 2746400"/>
              <a:gd name="connsiteY9708" fmla="*/ 1594920 h 1833421"/>
              <a:gd name="connsiteX9709" fmla="*/ 638503 w 2746400"/>
              <a:gd name="connsiteY9709" fmla="*/ 1594911 h 1833421"/>
              <a:gd name="connsiteX9710" fmla="*/ 644499 w 2746400"/>
              <a:gd name="connsiteY9710" fmla="*/ 1600700 h 1833421"/>
              <a:gd name="connsiteX9711" fmla="*/ 642986 w 2746400"/>
              <a:gd name="connsiteY9711" fmla="*/ 1607586 h 1833421"/>
              <a:gd name="connsiteX9712" fmla="*/ 651738 w 2746400"/>
              <a:gd name="connsiteY9712" fmla="*/ 1617711 h 1833421"/>
              <a:gd name="connsiteX9713" fmla="*/ 651653 w 2746400"/>
              <a:gd name="connsiteY9713" fmla="*/ 1617785 h 1833421"/>
              <a:gd name="connsiteX9714" fmla="*/ 651826 w 2746400"/>
              <a:gd name="connsiteY9714" fmla="*/ 1617976 h 1833421"/>
              <a:gd name="connsiteX9715" fmla="*/ 653625 w 2746400"/>
              <a:gd name="connsiteY9715" fmla="*/ 1619775 h 1833421"/>
              <a:gd name="connsiteX9716" fmla="*/ 653625 w 2746400"/>
              <a:gd name="connsiteY9716" fmla="*/ 1619775 h 1833421"/>
              <a:gd name="connsiteX9717" fmla="*/ 653663 w 2746400"/>
              <a:gd name="connsiteY9717" fmla="*/ 1619812 h 1833421"/>
              <a:gd name="connsiteX9718" fmla="*/ 653625 w 2746400"/>
              <a:gd name="connsiteY9718" fmla="*/ 1619775 h 1833421"/>
              <a:gd name="connsiteX9719" fmla="*/ 653712 w 2746400"/>
              <a:gd name="connsiteY9719" fmla="*/ 1619689 h 1833421"/>
              <a:gd name="connsiteX9720" fmla="*/ 653745 w 2746400"/>
              <a:gd name="connsiteY9720" fmla="*/ 1619723 h 1833421"/>
              <a:gd name="connsiteX9721" fmla="*/ 656667 w 2746400"/>
              <a:gd name="connsiteY9721" fmla="*/ 1623256 h 1833421"/>
              <a:gd name="connsiteX9722" fmla="*/ 655996 w 2746400"/>
              <a:gd name="connsiteY9722" fmla="*/ 1624692 h 1833421"/>
              <a:gd name="connsiteX9723" fmla="*/ 645837 w 2746400"/>
              <a:gd name="connsiteY9723" fmla="*/ 1620137 h 1833421"/>
              <a:gd name="connsiteX9724" fmla="*/ 634414 w 2746400"/>
              <a:gd name="connsiteY9724" fmla="*/ 1613594 h 1833421"/>
              <a:gd name="connsiteX9725" fmla="*/ 608412 w 2746400"/>
              <a:gd name="connsiteY9725" fmla="*/ 1597923 h 1833421"/>
              <a:gd name="connsiteX9726" fmla="*/ 605139 w 2746400"/>
              <a:gd name="connsiteY9726" fmla="*/ 1595934 h 1833421"/>
              <a:gd name="connsiteX9727" fmla="*/ 586656 w 2746400"/>
              <a:gd name="connsiteY9727" fmla="*/ 1607298 h 1833421"/>
              <a:gd name="connsiteX9728" fmla="*/ 563887 w 2746400"/>
              <a:gd name="connsiteY9728" fmla="*/ 1625973 h 1833421"/>
              <a:gd name="connsiteX9729" fmla="*/ 560252 w 2746400"/>
              <a:gd name="connsiteY9729" fmla="*/ 1627293 h 1833421"/>
              <a:gd name="connsiteX9730" fmla="*/ 559298 w 2746400"/>
              <a:gd name="connsiteY9730" fmla="*/ 1618854 h 1833421"/>
              <a:gd name="connsiteX9731" fmla="*/ 563797 w 2746400"/>
              <a:gd name="connsiteY9731" fmla="*/ 1612086 h 1833421"/>
              <a:gd name="connsiteX9732" fmla="*/ 563830 w 2746400"/>
              <a:gd name="connsiteY9732" fmla="*/ 1612082 h 1833421"/>
              <a:gd name="connsiteX9733" fmla="*/ 565744 w 2746400"/>
              <a:gd name="connsiteY9733" fmla="*/ 1610169 h 1833421"/>
              <a:gd name="connsiteX9734" fmla="*/ 570450 w 2746400"/>
              <a:gd name="connsiteY9734" fmla="*/ 1605444 h 1833421"/>
              <a:gd name="connsiteX9735" fmla="*/ 565725 w 2746400"/>
              <a:gd name="connsiteY9735" fmla="*/ 1610150 h 1833421"/>
              <a:gd name="connsiteX9736" fmla="*/ 563811 w 2746400"/>
              <a:gd name="connsiteY9736" fmla="*/ 1612063 h 1833421"/>
              <a:gd name="connsiteX9737" fmla="*/ 563797 w 2746400"/>
              <a:gd name="connsiteY9737" fmla="*/ 1612086 h 1833421"/>
              <a:gd name="connsiteX9738" fmla="*/ 558378 w 2746400"/>
              <a:gd name="connsiteY9738" fmla="*/ 1612618 h 1833421"/>
              <a:gd name="connsiteX9739" fmla="*/ 568212 w 2746400"/>
              <a:gd name="connsiteY9739" fmla="*/ 1599051 h 1833421"/>
              <a:gd name="connsiteX9740" fmla="*/ 577740 w 2746400"/>
              <a:gd name="connsiteY9740" fmla="*/ 1607682 h 1833421"/>
              <a:gd name="connsiteX9741" fmla="*/ 587422 w 2746400"/>
              <a:gd name="connsiteY9741" fmla="*/ 1597197 h 1833421"/>
              <a:gd name="connsiteX9742" fmla="*/ 593679 w 2746400"/>
              <a:gd name="connsiteY9742" fmla="*/ 1593121 h 1833421"/>
              <a:gd name="connsiteX9743" fmla="*/ 607436 w 2746400"/>
              <a:gd name="connsiteY9743" fmla="*/ 1575728 h 1833421"/>
              <a:gd name="connsiteX9744" fmla="*/ 617155 w 2746400"/>
              <a:gd name="connsiteY9744" fmla="*/ 1577547 h 1833421"/>
              <a:gd name="connsiteX9745" fmla="*/ 623853 w 2746400"/>
              <a:gd name="connsiteY9745" fmla="*/ 1574734 h 1833421"/>
              <a:gd name="connsiteX9746" fmla="*/ 620121 w 2746400"/>
              <a:gd name="connsiteY9746" fmla="*/ 1569089 h 1833421"/>
              <a:gd name="connsiteX9747" fmla="*/ 608431 w 2746400"/>
              <a:gd name="connsiteY9747" fmla="*/ 1565148 h 1833421"/>
              <a:gd name="connsiteX9748" fmla="*/ 602748 w 2746400"/>
              <a:gd name="connsiteY9748" fmla="*/ 1562488 h 1833421"/>
              <a:gd name="connsiteX9749" fmla="*/ 600414 w 2746400"/>
              <a:gd name="connsiteY9749" fmla="*/ 1567615 h 1833421"/>
              <a:gd name="connsiteX9750" fmla="*/ 595669 w 2746400"/>
              <a:gd name="connsiteY9750" fmla="*/ 1565243 h 1833421"/>
              <a:gd name="connsiteX9751" fmla="*/ 591861 w 2746400"/>
              <a:gd name="connsiteY9751" fmla="*/ 1556269 h 1833421"/>
              <a:gd name="connsiteX9752" fmla="*/ 600834 w 2746400"/>
              <a:gd name="connsiteY9752" fmla="*/ 1552596 h 1833421"/>
              <a:gd name="connsiteX9753" fmla="*/ 611682 w 2746400"/>
              <a:gd name="connsiteY9753" fmla="*/ 1553839 h 1833421"/>
              <a:gd name="connsiteX9754" fmla="*/ 580590 w 2746400"/>
              <a:gd name="connsiteY9754" fmla="*/ 1538743 h 1833421"/>
              <a:gd name="connsiteX9755" fmla="*/ 556445 w 2746400"/>
              <a:gd name="connsiteY9755" fmla="*/ 1518040 h 1833421"/>
              <a:gd name="connsiteX9756" fmla="*/ 563027 w 2746400"/>
              <a:gd name="connsiteY9756" fmla="*/ 1506465 h 1833421"/>
              <a:gd name="connsiteX9757" fmla="*/ 580515 w 2746400"/>
              <a:gd name="connsiteY9757" fmla="*/ 1499385 h 1833421"/>
              <a:gd name="connsiteX9758" fmla="*/ 573168 w 2746400"/>
              <a:gd name="connsiteY9758" fmla="*/ 1500112 h 1833421"/>
              <a:gd name="connsiteX9759" fmla="*/ 562587 w 2746400"/>
              <a:gd name="connsiteY9759" fmla="*/ 1486432 h 1833421"/>
              <a:gd name="connsiteX9760" fmla="*/ 559659 w 2746400"/>
              <a:gd name="connsiteY9760" fmla="*/ 1468409 h 1833421"/>
              <a:gd name="connsiteX9761" fmla="*/ 576362 w 2746400"/>
              <a:gd name="connsiteY9761" fmla="*/ 1468409 h 1833421"/>
              <a:gd name="connsiteX9762" fmla="*/ 557306 w 2746400"/>
              <a:gd name="connsiteY9762" fmla="*/ 1457540 h 1833421"/>
              <a:gd name="connsiteX9763" fmla="*/ 545998 w 2746400"/>
              <a:gd name="connsiteY9763" fmla="*/ 1449312 h 1833421"/>
              <a:gd name="connsiteX9764" fmla="*/ 557535 w 2746400"/>
              <a:gd name="connsiteY9764" fmla="*/ 1445409 h 1833421"/>
              <a:gd name="connsiteX9765" fmla="*/ 547490 w 2746400"/>
              <a:gd name="connsiteY9765" fmla="*/ 1431805 h 1833421"/>
              <a:gd name="connsiteX9766" fmla="*/ 540896 w 2746400"/>
              <a:gd name="connsiteY9766" fmla="*/ 1424562 h 1833421"/>
              <a:gd name="connsiteX9767" fmla="*/ 554609 w 2746400"/>
              <a:gd name="connsiteY9767" fmla="*/ 1422200 h 1833421"/>
              <a:gd name="connsiteX9768" fmla="*/ 529083 w 2746400"/>
              <a:gd name="connsiteY9768" fmla="*/ 1403583 h 1833421"/>
              <a:gd name="connsiteX9769" fmla="*/ 548906 w 2746400"/>
              <a:gd name="connsiteY9769" fmla="*/ 1398322 h 1833421"/>
              <a:gd name="connsiteX9770" fmla="*/ 542497 w 2746400"/>
              <a:gd name="connsiteY9770" fmla="*/ 1390133 h 1833421"/>
              <a:gd name="connsiteX9771" fmla="*/ 549864 w 2746400"/>
              <a:gd name="connsiteY9771" fmla="*/ 1385770 h 1833421"/>
              <a:gd name="connsiteX9772" fmla="*/ 537068 w 2746400"/>
              <a:gd name="connsiteY9772" fmla="*/ 1382457 h 1833421"/>
              <a:gd name="connsiteX9773" fmla="*/ 542305 w 2746400"/>
              <a:gd name="connsiteY9773" fmla="*/ 1377485 h 1833421"/>
              <a:gd name="connsiteX9774" fmla="*/ 536181 w 2746400"/>
              <a:gd name="connsiteY9774" fmla="*/ 1370330 h 1833421"/>
              <a:gd name="connsiteX9775" fmla="*/ 540736 w 2746400"/>
              <a:gd name="connsiteY9775" fmla="*/ 1368129 h 1833421"/>
              <a:gd name="connsiteX9776" fmla="*/ 535263 w 2746400"/>
              <a:gd name="connsiteY9776" fmla="*/ 1361355 h 1833421"/>
              <a:gd name="connsiteX9777" fmla="*/ 542343 w 2746400"/>
              <a:gd name="connsiteY9777" fmla="*/ 1357605 h 1833421"/>
              <a:gd name="connsiteX9778" fmla="*/ 538764 w 2746400"/>
              <a:gd name="connsiteY9778" fmla="*/ 1348689 h 1833421"/>
              <a:gd name="connsiteX9779" fmla="*/ 536871 w 2746400"/>
              <a:gd name="connsiteY9779" fmla="*/ 1348842 h 1833421"/>
              <a:gd name="connsiteX9780" fmla="*/ 535626 w 2746400"/>
              <a:gd name="connsiteY9780" fmla="*/ 1356304 h 1833421"/>
              <a:gd name="connsiteX9781" fmla="*/ 524625 w 2746400"/>
              <a:gd name="connsiteY9781" fmla="*/ 1352879 h 1833421"/>
              <a:gd name="connsiteX9782" fmla="*/ 508189 w 2746400"/>
              <a:gd name="connsiteY9782" fmla="*/ 1351196 h 1833421"/>
              <a:gd name="connsiteX9783" fmla="*/ 499943 w 2746400"/>
              <a:gd name="connsiteY9783" fmla="*/ 1359787 h 1833421"/>
              <a:gd name="connsiteX9784" fmla="*/ 507348 w 2746400"/>
              <a:gd name="connsiteY9784" fmla="*/ 1355979 h 1833421"/>
              <a:gd name="connsiteX9785" fmla="*/ 480064 w 2746400"/>
              <a:gd name="connsiteY9785" fmla="*/ 1379838 h 1833421"/>
              <a:gd name="connsiteX9786" fmla="*/ 484560 w 2746400"/>
              <a:gd name="connsiteY9786" fmla="*/ 1363919 h 1833421"/>
              <a:gd name="connsiteX9787" fmla="*/ 493916 w 2746400"/>
              <a:gd name="connsiteY9787" fmla="*/ 1355807 h 1833421"/>
              <a:gd name="connsiteX9788" fmla="*/ 498699 w 2746400"/>
              <a:gd name="connsiteY9788" fmla="*/ 1348057 h 1833421"/>
              <a:gd name="connsiteX9789" fmla="*/ 504383 w 2746400"/>
              <a:gd name="connsiteY9789" fmla="*/ 1343847 h 1833421"/>
              <a:gd name="connsiteX9790" fmla="*/ 514638 w 2746400"/>
              <a:gd name="connsiteY9790" fmla="*/ 1338892 h 1833421"/>
              <a:gd name="connsiteX9791" fmla="*/ 521755 w 2746400"/>
              <a:gd name="connsiteY9791" fmla="*/ 1329096 h 1833421"/>
              <a:gd name="connsiteX9792" fmla="*/ 527439 w 2746400"/>
              <a:gd name="connsiteY9792" fmla="*/ 1324389 h 1833421"/>
              <a:gd name="connsiteX9793" fmla="*/ 509663 w 2746400"/>
              <a:gd name="connsiteY9793" fmla="*/ 1302845 h 1833421"/>
              <a:gd name="connsiteX9794" fmla="*/ 515977 w 2746400"/>
              <a:gd name="connsiteY9794" fmla="*/ 1297737 h 1833421"/>
              <a:gd name="connsiteX9795" fmla="*/ 493954 w 2746400"/>
              <a:gd name="connsiteY9795" fmla="*/ 1287538 h 1833421"/>
              <a:gd name="connsiteX9796" fmla="*/ 495657 w 2746400"/>
              <a:gd name="connsiteY9796" fmla="*/ 1283750 h 1833421"/>
              <a:gd name="connsiteX9797" fmla="*/ 493916 w 2746400"/>
              <a:gd name="connsiteY9797" fmla="*/ 1278239 h 1833421"/>
              <a:gd name="connsiteX9798" fmla="*/ 488425 w 2746400"/>
              <a:gd name="connsiteY9798" fmla="*/ 1280861 h 1833421"/>
              <a:gd name="connsiteX9799" fmla="*/ 486569 w 2746400"/>
              <a:gd name="connsiteY9799" fmla="*/ 1289222 h 1833421"/>
              <a:gd name="connsiteX9800" fmla="*/ 473921 w 2746400"/>
              <a:gd name="connsiteY9800" fmla="*/ 1294483 h 1833421"/>
              <a:gd name="connsiteX9801" fmla="*/ 473959 w 2746400"/>
              <a:gd name="connsiteY9801" fmla="*/ 1294446 h 1833421"/>
              <a:gd name="connsiteX9802" fmla="*/ 467550 w 2746400"/>
              <a:gd name="connsiteY9802" fmla="*/ 1281378 h 1833421"/>
              <a:gd name="connsiteX9803" fmla="*/ 475968 w 2746400"/>
              <a:gd name="connsiteY9803" fmla="*/ 1267218 h 1833421"/>
              <a:gd name="connsiteX9804" fmla="*/ 482608 w 2746400"/>
              <a:gd name="connsiteY9804" fmla="*/ 1265783 h 1833421"/>
              <a:gd name="connsiteX9805" fmla="*/ 479202 w 2746400"/>
              <a:gd name="connsiteY9805" fmla="*/ 1259431 h 1833421"/>
              <a:gd name="connsiteX9806" fmla="*/ 497934 w 2746400"/>
              <a:gd name="connsiteY9806" fmla="*/ 1245903 h 1833421"/>
              <a:gd name="connsiteX9807" fmla="*/ 494739 w 2746400"/>
              <a:gd name="connsiteY9807" fmla="*/ 1241121 h 1833421"/>
              <a:gd name="connsiteX9808" fmla="*/ 485474 w 2746400"/>
              <a:gd name="connsiteY9808" fmla="*/ 1240873 h 1833421"/>
              <a:gd name="connsiteX9809" fmla="*/ 485956 w 2746400"/>
              <a:gd name="connsiteY9809" fmla="*/ 1240355 h 1833421"/>
              <a:gd name="connsiteX9810" fmla="*/ 485400 w 2746400"/>
              <a:gd name="connsiteY9810" fmla="*/ 1240871 h 1833421"/>
              <a:gd name="connsiteX9811" fmla="*/ 485474 w 2746400"/>
              <a:gd name="connsiteY9811" fmla="*/ 1240873 h 1833421"/>
              <a:gd name="connsiteX9812" fmla="*/ 485439 w 2746400"/>
              <a:gd name="connsiteY9812" fmla="*/ 1240910 h 1833421"/>
              <a:gd name="connsiteX9813" fmla="*/ 474840 w 2746400"/>
              <a:gd name="connsiteY9813" fmla="*/ 1250955 h 1833421"/>
              <a:gd name="connsiteX9814" fmla="*/ 464566 w 2746400"/>
              <a:gd name="connsiteY9814" fmla="*/ 1263755 h 1833421"/>
              <a:gd name="connsiteX9815" fmla="*/ 451631 w 2746400"/>
              <a:gd name="connsiteY9815" fmla="*/ 1259679 h 1833421"/>
              <a:gd name="connsiteX9816" fmla="*/ 451478 w 2746400"/>
              <a:gd name="connsiteY9816" fmla="*/ 1257670 h 1833421"/>
              <a:gd name="connsiteX9817" fmla="*/ 463896 w 2746400"/>
              <a:gd name="connsiteY9817" fmla="*/ 1247377 h 1833421"/>
              <a:gd name="connsiteX9818" fmla="*/ 476695 w 2746400"/>
              <a:gd name="connsiteY9818" fmla="*/ 1240107 h 1833421"/>
              <a:gd name="connsiteX9819" fmla="*/ 464814 w 2746400"/>
              <a:gd name="connsiteY9819" fmla="*/ 1235322 h 1833421"/>
              <a:gd name="connsiteX9820" fmla="*/ 468159 w 2746400"/>
              <a:gd name="connsiteY9820" fmla="*/ 1217908 h 1833421"/>
              <a:gd name="connsiteX9821" fmla="*/ 468201 w 2746400"/>
              <a:gd name="connsiteY9821" fmla="*/ 1217930 h 1833421"/>
              <a:gd name="connsiteX9822" fmla="*/ 468228 w 2746400"/>
              <a:gd name="connsiteY9822" fmla="*/ 1217892 h 1833421"/>
              <a:gd name="connsiteX9823" fmla="*/ 471963 w 2746400"/>
              <a:gd name="connsiteY9823" fmla="*/ 1217892 h 1833421"/>
              <a:gd name="connsiteX9824" fmla="*/ 471989 w 2746400"/>
              <a:gd name="connsiteY9824" fmla="*/ 1217930 h 1833421"/>
              <a:gd name="connsiteX9825" fmla="*/ 472027 w 2746400"/>
              <a:gd name="connsiteY9825" fmla="*/ 1217930 h 1833421"/>
              <a:gd name="connsiteX9826" fmla="*/ 472027 w 2746400"/>
              <a:gd name="connsiteY9826" fmla="*/ 1219786 h 1833421"/>
              <a:gd name="connsiteX9827" fmla="*/ 472008 w 2746400"/>
              <a:gd name="connsiteY9827" fmla="*/ 1219806 h 1833421"/>
              <a:gd name="connsiteX9828" fmla="*/ 471682 w 2746400"/>
              <a:gd name="connsiteY9828" fmla="*/ 1220379 h 1833421"/>
              <a:gd name="connsiteX9829" fmla="*/ 472027 w 2746400"/>
              <a:gd name="connsiteY9829" fmla="*/ 1219824 h 1833421"/>
              <a:gd name="connsiteX9830" fmla="*/ 472027 w 2746400"/>
              <a:gd name="connsiteY9830" fmla="*/ 1219786 h 1833421"/>
              <a:gd name="connsiteX9831" fmla="*/ 473883 w 2746400"/>
              <a:gd name="connsiteY9831" fmla="*/ 1217930 h 1833421"/>
              <a:gd name="connsiteX9832" fmla="*/ 473940 w 2746400"/>
              <a:gd name="connsiteY9832" fmla="*/ 1217930 h 1833421"/>
              <a:gd name="connsiteX9833" fmla="*/ 475854 w 2746400"/>
              <a:gd name="connsiteY9833" fmla="*/ 1216017 h 1833421"/>
              <a:gd name="connsiteX9834" fmla="*/ 476389 w 2746400"/>
              <a:gd name="connsiteY9834" fmla="*/ 1215462 h 1833421"/>
              <a:gd name="connsiteX9835" fmla="*/ 475834 w 2746400"/>
              <a:gd name="connsiteY9835" fmla="*/ 1215978 h 1833421"/>
              <a:gd name="connsiteX9836" fmla="*/ 473921 w 2746400"/>
              <a:gd name="connsiteY9836" fmla="*/ 1217892 h 1833421"/>
              <a:gd name="connsiteX9837" fmla="*/ 473883 w 2746400"/>
              <a:gd name="connsiteY9837" fmla="*/ 1217930 h 1833421"/>
              <a:gd name="connsiteX9838" fmla="*/ 472027 w 2746400"/>
              <a:gd name="connsiteY9838" fmla="*/ 1217930 h 1833421"/>
              <a:gd name="connsiteX9839" fmla="*/ 472027 w 2746400"/>
              <a:gd name="connsiteY9839" fmla="*/ 1217892 h 1833421"/>
              <a:gd name="connsiteX9840" fmla="*/ 471963 w 2746400"/>
              <a:gd name="connsiteY9840" fmla="*/ 1217892 h 1833421"/>
              <a:gd name="connsiteX9841" fmla="*/ 470114 w 2746400"/>
              <a:gd name="connsiteY9841" fmla="*/ 1215213 h 1833421"/>
              <a:gd name="connsiteX9842" fmla="*/ 468228 w 2746400"/>
              <a:gd name="connsiteY9842" fmla="*/ 1217892 h 1833421"/>
              <a:gd name="connsiteX9843" fmla="*/ 468162 w 2746400"/>
              <a:gd name="connsiteY9843" fmla="*/ 1217892 h 1833421"/>
              <a:gd name="connsiteX9844" fmla="*/ 468159 w 2746400"/>
              <a:gd name="connsiteY9844" fmla="*/ 1217908 h 1833421"/>
              <a:gd name="connsiteX9845" fmla="*/ 464374 w 2746400"/>
              <a:gd name="connsiteY9845" fmla="*/ 1215998 h 1833421"/>
              <a:gd name="connsiteX9846" fmla="*/ 464699 w 2746400"/>
              <a:gd name="connsiteY9846" fmla="*/ 1215443 h 1833421"/>
              <a:gd name="connsiteX9847" fmla="*/ 464335 w 2746400"/>
              <a:gd name="connsiteY9847" fmla="*/ 1215978 h 1833421"/>
              <a:gd name="connsiteX9848" fmla="*/ 464374 w 2746400"/>
              <a:gd name="connsiteY9848" fmla="*/ 1215998 h 1833421"/>
              <a:gd name="connsiteX9849" fmla="*/ 450157 w 2746400"/>
              <a:gd name="connsiteY9849" fmla="*/ 1227401 h 1833421"/>
              <a:gd name="connsiteX9850" fmla="*/ 439117 w 2746400"/>
              <a:gd name="connsiteY9850" fmla="*/ 1241579 h 1833421"/>
              <a:gd name="connsiteX9851" fmla="*/ 436783 w 2746400"/>
              <a:gd name="connsiteY9851" fmla="*/ 1236336 h 1833421"/>
              <a:gd name="connsiteX9852" fmla="*/ 426145 w 2746400"/>
              <a:gd name="connsiteY9852" fmla="*/ 1245482 h 1833421"/>
              <a:gd name="connsiteX9853" fmla="*/ 424863 w 2746400"/>
              <a:gd name="connsiteY9853" fmla="*/ 1245023 h 1833421"/>
              <a:gd name="connsiteX9854" fmla="*/ 429919 w 2746400"/>
              <a:gd name="connsiteY9854" fmla="*/ 1229438 h 1833421"/>
              <a:gd name="connsiteX9855" fmla="*/ 429953 w 2746400"/>
              <a:gd name="connsiteY9855" fmla="*/ 1229409 h 1833421"/>
              <a:gd name="connsiteX9856" fmla="*/ 431885 w 2746400"/>
              <a:gd name="connsiteY9856" fmla="*/ 1227497 h 1833421"/>
              <a:gd name="connsiteX9857" fmla="*/ 432381 w 2746400"/>
              <a:gd name="connsiteY9857" fmla="*/ 1226923 h 1833421"/>
              <a:gd name="connsiteX9858" fmla="*/ 431847 w 2746400"/>
              <a:gd name="connsiteY9858" fmla="*/ 1227459 h 1833421"/>
              <a:gd name="connsiteX9859" fmla="*/ 429934 w 2746400"/>
              <a:gd name="connsiteY9859" fmla="*/ 1229391 h 1833421"/>
              <a:gd name="connsiteX9860" fmla="*/ 429919 w 2746400"/>
              <a:gd name="connsiteY9860" fmla="*/ 1229438 h 1833421"/>
              <a:gd name="connsiteX9861" fmla="*/ 424677 w 2746400"/>
              <a:gd name="connsiteY9861" fmla="*/ 1233804 h 1833421"/>
              <a:gd name="connsiteX9862" fmla="*/ 417765 w 2746400"/>
              <a:gd name="connsiteY9862" fmla="*/ 1236719 h 1833421"/>
              <a:gd name="connsiteX9863" fmla="*/ 420081 w 2746400"/>
              <a:gd name="connsiteY9863" fmla="*/ 1231131 h 1833421"/>
              <a:gd name="connsiteX9864" fmla="*/ 427312 w 2746400"/>
              <a:gd name="connsiteY9864" fmla="*/ 1211960 h 1833421"/>
              <a:gd name="connsiteX9865" fmla="*/ 443404 w 2746400"/>
              <a:gd name="connsiteY9865" fmla="*/ 1193821 h 1833421"/>
              <a:gd name="connsiteX9866" fmla="*/ 438735 w 2746400"/>
              <a:gd name="connsiteY9866" fmla="*/ 1193918 h 1833421"/>
              <a:gd name="connsiteX9867" fmla="*/ 423103 w 2746400"/>
              <a:gd name="connsiteY9867" fmla="*/ 1212955 h 1833421"/>
              <a:gd name="connsiteX9868" fmla="*/ 413918 w 2746400"/>
              <a:gd name="connsiteY9868" fmla="*/ 1231439 h 1833421"/>
              <a:gd name="connsiteX9869" fmla="*/ 412254 w 2746400"/>
              <a:gd name="connsiteY9869" fmla="*/ 1237924 h 1833421"/>
              <a:gd name="connsiteX9870" fmla="*/ 410149 w 2746400"/>
              <a:gd name="connsiteY9870" fmla="*/ 1265190 h 1833421"/>
              <a:gd name="connsiteX9871" fmla="*/ 404103 w 2746400"/>
              <a:gd name="connsiteY9871" fmla="*/ 1265898 h 1833421"/>
              <a:gd name="connsiteX9872" fmla="*/ 401253 w 2746400"/>
              <a:gd name="connsiteY9872" fmla="*/ 1260081 h 1833421"/>
              <a:gd name="connsiteX9873" fmla="*/ 398287 w 2746400"/>
              <a:gd name="connsiteY9873" fmla="*/ 1263984 h 1833421"/>
              <a:gd name="connsiteX9874" fmla="*/ 387819 w 2746400"/>
              <a:gd name="connsiteY9874" fmla="*/ 1278124 h 1833421"/>
              <a:gd name="connsiteX9875" fmla="*/ 391093 w 2746400"/>
              <a:gd name="connsiteY9875" fmla="*/ 1281090 h 1833421"/>
              <a:gd name="connsiteX9876" fmla="*/ 379421 w 2746400"/>
              <a:gd name="connsiteY9876" fmla="*/ 1287576 h 1833421"/>
              <a:gd name="connsiteX9877" fmla="*/ 370704 w 2746400"/>
              <a:gd name="connsiteY9877" fmla="*/ 1292466 h 1833421"/>
              <a:gd name="connsiteX9878" fmla="*/ 380780 w 2746400"/>
              <a:gd name="connsiteY9878" fmla="*/ 1273686 h 1833421"/>
              <a:gd name="connsiteX9879" fmla="*/ 370467 w 2746400"/>
              <a:gd name="connsiteY9879" fmla="*/ 1270088 h 1833421"/>
              <a:gd name="connsiteX9880" fmla="*/ 364076 w 2746400"/>
              <a:gd name="connsiteY9880" fmla="*/ 1269457 h 1833421"/>
              <a:gd name="connsiteX9881" fmla="*/ 368361 w 2746400"/>
              <a:gd name="connsiteY9881" fmla="*/ 1284592 h 1833421"/>
              <a:gd name="connsiteX9882" fmla="*/ 355657 w 2746400"/>
              <a:gd name="connsiteY9882" fmla="*/ 1276020 h 1833421"/>
              <a:gd name="connsiteX9883" fmla="*/ 366888 w 2746400"/>
              <a:gd name="connsiteY9883" fmla="*/ 1264482 h 1833421"/>
              <a:gd name="connsiteX9884" fmla="*/ 370236 w 2746400"/>
              <a:gd name="connsiteY9884" fmla="*/ 1263028 h 1833421"/>
              <a:gd name="connsiteX9885" fmla="*/ 377699 w 2746400"/>
              <a:gd name="connsiteY9885" fmla="*/ 1254876 h 1833421"/>
              <a:gd name="connsiteX9886" fmla="*/ 386289 w 2746400"/>
              <a:gd name="connsiteY9886" fmla="*/ 1247148 h 1833421"/>
              <a:gd name="connsiteX9887" fmla="*/ 391380 w 2746400"/>
              <a:gd name="connsiteY9887" fmla="*/ 1237542 h 1833421"/>
              <a:gd name="connsiteX9888" fmla="*/ 402822 w 2746400"/>
              <a:gd name="connsiteY9888" fmla="*/ 1227344 h 1833421"/>
              <a:gd name="connsiteX9889" fmla="*/ 417898 w 2746400"/>
              <a:gd name="connsiteY9889" fmla="*/ 1214849 h 1833421"/>
              <a:gd name="connsiteX9890" fmla="*/ 413727 w 2746400"/>
              <a:gd name="connsiteY9890" fmla="*/ 1203637 h 1833421"/>
              <a:gd name="connsiteX9891" fmla="*/ 422701 w 2746400"/>
              <a:gd name="connsiteY9891" fmla="*/ 1201570 h 1833421"/>
              <a:gd name="connsiteX9892" fmla="*/ 424767 w 2746400"/>
              <a:gd name="connsiteY9892" fmla="*/ 1190971 h 1833421"/>
              <a:gd name="connsiteX9893" fmla="*/ 434774 w 2746400"/>
              <a:gd name="connsiteY9893" fmla="*/ 1182380 h 1833421"/>
              <a:gd name="connsiteX9894" fmla="*/ 429054 w 2746400"/>
              <a:gd name="connsiteY9894" fmla="*/ 1185613 h 1833421"/>
              <a:gd name="connsiteX9895" fmla="*/ 427733 w 2746400"/>
              <a:gd name="connsiteY9895" fmla="*/ 1184637 h 1833421"/>
              <a:gd name="connsiteX9896" fmla="*/ 433320 w 2746400"/>
              <a:gd name="connsiteY9896" fmla="*/ 1175415 h 1833421"/>
              <a:gd name="connsiteX9897" fmla="*/ 430011 w 2746400"/>
              <a:gd name="connsiteY9897" fmla="*/ 1158654 h 1833421"/>
              <a:gd name="connsiteX9898" fmla="*/ 429895 w 2746400"/>
              <a:gd name="connsiteY9898" fmla="*/ 1158501 h 1833421"/>
              <a:gd name="connsiteX9899" fmla="*/ 436496 w 2746400"/>
              <a:gd name="connsiteY9899" fmla="*/ 1144342 h 1833421"/>
              <a:gd name="connsiteX9900" fmla="*/ 422356 w 2746400"/>
              <a:gd name="connsiteY9900" fmla="*/ 1156147 h 1833421"/>
              <a:gd name="connsiteX9901" fmla="*/ 418473 w 2746400"/>
              <a:gd name="connsiteY9901" fmla="*/ 1162385 h 1833421"/>
              <a:gd name="connsiteX9902" fmla="*/ 410838 w 2746400"/>
              <a:gd name="connsiteY9902" fmla="*/ 1168125 h 1833421"/>
              <a:gd name="connsiteX9903" fmla="*/ 410819 w 2746400"/>
              <a:gd name="connsiteY9903" fmla="*/ 1168145 h 1833421"/>
              <a:gd name="connsiteX9904" fmla="*/ 410700 w 2746400"/>
              <a:gd name="connsiteY9904" fmla="*/ 1168261 h 1833421"/>
              <a:gd name="connsiteX9905" fmla="*/ 410685 w 2746400"/>
              <a:gd name="connsiteY9905" fmla="*/ 1168259 h 1833421"/>
              <a:gd name="connsiteX9906" fmla="*/ 410666 w 2746400"/>
              <a:gd name="connsiteY9906" fmla="*/ 1168278 h 1833421"/>
              <a:gd name="connsiteX9907" fmla="*/ 410663 w 2746400"/>
              <a:gd name="connsiteY9907" fmla="*/ 1168298 h 1833421"/>
              <a:gd name="connsiteX9908" fmla="*/ 405443 w 2746400"/>
              <a:gd name="connsiteY9908" fmla="*/ 1173406 h 1833421"/>
              <a:gd name="connsiteX9909" fmla="*/ 401425 w 2746400"/>
              <a:gd name="connsiteY9909" fmla="*/ 1177175 h 1833421"/>
              <a:gd name="connsiteX9910" fmla="*/ 375976 w 2746400"/>
              <a:gd name="connsiteY9910" fmla="*/ 1197936 h 1833421"/>
              <a:gd name="connsiteX9911" fmla="*/ 370084 w 2746400"/>
              <a:gd name="connsiteY9911" fmla="*/ 1212649 h 1833421"/>
              <a:gd name="connsiteX9912" fmla="*/ 357093 w 2746400"/>
              <a:gd name="connsiteY9912" fmla="*/ 1221565 h 1833421"/>
              <a:gd name="connsiteX9913" fmla="*/ 338160 w 2746400"/>
              <a:gd name="connsiteY9913" fmla="*/ 1236981 h 1833421"/>
              <a:gd name="connsiteX9914" fmla="*/ 340953 w 2746400"/>
              <a:gd name="connsiteY9914" fmla="*/ 1225894 h 1833421"/>
              <a:gd name="connsiteX9915" fmla="*/ 349611 w 2746400"/>
              <a:gd name="connsiteY9915" fmla="*/ 1218351 h 1833421"/>
              <a:gd name="connsiteX9916" fmla="*/ 351027 w 2746400"/>
              <a:gd name="connsiteY9916" fmla="*/ 1217299 h 1833421"/>
              <a:gd name="connsiteX9917" fmla="*/ 366238 w 2746400"/>
              <a:gd name="connsiteY9917" fmla="*/ 1196385 h 1833421"/>
              <a:gd name="connsiteX9918" fmla="*/ 367214 w 2746400"/>
              <a:gd name="connsiteY9918" fmla="*/ 1193726 h 1833421"/>
              <a:gd name="connsiteX9919" fmla="*/ 356556 w 2746400"/>
              <a:gd name="connsiteY9919" fmla="*/ 1200806 h 1833421"/>
              <a:gd name="connsiteX9920" fmla="*/ 328161 w 2746400"/>
              <a:gd name="connsiteY9920" fmla="*/ 1228625 h 1833421"/>
              <a:gd name="connsiteX9921" fmla="*/ 328542 w 2746400"/>
              <a:gd name="connsiteY9921" fmla="*/ 1231306 h 1833421"/>
              <a:gd name="connsiteX9922" fmla="*/ 328437 w 2746400"/>
              <a:gd name="connsiteY9922" fmla="*/ 1231402 h 1833421"/>
              <a:gd name="connsiteX9923" fmla="*/ 328431 w 2746400"/>
              <a:gd name="connsiteY9923" fmla="*/ 1231401 h 1833421"/>
              <a:gd name="connsiteX9924" fmla="*/ 328392 w 2746400"/>
              <a:gd name="connsiteY9924" fmla="*/ 1231439 h 1833421"/>
              <a:gd name="connsiteX9925" fmla="*/ 328404 w 2746400"/>
              <a:gd name="connsiteY9925" fmla="*/ 1231432 h 1833421"/>
              <a:gd name="connsiteX9926" fmla="*/ 312626 w 2746400"/>
              <a:gd name="connsiteY9926" fmla="*/ 1245846 h 1833421"/>
              <a:gd name="connsiteX9927" fmla="*/ 301854 w 2746400"/>
              <a:gd name="connsiteY9927" fmla="*/ 1251471 h 1833421"/>
              <a:gd name="connsiteX9928" fmla="*/ 339929 w 2746400"/>
              <a:gd name="connsiteY9928" fmla="*/ 1206162 h 1833421"/>
              <a:gd name="connsiteX9929" fmla="*/ 332181 w 2746400"/>
              <a:gd name="connsiteY9929" fmla="*/ 1210180 h 1833421"/>
              <a:gd name="connsiteX9930" fmla="*/ 319475 w 2746400"/>
              <a:gd name="connsiteY9930" fmla="*/ 1215825 h 1833421"/>
              <a:gd name="connsiteX9931" fmla="*/ 315705 w 2746400"/>
              <a:gd name="connsiteY9931" fmla="*/ 1219537 h 1833421"/>
              <a:gd name="connsiteX9932" fmla="*/ 308569 w 2746400"/>
              <a:gd name="connsiteY9932" fmla="*/ 1224531 h 1833421"/>
              <a:gd name="connsiteX9933" fmla="*/ 314042 w 2746400"/>
              <a:gd name="connsiteY9933" fmla="*/ 1211138 h 1833421"/>
              <a:gd name="connsiteX9934" fmla="*/ 309441 w 2746400"/>
              <a:gd name="connsiteY9934" fmla="*/ 1210244 h 1833421"/>
              <a:gd name="connsiteX9935" fmla="*/ 328488 w 2746400"/>
              <a:gd name="connsiteY9935" fmla="*/ 1184370 h 1833421"/>
              <a:gd name="connsiteX9936" fmla="*/ 332964 w 2746400"/>
              <a:gd name="connsiteY9936" fmla="*/ 1179433 h 1833421"/>
              <a:gd name="connsiteX9937" fmla="*/ 343756 w 2746400"/>
              <a:gd name="connsiteY9937" fmla="*/ 1167762 h 1833421"/>
              <a:gd name="connsiteX9938" fmla="*/ 350625 w 2746400"/>
              <a:gd name="connsiteY9938" fmla="*/ 1159974 h 1833421"/>
              <a:gd name="connsiteX9939" fmla="*/ 343182 w 2746400"/>
              <a:gd name="connsiteY9939" fmla="*/ 1156665 h 1833421"/>
              <a:gd name="connsiteX9940" fmla="*/ 341727 w 2746400"/>
              <a:gd name="connsiteY9940" fmla="*/ 1158291 h 1833421"/>
              <a:gd name="connsiteX9941" fmla="*/ 338379 w 2746400"/>
              <a:gd name="connsiteY9941" fmla="*/ 1166556 h 1833421"/>
              <a:gd name="connsiteX9942" fmla="*/ 337499 w 2746400"/>
              <a:gd name="connsiteY9942" fmla="*/ 1166919 h 1833421"/>
              <a:gd name="connsiteX9943" fmla="*/ 308340 w 2746400"/>
              <a:gd name="connsiteY9943" fmla="*/ 1194835 h 1833421"/>
              <a:gd name="connsiteX9944" fmla="*/ 294774 w 2746400"/>
              <a:gd name="connsiteY9944" fmla="*/ 1208745 h 1833421"/>
              <a:gd name="connsiteX9945" fmla="*/ 291617 w 2746400"/>
              <a:gd name="connsiteY9945" fmla="*/ 1207655 h 1833421"/>
              <a:gd name="connsiteX9946" fmla="*/ 287445 w 2746400"/>
              <a:gd name="connsiteY9946" fmla="*/ 1205972 h 1833421"/>
              <a:gd name="connsiteX9947" fmla="*/ 297797 w 2746400"/>
              <a:gd name="connsiteY9947" fmla="*/ 1195945 h 1833421"/>
              <a:gd name="connsiteX9948" fmla="*/ 303900 w 2746400"/>
              <a:gd name="connsiteY9948" fmla="*/ 1191756 h 1833421"/>
              <a:gd name="connsiteX9949" fmla="*/ 318575 w 2746400"/>
              <a:gd name="connsiteY9949" fmla="*/ 1177233 h 1833421"/>
              <a:gd name="connsiteX9950" fmla="*/ 321389 w 2746400"/>
              <a:gd name="connsiteY9950" fmla="*/ 1166901 h 1833421"/>
              <a:gd name="connsiteX9951" fmla="*/ 328851 w 2746400"/>
              <a:gd name="connsiteY9951" fmla="*/ 1165926 h 1833421"/>
              <a:gd name="connsiteX9952" fmla="*/ 336829 w 2746400"/>
              <a:gd name="connsiteY9952" fmla="*/ 1159860 h 1833421"/>
              <a:gd name="connsiteX9953" fmla="*/ 351753 w 2746400"/>
              <a:gd name="connsiteY9953" fmla="*/ 1145815 h 1833421"/>
              <a:gd name="connsiteX9954" fmla="*/ 354030 w 2746400"/>
              <a:gd name="connsiteY9954" fmla="*/ 1149528 h 1833421"/>
              <a:gd name="connsiteX9955" fmla="*/ 356576 w 2746400"/>
              <a:gd name="connsiteY9955" fmla="*/ 1152550 h 1833421"/>
              <a:gd name="connsiteX9956" fmla="*/ 357111 w 2746400"/>
              <a:gd name="connsiteY9956" fmla="*/ 1138277 h 1833421"/>
              <a:gd name="connsiteX9957" fmla="*/ 348138 w 2746400"/>
              <a:gd name="connsiteY9957" fmla="*/ 1140477 h 1833421"/>
              <a:gd name="connsiteX9958" fmla="*/ 333137 w 2746400"/>
              <a:gd name="connsiteY9958" fmla="*/ 1151881 h 1833421"/>
              <a:gd name="connsiteX9959" fmla="*/ 331913 w 2746400"/>
              <a:gd name="connsiteY9959" fmla="*/ 1151154 h 1833421"/>
              <a:gd name="connsiteX9960" fmla="*/ 334112 w 2746400"/>
              <a:gd name="connsiteY9960" fmla="*/ 1145451 h 1833421"/>
              <a:gd name="connsiteX9961" fmla="*/ 326574 w 2746400"/>
              <a:gd name="connsiteY9961" fmla="*/ 1141491 h 1833421"/>
              <a:gd name="connsiteX9962" fmla="*/ 311784 w 2746400"/>
              <a:gd name="connsiteY9962" fmla="*/ 1157908 h 1833421"/>
              <a:gd name="connsiteX9963" fmla="*/ 290565 w 2746400"/>
              <a:gd name="connsiteY9963" fmla="*/ 1175492 h 1833421"/>
              <a:gd name="connsiteX9964" fmla="*/ 287388 w 2746400"/>
              <a:gd name="connsiteY9964" fmla="*/ 1174784 h 1833421"/>
              <a:gd name="connsiteX9965" fmla="*/ 287388 w 2746400"/>
              <a:gd name="connsiteY9965" fmla="*/ 1166766 h 1833421"/>
              <a:gd name="connsiteX9966" fmla="*/ 275181 w 2746400"/>
              <a:gd name="connsiteY9966" fmla="*/ 1178151 h 1833421"/>
              <a:gd name="connsiteX9967" fmla="*/ 264945 w 2746400"/>
              <a:gd name="connsiteY9967" fmla="*/ 1173253 h 1833421"/>
              <a:gd name="connsiteX9968" fmla="*/ 281304 w 2746400"/>
              <a:gd name="connsiteY9968" fmla="*/ 1156071 h 1833421"/>
              <a:gd name="connsiteX9969" fmla="*/ 276880 w 2746400"/>
              <a:gd name="connsiteY9969" fmla="*/ 1154775 h 1833421"/>
              <a:gd name="connsiteX9970" fmla="*/ 275755 w 2746400"/>
              <a:gd name="connsiteY9970" fmla="*/ 1150369 h 1833421"/>
              <a:gd name="connsiteX9971" fmla="*/ 271182 w 2746400"/>
              <a:gd name="connsiteY9971" fmla="*/ 1150083 h 1833421"/>
              <a:gd name="connsiteX9972" fmla="*/ 263223 w 2746400"/>
              <a:gd name="connsiteY9972" fmla="*/ 1152856 h 1833421"/>
              <a:gd name="connsiteX9973" fmla="*/ 273785 w 2746400"/>
              <a:gd name="connsiteY9973" fmla="*/ 1136784 h 1833421"/>
              <a:gd name="connsiteX9974" fmla="*/ 275869 w 2746400"/>
              <a:gd name="connsiteY9974" fmla="*/ 1143252 h 1833421"/>
              <a:gd name="connsiteX9975" fmla="*/ 287598 w 2746400"/>
              <a:gd name="connsiteY9975" fmla="*/ 1137952 h 1833421"/>
              <a:gd name="connsiteX9976" fmla="*/ 285418 w 2746400"/>
              <a:gd name="connsiteY9976" fmla="*/ 1142792 h 1833421"/>
              <a:gd name="connsiteX9977" fmla="*/ 284958 w 2746400"/>
              <a:gd name="connsiteY9977" fmla="*/ 1150962 h 1833421"/>
              <a:gd name="connsiteX9978" fmla="*/ 292517 w 2746400"/>
              <a:gd name="connsiteY9978" fmla="*/ 1150293 h 1833421"/>
              <a:gd name="connsiteX9979" fmla="*/ 295137 w 2746400"/>
              <a:gd name="connsiteY9979" fmla="*/ 1145548 h 1833421"/>
              <a:gd name="connsiteX9980" fmla="*/ 297797 w 2746400"/>
              <a:gd name="connsiteY9980" fmla="*/ 1147806 h 1833421"/>
              <a:gd name="connsiteX9981" fmla="*/ 288747 w 2746400"/>
              <a:gd name="connsiteY9981" fmla="*/ 1162213 h 1833421"/>
              <a:gd name="connsiteX9982" fmla="*/ 289647 w 2746400"/>
              <a:gd name="connsiteY9982" fmla="*/ 1163399 h 1833421"/>
              <a:gd name="connsiteX9983" fmla="*/ 304035 w 2746400"/>
              <a:gd name="connsiteY9983" fmla="*/ 1156741 h 1833421"/>
              <a:gd name="connsiteX9984" fmla="*/ 302523 w 2746400"/>
              <a:gd name="connsiteY9984" fmla="*/ 1151995 h 1833421"/>
              <a:gd name="connsiteX9985" fmla="*/ 312415 w 2746400"/>
              <a:gd name="connsiteY9985" fmla="*/ 1147078 h 1833421"/>
              <a:gd name="connsiteX9986" fmla="*/ 326613 w 2746400"/>
              <a:gd name="connsiteY9986" fmla="*/ 1128021 h 1833421"/>
              <a:gd name="connsiteX9987" fmla="*/ 327559 w 2746400"/>
              <a:gd name="connsiteY9987" fmla="*/ 1127055 h 1833421"/>
              <a:gd name="connsiteX9988" fmla="*/ 328525 w 2746400"/>
              <a:gd name="connsiteY9988" fmla="*/ 1126108 h 1833421"/>
              <a:gd name="connsiteX9989" fmla="*/ 332754 w 2746400"/>
              <a:gd name="connsiteY9989" fmla="*/ 1118684 h 1833421"/>
              <a:gd name="connsiteX9990" fmla="*/ 328506 w 2746400"/>
              <a:gd name="connsiteY9990" fmla="*/ 1126089 h 1833421"/>
              <a:gd name="connsiteX9991" fmla="*/ 327559 w 2746400"/>
              <a:gd name="connsiteY9991" fmla="*/ 1127055 h 1833421"/>
              <a:gd name="connsiteX9992" fmla="*/ 326592 w 2746400"/>
              <a:gd name="connsiteY9992" fmla="*/ 1128002 h 1833421"/>
              <a:gd name="connsiteX9993" fmla="*/ 316472 w 2746400"/>
              <a:gd name="connsiteY9993" fmla="*/ 1127178 h 1833421"/>
              <a:gd name="connsiteX9994" fmla="*/ 297644 w 2746400"/>
              <a:gd name="connsiteY9994" fmla="*/ 1134297 h 1833421"/>
              <a:gd name="connsiteX9995" fmla="*/ 301317 w 2746400"/>
              <a:gd name="connsiteY9995" fmla="*/ 1125687 h 1833421"/>
              <a:gd name="connsiteX9996" fmla="*/ 320757 w 2746400"/>
              <a:gd name="connsiteY9996" fmla="*/ 1100028 h 1833421"/>
              <a:gd name="connsiteX9997" fmla="*/ 316012 w 2746400"/>
              <a:gd name="connsiteY9997" fmla="*/ 1103415 h 1833421"/>
              <a:gd name="connsiteX9998" fmla="*/ 295443 w 2746400"/>
              <a:gd name="connsiteY9998" fmla="*/ 1124577 h 1833421"/>
              <a:gd name="connsiteX9999" fmla="*/ 288231 w 2746400"/>
              <a:gd name="connsiteY9999" fmla="*/ 1129686 h 1833421"/>
              <a:gd name="connsiteX10000" fmla="*/ 286776 w 2746400"/>
              <a:gd name="connsiteY10000" fmla="*/ 1128289 h 1833421"/>
              <a:gd name="connsiteX10001" fmla="*/ 288479 w 2746400"/>
              <a:gd name="connsiteY10001" fmla="*/ 1123639 h 1833421"/>
              <a:gd name="connsiteX10002" fmla="*/ 310292 w 2746400"/>
              <a:gd name="connsiteY10002" fmla="*/ 1098747 h 1833421"/>
              <a:gd name="connsiteX10003" fmla="*/ 323742 w 2746400"/>
              <a:gd name="connsiteY10003" fmla="*/ 1084377 h 1833421"/>
              <a:gd name="connsiteX10004" fmla="*/ 324986 w 2746400"/>
              <a:gd name="connsiteY10004" fmla="*/ 1072458 h 1833421"/>
              <a:gd name="connsiteX10005" fmla="*/ 317676 w 2746400"/>
              <a:gd name="connsiteY10005" fmla="*/ 1081163 h 1833421"/>
              <a:gd name="connsiteX10006" fmla="*/ 304685 w 2746400"/>
              <a:gd name="connsiteY10006" fmla="*/ 1097408 h 1833421"/>
              <a:gd name="connsiteX10007" fmla="*/ 299461 w 2746400"/>
              <a:gd name="connsiteY10007" fmla="*/ 1105176 h 1833421"/>
              <a:gd name="connsiteX10008" fmla="*/ 275888 w 2746400"/>
              <a:gd name="connsiteY10008" fmla="*/ 1124692 h 1833421"/>
              <a:gd name="connsiteX10009" fmla="*/ 284408 w 2746400"/>
              <a:gd name="connsiteY10009" fmla="*/ 1108931 h 1833421"/>
              <a:gd name="connsiteX10010" fmla="*/ 284462 w 2746400"/>
              <a:gd name="connsiteY10010" fmla="*/ 1108907 h 1833421"/>
              <a:gd name="connsiteX10011" fmla="*/ 284475 w 2746400"/>
              <a:gd name="connsiteY10011" fmla="*/ 1108811 h 1833421"/>
              <a:gd name="connsiteX10012" fmla="*/ 288536 w 2746400"/>
              <a:gd name="connsiteY10012" fmla="*/ 1101808 h 1833421"/>
              <a:gd name="connsiteX10013" fmla="*/ 297452 w 2746400"/>
              <a:gd name="connsiteY10013" fmla="*/ 1091916 h 1833421"/>
              <a:gd name="connsiteX10014" fmla="*/ 303097 w 2746400"/>
              <a:gd name="connsiteY10014" fmla="*/ 1088529 h 1833421"/>
              <a:gd name="connsiteX10015" fmla="*/ 318672 w 2746400"/>
              <a:gd name="connsiteY10015" fmla="*/ 1069530 h 1833421"/>
              <a:gd name="connsiteX10016" fmla="*/ 318959 w 2746400"/>
              <a:gd name="connsiteY10016" fmla="*/ 1067406 h 1833421"/>
              <a:gd name="connsiteX10017" fmla="*/ 313162 w 2746400"/>
              <a:gd name="connsiteY10017" fmla="*/ 1069989 h 1833421"/>
              <a:gd name="connsiteX10018" fmla="*/ 311286 w 2746400"/>
              <a:gd name="connsiteY10018" fmla="*/ 1064574 h 1833421"/>
              <a:gd name="connsiteX10019" fmla="*/ 301949 w 2746400"/>
              <a:gd name="connsiteY10019" fmla="*/ 1081144 h 1833421"/>
              <a:gd name="connsiteX10020" fmla="*/ 295443 w 2746400"/>
              <a:gd name="connsiteY10020" fmla="*/ 1088280 h 1833421"/>
              <a:gd name="connsiteX10021" fmla="*/ 286128 w 2746400"/>
              <a:gd name="connsiteY10021" fmla="*/ 1096857 h 1833421"/>
              <a:gd name="connsiteX10022" fmla="*/ 284475 w 2746400"/>
              <a:gd name="connsiteY10022" fmla="*/ 1108811 h 1833421"/>
              <a:gd name="connsiteX10023" fmla="*/ 284442 w 2746400"/>
              <a:gd name="connsiteY10023" fmla="*/ 1108868 h 1833421"/>
              <a:gd name="connsiteX10024" fmla="*/ 284408 w 2746400"/>
              <a:gd name="connsiteY10024" fmla="*/ 1108931 h 1833421"/>
              <a:gd name="connsiteX10025" fmla="*/ 275238 w 2746400"/>
              <a:gd name="connsiteY10025" fmla="*/ 1112963 h 1833421"/>
              <a:gd name="connsiteX10026" fmla="*/ 273785 w 2746400"/>
              <a:gd name="connsiteY10026" fmla="*/ 1111471 h 1833421"/>
              <a:gd name="connsiteX10027" fmla="*/ 276252 w 2746400"/>
              <a:gd name="connsiteY10027" fmla="*/ 1106668 h 1833421"/>
              <a:gd name="connsiteX10028" fmla="*/ 273497 w 2746400"/>
              <a:gd name="connsiteY10028" fmla="*/ 1102554 h 1833421"/>
              <a:gd name="connsiteX10029" fmla="*/ 285915 w 2746400"/>
              <a:gd name="connsiteY10029" fmla="*/ 1086521 h 1833421"/>
              <a:gd name="connsiteX10030" fmla="*/ 283160 w 2746400"/>
              <a:gd name="connsiteY10030" fmla="*/ 1079996 h 1833421"/>
              <a:gd name="connsiteX10031" fmla="*/ 286260 w 2746400"/>
              <a:gd name="connsiteY10031" fmla="*/ 1077948 h 1833421"/>
              <a:gd name="connsiteX10032" fmla="*/ 293855 w 2746400"/>
              <a:gd name="connsiteY10032" fmla="*/ 1069625 h 1833421"/>
              <a:gd name="connsiteX10033" fmla="*/ 304169 w 2746400"/>
              <a:gd name="connsiteY10033" fmla="*/ 1062450 h 1833421"/>
              <a:gd name="connsiteX10034" fmla="*/ 309985 w 2746400"/>
              <a:gd name="connsiteY10034" fmla="*/ 1056443 h 1833421"/>
              <a:gd name="connsiteX10035" fmla="*/ 310497 w 2746400"/>
              <a:gd name="connsiteY10035" fmla="*/ 1045697 h 1833421"/>
              <a:gd name="connsiteX10036" fmla="*/ 315020 w 2746400"/>
              <a:gd name="connsiteY10036" fmla="*/ 1036272 h 1833421"/>
              <a:gd name="connsiteX10037" fmla="*/ 315036 w 2746400"/>
              <a:gd name="connsiteY10037" fmla="*/ 1036257 h 1833421"/>
              <a:gd name="connsiteX10038" fmla="*/ 315028 w 2746400"/>
              <a:gd name="connsiteY10038" fmla="*/ 1036257 h 1833421"/>
              <a:gd name="connsiteX10039" fmla="*/ 315051 w 2746400"/>
              <a:gd name="connsiteY10039" fmla="*/ 1036209 h 1833421"/>
              <a:gd name="connsiteX10040" fmla="*/ 323127 w 2746400"/>
              <a:gd name="connsiteY10040" fmla="*/ 1030686 h 1833421"/>
              <a:gd name="connsiteX10041" fmla="*/ 325464 w 2746400"/>
              <a:gd name="connsiteY10041" fmla="*/ 1021065 h 1833421"/>
              <a:gd name="connsiteX10042" fmla="*/ 334916 w 2746400"/>
              <a:gd name="connsiteY10042" fmla="*/ 1012416 h 1833421"/>
              <a:gd name="connsiteX10043" fmla="*/ 321657 w 2746400"/>
              <a:gd name="connsiteY10043" fmla="*/ 1009125 h 1833421"/>
              <a:gd name="connsiteX10044" fmla="*/ 306828 w 2746400"/>
              <a:gd name="connsiteY10044" fmla="*/ 1025484 h 1833421"/>
              <a:gd name="connsiteX10045" fmla="*/ 300132 w 2746400"/>
              <a:gd name="connsiteY10045" fmla="*/ 1029234 h 1833421"/>
              <a:gd name="connsiteX10046" fmla="*/ 288708 w 2746400"/>
              <a:gd name="connsiteY10046" fmla="*/ 1033807 h 1833421"/>
              <a:gd name="connsiteX10047" fmla="*/ 281457 w 2746400"/>
              <a:gd name="connsiteY10047" fmla="*/ 1053573 h 1833421"/>
              <a:gd name="connsiteX10048" fmla="*/ 274952 w 2746400"/>
              <a:gd name="connsiteY10048" fmla="*/ 1061665 h 1833421"/>
              <a:gd name="connsiteX10049" fmla="*/ 266055 w 2746400"/>
              <a:gd name="connsiteY10049" fmla="*/ 1066526 h 1833421"/>
              <a:gd name="connsiteX10050" fmla="*/ 257329 w 2746400"/>
              <a:gd name="connsiteY10050" fmla="*/ 1072572 h 1833421"/>
              <a:gd name="connsiteX10051" fmla="*/ 248107 w 2746400"/>
              <a:gd name="connsiteY10051" fmla="*/ 1083440 h 1833421"/>
              <a:gd name="connsiteX10052" fmla="*/ 221415 w 2746400"/>
              <a:gd name="connsiteY10052" fmla="*/ 1098976 h 1833421"/>
              <a:gd name="connsiteX10053" fmla="*/ 229337 w 2746400"/>
              <a:gd name="connsiteY10053" fmla="*/ 1083134 h 1833421"/>
              <a:gd name="connsiteX10054" fmla="*/ 234540 w 2746400"/>
              <a:gd name="connsiteY10054" fmla="*/ 1081125 h 1833421"/>
              <a:gd name="connsiteX10055" fmla="*/ 218047 w 2746400"/>
              <a:gd name="connsiteY10055" fmla="*/ 1085946 h 1833421"/>
              <a:gd name="connsiteX10056" fmla="*/ 219999 w 2746400"/>
              <a:gd name="connsiteY10056" fmla="*/ 1080302 h 1833421"/>
              <a:gd name="connsiteX10057" fmla="*/ 242481 w 2746400"/>
              <a:gd name="connsiteY10057" fmla="*/ 1052157 h 1833421"/>
              <a:gd name="connsiteX10058" fmla="*/ 246022 w 2746400"/>
              <a:gd name="connsiteY10058" fmla="*/ 1045936 h 1833421"/>
              <a:gd name="connsiteX10059" fmla="*/ 246137 w 2746400"/>
              <a:gd name="connsiteY10059" fmla="*/ 1045837 h 1833421"/>
              <a:gd name="connsiteX10060" fmla="*/ 246135 w 2746400"/>
              <a:gd name="connsiteY10060" fmla="*/ 1045843 h 1833421"/>
              <a:gd name="connsiteX10061" fmla="*/ 246174 w 2746400"/>
              <a:gd name="connsiteY10061" fmla="*/ 1045805 h 1833421"/>
              <a:gd name="connsiteX10062" fmla="*/ 246137 w 2746400"/>
              <a:gd name="connsiteY10062" fmla="*/ 1045837 h 1833421"/>
              <a:gd name="connsiteX10063" fmla="*/ 246159 w 2746400"/>
              <a:gd name="connsiteY10063" fmla="*/ 1045708 h 1833421"/>
              <a:gd name="connsiteX10064" fmla="*/ 253407 w 2746400"/>
              <a:gd name="connsiteY10064" fmla="*/ 1039700 h 1833421"/>
              <a:gd name="connsiteX10065" fmla="*/ 261998 w 2746400"/>
              <a:gd name="connsiteY10065" fmla="*/ 1038075 h 1833421"/>
              <a:gd name="connsiteX10066" fmla="*/ 253464 w 2746400"/>
              <a:gd name="connsiteY10066" fmla="*/ 1058987 h 1833421"/>
              <a:gd name="connsiteX10067" fmla="*/ 260067 w 2746400"/>
              <a:gd name="connsiteY10067" fmla="*/ 1053726 h 1833421"/>
              <a:gd name="connsiteX10068" fmla="*/ 263720 w 2746400"/>
              <a:gd name="connsiteY10068" fmla="*/ 1058012 h 1833421"/>
              <a:gd name="connsiteX10069" fmla="*/ 265019 w 2746400"/>
              <a:gd name="connsiteY10069" fmla="*/ 1053587 h 1833421"/>
              <a:gd name="connsiteX10070" fmla="*/ 267208 w 2746400"/>
              <a:gd name="connsiteY10070" fmla="*/ 1049559 h 1833421"/>
              <a:gd name="connsiteX10071" fmla="*/ 267738 w 2746400"/>
              <a:gd name="connsiteY10071" fmla="*/ 1050071 h 1833421"/>
              <a:gd name="connsiteX10072" fmla="*/ 267222 w 2746400"/>
              <a:gd name="connsiteY10072" fmla="*/ 1049535 h 1833421"/>
              <a:gd name="connsiteX10073" fmla="*/ 267208 w 2746400"/>
              <a:gd name="connsiteY10073" fmla="*/ 1049559 h 1833421"/>
              <a:gd name="connsiteX10074" fmla="*/ 267203 w 2746400"/>
              <a:gd name="connsiteY10074" fmla="*/ 1049555 h 1833421"/>
              <a:gd name="connsiteX10075" fmla="*/ 275468 w 2746400"/>
              <a:gd name="connsiteY10075" fmla="*/ 1035415 h 1833421"/>
              <a:gd name="connsiteX10076" fmla="*/ 279792 w 2746400"/>
              <a:gd name="connsiteY10076" fmla="*/ 1032143 h 1833421"/>
              <a:gd name="connsiteX10077" fmla="*/ 274339 w 2746400"/>
              <a:gd name="connsiteY10077" fmla="*/ 1027455 h 1833421"/>
              <a:gd name="connsiteX10078" fmla="*/ 268178 w 2746400"/>
              <a:gd name="connsiteY10078" fmla="*/ 1032066 h 1833421"/>
              <a:gd name="connsiteX10079" fmla="*/ 269480 w 2746400"/>
              <a:gd name="connsiteY10079" fmla="*/ 1024164 h 1833421"/>
              <a:gd name="connsiteX10080" fmla="*/ 263528 w 2746400"/>
              <a:gd name="connsiteY10080" fmla="*/ 1019476 h 1833421"/>
              <a:gd name="connsiteX10081" fmla="*/ 278530 w 2746400"/>
              <a:gd name="connsiteY10081" fmla="*/ 1007709 h 1833421"/>
              <a:gd name="connsiteX10082" fmla="*/ 288670 w 2746400"/>
              <a:gd name="connsiteY10082" fmla="*/ 991350 h 1833421"/>
              <a:gd name="connsiteX10083" fmla="*/ 277878 w 2746400"/>
              <a:gd name="connsiteY10083" fmla="*/ 994124 h 1833421"/>
              <a:gd name="connsiteX10084" fmla="*/ 268772 w 2746400"/>
              <a:gd name="connsiteY10084" fmla="*/ 999941 h 1833421"/>
              <a:gd name="connsiteX10085" fmla="*/ 269805 w 2746400"/>
              <a:gd name="connsiteY10085" fmla="*/ 1006217 h 1833421"/>
              <a:gd name="connsiteX10086" fmla="*/ 261156 w 2746400"/>
              <a:gd name="connsiteY10086" fmla="*/ 1006217 h 1833421"/>
              <a:gd name="connsiteX10087" fmla="*/ 256946 w 2746400"/>
              <a:gd name="connsiteY10087" fmla="*/ 1013545 h 1833421"/>
              <a:gd name="connsiteX10088" fmla="*/ 244013 w 2746400"/>
              <a:gd name="connsiteY10088" fmla="*/ 1023207 h 1833421"/>
              <a:gd name="connsiteX10089" fmla="*/ 239056 w 2746400"/>
              <a:gd name="connsiteY10089" fmla="*/ 1030535 h 1833421"/>
              <a:gd name="connsiteX10090" fmla="*/ 239209 w 2746400"/>
              <a:gd name="connsiteY10090" fmla="*/ 1031454 h 1833421"/>
              <a:gd name="connsiteX10091" fmla="*/ 222736 w 2746400"/>
              <a:gd name="connsiteY10091" fmla="*/ 1049478 h 1833421"/>
              <a:gd name="connsiteX10092" fmla="*/ 218469 w 2746400"/>
              <a:gd name="connsiteY10092" fmla="*/ 1051027 h 1833421"/>
              <a:gd name="connsiteX10093" fmla="*/ 208634 w 2746400"/>
              <a:gd name="connsiteY10093" fmla="*/ 1066410 h 1833421"/>
              <a:gd name="connsiteX10094" fmla="*/ 200005 w 2746400"/>
              <a:gd name="connsiteY10094" fmla="*/ 1076686 h 1833421"/>
              <a:gd name="connsiteX10095" fmla="*/ 192505 w 2746400"/>
              <a:gd name="connsiteY10095" fmla="*/ 1081565 h 1833421"/>
              <a:gd name="connsiteX10096" fmla="*/ 190994 w 2746400"/>
              <a:gd name="connsiteY10096" fmla="*/ 1080054 h 1833421"/>
              <a:gd name="connsiteX10097" fmla="*/ 199086 w 2746400"/>
              <a:gd name="connsiteY10097" fmla="*/ 1069472 h 1833421"/>
              <a:gd name="connsiteX10098" fmla="*/ 208807 w 2746400"/>
              <a:gd name="connsiteY10098" fmla="*/ 1058910 h 1833421"/>
              <a:gd name="connsiteX10099" fmla="*/ 204425 w 2746400"/>
              <a:gd name="connsiteY10099" fmla="*/ 1054089 h 1833421"/>
              <a:gd name="connsiteX10100" fmla="*/ 202014 w 2746400"/>
              <a:gd name="connsiteY10100" fmla="*/ 1056136 h 1833421"/>
              <a:gd name="connsiteX10101" fmla="*/ 196408 w 2746400"/>
              <a:gd name="connsiteY10101" fmla="*/ 1064976 h 1833421"/>
              <a:gd name="connsiteX10102" fmla="*/ 178537 w 2746400"/>
              <a:gd name="connsiteY10102" fmla="*/ 1069434 h 1833421"/>
              <a:gd name="connsiteX10103" fmla="*/ 183014 w 2746400"/>
              <a:gd name="connsiteY10103" fmla="*/ 1064900 h 1833421"/>
              <a:gd name="connsiteX10104" fmla="*/ 183054 w 2746400"/>
              <a:gd name="connsiteY10104" fmla="*/ 1064942 h 1833421"/>
              <a:gd name="connsiteX10105" fmla="*/ 185779 w 2746400"/>
              <a:gd name="connsiteY10105" fmla="*/ 1067853 h 1833421"/>
              <a:gd name="connsiteX10106" fmla="*/ 189597 w 2746400"/>
              <a:gd name="connsiteY10106" fmla="*/ 1066449 h 1833421"/>
              <a:gd name="connsiteX10107" fmla="*/ 187836 w 2746400"/>
              <a:gd name="connsiteY10107" fmla="*/ 1059045 h 1833421"/>
              <a:gd name="connsiteX10108" fmla="*/ 196509 w 2746400"/>
              <a:gd name="connsiteY10108" fmla="*/ 1048490 h 1833421"/>
              <a:gd name="connsiteX10109" fmla="*/ 202096 w 2746400"/>
              <a:gd name="connsiteY10109" fmla="*/ 1036230 h 1833421"/>
              <a:gd name="connsiteX10110" fmla="*/ 202129 w 2746400"/>
              <a:gd name="connsiteY10110" fmla="*/ 1036218 h 1833421"/>
              <a:gd name="connsiteX10111" fmla="*/ 202646 w 2746400"/>
              <a:gd name="connsiteY10111" fmla="*/ 1035663 h 1833421"/>
              <a:gd name="connsiteX10112" fmla="*/ 202110 w 2746400"/>
              <a:gd name="connsiteY10112" fmla="*/ 1036198 h 1833421"/>
              <a:gd name="connsiteX10113" fmla="*/ 202096 w 2746400"/>
              <a:gd name="connsiteY10113" fmla="*/ 1036230 h 1833421"/>
              <a:gd name="connsiteX10114" fmla="*/ 199431 w 2746400"/>
              <a:gd name="connsiteY10114" fmla="*/ 1037175 h 1833421"/>
              <a:gd name="connsiteX10115" fmla="*/ 196235 w 2746400"/>
              <a:gd name="connsiteY10115" fmla="*/ 1036620 h 1833421"/>
              <a:gd name="connsiteX10116" fmla="*/ 201210 w 2746400"/>
              <a:gd name="connsiteY10116" fmla="*/ 1027722 h 1833421"/>
              <a:gd name="connsiteX10117" fmla="*/ 212595 w 2746400"/>
              <a:gd name="connsiteY10117" fmla="*/ 1007671 h 1833421"/>
              <a:gd name="connsiteX10118" fmla="*/ 222449 w 2746400"/>
              <a:gd name="connsiteY10118" fmla="*/ 997855 h 1833421"/>
              <a:gd name="connsiteX10119" fmla="*/ 229662 w 2746400"/>
              <a:gd name="connsiteY10119" fmla="*/ 988212 h 1833421"/>
              <a:gd name="connsiteX10120" fmla="*/ 236818 w 2746400"/>
              <a:gd name="connsiteY10120" fmla="*/ 986509 h 1833421"/>
              <a:gd name="connsiteX10121" fmla="*/ 236072 w 2746400"/>
              <a:gd name="connsiteY10121" fmla="*/ 993129 h 1833421"/>
              <a:gd name="connsiteX10122" fmla="*/ 219732 w 2746400"/>
              <a:gd name="connsiteY10122" fmla="*/ 1010331 h 1833421"/>
              <a:gd name="connsiteX10123" fmla="*/ 204654 w 2746400"/>
              <a:gd name="connsiteY10123" fmla="*/ 1029560 h 1833421"/>
              <a:gd name="connsiteX10124" fmla="*/ 213054 w 2746400"/>
              <a:gd name="connsiteY10124" fmla="*/ 1023705 h 1833421"/>
              <a:gd name="connsiteX10125" fmla="*/ 229680 w 2746400"/>
              <a:gd name="connsiteY10125" fmla="*/ 1004151 h 1833421"/>
              <a:gd name="connsiteX10126" fmla="*/ 244509 w 2746400"/>
              <a:gd name="connsiteY10126" fmla="*/ 992631 h 1833421"/>
              <a:gd name="connsiteX10127" fmla="*/ 254823 w 2746400"/>
              <a:gd name="connsiteY10127" fmla="*/ 979315 h 1833421"/>
              <a:gd name="connsiteX10128" fmla="*/ 267222 w 2746400"/>
              <a:gd name="connsiteY10128" fmla="*/ 962688 h 1833421"/>
              <a:gd name="connsiteX10129" fmla="*/ 282336 w 2746400"/>
              <a:gd name="connsiteY10129" fmla="*/ 945238 h 1833421"/>
              <a:gd name="connsiteX10130" fmla="*/ 276272 w 2746400"/>
              <a:gd name="connsiteY10130" fmla="*/ 933432 h 1833421"/>
              <a:gd name="connsiteX10131" fmla="*/ 262686 w 2746400"/>
              <a:gd name="connsiteY10131" fmla="*/ 944778 h 1833421"/>
              <a:gd name="connsiteX10132" fmla="*/ 253024 w 2746400"/>
              <a:gd name="connsiteY10132" fmla="*/ 951858 h 1833421"/>
              <a:gd name="connsiteX10133" fmla="*/ 245544 w 2746400"/>
              <a:gd name="connsiteY10133" fmla="*/ 958096 h 1833421"/>
              <a:gd name="connsiteX10134" fmla="*/ 236015 w 2746400"/>
              <a:gd name="connsiteY10134" fmla="*/ 975430 h 1833421"/>
              <a:gd name="connsiteX10135" fmla="*/ 228055 w 2746400"/>
              <a:gd name="connsiteY10135" fmla="*/ 979563 h 1833421"/>
              <a:gd name="connsiteX10136" fmla="*/ 215292 w 2746400"/>
              <a:gd name="connsiteY10136" fmla="*/ 992058 h 1833421"/>
              <a:gd name="connsiteX10137" fmla="*/ 211619 w 2746400"/>
              <a:gd name="connsiteY10137" fmla="*/ 996344 h 1833421"/>
              <a:gd name="connsiteX10138" fmla="*/ 190955 w 2746400"/>
              <a:gd name="connsiteY10138" fmla="*/ 1021925 h 1833421"/>
              <a:gd name="connsiteX10139" fmla="*/ 184947 w 2746400"/>
              <a:gd name="connsiteY10139" fmla="*/ 1029675 h 1833421"/>
              <a:gd name="connsiteX10140" fmla="*/ 193385 w 2746400"/>
              <a:gd name="connsiteY10140" fmla="*/ 1011574 h 1833421"/>
              <a:gd name="connsiteX10141" fmla="*/ 211716 w 2746400"/>
              <a:gd name="connsiteY10141" fmla="*/ 986533 h 1833421"/>
              <a:gd name="connsiteX10142" fmla="*/ 211720 w 2746400"/>
              <a:gd name="connsiteY10142" fmla="*/ 986537 h 1833421"/>
              <a:gd name="connsiteX10143" fmla="*/ 211716 w 2746400"/>
              <a:gd name="connsiteY10143" fmla="*/ 986547 h 1833421"/>
              <a:gd name="connsiteX10144" fmla="*/ 211724 w 2746400"/>
              <a:gd name="connsiteY10144" fmla="*/ 986540 h 1833421"/>
              <a:gd name="connsiteX10145" fmla="*/ 211734 w 2746400"/>
              <a:gd name="connsiteY10145" fmla="*/ 986548 h 1833421"/>
              <a:gd name="connsiteX10146" fmla="*/ 211734 w 2746400"/>
              <a:gd name="connsiteY10146" fmla="*/ 986532 h 1833421"/>
              <a:gd name="connsiteX10147" fmla="*/ 215408 w 2746400"/>
              <a:gd name="connsiteY10147" fmla="*/ 983562 h 1833421"/>
              <a:gd name="connsiteX10148" fmla="*/ 217857 w 2746400"/>
              <a:gd name="connsiteY10148" fmla="*/ 980807 h 1833421"/>
              <a:gd name="connsiteX10149" fmla="*/ 216709 w 2746400"/>
              <a:gd name="connsiteY10149" fmla="*/ 971125 h 1833421"/>
              <a:gd name="connsiteX10150" fmla="*/ 209055 w 2746400"/>
              <a:gd name="connsiteY10150" fmla="*/ 976865 h 1833421"/>
              <a:gd name="connsiteX10151" fmla="*/ 198818 w 2746400"/>
              <a:gd name="connsiteY10151" fmla="*/ 975411 h 1833421"/>
              <a:gd name="connsiteX10152" fmla="*/ 200637 w 2746400"/>
              <a:gd name="connsiteY10152" fmla="*/ 985227 h 1833421"/>
              <a:gd name="connsiteX10153" fmla="*/ 193117 w 2746400"/>
              <a:gd name="connsiteY10153" fmla="*/ 988479 h 1833421"/>
              <a:gd name="connsiteX10154" fmla="*/ 190036 w 2746400"/>
              <a:gd name="connsiteY10154" fmla="*/ 977707 h 1833421"/>
              <a:gd name="connsiteX10155" fmla="*/ 190878 w 2746400"/>
              <a:gd name="connsiteY10155" fmla="*/ 972312 h 1833421"/>
              <a:gd name="connsiteX10156" fmla="*/ 201746 w 2746400"/>
              <a:gd name="connsiteY10156" fmla="*/ 959895 h 1833421"/>
              <a:gd name="connsiteX10157" fmla="*/ 206720 w 2746400"/>
              <a:gd name="connsiteY10157" fmla="*/ 954307 h 1833421"/>
              <a:gd name="connsiteX10158" fmla="*/ 226793 w 2746400"/>
              <a:gd name="connsiteY10158" fmla="*/ 929395 h 1833421"/>
              <a:gd name="connsiteX10159" fmla="*/ 229949 w 2746400"/>
              <a:gd name="connsiteY10159" fmla="*/ 925970 h 1833421"/>
              <a:gd name="connsiteX10160" fmla="*/ 254344 w 2746400"/>
              <a:gd name="connsiteY10160" fmla="*/ 893654 h 1833421"/>
              <a:gd name="connsiteX10161" fmla="*/ 262973 w 2746400"/>
              <a:gd name="connsiteY10161" fmla="*/ 888124 h 1833421"/>
              <a:gd name="connsiteX10162" fmla="*/ 276501 w 2746400"/>
              <a:gd name="connsiteY10162" fmla="*/ 872263 h 1833421"/>
              <a:gd name="connsiteX10163" fmla="*/ 282604 w 2746400"/>
              <a:gd name="connsiteY10163" fmla="*/ 864494 h 1833421"/>
              <a:gd name="connsiteX10164" fmla="*/ 285819 w 2746400"/>
              <a:gd name="connsiteY10164" fmla="*/ 871497 h 1833421"/>
              <a:gd name="connsiteX10165" fmla="*/ 297644 w 2746400"/>
              <a:gd name="connsiteY10165" fmla="*/ 859672 h 1833421"/>
              <a:gd name="connsiteX10166" fmla="*/ 306655 w 2746400"/>
              <a:gd name="connsiteY10166" fmla="*/ 857739 h 1833421"/>
              <a:gd name="connsiteX10167" fmla="*/ 292420 w 2746400"/>
              <a:gd name="connsiteY10167" fmla="*/ 874062 h 1833421"/>
              <a:gd name="connsiteX10168" fmla="*/ 302236 w 2746400"/>
              <a:gd name="connsiteY10168" fmla="*/ 869412 h 1833421"/>
              <a:gd name="connsiteX10169" fmla="*/ 300591 w 2746400"/>
              <a:gd name="connsiteY10169" fmla="*/ 875784 h 1833421"/>
              <a:gd name="connsiteX10170" fmla="*/ 311175 w 2746400"/>
              <a:gd name="connsiteY10170" fmla="*/ 871780 h 1833421"/>
              <a:gd name="connsiteX10171" fmla="*/ 304035 w 2746400"/>
              <a:gd name="connsiteY10171" fmla="*/ 881447 h 1833421"/>
              <a:gd name="connsiteX10172" fmla="*/ 291387 w 2746400"/>
              <a:gd name="connsiteY10172" fmla="*/ 892391 h 1833421"/>
              <a:gd name="connsiteX10173" fmla="*/ 286048 w 2746400"/>
              <a:gd name="connsiteY10173" fmla="*/ 896179 h 1833421"/>
              <a:gd name="connsiteX10174" fmla="*/ 277878 w 2746400"/>
              <a:gd name="connsiteY10174" fmla="*/ 899604 h 1833421"/>
              <a:gd name="connsiteX10175" fmla="*/ 272214 w 2746400"/>
              <a:gd name="connsiteY10175" fmla="*/ 905899 h 1833421"/>
              <a:gd name="connsiteX10176" fmla="*/ 272232 w 2746400"/>
              <a:gd name="connsiteY10176" fmla="*/ 916100 h 1833421"/>
              <a:gd name="connsiteX10177" fmla="*/ 265373 w 2746400"/>
              <a:gd name="connsiteY10177" fmla="*/ 923359 h 1833421"/>
              <a:gd name="connsiteX10178" fmla="*/ 265328 w 2746400"/>
              <a:gd name="connsiteY10178" fmla="*/ 923349 h 1833421"/>
              <a:gd name="connsiteX10179" fmla="*/ 265315 w 2746400"/>
              <a:gd name="connsiteY10179" fmla="*/ 923354 h 1833421"/>
              <a:gd name="connsiteX10180" fmla="*/ 260774 w 2746400"/>
              <a:gd name="connsiteY10180" fmla="*/ 918597 h 1833421"/>
              <a:gd name="connsiteX10181" fmla="*/ 256086 w 2746400"/>
              <a:gd name="connsiteY10181" fmla="*/ 920880 h 1833421"/>
              <a:gd name="connsiteX10182" fmla="*/ 245102 w 2746400"/>
              <a:gd name="connsiteY10182" fmla="*/ 933298 h 1833421"/>
              <a:gd name="connsiteX10183" fmla="*/ 242692 w 2746400"/>
              <a:gd name="connsiteY10183" fmla="*/ 925951 h 1833421"/>
              <a:gd name="connsiteX10184" fmla="*/ 237009 w 2746400"/>
              <a:gd name="connsiteY10184" fmla="*/ 932897 h 1833421"/>
              <a:gd name="connsiteX10185" fmla="*/ 233431 w 2746400"/>
              <a:gd name="connsiteY10185" fmla="*/ 926583 h 1833421"/>
              <a:gd name="connsiteX10186" fmla="*/ 226830 w 2746400"/>
              <a:gd name="connsiteY10186" fmla="*/ 945621 h 1833421"/>
              <a:gd name="connsiteX10187" fmla="*/ 212117 w 2746400"/>
              <a:gd name="connsiteY10187" fmla="*/ 961042 h 1833421"/>
              <a:gd name="connsiteX10188" fmla="*/ 217551 w 2746400"/>
              <a:gd name="connsiteY10188" fmla="*/ 956985 h 1833421"/>
              <a:gd name="connsiteX10189" fmla="*/ 226524 w 2746400"/>
              <a:gd name="connsiteY10189" fmla="*/ 950232 h 1833421"/>
              <a:gd name="connsiteX10190" fmla="*/ 234598 w 2746400"/>
              <a:gd name="connsiteY10190" fmla="*/ 944319 h 1833421"/>
              <a:gd name="connsiteX10191" fmla="*/ 245811 w 2746400"/>
              <a:gd name="connsiteY10191" fmla="*/ 939441 h 1833421"/>
              <a:gd name="connsiteX10192" fmla="*/ 243553 w 2746400"/>
              <a:gd name="connsiteY10192" fmla="*/ 944033 h 1833421"/>
              <a:gd name="connsiteX10193" fmla="*/ 234828 w 2746400"/>
              <a:gd name="connsiteY10193" fmla="*/ 951379 h 1833421"/>
              <a:gd name="connsiteX10194" fmla="*/ 228304 w 2746400"/>
              <a:gd name="connsiteY10194" fmla="*/ 964850 h 1833421"/>
              <a:gd name="connsiteX10195" fmla="*/ 231441 w 2746400"/>
              <a:gd name="connsiteY10195" fmla="*/ 963587 h 1833421"/>
              <a:gd name="connsiteX10196" fmla="*/ 251628 w 2746400"/>
              <a:gd name="connsiteY10196" fmla="*/ 945315 h 1833421"/>
              <a:gd name="connsiteX10197" fmla="*/ 254268 w 2746400"/>
              <a:gd name="connsiteY10197" fmla="*/ 937872 h 1833421"/>
              <a:gd name="connsiteX10198" fmla="*/ 255702 w 2746400"/>
              <a:gd name="connsiteY10198" fmla="*/ 935670 h 1833421"/>
              <a:gd name="connsiteX10199" fmla="*/ 259128 w 2746400"/>
              <a:gd name="connsiteY10199" fmla="*/ 938924 h 1833421"/>
              <a:gd name="connsiteX10200" fmla="*/ 269307 w 2746400"/>
              <a:gd name="connsiteY10200" fmla="*/ 929701 h 1833421"/>
              <a:gd name="connsiteX10201" fmla="*/ 254918 w 2746400"/>
              <a:gd name="connsiteY10201" fmla="*/ 926850 h 1833421"/>
              <a:gd name="connsiteX10202" fmla="*/ 265315 w 2746400"/>
              <a:gd name="connsiteY10202" fmla="*/ 923354 h 1833421"/>
              <a:gd name="connsiteX10203" fmla="*/ 265347 w 2746400"/>
              <a:gd name="connsiteY10203" fmla="*/ 923387 h 1833421"/>
              <a:gd name="connsiteX10204" fmla="*/ 265373 w 2746400"/>
              <a:gd name="connsiteY10204" fmla="*/ 923359 h 1833421"/>
              <a:gd name="connsiteX10205" fmla="*/ 272179 w 2746400"/>
              <a:gd name="connsiteY10205" fmla="*/ 924849 h 1833421"/>
              <a:gd name="connsiteX10206" fmla="*/ 279390 w 2746400"/>
              <a:gd name="connsiteY10206" fmla="*/ 921799 h 1833421"/>
              <a:gd name="connsiteX10207" fmla="*/ 278817 w 2746400"/>
              <a:gd name="connsiteY10207" fmla="*/ 926716 h 1833421"/>
              <a:gd name="connsiteX10208" fmla="*/ 287101 w 2746400"/>
              <a:gd name="connsiteY10208" fmla="*/ 939402 h 1833421"/>
              <a:gd name="connsiteX10209" fmla="*/ 299091 w 2746400"/>
              <a:gd name="connsiteY10209" fmla="*/ 928355 h 1833421"/>
              <a:gd name="connsiteX10210" fmla="*/ 315056 w 2746400"/>
              <a:gd name="connsiteY10210" fmla="*/ 923349 h 1833421"/>
              <a:gd name="connsiteX10211" fmla="*/ 315056 w 2746400"/>
              <a:gd name="connsiteY10211" fmla="*/ 923368 h 1833421"/>
              <a:gd name="connsiteX10212" fmla="*/ 315075 w 2746400"/>
              <a:gd name="connsiteY10212" fmla="*/ 923368 h 1833421"/>
              <a:gd name="connsiteX10213" fmla="*/ 315056 w 2746400"/>
              <a:gd name="connsiteY10213" fmla="*/ 923349 h 1833421"/>
              <a:gd name="connsiteX10214" fmla="*/ 315055 w 2746400"/>
              <a:gd name="connsiteY10214" fmla="*/ 917577 h 1833421"/>
              <a:gd name="connsiteX10215" fmla="*/ 321944 w 2746400"/>
              <a:gd name="connsiteY10215" fmla="*/ 916422 h 1833421"/>
              <a:gd name="connsiteX10216" fmla="*/ 320337 w 2746400"/>
              <a:gd name="connsiteY10216" fmla="*/ 910778 h 1833421"/>
              <a:gd name="connsiteX10217" fmla="*/ 340407 w 2746400"/>
              <a:gd name="connsiteY10217" fmla="*/ 905000 h 1833421"/>
              <a:gd name="connsiteX10218" fmla="*/ 340159 w 2746400"/>
              <a:gd name="connsiteY10218" fmla="*/ 903565 h 1833421"/>
              <a:gd name="connsiteX10219" fmla="*/ 333844 w 2746400"/>
              <a:gd name="connsiteY10219" fmla="*/ 902876 h 1833421"/>
              <a:gd name="connsiteX10220" fmla="*/ 337154 w 2746400"/>
              <a:gd name="connsiteY10220" fmla="*/ 891243 h 1833421"/>
              <a:gd name="connsiteX10221" fmla="*/ 332466 w 2746400"/>
              <a:gd name="connsiteY10221" fmla="*/ 893424 h 1833421"/>
              <a:gd name="connsiteX10222" fmla="*/ 328965 w 2746400"/>
              <a:gd name="connsiteY10222" fmla="*/ 896007 h 1833421"/>
              <a:gd name="connsiteX10223" fmla="*/ 313027 w 2746400"/>
              <a:gd name="connsiteY10223" fmla="*/ 910798 h 1833421"/>
              <a:gd name="connsiteX10224" fmla="*/ 311840 w 2746400"/>
              <a:gd name="connsiteY10224" fmla="*/ 914203 h 1833421"/>
              <a:gd name="connsiteX10225" fmla="*/ 300283 w 2746400"/>
              <a:gd name="connsiteY10225" fmla="*/ 918240 h 1833421"/>
              <a:gd name="connsiteX10226" fmla="*/ 287445 w 2746400"/>
              <a:gd name="connsiteY10226" fmla="*/ 928515 h 1833421"/>
              <a:gd name="connsiteX10227" fmla="*/ 280002 w 2746400"/>
              <a:gd name="connsiteY10227" fmla="*/ 914758 h 1833421"/>
              <a:gd name="connsiteX10228" fmla="*/ 298333 w 2746400"/>
              <a:gd name="connsiteY10228" fmla="*/ 905651 h 1833421"/>
              <a:gd name="connsiteX10229" fmla="*/ 292975 w 2746400"/>
              <a:gd name="connsiteY10229" fmla="*/ 903392 h 1833421"/>
              <a:gd name="connsiteX10230" fmla="*/ 298753 w 2746400"/>
              <a:gd name="connsiteY10230" fmla="*/ 898360 h 1833421"/>
              <a:gd name="connsiteX10231" fmla="*/ 302255 w 2746400"/>
              <a:gd name="connsiteY10231" fmla="*/ 892027 h 1833421"/>
              <a:gd name="connsiteX10232" fmla="*/ 332295 w 2746400"/>
              <a:gd name="connsiteY10232" fmla="*/ 864035 h 1833421"/>
              <a:gd name="connsiteX10233" fmla="*/ 341077 w 2746400"/>
              <a:gd name="connsiteY10233" fmla="*/ 864130 h 1833421"/>
              <a:gd name="connsiteX10234" fmla="*/ 353265 w 2746400"/>
              <a:gd name="connsiteY10234" fmla="*/ 860094 h 1833421"/>
              <a:gd name="connsiteX10235" fmla="*/ 370256 w 2746400"/>
              <a:gd name="connsiteY10235" fmla="*/ 848135 h 1833421"/>
              <a:gd name="connsiteX10236" fmla="*/ 371136 w 2746400"/>
              <a:gd name="connsiteY10236" fmla="*/ 843715 h 1833421"/>
              <a:gd name="connsiteX10237" fmla="*/ 364840 w 2746400"/>
              <a:gd name="connsiteY10237" fmla="*/ 844901 h 1833421"/>
              <a:gd name="connsiteX10238" fmla="*/ 370159 w 2746400"/>
              <a:gd name="connsiteY10238" fmla="*/ 837649 h 1833421"/>
              <a:gd name="connsiteX10239" fmla="*/ 380454 w 2746400"/>
              <a:gd name="connsiteY10239" fmla="*/ 831183 h 1833421"/>
              <a:gd name="connsiteX10240" fmla="*/ 383913 w 2746400"/>
              <a:gd name="connsiteY10240" fmla="*/ 823926 h 1833421"/>
              <a:gd name="connsiteX10241" fmla="*/ 383955 w 2746400"/>
              <a:gd name="connsiteY10241" fmla="*/ 823836 h 1833421"/>
              <a:gd name="connsiteX10242" fmla="*/ 393987 w 2746400"/>
              <a:gd name="connsiteY10242" fmla="*/ 818961 h 1833421"/>
              <a:gd name="connsiteX10243" fmla="*/ 401163 w 2746400"/>
              <a:gd name="connsiteY10243" fmla="*/ 810458 h 1833421"/>
              <a:gd name="connsiteX10244" fmla="*/ 401198 w 2746400"/>
              <a:gd name="connsiteY10244" fmla="*/ 810439 h 1833421"/>
              <a:gd name="connsiteX10245" fmla="*/ 419773 w 2746400"/>
              <a:gd name="connsiteY10245" fmla="*/ 808260 h 1833421"/>
              <a:gd name="connsiteX10246" fmla="*/ 421152 w 2746400"/>
              <a:gd name="connsiteY10246" fmla="*/ 810441 h 1833421"/>
              <a:gd name="connsiteX10247" fmla="*/ 428613 w 2746400"/>
              <a:gd name="connsiteY10247" fmla="*/ 801506 h 1833421"/>
              <a:gd name="connsiteX10248" fmla="*/ 431311 w 2746400"/>
              <a:gd name="connsiteY10248" fmla="*/ 806500 h 1833421"/>
              <a:gd name="connsiteX10249" fmla="*/ 433339 w 2746400"/>
              <a:gd name="connsiteY10249" fmla="*/ 805486 h 1833421"/>
              <a:gd name="connsiteX10250" fmla="*/ 434908 w 2746400"/>
              <a:gd name="connsiteY10250" fmla="*/ 792513 h 1833421"/>
              <a:gd name="connsiteX10251" fmla="*/ 442332 w 2746400"/>
              <a:gd name="connsiteY10251" fmla="*/ 805390 h 1833421"/>
              <a:gd name="connsiteX10252" fmla="*/ 448187 w 2746400"/>
              <a:gd name="connsiteY10252" fmla="*/ 808988 h 1833421"/>
              <a:gd name="connsiteX10253" fmla="*/ 441528 w 2746400"/>
              <a:gd name="connsiteY10253" fmla="*/ 777417 h 1833421"/>
              <a:gd name="connsiteX10254" fmla="*/ 426106 w 2746400"/>
              <a:gd name="connsiteY10254" fmla="*/ 782947 h 1833421"/>
              <a:gd name="connsiteX10255" fmla="*/ 426757 w 2746400"/>
              <a:gd name="connsiteY10255" fmla="*/ 772749 h 1833421"/>
              <a:gd name="connsiteX10256" fmla="*/ 420271 w 2746400"/>
              <a:gd name="connsiteY10256" fmla="*/ 789433 h 1833421"/>
              <a:gd name="connsiteX10257" fmla="*/ 420310 w 2746400"/>
              <a:gd name="connsiteY10257" fmla="*/ 789395 h 1833421"/>
              <a:gd name="connsiteX10258" fmla="*/ 420269 w 2746400"/>
              <a:gd name="connsiteY10258" fmla="*/ 789474 h 1833421"/>
              <a:gd name="connsiteX10259" fmla="*/ 420233 w 2746400"/>
              <a:gd name="connsiteY10259" fmla="*/ 789510 h 1833421"/>
              <a:gd name="connsiteX10260" fmla="*/ 420246 w 2746400"/>
              <a:gd name="connsiteY10260" fmla="*/ 789519 h 1833421"/>
              <a:gd name="connsiteX10261" fmla="*/ 416635 w 2746400"/>
              <a:gd name="connsiteY10261" fmla="*/ 796512 h 1833421"/>
              <a:gd name="connsiteX10262" fmla="*/ 410705 w 2746400"/>
              <a:gd name="connsiteY10262" fmla="*/ 802807 h 1833421"/>
              <a:gd name="connsiteX10263" fmla="*/ 410703 w 2746400"/>
              <a:gd name="connsiteY10263" fmla="*/ 802794 h 1833421"/>
              <a:gd name="connsiteX10264" fmla="*/ 410724 w 2746400"/>
              <a:gd name="connsiteY10264" fmla="*/ 802769 h 1833421"/>
              <a:gd name="connsiteX10265" fmla="*/ 410698 w 2746400"/>
              <a:gd name="connsiteY10265" fmla="*/ 802766 h 1833421"/>
              <a:gd name="connsiteX10266" fmla="*/ 409710 w 2746400"/>
              <a:gd name="connsiteY10266" fmla="*/ 796321 h 1833421"/>
              <a:gd name="connsiteX10267" fmla="*/ 404084 w 2746400"/>
              <a:gd name="connsiteY10267" fmla="*/ 801831 h 1833421"/>
              <a:gd name="connsiteX10268" fmla="*/ 410698 w 2746400"/>
              <a:gd name="connsiteY10268" fmla="*/ 802766 h 1833421"/>
              <a:gd name="connsiteX10269" fmla="*/ 410703 w 2746400"/>
              <a:gd name="connsiteY10269" fmla="*/ 802794 h 1833421"/>
              <a:gd name="connsiteX10270" fmla="*/ 406686 w 2746400"/>
              <a:gd name="connsiteY10270" fmla="*/ 807540 h 1833421"/>
              <a:gd name="connsiteX10271" fmla="*/ 401198 w 2746400"/>
              <a:gd name="connsiteY10271" fmla="*/ 810439 h 1833421"/>
              <a:gd name="connsiteX10272" fmla="*/ 401176 w 2746400"/>
              <a:gd name="connsiteY10272" fmla="*/ 810441 h 1833421"/>
              <a:gd name="connsiteX10273" fmla="*/ 401163 w 2746400"/>
              <a:gd name="connsiteY10273" fmla="*/ 810458 h 1833421"/>
              <a:gd name="connsiteX10274" fmla="*/ 401157 w 2746400"/>
              <a:gd name="connsiteY10274" fmla="*/ 810461 h 1833421"/>
              <a:gd name="connsiteX10275" fmla="*/ 391743 w 2746400"/>
              <a:gd name="connsiteY10275" fmla="*/ 811819 h 1833421"/>
              <a:gd name="connsiteX10276" fmla="*/ 382023 w 2746400"/>
              <a:gd name="connsiteY10276" fmla="*/ 821940 h 1833421"/>
              <a:gd name="connsiteX10277" fmla="*/ 381969 w 2746400"/>
              <a:gd name="connsiteY10277" fmla="*/ 821984 h 1833421"/>
              <a:gd name="connsiteX10278" fmla="*/ 360249 w 2746400"/>
              <a:gd name="connsiteY10278" fmla="*/ 839314 h 1833421"/>
              <a:gd name="connsiteX10279" fmla="*/ 332295 w 2746400"/>
              <a:gd name="connsiteY10279" fmla="*/ 864035 h 1833421"/>
              <a:gd name="connsiteX10280" fmla="*/ 323589 w 2746400"/>
              <a:gd name="connsiteY10280" fmla="*/ 856668 h 1833421"/>
              <a:gd name="connsiteX10281" fmla="*/ 333252 w 2746400"/>
              <a:gd name="connsiteY10281" fmla="*/ 852402 h 1833421"/>
              <a:gd name="connsiteX10282" fmla="*/ 332313 w 2746400"/>
              <a:gd name="connsiteY10282" fmla="*/ 842949 h 1833421"/>
              <a:gd name="connsiteX10283" fmla="*/ 332276 w 2746400"/>
              <a:gd name="connsiteY10283" fmla="*/ 842988 h 1833421"/>
              <a:gd name="connsiteX10284" fmla="*/ 340428 w 2746400"/>
              <a:gd name="connsiteY10284" fmla="*/ 836349 h 1833421"/>
              <a:gd name="connsiteX10285" fmla="*/ 346472 w 2746400"/>
              <a:gd name="connsiteY10285" fmla="*/ 844116 h 1833421"/>
              <a:gd name="connsiteX10286" fmla="*/ 355752 w 2746400"/>
              <a:gd name="connsiteY10286" fmla="*/ 834300 h 1833421"/>
              <a:gd name="connsiteX10287" fmla="*/ 343661 w 2746400"/>
              <a:gd name="connsiteY10287" fmla="*/ 823644 h 1833421"/>
              <a:gd name="connsiteX10288" fmla="*/ 351486 w 2746400"/>
              <a:gd name="connsiteY10288" fmla="*/ 822764 h 1833421"/>
              <a:gd name="connsiteX10289" fmla="*/ 348118 w 2746400"/>
              <a:gd name="connsiteY10289" fmla="*/ 813981 h 1833421"/>
              <a:gd name="connsiteX10290" fmla="*/ 353358 w 2746400"/>
              <a:gd name="connsiteY10290" fmla="*/ 806637 h 1833421"/>
              <a:gd name="connsiteX10291" fmla="*/ 359751 w 2746400"/>
              <a:gd name="connsiteY10291" fmla="*/ 800434 h 1833421"/>
              <a:gd name="connsiteX10292" fmla="*/ 349419 w 2746400"/>
              <a:gd name="connsiteY10292" fmla="*/ 794752 h 1833421"/>
              <a:gd name="connsiteX10293" fmla="*/ 357436 w 2746400"/>
              <a:gd name="connsiteY10293" fmla="*/ 787137 h 1833421"/>
              <a:gd name="connsiteX10294" fmla="*/ 359044 w 2746400"/>
              <a:gd name="connsiteY10294" fmla="*/ 788055 h 1833421"/>
              <a:gd name="connsiteX10295" fmla="*/ 358068 w 2746400"/>
              <a:gd name="connsiteY10295" fmla="*/ 794657 h 1833421"/>
              <a:gd name="connsiteX10296" fmla="*/ 362718 w 2746400"/>
              <a:gd name="connsiteY10296" fmla="*/ 792801 h 1833421"/>
              <a:gd name="connsiteX10297" fmla="*/ 369701 w 2746400"/>
              <a:gd name="connsiteY10297" fmla="*/ 778680 h 1833421"/>
              <a:gd name="connsiteX10298" fmla="*/ 377526 w 2746400"/>
              <a:gd name="connsiteY10298" fmla="*/ 773590 h 1833421"/>
              <a:gd name="connsiteX10299" fmla="*/ 372897 w 2746400"/>
              <a:gd name="connsiteY10299" fmla="*/ 780804 h 1833421"/>
              <a:gd name="connsiteX10300" fmla="*/ 379708 w 2746400"/>
              <a:gd name="connsiteY10300" fmla="*/ 791117 h 1833421"/>
              <a:gd name="connsiteX10301" fmla="*/ 387418 w 2746400"/>
              <a:gd name="connsiteY10301" fmla="*/ 784324 h 1833421"/>
              <a:gd name="connsiteX10302" fmla="*/ 389007 w 2746400"/>
              <a:gd name="connsiteY10302" fmla="*/ 785586 h 1833421"/>
              <a:gd name="connsiteX10303" fmla="*/ 385257 w 2746400"/>
              <a:gd name="connsiteY10303" fmla="*/ 792629 h 1833421"/>
              <a:gd name="connsiteX10304" fmla="*/ 406839 w 2746400"/>
              <a:gd name="connsiteY10304" fmla="*/ 787692 h 1833421"/>
              <a:gd name="connsiteX10305" fmla="*/ 404525 w 2746400"/>
              <a:gd name="connsiteY10305" fmla="*/ 782640 h 1833421"/>
              <a:gd name="connsiteX10306" fmla="*/ 415010 w 2746400"/>
              <a:gd name="connsiteY10306" fmla="*/ 772308 h 1833421"/>
              <a:gd name="connsiteX10307" fmla="*/ 416501 w 2746400"/>
              <a:gd name="connsiteY10307" fmla="*/ 758685 h 1833421"/>
              <a:gd name="connsiteX10308" fmla="*/ 425973 w 2746400"/>
              <a:gd name="connsiteY10308" fmla="*/ 754572 h 1833421"/>
              <a:gd name="connsiteX10309" fmla="*/ 421668 w 2746400"/>
              <a:gd name="connsiteY10309" fmla="*/ 745770 h 1833421"/>
              <a:gd name="connsiteX10310" fmla="*/ 399606 w 2746400"/>
              <a:gd name="connsiteY10310" fmla="*/ 761632 h 1833421"/>
              <a:gd name="connsiteX10311" fmla="*/ 410016 w 2746400"/>
              <a:gd name="connsiteY10311" fmla="*/ 746593 h 1833421"/>
              <a:gd name="connsiteX10312" fmla="*/ 421056 w 2746400"/>
              <a:gd name="connsiteY10312" fmla="*/ 731535 h 1833421"/>
              <a:gd name="connsiteX10313" fmla="*/ 424749 w 2746400"/>
              <a:gd name="connsiteY10313" fmla="*/ 724455 h 1833421"/>
              <a:gd name="connsiteX10314" fmla="*/ 431784 w 2746400"/>
              <a:gd name="connsiteY10314" fmla="*/ 712939 h 1833421"/>
              <a:gd name="connsiteX10315" fmla="*/ 439060 w 2746400"/>
              <a:gd name="connsiteY10315" fmla="*/ 714123 h 1833421"/>
              <a:gd name="connsiteX10316" fmla="*/ 433736 w 2746400"/>
              <a:gd name="connsiteY10316" fmla="*/ 707176 h 1833421"/>
              <a:gd name="connsiteX10317" fmla="*/ 433740 w 2746400"/>
              <a:gd name="connsiteY10317" fmla="*/ 707178 h 1833421"/>
              <a:gd name="connsiteX10318" fmla="*/ 433722 w 2746400"/>
              <a:gd name="connsiteY10318" fmla="*/ 707158 h 1833421"/>
              <a:gd name="connsiteX10319" fmla="*/ 433736 w 2746400"/>
              <a:gd name="connsiteY10319" fmla="*/ 707176 h 1833421"/>
              <a:gd name="connsiteX10320" fmla="*/ 426909 w 2746400"/>
              <a:gd name="connsiteY10320" fmla="*/ 704843 h 1833421"/>
              <a:gd name="connsiteX10321" fmla="*/ 418549 w 2746400"/>
              <a:gd name="connsiteY10321" fmla="*/ 722848 h 1833421"/>
              <a:gd name="connsiteX10322" fmla="*/ 411910 w 2746400"/>
              <a:gd name="connsiteY10322" fmla="*/ 723211 h 1833421"/>
              <a:gd name="connsiteX10323" fmla="*/ 429742 w 2746400"/>
              <a:gd name="connsiteY10323" fmla="*/ 696692 h 1833421"/>
              <a:gd name="connsiteX10324" fmla="*/ 437682 w 2746400"/>
              <a:gd name="connsiteY10324" fmla="*/ 698739 h 1833421"/>
              <a:gd name="connsiteX10325" fmla="*/ 439615 w 2746400"/>
              <a:gd name="connsiteY10325" fmla="*/ 682438 h 1833421"/>
              <a:gd name="connsiteX10326" fmla="*/ 445719 w 2746400"/>
              <a:gd name="connsiteY10326" fmla="*/ 667245 h 1833421"/>
              <a:gd name="connsiteX10327" fmla="*/ 429627 w 2746400"/>
              <a:gd name="connsiteY10327" fmla="*/ 670442 h 1833421"/>
              <a:gd name="connsiteX10328" fmla="*/ 436343 w 2746400"/>
              <a:gd name="connsiteY10328" fmla="*/ 675818 h 1833421"/>
              <a:gd name="connsiteX10329" fmla="*/ 435827 w 2746400"/>
              <a:gd name="connsiteY10329" fmla="*/ 676851 h 1833421"/>
              <a:gd name="connsiteX10330" fmla="*/ 421572 w 2746400"/>
              <a:gd name="connsiteY10330" fmla="*/ 673044 h 1833421"/>
              <a:gd name="connsiteX10331" fmla="*/ 435635 w 2746400"/>
              <a:gd name="connsiteY10331" fmla="*/ 660243 h 1833421"/>
              <a:gd name="connsiteX10332" fmla="*/ 421285 w 2746400"/>
              <a:gd name="connsiteY10332" fmla="*/ 656684 h 1833421"/>
              <a:gd name="connsiteX10333" fmla="*/ 419735 w 2746400"/>
              <a:gd name="connsiteY10333" fmla="*/ 653527 h 1833421"/>
              <a:gd name="connsiteX10334" fmla="*/ 424825 w 2746400"/>
              <a:gd name="connsiteY10334" fmla="*/ 651116 h 1833421"/>
              <a:gd name="connsiteX10335" fmla="*/ 427560 w 2746400"/>
              <a:gd name="connsiteY10335" fmla="*/ 646505 h 1833421"/>
              <a:gd name="connsiteX10336" fmla="*/ 424729 w 2746400"/>
              <a:gd name="connsiteY10336" fmla="*/ 641147 h 1833421"/>
              <a:gd name="connsiteX10337" fmla="*/ 420825 w 2746400"/>
              <a:gd name="connsiteY10337" fmla="*/ 644477 h 1833421"/>
              <a:gd name="connsiteX10338" fmla="*/ 414702 w 2746400"/>
              <a:gd name="connsiteY10338" fmla="*/ 658865 h 1833421"/>
              <a:gd name="connsiteX10339" fmla="*/ 411297 w 2746400"/>
              <a:gd name="connsiteY10339" fmla="*/ 650849 h 1833421"/>
              <a:gd name="connsiteX10340" fmla="*/ 418243 w 2746400"/>
              <a:gd name="connsiteY10340" fmla="*/ 639540 h 1833421"/>
              <a:gd name="connsiteX10341" fmla="*/ 427599 w 2746400"/>
              <a:gd name="connsiteY10341" fmla="*/ 635159 h 1833421"/>
              <a:gd name="connsiteX10342" fmla="*/ 432727 w 2746400"/>
              <a:gd name="connsiteY10342" fmla="*/ 616828 h 1833421"/>
              <a:gd name="connsiteX10343" fmla="*/ 435234 w 2746400"/>
              <a:gd name="connsiteY10343" fmla="*/ 616886 h 1833421"/>
              <a:gd name="connsiteX10344" fmla="*/ 436324 w 2746400"/>
              <a:gd name="connsiteY10344" fmla="*/ 627352 h 1833421"/>
              <a:gd name="connsiteX10345" fmla="*/ 448626 w 2746400"/>
              <a:gd name="connsiteY10345" fmla="*/ 638909 h 1833421"/>
              <a:gd name="connsiteX10346" fmla="*/ 442715 w 2746400"/>
              <a:gd name="connsiteY10346" fmla="*/ 632384 h 1833421"/>
              <a:gd name="connsiteX10347" fmla="*/ 442926 w 2746400"/>
              <a:gd name="connsiteY10347" fmla="*/ 628959 h 1833421"/>
              <a:gd name="connsiteX10348" fmla="*/ 446082 w 2746400"/>
              <a:gd name="connsiteY10348" fmla="*/ 627907 h 1833421"/>
              <a:gd name="connsiteX10349" fmla="*/ 463666 w 2746400"/>
              <a:gd name="connsiteY10349" fmla="*/ 632155 h 1833421"/>
              <a:gd name="connsiteX10350" fmla="*/ 457065 w 2746400"/>
              <a:gd name="connsiteY10350" fmla="*/ 626185 h 1833421"/>
              <a:gd name="connsiteX10351" fmla="*/ 460509 w 2746400"/>
              <a:gd name="connsiteY10351" fmla="*/ 623028 h 1833421"/>
              <a:gd name="connsiteX10352" fmla="*/ 463666 w 2746400"/>
              <a:gd name="connsiteY10352" fmla="*/ 626415 h 1833421"/>
              <a:gd name="connsiteX10353" fmla="*/ 470918 w 2746400"/>
              <a:gd name="connsiteY10353" fmla="*/ 615872 h 1833421"/>
              <a:gd name="connsiteX10354" fmla="*/ 469770 w 2746400"/>
              <a:gd name="connsiteY10354" fmla="*/ 607128 h 1833421"/>
              <a:gd name="connsiteX10355" fmla="*/ 462422 w 2746400"/>
              <a:gd name="connsiteY10355" fmla="*/ 610572 h 1833421"/>
              <a:gd name="connsiteX10356" fmla="*/ 454175 w 2746400"/>
              <a:gd name="connsiteY10356" fmla="*/ 622033 h 1833421"/>
              <a:gd name="connsiteX10357" fmla="*/ 444992 w 2746400"/>
              <a:gd name="connsiteY10357" fmla="*/ 623391 h 1833421"/>
              <a:gd name="connsiteX10358" fmla="*/ 444016 w 2746400"/>
              <a:gd name="connsiteY10358" fmla="*/ 614495 h 1833421"/>
              <a:gd name="connsiteX10359" fmla="*/ 455688 w 2746400"/>
              <a:gd name="connsiteY10359" fmla="*/ 605540 h 1833421"/>
              <a:gd name="connsiteX10360" fmla="*/ 454759 w 2746400"/>
              <a:gd name="connsiteY10360" fmla="*/ 600098 h 1833421"/>
              <a:gd name="connsiteX10361" fmla="*/ 454788 w 2746400"/>
              <a:gd name="connsiteY10361" fmla="*/ 600087 h 1833421"/>
              <a:gd name="connsiteX10362" fmla="*/ 455114 w 2746400"/>
              <a:gd name="connsiteY10362" fmla="*/ 599532 h 1833421"/>
              <a:gd name="connsiteX10363" fmla="*/ 454750 w 2746400"/>
              <a:gd name="connsiteY10363" fmla="*/ 600048 h 1833421"/>
              <a:gd name="connsiteX10364" fmla="*/ 454759 w 2746400"/>
              <a:gd name="connsiteY10364" fmla="*/ 600098 h 1833421"/>
              <a:gd name="connsiteX10365" fmla="*/ 435175 w 2746400"/>
              <a:gd name="connsiteY10365" fmla="*/ 607510 h 1833421"/>
              <a:gd name="connsiteX10366" fmla="*/ 439672 w 2746400"/>
              <a:gd name="connsiteY10366" fmla="*/ 590655 h 1833421"/>
              <a:gd name="connsiteX10367" fmla="*/ 448090 w 2746400"/>
              <a:gd name="connsiteY10367" fmla="*/ 596298 h 1833421"/>
              <a:gd name="connsiteX10368" fmla="*/ 455400 w 2746400"/>
              <a:gd name="connsiteY10368" fmla="*/ 586503 h 1833421"/>
              <a:gd name="connsiteX10369" fmla="*/ 467187 w 2746400"/>
              <a:gd name="connsiteY10369" fmla="*/ 581279 h 1833421"/>
              <a:gd name="connsiteX10370" fmla="*/ 468201 w 2746400"/>
              <a:gd name="connsiteY10370" fmla="*/ 575366 h 1833421"/>
              <a:gd name="connsiteX10371" fmla="*/ 469196 w 2746400"/>
              <a:gd name="connsiteY10371" fmla="*/ 569799 h 1833421"/>
              <a:gd name="connsiteX10372" fmla="*/ 463111 w 2746400"/>
              <a:gd name="connsiteY10372" fmla="*/ 580628 h 1833421"/>
              <a:gd name="connsiteX10373" fmla="*/ 453984 w 2746400"/>
              <a:gd name="connsiteY10373" fmla="*/ 578083 h 1833421"/>
              <a:gd name="connsiteX10374" fmla="*/ 441969 w 2746400"/>
              <a:gd name="connsiteY10374" fmla="*/ 587803 h 1833421"/>
              <a:gd name="connsiteX10375" fmla="*/ 454788 w 2746400"/>
              <a:gd name="connsiteY10375" fmla="*/ 562948 h 1833421"/>
              <a:gd name="connsiteX10376" fmla="*/ 450138 w 2746400"/>
              <a:gd name="connsiteY10376" fmla="*/ 560556 h 1833421"/>
              <a:gd name="connsiteX10377" fmla="*/ 469138 w 2746400"/>
              <a:gd name="connsiteY10377" fmla="*/ 546245 h 1833421"/>
              <a:gd name="connsiteX10378" fmla="*/ 476695 w 2746400"/>
              <a:gd name="connsiteY10378" fmla="*/ 548541 h 1833421"/>
              <a:gd name="connsiteX10379" fmla="*/ 478417 w 2746400"/>
              <a:gd name="connsiteY10379" fmla="*/ 531569 h 1833421"/>
              <a:gd name="connsiteX10380" fmla="*/ 468640 w 2746400"/>
              <a:gd name="connsiteY10380" fmla="*/ 536429 h 1833421"/>
              <a:gd name="connsiteX10381" fmla="*/ 455649 w 2746400"/>
              <a:gd name="connsiteY10381" fmla="*/ 537635 h 1833421"/>
              <a:gd name="connsiteX10382" fmla="*/ 464316 w 2746400"/>
              <a:gd name="connsiteY10382" fmla="*/ 523610 h 1833421"/>
              <a:gd name="connsiteX10383" fmla="*/ 464298 w 2746400"/>
              <a:gd name="connsiteY10383" fmla="*/ 523591 h 1833421"/>
              <a:gd name="connsiteX10384" fmla="*/ 473884 w 2746400"/>
              <a:gd name="connsiteY10384" fmla="*/ 517793 h 1833421"/>
              <a:gd name="connsiteX10385" fmla="*/ 460719 w 2746400"/>
              <a:gd name="connsiteY10385" fmla="*/ 520280 h 1833421"/>
              <a:gd name="connsiteX10386" fmla="*/ 449661 w 2746400"/>
              <a:gd name="connsiteY10386" fmla="*/ 517430 h 1833421"/>
              <a:gd name="connsiteX10387" fmla="*/ 449661 w 2746400"/>
              <a:gd name="connsiteY10387" fmla="*/ 525503 h 1833421"/>
              <a:gd name="connsiteX10388" fmla="*/ 444060 w 2746400"/>
              <a:gd name="connsiteY10388" fmla="*/ 518862 h 1833421"/>
              <a:gd name="connsiteX10389" fmla="*/ 447090 w 2746400"/>
              <a:gd name="connsiteY10389" fmla="*/ 508328 h 1833421"/>
              <a:gd name="connsiteX10390" fmla="*/ 447115 w 2746400"/>
              <a:gd name="connsiteY10390" fmla="*/ 508322 h 1833421"/>
              <a:gd name="connsiteX10391" fmla="*/ 447441 w 2746400"/>
              <a:gd name="connsiteY10391" fmla="*/ 507748 h 1833421"/>
              <a:gd name="connsiteX10392" fmla="*/ 447096 w 2746400"/>
              <a:gd name="connsiteY10392" fmla="*/ 508303 h 1833421"/>
              <a:gd name="connsiteX10393" fmla="*/ 447090 w 2746400"/>
              <a:gd name="connsiteY10393" fmla="*/ 508328 h 1833421"/>
              <a:gd name="connsiteX10394" fmla="*/ 442359 w 2746400"/>
              <a:gd name="connsiteY10394" fmla="*/ 509389 h 1833421"/>
              <a:gd name="connsiteX10395" fmla="*/ 438104 w 2746400"/>
              <a:gd name="connsiteY10395" fmla="*/ 506408 h 1833421"/>
              <a:gd name="connsiteX10396" fmla="*/ 451803 w 2746400"/>
              <a:gd name="connsiteY10396" fmla="*/ 501452 h 1833421"/>
              <a:gd name="connsiteX10397" fmla="*/ 433665 w 2746400"/>
              <a:gd name="connsiteY10397" fmla="*/ 491408 h 1833421"/>
              <a:gd name="connsiteX10398" fmla="*/ 439461 w 2746400"/>
              <a:gd name="connsiteY10398" fmla="*/ 483926 h 1833421"/>
              <a:gd name="connsiteX10399" fmla="*/ 444093 w 2746400"/>
              <a:gd name="connsiteY10399" fmla="*/ 487236 h 1833421"/>
              <a:gd name="connsiteX10400" fmla="*/ 448282 w 2746400"/>
              <a:gd name="connsiteY10400" fmla="*/ 481669 h 1833421"/>
              <a:gd name="connsiteX10401" fmla="*/ 454786 w 2746400"/>
              <a:gd name="connsiteY10401" fmla="*/ 489167 h 1833421"/>
              <a:gd name="connsiteX10402" fmla="*/ 454769 w 2746400"/>
              <a:gd name="connsiteY10402" fmla="*/ 489188 h 1833421"/>
              <a:gd name="connsiteX10403" fmla="*/ 455342 w 2746400"/>
              <a:gd name="connsiteY10403" fmla="*/ 489514 h 1833421"/>
              <a:gd name="connsiteX10404" fmla="*/ 454788 w 2746400"/>
              <a:gd name="connsiteY10404" fmla="*/ 489169 h 1833421"/>
              <a:gd name="connsiteX10405" fmla="*/ 454786 w 2746400"/>
              <a:gd name="connsiteY10405" fmla="*/ 489167 h 1833421"/>
              <a:gd name="connsiteX10406" fmla="*/ 460665 w 2746400"/>
              <a:gd name="connsiteY10406" fmla="*/ 482209 h 1833421"/>
              <a:gd name="connsiteX10407" fmla="*/ 469960 w 2746400"/>
              <a:gd name="connsiteY10407" fmla="*/ 481459 h 1833421"/>
              <a:gd name="connsiteX10408" fmla="*/ 465159 w 2746400"/>
              <a:gd name="connsiteY10408" fmla="*/ 472274 h 1833421"/>
              <a:gd name="connsiteX10409" fmla="*/ 481728 w 2746400"/>
              <a:gd name="connsiteY10409" fmla="*/ 464850 h 1833421"/>
              <a:gd name="connsiteX10410" fmla="*/ 489821 w 2746400"/>
              <a:gd name="connsiteY10410" fmla="*/ 472676 h 1833421"/>
              <a:gd name="connsiteX10411" fmla="*/ 518331 w 2746400"/>
              <a:gd name="connsiteY10411" fmla="*/ 449027 h 1833421"/>
              <a:gd name="connsiteX10412" fmla="*/ 522540 w 2746400"/>
              <a:gd name="connsiteY10412" fmla="*/ 435251 h 1833421"/>
              <a:gd name="connsiteX10413" fmla="*/ 530806 w 2746400"/>
              <a:gd name="connsiteY10413" fmla="*/ 437948 h 1833421"/>
              <a:gd name="connsiteX10414" fmla="*/ 538153 w 2746400"/>
              <a:gd name="connsiteY10414" fmla="*/ 436475 h 1833421"/>
              <a:gd name="connsiteX10415" fmla="*/ 545136 w 2746400"/>
              <a:gd name="connsiteY10415" fmla="*/ 425129 h 1833421"/>
              <a:gd name="connsiteX10416" fmla="*/ 535551 w 2746400"/>
              <a:gd name="connsiteY10416" fmla="*/ 419006 h 1833421"/>
              <a:gd name="connsiteX10417" fmla="*/ 550915 w 2746400"/>
              <a:gd name="connsiteY10417" fmla="*/ 421493 h 1833421"/>
              <a:gd name="connsiteX10418" fmla="*/ 546094 w 2746400"/>
              <a:gd name="connsiteY10418" fmla="*/ 409516 h 1833421"/>
              <a:gd name="connsiteX10419" fmla="*/ 572901 w 2746400"/>
              <a:gd name="connsiteY10419" fmla="*/ 397730 h 1833421"/>
              <a:gd name="connsiteX10420" fmla="*/ 577090 w 2746400"/>
              <a:gd name="connsiteY10420" fmla="*/ 394305 h 1833421"/>
              <a:gd name="connsiteX10421" fmla="*/ 584105 w 2746400"/>
              <a:gd name="connsiteY10421" fmla="*/ 391614 h 1833421"/>
              <a:gd name="connsiteX10422" fmla="*/ 588690 w 2746400"/>
              <a:gd name="connsiteY10422" fmla="*/ 385907 h 1833421"/>
              <a:gd name="connsiteX10423" fmla="*/ 593837 w 2746400"/>
              <a:gd name="connsiteY10423" fmla="*/ 388343 h 1833421"/>
              <a:gd name="connsiteX10424" fmla="*/ 592702 w 2746400"/>
              <a:gd name="connsiteY10424" fmla="*/ 392257 h 1833421"/>
              <a:gd name="connsiteX10425" fmla="*/ 583825 w 2746400"/>
              <a:gd name="connsiteY10425" fmla="*/ 398284 h 1833421"/>
              <a:gd name="connsiteX10426" fmla="*/ 578334 w 2746400"/>
              <a:gd name="connsiteY10426" fmla="*/ 409574 h 1833421"/>
              <a:gd name="connsiteX10427" fmla="*/ 597447 w 2746400"/>
              <a:gd name="connsiteY10427" fmla="*/ 400733 h 1833421"/>
              <a:gd name="connsiteX10428" fmla="*/ 599380 w 2746400"/>
              <a:gd name="connsiteY10428" fmla="*/ 396696 h 1833421"/>
              <a:gd name="connsiteX10429" fmla="*/ 607665 w 2746400"/>
              <a:gd name="connsiteY10429" fmla="*/ 384317 h 1833421"/>
              <a:gd name="connsiteX10430" fmla="*/ 632673 w 2746400"/>
              <a:gd name="connsiteY10430" fmla="*/ 373220 h 1833421"/>
              <a:gd name="connsiteX10431" fmla="*/ 639465 w 2746400"/>
              <a:gd name="connsiteY10431" fmla="*/ 370120 h 1833421"/>
              <a:gd name="connsiteX10432" fmla="*/ 654906 w 2746400"/>
              <a:gd name="connsiteY10432" fmla="*/ 363959 h 1833421"/>
              <a:gd name="connsiteX10433" fmla="*/ 673408 w 2746400"/>
              <a:gd name="connsiteY10433" fmla="*/ 360533 h 1833421"/>
              <a:gd name="connsiteX10434" fmla="*/ 667592 w 2746400"/>
              <a:gd name="connsiteY10434" fmla="*/ 367135 h 1833421"/>
              <a:gd name="connsiteX10435" fmla="*/ 634414 w 2746400"/>
              <a:gd name="connsiteY10435" fmla="*/ 380356 h 1833421"/>
              <a:gd name="connsiteX10436" fmla="*/ 628578 w 2746400"/>
              <a:gd name="connsiteY10436" fmla="*/ 383628 h 1833421"/>
              <a:gd name="connsiteX10437" fmla="*/ 644191 w 2746400"/>
              <a:gd name="connsiteY10437" fmla="*/ 385866 h 1833421"/>
              <a:gd name="connsiteX10438" fmla="*/ 644204 w 2746400"/>
              <a:gd name="connsiteY10438" fmla="*/ 385874 h 1833421"/>
              <a:gd name="connsiteX10439" fmla="*/ 644172 w 2746400"/>
              <a:gd name="connsiteY10439" fmla="*/ 385905 h 1833421"/>
              <a:gd name="connsiteX10440" fmla="*/ 644727 w 2746400"/>
              <a:gd name="connsiteY10440" fmla="*/ 386211 h 1833421"/>
              <a:gd name="connsiteX10441" fmla="*/ 644204 w 2746400"/>
              <a:gd name="connsiteY10441" fmla="*/ 385874 h 1833421"/>
              <a:gd name="connsiteX10442" fmla="*/ 651846 w 2746400"/>
              <a:gd name="connsiteY10442" fmla="*/ 378520 h 1833421"/>
              <a:gd name="connsiteX10443" fmla="*/ 660456 w 2746400"/>
              <a:gd name="connsiteY10443" fmla="*/ 374846 h 1833421"/>
              <a:gd name="connsiteX10444" fmla="*/ 698761 w 2746400"/>
              <a:gd name="connsiteY10444" fmla="*/ 374215 h 1833421"/>
              <a:gd name="connsiteX10445" fmla="*/ 699296 w 2746400"/>
              <a:gd name="connsiteY10445" fmla="*/ 375860 h 1833421"/>
              <a:gd name="connsiteX10446" fmla="*/ 672739 w 2746400"/>
              <a:gd name="connsiteY10446" fmla="*/ 391511 h 1833421"/>
              <a:gd name="connsiteX10447" fmla="*/ 659154 w 2746400"/>
              <a:gd name="connsiteY10447" fmla="*/ 393558 h 1833421"/>
              <a:gd name="connsiteX10448" fmla="*/ 678039 w 2746400"/>
              <a:gd name="connsiteY10448" fmla="*/ 400619 h 1833421"/>
              <a:gd name="connsiteX10449" fmla="*/ 676775 w 2746400"/>
              <a:gd name="connsiteY10449" fmla="*/ 404976 h 1833421"/>
              <a:gd name="connsiteX10450" fmla="*/ 676718 w 2746400"/>
              <a:gd name="connsiteY10450" fmla="*/ 405000 h 1833421"/>
              <a:gd name="connsiteX10451" fmla="*/ 676623 w 2746400"/>
              <a:gd name="connsiteY10451" fmla="*/ 405077 h 1833421"/>
              <a:gd name="connsiteX10452" fmla="*/ 676757 w 2746400"/>
              <a:gd name="connsiteY10452" fmla="*/ 405038 h 1833421"/>
              <a:gd name="connsiteX10453" fmla="*/ 676775 w 2746400"/>
              <a:gd name="connsiteY10453" fmla="*/ 404976 h 1833421"/>
              <a:gd name="connsiteX10454" fmla="*/ 704214 w 2746400"/>
              <a:gd name="connsiteY10454" fmla="*/ 393157 h 1833421"/>
              <a:gd name="connsiteX10455" fmla="*/ 697975 w 2746400"/>
              <a:gd name="connsiteY10455" fmla="*/ 395510 h 1833421"/>
              <a:gd name="connsiteX10456" fmla="*/ 679683 w 2746400"/>
              <a:gd name="connsiteY10456" fmla="*/ 392410 h 1833421"/>
              <a:gd name="connsiteX10457" fmla="*/ 691815 w 2746400"/>
              <a:gd name="connsiteY10457" fmla="*/ 390516 h 1833421"/>
              <a:gd name="connsiteX10458" fmla="*/ 705018 w 2746400"/>
              <a:gd name="connsiteY10458" fmla="*/ 380012 h 1833421"/>
              <a:gd name="connsiteX10459" fmla="*/ 702606 w 2746400"/>
              <a:gd name="connsiteY10459" fmla="*/ 367671 h 1833421"/>
              <a:gd name="connsiteX10460" fmla="*/ 727939 w 2746400"/>
              <a:gd name="connsiteY10460" fmla="*/ 363729 h 1833421"/>
              <a:gd name="connsiteX10461" fmla="*/ 736568 w 2746400"/>
              <a:gd name="connsiteY10461" fmla="*/ 358200 h 1833421"/>
              <a:gd name="connsiteX10462" fmla="*/ 748278 w 2746400"/>
              <a:gd name="connsiteY10462" fmla="*/ 353034 h 1833421"/>
              <a:gd name="connsiteX10463" fmla="*/ 758725 w 2746400"/>
              <a:gd name="connsiteY10463" fmla="*/ 351579 h 1833421"/>
              <a:gd name="connsiteX10464" fmla="*/ 763279 w 2746400"/>
              <a:gd name="connsiteY10464" fmla="*/ 352976 h 1833421"/>
              <a:gd name="connsiteX10465" fmla="*/ 773325 w 2746400"/>
              <a:gd name="connsiteY10465" fmla="*/ 348384 h 1833421"/>
              <a:gd name="connsiteX10466" fmla="*/ 776901 w 2746400"/>
              <a:gd name="connsiteY10466" fmla="*/ 343409 h 1833421"/>
              <a:gd name="connsiteX10467" fmla="*/ 759893 w 2746400"/>
              <a:gd name="connsiteY10467" fmla="*/ 345380 h 1833421"/>
              <a:gd name="connsiteX10468" fmla="*/ 739248 w 2746400"/>
              <a:gd name="connsiteY10468" fmla="*/ 351025 h 1833421"/>
              <a:gd name="connsiteX10469" fmla="*/ 749196 w 2746400"/>
              <a:gd name="connsiteY10469" fmla="*/ 342682 h 1833421"/>
              <a:gd name="connsiteX10470" fmla="*/ 738215 w 2746400"/>
              <a:gd name="connsiteY10470" fmla="*/ 343237 h 1833421"/>
              <a:gd name="connsiteX10471" fmla="*/ 762111 w 2746400"/>
              <a:gd name="connsiteY10471" fmla="*/ 335201 h 1833421"/>
              <a:gd name="connsiteX10472" fmla="*/ 753674 w 2746400"/>
              <a:gd name="connsiteY10472" fmla="*/ 323510 h 1833421"/>
              <a:gd name="connsiteX10473" fmla="*/ 742653 w 2746400"/>
              <a:gd name="connsiteY10473" fmla="*/ 326514 h 1833421"/>
              <a:gd name="connsiteX10474" fmla="*/ 731957 w 2746400"/>
              <a:gd name="connsiteY10474" fmla="*/ 324390 h 1833421"/>
              <a:gd name="connsiteX10475" fmla="*/ 750249 w 2746400"/>
              <a:gd name="connsiteY10475" fmla="*/ 321176 h 1833421"/>
              <a:gd name="connsiteX10476" fmla="*/ 746078 w 2746400"/>
              <a:gd name="connsiteY10476" fmla="*/ 314460 h 1833421"/>
              <a:gd name="connsiteX10477" fmla="*/ 755058 w 2746400"/>
              <a:gd name="connsiteY10477" fmla="*/ 316953 h 1833421"/>
              <a:gd name="connsiteX10478" fmla="*/ 755071 w 2746400"/>
              <a:gd name="connsiteY10478" fmla="*/ 316966 h 1833421"/>
              <a:gd name="connsiteX10479" fmla="*/ 755078 w 2746400"/>
              <a:gd name="connsiteY10479" fmla="*/ 316958 h 1833421"/>
              <a:gd name="connsiteX10480" fmla="*/ 755228 w 2746400"/>
              <a:gd name="connsiteY10480" fmla="*/ 317000 h 1833421"/>
              <a:gd name="connsiteX10481" fmla="*/ 764025 w 2746400"/>
              <a:gd name="connsiteY10481" fmla="*/ 329729 h 1833421"/>
              <a:gd name="connsiteX10482" fmla="*/ 763738 w 2746400"/>
              <a:gd name="connsiteY10482" fmla="*/ 319550 h 1833421"/>
              <a:gd name="connsiteX10483" fmla="*/ 773917 w 2746400"/>
              <a:gd name="connsiteY10483" fmla="*/ 311819 h 1833421"/>
              <a:gd name="connsiteX10484" fmla="*/ 783120 w 2746400"/>
              <a:gd name="connsiteY10484" fmla="*/ 307572 h 1833421"/>
              <a:gd name="connsiteX10485" fmla="*/ 795920 w 2746400"/>
              <a:gd name="connsiteY10485" fmla="*/ 295575 h 1833421"/>
              <a:gd name="connsiteX10486" fmla="*/ 832887 w 2746400"/>
              <a:gd name="connsiteY10486" fmla="*/ 283292 h 1833421"/>
              <a:gd name="connsiteX10487" fmla="*/ 827109 w 2746400"/>
              <a:gd name="connsiteY10487" fmla="*/ 273725 h 1833421"/>
              <a:gd name="connsiteX10488" fmla="*/ 840405 w 2746400"/>
              <a:gd name="connsiteY10488" fmla="*/ 269534 h 1833421"/>
              <a:gd name="connsiteX10489" fmla="*/ 840405 w 2746400"/>
              <a:gd name="connsiteY10489" fmla="*/ 255261 h 1833421"/>
              <a:gd name="connsiteX10490" fmla="*/ 831769 w 2746400"/>
              <a:gd name="connsiteY10490" fmla="*/ 246241 h 1833421"/>
              <a:gd name="connsiteX10491" fmla="*/ 831777 w 2746400"/>
              <a:gd name="connsiteY10491" fmla="*/ 246211 h 1833421"/>
              <a:gd name="connsiteX10492" fmla="*/ 831222 w 2746400"/>
              <a:gd name="connsiteY10492" fmla="*/ 245885 h 1833421"/>
              <a:gd name="connsiteX10493" fmla="*/ 831758 w 2746400"/>
              <a:gd name="connsiteY10493" fmla="*/ 246230 h 1833421"/>
              <a:gd name="connsiteX10494" fmla="*/ 831769 w 2746400"/>
              <a:gd name="connsiteY10494" fmla="*/ 246241 h 1833421"/>
              <a:gd name="connsiteX10495" fmla="*/ 829831 w 2746400"/>
              <a:gd name="connsiteY10495" fmla="*/ 253862 h 1833421"/>
              <a:gd name="connsiteX10496" fmla="*/ 829726 w 2746400"/>
              <a:gd name="connsiteY10496" fmla="*/ 253915 h 1833421"/>
              <a:gd name="connsiteX10497" fmla="*/ 829691 w 2746400"/>
              <a:gd name="connsiteY10497" fmla="*/ 253788 h 1833421"/>
              <a:gd name="connsiteX10498" fmla="*/ 829633 w 2746400"/>
              <a:gd name="connsiteY10498" fmla="*/ 253827 h 1833421"/>
              <a:gd name="connsiteX10499" fmla="*/ 829720 w 2746400"/>
              <a:gd name="connsiteY10499" fmla="*/ 253918 h 1833421"/>
              <a:gd name="connsiteX10500" fmla="*/ 824029 w 2746400"/>
              <a:gd name="connsiteY10500" fmla="*/ 256791 h 1833421"/>
              <a:gd name="connsiteX10501" fmla="*/ 820928 w 2746400"/>
              <a:gd name="connsiteY10501" fmla="*/ 258973 h 1833421"/>
              <a:gd name="connsiteX10502" fmla="*/ 811686 w 2746400"/>
              <a:gd name="connsiteY10502" fmla="*/ 259490 h 1833421"/>
              <a:gd name="connsiteX10503" fmla="*/ 801220 w 2746400"/>
              <a:gd name="connsiteY10503" fmla="*/ 262321 h 1833421"/>
              <a:gd name="connsiteX10504" fmla="*/ 791004 w 2746400"/>
              <a:gd name="connsiteY10504" fmla="*/ 262034 h 1833421"/>
              <a:gd name="connsiteX10505" fmla="*/ 765671 w 2746400"/>
              <a:gd name="connsiteY10505" fmla="*/ 266204 h 1833421"/>
              <a:gd name="connsiteX10506" fmla="*/ 747552 w 2746400"/>
              <a:gd name="connsiteY10506" fmla="*/ 271754 h 1833421"/>
              <a:gd name="connsiteX10507" fmla="*/ 732339 w 2746400"/>
              <a:gd name="connsiteY10507" fmla="*/ 271926 h 1833421"/>
              <a:gd name="connsiteX10508" fmla="*/ 744203 w 2746400"/>
              <a:gd name="connsiteY10508" fmla="*/ 265727 h 1833421"/>
              <a:gd name="connsiteX10509" fmla="*/ 801699 w 2746400"/>
              <a:gd name="connsiteY10509" fmla="*/ 252812 h 1833421"/>
              <a:gd name="connsiteX10510" fmla="*/ 823722 w 2746400"/>
              <a:gd name="connsiteY10510" fmla="*/ 240642 h 1833421"/>
              <a:gd name="connsiteX10511" fmla="*/ 835872 w 2746400"/>
              <a:gd name="connsiteY10511" fmla="*/ 236969 h 1833421"/>
              <a:gd name="connsiteX10512" fmla="*/ 846568 w 2746400"/>
              <a:gd name="connsiteY10512" fmla="*/ 231171 h 1833421"/>
              <a:gd name="connsiteX10513" fmla="*/ 853417 w 2746400"/>
              <a:gd name="connsiteY10513" fmla="*/ 221471 h 1833421"/>
              <a:gd name="connsiteX10514" fmla="*/ 861759 w 2746400"/>
              <a:gd name="connsiteY10514" fmla="*/ 231803 h 1833421"/>
              <a:gd name="connsiteX10515" fmla="*/ 868973 w 2746400"/>
              <a:gd name="connsiteY10515" fmla="*/ 222026 h 1833421"/>
              <a:gd name="connsiteX10516" fmla="*/ 881430 w 2746400"/>
              <a:gd name="connsiteY10516" fmla="*/ 216803 h 1833421"/>
              <a:gd name="connsiteX10517" fmla="*/ 875306 w 2746400"/>
              <a:gd name="connsiteY10517" fmla="*/ 204519 h 1833421"/>
              <a:gd name="connsiteX10518" fmla="*/ 865395 w 2746400"/>
              <a:gd name="connsiteY10518" fmla="*/ 207044 h 1833421"/>
              <a:gd name="connsiteX10519" fmla="*/ 865491 w 2746400"/>
              <a:gd name="connsiteY10519" fmla="*/ 208364 h 1833421"/>
              <a:gd name="connsiteX10520" fmla="*/ 870446 w 2746400"/>
              <a:gd name="connsiteY10520" fmla="*/ 209091 h 1833421"/>
              <a:gd name="connsiteX10521" fmla="*/ 857894 w 2746400"/>
              <a:gd name="connsiteY10521" fmla="*/ 215942 h 1833421"/>
              <a:gd name="connsiteX10522" fmla="*/ 850815 w 2746400"/>
              <a:gd name="connsiteY10522" fmla="*/ 204232 h 1833421"/>
              <a:gd name="connsiteX10523" fmla="*/ 847448 w 2746400"/>
              <a:gd name="connsiteY10523" fmla="*/ 199505 h 1833421"/>
              <a:gd name="connsiteX10524" fmla="*/ 852480 w 2746400"/>
              <a:gd name="connsiteY10524" fmla="*/ 194798 h 1833421"/>
              <a:gd name="connsiteX10525" fmla="*/ 859043 w 2746400"/>
              <a:gd name="connsiteY10525" fmla="*/ 193211 h 1833421"/>
              <a:gd name="connsiteX10526" fmla="*/ 858525 w 2746400"/>
              <a:gd name="connsiteY10526" fmla="*/ 187222 h 1833421"/>
              <a:gd name="connsiteX10527" fmla="*/ 874770 w 2746400"/>
              <a:gd name="connsiteY10527" fmla="*/ 188753 h 1833421"/>
              <a:gd name="connsiteX10528" fmla="*/ 863194 w 2746400"/>
              <a:gd name="connsiteY10528" fmla="*/ 180276 h 1833421"/>
              <a:gd name="connsiteX10529" fmla="*/ 870045 w 2746400"/>
              <a:gd name="connsiteY10529" fmla="*/ 179205 h 1833421"/>
              <a:gd name="connsiteX10530" fmla="*/ 872226 w 2746400"/>
              <a:gd name="connsiteY10530" fmla="*/ 172775 h 1833421"/>
              <a:gd name="connsiteX10531" fmla="*/ 861550 w 2746400"/>
              <a:gd name="connsiteY10531" fmla="*/ 169657 h 1833421"/>
              <a:gd name="connsiteX10532" fmla="*/ 867346 w 2746400"/>
              <a:gd name="connsiteY10532" fmla="*/ 167783 h 1833421"/>
              <a:gd name="connsiteX10533" fmla="*/ 888910 w 2746400"/>
              <a:gd name="connsiteY10533" fmla="*/ 164989 h 1833421"/>
              <a:gd name="connsiteX10534" fmla="*/ 894612 w 2746400"/>
              <a:gd name="connsiteY10534" fmla="*/ 158349 h 1833421"/>
              <a:gd name="connsiteX10535" fmla="*/ 896162 w 2746400"/>
              <a:gd name="connsiteY10535" fmla="*/ 150791 h 1833421"/>
              <a:gd name="connsiteX10536" fmla="*/ 898190 w 2746400"/>
              <a:gd name="connsiteY10536" fmla="*/ 150657 h 1833421"/>
              <a:gd name="connsiteX10537" fmla="*/ 902400 w 2746400"/>
              <a:gd name="connsiteY10537" fmla="*/ 156416 h 1833421"/>
              <a:gd name="connsiteX10538" fmla="*/ 907967 w 2746400"/>
              <a:gd name="connsiteY10538" fmla="*/ 158962 h 1833421"/>
              <a:gd name="connsiteX10539" fmla="*/ 915870 w 2746400"/>
              <a:gd name="connsiteY10539" fmla="*/ 168605 h 1833421"/>
              <a:gd name="connsiteX10540" fmla="*/ 921534 w 2746400"/>
              <a:gd name="connsiteY10540" fmla="*/ 151232 h 1833421"/>
              <a:gd name="connsiteX10541" fmla="*/ 913899 w 2746400"/>
              <a:gd name="connsiteY10541" fmla="*/ 149260 h 1833421"/>
              <a:gd name="connsiteX10542" fmla="*/ 887208 w 2746400"/>
              <a:gd name="connsiteY10542" fmla="*/ 120254 h 1833421"/>
              <a:gd name="connsiteX10543" fmla="*/ 894995 w 2746400"/>
              <a:gd name="connsiteY10543" fmla="*/ 115796 h 1833421"/>
              <a:gd name="connsiteX10544" fmla="*/ 890230 w 2746400"/>
              <a:gd name="connsiteY10544" fmla="*/ 109481 h 1833421"/>
              <a:gd name="connsiteX10545" fmla="*/ 890346 w 2746400"/>
              <a:gd name="connsiteY10545" fmla="*/ 106153 h 1833421"/>
              <a:gd name="connsiteX10546" fmla="*/ 894440 w 2746400"/>
              <a:gd name="connsiteY10546" fmla="*/ 105866 h 1833421"/>
              <a:gd name="connsiteX10547" fmla="*/ 921534 w 2746400"/>
              <a:gd name="connsiteY10547" fmla="*/ 125515 h 1833421"/>
              <a:gd name="connsiteX10548" fmla="*/ 916807 w 2746400"/>
              <a:gd name="connsiteY10548" fmla="*/ 109176 h 1833421"/>
              <a:gd name="connsiteX10549" fmla="*/ 920060 w 2746400"/>
              <a:gd name="connsiteY10549" fmla="*/ 106459 h 1833421"/>
              <a:gd name="connsiteX10550" fmla="*/ 926430 w 2746400"/>
              <a:gd name="connsiteY10550" fmla="*/ 112026 h 1833421"/>
              <a:gd name="connsiteX10551" fmla="*/ 931311 w 2746400"/>
              <a:gd name="connsiteY10551" fmla="*/ 123086 h 1833421"/>
              <a:gd name="connsiteX10552" fmla="*/ 943154 w 2746400"/>
              <a:gd name="connsiteY10552" fmla="*/ 125860 h 1833421"/>
              <a:gd name="connsiteX10553" fmla="*/ 931693 w 2746400"/>
              <a:gd name="connsiteY10553" fmla="*/ 115337 h 1833421"/>
              <a:gd name="connsiteX10554" fmla="*/ 933434 w 2746400"/>
              <a:gd name="connsiteY10554" fmla="*/ 110917 h 1833421"/>
              <a:gd name="connsiteX10555" fmla="*/ 931367 w 2746400"/>
              <a:gd name="connsiteY10555" fmla="*/ 102173 h 1833421"/>
              <a:gd name="connsiteX10556" fmla="*/ 918740 w 2746400"/>
              <a:gd name="connsiteY10556" fmla="*/ 95399 h 1833421"/>
              <a:gd name="connsiteX10557" fmla="*/ 913152 w 2746400"/>
              <a:gd name="connsiteY10557" fmla="*/ 90731 h 1833421"/>
              <a:gd name="connsiteX10558" fmla="*/ 896755 w 2746400"/>
              <a:gd name="connsiteY10558" fmla="*/ 70181 h 1833421"/>
              <a:gd name="connsiteX10559" fmla="*/ 896811 w 2746400"/>
              <a:gd name="connsiteY10559" fmla="*/ 70124 h 1833421"/>
              <a:gd name="connsiteX10560" fmla="*/ 912521 w 2746400"/>
              <a:gd name="connsiteY10560" fmla="*/ 82733 h 1833421"/>
              <a:gd name="connsiteX10561" fmla="*/ 917247 w 2746400"/>
              <a:gd name="connsiteY10561" fmla="*/ 88778 h 1833421"/>
              <a:gd name="connsiteX10562" fmla="*/ 916359 w 2746400"/>
              <a:gd name="connsiteY10562" fmla="*/ 81779 h 1833421"/>
              <a:gd name="connsiteX10563" fmla="*/ 921666 w 2746400"/>
              <a:gd name="connsiteY10563" fmla="*/ 77792 h 1833421"/>
              <a:gd name="connsiteX10564" fmla="*/ 921666 w 2746400"/>
              <a:gd name="connsiteY10564" fmla="*/ 77816 h 1833421"/>
              <a:gd name="connsiteX10565" fmla="*/ 922202 w 2746400"/>
              <a:gd name="connsiteY10565" fmla="*/ 78351 h 1833421"/>
              <a:gd name="connsiteX10566" fmla="*/ 921685 w 2746400"/>
              <a:gd name="connsiteY10566" fmla="*/ 77777 h 1833421"/>
              <a:gd name="connsiteX10567" fmla="*/ 921666 w 2746400"/>
              <a:gd name="connsiteY10567" fmla="*/ 77792 h 1833421"/>
              <a:gd name="connsiteX10568" fmla="*/ 921666 w 2746400"/>
              <a:gd name="connsiteY10568" fmla="*/ 61284 h 1833421"/>
              <a:gd name="connsiteX10569" fmla="*/ 938542 w 2746400"/>
              <a:gd name="connsiteY10569" fmla="*/ 63753 h 1833421"/>
              <a:gd name="connsiteX10570" fmla="*/ 935481 w 2746400"/>
              <a:gd name="connsiteY10570" fmla="*/ 49957 h 1833421"/>
              <a:gd name="connsiteX10571" fmla="*/ 937184 w 2746400"/>
              <a:gd name="connsiteY10571" fmla="*/ 47968 h 1833421"/>
              <a:gd name="connsiteX10572" fmla="*/ 963666 w 2746400"/>
              <a:gd name="connsiteY10572" fmla="*/ 37655 h 1833421"/>
              <a:gd name="connsiteX10573" fmla="*/ 971491 w 2746400"/>
              <a:gd name="connsiteY10573" fmla="*/ 34516 h 1833421"/>
              <a:gd name="connsiteX10574" fmla="*/ 987945 w 2746400"/>
              <a:gd name="connsiteY10574" fmla="*/ 30842 h 1833421"/>
              <a:gd name="connsiteX10575" fmla="*/ 993589 w 2746400"/>
              <a:gd name="connsiteY10575" fmla="*/ 32603 h 1833421"/>
              <a:gd name="connsiteX10576" fmla="*/ 994317 w 2746400"/>
              <a:gd name="connsiteY10576" fmla="*/ 37635 h 1833421"/>
              <a:gd name="connsiteX10577" fmla="*/ 990950 w 2746400"/>
              <a:gd name="connsiteY10577" fmla="*/ 44332 h 1833421"/>
              <a:gd name="connsiteX10578" fmla="*/ 993533 w 2746400"/>
              <a:gd name="connsiteY10578" fmla="*/ 52426 h 1833421"/>
              <a:gd name="connsiteX10579" fmla="*/ 998813 w 2746400"/>
              <a:gd name="connsiteY10579" fmla="*/ 45461 h 1833421"/>
              <a:gd name="connsiteX10580" fmla="*/ 1007499 w 2746400"/>
              <a:gd name="connsiteY10580" fmla="*/ 56270 h 1833421"/>
              <a:gd name="connsiteX10581" fmla="*/ 1002851 w 2746400"/>
              <a:gd name="connsiteY10581" fmla="*/ 64901 h 1833421"/>
              <a:gd name="connsiteX10582" fmla="*/ 1001455 w 2746400"/>
              <a:gd name="connsiteY10582" fmla="*/ 84781 h 1833421"/>
              <a:gd name="connsiteX10583" fmla="*/ 997014 w 2746400"/>
              <a:gd name="connsiteY10583" fmla="*/ 99666 h 1833421"/>
              <a:gd name="connsiteX10584" fmla="*/ 1012207 w 2746400"/>
              <a:gd name="connsiteY10584" fmla="*/ 105329 h 1833421"/>
              <a:gd name="connsiteX10585" fmla="*/ 1022061 w 2746400"/>
              <a:gd name="connsiteY10585" fmla="*/ 108965 h 1833421"/>
              <a:gd name="connsiteX10586" fmla="*/ 1022405 w 2746400"/>
              <a:gd name="connsiteY10586" fmla="*/ 117078 h 1833421"/>
              <a:gd name="connsiteX10587" fmla="*/ 1031934 w 2746400"/>
              <a:gd name="connsiteY10587" fmla="*/ 119585 h 1833421"/>
              <a:gd name="connsiteX10588" fmla="*/ 1030920 w 2746400"/>
              <a:gd name="connsiteY10588" fmla="*/ 113691 h 1833421"/>
              <a:gd name="connsiteX10589" fmla="*/ 1024932 w 2746400"/>
              <a:gd name="connsiteY10589" fmla="*/ 101809 h 1833421"/>
              <a:gd name="connsiteX10590" fmla="*/ 1015995 w 2746400"/>
              <a:gd name="connsiteY10590" fmla="*/ 98212 h 1833421"/>
              <a:gd name="connsiteX10591" fmla="*/ 1001895 w 2746400"/>
              <a:gd name="connsiteY10591" fmla="*/ 100393 h 1833421"/>
              <a:gd name="connsiteX10592" fmla="*/ 1007290 w 2746400"/>
              <a:gd name="connsiteY10592" fmla="*/ 89009 h 1833421"/>
              <a:gd name="connsiteX10593" fmla="*/ 1021047 w 2746400"/>
              <a:gd name="connsiteY10593" fmla="*/ 89009 h 1833421"/>
              <a:gd name="connsiteX10594" fmla="*/ 1026194 w 2746400"/>
              <a:gd name="connsiteY10594" fmla="*/ 79862 h 1833421"/>
              <a:gd name="connsiteX10595" fmla="*/ 1006504 w 2746400"/>
              <a:gd name="connsiteY10595" fmla="*/ 48637 h 1833421"/>
              <a:gd name="connsiteX10596" fmla="*/ 1004515 w 2746400"/>
              <a:gd name="connsiteY10596" fmla="*/ 43643 h 1833421"/>
              <a:gd name="connsiteX10597" fmla="*/ 1002430 w 2746400"/>
              <a:gd name="connsiteY10597" fmla="*/ 28088 h 1833421"/>
              <a:gd name="connsiteX10598" fmla="*/ 1002583 w 2746400"/>
              <a:gd name="connsiteY10598" fmla="*/ 1358 h 1833421"/>
              <a:gd name="connsiteX10599" fmla="*/ 2442271 w 2746400"/>
              <a:gd name="connsiteY10599" fmla="*/ 0 h 1833421"/>
              <a:gd name="connsiteX10600" fmla="*/ 2442883 w 2746400"/>
              <a:gd name="connsiteY10600" fmla="*/ 364 h 1833421"/>
              <a:gd name="connsiteX10601" fmla="*/ 2442195 w 2746400"/>
              <a:gd name="connsiteY10601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829" y="1539414"/>
                </a:move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29" y="1539414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7886" y="1464792"/>
                </a:move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886" y="1464792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458500" y="1455225"/>
                </a:moveTo>
                <a:lnTo>
                  <a:pt x="458538" y="1455264"/>
                </a:ln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lnTo>
                  <a:pt x="146736" y="1374960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3"/>
                </a:ln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662" y="1139559"/>
                </a:moveTo>
                <a:lnTo>
                  <a:pt x="301665" y="1139633"/>
                </a:lnTo>
                <a:lnTo>
                  <a:pt x="301623" y="1139596"/>
                </a:lnTo>
                <a:lnTo>
                  <a:pt x="301661" y="1139559"/>
                </a:ln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23" y="1139596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4"/>
                </a:ln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267" y="936763"/>
                </a:moveTo>
                <a:lnTo>
                  <a:pt x="133293" y="936789"/>
                </a:ln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close/>
                <a:moveTo>
                  <a:pt x="133353" y="936675"/>
                </a:moveTo>
                <a:lnTo>
                  <a:pt x="133305" y="936801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399"/>
                </a:moveTo>
                <a:cubicBezTo>
                  <a:pt x="235860" y="888354"/>
                  <a:pt x="235860" y="888354"/>
                  <a:pt x="226925" y="892562"/>
                </a:cubicBezTo>
                <a:cubicBezTo>
                  <a:pt x="232359" y="887243"/>
                  <a:pt x="233258" y="880355"/>
                  <a:pt x="240416" y="879399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74" y="865986"/>
                </a:move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1"/>
                </a:moveTo>
                <a:lnTo>
                  <a:pt x="410696" y="856554"/>
                </a:lnTo>
                <a:lnTo>
                  <a:pt x="410665" y="856459"/>
                </a:lnTo>
                <a:lnTo>
                  <a:pt x="410695" y="856429"/>
                </a:ln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7590" y="875133"/>
                  <a:pt x="245964" y="880605"/>
                  <a:pt x="240415" y="879400"/>
                </a:cubicBezTo>
                <a:cubicBezTo>
                  <a:pt x="241314" y="872703"/>
                  <a:pt x="244146" y="867193"/>
                  <a:pt x="250612" y="864437"/>
                </a:cubicBez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03" y="649815"/>
                </a:lnTo>
                <a:lnTo>
                  <a:pt x="2645202" y="649815"/>
                </a:ln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886" y="412591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068" y="322669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6087" y="322688"/>
                </a:lnTo>
                <a:lnTo>
                  <a:pt x="2626068" y="322669"/>
                </a:ln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2" y="85469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005" y="54818"/>
                </a:move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05" y="54818"/>
                </a:ln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625" y="1619775"/>
                </a:lnTo>
                <a:lnTo>
                  <a:pt x="653663" y="1619812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cubicBezTo>
                  <a:pt x="332925" y="849111"/>
                  <a:pt x="332621" y="846030"/>
                  <a:pt x="332313" y="842949"/>
                </a:cubicBezTo>
                <a:lnTo>
                  <a:pt x="332276" y="842988"/>
                </a:lnTo>
                <a:cubicBezTo>
                  <a:pt x="336045" y="842184"/>
                  <a:pt x="335127" y="836272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934422" y="75358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64864" y="48590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3" name="PpHolder1">
            <a:extLst>
              <a:ext uri="{FF2B5EF4-FFF2-40B4-BE49-F238E27FC236}">
                <a16:creationId xmlns:a16="http://schemas.microsoft.com/office/drawing/2014/main" id="{8E54AA0F-4FE7-48E3-A37A-D1ACE6AA008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481189" y="3484912"/>
            <a:ext cx="2019821" cy="2198318"/>
          </a:xfrm>
          <a:custGeom>
            <a:avLst/>
            <a:gdLst>
              <a:gd name="connsiteX0" fmla="*/ 54798 w 2019821"/>
              <a:gd name="connsiteY0" fmla="*/ 0 h 2198318"/>
              <a:gd name="connsiteX1" fmla="*/ 1965023 w 2019821"/>
              <a:gd name="connsiteY1" fmla="*/ 0 h 2198318"/>
              <a:gd name="connsiteX2" fmla="*/ 2019821 w 2019821"/>
              <a:gd name="connsiteY2" fmla="*/ 54798 h 2198318"/>
              <a:gd name="connsiteX3" fmla="*/ 2019821 w 2019821"/>
              <a:gd name="connsiteY3" fmla="*/ 2143520 h 2198318"/>
              <a:gd name="connsiteX4" fmla="*/ 1965023 w 2019821"/>
              <a:gd name="connsiteY4" fmla="*/ 2198318 h 2198318"/>
              <a:gd name="connsiteX5" fmla="*/ 54798 w 2019821"/>
              <a:gd name="connsiteY5" fmla="*/ 2198318 h 2198318"/>
              <a:gd name="connsiteX6" fmla="*/ 0 w 2019821"/>
              <a:gd name="connsiteY6" fmla="*/ 2143520 h 2198318"/>
              <a:gd name="connsiteX7" fmla="*/ 0 w 2019821"/>
              <a:gd name="connsiteY7" fmla="*/ 54798 h 2198318"/>
              <a:gd name="connsiteX8" fmla="*/ 54798 w 2019821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1" h="2198318">
                <a:moveTo>
                  <a:pt x="54798" y="0"/>
                </a:moveTo>
                <a:lnTo>
                  <a:pt x="1965023" y="0"/>
                </a:lnTo>
                <a:cubicBezTo>
                  <a:pt x="1995287" y="0"/>
                  <a:pt x="2019821" y="24535"/>
                  <a:pt x="2019821" y="54798"/>
                </a:cubicBezTo>
                <a:lnTo>
                  <a:pt x="2019821" y="2143520"/>
                </a:lnTo>
                <a:cubicBezTo>
                  <a:pt x="2019821" y="2173784"/>
                  <a:pt x="1995287" y="2198318"/>
                  <a:pt x="1965023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2">
            <a:extLst>
              <a:ext uri="{FF2B5EF4-FFF2-40B4-BE49-F238E27FC236}">
                <a16:creationId xmlns:a16="http://schemas.microsoft.com/office/drawing/2014/main" id="{2B3E828B-5CE0-4C81-9162-8486B36590B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4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4393" y="1871200"/>
            <a:ext cx="524806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4835" y="1852649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8CC198CF-AE67-4419-9CB7-A595F02F489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477377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A6BCBC5-6034-4263-B7D7-7417CC6DCB70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7841582" y="3185360"/>
            <a:ext cx="1302419" cy="2255922"/>
          </a:xfrm>
          <a:custGeom>
            <a:avLst/>
            <a:gdLst>
              <a:gd name="connsiteX0" fmla="*/ 45124 w 1302419"/>
              <a:gd name="connsiteY0" fmla="*/ 0 h 2255922"/>
              <a:gd name="connsiteX1" fmla="*/ 1302419 w 1302419"/>
              <a:gd name="connsiteY1" fmla="*/ 0 h 2255922"/>
              <a:gd name="connsiteX2" fmla="*/ 1302419 w 1302419"/>
              <a:gd name="connsiteY2" fmla="*/ 2255922 h 2255922"/>
              <a:gd name="connsiteX3" fmla="*/ 45124 w 1302419"/>
              <a:gd name="connsiteY3" fmla="*/ 2255922 h 2255922"/>
              <a:gd name="connsiteX4" fmla="*/ 0 w 1302419"/>
              <a:gd name="connsiteY4" fmla="*/ 2210798 h 2255922"/>
              <a:gd name="connsiteX5" fmla="*/ 0 w 1302419"/>
              <a:gd name="connsiteY5" fmla="*/ 45125 h 2255922"/>
              <a:gd name="connsiteX6" fmla="*/ 45124 w 1302419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9" h="2255922">
                <a:moveTo>
                  <a:pt x="45124" y="0"/>
                </a:moveTo>
                <a:lnTo>
                  <a:pt x="1302419" y="0"/>
                </a:lnTo>
                <a:lnTo>
                  <a:pt x="1302419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">
            <a:extLst>
              <a:ext uri="{FF2B5EF4-FFF2-40B4-BE49-F238E27FC236}">
                <a16:creationId xmlns:a16="http://schemas.microsoft.com/office/drawing/2014/main" id="{9E5B6864-EE4A-474B-BB37-429CBC50143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05205" y="1813762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4828" y="2161927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5270" y="210967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pHolder2">
            <a:extLst>
              <a:ext uri="{FF2B5EF4-FFF2-40B4-BE49-F238E27FC236}">
                <a16:creationId xmlns:a16="http://schemas.microsoft.com/office/drawing/2014/main" id="{894861F7-63BC-4C96-8C39-D5697D34CE3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200579" y="1942012"/>
            <a:ext cx="3121819" cy="4915989"/>
          </a:xfrm>
          <a:custGeom>
            <a:avLst/>
            <a:gdLst>
              <a:gd name="connsiteX0" fmla="*/ 73051 w 3121819"/>
              <a:gd name="connsiteY0" fmla="*/ 0 h 4915989"/>
              <a:gd name="connsiteX1" fmla="*/ 3048769 w 3121819"/>
              <a:gd name="connsiteY1" fmla="*/ 0 h 4915989"/>
              <a:gd name="connsiteX2" fmla="*/ 3121819 w 3121819"/>
              <a:gd name="connsiteY2" fmla="*/ 91614 h 4915989"/>
              <a:gd name="connsiteX3" fmla="*/ 3121819 w 3121819"/>
              <a:gd name="connsiteY3" fmla="*/ 4915989 h 4915989"/>
              <a:gd name="connsiteX4" fmla="*/ 0 w 3121819"/>
              <a:gd name="connsiteY4" fmla="*/ 4915989 h 4915989"/>
              <a:gd name="connsiteX5" fmla="*/ 0 w 3121819"/>
              <a:gd name="connsiteY5" fmla="*/ 91614 h 4915989"/>
              <a:gd name="connsiteX6" fmla="*/ 73051 w 3121819"/>
              <a:gd name="connsiteY6" fmla="*/ 0 h 49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9" h="4915989">
                <a:moveTo>
                  <a:pt x="73051" y="0"/>
                </a:moveTo>
                <a:lnTo>
                  <a:pt x="3048769" y="0"/>
                </a:lnTo>
                <a:cubicBezTo>
                  <a:pt x="3089114" y="0"/>
                  <a:pt x="3121819" y="41017"/>
                  <a:pt x="3121819" y="91614"/>
                </a:cubicBezTo>
                <a:lnTo>
                  <a:pt x="3121819" y="4915989"/>
                </a:lnTo>
                <a:lnTo>
                  <a:pt x="0" y="4915989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68529" y="270251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98970" y="25915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pHolder1">
            <a:extLst>
              <a:ext uri="{FF2B5EF4-FFF2-40B4-BE49-F238E27FC236}">
                <a16:creationId xmlns:a16="http://schemas.microsoft.com/office/drawing/2014/main" id="{FA55CCB6-C6BC-4D37-9FDF-EC4008E0FBEC}"/>
              </a:ext>
            </a:extLst>
          </p:cNvPr>
          <p:cNvSpPr>
            <a:spLocks noGrp="1"/>
          </p:cNvSpPr>
          <p:nvPr>
            <p:ph type="pic" idx="10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pHolder1">
            <a:extLst>
              <a:ext uri="{FF2B5EF4-FFF2-40B4-BE49-F238E27FC236}">
                <a16:creationId xmlns:a16="http://schemas.microsoft.com/office/drawing/2014/main" id="{4F3FB1BC-50B7-4940-A375-49314A01820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43025" y="2958011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3467" y="281593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91637" y="2304212"/>
            <a:ext cx="384857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2079" y="2304212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7" name="PpHolder1">
            <a:extLst>
              <a:ext uri="{FF2B5EF4-FFF2-40B4-BE49-F238E27FC236}">
                <a16:creationId xmlns:a16="http://schemas.microsoft.com/office/drawing/2014/main" id="{A2B78A0C-98EE-479A-94F1-7D8473C4293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PpHolder10">
            <a:extLst>
              <a:ext uri="{FF2B5EF4-FFF2-40B4-BE49-F238E27FC236}">
                <a16:creationId xmlns:a16="http://schemas.microsoft.com/office/drawing/2014/main" id="{90A6E2A4-1441-44BB-9CA2-78390460496E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4540216" y="2348122"/>
            <a:ext cx="4174434" cy="2273576"/>
          </a:xfrm>
          <a:custGeom>
            <a:avLst/>
            <a:gdLst>
              <a:gd name="connsiteX0" fmla="*/ 43493 w 4174434"/>
              <a:gd name="connsiteY0" fmla="*/ 0 h 2273576"/>
              <a:gd name="connsiteX1" fmla="*/ 4130941 w 4174434"/>
              <a:gd name="connsiteY1" fmla="*/ 0 h 2273576"/>
              <a:gd name="connsiteX2" fmla="*/ 4174434 w 4174434"/>
              <a:gd name="connsiteY2" fmla="*/ 43493 h 2273576"/>
              <a:gd name="connsiteX3" fmla="*/ 4174434 w 4174434"/>
              <a:gd name="connsiteY3" fmla="*/ 2230083 h 2273576"/>
              <a:gd name="connsiteX4" fmla="*/ 4130941 w 4174434"/>
              <a:gd name="connsiteY4" fmla="*/ 2273576 h 2273576"/>
              <a:gd name="connsiteX5" fmla="*/ 43493 w 4174434"/>
              <a:gd name="connsiteY5" fmla="*/ 2273576 h 2273576"/>
              <a:gd name="connsiteX6" fmla="*/ 0 w 4174434"/>
              <a:gd name="connsiteY6" fmla="*/ 2230083 h 2273576"/>
              <a:gd name="connsiteX7" fmla="*/ 0 w 4174434"/>
              <a:gd name="connsiteY7" fmla="*/ 43493 h 2273576"/>
              <a:gd name="connsiteX8" fmla="*/ 43493 w 4174434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4" h="2273576">
                <a:moveTo>
                  <a:pt x="43493" y="0"/>
                </a:moveTo>
                <a:lnTo>
                  <a:pt x="4130941" y="0"/>
                </a:lnTo>
                <a:cubicBezTo>
                  <a:pt x="4154962" y="0"/>
                  <a:pt x="4174434" y="19473"/>
                  <a:pt x="4174434" y="43493"/>
                </a:cubicBezTo>
                <a:lnTo>
                  <a:pt x="4174434" y="2230083"/>
                </a:lnTo>
                <a:cubicBezTo>
                  <a:pt x="4174434" y="2254104"/>
                  <a:pt x="4154962" y="2273576"/>
                  <a:pt x="4130941" y="2273576"/>
                </a:cubicBezTo>
                <a:lnTo>
                  <a:pt x="43493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pHolder1">
            <a:extLst>
              <a:ext uri="{FF2B5EF4-FFF2-40B4-BE49-F238E27FC236}">
                <a16:creationId xmlns:a16="http://schemas.microsoft.com/office/drawing/2014/main" id="{D0EF6AD6-195C-466E-AA43-9B416BE7542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5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5"/>
                </a:lnTo>
                <a:lnTo>
                  <a:pt x="0" y="873983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298357" y="4660956"/>
            <a:ext cx="4547286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245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767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">
            <a:extLst>
              <a:ext uri="{FF2B5EF4-FFF2-40B4-BE49-F238E27FC236}">
                <a16:creationId xmlns:a16="http://schemas.microsoft.com/office/drawing/2014/main" id="{DF7232F4-04DA-45A9-8B0E-0759C17D835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17">
            <a:extLst>
              <a:ext uri="{FF2B5EF4-FFF2-40B4-BE49-F238E27FC236}">
                <a16:creationId xmlns:a16="http://schemas.microsoft.com/office/drawing/2014/main" id="{EB24F6DA-C67C-416D-BD58-3D6E4EA0B5F8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853010" y="3831535"/>
            <a:ext cx="2836376" cy="1871042"/>
          </a:xfrm>
          <a:custGeom>
            <a:avLst/>
            <a:gdLst>
              <a:gd name="connsiteX0" fmla="*/ 43483 w 2836376"/>
              <a:gd name="connsiteY0" fmla="*/ 0 h 1871042"/>
              <a:gd name="connsiteX1" fmla="*/ 2836376 w 2836376"/>
              <a:gd name="connsiteY1" fmla="*/ 0 h 1871042"/>
              <a:gd name="connsiteX2" fmla="*/ 2836376 w 2836376"/>
              <a:gd name="connsiteY2" fmla="*/ 1871042 h 1871042"/>
              <a:gd name="connsiteX3" fmla="*/ 43483 w 2836376"/>
              <a:gd name="connsiteY3" fmla="*/ 1871042 h 1871042"/>
              <a:gd name="connsiteX4" fmla="*/ 0 w 2836376"/>
              <a:gd name="connsiteY4" fmla="*/ 1827559 h 1871042"/>
              <a:gd name="connsiteX5" fmla="*/ 0 w 2836376"/>
              <a:gd name="connsiteY5" fmla="*/ 43483 h 1871042"/>
              <a:gd name="connsiteX6" fmla="*/ 43483 w 2836376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6" h="1871042">
                <a:moveTo>
                  <a:pt x="43483" y="0"/>
                </a:moveTo>
                <a:lnTo>
                  <a:pt x="2836376" y="0"/>
                </a:lnTo>
                <a:lnTo>
                  <a:pt x="2836376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2915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6" name="PpHolder2">
            <a:extLst>
              <a:ext uri="{FF2B5EF4-FFF2-40B4-BE49-F238E27FC236}">
                <a16:creationId xmlns:a16="http://schemas.microsoft.com/office/drawing/2014/main" id="{A37DC97A-839C-4342-8464-12A6E7F5F9B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262759" y="1"/>
            <a:ext cx="3867594" cy="2067091"/>
          </a:xfrm>
          <a:custGeom>
            <a:avLst/>
            <a:gdLst>
              <a:gd name="connsiteX0" fmla="*/ 6731 w 3867594"/>
              <a:gd name="connsiteY0" fmla="*/ 0 h 2067091"/>
              <a:gd name="connsiteX1" fmla="*/ 3860863 w 3867594"/>
              <a:gd name="connsiteY1" fmla="*/ 0 h 2067091"/>
              <a:gd name="connsiteX2" fmla="*/ 3867594 w 3867594"/>
              <a:gd name="connsiteY2" fmla="*/ 133293 h 2067091"/>
              <a:gd name="connsiteX3" fmla="*/ 1933797 w 3867594"/>
              <a:gd name="connsiteY3" fmla="*/ 2067091 h 2067091"/>
              <a:gd name="connsiteX4" fmla="*/ 0 w 3867594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4" h="2067091">
                <a:moveTo>
                  <a:pt x="6731" y="0"/>
                </a:moveTo>
                <a:lnTo>
                  <a:pt x="3860863" y="0"/>
                </a:lnTo>
                <a:lnTo>
                  <a:pt x="3867594" y="133293"/>
                </a:lnTo>
                <a:cubicBezTo>
                  <a:pt x="3867594" y="1201300"/>
                  <a:pt x="3001803" y="2067091"/>
                  <a:pt x="1933797" y="2067091"/>
                </a:cubicBezTo>
                <a:cubicBezTo>
                  <a:pt x="865790" y="2067091"/>
                  <a:pt x="0" y="1201300"/>
                  <a:pt x="0" y="133293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3">
            <a:extLst>
              <a:ext uri="{FF2B5EF4-FFF2-40B4-BE49-F238E27FC236}">
                <a16:creationId xmlns:a16="http://schemas.microsoft.com/office/drawing/2014/main" id="{E4DE6FBF-3CBC-4E9D-9347-5A5A6561B32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802368" y="3601776"/>
            <a:ext cx="4341632" cy="3256225"/>
          </a:xfrm>
          <a:custGeom>
            <a:avLst/>
            <a:gdLst>
              <a:gd name="connsiteX0" fmla="*/ 2645389 w 4341632"/>
              <a:gd name="connsiteY0" fmla="*/ 0 h 3256225"/>
              <a:gd name="connsiteX1" fmla="*/ 4328102 w 4341632"/>
              <a:gd name="connsiteY1" fmla="*/ 604078 h 3256225"/>
              <a:gd name="connsiteX2" fmla="*/ 4341632 w 4341632"/>
              <a:gd name="connsiteY2" fmla="*/ 616375 h 3256225"/>
              <a:gd name="connsiteX3" fmla="*/ 4341632 w 4341632"/>
              <a:gd name="connsiteY3" fmla="*/ 3256225 h 3256225"/>
              <a:gd name="connsiteX4" fmla="*/ 73724 w 4341632"/>
              <a:gd name="connsiteY4" fmla="*/ 3256225 h 3256225"/>
              <a:gd name="connsiteX5" fmla="*/ 53746 w 4341632"/>
              <a:gd name="connsiteY5" fmla="*/ 3178527 h 3256225"/>
              <a:gd name="connsiteX6" fmla="*/ 0 w 4341632"/>
              <a:gd name="connsiteY6" fmla="*/ 2645389 h 3256225"/>
              <a:gd name="connsiteX7" fmla="*/ 2645389 w 4341632"/>
              <a:gd name="connsiteY7" fmla="*/ 0 h 325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5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5"/>
                </a:lnTo>
                <a:lnTo>
                  <a:pt x="73724" y="3256225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pHolder22">
            <a:extLst>
              <a:ext uri="{FF2B5EF4-FFF2-40B4-BE49-F238E27FC236}">
                <a16:creationId xmlns:a16="http://schemas.microsoft.com/office/drawing/2014/main" id="{F06B8FB6-53C7-4C58-9EFD-B9EF2E5F739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635592" y="2807449"/>
            <a:ext cx="938789" cy="938789"/>
          </a:xfrm>
          <a:custGeom>
            <a:avLst/>
            <a:gdLst>
              <a:gd name="connsiteX0" fmla="*/ 469394 w 938789"/>
              <a:gd name="connsiteY0" fmla="*/ 0 h 938789"/>
              <a:gd name="connsiteX1" fmla="*/ 938789 w 938789"/>
              <a:gd name="connsiteY1" fmla="*/ 469395 h 938789"/>
              <a:gd name="connsiteX2" fmla="*/ 469394 w 938789"/>
              <a:gd name="connsiteY2" fmla="*/ 938789 h 938789"/>
              <a:gd name="connsiteX3" fmla="*/ 0 w 938789"/>
              <a:gd name="connsiteY3" fmla="*/ 469395 h 938789"/>
              <a:gd name="connsiteX4" fmla="*/ 469394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4" y="0"/>
                </a:moveTo>
                <a:cubicBezTo>
                  <a:pt x="728633" y="0"/>
                  <a:pt x="938789" y="210155"/>
                  <a:pt x="938789" y="469395"/>
                </a:cubicBezTo>
                <a:cubicBezTo>
                  <a:pt x="938789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504273" y="1866087"/>
            <a:ext cx="2141027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7" name="PpHolder16">
            <a:extLst>
              <a:ext uri="{FF2B5EF4-FFF2-40B4-BE49-F238E27FC236}">
                <a16:creationId xmlns:a16="http://schemas.microsoft.com/office/drawing/2014/main" id="{64D4A393-5623-415C-9236-7809649484BA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5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5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5" name="PpHolder17">
            <a:extLst>
              <a:ext uri="{FF2B5EF4-FFF2-40B4-BE49-F238E27FC236}">
                <a16:creationId xmlns:a16="http://schemas.microsoft.com/office/drawing/2014/main" id="{79965707-87A8-4EAF-B4FD-0B1E73902A8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23">
            <a:extLst>
              <a:ext uri="{FF2B5EF4-FFF2-40B4-BE49-F238E27FC236}">
                <a16:creationId xmlns:a16="http://schemas.microsoft.com/office/drawing/2014/main" id="{692861AE-FAD6-4CE0-968C-845D3BCF30AC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198571" y="2807449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73830" y="1949800"/>
            <a:ext cx="2163425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24">
            <a:extLst>
              <a:ext uri="{FF2B5EF4-FFF2-40B4-BE49-F238E27FC236}">
                <a16:creationId xmlns:a16="http://schemas.microsoft.com/office/drawing/2014/main" id="{0DC05A50-FECF-485B-B125-B458DC7EF4F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30559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25856" y="655118"/>
            <a:ext cx="368866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56299" y="51303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403" y="157564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845" y="144588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5" name="PpHolder29">
            <a:extLst>
              <a:ext uri="{FF2B5EF4-FFF2-40B4-BE49-F238E27FC236}">
                <a16:creationId xmlns:a16="http://schemas.microsoft.com/office/drawing/2014/main" id="{B2E7C89E-3887-4AC8-B6A3-A8E9E8B24AA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PpHolder30">
            <a:extLst>
              <a:ext uri="{FF2B5EF4-FFF2-40B4-BE49-F238E27FC236}">
                <a16:creationId xmlns:a16="http://schemas.microsoft.com/office/drawing/2014/main" id="{F7193B3E-D1F9-4949-9946-8B58F2F551DE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19504" y="1797410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49946" y="169832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0D1E0433-5A70-41FC-A416-68BE6D883E0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56465" y="3779521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4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4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4" y="0"/>
                </a:lnTo>
                <a:cubicBezTo>
                  <a:pt x="2497961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1" y="1758717"/>
                  <a:pt x="2472834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7202A14-F6F5-4EF3-B70B-778AA77B2599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3212922" y="3779521"/>
            <a:ext cx="2518329" cy="1758717"/>
          </a:xfrm>
          <a:custGeom>
            <a:avLst/>
            <a:gdLst>
              <a:gd name="connsiteX0" fmla="*/ 45498 w 2518329"/>
              <a:gd name="connsiteY0" fmla="*/ 0 h 1758717"/>
              <a:gd name="connsiteX1" fmla="*/ 2472832 w 2518329"/>
              <a:gd name="connsiteY1" fmla="*/ 0 h 1758717"/>
              <a:gd name="connsiteX2" fmla="*/ 2518329 w 2518329"/>
              <a:gd name="connsiteY2" fmla="*/ 51407 h 1758717"/>
              <a:gd name="connsiteX3" fmla="*/ 2518329 w 2518329"/>
              <a:gd name="connsiteY3" fmla="*/ 1707310 h 1758717"/>
              <a:gd name="connsiteX4" fmla="*/ 2472832 w 2518329"/>
              <a:gd name="connsiteY4" fmla="*/ 1758717 h 1758717"/>
              <a:gd name="connsiteX5" fmla="*/ 45498 w 2518329"/>
              <a:gd name="connsiteY5" fmla="*/ 1758717 h 1758717"/>
              <a:gd name="connsiteX6" fmla="*/ 0 w 2518329"/>
              <a:gd name="connsiteY6" fmla="*/ 1707310 h 1758717"/>
              <a:gd name="connsiteX7" fmla="*/ 0 w 2518329"/>
              <a:gd name="connsiteY7" fmla="*/ 51407 h 1758717"/>
              <a:gd name="connsiteX8" fmla="*/ 45498 w 2518329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9" h="1758717">
                <a:moveTo>
                  <a:pt x="45498" y="0"/>
                </a:moveTo>
                <a:lnTo>
                  <a:pt x="2472832" y="0"/>
                </a:lnTo>
                <a:cubicBezTo>
                  <a:pt x="2497959" y="0"/>
                  <a:pt x="2518329" y="23016"/>
                  <a:pt x="2518329" y="51407"/>
                </a:cubicBezTo>
                <a:lnTo>
                  <a:pt x="2518329" y="1707310"/>
                </a:lnTo>
                <a:cubicBezTo>
                  <a:pt x="2518329" y="1735701"/>
                  <a:pt x="2497959" y="1758717"/>
                  <a:pt x="2472832" y="1758717"/>
                </a:cubicBezTo>
                <a:lnTo>
                  <a:pt x="45498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515512" y="549275"/>
            <a:ext cx="126017" cy="13176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692788" y="586042"/>
            <a:ext cx="351909" cy="91772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465AD16E-2B09-45E2-A21C-EA63562DB3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1" y="1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3405668" y="3736182"/>
            <a:ext cx="2332666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3019084" y="2850357"/>
            <a:ext cx="739607" cy="73616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4059534" y="3012199"/>
            <a:ext cx="2065383" cy="577157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514937"/>
            <a:ext cx="9144000" cy="2392134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6825328" y="1321594"/>
            <a:ext cx="1818526" cy="1470323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173841" y="614954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590509" y="1793648"/>
            <a:ext cx="184666" cy="184666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804260" y="2555394"/>
            <a:ext cx="2476041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880918" y="3137395"/>
            <a:ext cx="1119629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880918" y="3215615"/>
            <a:ext cx="111962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740871" y="4695841"/>
            <a:ext cx="332185" cy="413147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356709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356709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3484025" y="4724415"/>
            <a:ext cx="415528" cy="328613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4141980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4141980" y="4632714"/>
            <a:ext cx="147588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6117439" y="4700814"/>
            <a:ext cx="415528" cy="353616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6775394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6775394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66" name="PpHolder19">
            <a:extLst>
              <a:ext uri="{FF2B5EF4-FFF2-40B4-BE49-F238E27FC236}">
                <a16:creationId xmlns:a16="http://schemas.microsoft.com/office/drawing/2014/main" id="{3305F20C-C775-4857-9D1A-39F720F2D68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5418" r="10431" b="46332"/>
          <a:stretch>
            <a:fillRect/>
          </a:stretch>
        </p:blipFill>
        <p:spPr>
          <a:xfrm>
            <a:off x="4283586" y="1743187"/>
            <a:ext cx="3906605" cy="1937396"/>
          </a:xfrm>
          <a:custGeom>
            <a:avLst/>
            <a:gdLst>
              <a:gd name="connsiteX0" fmla="*/ 51651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1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1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1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1" y="1937396"/>
                </a:lnTo>
                <a:cubicBezTo>
                  <a:pt x="23126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6" y="0"/>
                  <a:pt x="516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4166896" y="0"/>
            <a:ext cx="4977104" cy="4010697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804260" y="2234506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48" name="PpHolder3">
            <a:extLst>
              <a:ext uri="{FF2B5EF4-FFF2-40B4-BE49-F238E27FC236}">
                <a16:creationId xmlns:a16="http://schemas.microsoft.com/office/drawing/2014/main" id="{842F608A-3A4A-464A-B91F-8CB5FE0C20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23" t="52391" r="45559" b="15185"/>
          <a:stretch>
            <a:fillRect/>
          </a:stretch>
        </p:blipFill>
        <p:spPr>
          <a:xfrm>
            <a:off x="2754492" y="3592988"/>
            <a:ext cx="2223611" cy="2223612"/>
          </a:xfrm>
          <a:custGeom>
            <a:avLst/>
            <a:gdLst>
              <a:gd name="connsiteX0" fmla="*/ 64617 w 2223611"/>
              <a:gd name="connsiteY0" fmla="*/ 0 h 2223612"/>
              <a:gd name="connsiteX1" fmla="*/ 2158993 w 2223611"/>
              <a:gd name="connsiteY1" fmla="*/ 0 h 2223612"/>
              <a:gd name="connsiteX2" fmla="*/ 2223611 w 2223611"/>
              <a:gd name="connsiteY2" fmla="*/ 64618 h 2223612"/>
              <a:gd name="connsiteX3" fmla="*/ 2223611 w 2223611"/>
              <a:gd name="connsiteY3" fmla="*/ 2158994 h 2223612"/>
              <a:gd name="connsiteX4" fmla="*/ 2158993 w 2223611"/>
              <a:gd name="connsiteY4" fmla="*/ 2223612 h 2223612"/>
              <a:gd name="connsiteX5" fmla="*/ 64617 w 2223611"/>
              <a:gd name="connsiteY5" fmla="*/ 2223612 h 2223612"/>
              <a:gd name="connsiteX6" fmla="*/ 0 w 2223611"/>
              <a:gd name="connsiteY6" fmla="*/ 2158994 h 2223612"/>
              <a:gd name="connsiteX7" fmla="*/ 0 w 2223611"/>
              <a:gd name="connsiteY7" fmla="*/ 64618 h 2223612"/>
              <a:gd name="connsiteX8" fmla="*/ 64617 w 2223611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1" h="2223612">
                <a:moveTo>
                  <a:pt x="64617" y="0"/>
                </a:moveTo>
                <a:lnTo>
                  <a:pt x="2158993" y="0"/>
                </a:lnTo>
                <a:cubicBezTo>
                  <a:pt x="2194681" y="0"/>
                  <a:pt x="2223611" y="28931"/>
                  <a:pt x="2223611" y="64618"/>
                </a:cubicBezTo>
                <a:lnTo>
                  <a:pt x="2223611" y="2158994"/>
                </a:lnTo>
                <a:cubicBezTo>
                  <a:pt x="2223611" y="2194682"/>
                  <a:pt x="2194681" y="2223612"/>
                  <a:pt x="2158993" y="2223612"/>
                </a:cubicBezTo>
                <a:lnTo>
                  <a:pt x="64617" y="2223612"/>
                </a:lnTo>
                <a:cubicBezTo>
                  <a:pt x="28930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0" y="0"/>
                  <a:pt x="6461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8293258" y="453175"/>
            <a:ext cx="516136" cy="80804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8473525" y="625610"/>
            <a:ext cx="142139" cy="158383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8240337" y="829313"/>
            <a:ext cx="621976" cy="19620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75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5964535" y="1689484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5964535" y="1433594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5563857" y="1525807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5964535" y="2390627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5964535" y="2134737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5563857" y="2226950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5964535" y="3091770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5964535" y="2835880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5563857" y="2928093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09507"/>
            <a:ext cx="692788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938873" y="4381628"/>
            <a:ext cx="12298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2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5563857" y="4484289"/>
            <a:ext cx="2909669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590509" y="1483342"/>
            <a:ext cx="184666" cy="184666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37" name="PpHolder2">
            <a:extLst>
              <a:ext uri="{FF2B5EF4-FFF2-40B4-BE49-F238E27FC236}">
                <a16:creationId xmlns:a16="http://schemas.microsoft.com/office/drawing/2014/main" id="{2C264046-E620-4C90-8858-FB9C0971B2C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3807624" y="0"/>
            <a:ext cx="5336377" cy="6857998"/>
          </a:xfrm>
          <a:custGeom>
            <a:avLst/>
            <a:gdLst>
              <a:gd name="connsiteX0" fmla="*/ 422711 w 5336377"/>
              <a:gd name="connsiteY0" fmla="*/ 0 h 6857998"/>
              <a:gd name="connsiteX1" fmla="*/ 5336377 w 5336377"/>
              <a:gd name="connsiteY1" fmla="*/ 0 h 6857998"/>
              <a:gd name="connsiteX2" fmla="*/ 5336377 w 5336377"/>
              <a:gd name="connsiteY2" fmla="*/ 1018415 h 6857998"/>
              <a:gd name="connsiteX3" fmla="*/ 5190798 w 5336377"/>
              <a:gd name="connsiteY3" fmla="*/ 1080513 h 6857998"/>
              <a:gd name="connsiteX4" fmla="*/ 2627898 w 5336377"/>
              <a:gd name="connsiteY4" fmla="*/ 5865189 h 6857998"/>
              <a:gd name="connsiteX5" fmla="*/ 2701022 w 5336377"/>
              <a:gd name="connsiteY5" fmla="*/ 6857998 h 6857998"/>
              <a:gd name="connsiteX6" fmla="*/ 2115006 w 5336377"/>
              <a:gd name="connsiteY6" fmla="*/ 6857998 h 6857998"/>
              <a:gd name="connsiteX7" fmla="*/ 0 w 5336377"/>
              <a:gd name="connsiteY7" fmla="*/ 2321891 h 6857998"/>
              <a:gd name="connsiteX8" fmla="*/ 326993 w 5336377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7" h="6857998">
                <a:moveTo>
                  <a:pt x="422711" y="0"/>
                </a:moveTo>
                <a:lnTo>
                  <a:pt x="5336377" y="0"/>
                </a:lnTo>
                <a:lnTo>
                  <a:pt x="5336377" y="1018415"/>
                </a:lnTo>
                <a:lnTo>
                  <a:pt x="5190798" y="1080513"/>
                </a:lnTo>
                <a:cubicBezTo>
                  <a:pt x="3699746" y="1761359"/>
                  <a:pt x="2627898" y="3646419"/>
                  <a:pt x="2627898" y="5865189"/>
                </a:cubicBezTo>
                <a:cubicBezTo>
                  <a:pt x="2627898" y="6205003"/>
                  <a:pt x="2653101" y="6536930"/>
                  <a:pt x="2701022" y="6857998"/>
                </a:cubicBezTo>
                <a:lnTo>
                  <a:pt x="2115006" y="6857998"/>
                </a:lnTo>
                <a:cubicBezTo>
                  <a:pt x="861878" y="6032752"/>
                  <a:pt x="0" y="4311509"/>
                  <a:pt x="0" y="2321891"/>
                </a:cubicBezTo>
                <a:cubicBezTo>
                  <a:pt x="0" y="1589498"/>
                  <a:pt x="116826" y="893423"/>
                  <a:pt x="326993" y="26506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7403799" y="0"/>
            <a:ext cx="1740203" cy="1581150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515512" y="55378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692788" y="58135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3224529" y="60558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8966499" y="584572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590509" y="2389042"/>
            <a:ext cx="184666" cy="184666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826359" y="3620866"/>
            <a:ext cx="247604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7815946" y="5905062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8397286" y="5976793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590509" y="1302473"/>
            <a:ext cx="184666" cy="184666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9827FB94-1ACA-461C-ADB5-E653928057B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1274" r="11863" b="35015"/>
          <a:stretch>
            <a:fillRect/>
          </a:stretch>
        </p:blipFill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70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3 h 1626096"/>
              <a:gd name="connsiteX493" fmla="*/ 73210 w 1550248"/>
              <a:gd name="connsiteY493" fmla="*/ 581325 h 1626096"/>
              <a:gd name="connsiteX494" fmla="*/ 68169 w 1550248"/>
              <a:gd name="connsiteY494" fmla="*/ 583963 h 1626096"/>
              <a:gd name="connsiteX495" fmla="*/ 65015 w 1550248"/>
              <a:gd name="connsiteY495" fmla="*/ 580963 h 1626096"/>
              <a:gd name="connsiteX496" fmla="*/ 73236 w 1550248"/>
              <a:gd name="connsiteY496" fmla="*/ 575043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3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1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1 h 1626096"/>
              <a:gd name="connsiteX507" fmla="*/ 77812 w 1550248"/>
              <a:gd name="connsiteY507" fmla="*/ 563693 h 1626096"/>
              <a:gd name="connsiteX508" fmla="*/ 82207 w 1550248"/>
              <a:gd name="connsiteY508" fmla="*/ 569847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5 h 1626096"/>
              <a:gd name="connsiteX523" fmla="*/ 183060 w 1550248"/>
              <a:gd name="connsiteY523" fmla="*/ 528249 h 1626096"/>
              <a:gd name="connsiteX524" fmla="*/ 193685 w 1550248"/>
              <a:gd name="connsiteY524" fmla="*/ 569485 h 1626096"/>
              <a:gd name="connsiteX525" fmla="*/ 199864 w 1550248"/>
              <a:gd name="connsiteY525" fmla="*/ 574085 h 1626096"/>
              <a:gd name="connsiteX526" fmla="*/ 212377 w 1550248"/>
              <a:gd name="connsiteY526" fmla="*/ 574992 h 1626096"/>
              <a:gd name="connsiteX527" fmla="*/ 214833 w 1550248"/>
              <a:gd name="connsiteY527" fmla="*/ 571604 h 1626096"/>
              <a:gd name="connsiteX528" fmla="*/ 217082 w 1550248"/>
              <a:gd name="connsiteY528" fmla="*/ 561212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10 h 1626096"/>
              <a:gd name="connsiteX532" fmla="*/ 188437 w 1550248"/>
              <a:gd name="connsiteY532" fmla="*/ 527964 h 1626096"/>
              <a:gd name="connsiteX533" fmla="*/ 185232 w 1550248"/>
              <a:gd name="connsiteY533" fmla="*/ 524785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3 h 1626096"/>
              <a:gd name="connsiteX540" fmla="*/ 132827 w 1550248"/>
              <a:gd name="connsiteY540" fmla="*/ 521321 h 1626096"/>
              <a:gd name="connsiteX541" fmla="*/ 134947 w 1550248"/>
              <a:gd name="connsiteY541" fmla="*/ 524758 h 1626096"/>
              <a:gd name="connsiteX542" fmla="*/ 137584 w 1550248"/>
              <a:gd name="connsiteY542" fmla="*/ 519640 h 1626096"/>
              <a:gd name="connsiteX543" fmla="*/ 134947 w 1550248"/>
              <a:gd name="connsiteY543" fmla="*/ 515633 h 1626096"/>
              <a:gd name="connsiteX544" fmla="*/ 199709 w 1550248"/>
              <a:gd name="connsiteY544" fmla="*/ 507333 h 1626096"/>
              <a:gd name="connsiteX545" fmla="*/ 196632 w 1550248"/>
              <a:gd name="connsiteY545" fmla="*/ 508756 h 1626096"/>
              <a:gd name="connsiteX546" fmla="*/ 198132 w 1550248"/>
              <a:gd name="connsiteY546" fmla="*/ 510177 h 1626096"/>
              <a:gd name="connsiteX547" fmla="*/ 201208 w 1550248"/>
              <a:gd name="connsiteY547" fmla="*/ 508756 h 1626096"/>
              <a:gd name="connsiteX548" fmla="*/ 199709 w 1550248"/>
              <a:gd name="connsiteY548" fmla="*/ 507333 h 1626096"/>
              <a:gd name="connsiteX549" fmla="*/ 178277 w 1550248"/>
              <a:gd name="connsiteY549" fmla="*/ 506611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1 h 1626096"/>
              <a:gd name="connsiteX554" fmla="*/ 211963 w 1550248"/>
              <a:gd name="connsiteY554" fmla="*/ 502577 h 1626096"/>
              <a:gd name="connsiteX555" fmla="*/ 206224 w 1550248"/>
              <a:gd name="connsiteY555" fmla="*/ 508756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9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5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1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1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5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3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1 h 1626096"/>
              <a:gd name="connsiteX616" fmla="*/ 279052 w 1550248"/>
              <a:gd name="connsiteY616" fmla="*/ 294099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1 h 1626096"/>
              <a:gd name="connsiteX620" fmla="*/ 1400246 w 1550248"/>
              <a:gd name="connsiteY620" fmla="*/ 287894 h 1626096"/>
              <a:gd name="connsiteX621" fmla="*/ 1407873 w 1550248"/>
              <a:gd name="connsiteY621" fmla="*/ 296193 h 1626096"/>
              <a:gd name="connsiteX622" fmla="*/ 1407866 w 1550248"/>
              <a:gd name="connsiteY622" fmla="*/ 296225 h 1626096"/>
              <a:gd name="connsiteX623" fmla="*/ 1385044 w 1550248"/>
              <a:gd name="connsiteY623" fmla="*/ 300794 h 1626096"/>
              <a:gd name="connsiteX624" fmla="*/ 1400246 w 1550248"/>
              <a:gd name="connsiteY624" fmla="*/ 287894 h 1626096"/>
              <a:gd name="connsiteX625" fmla="*/ 1394299 w 1550248"/>
              <a:gd name="connsiteY625" fmla="*/ 277603 h 1626096"/>
              <a:gd name="connsiteX626" fmla="*/ 1398358 w 1550248"/>
              <a:gd name="connsiteY626" fmla="*/ 279827 h 1626096"/>
              <a:gd name="connsiteX627" fmla="*/ 1391714 w 1550248"/>
              <a:gd name="connsiteY627" fmla="*/ 282387 h 1626096"/>
              <a:gd name="connsiteX628" fmla="*/ 1389620 w 1550248"/>
              <a:gd name="connsiteY628" fmla="*/ 280370 h 1626096"/>
              <a:gd name="connsiteX629" fmla="*/ 1394299 w 1550248"/>
              <a:gd name="connsiteY629" fmla="*/ 277603 h 1626096"/>
              <a:gd name="connsiteX630" fmla="*/ 1282046 w 1550248"/>
              <a:gd name="connsiteY630" fmla="*/ 273441 h 1626096"/>
              <a:gd name="connsiteX631" fmla="*/ 1279977 w 1550248"/>
              <a:gd name="connsiteY631" fmla="*/ 275742 h 1626096"/>
              <a:gd name="connsiteX632" fmla="*/ 1286208 w 1550248"/>
              <a:gd name="connsiteY632" fmla="*/ 286187 h 1626096"/>
              <a:gd name="connsiteX633" fmla="*/ 1291974 w 1550248"/>
              <a:gd name="connsiteY633" fmla="*/ 286343 h 1626096"/>
              <a:gd name="connsiteX634" fmla="*/ 1293525 w 1550248"/>
              <a:gd name="connsiteY634" fmla="*/ 284868 h 1626096"/>
              <a:gd name="connsiteX635" fmla="*/ 1282046 w 1550248"/>
              <a:gd name="connsiteY635" fmla="*/ 273441 h 1626096"/>
              <a:gd name="connsiteX636" fmla="*/ 1409682 w 1550248"/>
              <a:gd name="connsiteY636" fmla="*/ 272665 h 1626096"/>
              <a:gd name="connsiteX637" fmla="*/ 1412293 w 1550248"/>
              <a:gd name="connsiteY637" fmla="*/ 278974 h 1626096"/>
              <a:gd name="connsiteX638" fmla="*/ 1410250 w 1550248"/>
              <a:gd name="connsiteY638" fmla="*/ 282411 h 1626096"/>
              <a:gd name="connsiteX639" fmla="*/ 1404123 w 1550248"/>
              <a:gd name="connsiteY639" fmla="*/ 274812 h 1626096"/>
              <a:gd name="connsiteX640" fmla="*/ 1409682 w 1550248"/>
              <a:gd name="connsiteY640" fmla="*/ 272665 h 1626096"/>
              <a:gd name="connsiteX641" fmla="*/ 1272299 w 1550248"/>
              <a:gd name="connsiteY641" fmla="*/ 264935 h 1626096"/>
              <a:gd name="connsiteX642" fmla="*/ 1270903 w 1550248"/>
              <a:gd name="connsiteY642" fmla="*/ 270908 h 1626096"/>
              <a:gd name="connsiteX643" fmla="*/ 1274393 w 1550248"/>
              <a:gd name="connsiteY643" fmla="*/ 273184 h 1626096"/>
              <a:gd name="connsiteX644" fmla="*/ 1275169 w 1550248"/>
              <a:gd name="connsiteY644" fmla="*/ 266667 h 1626096"/>
              <a:gd name="connsiteX645" fmla="*/ 1272299 w 1550248"/>
              <a:gd name="connsiteY645" fmla="*/ 264935 h 1626096"/>
              <a:gd name="connsiteX646" fmla="*/ 1391223 w 1550248"/>
              <a:gd name="connsiteY646" fmla="*/ 254102 h 1626096"/>
              <a:gd name="connsiteX647" fmla="*/ 1393963 w 1550248"/>
              <a:gd name="connsiteY647" fmla="*/ 259739 h 1626096"/>
              <a:gd name="connsiteX648" fmla="*/ 1384164 w 1550248"/>
              <a:gd name="connsiteY648" fmla="*/ 276208 h 1626096"/>
              <a:gd name="connsiteX649" fmla="*/ 1378141 w 1550248"/>
              <a:gd name="connsiteY649" fmla="*/ 277940 h 1626096"/>
              <a:gd name="connsiteX650" fmla="*/ 1378477 w 1550248"/>
              <a:gd name="connsiteY650" fmla="*/ 273131 h 1626096"/>
              <a:gd name="connsiteX651" fmla="*/ 1385148 w 1550248"/>
              <a:gd name="connsiteY651" fmla="*/ 257645 h 1626096"/>
              <a:gd name="connsiteX652" fmla="*/ 1391223 w 1550248"/>
              <a:gd name="connsiteY652" fmla="*/ 254102 h 1626096"/>
              <a:gd name="connsiteX653" fmla="*/ 1323204 w 1550248"/>
              <a:gd name="connsiteY653" fmla="*/ 250665 h 1626096"/>
              <a:gd name="connsiteX654" fmla="*/ 1317231 w 1550248"/>
              <a:gd name="connsiteY654" fmla="*/ 252061 h 1626096"/>
              <a:gd name="connsiteX655" fmla="*/ 1318964 w 1550248"/>
              <a:gd name="connsiteY655" fmla="*/ 254930 h 1626096"/>
              <a:gd name="connsiteX656" fmla="*/ 1325453 w 1550248"/>
              <a:gd name="connsiteY656" fmla="*/ 254155 h 1626096"/>
              <a:gd name="connsiteX657" fmla="*/ 1323204 w 1550248"/>
              <a:gd name="connsiteY657" fmla="*/ 250665 h 1626096"/>
              <a:gd name="connsiteX658" fmla="*/ 1328814 w 1550248"/>
              <a:gd name="connsiteY658" fmla="*/ 218581 h 1626096"/>
              <a:gd name="connsiteX659" fmla="*/ 1332692 w 1550248"/>
              <a:gd name="connsiteY659" fmla="*/ 218943 h 1626096"/>
              <a:gd name="connsiteX660" fmla="*/ 1330184 w 1550248"/>
              <a:gd name="connsiteY660" fmla="*/ 232205 h 1626096"/>
              <a:gd name="connsiteX661" fmla="*/ 1325608 w 1550248"/>
              <a:gd name="connsiteY661" fmla="*/ 227656 h 1626096"/>
              <a:gd name="connsiteX662" fmla="*/ 1328814 w 1550248"/>
              <a:gd name="connsiteY662" fmla="*/ 218581 h 1626096"/>
              <a:gd name="connsiteX663" fmla="*/ 1221524 w 1550248"/>
              <a:gd name="connsiteY663" fmla="*/ 204905 h 1626096"/>
              <a:gd name="connsiteX664" fmla="*/ 1217620 w 1550248"/>
              <a:gd name="connsiteY664" fmla="*/ 205628 h 1626096"/>
              <a:gd name="connsiteX665" fmla="*/ 1216095 w 1550248"/>
              <a:gd name="connsiteY665" fmla="*/ 216047 h 1626096"/>
              <a:gd name="connsiteX666" fmla="*/ 1218396 w 1550248"/>
              <a:gd name="connsiteY666" fmla="*/ 217625 h 1626096"/>
              <a:gd name="connsiteX667" fmla="*/ 1224885 w 1550248"/>
              <a:gd name="connsiteY667" fmla="*/ 206973 h 1626096"/>
              <a:gd name="connsiteX668" fmla="*/ 1221524 w 1550248"/>
              <a:gd name="connsiteY668" fmla="*/ 204905 h 1626096"/>
              <a:gd name="connsiteX669" fmla="*/ 1314724 w 1550248"/>
              <a:gd name="connsiteY669" fmla="*/ 196373 h 1626096"/>
              <a:gd name="connsiteX670" fmla="*/ 1325634 w 1550248"/>
              <a:gd name="connsiteY670" fmla="*/ 207076 h 1626096"/>
              <a:gd name="connsiteX671" fmla="*/ 1324083 w 1550248"/>
              <a:gd name="connsiteY671" fmla="*/ 208629 h 1626096"/>
              <a:gd name="connsiteX672" fmla="*/ 1322247 w 1550248"/>
              <a:gd name="connsiteY672" fmla="*/ 209300 h 1626096"/>
              <a:gd name="connsiteX673" fmla="*/ 1311958 w 1550248"/>
              <a:gd name="connsiteY673" fmla="*/ 200303 h 1626096"/>
              <a:gd name="connsiteX674" fmla="*/ 1311984 w 1550248"/>
              <a:gd name="connsiteY674" fmla="*/ 198234 h 1626096"/>
              <a:gd name="connsiteX675" fmla="*/ 1314724 w 1550248"/>
              <a:gd name="connsiteY675" fmla="*/ 196373 h 1626096"/>
              <a:gd name="connsiteX676" fmla="*/ 555420 w 1550248"/>
              <a:gd name="connsiteY676" fmla="*/ 172796 h 1626096"/>
              <a:gd name="connsiteX677" fmla="*/ 553999 w 1550248"/>
              <a:gd name="connsiteY677" fmla="*/ 175872 h 1626096"/>
              <a:gd name="connsiteX678" fmla="*/ 555420 w 1550248"/>
              <a:gd name="connsiteY678" fmla="*/ 177373 h 1626096"/>
              <a:gd name="connsiteX679" fmla="*/ 557049 w 1550248"/>
              <a:gd name="connsiteY679" fmla="*/ 174424 h 1626096"/>
              <a:gd name="connsiteX680" fmla="*/ 555420 w 1550248"/>
              <a:gd name="connsiteY680" fmla="*/ 172796 h 1626096"/>
              <a:gd name="connsiteX681" fmla="*/ 1282899 w 1550248"/>
              <a:gd name="connsiteY681" fmla="*/ 168968 h 1626096"/>
              <a:gd name="connsiteX682" fmla="*/ 1285407 w 1550248"/>
              <a:gd name="connsiteY682" fmla="*/ 174967 h 1626096"/>
              <a:gd name="connsiteX683" fmla="*/ 1281451 w 1550248"/>
              <a:gd name="connsiteY683" fmla="*/ 176647 h 1626096"/>
              <a:gd name="connsiteX684" fmla="*/ 1280055 w 1550248"/>
              <a:gd name="connsiteY684" fmla="*/ 172925 h 1626096"/>
              <a:gd name="connsiteX685" fmla="*/ 1282899 w 1550248"/>
              <a:gd name="connsiteY685" fmla="*/ 168968 h 1626096"/>
              <a:gd name="connsiteX686" fmla="*/ 1294972 w 1550248"/>
              <a:gd name="connsiteY686" fmla="*/ 160075 h 1626096"/>
              <a:gd name="connsiteX687" fmla="*/ 1307200 w 1550248"/>
              <a:gd name="connsiteY687" fmla="*/ 175716 h 1626096"/>
              <a:gd name="connsiteX688" fmla="*/ 1301926 w 1550248"/>
              <a:gd name="connsiteY688" fmla="*/ 177243 h 1626096"/>
              <a:gd name="connsiteX689" fmla="*/ 1293679 w 1550248"/>
              <a:gd name="connsiteY689" fmla="*/ 161626 h 1626096"/>
              <a:gd name="connsiteX690" fmla="*/ 1294972 w 1550248"/>
              <a:gd name="connsiteY690" fmla="*/ 160075 h 1626096"/>
              <a:gd name="connsiteX691" fmla="*/ 1237837 w 1550248"/>
              <a:gd name="connsiteY691" fmla="*/ 150122 h 1626096"/>
              <a:gd name="connsiteX692" fmla="*/ 1238613 w 1550248"/>
              <a:gd name="connsiteY692" fmla="*/ 156637 h 1626096"/>
              <a:gd name="connsiteX693" fmla="*/ 1235743 w 1550248"/>
              <a:gd name="connsiteY693" fmla="*/ 158369 h 1626096"/>
              <a:gd name="connsiteX694" fmla="*/ 1234347 w 1550248"/>
              <a:gd name="connsiteY694" fmla="*/ 152398 h 1626096"/>
              <a:gd name="connsiteX695" fmla="*/ 1237837 w 1550248"/>
              <a:gd name="connsiteY695" fmla="*/ 150122 h 1626096"/>
              <a:gd name="connsiteX696" fmla="*/ 975170 w 1550248"/>
              <a:gd name="connsiteY696" fmla="*/ 141669 h 1626096"/>
              <a:gd name="connsiteX697" fmla="*/ 973671 w 1550248"/>
              <a:gd name="connsiteY697" fmla="*/ 143090 h 1626096"/>
              <a:gd name="connsiteX698" fmla="*/ 976618 w 1550248"/>
              <a:gd name="connsiteY698" fmla="*/ 144719 h 1626096"/>
              <a:gd name="connsiteX699" fmla="*/ 978246 w 1550248"/>
              <a:gd name="connsiteY699" fmla="*/ 143090 h 1626096"/>
              <a:gd name="connsiteX700" fmla="*/ 975170 w 1550248"/>
              <a:gd name="connsiteY700" fmla="*/ 141669 h 1626096"/>
              <a:gd name="connsiteX701" fmla="*/ 1004048 w 1550248"/>
              <a:gd name="connsiteY701" fmla="*/ 141487 h 1626096"/>
              <a:gd name="connsiteX702" fmla="*/ 996525 w 1550248"/>
              <a:gd name="connsiteY702" fmla="*/ 152268 h 1626096"/>
              <a:gd name="connsiteX703" fmla="*/ 1001256 w 1550248"/>
              <a:gd name="connsiteY703" fmla="*/ 155371 h 1626096"/>
              <a:gd name="connsiteX704" fmla="*/ 1010227 w 1550248"/>
              <a:gd name="connsiteY704" fmla="*/ 147668 h 1626096"/>
              <a:gd name="connsiteX705" fmla="*/ 1004048 w 1550248"/>
              <a:gd name="connsiteY705" fmla="*/ 141487 h 1626096"/>
              <a:gd name="connsiteX706" fmla="*/ 546294 w 1550248"/>
              <a:gd name="connsiteY706" fmla="*/ 136239 h 1626096"/>
              <a:gd name="connsiteX707" fmla="*/ 544872 w 1550248"/>
              <a:gd name="connsiteY707" fmla="*/ 139316 h 1626096"/>
              <a:gd name="connsiteX708" fmla="*/ 546294 w 1550248"/>
              <a:gd name="connsiteY708" fmla="*/ 140816 h 1626096"/>
              <a:gd name="connsiteX709" fmla="*/ 547923 w 1550248"/>
              <a:gd name="connsiteY709" fmla="*/ 137869 h 1626096"/>
              <a:gd name="connsiteX710" fmla="*/ 546294 w 1550248"/>
              <a:gd name="connsiteY710" fmla="*/ 136239 h 1626096"/>
              <a:gd name="connsiteX711" fmla="*/ 748077 w 1550248"/>
              <a:gd name="connsiteY711" fmla="*/ 127759 h 1626096"/>
              <a:gd name="connsiteX712" fmla="*/ 745130 w 1550248"/>
              <a:gd name="connsiteY712" fmla="*/ 129388 h 1626096"/>
              <a:gd name="connsiteX713" fmla="*/ 746630 w 1550248"/>
              <a:gd name="connsiteY713" fmla="*/ 130811 h 1626096"/>
              <a:gd name="connsiteX714" fmla="*/ 749706 w 1550248"/>
              <a:gd name="connsiteY714" fmla="*/ 129388 h 1626096"/>
              <a:gd name="connsiteX715" fmla="*/ 748077 w 1550248"/>
              <a:gd name="connsiteY715" fmla="*/ 127759 h 1626096"/>
              <a:gd name="connsiteX716" fmla="*/ 560669 w 1550248"/>
              <a:gd name="connsiteY716" fmla="*/ 123183 h 1626096"/>
              <a:gd name="connsiteX717" fmla="*/ 557721 w 1550248"/>
              <a:gd name="connsiteY717" fmla="*/ 124812 h 1626096"/>
              <a:gd name="connsiteX718" fmla="*/ 559221 w 1550248"/>
              <a:gd name="connsiteY718" fmla="*/ 126236 h 1626096"/>
              <a:gd name="connsiteX719" fmla="*/ 562298 w 1550248"/>
              <a:gd name="connsiteY719" fmla="*/ 124812 h 1626096"/>
              <a:gd name="connsiteX720" fmla="*/ 560669 w 1550248"/>
              <a:gd name="connsiteY720" fmla="*/ 123183 h 1626096"/>
              <a:gd name="connsiteX721" fmla="*/ 943216 w 1550248"/>
              <a:gd name="connsiteY721" fmla="*/ 114109 h 1626096"/>
              <a:gd name="connsiteX722" fmla="*/ 941794 w 1550248"/>
              <a:gd name="connsiteY722" fmla="*/ 117754 h 1626096"/>
              <a:gd name="connsiteX723" fmla="*/ 947197 w 1550248"/>
              <a:gd name="connsiteY723" fmla="*/ 122357 h 1626096"/>
              <a:gd name="connsiteX724" fmla="*/ 951101 w 1550248"/>
              <a:gd name="connsiteY724" fmla="*/ 120133 h 1626096"/>
              <a:gd name="connsiteX725" fmla="*/ 943216 w 1550248"/>
              <a:gd name="connsiteY725" fmla="*/ 114109 h 1626096"/>
              <a:gd name="connsiteX726" fmla="*/ 572587 w 1550248"/>
              <a:gd name="connsiteY726" fmla="*/ 113644 h 1626096"/>
              <a:gd name="connsiteX727" fmla="*/ 567132 w 1550248"/>
              <a:gd name="connsiteY727" fmla="*/ 118014 h 1626096"/>
              <a:gd name="connsiteX728" fmla="*/ 574888 w 1550248"/>
              <a:gd name="connsiteY728" fmla="*/ 122357 h 1626096"/>
              <a:gd name="connsiteX729" fmla="*/ 586703 w 1550248"/>
              <a:gd name="connsiteY729" fmla="*/ 117367 h 1626096"/>
              <a:gd name="connsiteX730" fmla="*/ 572587 w 1550248"/>
              <a:gd name="connsiteY730" fmla="*/ 113644 h 1626096"/>
              <a:gd name="connsiteX731" fmla="*/ 1185045 w 1550248"/>
              <a:gd name="connsiteY731" fmla="*/ 99786 h 1626096"/>
              <a:gd name="connsiteX732" fmla="*/ 1180935 w 1550248"/>
              <a:gd name="connsiteY732" fmla="*/ 100459 h 1626096"/>
              <a:gd name="connsiteX733" fmla="*/ 1179409 w 1550248"/>
              <a:gd name="connsiteY733" fmla="*/ 101984 h 1626096"/>
              <a:gd name="connsiteX734" fmla="*/ 1179461 w 1550248"/>
              <a:gd name="connsiteY734" fmla="*/ 110826 h 1626096"/>
              <a:gd name="connsiteX735" fmla="*/ 1182150 w 1550248"/>
              <a:gd name="connsiteY735" fmla="*/ 112661 h 1626096"/>
              <a:gd name="connsiteX736" fmla="*/ 1190293 w 1550248"/>
              <a:gd name="connsiteY736" fmla="*/ 101778 h 1626096"/>
              <a:gd name="connsiteX737" fmla="*/ 1185045 w 1550248"/>
              <a:gd name="connsiteY737" fmla="*/ 99786 h 1626096"/>
              <a:gd name="connsiteX738" fmla="*/ 1015527 w 1550248"/>
              <a:gd name="connsiteY738" fmla="*/ 97278 h 1626096"/>
              <a:gd name="connsiteX739" fmla="*/ 1019147 w 1550248"/>
              <a:gd name="connsiteY739" fmla="*/ 104053 h 1626096"/>
              <a:gd name="connsiteX740" fmla="*/ 1013744 w 1550248"/>
              <a:gd name="connsiteY740" fmla="*/ 108809 h 1626096"/>
              <a:gd name="connsiteX741" fmla="*/ 1010486 w 1550248"/>
              <a:gd name="connsiteY741" fmla="*/ 104362 h 1626096"/>
              <a:gd name="connsiteX742" fmla="*/ 1015527 w 1550248"/>
              <a:gd name="connsiteY742" fmla="*/ 97278 h 1626096"/>
              <a:gd name="connsiteX743" fmla="*/ 969095 w 1550248"/>
              <a:gd name="connsiteY743" fmla="*/ 95314 h 1626096"/>
              <a:gd name="connsiteX744" fmla="*/ 982875 w 1550248"/>
              <a:gd name="connsiteY744" fmla="*/ 99761 h 1626096"/>
              <a:gd name="connsiteX745" fmla="*/ 986442 w 1550248"/>
              <a:gd name="connsiteY745" fmla="*/ 102889 h 1626096"/>
              <a:gd name="connsiteX746" fmla="*/ 982513 w 1550248"/>
              <a:gd name="connsiteY746" fmla="*/ 104181 h 1626096"/>
              <a:gd name="connsiteX747" fmla="*/ 975817 w 1550248"/>
              <a:gd name="connsiteY747" fmla="*/ 104259 h 1626096"/>
              <a:gd name="connsiteX748" fmla="*/ 969198 w 1550248"/>
              <a:gd name="connsiteY748" fmla="*/ 104053 h 1626096"/>
              <a:gd name="connsiteX749" fmla="*/ 964519 w 1550248"/>
              <a:gd name="connsiteY749" fmla="*/ 98546 h 1626096"/>
              <a:gd name="connsiteX750" fmla="*/ 969095 w 1550248"/>
              <a:gd name="connsiteY750" fmla="*/ 95314 h 1626096"/>
              <a:gd name="connsiteX751" fmla="*/ 990992 w 1550248"/>
              <a:gd name="connsiteY751" fmla="*/ 76803 h 1626096"/>
              <a:gd name="connsiteX752" fmla="*/ 933444 w 1550248"/>
              <a:gd name="connsiteY752" fmla="*/ 81147 h 1626096"/>
              <a:gd name="connsiteX753" fmla="*/ 915269 w 1550248"/>
              <a:gd name="connsiteY753" fmla="*/ 87118 h 1626096"/>
              <a:gd name="connsiteX754" fmla="*/ 898749 w 1550248"/>
              <a:gd name="connsiteY754" fmla="*/ 90971 h 1626096"/>
              <a:gd name="connsiteX755" fmla="*/ 886339 w 1550248"/>
              <a:gd name="connsiteY755" fmla="*/ 104285 h 1626096"/>
              <a:gd name="connsiteX756" fmla="*/ 862167 w 1550248"/>
              <a:gd name="connsiteY756" fmla="*/ 122125 h 1626096"/>
              <a:gd name="connsiteX757" fmla="*/ 859944 w 1550248"/>
              <a:gd name="connsiteY757" fmla="*/ 129932 h 1626096"/>
              <a:gd name="connsiteX758" fmla="*/ 868294 w 1550248"/>
              <a:gd name="connsiteY758" fmla="*/ 131483 h 1626096"/>
              <a:gd name="connsiteX759" fmla="*/ 875532 w 1550248"/>
              <a:gd name="connsiteY759" fmla="*/ 127061 h 1626096"/>
              <a:gd name="connsiteX760" fmla="*/ 929643 w 1550248"/>
              <a:gd name="connsiteY760" fmla="*/ 108603 h 1626096"/>
              <a:gd name="connsiteX761" fmla="*/ 945258 w 1550248"/>
              <a:gd name="connsiteY761" fmla="*/ 106172 h 1626096"/>
              <a:gd name="connsiteX762" fmla="*/ 961313 w 1550248"/>
              <a:gd name="connsiteY762" fmla="*/ 116927 h 1626096"/>
              <a:gd name="connsiteX763" fmla="*/ 970724 w 1550248"/>
              <a:gd name="connsiteY763" fmla="*/ 121608 h 1626096"/>
              <a:gd name="connsiteX764" fmla="*/ 977937 w 1550248"/>
              <a:gd name="connsiteY764" fmla="*/ 119978 h 1626096"/>
              <a:gd name="connsiteX765" fmla="*/ 987993 w 1550248"/>
              <a:gd name="connsiteY765" fmla="*/ 115971 h 1626096"/>
              <a:gd name="connsiteX766" fmla="*/ 1003428 w 1550248"/>
              <a:gd name="connsiteY766" fmla="*/ 122125 h 1626096"/>
              <a:gd name="connsiteX767" fmla="*/ 1042207 w 1550248"/>
              <a:gd name="connsiteY767" fmla="*/ 133758 h 1626096"/>
              <a:gd name="connsiteX768" fmla="*/ 1071602 w 1550248"/>
              <a:gd name="connsiteY768" fmla="*/ 145185 h 1626096"/>
              <a:gd name="connsiteX769" fmla="*/ 1091406 w 1550248"/>
              <a:gd name="connsiteY769" fmla="*/ 156637 h 1626096"/>
              <a:gd name="connsiteX770" fmla="*/ 1110201 w 1550248"/>
              <a:gd name="connsiteY770" fmla="*/ 172071 h 1626096"/>
              <a:gd name="connsiteX771" fmla="*/ 1137864 w 1550248"/>
              <a:gd name="connsiteY771" fmla="*/ 188412 h 1626096"/>
              <a:gd name="connsiteX772" fmla="*/ 1155185 w 1550248"/>
              <a:gd name="connsiteY772" fmla="*/ 189859 h 1626096"/>
              <a:gd name="connsiteX773" fmla="*/ 1171007 w 1550248"/>
              <a:gd name="connsiteY773" fmla="*/ 189342 h 1626096"/>
              <a:gd name="connsiteX774" fmla="*/ 1179331 w 1550248"/>
              <a:gd name="connsiteY774" fmla="*/ 191089 h 1626096"/>
              <a:gd name="connsiteX775" fmla="*/ 1179331 w 1550248"/>
              <a:gd name="connsiteY775" fmla="*/ 191099 h 1626096"/>
              <a:gd name="connsiteX776" fmla="*/ 1179382 w 1550248"/>
              <a:gd name="connsiteY776" fmla="*/ 191099 h 1626096"/>
              <a:gd name="connsiteX777" fmla="*/ 1179331 w 1550248"/>
              <a:gd name="connsiteY777" fmla="*/ 191089 h 1626096"/>
              <a:gd name="connsiteX778" fmla="*/ 1179451 w 1550248"/>
              <a:gd name="connsiteY778" fmla="*/ 184688 h 1626096"/>
              <a:gd name="connsiteX779" fmla="*/ 1185019 w 1550248"/>
              <a:gd name="connsiteY779" fmla="*/ 182076 h 1626096"/>
              <a:gd name="connsiteX780" fmla="*/ 1188483 w 1550248"/>
              <a:gd name="connsiteY780" fmla="*/ 191099 h 1626096"/>
              <a:gd name="connsiteX781" fmla="*/ 1179384 w 1550248"/>
              <a:gd name="connsiteY781" fmla="*/ 191099 h 1626096"/>
              <a:gd name="connsiteX782" fmla="*/ 1188535 w 1550248"/>
              <a:gd name="connsiteY782" fmla="*/ 210050 h 1626096"/>
              <a:gd name="connsiteX783" fmla="*/ 1191431 w 1550248"/>
              <a:gd name="connsiteY783" fmla="*/ 218477 h 1626096"/>
              <a:gd name="connsiteX784" fmla="*/ 1195515 w 1550248"/>
              <a:gd name="connsiteY784" fmla="*/ 218270 h 1626096"/>
              <a:gd name="connsiteX785" fmla="*/ 1193163 w 1550248"/>
              <a:gd name="connsiteY785" fmla="*/ 205682 h 1626096"/>
              <a:gd name="connsiteX786" fmla="*/ 1193008 w 1550248"/>
              <a:gd name="connsiteY786" fmla="*/ 199088 h 1626096"/>
              <a:gd name="connsiteX787" fmla="*/ 1190733 w 1550248"/>
              <a:gd name="connsiteY787" fmla="*/ 195702 h 1626096"/>
              <a:gd name="connsiteX788" fmla="*/ 1188613 w 1550248"/>
              <a:gd name="connsiteY788" fmla="*/ 200122 h 1626096"/>
              <a:gd name="connsiteX789" fmla="*/ 1188483 w 1550248"/>
              <a:gd name="connsiteY789" fmla="*/ 195675 h 1626096"/>
              <a:gd name="connsiteX790" fmla="*/ 1188483 w 1550248"/>
              <a:gd name="connsiteY790" fmla="*/ 191099 h 1626096"/>
              <a:gd name="connsiteX791" fmla="*/ 1195102 w 1550248"/>
              <a:gd name="connsiteY791" fmla="*/ 191255 h 1626096"/>
              <a:gd name="connsiteX792" fmla="*/ 1204771 w 1550248"/>
              <a:gd name="connsiteY792" fmla="*/ 190478 h 1626096"/>
              <a:gd name="connsiteX793" fmla="*/ 1198747 w 1550248"/>
              <a:gd name="connsiteY793" fmla="*/ 186576 h 1626096"/>
              <a:gd name="connsiteX794" fmla="*/ 1193189 w 1550248"/>
              <a:gd name="connsiteY794" fmla="*/ 184118 h 1626096"/>
              <a:gd name="connsiteX795" fmla="*/ 1196937 w 1550248"/>
              <a:gd name="connsiteY795" fmla="*/ 179337 h 1626096"/>
              <a:gd name="connsiteX796" fmla="*/ 1192439 w 1550248"/>
              <a:gd name="connsiteY796" fmla="*/ 174400 h 1626096"/>
              <a:gd name="connsiteX797" fmla="*/ 1189518 w 1550248"/>
              <a:gd name="connsiteY797" fmla="*/ 169538 h 1626096"/>
              <a:gd name="connsiteX798" fmla="*/ 1191172 w 1550248"/>
              <a:gd name="connsiteY798" fmla="*/ 168297 h 1626096"/>
              <a:gd name="connsiteX799" fmla="*/ 1195619 w 1550248"/>
              <a:gd name="connsiteY799" fmla="*/ 167989 h 1626096"/>
              <a:gd name="connsiteX800" fmla="*/ 1194534 w 1550248"/>
              <a:gd name="connsiteY800" fmla="*/ 163799 h 1626096"/>
              <a:gd name="connsiteX801" fmla="*/ 1169042 w 1550248"/>
              <a:gd name="connsiteY801" fmla="*/ 132777 h 1626096"/>
              <a:gd name="connsiteX802" fmla="*/ 1165578 w 1550248"/>
              <a:gd name="connsiteY802" fmla="*/ 125096 h 1626096"/>
              <a:gd name="connsiteX803" fmla="*/ 1152315 w 1550248"/>
              <a:gd name="connsiteY803" fmla="*/ 125096 h 1626096"/>
              <a:gd name="connsiteX804" fmla="*/ 1154513 w 1550248"/>
              <a:gd name="connsiteY804" fmla="*/ 131430 h 1626096"/>
              <a:gd name="connsiteX805" fmla="*/ 1145723 w 1550248"/>
              <a:gd name="connsiteY805" fmla="*/ 131456 h 1626096"/>
              <a:gd name="connsiteX806" fmla="*/ 1133830 w 1550248"/>
              <a:gd name="connsiteY806" fmla="*/ 116306 h 1626096"/>
              <a:gd name="connsiteX807" fmla="*/ 1126359 w 1550248"/>
              <a:gd name="connsiteY807" fmla="*/ 108345 h 1626096"/>
              <a:gd name="connsiteX808" fmla="*/ 1100661 w 1550248"/>
              <a:gd name="connsiteY808" fmla="*/ 104000 h 1626096"/>
              <a:gd name="connsiteX809" fmla="*/ 1074834 w 1550248"/>
              <a:gd name="connsiteY809" fmla="*/ 94952 h 1626096"/>
              <a:gd name="connsiteX810" fmla="*/ 1033650 w 1550248"/>
              <a:gd name="connsiteY810" fmla="*/ 84017 h 1626096"/>
              <a:gd name="connsiteX811" fmla="*/ 990992 w 1550248"/>
              <a:gd name="connsiteY811" fmla="*/ 76803 h 1626096"/>
              <a:gd name="connsiteX812" fmla="*/ 595383 w 1550248"/>
              <a:gd name="connsiteY812" fmla="*/ 67419 h 1626096"/>
              <a:gd name="connsiteX813" fmla="*/ 604102 w 1550248"/>
              <a:gd name="connsiteY813" fmla="*/ 70676 h 1626096"/>
              <a:gd name="connsiteX814" fmla="*/ 608859 w 1550248"/>
              <a:gd name="connsiteY814" fmla="*/ 75512 h 1626096"/>
              <a:gd name="connsiteX815" fmla="*/ 615633 w 1550248"/>
              <a:gd name="connsiteY815" fmla="*/ 89549 h 1626096"/>
              <a:gd name="connsiteX816" fmla="*/ 598389 w 1550248"/>
              <a:gd name="connsiteY816" fmla="*/ 99734 h 1626096"/>
              <a:gd name="connsiteX817" fmla="*/ 576336 w 1550248"/>
              <a:gd name="connsiteY817" fmla="*/ 81560 h 1626096"/>
              <a:gd name="connsiteX818" fmla="*/ 582256 w 1550248"/>
              <a:gd name="connsiteY818" fmla="*/ 80784 h 1626096"/>
              <a:gd name="connsiteX819" fmla="*/ 587091 w 1550248"/>
              <a:gd name="connsiteY819" fmla="*/ 72692 h 1626096"/>
              <a:gd name="connsiteX820" fmla="*/ 595383 w 1550248"/>
              <a:gd name="connsiteY820" fmla="*/ 67419 h 1626096"/>
              <a:gd name="connsiteX821" fmla="*/ 994224 w 1550248"/>
              <a:gd name="connsiteY821" fmla="*/ 26545 h 1626096"/>
              <a:gd name="connsiteX822" fmla="*/ 992802 w 1550248"/>
              <a:gd name="connsiteY822" fmla="*/ 29621 h 1626096"/>
              <a:gd name="connsiteX823" fmla="*/ 994224 w 1550248"/>
              <a:gd name="connsiteY823" fmla="*/ 31121 h 1626096"/>
              <a:gd name="connsiteX824" fmla="*/ 995853 w 1550248"/>
              <a:gd name="connsiteY824" fmla="*/ 28173 h 1626096"/>
              <a:gd name="connsiteX825" fmla="*/ 994224 w 1550248"/>
              <a:gd name="connsiteY825" fmla="*/ 26545 h 1626096"/>
              <a:gd name="connsiteX826" fmla="*/ 940596 w 1550248"/>
              <a:gd name="connsiteY826" fmla="*/ 136 h 1626096"/>
              <a:gd name="connsiteX827" fmla="*/ 944819 w 1550248"/>
              <a:gd name="connsiteY827" fmla="*/ 485 h 1626096"/>
              <a:gd name="connsiteX828" fmla="*/ 954798 w 1550248"/>
              <a:gd name="connsiteY828" fmla="*/ 9767 h 1626096"/>
              <a:gd name="connsiteX829" fmla="*/ 964881 w 1550248"/>
              <a:gd name="connsiteY829" fmla="*/ 12636 h 1626096"/>
              <a:gd name="connsiteX830" fmla="*/ 1000092 w 1550248"/>
              <a:gd name="connsiteY830" fmla="*/ 14394 h 1626096"/>
              <a:gd name="connsiteX831" fmla="*/ 1029824 w 1550248"/>
              <a:gd name="connsiteY831" fmla="*/ 25485 h 1626096"/>
              <a:gd name="connsiteX832" fmla="*/ 1032900 w 1550248"/>
              <a:gd name="connsiteY832" fmla="*/ 24245 h 1626096"/>
              <a:gd name="connsiteX833" fmla="*/ 1055961 w 1550248"/>
              <a:gd name="connsiteY833" fmla="*/ 26803 h 1626096"/>
              <a:gd name="connsiteX834" fmla="*/ 1060123 w 1550248"/>
              <a:gd name="connsiteY834" fmla="*/ 32544 h 1626096"/>
              <a:gd name="connsiteX835" fmla="*/ 1054487 w 1550248"/>
              <a:gd name="connsiteY835" fmla="*/ 32258 h 1626096"/>
              <a:gd name="connsiteX836" fmla="*/ 1042181 w 1550248"/>
              <a:gd name="connsiteY836" fmla="*/ 33602 h 1626096"/>
              <a:gd name="connsiteX837" fmla="*/ 1037838 w 1550248"/>
              <a:gd name="connsiteY837" fmla="*/ 38257 h 1626096"/>
              <a:gd name="connsiteX838" fmla="*/ 1041587 w 1550248"/>
              <a:gd name="connsiteY838" fmla="*/ 40247 h 1626096"/>
              <a:gd name="connsiteX839" fmla="*/ 1079436 w 1550248"/>
              <a:gd name="connsiteY839" fmla="*/ 53742 h 1626096"/>
              <a:gd name="connsiteX840" fmla="*/ 1087605 w 1550248"/>
              <a:gd name="connsiteY840" fmla="*/ 51933 h 1626096"/>
              <a:gd name="connsiteX841" fmla="*/ 1095413 w 1550248"/>
              <a:gd name="connsiteY841" fmla="*/ 50096 h 1626096"/>
              <a:gd name="connsiteX842" fmla="*/ 1092983 w 1550248"/>
              <a:gd name="connsiteY842" fmla="*/ 56354 h 1626096"/>
              <a:gd name="connsiteX843" fmla="*/ 1101436 w 1550248"/>
              <a:gd name="connsiteY843" fmla="*/ 62766 h 1626096"/>
              <a:gd name="connsiteX844" fmla="*/ 1131684 w 1550248"/>
              <a:gd name="connsiteY844" fmla="*/ 71710 h 1626096"/>
              <a:gd name="connsiteX845" fmla="*/ 1136519 w 1550248"/>
              <a:gd name="connsiteY845" fmla="*/ 66902 h 1626096"/>
              <a:gd name="connsiteX846" fmla="*/ 1144767 w 1550248"/>
              <a:gd name="connsiteY846" fmla="*/ 67185 h 1626096"/>
              <a:gd name="connsiteX847" fmla="*/ 1158985 w 1550248"/>
              <a:gd name="connsiteY847" fmla="*/ 76803 h 1626096"/>
              <a:gd name="connsiteX848" fmla="*/ 1164389 w 1550248"/>
              <a:gd name="connsiteY848" fmla="*/ 80242 h 1626096"/>
              <a:gd name="connsiteX849" fmla="*/ 1155624 w 1550248"/>
              <a:gd name="connsiteY849" fmla="*/ 85568 h 1626096"/>
              <a:gd name="connsiteX850" fmla="*/ 1138975 w 1550248"/>
              <a:gd name="connsiteY850" fmla="*/ 81482 h 1626096"/>
              <a:gd name="connsiteX851" fmla="*/ 1133907 w 1550248"/>
              <a:gd name="connsiteY851" fmla="*/ 84017 h 1626096"/>
              <a:gd name="connsiteX852" fmla="*/ 1139777 w 1550248"/>
              <a:gd name="connsiteY852" fmla="*/ 86034 h 1626096"/>
              <a:gd name="connsiteX853" fmla="*/ 1161855 w 1550248"/>
              <a:gd name="connsiteY853" fmla="*/ 91850 h 1626096"/>
              <a:gd name="connsiteX854" fmla="*/ 1171291 w 1550248"/>
              <a:gd name="connsiteY854" fmla="*/ 93969 h 1626096"/>
              <a:gd name="connsiteX855" fmla="*/ 1174548 w 1550248"/>
              <a:gd name="connsiteY855" fmla="*/ 90712 h 1626096"/>
              <a:gd name="connsiteX856" fmla="*/ 1179486 w 1550248"/>
              <a:gd name="connsiteY856" fmla="*/ 88101 h 1626096"/>
              <a:gd name="connsiteX857" fmla="*/ 1197687 w 1550248"/>
              <a:gd name="connsiteY857" fmla="*/ 103174 h 1626096"/>
              <a:gd name="connsiteX858" fmla="*/ 1209838 w 1550248"/>
              <a:gd name="connsiteY858" fmla="*/ 117237 h 1626096"/>
              <a:gd name="connsiteX859" fmla="*/ 1223540 w 1550248"/>
              <a:gd name="connsiteY859" fmla="*/ 132904 h 1626096"/>
              <a:gd name="connsiteX860" fmla="*/ 1218499 w 1550248"/>
              <a:gd name="connsiteY860" fmla="*/ 140841 h 1626096"/>
              <a:gd name="connsiteX861" fmla="*/ 1215060 w 1550248"/>
              <a:gd name="connsiteY861" fmla="*/ 147123 h 1626096"/>
              <a:gd name="connsiteX862" fmla="*/ 1226514 w 1550248"/>
              <a:gd name="connsiteY862" fmla="*/ 162868 h 1626096"/>
              <a:gd name="connsiteX863" fmla="*/ 1242129 w 1550248"/>
              <a:gd name="connsiteY863" fmla="*/ 167212 h 1626096"/>
              <a:gd name="connsiteX864" fmla="*/ 1246938 w 1550248"/>
              <a:gd name="connsiteY864" fmla="*/ 160489 h 1626096"/>
              <a:gd name="connsiteX865" fmla="*/ 1248592 w 1550248"/>
              <a:gd name="connsiteY865" fmla="*/ 175123 h 1626096"/>
              <a:gd name="connsiteX866" fmla="*/ 1254306 w 1550248"/>
              <a:gd name="connsiteY866" fmla="*/ 178715 h 1626096"/>
              <a:gd name="connsiteX867" fmla="*/ 1269481 w 1550248"/>
              <a:gd name="connsiteY867" fmla="*/ 183214 h 1626096"/>
              <a:gd name="connsiteX868" fmla="*/ 1268550 w 1550248"/>
              <a:gd name="connsiteY868" fmla="*/ 186214 h 1626096"/>
              <a:gd name="connsiteX869" fmla="*/ 1262139 w 1550248"/>
              <a:gd name="connsiteY869" fmla="*/ 189213 h 1626096"/>
              <a:gd name="connsiteX870" fmla="*/ 1254331 w 1550248"/>
              <a:gd name="connsiteY870" fmla="*/ 186859 h 1626096"/>
              <a:gd name="connsiteX871" fmla="*/ 1257072 w 1550248"/>
              <a:gd name="connsiteY871" fmla="*/ 195520 h 1626096"/>
              <a:gd name="connsiteX872" fmla="*/ 1263483 w 1550248"/>
              <a:gd name="connsiteY872" fmla="*/ 204206 h 1626096"/>
              <a:gd name="connsiteX873" fmla="*/ 1272402 w 1550248"/>
              <a:gd name="connsiteY873" fmla="*/ 208965 h 1626096"/>
              <a:gd name="connsiteX874" fmla="*/ 1284864 w 1550248"/>
              <a:gd name="connsiteY874" fmla="*/ 209222 h 1626096"/>
              <a:gd name="connsiteX875" fmla="*/ 1288716 w 1550248"/>
              <a:gd name="connsiteY875" fmla="*/ 205241 h 1626096"/>
              <a:gd name="connsiteX876" fmla="*/ 1286311 w 1550248"/>
              <a:gd name="connsiteY876" fmla="*/ 195030 h 1626096"/>
              <a:gd name="connsiteX877" fmla="*/ 1291017 w 1550248"/>
              <a:gd name="connsiteY877" fmla="*/ 187221 h 1626096"/>
              <a:gd name="connsiteX878" fmla="*/ 1297868 w 1550248"/>
              <a:gd name="connsiteY878" fmla="*/ 189651 h 1626096"/>
              <a:gd name="connsiteX879" fmla="*/ 1305184 w 1550248"/>
              <a:gd name="connsiteY879" fmla="*/ 204827 h 1626096"/>
              <a:gd name="connsiteX880" fmla="*/ 1305314 w 1550248"/>
              <a:gd name="connsiteY880" fmla="*/ 229310 h 1626096"/>
              <a:gd name="connsiteX881" fmla="*/ 1302780 w 1550248"/>
              <a:gd name="connsiteY881" fmla="*/ 229827 h 1626096"/>
              <a:gd name="connsiteX882" fmla="*/ 1281374 w 1550248"/>
              <a:gd name="connsiteY882" fmla="*/ 217340 h 1626096"/>
              <a:gd name="connsiteX883" fmla="*/ 1260614 w 1550248"/>
              <a:gd name="connsiteY883" fmla="*/ 210954 h 1626096"/>
              <a:gd name="connsiteX884" fmla="*/ 1252703 w 1550248"/>
              <a:gd name="connsiteY884" fmla="*/ 206767 h 1626096"/>
              <a:gd name="connsiteX885" fmla="*/ 1253943 w 1550248"/>
              <a:gd name="connsiteY885" fmla="*/ 217211 h 1626096"/>
              <a:gd name="connsiteX886" fmla="*/ 1264647 w 1550248"/>
              <a:gd name="connsiteY886" fmla="*/ 228819 h 1626096"/>
              <a:gd name="connsiteX887" fmla="*/ 1268370 w 1550248"/>
              <a:gd name="connsiteY887" fmla="*/ 236292 h 1626096"/>
              <a:gd name="connsiteX888" fmla="*/ 1276901 w 1550248"/>
              <a:gd name="connsiteY888" fmla="*/ 253327 h 1626096"/>
              <a:gd name="connsiteX889" fmla="*/ 1291896 w 1550248"/>
              <a:gd name="connsiteY889" fmla="*/ 249811 h 1626096"/>
              <a:gd name="connsiteX890" fmla="*/ 1290189 w 1550248"/>
              <a:gd name="connsiteY890" fmla="*/ 245132 h 1626096"/>
              <a:gd name="connsiteX891" fmla="*/ 1282692 w 1550248"/>
              <a:gd name="connsiteY891" fmla="*/ 241513 h 1626096"/>
              <a:gd name="connsiteX892" fmla="*/ 1275505 w 1550248"/>
              <a:gd name="connsiteY892" fmla="*/ 236187 h 1626096"/>
              <a:gd name="connsiteX893" fmla="*/ 1281761 w 1550248"/>
              <a:gd name="connsiteY893" fmla="*/ 232310 h 1626096"/>
              <a:gd name="connsiteX894" fmla="*/ 1296058 w 1550248"/>
              <a:gd name="connsiteY894" fmla="*/ 236989 h 1626096"/>
              <a:gd name="connsiteX895" fmla="*/ 1301125 w 1550248"/>
              <a:gd name="connsiteY895" fmla="*/ 241230 h 1626096"/>
              <a:gd name="connsiteX896" fmla="*/ 1305339 w 1550248"/>
              <a:gd name="connsiteY896" fmla="*/ 240764 h 1626096"/>
              <a:gd name="connsiteX897" fmla="*/ 1305339 w 1550248"/>
              <a:gd name="connsiteY897" fmla="*/ 229336 h 1626096"/>
              <a:gd name="connsiteX898" fmla="*/ 1309502 w 1550248"/>
              <a:gd name="connsiteY898" fmla="*/ 227708 h 1626096"/>
              <a:gd name="connsiteX899" fmla="*/ 1318835 w 1550248"/>
              <a:gd name="connsiteY899" fmla="*/ 236653 h 1626096"/>
              <a:gd name="connsiteX900" fmla="*/ 1325556 w 1550248"/>
              <a:gd name="connsiteY900" fmla="*/ 227655 h 1626096"/>
              <a:gd name="connsiteX901" fmla="*/ 1330132 w 1550248"/>
              <a:gd name="connsiteY901" fmla="*/ 232231 h 1626096"/>
              <a:gd name="connsiteX902" fmla="*/ 1330132 w 1550248"/>
              <a:gd name="connsiteY902" fmla="*/ 239005 h 1626096"/>
              <a:gd name="connsiteX903" fmla="*/ 1337655 w 1550248"/>
              <a:gd name="connsiteY903" fmla="*/ 251621 h 1626096"/>
              <a:gd name="connsiteX904" fmla="*/ 1350039 w 1550248"/>
              <a:gd name="connsiteY904" fmla="*/ 259585 h 1626096"/>
              <a:gd name="connsiteX905" fmla="*/ 1349574 w 1550248"/>
              <a:gd name="connsiteY905" fmla="*/ 265582 h 1626096"/>
              <a:gd name="connsiteX906" fmla="*/ 1350582 w 1550248"/>
              <a:gd name="connsiteY906" fmla="*/ 273260 h 1626096"/>
              <a:gd name="connsiteX907" fmla="*/ 1355210 w 1550248"/>
              <a:gd name="connsiteY907" fmla="*/ 268632 h 1626096"/>
              <a:gd name="connsiteX908" fmla="*/ 1357588 w 1550248"/>
              <a:gd name="connsiteY908" fmla="*/ 258319 h 1626096"/>
              <a:gd name="connsiteX909" fmla="*/ 1360122 w 1550248"/>
              <a:gd name="connsiteY909" fmla="*/ 250510 h 1626096"/>
              <a:gd name="connsiteX910" fmla="*/ 1369274 w 1550248"/>
              <a:gd name="connsiteY910" fmla="*/ 255551 h 1626096"/>
              <a:gd name="connsiteX911" fmla="*/ 1368447 w 1550248"/>
              <a:gd name="connsiteY911" fmla="*/ 264755 h 1626096"/>
              <a:gd name="connsiteX912" fmla="*/ 1362138 w 1550248"/>
              <a:gd name="connsiteY912" fmla="*/ 278948 h 1626096"/>
              <a:gd name="connsiteX913" fmla="*/ 1362138 w 1550248"/>
              <a:gd name="connsiteY913" fmla="*/ 277940 h 1626096"/>
              <a:gd name="connsiteX914" fmla="*/ 1358674 w 1550248"/>
              <a:gd name="connsiteY914" fmla="*/ 279310 h 1626096"/>
              <a:gd name="connsiteX915" fmla="*/ 1359423 w 1550248"/>
              <a:gd name="connsiteY915" fmla="*/ 282077 h 1626096"/>
              <a:gd name="connsiteX916" fmla="*/ 1362138 w 1550248"/>
              <a:gd name="connsiteY916" fmla="*/ 278948 h 1626096"/>
              <a:gd name="connsiteX917" fmla="*/ 1389569 w 1550248"/>
              <a:gd name="connsiteY917" fmla="*/ 282489 h 1626096"/>
              <a:gd name="connsiteX918" fmla="*/ 1370799 w 1550248"/>
              <a:gd name="connsiteY918" fmla="*/ 288849 h 1626096"/>
              <a:gd name="connsiteX919" fmla="*/ 1367593 w 1550248"/>
              <a:gd name="connsiteY919" fmla="*/ 288565 h 1626096"/>
              <a:gd name="connsiteX920" fmla="*/ 1366766 w 1550248"/>
              <a:gd name="connsiteY920" fmla="*/ 290375 h 1626096"/>
              <a:gd name="connsiteX921" fmla="*/ 1369533 w 1550248"/>
              <a:gd name="connsiteY921" fmla="*/ 305086 h 1626096"/>
              <a:gd name="connsiteX922" fmla="*/ 1380443 w 1550248"/>
              <a:gd name="connsiteY922" fmla="*/ 305319 h 1626096"/>
              <a:gd name="connsiteX923" fmla="*/ 1377288 w 1550248"/>
              <a:gd name="connsiteY923" fmla="*/ 315090 h 1626096"/>
              <a:gd name="connsiteX924" fmla="*/ 1382330 w 1550248"/>
              <a:gd name="connsiteY924" fmla="*/ 327293 h 1626096"/>
              <a:gd name="connsiteX925" fmla="*/ 1389853 w 1550248"/>
              <a:gd name="connsiteY925" fmla="*/ 323493 h 1626096"/>
              <a:gd name="connsiteX926" fmla="*/ 1395411 w 1550248"/>
              <a:gd name="connsiteY926" fmla="*/ 319020 h 1626096"/>
              <a:gd name="connsiteX927" fmla="*/ 1397079 w 1550248"/>
              <a:gd name="connsiteY927" fmla="*/ 324284 h 1626096"/>
              <a:gd name="connsiteX928" fmla="*/ 1398480 w 1550248"/>
              <a:gd name="connsiteY928" fmla="*/ 332175 h 1626096"/>
              <a:gd name="connsiteX929" fmla="*/ 1396548 w 1550248"/>
              <a:gd name="connsiteY929" fmla="*/ 328172 h 1626096"/>
              <a:gd name="connsiteX930" fmla="*/ 1393421 w 1550248"/>
              <a:gd name="connsiteY930" fmla="*/ 331196 h 1626096"/>
              <a:gd name="connsiteX931" fmla="*/ 1390473 w 1550248"/>
              <a:gd name="connsiteY931" fmla="*/ 334299 h 1626096"/>
              <a:gd name="connsiteX932" fmla="*/ 1391844 w 1550248"/>
              <a:gd name="connsiteY932" fmla="*/ 346243 h 1626096"/>
              <a:gd name="connsiteX933" fmla="*/ 1395799 w 1550248"/>
              <a:gd name="connsiteY933" fmla="*/ 346398 h 1626096"/>
              <a:gd name="connsiteX934" fmla="*/ 1398720 w 1550248"/>
              <a:gd name="connsiteY934" fmla="*/ 333705 h 1626096"/>
              <a:gd name="connsiteX935" fmla="*/ 1398738 w 1550248"/>
              <a:gd name="connsiteY935" fmla="*/ 333630 h 1626096"/>
              <a:gd name="connsiteX936" fmla="*/ 1398747 w 1550248"/>
              <a:gd name="connsiteY936" fmla="*/ 333678 h 1626096"/>
              <a:gd name="connsiteX937" fmla="*/ 1398742 w 1550248"/>
              <a:gd name="connsiteY937" fmla="*/ 333614 h 1626096"/>
              <a:gd name="connsiteX938" fmla="*/ 1399884 w 1550248"/>
              <a:gd name="connsiteY938" fmla="*/ 328803 h 1626096"/>
              <a:gd name="connsiteX939" fmla="*/ 1400970 w 1550248"/>
              <a:gd name="connsiteY939" fmla="*/ 328223 h 1626096"/>
              <a:gd name="connsiteX940" fmla="*/ 1410329 w 1550248"/>
              <a:gd name="connsiteY940" fmla="*/ 332594 h 1626096"/>
              <a:gd name="connsiteX941" fmla="*/ 1411182 w 1550248"/>
              <a:gd name="connsiteY941" fmla="*/ 320338 h 1626096"/>
              <a:gd name="connsiteX942" fmla="*/ 1406606 w 1550248"/>
              <a:gd name="connsiteY942" fmla="*/ 315555 h 1626096"/>
              <a:gd name="connsiteX943" fmla="*/ 1406140 w 1550248"/>
              <a:gd name="connsiteY943" fmla="*/ 304413 h 1626096"/>
              <a:gd name="connsiteX944" fmla="*/ 1407866 w 1550248"/>
              <a:gd name="connsiteY944" fmla="*/ 296225 h 1626096"/>
              <a:gd name="connsiteX945" fmla="*/ 1407898 w 1550248"/>
              <a:gd name="connsiteY945" fmla="*/ 296219 h 1626096"/>
              <a:gd name="connsiteX946" fmla="*/ 1407873 w 1550248"/>
              <a:gd name="connsiteY946" fmla="*/ 296193 h 1626096"/>
              <a:gd name="connsiteX947" fmla="*/ 1423902 w 1550248"/>
              <a:gd name="connsiteY947" fmla="*/ 291333 h 1626096"/>
              <a:gd name="connsiteX948" fmla="*/ 1423566 w 1550248"/>
              <a:gd name="connsiteY948" fmla="*/ 286755 h 1626096"/>
              <a:gd name="connsiteX949" fmla="*/ 1422867 w 1550248"/>
              <a:gd name="connsiteY949" fmla="*/ 283679 h 1626096"/>
              <a:gd name="connsiteX950" fmla="*/ 1433467 w 1550248"/>
              <a:gd name="connsiteY950" fmla="*/ 287894 h 1626096"/>
              <a:gd name="connsiteX951" fmla="*/ 1433622 w 1550248"/>
              <a:gd name="connsiteY951" fmla="*/ 295133 h 1626096"/>
              <a:gd name="connsiteX952" fmla="*/ 1425324 w 1550248"/>
              <a:gd name="connsiteY952" fmla="*/ 302940 h 1626096"/>
              <a:gd name="connsiteX953" fmla="*/ 1425685 w 1550248"/>
              <a:gd name="connsiteY953" fmla="*/ 312661 h 1626096"/>
              <a:gd name="connsiteX954" fmla="*/ 1421962 w 1550248"/>
              <a:gd name="connsiteY954" fmla="*/ 314522 h 1626096"/>
              <a:gd name="connsiteX955" fmla="*/ 1421549 w 1550248"/>
              <a:gd name="connsiteY955" fmla="*/ 323260 h 1626096"/>
              <a:gd name="connsiteX956" fmla="*/ 1425375 w 1550248"/>
              <a:gd name="connsiteY956" fmla="*/ 330680 h 1626096"/>
              <a:gd name="connsiteX957" fmla="*/ 1416818 w 1550248"/>
              <a:gd name="connsiteY957" fmla="*/ 347510 h 1626096"/>
              <a:gd name="connsiteX958" fmla="*/ 1411650 w 1550248"/>
              <a:gd name="connsiteY958" fmla="*/ 349943 h 1626096"/>
              <a:gd name="connsiteX959" fmla="*/ 1406528 w 1550248"/>
              <a:gd name="connsiteY959" fmla="*/ 342830 h 1626096"/>
              <a:gd name="connsiteX960" fmla="*/ 1403529 w 1550248"/>
              <a:gd name="connsiteY960" fmla="*/ 345984 h 1626096"/>
              <a:gd name="connsiteX961" fmla="*/ 1409320 w 1550248"/>
              <a:gd name="connsiteY961" fmla="*/ 351026 h 1626096"/>
              <a:gd name="connsiteX962" fmla="*/ 1409328 w 1550248"/>
              <a:gd name="connsiteY962" fmla="*/ 351035 h 1626096"/>
              <a:gd name="connsiteX963" fmla="*/ 1409294 w 1550248"/>
              <a:gd name="connsiteY963" fmla="*/ 351052 h 1626096"/>
              <a:gd name="connsiteX964" fmla="*/ 1409340 w 1550248"/>
              <a:gd name="connsiteY964" fmla="*/ 351052 h 1626096"/>
              <a:gd name="connsiteX965" fmla="*/ 1416933 w 1550248"/>
              <a:gd name="connsiteY965" fmla="*/ 361099 h 1626096"/>
              <a:gd name="connsiteX966" fmla="*/ 1427960 w 1550248"/>
              <a:gd name="connsiteY966" fmla="*/ 364986 h 1626096"/>
              <a:gd name="connsiteX967" fmla="*/ 1430571 w 1550248"/>
              <a:gd name="connsiteY967" fmla="*/ 370054 h 1626096"/>
              <a:gd name="connsiteX968" fmla="*/ 1425246 w 1550248"/>
              <a:gd name="connsiteY968" fmla="*/ 370959 h 1626096"/>
              <a:gd name="connsiteX969" fmla="*/ 1416818 w 1550248"/>
              <a:gd name="connsiteY969" fmla="*/ 369407 h 1626096"/>
              <a:gd name="connsiteX970" fmla="*/ 1413147 w 1550248"/>
              <a:gd name="connsiteY970" fmla="*/ 371010 h 1626096"/>
              <a:gd name="connsiteX971" fmla="*/ 1418783 w 1550248"/>
              <a:gd name="connsiteY971" fmla="*/ 386264 h 1626096"/>
              <a:gd name="connsiteX972" fmla="*/ 1430752 w 1550248"/>
              <a:gd name="connsiteY972" fmla="*/ 383033 h 1626096"/>
              <a:gd name="connsiteX973" fmla="*/ 1432356 w 1550248"/>
              <a:gd name="connsiteY973" fmla="*/ 379128 h 1626096"/>
              <a:gd name="connsiteX974" fmla="*/ 1435173 w 1550248"/>
              <a:gd name="connsiteY974" fmla="*/ 381171 h 1626096"/>
              <a:gd name="connsiteX975" fmla="*/ 1435277 w 1550248"/>
              <a:gd name="connsiteY975" fmla="*/ 387996 h 1626096"/>
              <a:gd name="connsiteX976" fmla="*/ 1433105 w 1550248"/>
              <a:gd name="connsiteY976" fmla="*/ 400509 h 1626096"/>
              <a:gd name="connsiteX977" fmla="*/ 1422350 w 1550248"/>
              <a:gd name="connsiteY977" fmla="*/ 395364 h 1626096"/>
              <a:gd name="connsiteX978" fmla="*/ 1403710 w 1550248"/>
              <a:gd name="connsiteY978" fmla="*/ 385385 h 1626096"/>
              <a:gd name="connsiteX979" fmla="*/ 1395773 w 1550248"/>
              <a:gd name="connsiteY979" fmla="*/ 388823 h 1626096"/>
              <a:gd name="connsiteX980" fmla="*/ 1396083 w 1550248"/>
              <a:gd name="connsiteY980" fmla="*/ 396372 h 1626096"/>
              <a:gd name="connsiteX981" fmla="*/ 1405494 w 1550248"/>
              <a:gd name="connsiteY981" fmla="*/ 405267 h 1626096"/>
              <a:gd name="connsiteX982" fmla="*/ 1421833 w 1550248"/>
              <a:gd name="connsiteY982" fmla="*/ 410048 h 1626096"/>
              <a:gd name="connsiteX983" fmla="*/ 1460043 w 1550248"/>
              <a:gd name="connsiteY983" fmla="*/ 423337 h 1626096"/>
              <a:gd name="connsiteX984" fmla="*/ 1466301 w 1550248"/>
              <a:gd name="connsiteY984" fmla="*/ 420829 h 1626096"/>
              <a:gd name="connsiteX985" fmla="*/ 1465137 w 1550248"/>
              <a:gd name="connsiteY985" fmla="*/ 428636 h 1626096"/>
              <a:gd name="connsiteX986" fmla="*/ 1463250 w 1550248"/>
              <a:gd name="connsiteY986" fmla="*/ 443528 h 1626096"/>
              <a:gd name="connsiteX987" fmla="*/ 1472556 w 1550248"/>
              <a:gd name="connsiteY987" fmla="*/ 451569 h 1626096"/>
              <a:gd name="connsiteX988" fmla="*/ 1476072 w 1550248"/>
              <a:gd name="connsiteY988" fmla="*/ 453611 h 1626096"/>
              <a:gd name="connsiteX989" fmla="*/ 1485819 w 1550248"/>
              <a:gd name="connsiteY989" fmla="*/ 490943 h 1626096"/>
              <a:gd name="connsiteX990" fmla="*/ 1487577 w 1550248"/>
              <a:gd name="connsiteY990" fmla="*/ 501491 h 1626096"/>
              <a:gd name="connsiteX991" fmla="*/ 1490240 w 1550248"/>
              <a:gd name="connsiteY991" fmla="*/ 530885 h 1626096"/>
              <a:gd name="connsiteX992" fmla="*/ 1490034 w 1550248"/>
              <a:gd name="connsiteY992" fmla="*/ 544562 h 1626096"/>
              <a:gd name="connsiteX993" fmla="*/ 1499418 w 1550248"/>
              <a:gd name="connsiteY993" fmla="*/ 563538 h 1626096"/>
              <a:gd name="connsiteX994" fmla="*/ 1522169 w 1550248"/>
              <a:gd name="connsiteY994" fmla="*/ 601748 h 1626096"/>
              <a:gd name="connsiteX995" fmla="*/ 1522194 w 1550248"/>
              <a:gd name="connsiteY995" fmla="*/ 604024 h 1626096"/>
              <a:gd name="connsiteX996" fmla="*/ 1523384 w 1550248"/>
              <a:gd name="connsiteY996" fmla="*/ 663176 h 1626096"/>
              <a:gd name="connsiteX997" fmla="*/ 1524522 w 1550248"/>
              <a:gd name="connsiteY997" fmla="*/ 675429 h 1626096"/>
              <a:gd name="connsiteX998" fmla="*/ 1532665 w 1550248"/>
              <a:gd name="connsiteY998" fmla="*/ 692518 h 1626096"/>
              <a:gd name="connsiteX999" fmla="*/ 1533337 w 1550248"/>
              <a:gd name="connsiteY999" fmla="*/ 703971 h 1626096"/>
              <a:gd name="connsiteX1000" fmla="*/ 1533337 w 1550248"/>
              <a:gd name="connsiteY1000" fmla="*/ 720466 h 1626096"/>
              <a:gd name="connsiteX1001" fmla="*/ 1526228 w 1550248"/>
              <a:gd name="connsiteY1001" fmla="*/ 742647 h 1626096"/>
              <a:gd name="connsiteX1002" fmla="*/ 1524522 w 1550248"/>
              <a:gd name="connsiteY1002" fmla="*/ 753557 h 1626096"/>
              <a:gd name="connsiteX1003" fmla="*/ 1543782 w 1550248"/>
              <a:gd name="connsiteY1003" fmla="*/ 762632 h 1626096"/>
              <a:gd name="connsiteX1004" fmla="*/ 1549443 w 1550248"/>
              <a:gd name="connsiteY1004" fmla="*/ 773852 h 1626096"/>
              <a:gd name="connsiteX1005" fmla="*/ 1544635 w 1550248"/>
              <a:gd name="connsiteY1005" fmla="*/ 778687 h 1626096"/>
              <a:gd name="connsiteX1006" fmla="*/ 1531218 w 1550248"/>
              <a:gd name="connsiteY1006" fmla="*/ 812037 h 1626096"/>
              <a:gd name="connsiteX1007" fmla="*/ 1535379 w 1550248"/>
              <a:gd name="connsiteY1007" fmla="*/ 844637 h 1626096"/>
              <a:gd name="connsiteX1008" fmla="*/ 1539335 w 1550248"/>
              <a:gd name="connsiteY1008" fmla="*/ 874886 h 1626096"/>
              <a:gd name="connsiteX1009" fmla="*/ 1524651 w 1550248"/>
              <a:gd name="connsiteY1009" fmla="*/ 908986 h 1626096"/>
              <a:gd name="connsiteX1010" fmla="*/ 1517412 w 1550248"/>
              <a:gd name="connsiteY1010" fmla="*/ 921731 h 1626096"/>
              <a:gd name="connsiteX1011" fmla="*/ 1517799 w 1550248"/>
              <a:gd name="connsiteY1011" fmla="*/ 942233 h 1626096"/>
              <a:gd name="connsiteX1012" fmla="*/ 1522169 w 1550248"/>
              <a:gd name="connsiteY1012" fmla="*/ 983778 h 1626096"/>
              <a:gd name="connsiteX1013" fmla="*/ 1523177 w 1550248"/>
              <a:gd name="connsiteY1013" fmla="*/ 1003039 h 1626096"/>
              <a:gd name="connsiteX1014" fmla="*/ 1509320 w 1550248"/>
              <a:gd name="connsiteY1014" fmla="*/ 1020102 h 1626096"/>
              <a:gd name="connsiteX1015" fmla="*/ 1494765 w 1550248"/>
              <a:gd name="connsiteY1015" fmla="*/ 1038638 h 1626096"/>
              <a:gd name="connsiteX1016" fmla="*/ 1489491 w 1550248"/>
              <a:gd name="connsiteY1016" fmla="*/ 1067594 h 1626096"/>
              <a:gd name="connsiteX1017" fmla="*/ 1493911 w 1550248"/>
              <a:gd name="connsiteY1017" fmla="*/ 1099238 h 1626096"/>
              <a:gd name="connsiteX1018" fmla="*/ 1476486 w 1550248"/>
              <a:gd name="connsiteY1018" fmla="*/ 1126151 h 1626096"/>
              <a:gd name="connsiteX1019" fmla="*/ 1464077 w 1550248"/>
              <a:gd name="connsiteY1019" fmla="*/ 1134165 h 1626096"/>
              <a:gd name="connsiteX1020" fmla="*/ 1457122 w 1550248"/>
              <a:gd name="connsiteY1020" fmla="*/ 1149392 h 1626096"/>
              <a:gd name="connsiteX1021" fmla="*/ 1443808 w 1550248"/>
              <a:gd name="connsiteY1021" fmla="*/ 1146110 h 1626096"/>
              <a:gd name="connsiteX1022" fmla="*/ 1426435 w 1550248"/>
              <a:gd name="connsiteY1022" fmla="*/ 1144300 h 1626096"/>
              <a:gd name="connsiteX1023" fmla="*/ 1409191 w 1550248"/>
              <a:gd name="connsiteY1023" fmla="*/ 1142077 h 1626096"/>
              <a:gd name="connsiteX1024" fmla="*/ 1403684 w 1550248"/>
              <a:gd name="connsiteY1024" fmla="*/ 1146420 h 1626096"/>
              <a:gd name="connsiteX1025" fmla="*/ 1398617 w 1550248"/>
              <a:gd name="connsiteY1025" fmla="*/ 1167438 h 1626096"/>
              <a:gd name="connsiteX1026" fmla="*/ 1394765 w 1550248"/>
              <a:gd name="connsiteY1026" fmla="*/ 1173514 h 1626096"/>
              <a:gd name="connsiteX1027" fmla="*/ 1385019 w 1550248"/>
              <a:gd name="connsiteY1027" fmla="*/ 1183829 h 1626096"/>
              <a:gd name="connsiteX1028" fmla="*/ 1385174 w 1550248"/>
              <a:gd name="connsiteY1028" fmla="*/ 1192929 h 1626096"/>
              <a:gd name="connsiteX1029" fmla="*/ 1375944 w 1550248"/>
              <a:gd name="connsiteY1029" fmla="*/ 1231062 h 1626096"/>
              <a:gd name="connsiteX1030" fmla="*/ 1362862 w 1550248"/>
              <a:gd name="connsiteY1030" fmla="*/ 1266688 h 1626096"/>
              <a:gd name="connsiteX1031" fmla="*/ 1353245 w 1550248"/>
              <a:gd name="connsiteY1031" fmla="*/ 1281011 h 1626096"/>
              <a:gd name="connsiteX1032" fmla="*/ 1350065 w 1550248"/>
              <a:gd name="connsiteY1032" fmla="*/ 1282769 h 1626096"/>
              <a:gd name="connsiteX1033" fmla="*/ 1348592 w 1550248"/>
              <a:gd name="connsiteY1033" fmla="*/ 1278813 h 1626096"/>
              <a:gd name="connsiteX1034" fmla="*/ 1348592 w 1550248"/>
              <a:gd name="connsiteY1034" fmla="*/ 1274263 h 1626096"/>
              <a:gd name="connsiteX1035" fmla="*/ 1343524 w 1550248"/>
              <a:gd name="connsiteY1035" fmla="*/ 1262784 h 1626096"/>
              <a:gd name="connsiteX1036" fmla="*/ 1332433 w 1550248"/>
              <a:gd name="connsiteY1036" fmla="*/ 1270204 h 1626096"/>
              <a:gd name="connsiteX1037" fmla="*/ 1330339 w 1550248"/>
              <a:gd name="connsiteY1037" fmla="*/ 1276046 h 1626096"/>
              <a:gd name="connsiteX1038" fmla="*/ 1328892 w 1550248"/>
              <a:gd name="connsiteY1038" fmla="*/ 1296083 h 1626096"/>
              <a:gd name="connsiteX1039" fmla="*/ 1316456 w 1550248"/>
              <a:gd name="connsiteY1039" fmla="*/ 1308751 h 1626096"/>
              <a:gd name="connsiteX1040" fmla="*/ 1302909 w 1550248"/>
              <a:gd name="connsiteY1040" fmla="*/ 1314542 h 1626096"/>
              <a:gd name="connsiteX1041" fmla="*/ 1298359 w 1550248"/>
              <a:gd name="connsiteY1041" fmla="*/ 1340059 h 1626096"/>
              <a:gd name="connsiteX1042" fmla="*/ 1292982 w 1550248"/>
              <a:gd name="connsiteY1042" fmla="*/ 1347453 h 1626096"/>
              <a:gd name="connsiteX1043" fmla="*/ 1289181 w 1550248"/>
              <a:gd name="connsiteY1043" fmla="*/ 1338611 h 1626096"/>
              <a:gd name="connsiteX1044" fmla="*/ 1288923 w 1550248"/>
              <a:gd name="connsiteY1044" fmla="*/ 1331812 h 1626096"/>
              <a:gd name="connsiteX1045" fmla="*/ 1284605 w 1550248"/>
              <a:gd name="connsiteY1045" fmla="*/ 1331760 h 1626096"/>
              <a:gd name="connsiteX1046" fmla="*/ 1279977 w 1550248"/>
              <a:gd name="connsiteY1046" fmla="*/ 1338896 h 1626096"/>
              <a:gd name="connsiteX1047" fmla="*/ 1273178 w 1550248"/>
              <a:gd name="connsiteY1047" fmla="*/ 1347504 h 1626096"/>
              <a:gd name="connsiteX1048" fmla="*/ 1259192 w 1550248"/>
              <a:gd name="connsiteY1048" fmla="*/ 1342696 h 1626096"/>
              <a:gd name="connsiteX1049" fmla="*/ 1260252 w 1550248"/>
              <a:gd name="connsiteY1049" fmla="*/ 1330054 h 1626096"/>
              <a:gd name="connsiteX1050" fmla="*/ 1248153 w 1550248"/>
              <a:gd name="connsiteY1050" fmla="*/ 1330881 h 1626096"/>
              <a:gd name="connsiteX1051" fmla="*/ 1247817 w 1550248"/>
              <a:gd name="connsiteY1051" fmla="*/ 1324237 h 1626096"/>
              <a:gd name="connsiteX1052" fmla="*/ 1238871 w 1550248"/>
              <a:gd name="connsiteY1052" fmla="*/ 1315524 h 1626096"/>
              <a:gd name="connsiteX1053" fmla="*/ 1243240 w 1550248"/>
              <a:gd name="connsiteY1053" fmla="*/ 1283131 h 1626096"/>
              <a:gd name="connsiteX1054" fmla="*/ 1241586 w 1550248"/>
              <a:gd name="connsiteY1054" fmla="*/ 1274832 h 1626096"/>
              <a:gd name="connsiteX1055" fmla="*/ 1234528 w 1550248"/>
              <a:gd name="connsiteY1055" fmla="*/ 1282433 h 1626096"/>
              <a:gd name="connsiteX1056" fmla="*/ 1229642 w 1550248"/>
              <a:gd name="connsiteY1056" fmla="*/ 1303244 h 1626096"/>
              <a:gd name="connsiteX1057" fmla="*/ 1225118 w 1550248"/>
              <a:gd name="connsiteY1057" fmla="*/ 1315033 h 1626096"/>
              <a:gd name="connsiteX1058" fmla="*/ 1222274 w 1550248"/>
              <a:gd name="connsiteY1058" fmla="*/ 1319454 h 1626096"/>
              <a:gd name="connsiteX1059" fmla="*/ 1220490 w 1550248"/>
              <a:gd name="connsiteY1059" fmla="*/ 1313353 h 1626096"/>
              <a:gd name="connsiteX1060" fmla="*/ 1217542 w 1550248"/>
              <a:gd name="connsiteY1060" fmla="*/ 1311905 h 1626096"/>
              <a:gd name="connsiteX1061" fmla="*/ 1212579 w 1550248"/>
              <a:gd name="connsiteY1061" fmla="*/ 1318911 h 1626096"/>
              <a:gd name="connsiteX1062" fmla="*/ 1206788 w 1550248"/>
              <a:gd name="connsiteY1062" fmla="*/ 1321109 h 1626096"/>
              <a:gd name="connsiteX1063" fmla="*/ 1197480 w 1550248"/>
              <a:gd name="connsiteY1063" fmla="*/ 1358441 h 1626096"/>
              <a:gd name="connsiteX1064" fmla="*/ 1192362 w 1550248"/>
              <a:gd name="connsiteY1064" fmla="*/ 1360948 h 1626096"/>
              <a:gd name="connsiteX1065" fmla="*/ 1188717 w 1550248"/>
              <a:gd name="connsiteY1065" fmla="*/ 1356760 h 1626096"/>
              <a:gd name="connsiteX1066" fmla="*/ 1187061 w 1550248"/>
              <a:gd name="connsiteY1066" fmla="*/ 1339154 h 1626096"/>
              <a:gd name="connsiteX1067" fmla="*/ 1178944 w 1550248"/>
              <a:gd name="connsiteY1067" fmla="*/ 1354769 h 1626096"/>
              <a:gd name="connsiteX1068" fmla="*/ 1156555 w 1550248"/>
              <a:gd name="connsiteY1068" fmla="*/ 1361232 h 1626096"/>
              <a:gd name="connsiteX1069" fmla="*/ 1152910 w 1550248"/>
              <a:gd name="connsiteY1069" fmla="*/ 1356863 h 1626096"/>
              <a:gd name="connsiteX1070" fmla="*/ 1126514 w 1550248"/>
              <a:gd name="connsiteY1070" fmla="*/ 1365550 h 1626096"/>
              <a:gd name="connsiteX1071" fmla="*/ 1108029 w 1550248"/>
              <a:gd name="connsiteY1071" fmla="*/ 1370411 h 1626096"/>
              <a:gd name="connsiteX1072" fmla="*/ 1095956 w 1550248"/>
              <a:gd name="connsiteY1072" fmla="*/ 1374185 h 1626096"/>
              <a:gd name="connsiteX1073" fmla="*/ 1094534 w 1550248"/>
              <a:gd name="connsiteY1073" fmla="*/ 1388714 h 1626096"/>
              <a:gd name="connsiteX1074" fmla="*/ 1099394 w 1550248"/>
              <a:gd name="connsiteY1074" fmla="*/ 1397944 h 1626096"/>
              <a:gd name="connsiteX1075" fmla="*/ 1098903 w 1550248"/>
              <a:gd name="connsiteY1075" fmla="*/ 1402364 h 1626096"/>
              <a:gd name="connsiteX1076" fmla="*/ 1081581 w 1550248"/>
              <a:gd name="connsiteY1076" fmla="*/ 1410068 h 1626096"/>
              <a:gd name="connsiteX1077" fmla="*/ 1073645 w 1550248"/>
              <a:gd name="connsiteY1077" fmla="*/ 1414334 h 1626096"/>
              <a:gd name="connsiteX1078" fmla="*/ 1050558 w 1550248"/>
              <a:gd name="connsiteY1078" fmla="*/ 1434138 h 1626096"/>
              <a:gd name="connsiteX1079" fmla="*/ 1034400 w 1550248"/>
              <a:gd name="connsiteY1079" fmla="*/ 1444790 h 1626096"/>
              <a:gd name="connsiteX1080" fmla="*/ 1033728 w 1550248"/>
              <a:gd name="connsiteY1080" fmla="*/ 1450736 h 1626096"/>
              <a:gd name="connsiteX1081" fmla="*/ 1030728 w 1550248"/>
              <a:gd name="connsiteY1081" fmla="*/ 1485146 h 1626096"/>
              <a:gd name="connsiteX1082" fmla="*/ 1028686 w 1550248"/>
              <a:gd name="connsiteY1082" fmla="*/ 1495538 h 1626096"/>
              <a:gd name="connsiteX1083" fmla="*/ 1018267 w 1550248"/>
              <a:gd name="connsiteY1083" fmla="*/ 1512188 h 1626096"/>
              <a:gd name="connsiteX1084" fmla="*/ 1018060 w 1550248"/>
              <a:gd name="connsiteY1084" fmla="*/ 1517773 h 1626096"/>
              <a:gd name="connsiteX1085" fmla="*/ 1019430 w 1550248"/>
              <a:gd name="connsiteY1085" fmla="*/ 1528631 h 1626096"/>
              <a:gd name="connsiteX1086" fmla="*/ 1012968 w 1550248"/>
              <a:gd name="connsiteY1086" fmla="*/ 1534784 h 1626096"/>
              <a:gd name="connsiteX1087" fmla="*/ 996525 w 1550248"/>
              <a:gd name="connsiteY1087" fmla="*/ 1539489 h 1626096"/>
              <a:gd name="connsiteX1088" fmla="*/ 1002962 w 1550248"/>
              <a:gd name="connsiteY1088" fmla="*/ 1503424 h 1626096"/>
              <a:gd name="connsiteX1089" fmla="*/ 1005522 w 1550248"/>
              <a:gd name="connsiteY1089" fmla="*/ 1499986 h 1626096"/>
              <a:gd name="connsiteX1090" fmla="*/ 1003635 w 1550248"/>
              <a:gd name="connsiteY1090" fmla="*/ 1480312 h 1626096"/>
              <a:gd name="connsiteX1091" fmla="*/ 983598 w 1550248"/>
              <a:gd name="connsiteY1091" fmla="*/ 1486439 h 1626096"/>
              <a:gd name="connsiteX1092" fmla="*/ 979643 w 1550248"/>
              <a:gd name="connsiteY1092" fmla="*/ 1506242 h 1626096"/>
              <a:gd name="connsiteX1093" fmla="*/ 976722 w 1550248"/>
              <a:gd name="connsiteY1093" fmla="*/ 1534396 h 1626096"/>
              <a:gd name="connsiteX1094" fmla="*/ 973774 w 1550248"/>
              <a:gd name="connsiteY1094" fmla="*/ 1542178 h 1626096"/>
              <a:gd name="connsiteX1095" fmla="*/ 973619 w 1550248"/>
              <a:gd name="connsiteY1095" fmla="*/ 1551278 h 1626096"/>
              <a:gd name="connsiteX1096" fmla="*/ 962477 w 1550248"/>
              <a:gd name="connsiteY1096" fmla="*/ 1562343 h 1626096"/>
              <a:gd name="connsiteX1097" fmla="*/ 963226 w 1550248"/>
              <a:gd name="connsiteY1097" fmla="*/ 1579303 h 1626096"/>
              <a:gd name="connsiteX1098" fmla="*/ 957073 w 1550248"/>
              <a:gd name="connsiteY1098" fmla="*/ 1594918 h 1626096"/>
              <a:gd name="connsiteX1099" fmla="*/ 950481 w 1550248"/>
              <a:gd name="connsiteY1099" fmla="*/ 1610404 h 1626096"/>
              <a:gd name="connsiteX1100" fmla="*/ 946396 w 1550248"/>
              <a:gd name="connsiteY1100" fmla="*/ 1609757 h 1626096"/>
              <a:gd name="connsiteX1101" fmla="*/ 939674 w 1550248"/>
              <a:gd name="connsiteY1101" fmla="*/ 1608155 h 1626096"/>
              <a:gd name="connsiteX1102" fmla="*/ 936985 w 1550248"/>
              <a:gd name="connsiteY1102" fmla="*/ 1622994 h 1626096"/>
              <a:gd name="connsiteX1103" fmla="*/ 934581 w 1550248"/>
              <a:gd name="connsiteY1103" fmla="*/ 1626096 h 1626096"/>
              <a:gd name="connsiteX1104" fmla="*/ 932616 w 1550248"/>
              <a:gd name="connsiteY1104" fmla="*/ 1622399 h 1626096"/>
              <a:gd name="connsiteX1105" fmla="*/ 932823 w 1550248"/>
              <a:gd name="connsiteY1105" fmla="*/ 1606604 h 1626096"/>
              <a:gd name="connsiteX1106" fmla="*/ 949627 w 1550248"/>
              <a:gd name="connsiteY1106" fmla="*/ 1552028 h 1626096"/>
              <a:gd name="connsiteX1107" fmla="*/ 950713 w 1550248"/>
              <a:gd name="connsiteY1107" fmla="*/ 1547969 h 1626096"/>
              <a:gd name="connsiteX1108" fmla="*/ 955548 w 1550248"/>
              <a:gd name="connsiteY1108" fmla="*/ 1495151 h 1626096"/>
              <a:gd name="connsiteX1109" fmla="*/ 958676 w 1550248"/>
              <a:gd name="connsiteY1109" fmla="*/ 1478088 h 1626096"/>
              <a:gd name="connsiteX1110" fmla="*/ 956944 w 1550248"/>
              <a:gd name="connsiteY1110" fmla="*/ 1463455 h 1626096"/>
              <a:gd name="connsiteX1111" fmla="*/ 959190 w 1550248"/>
              <a:gd name="connsiteY1111" fmla="*/ 1454348 h 1626096"/>
              <a:gd name="connsiteX1112" fmla="*/ 957564 w 1550248"/>
              <a:gd name="connsiteY1112" fmla="*/ 1446457 h 1626096"/>
              <a:gd name="connsiteX1113" fmla="*/ 959736 w 1550248"/>
              <a:gd name="connsiteY1113" fmla="*/ 1444841 h 1626096"/>
              <a:gd name="connsiteX1114" fmla="*/ 956763 w 1550248"/>
              <a:gd name="connsiteY1114" fmla="*/ 1442566 h 1626096"/>
              <a:gd name="connsiteX1115" fmla="*/ 940140 w 1550248"/>
              <a:gd name="connsiteY1115" fmla="*/ 1451486 h 1626096"/>
              <a:gd name="connsiteX1116" fmla="*/ 932565 w 1550248"/>
              <a:gd name="connsiteY1116" fmla="*/ 1450684 h 1626096"/>
              <a:gd name="connsiteX1117" fmla="*/ 918552 w 1550248"/>
              <a:gd name="connsiteY1117" fmla="*/ 1474184 h 1626096"/>
              <a:gd name="connsiteX1118" fmla="*/ 914286 w 1550248"/>
              <a:gd name="connsiteY1118" fmla="*/ 1480027 h 1626096"/>
              <a:gd name="connsiteX1119" fmla="*/ 909762 w 1550248"/>
              <a:gd name="connsiteY1119" fmla="*/ 1474133 h 1626096"/>
              <a:gd name="connsiteX1120" fmla="*/ 907151 w 1550248"/>
              <a:gd name="connsiteY1120" fmla="*/ 1466558 h 1626096"/>
              <a:gd name="connsiteX1121" fmla="*/ 902343 w 1550248"/>
              <a:gd name="connsiteY1121" fmla="*/ 1471418 h 1626096"/>
              <a:gd name="connsiteX1122" fmla="*/ 877317 w 1550248"/>
              <a:gd name="connsiteY1122" fmla="*/ 1481966 h 1626096"/>
              <a:gd name="connsiteX1123" fmla="*/ 874085 w 1550248"/>
              <a:gd name="connsiteY1123" fmla="*/ 1481320 h 1626096"/>
              <a:gd name="connsiteX1124" fmla="*/ 861366 w 1550248"/>
              <a:gd name="connsiteY1124" fmla="*/ 1484603 h 1626096"/>
              <a:gd name="connsiteX1125" fmla="*/ 843966 w 1550248"/>
              <a:gd name="connsiteY1125" fmla="*/ 1488584 h 1626096"/>
              <a:gd name="connsiteX1126" fmla="*/ 832384 w 1550248"/>
              <a:gd name="connsiteY1126" fmla="*/ 1494065 h 1626096"/>
              <a:gd name="connsiteX1127" fmla="*/ 827627 w 1550248"/>
              <a:gd name="connsiteY1127" fmla="*/ 1499107 h 1626096"/>
              <a:gd name="connsiteX1128" fmla="*/ 812244 w 1550248"/>
              <a:gd name="connsiteY1128" fmla="*/ 1529432 h 1626096"/>
              <a:gd name="connsiteX1129" fmla="*/ 809116 w 1550248"/>
              <a:gd name="connsiteY1129" fmla="*/ 1527932 h 1626096"/>
              <a:gd name="connsiteX1130" fmla="*/ 806609 w 1550248"/>
              <a:gd name="connsiteY1130" fmla="*/ 1521547 h 1626096"/>
              <a:gd name="connsiteX1131" fmla="*/ 808961 w 1550248"/>
              <a:gd name="connsiteY1131" fmla="*/ 1506630 h 1626096"/>
              <a:gd name="connsiteX1132" fmla="*/ 806893 w 1550248"/>
              <a:gd name="connsiteY1132" fmla="*/ 1502984 h 1626096"/>
              <a:gd name="connsiteX1133" fmla="*/ 803713 w 1550248"/>
              <a:gd name="connsiteY1133" fmla="*/ 1506061 h 1626096"/>
              <a:gd name="connsiteX1134" fmla="*/ 797121 w 1550248"/>
              <a:gd name="connsiteY1134" fmla="*/ 1516971 h 1626096"/>
              <a:gd name="connsiteX1135" fmla="*/ 781660 w 1550248"/>
              <a:gd name="connsiteY1135" fmla="*/ 1518806 h 1626096"/>
              <a:gd name="connsiteX1136" fmla="*/ 780109 w 1550248"/>
              <a:gd name="connsiteY1136" fmla="*/ 1505932 h 1626096"/>
              <a:gd name="connsiteX1137" fmla="*/ 790605 w 1550248"/>
              <a:gd name="connsiteY1137" fmla="*/ 1476149 h 1626096"/>
              <a:gd name="connsiteX1138" fmla="*/ 787917 w 1550248"/>
              <a:gd name="connsiteY1138" fmla="*/ 1471108 h 1626096"/>
              <a:gd name="connsiteX1139" fmla="*/ 786877 w 1550248"/>
              <a:gd name="connsiteY1139" fmla="*/ 1462731 h 1626096"/>
              <a:gd name="connsiteX1140" fmla="*/ 787041 w 1550248"/>
              <a:gd name="connsiteY1140" fmla="*/ 1462027 h 1626096"/>
              <a:gd name="connsiteX1141" fmla="*/ 792906 w 1550248"/>
              <a:gd name="connsiteY1141" fmla="*/ 1466170 h 1626096"/>
              <a:gd name="connsiteX1142" fmla="*/ 795104 w 1550248"/>
              <a:gd name="connsiteY1142" fmla="*/ 1461180 h 1626096"/>
              <a:gd name="connsiteX1143" fmla="*/ 787863 w 1550248"/>
              <a:gd name="connsiteY1143" fmla="*/ 1458500 h 1626096"/>
              <a:gd name="connsiteX1144" fmla="*/ 787865 w 1550248"/>
              <a:gd name="connsiteY1144" fmla="*/ 1458491 h 1626096"/>
              <a:gd name="connsiteX1145" fmla="*/ 787861 w 1550248"/>
              <a:gd name="connsiteY1145" fmla="*/ 1458500 h 1626096"/>
              <a:gd name="connsiteX1146" fmla="*/ 787839 w 1550248"/>
              <a:gd name="connsiteY1146" fmla="*/ 1458491 h 1626096"/>
              <a:gd name="connsiteX1147" fmla="*/ 777654 w 1550248"/>
              <a:gd name="connsiteY1147" fmla="*/ 1459397 h 1626096"/>
              <a:gd name="connsiteX1148" fmla="*/ 773879 w 1550248"/>
              <a:gd name="connsiteY1148" fmla="*/ 1470151 h 1626096"/>
              <a:gd name="connsiteX1149" fmla="*/ 776877 w 1550248"/>
              <a:gd name="connsiteY1149" fmla="*/ 1477959 h 1626096"/>
              <a:gd name="connsiteX1150" fmla="*/ 775275 w 1550248"/>
              <a:gd name="connsiteY1150" fmla="*/ 1484060 h 1626096"/>
              <a:gd name="connsiteX1151" fmla="*/ 770466 w 1550248"/>
              <a:gd name="connsiteY1151" fmla="*/ 1480234 h 1626096"/>
              <a:gd name="connsiteX1152" fmla="*/ 767958 w 1550248"/>
              <a:gd name="connsiteY1152" fmla="*/ 1476718 h 1626096"/>
              <a:gd name="connsiteX1153" fmla="*/ 763305 w 1550248"/>
              <a:gd name="connsiteY1153" fmla="*/ 1466584 h 1626096"/>
              <a:gd name="connsiteX1154" fmla="*/ 751800 w 1550248"/>
              <a:gd name="connsiteY1154" fmla="*/ 1471418 h 1626096"/>
              <a:gd name="connsiteX1155" fmla="*/ 749706 w 1550248"/>
              <a:gd name="connsiteY1155" fmla="*/ 1479485 h 1626096"/>
              <a:gd name="connsiteX1156" fmla="*/ 749370 w 1550248"/>
              <a:gd name="connsiteY1156" fmla="*/ 1502312 h 1626096"/>
              <a:gd name="connsiteX1157" fmla="*/ 744251 w 1550248"/>
              <a:gd name="connsiteY1157" fmla="*/ 1507457 h 1626096"/>
              <a:gd name="connsiteX1158" fmla="*/ 740658 w 1550248"/>
              <a:gd name="connsiteY1158" fmla="*/ 1503062 h 1626096"/>
              <a:gd name="connsiteX1159" fmla="*/ 732488 w 1550248"/>
              <a:gd name="connsiteY1159" fmla="*/ 1493264 h 1626096"/>
              <a:gd name="connsiteX1160" fmla="*/ 725663 w 1550248"/>
              <a:gd name="connsiteY1160" fmla="*/ 1478605 h 1626096"/>
              <a:gd name="connsiteX1161" fmla="*/ 724266 w 1550248"/>
              <a:gd name="connsiteY1161" fmla="*/ 1471160 h 1626096"/>
              <a:gd name="connsiteX1162" fmla="*/ 710772 w 1550248"/>
              <a:gd name="connsiteY1162" fmla="*/ 1467152 h 1626096"/>
              <a:gd name="connsiteX1163" fmla="*/ 703377 w 1550248"/>
              <a:gd name="connsiteY1163" fmla="*/ 1464308 h 1626096"/>
              <a:gd name="connsiteX1164" fmla="*/ 690503 w 1550248"/>
              <a:gd name="connsiteY1164" fmla="*/ 1443445 h 1626096"/>
              <a:gd name="connsiteX1165" fmla="*/ 669252 w 1550248"/>
              <a:gd name="connsiteY1165" fmla="*/ 1458000 h 1626096"/>
              <a:gd name="connsiteX1166" fmla="*/ 670311 w 1550248"/>
              <a:gd name="connsiteY1166" fmla="*/ 1471883 h 1626096"/>
              <a:gd name="connsiteX1167" fmla="*/ 665762 w 1550248"/>
              <a:gd name="connsiteY1167" fmla="*/ 1480234 h 1626096"/>
              <a:gd name="connsiteX1168" fmla="*/ 640632 w 1550248"/>
              <a:gd name="connsiteY1168" fmla="*/ 1468755 h 1626096"/>
              <a:gd name="connsiteX1169" fmla="*/ 624836 w 1550248"/>
              <a:gd name="connsiteY1169" fmla="*/ 1457250 h 1626096"/>
              <a:gd name="connsiteX1170" fmla="*/ 621604 w 1550248"/>
              <a:gd name="connsiteY1170" fmla="*/ 1443109 h 1626096"/>
              <a:gd name="connsiteX1171" fmla="*/ 619149 w 1550248"/>
              <a:gd name="connsiteY1171" fmla="*/ 1434448 h 1626096"/>
              <a:gd name="connsiteX1172" fmla="*/ 626904 w 1550248"/>
              <a:gd name="connsiteY1172" fmla="*/ 1437395 h 1626096"/>
              <a:gd name="connsiteX1173" fmla="*/ 634867 w 1550248"/>
              <a:gd name="connsiteY1173" fmla="*/ 1435120 h 1626096"/>
              <a:gd name="connsiteX1174" fmla="*/ 637013 w 1550248"/>
              <a:gd name="connsiteY1174" fmla="*/ 1424443 h 1626096"/>
              <a:gd name="connsiteX1175" fmla="*/ 630472 w 1550248"/>
              <a:gd name="connsiteY1175" fmla="*/ 1418084 h 1626096"/>
              <a:gd name="connsiteX1176" fmla="*/ 626206 w 1550248"/>
              <a:gd name="connsiteY1176" fmla="*/ 1421315 h 1626096"/>
              <a:gd name="connsiteX1177" fmla="*/ 620984 w 1550248"/>
              <a:gd name="connsiteY1177" fmla="*/ 1421987 h 1626096"/>
              <a:gd name="connsiteX1178" fmla="*/ 616873 w 1550248"/>
              <a:gd name="connsiteY1178" fmla="*/ 1410017 h 1626096"/>
              <a:gd name="connsiteX1179" fmla="*/ 609531 w 1550248"/>
              <a:gd name="connsiteY1179" fmla="*/ 1402959 h 1626096"/>
              <a:gd name="connsiteX1180" fmla="*/ 607877 w 1550248"/>
              <a:gd name="connsiteY1180" fmla="*/ 1411413 h 1626096"/>
              <a:gd name="connsiteX1181" fmla="*/ 606299 w 1550248"/>
              <a:gd name="connsiteY1181" fmla="*/ 1415317 h 1626096"/>
              <a:gd name="connsiteX1182" fmla="*/ 603093 w 1550248"/>
              <a:gd name="connsiteY1182" fmla="*/ 1413404 h 1626096"/>
              <a:gd name="connsiteX1183" fmla="*/ 602318 w 1550248"/>
              <a:gd name="connsiteY1183" fmla="*/ 1396004 h 1626096"/>
              <a:gd name="connsiteX1184" fmla="*/ 600845 w 1550248"/>
              <a:gd name="connsiteY1184" fmla="*/ 1388559 h 1626096"/>
              <a:gd name="connsiteX1185" fmla="*/ 581661 w 1550248"/>
              <a:gd name="connsiteY1185" fmla="*/ 1379795 h 1626096"/>
              <a:gd name="connsiteX1186" fmla="*/ 563125 w 1550248"/>
              <a:gd name="connsiteY1186" fmla="*/ 1374831 h 1626096"/>
              <a:gd name="connsiteX1187" fmla="*/ 557799 w 1550248"/>
              <a:gd name="connsiteY1187" fmla="*/ 1379898 h 1626096"/>
              <a:gd name="connsiteX1188" fmla="*/ 557178 w 1550248"/>
              <a:gd name="connsiteY1188" fmla="*/ 1386362 h 1626096"/>
              <a:gd name="connsiteX1189" fmla="*/ 544769 w 1550248"/>
              <a:gd name="connsiteY1189" fmla="*/ 1396211 h 1626096"/>
              <a:gd name="connsiteX1190" fmla="*/ 557256 w 1550248"/>
              <a:gd name="connsiteY1190" fmla="*/ 1404485 h 1626096"/>
              <a:gd name="connsiteX1191" fmla="*/ 556144 w 1550248"/>
              <a:gd name="connsiteY1191" fmla="*/ 1410250 h 1626096"/>
              <a:gd name="connsiteX1192" fmla="*/ 545622 w 1550248"/>
              <a:gd name="connsiteY1192" fmla="*/ 1414593 h 1626096"/>
              <a:gd name="connsiteX1193" fmla="*/ 535539 w 1550248"/>
              <a:gd name="connsiteY1193" fmla="*/ 1417411 h 1626096"/>
              <a:gd name="connsiteX1194" fmla="*/ 523104 w 1550248"/>
              <a:gd name="connsiteY1194" fmla="*/ 1420436 h 1626096"/>
              <a:gd name="connsiteX1195" fmla="*/ 499527 w 1550248"/>
              <a:gd name="connsiteY1195" fmla="*/ 1424495 h 1626096"/>
              <a:gd name="connsiteX1196" fmla="*/ 479646 w 1550248"/>
              <a:gd name="connsiteY1196" fmla="*/ 1418393 h 1626096"/>
              <a:gd name="connsiteX1197" fmla="*/ 464056 w 1550248"/>
              <a:gd name="connsiteY1197" fmla="*/ 1401589 h 1626096"/>
              <a:gd name="connsiteX1198" fmla="*/ 461832 w 1550248"/>
              <a:gd name="connsiteY1198" fmla="*/ 1387292 h 1626096"/>
              <a:gd name="connsiteX1199" fmla="*/ 454516 w 1550248"/>
              <a:gd name="connsiteY1199" fmla="*/ 1379200 h 1626096"/>
              <a:gd name="connsiteX1200" fmla="*/ 442986 w 1550248"/>
              <a:gd name="connsiteY1200" fmla="*/ 1368394 h 1626096"/>
              <a:gd name="connsiteX1201" fmla="*/ 428379 w 1550248"/>
              <a:gd name="connsiteY1201" fmla="*/ 1361439 h 1626096"/>
              <a:gd name="connsiteX1202" fmla="*/ 413694 w 1550248"/>
              <a:gd name="connsiteY1202" fmla="*/ 1361155 h 1626096"/>
              <a:gd name="connsiteX1203" fmla="*/ 397097 w 1550248"/>
              <a:gd name="connsiteY1203" fmla="*/ 1360793 h 1626096"/>
              <a:gd name="connsiteX1204" fmla="*/ 384170 w 1550248"/>
              <a:gd name="connsiteY1204" fmla="*/ 1348952 h 1626096"/>
              <a:gd name="connsiteX1205" fmla="*/ 384300 w 1550248"/>
              <a:gd name="connsiteY1205" fmla="*/ 1340162 h 1626096"/>
              <a:gd name="connsiteX1206" fmla="*/ 390711 w 1550248"/>
              <a:gd name="connsiteY1206" fmla="*/ 1342592 h 1626096"/>
              <a:gd name="connsiteX1207" fmla="*/ 418684 w 1550248"/>
              <a:gd name="connsiteY1207" fmla="*/ 1333027 h 1626096"/>
              <a:gd name="connsiteX1208" fmla="*/ 420416 w 1550248"/>
              <a:gd name="connsiteY1208" fmla="*/ 1329304 h 1626096"/>
              <a:gd name="connsiteX1209" fmla="*/ 420752 w 1550248"/>
              <a:gd name="connsiteY1209" fmla="*/ 1317024 h 1626096"/>
              <a:gd name="connsiteX1210" fmla="*/ 426579 w 1550248"/>
              <a:gd name="connsiteY1210" fmla="*/ 1313046 h 1626096"/>
              <a:gd name="connsiteX1211" fmla="*/ 431517 w 1550248"/>
              <a:gd name="connsiteY1211" fmla="*/ 1313144 h 1626096"/>
              <a:gd name="connsiteX1212" fmla="*/ 431720 w 1550248"/>
              <a:gd name="connsiteY1212" fmla="*/ 1313808 h 1626096"/>
              <a:gd name="connsiteX1213" fmla="*/ 436186 w 1550248"/>
              <a:gd name="connsiteY1213" fmla="*/ 1319170 h 1626096"/>
              <a:gd name="connsiteX1214" fmla="*/ 438126 w 1550248"/>
              <a:gd name="connsiteY1214" fmla="*/ 1313301 h 1626096"/>
              <a:gd name="connsiteX1215" fmla="*/ 438110 w 1550248"/>
              <a:gd name="connsiteY1215" fmla="*/ 1313275 h 1626096"/>
              <a:gd name="connsiteX1216" fmla="*/ 438126 w 1550248"/>
              <a:gd name="connsiteY1216" fmla="*/ 1313275 h 1626096"/>
              <a:gd name="connsiteX1217" fmla="*/ 452086 w 1550248"/>
              <a:gd name="connsiteY1217" fmla="*/ 1315240 h 1626096"/>
              <a:gd name="connsiteX1218" fmla="*/ 442779 w 1550248"/>
              <a:gd name="connsiteY1218" fmla="*/ 1309035 h 1626096"/>
              <a:gd name="connsiteX1219" fmla="*/ 439702 w 1550248"/>
              <a:gd name="connsiteY1219" fmla="*/ 1309268 h 1626096"/>
              <a:gd name="connsiteX1220" fmla="*/ 434526 w 1550248"/>
              <a:gd name="connsiteY1220" fmla="*/ 1305803 h 1626096"/>
              <a:gd name="connsiteX1221" fmla="*/ 433916 w 1550248"/>
              <a:gd name="connsiteY1221" fmla="*/ 1306208 h 1626096"/>
              <a:gd name="connsiteX1222" fmla="*/ 430460 w 1550248"/>
              <a:gd name="connsiteY1222" fmla="*/ 1300385 h 1626096"/>
              <a:gd name="connsiteX1223" fmla="*/ 423880 w 1550248"/>
              <a:gd name="connsiteY1223" fmla="*/ 1297531 h 1626096"/>
              <a:gd name="connsiteX1224" fmla="*/ 409635 w 1550248"/>
              <a:gd name="connsiteY1224" fmla="*/ 1301822 h 1626096"/>
              <a:gd name="connsiteX1225" fmla="*/ 407334 w 1550248"/>
              <a:gd name="connsiteY1225" fmla="*/ 1304511 h 1626096"/>
              <a:gd name="connsiteX1226" fmla="*/ 411186 w 1550248"/>
              <a:gd name="connsiteY1226" fmla="*/ 1306191 h 1626096"/>
              <a:gd name="connsiteX1227" fmla="*/ 414936 w 1550248"/>
              <a:gd name="connsiteY1227" fmla="*/ 1313766 h 1626096"/>
              <a:gd name="connsiteX1228" fmla="*/ 404181 w 1550248"/>
              <a:gd name="connsiteY1228" fmla="*/ 1319454 h 1626096"/>
              <a:gd name="connsiteX1229" fmla="*/ 391668 w 1550248"/>
              <a:gd name="connsiteY1229" fmla="*/ 1311310 h 1626096"/>
              <a:gd name="connsiteX1230" fmla="*/ 377681 w 1550248"/>
              <a:gd name="connsiteY1230" fmla="*/ 1306269 h 1626096"/>
              <a:gd name="connsiteX1231" fmla="*/ 358446 w 1550248"/>
              <a:gd name="connsiteY1231" fmla="*/ 1292489 h 1626096"/>
              <a:gd name="connsiteX1232" fmla="*/ 361678 w 1550248"/>
              <a:gd name="connsiteY1232" fmla="*/ 1288043 h 1626096"/>
              <a:gd name="connsiteX1233" fmla="*/ 374816 w 1550248"/>
              <a:gd name="connsiteY1233" fmla="*/ 1278828 h 1626096"/>
              <a:gd name="connsiteX1234" fmla="*/ 374837 w 1550248"/>
              <a:gd name="connsiteY1234" fmla="*/ 1278839 h 1626096"/>
              <a:gd name="connsiteX1235" fmla="*/ 374853 w 1550248"/>
              <a:gd name="connsiteY1235" fmla="*/ 1278812 h 1626096"/>
              <a:gd name="connsiteX1236" fmla="*/ 384981 w 1550248"/>
              <a:gd name="connsiteY1236" fmla="*/ 1278322 h 1626096"/>
              <a:gd name="connsiteX1237" fmla="*/ 390996 w 1550248"/>
              <a:gd name="connsiteY1237" fmla="*/ 1269842 h 1626096"/>
              <a:gd name="connsiteX1238" fmla="*/ 395045 w 1550248"/>
              <a:gd name="connsiteY1238" fmla="*/ 1268562 h 1626096"/>
              <a:gd name="connsiteX1239" fmla="*/ 397792 w 1550248"/>
              <a:gd name="connsiteY1239" fmla="*/ 1269812 h 1626096"/>
              <a:gd name="connsiteX1240" fmla="*/ 397769 w 1550248"/>
              <a:gd name="connsiteY1240" fmla="*/ 1271729 h 1626096"/>
              <a:gd name="connsiteX1241" fmla="*/ 418038 w 1550248"/>
              <a:gd name="connsiteY1241" fmla="*/ 1287551 h 1626096"/>
              <a:gd name="connsiteX1242" fmla="*/ 409092 w 1550248"/>
              <a:gd name="connsiteY1242" fmla="*/ 1274987 h 1626096"/>
              <a:gd name="connsiteX1243" fmla="*/ 409055 w 1550248"/>
              <a:gd name="connsiteY1243" fmla="*/ 1274932 h 1626096"/>
              <a:gd name="connsiteX1244" fmla="*/ 409119 w 1550248"/>
              <a:gd name="connsiteY1244" fmla="*/ 1274961 h 1626096"/>
              <a:gd name="connsiteX1245" fmla="*/ 413591 w 1550248"/>
              <a:gd name="connsiteY1245" fmla="*/ 1269971 h 1626096"/>
              <a:gd name="connsiteX1246" fmla="*/ 402477 w 1550248"/>
              <a:gd name="connsiteY1246" fmla="*/ 1265345 h 1626096"/>
              <a:gd name="connsiteX1247" fmla="*/ 399006 w 1550248"/>
              <a:gd name="connsiteY1247" fmla="*/ 1260286 h 1626096"/>
              <a:gd name="connsiteX1248" fmla="*/ 392159 w 1550248"/>
              <a:gd name="connsiteY1248" fmla="*/ 1255881 h 1626096"/>
              <a:gd name="connsiteX1249" fmla="*/ 383705 w 1550248"/>
              <a:gd name="connsiteY1249" fmla="*/ 1264775 h 1626096"/>
              <a:gd name="connsiteX1250" fmla="*/ 374853 w 1550248"/>
              <a:gd name="connsiteY1250" fmla="*/ 1278812 h 1626096"/>
              <a:gd name="connsiteX1251" fmla="*/ 374837 w 1550248"/>
              <a:gd name="connsiteY1251" fmla="*/ 1278813 h 1626096"/>
              <a:gd name="connsiteX1252" fmla="*/ 374816 w 1550248"/>
              <a:gd name="connsiteY1252" fmla="*/ 1278828 h 1626096"/>
              <a:gd name="connsiteX1253" fmla="*/ 360696 w 1550248"/>
              <a:gd name="connsiteY1253" fmla="*/ 1271823 h 1626096"/>
              <a:gd name="connsiteX1254" fmla="*/ 347407 w 1550248"/>
              <a:gd name="connsiteY1254" fmla="*/ 1260560 h 1626096"/>
              <a:gd name="connsiteX1255" fmla="*/ 354258 w 1550248"/>
              <a:gd name="connsiteY1255" fmla="*/ 1260613 h 1626096"/>
              <a:gd name="connsiteX1256" fmla="*/ 365505 w 1550248"/>
              <a:gd name="connsiteY1256" fmla="*/ 1252029 h 1626096"/>
              <a:gd name="connsiteX1257" fmla="*/ 360360 w 1550248"/>
              <a:gd name="connsiteY1257" fmla="*/ 1247066 h 1626096"/>
              <a:gd name="connsiteX1258" fmla="*/ 336187 w 1550248"/>
              <a:gd name="connsiteY1258" fmla="*/ 1233441 h 1626096"/>
              <a:gd name="connsiteX1259" fmla="*/ 329078 w 1550248"/>
              <a:gd name="connsiteY1259" fmla="*/ 1228632 h 1626096"/>
              <a:gd name="connsiteX1260" fmla="*/ 303432 w 1550248"/>
              <a:gd name="connsiteY1260" fmla="*/ 1229123 h 1626096"/>
              <a:gd name="connsiteX1261" fmla="*/ 284843 w 1550248"/>
              <a:gd name="connsiteY1261" fmla="*/ 1239077 h 1626096"/>
              <a:gd name="connsiteX1262" fmla="*/ 270132 w 1550248"/>
              <a:gd name="connsiteY1262" fmla="*/ 1241895 h 1626096"/>
              <a:gd name="connsiteX1263" fmla="*/ 263979 w 1550248"/>
              <a:gd name="connsiteY1263" fmla="*/ 1230752 h 1626096"/>
              <a:gd name="connsiteX1264" fmla="*/ 278922 w 1550248"/>
              <a:gd name="connsiteY1264" fmla="*/ 1207562 h 1626096"/>
              <a:gd name="connsiteX1265" fmla="*/ 279905 w 1550248"/>
              <a:gd name="connsiteY1265" fmla="*/ 1194998 h 1626096"/>
              <a:gd name="connsiteX1266" fmla="*/ 271761 w 1550248"/>
              <a:gd name="connsiteY1266" fmla="*/ 1182485 h 1626096"/>
              <a:gd name="connsiteX1267" fmla="*/ 279698 w 1550248"/>
              <a:gd name="connsiteY1267" fmla="*/ 1169093 h 1626096"/>
              <a:gd name="connsiteX1268" fmla="*/ 287919 w 1550248"/>
              <a:gd name="connsiteY1268" fmla="*/ 1166947 h 1626096"/>
              <a:gd name="connsiteX1269" fmla="*/ 283085 w 1550248"/>
              <a:gd name="connsiteY1269" fmla="*/ 1157666 h 1626096"/>
              <a:gd name="connsiteX1270" fmla="*/ 269486 w 1550248"/>
              <a:gd name="connsiteY1270" fmla="*/ 1146549 h 1626096"/>
              <a:gd name="connsiteX1271" fmla="*/ 245520 w 1550248"/>
              <a:gd name="connsiteY1271" fmla="*/ 1138328 h 1626096"/>
              <a:gd name="connsiteX1272" fmla="*/ 237790 w 1550248"/>
              <a:gd name="connsiteY1272" fmla="*/ 1139465 h 1626096"/>
              <a:gd name="connsiteX1273" fmla="*/ 236162 w 1550248"/>
              <a:gd name="connsiteY1273" fmla="*/ 1141016 h 1626096"/>
              <a:gd name="connsiteX1274" fmla="*/ 194151 w 1550248"/>
              <a:gd name="connsiteY1274" fmla="*/ 1155752 h 1626096"/>
              <a:gd name="connsiteX1275" fmla="*/ 176907 w 1550248"/>
              <a:gd name="connsiteY1275" fmla="*/ 1158286 h 1626096"/>
              <a:gd name="connsiteX1276" fmla="*/ 165014 w 1550248"/>
              <a:gd name="connsiteY1276" fmla="*/ 1152883 h 1626096"/>
              <a:gd name="connsiteX1277" fmla="*/ 166488 w 1550248"/>
              <a:gd name="connsiteY1277" fmla="*/ 1142645 h 1626096"/>
              <a:gd name="connsiteX1278" fmla="*/ 174399 w 1550248"/>
              <a:gd name="connsiteY1278" fmla="*/ 1139853 h 1626096"/>
              <a:gd name="connsiteX1279" fmla="*/ 185334 w 1550248"/>
              <a:gd name="connsiteY1279" fmla="*/ 1146394 h 1626096"/>
              <a:gd name="connsiteX1280" fmla="*/ 194719 w 1550248"/>
              <a:gd name="connsiteY1280" fmla="*/ 1150530 h 1626096"/>
              <a:gd name="connsiteX1281" fmla="*/ 196374 w 1550248"/>
              <a:gd name="connsiteY1281" fmla="*/ 1135329 h 1626096"/>
              <a:gd name="connsiteX1282" fmla="*/ 191126 w 1550248"/>
              <a:gd name="connsiteY1282" fmla="*/ 1132718 h 1626096"/>
              <a:gd name="connsiteX1283" fmla="*/ 171684 w 1550248"/>
              <a:gd name="connsiteY1283" fmla="*/ 1124290 h 1626096"/>
              <a:gd name="connsiteX1284" fmla="*/ 160567 w 1550248"/>
              <a:gd name="connsiteY1284" fmla="*/ 1126202 h 1626096"/>
              <a:gd name="connsiteX1285" fmla="*/ 146271 w 1550248"/>
              <a:gd name="connsiteY1285" fmla="*/ 1140836 h 1626096"/>
              <a:gd name="connsiteX1286" fmla="*/ 129518 w 1550248"/>
              <a:gd name="connsiteY1286" fmla="*/ 1126979 h 1626096"/>
              <a:gd name="connsiteX1287" fmla="*/ 128458 w 1550248"/>
              <a:gd name="connsiteY1287" fmla="*/ 1121110 h 1626096"/>
              <a:gd name="connsiteX1288" fmla="*/ 132491 w 1550248"/>
              <a:gd name="connsiteY1288" fmla="*/ 1097583 h 1626096"/>
              <a:gd name="connsiteX1289" fmla="*/ 143814 w 1550248"/>
              <a:gd name="connsiteY1289" fmla="*/ 1082356 h 1626096"/>
              <a:gd name="connsiteX1290" fmla="*/ 154323 w 1550248"/>
              <a:gd name="connsiteY1290" fmla="*/ 1071045 h 1626096"/>
              <a:gd name="connsiteX1291" fmla="*/ 164583 w 1550248"/>
              <a:gd name="connsiteY1291" fmla="*/ 1059521 h 1626096"/>
              <a:gd name="connsiteX1292" fmla="*/ 164601 w 1550248"/>
              <a:gd name="connsiteY1292" fmla="*/ 1059527 h 1626096"/>
              <a:gd name="connsiteX1293" fmla="*/ 164610 w 1550248"/>
              <a:gd name="connsiteY1293" fmla="*/ 1059503 h 1626096"/>
              <a:gd name="connsiteX1294" fmla="*/ 177462 w 1550248"/>
              <a:gd name="connsiteY1294" fmla="*/ 1061580 h 1626096"/>
              <a:gd name="connsiteX1295" fmla="*/ 178302 w 1550248"/>
              <a:gd name="connsiteY1295" fmla="*/ 1072092 h 1626096"/>
              <a:gd name="connsiteX1296" fmla="*/ 177450 w 1550248"/>
              <a:gd name="connsiteY1296" fmla="*/ 1076229 h 1626096"/>
              <a:gd name="connsiteX1297" fmla="*/ 181068 w 1550248"/>
              <a:gd name="connsiteY1297" fmla="*/ 1082459 h 1626096"/>
              <a:gd name="connsiteX1298" fmla="*/ 199993 w 1550248"/>
              <a:gd name="connsiteY1298" fmla="*/ 1073850 h 1626096"/>
              <a:gd name="connsiteX1299" fmla="*/ 210296 w 1550248"/>
              <a:gd name="connsiteY1299" fmla="*/ 1069220 h 1626096"/>
              <a:gd name="connsiteX1300" fmla="*/ 212257 w 1550248"/>
              <a:gd name="connsiteY1300" fmla="*/ 1059233 h 1626096"/>
              <a:gd name="connsiteX1301" fmla="*/ 212429 w 1550248"/>
              <a:gd name="connsiteY1301" fmla="*/ 1059398 h 1626096"/>
              <a:gd name="connsiteX1302" fmla="*/ 219073 w 1550248"/>
              <a:gd name="connsiteY1302" fmla="*/ 1056839 h 1626096"/>
              <a:gd name="connsiteX1303" fmla="*/ 212682 w 1550248"/>
              <a:gd name="connsiteY1303" fmla="*/ 1057071 h 1626096"/>
              <a:gd name="connsiteX1304" fmla="*/ 212687 w 1550248"/>
              <a:gd name="connsiteY1304" fmla="*/ 1057046 h 1626096"/>
              <a:gd name="connsiteX1305" fmla="*/ 210334 w 1550248"/>
              <a:gd name="connsiteY1305" fmla="*/ 1057382 h 1626096"/>
              <a:gd name="connsiteX1306" fmla="*/ 210596 w 1550248"/>
              <a:gd name="connsiteY1306" fmla="*/ 1057634 h 1626096"/>
              <a:gd name="connsiteX1307" fmla="*/ 203820 w 1550248"/>
              <a:gd name="connsiteY1307" fmla="*/ 1059476 h 1626096"/>
              <a:gd name="connsiteX1308" fmla="*/ 185232 w 1550248"/>
              <a:gd name="connsiteY1308" fmla="*/ 1050815 h 1626096"/>
              <a:gd name="connsiteX1309" fmla="*/ 178199 w 1550248"/>
              <a:gd name="connsiteY1309" fmla="*/ 1048799 h 1626096"/>
              <a:gd name="connsiteX1310" fmla="*/ 175692 w 1550248"/>
              <a:gd name="connsiteY1310" fmla="*/ 1037009 h 1626096"/>
              <a:gd name="connsiteX1311" fmla="*/ 169021 w 1550248"/>
              <a:gd name="connsiteY1311" fmla="*/ 1047713 h 1626096"/>
              <a:gd name="connsiteX1312" fmla="*/ 164610 w 1550248"/>
              <a:gd name="connsiteY1312" fmla="*/ 1059503 h 1626096"/>
              <a:gd name="connsiteX1313" fmla="*/ 164601 w 1550248"/>
              <a:gd name="connsiteY1313" fmla="*/ 1059502 h 1626096"/>
              <a:gd name="connsiteX1314" fmla="*/ 164583 w 1550248"/>
              <a:gd name="connsiteY1314" fmla="*/ 1059521 h 1626096"/>
              <a:gd name="connsiteX1315" fmla="*/ 152837 w 1550248"/>
              <a:gd name="connsiteY1315" fmla="*/ 1055081 h 1626096"/>
              <a:gd name="connsiteX1316" fmla="*/ 115738 w 1550248"/>
              <a:gd name="connsiteY1316" fmla="*/ 1041017 h 1626096"/>
              <a:gd name="connsiteX1317" fmla="*/ 103846 w 1550248"/>
              <a:gd name="connsiteY1317" fmla="*/ 1037397 h 1626096"/>
              <a:gd name="connsiteX1318" fmla="*/ 92548 w 1550248"/>
              <a:gd name="connsiteY1318" fmla="*/ 1029383 h 1626096"/>
              <a:gd name="connsiteX1319" fmla="*/ 82983 w 1550248"/>
              <a:gd name="connsiteY1319" fmla="*/ 1038277 h 1626096"/>
              <a:gd name="connsiteX1320" fmla="*/ 79803 w 1550248"/>
              <a:gd name="connsiteY1320" fmla="*/ 1041043 h 1626096"/>
              <a:gd name="connsiteX1321" fmla="*/ 77812 w 1550248"/>
              <a:gd name="connsiteY1321" fmla="*/ 1035122 h 1626096"/>
              <a:gd name="connsiteX1322" fmla="*/ 77580 w 1550248"/>
              <a:gd name="connsiteY1322" fmla="*/ 1028453 h 1626096"/>
              <a:gd name="connsiteX1323" fmla="*/ 70366 w 1550248"/>
              <a:gd name="connsiteY1323" fmla="*/ 1018939 h 1626096"/>
              <a:gd name="connsiteX1324" fmla="*/ 64161 w 1550248"/>
              <a:gd name="connsiteY1324" fmla="*/ 1027676 h 1626096"/>
              <a:gd name="connsiteX1325" fmla="*/ 64058 w 1550248"/>
              <a:gd name="connsiteY1325" fmla="*/ 1032123 h 1626096"/>
              <a:gd name="connsiteX1326" fmla="*/ 58680 w 1550248"/>
              <a:gd name="connsiteY1326" fmla="*/ 1029021 h 1626096"/>
              <a:gd name="connsiteX1327" fmla="*/ 57285 w 1550248"/>
              <a:gd name="connsiteY1327" fmla="*/ 1022739 h 1626096"/>
              <a:gd name="connsiteX1328" fmla="*/ 54906 w 1550248"/>
              <a:gd name="connsiteY1328" fmla="*/ 1004693 h 1626096"/>
              <a:gd name="connsiteX1329" fmla="*/ 56483 w 1550248"/>
              <a:gd name="connsiteY1329" fmla="*/ 1000841 h 1626096"/>
              <a:gd name="connsiteX1330" fmla="*/ 61188 w 1550248"/>
              <a:gd name="connsiteY1330" fmla="*/ 991535 h 1626096"/>
              <a:gd name="connsiteX1331" fmla="*/ 63981 w 1550248"/>
              <a:gd name="connsiteY1331" fmla="*/ 1000505 h 1626096"/>
              <a:gd name="connsiteX1332" fmla="*/ 64136 w 1550248"/>
              <a:gd name="connsiteY1332" fmla="*/ 1004926 h 1626096"/>
              <a:gd name="connsiteX1333" fmla="*/ 70599 w 1550248"/>
              <a:gd name="connsiteY1333" fmla="*/ 1013535 h 1626096"/>
              <a:gd name="connsiteX1334" fmla="*/ 77580 w 1550248"/>
              <a:gd name="connsiteY1334" fmla="*/ 1005728 h 1626096"/>
              <a:gd name="connsiteX1335" fmla="*/ 77783 w 1550248"/>
              <a:gd name="connsiteY1335" fmla="*/ 1000392 h 1626096"/>
              <a:gd name="connsiteX1336" fmla="*/ 82261 w 1550248"/>
              <a:gd name="connsiteY1336" fmla="*/ 1001041 h 1626096"/>
              <a:gd name="connsiteX1337" fmla="*/ 82226 w 1550248"/>
              <a:gd name="connsiteY1337" fmla="*/ 1001446 h 1626096"/>
              <a:gd name="connsiteX1338" fmla="*/ 82308 w 1550248"/>
              <a:gd name="connsiteY1338" fmla="*/ 1001148 h 1626096"/>
              <a:gd name="connsiteX1339" fmla="*/ 82213 w 1550248"/>
              <a:gd name="connsiteY1339" fmla="*/ 1008103 h 1626096"/>
              <a:gd name="connsiteX1340" fmla="*/ 82388 w 1550248"/>
              <a:gd name="connsiteY1340" fmla="*/ 1010950 h 1626096"/>
              <a:gd name="connsiteX1341" fmla="*/ 84921 w 1550248"/>
              <a:gd name="connsiteY1341" fmla="*/ 1018085 h 1626096"/>
              <a:gd name="connsiteX1342" fmla="*/ 90867 w 1550248"/>
              <a:gd name="connsiteY1342" fmla="*/ 1011803 h 1626096"/>
              <a:gd name="connsiteX1343" fmla="*/ 90402 w 1550248"/>
              <a:gd name="connsiteY1343" fmla="*/ 996938 h 1626096"/>
              <a:gd name="connsiteX1344" fmla="*/ 86757 w 1550248"/>
              <a:gd name="connsiteY1344" fmla="*/ 995671 h 1626096"/>
              <a:gd name="connsiteX1345" fmla="*/ 83301 w 1550248"/>
              <a:gd name="connsiteY1345" fmla="*/ 997409 h 1626096"/>
              <a:gd name="connsiteX1346" fmla="*/ 84592 w 1550248"/>
              <a:gd name="connsiteY1346" fmla="*/ 992536 h 1626096"/>
              <a:gd name="connsiteX1347" fmla="*/ 87197 w 1550248"/>
              <a:gd name="connsiteY1347" fmla="*/ 988561 h 1626096"/>
              <a:gd name="connsiteX1348" fmla="*/ 96064 w 1550248"/>
              <a:gd name="connsiteY1348" fmla="*/ 991535 h 1626096"/>
              <a:gd name="connsiteX1349" fmla="*/ 100743 w 1550248"/>
              <a:gd name="connsiteY1349" fmla="*/ 1019120 h 1626096"/>
              <a:gd name="connsiteX1350" fmla="*/ 102682 w 1550248"/>
              <a:gd name="connsiteY1350" fmla="*/ 1022765 h 1626096"/>
              <a:gd name="connsiteX1351" fmla="*/ 105113 w 1550248"/>
              <a:gd name="connsiteY1351" fmla="*/ 1017413 h 1626096"/>
              <a:gd name="connsiteX1352" fmla="*/ 109663 w 1550248"/>
              <a:gd name="connsiteY1352" fmla="*/ 1009192 h 1626096"/>
              <a:gd name="connsiteX1353" fmla="*/ 118479 w 1550248"/>
              <a:gd name="connsiteY1353" fmla="*/ 1005857 h 1626096"/>
              <a:gd name="connsiteX1354" fmla="*/ 119888 w 1550248"/>
              <a:gd name="connsiteY1354" fmla="*/ 995409 h 1626096"/>
              <a:gd name="connsiteX1355" fmla="*/ 114342 w 1550248"/>
              <a:gd name="connsiteY1355" fmla="*/ 986456 h 1626096"/>
              <a:gd name="connsiteX1356" fmla="*/ 114342 w 1550248"/>
              <a:gd name="connsiteY1356" fmla="*/ 986441 h 1626096"/>
              <a:gd name="connsiteX1357" fmla="*/ 114334 w 1550248"/>
              <a:gd name="connsiteY1357" fmla="*/ 986444 h 1626096"/>
              <a:gd name="connsiteX1358" fmla="*/ 114316 w 1550248"/>
              <a:gd name="connsiteY1358" fmla="*/ 986415 h 1626096"/>
              <a:gd name="connsiteX1359" fmla="*/ 128328 w 1550248"/>
              <a:gd name="connsiteY1359" fmla="*/ 984269 h 1626096"/>
              <a:gd name="connsiteX1360" fmla="*/ 132517 w 1550248"/>
              <a:gd name="connsiteY1360" fmla="*/ 981141 h 1626096"/>
              <a:gd name="connsiteX1361" fmla="*/ 128225 w 1550248"/>
              <a:gd name="connsiteY1361" fmla="*/ 971576 h 1626096"/>
              <a:gd name="connsiteX1362" fmla="*/ 132698 w 1550248"/>
              <a:gd name="connsiteY1362" fmla="*/ 963509 h 1626096"/>
              <a:gd name="connsiteX1363" fmla="*/ 134430 w 1550248"/>
              <a:gd name="connsiteY1363" fmla="*/ 958934 h 1626096"/>
              <a:gd name="connsiteX1364" fmla="*/ 133629 w 1550248"/>
              <a:gd name="connsiteY1364" fmla="*/ 945620 h 1626096"/>
              <a:gd name="connsiteX1365" fmla="*/ 136964 w 1550248"/>
              <a:gd name="connsiteY1365" fmla="*/ 936260 h 1626096"/>
              <a:gd name="connsiteX1366" fmla="*/ 134043 w 1550248"/>
              <a:gd name="connsiteY1366" fmla="*/ 932615 h 1626096"/>
              <a:gd name="connsiteX1367" fmla="*/ 124605 w 1550248"/>
              <a:gd name="connsiteY1367" fmla="*/ 935020 h 1626096"/>
              <a:gd name="connsiteX1368" fmla="*/ 121219 w 1550248"/>
              <a:gd name="connsiteY1368" fmla="*/ 913303 h 1626096"/>
              <a:gd name="connsiteX1369" fmla="*/ 123442 w 1550248"/>
              <a:gd name="connsiteY1369" fmla="*/ 913251 h 1626096"/>
              <a:gd name="connsiteX1370" fmla="*/ 126752 w 1550248"/>
              <a:gd name="connsiteY1370" fmla="*/ 918680 h 1626096"/>
              <a:gd name="connsiteX1371" fmla="*/ 132103 w 1550248"/>
              <a:gd name="connsiteY1371" fmla="*/ 919352 h 1626096"/>
              <a:gd name="connsiteX1372" fmla="*/ 146038 w 1550248"/>
              <a:gd name="connsiteY1372" fmla="*/ 897481 h 1626096"/>
              <a:gd name="connsiteX1373" fmla="*/ 152553 w 1550248"/>
              <a:gd name="connsiteY1373" fmla="*/ 898748 h 1626096"/>
              <a:gd name="connsiteX1374" fmla="*/ 160025 w 1550248"/>
              <a:gd name="connsiteY1374" fmla="*/ 894534 h 1626096"/>
              <a:gd name="connsiteX1375" fmla="*/ 159972 w 1550248"/>
              <a:gd name="connsiteY1375" fmla="*/ 883133 h 1626096"/>
              <a:gd name="connsiteX1376" fmla="*/ 166229 w 1550248"/>
              <a:gd name="connsiteY1376" fmla="*/ 876333 h 1626096"/>
              <a:gd name="connsiteX1377" fmla="*/ 180474 w 1550248"/>
              <a:gd name="connsiteY1377" fmla="*/ 866509 h 1626096"/>
              <a:gd name="connsiteX1378" fmla="*/ 191591 w 1550248"/>
              <a:gd name="connsiteY1378" fmla="*/ 856013 h 1626096"/>
              <a:gd name="connsiteX1379" fmla="*/ 196425 w 1550248"/>
              <a:gd name="connsiteY1379" fmla="*/ 846912 h 1626096"/>
              <a:gd name="connsiteX1380" fmla="*/ 196736 w 1550248"/>
              <a:gd name="connsiteY1380" fmla="*/ 837890 h 1626096"/>
              <a:gd name="connsiteX1381" fmla="*/ 191436 w 1550248"/>
              <a:gd name="connsiteY1381" fmla="*/ 813510 h 1626096"/>
              <a:gd name="connsiteX1382" fmla="*/ 173209 w 1550248"/>
              <a:gd name="connsiteY1382" fmla="*/ 796421 h 1626096"/>
              <a:gd name="connsiteX1383" fmla="*/ 167445 w 1550248"/>
              <a:gd name="connsiteY1383" fmla="*/ 794405 h 1626096"/>
              <a:gd name="connsiteX1384" fmla="*/ 160309 w 1550248"/>
              <a:gd name="connsiteY1384" fmla="*/ 795413 h 1626096"/>
              <a:gd name="connsiteX1385" fmla="*/ 164859 w 1550248"/>
              <a:gd name="connsiteY1385" fmla="*/ 789959 h 1626096"/>
              <a:gd name="connsiteX1386" fmla="*/ 169176 w 1550248"/>
              <a:gd name="connsiteY1386" fmla="*/ 769250 h 1626096"/>
              <a:gd name="connsiteX1387" fmla="*/ 161033 w 1550248"/>
              <a:gd name="connsiteY1387" fmla="*/ 751515 h 1626096"/>
              <a:gd name="connsiteX1388" fmla="*/ 151596 w 1550248"/>
              <a:gd name="connsiteY1388" fmla="*/ 755393 h 1626096"/>
              <a:gd name="connsiteX1389" fmla="*/ 150743 w 1550248"/>
              <a:gd name="connsiteY1389" fmla="*/ 773438 h 1626096"/>
              <a:gd name="connsiteX1390" fmla="*/ 147563 w 1550248"/>
              <a:gd name="connsiteY1390" fmla="*/ 780367 h 1626096"/>
              <a:gd name="connsiteX1391" fmla="*/ 141358 w 1550248"/>
              <a:gd name="connsiteY1391" fmla="*/ 774188 h 1626096"/>
              <a:gd name="connsiteX1392" fmla="*/ 132723 w 1550248"/>
              <a:gd name="connsiteY1392" fmla="*/ 747818 h 1626096"/>
              <a:gd name="connsiteX1393" fmla="*/ 134740 w 1550248"/>
              <a:gd name="connsiteY1393" fmla="*/ 744276 h 1626096"/>
              <a:gd name="connsiteX1394" fmla="*/ 139600 w 1550248"/>
              <a:gd name="connsiteY1394" fmla="*/ 748826 h 1626096"/>
              <a:gd name="connsiteX1395" fmla="*/ 144435 w 1550248"/>
              <a:gd name="connsiteY1395" fmla="*/ 752885 h 1626096"/>
              <a:gd name="connsiteX1396" fmla="*/ 146167 w 1550248"/>
              <a:gd name="connsiteY1396" fmla="*/ 739958 h 1626096"/>
              <a:gd name="connsiteX1397" fmla="*/ 143375 w 1550248"/>
              <a:gd name="connsiteY1397" fmla="*/ 735667 h 1626096"/>
              <a:gd name="connsiteX1398" fmla="*/ 138075 w 1550248"/>
              <a:gd name="connsiteY1398" fmla="*/ 739442 h 1626096"/>
              <a:gd name="connsiteX1399" fmla="*/ 134016 w 1550248"/>
              <a:gd name="connsiteY1399" fmla="*/ 738511 h 1626096"/>
              <a:gd name="connsiteX1400" fmla="*/ 134533 w 1550248"/>
              <a:gd name="connsiteY1400" fmla="*/ 735486 h 1626096"/>
              <a:gd name="connsiteX1401" fmla="*/ 142392 w 1550248"/>
              <a:gd name="connsiteY1401" fmla="*/ 727265 h 1626096"/>
              <a:gd name="connsiteX1402" fmla="*/ 145935 w 1550248"/>
              <a:gd name="connsiteY1402" fmla="*/ 717751 h 1626096"/>
              <a:gd name="connsiteX1403" fmla="*/ 144658 w 1550248"/>
              <a:gd name="connsiteY1403" fmla="*/ 707196 h 1626096"/>
              <a:gd name="connsiteX1404" fmla="*/ 146541 w 1550248"/>
              <a:gd name="connsiteY1404" fmla="*/ 698282 h 1626096"/>
              <a:gd name="connsiteX1405" fmla="*/ 150640 w 1550248"/>
              <a:gd name="connsiteY1405" fmla="*/ 695233 h 1626096"/>
              <a:gd name="connsiteX1406" fmla="*/ 147666 w 1550248"/>
              <a:gd name="connsiteY1406" fmla="*/ 692958 h 1626096"/>
              <a:gd name="connsiteX1407" fmla="*/ 137352 w 1550248"/>
              <a:gd name="connsiteY1407" fmla="*/ 694820 h 1626096"/>
              <a:gd name="connsiteX1408" fmla="*/ 141307 w 1550248"/>
              <a:gd name="connsiteY1408" fmla="*/ 678248 h 1626096"/>
              <a:gd name="connsiteX1409" fmla="*/ 155268 w 1550248"/>
              <a:gd name="connsiteY1409" fmla="*/ 668579 h 1626096"/>
              <a:gd name="connsiteX1410" fmla="*/ 150976 w 1550248"/>
              <a:gd name="connsiteY1410" fmla="*/ 652136 h 1626096"/>
              <a:gd name="connsiteX1411" fmla="*/ 152889 w 1550248"/>
              <a:gd name="connsiteY1411" fmla="*/ 630135 h 1626096"/>
              <a:gd name="connsiteX1412" fmla="*/ 163799 w 1550248"/>
              <a:gd name="connsiteY1412" fmla="*/ 614210 h 1626096"/>
              <a:gd name="connsiteX1413" fmla="*/ 168892 w 1550248"/>
              <a:gd name="connsiteY1413" fmla="*/ 605238 h 1626096"/>
              <a:gd name="connsiteX1414" fmla="*/ 162739 w 1550248"/>
              <a:gd name="connsiteY1414" fmla="*/ 600533 h 1626096"/>
              <a:gd name="connsiteX1415" fmla="*/ 151881 w 1550248"/>
              <a:gd name="connsiteY1415" fmla="*/ 576801 h 1626096"/>
              <a:gd name="connsiteX1416" fmla="*/ 162816 w 1550248"/>
              <a:gd name="connsiteY1416" fmla="*/ 570621 h 1626096"/>
              <a:gd name="connsiteX1417" fmla="*/ 172899 w 1550248"/>
              <a:gd name="connsiteY1417" fmla="*/ 568502 h 1626096"/>
              <a:gd name="connsiteX1418" fmla="*/ 172176 w 1550248"/>
              <a:gd name="connsiteY1418" fmla="*/ 548673 h 1626096"/>
              <a:gd name="connsiteX1419" fmla="*/ 166359 w 1550248"/>
              <a:gd name="connsiteY1419" fmla="*/ 548415 h 1626096"/>
              <a:gd name="connsiteX1420" fmla="*/ 155940 w 1550248"/>
              <a:gd name="connsiteY1420" fmla="*/ 556533 h 1626096"/>
              <a:gd name="connsiteX1421" fmla="*/ 147537 w 1550248"/>
              <a:gd name="connsiteY1421" fmla="*/ 555369 h 1626096"/>
              <a:gd name="connsiteX1422" fmla="*/ 146969 w 1550248"/>
              <a:gd name="connsiteY1422" fmla="*/ 549630 h 1626096"/>
              <a:gd name="connsiteX1423" fmla="*/ 154725 w 1550248"/>
              <a:gd name="connsiteY1423" fmla="*/ 545105 h 1626096"/>
              <a:gd name="connsiteX1424" fmla="*/ 164419 w 1550248"/>
              <a:gd name="connsiteY1424" fmla="*/ 538486 h 1626096"/>
              <a:gd name="connsiteX1425" fmla="*/ 167651 w 1550248"/>
              <a:gd name="connsiteY1425" fmla="*/ 523724 h 1626096"/>
              <a:gd name="connsiteX1426" fmla="*/ 165273 w 1550248"/>
              <a:gd name="connsiteY1426" fmla="*/ 520363 h 1626096"/>
              <a:gd name="connsiteX1427" fmla="*/ 146762 w 1550248"/>
              <a:gd name="connsiteY1427" fmla="*/ 533212 h 1626096"/>
              <a:gd name="connsiteX1428" fmla="*/ 134249 w 1550248"/>
              <a:gd name="connsiteY1428" fmla="*/ 548673 h 1626096"/>
              <a:gd name="connsiteX1429" fmla="*/ 132568 w 1550248"/>
              <a:gd name="connsiteY1429" fmla="*/ 556790 h 1626096"/>
              <a:gd name="connsiteX1430" fmla="*/ 123417 w 1550248"/>
              <a:gd name="connsiteY1430" fmla="*/ 565942 h 1626096"/>
              <a:gd name="connsiteX1431" fmla="*/ 116824 w 1550248"/>
              <a:gd name="connsiteY1431" fmla="*/ 566072 h 1626096"/>
              <a:gd name="connsiteX1432" fmla="*/ 111783 w 1550248"/>
              <a:gd name="connsiteY1432" fmla="*/ 579929 h 1626096"/>
              <a:gd name="connsiteX1433" fmla="*/ 108163 w 1550248"/>
              <a:gd name="connsiteY1433" fmla="*/ 589675 h 1626096"/>
              <a:gd name="connsiteX1434" fmla="*/ 107879 w 1550248"/>
              <a:gd name="connsiteY1434" fmla="*/ 592779 h 1626096"/>
              <a:gd name="connsiteX1435" fmla="*/ 85154 w 1550248"/>
              <a:gd name="connsiteY1435" fmla="*/ 624577 h 1626096"/>
              <a:gd name="connsiteX1436" fmla="*/ 81096 w 1550248"/>
              <a:gd name="connsiteY1436" fmla="*/ 625430 h 1626096"/>
              <a:gd name="connsiteX1437" fmla="*/ 77863 w 1550248"/>
              <a:gd name="connsiteY1437" fmla="*/ 627834 h 1626096"/>
              <a:gd name="connsiteX1438" fmla="*/ 81586 w 1550248"/>
              <a:gd name="connsiteY1438" fmla="*/ 629851 h 1626096"/>
              <a:gd name="connsiteX1439" fmla="*/ 86111 w 1550248"/>
              <a:gd name="connsiteY1439" fmla="*/ 630006 h 1626096"/>
              <a:gd name="connsiteX1440" fmla="*/ 99348 w 1550248"/>
              <a:gd name="connsiteY1440" fmla="*/ 626955 h 1626096"/>
              <a:gd name="connsiteX1441" fmla="*/ 91540 w 1550248"/>
              <a:gd name="connsiteY1441" fmla="*/ 640580 h 1626096"/>
              <a:gd name="connsiteX1442" fmla="*/ 84430 w 1550248"/>
              <a:gd name="connsiteY1442" fmla="*/ 670078 h 1626096"/>
              <a:gd name="connsiteX1443" fmla="*/ 85929 w 1550248"/>
              <a:gd name="connsiteY1443" fmla="*/ 691510 h 1626096"/>
              <a:gd name="connsiteX1444" fmla="*/ 85464 w 1550248"/>
              <a:gd name="connsiteY1444" fmla="*/ 709374 h 1626096"/>
              <a:gd name="connsiteX1445" fmla="*/ 82698 w 1550248"/>
              <a:gd name="connsiteY1445" fmla="*/ 722430 h 1626096"/>
              <a:gd name="connsiteX1446" fmla="*/ 86706 w 1550248"/>
              <a:gd name="connsiteY1446" fmla="*/ 748283 h 1626096"/>
              <a:gd name="connsiteX1447" fmla="*/ 82413 w 1550248"/>
              <a:gd name="connsiteY1447" fmla="*/ 771655 h 1626096"/>
              <a:gd name="connsiteX1448" fmla="*/ 80707 w 1550248"/>
              <a:gd name="connsiteY1448" fmla="*/ 780031 h 1626096"/>
              <a:gd name="connsiteX1449" fmla="*/ 75873 w 1550248"/>
              <a:gd name="connsiteY1449" fmla="*/ 772094 h 1626096"/>
              <a:gd name="connsiteX1450" fmla="*/ 61964 w 1550248"/>
              <a:gd name="connsiteY1450" fmla="*/ 766923 h 1626096"/>
              <a:gd name="connsiteX1451" fmla="*/ 45858 w 1550248"/>
              <a:gd name="connsiteY1451" fmla="*/ 749627 h 1626096"/>
              <a:gd name="connsiteX1452" fmla="*/ 51261 w 1550248"/>
              <a:gd name="connsiteY1452" fmla="*/ 685538 h 1626096"/>
              <a:gd name="connsiteX1453" fmla="*/ 66023 w 1550248"/>
              <a:gd name="connsiteY1453" fmla="*/ 643811 h 1626096"/>
              <a:gd name="connsiteX1454" fmla="*/ 64006 w 1550248"/>
              <a:gd name="connsiteY1454" fmla="*/ 626180 h 1626096"/>
              <a:gd name="connsiteX1455" fmla="*/ 68324 w 1550248"/>
              <a:gd name="connsiteY1455" fmla="*/ 608909 h 1626096"/>
              <a:gd name="connsiteX1456" fmla="*/ 78407 w 1550248"/>
              <a:gd name="connsiteY1456" fmla="*/ 592855 h 1626096"/>
              <a:gd name="connsiteX1457" fmla="*/ 94306 w 1550248"/>
              <a:gd name="connsiteY1457" fmla="*/ 565296 h 1626096"/>
              <a:gd name="connsiteX1458" fmla="*/ 100899 w 1550248"/>
              <a:gd name="connsiteY1458" fmla="*/ 554386 h 1626096"/>
              <a:gd name="connsiteX1459" fmla="*/ 101364 w 1550248"/>
              <a:gd name="connsiteY1459" fmla="*/ 546139 h 1626096"/>
              <a:gd name="connsiteX1460" fmla="*/ 101312 w 1550248"/>
              <a:gd name="connsiteY1460" fmla="*/ 544640 h 1626096"/>
              <a:gd name="connsiteX1461" fmla="*/ 109637 w 1550248"/>
              <a:gd name="connsiteY1461" fmla="*/ 520234 h 1626096"/>
              <a:gd name="connsiteX1462" fmla="*/ 119461 w 1550248"/>
              <a:gd name="connsiteY1462" fmla="*/ 518631 h 1626096"/>
              <a:gd name="connsiteX1463" fmla="*/ 133990 w 1550248"/>
              <a:gd name="connsiteY1463" fmla="*/ 506532 h 1626096"/>
              <a:gd name="connsiteX1464" fmla="*/ 151623 w 1550248"/>
              <a:gd name="connsiteY1464" fmla="*/ 503119 h 1626096"/>
              <a:gd name="connsiteX1465" fmla="*/ 164238 w 1550248"/>
              <a:gd name="connsiteY1465" fmla="*/ 495156 h 1626096"/>
              <a:gd name="connsiteX1466" fmla="*/ 186317 w 1550248"/>
              <a:gd name="connsiteY1466" fmla="*/ 481713 h 1626096"/>
              <a:gd name="connsiteX1467" fmla="*/ 198054 w 1550248"/>
              <a:gd name="connsiteY1467" fmla="*/ 471346 h 1626096"/>
              <a:gd name="connsiteX1468" fmla="*/ 211317 w 1550248"/>
              <a:gd name="connsiteY1468" fmla="*/ 466382 h 1626096"/>
              <a:gd name="connsiteX1469" fmla="*/ 212067 w 1550248"/>
              <a:gd name="connsiteY1469" fmla="*/ 459817 h 1626096"/>
              <a:gd name="connsiteX1470" fmla="*/ 210567 w 1550248"/>
              <a:gd name="connsiteY1470" fmla="*/ 447199 h 1626096"/>
              <a:gd name="connsiteX1471" fmla="*/ 208086 w 1550248"/>
              <a:gd name="connsiteY1471" fmla="*/ 428714 h 1626096"/>
              <a:gd name="connsiteX1472" fmla="*/ 207077 w 1550248"/>
              <a:gd name="connsiteY1472" fmla="*/ 415685 h 1626096"/>
              <a:gd name="connsiteX1473" fmla="*/ 195133 w 1550248"/>
              <a:gd name="connsiteY1473" fmla="*/ 423054 h 1626096"/>
              <a:gd name="connsiteX1474" fmla="*/ 172485 w 1550248"/>
              <a:gd name="connsiteY1474" fmla="*/ 412142 h 1626096"/>
              <a:gd name="connsiteX1475" fmla="*/ 171865 w 1550248"/>
              <a:gd name="connsiteY1475" fmla="*/ 396398 h 1626096"/>
              <a:gd name="connsiteX1476" fmla="*/ 177656 w 1550248"/>
              <a:gd name="connsiteY1476" fmla="*/ 375638 h 1626096"/>
              <a:gd name="connsiteX1477" fmla="*/ 192470 w 1550248"/>
              <a:gd name="connsiteY1477" fmla="*/ 361936 h 1626096"/>
              <a:gd name="connsiteX1478" fmla="*/ 220004 w 1550248"/>
              <a:gd name="connsiteY1478" fmla="*/ 351284 h 1626096"/>
              <a:gd name="connsiteX1479" fmla="*/ 220934 w 1550248"/>
              <a:gd name="connsiteY1479" fmla="*/ 345830 h 1626096"/>
              <a:gd name="connsiteX1480" fmla="*/ 219306 w 1550248"/>
              <a:gd name="connsiteY1480" fmla="*/ 344227 h 1626096"/>
              <a:gd name="connsiteX1481" fmla="*/ 206224 w 1550248"/>
              <a:gd name="connsiteY1481" fmla="*/ 334015 h 1626096"/>
              <a:gd name="connsiteX1482" fmla="*/ 210076 w 1550248"/>
              <a:gd name="connsiteY1482" fmla="*/ 320210 h 1626096"/>
              <a:gd name="connsiteX1483" fmla="*/ 210360 w 1550248"/>
              <a:gd name="connsiteY1483" fmla="*/ 311135 h 1626096"/>
              <a:gd name="connsiteX1484" fmla="*/ 214290 w 1550248"/>
              <a:gd name="connsiteY1484" fmla="*/ 303947 h 1626096"/>
              <a:gd name="connsiteX1485" fmla="*/ 251001 w 1550248"/>
              <a:gd name="connsiteY1485" fmla="*/ 282205 h 1626096"/>
              <a:gd name="connsiteX1486" fmla="*/ 286524 w 1550248"/>
              <a:gd name="connsiteY1486" fmla="*/ 268813 h 1626096"/>
              <a:gd name="connsiteX1487" fmla="*/ 326027 w 1550248"/>
              <a:gd name="connsiteY1487" fmla="*/ 272639 h 1626096"/>
              <a:gd name="connsiteX1488" fmla="*/ 356145 w 1550248"/>
              <a:gd name="connsiteY1488" fmla="*/ 273390 h 1626096"/>
              <a:gd name="connsiteX1489" fmla="*/ 386574 w 1550248"/>
              <a:gd name="connsiteY1489" fmla="*/ 282541 h 1626096"/>
              <a:gd name="connsiteX1490" fmla="*/ 408084 w 1550248"/>
              <a:gd name="connsiteY1490" fmla="*/ 273985 h 1626096"/>
              <a:gd name="connsiteX1491" fmla="*/ 415995 w 1550248"/>
              <a:gd name="connsiteY1491" fmla="*/ 256817 h 1626096"/>
              <a:gd name="connsiteX1492" fmla="*/ 425096 w 1550248"/>
              <a:gd name="connsiteY1492" fmla="*/ 215039 h 1626096"/>
              <a:gd name="connsiteX1493" fmla="*/ 438849 w 1550248"/>
              <a:gd name="connsiteY1493" fmla="*/ 195675 h 1626096"/>
              <a:gd name="connsiteX1494" fmla="*/ 471890 w 1550248"/>
              <a:gd name="connsiteY1494" fmla="*/ 158576 h 1626096"/>
              <a:gd name="connsiteX1495" fmla="*/ 488591 w 1550248"/>
              <a:gd name="connsiteY1495" fmla="*/ 139031 h 1626096"/>
              <a:gd name="connsiteX1496" fmla="*/ 502060 w 1550248"/>
              <a:gd name="connsiteY1496" fmla="*/ 136058 h 1626096"/>
              <a:gd name="connsiteX1497" fmla="*/ 507127 w 1550248"/>
              <a:gd name="connsiteY1497" fmla="*/ 133396 h 1626096"/>
              <a:gd name="connsiteX1498" fmla="*/ 527758 w 1550248"/>
              <a:gd name="connsiteY1498" fmla="*/ 122563 h 1626096"/>
              <a:gd name="connsiteX1499" fmla="*/ 542055 w 1550248"/>
              <a:gd name="connsiteY1499" fmla="*/ 118712 h 1626096"/>
              <a:gd name="connsiteX1500" fmla="*/ 548440 w 1550248"/>
              <a:gd name="connsiteY1500" fmla="*/ 109507 h 1626096"/>
              <a:gd name="connsiteX1501" fmla="*/ 555524 w 1550248"/>
              <a:gd name="connsiteY1501" fmla="*/ 104932 h 1626096"/>
              <a:gd name="connsiteX1502" fmla="*/ 562452 w 1550248"/>
              <a:gd name="connsiteY1502" fmla="*/ 101932 h 1626096"/>
              <a:gd name="connsiteX1503" fmla="*/ 568037 w 1550248"/>
              <a:gd name="connsiteY1503" fmla="*/ 99863 h 1626096"/>
              <a:gd name="connsiteX1504" fmla="*/ 585074 w 1550248"/>
              <a:gd name="connsiteY1504" fmla="*/ 107387 h 1626096"/>
              <a:gd name="connsiteX1505" fmla="*/ 605860 w 1550248"/>
              <a:gd name="connsiteY1505" fmla="*/ 108008 h 1626096"/>
              <a:gd name="connsiteX1506" fmla="*/ 612426 w 1550248"/>
              <a:gd name="connsiteY1506" fmla="*/ 95082 h 1626096"/>
              <a:gd name="connsiteX1507" fmla="*/ 654722 w 1550248"/>
              <a:gd name="connsiteY1507" fmla="*/ 87611 h 1626096"/>
              <a:gd name="connsiteX1508" fmla="*/ 672121 w 1550248"/>
              <a:gd name="connsiteY1508" fmla="*/ 85983 h 1626096"/>
              <a:gd name="connsiteX1509" fmla="*/ 688719 w 1550248"/>
              <a:gd name="connsiteY1509" fmla="*/ 81923 h 1626096"/>
              <a:gd name="connsiteX1510" fmla="*/ 707540 w 1550248"/>
              <a:gd name="connsiteY1510" fmla="*/ 81172 h 1626096"/>
              <a:gd name="connsiteX1511" fmla="*/ 715916 w 1550248"/>
              <a:gd name="connsiteY1511" fmla="*/ 80448 h 1626096"/>
              <a:gd name="connsiteX1512" fmla="*/ 737814 w 1550248"/>
              <a:gd name="connsiteY1512" fmla="*/ 80784 h 1626096"/>
              <a:gd name="connsiteX1513" fmla="*/ 744199 w 1550248"/>
              <a:gd name="connsiteY1513" fmla="*/ 81225 h 1626096"/>
              <a:gd name="connsiteX1514" fmla="*/ 767622 w 1550248"/>
              <a:gd name="connsiteY1514" fmla="*/ 81147 h 1626096"/>
              <a:gd name="connsiteX1515" fmla="*/ 790476 w 1550248"/>
              <a:gd name="connsiteY1515" fmla="*/ 65273 h 1626096"/>
              <a:gd name="connsiteX1516" fmla="*/ 789054 w 1550248"/>
              <a:gd name="connsiteY1516" fmla="*/ 59533 h 1626096"/>
              <a:gd name="connsiteX1517" fmla="*/ 782772 w 1550248"/>
              <a:gd name="connsiteY1517" fmla="*/ 58629 h 1626096"/>
              <a:gd name="connsiteX1518" fmla="*/ 761418 w 1550248"/>
              <a:gd name="connsiteY1518" fmla="*/ 58940 h 1626096"/>
              <a:gd name="connsiteX1519" fmla="*/ 739416 w 1550248"/>
              <a:gd name="connsiteY1519" fmla="*/ 49373 h 1626096"/>
              <a:gd name="connsiteX1520" fmla="*/ 740425 w 1550248"/>
              <a:gd name="connsiteY1520" fmla="*/ 49373 h 1626096"/>
              <a:gd name="connsiteX1521" fmla="*/ 739055 w 1550248"/>
              <a:gd name="connsiteY1521" fmla="*/ 45909 h 1626096"/>
              <a:gd name="connsiteX1522" fmla="*/ 736289 w 1550248"/>
              <a:gd name="connsiteY1522" fmla="*/ 46658 h 1626096"/>
              <a:gd name="connsiteX1523" fmla="*/ 739416 w 1550248"/>
              <a:gd name="connsiteY1523" fmla="*/ 49373 h 1626096"/>
              <a:gd name="connsiteX1524" fmla="*/ 740347 w 1550248"/>
              <a:gd name="connsiteY1524" fmla="*/ 56225 h 1626096"/>
              <a:gd name="connsiteX1525" fmla="*/ 735513 w 1550248"/>
              <a:gd name="connsiteY1525" fmla="*/ 60672 h 1626096"/>
              <a:gd name="connsiteX1526" fmla="*/ 713693 w 1550248"/>
              <a:gd name="connsiteY1526" fmla="*/ 64498 h 1626096"/>
              <a:gd name="connsiteX1527" fmla="*/ 708962 w 1550248"/>
              <a:gd name="connsiteY1527" fmla="*/ 65816 h 1626096"/>
              <a:gd name="connsiteX1528" fmla="*/ 643605 w 1550248"/>
              <a:gd name="connsiteY1528" fmla="*/ 80553 h 1626096"/>
              <a:gd name="connsiteX1529" fmla="*/ 626982 w 1550248"/>
              <a:gd name="connsiteY1529" fmla="*/ 81431 h 1626096"/>
              <a:gd name="connsiteX1530" fmla="*/ 617520 w 1550248"/>
              <a:gd name="connsiteY1530" fmla="*/ 73546 h 1626096"/>
              <a:gd name="connsiteX1531" fmla="*/ 617597 w 1550248"/>
              <a:gd name="connsiteY1531" fmla="*/ 59068 h 1626096"/>
              <a:gd name="connsiteX1532" fmla="*/ 653714 w 1550248"/>
              <a:gd name="connsiteY1532" fmla="*/ 41022 h 1626096"/>
              <a:gd name="connsiteX1533" fmla="*/ 675146 w 1550248"/>
              <a:gd name="connsiteY1533" fmla="*/ 40040 h 1626096"/>
              <a:gd name="connsiteX1534" fmla="*/ 682307 w 1550248"/>
              <a:gd name="connsiteY1534" fmla="*/ 36395 h 1626096"/>
              <a:gd name="connsiteX1535" fmla="*/ 696966 w 1550248"/>
              <a:gd name="connsiteY1535" fmla="*/ 35155 h 1626096"/>
              <a:gd name="connsiteX1536" fmla="*/ 704515 w 1550248"/>
              <a:gd name="connsiteY1536" fmla="*/ 32750 h 1626096"/>
              <a:gd name="connsiteX1537" fmla="*/ 710436 w 1550248"/>
              <a:gd name="connsiteY1537" fmla="*/ 31199 h 1626096"/>
              <a:gd name="connsiteX1538" fmla="*/ 726154 w 1550248"/>
              <a:gd name="connsiteY1538" fmla="*/ 33525 h 1626096"/>
              <a:gd name="connsiteX1539" fmla="*/ 743838 w 1550248"/>
              <a:gd name="connsiteY1539" fmla="*/ 33938 h 1626096"/>
              <a:gd name="connsiteX1540" fmla="*/ 762633 w 1550248"/>
              <a:gd name="connsiteY1540" fmla="*/ 32672 h 1626096"/>
              <a:gd name="connsiteX1541" fmla="*/ 796060 w 1550248"/>
              <a:gd name="connsiteY1541" fmla="*/ 40273 h 1626096"/>
              <a:gd name="connsiteX1542" fmla="*/ 802524 w 1550248"/>
              <a:gd name="connsiteY1542" fmla="*/ 40919 h 1626096"/>
              <a:gd name="connsiteX1543" fmla="*/ 835331 w 1550248"/>
              <a:gd name="connsiteY1543" fmla="*/ 37946 h 1626096"/>
              <a:gd name="connsiteX1544" fmla="*/ 854282 w 1550248"/>
              <a:gd name="connsiteY1544" fmla="*/ 28613 h 1626096"/>
              <a:gd name="connsiteX1545" fmla="*/ 874111 w 1550248"/>
              <a:gd name="connsiteY1545" fmla="*/ 21271 h 1626096"/>
              <a:gd name="connsiteX1546" fmla="*/ 908909 w 1550248"/>
              <a:gd name="connsiteY1546" fmla="*/ 11136 h 1626096"/>
              <a:gd name="connsiteX1547" fmla="*/ 913718 w 1550248"/>
              <a:gd name="connsiteY1547" fmla="*/ 10283 h 1626096"/>
              <a:gd name="connsiteX1548" fmla="*/ 937476 w 1550248"/>
              <a:gd name="connsiteY1548" fmla="*/ 1260 h 1626096"/>
              <a:gd name="connsiteX1549" fmla="*/ 940596 w 1550248"/>
              <a:gd name="connsiteY1549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7"/>
                  <a:pt x="176389" y="588176"/>
                  <a:pt x="176622" y="587970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8"/>
                  <a:pt x="184119" y="575171"/>
                </a:cubicBezTo>
                <a:close/>
                <a:moveTo>
                  <a:pt x="73236" y="575043"/>
                </a:moveTo>
                <a:cubicBezTo>
                  <a:pt x="73210" y="576465"/>
                  <a:pt x="73210" y="577888"/>
                  <a:pt x="73210" y="581325"/>
                </a:cubicBezTo>
                <a:cubicBezTo>
                  <a:pt x="72124" y="581946"/>
                  <a:pt x="70263" y="583446"/>
                  <a:pt x="68169" y="583963"/>
                </a:cubicBezTo>
                <a:cubicBezTo>
                  <a:pt x="67419" y="584144"/>
                  <a:pt x="66075" y="582023"/>
                  <a:pt x="65015" y="580963"/>
                </a:cubicBezTo>
                <a:cubicBezTo>
                  <a:pt x="67755" y="578999"/>
                  <a:pt x="70495" y="577007"/>
                  <a:pt x="73236" y="575043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6"/>
                  <a:pt x="144074" y="575043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1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1"/>
                </a:cubicBezTo>
                <a:close/>
                <a:moveTo>
                  <a:pt x="77812" y="563693"/>
                </a:moveTo>
                <a:cubicBezTo>
                  <a:pt x="80190" y="566900"/>
                  <a:pt x="82000" y="568268"/>
                  <a:pt x="82207" y="569847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5"/>
                  <a:pt x="73391" y="570776"/>
                </a:cubicBezTo>
                <a:cubicBezTo>
                  <a:pt x="74011" y="568632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5"/>
                  <a:pt x="134016" y="557437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3"/>
                  <a:pt x="98882" y="533393"/>
                  <a:pt x="98364" y="533909"/>
                </a:cubicBezTo>
                <a:cubicBezTo>
                  <a:pt x="97848" y="532903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5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8"/>
                  <a:pt x="191927" y="555239"/>
                  <a:pt x="193685" y="569485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5"/>
                  <a:pt x="212377" y="574992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6"/>
                  <a:pt x="219486" y="545414"/>
                </a:cubicBezTo>
                <a:cubicBezTo>
                  <a:pt x="219951" y="541097"/>
                  <a:pt x="219124" y="537995"/>
                  <a:pt x="213721" y="538410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5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8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40"/>
                </a:cubicBezTo>
                <a:cubicBezTo>
                  <a:pt x="136473" y="517933"/>
                  <a:pt x="135697" y="516795"/>
                  <a:pt x="134947" y="515633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6"/>
                </a:cubicBezTo>
                <a:cubicBezTo>
                  <a:pt x="197149" y="509273"/>
                  <a:pt x="197770" y="510281"/>
                  <a:pt x="198132" y="510177"/>
                </a:cubicBezTo>
                <a:cubicBezTo>
                  <a:pt x="199218" y="509945"/>
                  <a:pt x="200174" y="509273"/>
                  <a:pt x="201208" y="508756"/>
                </a:cubicBezTo>
                <a:cubicBezTo>
                  <a:pt x="200691" y="508239"/>
                  <a:pt x="200071" y="507230"/>
                  <a:pt x="199709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1"/>
                  <a:pt x="184818" y="509893"/>
                </a:cubicBezTo>
                <a:cubicBezTo>
                  <a:pt x="181612" y="508239"/>
                  <a:pt x="179983" y="506687"/>
                  <a:pt x="178277" y="506611"/>
                </a:cubicBezTo>
                <a:close/>
                <a:moveTo>
                  <a:pt x="211963" y="502577"/>
                </a:moveTo>
                <a:cubicBezTo>
                  <a:pt x="209895" y="504645"/>
                  <a:pt x="206224" y="506713"/>
                  <a:pt x="206224" y="508756"/>
                </a:cubicBezTo>
                <a:cubicBezTo>
                  <a:pt x="206224" y="510824"/>
                  <a:pt x="209895" y="512891"/>
                  <a:pt x="212687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5"/>
                  <a:pt x="122331" y="505032"/>
                </a:cubicBezTo>
                <a:cubicBezTo>
                  <a:pt x="122667" y="506532"/>
                  <a:pt x="118634" y="508962"/>
                  <a:pt x="116565" y="510978"/>
                </a:cubicBezTo>
                <a:cubicBezTo>
                  <a:pt x="115583" y="508470"/>
                  <a:pt x="114600" y="505964"/>
                  <a:pt x="113592" y="503403"/>
                </a:cubicBezTo>
                <a:cubicBezTo>
                  <a:pt x="114730" y="501102"/>
                  <a:pt x="115608" y="499293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4"/>
                  <a:pt x="140428" y="495493"/>
                  <a:pt x="139497" y="497329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1"/>
                  <a:pt x="136550" y="462401"/>
                </a:cubicBezTo>
                <a:cubicBezTo>
                  <a:pt x="136033" y="463358"/>
                  <a:pt x="135464" y="464339"/>
                  <a:pt x="134922" y="465347"/>
                </a:cubicBezTo>
                <a:cubicBezTo>
                  <a:pt x="134404" y="464831"/>
                  <a:pt x="133396" y="464211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5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8"/>
                  <a:pt x="168091" y="432049"/>
                  <a:pt x="173365" y="435851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7"/>
                  <a:pt x="146529" y="414081"/>
                </a:cubicBezTo>
                <a:cubicBezTo>
                  <a:pt x="147124" y="412557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7"/>
                  <a:pt x="1398927" y="362661"/>
                </a:cubicBezTo>
                <a:cubicBezTo>
                  <a:pt x="1400091" y="363359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6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5"/>
                </a:cubicBezTo>
                <a:cubicBezTo>
                  <a:pt x="235335" y="345545"/>
                  <a:pt x="236575" y="346038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3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5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3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6"/>
                  <a:pt x="1300764" y="297303"/>
                  <a:pt x="1299678" y="297071"/>
                </a:cubicBezTo>
                <a:close/>
                <a:moveTo>
                  <a:pt x="283912" y="290971"/>
                </a:moveTo>
                <a:cubicBezTo>
                  <a:pt x="280861" y="292857"/>
                  <a:pt x="279103" y="293399"/>
                  <a:pt x="279052" y="294099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8"/>
                  <a:pt x="285411" y="297044"/>
                  <a:pt x="283912" y="290971"/>
                </a:cubicBezTo>
                <a:close/>
                <a:moveTo>
                  <a:pt x="1400246" y="287894"/>
                </a:moveTo>
                <a:lnTo>
                  <a:pt x="1407873" y="296193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5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4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2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4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8"/>
                </a:cubicBezTo>
                <a:cubicBezTo>
                  <a:pt x="1383234" y="277527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1"/>
                  <a:pt x="1388637" y="255550"/>
                  <a:pt x="1391223" y="254102"/>
                </a:cubicBezTo>
                <a:close/>
                <a:moveTo>
                  <a:pt x="1323204" y="250665"/>
                </a:moveTo>
                <a:cubicBezTo>
                  <a:pt x="1321188" y="250795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1"/>
                  <a:pt x="1322971" y="254516"/>
                  <a:pt x="1325453" y="254155"/>
                </a:cubicBezTo>
                <a:cubicBezTo>
                  <a:pt x="1324419" y="252476"/>
                  <a:pt x="1323747" y="250638"/>
                  <a:pt x="1323204" y="250665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8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2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7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5"/>
                  <a:pt x="1324600" y="208110"/>
                  <a:pt x="1324083" y="208629"/>
                </a:cubicBezTo>
                <a:cubicBezTo>
                  <a:pt x="1323462" y="208886"/>
                  <a:pt x="1322506" y="209508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4"/>
                  <a:pt x="1314724" y="196373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3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3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1"/>
                  <a:pt x="1279771" y="173958"/>
                  <a:pt x="1280055" y="172925"/>
                </a:cubicBezTo>
                <a:cubicBezTo>
                  <a:pt x="1280443" y="171451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9"/>
                  <a:pt x="1307200" y="175716"/>
                </a:cubicBezTo>
                <a:cubicBezTo>
                  <a:pt x="1305571" y="176207"/>
                  <a:pt x="1302184" y="177681"/>
                  <a:pt x="1301926" y="177243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8"/>
                  <a:pt x="1236751" y="157800"/>
                  <a:pt x="1235743" y="158369"/>
                </a:cubicBezTo>
                <a:cubicBezTo>
                  <a:pt x="1235226" y="156379"/>
                  <a:pt x="1234476" y="154413"/>
                  <a:pt x="1234347" y="152398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8"/>
                </a:cubicBezTo>
                <a:cubicBezTo>
                  <a:pt x="1008159" y="145598"/>
                  <a:pt x="1006116" y="143557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9"/>
                  <a:pt x="546294" y="140816"/>
                </a:cubicBezTo>
                <a:cubicBezTo>
                  <a:pt x="546837" y="139833"/>
                  <a:pt x="547380" y="138825"/>
                  <a:pt x="547923" y="137869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5"/>
                  <a:pt x="746630" y="130811"/>
                </a:cubicBezTo>
                <a:cubicBezTo>
                  <a:pt x="747715" y="130579"/>
                  <a:pt x="748672" y="129881"/>
                  <a:pt x="749706" y="129388"/>
                </a:cubicBezTo>
                <a:cubicBezTo>
                  <a:pt x="749189" y="128871"/>
                  <a:pt x="748672" y="128381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6"/>
                </a:cubicBezTo>
                <a:cubicBezTo>
                  <a:pt x="560307" y="126002"/>
                  <a:pt x="561264" y="125304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7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4"/>
                </a:cubicBezTo>
                <a:cubicBezTo>
                  <a:pt x="566511" y="124089"/>
                  <a:pt x="571656" y="122512"/>
                  <a:pt x="574888" y="122357"/>
                </a:cubicBezTo>
                <a:cubicBezTo>
                  <a:pt x="577086" y="122253"/>
                  <a:pt x="579205" y="120650"/>
                  <a:pt x="586703" y="117367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6"/>
                  <a:pt x="1180935" y="100459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5"/>
                  <a:pt x="1019147" y="104053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3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3"/>
                </a:cubicBezTo>
                <a:cubicBezTo>
                  <a:pt x="967208" y="102992"/>
                  <a:pt x="966045" y="100433"/>
                  <a:pt x="964519" y="98546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2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5"/>
                </a:lnTo>
                <a:cubicBezTo>
                  <a:pt x="861417" y="124734"/>
                  <a:pt x="860693" y="127321"/>
                  <a:pt x="859944" y="129932"/>
                </a:cubicBezTo>
                <a:cubicBezTo>
                  <a:pt x="862736" y="130526"/>
                  <a:pt x="865683" y="131948"/>
                  <a:pt x="868294" y="131483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9"/>
                  <a:pt x="940734" y="104802"/>
                  <a:pt x="945258" y="106172"/>
                </a:cubicBezTo>
                <a:cubicBezTo>
                  <a:pt x="951153" y="107956"/>
                  <a:pt x="955884" y="113360"/>
                  <a:pt x="961313" y="116927"/>
                </a:cubicBezTo>
                <a:cubicBezTo>
                  <a:pt x="964235" y="118865"/>
                  <a:pt x="967414" y="120831"/>
                  <a:pt x="970724" y="121608"/>
                </a:cubicBezTo>
                <a:cubicBezTo>
                  <a:pt x="972999" y="122125"/>
                  <a:pt x="977885" y="120780"/>
                  <a:pt x="977937" y="119978"/>
                </a:cubicBezTo>
                <a:cubicBezTo>
                  <a:pt x="978609" y="111111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5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50"/>
                  <a:pt x="1060098" y="146840"/>
                  <a:pt x="1071602" y="145185"/>
                </a:cubicBezTo>
                <a:cubicBezTo>
                  <a:pt x="1081866" y="143712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2"/>
                </a:cubicBezTo>
                <a:cubicBezTo>
                  <a:pt x="1146033" y="196426"/>
                  <a:pt x="1146447" y="196788"/>
                  <a:pt x="1155185" y="189859"/>
                </a:cubicBezTo>
                <a:cubicBezTo>
                  <a:pt x="1160873" y="185361"/>
                  <a:pt x="1165371" y="185697"/>
                  <a:pt x="1171007" y="189342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ubicBezTo>
                  <a:pt x="1190603" y="182852"/>
                  <a:pt x="1187863" y="187842"/>
                  <a:pt x="1188483" y="191099"/>
                </a:cubicBez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6"/>
                  <a:pt x="1195515" y="218270"/>
                </a:cubicBezTo>
                <a:cubicBezTo>
                  <a:pt x="1202082" y="212791"/>
                  <a:pt x="1193784" y="209947"/>
                  <a:pt x="1193163" y="205682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5"/>
                  <a:pt x="1190733" y="195702"/>
                </a:cubicBezTo>
                <a:cubicBezTo>
                  <a:pt x="1190009" y="197175"/>
                  <a:pt x="1188897" y="198573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1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5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6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7"/>
                </a:cubicBezTo>
                <a:cubicBezTo>
                  <a:pt x="1196498" y="177449"/>
                  <a:pt x="1193887" y="176156"/>
                  <a:pt x="1192439" y="174400"/>
                </a:cubicBezTo>
                <a:cubicBezTo>
                  <a:pt x="1191250" y="172951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9"/>
                </a:cubicBezTo>
                <a:cubicBezTo>
                  <a:pt x="1195283" y="166540"/>
                  <a:pt x="1195412" y="164419"/>
                  <a:pt x="1194534" y="163799"/>
                </a:cubicBezTo>
                <a:cubicBezTo>
                  <a:pt x="1179539" y="153328"/>
                  <a:pt x="1179513" y="153381"/>
                  <a:pt x="1169042" y="132777"/>
                </a:cubicBezTo>
                <a:cubicBezTo>
                  <a:pt x="1167775" y="130268"/>
                  <a:pt x="1167077" y="127423"/>
                  <a:pt x="1165578" y="125096"/>
                </a:cubicBezTo>
                <a:cubicBezTo>
                  <a:pt x="1163199" y="121373"/>
                  <a:pt x="1154125" y="121246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5"/>
                </a:cubicBezTo>
                <a:cubicBezTo>
                  <a:pt x="1117776" y="104104"/>
                  <a:pt x="1109115" y="105604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3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50"/>
                  <a:pt x="608859" y="75512"/>
                </a:cubicBezTo>
                <a:cubicBezTo>
                  <a:pt x="611754" y="79880"/>
                  <a:pt x="620907" y="81768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6"/>
                  <a:pt x="582256" y="80784"/>
                </a:cubicBezTo>
                <a:cubicBezTo>
                  <a:pt x="583859" y="78072"/>
                  <a:pt x="585100" y="75071"/>
                  <a:pt x="587091" y="72692"/>
                </a:cubicBezTo>
                <a:cubicBezTo>
                  <a:pt x="589793" y="69488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7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7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100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5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7"/>
                  <a:pt x="1060563" y="31148"/>
                  <a:pt x="1060123" y="32544"/>
                </a:cubicBezTo>
                <a:cubicBezTo>
                  <a:pt x="1058313" y="38102"/>
                  <a:pt x="1056401" y="32336"/>
                  <a:pt x="1054487" y="32258"/>
                </a:cubicBezTo>
                <a:cubicBezTo>
                  <a:pt x="1050402" y="32078"/>
                  <a:pt x="1046137" y="32544"/>
                  <a:pt x="1042181" y="33602"/>
                </a:cubicBezTo>
                <a:cubicBezTo>
                  <a:pt x="1040449" y="34068"/>
                  <a:pt x="1039260" y="36628"/>
                  <a:pt x="1037838" y="38257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6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50"/>
                  <a:pt x="1158985" y="76803"/>
                </a:cubicBezTo>
                <a:cubicBezTo>
                  <a:pt x="1160769" y="77966"/>
                  <a:pt x="1162579" y="79104"/>
                  <a:pt x="1164389" y="80242"/>
                </a:cubicBezTo>
                <a:cubicBezTo>
                  <a:pt x="1161364" y="82155"/>
                  <a:pt x="1156632" y="86317"/>
                  <a:pt x="1155624" y="85568"/>
                </a:cubicBezTo>
                <a:cubicBezTo>
                  <a:pt x="1150428" y="81663"/>
                  <a:pt x="1144947" y="80708"/>
                  <a:pt x="1138975" y="81482"/>
                </a:cubicBezTo>
                <a:cubicBezTo>
                  <a:pt x="1137217" y="81717"/>
                  <a:pt x="1135588" y="83138"/>
                  <a:pt x="1133907" y="84017"/>
                </a:cubicBezTo>
                <a:cubicBezTo>
                  <a:pt x="1135924" y="84662"/>
                  <a:pt x="1139181" y="84740"/>
                  <a:pt x="1139777" y="86034"/>
                </a:cubicBezTo>
                <a:cubicBezTo>
                  <a:pt x="1144844" y="97304"/>
                  <a:pt x="1152237" y="98831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4"/>
                  <a:pt x="1174548" y="90712"/>
                </a:cubicBezTo>
                <a:cubicBezTo>
                  <a:pt x="1175143" y="87300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500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3"/>
                  <a:pt x="1242129" y="167212"/>
                </a:cubicBezTo>
                <a:cubicBezTo>
                  <a:pt x="1245050" y="165712"/>
                  <a:pt x="1240371" y="159094"/>
                  <a:pt x="1246938" y="160489"/>
                </a:cubicBezTo>
                <a:cubicBezTo>
                  <a:pt x="1245128" y="165453"/>
                  <a:pt x="1255055" y="168427"/>
                  <a:pt x="1248592" y="175123"/>
                </a:cubicBezTo>
                <a:cubicBezTo>
                  <a:pt x="1245723" y="178122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4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5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30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6"/>
                  <a:pt x="1297868" y="189651"/>
                </a:cubicBezTo>
                <a:cubicBezTo>
                  <a:pt x="1300815" y="194383"/>
                  <a:pt x="1302211" y="200096"/>
                  <a:pt x="1305184" y="204827"/>
                </a:cubicBezTo>
                <a:cubicBezTo>
                  <a:pt x="1311648" y="215143"/>
                  <a:pt x="1311880" y="214989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3"/>
                  <a:pt x="1296911" y="217934"/>
                  <a:pt x="1281374" y="217340"/>
                </a:cubicBezTo>
                <a:cubicBezTo>
                  <a:pt x="1274548" y="217083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7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6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3"/>
                </a:cubicBezTo>
                <a:cubicBezTo>
                  <a:pt x="1279021" y="240945"/>
                  <a:pt x="1274419" y="241849"/>
                  <a:pt x="1275505" y="236187"/>
                </a:cubicBezTo>
                <a:cubicBezTo>
                  <a:pt x="1275815" y="234534"/>
                  <a:pt x="1279409" y="233008"/>
                  <a:pt x="1281761" y="232310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7"/>
                  <a:pt x="1301125" y="241230"/>
                </a:cubicBezTo>
                <a:cubicBezTo>
                  <a:pt x="1302211" y="241798"/>
                  <a:pt x="1304253" y="241487"/>
                  <a:pt x="1305339" y="240764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3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2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5"/>
                </a:cubicBezTo>
                <a:cubicBezTo>
                  <a:pt x="1355029" y="262427"/>
                  <a:pt x="1349884" y="263566"/>
                  <a:pt x="1349574" y="265582"/>
                </a:cubicBezTo>
                <a:cubicBezTo>
                  <a:pt x="1349186" y="268039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9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5"/>
                  <a:pt x="1366611" y="253380"/>
                  <a:pt x="1369274" y="255551"/>
                </a:cubicBezTo>
                <a:cubicBezTo>
                  <a:pt x="1373074" y="258627"/>
                  <a:pt x="1371678" y="261964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7"/>
                  <a:pt x="1358674" y="279310"/>
                </a:cubicBezTo>
                <a:cubicBezTo>
                  <a:pt x="1358390" y="279517"/>
                  <a:pt x="1359140" y="281121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1"/>
                  <a:pt x="1367593" y="288565"/>
                </a:cubicBezTo>
                <a:cubicBezTo>
                  <a:pt x="1367232" y="288617"/>
                  <a:pt x="1366689" y="289807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9"/>
                  <a:pt x="1380443" y="305319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3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5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9"/>
                  <a:pt x="1400646" y="328096"/>
                  <a:pt x="1400970" y="328223"/>
                </a:cubicBezTo>
                <a:cubicBezTo>
                  <a:pt x="1404123" y="329594"/>
                  <a:pt x="1407200" y="331119"/>
                  <a:pt x="1410329" y="332594"/>
                </a:cubicBezTo>
                <a:cubicBezTo>
                  <a:pt x="1410690" y="328508"/>
                  <a:pt x="1411569" y="324372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3"/>
                </a:lnTo>
                <a:lnTo>
                  <a:pt x="1423902" y="291333"/>
                </a:lnTo>
                <a:cubicBezTo>
                  <a:pt x="1424289" y="291203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8"/>
                  <a:pt x="1431063" y="284636"/>
                  <a:pt x="1433467" y="287894"/>
                </a:cubicBezTo>
                <a:cubicBezTo>
                  <a:pt x="1434708" y="289575"/>
                  <a:pt x="1434579" y="294667"/>
                  <a:pt x="1433622" y="295133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5"/>
                  <a:pt x="1427159" y="330345"/>
                  <a:pt x="1425375" y="330680"/>
                </a:cubicBezTo>
                <a:cubicBezTo>
                  <a:pt x="1414335" y="332775"/>
                  <a:pt x="1417722" y="340893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1"/>
                  <a:pt x="1403322" y="345236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3"/>
                  <a:pt x="1427856" y="372509"/>
                  <a:pt x="1425246" y="370959"/>
                </a:cubicBezTo>
                <a:cubicBezTo>
                  <a:pt x="1422918" y="369589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2"/>
                  <a:pt x="1428658" y="391306"/>
                  <a:pt x="1430752" y="383033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1"/>
                  <a:pt x="1435018" y="380343"/>
                  <a:pt x="1435173" y="381171"/>
                </a:cubicBezTo>
                <a:cubicBezTo>
                  <a:pt x="1435561" y="383395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2"/>
                  <a:pt x="1396083" y="396372"/>
                </a:cubicBezTo>
                <a:cubicBezTo>
                  <a:pt x="1404046" y="394666"/>
                  <a:pt x="1402107" y="405267"/>
                  <a:pt x="1405494" y="405267"/>
                </a:cubicBezTo>
                <a:cubicBezTo>
                  <a:pt x="1411880" y="405267"/>
                  <a:pt x="1416688" y="410152"/>
                  <a:pt x="1421833" y="410048"/>
                </a:cubicBezTo>
                <a:cubicBezTo>
                  <a:pt x="1436517" y="409791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9"/>
                  <a:pt x="1463250" y="443528"/>
                </a:cubicBezTo>
                <a:cubicBezTo>
                  <a:pt x="1464051" y="446786"/>
                  <a:pt x="1469247" y="448984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5"/>
                  <a:pt x="1489568" y="476543"/>
                  <a:pt x="1485819" y="490943"/>
                </a:cubicBezTo>
                <a:cubicBezTo>
                  <a:pt x="1484992" y="494097"/>
                  <a:pt x="1486543" y="498078"/>
                  <a:pt x="1487577" y="501491"/>
                </a:cubicBezTo>
                <a:cubicBezTo>
                  <a:pt x="1491326" y="513565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5"/>
                  <a:pt x="1493110" y="559118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7"/>
                  <a:pt x="158887" y="572121"/>
                  <a:pt x="162816" y="570621"/>
                </a:cubicBezTo>
                <a:cubicBezTo>
                  <a:pt x="166126" y="569354"/>
                  <a:pt x="172822" y="569485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5"/>
                </a:cubicBezTo>
                <a:cubicBezTo>
                  <a:pt x="162661" y="550766"/>
                  <a:pt x="159792" y="554618"/>
                  <a:pt x="155940" y="556533"/>
                </a:cubicBezTo>
                <a:cubicBezTo>
                  <a:pt x="153768" y="557618"/>
                  <a:pt x="150071" y="556533"/>
                  <a:pt x="147537" y="555369"/>
                </a:cubicBezTo>
                <a:cubicBezTo>
                  <a:pt x="146581" y="554929"/>
                  <a:pt x="146038" y="550586"/>
                  <a:pt x="146969" y="549630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9"/>
                  <a:pt x="163230" y="542829"/>
                  <a:pt x="164419" y="538486"/>
                </a:cubicBezTo>
                <a:cubicBezTo>
                  <a:pt x="165764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3"/>
                  <a:pt x="132568" y="556790"/>
                </a:cubicBezTo>
                <a:cubicBezTo>
                  <a:pt x="125097" y="555394"/>
                  <a:pt x="122046" y="558446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4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9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5"/>
                  <a:pt x="101235" y="544640"/>
                  <a:pt x="101312" y="544640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4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7"/>
                  <a:pt x="212067" y="459817"/>
                </a:cubicBezTo>
                <a:cubicBezTo>
                  <a:pt x="209947" y="456480"/>
                  <a:pt x="208783" y="450148"/>
                  <a:pt x="210567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3" y="414832"/>
                  <a:pt x="197097" y="424139"/>
                  <a:pt x="195133" y="423054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2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7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10"/>
                </a:cubicBezTo>
                <a:cubicBezTo>
                  <a:pt x="210722" y="317314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70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4"/>
                  <a:pt x="326027" y="272639"/>
                </a:cubicBezTo>
                <a:cubicBezTo>
                  <a:pt x="336264" y="265324"/>
                  <a:pt x="346011" y="276931"/>
                  <a:pt x="356145" y="273390"/>
                </a:cubicBezTo>
                <a:cubicBezTo>
                  <a:pt x="364263" y="283188"/>
                  <a:pt x="378483" y="272667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3"/>
                  <a:pt x="455524" y="166825"/>
                  <a:pt x="471890" y="158576"/>
                </a:cubicBezTo>
                <a:cubicBezTo>
                  <a:pt x="478947" y="155034"/>
                  <a:pt x="482928" y="145574"/>
                  <a:pt x="488591" y="139031"/>
                </a:cubicBezTo>
                <a:cubicBezTo>
                  <a:pt x="492132" y="134946"/>
                  <a:pt x="495700" y="129234"/>
                  <a:pt x="502060" y="136058"/>
                </a:cubicBezTo>
                <a:cubicBezTo>
                  <a:pt x="502422" y="136473"/>
                  <a:pt x="506507" y="134817"/>
                  <a:pt x="507127" y="133396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2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2"/>
                  <a:pt x="562452" y="101932"/>
                </a:cubicBezTo>
                <a:cubicBezTo>
                  <a:pt x="562452" y="101157"/>
                  <a:pt x="566486" y="99348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2"/>
                  <a:pt x="614055" y="101338"/>
                  <a:pt x="612426" y="95082"/>
                </a:cubicBezTo>
                <a:cubicBezTo>
                  <a:pt x="627033" y="95546"/>
                  <a:pt x="641253" y="95133"/>
                  <a:pt x="654722" y="87611"/>
                </a:cubicBezTo>
                <a:cubicBezTo>
                  <a:pt x="659376" y="85000"/>
                  <a:pt x="666252" y="86292"/>
                  <a:pt x="672121" y="85983"/>
                </a:cubicBezTo>
                <a:cubicBezTo>
                  <a:pt x="677913" y="85698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40"/>
                  <a:pt x="713796" y="81896"/>
                  <a:pt x="715916" y="80448"/>
                </a:cubicBezTo>
                <a:cubicBezTo>
                  <a:pt x="723517" y="75252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5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1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5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5"/>
                </a:cubicBezTo>
                <a:cubicBezTo>
                  <a:pt x="739934" y="58655"/>
                  <a:pt x="742907" y="64755"/>
                  <a:pt x="735513" y="60672"/>
                </a:cubicBezTo>
                <a:cubicBezTo>
                  <a:pt x="727628" y="56354"/>
                  <a:pt x="720001" y="57027"/>
                  <a:pt x="713693" y="64498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5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8"/>
                  <a:pt x="617520" y="73546"/>
                </a:cubicBezTo>
                <a:cubicBezTo>
                  <a:pt x="616434" y="69488"/>
                  <a:pt x="610229" y="66049"/>
                  <a:pt x="617597" y="59068"/>
                </a:cubicBezTo>
                <a:cubicBezTo>
                  <a:pt x="628300" y="48933"/>
                  <a:pt x="640917" y="44281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1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30"/>
                  <a:pt x="739107" y="36887"/>
                  <a:pt x="743838" y="33938"/>
                </a:cubicBezTo>
                <a:cubicBezTo>
                  <a:pt x="750507" y="29803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7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042BC6D1-1371-4F72-87FD-233F8D1E29B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1274" r="41523" b="35015"/>
          <a:stretch>
            <a:fillRect/>
          </a:stretch>
        </p:blipFill>
        <p:spPr>
          <a:xfrm>
            <a:off x="3842652" y="2830564"/>
            <a:ext cx="1504474" cy="1626096"/>
          </a:xfrm>
          <a:custGeom>
            <a:avLst/>
            <a:gdLst>
              <a:gd name="connsiteX0" fmla="*/ 947054 w 1504474"/>
              <a:gd name="connsiteY0" fmla="*/ 1541092 h 1626096"/>
              <a:gd name="connsiteX1" fmla="*/ 950751 w 1504474"/>
              <a:gd name="connsiteY1" fmla="*/ 1541738 h 1626096"/>
              <a:gd name="connsiteX2" fmla="*/ 960912 w 1504474"/>
              <a:gd name="connsiteY2" fmla="*/ 1544272 h 1626096"/>
              <a:gd name="connsiteX3" fmla="*/ 964143 w 1504474"/>
              <a:gd name="connsiteY3" fmla="*/ 1550890 h 1626096"/>
              <a:gd name="connsiteX4" fmla="*/ 959929 w 1504474"/>
              <a:gd name="connsiteY4" fmla="*/ 1560352 h 1626096"/>
              <a:gd name="connsiteX5" fmla="*/ 958119 w 1504474"/>
              <a:gd name="connsiteY5" fmla="*/ 1566376 h 1626096"/>
              <a:gd name="connsiteX6" fmla="*/ 955327 w 1504474"/>
              <a:gd name="connsiteY6" fmla="*/ 1559576 h 1626096"/>
              <a:gd name="connsiteX7" fmla="*/ 953414 w 1504474"/>
              <a:gd name="connsiteY7" fmla="*/ 1553605 h 1626096"/>
              <a:gd name="connsiteX8" fmla="*/ 950751 w 1504474"/>
              <a:gd name="connsiteY8" fmla="*/ 1558465 h 1626096"/>
              <a:gd name="connsiteX9" fmla="*/ 946149 w 1504474"/>
              <a:gd name="connsiteY9" fmla="*/ 1570073 h 1626096"/>
              <a:gd name="connsiteX10" fmla="*/ 943977 w 1504474"/>
              <a:gd name="connsiteY10" fmla="*/ 1575941 h 1626096"/>
              <a:gd name="connsiteX11" fmla="*/ 941599 w 1504474"/>
              <a:gd name="connsiteY11" fmla="*/ 1570409 h 1626096"/>
              <a:gd name="connsiteX12" fmla="*/ 941599 w 1504474"/>
              <a:gd name="connsiteY12" fmla="*/ 1568160 h 1626096"/>
              <a:gd name="connsiteX13" fmla="*/ 947054 w 1504474"/>
              <a:gd name="connsiteY13" fmla="*/ 1541092 h 1626096"/>
              <a:gd name="connsiteX14" fmla="*/ 706338 w 1504474"/>
              <a:gd name="connsiteY14" fmla="*/ 1512317 h 1626096"/>
              <a:gd name="connsiteX15" fmla="*/ 712051 w 1504474"/>
              <a:gd name="connsiteY15" fmla="*/ 1513635 h 1626096"/>
              <a:gd name="connsiteX16" fmla="*/ 716601 w 1504474"/>
              <a:gd name="connsiteY16" fmla="*/ 1522710 h 1626096"/>
              <a:gd name="connsiteX17" fmla="*/ 712568 w 1504474"/>
              <a:gd name="connsiteY17" fmla="*/ 1527699 h 1626096"/>
              <a:gd name="connsiteX18" fmla="*/ 704140 w 1504474"/>
              <a:gd name="connsiteY18" fmla="*/ 1517591 h 1626096"/>
              <a:gd name="connsiteX19" fmla="*/ 706338 w 1504474"/>
              <a:gd name="connsiteY19" fmla="*/ 1512317 h 1626096"/>
              <a:gd name="connsiteX20" fmla="*/ 797390 w 1504474"/>
              <a:gd name="connsiteY20" fmla="*/ 1507483 h 1626096"/>
              <a:gd name="connsiteX21" fmla="*/ 799536 w 1504474"/>
              <a:gd name="connsiteY21" fmla="*/ 1510145 h 1626096"/>
              <a:gd name="connsiteX22" fmla="*/ 798089 w 1504474"/>
              <a:gd name="connsiteY22" fmla="*/ 1511567 h 1626096"/>
              <a:gd name="connsiteX23" fmla="*/ 795348 w 1504474"/>
              <a:gd name="connsiteY23" fmla="*/ 1509526 h 1626096"/>
              <a:gd name="connsiteX24" fmla="*/ 797390 w 1504474"/>
              <a:gd name="connsiteY24" fmla="*/ 1507483 h 1626096"/>
              <a:gd name="connsiteX25" fmla="*/ 770865 w 1504474"/>
              <a:gd name="connsiteY25" fmla="*/ 1503579 h 1626096"/>
              <a:gd name="connsiteX26" fmla="*/ 767918 w 1504474"/>
              <a:gd name="connsiteY26" fmla="*/ 1505208 h 1626096"/>
              <a:gd name="connsiteX27" fmla="*/ 769418 w 1504474"/>
              <a:gd name="connsiteY27" fmla="*/ 1506630 h 1626096"/>
              <a:gd name="connsiteX28" fmla="*/ 772494 w 1504474"/>
              <a:gd name="connsiteY28" fmla="*/ 1505208 h 1626096"/>
              <a:gd name="connsiteX29" fmla="*/ 770865 w 1504474"/>
              <a:gd name="connsiteY29" fmla="*/ 1503579 h 1626096"/>
              <a:gd name="connsiteX30" fmla="*/ 789402 w 1504474"/>
              <a:gd name="connsiteY30" fmla="*/ 1499287 h 1626096"/>
              <a:gd name="connsiteX31" fmla="*/ 795323 w 1504474"/>
              <a:gd name="connsiteY31" fmla="*/ 1507508 h 1626096"/>
              <a:gd name="connsiteX32" fmla="*/ 789041 w 1504474"/>
              <a:gd name="connsiteY32" fmla="*/ 1507482 h 1626096"/>
              <a:gd name="connsiteX33" fmla="*/ 786404 w 1504474"/>
              <a:gd name="connsiteY33" fmla="*/ 1502441 h 1626096"/>
              <a:gd name="connsiteX34" fmla="*/ 789402 w 1504474"/>
              <a:gd name="connsiteY34" fmla="*/ 1499287 h 1626096"/>
              <a:gd name="connsiteX35" fmla="*/ 1332393 w 1504474"/>
              <a:gd name="connsiteY35" fmla="*/ 1498331 h 1626096"/>
              <a:gd name="connsiteX36" fmla="*/ 1334022 w 1504474"/>
              <a:gd name="connsiteY36" fmla="*/ 1501278 h 1626096"/>
              <a:gd name="connsiteX37" fmla="*/ 1332393 w 1504474"/>
              <a:gd name="connsiteY37" fmla="*/ 1502906 h 1626096"/>
              <a:gd name="connsiteX38" fmla="*/ 1330971 w 1504474"/>
              <a:gd name="connsiteY38" fmla="*/ 1499831 h 1626096"/>
              <a:gd name="connsiteX39" fmla="*/ 1332393 w 1504474"/>
              <a:gd name="connsiteY39" fmla="*/ 1498331 h 1626096"/>
              <a:gd name="connsiteX40" fmla="*/ 761041 w 1504474"/>
              <a:gd name="connsiteY40" fmla="*/ 1493781 h 1626096"/>
              <a:gd name="connsiteX41" fmla="*/ 759620 w 1504474"/>
              <a:gd name="connsiteY41" fmla="*/ 1496857 h 1626096"/>
              <a:gd name="connsiteX42" fmla="*/ 761041 w 1504474"/>
              <a:gd name="connsiteY42" fmla="*/ 1498357 h 1626096"/>
              <a:gd name="connsiteX43" fmla="*/ 762670 w 1504474"/>
              <a:gd name="connsiteY43" fmla="*/ 1495409 h 1626096"/>
              <a:gd name="connsiteX44" fmla="*/ 761041 w 1504474"/>
              <a:gd name="connsiteY44" fmla="*/ 1493781 h 1626096"/>
              <a:gd name="connsiteX45" fmla="*/ 609183 w 1504474"/>
              <a:gd name="connsiteY45" fmla="*/ 1482819 h 1626096"/>
              <a:gd name="connsiteX46" fmla="*/ 625832 w 1504474"/>
              <a:gd name="connsiteY46" fmla="*/ 1503398 h 1626096"/>
              <a:gd name="connsiteX47" fmla="*/ 619550 w 1504474"/>
              <a:gd name="connsiteY47" fmla="*/ 1511465 h 1626096"/>
              <a:gd name="connsiteX48" fmla="*/ 612414 w 1504474"/>
              <a:gd name="connsiteY48" fmla="*/ 1506734 h 1626096"/>
              <a:gd name="connsiteX49" fmla="*/ 610422 w 1504474"/>
              <a:gd name="connsiteY49" fmla="*/ 1503088 h 1626096"/>
              <a:gd name="connsiteX50" fmla="*/ 608069 w 1504474"/>
              <a:gd name="connsiteY50" fmla="*/ 1506191 h 1626096"/>
              <a:gd name="connsiteX51" fmla="*/ 607863 w 1504474"/>
              <a:gd name="connsiteY51" fmla="*/ 1521987 h 1626096"/>
              <a:gd name="connsiteX52" fmla="*/ 605822 w 1504474"/>
              <a:gd name="connsiteY52" fmla="*/ 1525607 h 1626096"/>
              <a:gd name="connsiteX53" fmla="*/ 603495 w 1504474"/>
              <a:gd name="connsiteY53" fmla="*/ 1522349 h 1626096"/>
              <a:gd name="connsiteX54" fmla="*/ 603442 w 1504474"/>
              <a:gd name="connsiteY54" fmla="*/ 1487809 h 1626096"/>
              <a:gd name="connsiteX55" fmla="*/ 609183 w 1504474"/>
              <a:gd name="connsiteY55" fmla="*/ 1482819 h 1626096"/>
              <a:gd name="connsiteX56" fmla="*/ 692920 w 1504474"/>
              <a:gd name="connsiteY56" fmla="*/ 1474856 h 1626096"/>
              <a:gd name="connsiteX57" fmla="*/ 690386 w 1504474"/>
              <a:gd name="connsiteY57" fmla="*/ 1478941 h 1626096"/>
              <a:gd name="connsiteX58" fmla="*/ 692507 w 1504474"/>
              <a:gd name="connsiteY58" fmla="*/ 1484629 h 1626096"/>
              <a:gd name="connsiteX59" fmla="*/ 694652 w 1504474"/>
              <a:gd name="connsiteY59" fmla="*/ 1481165 h 1626096"/>
              <a:gd name="connsiteX60" fmla="*/ 692920 w 1504474"/>
              <a:gd name="connsiteY60" fmla="*/ 1474856 h 1626096"/>
              <a:gd name="connsiteX61" fmla="*/ 687930 w 1504474"/>
              <a:gd name="connsiteY61" fmla="*/ 1461775 h 1626096"/>
              <a:gd name="connsiteX62" fmla="*/ 685810 w 1504474"/>
              <a:gd name="connsiteY62" fmla="*/ 1465213 h 1626096"/>
              <a:gd name="connsiteX63" fmla="*/ 687930 w 1504474"/>
              <a:gd name="connsiteY63" fmla="*/ 1470901 h 1626096"/>
              <a:gd name="connsiteX64" fmla="*/ 690568 w 1504474"/>
              <a:gd name="connsiteY64" fmla="*/ 1466920 h 1626096"/>
              <a:gd name="connsiteX65" fmla="*/ 687930 w 1504474"/>
              <a:gd name="connsiteY65" fmla="*/ 1461775 h 1626096"/>
              <a:gd name="connsiteX66" fmla="*/ 742088 w 1504474"/>
              <a:gd name="connsiteY66" fmla="*/ 1458500 h 1626096"/>
              <a:gd name="connsiteX67" fmla="*/ 742089 w 1504474"/>
              <a:gd name="connsiteY67" fmla="*/ 1458500 h 1626096"/>
              <a:gd name="connsiteX68" fmla="*/ 741267 w 1504474"/>
              <a:gd name="connsiteY68" fmla="*/ 1462027 h 1626096"/>
              <a:gd name="connsiteX69" fmla="*/ 740618 w 1504474"/>
              <a:gd name="connsiteY69" fmla="*/ 1461568 h 1626096"/>
              <a:gd name="connsiteX70" fmla="*/ 495971 w 1504474"/>
              <a:gd name="connsiteY70" fmla="*/ 1452649 h 1626096"/>
              <a:gd name="connsiteX71" fmla="*/ 498609 w 1504474"/>
              <a:gd name="connsiteY71" fmla="*/ 1457768 h 1626096"/>
              <a:gd name="connsiteX72" fmla="*/ 495971 w 1504474"/>
              <a:gd name="connsiteY72" fmla="*/ 1461776 h 1626096"/>
              <a:gd name="connsiteX73" fmla="*/ 493851 w 1504474"/>
              <a:gd name="connsiteY73" fmla="*/ 1456088 h 1626096"/>
              <a:gd name="connsiteX74" fmla="*/ 495971 w 1504474"/>
              <a:gd name="connsiteY74" fmla="*/ 1452649 h 1626096"/>
              <a:gd name="connsiteX75" fmla="*/ 910989 w 1504474"/>
              <a:gd name="connsiteY75" fmla="*/ 1442566 h 1626096"/>
              <a:gd name="connsiteX76" fmla="*/ 911790 w 1504474"/>
              <a:gd name="connsiteY76" fmla="*/ 1446457 h 1626096"/>
              <a:gd name="connsiteX77" fmla="*/ 909619 w 1504474"/>
              <a:gd name="connsiteY77" fmla="*/ 1448073 h 1626096"/>
              <a:gd name="connsiteX78" fmla="*/ 909671 w 1504474"/>
              <a:gd name="connsiteY78" fmla="*/ 1443833 h 1626096"/>
              <a:gd name="connsiteX79" fmla="*/ 910989 w 1504474"/>
              <a:gd name="connsiteY79" fmla="*/ 1442566 h 1626096"/>
              <a:gd name="connsiteX80" fmla="*/ 505745 w 1504474"/>
              <a:gd name="connsiteY80" fmla="*/ 1439593 h 1626096"/>
              <a:gd name="connsiteX81" fmla="*/ 507372 w 1504474"/>
              <a:gd name="connsiteY81" fmla="*/ 1441222 h 1626096"/>
              <a:gd name="connsiteX82" fmla="*/ 504296 w 1504474"/>
              <a:gd name="connsiteY82" fmla="*/ 1442644 h 1626096"/>
              <a:gd name="connsiteX83" fmla="*/ 502797 w 1504474"/>
              <a:gd name="connsiteY83" fmla="*/ 1441222 h 1626096"/>
              <a:gd name="connsiteX84" fmla="*/ 505745 w 1504474"/>
              <a:gd name="connsiteY84" fmla="*/ 1439593 h 1626096"/>
              <a:gd name="connsiteX85" fmla="*/ 600884 w 1504474"/>
              <a:gd name="connsiteY85" fmla="*/ 1434551 h 1626096"/>
              <a:gd name="connsiteX86" fmla="*/ 598841 w 1504474"/>
              <a:gd name="connsiteY86" fmla="*/ 1438094 h 1626096"/>
              <a:gd name="connsiteX87" fmla="*/ 605925 w 1504474"/>
              <a:gd name="connsiteY87" fmla="*/ 1452545 h 1626096"/>
              <a:gd name="connsiteX88" fmla="*/ 610164 w 1504474"/>
              <a:gd name="connsiteY88" fmla="*/ 1452494 h 1626096"/>
              <a:gd name="connsiteX89" fmla="*/ 613422 w 1504474"/>
              <a:gd name="connsiteY89" fmla="*/ 1447763 h 1626096"/>
              <a:gd name="connsiteX90" fmla="*/ 600884 w 1504474"/>
              <a:gd name="connsiteY90" fmla="*/ 1434551 h 1626096"/>
              <a:gd name="connsiteX91" fmla="*/ 868800 w 1504474"/>
              <a:gd name="connsiteY91" fmla="*/ 1434008 h 1626096"/>
              <a:gd name="connsiteX92" fmla="*/ 864066 w 1504474"/>
              <a:gd name="connsiteY92" fmla="*/ 1437912 h 1626096"/>
              <a:gd name="connsiteX93" fmla="*/ 866341 w 1504474"/>
              <a:gd name="connsiteY93" fmla="*/ 1443212 h 1626096"/>
              <a:gd name="connsiteX94" fmla="*/ 879216 w 1504474"/>
              <a:gd name="connsiteY94" fmla="*/ 1441558 h 1626096"/>
              <a:gd name="connsiteX95" fmla="*/ 875183 w 1504474"/>
              <a:gd name="connsiteY95" fmla="*/ 1434603 h 1626096"/>
              <a:gd name="connsiteX96" fmla="*/ 868800 w 1504474"/>
              <a:gd name="connsiteY96" fmla="*/ 1434008 h 1626096"/>
              <a:gd name="connsiteX97" fmla="*/ 485423 w 1504474"/>
              <a:gd name="connsiteY97" fmla="*/ 1425452 h 1626096"/>
              <a:gd name="connsiteX98" fmla="*/ 493256 w 1504474"/>
              <a:gd name="connsiteY98" fmla="*/ 1441118 h 1626096"/>
              <a:gd name="connsiteX99" fmla="*/ 485966 w 1504474"/>
              <a:gd name="connsiteY99" fmla="*/ 1443393 h 1626096"/>
              <a:gd name="connsiteX100" fmla="*/ 477409 w 1504474"/>
              <a:gd name="connsiteY100" fmla="*/ 1435715 h 1626096"/>
              <a:gd name="connsiteX101" fmla="*/ 485423 w 1504474"/>
              <a:gd name="connsiteY101" fmla="*/ 1425452 h 1626096"/>
              <a:gd name="connsiteX102" fmla="*/ 706363 w 1504474"/>
              <a:gd name="connsiteY102" fmla="*/ 1420798 h 1626096"/>
              <a:gd name="connsiteX103" fmla="*/ 704631 w 1504474"/>
              <a:gd name="connsiteY103" fmla="*/ 1423667 h 1626096"/>
              <a:gd name="connsiteX104" fmla="*/ 710604 w 1504474"/>
              <a:gd name="connsiteY104" fmla="*/ 1425063 h 1626096"/>
              <a:gd name="connsiteX105" fmla="*/ 712878 w 1504474"/>
              <a:gd name="connsiteY105" fmla="*/ 1421573 h 1626096"/>
              <a:gd name="connsiteX106" fmla="*/ 706363 w 1504474"/>
              <a:gd name="connsiteY106" fmla="*/ 1420798 h 1626096"/>
              <a:gd name="connsiteX107" fmla="*/ 1067297 w 1504474"/>
              <a:gd name="connsiteY107" fmla="*/ 1402364 h 1626096"/>
              <a:gd name="connsiteX108" fmla="*/ 1068926 w 1504474"/>
              <a:gd name="connsiteY108" fmla="*/ 1403993 h 1626096"/>
              <a:gd name="connsiteX109" fmla="*/ 1067297 w 1504474"/>
              <a:gd name="connsiteY109" fmla="*/ 1406940 h 1626096"/>
              <a:gd name="connsiteX110" fmla="*/ 1065875 w 1504474"/>
              <a:gd name="connsiteY110" fmla="*/ 1405441 h 1626096"/>
              <a:gd name="connsiteX111" fmla="*/ 1067297 w 1504474"/>
              <a:gd name="connsiteY111" fmla="*/ 1402364 h 1626096"/>
              <a:gd name="connsiteX112" fmla="*/ 528728 w 1504474"/>
              <a:gd name="connsiteY112" fmla="*/ 1394066 h 1626096"/>
              <a:gd name="connsiteX113" fmla="*/ 530227 w 1504474"/>
              <a:gd name="connsiteY113" fmla="*/ 1395488 h 1626096"/>
              <a:gd name="connsiteX114" fmla="*/ 527151 w 1504474"/>
              <a:gd name="connsiteY114" fmla="*/ 1396910 h 1626096"/>
              <a:gd name="connsiteX115" fmla="*/ 525651 w 1504474"/>
              <a:gd name="connsiteY115" fmla="*/ 1395488 h 1626096"/>
              <a:gd name="connsiteX116" fmla="*/ 528728 w 1504474"/>
              <a:gd name="connsiteY116" fmla="*/ 1394066 h 1626096"/>
              <a:gd name="connsiteX117" fmla="*/ 515026 w 1504474"/>
              <a:gd name="connsiteY117" fmla="*/ 1394066 h 1626096"/>
              <a:gd name="connsiteX118" fmla="*/ 516525 w 1504474"/>
              <a:gd name="connsiteY118" fmla="*/ 1395488 h 1626096"/>
              <a:gd name="connsiteX119" fmla="*/ 513450 w 1504474"/>
              <a:gd name="connsiteY119" fmla="*/ 1396910 h 1626096"/>
              <a:gd name="connsiteX120" fmla="*/ 511950 w 1504474"/>
              <a:gd name="connsiteY120" fmla="*/ 1395488 h 1626096"/>
              <a:gd name="connsiteX121" fmla="*/ 515026 w 1504474"/>
              <a:gd name="connsiteY121" fmla="*/ 1394066 h 1626096"/>
              <a:gd name="connsiteX122" fmla="*/ 483072 w 1504474"/>
              <a:gd name="connsiteY122" fmla="*/ 1366739 h 1626096"/>
              <a:gd name="connsiteX123" fmla="*/ 467973 w 1504474"/>
              <a:gd name="connsiteY123" fmla="*/ 1376512 h 1626096"/>
              <a:gd name="connsiteX124" fmla="*/ 477589 w 1504474"/>
              <a:gd name="connsiteY124" fmla="*/ 1379588 h 1626096"/>
              <a:gd name="connsiteX125" fmla="*/ 482477 w 1504474"/>
              <a:gd name="connsiteY125" fmla="*/ 1384293 h 1626096"/>
              <a:gd name="connsiteX126" fmla="*/ 487284 w 1504474"/>
              <a:gd name="connsiteY126" fmla="*/ 1388171 h 1626096"/>
              <a:gd name="connsiteX127" fmla="*/ 489561 w 1504474"/>
              <a:gd name="connsiteY127" fmla="*/ 1382483 h 1626096"/>
              <a:gd name="connsiteX128" fmla="*/ 487596 w 1504474"/>
              <a:gd name="connsiteY128" fmla="*/ 1371367 h 1626096"/>
              <a:gd name="connsiteX129" fmla="*/ 483072 w 1504474"/>
              <a:gd name="connsiteY129" fmla="*/ 1366739 h 1626096"/>
              <a:gd name="connsiteX130" fmla="*/ 1110730 w 1504474"/>
              <a:gd name="connsiteY130" fmla="*/ 1361232 h 1626096"/>
              <a:gd name="connsiteX131" fmla="*/ 1110730 w 1504474"/>
              <a:gd name="connsiteY131" fmla="*/ 1363249 h 1626096"/>
              <a:gd name="connsiteX132" fmla="*/ 1108015 w 1504474"/>
              <a:gd name="connsiteY132" fmla="*/ 1365369 h 1626096"/>
              <a:gd name="connsiteX133" fmla="*/ 1107266 w 1504474"/>
              <a:gd name="connsiteY133" fmla="*/ 1362602 h 1626096"/>
              <a:gd name="connsiteX134" fmla="*/ 1110730 w 1504474"/>
              <a:gd name="connsiteY134" fmla="*/ 1361232 h 1626096"/>
              <a:gd name="connsiteX135" fmla="*/ 429039 w 1504474"/>
              <a:gd name="connsiteY135" fmla="*/ 1356967 h 1626096"/>
              <a:gd name="connsiteX136" fmla="*/ 425237 w 1504474"/>
              <a:gd name="connsiteY136" fmla="*/ 1363068 h 1626096"/>
              <a:gd name="connsiteX137" fmla="*/ 423867 w 1504474"/>
              <a:gd name="connsiteY137" fmla="*/ 1373771 h 1626096"/>
              <a:gd name="connsiteX138" fmla="*/ 421928 w 1504474"/>
              <a:gd name="connsiteY138" fmla="*/ 1378554 h 1626096"/>
              <a:gd name="connsiteX139" fmla="*/ 427979 w 1504474"/>
              <a:gd name="connsiteY139" fmla="*/ 1378683 h 1626096"/>
              <a:gd name="connsiteX140" fmla="*/ 432160 w 1504474"/>
              <a:gd name="connsiteY140" fmla="*/ 1378199 h 1626096"/>
              <a:gd name="connsiteX141" fmla="*/ 434526 w 1504474"/>
              <a:gd name="connsiteY141" fmla="*/ 1380734 h 1626096"/>
              <a:gd name="connsiteX142" fmla="*/ 434635 w 1504474"/>
              <a:gd name="connsiteY142" fmla="*/ 1384513 h 1626096"/>
              <a:gd name="connsiteX143" fmla="*/ 430821 w 1504474"/>
              <a:gd name="connsiteY143" fmla="*/ 1385198 h 1626096"/>
              <a:gd name="connsiteX144" fmla="*/ 431597 w 1504474"/>
              <a:gd name="connsiteY144" fmla="*/ 1388068 h 1626096"/>
              <a:gd name="connsiteX145" fmla="*/ 434684 w 1504474"/>
              <a:gd name="connsiteY145" fmla="*/ 1386226 h 1626096"/>
              <a:gd name="connsiteX146" fmla="*/ 434635 w 1504474"/>
              <a:gd name="connsiteY146" fmla="*/ 1384513 h 1626096"/>
              <a:gd name="connsiteX147" fmla="*/ 436717 w 1504474"/>
              <a:gd name="connsiteY147" fmla="*/ 1384139 h 1626096"/>
              <a:gd name="connsiteX148" fmla="*/ 440646 w 1504474"/>
              <a:gd name="connsiteY148" fmla="*/ 1387292 h 1626096"/>
              <a:gd name="connsiteX149" fmla="*/ 434526 w 1504474"/>
              <a:gd name="connsiteY149" fmla="*/ 1380734 h 1626096"/>
              <a:gd name="connsiteX150" fmla="*/ 434338 w 1504474"/>
              <a:gd name="connsiteY150" fmla="*/ 1374185 h 1626096"/>
              <a:gd name="connsiteX151" fmla="*/ 438656 w 1504474"/>
              <a:gd name="connsiteY151" fmla="*/ 1377287 h 1626096"/>
              <a:gd name="connsiteX152" fmla="*/ 450031 w 1504474"/>
              <a:gd name="connsiteY152" fmla="*/ 1384112 h 1626096"/>
              <a:gd name="connsiteX153" fmla="*/ 458226 w 1504474"/>
              <a:gd name="connsiteY153" fmla="*/ 1385508 h 1626096"/>
              <a:gd name="connsiteX154" fmla="*/ 459233 w 1504474"/>
              <a:gd name="connsiteY154" fmla="*/ 1374314 h 1626096"/>
              <a:gd name="connsiteX155" fmla="*/ 447238 w 1504474"/>
              <a:gd name="connsiteY155" fmla="*/ 1365576 h 1626096"/>
              <a:gd name="connsiteX156" fmla="*/ 438371 w 1504474"/>
              <a:gd name="connsiteY156" fmla="*/ 1359371 h 1626096"/>
              <a:gd name="connsiteX157" fmla="*/ 429039 w 1504474"/>
              <a:gd name="connsiteY157" fmla="*/ 1356967 h 1626096"/>
              <a:gd name="connsiteX158" fmla="*/ 665077 w 1504474"/>
              <a:gd name="connsiteY158" fmla="*/ 1356656 h 1626096"/>
              <a:gd name="connsiteX159" fmla="*/ 663655 w 1504474"/>
              <a:gd name="connsiteY159" fmla="*/ 1358156 h 1626096"/>
              <a:gd name="connsiteX160" fmla="*/ 665077 w 1504474"/>
              <a:gd name="connsiteY160" fmla="*/ 1361232 h 1626096"/>
              <a:gd name="connsiteX161" fmla="*/ 666705 w 1504474"/>
              <a:gd name="connsiteY161" fmla="*/ 1359604 h 1626096"/>
              <a:gd name="connsiteX162" fmla="*/ 665077 w 1504474"/>
              <a:gd name="connsiteY162" fmla="*/ 1356656 h 1626096"/>
              <a:gd name="connsiteX163" fmla="*/ 647858 w 1504474"/>
              <a:gd name="connsiteY163" fmla="*/ 1347504 h 1626096"/>
              <a:gd name="connsiteX164" fmla="*/ 641214 w 1504474"/>
              <a:gd name="connsiteY164" fmla="*/ 1347582 h 1626096"/>
              <a:gd name="connsiteX165" fmla="*/ 635448 w 1504474"/>
              <a:gd name="connsiteY165" fmla="*/ 1349702 h 1626096"/>
              <a:gd name="connsiteX166" fmla="*/ 639998 w 1504474"/>
              <a:gd name="connsiteY166" fmla="*/ 1354382 h 1626096"/>
              <a:gd name="connsiteX167" fmla="*/ 655201 w 1504474"/>
              <a:gd name="connsiteY167" fmla="*/ 1352804 h 1626096"/>
              <a:gd name="connsiteX168" fmla="*/ 658071 w 1504474"/>
              <a:gd name="connsiteY168" fmla="*/ 1349676 h 1626096"/>
              <a:gd name="connsiteX169" fmla="*/ 654502 w 1504474"/>
              <a:gd name="connsiteY169" fmla="*/ 1347634 h 1626096"/>
              <a:gd name="connsiteX170" fmla="*/ 647858 w 1504474"/>
              <a:gd name="connsiteY170" fmla="*/ 1347504 h 1626096"/>
              <a:gd name="connsiteX171" fmla="*/ 1100078 w 1504474"/>
              <a:gd name="connsiteY171" fmla="*/ 1334656 h 1626096"/>
              <a:gd name="connsiteX172" fmla="*/ 1097001 w 1504474"/>
              <a:gd name="connsiteY172" fmla="*/ 1336078 h 1626096"/>
              <a:gd name="connsiteX173" fmla="*/ 1098501 w 1504474"/>
              <a:gd name="connsiteY173" fmla="*/ 1337500 h 1626096"/>
              <a:gd name="connsiteX174" fmla="*/ 1101578 w 1504474"/>
              <a:gd name="connsiteY174" fmla="*/ 1336078 h 1626096"/>
              <a:gd name="connsiteX175" fmla="*/ 1100078 w 1504474"/>
              <a:gd name="connsiteY175" fmla="*/ 1334656 h 1626096"/>
              <a:gd name="connsiteX176" fmla="*/ 1192995 w 1504474"/>
              <a:gd name="connsiteY176" fmla="*/ 1315524 h 1626096"/>
              <a:gd name="connsiteX177" fmla="*/ 1192995 w 1504474"/>
              <a:gd name="connsiteY177" fmla="*/ 1317541 h 1626096"/>
              <a:gd name="connsiteX178" fmla="*/ 1190280 w 1504474"/>
              <a:gd name="connsiteY178" fmla="*/ 1319660 h 1626096"/>
              <a:gd name="connsiteX179" fmla="*/ 1189530 w 1504474"/>
              <a:gd name="connsiteY179" fmla="*/ 1316894 h 1626096"/>
              <a:gd name="connsiteX180" fmla="*/ 1192995 w 1504474"/>
              <a:gd name="connsiteY180" fmla="*/ 1315524 h 1626096"/>
              <a:gd name="connsiteX181" fmla="*/ 388142 w 1504474"/>
              <a:gd name="connsiteY181" fmla="*/ 1306208 h 1626096"/>
              <a:gd name="connsiteX182" fmla="*/ 392336 w 1504474"/>
              <a:gd name="connsiteY182" fmla="*/ 1313275 h 1626096"/>
              <a:gd name="connsiteX183" fmla="*/ 385745 w 1504474"/>
              <a:gd name="connsiteY183" fmla="*/ 1313144 h 1626096"/>
              <a:gd name="connsiteX184" fmla="*/ 384390 w 1504474"/>
              <a:gd name="connsiteY184" fmla="*/ 1308699 h 1626096"/>
              <a:gd name="connsiteX185" fmla="*/ 647131 w 1504474"/>
              <a:gd name="connsiteY185" fmla="*/ 1301894 h 1626096"/>
              <a:gd name="connsiteX186" fmla="*/ 644625 w 1504474"/>
              <a:gd name="connsiteY186" fmla="*/ 1306398 h 1626096"/>
              <a:gd name="connsiteX187" fmla="*/ 648039 w 1504474"/>
              <a:gd name="connsiteY187" fmla="*/ 1312887 h 1626096"/>
              <a:gd name="connsiteX188" fmla="*/ 658096 w 1504474"/>
              <a:gd name="connsiteY188" fmla="*/ 1303968 h 1626096"/>
              <a:gd name="connsiteX189" fmla="*/ 652331 w 1504474"/>
              <a:gd name="connsiteY189" fmla="*/ 1301926 h 1626096"/>
              <a:gd name="connsiteX190" fmla="*/ 647131 w 1504474"/>
              <a:gd name="connsiteY190" fmla="*/ 1301894 h 1626096"/>
              <a:gd name="connsiteX191" fmla="*/ 392844 w 1504474"/>
              <a:gd name="connsiteY191" fmla="*/ 1269816 h 1626096"/>
              <a:gd name="connsiteX192" fmla="*/ 381676 w 1504474"/>
              <a:gd name="connsiteY192" fmla="*/ 1269971 h 1626096"/>
              <a:gd name="connsiteX193" fmla="*/ 379504 w 1504474"/>
              <a:gd name="connsiteY193" fmla="*/ 1273358 h 1626096"/>
              <a:gd name="connsiteX194" fmla="*/ 380306 w 1504474"/>
              <a:gd name="connsiteY194" fmla="*/ 1277366 h 1626096"/>
              <a:gd name="connsiteX195" fmla="*/ 399954 w 1504474"/>
              <a:gd name="connsiteY195" fmla="*/ 1274159 h 1626096"/>
              <a:gd name="connsiteX196" fmla="*/ 399513 w 1504474"/>
              <a:gd name="connsiteY196" fmla="*/ 1269997 h 1626096"/>
              <a:gd name="connsiteX197" fmla="*/ 392844 w 1504474"/>
              <a:gd name="connsiteY197" fmla="*/ 1269816 h 1626096"/>
              <a:gd name="connsiteX198" fmla="*/ 356390 w 1504474"/>
              <a:gd name="connsiteY198" fmla="*/ 1265215 h 1626096"/>
              <a:gd name="connsiteX199" fmla="*/ 356706 w 1504474"/>
              <a:gd name="connsiteY199" fmla="*/ 1265345 h 1626096"/>
              <a:gd name="connsiteX200" fmla="*/ 363282 w 1504474"/>
              <a:gd name="connsiteY200" fmla="*/ 1274932 h 1626096"/>
              <a:gd name="connsiteX201" fmla="*/ 352020 w 1504474"/>
              <a:gd name="connsiteY201" fmla="*/ 1269812 h 1626096"/>
              <a:gd name="connsiteX202" fmla="*/ 352048 w 1504474"/>
              <a:gd name="connsiteY202" fmla="*/ 1267463 h 1626096"/>
              <a:gd name="connsiteX203" fmla="*/ 356390 w 1504474"/>
              <a:gd name="connsiteY203" fmla="*/ 1265215 h 1626096"/>
              <a:gd name="connsiteX204" fmla="*/ 289379 w 1504474"/>
              <a:gd name="connsiteY204" fmla="*/ 1215086 h 1626096"/>
              <a:gd name="connsiteX205" fmla="*/ 283769 w 1504474"/>
              <a:gd name="connsiteY205" fmla="*/ 1216817 h 1626096"/>
              <a:gd name="connsiteX206" fmla="*/ 287780 w 1504474"/>
              <a:gd name="connsiteY206" fmla="*/ 1218692 h 1626096"/>
              <a:gd name="connsiteX207" fmla="*/ 290056 w 1504474"/>
              <a:gd name="connsiteY207" fmla="*/ 1219210 h 1626096"/>
              <a:gd name="connsiteX208" fmla="*/ 288423 w 1504474"/>
              <a:gd name="connsiteY208" fmla="*/ 1220411 h 1626096"/>
              <a:gd name="connsiteX209" fmla="*/ 294914 w 1504474"/>
              <a:gd name="connsiteY209" fmla="*/ 1222705 h 1626096"/>
              <a:gd name="connsiteX210" fmla="*/ 295765 w 1504474"/>
              <a:gd name="connsiteY210" fmla="*/ 1223849 h 1626096"/>
              <a:gd name="connsiteX211" fmla="*/ 296855 w 1504474"/>
              <a:gd name="connsiteY211" fmla="*/ 1223391 h 1626096"/>
              <a:gd name="connsiteX212" fmla="*/ 294914 w 1504474"/>
              <a:gd name="connsiteY212" fmla="*/ 1222705 h 1626096"/>
              <a:gd name="connsiteX213" fmla="*/ 292772 w 1504474"/>
              <a:gd name="connsiteY213" fmla="*/ 1219827 h 1626096"/>
              <a:gd name="connsiteX214" fmla="*/ 303521 w 1504474"/>
              <a:gd name="connsiteY214" fmla="*/ 1222272 h 1626096"/>
              <a:gd name="connsiteX215" fmla="*/ 296774 w 1504474"/>
              <a:gd name="connsiteY215" fmla="*/ 1219558 h 1626096"/>
              <a:gd name="connsiteX216" fmla="*/ 292534 w 1504474"/>
              <a:gd name="connsiteY216" fmla="*/ 1219506 h 1626096"/>
              <a:gd name="connsiteX217" fmla="*/ 292772 w 1504474"/>
              <a:gd name="connsiteY217" fmla="*/ 1219827 h 1626096"/>
              <a:gd name="connsiteX218" fmla="*/ 290056 w 1504474"/>
              <a:gd name="connsiteY218" fmla="*/ 1219210 h 1626096"/>
              <a:gd name="connsiteX219" fmla="*/ 292534 w 1504474"/>
              <a:gd name="connsiteY219" fmla="*/ 1217387 h 1626096"/>
              <a:gd name="connsiteX220" fmla="*/ 289379 w 1504474"/>
              <a:gd name="connsiteY220" fmla="*/ 1215086 h 1626096"/>
              <a:gd name="connsiteX221" fmla="*/ 573583 w 1504474"/>
              <a:gd name="connsiteY221" fmla="*/ 1210510 h 1626096"/>
              <a:gd name="connsiteX222" fmla="*/ 567894 w 1504474"/>
              <a:gd name="connsiteY222" fmla="*/ 1211879 h 1626096"/>
              <a:gd name="connsiteX223" fmla="*/ 569214 w 1504474"/>
              <a:gd name="connsiteY223" fmla="*/ 1219299 h 1626096"/>
              <a:gd name="connsiteX224" fmla="*/ 575263 w 1504474"/>
              <a:gd name="connsiteY224" fmla="*/ 1222247 h 1626096"/>
              <a:gd name="connsiteX225" fmla="*/ 587310 w 1504474"/>
              <a:gd name="connsiteY225" fmla="*/ 1219454 h 1626096"/>
              <a:gd name="connsiteX226" fmla="*/ 588965 w 1504474"/>
              <a:gd name="connsiteY226" fmla="*/ 1217800 h 1626096"/>
              <a:gd name="connsiteX227" fmla="*/ 587181 w 1504474"/>
              <a:gd name="connsiteY227" fmla="*/ 1215034 h 1626096"/>
              <a:gd name="connsiteX228" fmla="*/ 573583 w 1504474"/>
              <a:gd name="connsiteY228" fmla="*/ 1210510 h 1626096"/>
              <a:gd name="connsiteX229" fmla="*/ 295300 w 1504474"/>
              <a:gd name="connsiteY229" fmla="*/ 1164051 h 1626096"/>
              <a:gd name="connsiteX230" fmla="*/ 285139 w 1504474"/>
              <a:gd name="connsiteY230" fmla="*/ 1169274 h 1626096"/>
              <a:gd name="connsiteX231" fmla="*/ 280434 w 1504474"/>
              <a:gd name="connsiteY231" fmla="*/ 1172790 h 1626096"/>
              <a:gd name="connsiteX232" fmla="*/ 285269 w 1504474"/>
              <a:gd name="connsiteY232" fmla="*/ 1182020 h 1626096"/>
              <a:gd name="connsiteX233" fmla="*/ 292715 w 1504474"/>
              <a:gd name="connsiteY233" fmla="*/ 1180262 h 1626096"/>
              <a:gd name="connsiteX234" fmla="*/ 300729 w 1504474"/>
              <a:gd name="connsiteY234" fmla="*/ 1172221 h 1626096"/>
              <a:gd name="connsiteX235" fmla="*/ 300703 w 1504474"/>
              <a:gd name="connsiteY235" fmla="*/ 1166198 h 1626096"/>
              <a:gd name="connsiteX236" fmla="*/ 295300 w 1504474"/>
              <a:gd name="connsiteY236" fmla="*/ 1164051 h 1626096"/>
              <a:gd name="connsiteX237" fmla="*/ 171412 w 1504474"/>
              <a:gd name="connsiteY237" fmla="*/ 1137320 h 1626096"/>
              <a:gd name="connsiteX238" fmla="*/ 162570 w 1504474"/>
              <a:gd name="connsiteY238" fmla="*/ 1137397 h 1626096"/>
              <a:gd name="connsiteX239" fmla="*/ 160811 w 1504474"/>
              <a:gd name="connsiteY239" fmla="*/ 1140112 h 1626096"/>
              <a:gd name="connsiteX240" fmla="*/ 169215 w 1504474"/>
              <a:gd name="connsiteY240" fmla="*/ 1146394 h 1626096"/>
              <a:gd name="connsiteX241" fmla="*/ 172834 w 1504474"/>
              <a:gd name="connsiteY241" fmla="*/ 1144765 h 1626096"/>
              <a:gd name="connsiteX242" fmla="*/ 172913 w 1504474"/>
              <a:gd name="connsiteY242" fmla="*/ 1138793 h 1626096"/>
              <a:gd name="connsiteX243" fmla="*/ 171412 w 1504474"/>
              <a:gd name="connsiteY243" fmla="*/ 1137320 h 1626096"/>
              <a:gd name="connsiteX244" fmla="*/ 1380402 w 1504474"/>
              <a:gd name="connsiteY244" fmla="*/ 1096316 h 1626096"/>
              <a:gd name="connsiteX245" fmla="*/ 1376034 w 1504474"/>
              <a:gd name="connsiteY245" fmla="*/ 1104021 h 1626096"/>
              <a:gd name="connsiteX246" fmla="*/ 1380325 w 1504474"/>
              <a:gd name="connsiteY246" fmla="*/ 1109838 h 1626096"/>
              <a:gd name="connsiteX247" fmla="*/ 1387150 w 1504474"/>
              <a:gd name="connsiteY247" fmla="*/ 1101487 h 1626096"/>
              <a:gd name="connsiteX248" fmla="*/ 1380402 w 1504474"/>
              <a:gd name="connsiteY248" fmla="*/ 1096316 h 1626096"/>
              <a:gd name="connsiteX249" fmla="*/ 112674 w 1504474"/>
              <a:gd name="connsiteY249" fmla="*/ 1083054 h 1626096"/>
              <a:gd name="connsiteX250" fmla="*/ 109727 w 1504474"/>
              <a:gd name="connsiteY250" fmla="*/ 1084683 h 1626096"/>
              <a:gd name="connsiteX251" fmla="*/ 111227 w 1504474"/>
              <a:gd name="connsiteY251" fmla="*/ 1086104 h 1626096"/>
              <a:gd name="connsiteX252" fmla="*/ 114304 w 1504474"/>
              <a:gd name="connsiteY252" fmla="*/ 1084683 h 1626096"/>
              <a:gd name="connsiteX253" fmla="*/ 112674 w 1504474"/>
              <a:gd name="connsiteY253" fmla="*/ 1083054 h 1626096"/>
              <a:gd name="connsiteX254" fmla="*/ 166909 w 1504474"/>
              <a:gd name="connsiteY254" fmla="*/ 1057071 h 1626096"/>
              <a:gd name="connsiteX255" fmla="*/ 166485 w 1504474"/>
              <a:gd name="connsiteY255" fmla="*/ 1059233 h 1626096"/>
              <a:gd name="connsiteX256" fmla="*/ 164823 w 1504474"/>
              <a:gd name="connsiteY256" fmla="*/ 1057634 h 1626096"/>
              <a:gd name="connsiteX257" fmla="*/ 166889 w 1504474"/>
              <a:gd name="connsiteY257" fmla="*/ 1057072 h 1626096"/>
              <a:gd name="connsiteX258" fmla="*/ 89148 w 1504474"/>
              <a:gd name="connsiteY258" fmla="*/ 1004693 h 1626096"/>
              <a:gd name="connsiteX259" fmla="*/ 87518 w 1504474"/>
              <a:gd name="connsiteY259" fmla="*/ 1006322 h 1626096"/>
              <a:gd name="connsiteX260" fmla="*/ 89148 w 1504474"/>
              <a:gd name="connsiteY260" fmla="*/ 1009269 h 1626096"/>
              <a:gd name="connsiteX261" fmla="*/ 90571 w 1504474"/>
              <a:gd name="connsiteY261" fmla="*/ 1007770 h 1626096"/>
              <a:gd name="connsiteX262" fmla="*/ 89148 w 1504474"/>
              <a:gd name="connsiteY262" fmla="*/ 1004693 h 1626096"/>
              <a:gd name="connsiteX263" fmla="*/ 37527 w 1504474"/>
              <a:gd name="connsiteY263" fmla="*/ 997409 h 1626096"/>
              <a:gd name="connsiteX264" fmla="*/ 36563 w 1504474"/>
              <a:gd name="connsiteY264" fmla="*/ 1001048 h 1626096"/>
              <a:gd name="connsiteX265" fmla="*/ 36535 w 1504474"/>
              <a:gd name="connsiteY265" fmla="*/ 1001147 h 1626096"/>
              <a:gd name="connsiteX266" fmla="*/ 36537 w 1504474"/>
              <a:gd name="connsiteY266" fmla="*/ 1001048 h 1626096"/>
              <a:gd name="connsiteX267" fmla="*/ 36488 w 1504474"/>
              <a:gd name="connsiteY267" fmla="*/ 1001041 h 1626096"/>
              <a:gd name="connsiteX268" fmla="*/ 36771 w 1504474"/>
              <a:gd name="connsiteY268" fmla="*/ 997790 h 1626096"/>
              <a:gd name="connsiteX269" fmla="*/ 106650 w 1504474"/>
              <a:gd name="connsiteY269" fmla="*/ 950712 h 1626096"/>
              <a:gd name="connsiteX270" fmla="*/ 105151 w 1504474"/>
              <a:gd name="connsiteY270" fmla="*/ 952134 h 1626096"/>
              <a:gd name="connsiteX271" fmla="*/ 108099 w 1504474"/>
              <a:gd name="connsiteY271" fmla="*/ 953763 h 1626096"/>
              <a:gd name="connsiteX272" fmla="*/ 109727 w 1504474"/>
              <a:gd name="connsiteY272" fmla="*/ 952134 h 1626096"/>
              <a:gd name="connsiteX273" fmla="*/ 106650 w 1504474"/>
              <a:gd name="connsiteY273" fmla="*/ 950712 h 1626096"/>
              <a:gd name="connsiteX274" fmla="*/ 104220 w 1504474"/>
              <a:gd name="connsiteY274" fmla="*/ 904306 h 1626096"/>
              <a:gd name="connsiteX275" fmla="*/ 100730 w 1504474"/>
              <a:gd name="connsiteY275" fmla="*/ 906555 h 1626096"/>
              <a:gd name="connsiteX276" fmla="*/ 102127 w 1504474"/>
              <a:gd name="connsiteY276" fmla="*/ 912527 h 1626096"/>
              <a:gd name="connsiteX277" fmla="*/ 104996 w 1504474"/>
              <a:gd name="connsiteY277" fmla="*/ 910796 h 1626096"/>
              <a:gd name="connsiteX278" fmla="*/ 104220 w 1504474"/>
              <a:gd name="connsiteY278" fmla="*/ 904306 h 1626096"/>
              <a:gd name="connsiteX279" fmla="*/ 110840 w 1504474"/>
              <a:gd name="connsiteY279" fmla="*/ 735176 h 1626096"/>
              <a:gd name="connsiteX280" fmla="*/ 105151 w 1504474"/>
              <a:gd name="connsiteY280" fmla="*/ 737296 h 1626096"/>
              <a:gd name="connsiteX281" fmla="*/ 108614 w 1504474"/>
              <a:gd name="connsiteY281" fmla="*/ 739442 h 1626096"/>
              <a:gd name="connsiteX282" fmla="*/ 114923 w 1504474"/>
              <a:gd name="connsiteY282" fmla="*/ 737709 h 1626096"/>
              <a:gd name="connsiteX283" fmla="*/ 110840 w 1504474"/>
              <a:gd name="connsiteY283" fmla="*/ 735176 h 1626096"/>
              <a:gd name="connsiteX284" fmla="*/ 29737 w 1504474"/>
              <a:gd name="connsiteY284" fmla="*/ 716743 h 1626096"/>
              <a:gd name="connsiteX285" fmla="*/ 28315 w 1504474"/>
              <a:gd name="connsiteY285" fmla="*/ 719819 h 1626096"/>
              <a:gd name="connsiteX286" fmla="*/ 29737 w 1504474"/>
              <a:gd name="connsiteY286" fmla="*/ 721319 h 1626096"/>
              <a:gd name="connsiteX287" fmla="*/ 31368 w 1504474"/>
              <a:gd name="connsiteY287" fmla="*/ 718371 h 1626096"/>
              <a:gd name="connsiteX288" fmla="*/ 29737 w 1504474"/>
              <a:gd name="connsiteY288" fmla="*/ 716743 h 1626096"/>
              <a:gd name="connsiteX289" fmla="*/ 101893 w 1504474"/>
              <a:gd name="connsiteY289" fmla="*/ 692958 h 1626096"/>
              <a:gd name="connsiteX290" fmla="*/ 100770 w 1504474"/>
              <a:gd name="connsiteY290" fmla="*/ 698282 h 1626096"/>
              <a:gd name="connsiteX291" fmla="*/ 100523 w 1504474"/>
              <a:gd name="connsiteY291" fmla="*/ 698465 h 1626096"/>
              <a:gd name="connsiteX292" fmla="*/ 100575 w 1504474"/>
              <a:gd name="connsiteY292" fmla="*/ 694225 h 1626096"/>
              <a:gd name="connsiteX293" fmla="*/ 101893 w 1504474"/>
              <a:gd name="connsiteY293" fmla="*/ 692958 h 1626096"/>
              <a:gd name="connsiteX294" fmla="*/ 138346 w 1504474"/>
              <a:gd name="connsiteY294" fmla="*/ 575171 h 1626096"/>
              <a:gd name="connsiteX295" fmla="*/ 128032 w 1504474"/>
              <a:gd name="connsiteY295" fmla="*/ 584117 h 1626096"/>
              <a:gd name="connsiteX296" fmla="*/ 128058 w 1504474"/>
              <a:gd name="connsiteY296" fmla="*/ 586185 h 1626096"/>
              <a:gd name="connsiteX297" fmla="*/ 130848 w 1504474"/>
              <a:gd name="connsiteY297" fmla="*/ 587970 h 1626096"/>
              <a:gd name="connsiteX298" fmla="*/ 141809 w 1504474"/>
              <a:gd name="connsiteY298" fmla="*/ 577369 h 1626096"/>
              <a:gd name="connsiteX299" fmla="*/ 138346 w 1504474"/>
              <a:gd name="connsiteY299" fmla="*/ 575171 h 1626096"/>
              <a:gd name="connsiteX300" fmla="*/ 139459 w 1504474"/>
              <a:gd name="connsiteY300" fmla="*/ 524785 h 1626096"/>
              <a:gd name="connsiteX301" fmla="*/ 137287 w 1504474"/>
              <a:gd name="connsiteY301" fmla="*/ 528249 h 1626096"/>
              <a:gd name="connsiteX302" fmla="*/ 147911 w 1504474"/>
              <a:gd name="connsiteY302" fmla="*/ 569485 h 1626096"/>
              <a:gd name="connsiteX303" fmla="*/ 154090 w 1504474"/>
              <a:gd name="connsiteY303" fmla="*/ 574085 h 1626096"/>
              <a:gd name="connsiteX304" fmla="*/ 166603 w 1504474"/>
              <a:gd name="connsiteY304" fmla="*/ 574992 h 1626096"/>
              <a:gd name="connsiteX305" fmla="*/ 169061 w 1504474"/>
              <a:gd name="connsiteY305" fmla="*/ 571604 h 1626096"/>
              <a:gd name="connsiteX306" fmla="*/ 171309 w 1504474"/>
              <a:gd name="connsiteY306" fmla="*/ 561212 h 1626096"/>
              <a:gd name="connsiteX307" fmla="*/ 173662 w 1504474"/>
              <a:gd name="connsiteY307" fmla="*/ 547664 h 1626096"/>
              <a:gd name="connsiteX308" fmla="*/ 173713 w 1504474"/>
              <a:gd name="connsiteY308" fmla="*/ 545414 h 1626096"/>
              <a:gd name="connsiteX309" fmla="*/ 167947 w 1504474"/>
              <a:gd name="connsiteY309" fmla="*/ 538410 h 1626096"/>
              <a:gd name="connsiteX310" fmla="*/ 142664 w 1504474"/>
              <a:gd name="connsiteY310" fmla="*/ 527964 h 1626096"/>
              <a:gd name="connsiteX311" fmla="*/ 139459 w 1504474"/>
              <a:gd name="connsiteY311" fmla="*/ 524785 h 1626096"/>
              <a:gd name="connsiteX312" fmla="*/ 89175 w 1504474"/>
              <a:gd name="connsiteY312" fmla="*/ 515633 h 1626096"/>
              <a:gd name="connsiteX313" fmla="*/ 87055 w 1504474"/>
              <a:gd name="connsiteY313" fmla="*/ 521321 h 1626096"/>
              <a:gd name="connsiteX314" fmla="*/ 89175 w 1504474"/>
              <a:gd name="connsiteY314" fmla="*/ 524758 h 1626096"/>
              <a:gd name="connsiteX315" fmla="*/ 91811 w 1504474"/>
              <a:gd name="connsiteY315" fmla="*/ 519640 h 1626096"/>
              <a:gd name="connsiteX316" fmla="*/ 89175 w 1504474"/>
              <a:gd name="connsiteY316" fmla="*/ 515633 h 1626096"/>
              <a:gd name="connsiteX317" fmla="*/ 153936 w 1504474"/>
              <a:gd name="connsiteY317" fmla="*/ 507333 h 1626096"/>
              <a:gd name="connsiteX318" fmla="*/ 150860 w 1504474"/>
              <a:gd name="connsiteY318" fmla="*/ 508756 h 1626096"/>
              <a:gd name="connsiteX319" fmla="*/ 152359 w 1504474"/>
              <a:gd name="connsiteY319" fmla="*/ 510177 h 1626096"/>
              <a:gd name="connsiteX320" fmla="*/ 155435 w 1504474"/>
              <a:gd name="connsiteY320" fmla="*/ 508756 h 1626096"/>
              <a:gd name="connsiteX321" fmla="*/ 153936 w 1504474"/>
              <a:gd name="connsiteY321" fmla="*/ 507333 h 1626096"/>
              <a:gd name="connsiteX322" fmla="*/ 132504 w 1504474"/>
              <a:gd name="connsiteY322" fmla="*/ 506611 h 1626096"/>
              <a:gd name="connsiteX323" fmla="*/ 128134 w 1504474"/>
              <a:gd name="connsiteY323" fmla="*/ 514391 h 1626096"/>
              <a:gd name="connsiteX324" fmla="*/ 130228 w 1504474"/>
              <a:gd name="connsiteY324" fmla="*/ 520130 h 1626096"/>
              <a:gd name="connsiteX325" fmla="*/ 139045 w 1504474"/>
              <a:gd name="connsiteY325" fmla="*/ 509893 h 1626096"/>
              <a:gd name="connsiteX326" fmla="*/ 132504 w 1504474"/>
              <a:gd name="connsiteY326" fmla="*/ 506611 h 1626096"/>
              <a:gd name="connsiteX327" fmla="*/ 166190 w 1504474"/>
              <a:gd name="connsiteY327" fmla="*/ 502577 h 1626096"/>
              <a:gd name="connsiteX328" fmla="*/ 160451 w 1504474"/>
              <a:gd name="connsiteY328" fmla="*/ 508756 h 1626096"/>
              <a:gd name="connsiteX329" fmla="*/ 166912 w 1504474"/>
              <a:gd name="connsiteY329" fmla="*/ 515684 h 1626096"/>
              <a:gd name="connsiteX330" fmla="*/ 168982 w 1504474"/>
              <a:gd name="connsiteY330" fmla="*/ 510978 h 1626096"/>
              <a:gd name="connsiteX331" fmla="*/ 166190 w 1504474"/>
              <a:gd name="connsiteY331" fmla="*/ 502577 h 1626096"/>
              <a:gd name="connsiteX332" fmla="*/ 177384 w 1504474"/>
              <a:gd name="connsiteY332" fmla="*/ 433342 h 1626096"/>
              <a:gd name="connsiteX333" fmla="*/ 175238 w 1504474"/>
              <a:gd name="connsiteY333" fmla="*/ 436961 h 1626096"/>
              <a:gd name="connsiteX334" fmla="*/ 179401 w 1504474"/>
              <a:gd name="connsiteY334" fmla="*/ 446372 h 1626096"/>
              <a:gd name="connsiteX335" fmla="*/ 182710 w 1504474"/>
              <a:gd name="connsiteY335" fmla="*/ 438125 h 1626096"/>
              <a:gd name="connsiteX336" fmla="*/ 177384 w 1504474"/>
              <a:gd name="connsiteY336" fmla="*/ 433342 h 1626096"/>
              <a:gd name="connsiteX337" fmla="*/ 1360573 w 1504474"/>
              <a:gd name="connsiteY337" fmla="*/ 356378 h 1626096"/>
              <a:gd name="connsiteX338" fmla="*/ 1353153 w 1504474"/>
              <a:gd name="connsiteY338" fmla="*/ 362661 h 1626096"/>
              <a:gd name="connsiteX339" fmla="*/ 1356644 w 1504474"/>
              <a:gd name="connsiteY339" fmla="*/ 364625 h 1626096"/>
              <a:gd name="connsiteX340" fmla="*/ 1362849 w 1504474"/>
              <a:gd name="connsiteY340" fmla="*/ 361859 h 1626096"/>
              <a:gd name="connsiteX341" fmla="*/ 1360573 w 1504474"/>
              <a:gd name="connsiteY341" fmla="*/ 356378 h 1626096"/>
              <a:gd name="connsiteX342" fmla="*/ 1365876 w 1504474"/>
              <a:gd name="connsiteY342" fmla="*/ 349943 h 1626096"/>
              <a:gd name="connsiteX343" fmla="*/ 1366674 w 1504474"/>
              <a:gd name="connsiteY343" fmla="*/ 351052 h 1626096"/>
              <a:gd name="connsiteX344" fmla="*/ 1363566 w 1504474"/>
              <a:gd name="connsiteY344" fmla="*/ 351052 h 1626096"/>
              <a:gd name="connsiteX345" fmla="*/ 1363554 w 1504474"/>
              <a:gd name="connsiteY345" fmla="*/ 351037 h 1626096"/>
              <a:gd name="connsiteX346" fmla="*/ 194319 w 1504474"/>
              <a:gd name="connsiteY346" fmla="*/ 337376 h 1626096"/>
              <a:gd name="connsiteX347" fmla="*/ 188268 w 1504474"/>
              <a:gd name="connsiteY347" fmla="*/ 345055 h 1626096"/>
              <a:gd name="connsiteX348" fmla="*/ 193878 w 1504474"/>
              <a:gd name="connsiteY348" fmla="*/ 347174 h 1626096"/>
              <a:gd name="connsiteX349" fmla="*/ 196412 w 1504474"/>
              <a:gd name="connsiteY349" fmla="*/ 340814 h 1626096"/>
              <a:gd name="connsiteX350" fmla="*/ 194319 w 1504474"/>
              <a:gd name="connsiteY350" fmla="*/ 337376 h 1626096"/>
              <a:gd name="connsiteX351" fmla="*/ 1352706 w 1504474"/>
              <a:gd name="connsiteY351" fmla="*/ 332175 h 1626096"/>
              <a:gd name="connsiteX352" fmla="*/ 1352895 w 1504474"/>
              <a:gd name="connsiteY352" fmla="*/ 332567 h 1626096"/>
              <a:gd name="connsiteX353" fmla="*/ 1352968 w 1504474"/>
              <a:gd name="connsiteY353" fmla="*/ 333614 h 1626096"/>
              <a:gd name="connsiteX354" fmla="*/ 1352964 w 1504474"/>
              <a:gd name="connsiteY354" fmla="*/ 333630 h 1626096"/>
              <a:gd name="connsiteX355" fmla="*/ 1253904 w 1504474"/>
              <a:gd name="connsiteY355" fmla="*/ 297071 h 1626096"/>
              <a:gd name="connsiteX356" fmla="*/ 1252404 w 1504474"/>
              <a:gd name="connsiteY356" fmla="*/ 298493 h 1626096"/>
              <a:gd name="connsiteX357" fmla="*/ 1255351 w 1504474"/>
              <a:gd name="connsiteY357" fmla="*/ 300123 h 1626096"/>
              <a:gd name="connsiteX358" fmla="*/ 1256980 w 1504474"/>
              <a:gd name="connsiteY358" fmla="*/ 298493 h 1626096"/>
              <a:gd name="connsiteX359" fmla="*/ 1253904 w 1504474"/>
              <a:gd name="connsiteY359" fmla="*/ 297071 h 1626096"/>
              <a:gd name="connsiteX360" fmla="*/ 238138 w 1504474"/>
              <a:gd name="connsiteY360" fmla="*/ 290971 h 1626096"/>
              <a:gd name="connsiteX361" fmla="*/ 233278 w 1504474"/>
              <a:gd name="connsiteY361" fmla="*/ 294099 h 1626096"/>
              <a:gd name="connsiteX362" fmla="*/ 237777 w 1504474"/>
              <a:gd name="connsiteY362" fmla="*/ 307541 h 1626096"/>
              <a:gd name="connsiteX363" fmla="*/ 242302 w 1504474"/>
              <a:gd name="connsiteY363" fmla="*/ 307490 h 1626096"/>
              <a:gd name="connsiteX364" fmla="*/ 238138 w 1504474"/>
              <a:gd name="connsiteY364" fmla="*/ 290971 h 1626096"/>
              <a:gd name="connsiteX365" fmla="*/ 1354472 w 1504474"/>
              <a:gd name="connsiteY365" fmla="*/ 287894 h 1626096"/>
              <a:gd name="connsiteX366" fmla="*/ 1362100 w 1504474"/>
              <a:gd name="connsiteY366" fmla="*/ 296193 h 1626096"/>
              <a:gd name="connsiteX367" fmla="*/ 1362099 w 1504474"/>
              <a:gd name="connsiteY367" fmla="*/ 296193 h 1626096"/>
              <a:gd name="connsiteX368" fmla="*/ 1362092 w 1504474"/>
              <a:gd name="connsiteY368" fmla="*/ 296225 h 1626096"/>
              <a:gd name="connsiteX369" fmla="*/ 1339270 w 1504474"/>
              <a:gd name="connsiteY369" fmla="*/ 300794 h 1626096"/>
              <a:gd name="connsiteX370" fmla="*/ 1354472 w 1504474"/>
              <a:gd name="connsiteY370" fmla="*/ 287894 h 1626096"/>
              <a:gd name="connsiteX371" fmla="*/ 1348525 w 1504474"/>
              <a:gd name="connsiteY371" fmla="*/ 277603 h 1626096"/>
              <a:gd name="connsiteX372" fmla="*/ 1352585 w 1504474"/>
              <a:gd name="connsiteY372" fmla="*/ 279827 h 1626096"/>
              <a:gd name="connsiteX373" fmla="*/ 1345940 w 1504474"/>
              <a:gd name="connsiteY373" fmla="*/ 282387 h 1626096"/>
              <a:gd name="connsiteX374" fmla="*/ 1343846 w 1504474"/>
              <a:gd name="connsiteY374" fmla="*/ 280370 h 1626096"/>
              <a:gd name="connsiteX375" fmla="*/ 1348525 w 1504474"/>
              <a:gd name="connsiteY375" fmla="*/ 277603 h 1626096"/>
              <a:gd name="connsiteX376" fmla="*/ 1236272 w 1504474"/>
              <a:gd name="connsiteY376" fmla="*/ 273441 h 1626096"/>
              <a:gd name="connsiteX377" fmla="*/ 1234203 w 1504474"/>
              <a:gd name="connsiteY377" fmla="*/ 275742 h 1626096"/>
              <a:gd name="connsiteX378" fmla="*/ 1240434 w 1504474"/>
              <a:gd name="connsiteY378" fmla="*/ 286187 h 1626096"/>
              <a:gd name="connsiteX379" fmla="*/ 1246200 w 1504474"/>
              <a:gd name="connsiteY379" fmla="*/ 286343 h 1626096"/>
              <a:gd name="connsiteX380" fmla="*/ 1247751 w 1504474"/>
              <a:gd name="connsiteY380" fmla="*/ 284868 h 1626096"/>
              <a:gd name="connsiteX381" fmla="*/ 1236272 w 1504474"/>
              <a:gd name="connsiteY381" fmla="*/ 273441 h 1626096"/>
              <a:gd name="connsiteX382" fmla="*/ 1363908 w 1504474"/>
              <a:gd name="connsiteY382" fmla="*/ 272665 h 1626096"/>
              <a:gd name="connsiteX383" fmla="*/ 1366519 w 1504474"/>
              <a:gd name="connsiteY383" fmla="*/ 278974 h 1626096"/>
              <a:gd name="connsiteX384" fmla="*/ 1364477 w 1504474"/>
              <a:gd name="connsiteY384" fmla="*/ 282411 h 1626096"/>
              <a:gd name="connsiteX385" fmla="*/ 1358349 w 1504474"/>
              <a:gd name="connsiteY385" fmla="*/ 274812 h 1626096"/>
              <a:gd name="connsiteX386" fmla="*/ 1363908 w 1504474"/>
              <a:gd name="connsiteY386" fmla="*/ 272665 h 1626096"/>
              <a:gd name="connsiteX387" fmla="*/ 1226526 w 1504474"/>
              <a:gd name="connsiteY387" fmla="*/ 264935 h 1626096"/>
              <a:gd name="connsiteX388" fmla="*/ 1225129 w 1504474"/>
              <a:gd name="connsiteY388" fmla="*/ 270908 h 1626096"/>
              <a:gd name="connsiteX389" fmla="*/ 1228620 w 1504474"/>
              <a:gd name="connsiteY389" fmla="*/ 273184 h 1626096"/>
              <a:gd name="connsiteX390" fmla="*/ 1229395 w 1504474"/>
              <a:gd name="connsiteY390" fmla="*/ 266667 h 1626096"/>
              <a:gd name="connsiteX391" fmla="*/ 1226526 w 1504474"/>
              <a:gd name="connsiteY391" fmla="*/ 264935 h 1626096"/>
              <a:gd name="connsiteX392" fmla="*/ 1345449 w 1504474"/>
              <a:gd name="connsiteY392" fmla="*/ 254102 h 1626096"/>
              <a:gd name="connsiteX393" fmla="*/ 1348189 w 1504474"/>
              <a:gd name="connsiteY393" fmla="*/ 259739 h 1626096"/>
              <a:gd name="connsiteX394" fmla="*/ 1338391 w 1504474"/>
              <a:gd name="connsiteY394" fmla="*/ 276208 h 1626096"/>
              <a:gd name="connsiteX395" fmla="*/ 1332367 w 1504474"/>
              <a:gd name="connsiteY395" fmla="*/ 277940 h 1626096"/>
              <a:gd name="connsiteX396" fmla="*/ 1332703 w 1504474"/>
              <a:gd name="connsiteY396" fmla="*/ 273131 h 1626096"/>
              <a:gd name="connsiteX397" fmla="*/ 1339374 w 1504474"/>
              <a:gd name="connsiteY397" fmla="*/ 257645 h 1626096"/>
              <a:gd name="connsiteX398" fmla="*/ 1345449 w 1504474"/>
              <a:gd name="connsiteY398" fmla="*/ 254102 h 1626096"/>
              <a:gd name="connsiteX399" fmla="*/ 1277430 w 1504474"/>
              <a:gd name="connsiteY399" fmla="*/ 250665 h 1626096"/>
              <a:gd name="connsiteX400" fmla="*/ 1271458 w 1504474"/>
              <a:gd name="connsiteY400" fmla="*/ 252061 h 1626096"/>
              <a:gd name="connsiteX401" fmla="*/ 1273190 w 1504474"/>
              <a:gd name="connsiteY401" fmla="*/ 254930 h 1626096"/>
              <a:gd name="connsiteX402" fmla="*/ 1279679 w 1504474"/>
              <a:gd name="connsiteY402" fmla="*/ 254155 h 1626096"/>
              <a:gd name="connsiteX403" fmla="*/ 1277430 w 1504474"/>
              <a:gd name="connsiteY403" fmla="*/ 250665 h 1626096"/>
              <a:gd name="connsiteX404" fmla="*/ 1283040 w 1504474"/>
              <a:gd name="connsiteY404" fmla="*/ 218581 h 1626096"/>
              <a:gd name="connsiteX405" fmla="*/ 1286918 w 1504474"/>
              <a:gd name="connsiteY405" fmla="*/ 218943 h 1626096"/>
              <a:gd name="connsiteX406" fmla="*/ 1284410 w 1504474"/>
              <a:gd name="connsiteY406" fmla="*/ 232205 h 1626096"/>
              <a:gd name="connsiteX407" fmla="*/ 1279834 w 1504474"/>
              <a:gd name="connsiteY407" fmla="*/ 227656 h 1626096"/>
              <a:gd name="connsiteX408" fmla="*/ 1283040 w 1504474"/>
              <a:gd name="connsiteY408" fmla="*/ 218581 h 1626096"/>
              <a:gd name="connsiteX409" fmla="*/ 1175750 w 1504474"/>
              <a:gd name="connsiteY409" fmla="*/ 204905 h 1626096"/>
              <a:gd name="connsiteX410" fmla="*/ 1171846 w 1504474"/>
              <a:gd name="connsiteY410" fmla="*/ 205628 h 1626096"/>
              <a:gd name="connsiteX411" fmla="*/ 1170321 w 1504474"/>
              <a:gd name="connsiteY411" fmla="*/ 216047 h 1626096"/>
              <a:gd name="connsiteX412" fmla="*/ 1172622 w 1504474"/>
              <a:gd name="connsiteY412" fmla="*/ 217625 h 1626096"/>
              <a:gd name="connsiteX413" fmla="*/ 1179111 w 1504474"/>
              <a:gd name="connsiteY413" fmla="*/ 206973 h 1626096"/>
              <a:gd name="connsiteX414" fmla="*/ 1175750 w 1504474"/>
              <a:gd name="connsiteY414" fmla="*/ 204905 h 1626096"/>
              <a:gd name="connsiteX415" fmla="*/ 1268950 w 1504474"/>
              <a:gd name="connsiteY415" fmla="*/ 196373 h 1626096"/>
              <a:gd name="connsiteX416" fmla="*/ 1279860 w 1504474"/>
              <a:gd name="connsiteY416" fmla="*/ 207076 h 1626096"/>
              <a:gd name="connsiteX417" fmla="*/ 1278309 w 1504474"/>
              <a:gd name="connsiteY417" fmla="*/ 208629 h 1626096"/>
              <a:gd name="connsiteX418" fmla="*/ 1276473 w 1504474"/>
              <a:gd name="connsiteY418" fmla="*/ 209300 h 1626096"/>
              <a:gd name="connsiteX419" fmla="*/ 1266184 w 1504474"/>
              <a:gd name="connsiteY419" fmla="*/ 200303 h 1626096"/>
              <a:gd name="connsiteX420" fmla="*/ 1266210 w 1504474"/>
              <a:gd name="connsiteY420" fmla="*/ 198234 h 1626096"/>
              <a:gd name="connsiteX421" fmla="*/ 1268950 w 1504474"/>
              <a:gd name="connsiteY421" fmla="*/ 196373 h 1626096"/>
              <a:gd name="connsiteX422" fmla="*/ 509648 w 1504474"/>
              <a:gd name="connsiteY422" fmla="*/ 172796 h 1626096"/>
              <a:gd name="connsiteX423" fmla="*/ 508227 w 1504474"/>
              <a:gd name="connsiteY423" fmla="*/ 175872 h 1626096"/>
              <a:gd name="connsiteX424" fmla="*/ 509648 w 1504474"/>
              <a:gd name="connsiteY424" fmla="*/ 177373 h 1626096"/>
              <a:gd name="connsiteX425" fmla="*/ 511276 w 1504474"/>
              <a:gd name="connsiteY425" fmla="*/ 174424 h 1626096"/>
              <a:gd name="connsiteX426" fmla="*/ 509648 w 1504474"/>
              <a:gd name="connsiteY426" fmla="*/ 172796 h 1626096"/>
              <a:gd name="connsiteX427" fmla="*/ 1237125 w 1504474"/>
              <a:gd name="connsiteY427" fmla="*/ 168968 h 1626096"/>
              <a:gd name="connsiteX428" fmla="*/ 1239633 w 1504474"/>
              <a:gd name="connsiteY428" fmla="*/ 174967 h 1626096"/>
              <a:gd name="connsiteX429" fmla="*/ 1235677 w 1504474"/>
              <a:gd name="connsiteY429" fmla="*/ 176647 h 1626096"/>
              <a:gd name="connsiteX430" fmla="*/ 1234281 w 1504474"/>
              <a:gd name="connsiteY430" fmla="*/ 172925 h 1626096"/>
              <a:gd name="connsiteX431" fmla="*/ 1237125 w 1504474"/>
              <a:gd name="connsiteY431" fmla="*/ 168968 h 1626096"/>
              <a:gd name="connsiteX432" fmla="*/ 1249198 w 1504474"/>
              <a:gd name="connsiteY432" fmla="*/ 160075 h 1626096"/>
              <a:gd name="connsiteX433" fmla="*/ 1261426 w 1504474"/>
              <a:gd name="connsiteY433" fmla="*/ 175716 h 1626096"/>
              <a:gd name="connsiteX434" fmla="*/ 1256152 w 1504474"/>
              <a:gd name="connsiteY434" fmla="*/ 177243 h 1626096"/>
              <a:gd name="connsiteX435" fmla="*/ 1247905 w 1504474"/>
              <a:gd name="connsiteY435" fmla="*/ 161626 h 1626096"/>
              <a:gd name="connsiteX436" fmla="*/ 1249198 w 1504474"/>
              <a:gd name="connsiteY436" fmla="*/ 160075 h 1626096"/>
              <a:gd name="connsiteX437" fmla="*/ 1192063 w 1504474"/>
              <a:gd name="connsiteY437" fmla="*/ 150122 h 1626096"/>
              <a:gd name="connsiteX438" fmla="*/ 1192839 w 1504474"/>
              <a:gd name="connsiteY438" fmla="*/ 156637 h 1626096"/>
              <a:gd name="connsiteX439" fmla="*/ 1189969 w 1504474"/>
              <a:gd name="connsiteY439" fmla="*/ 158369 h 1626096"/>
              <a:gd name="connsiteX440" fmla="*/ 1188573 w 1504474"/>
              <a:gd name="connsiteY440" fmla="*/ 152398 h 1626096"/>
              <a:gd name="connsiteX441" fmla="*/ 1192063 w 1504474"/>
              <a:gd name="connsiteY441" fmla="*/ 150122 h 1626096"/>
              <a:gd name="connsiteX442" fmla="*/ 929397 w 1504474"/>
              <a:gd name="connsiteY442" fmla="*/ 141669 h 1626096"/>
              <a:gd name="connsiteX443" fmla="*/ 927897 w 1504474"/>
              <a:gd name="connsiteY443" fmla="*/ 143090 h 1626096"/>
              <a:gd name="connsiteX444" fmla="*/ 930844 w 1504474"/>
              <a:gd name="connsiteY444" fmla="*/ 144719 h 1626096"/>
              <a:gd name="connsiteX445" fmla="*/ 932473 w 1504474"/>
              <a:gd name="connsiteY445" fmla="*/ 143090 h 1626096"/>
              <a:gd name="connsiteX446" fmla="*/ 929397 w 1504474"/>
              <a:gd name="connsiteY446" fmla="*/ 141669 h 1626096"/>
              <a:gd name="connsiteX447" fmla="*/ 958275 w 1504474"/>
              <a:gd name="connsiteY447" fmla="*/ 141487 h 1626096"/>
              <a:gd name="connsiteX448" fmla="*/ 950751 w 1504474"/>
              <a:gd name="connsiteY448" fmla="*/ 152268 h 1626096"/>
              <a:gd name="connsiteX449" fmla="*/ 955482 w 1504474"/>
              <a:gd name="connsiteY449" fmla="*/ 155371 h 1626096"/>
              <a:gd name="connsiteX450" fmla="*/ 964453 w 1504474"/>
              <a:gd name="connsiteY450" fmla="*/ 147668 h 1626096"/>
              <a:gd name="connsiteX451" fmla="*/ 958275 w 1504474"/>
              <a:gd name="connsiteY451" fmla="*/ 141487 h 1626096"/>
              <a:gd name="connsiteX452" fmla="*/ 500522 w 1504474"/>
              <a:gd name="connsiteY452" fmla="*/ 136239 h 1626096"/>
              <a:gd name="connsiteX453" fmla="*/ 499100 w 1504474"/>
              <a:gd name="connsiteY453" fmla="*/ 139316 h 1626096"/>
              <a:gd name="connsiteX454" fmla="*/ 500522 w 1504474"/>
              <a:gd name="connsiteY454" fmla="*/ 140816 h 1626096"/>
              <a:gd name="connsiteX455" fmla="*/ 502149 w 1504474"/>
              <a:gd name="connsiteY455" fmla="*/ 137869 h 1626096"/>
              <a:gd name="connsiteX456" fmla="*/ 500522 w 1504474"/>
              <a:gd name="connsiteY456" fmla="*/ 136239 h 1626096"/>
              <a:gd name="connsiteX457" fmla="*/ 702305 w 1504474"/>
              <a:gd name="connsiteY457" fmla="*/ 127759 h 1626096"/>
              <a:gd name="connsiteX458" fmla="*/ 699357 w 1504474"/>
              <a:gd name="connsiteY458" fmla="*/ 129388 h 1626096"/>
              <a:gd name="connsiteX459" fmla="*/ 700857 w 1504474"/>
              <a:gd name="connsiteY459" fmla="*/ 130811 h 1626096"/>
              <a:gd name="connsiteX460" fmla="*/ 703933 w 1504474"/>
              <a:gd name="connsiteY460" fmla="*/ 129388 h 1626096"/>
              <a:gd name="connsiteX461" fmla="*/ 702305 w 1504474"/>
              <a:gd name="connsiteY461" fmla="*/ 127759 h 1626096"/>
              <a:gd name="connsiteX462" fmla="*/ 514895 w 1504474"/>
              <a:gd name="connsiteY462" fmla="*/ 123183 h 1626096"/>
              <a:gd name="connsiteX463" fmla="*/ 511950 w 1504474"/>
              <a:gd name="connsiteY463" fmla="*/ 124812 h 1626096"/>
              <a:gd name="connsiteX464" fmla="*/ 513449 w 1504474"/>
              <a:gd name="connsiteY464" fmla="*/ 126236 h 1626096"/>
              <a:gd name="connsiteX465" fmla="*/ 516525 w 1504474"/>
              <a:gd name="connsiteY465" fmla="*/ 124812 h 1626096"/>
              <a:gd name="connsiteX466" fmla="*/ 514895 w 1504474"/>
              <a:gd name="connsiteY466" fmla="*/ 123183 h 1626096"/>
              <a:gd name="connsiteX467" fmla="*/ 897442 w 1504474"/>
              <a:gd name="connsiteY467" fmla="*/ 114109 h 1626096"/>
              <a:gd name="connsiteX468" fmla="*/ 896020 w 1504474"/>
              <a:gd name="connsiteY468" fmla="*/ 117754 h 1626096"/>
              <a:gd name="connsiteX469" fmla="*/ 901424 w 1504474"/>
              <a:gd name="connsiteY469" fmla="*/ 122357 h 1626096"/>
              <a:gd name="connsiteX470" fmla="*/ 905328 w 1504474"/>
              <a:gd name="connsiteY470" fmla="*/ 120133 h 1626096"/>
              <a:gd name="connsiteX471" fmla="*/ 897442 w 1504474"/>
              <a:gd name="connsiteY471" fmla="*/ 114109 h 1626096"/>
              <a:gd name="connsiteX472" fmla="*/ 526814 w 1504474"/>
              <a:gd name="connsiteY472" fmla="*/ 113644 h 1626096"/>
              <a:gd name="connsiteX473" fmla="*/ 521359 w 1504474"/>
              <a:gd name="connsiteY473" fmla="*/ 118014 h 1626096"/>
              <a:gd name="connsiteX474" fmla="*/ 529116 w 1504474"/>
              <a:gd name="connsiteY474" fmla="*/ 122357 h 1626096"/>
              <a:gd name="connsiteX475" fmla="*/ 540930 w 1504474"/>
              <a:gd name="connsiteY475" fmla="*/ 117367 h 1626096"/>
              <a:gd name="connsiteX476" fmla="*/ 526814 w 1504474"/>
              <a:gd name="connsiteY476" fmla="*/ 113644 h 1626096"/>
              <a:gd name="connsiteX477" fmla="*/ 1139271 w 1504474"/>
              <a:gd name="connsiteY477" fmla="*/ 99786 h 1626096"/>
              <a:gd name="connsiteX478" fmla="*/ 1135161 w 1504474"/>
              <a:gd name="connsiteY478" fmla="*/ 100459 h 1626096"/>
              <a:gd name="connsiteX479" fmla="*/ 1133635 w 1504474"/>
              <a:gd name="connsiteY479" fmla="*/ 101984 h 1626096"/>
              <a:gd name="connsiteX480" fmla="*/ 1133687 w 1504474"/>
              <a:gd name="connsiteY480" fmla="*/ 110826 h 1626096"/>
              <a:gd name="connsiteX481" fmla="*/ 1136376 w 1504474"/>
              <a:gd name="connsiteY481" fmla="*/ 112661 h 1626096"/>
              <a:gd name="connsiteX482" fmla="*/ 1144520 w 1504474"/>
              <a:gd name="connsiteY482" fmla="*/ 101778 h 1626096"/>
              <a:gd name="connsiteX483" fmla="*/ 1139271 w 1504474"/>
              <a:gd name="connsiteY483" fmla="*/ 99786 h 1626096"/>
              <a:gd name="connsiteX484" fmla="*/ 969754 w 1504474"/>
              <a:gd name="connsiteY484" fmla="*/ 97278 h 1626096"/>
              <a:gd name="connsiteX485" fmla="*/ 973374 w 1504474"/>
              <a:gd name="connsiteY485" fmla="*/ 104053 h 1626096"/>
              <a:gd name="connsiteX486" fmla="*/ 967970 w 1504474"/>
              <a:gd name="connsiteY486" fmla="*/ 108809 h 1626096"/>
              <a:gd name="connsiteX487" fmla="*/ 964712 w 1504474"/>
              <a:gd name="connsiteY487" fmla="*/ 104362 h 1626096"/>
              <a:gd name="connsiteX488" fmla="*/ 969754 w 1504474"/>
              <a:gd name="connsiteY488" fmla="*/ 97278 h 1626096"/>
              <a:gd name="connsiteX489" fmla="*/ 923322 w 1504474"/>
              <a:gd name="connsiteY489" fmla="*/ 95314 h 1626096"/>
              <a:gd name="connsiteX490" fmla="*/ 937101 w 1504474"/>
              <a:gd name="connsiteY490" fmla="*/ 99761 h 1626096"/>
              <a:gd name="connsiteX491" fmla="*/ 940669 w 1504474"/>
              <a:gd name="connsiteY491" fmla="*/ 102889 h 1626096"/>
              <a:gd name="connsiteX492" fmla="*/ 936739 w 1504474"/>
              <a:gd name="connsiteY492" fmla="*/ 104181 h 1626096"/>
              <a:gd name="connsiteX493" fmla="*/ 930043 w 1504474"/>
              <a:gd name="connsiteY493" fmla="*/ 104259 h 1626096"/>
              <a:gd name="connsiteX494" fmla="*/ 923424 w 1504474"/>
              <a:gd name="connsiteY494" fmla="*/ 104053 h 1626096"/>
              <a:gd name="connsiteX495" fmla="*/ 918745 w 1504474"/>
              <a:gd name="connsiteY495" fmla="*/ 98546 h 1626096"/>
              <a:gd name="connsiteX496" fmla="*/ 923322 w 1504474"/>
              <a:gd name="connsiteY496" fmla="*/ 95314 h 1626096"/>
              <a:gd name="connsiteX497" fmla="*/ 945219 w 1504474"/>
              <a:gd name="connsiteY497" fmla="*/ 76803 h 1626096"/>
              <a:gd name="connsiteX498" fmla="*/ 887670 w 1504474"/>
              <a:gd name="connsiteY498" fmla="*/ 81147 h 1626096"/>
              <a:gd name="connsiteX499" fmla="*/ 869495 w 1504474"/>
              <a:gd name="connsiteY499" fmla="*/ 87118 h 1626096"/>
              <a:gd name="connsiteX500" fmla="*/ 852975 w 1504474"/>
              <a:gd name="connsiteY500" fmla="*/ 90971 h 1626096"/>
              <a:gd name="connsiteX501" fmla="*/ 840565 w 1504474"/>
              <a:gd name="connsiteY501" fmla="*/ 104285 h 1626096"/>
              <a:gd name="connsiteX502" fmla="*/ 816392 w 1504474"/>
              <a:gd name="connsiteY502" fmla="*/ 122125 h 1626096"/>
              <a:gd name="connsiteX503" fmla="*/ 814169 w 1504474"/>
              <a:gd name="connsiteY503" fmla="*/ 129932 h 1626096"/>
              <a:gd name="connsiteX504" fmla="*/ 822520 w 1504474"/>
              <a:gd name="connsiteY504" fmla="*/ 131483 h 1626096"/>
              <a:gd name="connsiteX505" fmla="*/ 829759 w 1504474"/>
              <a:gd name="connsiteY505" fmla="*/ 127061 h 1626096"/>
              <a:gd name="connsiteX506" fmla="*/ 883869 w 1504474"/>
              <a:gd name="connsiteY506" fmla="*/ 108603 h 1626096"/>
              <a:gd name="connsiteX507" fmla="*/ 899484 w 1504474"/>
              <a:gd name="connsiteY507" fmla="*/ 106172 h 1626096"/>
              <a:gd name="connsiteX508" fmla="*/ 915539 w 1504474"/>
              <a:gd name="connsiteY508" fmla="*/ 116927 h 1626096"/>
              <a:gd name="connsiteX509" fmla="*/ 924950 w 1504474"/>
              <a:gd name="connsiteY509" fmla="*/ 121608 h 1626096"/>
              <a:gd name="connsiteX510" fmla="*/ 932163 w 1504474"/>
              <a:gd name="connsiteY510" fmla="*/ 119978 h 1626096"/>
              <a:gd name="connsiteX511" fmla="*/ 942219 w 1504474"/>
              <a:gd name="connsiteY511" fmla="*/ 115971 h 1626096"/>
              <a:gd name="connsiteX512" fmla="*/ 957654 w 1504474"/>
              <a:gd name="connsiteY512" fmla="*/ 122125 h 1626096"/>
              <a:gd name="connsiteX513" fmla="*/ 996433 w 1504474"/>
              <a:gd name="connsiteY513" fmla="*/ 133758 h 1626096"/>
              <a:gd name="connsiteX514" fmla="*/ 1025829 w 1504474"/>
              <a:gd name="connsiteY514" fmla="*/ 145185 h 1626096"/>
              <a:gd name="connsiteX515" fmla="*/ 1045632 w 1504474"/>
              <a:gd name="connsiteY515" fmla="*/ 156637 h 1626096"/>
              <a:gd name="connsiteX516" fmla="*/ 1064427 w 1504474"/>
              <a:gd name="connsiteY516" fmla="*/ 172071 h 1626096"/>
              <a:gd name="connsiteX517" fmla="*/ 1092090 w 1504474"/>
              <a:gd name="connsiteY517" fmla="*/ 188412 h 1626096"/>
              <a:gd name="connsiteX518" fmla="*/ 1109411 w 1504474"/>
              <a:gd name="connsiteY518" fmla="*/ 189859 h 1626096"/>
              <a:gd name="connsiteX519" fmla="*/ 1125233 w 1504474"/>
              <a:gd name="connsiteY519" fmla="*/ 189342 h 1626096"/>
              <a:gd name="connsiteX520" fmla="*/ 1133558 w 1504474"/>
              <a:gd name="connsiteY520" fmla="*/ 191089 h 1626096"/>
              <a:gd name="connsiteX521" fmla="*/ 1133558 w 1504474"/>
              <a:gd name="connsiteY521" fmla="*/ 191099 h 1626096"/>
              <a:gd name="connsiteX522" fmla="*/ 1133607 w 1504474"/>
              <a:gd name="connsiteY522" fmla="*/ 191099 h 1626096"/>
              <a:gd name="connsiteX523" fmla="*/ 1133558 w 1504474"/>
              <a:gd name="connsiteY523" fmla="*/ 191089 h 1626096"/>
              <a:gd name="connsiteX524" fmla="*/ 1133677 w 1504474"/>
              <a:gd name="connsiteY524" fmla="*/ 184688 h 1626096"/>
              <a:gd name="connsiteX525" fmla="*/ 1139245 w 1504474"/>
              <a:gd name="connsiteY525" fmla="*/ 182076 h 1626096"/>
              <a:gd name="connsiteX526" fmla="*/ 1142709 w 1504474"/>
              <a:gd name="connsiteY526" fmla="*/ 191099 h 1626096"/>
              <a:gd name="connsiteX527" fmla="*/ 1133610 w 1504474"/>
              <a:gd name="connsiteY527" fmla="*/ 191099 h 1626096"/>
              <a:gd name="connsiteX528" fmla="*/ 1142762 w 1504474"/>
              <a:gd name="connsiteY528" fmla="*/ 210050 h 1626096"/>
              <a:gd name="connsiteX529" fmla="*/ 1145657 w 1504474"/>
              <a:gd name="connsiteY529" fmla="*/ 218477 h 1626096"/>
              <a:gd name="connsiteX530" fmla="*/ 1149741 w 1504474"/>
              <a:gd name="connsiteY530" fmla="*/ 218270 h 1626096"/>
              <a:gd name="connsiteX531" fmla="*/ 1147389 w 1504474"/>
              <a:gd name="connsiteY531" fmla="*/ 205682 h 1626096"/>
              <a:gd name="connsiteX532" fmla="*/ 1147234 w 1504474"/>
              <a:gd name="connsiteY532" fmla="*/ 199088 h 1626096"/>
              <a:gd name="connsiteX533" fmla="*/ 1144959 w 1504474"/>
              <a:gd name="connsiteY533" fmla="*/ 195702 h 1626096"/>
              <a:gd name="connsiteX534" fmla="*/ 1142839 w 1504474"/>
              <a:gd name="connsiteY534" fmla="*/ 200122 h 1626096"/>
              <a:gd name="connsiteX535" fmla="*/ 1142709 w 1504474"/>
              <a:gd name="connsiteY535" fmla="*/ 195675 h 1626096"/>
              <a:gd name="connsiteX536" fmla="*/ 1142709 w 1504474"/>
              <a:gd name="connsiteY536" fmla="*/ 191099 h 1626096"/>
              <a:gd name="connsiteX537" fmla="*/ 1149328 w 1504474"/>
              <a:gd name="connsiteY537" fmla="*/ 191255 h 1626096"/>
              <a:gd name="connsiteX538" fmla="*/ 1158997 w 1504474"/>
              <a:gd name="connsiteY538" fmla="*/ 190478 h 1626096"/>
              <a:gd name="connsiteX539" fmla="*/ 1152974 w 1504474"/>
              <a:gd name="connsiteY539" fmla="*/ 186576 h 1626096"/>
              <a:gd name="connsiteX540" fmla="*/ 1147415 w 1504474"/>
              <a:gd name="connsiteY540" fmla="*/ 184118 h 1626096"/>
              <a:gd name="connsiteX541" fmla="*/ 1151163 w 1504474"/>
              <a:gd name="connsiteY541" fmla="*/ 179337 h 1626096"/>
              <a:gd name="connsiteX542" fmla="*/ 1146666 w 1504474"/>
              <a:gd name="connsiteY542" fmla="*/ 174400 h 1626096"/>
              <a:gd name="connsiteX543" fmla="*/ 1143744 w 1504474"/>
              <a:gd name="connsiteY543" fmla="*/ 169538 h 1626096"/>
              <a:gd name="connsiteX544" fmla="*/ 1145398 w 1504474"/>
              <a:gd name="connsiteY544" fmla="*/ 168297 h 1626096"/>
              <a:gd name="connsiteX545" fmla="*/ 1149845 w 1504474"/>
              <a:gd name="connsiteY545" fmla="*/ 167989 h 1626096"/>
              <a:gd name="connsiteX546" fmla="*/ 1148760 w 1504474"/>
              <a:gd name="connsiteY546" fmla="*/ 163799 h 1626096"/>
              <a:gd name="connsiteX547" fmla="*/ 1123268 w 1504474"/>
              <a:gd name="connsiteY547" fmla="*/ 132777 h 1626096"/>
              <a:gd name="connsiteX548" fmla="*/ 1119804 w 1504474"/>
              <a:gd name="connsiteY548" fmla="*/ 125096 h 1626096"/>
              <a:gd name="connsiteX549" fmla="*/ 1106541 w 1504474"/>
              <a:gd name="connsiteY549" fmla="*/ 125096 h 1626096"/>
              <a:gd name="connsiteX550" fmla="*/ 1108739 w 1504474"/>
              <a:gd name="connsiteY550" fmla="*/ 131430 h 1626096"/>
              <a:gd name="connsiteX551" fmla="*/ 1099949 w 1504474"/>
              <a:gd name="connsiteY551" fmla="*/ 131456 h 1626096"/>
              <a:gd name="connsiteX552" fmla="*/ 1088057 w 1504474"/>
              <a:gd name="connsiteY552" fmla="*/ 116306 h 1626096"/>
              <a:gd name="connsiteX553" fmla="*/ 1080585 w 1504474"/>
              <a:gd name="connsiteY553" fmla="*/ 108345 h 1626096"/>
              <a:gd name="connsiteX554" fmla="*/ 1054887 w 1504474"/>
              <a:gd name="connsiteY554" fmla="*/ 104000 h 1626096"/>
              <a:gd name="connsiteX555" fmla="*/ 1029060 w 1504474"/>
              <a:gd name="connsiteY555" fmla="*/ 94952 h 1626096"/>
              <a:gd name="connsiteX556" fmla="*/ 987876 w 1504474"/>
              <a:gd name="connsiteY556" fmla="*/ 84017 h 1626096"/>
              <a:gd name="connsiteX557" fmla="*/ 945219 w 1504474"/>
              <a:gd name="connsiteY557" fmla="*/ 76803 h 1626096"/>
              <a:gd name="connsiteX558" fmla="*/ 549609 w 1504474"/>
              <a:gd name="connsiteY558" fmla="*/ 67419 h 1626096"/>
              <a:gd name="connsiteX559" fmla="*/ 558329 w 1504474"/>
              <a:gd name="connsiteY559" fmla="*/ 70676 h 1626096"/>
              <a:gd name="connsiteX560" fmla="*/ 563086 w 1504474"/>
              <a:gd name="connsiteY560" fmla="*/ 75512 h 1626096"/>
              <a:gd name="connsiteX561" fmla="*/ 569860 w 1504474"/>
              <a:gd name="connsiteY561" fmla="*/ 89549 h 1626096"/>
              <a:gd name="connsiteX562" fmla="*/ 552615 w 1504474"/>
              <a:gd name="connsiteY562" fmla="*/ 99734 h 1626096"/>
              <a:gd name="connsiteX563" fmla="*/ 530564 w 1504474"/>
              <a:gd name="connsiteY563" fmla="*/ 81560 h 1626096"/>
              <a:gd name="connsiteX564" fmla="*/ 536484 w 1504474"/>
              <a:gd name="connsiteY564" fmla="*/ 80784 h 1626096"/>
              <a:gd name="connsiteX565" fmla="*/ 541318 w 1504474"/>
              <a:gd name="connsiteY565" fmla="*/ 72692 h 1626096"/>
              <a:gd name="connsiteX566" fmla="*/ 549609 w 1504474"/>
              <a:gd name="connsiteY566" fmla="*/ 67419 h 1626096"/>
              <a:gd name="connsiteX567" fmla="*/ 948450 w 1504474"/>
              <a:gd name="connsiteY567" fmla="*/ 26545 h 1626096"/>
              <a:gd name="connsiteX568" fmla="*/ 947028 w 1504474"/>
              <a:gd name="connsiteY568" fmla="*/ 29621 h 1626096"/>
              <a:gd name="connsiteX569" fmla="*/ 948450 w 1504474"/>
              <a:gd name="connsiteY569" fmla="*/ 31121 h 1626096"/>
              <a:gd name="connsiteX570" fmla="*/ 950079 w 1504474"/>
              <a:gd name="connsiteY570" fmla="*/ 28173 h 1626096"/>
              <a:gd name="connsiteX571" fmla="*/ 948450 w 1504474"/>
              <a:gd name="connsiteY571" fmla="*/ 26545 h 1626096"/>
              <a:gd name="connsiteX572" fmla="*/ 894822 w 1504474"/>
              <a:gd name="connsiteY572" fmla="*/ 136 h 1626096"/>
              <a:gd name="connsiteX573" fmla="*/ 899045 w 1504474"/>
              <a:gd name="connsiteY573" fmla="*/ 485 h 1626096"/>
              <a:gd name="connsiteX574" fmla="*/ 909024 w 1504474"/>
              <a:gd name="connsiteY574" fmla="*/ 9767 h 1626096"/>
              <a:gd name="connsiteX575" fmla="*/ 919107 w 1504474"/>
              <a:gd name="connsiteY575" fmla="*/ 12636 h 1626096"/>
              <a:gd name="connsiteX576" fmla="*/ 954318 w 1504474"/>
              <a:gd name="connsiteY576" fmla="*/ 14394 h 1626096"/>
              <a:gd name="connsiteX577" fmla="*/ 984050 w 1504474"/>
              <a:gd name="connsiteY577" fmla="*/ 25485 h 1626096"/>
              <a:gd name="connsiteX578" fmla="*/ 987126 w 1504474"/>
              <a:gd name="connsiteY578" fmla="*/ 24245 h 1626096"/>
              <a:gd name="connsiteX579" fmla="*/ 1010187 w 1504474"/>
              <a:gd name="connsiteY579" fmla="*/ 26803 h 1626096"/>
              <a:gd name="connsiteX580" fmla="*/ 1014350 w 1504474"/>
              <a:gd name="connsiteY580" fmla="*/ 32544 h 1626096"/>
              <a:gd name="connsiteX581" fmla="*/ 1008714 w 1504474"/>
              <a:gd name="connsiteY581" fmla="*/ 32258 h 1626096"/>
              <a:gd name="connsiteX582" fmla="*/ 996408 w 1504474"/>
              <a:gd name="connsiteY582" fmla="*/ 33602 h 1626096"/>
              <a:gd name="connsiteX583" fmla="*/ 992064 w 1504474"/>
              <a:gd name="connsiteY583" fmla="*/ 38257 h 1626096"/>
              <a:gd name="connsiteX584" fmla="*/ 995813 w 1504474"/>
              <a:gd name="connsiteY584" fmla="*/ 40247 h 1626096"/>
              <a:gd name="connsiteX585" fmla="*/ 1033662 w 1504474"/>
              <a:gd name="connsiteY585" fmla="*/ 53742 h 1626096"/>
              <a:gd name="connsiteX586" fmla="*/ 1041831 w 1504474"/>
              <a:gd name="connsiteY586" fmla="*/ 51933 h 1626096"/>
              <a:gd name="connsiteX587" fmla="*/ 1049639 w 1504474"/>
              <a:gd name="connsiteY587" fmla="*/ 50096 h 1626096"/>
              <a:gd name="connsiteX588" fmla="*/ 1047209 w 1504474"/>
              <a:gd name="connsiteY588" fmla="*/ 56354 h 1626096"/>
              <a:gd name="connsiteX589" fmla="*/ 1055663 w 1504474"/>
              <a:gd name="connsiteY589" fmla="*/ 62766 h 1626096"/>
              <a:gd name="connsiteX590" fmla="*/ 1085910 w 1504474"/>
              <a:gd name="connsiteY590" fmla="*/ 71710 h 1626096"/>
              <a:gd name="connsiteX591" fmla="*/ 1090746 w 1504474"/>
              <a:gd name="connsiteY591" fmla="*/ 66902 h 1626096"/>
              <a:gd name="connsiteX592" fmla="*/ 1098993 w 1504474"/>
              <a:gd name="connsiteY592" fmla="*/ 67185 h 1626096"/>
              <a:gd name="connsiteX593" fmla="*/ 1113211 w 1504474"/>
              <a:gd name="connsiteY593" fmla="*/ 76803 h 1626096"/>
              <a:gd name="connsiteX594" fmla="*/ 1118615 w 1504474"/>
              <a:gd name="connsiteY594" fmla="*/ 80242 h 1626096"/>
              <a:gd name="connsiteX595" fmla="*/ 1109850 w 1504474"/>
              <a:gd name="connsiteY595" fmla="*/ 85568 h 1626096"/>
              <a:gd name="connsiteX596" fmla="*/ 1093201 w 1504474"/>
              <a:gd name="connsiteY596" fmla="*/ 81482 h 1626096"/>
              <a:gd name="connsiteX597" fmla="*/ 1088134 w 1504474"/>
              <a:gd name="connsiteY597" fmla="*/ 84017 h 1626096"/>
              <a:gd name="connsiteX598" fmla="*/ 1094003 w 1504474"/>
              <a:gd name="connsiteY598" fmla="*/ 86034 h 1626096"/>
              <a:gd name="connsiteX599" fmla="*/ 1116081 w 1504474"/>
              <a:gd name="connsiteY599" fmla="*/ 91850 h 1626096"/>
              <a:gd name="connsiteX600" fmla="*/ 1125518 w 1504474"/>
              <a:gd name="connsiteY600" fmla="*/ 93969 h 1626096"/>
              <a:gd name="connsiteX601" fmla="*/ 1128775 w 1504474"/>
              <a:gd name="connsiteY601" fmla="*/ 90712 h 1626096"/>
              <a:gd name="connsiteX602" fmla="*/ 1133713 w 1504474"/>
              <a:gd name="connsiteY602" fmla="*/ 88101 h 1626096"/>
              <a:gd name="connsiteX603" fmla="*/ 1151913 w 1504474"/>
              <a:gd name="connsiteY603" fmla="*/ 103174 h 1626096"/>
              <a:gd name="connsiteX604" fmla="*/ 1164064 w 1504474"/>
              <a:gd name="connsiteY604" fmla="*/ 117237 h 1626096"/>
              <a:gd name="connsiteX605" fmla="*/ 1177767 w 1504474"/>
              <a:gd name="connsiteY605" fmla="*/ 132904 h 1626096"/>
              <a:gd name="connsiteX606" fmla="*/ 1172725 w 1504474"/>
              <a:gd name="connsiteY606" fmla="*/ 140841 h 1626096"/>
              <a:gd name="connsiteX607" fmla="*/ 1169286 w 1504474"/>
              <a:gd name="connsiteY607" fmla="*/ 147123 h 1626096"/>
              <a:gd name="connsiteX608" fmla="*/ 1180740 w 1504474"/>
              <a:gd name="connsiteY608" fmla="*/ 162868 h 1626096"/>
              <a:gd name="connsiteX609" fmla="*/ 1196355 w 1504474"/>
              <a:gd name="connsiteY609" fmla="*/ 167212 h 1626096"/>
              <a:gd name="connsiteX610" fmla="*/ 1201164 w 1504474"/>
              <a:gd name="connsiteY610" fmla="*/ 160489 h 1626096"/>
              <a:gd name="connsiteX611" fmla="*/ 1202818 w 1504474"/>
              <a:gd name="connsiteY611" fmla="*/ 175123 h 1626096"/>
              <a:gd name="connsiteX612" fmla="*/ 1208532 w 1504474"/>
              <a:gd name="connsiteY612" fmla="*/ 178715 h 1626096"/>
              <a:gd name="connsiteX613" fmla="*/ 1223707 w 1504474"/>
              <a:gd name="connsiteY613" fmla="*/ 183214 h 1626096"/>
              <a:gd name="connsiteX614" fmla="*/ 1222776 w 1504474"/>
              <a:gd name="connsiteY614" fmla="*/ 186214 h 1626096"/>
              <a:gd name="connsiteX615" fmla="*/ 1216365 w 1504474"/>
              <a:gd name="connsiteY615" fmla="*/ 189213 h 1626096"/>
              <a:gd name="connsiteX616" fmla="*/ 1208557 w 1504474"/>
              <a:gd name="connsiteY616" fmla="*/ 186859 h 1626096"/>
              <a:gd name="connsiteX617" fmla="*/ 1211298 w 1504474"/>
              <a:gd name="connsiteY617" fmla="*/ 195520 h 1626096"/>
              <a:gd name="connsiteX618" fmla="*/ 1217709 w 1504474"/>
              <a:gd name="connsiteY618" fmla="*/ 204206 h 1626096"/>
              <a:gd name="connsiteX619" fmla="*/ 1226629 w 1504474"/>
              <a:gd name="connsiteY619" fmla="*/ 208965 h 1626096"/>
              <a:gd name="connsiteX620" fmla="*/ 1239090 w 1504474"/>
              <a:gd name="connsiteY620" fmla="*/ 209222 h 1626096"/>
              <a:gd name="connsiteX621" fmla="*/ 1242942 w 1504474"/>
              <a:gd name="connsiteY621" fmla="*/ 205241 h 1626096"/>
              <a:gd name="connsiteX622" fmla="*/ 1240538 w 1504474"/>
              <a:gd name="connsiteY622" fmla="*/ 195030 h 1626096"/>
              <a:gd name="connsiteX623" fmla="*/ 1245243 w 1504474"/>
              <a:gd name="connsiteY623" fmla="*/ 187221 h 1626096"/>
              <a:gd name="connsiteX624" fmla="*/ 1252094 w 1504474"/>
              <a:gd name="connsiteY624" fmla="*/ 189651 h 1626096"/>
              <a:gd name="connsiteX625" fmla="*/ 1259410 w 1504474"/>
              <a:gd name="connsiteY625" fmla="*/ 204827 h 1626096"/>
              <a:gd name="connsiteX626" fmla="*/ 1259540 w 1504474"/>
              <a:gd name="connsiteY626" fmla="*/ 229310 h 1626096"/>
              <a:gd name="connsiteX627" fmla="*/ 1257006 w 1504474"/>
              <a:gd name="connsiteY627" fmla="*/ 229827 h 1626096"/>
              <a:gd name="connsiteX628" fmla="*/ 1235600 w 1504474"/>
              <a:gd name="connsiteY628" fmla="*/ 217340 h 1626096"/>
              <a:gd name="connsiteX629" fmla="*/ 1214840 w 1504474"/>
              <a:gd name="connsiteY629" fmla="*/ 210954 h 1626096"/>
              <a:gd name="connsiteX630" fmla="*/ 1206929 w 1504474"/>
              <a:gd name="connsiteY630" fmla="*/ 206767 h 1626096"/>
              <a:gd name="connsiteX631" fmla="*/ 1208169 w 1504474"/>
              <a:gd name="connsiteY631" fmla="*/ 217211 h 1626096"/>
              <a:gd name="connsiteX632" fmla="*/ 1218873 w 1504474"/>
              <a:gd name="connsiteY632" fmla="*/ 228819 h 1626096"/>
              <a:gd name="connsiteX633" fmla="*/ 1222596 w 1504474"/>
              <a:gd name="connsiteY633" fmla="*/ 236292 h 1626096"/>
              <a:gd name="connsiteX634" fmla="*/ 1231127 w 1504474"/>
              <a:gd name="connsiteY634" fmla="*/ 253327 h 1626096"/>
              <a:gd name="connsiteX635" fmla="*/ 1246122 w 1504474"/>
              <a:gd name="connsiteY635" fmla="*/ 249811 h 1626096"/>
              <a:gd name="connsiteX636" fmla="*/ 1244415 w 1504474"/>
              <a:gd name="connsiteY636" fmla="*/ 245132 h 1626096"/>
              <a:gd name="connsiteX637" fmla="*/ 1236918 w 1504474"/>
              <a:gd name="connsiteY637" fmla="*/ 241513 h 1626096"/>
              <a:gd name="connsiteX638" fmla="*/ 1229731 w 1504474"/>
              <a:gd name="connsiteY638" fmla="*/ 236187 h 1626096"/>
              <a:gd name="connsiteX639" fmla="*/ 1235988 w 1504474"/>
              <a:gd name="connsiteY639" fmla="*/ 232310 h 1626096"/>
              <a:gd name="connsiteX640" fmla="*/ 1250284 w 1504474"/>
              <a:gd name="connsiteY640" fmla="*/ 236989 h 1626096"/>
              <a:gd name="connsiteX641" fmla="*/ 1255351 w 1504474"/>
              <a:gd name="connsiteY641" fmla="*/ 241230 h 1626096"/>
              <a:gd name="connsiteX642" fmla="*/ 1259565 w 1504474"/>
              <a:gd name="connsiteY642" fmla="*/ 240764 h 1626096"/>
              <a:gd name="connsiteX643" fmla="*/ 1259565 w 1504474"/>
              <a:gd name="connsiteY643" fmla="*/ 229336 h 1626096"/>
              <a:gd name="connsiteX644" fmla="*/ 1263728 w 1504474"/>
              <a:gd name="connsiteY644" fmla="*/ 227708 h 1626096"/>
              <a:gd name="connsiteX645" fmla="*/ 1273061 w 1504474"/>
              <a:gd name="connsiteY645" fmla="*/ 236653 h 1626096"/>
              <a:gd name="connsiteX646" fmla="*/ 1279782 w 1504474"/>
              <a:gd name="connsiteY646" fmla="*/ 227655 h 1626096"/>
              <a:gd name="connsiteX647" fmla="*/ 1284359 w 1504474"/>
              <a:gd name="connsiteY647" fmla="*/ 232231 h 1626096"/>
              <a:gd name="connsiteX648" fmla="*/ 1284359 w 1504474"/>
              <a:gd name="connsiteY648" fmla="*/ 239005 h 1626096"/>
              <a:gd name="connsiteX649" fmla="*/ 1291882 w 1504474"/>
              <a:gd name="connsiteY649" fmla="*/ 251621 h 1626096"/>
              <a:gd name="connsiteX650" fmla="*/ 1304265 w 1504474"/>
              <a:gd name="connsiteY650" fmla="*/ 259585 h 1626096"/>
              <a:gd name="connsiteX651" fmla="*/ 1303800 w 1504474"/>
              <a:gd name="connsiteY651" fmla="*/ 265582 h 1626096"/>
              <a:gd name="connsiteX652" fmla="*/ 1304808 w 1504474"/>
              <a:gd name="connsiteY652" fmla="*/ 273260 h 1626096"/>
              <a:gd name="connsiteX653" fmla="*/ 1309436 w 1504474"/>
              <a:gd name="connsiteY653" fmla="*/ 268632 h 1626096"/>
              <a:gd name="connsiteX654" fmla="*/ 1311814 w 1504474"/>
              <a:gd name="connsiteY654" fmla="*/ 258319 h 1626096"/>
              <a:gd name="connsiteX655" fmla="*/ 1314348 w 1504474"/>
              <a:gd name="connsiteY655" fmla="*/ 250510 h 1626096"/>
              <a:gd name="connsiteX656" fmla="*/ 1323500 w 1504474"/>
              <a:gd name="connsiteY656" fmla="*/ 255551 h 1626096"/>
              <a:gd name="connsiteX657" fmla="*/ 1322673 w 1504474"/>
              <a:gd name="connsiteY657" fmla="*/ 264755 h 1626096"/>
              <a:gd name="connsiteX658" fmla="*/ 1316364 w 1504474"/>
              <a:gd name="connsiteY658" fmla="*/ 278948 h 1626096"/>
              <a:gd name="connsiteX659" fmla="*/ 1316364 w 1504474"/>
              <a:gd name="connsiteY659" fmla="*/ 277940 h 1626096"/>
              <a:gd name="connsiteX660" fmla="*/ 1312900 w 1504474"/>
              <a:gd name="connsiteY660" fmla="*/ 279310 h 1626096"/>
              <a:gd name="connsiteX661" fmla="*/ 1313650 w 1504474"/>
              <a:gd name="connsiteY661" fmla="*/ 282077 h 1626096"/>
              <a:gd name="connsiteX662" fmla="*/ 1316364 w 1504474"/>
              <a:gd name="connsiteY662" fmla="*/ 278948 h 1626096"/>
              <a:gd name="connsiteX663" fmla="*/ 1343795 w 1504474"/>
              <a:gd name="connsiteY663" fmla="*/ 282489 h 1626096"/>
              <a:gd name="connsiteX664" fmla="*/ 1325025 w 1504474"/>
              <a:gd name="connsiteY664" fmla="*/ 288849 h 1626096"/>
              <a:gd name="connsiteX665" fmla="*/ 1321819 w 1504474"/>
              <a:gd name="connsiteY665" fmla="*/ 288565 h 1626096"/>
              <a:gd name="connsiteX666" fmla="*/ 1320992 w 1504474"/>
              <a:gd name="connsiteY666" fmla="*/ 290375 h 1626096"/>
              <a:gd name="connsiteX667" fmla="*/ 1323759 w 1504474"/>
              <a:gd name="connsiteY667" fmla="*/ 305086 h 1626096"/>
              <a:gd name="connsiteX668" fmla="*/ 1334669 w 1504474"/>
              <a:gd name="connsiteY668" fmla="*/ 305319 h 1626096"/>
              <a:gd name="connsiteX669" fmla="*/ 1331514 w 1504474"/>
              <a:gd name="connsiteY669" fmla="*/ 315090 h 1626096"/>
              <a:gd name="connsiteX670" fmla="*/ 1336556 w 1504474"/>
              <a:gd name="connsiteY670" fmla="*/ 327293 h 1626096"/>
              <a:gd name="connsiteX671" fmla="*/ 1344079 w 1504474"/>
              <a:gd name="connsiteY671" fmla="*/ 323493 h 1626096"/>
              <a:gd name="connsiteX672" fmla="*/ 1349637 w 1504474"/>
              <a:gd name="connsiteY672" fmla="*/ 319020 h 1626096"/>
              <a:gd name="connsiteX673" fmla="*/ 1351305 w 1504474"/>
              <a:gd name="connsiteY673" fmla="*/ 324284 h 1626096"/>
              <a:gd name="connsiteX674" fmla="*/ 1352706 w 1504474"/>
              <a:gd name="connsiteY674" fmla="*/ 332175 h 1626096"/>
              <a:gd name="connsiteX675" fmla="*/ 1350775 w 1504474"/>
              <a:gd name="connsiteY675" fmla="*/ 328172 h 1626096"/>
              <a:gd name="connsiteX676" fmla="*/ 1347647 w 1504474"/>
              <a:gd name="connsiteY676" fmla="*/ 331196 h 1626096"/>
              <a:gd name="connsiteX677" fmla="*/ 1344699 w 1504474"/>
              <a:gd name="connsiteY677" fmla="*/ 334299 h 1626096"/>
              <a:gd name="connsiteX678" fmla="*/ 1346070 w 1504474"/>
              <a:gd name="connsiteY678" fmla="*/ 346243 h 1626096"/>
              <a:gd name="connsiteX679" fmla="*/ 1350025 w 1504474"/>
              <a:gd name="connsiteY679" fmla="*/ 346398 h 1626096"/>
              <a:gd name="connsiteX680" fmla="*/ 1352946 w 1504474"/>
              <a:gd name="connsiteY680" fmla="*/ 333705 h 1626096"/>
              <a:gd name="connsiteX681" fmla="*/ 1352964 w 1504474"/>
              <a:gd name="connsiteY681" fmla="*/ 333630 h 1626096"/>
              <a:gd name="connsiteX682" fmla="*/ 1352973 w 1504474"/>
              <a:gd name="connsiteY682" fmla="*/ 333678 h 1626096"/>
              <a:gd name="connsiteX683" fmla="*/ 1352968 w 1504474"/>
              <a:gd name="connsiteY683" fmla="*/ 333614 h 1626096"/>
              <a:gd name="connsiteX684" fmla="*/ 1354110 w 1504474"/>
              <a:gd name="connsiteY684" fmla="*/ 328803 h 1626096"/>
              <a:gd name="connsiteX685" fmla="*/ 1355196 w 1504474"/>
              <a:gd name="connsiteY685" fmla="*/ 328223 h 1626096"/>
              <a:gd name="connsiteX686" fmla="*/ 1364555 w 1504474"/>
              <a:gd name="connsiteY686" fmla="*/ 332594 h 1626096"/>
              <a:gd name="connsiteX687" fmla="*/ 1365408 w 1504474"/>
              <a:gd name="connsiteY687" fmla="*/ 320338 h 1626096"/>
              <a:gd name="connsiteX688" fmla="*/ 1360832 w 1504474"/>
              <a:gd name="connsiteY688" fmla="*/ 315555 h 1626096"/>
              <a:gd name="connsiteX689" fmla="*/ 1360366 w 1504474"/>
              <a:gd name="connsiteY689" fmla="*/ 304413 h 1626096"/>
              <a:gd name="connsiteX690" fmla="*/ 1362092 w 1504474"/>
              <a:gd name="connsiteY690" fmla="*/ 296225 h 1626096"/>
              <a:gd name="connsiteX691" fmla="*/ 1362124 w 1504474"/>
              <a:gd name="connsiteY691" fmla="*/ 296219 h 1626096"/>
              <a:gd name="connsiteX692" fmla="*/ 1362100 w 1504474"/>
              <a:gd name="connsiteY692" fmla="*/ 296193 h 1626096"/>
              <a:gd name="connsiteX693" fmla="*/ 1378128 w 1504474"/>
              <a:gd name="connsiteY693" fmla="*/ 291333 h 1626096"/>
              <a:gd name="connsiteX694" fmla="*/ 1377792 w 1504474"/>
              <a:gd name="connsiteY694" fmla="*/ 286755 h 1626096"/>
              <a:gd name="connsiteX695" fmla="*/ 1377093 w 1504474"/>
              <a:gd name="connsiteY695" fmla="*/ 283679 h 1626096"/>
              <a:gd name="connsiteX696" fmla="*/ 1387693 w 1504474"/>
              <a:gd name="connsiteY696" fmla="*/ 287894 h 1626096"/>
              <a:gd name="connsiteX697" fmla="*/ 1387848 w 1504474"/>
              <a:gd name="connsiteY697" fmla="*/ 295133 h 1626096"/>
              <a:gd name="connsiteX698" fmla="*/ 1379550 w 1504474"/>
              <a:gd name="connsiteY698" fmla="*/ 302940 h 1626096"/>
              <a:gd name="connsiteX699" fmla="*/ 1379911 w 1504474"/>
              <a:gd name="connsiteY699" fmla="*/ 312661 h 1626096"/>
              <a:gd name="connsiteX700" fmla="*/ 1376188 w 1504474"/>
              <a:gd name="connsiteY700" fmla="*/ 314522 h 1626096"/>
              <a:gd name="connsiteX701" fmla="*/ 1375775 w 1504474"/>
              <a:gd name="connsiteY701" fmla="*/ 323260 h 1626096"/>
              <a:gd name="connsiteX702" fmla="*/ 1379601 w 1504474"/>
              <a:gd name="connsiteY702" fmla="*/ 330680 h 1626096"/>
              <a:gd name="connsiteX703" fmla="*/ 1371044 w 1504474"/>
              <a:gd name="connsiteY703" fmla="*/ 347510 h 1626096"/>
              <a:gd name="connsiteX704" fmla="*/ 1365876 w 1504474"/>
              <a:gd name="connsiteY704" fmla="*/ 349943 h 1626096"/>
              <a:gd name="connsiteX705" fmla="*/ 1360755 w 1504474"/>
              <a:gd name="connsiteY705" fmla="*/ 342830 h 1626096"/>
              <a:gd name="connsiteX706" fmla="*/ 1357755 w 1504474"/>
              <a:gd name="connsiteY706" fmla="*/ 345984 h 1626096"/>
              <a:gd name="connsiteX707" fmla="*/ 1363546 w 1504474"/>
              <a:gd name="connsiteY707" fmla="*/ 351026 h 1626096"/>
              <a:gd name="connsiteX708" fmla="*/ 1363554 w 1504474"/>
              <a:gd name="connsiteY708" fmla="*/ 351037 h 1626096"/>
              <a:gd name="connsiteX709" fmla="*/ 1363521 w 1504474"/>
              <a:gd name="connsiteY709" fmla="*/ 351052 h 1626096"/>
              <a:gd name="connsiteX710" fmla="*/ 1363566 w 1504474"/>
              <a:gd name="connsiteY710" fmla="*/ 351052 h 1626096"/>
              <a:gd name="connsiteX711" fmla="*/ 1371160 w 1504474"/>
              <a:gd name="connsiteY711" fmla="*/ 361099 h 1626096"/>
              <a:gd name="connsiteX712" fmla="*/ 1382187 w 1504474"/>
              <a:gd name="connsiteY712" fmla="*/ 364986 h 1626096"/>
              <a:gd name="connsiteX713" fmla="*/ 1384797 w 1504474"/>
              <a:gd name="connsiteY713" fmla="*/ 370054 h 1626096"/>
              <a:gd name="connsiteX714" fmla="*/ 1379472 w 1504474"/>
              <a:gd name="connsiteY714" fmla="*/ 370959 h 1626096"/>
              <a:gd name="connsiteX715" fmla="*/ 1371044 w 1504474"/>
              <a:gd name="connsiteY715" fmla="*/ 369407 h 1626096"/>
              <a:gd name="connsiteX716" fmla="*/ 1367373 w 1504474"/>
              <a:gd name="connsiteY716" fmla="*/ 371010 h 1626096"/>
              <a:gd name="connsiteX717" fmla="*/ 1373009 w 1504474"/>
              <a:gd name="connsiteY717" fmla="*/ 386264 h 1626096"/>
              <a:gd name="connsiteX718" fmla="*/ 1384978 w 1504474"/>
              <a:gd name="connsiteY718" fmla="*/ 383033 h 1626096"/>
              <a:gd name="connsiteX719" fmla="*/ 1386582 w 1504474"/>
              <a:gd name="connsiteY719" fmla="*/ 379128 h 1626096"/>
              <a:gd name="connsiteX720" fmla="*/ 1389399 w 1504474"/>
              <a:gd name="connsiteY720" fmla="*/ 381171 h 1626096"/>
              <a:gd name="connsiteX721" fmla="*/ 1389503 w 1504474"/>
              <a:gd name="connsiteY721" fmla="*/ 387996 h 1626096"/>
              <a:gd name="connsiteX722" fmla="*/ 1387331 w 1504474"/>
              <a:gd name="connsiteY722" fmla="*/ 400509 h 1626096"/>
              <a:gd name="connsiteX723" fmla="*/ 1376577 w 1504474"/>
              <a:gd name="connsiteY723" fmla="*/ 395364 h 1626096"/>
              <a:gd name="connsiteX724" fmla="*/ 1357936 w 1504474"/>
              <a:gd name="connsiteY724" fmla="*/ 385385 h 1626096"/>
              <a:gd name="connsiteX725" fmla="*/ 1350000 w 1504474"/>
              <a:gd name="connsiteY725" fmla="*/ 388823 h 1626096"/>
              <a:gd name="connsiteX726" fmla="*/ 1350309 w 1504474"/>
              <a:gd name="connsiteY726" fmla="*/ 396372 h 1626096"/>
              <a:gd name="connsiteX727" fmla="*/ 1359720 w 1504474"/>
              <a:gd name="connsiteY727" fmla="*/ 405267 h 1626096"/>
              <a:gd name="connsiteX728" fmla="*/ 1376059 w 1504474"/>
              <a:gd name="connsiteY728" fmla="*/ 410048 h 1626096"/>
              <a:gd name="connsiteX729" fmla="*/ 1414270 w 1504474"/>
              <a:gd name="connsiteY729" fmla="*/ 423337 h 1626096"/>
              <a:gd name="connsiteX730" fmla="*/ 1420527 w 1504474"/>
              <a:gd name="connsiteY730" fmla="*/ 420829 h 1626096"/>
              <a:gd name="connsiteX731" fmla="*/ 1419363 w 1504474"/>
              <a:gd name="connsiteY731" fmla="*/ 428636 h 1626096"/>
              <a:gd name="connsiteX732" fmla="*/ 1417476 w 1504474"/>
              <a:gd name="connsiteY732" fmla="*/ 443528 h 1626096"/>
              <a:gd name="connsiteX733" fmla="*/ 1426782 w 1504474"/>
              <a:gd name="connsiteY733" fmla="*/ 451569 h 1626096"/>
              <a:gd name="connsiteX734" fmla="*/ 1430299 w 1504474"/>
              <a:gd name="connsiteY734" fmla="*/ 453611 h 1626096"/>
              <a:gd name="connsiteX735" fmla="*/ 1440045 w 1504474"/>
              <a:gd name="connsiteY735" fmla="*/ 490943 h 1626096"/>
              <a:gd name="connsiteX736" fmla="*/ 1441803 w 1504474"/>
              <a:gd name="connsiteY736" fmla="*/ 501491 h 1626096"/>
              <a:gd name="connsiteX737" fmla="*/ 1444466 w 1504474"/>
              <a:gd name="connsiteY737" fmla="*/ 530885 h 1626096"/>
              <a:gd name="connsiteX738" fmla="*/ 1444260 w 1504474"/>
              <a:gd name="connsiteY738" fmla="*/ 544562 h 1626096"/>
              <a:gd name="connsiteX739" fmla="*/ 1453644 w 1504474"/>
              <a:gd name="connsiteY739" fmla="*/ 563538 h 1626096"/>
              <a:gd name="connsiteX740" fmla="*/ 1476395 w 1504474"/>
              <a:gd name="connsiteY740" fmla="*/ 601748 h 1626096"/>
              <a:gd name="connsiteX741" fmla="*/ 1476421 w 1504474"/>
              <a:gd name="connsiteY741" fmla="*/ 604024 h 1626096"/>
              <a:gd name="connsiteX742" fmla="*/ 1477610 w 1504474"/>
              <a:gd name="connsiteY742" fmla="*/ 663176 h 1626096"/>
              <a:gd name="connsiteX743" fmla="*/ 1478748 w 1504474"/>
              <a:gd name="connsiteY743" fmla="*/ 675429 h 1626096"/>
              <a:gd name="connsiteX744" fmla="*/ 1486891 w 1504474"/>
              <a:gd name="connsiteY744" fmla="*/ 692518 h 1626096"/>
              <a:gd name="connsiteX745" fmla="*/ 1487563 w 1504474"/>
              <a:gd name="connsiteY745" fmla="*/ 703971 h 1626096"/>
              <a:gd name="connsiteX746" fmla="*/ 1487563 w 1504474"/>
              <a:gd name="connsiteY746" fmla="*/ 720466 h 1626096"/>
              <a:gd name="connsiteX747" fmla="*/ 1480454 w 1504474"/>
              <a:gd name="connsiteY747" fmla="*/ 742647 h 1626096"/>
              <a:gd name="connsiteX748" fmla="*/ 1478748 w 1504474"/>
              <a:gd name="connsiteY748" fmla="*/ 753557 h 1626096"/>
              <a:gd name="connsiteX749" fmla="*/ 1498008 w 1504474"/>
              <a:gd name="connsiteY749" fmla="*/ 762632 h 1626096"/>
              <a:gd name="connsiteX750" fmla="*/ 1503670 w 1504474"/>
              <a:gd name="connsiteY750" fmla="*/ 773852 h 1626096"/>
              <a:gd name="connsiteX751" fmla="*/ 1498861 w 1504474"/>
              <a:gd name="connsiteY751" fmla="*/ 778687 h 1626096"/>
              <a:gd name="connsiteX752" fmla="*/ 1485444 w 1504474"/>
              <a:gd name="connsiteY752" fmla="*/ 812037 h 1626096"/>
              <a:gd name="connsiteX753" fmla="*/ 1489605 w 1504474"/>
              <a:gd name="connsiteY753" fmla="*/ 844637 h 1626096"/>
              <a:gd name="connsiteX754" fmla="*/ 1493561 w 1504474"/>
              <a:gd name="connsiteY754" fmla="*/ 874886 h 1626096"/>
              <a:gd name="connsiteX755" fmla="*/ 1478877 w 1504474"/>
              <a:gd name="connsiteY755" fmla="*/ 908986 h 1626096"/>
              <a:gd name="connsiteX756" fmla="*/ 1471638 w 1504474"/>
              <a:gd name="connsiteY756" fmla="*/ 921731 h 1626096"/>
              <a:gd name="connsiteX757" fmla="*/ 1472025 w 1504474"/>
              <a:gd name="connsiteY757" fmla="*/ 942233 h 1626096"/>
              <a:gd name="connsiteX758" fmla="*/ 1476395 w 1504474"/>
              <a:gd name="connsiteY758" fmla="*/ 983778 h 1626096"/>
              <a:gd name="connsiteX759" fmla="*/ 1477403 w 1504474"/>
              <a:gd name="connsiteY759" fmla="*/ 1003039 h 1626096"/>
              <a:gd name="connsiteX760" fmla="*/ 1463546 w 1504474"/>
              <a:gd name="connsiteY760" fmla="*/ 1020102 h 1626096"/>
              <a:gd name="connsiteX761" fmla="*/ 1448991 w 1504474"/>
              <a:gd name="connsiteY761" fmla="*/ 1038638 h 1626096"/>
              <a:gd name="connsiteX762" fmla="*/ 1443717 w 1504474"/>
              <a:gd name="connsiteY762" fmla="*/ 1067594 h 1626096"/>
              <a:gd name="connsiteX763" fmla="*/ 1448137 w 1504474"/>
              <a:gd name="connsiteY763" fmla="*/ 1099238 h 1626096"/>
              <a:gd name="connsiteX764" fmla="*/ 1430712 w 1504474"/>
              <a:gd name="connsiteY764" fmla="*/ 1126151 h 1626096"/>
              <a:gd name="connsiteX765" fmla="*/ 1418303 w 1504474"/>
              <a:gd name="connsiteY765" fmla="*/ 1134165 h 1626096"/>
              <a:gd name="connsiteX766" fmla="*/ 1411349 w 1504474"/>
              <a:gd name="connsiteY766" fmla="*/ 1149392 h 1626096"/>
              <a:gd name="connsiteX767" fmla="*/ 1398034 w 1504474"/>
              <a:gd name="connsiteY767" fmla="*/ 1146110 h 1626096"/>
              <a:gd name="connsiteX768" fmla="*/ 1380661 w 1504474"/>
              <a:gd name="connsiteY768" fmla="*/ 1144300 h 1626096"/>
              <a:gd name="connsiteX769" fmla="*/ 1363417 w 1504474"/>
              <a:gd name="connsiteY769" fmla="*/ 1142077 h 1626096"/>
              <a:gd name="connsiteX770" fmla="*/ 1357911 w 1504474"/>
              <a:gd name="connsiteY770" fmla="*/ 1146420 h 1626096"/>
              <a:gd name="connsiteX771" fmla="*/ 1352843 w 1504474"/>
              <a:gd name="connsiteY771" fmla="*/ 1167438 h 1626096"/>
              <a:gd name="connsiteX772" fmla="*/ 1348991 w 1504474"/>
              <a:gd name="connsiteY772" fmla="*/ 1173514 h 1626096"/>
              <a:gd name="connsiteX773" fmla="*/ 1339245 w 1504474"/>
              <a:gd name="connsiteY773" fmla="*/ 1183829 h 1626096"/>
              <a:gd name="connsiteX774" fmla="*/ 1339400 w 1504474"/>
              <a:gd name="connsiteY774" fmla="*/ 1192929 h 1626096"/>
              <a:gd name="connsiteX775" fmla="*/ 1330170 w 1504474"/>
              <a:gd name="connsiteY775" fmla="*/ 1231062 h 1626096"/>
              <a:gd name="connsiteX776" fmla="*/ 1317089 w 1504474"/>
              <a:gd name="connsiteY776" fmla="*/ 1266688 h 1626096"/>
              <a:gd name="connsiteX777" fmla="*/ 1307471 w 1504474"/>
              <a:gd name="connsiteY777" fmla="*/ 1281011 h 1626096"/>
              <a:gd name="connsiteX778" fmla="*/ 1304292 w 1504474"/>
              <a:gd name="connsiteY778" fmla="*/ 1282769 h 1626096"/>
              <a:gd name="connsiteX779" fmla="*/ 1302818 w 1504474"/>
              <a:gd name="connsiteY779" fmla="*/ 1278813 h 1626096"/>
              <a:gd name="connsiteX780" fmla="*/ 1302818 w 1504474"/>
              <a:gd name="connsiteY780" fmla="*/ 1274263 h 1626096"/>
              <a:gd name="connsiteX781" fmla="*/ 1297750 w 1504474"/>
              <a:gd name="connsiteY781" fmla="*/ 1262784 h 1626096"/>
              <a:gd name="connsiteX782" fmla="*/ 1286659 w 1504474"/>
              <a:gd name="connsiteY782" fmla="*/ 1270204 h 1626096"/>
              <a:gd name="connsiteX783" fmla="*/ 1284565 w 1504474"/>
              <a:gd name="connsiteY783" fmla="*/ 1276046 h 1626096"/>
              <a:gd name="connsiteX784" fmla="*/ 1283118 w 1504474"/>
              <a:gd name="connsiteY784" fmla="*/ 1296083 h 1626096"/>
              <a:gd name="connsiteX785" fmla="*/ 1270683 w 1504474"/>
              <a:gd name="connsiteY785" fmla="*/ 1308751 h 1626096"/>
              <a:gd name="connsiteX786" fmla="*/ 1257135 w 1504474"/>
              <a:gd name="connsiteY786" fmla="*/ 1314542 h 1626096"/>
              <a:gd name="connsiteX787" fmla="*/ 1252585 w 1504474"/>
              <a:gd name="connsiteY787" fmla="*/ 1340059 h 1626096"/>
              <a:gd name="connsiteX788" fmla="*/ 1247208 w 1504474"/>
              <a:gd name="connsiteY788" fmla="*/ 1347453 h 1626096"/>
              <a:gd name="connsiteX789" fmla="*/ 1243407 w 1504474"/>
              <a:gd name="connsiteY789" fmla="*/ 1338611 h 1626096"/>
              <a:gd name="connsiteX790" fmla="*/ 1243149 w 1504474"/>
              <a:gd name="connsiteY790" fmla="*/ 1331812 h 1626096"/>
              <a:gd name="connsiteX791" fmla="*/ 1238832 w 1504474"/>
              <a:gd name="connsiteY791" fmla="*/ 1331760 h 1626096"/>
              <a:gd name="connsiteX792" fmla="*/ 1234203 w 1504474"/>
              <a:gd name="connsiteY792" fmla="*/ 1338896 h 1626096"/>
              <a:gd name="connsiteX793" fmla="*/ 1227404 w 1504474"/>
              <a:gd name="connsiteY793" fmla="*/ 1347504 h 1626096"/>
              <a:gd name="connsiteX794" fmla="*/ 1213418 w 1504474"/>
              <a:gd name="connsiteY794" fmla="*/ 1342696 h 1626096"/>
              <a:gd name="connsiteX795" fmla="*/ 1214478 w 1504474"/>
              <a:gd name="connsiteY795" fmla="*/ 1330054 h 1626096"/>
              <a:gd name="connsiteX796" fmla="*/ 1202379 w 1504474"/>
              <a:gd name="connsiteY796" fmla="*/ 1330881 h 1626096"/>
              <a:gd name="connsiteX797" fmla="*/ 1202043 w 1504474"/>
              <a:gd name="connsiteY797" fmla="*/ 1324237 h 1626096"/>
              <a:gd name="connsiteX798" fmla="*/ 1193097 w 1504474"/>
              <a:gd name="connsiteY798" fmla="*/ 1315524 h 1626096"/>
              <a:gd name="connsiteX799" fmla="*/ 1197467 w 1504474"/>
              <a:gd name="connsiteY799" fmla="*/ 1283131 h 1626096"/>
              <a:gd name="connsiteX800" fmla="*/ 1195812 w 1504474"/>
              <a:gd name="connsiteY800" fmla="*/ 1274832 h 1626096"/>
              <a:gd name="connsiteX801" fmla="*/ 1188754 w 1504474"/>
              <a:gd name="connsiteY801" fmla="*/ 1282433 h 1626096"/>
              <a:gd name="connsiteX802" fmla="*/ 1183868 w 1504474"/>
              <a:gd name="connsiteY802" fmla="*/ 1303244 h 1626096"/>
              <a:gd name="connsiteX803" fmla="*/ 1179344 w 1504474"/>
              <a:gd name="connsiteY803" fmla="*/ 1315033 h 1626096"/>
              <a:gd name="connsiteX804" fmla="*/ 1176500 w 1504474"/>
              <a:gd name="connsiteY804" fmla="*/ 1319454 h 1626096"/>
              <a:gd name="connsiteX805" fmla="*/ 1174716 w 1504474"/>
              <a:gd name="connsiteY805" fmla="*/ 1313353 h 1626096"/>
              <a:gd name="connsiteX806" fmla="*/ 1171769 w 1504474"/>
              <a:gd name="connsiteY806" fmla="*/ 1311905 h 1626096"/>
              <a:gd name="connsiteX807" fmla="*/ 1166805 w 1504474"/>
              <a:gd name="connsiteY807" fmla="*/ 1318911 h 1626096"/>
              <a:gd name="connsiteX808" fmla="*/ 1161014 w 1504474"/>
              <a:gd name="connsiteY808" fmla="*/ 1321109 h 1626096"/>
              <a:gd name="connsiteX809" fmla="*/ 1151706 w 1504474"/>
              <a:gd name="connsiteY809" fmla="*/ 1358441 h 1626096"/>
              <a:gd name="connsiteX810" fmla="*/ 1146588 w 1504474"/>
              <a:gd name="connsiteY810" fmla="*/ 1360948 h 1626096"/>
              <a:gd name="connsiteX811" fmla="*/ 1142943 w 1504474"/>
              <a:gd name="connsiteY811" fmla="*/ 1356760 h 1626096"/>
              <a:gd name="connsiteX812" fmla="*/ 1141287 w 1504474"/>
              <a:gd name="connsiteY812" fmla="*/ 1339154 h 1626096"/>
              <a:gd name="connsiteX813" fmla="*/ 1133170 w 1504474"/>
              <a:gd name="connsiteY813" fmla="*/ 1354769 h 1626096"/>
              <a:gd name="connsiteX814" fmla="*/ 1110781 w 1504474"/>
              <a:gd name="connsiteY814" fmla="*/ 1361232 h 1626096"/>
              <a:gd name="connsiteX815" fmla="*/ 1107136 w 1504474"/>
              <a:gd name="connsiteY815" fmla="*/ 1356863 h 1626096"/>
              <a:gd name="connsiteX816" fmla="*/ 1080740 w 1504474"/>
              <a:gd name="connsiteY816" fmla="*/ 1365550 h 1626096"/>
              <a:gd name="connsiteX817" fmla="*/ 1062255 w 1504474"/>
              <a:gd name="connsiteY817" fmla="*/ 1370411 h 1626096"/>
              <a:gd name="connsiteX818" fmla="*/ 1050182 w 1504474"/>
              <a:gd name="connsiteY818" fmla="*/ 1374185 h 1626096"/>
              <a:gd name="connsiteX819" fmla="*/ 1048760 w 1504474"/>
              <a:gd name="connsiteY819" fmla="*/ 1388714 h 1626096"/>
              <a:gd name="connsiteX820" fmla="*/ 1053621 w 1504474"/>
              <a:gd name="connsiteY820" fmla="*/ 1397944 h 1626096"/>
              <a:gd name="connsiteX821" fmla="*/ 1053129 w 1504474"/>
              <a:gd name="connsiteY821" fmla="*/ 1402364 h 1626096"/>
              <a:gd name="connsiteX822" fmla="*/ 1035807 w 1504474"/>
              <a:gd name="connsiteY822" fmla="*/ 1410068 h 1626096"/>
              <a:gd name="connsiteX823" fmla="*/ 1027871 w 1504474"/>
              <a:gd name="connsiteY823" fmla="*/ 1414334 h 1626096"/>
              <a:gd name="connsiteX824" fmla="*/ 1004784 w 1504474"/>
              <a:gd name="connsiteY824" fmla="*/ 1434138 h 1626096"/>
              <a:gd name="connsiteX825" fmla="*/ 988626 w 1504474"/>
              <a:gd name="connsiteY825" fmla="*/ 1444790 h 1626096"/>
              <a:gd name="connsiteX826" fmla="*/ 987954 w 1504474"/>
              <a:gd name="connsiteY826" fmla="*/ 1450736 h 1626096"/>
              <a:gd name="connsiteX827" fmla="*/ 984954 w 1504474"/>
              <a:gd name="connsiteY827" fmla="*/ 1485146 h 1626096"/>
              <a:gd name="connsiteX828" fmla="*/ 982912 w 1504474"/>
              <a:gd name="connsiteY828" fmla="*/ 1495538 h 1626096"/>
              <a:gd name="connsiteX829" fmla="*/ 972493 w 1504474"/>
              <a:gd name="connsiteY829" fmla="*/ 1512188 h 1626096"/>
              <a:gd name="connsiteX830" fmla="*/ 972287 w 1504474"/>
              <a:gd name="connsiteY830" fmla="*/ 1517773 h 1626096"/>
              <a:gd name="connsiteX831" fmla="*/ 973656 w 1504474"/>
              <a:gd name="connsiteY831" fmla="*/ 1528631 h 1626096"/>
              <a:gd name="connsiteX832" fmla="*/ 967194 w 1504474"/>
              <a:gd name="connsiteY832" fmla="*/ 1534784 h 1626096"/>
              <a:gd name="connsiteX833" fmla="*/ 950751 w 1504474"/>
              <a:gd name="connsiteY833" fmla="*/ 1539489 h 1626096"/>
              <a:gd name="connsiteX834" fmla="*/ 957189 w 1504474"/>
              <a:gd name="connsiteY834" fmla="*/ 1503424 h 1626096"/>
              <a:gd name="connsiteX835" fmla="*/ 959748 w 1504474"/>
              <a:gd name="connsiteY835" fmla="*/ 1499986 h 1626096"/>
              <a:gd name="connsiteX836" fmla="*/ 957861 w 1504474"/>
              <a:gd name="connsiteY836" fmla="*/ 1480312 h 1626096"/>
              <a:gd name="connsiteX837" fmla="*/ 937824 w 1504474"/>
              <a:gd name="connsiteY837" fmla="*/ 1486439 h 1626096"/>
              <a:gd name="connsiteX838" fmla="*/ 933869 w 1504474"/>
              <a:gd name="connsiteY838" fmla="*/ 1506242 h 1626096"/>
              <a:gd name="connsiteX839" fmla="*/ 930948 w 1504474"/>
              <a:gd name="connsiteY839" fmla="*/ 1534396 h 1626096"/>
              <a:gd name="connsiteX840" fmla="*/ 928000 w 1504474"/>
              <a:gd name="connsiteY840" fmla="*/ 1542178 h 1626096"/>
              <a:gd name="connsiteX841" fmla="*/ 927845 w 1504474"/>
              <a:gd name="connsiteY841" fmla="*/ 1551278 h 1626096"/>
              <a:gd name="connsiteX842" fmla="*/ 916703 w 1504474"/>
              <a:gd name="connsiteY842" fmla="*/ 1562343 h 1626096"/>
              <a:gd name="connsiteX843" fmla="*/ 917452 w 1504474"/>
              <a:gd name="connsiteY843" fmla="*/ 1579303 h 1626096"/>
              <a:gd name="connsiteX844" fmla="*/ 911299 w 1504474"/>
              <a:gd name="connsiteY844" fmla="*/ 1594918 h 1626096"/>
              <a:gd name="connsiteX845" fmla="*/ 904707 w 1504474"/>
              <a:gd name="connsiteY845" fmla="*/ 1610404 h 1626096"/>
              <a:gd name="connsiteX846" fmla="*/ 900622 w 1504474"/>
              <a:gd name="connsiteY846" fmla="*/ 1609757 h 1626096"/>
              <a:gd name="connsiteX847" fmla="*/ 893900 w 1504474"/>
              <a:gd name="connsiteY847" fmla="*/ 1608155 h 1626096"/>
              <a:gd name="connsiteX848" fmla="*/ 891212 w 1504474"/>
              <a:gd name="connsiteY848" fmla="*/ 1622994 h 1626096"/>
              <a:gd name="connsiteX849" fmla="*/ 888807 w 1504474"/>
              <a:gd name="connsiteY849" fmla="*/ 1626096 h 1626096"/>
              <a:gd name="connsiteX850" fmla="*/ 886842 w 1504474"/>
              <a:gd name="connsiteY850" fmla="*/ 1622399 h 1626096"/>
              <a:gd name="connsiteX851" fmla="*/ 887049 w 1504474"/>
              <a:gd name="connsiteY851" fmla="*/ 1606604 h 1626096"/>
              <a:gd name="connsiteX852" fmla="*/ 903854 w 1504474"/>
              <a:gd name="connsiteY852" fmla="*/ 1552028 h 1626096"/>
              <a:gd name="connsiteX853" fmla="*/ 904940 w 1504474"/>
              <a:gd name="connsiteY853" fmla="*/ 1547969 h 1626096"/>
              <a:gd name="connsiteX854" fmla="*/ 909774 w 1504474"/>
              <a:gd name="connsiteY854" fmla="*/ 1495151 h 1626096"/>
              <a:gd name="connsiteX855" fmla="*/ 912903 w 1504474"/>
              <a:gd name="connsiteY855" fmla="*/ 1478088 h 1626096"/>
              <a:gd name="connsiteX856" fmla="*/ 911170 w 1504474"/>
              <a:gd name="connsiteY856" fmla="*/ 1463455 h 1626096"/>
              <a:gd name="connsiteX857" fmla="*/ 913416 w 1504474"/>
              <a:gd name="connsiteY857" fmla="*/ 1454348 h 1626096"/>
              <a:gd name="connsiteX858" fmla="*/ 911790 w 1504474"/>
              <a:gd name="connsiteY858" fmla="*/ 1446457 h 1626096"/>
              <a:gd name="connsiteX859" fmla="*/ 913962 w 1504474"/>
              <a:gd name="connsiteY859" fmla="*/ 1444841 h 1626096"/>
              <a:gd name="connsiteX860" fmla="*/ 910989 w 1504474"/>
              <a:gd name="connsiteY860" fmla="*/ 1442566 h 1626096"/>
              <a:gd name="connsiteX861" fmla="*/ 894366 w 1504474"/>
              <a:gd name="connsiteY861" fmla="*/ 1451486 h 1626096"/>
              <a:gd name="connsiteX862" fmla="*/ 886791 w 1504474"/>
              <a:gd name="connsiteY862" fmla="*/ 1450684 h 1626096"/>
              <a:gd name="connsiteX863" fmla="*/ 872778 w 1504474"/>
              <a:gd name="connsiteY863" fmla="*/ 1474184 h 1626096"/>
              <a:gd name="connsiteX864" fmla="*/ 868512 w 1504474"/>
              <a:gd name="connsiteY864" fmla="*/ 1480027 h 1626096"/>
              <a:gd name="connsiteX865" fmla="*/ 863988 w 1504474"/>
              <a:gd name="connsiteY865" fmla="*/ 1474133 h 1626096"/>
              <a:gd name="connsiteX866" fmla="*/ 861377 w 1504474"/>
              <a:gd name="connsiteY866" fmla="*/ 1466558 h 1626096"/>
              <a:gd name="connsiteX867" fmla="*/ 856569 w 1504474"/>
              <a:gd name="connsiteY867" fmla="*/ 1471418 h 1626096"/>
              <a:gd name="connsiteX868" fmla="*/ 831542 w 1504474"/>
              <a:gd name="connsiteY868" fmla="*/ 1481966 h 1626096"/>
              <a:gd name="connsiteX869" fmla="*/ 828311 w 1504474"/>
              <a:gd name="connsiteY869" fmla="*/ 1481320 h 1626096"/>
              <a:gd name="connsiteX870" fmla="*/ 815591 w 1504474"/>
              <a:gd name="connsiteY870" fmla="*/ 1484603 h 1626096"/>
              <a:gd name="connsiteX871" fmla="*/ 798192 w 1504474"/>
              <a:gd name="connsiteY871" fmla="*/ 1488584 h 1626096"/>
              <a:gd name="connsiteX872" fmla="*/ 786610 w 1504474"/>
              <a:gd name="connsiteY872" fmla="*/ 1494065 h 1626096"/>
              <a:gd name="connsiteX873" fmla="*/ 781853 w 1504474"/>
              <a:gd name="connsiteY873" fmla="*/ 1499107 h 1626096"/>
              <a:gd name="connsiteX874" fmla="*/ 766471 w 1504474"/>
              <a:gd name="connsiteY874" fmla="*/ 1529432 h 1626096"/>
              <a:gd name="connsiteX875" fmla="*/ 763343 w 1504474"/>
              <a:gd name="connsiteY875" fmla="*/ 1527932 h 1626096"/>
              <a:gd name="connsiteX876" fmla="*/ 760835 w 1504474"/>
              <a:gd name="connsiteY876" fmla="*/ 1521547 h 1626096"/>
              <a:gd name="connsiteX877" fmla="*/ 763187 w 1504474"/>
              <a:gd name="connsiteY877" fmla="*/ 1506630 h 1626096"/>
              <a:gd name="connsiteX878" fmla="*/ 761119 w 1504474"/>
              <a:gd name="connsiteY878" fmla="*/ 1502984 h 1626096"/>
              <a:gd name="connsiteX879" fmla="*/ 757939 w 1504474"/>
              <a:gd name="connsiteY879" fmla="*/ 1506061 h 1626096"/>
              <a:gd name="connsiteX880" fmla="*/ 751346 w 1504474"/>
              <a:gd name="connsiteY880" fmla="*/ 1516971 h 1626096"/>
              <a:gd name="connsiteX881" fmla="*/ 735887 w 1504474"/>
              <a:gd name="connsiteY881" fmla="*/ 1518806 h 1626096"/>
              <a:gd name="connsiteX882" fmla="*/ 734335 w 1504474"/>
              <a:gd name="connsiteY882" fmla="*/ 1505932 h 1626096"/>
              <a:gd name="connsiteX883" fmla="*/ 744832 w 1504474"/>
              <a:gd name="connsiteY883" fmla="*/ 1476149 h 1626096"/>
              <a:gd name="connsiteX884" fmla="*/ 742143 w 1504474"/>
              <a:gd name="connsiteY884" fmla="*/ 1471108 h 1626096"/>
              <a:gd name="connsiteX885" fmla="*/ 741103 w 1504474"/>
              <a:gd name="connsiteY885" fmla="*/ 1462731 h 1626096"/>
              <a:gd name="connsiteX886" fmla="*/ 741267 w 1504474"/>
              <a:gd name="connsiteY886" fmla="*/ 1462027 h 1626096"/>
              <a:gd name="connsiteX887" fmla="*/ 747132 w 1504474"/>
              <a:gd name="connsiteY887" fmla="*/ 1466170 h 1626096"/>
              <a:gd name="connsiteX888" fmla="*/ 749330 w 1504474"/>
              <a:gd name="connsiteY888" fmla="*/ 1461180 h 1626096"/>
              <a:gd name="connsiteX889" fmla="*/ 742089 w 1504474"/>
              <a:gd name="connsiteY889" fmla="*/ 1458500 h 1626096"/>
              <a:gd name="connsiteX890" fmla="*/ 742091 w 1504474"/>
              <a:gd name="connsiteY890" fmla="*/ 1458491 h 1626096"/>
              <a:gd name="connsiteX891" fmla="*/ 742088 w 1504474"/>
              <a:gd name="connsiteY891" fmla="*/ 1458500 h 1626096"/>
              <a:gd name="connsiteX892" fmla="*/ 742065 w 1504474"/>
              <a:gd name="connsiteY892" fmla="*/ 1458491 h 1626096"/>
              <a:gd name="connsiteX893" fmla="*/ 731879 w 1504474"/>
              <a:gd name="connsiteY893" fmla="*/ 1459397 h 1626096"/>
              <a:gd name="connsiteX894" fmla="*/ 728106 w 1504474"/>
              <a:gd name="connsiteY894" fmla="*/ 1470151 h 1626096"/>
              <a:gd name="connsiteX895" fmla="*/ 731104 w 1504474"/>
              <a:gd name="connsiteY895" fmla="*/ 1477959 h 1626096"/>
              <a:gd name="connsiteX896" fmla="*/ 729500 w 1504474"/>
              <a:gd name="connsiteY896" fmla="*/ 1484060 h 1626096"/>
              <a:gd name="connsiteX897" fmla="*/ 724693 w 1504474"/>
              <a:gd name="connsiteY897" fmla="*/ 1480234 h 1626096"/>
              <a:gd name="connsiteX898" fmla="*/ 722186 w 1504474"/>
              <a:gd name="connsiteY898" fmla="*/ 1476718 h 1626096"/>
              <a:gd name="connsiteX899" fmla="*/ 717532 w 1504474"/>
              <a:gd name="connsiteY899" fmla="*/ 1466584 h 1626096"/>
              <a:gd name="connsiteX900" fmla="*/ 706028 w 1504474"/>
              <a:gd name="connsiteY900" fmla="*/ 1471418 h 1626096"/>
              <a:gd name="connsiteX901" fmla="*/ 703933 w 1504474"/>
              <a:gd name="connsiteY901" fmla="*/ 1479485 h 1626096"/>
              <a:gd name="connsiteX902" fmla="*/ 703597 w 1504474"/>
              <a:gd name="connsiteY902" fmla="*/ 1502312 h 1626096"/>
              <a:gd name="connsiteX903" fmla="*/ 698478 w 1504474"/>
              <a:gd name="connsiteY903" fmla="*/ 1507457 h 1626096"/>
              <a:gd name="connsiteX904" fmla="*/ 694884 w 1504474"/>
              <a:gd name="connsiteY904" fmla="*/ 1503062 h 1626096"/>
              <a:gd name="connsiteX905" fmla="*/ 686715 w 1504474"/>
              <a:gd name="connsiteY905" fmla="*/ 1493264 h 1626096"/>
              <a:gd name="connsiteX906" fmla="*/ 679890 w 1504474"/>
              <a:gd name="connsiteY906" fmla="*/ 1478605 h 1626096"/>
              <a:gd name="connsiteX907" fmla="*/ 678494 w 1504474"/>
              <a:gd name="connsiteY907" fmla="*/ 1471160 h 1626096"/>
              <a:gd name="connsiteX908" fmla="*/ 664999 w 1504474"/>
              <a:gd name="connsiteY908" fmla="*/ 1467152 h 1626096"/>
              <a:gd name="connsiteX909" fmla="*/ 657604 w 1504474"/>
              <a:gd name="connsiteY909" fmla="*/ 1464308 h 1626096"/>
              <a:gd name="connsiteX910" fmla="*/ 644730 w 1504474"/>
              <a:gd name="connsiteY910" fmla="*/ 1443445 h 1626096"/>
              <a:gd name="connsiteX911" fmla="*/ 623479 w 1504474"/>
              <a:gd name="connsiteY911" fmla="*/ 1458000 h 1626096"/>
              <a:gd name="connsiteX912" fmla="*/ 624538 w 1504474"/>
              <a:gd name="connsiteY912" fmla="*/ 1471883 h 1626096"/>
              <a:gd name="connsiteX913" fmla="*/ 619989 w 1504474"/>
              <a:gd name="connsiteY913" fmla="*/ 1480234 h 1626096"/>
              <a:gd name="connsiteX914" fmla="*/ 594859 w 1504474"/>
              <a:gd name="connsiteY914" fmla="*/ 1468755 h 1626096"/>
              <a:gd name="connsiteX915" fmla="*/ 579064 w 1504474"/>
              <a:gd name="connsiteY915" fmla="*/ 1457250 h 1626096"/>
              <a:gd name="connsiteX916" fmla="*/ 575831 w 1504474"/>
              <a:gd name="connsiteY916" fmla="*/ 1443109 h 1626096"/>
              <a:gd name="connsiteX917" fmla="*/ 573376 w 1504474"/>
              <a:gd name="connsiteY917" fmla="*/ 1434448 h 1626096"/>
              <a:gd name="connsiteX918" fmla="*/ 581132 w 1504474"/>
              <a:gd name="connsiteY918" fmla="*/ 1437395 h 1626096"/>
              <a:gd name="connsiteX919" fmla="*/ 589094 w 1504474"/>
              <a:gd name="connsiteY919" fmla="*/ 1435120 h 1626096"/>
              <a:gd name="connsiteX920" fmla="*/ 591240 w 1504474"/>
              <a:gd name="connsiteY920" fmla="*/ 1424443 h 1626096"/>
              <a:gd name="connsiteX921" fmla="*/ 584699 w 1504474"/>
              <a:gd name="connsiteY921" fmla="*/ 1418084 h 1626096"/>
              <a:gd name="connsiteX922" fmla="*/ 580433 w 1504474"/>
              <a:gd name="connsiteY922" fmla="*/ 1421315 h 1626096"/>
              <a:gd name="connsiteX923" fmla="*/ 575210 w 1504474"/>
              <a:gd name="connsiteY923" fmla="*/ 1421987 h 1626096"/>
              <a:gd name="connsiteX924" fmla="*/ 571101 w 1504474"/>
              <a:gd name="connsiteY924" fmla="*/ 1410017 h 1626096"/>
              <a:gd name="connsiteX925" fmla="*/ 563759 w 1504474"/>
              <a:gd name="connsiteY925" fmla="*/ 1402959 h 1626096"/>
              <a:gd name="connsiteX926" fmla="*/ 562103 w 1504474"/>
              <a:gd name="connsiteY926" fmla="*/ 1411413 h 1626096"/>
              <a:gd name="connsiteX927" fmla="*/ 560526 w 1504474"/>
              <a:gd name="connsiteY927" fmla="*/ 1415317 h 1626096"/>
              <a:gd name="connsiteX928" fmla="*/ 557321 w 1504474"/>
              <a:gd name="connsiteY928" fmla="*/ 1413404 h 1626096"/>
              <a:gd name="connsiteX929" fmla="*/ 556545 w 1504474"/>
              <a:gd name="connsiteY929" fmla="*/ 1396004 h 1626096"/>
              <a:gd name="connsiteX930" fmla="*/ 555072 w 1504474"/>
              <a:gd name="connsiteY930" fmla="*/ 1388559 h 1626096"/>
              <a:gd name="connsiteX931" fmla="*/ 535889 w 1504474"/>
              <a:gd name="connsiteY931" fmla="*/ 1379795 h 1626096"/>
              <a:gd name="connsiteX932" fmla="*/ 517353 w 1504474"/>
              <a:gd name="connsiteY932" fmla="*/ 1374831 h 1626096"/>
              <a:gd name="connsiteX933" fmla="*/ 512025 w 1504474"/>
              <a:gd name="connsiteY933" fmla="*/ 1379898 h 1626096"/>
              <a:gd name="connsiteX934" fmla="*/ 511406 w 1504474"/>
              <a:gd name="connsiteY934" fmla="*/ 1386362 h 1626096"/>
              <a:gd name="connsiteX935" fmla="*/ 498996 w 1504474"/>
              <a:gd name="connsiteY935" fmla="*/ 1396211 h 1626096"/>
              <a:gd name="connsiteX936" fmla="*/ 511483 w 1504474"/>
              <a:gd name="connsiteY936" fmla="*/ 1404485 h 1626096"/>
              <a:gd name="connsiteX937" fmla="*/ 510372 w 1504474"/>
              <a:gd name="connsiteY937" fmla="*/ 1410250 h 1626096"/>
              <a:gd name="connsiteX938" fmla="*/ 499849 w 1504474"/>
              <a:gd name="connsiteY938" fmla="*/ 1414593 h 1626096"/>
              <a:gd name="connsiteX939" fmla="*/ 489768 w 1504474"/>
              <a:gd name="connsiteY939" fmla="*/ 1417411 h 1626096"/>
              <a:gd name="connsiteX940" fmla="*/ 477332 w 1504474"/>
              <a:gd name="connsiteY940" fmla="*/ 1420436 h 1626096"/>
              <a:gd name="connsiteX941" fmla="*/ 453754 w 1504474"/>
              <a:gd name="connsiteY941" fmla="*/ 1424495 h 1626096"/>
              <a:gd name="connsiteX942" fmla="*/ 433873 w 1504474"/>
              <a:gd name="connsiteY942" fmla="*/ 1418393 h 1626096"/>
              <a:gd name="connsiteX943" fmla="*/ 418283 w 1504474"/>
              <a:gd name="connsiteY943" fmla="*/ 1401589 h 1626096"/>
              <a:gd name="connsiteX944" fmla="*/ 416060 w 1504474"/>
              <a:gd name="connsiteY944" fmla="*/ 1387292 h 1626096"/>
              <a:gd name="connsiteX945" fmla="*/ 408744 w 1504474"/>
              <a:gd name="connsiteY945" fmla="*/ 1379200 h 1626096"/>
              <a:gd name="connsiteX946" fmla="*/ 397213 w 1504474"/>
              <a:gd name="connsiteY946" fmla="*/ 1368394 h 1626096"/>
              <a:gd name="connsiteX947" fmla="*/ 382606 w 1504474"/>
              <a:gd name="connsiteY947" fmla="*/ 1361439 h 1626096"/>
              <a:gd name="connsiteX948" fmla="*/ 367922 w 1504474"/>
              <a:gd name="connsiteY948" fmla="*/ 1361155 h 1626096"/>
              <a:gd name="connsiteX949" fmla="*/ 351324 w 1504474"/>
              <a:gd name="connsiteY949" fmla="*/ 1360793 h 1626096"/>
              <a:gd name="connsiteX950" fmla="*/ 338398 w 1504474"/>
              <a:gd name="connsiteY950" fmla="*/ 1348952 h 1626096"/>
              <a:gd name="connsiteX951" fmla="*/ 338527 w 1504474"/>
              <a:gd name="connsiteY951" fmla="*/ 1340162 h 1626096"/>
              <a:gd name="connsiteX952" fmla="*/ 344938 w 1504474"/>
              <a:gd name="connsiteY952" fmla="*/ 1342592 h 1626096"/>
              <a:gd name="connsiteX953" fmla="*/ 372912 w 1504474"/>
              <a:gd name="connsiteY953" fmla="*/ 1333027 h 1626096"/>
              <a:gd name="connsiteX954" fmla="*/ 374644 w 1504474"/>
              <a:gd name="connsiteY954" fmla="*/ 1329304 h 1626096"/>
              <a:gd name="connsiteX955" fmla="*/ 374979 w 1504474"/>
              <a:gd name="connsiteY955" fmla="*/ 1317024 h 1626096"/>
              <a:gd name="connsiteX956" fmla="*/ 380807 w 1504474"/>
              <a:gd name="connsiteY956" fmla="*/ 1313046 h 1626096"/>
              <a:gd name="connsiteX957" fmla="*/ 385745 w 1504474"/>
              <a:gd name="connsiteY957" fmla="*/ 1313144 h 1626096"/>
              <a:gd name="connsiteX958" fmla="*/ 385948 w 1504474"/>
              <a:gd name="connsiteY958" fmla="*/ 1313808 h 1626096"/>
              <a:gd name="connsiteX959" fmla="*/ 390413 w 1504474"/>
              <a:gd name="connsiteY959" fmla="*/ 1319170 h 1626096"/>
              <a:gd name="connsiteX960" fmla="*/ 392352 w 1504474"/>
              <a:gd name="connsiteY960" fmla="*/ 1313301 h 1626096"/>
              <a:gd name="connsiteX961" fmla="*/ 392336 w 1504474"/>
              <a:gd name="connsiteY961" fmla="*/ 1313275 h 1626096"/>
              <a:gd name="connsiteX962" fmla="*/ 392352 w 1504474"/>
              <a:gd name="connsiteY962" fmla="*/ 1313275 h 1626096"/>
              <a:gd name="connsiteX963" fmla="*/ 406314 w 1504474"/>
              <a:gd name="connsiteY963" fmla="*/ 1315240 h 1626096"/>
              <a:gd name="connsiteX964" fmla="*/ 397006 w 1504474"/>
              <a:gd name="connsiteY964" fmla="*/ 1309035 h 1626096"/>
              <a:gd name="connsiteX965" fmla="*/ 393929 w 1504474"/>
              <a:gd name="connsiteY965" fmla="*/ 1309268 h 1626096"/>
              <a:gd name="connsiteX966" fmla="*/ 388753 w 1504474"/>
              <a:gd name="connsiteY966" fmla="*/ 1305803 h 1626096"/>
              <a:gd name="connsiteX967" fmla="*/ 388142 w 1504474"/>
              <a:gd name="connsiteY967" fmla="*/ 1306208 h 1626096"/>
              <a:gd name="connsiteX968" fmla="*/ 384687 w 1504474"/>
              <a:gd name="connsiteY968" fmla="*/ 1300385 h 1626096"/>
              <a:gd name="connsiteX969" fmla="*/ 378108 w 1504474"/>
              <a:gd name="connsiteY969" fmla="*/ 1297531 h 1626096"/>
              <a:gd name="connsiteX970" fmla="*/ 363863 w 1504474"/>
              <a:gd name="connsiteY970" fmla="*/ 1301822 h 1626096"/>
              <a:gd name="connsiteX971" fmla="*/ 361562 w 1504474"/>
              <a:gd name="connsiteY971" fmla="*/ 1304511 h 1626096"/>
              <a:gd name="connsiteX972" fmla="*/ 365415 w 1504474"/>
              <a:gd name="connsiteY972" fmla="*/ 1306191 h 1626096"/>
              <a:gd name="connsiteX973" fmla="*/ 369162 w 1504474"/>
              <a:gd name="connsiteY973" fmla="*/ 1313766 h 1626096"/>
              <a:gd name="connsiteX974" fmla="*/ 358408 w 1504474"/>
              <a:gd name="connsiteY974" fmla="*/ 1319454 h 1626096"/>
              <a:gd name="connsiteX975" fmla="*/ 345895 w 1504474"/>
              <a:gd name="connsiteY975" fmla="*/ 1311310 h 1626096"/>
              <a:gd name="connsiteX976" fmla="*/ 331908 w 1504474"/>
              <a:gd name="connsiteY976" fmla="*/ 1306269 h 1626096"/>
              <a:gd name="connsiteX977" fmla="*/ 312672 w 1504474"/>
              <a:gd name="connsiteY977" fmla="*/ 1292489 h 1626096"/>
              <a:gd name="connsiteX978" fmla="*/ 315905 w 1504474"/>
              <a:gd name="connsiteY978" fmla="*/ 1288043 h 1626096"/>
              <a:gd name="connsiteX979" fmla="*/ 329042 w 1504474"/>
              <a:gd name="connsiteY979" fmla="*/ 1278828 h 1626096"/>
              <a:gd name="connsiteX980" fmla="*/ 329065 w 1504474"/>
              <a:gd name="connsiteY980" fmla="*/ 1278839 h 1626096"/>
              <a:gd name="connsiteX981" fmla="*/ 329081 w 1504474"/>
              <a:gd name="connsiteY981" fmla="*/ 1278812 h 1626096"/>
              <a:gd name="connsiteX982" fmla="*/ 339208 w 1504474"/>
              <a:gd name="connsiteY982" fmla="*/ 1278322 h 1626096"/>
              <a:gd name="connsiteX983" fmla="*/ 345222 w 1504474"/>
              <a:gd name="connsiteY983" fmla="*/ 1269842 h 1626096"/>
              <a:gd name="connsiteX984" fmla="*/ 349271 w 1504474"/>
              <a:gd name="connsiteY984" fmla="*/ 1268562 h 1626096"/>
              <a:gd name="connsiteX985" fmla="*/ 352020 w 1504474"/>
              <a:gd name="connsiteY985" fmla="*/ 1269812 h 1626096"/>
              <a:gd name="connsiteX986" fmla="*/ 351996 w 1504474"/>
              <a:gd name="connsiteY986" fmla="*/ 1271729 h 1626096"/>
              <a:gd name="connsiteX987" fmla="*/ 372264 w 1504474"/>
              <a:gd name="connsiteY987" fmla="*/ 1287551 h 1626096"/>
              <a:gd name="connsiteX988" fmla="*/ 363320 w 1504474"/>
              <a:gd name="connsiteY988" fmla="*/ 1274987 h 1626096"/>
              <a:gd name="connsiteX989" fmla="*/ 363282 w 1504474"/>
              <a:gd name="connsiteY989" fmla="*/ 1274932 h 1626096"/>
              <a:gd name="connsiteX990" fmla="*/ 363344 w 1504474"/>
              <a:gd name="connsiteY990" fmla="*/ 1274961 h 1626096"/>
              <a:gd name="connsiteX991" fmla="*/ 367817 w 1504474"/>
              <a:gd name="connsiteY991" fmla="*/ 1269971 h 1626096"/>
              <a:gd name="connsiteX992" fmla="*/ 356706 w 1504474"/>
              <a:gd name="connsiteY992" fmla="*/ 1265345 h 1626096"/>
              <a:gd name="connsiteX993" fmla="*/ 353235 w 1504474"/>
              <a:gd name="connsiteY993" fmla="*/ 1260286 h 1626096"/>
              <a:gd name="connsiteX994" fmla="*/ 346385 w 1504474"/>
              <a:gd name="connsiteY994" fmla="*/ 1255881 h 1626096"/>
              <a:gd name="connsiteX995" fmla="*/ 337931 w 1504474"/>
              <a:gd name="connsiteY995" fmla="*/ 1264775 h 1626096"/>
              <a:gd name="connsiteX996" fmla="*/ 329081 w 1504474"/>
              <a:gd name="connsiteY996" fmla="*/ 1278812 h 1626096"/>
              <a:gd name="connsiteX997" fmla="*/ 329065 w 1504474"/>
              <a:gd name="connsiteY997" fmla="*/ 1278813 h 1626096"/>
              <a:gd name="connsiteX998" fmla="*/ 329042 w 1504474"/>
              <a:gd name="connsiteY998" fmla="*/ 1278828 h 1626096"/>
              <a:gd name="connsiteX999" fmla="*/ 314922 w 1504474"/>
              <a:gd name="connsiteY999" fmla="*/ 1271823 h 1626096"/>
              <a:gd name="connsiteX1000" fmla="*/ 301634 w 1504474"/>
              <a:gd name="connsiteY1000" fmla="*/ 1260560 h 1626096"/>
              <a:gd name="connsiteX1001" fmla="*/ 308485 w 1504474"/>
              <a:gd name="connsiteY1001" fmla="*/ 1260613 h 1626096"/>
              <a:gd name="connsiteX1002" fmla="*/ 319730 w 1504474"/>
              <a:gd name="connsiteY1002" fmla="*/ 1252029 h 1626096"/>
              <a:gd name="connsiteX1003" fmla="*/ 314587 w 1504474"/>
              <a:gd name="connsiteY1003" fmla="*/ 1247066 h 1626096"/>
              <a:gd name="connsiteX1004" fmla="*/ 290414 w 1504474"/>
              <a:gd name="connsiteY1004" fmla="*/ 1233441 h 1626096"/>
              <a:gd name="connsiteX1005" fmla="*/ 283303 w 1504474"/>
              <a:gd name="connsiteY1005" fmla="*/ 1228632 h 1626096"/>
              <a:gd name="connsiteX1006" fmla="*/ 257658 w 1504474"/>
              <a:gd name="connsiteY1006" fmla="*/ 1229123 h 1626096"/>
              <a:gd name="connsiteX1007" fmla="*/ 239069 w 1504474"/>
              <a:gd name="connsiteY1007" fmla="*/ 1239077 h 1626096"/>
              <a:gd name="connsiteX1008" fmla="*/ 224359 w 1504474"/>
              <a:gd name="connsiteY1008" fmla="*/ 1241895 h 1626096"/>
              <a:gd name="connsiteX1009" fmla="*/ 218206 w 1504474"/>
              <a:gd name="connsiteY1009" fmla="*/ 1230752 h 1626096"/>
              <a:gd name="connsiteX1010" fmla="*/ 233149 w 1504474"/>
              <a:gd name="connsiteY1010" fmla="*/ 1207562 h 1626096"/>
              <a:gd name="connsiteX1011" fmla="*/ 234132 w 1504474"/>
              <a:gd name="connsiteY1011" fmla="*/ 1194998 h 1626096"/>
              <a:gd name="connsiteX1012" fmla="*/ 225988 w 1504474"/>
              <a:gd name="connsiteY1012" fmla="*/ 1182485 h 1626096"/>
              <a:gd name="connsiteX1013" fmla="*/ 233924 w 1504474"/>
              <a:gd name="connsiteY1013" fmla="*/ 1169093 h 1626096"/>
              <a:gd name="connsiteX1014" fmla="*/ 242146 w 1504474"/>
              <a:gd name="connsiteY1014" fmla="*/ 1166947 h 1626096"/>
              <a:gd name="connsiteX1015" fmla="*/ 237311 w 1504474"/>
              <a:gd name="connsiteY1015" fmla="*/ 1157666 h 1626096"/>
              <a:gd name="connsiteX1016" fmla="*/ 223714 w 1504474"/>
              <a:gd name="connsiteY1016" fmla="*/ 1146549 h 1626096"/>
              <a:gd name="connsiteX1017" fmla="*/ 199748 w 1504474"/>
              <a:gd name="connsiteY1017" fmla="*/ 1138328 h 1626096"/>
              <a:gd name="connsiteX1018" fmla="*/ 192018 w 1504474"/>
              <a:gd name="connsiteY1018" fmla="*/ 1139465 h 1626096"/>
              <a:gd name="connsiteX1019" fmla="*/ 190388 w 1504474"/>
              <a:gd name="connsiteY1019" fmla="*/ 1141016 h 1626096"/>
              <a:gd name="connsiteX1020" fmla="*/ 148377 w 1504474"/>
              <a:gd name="connsiteY1020" fmla="*/ 1155752 h 1626096"/>
              <a:gd name="connsiteX1021" fmla="*/ 131134 w 1504474"/>
              <a:gd name="connsiteY1021" fmla="*/ 1158286 h 1626096"/>
              <a:gd name="connsiteX1022" fmla="*/ 119240 w 1504474"/>
              <a:gd name="connsiteY1022" fmla="*/ 1152883 h 1626096"/>
              <a:gd name="connsiteX1023" fmla="*/ 120713 w 1504474"/>
              <a:gd name="connsiteY1023" fmla="*/ 1142645 h 1626096"/>
              <a:gd name="connsiteX1024" fmla="*/ 128626 w 1504474"/>
              <a:gd name="connsiteY1024" fmla="*/ 1139853 h 1626096"/>
              <a:gd name="connsiteX1025" fmla="*/ 139561 w 1504474"/>
              <a:gd name="connsiteY1025" fmla="*/ 1146394 h 1626096"/>
              <a:gd name="connsiteX1026" fmla="*/ 148945 w 1504474"/>
              <a:gd name="connsiteY1026" fmla="*/ 1150530 h 1626096"/>
              <a:gd name="connsiteX1027" fmla="*/ 150600 w 1504474"/>
              <a:gd name="connsiteY1027" fmla="*/ 1135329 h 1626096"/>
              <a:gd name="connsiteX1028" fmla="*/ 145352 w 1504474"/>
              <a:gd name="connsiteY1028" fmla="*/ 1132718 h 1626096"/>
              <a:gd name="connsiteX1029" fmla="*/ 125912 w 1504474"/>
              <a:gd name="connsiteY1029" fmla="*/ 1124290 h 1626096"/>
              <a:gd name="connsiteX1030" fmla="*/ 114794 w 1504474"/>
              <a:gd name="connsiteY1030" fmla="*/ 1126202 h 1626096"/>
              <a:gd name="connsiteX1031" fmla="*/ 100497 w 1504474"/>
              <a:gd name="connsiteY1031" fmla="*/ 1140836 h 1626096"/>
              <a:gd name="connsiteX1032" fmla="*/ 83744 w 1504474"/>
              <a:gd name="connsiteY1032" fmla="*/ 1126979 h 1626096"/>
              <a:gd name="connsiteX1033" fmla="*/ 82684 w 1504474"/>
              <a:gd name="connsiteY1033" fmla="*/ 1121110 h 1626096"/>
              <a:gd name="connsiteX1034" fmla="*/ 86718 w 1504474"/>
              <a:gd name="connsiteY1034" fmla="*/ 1097583 h 1626096"/>
              <a:gd name="connsiteX1035" fmla="*/ 98042 w 1504474"/>
              <a:gd name="connsiteY1035" fmla="*/ 1082356 h 1626096"/>
              <a:gd name="connsiteX1036" fmla="*/ 108552 w 1504474"/>
              <a:gd name="connsiteY1036" fmla="*/ 1071045 h 1626096"/>
              <a:gd name="connsiteX1037" fmla="*/ 118810 w 1504474"/>
              <a:gd name="connsiteY1037" fmla="*/ 1059521 h 1626096"/>
              <a:gd name="connsiteX1038" fmla="*/ 118827 w 1504474"/>
              <a:gd name="connsiteY1038" fmla="*/ 1059527 h 1626096"/>
              <a:gd name="connsiteX1039" fmla="*/ 118836 w 1504474"/>
              <a:gd name="connsiteY1039" fmla="*/ 1059503 h 1626096"/>
              <a:gd name="connsiteX1040" fmla="*/ 131690 w 1504474"/>
              <a:gd name="connsiteY1040" fmla="*/ 1061580 h 1626096"/>
              <a:gd name="connsiteX1041" fmla="*/ 132529 w 1504474"/>
              <a:gd name="connsiteY1041" fmla="*/ 1072092 h 1626096"/>
              <a:gd name="connsiteX1042" fmla="*/ 131676 w 1504474"/>
              <a:gd name="connsiteY1042" fmla="*/ 1076229 h 1626096"/>
              <a:gd name="connsiteX1043" fmla="*/ 135295 w 1504474"/>
              <a:gd name="connsiteY1043" fmla="*/ 1082459 h 1626096"/>
              <a:gd name="connsiteX1044" fmla="*/ 154220 w 1504474"/>
              <a:gd name="connsiteY1044" fmla="*/ 1073850 h 1626096"/>
              <a:gd name="connsiteX1045" fmla="*/ 164522 w 1504474"/>
              <a:gd name="connsiteY1045" fmla="*/ 1069220 h 1626096"/>
              <a:gd name="connsiteX1046" fmla="*/ 166485 w 1504474"/>
              <a:gd name="connsiteY1046" fmla="*/ 1059233 h 1626096"/>
              <a:gd name="connsiteX1047" fmla="*/ 166655 w 1504474"/>
              <a:gd name="connsiteY1047" fmla="*/ 1059398 h 1626096"/>
              <a:gd name="connsiteX1048" fmla="*/ 173300 w 1504474"/>
              <a:gd name="connsiteY1048" fmla="*/ 1056839 h 1626096"/>
              <a:gd name="connsiteX1049" fmla="*/ 166909 w 1504474"/>
              <a:gd name="connsiteY1049" fmla="*/ 1057071 h 1626096"/>
              <a:gd name="connsiteX1050" fmla="*/ 166912 w 1504474"/>
              <a:gd name="connsiteY1050" fmla="*/ 1057046 h 1626096"/>
              <a:gd name="connsiteX1051" fmla="*/ 164562 w 1504474"/>
              <a:gd name="connsiteY1051" fmla="*/ 1057382 h 1626096"/>
              <a:gd name="connsiteX1052" fmla="*/ 164823 w 1504474"/>
              <a:gd name="connsiteY1052" fmla="*/ 1057634 h 1626096"/>
              <a:gd name="connsiteX1053" fmla="*/ 158046 w 1504474"/>
              <a:gd name="connsiteY1053" fmla="*/ 1059476 h 1626096"/>
              <a:gd name="connsiteX1054" fmla="*/ 139459 w 1504474"/>
              <a:gd name="connsiteY1054" fmla="*/ 1050815 h 1626096"/>
              <a:gd name="connsiteX1055" fmla="*/ 132426 w 1504474"/>
              <a:gd name="connsiteY1055" fmla="*/ 1048799 h 1626096"/>
              <a:gd name="connsiteX1056" fmla="*/ 129918 w 1504474"/>
              <a:gd name="connsiteY1056" fmla="*/ 1037009 h 1626096"/>
              <a:gd name="connsiteX1057" fmla="*/ 123248 w 1504474"/>
              <a:gd name="connsiteY1057" fmla="*/ 1047713 h 1626096"/>
              <a:gd name="connsiteX1058" fmla="*/ 118836 w 1504474"/>
              <a:gd name="connsiteY1058" fmla="*/ 1059503 h 1626096"/>
              <a:gd name="connsiteX1059" fmla="*/ 118827 w 1504474"/>
              <a:gd name="connsiteY1059" fmla="*/ 1059502 h 1626096"/>
              <a:gd name="connsiteX1060" fmla="*/ 118810 w 1504474"/>
              <a:gd name="connsiteY1060" fmla="*/ 1059521 h 1626096"/>
              <a:gd name="connsiteX1061" fmla="*/ 107064 w 1504474"/>
              <a:gd name="connsiteY1061" fmla="*/ 1055081 h 1626096"/>
              <a:gd name="connsiteX1062" fmla="*/ 69965 w 1504474"/>
              <a:gd name="connsiteY1062" fmla="*/ 1041017 h 1626096"/>
              <a:gd name="connsiteX1063" fmla="*/ 58074 w 1504474"/>
              <a:gd name="connsiteY1063" fmla="*/ 1037397 h 1626096"/>
              <a:gd name="connsiteX1064" fmla="*/ 46774 w 1504474"/>
              <a:gd name="connsiteY1064" fmla="*/ 1029383 h 1626096"/>
              <a:gd name="connsiteX1065" fmla="*/ 37210 w 1504474"/>
              <a:gd name="connsiteY1065" fmla="*/ 1038277 h 1626096"/>
              <a:gd name="connsiteX1066" fmla="*/ 34029 w 1504474"/>
              <a:gd name="connsiteY1066" fmla="*/ 1041043 h 1626096"/>
              <a:gd name="connsiteX1067" fmla="*/ 32038 w 1504474"/>
              <a:gd name="connsiteY1067" fmla="*/ 1035122 h 1626096"/>
              <a:gd name="connsiteX1068" fmla="*/ 31806 w 1504474"/>
              <a:gd name="connsiteY1068" fmla="*/ 1028453 h 1626096"/>
              <a:gd name="connsiteX1069" fmla="*/ 24593 w 1504474"/>
              <a:gd name="connsiteY1069" fmla="*/ 1018939 h 1626096"/>
              <a:gd name="connsiteX1070" fmla="*/ 18388 w 1504474"/>
              <a:gd name="connsiteY1070" fmla="*/ 1027676 h 1626096"/>
              <a:gd name="connsiteX1071" fmla="*/ 18285 w 1504474"/>
              <a:gd name="connsiteY1071" fmla="*/ 1032123 h 1626096"/>
              <a:gd name="connsiteX1072" fmla="*/ 12908 w 1504474"/>
              <a:gd name="connsiteY1072" fmla="*/ 1029021 h 1626096"/>
              <a:gd name="connsiteX1073" fmla="*/ 11511 w 1504474"/>
              <a:gd name="connsiteY1073" fmla="*/ 1022739 h 1626096"/>
              <a:gd name="connsiteX1074" fmla="*/ 9134 w 1504474"/>
              <a:gd name="connsiteY1074" fmla="*/ 1004693 h 1626096"/>
              <a:gd name="connsiteX1075" fmla="*/ 10710 w 1504474"/>
              <a:gd name="connsiteY1075" fmla="*/ 1000841 h 1626096"/>
              <a:gd name="connsiteX1076" fmla="*/ 15414 w 1504474"/>
              <a:gd name="connsiteY1076" fmla="*/ 991535 h 1626096"/>
              <a:gd name="connsiteX1077" fmla="*/ 18208 w 1504474"/>
              <a:gd name="connsiteY1077" fmla="*/ 1000505 h 1626096"/>
              <a:gd name="connsiteX1078" fmla="*/ 18362 w 1504474"/>
              <a:gd name="connsiteY1078" fmla="*/ 1004926 h 1626096"/>
              <a:gd name="connsiteX1079" fmla="*/ 24827 w 1504474"/>
              <a:gd name="connsiteY1079" fmla="*/ 1013535 h 1626096"/>
              <a:gd name="connsiteX1080" fmla="*/ 31806 w 1504474"/>
              <a:gd name="connsiteY1080" fmla="*/ 1005728 h 1626096"/>
              <a:gd name="connsiteX1081" fmla="*/ 32009 w 1504474"/>
              <a:gd name="connsiteY1081" fmla="*/ 1000392 h 1626096"/>
              <a:gd name="connsiteX1082" fmla="*/ 36488 w 1504474"/>
              <a:gd name="connsiteY1082" fmla="*/ 1001041 h 1626096"/>
              <a:gd name="connsiteX1083" fmla="*/ 36453 w 1504474"/>
              <a:gd name="connsiteY1083" fmla="*/ 1001446 h 1626096"/>
              <a:gd name="connsiteX1084" fmla="*/ 36535 w 1504474"/>
              <a:gd name="connsiteY1084" fmla="*/ 1001147 h 1626096"/>
              <a:gd name="connsiteX1085" fmla="*/ 36440 w 1504474"/>
              <a:gd name="connsiteY1085" fmla="*/ 1008103 h 1626096"/>
              <a:gd name="connsiteX1086" fmla="*/ 36615 w 1504474"/>
              <a:gd name="connsiteY1086" fmla="*/ 1010950 h 1626096"/>
              <a:gd name="connsiteX1087" fmla="*/ 39148 w 1504474"/>
              <a:gd name="connsiteY1087" fmla="*/ 1018085 h 1626096"/>
              <a:gd name="connsiteX1088" fmla="*/ 45095 w 1504474"/>
              <a:gd name="connsiteY1088" fmla="*/ 1011803 h 1626096"/>
              <a:gd name="connsiteX1089" fmla="*/ 44629 w 1504474"/>
              <a:gd name="connsiteY1089" fmla="*/ 996938 h 1626096"/>
              <a:gd name="connsiteX1090" fmla="*/ 40984 w 1504474"/>
              <a:gd name="connsiteY1090" fmla="*/ 995671 h 1626096"/>
              <a:gd name="connsiteX1091" fmla="*/ 37527 w 1504474"/>
              <a:gd name="connsiteY1091" fmla="*/ 997409 h 1626096"/>
              <a:gd name="connsiteX1092" fmla="*/ 38820 w 1504474"/>
              <a:gd name="connsiteY1092" fmla="*/ 992536 h 1626096"/>
              <a:gd name="connsiteX1093" fmla="*/ 41424 w 1504474"/>
              <a:gd name="connsiteY1093" fmla="*/ 988561 h 1626096"/>
              <a:gd name="connsiteX1094" fmla="*/ 50291 w 1504474"/>
              <a:gd name="connsiteY1094" fmla="*/ 991535 h 1626096"/>
              <a:gd name="connsiteX1095" fmla="*/ 54972 w 1504474"/>
              <a:gd name="connsiteY1095" fmla="*/ 1019120 h 1626096"/>
              <a:gd name="connsiteX1096" fmla="*/ 56909 w 1504474"/>
              <a:gd name="connsiteY1096" fmla="*/ 1022765 h 1626096"/>
              <a:gd name="connsiteX1097" fmla="*/ 59338 w 1504474"/>
              <a:gd name="connsiteY1097" fmla="*/ 1017413 h 1626096"/>
              <a:gd name="connsiteX1098" fmla="*/ 63891 w 1504474"/>
              <a:gd name="connsiteY1098" fmla="*/ 1009192 h 1626096"/>
              <a:gd name="connsiteX1099" fmla="*/ 72705 w 1504474"/>
              <a:gd name="connsiteY1099" fmla="*/ 1005857 h 1626096"/>
              <a:gd name="connsiteX1100" fmla="*/ 68543 w 1504474"/>
              <a:gd name="connsiteY1100" fmla="*/ 986415 h 1626096"/>
              <a:gd name="connsiteX1101" fmla="*/ 82556 w 1504474"/>
              <a:gd name="connsiteY1101" fmla="*/ 984269 h 1626096"/>
              <a:gd name="connsiteX1102" fmla="*/ 86744 w 1504474"/>
              <a:gd name="connsiteY1102" fmla="*/ 981141 h 1626096"/>
              <a:gd name="connsiteX1103" fmla="*/ 82452 w 1504474"/>
              <a:gd name="connsiteY1103" fmla="*/ 971576 h 1626096"/>
              <a:gd name="connsiteX1104" fmla="*/ 86924 w 1504474"/>
              <a:gd name="connsiteY1104" fmla="*/ 963509 h 1626096"/>
              <a:gd name="connsiteX1105" fmla="*/ 88657 w 1504474"/>
              <a:gd name="connsiteY1105" fmla="*/ 958934 h 1626096"/>
              <a:gd name="connsiteX1106" fmla="*/ 87856 w 1504474"/>
              <a:gd name="connsiteY1106" fmla="*/ 945620 h 1626096"/>
              <a:gd name="connsiteX1107" fmla="*/ 91190 w 1504474"/>
              <a:gd name="connsiteY1107" fmla="*/ 936260 h 1626096"/>
              <a:gd name="connsiteX1108" fmla="*/ 88268 w 1504474"/>
              <a:gd name="connsiteY1108" fmla="*/ 932615 h 1626096"/>
              <a:gd name="connsiteX1109" fmla="*/ 78833 w 1504474"/>
              <a:gd name="connsiteY1109" fmla="*/ 935020 h 1626096"/>
              <a:gd name="connsiteX1110" fmla="*/ 75446 w 1504474"/>
              <a:gd name="connsiteY1110" fmla="*/ 913303 h 1626096"/>
              <a:gd name="connsiteX1111" fmla="*/ 77669 w 1504474"/>
              <a:gd name="connsiteY1111" fmla="*/ 913251 h 1626096"/>
              <a:gd name="connsiteX1112" fmla="*/ 80978 w 1504474"/>
              <a:gd name="connsiteY1112" fmla="*/ 918680 h 1626096"/>
              <a:gd name="connsiteX1113" fmla="*/ 86329 w 1504474"/>
              <a:gd name="connsiteY1113" fmla="*/ 919352 h 1626096"/>
              <a:gd name="connsiteX1114" fmla="*/ 100265 w 1504474"/>
              <a:gd name="connsiteY1114" fmla="*/ 897481 h 1626096"/>
              <a:gd name="connsiteX1115" fmla="*/ 106780 w 1504474"/>
              <a:gd name="connsiteY1115" fmla="*/ 898748 h 1626096"/>
              <a:gd name="connsiteX1116" fmla="*/ 114251 w 1504474"/>
              <a:gd name="connsiteY1116" fmla="*/ 894534 h 1626096"/>
              <a:gd name="connsiteX1117" fmla="*/ 114199 w 1504474"/>
              <a:gd name="connsiteY1117" fmla="*/ 883133 h 1626096"/>
              <a:gd name="connsiteX1118" fmla="*/ 120456 w 1504474"/>
              <a:gd name="connsiteY1118" fmla="*/ 876333 h 1626096"/>
              <a:gd name="connsiteX1119" fmla="*/ 134701 w 1504474"/>
              <a:gd name="connsiteY1119" fmla="*/ 866509 h 1626096"/>
              <a:gd name="connsiteX1120" fmla="*/ 145818 w 1504474"/>
              <a:gd name="connsiteY1120" fmla="*/ 856013 h 1626096"/>
              <a:gd name="connsiteX1121" fmla="*/ 150653 w 1504474"/>
              <a:gd name="connsiteY1121" fmla="*/ 846912 h 1626096"/>
              <a:gd name="connsiteX1122" fmla="*/ 150962 w 1504474"/>
              <a:gd name="connsiteY1122" fmla="*/ 837890 h 1626096"/>
              <a:gd name="connsiteX1123" fmla="*/ 145664 w 1504474"/>
              <a:gd name="connsiteY1123" fmla="*/ 813510 h 1626096"/>
              <a:gd name="connsiteX1124" fmla="*/ 127437 w 1504474"/>
              <a:gd name="connsiteY1124" fmla="*/ 796421 h 1626096"/>
              <a:gd name="connsiteX1125" fmla="*/ 121671 w 1504474"/>
              <a:gd name="connsiteY1125" fmla="*/ 794405 h 1626096"/>
              <a:gd name="connsiteX1126" fmla="*/ 114535 w 1504474"/>
              <a:gd name="connsiteY1126" fmla="*/ 795413 h 1626096"/>
              <a:gd name="connsiteX1127" fmla="*/ 119085 w 1504474"/>
              <a:gd name="connsiteY1127" fmla="*/ 789959 h 1626096"/>
              <a:gd name="connsiteX1128" fmla="*/ 123404 w 1504474"/>
              <a:gd name="connsiteY1128" fmla="*/ 769250 h 1626096"/>
              <a:gd name="connsiteX1129" fmla="*/ 115260 w 1504474"/>
              <a:gd name="connsiteY1129" fmla="*/ 751515 h 1626096"/>
              <a:gd name="connsiteX1130" fmla="*/ 105824 w 1504474"/>
              <a:gd name="connsiteY1130" fmla="*/ 755393 h 1626096"/>
              <a:gd name="connsiteX1131" fmla="*/ 104970 w 1504474"/>
              <a:gd name="connsiteY1131" fmla="*/ 773438 h 1626096"/>
              <a:gd name="connsiteX1132" fmla="*/ 101790 w 1504474"/>
              <a:gd name="connsiteY1132" fmla="*/ 780367 h 1626096"/>
              <a:gd name="connsiteX1133" fmla="*/ 95586 w 1504474"/>
              <a:gd name="connsiteY1133" fmla="*/ 774188 h 1626096"/>
              <a:gd name="connsiteX1134" fmla="*/ 86951 w 1504474"/>
              <a:gd name="connsiteY1134" fmla="*/ 747818 h 1626096"/>
              <a:gd name="connsiteX1135" fmla="*/ 88968 w 1504474"/>
              <a:gd name="connsiteY1135" fmla="*/ 744276 h 1626096"/>
              <a:gd name="connsiteX1136" fmla="*/ 93828 w 1504474"/>
              <a:gd name="connsiteY1136" fmla="*/ 748826 h 1626096"/>
              <a:gd name="connsiteX1137" fmla="*/ 98663 w 1504474"/>
              <a:gd name="connsiteY1137" fmla="*/ 752885 h 1626096"/>
              <a:gd name="connsiteX1138" fmla="*/ 100395 w 1504474"/>
              <a:gd name="connsiteY1138" fmla="*/ 739958 h 1626096"/>
              <a:gd name="connsiteX1139" fmla="*/ 97601 w 1504474"/>
              <a:gd name="connsiteY1139" fmla="*/ 735667 h 1626096"/>
              <a:gd name="connsiteX1140" fmla="*/ 92303 w 1504474"/>
              <a:gd name="connsiteY1140" fmla="*/ 739442 h 1626096"/>
              <a:gd name="connsiteX1141" fmla="*/ 88244 w 1504474"/>
              <a:gd name="connsiteY1141" fmla="*/ 738511 h 1626096"/>
              <a:gd name="connsiteX1142" fmla="*/ 88760 w 1504474"/>
              <a:gd name="connsiteY1142" fmla="*/ 735486 h 1626096"/>
              <a:gd name="connsiteX1143" fmla="*/ 96620 w 1504474"/>
              <a:gd name="connsiteY1143" fmla="*/ 727265 h 1626096"/>
              <a:gd name="connsiteX1144" fmla="*/ 100161 w 1504474"/>
              <a:gd name="connsiteY1144" fmla="*/ 717751 h 1626096"/>
              <a:gd name="connsiteX1145" fmla="*/ 98886 w 1504474"/>
              <a:gd name="connsiteY1145" fmla="*/ 707196 h 1626096"/>
              <a:gd name="connsiteX1146" fmla="*/ 100770 w 1504474"/>
              <a:gd name="connsiteY1146" fmla="*/ 698282 h 1626096"/>
              <a:gd name="connsiteX1147" fmla="*/ 104868 w 1504474"/>
              <a:gd name="connsiteY1147" fmla="*/ 695233 h 1626096"/>
              <a:gd name="connsiteX1148" fmla="*/ 101893 w 1504474"/>
              <a:gd name="connsiteY1148" fmla="*/ 692958 h 1626096"/>
              <a:gd name="connsiteX1149" fmla="*/ 91578 w 1504474"/>
              <a:gd name="connsiteY1149" fmla="*/ 694820 h 1626096"/>
              <a:gd name="connsiteX1150" fmla="*/ 95535 w 1504474"/>
              <a:gd name="connsiteY1150" fmla="*/ 678248 h 1626096"/>
              <a:gd name="connsiteX1151" fmla="*/ 109495 w 1504474"/>
              <a:gd name="connsiteY1151" fmla="*/ 668579 h 1626096"/>
              <a:gd name="connsiteX1152" fmla="*/ 105203 w 1504474"/>
              <a:gd name="connsiteY1152" fmla="*/ 652136 h 1626096"/>
              <a:gd name="connsiteX1153" fmla="*/ 107116 w 1504474"/>
              <a:gd name="connsiteY1153" fmla="*/ 630135 h 1626096"/>
              <a:gd name="connsiteX1154" fmla="*/ 118025 w 1504474"/>
              <a:gd name="connsiteY1154" fmla="*/ 614210 h 1626096"/>
              <a:gd name="connsiteX1155" fmla="*/ 123119 w 1504474"/>
              <a:gd name="connsiteY1155" fmla="*/ 605238 h 1626096"/>
              <a:gd name="connsiteX1156" fmla="*/ 116965 w 1504474"/>
              <a:gd name="connsiteY1156" fmla="*/ 600533 h 1626096"/>
              <a:gd name="connsiteX1157" fmla="*/ 106107 w 1504474"/>
              <a:gd name="connsiteY1157" fmla="*/ 576801 h 1626096"/>
              <a:gd name="connsiteX1158" fmla="*/ 117045 w 1504474"/>
              <a:gd name="connsiteY1158" fmla="*/ 570621 h 1626096"/>
              <a:gd name="connsiteX1159" fmla="*/ 127125 w 1504474"/>
              <a:gd name="connsiteY1159" fmla="*/ 568502 h 1626096"/>
              <a:gd name="connsiteX1160" fmla="*/ 126402 w 1504474"/>
              <a:gd name="connsiteY1160" fmla="*/ 548673 h 1626096"/>
              <a:gd name="connsiteX1161" fmla="*/ 120585 w 1504474"/>
              <a:gd name="connsiteY1161" fmla="*/ 548415 h 1626096"/>
              <a:gd name="connsiteX1162" fmla="*/ 110166 w 1504474"/>
              <a:gd name="connsiteY1162" fmla="*/ 556533 h 1626096"/>
              <a:gd name="connsiteX1163" fmla="*/ 101764 w 1504474"/>
              <a:gd name="connsiteY1163" fmla="*/ 555369 h 1626096"/>
              <a:gd name="connsiteX1164" fmla="*/ 101196 w 1504474"/>
              <a:gd name="connsiteY1164" fmla="*/ 549630 h 1626096"/>
              <a:gd name="connsiteX1165" fmla="*/ 108951 w 1504474"/>
              <a:gd name="connsiteY1165" fmla="*/ 545105 h 1626096"/>
              <a:gd name="connsiteX1166" fmla="*/ 118645 w 1504474"/>
              <a:gd name="connsiteY1166" fmla="*/ 538486 h 1626096"/>
              <a:gd name="connsiteX1167" fmla="*/ 121879 w 1504474"/>
              <a:gd name="connsiteY1167" fmla="*/ 523724 h 1626096"/>
              <a:gd name="connsiteX1168" fmla="*/ 119500 w 1504474"/>
              <a:gd name="connsiteY1168" fmla="*/ 520363 h 1626096"/>
              <a:gd name="connsiteX1169" fmla="*/ 100989 w 1504474"/>
              <a:gd name="connsiteY1169" fmla="*/ 533212 h 1626096"/>
              <a:gd name="connsiteX1170" fmla="*/ 88475 w 1504474"/>
              <a:gd name="connsiteY1170" fmla="*/ 548673 h 1626096"/>
              <a:gd name="connsiteX1171" fmla="*/ 86795 w 1504474"/>
              <a:gd name="connsiteY1171" fmla="*/ 556790 h 1626096"/>
              <a:gd name="connsiteX1172" fmla="*/ 77642 w 1504474"/>
              <a:gd name="connsiteY1172" fmla="*/ 565942 h 1626096"/>
              <a:gd name="connsiteX1173" fmla="*/ 71051 w 1504474"/>
              <a:gd name="connsiteY1173" fmla="*/ 566072 h 1626096"/>
              <a:gd name="connsiteX1174" fmla="*/ 66010 w 1504474"/>
              <a:gd name="connsiteY1174" fmla="*/ 579929 h 1626096"/>
              <a:gd name="connsiteX1175" fmla="*/ 62390 w 1504474"/>
              <a:gd name="connsiteY1175" fmla="*/ 589675 h 1626096"/>
              <a:gd name="connsiteX1176" fmla="*/ 62105 w 1504474"/>
              <a:gd name="connsiteY1176" fmla="*/ 592779 h 1626096"/>
              <a:gd name="connsiteX1177" fmla="*/ 39381 w 1504474"/>
              <a:gd name="connsiteY1177" fmla="*/ 624577 h 1626096"/>
              <a:gd name="connsiteX1178" fmla="*/ 35321 w 1504474"/>
              <a:gd name="connsiteY1178" fmla="*/ 625430 h 1626096"/>
              <a:gd name="connsiteX1179" fmla="*/ 32090 w 1504474"/>
              <a:gd name="connsiteY1179" fmla="*/ 627834 h 1626096"/>
              <a:gd name="connsiteX1180" fmla="*/ 35813 w 1504474"/>
              <a:gd name="connsiteY1180" fmla="*/ 629851 h 1626096"/>
              <a:gd name="connsiteX1181" fmla="*/ 40337 w 1504474"/>
              <a:gd name="connsiteY1181" fmla="*/ 630006 h 1626096"/>
              <a:gd name="connsiteX1182" fmla="*/ 53574 w 1504474"/>
              <a:gd name="connsiteY1182" fmla="*/ 626955 h 1626096"/>
              <a:gd name="connsiteX1183" fmla="*/ 45767 w 1504474"/>
              <a:gd name="connsiteY1183" fmla="*/ 640580 h 1626096"/>
              <a:gd name="connsiteX1184" fmla="*/ 38657 w 1504474"/>
              <a:gd name="connsiteY1184" fmla="*/ 670078 h 1626096"/>
              <a:gd name="connsiteX1185" fmla="*/ 40156 w 1504474"/>
              <a:gd name="connsiteY1185" fmla="*/ 691510 h 1626096"/>
              <a:gd name="connsiteX1186" fmla="*/ 39692 w 1504474"/>
              <a:gd name="connsiteY1186" fmla="*/ 709374 h 1626096"/>
              <a:gd name="connsiteX1187" fmla="*/ 36925 w 1504474"/>
              <a:gd name="connsiteY1187" fmla="*/ 722430 h 1626096"/>
              <a:gd name="connsiteX1188" fmla="*/ 40932 w 1504474"/>
              <a:gd name="connsiteY1188" fmla="*/ 748283 h 1626096"/>
              <a:gd name="connsiteX1189" fmla="*/ 36640 w 1504474"/>
              <a:gd name="connsiteY1189" fmla="*/ 771655 h 1626096"/>
              <a:gd name="connsiteX1190" fmla="*/ 34934 w 1504474"/>
              <a:gd name="connsiteY1190" fmla="*/ 780031 h 1626096"/>
              <a:gd name="connsiteX1191" fmla="*/ 30100 w 1504474"/>
              <a:gd name="connsiteY1191" fmla="*/ 772094 h 1626096"/>
              <a:gd name="connsiteX1192" fmla="*/ 16190 w 1504474"/>
              <a:gd name="connsiteY1192" fmla="*/ 766923 h 1626096"/>
              <a:gd name="connsiteX1193" fmla="*/ 85 w 1504474"/>
              <a:gd name="connsiteY1193" fmla="*/ 749627 h 1626096"/>
              <a:gd name="connsiteX1194" fmla="*/ 5487 w 1504474"/>
              <a:gd name="connsiteY1194" fmla="*/ 685538 h 1626096"/>
              <a:gd name="connsiteX1195" fmla="*/ 20249 w 1504474"/>
              <a:gd name="connsiteY1195" fmla="*/ 643811 h 1626096"/>
              <a:gd name="connsiteX1196" fmla="*/ 18233 w 1504474"/>
              <a:gd name="connsiteY1196" fmla="*/ 626180 h 1626096"/>
              <a:gd name="connsiteX1197" fmla="*/ 22550 w 1504474"/>
              <a:gd name="connsiteY1197" fmla="*/ 608909 h 1626096"/>
              <a:gd name="connsiteX1198" fmla="*/ 32633 w 1504474"/>
              <a:gd name="connsiteY1198" fmla="*/ 592855 h 1626096"/>
              <a:gd name="connsiteX1199" fmla="*/ 48533 w 1504474"/>
              <a:gd name="connsiteY1199" fmla="*/ 565296 h 1626096"/>
              <a:gd name="connsiteX1200" fmla="*/ 55126 w 1504474"/>
              <a:gd name="connsiteY1200" fmla="*/ 554386 h 1626096"/>
              <a:gd name="connsiteX1201" fmla="*/ 55591 w 1504474"/>
              <a:gd name="connsiteY1201" fmla="*/ 546139 h 1626096"/>
              <a:gd name="connsiteX1202" fmla="*/ 55540 w 1504474"/>
              <a:gd name="connsiteY1202" fmla="*/ 544640 h 1626096"/>
              <a:gd name="connsiteX1203" fmla="*/ 63864 w 1504474"/>
              <a:gd name="connsiteY1203" fmla="*/ 520234 h 1626096"/>
              <a:gd name="connsiteX1204" fmla="*/ 73688 w 1504474"/>
              <a:gd name="connsiteY1204" fmla="*/ 518631 h 1626096"/>
              <a:gd name="connsiteX1205" fmla="*/ 88218 w 1504474"/>
              <a:gd name="connsiteY1205" fmla="*/ 506532 h 1626096"/>
              <a:gd name="connsiteX1206" fmla="*/ 105849 w 1504474"/>
              <a:gd name="connsiteY1206" fmla="*/ 503119 h 1626096"/>
              <a:gd name="connsiteX1207" fmla="*/ 118465 w 1504474"/>
              <a:gd name="connsiteY1207" fmla="*/ 495156 h 1626096"/>
              <a:gd name="connsiteX1208" fmla="*/ 140543 w 1504474"/>
              <a:gd name="connsiteY1208" fmla="*/ 481713 h 1626096"/>
              <a:gd name="connsiteX1209" fmla="*/ 152280 w 1504474"/>
              <a:gd name="connsiteY1209" fmla="*/ 471346 h 1626096"/>
              <a:gd name="connsiteX1210" fmla="*/ 165544 w 1504474"/>
              <a:gd name="connsiteY1210" fmla="*/ 466382 h 1626096"/>
              <a:gd name="connsiteX1211" fmla="*/ 166294 w 1504474"/>
              <a:gd name="connsiteY1211" fmla="*/ 459817 h 1626096"/>
              <a:gd name="connsiteX1212" fmla="*/ 164793 w 1504474"/>
              <a:gd name="connsiteY1212" fmla="*/ 447199 h 1626096"/>
              <a:gd name="connsiteX1213" fmla="*/ 162311 w 1504474"/>
              <a:gd name="connsiteY1213" fmla="*/ 428714 h 1626096"/>
              <a:gd name="connsiteX1214" fmla="*/ 161304 w 1504474"/>
              <a:gd name="connsiteY1214" fmla="*/ 415685 h 1626096"/>
              <a:gd name="connsiteX1215" fmla="*/ 149359 w 1504474"/>
              <a:gd name="connsiteY1215" fmla="*/ 423054 h 1626096"/>
              <a:gd name="connsiteX1216" fmla="*/ 126713 w 1504474"/>
              <a:gd name="connsiteY1216" fmla="*/ 412142 h 1626096"/>
              <a:gd name="connsiteX1217" fmla="*/ 126092 w 1504474"/>
              <a:gd name="connsiteY1217" fmla="*/ 396398 h 1626096"/>
              <a:gd name="connsiteX1218" fmla="*/ 131884 w 1504474"/>
              <a:gd name="connsiteY1218" fmla="*/ 375638 h 1626096"/>
              <a:gd name="connsiteX1219" fmla="*/ 146697 w 1504474"/>
              <a:gd name="connsiteY1219" fmla="*/ 361936 h 1626096"/>
              <a:gd name="connsiteX1220" fmla="*/ 174231 w 1504474"/>
              <a:gd name="connsiteY1220" fmla="*/ 351284 h 1626096"/>
              <a:gd name="connsiteX1221" fmla="*/ 175161 w 1504474"/>
              <a:gd name="connsiteY1221" fmla="*/ 345830 h 1626096"/>
              <a:gd name="connsiteX1222" fmla="*/ 173532 w 1504474"/>
              <a:gd name="connsiteY1222" fmla="*/ 344227 h 1626096"/>
              <a:gd name="connsiteX1223" fmla="*/ 160451 w 1504474"/>
              <a:gd name="connsiteY1223" fmla="*/ 334015 h 1626096"/>
              <a:gd name="connsiteX1224" fmla="*/ 164302 w 1504474"/>
              <a:gd name="connsiteY1224" fmla="*/ 320210 h 1626096"/>
              <a:gd name="connsiteX1225" fmla="*/ 164587 w 1504474"/>
              <a:gd name="connsiteY1225" fmla="*/ 311135 h 1626096"/>
              <a:gd name="connsiteX1226" fmla="*/ 168516 w 1504474"/>
              <a:gd name="connsiteY1226" fmla="*/ 303947 h 1626096"/>
              <a:gd name="connsiteX1227" fmla="*/ 205228 w 1504474"/>
              <a:gd name="connsiteY1227" fmla="*/ 282205 h 1626096"/>
              <a:gd name="connsiteX1228" fmla="*/ 240751 w 1504474"/>
              <a:gd name="connsiteY1228" fmla="*/ 268813 h 1626096"/>
              <a:gd name="connsiteX1229" fmla="*/ 280253 w 1504474"/>
              <a:gd name="connsiteY1229" fmla="*/ 272639 h 1626096"/>
              <a:gd name="connsiteX1230" fmla="*/ 310372 w 1504474"/>
              <a:gd name="connsiteY1230" fmla="*/ 273390 h 1626096"/>
              <a:gd name="connsiteX1231" fmla="*/ 340802 w 1504474"/>
              <a:gd name="connsiteY1231" fmla="*/ 282541 h 1626096"/>
              <a:gd name="connsiteX1232" fmla="*/ 362312 w 1504474"/>
              <a:gd name="connsiteY1232" fmla="*/ 273985 h 1626096"/>
              <a:gd name="connsiteX1233" fmla="*/ 370223 w 1504474"/>
              <a:gd name="connsiteY1233" fmla="*/ 256817 h 1626096"/>
              <a:gd name="connsiteX1234" fmla="*/ 379323 w 1504474"/>
              <a:gd name="connsiteY1234" fmla="*/ 215039 h 1626096"/>
              <a:gd name="connsiteX1235" fmla="*/ 393077 w 1504474"/>
              <a:gd name="connsiteY1235" fmla="*/ 195675 h 1626096"/>
              <a:gd name="connsiteX1236" fmla="*/ 426117 w 1504474"/>
              <a:gd name="connsiteY1236" fmla="*/ 158576 h 1626096"/>
              <a:gd name="connsiteX1237" fmla="*/ 442817 w 1504474"/>
              <a:gd name="connsiteY1237" fmla="*/ 139031 h 1626096"/>
              <a:gd name="connsiteX1238" fmla="*/ 456288 w 1504474"/>
              <a:gd name="connsiteY1238" fmla="*/ 136058 h 1626096"/>
              <a:gd name="connsiteX1239" fmla="*/ 461353 w 1504474"/>
              <a:gd name="connsiteY1239" fmla="*/ 133396 h 1626096"/>
              <a:gd name="connsiteX1240" fmla="*/ 481986 w 1504474"/>
              <a:gd name="connsiteY1240" fmla="*/ 122563 h 1626096"/>
              <a:gd name="connsiteX1241" fmla="*/ 496282 w 1504474"/>
              <a:gd name="connsiteY1241" fmla="*/ 118712 h 1626096"/>
              <a:gd name="connsiteX1242" fmla="*/ 502668 w 1504474"/>
              <a:gd name="connsiteY1242" fmla="*/ 109507 h 1626096"/>
              <a:gd name="connsiteX1243" fmla="*/ 509751 w 1504474"/>
              <a:gd name="connsiteY1243" fmla="*/ 104932 h 1626096"/>
              <a:gd name="connsiteX1244" fmla="*/ 516679 w 1504474"/>
              <a:gd name="connsiteY1244" fmla="*/ 101932 h 1626096"/>
              <a:gd name="connsiteX1245" fmla="*/ 522263 w 1504474"/>
              <a:gd name="connsiteY1245" fmla="*/ 99863 h 1626096"/>
              <a:gd name="connsiteX1246" fmla="*/ 539301 w 1504474"/>
              <a:gd name="connsiteY1246" fmla="*/ 107387 h 1626096"/>
              <a:gd name="connsiteX1247" fmla="*/ 560088 w 1504474"/>
              <a:gd name="connsiteY1247" fmla="*/ 108008 h 1626096"/>
              <a:gd name="connsiteX1248" fmla="*/ 566655 w 1504474"/>
              <a:gd name="connsiteY1248" fmla="*/ 95082 h 1626096"/>
              <a:gd name="connsiteX1249" fmla="*/ 608950 w 1504474"/>
              <a:gd name="connsiteY1249" fmla="*/ 87611 h 1626096"/>
              <a:gd name="connsiteX1250" fmla="*/ 626349 w 1504474"/>
              <a:gd name="connsiteY1250" fmla="*/ 85983 h 1626096"/>
              <a:gd name="connsiteX1251" fmla="*/ 642947 w 1504474"/>
              <a:gd name="connsiteY1251" fmla="*/ 81923 h 1626096"/>
              <a:gd name="connsiteX1252" fmla="*/ 661767 w 1504474"/>
              <a:gd name="connsiteY1252" fmla="*/ 81172 h 1626096"/>
              <a:gd name="connsiteX1253" fmla="*/ 670142 w 1504474"/>
              <a:gd name="connsiteY1253" fmla="*/ 80448 h 1626096"/>
              <a:gd name="connsiteX1254" fmla="*/ 692041 w 1504474"/>
              <a:gd name="connsiteY1254" fmla="*/ 80784 h 1626096"/>
              <a:gd name="connsiteX1255" fmla="*/ 698427 w 1504474"/>
              <a:gd name="connsiteY1255" fmla="*/ 81225 h 1626096"/>
              <a:gd name="connsiteX1256" fmla="*/ 721849 w 1504474"/>
              <a:gd name="connsiteY1256" fmla="*/ 81147 h 1626096"/>
              <a:gd name="connsiteX1257" fmla="*/ 744702 w 1504474"/>
              <a:gd name="connsiteY1257" fmla="*/ 65273 h 1626096"/>
              <a:gd name="connsiteX1258" fmla="*/ 743280 w 1504474"/>
              <a:gd name="connsiteY1258" fmla="*/ 59533 h 1626096"/>
              <a:gd name="connsiteX1259" fmla="*/ 736998 w 1504474"/>
              <a:gd name="connsiteY1259" fmla="*/ 58629 h 1626096"/>
              <a:gd name="connsiteX1260" fmla="*/ 715644 w 1504474"/>
              <a:gd name="connsiteY1260" fmla="*/ 58940 h 1626096"/>
              <a:gd name="connsiteX1261" fmla="*/ 693645 w 1504474"/>
              <a:gd name="connsiteY1261" fmla="*/ 49373 h 1626096"/>
              <a:gd name="connsiteX1262" fmla="*/ 694652 w 1504474"/>
              <a:gd name="connsiteY1262" fmla="*/ 49373 h 1626096"/>
              <a:gd name="connsiteX1263" fmla="*/ 693282 w 1504474"/>
              <a:gd name="connsiteY1263" fmla="*/ 45909 h 1626096"/>
              <a:gd name="connsiteX1264" fmla="*/ 690516 w 1504474"/>
              <a:gd name="connsiteY1264" fmla="*/ 46658 h 1626096"/>
              <a:gd name="connsiteX1265" fmla="*/ 693645 w 1504474"/>
              <a:gd name="connsiteY1265" fmla="*/ 49373 h 1626096"/>
              <a:gd name="connsiteX1266" fmla="*/ 694575 w 1504474"/>
              <a:gd name="connsiteY1266" fmla="*/ 56225 h 1626096"/>
              <a:gd name="connsiteX1267" fmla="*/ 689740 w 1504474"/>
              <a:gd name="connsiteY1267" fmla="*/ 60672 h 1626096"/>
              <a:gd name="connsiteX1268" fmla="*/ 667920 w 1504474"/>
              <a:gd name="connsiteY1268" fmla="*/ 64498 h 1626096"/>
              <a:gd name="connsiteX1269" fmla="*/ 663188 w 1504474"/>
              <a:gd name="connsiteY1269" fmla="*/ 65816 h 1626096"/>
              <a:gd name="connsiteX1270" fmla="*/ 597831 w 1504474"/>
              <a:gd name="connsiteY1270" fmla="*/ 80553 h 1626096"/>
              <a:gd name="connsiteX1271" fmla="*/ 581208 w 1504474"/>
              <a:gd name="connsiteY1271" fmla="*/ 81431 h 1626096"/>
              <a:gd name="connsiteX1272" fmla="*/ 571746 w 1504474"/>
              <a:gd name="connsiteY1272" fmla="*/ 73546 h 1626096"/>
              <a:gd name="connsiteX1273" fmla="*/ 571825 w 1504474"/>
              <a:gd name="connsiteY1273" fmla="*/ 59068 h 1626096"/>
              <a:gd name="connsiteX1274" fmla="*/ 607941 w 1504474"/>
              <a:gd name="connsiteY1274" fmla="*/ 41022 h 1626096"/>
              <a:gd name="connsiteX1275" fmla="*/ 629372 w 1504474"/>
              <a:gd name="connsiteY1275" fmla="*/ 40040 h 1626096"/>
              <a:gd name="connsiteX1276" fmla="*/ 636534 w 1504474"/>
              <a:gd name="connsiteY1276" fmla="*/ 36395 h 1626096"/>
              <a:gd name="connsiteX1277" fmla="*/ 651193 w 1504474"/>
              <a:gd name="connsiteY1277" fmla="*/ 35155 h 1626096"/>
              <a:gd name="connsiteX1278" fmla="*/ 658742 w 1504474"/>
              <a:gd name="connsiteY1278" fmla="*/ 32750 h 1626096"/>
              <a:gd name="connsiteX1279" fmla="*/ 664663 w 1504474"/>
              <a:gd name="connsiteY1279" fmla="*/ 31199 h 1626096"/>
              <a:gd name="connsiteX1280" fmla="*/ 680381 w 1504474"/>
              <a:gd name="connsiteY1280" fmla="*/ 33525 h 1626096"/>
              <a:gd name="connsiteX1281" fmla="*/ 698065 w 1504474"/>
              <a:gd name="connsiteY1281" fmla="*/ 33938 h 1626096"/>
              <a:gd name="connsiteX1282" fmla="*/ 716860 w 1504474"/>
              <a:gd name="connsiteY1282" fmla="*/ 32672 h 1626096"/>
              <a:gd name="connsiteX1283" fmla="*/ 750287 w 1504474"/>
              <a:gd name="connsiteY1283" fmla="*/ 40273 h 1626096"/>
              <a:gd name="connsiteX1284" fmla="*/ 756750 w 1504474"/>
              <a:gd name="connsiteY1284" fmla="*/ 40919 h 1626096"/>
              <a:gd name="connsiteX1285" fmla="*/ 789557 w 1504474"/>
              <a:gd name="connsiteY1285" fmla="*/ 37946 h 1626096"/>
              <a:gd name="connsiteX1286" fmla="*/ 808508 w 1504474"/>
              <a:gd name="connsiteY1286" fmla="*/ 28613 h 1626096"/>
              <a:gd name="connsiteX1287" fmla="*/ 828337 w 1504474"/>
              <a:gd name="connsiteY1287" fmla="*/ 21271 h 1626096"/>
              <a:gd name="connsiteX1288" fmla="*/ 863136 w 1504474"/>
              <a:gd name="connsiteY1288" fmla="*/ 11136 h 1626096"/>
              <a:gd name="connsiteX1289" fmla="*/ 867944 w 1504474"/>
              <a:gd name="connsiteY1289" fmla="*/ 10283 h 1626096"/>
              <a:gd name="connsiteX1290" fmla="*/ 891703 w 1504474"/>
              <a:gd name="connsiteY1290" fmla="*/ 1260 h 1626096"/>
              <a:gd name="connsiteX1291" fmla="*/ 894822 w 1504474"/>
              <a:gd name="connsiteY1291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</a:cxnLst>
            <a:rect l="l" t="t" r="r" b="b"/>
            <a:pathLst>
              <a:path w="1504474" h="1626096">
                <a:moveTo>
                  <a:pt x="947054" y="1541092"/>
                </a:moveTo>
                <a:cubicBezTo>
                  <a:pt x="947054" y="1541040"/>
                  <a:pt x="949485" y="1541480"/>
                  <a:pt x="950751" y="1541738"/>
                </a:cubicBezTo>
                <a:cubicBezTo>
                  <a:pt x="954189" y="1542488"/>
                  <a:pt x="957964" y="1542617"/>
                  <a:pt x="960912" y="1544272"/>
                </a:cubicBezTo>
                <a:cubicBezTo>
                  <a:pt x="962747" y="1545306"/>
                  <a:pt x="964453" y="1548822"/>
                  <a:pt x="964143" y="1550890"/>
                </a:cubicBezTo>
                <a:cubicBezTo>
                  <a:pt x="963652" y="1554173"/>
                  <a:pt x="961299" y="1557146"/>
                  <a:pt x="959929" y="1560352"/>
                </a:cubicBezTo>
                <a:cubicBezTo>
                  <a:pt x="959127" y="1562265"/>
                  <a:pt x="958714" y="1564359"/>
                  <a:pt x="958119" y="1566376"/>
                </a:cubicBezTo>
                <a:cubicBezTo>
                  <a:pt x="957189" y="1564101"/>
                  <a:pt x="956181" y="1561877"/>
                  <a:pt x="955327" y="1559576"/>
                </a:cubicBezTo>
                <a:cubicBezTo>
                  <a:pt x="954603" y="1557612"/>
                  <a:pt x="954060" y="1555595"/>
                  <a:pt x="953414" y="1553605"/>
                </a:cubicBezTo>
                <a:cubicBezTo>
                  <a:pt x="952509" y="1555208"/>
                  <a:pt x="951475" y="1556759"/>
                  <a:pt x="950751" y="1558465"/>
                </a:cubicBezTo>
                <a:cubicBezTo>
                  <a:pt x="949122" y="1562291"/>
                  <a:pt x="947649" y="1566195"/>
                  <a:pt x="946149" y="1570073"/>
                </a:cubicBezTo>
                <a:cubicBezTo>
                  <a:pt x="945399" y="1572012"/>
                  <a:pt x="944701" y="1573976"/>
                  <a:pt x="943977" y="1575941"/>
                </a:cubicBezTo>
                <a:cubicBezTo>
                  <a:pt x="943176" y="1574106"/>
                  <a:pt x="942297" y="1572296"/>
                  <a:pt x="941599" y="1570409"/>
                </a:cubicBezTo>
                <a:cubicBezTo>
                  <a:pt x="941392" y="1569737"/>
                  <a:pt x="941599" y="1568909"/>
                  <a:pt x="941599" y="1568160"/>
                </a:cubicBezTo>
                <a:cubicBezTo>
                  <a:pt x="943357" y="1559137"/>
                  <a:pt x="945115" y="1550088"/>
                  <a:pt x="947054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7" y="1523822"/>
                  <a:pt x="706209" y="1521004"/>
                  <a:pt x="704140" y="1517591"/>
                </a:cubicBezTo>
                <a:cubicBezTo>
                  <a:pt x="703494" y="1516556"/>
                  <a:pt x="704967" y="1512963"/>
                  <a:pt x="706338" y="1512317"/>
                </a:cubicBezTo>
                <a:close/>
                <a:moveTo>
                  <a:pt x="797390" y="1507483"/>
                </a:moveTo>
                <a:cubicBezTo>
                  <a:pt x="798089" y="1508362"/>
                  <a:pt x="798812" y="1509267"/>
                  <a:pt x="799536" y="1510145"/>
                </a:cubicBezTo>
                <a:cubicBezTo>
                  <a:pt x="799019" y="1510663"/>
                  <a:pt x="798269" y="1511645"/>
                  <a:pt x="798089" y="1511567"/>
                </a:cubicBezTo>
                <a:cubicBezTo>
                  <a:pt x="797106" y="1511025"/>
                  <a:pt x="796227" y="1510249"/>
                  <a:pt x="795348" y="1509526"/>
                </a:cubicBezTo>
                <a:cubicBezTo>
                  <a:pt x="796021" y="1508853"/>
                  <a:pt x="796718" y="1508155"/>
                  <a:pt x="797390" y="1507483"/>
                </a:cubicBezTo>
                <a:close/>
                <a:moveTo>
                  <a:pt x="770865" y="1503579"/>
                </a:moveTo>
                <a:cubicBezTo>
                  <a:pt x="769909" y="1504097"/>
                  <a:pt x="768926" y="1504665"/>
                  <a:pt x="767918" y="1505208"/>
                </a:cubicBezTo>
                <a:cubicBezTo>
                  <a:pt x="768435" y="1505725"/>
                  <a:pt x="769056" y="1506733"/>
                  <a:pt x="769418" y="1506630"/>
                </a:cubicBezTo>
                <a:cubicBezTo>
                  <a:pt x="770504" y="1506397"/>
                  <a:pt x="771460" y="1505699"/>
                  <a:pt x="772494" y="1505208"/>
                </a:cubicBezTo>
                <a:cubicBezTo>
                  <a:pt x="771977" y="1504691"/>
                  <a:pt x="771460" y="1504174"/>
                  <a:pt x="770865" y="1503579"/>
                </a:cubicBezTo>
                <a:close/>
                <a:moveTo>
                  <a:pt x="789402" y="1499287"/>
                </a:moveTo>
                <a:cubicBezTo>
                  <a:pt x="791367" y="1502027"/>
                  <a:pt x="793358" y="1504768"/>
                  <a:pt x="795323" y="1507508"/>
                </a:cubicBezTo>
                <a:cubicBezTo>
                  <a:pt x="793927" y="1507482"/>
                  <a:pt x="792505" y="1507482"/>
                  <a:pt x="789041" y="1507482"/>
                </a:cubicBezTo>
                <a:cubicBezTo>
                  <a:pt x="788420" y="1506396"/>
                  <a:pt x="786920" y="1504535"/>
                  <a:pt x="786404" y="1502441"/>
                </a:cubicBezTo>
                <a:cubicBezTo>
                  <a:pt x="786222" y="1501691"/>
                  <a:pt x="788342" y="1500347"/>
                  <a:pt x="789402" y="1499287"/>
                </a:cubicBezTo>
                <a:close/>
                <a:moveTo>
                  <a:pt x="1332393" y="1498331"/>
                </a:moveTo>
                <a:cubicBezTo>
                  <a:pt x="1332962" y="1499339"/>
                  <a:pt x="1333505" y="1500321"/>
                  <a:pt x="1334022" y="1501278"/>
                </a:cubicBezTo>
                <a:cubicBezTo>
                  <a:pt x="1333401" y="1501898"/>
                  <a:pt x="1332910" y="1502390"/>
                  <a:pt x="1332393" y="1502906"/>
                </a:cubicBezTo>
                <a:cubicBezTo>
                  <a:pt x="1331876" y="1501898"/>
                  <a:pt x="1331204" y="1500916"/>
                  <a:pt x="1330971" y="1499831"/>
                </a:cubicBezTo>
                <a:cubicBezTo>
                  <a:pt x="1330894" y="1499443"/>
                  <a:pt x="1331902" y="1498848"/>
                  <a:pt x="1332393" y="1498331"/>
                </a:cubicBezTo>
                <a:close/>
                <a:moveTo>
                  <a:pt x="761041" y="1493781"/>
                </a:moveTo>
                <a:cubicBezTo>
                  <a:pt x="760524" y="1494789"/>
                  <a:pt x="759852" y="1495772"/>
                  <a:pt x="759620" y="1496857"/>
                </a:cubicBezTo>
                <a:cubicBezTo>
                  <a:pt x="759542" y="1497245"/>
                  <a:pt x="760550" y="1497840"/>
                  <a:pt x="761041" y="1498357"/>
                </a:cubicBezTo>
                <a:cubicBezTo>
                  <a:pt x="761610" y="1497349"/>
                  <a:pt x="762153" y="1496366"/>
                  <a:pt x="762670" y="1495409"/>
                </a:cubicBezTo>
                <a:cubicBezTo>
                  <a:pt x="762050" y="1494789"/>
                  <a:pt x="761558" y="1494298"/>
                  <a:pt x="761041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8" y="1496366"/>
                  <a:pt x="625832" y="1503398"/>
                </a:cubicBezTo>
                <a:cubicBezTo>
                  <a:pt x="626477" y="1504329"/>
                  <a:pt x="622418" y="1509862"/>
                  <a:pt x="619550" y="1511465"/>
                </a:cubicBezTo>
                <a:cubicBezTo>
                  <a:pt x="616007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2" y="1503088"/>
                </a:cubicBezTo>
                <a:cubicBezTo>
                  <a:pt x="609596" y="1504122"/>
                  <a:pt x="608122" y="1505131"/>
                  <a:pt x="608069" y="1506191"/>
                </a:cubicBezTo>
                <a:cubicBezTo>
                  <a:pt x="607812" y="1511439"/>
                  <a:pt x="608096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19" y="1524521"/>
                  <a:pt x="603624" y="1523512"/>
                  <a:pt x="603495" y="1522349"/>
                </a:cubicBezTo>
                <a:cubicBezTo>
                  <a:pt x="602123" y="1510844"/>
                  <a:pt x="593929" y="1499288"/>
                  <a:pt x="603442" y="1487809"/>
                </a:cubicBezTo>
                <a:cubicBezTo>
                  <a:pt x="604606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7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7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0" y="1461775"/>
                </a:moveTo>
                <a:cubicBezTo>
                  <a:pt x="687180" y="1462938"/>
                  <a:pt x="685681" y="1464153"/>
                  <a:pt x="685810" y="1465213"/>
                </a:cubicBezTo>
                <a:cubicBezTo>
                  <a:pt x="686017" y="1467152"/>
                  <a:pt x="687180" y="1469014"/>
                  <a:pt x="687930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0" y="1461775"/>
                </a:cubicBezTo>
                <a:close/>
                <a:moveTo>
                  <a:pt x="742088" y="1458500"/>
                </a:moveTo>
                <a:lnTo>
                  <a:pt x="742089" y="1458500"/>
                </a:lnTo>
                <a:lnTo>
                  <a:pt x="741267" y="1462027"/>
                </a:lnTo>
                <a:lnTo>
                  <a:pt x="740618" y="1461568"/>
                </a:lnTo>
                <a:close/>
                <a:moveTo>
                  <a:pt x="495971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6" y="1459475"/>
                  <a:pt x="496722" y="1460612"/>
                  <a:pt x="495971" y="1461776"/>
                </a:cubicBezTo>
                <a:cubicBezTo>
                  <a:pt x="495221" y="1459888"/>
                  <a:pt x="494058" y="1458026"/>
                  <a:pt x="493851" y="1456088"/>
                </a:cubicBezTo>
                <a:cubicBezTo>
                  <a:pt x="493749" y="1455028"/>
                  <a:pt x="495221" y="1453787"/>
                  <a:pt x="495971" y="1452649"/>
                </a:cubicBezTo>
                <a:close/>
                <a:moveTo>
                  <a:pt x="910989" y="1442566"/>
                </a:moveTo>
                <a:lnTo>
                  <a:pt x="911790" y="1446457"/>
                </a:lnTo>
                <a:lnTo>
                  <a:pt x="909619" y="1448073"/>
                </a:lnTo>
                <a:cubicBezTo>
                  <a:pt x="909619" y="1446651"/>
                  <a:pt x="909360" y="1445177"/>
                  <a:pt x="909671" y="1443833"/>
                </a:cubicBezTo>
                <a:cubicBezTo>
                  <a:pt x="910059" y="1442178"/>
                  <a:pt x="910911" y="1440627"/>
                  <a:pt x="910989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2" y="1441222"/>
                </a:cubicBezTo>
                <a:cubicBezTo>
                  <a:pt x="506365" y="1441739"/>
                  <a:pt x="505382" y="1442411"/>
                  <a:pt x="504296" y="1442644"/>
                </a:cubicBezTo>
                <a:cubicBezTo>
                  <a:pt x="503909" y="1442721"/>
                  <a:pt x="503314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5" y="1435741"/>
                  <a:pt x="599177" y="1436827"/>
                  <a:pt x="598841" y="1438094"/>
                </a:cubicBezTo>
                <a:cubicBezTo>
                  <a:pt x="597109" y="1444841"/>
                  <a:pt x="601167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7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0" y="1434008"/>
                </a:moveTo>
                <a:cubicBezTo>
                  <a:pt x="866709" y="1433931"/>
                  <a:pt x="864893" y="1434603"/>
                  <a:pt x="864066" y="1437912"/>
                </a:cubicBezTo>
                <a:cubicBezTo>
                  <a:pt x="863678" y="1439489"/>
                  <a:pt x="865514" y="1443186"/>
                  <a:pt x="866341" y="1443212"/>
                </a:cubicBezTo>
                <a:cubicBezTo>
                  <a:pt x="870193" y="1443264"/>
                  <a:pt x="874045" y="1442333"/>
                  <a:pt x="879216" y="1441558"/>
                </a:cubicBezTo>
                <a:cubicBezTo>
                  <a:pt x="877147" y="1437861"/>
                  <a:pt x="875880" y="1434500"/>
                  <a:pt x="875183" y="1434603"/>
                </a:cubicBezTo>
                <a:cubicBezTo>
                  <a:pt x="873257" y="1434914"/>
                  <a:pt x="870891" y="1434086"/>
                  <a:pt x="868800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7" y="1431914"/>
                  <a:pt x="493256" y="1441118"/>
                </a:cubicBezTo>
                <a:cubicBezTo>
                  <a:pt x="491550" y="1441661"/>
                  <a:pt x="488810" y="1443057"/>
                  <a:pt x="485966" y="1443393"/>
                </a:cubicBezTo>
                <a:cubicBezTo>
                  <a:pt x="480097" y="1444091"/>
                  <a:pt x="475367" y="1438016"/>
                  <a:pt x="477409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3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8" y="1421573"/>
                </a:cubicBezTo>
                <a:cubicBezTo>
                  <a:pt x="710370" y="1421211"/>
                  <a:pt x="708354" y="1420669"/>
                  <a:pt x="706363" y="1420798"/>
                </a:cubicBezTo>
                <a:close/>
                <a:moveTo>
                  <a:pt x="1067297" y="1402364"/>
                </a:moveTo>
                <a:cubicBezTo>
                  <a:pt x="1067814" y="1402856"/>
                  <a:pt x="1068305" y="1403373"/>
                  <a:pt x="1068926" y="1403993"/>
                </a:cubicBezTo>
                <a:cubicBezTo>
                  <a:pt x="1068408" y="1404950"/>
                  <a:pt x="1067840" y="1405932"/>
                  <a:pt x="1067297" y="1406940"/>
                </a:cubicBezTo>
                <a:cubicBezTo>
                  <a:pt x="1066780" y="1406423"/>
                  <a:pt x="1065771" y="1405803"/>
                  <a:pt x="1065875" y="1405441"/>
                </a:cubicBezTo>
                <a:cubicBezTo>
                  <a:pt x="1066107" y="1404355"/>
                  <a:pt x="1066806" y="1403399"/>
                  <a:pt x="1067297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8" y="1396004"/>
                  <a:pt x="528237" y="1396677"/>
                  <a:pt x="527151" y="1396910"/>
                </a:cubicBezTo>
                <a:cubicBezTo>
                  <a:pt x="526764" y="1396987"/>
                  <a:pt x="526168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6" y="1396004"/>
                  <a:pt x="514534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39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89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89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1" y="1385663"/>
                  <a:pt x="485682" y="1386905"/>
                  <a:pt x="487284" y="1388171"/>
                </a:cubicBezTo>
                <a:cubicBezTo>
                  <a:pt x="488060" y="1386233"/>
                  <a:pt x="488836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0" y="1361232"/>
                </a:moveTo>
                <a:cubicBezTo>
                  <a:pt x="1110730" y="1361905"/>
                  <a:pt x="1110730" y="1362577"/>
                  <a:pt x="1110730" y="1363249"/>
                </a:cubicBezTo>
                <a:cubicBezTo>
                  <a:pt x="1109825" y="1363947"/>
                  <a:pt x="1108920" y="1364645"/>
                  <a:pt x="1108015" y="1365369"/>
                </a:cubicBezTo>
                <a:cubicBezTo>
                  <a:pt x="1107731" y="1364412"/>
                  <a:pt x="1106982" y="1362809"/>
                  <a:pt x="1107266" y="1362602"/>
                </a:cubicBezTo>
                <a:cubicBezTo>
                  <a:pt x="1108222" y="1361879"/>
                  <a:pt x="1109541" y="1361646"/>
                  <a:pt x="1110730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7" y="1363068"/>
                </a:cubicBezTo>
                <a:cubicBezTo>
                  <a:pt x="424332" y="1366506"/>
                  <a:pt x="424462" y="1370229"/>
                  <a:pt x="423867" y="1373771"/>
                </a:cubicBezTo>
                <a:cubicBezTo>
                  <a:pt x="423584" y="1375426"/>
                  <a:pt x="422601" y="1376951"/>
                  <a:pt x="421928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1" y="1385198"/>
                </a:lnTo>
                <a:cubicBezTo>
                  <a:pt x="431081" y="1386206"/>
                  <a:pt x="431365" y="1388068"/>
                  <a:pt x="431597" y="1388068"/>
                </a:cubicBezTo>
                <a:cubicBezTo>
                  <a:pt x="432813" y="1388081"/>
                  <a:pt x="434034" y="1388003"/>
                  <a:pt x="434684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4" y="1382458"/>
                  <a:pt x="450031" y="1384112"/>
                </a:cubicBezTo>
                <a:cubicBezTo>
                  <a:pt x="452667" y="1385172"/>
                  <a:pt x="453806" y="1391093"/>
                  <a:pt x="458226" y="1385508"/>
                </a:cubicBezTo>
                <a:cubicBezTo>
                  <a:pt x="461380" y="1381527"/>
                  <a:pt x="462750" y="1379174"/>
                  <a:pt x="459233" y="1374314"/>
                </a:cubicBezTo>
                <a:cubicBezTo>
                  <a:pt x="455976" y="1369816"/>
                  <a:pt x="455588" y="1363379"/>
                  <a:pt x="447238" y="1365576"/>
                </a:cubicBezTo>
                <a:cubicBezTo>
                  <a:pt x="443077" y="1366688"/>
                  <a:pt x="438061" y="1366688"/>
                  <a:pt x="438371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59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4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2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8" y="1354382"/>
                </a:cubicBezTo>
                <a:cubicBezTo>
                  <a:pt x="645558" y="1359009"/>
                  <a:pt x="650624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2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8" y="1334656"/>
                </a:moveTo>
                <a:cubicBezTo>
                  <a:pt x="1098993" y="1334888"/>
                  <a:pt x="1098036" y="1335587"/>
                  <a:pt x="1097001" y="1336078"/>
                </a:cubicBezTo>
                <a:cubicBezTo>
                  <a:pt x="1097519" y="1336595"/>
                  <a:pt x="1098139" y="1337603"/>
                  <a:pt x="1098501" y="1337500"/>
                </a:cubicBezTo>
                <a:cubicBezTo>
                  <a:pt x="1099587" y="1337267"/>
                  <a:pt x="1100569" y="1336595"/>
                  <a:pt x="1101578" y="1336078"/>
                </a:cubicBezTo>
                <a:cubicBezTo>
                  <a:pt x="1101060" y="1335560"/>
                  <a:pt x="1100440" y="1334552"/>
                  <a:pt x="1100078" y="1334656"/>
                </a:cubicBezTo>
                <a:close/>
                <a:moveTo>
                  <a:pt x="1192995" y="1315524"/>
                </a:moveTo>
                <a:cubicBezTo>
                  <a:pt x="1192995" y="1316197"/>
                  <a:pt x="1192995" y="1316869"/>
                  <a:pt x="1192995" y="1317541"/>
                </a:cubicBezTo>
                <a:cubicBezTo>
                  <a:pt x="1192089" y="1318238"/>
                  <a:pt x="1191185" y="1318937"/>
                  <a:pt x="1190280" y="1319660"/>
                </a:cubicBezTo>
                <a:cubicBezTo>
                  <a:pt x="1189995" y="1318704"/>
                  <a:pt x="1189246" y="1317101"/>
                  <a:pt x="1189530" y="1316894"/>
                </a:cubicBezTo>
                <a:cubicBezTo>
                  <a:pt x="1190487" y="1316171"/>
                  <a:pt x="1191805" y="1315938"/>
                  <a:pt x="1192995" y="1315524"/>
                </a:cubicBezTo>
                <a:close/>
                <a:moveTo>
                  <a:pt x="388142" y="1306208"/>
                </a:moveTo>
                <a:lnTo>
                  <a:pt x="392336" y="1313275"/>
                </a:lnTo>
                <a:lnTo>
                  <a:pt x="385745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1" y="1303412"/>
                  <a:pt x="644625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4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5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6" y="1279279"/>
                  <a:pt x="399954" y="1274159"/>
                </a:cubicBezTo>
                <a:cubicBezTo>
                  <a:pt x="400626" y="1273384"/>
                  <a:pt x="399980" y="1270100"/>
                  <a:pt x="399513" y="1269997"/>
                </a:cubicBezTo>
                <a:cubicBezTo>
                  <a:pt x="397367" y="1269532"/>
                  <a:pt x="395066" y="1269791"/>
                  <a:pt x="392844" y="1269816"/>
                </a:cubicBezTo>
                <a:close/>
                <a:moveTo>
                  <a:pt x="356390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0" y="1265215"/>
                </a:cubicBezTo>
                <a:close/>
                <a:moveTo>
                  <a:pt x="289379" y="1215086"/>
                </a:moveTo>
                <a:cubicBezTo>
                  <a:pt x="287493" y="1215189"/>
                  <a:pt x="285630" y="1216197"/>
                  <a:pt x="283769" y="1216817"/>
                </a:cubicBezTo>
                <a:cubicBezTo>
                  <a:pt x="284456" y="1217348"/>
                  <a:pt x="285139" y="1217878"/>
                  <a:pt x="287780" y="1218692"/>
                </a:cubicBezTo>
                <a:lnTo>
                  <a:pt x="290056" y="1219210"/>
                </a:lnTo>
                <a:lnTo>
                  <a:pt x="288423" y="1220411"/>
                </a:lnTo>
                <a:lnTo>
                  <a:pt x="294914" y="1222705"/>
                </a:lnTo>
                <a:lnTo>
                  <a:pt x="295765" y="1223849"/>
                </a:lnTo>
                <a:cubicBezTo>
                  <a:pt x="296567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2" y="1219827"/>
                </a:lnTo>
                <a:lnTo>
                  <a:pt x="303521" y="1222272"/>
                </a:lnTo>
                <a:cubicBezTo>
                  <a:pt x="299979" y="1220825"/>
                  <a:pt x="298428" y="1219946"/>
                  <a:pt x="296774" y="1219558"/>
                </a:cubicBezTo>
                <a:cubicBezTo>
                  <a:pt x="295430" y="1219247"/>
                  <a:pt x="293956" y="1219506"/>
                  <a:pt x="292534" y="1219506"/>
                </a:cubicBezTo>
                <a:lnTo>
                  <a:pt x="292772" y="1219827"/>
                </a:lnTo>
                <a:lnTo>
                  <a:pt x="290056" y="1219210"/>
                </a:lnTo>
                <a:lnTo>
                  <a:pt x="292534" y="1217387"/>
                </a:lnTo>
                <a:cubicBezTo>
                  <a:pt x="291473" y="1216585"/>
                  <a:pt x="290388" y="1215034"/>
                  <a:pt x="289379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4" y="1211879"/>
                </a:cubicBezTo>
                <a:cubicBezTo>
                  <a:pt x="567585" y="1214309"/>
                  <a:pt x="567894" y="1217334"/>
                  <a:pt x="569214" y="1219299"/>
                </a:cubicBezTo>
                <a:cubicBezTo>
                  <a:pt x="570325" y="1220954"/>
                  <a:pt x="573271" y="1222402"/>
                  <a:pt x="575263" y="1222247"/>
                </a:cubicBezTo>
                <a:cubicBezTo>
                  <a:pt x="579321" y="1221936"/>
                  <a:pt x="583328" y="1220540"/>
                  <a:pt x="587310" y="1219454"/>
                </a:cubicBezTo>
                <a:cubicBezTo>
                  <a:pt x="587931" y="1219299"/>
                  <a:pt x="588344" y="1218446"/>
                  <a:pt x="588965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0" y="1164051"/>
                </a:moveTo>
                <a:cubicBezTo>
                  <a:pt x="292611" y="1165421"/>
                  <a:pt x="288810" y="1167231"/>
                  <a:pt x="285139" y="1169274"/>
                </a:cubicBezTo>
                <a:cubicBezTo>
                  <a:pt x="283355" y="1170256"/>
                  <a:pt x="280253" y="1172144"/>
                  <a:pt x="280434" y="1172790"/>
                </a:cubicBezTo>
                <a:cubicBezTo>
                  <a:pt x="281495" y="1176099"/>
                  <a:pt x="282838" y="1179744"/>
                  <a:pt x="285269" y="1182020"/>
                </a:cubicBezTo>
                <a:cubicBezTo>
                  <a:pt x="286356" y="1183028"/>
                  <a:pt x="290646" y="1181684"/>
                  <a:pt x="292715" y="1180262"/>
                </a:cubicBezTo>
                <a:cubicBezTo>
                  <a:pt x="295791" y="1178141"/>
                  <a:pt x="298558" y="1175297"/>
                  <a:pt x="300729" y="1172221"/>
                </a:cubicBezTo>
                <a:cubicBezTo>
                  <a:pt x="301711" y="1170851"/>
                  <a:pt x="301271" y="1168111"/>
                  <a:pt x="300703" y="1166198"/>
                </a:cubicBezTo>
                <a:cubicBezTo>
                  <a:pt x="300445" y="1165396"/>
                  <a:pt x="298247" y="1165163"/>
                  <a:pt x="295300" y="1164051"/>
                </a:cubicBezTo>
                <a:close/>
                <a:moveTo>
                  <a:pt x="171412" y="1137320"/>
                </a:moveTo>
                <a:cubicBezTo>
                  <a:pt x="168464" y="1137164"/>
                  <a:pt x="165491" y="1137061"/>
                  <a:pt x="162570" y="1137397"/>
                </a:cubicBezTo>
                <a:cubicBezTo>
                  <a:pt x="161847" y="1137475"/>
                  <a:pt x="160710" y="1140034"/>
                  <a:pt x="160811" y="1140112"/>
                </a:cubicBezTo>
                <a:cubicBezTo>
                  <a:pt x="163501" y="1142309"/>
                  <a:pt x="166371" y="1144325"/>
                  <a:pt x="169215" y="1146394"/>
                </a:cubicBezTo>
                <a:cubicBezTo>
                  <a:pt x="170482" y="1145877"/>
                  <a:pt x="172576" y="1145593"/>
                  <a:pt x="172834" y="1144765"/>
                </a:cubicBezTo>
                <a:cubicBezTo>
                  <a:pt x="173376" y="1142904"/>
                  <a:pt x="173094" y="1140784"/>
                  <a:pt x="172913" y="1138793"/>
                </a:cubicBezTo>
                <a:cubicBezTo>
                  <a:pt x="172861" y="1138224"/>
                  <a:pt x="171955" y="1137345"/>
                  <a:pt x="171412" y="1137320"/>
                </a:cubicBezTo>
                <a:close/>
                <a:moveTo>
                  <a:pt x="1380402" y="1096316"/>
                </a:moveTo>
                <a:cubicBezTo>
                  <a:pt x="1374379" y="1095748"/>
                  <a:pt x="1375542" y="1100815"/>
                  <a:pt x="1376034" y="1104021"/>
                </a:cubicBezTo>
                <a:cubicBezTo>
                  <a:pt x="1376343" y="1106115"/>
                  <a:pt x="1378826" y="1107899"/>
                  <a:pt x="1380325" y="1109838"/>
                </a:cubicBezTo>
                <a:cubicBezTo>
                  <a:pt x="1382264" y="1107485"/>
                  <a:pt x="1384177" y="1105133"/>
                  <a:pt x="1387150" y="1101487"/>
                </a:cubicBezTo>
                <a:cubicBezTo>
                  <a:pt x="1384151" y="1099109"/>
                  <a:pt x="1382393" y="1096523"/>
                  <a:pt x="1380402" y="1096316"/>
                </a:cubicBezTo>
                <a:close/>
                <a:moveTo>
                  <a:pt x="112674" y="1083054"/>
                </a:moveTo>
                <a:cubicBezTo>
                  <a:pt x="111717" y="1083571"/>
                  <a:pt x="110735" y="1084139"/>
                  <a:pt x="109727" y="1084683"/>
                </a:cubicBezTo>
                <a:cubicBezTo>
                  <a:pt x="110245" y="1085200"/>
                  <a:pt x="110864" y="1086208"/>
                  <a:pt x="111227" y="1086104"/>
                </a:cubicBezTo>
                <a:cubicBezTo>
                  <a:pt x="112312" y="1085872"/>
                  <a:pt x="113269" y="1085174"/>
                  <a:pt x="114304" y="1084683"/>
                </a:cubicBezTo>
                <a:cubicBezTo>
                  <a:pt x="113785" y="1084166"/>
                  <a:pt x="113269" y="1083674"/>
                  <a:pt x="112674" y="1083054"/>
                </a:cubicBezTo>
                <a:close/>
                <a:moveTo>
                  <a:pt x="166909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8" y="1004693"/>
                </a:moveTo>
                <a:cubicBezTo>
                  <a:pt x="88632" y="1005211"/>
                  <a:pt x="88139" y="1005702"/>
                  <a:pt x="87518" y="1006322"/>
                </a:cubicBezTo>
                <a:cubicBezTo>
                  <a:pt x="88037" y="1007279"/>
                  <a:pt x="88606" y="1008261"/>
                  <a:pt x="89148" y="1009269"/>
                </a:cubicBezTo>
                <a:cubicBezTo>
                  <a:pt x="89665" y="1008752"/>
                  <a:pt x="90673" y="1008132"/>
                  <a:pt x="90571" y="1007770"/>
                </a:cubicBezTo>
                <a:cubicBezTo>
                  <a:pt x="90338" y="1006684"/>
                  <a:pt x="89639" y="1005728"/>
                  <a:pt x="89148" y="1004693"/>
                </a:cubicBezTo>
                <a:close/>
                <a:moveTo>
                  <a:pt x="37527" y="997409"/>
                </a:moveTo>
                <a:lnTo>
                  <a:pt x="36563" y="1001048"/>
                </a:lnTo>
                <a:lnTo>
                  <a:pt x="36535" y="1001147"/>
                </a:lnTo>
                <a:lnTo>
                  <a:pt x="36537" y="1001048"/>
                </a:lnTo>
                <a:lnTo>
                  <a:pt x="36488" y="1001041"/>
                </a:lnTo>
                <a:lnTo>
                  <a:pt x="36771" y="997790"/>
                </a:lnTo>
                <a:close/>
                <a:moveTo>
                  <a:pt x="106650" y="950712"/>
                </a:moveTo>
                <a:cubicBezTo>
                  <a:pt x="106262" y="950635"/>
                  <a:pt x="105667" y="951643"/>
                  <a:pt x="105151" y="952134"/>
                </a:cubicBezTo>
                <a:cubicBezTo>
                  <a:pt x="106133" y="952677"/>
                  <a:pt x="107142" y="953220"/>
                  <a:pt x="108099" y="953763"/>
                </a:cubicBezTo>
                <a:cubicBezTo>
                  <a:pt x="108720" y="953143"/>
                  <a:pt x="109209" y="952652"/>
                  <a:pt x="109727" y="952134"/>
                </a:cubicBezTo>
                <a:cubicBezTo>
                  <a:pt x="108720" y="951617"/>
                  <a:pt x="107737" y="950945"/>
                  <a:pt x="106650" y="950712"/>
                </a:cubicBezTo>
                <a:close/>
                <a:moveTo>
                  <a:pt x="104220" y="904306"/>
                </a:moveTo>
                <a:cubicBezTo>
                  <a:pt x="102541" y="905340"/>
                  <a:pt x="100704" y="906013"/>
                  <a:pt x="100730" y="906555"/>
                </a:cubicBezTo>
                <a:cubicBezTo>
                  <a:pt x="100859" y="908572"/>
                  <a:pt x="101609" y="910537"/>
                  <a:pt x="102127" y="912527"/>
                </a:cubicBezTo>
                <a:cubicBezTo>
                  <a:pt x="103134" y="911959"/>
                  <a:pt x="104944" y="911441"/>
                  <a:pt x="104996" y="910796"/>
                </a:cubicBezTo>
                <a:cubicBezTo>
                  <a:pt x="105125" y="908831"/>
                  <a:pt x="104556" y="906788"/>
                  <a:pt x="104220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8" y="736546"/>
                  <a:pt x="105151" y="737296"/>
                </a:cubicBezTo>
                <a:cubicBezTo>
                  <a:pt x="106314" y="738046"/>
                  <a:pt x="107477" y="739467"/>
                  <a:pt x="108614" y="739442"/>
                </a:cubicBezTo>
                <a:cubicBezTo>
                  <a:pt x="110580" y="739390"/>
                  <a:pt x="112493" y="738433"/>
                  <a:pt x="114923" y="737709"/>
                </a:cubicBezTo>
                <a:cubicBezTo>
                  <a:pt x="113140" y="736520"/>
                  <a:pt x="111898" y="735047"/>
                  <a:pt x="110840" y="735176"/>
                </a:cubicBezTo>
                <a:close/>
                <a:moveTo>
                  <a:pt x="29737" y="716743"/>
                </a:moveTo>
                <a:cubicBezTo>
                  <a:pt x="29221" y="717751"/>
                  <a:pt x="28548" y="718733"/>
                  <a:pt x="28315" y="719819"/>
                </a:cubicBezTo>
                <a:cubicBezTo>
                  <a:pt x="28238" y="720207"/>
                  <a:pt x="29247" y="720802"/>
                  <a:pt x="29737" y="721319"/>
                </a:cubicBezTo>
                <a:cubicBezTo>
                  <a:pt x="30280" y="720311"/>
                  <a:pt x="30824" y="719328"/>
                  <a:pt x="31368" y="718371"/>
                </a:cubicBezTo>
                <a:cubicBezTo>
                  <a:pt x="30745" y="717751"/>
                  <a:pt x="30256" y="717260"/>
                  <a:pt x="29737" y="716743"/>
                </a:cubicBezTo>
                <a:close/>
                <a:moveTo>
                  <a:pt x="101893" y="692958"/>
                </a:moveTo>
                <a:lnTo>
                  <a:pt x="100770" y="698282"/>
                </a:lnTo>
                <a:lnTo>
                  <a:pt x="100523" y="698465"/>
                </a:lnTo>
                <a:cubicBezTo>
                  <a:pt x="100523" y="697043"/>
                  <a:pt x="100265" y="695569"/>
                  <a:pt x="100575" y="694225"/>
                </a:cubicBezTo>
                <a:cubicBezTo>
                  <a:pt x="100964" y="692544"/>
                  <a:pt x="101816" y="691019"/>
                  <a:pt x="101893" y="692958"/>
                </a:cubicBezTo>
                <a:close/>
                <a:moveTo>
                  <a:pt x="138346" y="575171"/>
                </a:moveTo>
                <a:cubicBezTo>
                  <a:pt x="134752" y="577964"/>
                  <a:pt x="131366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7"/>
                  <a:pt x="130616" y="588176"/>
                  <a:pt x="130848" y="587970"/>
                </a:cubicBezTo>
                <a:cubicBezTo>
                  <a:pt x="134598" y="584582"/>
                  <a:pt x="138165" y="580963"/>
                  <a:pt x="141809" y="577369"/>
                </a:cubicBezTo>
                <a:cubicBezTo>
                  <a:pt x="140543" y="576542"/>
                  <a:pt x="138708" y="574888"/>
                  <a:pt x="138346" y="575171"/>
                </a:cubicBezTo>
                <a:close/>
                <a:moveTo>
                  <a:pt x="139459" y="524785"/>
                </a:moveTo>
                <a:cubicBezTo>
                  <a:pt x="138682" y="525973"/>
                  <a:pt x="136976" y="527550"/>
                  <a:pt x="137287" y="528249"/>
                </a:cubicBezTo>
                <a:cubicBezTo>
                  <a:pt x="143206" y="541408"/>
                  <a:pt x="146153" y="555239"/>
                  <a:pt x="147911" y="569485"/>
                </a:cubicBezTo>
                <a:cubicBezTo>
                  <a:pt x="148119" y="571242"/>
                  <a:pt x="151945" y="572560"/>
                  <a:pt x="154090" y="574085"/>
                </a:cubicBezTo>
                <a:cubicBezTo>
                  <a:pt x="158925" y="565581"/>
                  <a:pt x="162131" y="579335"/>
                  <a:pt x="166603" y="574992"/>
                </a:cubicBezTo>
                <a:cubicBezTo>
                  <a:pt x="167586" y="574034"/>
                  <a:pt x="168698" y="572871"/>
                  <a:pt x="169061" y="571604"/>
                </a:cubicBezTo>
                <a:cubicBezTo>
                  <a:pt x="170068" y="568191"/>
                  <a:pt x="171438" y="564650"/>
                  <a:pt x="171309" y="561212"/>
                </a:cubicBezTo>
                <a:cubicBezTo>
                  <a:pt x="171129" y="556428"/>
                  <a:pt x="171024" y="551904"/>
                  <a:pt x="173662" y="547664"/>
                </a:cubicBezTo>
                <a:cubicBezTo>
                  <a:pt x="173998" y="547121"/>
                  <a:pt x="173636" y="546166"/>
                  <a:pt x="173713" y="545414"/>
                </a:cubicBezTo>
                <a:cubicBezTo>
                  <a:pt x="174178" y="541097"/>
                  <a:pt x="173351" y="537995"/>
                  <a:pt x="167947" y="538410"/>
                </a:cubicBezTo>
                <a:cubicBezTo>
                  <a:pt x="157787" y="539184"/>
                  <a:pt x="149540" y="535229"/>
                  <a:pt x="142664" y="527964"/>
                </a:cubicBezTo>
                <a:cubicBezTo>
                  <a:pt x="141629" y="526930"/>
                  <a:pt x="140543" y="525870"/>
                  <a:pt x="139459" y="524785"/>
                </a:cubicBezTo>
                <a:close/>
                <a:moveTo>
                  <a:pt x="89175" y="515633"/>
                </a:moveTo>
                <a:cubicBezTo>
                  <a:pt x="88424" y="517519"/>
                  <a:pt x="87261" y="519380"/>
                  <a:pt x="87055" y="521321"/>
                </a:cubicBezTo>
                <a:cubicBezTo>
                  <a:pt x="86951" y="522380"/>
                  <a:pt x="88424" y="523621"/>
                  <a:pt x="89175" y="524758"/>
                </a:cubicBezTo>
                <a:cubicBezTo>
                  <a:pt x="90079" y="522949"/>
                  <a:pt x="91009" y="521165"/>
                  <a:pt x="91811" y="519640"/>
                </a:cubicBezTo>
                <a:cubicBezTo>
                  <a:pt x="90699" y="517933"/>
                  <a:pt x="89924" y="516795"/>
                  <a:pt x="89175" y="515633"/>
                </a:cubicBezTo>
                <a:close/>
                <a:moveTo>
                  <a:pt x="153936" y="507333"/>
                </a:moveTo>
                <a:cubicBezTo>
                  <a:pt x="152849" y="507566"/>
                  <a:pt x="151893" y="508264"/>
                  <a:pt x="150860" y="508756"/>
                </a:cubicBezTo>
                <a:cubicBezTo>
                  <a:pt x="151376" y="509273"/>
                  <a:pt x="151998" y="510281"/>
                  <a:pt x="152359" y="510177"/>
                </a:cubicBezTo>
                <a:cubicBezTo>
                  <a:pt x="153444" y="509945"/>
                  <a:pt x="154401" y="509273"/>
                  <a:pt x="155435" y="508756"/>
                </a:cubicBezTo>
                <a:cubicBezTo>
                  <a:pt x="154918" y="508239"/>
                  <a:pt x="154298" y="507230"/>
                  <a:pt x="153936" y="507333"/>
                </a:cubicBezTo>
                <a:close/>
                <a:moveTo>
                  <a:pt x="132504" y="506611"/>
                </a:moveTo>
                <a:cubicBezTo>
                  <a:pt x="126480" y="506351"/>
                  <a:pt x="128083" y="511160"/>
                  <a:pt x="128134" y="514391"/>
                </a:cubicBezTo>
                <a:cubicBezTo>
                  <a:pt x="128160" y="516304"/>
                  <a:pt x="129479" y="518217"/>
                  <a:pt x="130228" y="520130"/>
                </a:cubicBezTo>
                <a:cubicBezTo>
                  <a:pt x="132892" y="517002"/>
                  <a:pt x="135581" y="513901"/>
                  <a:pt x="139045" y="509893"/>
                </a:cubicBezTo>
                <a:cubicBezTo>
                  <a:pt x="135839" y="508239"/>
                  <a:pt x="134210" y="506687"/>
                  <a:pt x="132504" y="506611"/>
                </a:cubicBezTo>
                <a:close/>
                <a:moveTo>
                  <a:pt x="166190" y="502577"/>
                </a:moveTo>
                <a:cubicBezTo>
                  <a:pt x="164122" y="504645"/>
                  <a:pt x="160451" y="506713"/>
                  <a:pt x="160451" y="508756"/>
                </a:cubicBezTo>
                <a:cubicBezTo>
                  <a:pt x="160451" y="510824"/>
                  <a:pt x="164122" y="512891"/>
                  <a:pt x="166912" y="515684"/>
                </a:cubicBezTo>
                <a:cubicBezTo>
                  <a:pt x="167741" y="513901"/>
                  <a:pt x="169190" y="512297"/>
                  <a:pt x="168982" y="510978"/>
                </a:cubicBezTo>
                <a:cubicBezTo>
                  <a:pt x="168490" y="508109"/>
                  <a:pt x="167171" y="505368"/>
                  <a:pt x="166190" y="502577"/>
                </a:cubicBezTo>
                <a:close/>
                <a:moveTo>
                  <a:pt x="177384" y="433342"/>
                </a:moveTo>
                <a:cubicBezTo>
                  <a:pt x="176608" y="434557"/>
                  <a:pt x="175007" y="436005"/>
                  <a:pt x="175238" y="436961"/>
                </a:cubicBezTo>
                <a:cubicBezTo>
                  <a:pt x="175936" y="439598"/>
                  <a:pt x="177410" y="442003"/>
                  <a:pt x="179401" y="446372"/>
                </a:cubicBezTo>
                <a:cubicBezTo>
                  <a:pt x="181806" y="440503"/>
                  <a:pt x="183125" y="438642"/>
                  <a:pt x="182710" y="438125"/>
                </a:cubicBezTo>
                <a:cubicBezTo>
                  <a:pt x="181262" y="436289"/>
                  <a:pt x="179220" y="434893"/>
                  <a:pt x="177384" y="433342"/>
                </a:cubicBezTo>
                <a:close/>
                <a:moveTo>
                  <a:pt x="1360573" y="356378"/>
                </a:moveTo>
                <a:cubicBezTo>
                  <a:pt x="1358091" y="358472"/>
                  <a:pt x="1355635" y="360567"/>
                  <a:pt x="1353153" y="362661"/>
                </a:cubicBezTo>
                <a:cubicBezTo>
                  <a:pt x="1354317" y="363359"/>
                  <a:pt x="1355661" y="364832"/>
                  <a:pt x="1356644" y="364625"/>
                </a:cubicBezTo>
                <a:cubicBezTo>
                  <a:pt x="1358815" y="364134"/>
                  <a:pt x="1360832" y="362815"/>
                  <a:pt x="1362849" y="361859"/>
                </a:cubicBezTo>
                <a:cubicBezTo>
                  <a:pt x="1361607" y="358886"/>
                  <a:pt x="1361091" y="357618"/>
                  <a:pt x="1360573" y="356378"/>
                </a:cubicBezTo>
                <a:close/>
                <a:moveTo>
                  <a:pt x="1365876" y="349943"/>
                </a:moveTo>
                <a:lnTo>
                  <a:pt x="1366674" y="351052"/>
                </a:lnTo>
                <a:lnTo>
                  <a:pt x="1363566" y="351052"/>
                </a:lnTo>
                <a:lnTo>
                  <a:pt x="1363554" y="351037"/>
                </a:lnTo>
                <a:close/>
                <a:moveTo>
                  <a:pt x="194319" y="337376"/>
                </a:moveTo>
                <a:cubicBezTo>
                  <a:pt x="192302" y="339935"/>
                  <a:pt x="190286" y="342495"/>
                  <a:pt x="188268" y="345055"/>
                </a:cubicBezTo>
                <a:cubicBezTo>
                  <a:pt x="189560" y="345545"/>
                  <a:pt x="190801" y="346038"/>
                  <a:pt x="193878" y="347174"/>
                </a:cubicBezTo>
                <a:cubicBezTo>
                  <a:pt x="194756" y="345131"/>
                  <a:pt x="195998" y="343063"/>
                  <a:pt x="196412" y="340814"/>
                </a:cubicBezTo>
                <a:cubicBezTo>
                  <a:pt x="196593" y="339833"/>
                  <a:pt x="195068" y="338539"/>
                  <a:pt x="194319" y="337376"/>
                </a:cubicBezTo>
                <a:close/>
                <a:moveTo>
                  <a:pt x="1352706" y="332175"/>
                </a:moveTo>
                <a:lnTo>
                  <a:pt x="1352895" y="332567"/>
                </a:lnTo>
                <a:lnTo>
                  <a:pt x="1352968" y="333614"/>
                </a:lnTo>
                <a:lnTo>
                  <a:pt x="1352964" y="333630"/>
                </a:lnTo>
                <a:close/>
                <a:moveTo>
                  <a:pt x="1253904" y="297071"/>
                </a:moveTo>
                <a:cubicBezTo>
                  <a:pt x="1253516" y="296995"/>
                  <a:pt x="1252921" y="298001"/>
                  <a:pt x="1252404" y="298493"/>
                </a:cubicBezTo>
                <a:cubicBezTo>
                  <a:pt x="1253412" y="299062"/>
                  <a:pt x="1254395" y="299604"/>
                  <a:pt x="1255351" y="300123"/>
                </a:cubicBezTo>
                <a:cubicBezTo>
                  <a:pt x="1255972" y="299501"/>
                  <a:pt x="1256463" y="299010"/>
                  <a:pt x="1256980" y="298493"/>
                </a:cubicBezTo>
                <a:cubicBezTo>
                  <a:pt x="1255972" y="297976"/>
                  <a:pt x="1254990" y="297303"/>
                  <a:pt x="1253904" y="297071"/>
                </a:cubicBezTo>
                <a:close/>
                <a:moveTo>
                  <a:pt x="238138" y="290971"/>
                </a:moveTo>
                <a:cubicBezTo>
                  <a:pt x="235088" y="292857"/>
                  <a:pt x="233329" y="293399"/>
                  <a:pt x="233278" y="294099"/>
                </a:cubicBezTo>
                <a:cubicBezTo>
                  <a:pt x="232788" y="299191"/>
                  <a:pt x="232245" y="304569"/>
                  <a:pt x="237777" y="307541"/>
                </a:cubicBezTo>
                <a:cubicBezTo>
                  <a:pt x="238940" y="308162"/>
                  <a:pt x="240775" y="307541"/>
                  <a:pt x="242302" y="307490"/>
                </a:cubicBezTo>
                <a:cubicBezTo>
                  <a:pt x="240958" y="302268"/>
                  <a:pt x="239638" y="297044"/>
                  <a:pt x="238138" y="290971"/>
                </a:cubicBezTo>
                <a:close/>
                <a:moveTo>
                  <a:pt x="1354472" y="287894"/>
                </a:moveTo>
                <a:lnTo>
                  <a:pt x="1362100" y="296193"/>
                </a:lnTo>
                <a:lnTo>
                  <a:pt x="1362099" y="296193"/>
                </a:lnTo>
                <a:lnTo>
                  <a:pt x="1362092" y="296225"/>
                </a:lnTo>
                <a:lnTo>
                  <a:pt x="1339270" y="300794"/>
                </a:lnTo>
                <a:cubicBezTo>
                  <a:pt x="1340331" y="291772"/>
                  <a:pt x="1350336" y="293297"/>
                  <a:pt x="1354472" y="287894"/>
                </a:cubicBezTo>
                <a:close/>
                <a:moveTo>
                  <a:pt x="1348525" y="277603"/>
                </a:moveTo>
                <a:cubicBezTo>
                  <a:pt x="1350283" y="278559"/>
                  <a:pt x="1351421" y="279206"/>
                  <a:pt x="1352585" y="279827"/>
                </a:cubicBezTo>
                <a:cubicBezTo>
                  <a:pt x="1350387" y="280706"/>
                  <a:pt x="1348215" y="281766"/>
                  <a:pt x="1345940" y="282387"/>
                </a:cubicBezTo>
                <a:cubicBezTo>
                  <a:pt x="1345449" y="282515"/>
                  <a:pt x="1344544" y="281094"/>
                  <a:pt x="1343846" y="280370"/>
                </a:cubicBezTo>
                <a:cubicBezTo>
                  <a:pt x="1345475" y="279413"/>
                  <a:pt x="1347129" y="278430"/>
                  <a:pt x="1348525" y="277603"/>
                </a:cubicBezTo>
                <a:close/>
                <a:moveTo>
                  <a:pt x="1236272" y="273441"/>
                </a:moveTo>
                <a:cubicBezTo>
                  <a:pt x="1235082" y="274708"/>
                  <a:pt x="1234100" y="275535"/>
                  <a:pt x="1234203" y="275742"/>
                </a:cubicBezTo>
                <a:cubicBezTo>
                  <a:pt x="1236143" y="279310"/>
                  <a:pt x="1237875" y="283085"/>
                  <a:pt x="1240434" y="286187"/>
                </a:cubicBezTo>
                <a:cubicBezTo>
                  <a:pt x="1241235" y="287169"/>
                  <a:pt x="1244235" y="286497"/>
                  <a:pt x="1246200" y="286343"/>
                </a:cubicBezTo>
                <a:cubicBezTo>
                  <a:pt x="1246743" y="286290"/>
                  <a:pt x="1247234" y="285385"/>
                  <a:pt x="1247751" y="284868"/>
                </a:cubicBezTo>
                <a:cubicBezTo>
                  <a:pt x="1243924" y="281068"/>
                  <a:pt x="1240098" y="277242"/>
                  <a:pt x="1236272" y="273441"/>
                </a:cubicBezTo>
                <a:close/>
                <a:moveTo>
                  <a:pt x="1363908" y="272665"/>
                </a:moveTo>
                <a:cubicBezTo>
                  <a:pt x="1364813" y="274707"/>
                  <a:pt x="1366080" y="276750"/>
                  <a:pt x="1366519" y="278974"/>
                </a:cubicBezTo>
                <a:cubicBezTo>
                  <a:pt x="1366726" y="279955"/>
                  <a:pt x="1365201" y="281248"/>
                  <a:pt x="1364477" y="282411"/>
                </a:cubicBezTo>
                <a:cubicBezTo>
                  <a:pt x="1362435" y="279879"/>
                  <a:pt x="1360392" y="277345"/>
                  <a:pt x="1358349" y="274812"/>
                </a:cubicBezTo>
                <a:cubicBezTo>
                  <a:pt x="1359616" y="274346"/>
                  <a:pt x="1360884" y="273854"/>
                  <a:pt x="1363908" y="272665"/>
                </a:cubicBezTo>
                <a:close/>
                <a:moveTo>
                  <a:pt x="1226526" y="264935"/>
                </a:moveTo>
                <a:cubicBezTo>
                  <a:pt x="1226008" y="266926"/>
                  <a:pt x="1225259" y="268891"/>
                  <a:pt x="1225129" y="270908"/>
                </a:cubicBezTo>
                <a:cubicBezTo>
                  <a:pt x="1225104" y="271476"/>
                  <a:pt x="1226965" y="272148"/>
                  <a:pt x="1228620" y="273184"/>
                </a:cubicBezTo>
                <a:cubicBezTo>
                  <a:pt x="1228981" y="270701"/>
                  <a:pt x="1229524" y="268658"/>
                  <a:pt x="1229395" y="266667"/>
                </a:cubicBezTo>
                <a:cubicBezTo>
                  <a:pt x="1229369" y="266047"/>
                  <a:pt x="1227534" y="265504"/>
                  <a:pt x="1226526" y="264935"/>
                </a:cubicBezTo>
                <a:close/>
                <a:moveTo>
                  <a:pt x="1345449" y="254102"/>
                </a:moveTo>
                <a:cubicBezTo>
                  <a:pt x="1346638" y="256403"/>
                  <a:pt x="1348706" y="258731"/>
                  <a:pt x="1348189" y="259739"/>
                </a:cubicBezTo>
                <a:cubicBezTo>
                  <a:pt x="1345320" y="265452"/>
                  <a:pt x="1342088" y="271011"/>
                  <a:pt x="1338391" y="276208"/>
                </a:cubicBezTo>
                <a:cubicBezTo>
                  <a:pt x="1337460" y="277527"/>
                  <a:pt x="1334436" y="277396"/>
                  <a:pt x="1332367" y="277940"/>
                </a:cubicBezTo>
                <a:cubicBezTo>
                  <a:pt x="1332471" y="276336"/>
                  <a:pt x="1332160" y="274553"/>
                  <a:pt x="1332703" y="273131"/>
                </a:cubicBezTo>
                <a:cubicBezTo>
                  <a:pt x="1334720" y="267882"/>
                  <a:pt x="1336762" y="262608"/>
                  <a:pt x="1339374" y="257645"/>
                </a:cubicBezTo>
                <a:cubicBezTo>
                  <a:pt x="1340226" y="256121"/>
                  <a:pt x="1342863" y="255550"/>
                  <a:pt x="1345449" y="254102"/>
                </a:cubicBezTo>
                <a:close/>
                <a:moveTo>
                  <a:pt x="1277430" y="250665"/>
                </a:moveTo>
                <a:cubicBezTo>
                  <a:pt x="1275414" y="250795"/>
                  <a:pt x="1273449" y="251543"/>
                  <a:pt x="1271458" y="252061"/>
                </a:cubicBezTo>
                <a:cubicBezTo>
                  <a:pt x="1272027" y="253070"/>
                  <a:pt x="1272543" y="254879"/>
                  <a:pt x="1273190" y="254930"/>
                </a:cubicBezTo>
                <a:cubicBezTo>
                  <a:pt x="1275155" y="255061"/>
                  <a:pt x="1277197" y="254516"/>
                  <a:pt x="1279679" y="254155"/>
                </a:cubicBezTo>
                <a:cubicBezTo>
                  <a:pt x="1278645" y="252476"/>
                  <a:pt x="1277973" y="250638"/>
                  <a:pt x="1277430" y="250665"/>
                </a:cubicBezTo>
                <a:close/>
                <a:moveTo>
                  <a:pt x="1283040" y="218581"/>
                </a:moveTo>
                <a:cubicBezTo>
                  <a:pt x="1283247" y="218168"/>
                  <a:pt x="1286607" y="218298"/>
                  <a:pt x="1286918" y="218943"/>
                </a:cubicBezTo>
                <a:cubicBezTo>
                  <a:pt x="1289271" y="223856"/>
                  <a:pt x="1292553" y="229207"/>
                  <a:pt x="1284410" y="232205"/>
                </a:cubicBezTo>
                <a:cubicBezTo>
                  <a:pt x="1282885" y="230706"/>
                  <a:pt x="1281360" y="229182"/>
                  <a:pt x="1279834" y="227656"/>
                </a:cubicBezTo>
                <a:cubicBezTo>
                  <a:pt x="1280843" y="224605"/>
                  <a:pt x="1281721" y="221502"/>
                  <a:pt x="1283040" y="218581"/>
                </a:cubicBezTo>
                <a:close/>
                <a:moveTo>
                  <a:pt x="1175750" y="204905"/>
                </a:moveTo>
                <a:cubicBezTo>
                  <a:pt x="1174483" y="204672"/>
                  <a:pt x="1171975" y="205060"/>
                  <a:pt x="1171846" y="205628"/>
                </a:cubicBezTo>
                <a:cubicBezTo>
                  <a:pt x="1170993" y="209016"/>
                  <a:pt x="1170528" y="212557"/>
                  <a:pt x="1170321" y="216047"/>
                </a:cubicBezTo>
                <a:cubicBezTo>
                  <a:pt x="1170243" y="216617"/>
                  <a:pt x="1172105" y="217288"/>
                  <a:pt x="1172622" y="217625"/>
                </a:cubicBezTo>
                <a:cubicBezTo>
                  <a:pt x="1174871" y="214031"/>
                  <a:pt x="1177095" y="210566"/>
                  <a:pt x="1179111" y="206973"/>
                </a:cubicBezTo>
                <a:cubicBezTo>
                  <a:pt x="1179162" y="206895"/>
                  <a:pt x="1177017" y="205163"/>
                  <a:pt x="1175750" y="204905"/>
                </a:cubicBezTo>
                <a:close/>
                <a:moveTo>
                  <a:pt x="1268950" y="196373"/>
                </a:moveTo>
                <a:cubicBezTo>
                  <a:pt x="1272699" y="199837"/>
                  <a:pt x="1276241" y="203456"/>
                  <a:pt x="1279860" y="207076"/>
                </a:cubicBezTo>
                <a:cubicBezTo>
                  <a:pt x="1279317" y="207595"/>
                  <a:pt x="1278826" y="208110"/>
                  <a:pt x="1278309" y="208629"/>
                </a:cubicBezTo>
                <a:cubicBezTo>
                  <a:pt x="1277688" y="208886"/>
                  <a:pt x="1276732" y="209508"/>
                  <a:pt x="1276473" y="209300"/>
                </a:cubicBezTo>
                <a:cubicBezTo>
                  <a:pt x="1272957" y="206378"/>
                  <a:pt x="1269519" y="203405"/>
                  <a:pt x="1266184" y="200303"/>
                </a:cubicBezTo>
                <a:cubicBezTo>
                  <a:pt x="1265822" y="199967"/>
                  <a:pt x="1265822" y="198622"/>
                  <a:pt x="1266210" y="198234"/>
                </a:cubicBezTo>
                <a:cubicBezTo>
                  <a:pt x="1266985" y="197407"/>
                  <a:pt x="1268743" y="196194"/>
                  <a:pt x="1268950" y="196373"/>
                </a:cubicBezTo>
                <a:close/>
                <a:moveTo>
                  <a:pt x="509648" y="172796"/>
                </a:moveTo>
                <a:cubicBezTo>
                  <a:pt x="509130" y="173804"/>
                  <a:pt x="508458" y="174786"/>
                  <a:pt x="508227" y="175872"/>
                </a:cubicBezTo>
                <a:cubicBezTo>
                  <a:pt x="508148" y="176260"/>
                  <a:pt x="509157" y="176855"/>
                  <a:pt x="509648" y="177373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6" y="173804"/>
                  <a:pt x="510165" y="173313"/>
                  <a:pt x="509648" y="172796"/>
                </a:cubicBezTo>
                <a:close/>
                <a:moveTo>
                  <a:pt x="1237125" y="168968"/>
                </a:moveTo>
                <a:cubicBezTo>
                  <a:pt x="1237668" y="170210"/>
                  <a:pt x="1238185" y="171476"/>
                  <a:pt x="1239633" y="174967"/>
                </a:cubicBezTo>
                <a:cubicBezTo>
                  <a:pt x="1238909" y="175277"/>
                  <a:pt x="1237306" y="175975"/>
                  <a:pt x="1235677" y="176647"/>
                </a:cubicBezTo>
                <a:cubicBezTo>
                  <a:pt x="1235160" y="175381"/>
                  <a:pt x="1233997" y="173958"/>
                  <a:pt x="1234281" y="172925"/>
                </a:cubicBezTo>
                <a:cubicBezTo>
                  <a:pt x="1234669" y="171451"/>
                  <a:pt x="1236143" y="170262"/>
                  <a:pt x="1237125" y="168968"/>
                </a:cubicBezTo>
                <a:close/>
                <a:moveTo>
                  <a:pt x="1249198" y="160075"/>
                </a:moveTo>
                <a:cubicBezTo>
                  <a:pt x="1252584" y="159299"/>
                  <a:pt x="1262305" y="171219"/>
                  <a:pt x="1261426" y="175716"/>
                </a:cubicBezTo>
                <a:cubicBezTo>
                  <a:pt x="1259797" y="176207"/>
                  <a:pt x="1256411" y="177681"/>
                  <a:pt x="1256152" y="177243"/>
                </a:cubicBezTo>
                <a:cubicBezTo>
                  <a:pt x="1253102" y="172200"/>
                  <a:pt x="1250517" y="166901"/>
                  <a:pt x="1247905" y="161626"/>
                </a:cubicBezTo>
                <a:cubicBezTo>
                  <a:pt x="1247776" y="161369"/>
                  <a:pt x="1248655" y="160205"/>
                  <a:pt x="1249198" y="160075"/>
                </a:cubicBezTo>
                <a:close/>
                <a:moveTo>
                  <a:pt x="1192063" y="150122"/>
                </a:moveTo>
                <a:cubicBezTo>
                  <a:pt x="1192425" y="152604"/>
                  <a:pt x="1192968" y="154647"/>
                  <a:pt x="1192839" y="156637"/>
                </a:cubicBezTo>
                <a:cubicBezTo>
                  <a:pt x="1192813" y="157258"/>
                  <a:pt x="1190977" y="157800"/>
                  <a:pt x="1189969" y="158369"/>
                </a:cubicBezTo>
                <a:cubicBezTo>
                  <a:pt x="1189452" y="156379"/>
                  <a:pt x="1188702" y="154413"/>
                  <a:pt x="1188573" y="152398"/>
                </a:cubicBezTo>
                <a:cubicBezTo>
                  <a:pt x="1188547" y="151854"/>
                  <a:pt x="1190383" y="151181"/>
                  <a:pt x="1192063" y="150122"/>
                </a:cubicBezTo>
                <a:close/>
                <a:moveTo>
                  <a:pt x="929397" y="141669"/>
                </a:moveTo>
                <a:cubicBezTo>
                  <a:pt x="929009" y="141590"/>
                  <a:pt x="928414" y="142599"/>
                  <a:pt x="927897" y="143090"/>
                </a:cubicBezTo>
                <a:cubicBezTo>
                  <a:pt x="928879" y="143659"/>
                  <a:pt x="929888" y="144203"/>
                  <a:pt x="930844" y="144719"/>
                </a:cubicBezTo>
                <a:cubicBezTo>
                  <a:pt x="931464" y="144098"/>
                  <a:pt x="931956" y="143608"/>
                  <a:pt x="932473" y="143090"/>
                </a:cubicBezTo>
                <a:cubicBezTo>
                  <a:pt x="931464" y="142573"/>
                  <a:pt x="930483" y="141901"/>
                  <a:pt x="929397" y="141669"/>
                </a:cubicBezTo>
                <a:close/>
                <a:moveTo>
                  <a:pt x="958275" y="141487"/>
                </a:moveTo>
                <a:cubicBezTo>
                  <a:pt x="955767" y="145081"/>
                  <a:pt x="953259" y="148674"/>
                  <a:pt x="950751" y="152268"/>
                </a:cubicBezTo>
                <a:cubicBezTo>
                  <a:pt x="951915" y="153017"/>
                  <a:pt x="953052" y="153767"/>
                  <a:pt x="955482" y="155371"/>
                </a:cubicBezTo>
                <a:cubicBezTo>
                  <a:pt x="958275" y="152992"/>
                  <a:pt x="961377" y="150330"/>
                  <a:pt x="964453" y="147668"/>
                </a:cubicBezTo>
                <a:cubicBezTo>
                  <a:pt x="962385" y="145598"/>
                  <a:pt x="960342" y="143557"/>
                  <a:pt x="958275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0" y="140299"/>
                  <a:pt x="500522" y="140816"/>
                </a:cubicBezTo>
                <a:cubicBezTo>
                  <a:pt x="501065" y="139833"/>
                  <a:pt x="501607" y="138825"/>
                  <a:pt x="502149" y="137869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7" y="129388"/>
                </a:cubicBezTo>
                <a:cubicBezTo>
                  <a:pt x="699875" y="129906"/>
                  <a:pt x="700494" y="130915"/>
                  <a:pt x="700857" y="130811"/>
                </a:cubicBezTo>
                <a:cubicBezTo>
                  <a:pt x="701943" y="130579"/>
                  <a:pt x="702900" y="129881"/>
                  <a:pt x="703933" y="129388"/>
                </a:cubicBezTo>
                <a:cubicBezTo>
                  <a:pt x="703415" y="128871"/>
                  <a:pt x="702900" y="128381"/>
                  <a:pt x="702305" y="127759"/>
                </a:cubicBezTo>
                <a:close/>
                <a:moveTo>
                  <a:pt x="514895" y="123183"/>
                </a:moveTo>
                <a:cubicBezTo>
                  <a:pt x="513939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6"/>
                </a:cubicBezTo>
                <a:cubicBezTo>
                  <a:pt x="514534" y="126002"/>
                  <a:pt x="515490" y="125304"/>
                  <a:pt x="516525" y="124812"/>
                </a:cubicBezTo>
                <a:cubicBezTo>
                  <a:pt x="516008" y="124321"/>
                  <a:pt x="515516" y="123803"/>
                  <a:pt x="514895" y="123183"/>
                </a:cubicBezTo>
                <a:close/>
                <a:moveTo>
                  <a:pt x="897442" y="114109"/>
                </a:moveTo>
                <a:cubicBezTo>
                  <a:pt x="896925" y="115349"/>
                  <a:pt x="895632" y="117237"/>
                  <a:pt x="896020" y="117754"/>
                </a:cubicBezTo>
                <a:cubicBezTo>
                  <a:pt x="897468" y="119590"/>
                  <a:pt x="899381" y="121218"/>
                  <a:pt x="901424" y="122357"/>
                </a:cubicBezTo>
                <a:cubicBezTo>
                  <a:pt x="902044" y="122693"/>
                  <a:pt x="903699" y="121115"/>
                  <a:pt x="905328" y="120133"/>
                </a:cubicBezTo>
                <a:cubicBezTo>
                  <a:pt x="902587" y="118039"/>
                  <a:pt x="900027" y="116074"/>
                  <a:pt x="897442" y="114109"/>
                </a:cubicBezTo>
                <a:close/>
                <a:moveTo>
                  <a:pt x="526814" y="113644"/>
                </a:moveTo>
                <a:cubicBezTo>
                  <a:pt x="524797" y="113825"/>
                  <a:pt x="521541" y="116306"/>
                  <a:pt x="521359" y="118014"/>
                </a:cubicBezTo>
                <a:cubicBezTo>
                  <a:pt x="520739" y="124089"/>
                  <a:pt x="525884" y="122512"/>
                  <a:pt x="529116" y="122357"/>
                </a:cubicBezTo>
                <a:cubicBezTo>
                  <a:pt x="531313" y="122253"/>
                  <a:pt x="533433" y="120650"/>
                  <a:pt x="540930" y="117367"/>
                </a:cubicBezTo>
                <a:cubicBezTo>
                  <a:pt x="532554" y="115013"/>
                  <a:pt x="529606" y="113411"/>
                  <a:pt x="526814" y="113644"/>
                </a:cubicBezTo>
                <a:close/>
                <a:moveTo>
                  <a:pt x="1139271" y="99786"/>
                </a:moveTo>
                <a:cubicBezTo>
                  <a:pt x="1138005" y="99527"/>
                  <a:pt x="1136505" y="100046"/>
                  <a:pt x="1135161" y="100459"/>
                </a:cubicBezTo>
                <a:cubicBezTo>
                  <a:pt x="1134540" y="100666"/>
                  <a:pt x="1133687" y="101415"/>
                  <a:pt x="1133635" y="101984"/>
                </a:cubicBezTo>
                <a:cubicBezTo>
                  <a:pt x="1133481" y="104932"/>
                  <a:pt x="1133377" y="107904"/>
                  <a:pt x="1133687" y="110826"/>
                </a:cubicBezTo>
                <a:cubicBezTo>
                  <a:pt x="1133765" y="111575"/>
                  <a:pt x="1136298" y="112764"/>
                  <a:pt x="1136376" y="112661"/>
                </a:cubicBezTo>
                <a:cubicBezTo>
                  <a:pt x="1138599" y="109920"/>
                  <a:pt x="1140642" y="107051"/>
                  <a:pt x="1144520" y="101778"/>
                </a:cubicBezTo>
                <a:cubicBezTo>
                  <a:pt x="1143098" y="101208"/>
                  <a:pt x="1141236" y="100174"/>
                  <a:pt x="1139271" y="99786"/>
                </a:cubicBezTo>
                <a:close/>
                <a:moveTo>
                  <a:pt x="969754" y="97278"/>
                </a:moveTo>
                <a:cubicBezTo>
                  <a:pt x="971770" y="100898"/>
                  <a:pt x="973865" y="103225"/>
                  <a:pt x="973374" y="104053"/>
                </a:cubicBezTo>
                <a:cubicBezTo>
                  <a:pt x="972210" y="106017"/>
                  <a:pt x="969857" y="107285"/>
                  <a:pt x="967970" y="108809"/>
                </a:cubicBezTo>
                <a:cubicBezTo>
                  <a:pt x="966807" y="107309"/>
                  <a:pt x="964428" y="105500"/>
                  <a:pt x="964712" y="104362"/>
                </a:cubicBezTo>
                <a:cubicBezTo>
                  <a:pt x="965229" y="102268"/>
                  <a:pt x="967298" y="100536"/>
                  <a:pt x="969754" y="97278"/>
                </a:cubicBezTo>
                <a:close/>
                <a:moveTo>
                  <a:pt x="923322" y="95314"/>
                </a:moveTo>
                <a:cubicBezTo>
                  <a:pt x="928026" y="96322"/>
                  <a:pt x="932603" y="98003"/>
                  <a:pt x="937101" y="99761"/>
                </a:cubicBezTo>
                <a:cubicBezTo>
                  <a:pt x="938497" y="100303"/>
                  <a:pt x="939480" y="101829"/>
                  <a:pt x="940669" y="102889"/>
                </a:cubicBezTo>
                <a:cubicBezTo>
                  <a:pt x="939376" y="103355"/>
                  <a:pt x="938084" y="104053"/>
                  <a:pt x="936739" y="104181"/>
                </a:cubicBezTo>
                <a:cubicBezTo>
                  <a:pt x="934542" y="104414"/>
                  <a:pt x="932292" y="104259"/>
                  <a:pt x="930043" y="104259"/>
                </a:cubicBezTo>
                <a:cubicBezTo>
                  <a:pt x="927794" y="104259"/>
                  <a:pt x="925182" y="104983"/>
                  <a:pt x="923424" y="104053"/>
                </a:cubicBezTo>
                <a:cubicBezTo>
                  <a:pt x="921434" y="102992"/>
                  <a:pt x="920271" y="100433"/>
                  <a:pt x="918745" y="98546"/>
                </a:cubicBezTo>
                <a:cubicBezTo>
                  <a:pt x="920297" y="97408"/>
                  <a:pt x="922080" y="95056"/>
                  <a:pt x="923322" y="95314"/>
                </a:cubicBezTo>
                <a:close/>
                <a:moveTo>
                  <a:pt x="945219" y="76803"/>
                </a:moveTo>
                <a:cubicBezTo>
                  <a:pt x="926036" y="78072"/>
                  <a:pt x="906620" y="74243"/>
                  <a:pt x="887670" y="81147"/>
                </a:cubicBezTo>
                <a:cubicBezTo>
                  <a:pt x="881775" y="83292"/>
                  <a:pt x="874252" y="79828"/>
                  <a:pt x="869495" y="87118"/>
                </a:cubicBezTo>
                <a:cubicBezTo>
                  <a:pt x="865410" y="93376"/>
                  <a:pt x="857628" y="88334"/>
                  <a:pt x="852975" y="90971"/>
                </a:cubicBezTo>
                <a:cubicBezTo>
                  <a:pt x="847934" y="93814"/>
                  <a:pt x="844624" y="99734"/>
                  <a:pt x="840565" y="104285"/>
                </a:cubicBezTo>
                <a:lnTo>
                  <a:pt x="816392" y="122125"/>
                </a:lnTo>
                <a:cubicBezTo>
                  <a:pt x="815643" y="124734"/>
                  <a:pt x="814919" y="127321"/>
                  <a:pt x="814169" y="129932"/>
                </a:cubicBezTo>
                <a:cubicBezTo>
                  <a:pt x="816962" y="130526"/>
                  <a:pt x="819908" y="131948"/>
                  <a:pt x="822520" y="131483"/>
                </a:cubicBezTo>
                <a:cubicBezTo>
                  <a:pt x="825105" y="130991"/>
                  <a:pt x="827328" y="128561"/>
                  <a:pt x="829759" y="127061"/>
                </a:cubicBezTo>
                <a:cubicBezTo>
                  <a:pt x="846382" y="116850"/>
                  <a:pt x="862644" y="105939"/>
                  <a:pt x="883869" y="108603"/>
                </a:cubicBezTo>
                <a:cubicBezTo>
                  <a:pt x="888911" y="109249"/>
                  <a:pt x="894960" y="104802"/>
                  <a:pt x="899484" y="106172"/>
                </a:cubicBezTo>
                <a:cubicBezTo>
                  <a:pt x="905379" y="107956"/>
                  <a:pt x="910110" y="113360"/>
                  <a:pt x="915539" y="116927"/>
                </a:cubicBezTo>
                <a:cubicBezTo>
                  <a:pt x="918461" y="118865"/>
                  <a:pt x="921640" y="120831"/>
                  <a:pt x="924950" y="121608"/>
                </a:cubicBezTo>
                <a:cubicBezTo>
                  <a:pt x="927225" y="122125"/>
                  <a:pt x="932111" y="120780"/>
                  <a:pt x="932163" y="119978"/>
                </a:cubicBezTo>
                <a:cubicBezTo>
                  <a:pt x="932835" y="111111"/>
                  <a:pt x="936118" y="111963"/>
                  <a:pt x="942219" y="115971"/>
                </a:cubicBezTo>
                <a:cubicBezTo>
                  <a:pt x="946821" y="118995"/>
                  <a:pt x="952794" y="122719"/>
                  <a:pt x="957654" y="122125"/>
                </a:cubicBezTo>
                <a:cubicBezTo>
                  <a:pt x="972675" y="120314"/>
                  <a:pt x="983998" y="128225"/>
                  <a:pt x="996433" y="133758"/>
                </a:cubicBezTo>
                <a:cubicBezTo>
                  <a:pt x="1006051" y="138050"/>
                  <a:pt x="1014324" y="146840"/>
                  <a:pt x="1025829" y="145185"/>
                </a:cubicBezTo>
                <a:cubicBezTo>
                  <a:pt x="1036092" y="143712"/>
                  <a:pt x="1043900" y="149993"/>
                  <a:pt x="1045632" y="156637"/>
                </a:cubicBezTo>
                <a:cubicBezTo>
                  <a:pt x="1048553" y="167728"/>
                  <a:pt x="1057653" y="170934"/>
                  <a:pt x="1064427" y="172071"/>
                </a:cubicBezTo>
                <a:cubicBezTo>
                  <a:pt x="1076526" y="174088"/>
                  <a:pt x="1084204" y="180680"/>
                  <a:pt x="1092090" y="188412"/>
                </a:cubicBezTo>
                <a:cubicBezTo>
                  <a:pt x="1100259" y="196426"/>
                  <a:pt x="1100673" y="196788"/>
                  <a:pt x="1109411" y="189859"/>
                </a:cubicBezTo>
                <a:cubicBezTo>
                  <a:pt x="1115099" y="185361"/>
                  <a:pt x="1119597" y="185697"/>
                  <a:pt x="1125233" y="189342"/>
                </a:cubicBezTo>
                <a:lnTo>
                  <a:pt x="1133558" y="191089"/>
                </a:lnTo>
                <a:lnTo>
                  <a:pt x="1133558" y="191099"/>
                </a:lnTo>
                <a:lnTo>
                  <a:pt x="1133607" y="191099"/>
                </a:lnTo>
                <a:lnTo>
                  <a:pt x="1133558" y="191089"/>
                </a:lnTo>
                <a:lnTo>
                  <a:pt x="1133677" y="184688"/>
                </a:lnTo>
                <a:cubicBezTo>
                  <a:pt x="1134100" y="182801"/>
                  <a:pt x="1135432" y="181547"/>
                  <a:pt x="1139245" y="182076"/>
                </a:cubicBezTo>
                <a:cubicBezTo>
                  <a:pt x="1144830" y="182852"/>
                  <a:pt x="1142089" y="187842"/>
                  <a:pt x="1142709" y="191099"/>
                </a:cubicBezTo>
                <a:lnTo>
                  <a:pt x="1133610" y="191099"/>
                </a:lnTo>
                <a:cubicBezTo>
                  <a:pt x="1133997" y="197924"/>
                  <a:pt x="1139297" y="194977"/>
                  <a:pt x="1142762" y="210050"/>
                </a:cubicBezTo>
                <a:cubicBezTo>
                  <a:pt x="1143020" y="210851"/>
                  <a:pt x="1144131" y="214755"/>
                  <a:pt x="1145657" y="218477"/>
                </a:cubicBezTo>
                <a:cubicBezTo>
                  <a:pt x="1145838" y="218943"/>
                  <a:pt x="1148863" y="218996"/>
                  <a:pt x="1149741" y="218270"/>
                </a:cubicBezTo>
                <a:cubicBezTo>
                  <a:pt x="1156308" y="212791"/>
                  <a:pt x="1148010" y="209947"/>
                  <a:pt x="1147389" y="205682"/>
                </a:cubicBezTo>
                <a:cubicBezTo>
                  <a:pt x="1147079" y="203509"/>
                  <a:pt x="1147596" y="201234"/>
                  <a:pt x="1147234" y="199088"/>
                </a:cubicBezTo>
                <a:cubicBezTo>
                  <a:pt x="1147027" y="197873"/>
                  <a:pt x="1145760" y="196815"/>
                  <a:pt x="1144959" y="195702"/>
                </a:cubicBezTo>
                <a:cubicBezTo>
                  <a:pt x="1144235" y="197175"/>
                  <a:pt x="1143123" y="198573"/>
                  <a:pt x="1142839" y="200122"/>
                </a:cubicBezTo>
                <a:cubicBezTo>
                  <a:pt x="1142451" y="202216"/>
                  <a:pt x="1142709" y="204491"/>
                  <a:pt x="1142709" y="195675"/>
                </a:cubicBezTo>
                <a:cubicBezTo>
                  <a:pt x="1142709" y="194151"/>
                  <a:pt x="1142709" y="192624"/>
                  <a:pt x="1142709" y="191099"/>
                </a:cubicBezTo>
                <a:cubicBezTo>
                  <a:pt x="1144985" y="191099"/>
                  <a:pt x="1148604" y="190195"/>
                  <a:pt x="1149328" y="191255"/>
                </a:cubicBezTo>
                <a:cubicBezTo>
                  <a:pt x="1153361" y="197071"/>
                  <a:pt x="1157291" y="194849"/>
                  <a:pt x="1158997" y="190478"/>
                </a:cubicBezTo>
                <a:cubicBezTo>
                  <a:pt x="1161712" y="183524"/>
                  <a:pt x="1155119" y="187816"/>
                  <a:pt x="1152974" y="186576"/>
                </a:cubicBezTo>
                <a:cubicBezTo>
                  <a:pt x="1151241" y="185568"/>
                  <a:pt x="1149276" y="184920"/>
                  <a:pt x="1147415" y="184118"/>
                </a:cubicBezTo>
                <a:cubicBezTo>
                  <a:pt x="1148760" y="182516"/>
                  <a:pt x="1151448" y="180577"/>
                  <a:pt x="1151163" y="179337"/>
                </a:cubicBezTo>
                <a:cubicBezTo>
                  <a:pt x="1150725" y="177449"/>
                  <a:pt x="1148113" y="176156"/>
                  <a:pt x="1146666" y="174400"/>
                </a:cubicBezTo>
                <a:cubicBezTo>
                  <a:pt x="1145476" y="172951"/>
                  <a:pt x="1144623" y="171219"/>
                  <a:pt x="1143744" y="169538"/>
                </a:cubicBezTo>
                <a:cubicBezTo>
                  <a:pt x="1143693" y="169409"/>
                  <a:pt x="1144752" y="168400"/>
                  <a:pt x="1145398" y="168297"/>
                </a:cubicBezTo>
                <a:cubicBezTo>
                  <a:pt x="1146846" y="168038"/>
                  <a:pt x="1148346" y="168064"/>
                  <a:pt x="1149845" y="167989"/>
                </a:cubicBezTo>
                <a:cubicBezTo>
                  <a:pt x="1149509" y="166540"/>
                  <a:pt x="1149639" y="164419"/>
                  <a:pt x="1148760" y="163799"/>
                </a:cubicBezTo>
                <a:cubicBezTo>
                  <a:pt x="1133765" y="153328"/>
                  <a:pt x="1133739" y="153381"/>
                  <a:pt x="1123268" y="132777"/>
                </a:cubicBezTo>
                <a:cubicBezTo>
                  <a:pt x="1122002" y="130268"/>
                  <a:pt x="1121304" y="127423"/>
                  <a:pt x="1119804" y="125096"/>
                </a:cubicBezTo>
                <a:cubicBezTo>
                  <a:pt x="1117425" y="121373"/>
                  <a:pt x="1108351" y="121246"/>
                  <a:pt x="1106541" y="125096"/>
                </a:cubicBezTo>
                <a:cubicBezTo>
                  <a:pt x="1105869" y="126545"/>
                  <a:pt x="1107912" y="129285"/>
                  <a:pt x="1108739" y="131430"/>
                </a:cubicBezTo>
                <a:cubicBezTo>
                  <a:pt x="1105740" y="131534"/>
                  <a:pt x="1101552" y="132904"/>
                  <a:pt x="1099949" y="131456"/>
                </a:cubicBezTo>
                <a:cubicBezTo>
                  <a:pt x="1095192" y="127164"/>
                  <a:pt x="1087798" y="124166"/>
                  <a:pt x="1088057" y="116306"/>
                </a:cubicBezTo>
                <a:cubicBezTo>
                  <a:pt x="1088263" y="110231"/>
                  <a:pt x="1084902" y="110464"/>
                  <a:pt x="1080585" y="108345"/>
                </a:cubicBezTo>
                <a:cubicBezTo>
                  <a:pt x="1072002" y="104104"/>
                  <a:pt x="1063341" y="105604"/>
                  <a:pt x="1054887" y="104000"/>
                </a:cubicBezTo>
                <a:cubicBezTo>
                  <a:pt x="1045994" y="102294"/>
                  <a:pt x="1037100" y="99115"/>
                  <a:pt x="1029060" y="94952"/>
                </a:cubicBezTo>
                <a:cubicBezTo>
                  <a:pt x="1015978" y="88230"/>
                  <a:pt x="1001630" y="87532"/>
                  <a:pt x="987876" y="84017"/>
                </a:cubicBezTo>
                <a:cubicBezTo>
                  <a:pt x="973812" y="80423"/>
                  <a:pt x="960084" y="75821"/>
                  <a:pt x="945219" y="76803"/>
                </a:cubicBezTo>
                <a:close/>
                <a:moveTo>
                  <a:pt x="549609" y="67419"/>
                </a:moveTo>
                <a:cubicBezTo>
                  <a:pt x="552441" y="67096"/>
                  <a:pt x="555343" y="68194"/>
                  <a:pt x="558329" y="70676"/>
                </a:cubicBezTo>
                <a:cubicBezTo>
                  <a:pt x="560062" y="72123"/>
                  <a:pt x="561872" y="73650"/>
                  <a:pt x="563086" y="75512"/>
                </a:cubicBezTo>
                <a:cubicBezTo>
                  <a:pt x="565981" y="79880"/>
                  <a:pt x="575134" y="81768"/>
                  <a:pt x="569860" y="89549"/>
                </a:cubicBezTo>
                <a:cubicBezTo>
                  <a:pt x="565413" y="96116"/>
                  <a:pt x="557864" y="97951"/>
                  <a:pt x="552615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6"/>
                  <a:pt x="536484" y="80784"/>
                </a:cubicBezTo>
                <a:cubicBezTo>
                  <a:pt x="538087" y="78072"/>
                  <a:pt x="539327" y="75071"/>
                  <a:pt x="541318" y="72692"/>
                </a:cubicBezTo>
                <a:cubicBezTo>
                  <a:pt x="544020" y="69488"/>
                  <a:pt x="546780" y="67742"/>
                  <a:pt x="549609" y="67419"/>
                </a:cubicBezTo>
                <a:close/>
                <a:moveTo>
                  <a:pt x="948450" y="26545"/>
                </a:moveTo>
                <a:cubicBezTo>
                  <a:pt x="947933" y="27554"/>
                  <a:pt x="947261" y="28537"/>
                  <a:pt x="947028" y="29621"/>
                </a:cubicBezTo>
                <a:cubicBezTo>
                  <a:pt x="946950" y="30009"/>
                  <a:pt x="947959" y="30604"/>
                  <a:pt x="948450" y="31121"/>
                </a:cubicBezTo>
                <a:cubicBezTo>
                  <a:pt x="949019" y="30114"/>
                  <a:pt x="949562" y="29131"/>
                  <a:pt x="950079" y="28173"/>
                </a:cubicBezTo>
                <a:cubicBezTo>
                  <a:pt x="949458" y="27554"/>
                  <a:pt x="948967" y="27062"/>
                  <a:pt x="948450" y="26545"/>
                </a:cubicBezTo>
                <a:close/>
                <a:moveTo>
                  <a:pt x="894822" y="136"/>
                </a:moveTo>
                <a:cubicBezTo>
                  <a:pt x="896421" y="-90"/>
                  <a:pt x="898205" y="-71"/>
                  <a:pt x="899045" y="485"/>
                </a:cubicBezTo>
                <a:cubicBezTo>
                  <a:pt x="902768" y="2941"/>
                  <a:pt x="905301" y="7259"/>
                  <a:pt x="909024" y="9767"/>
                </a:cubicBezTo>
                <a:cubicBezTo>
                  <a:pt x="911817" y="11654"/>
                  <a:pt x="915901" y="13101"/>
                  <a:pt x="919107" y="12636"/>
                </a:cubicBezTo>
                <a:cubicBezTo>
                  <a:pt x="939970" y="9533"/>
                  <a:pt x="943590" y="9120"/>
                  <a:pt x="954318" y="14394"/>
                </a:cubicBezTo>
                <a:cubicBezTo>
                  <a:pt x="963885" y="19100"/>
                  <a:pt x="976035" y="16695"/>
                  <a:pt x="984050" y="25485"/>
                </a:cubicBezTo>
                <a:cubicBezTo>
                  <a:pt x="984334" y="25796"/>
                  <a:pt x="986532" y="25019"/>
                  <a:pt x="987126" y="24245"/>
                </a:cubicBezTo>
                <a:cubicBezTo>
                  <a:pt x="996201" y="11938"/>
                  <a:pt x="1002664" y="25226"/>
                  <a:pt x="1010187" y="26803"/>
                </a:cubicBezTo>
                <a:cubicBezTo>
                  <a:pt x="1011997" y="27167"/>
                  <a:pt x="1014789" y="31148"/>
                  <a:pt x="1014350" y="32544"/>
                </a:cubicBezTo>
                <a:cubicBezTo>
                  <a:pt x="1012539" y="38102"/>
                  <a:pt x="1010627" y="32336"/>
                  <a:pt x="1008714" y="32258"/>
                </a:cubicBezTo>
                <a:cubicBezTo>
                  <a:pt x="1004629" y="32078"/>
                  <a:pt x="1000363" y="32544"/>
                  <a:pt x="996408" y="33602"/>
                </a:cubicBezTo>
                <a:cubicBezTo>
                  <a:pt x="994675" y="34068"/>
                  <a:pt x="993486" y="36628"/>
                  <a:pt x="992064" y="38257"/>
                </a:cubicBezTo>
                <a:cubicBezTo>
                  <a:pt x="993305" y="38928"/>
                  <a:pt x="994494" y="39730"/>
                  <a:pt x="995813" y="40247"/>
                </a:cubicBezTo>
                <a:cubicBezTo>
                  <a:pt x="1008274" y="45158"/>
                  <a:pt x="1021718" y="47201"/>
                  <a:pt x="1033662" y="53742"/>
                </a:cubicBezTo>
                <a:cubicBezTo>
                  <a:pt x="1035498" y="54750"/>
                  <a:pt x="1039065" y="52604"/>
                  <a:pt x="1041831" y="51933"/>
                </a:cubicBezTo>
                <a:cubicBezTo>
                  <a:pt x="1044417" y="51312"/>
                  <a:pt x="1047027" y="50718"/>
                  <a:pt x="1049639" y="50096"/>
                </a:cubicBezTo>
                <a:cubicBezTo>
                  <a:pt x="1048734" y="52243"/>
                  <a:pt x="1046511" y="55500"/>
                  <a:pt x="1047209" y="56354"/>
                </a:cubicBezTo>
                <a:cubicBezTo>
                  <a:pt x="1049432" y="59093"/>
                  <a:pt x="1052819" y="62868"/>
                  <a:pt x="1055663" y="62766"/>
                </a:cubicBezTo>
                <a:cubicBezTo>
                  <a:pt x="1066960" y="62402"/>
                  <a:pt x="1073139" y="78638"/>
                  <a:pt x="1085910" y="71710"/>
                </a:cubicBezTo>
                <a:cubicBezTo>
                  <a:pt x="1087824" y="70676"/>
                  <a:pt x="1089453" y="68762"/>
                  <a:pt x="1090746" y="66902"/>
                </a:cubicBezTo>
                <a:cubicBezTo>
                  <a:pt x="1093822" y="62429"/>
                  <a:pt x="1095838" y="64445"/>
                  <a:pt x="1098993" y="67185"/>
                </a:cubicBezTo>
                <a:cubicBezTo>
                  <a:pt x="1103284" y="70908"/>
                  <a:pt x="1108428" y="73650"/>
                  <a:pt x="1113211" y="76803"/>
                </a:cubicBezTo>
                <a:cubicBezTo>
                  <a:pt x="1114995" y="77966"/>
                  <a:pt x="1116805" y="79104"/>
                  <a:pt x="1118615" y="80242"/>
                </a:cubicBezTo>
                <a:cubicBezTo>
                  <a:pt x="1115590" y="82155"/>
                  <a:pt x="1110859" y="86317"/>
                  <a:pt x="1109850" y="85568"/>
                </a:cubicBezTo>
                <a:cubicBezTo>
                  <a:pt x="1104654" y="81663"/>
                  <a:pt x="1099173" y="80708"/>
                  <a:pt x="1093201" y="81482"/>
                </a:cubicBezTo>
                <a:cubicBezTo>
                  <a:pt x="1091443" y="81717"/>
                  <a:pt x="1089815" y="83138"/>
                  <a:pt x="1088134" y="84017"/>
                </a:cubicBezTo>
                <a:cubicBezTo>
                  <a:pt x="1090151" y="84662"/>
                  <a:pt x="1093408" y="84740"/>
                  <a:pt x="1094003" y="86034"/>
                </a:cubicBezTo>
                <a:cubicBezTo>
                  <a:pt x="1099070" y="97304"/>
                  <a:pt x="1106464" y="98831"/>
                  <a:pt x="1116081" y="91850"/>
                </a:cubicBezTo>
                <a:cubicBezTo>
                  <a:pt x="1120269" y="88799"/>
                  <a:pt x="1122906" y="90971"/>
                  <a:pt x="1125518" y="93969"/>
                </a:cubicBezTo>
                <a:cubicBezTo>
                  <a:pt x="1126655" y="92884"/>
                  <a:pt x="1128543" y="91954"/>
                  <a:pt x="1128775" y="90712"/>
                </a:cubicBezTo>
                <a:cubicBezTo>
                  <a:pt x="1129370" y="87300"/>
                  <a:pt x="1129266" y="85775"/>
                  <a:pt x="1133713" y="88101"/>
                </a:cubicBezTo>
                <a:cubicBezTo>
                  <a:pt x="1140978" y="91927"/>
                  <a:pt x="1147363" y="96039"/>
                  <a:pt x="1151913" y="103174"/>
                </a:cubicBezTo>
                <a:cubicBezTo>
                  <a:pt x="1155300" y="108500"/>
                  <a:pt x="1159359" y="116514"/>
                  <a:pt x="1164064" y="117237"/>
                </a:cubicBezTo>
                <a:cubicBezTo>
                  <a:pt x="1174354" y="118814"/>
                  <a:pt x="1173579" y="127656"/>
                  <a:pt x="1177767" y="132904"/>
                </a:cubicBezTo>
                <a:cubicBezTo>
                  <a:pt x="1181670" y="137816"/>
                  <a:pt x="1179033" y="140970"/>
                  <a:pt x="1172725" y="140841"/>
                </a:cubicBezTo>
                <a:cubicBezTo>
                  <a:pt x="1167916" y="140738"/>
                  <a:pt x="1162797" y="140273"/>
                  <a:pt x="1169286" y="147123"/>
                </a:cubicBezTo>
                <a:cubicBezTo>
                  <a:pt x="1173708" y="151803"/>
                  <a:pt x="1176836" y="157671"/>
                  <a:pt x="1180740" y="162868"/>
                </a:cubicBezTo>
                <a:cubicBezTo>
                  <a:pt x="1184850" y="168323"/>
                  <a:pt x="1191288" y="169823"/>
                  <a:pt x="1196355" y="167212"/>
                </a:cubicBezTo>
                <a:cubicBezTo>
                  <a:pt x="1199276" y="165712"/>
                  <a:pt x="1194597" y="159094"/>
                  <a:pt x="1201164" y="160489"/>
                </a:cubicBezTo>
                <a:cubicBezTo>
                  <a:pt x="1199354" y="165453"/>
                  <a:pt x="1209282" y="168427"/>
                  <a:pt x="1202818" y="175123"/>
                </a:cubicBezTo>
                <a:cubicBezTo>
                  <a:pt x="1199949" y="178122"/>
                  <a:pt x="1200905" y="183680"/>
                  <a:pt x="1208532" y="178715"/>
                </a:cubicBezTo>
                <a:cubicBezTo>
                  <a:pt x="1211427" y="176828"/>
                  <a:pt x="1218563" y="181430"/>
                  <a:pt x="1223707" y="183214"/>
                </a:cubicBezTo>
                <a:cubicBezTo>
                  <a:pt x="1223759" y="183240"/>
                  <a:pt x="1223475" y="185748"/>
                  <a:pt x="1222776" y="186214"/>
                </a:cubicBezTo>
                <a:cubicBezTo>
                  <a:pt x="1220812" y="187532"/>
                  <a:pt x="1218537" y="189186"/>
                  <a:pt x="1216365" y="189213"/>
                </a:cubicBezTo>
                <a:cubicBezTo>
                  <a:pt x="1213780" y="189238"/>
                  <a:pt x="1211169" y="187713"/>
                  <a:pt x="1208557" y="186859"/>
                </a:cubicBezTo>
                <a:cubicBezTo>
                  <a:pt x="1209437" y="189755"/>
                  <a:pt x="1209902" y="192883"/>
                  <a:pt x="1211298" y="195520"/>
                </a:cubicBezTo>
                <a:cubicBezTo>
                  <a:pt x="1212978" y="198675"/>
                  <a:pt x="1215047" y="201905"/>
                  <a:pt x="1217709" y="204206"/>
                </a:cubicBezTo>
                <a:cubicBezTo>
                  <a:pt x="1220295" y="206456"/>
                  <a:pt x="1226499" y="209171"/>
                  <a:pt x="1226629" y="208965"/>
                </a:cubicBezTo>
                <a:cubicBezTo>
                  <a:pt x="1231230" y="201363"/>
                  <a:pt x="1235186" y="210438"/>
                  <a:pt x="1239090" y="209222"/>
                </a:cubicBezTo>
                <a:cubicBezTo>
                  <a:pt x="1240719" y="208731"/>
                  <a:pt x="1243046" y="206508"/>
                  <a:pt x="1242942" y="205241"/>
                </a:cubicBezTo>
                <a:cubicBezTo>
                  <a:pt x="1242632" y="201777"/>
                  <a:pt x="1240305" y="198338"/>
                  <a:pt x="1240538" y="195030"/>
                </a:cubicBezTo>
                <a:cubicBezTo>
                  <a:pt x="1240744" y="192236"/>
                  <a:pt x="1242916" y="188901"/>
                  <a:pt x="1245243" y="187221"/>
                </a:cubicBezTo>
                <a:cubicBezTo>
                  <a:pt x="1246458" y="186369"/>
                  <a:pt x="1251008" y="187946"/>
                  <a:pt x="1252094" y="189651"/>
                </a:cubicBezTo>
                <a:cubicBezTo>
                  <a:pt x="1255041" y="194383"/>
                  <a:pt x="1256437" y="200096"/>
                  <a:pt x="1259410" y="204827"/>
                </a:cubicBezTo>
                <a:cubicBezTo>
                  <a:pt x="1265874" y="215143"/>
                  <a:pt x="1266106" y="214989"/>
                  <a:pt x="1259540" y="229310"/>
                </a:cubicBezTo>
                <a:cubicBezTo>
                  <a:pt x="1260703" y="233963"/>
                  <a:pt x="1258118" y="232231"/>
                  <a:pt x="1257006" y="229827"/>
                </a:cubicBezTo>
                <a:cubicBezTo>
                  <a:pt x="1251034" y="217083"/>
                  <a:pt x="1251138" y="217934"/>
                  <a:pt x="1235600" y="217340"/>
                </a:cubicBezTo>
                <a:cubicBezTo>
                  <a:pt x="1228774" y="217083"/>
                  <a:pt x="1220631" y="217185"/>
                  <a:pt x="1214840" y="210954"/>
                </a:cubicBezTo>
                <a:cubicBezTo>
                  <a:pt x="1212927" y="208886"/>
                  <a:pt x="1209591" y="208136"/>
                  <a:pt x="1206929" y="206767"/>
                </a:cubicBezTo>
                <a:cubicBezTo>
                  <a:pt x="1207239" y="210335"/>
                  <a:pt x="1206257" y="215117"/>
                  <a:pt x="1208169" y="217211"/>
                </a:cubicBezTo>
                <a:cubicBezTo>
                  <a:pt x="1211608" y="220986"/>
                  <a:pt x="1210186" y="229439"/>
                  <a:pt x="1218873" y="228819"/>
                </a:cubicBezTo>
                <a:cubicBezTo>
                  <a:pt x="1220010" y="228741"/>
                  <a:pt x="1223423" y="235076"/>
                  <a:pt x="1222596" y="236292"/>
                </a:cubicBezTo>
                <a:cubicBezTo>
                  <a:pt x="1215253" y="247046"/>
                  <a:pt x="1226913" y="249372"/>
                  <a:pt x="1231127" y="253327"/>
                </a:cubicBezTo>
                <a:cubicBezTo>
                  <a:pt x="1233195" y="255266"/>
                  <a:pt x="1240951" y="251183"/>
                  <a:pt x="1246122" y="249811"/>
                </a:cubicBezTo>
                <a:cubicBezTo>
                  <a:pt x="1245579" y="248209"/>
                  <a:pt x="1245528" y="245959"/>
                  <a:pt x="1244415" y="245132"/>
                </a:cubicBezTo>
                <a:cubicBezTo>
                  <a:pt x="1242244" y="243477"/>
                  <a:pt x="1239555" y="241926"/>
                  <a:pt x="1236918" y="241513"/>
                </a:cubicBezTo>
                <a:cubicBezTo>
                  <a:pt x="1233247" y="240945"/>
                  <a:pt x="1228645" y="241849"/>
                  <a:pt x="1229731" y="236187"/>
                </a:cubicBezTo>
                <a:cubicBezTo>
                  <a:pt x="1230042" y="234534"/>
                  <a:pt x="1233635" y="233008"/>
                  <a:pt x="1235988" y="232310"/>
                </a:cubicBezTo>
                <a:cubicBezTo>
                  <a:pt x="1242218" y="230448"/>
                  <a:pt x="1245786" y="231895"/>
                  <a:pt x="1250284" y="236989"/>
                </a:cubicBezTo>
                <a:cubicBezTo>
                  <a:pt x="1251732" y="238643"/>
                  <a:pt x="1253439" y="240247"/>
                  <a:pt x="1255351" y="241230"/>
                </a:cubicBezTo>
                <a:cubicBezTo>
                  <a:pt x="1256437" y="241798"/>
                  <a:pt x="1258479" y="241487"/>
                  <a:pt x="1259565" y="240764"/>
                </a:cubicBezTo>
                <a:cubicBezTo>
                  <a:pt x="1260573" y="240090"/>
                  <a:pt x="1260858" y="238359"/>
                  <a:pt x="1259565" y="229336"/>
                </a:cubicBezTo>
                <a:cubicBezTo>
                  <a:pt x="1259204" y="224605"/>
                  <a:pt x="1261659" y="225924"/>
                  <a:pt x="1263728" y="227708"/>
                </a:cubicBezTo>
                <a:cubicBezTo>
                  <a:pt x="1266985" y="230525"/>
                  <a:pt x="1269958" y="233653"/>
                  <a:pt x="1273061" y="236653"/>
                </a:cubicBezTo>
                <a:cubicBezTo>
                  <a:pt x="1275310" y="233653"/>
                  <a:pt x="1277533" y="230655"/>
                  <a:pt x="1279782" y="227655"/>
                </a:cubicBezTo>
                <a:cubicBezTo>
                  <a:pt x="1281308" y="229182"/>
                  <a:pt x="1282833" y="230706"/>
                  <a:pt x="1284359" y="232231"/>
                </a:cubicBezTo>
                <a:cubicBezTo>
                  <a:pt x="1284359" y="234480"/>
                  <a:pt x="1284384" y="236756"/>
                  <a:pt x="1284359" y="239005"/>
                </a:cubicBezTo>
                <a:cubicBezTo>
                  <a:pt x="1284306" y="244692"/>
                  <a:pt x="1282989" y="250328"/>
                  <a:pt x="1291882" y="251621"/>
                </a:cubicBezTo>
                <a:cubicBezTo>
                  <a:pt x="1296303" y="252268"/>
                  <a:pt x="1299974" y="257153"/>
                  <a:pt x="1304265" y="259585"/>
                </a:cubicBezTo>
                <a:cubicBezTo>
                  <a:pt x="1309255" y="262427"/>
                  <a:pt x="1304110" y="263566"/>
                  <a:pt x="1303800" y="265582"/>
                </a:cubicBezTo>
                <a:cubicBezTo>
                  <a:pt x="1303412" y="268039"/>
                  <a:pt x="1304421" y="270701"/>
                  <a:pt x="1304808" y="273260"/>
                </a:cubicBezTo>
                <a:cubicBezTo>
                  <a:pt x="1306411" y="271735"/>
                  <a:pt x="1308687" y="270494"/>
                  <a:pt x="1309436" y="268632"/>
                </a:cubicBezTo>
                <a:cubicBezTo>
                  <a:pt x="1310729" y="265401"/>
                  <a:pt x="1310935" y="261756"/>
                  <a:pt x="1311814" y="258319"/>
                </a:cubicBezTo>
                <a:cubicBezTo>
                  <a:pt x="1312487" y="255680"/>
                  <a:pt x="1313495" y="253121"/>
                  <a:pt x="1314348" y="250510"/>
                </a:cubicBezTo>
                <a:cubicBezTo>
                  <a:pt x="1317425" y="252165"/>
                  <a:pt x="1320837" y="253380"/>
                  <a:pt x="1323500" y="255551"/>
                </a:cubicBezTo>
                <a:cubicBezTo>
                  <a:pt x="1327300" y="258627"/>
                  <a:pt x="1325904" y="261964"/>
                  <a:pt x="1322673" y="264755"/>
                </a:cubicBezTo>
                <a:cubicBezTo>
                  <a:pt x="1318640" y="268244"/>
                  <a:pt x="1314787" y="271787"/>
                  <a:pt x="1316364" y="278948"/>
                </a:cubicBezTo>
                <a:cubicBezTo>
                  <a:pt x="1316364" y="279284"/>
                  <a:pt x="1316364" y="278612"/>
                  <a:pt x="1316364" y="277940"/>
                </a:cubicBezTo>
                <a:cubicBezTo>
                  <a:pt x="1315176" y="278353"/>
                  <a:pt x="1313857" y="278587"/>
                  <a:pt x="1312900" y="279310"/>
                </a:cubicBezTo>
                <a:cubicBezTo>
                  <a:pt x="1312616" y="279517"/>
                  <a:pt x="1313366" y="281121"/>
                  <a:pt x="1313650" y="282077"/>
                </a:cubicBezTo>
                <a:cubicBezTo>
                  <a:pt x="1314555" y="281378"/>
                  <a:pt x="1315460" y="280680"/>
                  <a:pt x="1316364" y="278948"/>
                </a:cubicBezTo>
                <a:cubicBezTo>
                  <a:pt x="1325749" y="277965"/>
                  <a:pt x="1333867" y="285722"/>
                  <a:pt x="1343795" y="282489"/>
                </a:cubicBezTo>
                <a:cubicBezTo>
                  <a:pt x="1334100" y="290090"/>
                  <a:pt x="1334048" y="289962"/>
                  <a:pt x="1325025" y="288849"/>
                </a:cubicBezTo>
                <a:cubicBezTo>
                  <a:pt x="1323966" y="288720"/>
                  <a:pt x="1322853" y="288411"/>
                  <a:pt x="1321819" y="288565"/>
                </a:cubicBezTo>
                <a:cubicBezTo>
                  <a:pt x="1321458" y="288617"/>
                  <a:pt x="1320915" y="289807"/>
                  <a:pt x="1320992" y="290375"/>
                </a:cubicBezTo>
                <a:cubicBezTo>
                  <a:pt x="1321690" y="295365"/>
                  <a:pt x="1321587" y="300794"/>
                  <a:pt x="1323759" y="305086"/>
                </a:cubicBezTo>
                <a:cubicBezTo>
                  <a:pt x="1324534" y="306611"/>
                  <a:pt x="1330868" y="305319"/>
                  <a:pt x="1334669" y="305319"/>
                </a:cubicBezTo>
                <a:cubicBezTo>
                  <a:pt x="1333660" y="308601"/>
                  <a:pt x="1333402" y="312428"/>
                  <a:pt x="1331514" y="315090"/>
                </a:cubicBezTo>
                <a:cubicBezTo>
                  <a:pt x="1326551" y="322123"/>
                  <a:pt x="1333272" y="324578"/>
                  <a:pt x="1336556" y="327293"/>
                </a:cubicBezTo>
                <a:cubicBezTo>
                  <a:pt x="1339322" y="329594"/>
                  <a:pt x="1343174" y="328947"/>
                  <a:pt x="1344079" y="323493"/>
                </a:cubicBezTo>
                <a:cubicBezTo>
                  <a:pt x="1344363" y="321735"/>
                  <a:pt x="1347699" y="320493"/>
                  <a:pt x="1349637" y="319020"/>
                </a:cubicBezTo>
                <a:cubicBezTo>
                  <a:pt x="1350193" y="320546"/>
                  <a:pt x="1350749" y="322070"/>
                  <a:pt x="1351305" y="324284"/>
                </a:cubicBezTo>
                <a:lnTo>
                  <a:pt x="1352706" y="332175"/>
                </a:lnTo>
                <a:lnTo>
                  <a:pt x="1350775" y="328172"/>
                </a:lnTo>
                <a:cubicBezTo>
                  <a:pt x="1349741" y="329181"/>
                  <a:pt x="1348681" y="330188"/>
                  <a:pt x="1347647" y="331196"/>
                </a:cubicBezTo>
                <a:cubicBezTo>
                  <a:pt x="1346613" y="332231"/>
                  <a:pt x="1344699" y="333265"/>
                  <a:pt x="1344699" y="334299"/>
                </a:cubicBezTo>
                <a:cubicBezTo>
                  <a:pt x="1344777" y="338306"/>
                  <a:pt x="1345346" y="342287"/>
                  <a:pt x="1346070" y="346243"/>
                </a:cubicBezTo>
                <a:cubicBezTo>
                  <a:pt x="1346121" y="346553"/>
                  <a:pt x="1349741" y="346915"/>
                  <a:pt x="1350025" y="346398"/>
                </a:cubicBezTo>
                <a:cubicBezTo>
                  <a:pt x="1351551" y="343502"/>
                  <a:pt x="1352533" y="340323"/>
                  <a:pt x="1352946" y="333705"/>
                </a:cubicBezTo>
                <a:lnTo>
                  <a:pt x="1352964" y="333630"/>
                </a:lnTo>
                <a:lnTo>
                  <a:pt x="1352973" y="333678"/>
                </a:lnTo>
                <a:lnTo>
                  <a:pt x="1352968" y="333614"/>
                </a:lnTo>
                <a:lnTo>
                  <a:pt x="1354110" y="328803"/>
                </a:lnTo>
                <a:cubicBezTo>
                  <a:pt x="1354498" y="328089"/>
                  <a:pt x="1354873" y="328096"/>
                  <a:pt x="1355196" y="328223"/>
                </a:cubicBezTo>
                <a:cubicBezTo>
                  <a:pt x="1358349" y="329594"/>
                  <a:pt x="1361427" y="331119"/>
                  <a:pt x="1364555" y="332594"/>
                </a:cubicBezTo>
                <a:cubicBezTo>
                  <a:pt x="1364916" y="328508"/>
                  <a:pt x="1365795" y="324372"/>
                  <a:pt x="1365408" y="320338"/>
                </a:cubicBezTo>
                <a:cubicBezTo>
                  <a:pt x="1365253" y="318607"/>
                  <a:pt x="1362564" y="316977"/>
                  <a:pt x="1360832" y="315555"/>
                </a:cubicBezTo>
                <a:cubicBezTo>
                  <a:pt x="1356489" y="311962"/>
                  <a:pt x="1356308" y="308731"/>
                  <a:pt x="1360366" y="304413"/>
                </a:cubicBezTo>
                <a:lnTo>
                  <a:pt x="1362092" y="296225"/>
                </a:lnTo>
                <a:lnTo>
                  <a:pt x="1362124" y="296219"/>
                </a:lnTo>
                <a:lnTo>
                  <a:pt x="1362100" y="296193"/>
                </a:lnTo>
                <a:lnTo>
                  <a:pt x="1378128" y="291333"/>
                </a:lnTo>
                <a:cubicBezTo>
                  <a:pt x="1378515" y="291203"/>
                  <a:pt x="1377999" y="288332"/>
                  <a:pt x="1377792" y="286755"/>
                </a:cubicBezTo>
                <a:cubicBezTo>
                  <a:pt x="1377636" y="285669"/>
                  <a:pt x="1376783" y="283886"/>
                  <a:pt x="1377093" y="283679"/>
                </a:cubicBezTo>
                <a:cubicBezTo>
                  <a:pt x="1382496" y="280008"/>
                  <a:pt x="1385289" y="284636"/>
                  <a:pt x="1387693" y="287894"/>
                </a:cubicBezTo>
                <a:cubicBezTo>
                  <a:pt x="1388934" y="289575"/>
                  <a:pt x="1388805" y="294667"/>
                  <a:pt x="1387848" y="295133"/>
                </a:cubicBezTo>
                <a:cubicBezTo>
                  <a:pt x="1384100" y="296890"/>
                  <a:pt x="1380842" y="296838"/>
                  <a:pt x="1379550" y="302940"/>
                </a:cubicBezTo>
                <a:cubicBezTo>
                  <a:pt x="1378722" y="306791"/>
                  <a:pt x="1376447" y="309326"/>
                  <a:pt x="1379911" y="312661"/>
                </a:cubicBezTo>
                <a:cubicBezTo>
                  <a:pt x="1378671" y="313280"/>
                  <a:pt x="1377274" y="313695"/>
                  <a:pt x="1376188" y="314522"/>
                </a:cubicBezTo>
                <a:cubicBezTo>
                  <a:pt x="1369803" y="319278"/>
                  <a:pt x="1369311" y="320468"/>
                  <a:pt x="1375775" y="323260"/>
                </a:cubicBezTo>
                <a:cubicBezTo>
                  <a:pt x="1380609" y="325355"/>
                  <a:pt x="1381385" y="330345"/>
                  <a:pt x="1379601" y="330680"/>
                </a:cubicBezTo>
                <a:cubicBezTo>
                  <a:pt x="1368561" y="332775"/>
                  <a:pt x="1371948" y="340893"/>
                  <a:pt x="1371044" y="347510"/>
                </a:cubicBezTo>
                <a:lnTo>
                  <a:pt x="1365876" y="349943"/>
                </a:lnTo>
                <a:lnTo>
                  <a:pt x="1360755" y="342830"/>
                </a:lnTo>
                <a:cubicBezTo>
                  <a:pt x="1359694" y="343891"/>
                  <a:pt x="1357548" y="345236"/>
                  <a:pt x="1357755" y="345984"/>
                </a:cubicBezTo>
                <a:cubicBezTo>
                  <a:pt x="1358298" y="348104"/>
                  <a:pt x="1359798" y="349966"/>
                  <a:pt x="1363546" y="351026"/>
                </a:cubicBezTo>
                <a:lnTo>
                  <a:pt x="1363554" y="351037"/>
                </a:lnTo>
                <a:lnTo>
                  <a:pt x="1363521" y="351052"/>
                </a:lnTo>
                <a:lnTo>
                  <a:pt x="1363566" y="351052"/>
                </a:lnTo>
                <a:lnTo>
                  <a:pt x="1371160" y="361099"/>
                </a:lnTo>
                <a:cubicBezTo>
                  <a:pt x="1373338" y="364295"/>
                  <a:pt x="1376085" y="366460"/>
                  <a:pt x="1382187" y="364986"/>
                </a:cubicBezTo>
                <a:cubicBezTo>
                  <a:pt x="1382678" y="364857"/>
                  <a:pt x="1385004" y="368400"/>
                  <a:pt x="1384797" y="370054"/>
                </a:cubicBezTo>
                <a:cubicBezTo>
                  <a:pt x="1384151" y="375613"/>
                  <a:pt x="1382083" y="372509"/>
                  <a:pt x="1379472" y="370959"/>
                </a:cubicBezTo>
                <a:cubicBezTo>
                  <a:pt x="1377145" y="369589"/>
                  <a:pt x="1373913" y="369563"/>
                  <a:pt x="1371044" y="369407"/>
                </a:cubicBezTo>
                <a:cubicBezTo>
                  <a:pt x="1369803" y="369356"/>
                  <a:pt x="1367321" y="370829"/>
                  <a:pt x="1367373" y="371010"/>
                </a:cubicBezTo>
                <a:cubicBezTo>
                  <a:pt x="1368950" y="376284"/>
                  <a:pt x="1369570" y="382644"/>
                  <a:pt x="1373009" y="386264"/>
                </a:cubicBezTo>
                <a:cubicBezTo>
                  <a:pt x="1375413" y="388772"/>
                  <a:pt x="1382884" y="391306"/>
                  <a:pt x="1384978" y="383033"/>
                </a:cubicBezTo>
                <a:cubicBezTo>
                  <a:pt x="1385314" y="381688"/>
                  <a:pt x="1386039" y="380420"/>
                  <a:pt x="1386582" y="379128"/>
                </a:cubicBezTo>
                <a:cubicBezTo>
                  <a:pt x="1387564" y="379801"/>
                  <a:pt x="1389244" y="380343"/>
                  <a:pt x="1389399" y="381171"/>
                </a:cubicBezTo>
                <a:cubicBezTo>
                  <a:pt x="1389787" y="383395"/>
                  <a:pt x="1389735" y="385746"/>
                  <a:pt x="1389503" y="387996"/>
                </a:cubicBezTo>
                <a:cubicBezTo>
                  <a:pt x="1389037" y="392313"/>
                  <a:pt x="1389813" y="398544"/>
                  <a:pt x="1387331" y="400509"/>
                </a:cubicBezTo>
                <a:cubicBezTo>
                  <a:pt x="1382703" y="404180"/>
                  <a:pt x="1380170" y="397458"/>
                  <a:pt x="1376577" y="395364"/>
                </a:cubicBezTo>
                <a:cubicBezTo>
                  <a:pt x="1370501" y="391796"/>
                  <a:pt x="1363598" y="389495"/>
                  <a:pt x="1357936" y="385385"/>
                </a:cubicBezTo>
                <a:cubicBezTo>
                  <a:pt x="1352430" y="381403"/>
                  <a:pt x="1351654" y="387013"/>
                  <a:pt x="1350000" y="388823"/>
                </a:cubicBezTo>
                <a:cubicBezTo>
                  <a:pt x="1348784" y="390141"/>
                  <a:pt x="1350129" y="393762"/>
                  <a:pt x="1350309" y="396372"/>
                </a:cubicBezTo>
                <a:cubicBezTo>
                  <a:pt x="1358272" y="394666"/>
                  <a:pt x="1356333" y="405267"/>
                  <a:pt x="1359720" y="405267"/>
                </a:cubicBezTo>
                <a:cubicBezTo>
                  <a:pt x="1366106" y="405267"/>
                  <a:pt x="1370914" y="410152"/>
                  <a:pt x="1376059" y="410048"/>
                </a:cubicBezTo>
                <a:cubicBezTo>
                  <a:pt x="1390744" y="409791"/>
                  <a:pt x="1404006" y="411444"/>
                  <a:pt x="1414270" y="423337"/>
                </a:cubicBezTo>
                <a:cubicBezTo>
                  <a:pt x="1414735" y="423880"/>
                  <a:pt x="1418355" y="421734"/>
                  <a:pt x="1420527" y="420829"/>
                </a:cubicBezTo>
                <a:cubicBezTo>
                  <a:pt x="1420139" y="423441"/>
                  <a:pt x="1419777" y="426026"/>
                  <a:pt x="1419363" y="428636"/>
                </a:cubicBezTo>
                <a:cubicBezTo>
                  <a:pt x="1418587" y="433626"/>
                  <a:pt x="1416364" y="438979"/>
                  <a:pt x="1417476" y="443528"/>
                </a:cubicBezTo>
                <a:cubicBezTo>
                  <a:pt x="1418277" y="446786"/>
                  <a:pt x="1423473" y="448984"/>
                  <a:pt x="1426782" y="451569"/>
                </a:cubicBezTo>
                <a:cubicBezTo>
                  <a:pt x="1427895" y="452421"/>
                  <a:pt x="1430402" y="453249"/>
                  <a:pt x="1430299" y="453611"/>
                </a:cubicBezTo>
                <a:cubicBezTo>
                  <a:pt x="1426705" y="467805"/>
                  <a:pt x="1443794" y="476543"/>
                  <a:pt x="1440045" y="490943"/>
                </a:cubicBezTo>
                <a:cubicBezTo>
                  <a:pt x="1439218" y="494097"/>
                  <a:pt x="1440769" y="498078"/>
                  <a:pt x="1441803" y="501491"/>
                </a:cubicBezTo>
                <a:cubicBezTo>
                  <a:pt x="1445552" y="513565"/>
                  <a:pt x="1445811" y="516770"/>
                  <a:pt x="1444466" y="530885"/>
                </a:cubicBezTo>
                <a:cubicBezTo>
                  <a:pt x="1444027" y="535410"/>
                  <a:pt x="1445010" y="540115"/>
                  <a:pt x="1444260" y="544562"/>
                </a:cubicBezTo>
                <a:cubicBezTo>
                  <a:pt x="1442760" y="553405"/>
                  <a:pt x="1447336" y="559118"/>
                  <a:pt x="1453644" y="563538"/>
                </a:cubicBezTo>
                <a:cubicBezTo>
                  <a:pt x="1467062" y="572948"/>
                  <a:pt x="1475955" y="584763"/>
                  <a:pt x="1476395" y="601748"/>
                </a:cubicBezTo>
                <a:cubicBezTo>
                  <a:pt x="1476421" y="602498"/>
                  <a:pt x="1476188" y="603351"/>
                  <a:pt x="1476421" y="604024"/>
                </a:cubicBezTo>
                <a:cubicBezTo>
                  <a:pt x="1482367" y="621397"/>
                  <a:pt x="1482522" y="644509"/>
                  <a:pt x="1477610" y="663176"/>
                </a:cubicBezTo>
                <a:cubicBezTo>
                  <a:pt x="1476627" y="666924"/>
                  <a:pt x="1477455" y="671629"/>
                  <a:pt x="1478748" y="675429"/>
                </a:cubicBezTo>
                <a:cubicBezTo>
                  <a:pt x="1480790" y="681401"/>
                  <a:pt x="1483168" y="687554"/>
                  <a:pt x="1486891" y="692518"/>
                </a:cubicBezTo>
                <a:cubicBezTo>
                  <a:pt x="1490123" y="696862"/>
                  <a:pt x="1490148" y="699008"/>
                  <a:pt x="1487563" y="703971"/>
                </a:cubicBezTo>
                <a:cubicBezTo>
                  <a:pt x="1485262" y="708392"/>
                  <a:pt x="1485288" y="715967"/>
                  <a:pt x="1487563" y="720466"/>
                </a:cubicBezTo>
                <a:cubicBezTo>
                  <a:pt x="1492966" y="731091"/>
                  <a:pt x="1491726" y="737657"/>
                  <a:pt x="1480454" y="742647"/>
                </a:cubicBezTo>
                <a:cubicBezTo>
                  <a:pt x="1476162" y="744534"/>
                  <a:pt x="1474430" y="748697"/>
                  <a:pt x="1478748" y="753557"/>
                </a:cubicBezTo>
                <a:cubicBezTo>
                  <a:pt x="1484022" y="759478"/>
                  <a:pt x="1489347" y="763614"/>
                  <a:pt x="1498008" y="762632"/>
                </a:cubicBezTo>
                <a:cubicBezTo>
                  <a:pt x="1502506" y="762115"/>
                  <a:pt x="1506152" y="770000"/>
                  <a:pt x="1503670" y="773852"/>
                </a:cubicBezTo>
                <a:cubicBezTo>
                  <a:pt x="1502454" y="775713"/>
                  <a:pt x="1500723" y="777446"/>
                  <a:pt x="1498861" y="778687"/>
                </a:cubicBezTo>
                <a:cubicBezTo>
                  <a:pt x="1486710" y="786752"/>
                  <a:pt x="1483789" y="798309"/>
                  <a:pt x="1485444" y="812037"/>
                </a:cubicBezTo>
                <a:cubicBezTo>
                  <a:pt x="1486762" y="822869"/>
                  <a:pt x="1483944" y="833675"/>
                  <a:pt x="1489605" y="844637"/>
                </a:cubicBezTo>
                <a:cubicBezTo>
                  <a:pt x="1494104" y="853350"/>
                  <a:pt x="1489399" y="864053"/>
                  <a:pt x="1493561" y="874886"/>
                </a:cubicBezTo>
                <a:cubicBezTo>
                  <a:pt x="1498137" y="886804"/>
                  <a:pt x="1496819" y="902833"/>
                  <a:pt x="1478877" y="908986"/>
                </a:cubicBezTo>
                <a:cubicBezTo>
                  <a:pt x="1474482" y="910485"/>
                  <a:pt x="1470888" y="915216"/>
                  <a:pt x="1471638" y="921731"/>
                </a:cubicBezTo>
                <a:cubicBezTo>
                  <a:pt x="1472413" y="928505"/>
                  <a:pt x="1470785" y="935614"/>
                  <a:pt x="1472025" y="942233"/>
                </a:cubicBezTo>
                <a:cubicBezTo>
                  <a:pt x="1474611" y="956012"/>
                  <a:pt x="1477739" y="969611"/>
                  <a:pt x="1476395" y="983778"/>
                </a:cubicBezTo>
                <a:cubicBezTo>
                  <a:pt x="1483298" y="990138"/>
                  <a:pt x="1478902" y="995645"/>
                  <a:pt x="1477403" y="1003039"/>
                </a:cubicBezTo>
                <a:cubicBezTo>
                  <a:pt x="1475412" y="1012785"/>
                  <a:pt x="1471380" y="1016508"/>
                  <a:pt x="1463546" y="1020102"/>
                </a:cubicBezTo>
                <a:cubicBezTo>
                  <a:pt x="1455945" y="1023618"/>
                  <a:pt x="1446069" y="1026436"/>
                  <a:pt x="1448991" y="1038638"/>
                </a:cubicBezTo>
                <a:cubicBezTo>
                  <a:pt x="1439425" y="1046885"/>
                  <a:pt x="1437046" y="1054874"/>
                  <a:pt x="1443717" y="1067594"/>
                </a:cubicBezTo>
                <a:cubicBezTo>
                  <a:pt x="1448318" y="1076384"/>
                  <a:pt x="1441803" y="1089155"/>
                  <a:pt x="1448137" y="1099238"/>
                </a:cubicBezTo>
                <a:cubicBezTo>
                  <a:pt x="1441855" y="1107821"/>
                  <a:pt x="1446560" y="1123204"/>
                  <a:pt x="1430712" y="1126151"/>
                </a:cubicBezTo>
                <a:cubicBezTo>
                  <a:pt x="1426163" y="1127004"/>
                  <a:pt x="1421199" y="1130443"/>
                  <a:pt x="1418303" y="1134165"/>
                </a:cubicBezTo>
                <a:cubicBezTo>
                  <a:pt x="1414968" y="1138457"/>
                  <a:pt x="1414684" y="1145075"/>
                  <a:pt x="1411349" y="1149392"/>
                </a:cubicBezTo>
                <a:cubicBezTo>
                  <a:pt x="1405868" y="1156502"/>
                  <a:pt x="1403334" y="1145593"/>
                  <a:pt x="1398034" y="1146110"/>
                </a:cubicBezTo>
                <a:cubicBezTo>
                  <a:pt x="1392347" y="1146678"/>
                  <a:pt x="1386452" y="1145049"/>
                  <a:pt x="1380661" y="1144300"/>
                </a:cubicBezTo>
                <a:cubicBezTo>
                  <a:pt x="1374896" y="1143550"/>
                  <a:pt x="1369182" y="1142206"/>
                  <a:pt x="1363417" y="1142077"/>
                </a:cubicBezTo>
                <a:cubicBezTo>
                  <a:pt x="1361530" y="1142024"/>
                  <a:pt x="1357652" y="1145411"/>
                  <a:pt x="1357911" y="1146420"/>
                </a:cubicBezTo>
                <a:cubicBezTo>
                  <a:pt x="1359953" y="1154434"/>
                  <a:pt x="1352946" y="1160045"/>
                  <a:pt x="1352843" y="1167438"/>
                </a:cubicBezTo>
                <a:cubicBezTo>
                  <a:pt x="1352817" y="1169584"/>
                  <a:pt x="1350025" y="1173669"/>
                  <a:pt x="1348991" y="1173514"/>
                </a:cubicBezTo>
                <a:cubicBezTo>
                  <a:pt x="1340279" y="1172169"/>
                  <a:pt x="1338107" y="1176047"/>
                  <a:pt x="1339245" y="1183829"/>
                </a:cubicBezTo>
                <a:cubicBezTo>
                  <a:pt x="1339684" y="1186802"/>
                  <a:pt x="1338831" y="1190008"/>
                  <a:pt x="1339400" y="1192929"/>
                </a:cubicBezTo>
                <a:cubicBezTo>
                  <a:pt x="1342218" y="1207123"/>
                  <a:pt x="1347518" y="1221781"/>
                  <a:pt x="1330170" y="1231062"/>
                </a:cubicBezTo>
                <a:cubicBezTo>
                  <a:pt x="1330506" y="1244765"/>
                  <a:pt x="1320734" y="1254692"/>
                  <a:pt x="1317089" y="1266688"/>
                </a:cubicBezTo>
                <a:cubicBezTo>
                  <a:pt x="1315098" y="1273229"/>
                  <a:pt x="1311090" y="1276589"/>
                  <a:pt x="1307471" y="1281011"/>
                </a:cubicBezTo>
                <a:cubicBezTo>
                  <a:pt x="1306747" y="1281890"/>
                  <a:pt x="1305377" y="1282200"/>
                  <a:pt x="1304292" y="1282769"/>
                </a:cubicBezTo>
                <a:cubicBezTo>
                  <a:pt x="1303774" y="1281450"/>
                  <a:pt x="1303050" y="1280183"/>
                  <a:pt x="1302818" y="1278813"/>
                </a:cubicBezTo>
                <a:cubicBezTo>
                  <a:pt x="1302559" y="1277339"/>
                  <a:pt x="1302507" y="1275710"/>
                  <a:pt x="1302818" y="1274263"/>
                </a:cubicBezTo>
                <a:cubicBezTo>
                  <a:pt x="1303903" y="1269144"/>
                  <a:pt x="1302093" y="1264671"/>
                  <a:pt x="1297750" y="1262784"/>
                </a:cubicBezTo>
                <a:cubicBezTo>
                  <a:pt x="1291365" y="1260018"/>
                  <a:pt x="1290434" y="1267748"/>
                  <a:pt x="1286659" y="1270204"/>
                </a:cubicBezTo>
                <a:cubicBezTo>
                  <a:pt x="1285263" y="1271109"/>
                  <a:pt x="1284747" y="1273979"/>
                  <a:pt x="1284565" y="1276046"/>
                </a:cubicBezTo>
                <a:cubicBezTo>
                  <a:pt x="1283971" y="1282717"/>
                  <a:pt x="1284411" y="1289568"/>
                  <a:pt x="1283118" y="1296083"/>
                </a:cubicBezTo>
                <a:cubicBezTo>
                  <a:pt x="1281851" y="1302520"/>
                  <a:pt x="1269441" y="1299107"/>
                  <a:pt x="1270683" y="1308751"/>
                </a:cubicBezTo>
                <a:cubicBezTo>
                  <a:pt x="1265073" y="1308156"/>
                  <a:pt x="1258868" y="1306812"/>
                  <a:pt x="1257135" y="1314542"/>
                </a:cubicBezTo>
                <a:cubicBezTo>
                  <a:pt x="1255248" y="1322970"/>
                  <a:pt x="1253775" y="1331501"/>
                  <a:pt x="1252585" y="1340059"/>
                </a:cubicBezTo>
                <a:cubicBezTo>
                  <a:pt x="1252068" y="1343782"/>
                  <a:pt x="1252973" y="1348099"/>
                  <a:pt x="1247208" y="1347453"/>
                </a:cubicBezTo>
                <a:cubicBezTo>
                  <a:pt x="1241235" y="1346780"/>
                  <a:pt x="1243847" y="1341869"/>
                  <a:pt x="1243407" y="1338611"/>
                </a:cubicBezTo>
                <a:cubicBezTo>
                  <a:pt x="1243123" y="1336362"/>
                  <a:pt x="1243536" y="1334009"/>
                  <a:pt x="1243149" y="1331812"/>
                </a:cubicBezTo>
                <a:cubicBezTo>
                  <a:pt x="1243097" y="1331501"/>
                  <a:pt x="1239504" y="1331010"/>
                  <a:pt x="1238832" y="1331760"/>
                </a:cubicBezTo>
                <a:cubicBezTo>
                  <a:pt x="1236944" y="1333802"/>
                  <a:pt x="1235858" y="1336595"/>
                  <a:pt x="1234203" y="1338896"/>
                </a:cubicBezTo>
                <a:cubicBezTo>
                  <a:pt x="1232058" y="1341869"/>
                  <a:pt x="1229679" y="1344635"/>
                  <a:pt x="1227404" y="1347504"/>
                </a:cubicBezTo>
                <a:cubicBezTo>
                  <a:pt x="1224147" y="1341843"/>
                  <a:pt x="1218511" y="1343057"/>
                  <a:pt x="1213418" y="1342696"/>
                </a:cubicBezTo>
                <a:cubicBezTo>
                  <a:pt x="1213780" y="1338482"/>
                  <a:pt x="1214142" y="1334268"/>
                  <a:pt x="1214478" y="1330054"/>
                </a:cubicBezTo>
                <a:cubicBezTo>
                  <a:pt x="1210419" y="1330545"/>
                  <a:pt x="1206696" y="1338508"/>
                  <a:pt x="1202379" y="1330881"/>
                </a:cubicBezTo>
                <a:cubicBezTo>
                  <a:pt x="1201396" y="1329149"/>
                  <a:pt x="1203154" y="1325711"/>
                  <a:pt x="1202043" y="1324237"/>
                </a:cubicBezTo>
                <a:cubicBezTo>
                  <a:pt x="1199586" y="1320928"/>
                  <a:pt x="1196122" y="1318368"/>
                  <a:pt x="1193097" y="1315524"/>
                </a:cubicBezTo>
                <a:cubicBezTo>
                  <a:pt x="1191934" y="1304356"/>
                  <a:pt x="1194183" y="1293730"/>
                  <a:pt x="1197467" y="1283131"/>
                </a:cubicBezTo>
                <a:cubicBezTo>
                  <a:pt x="1198191" y="1280752"/>
                  <a:pt x="1196433" y="1277624"/>
                  <a:pt x="1195812" y="1274832"/>
                </a:cubicBezTo>
                <a:cubicBezTo>
                  <a:pt x="1193382" y="1277339"/>
                  <a:pt x="1189762" y="1279433"/>
                  <a:pt x="1188754" y="1282433"/>
                </a:cubicBezTo>
                <a:cubicBezTo>
                  <a:pt x="1186479" y="1289154"/>
                  <a:pt x="1185678" y="1296368"/>
                  <a:pt x="1183868" y="1303244"/>
                </a:cubicBezTo>
                <a:cubicBezTo>
                  <a:pt x="1182808" y="1307303"/>
                  <a:pt x="1180998" y="1311181"/>
                  <a:pt x="1179344" y="1315033"/>
                </a:cubicBezTo>
                <a:cubicBezTo>
                  <a:pt x="1178646" y="1316636"/>
                  <a:pt x="1177456" y="1318006"/>
                  <a:pt x="1176500" y="1319454"/>
                </a:cubicBezTo>
                <a:cubicBezTo>
                  <a:pt x="1175931" y="1317412"/>
                  <a:pt x="1175621" y="1315240"/>
                  <a:pt x="1174716" y="1313353"/>
                </a:cubicBezTo>
                <a:cubicBezTo>
                  <a:pt x="1174328" y="1312526"/>
                  <a:pt x="1171950" y="1311698"/>
                  <a:pt x="1171769" y="1311905"/>
                </a:cubicBezTo>
                <a:cubicBezTo>
                  <a:pt x="1169959" y="1314128"/>
                  <a:pt x="1168434" y="1316558"/>
                  <a:pt x="1166805" y="1318911"/>
                </a:cubicBezTo>
                <a:cubicBezTo>
                  <a:pt x="1162668" y="1313818"/>
                  <a:pt x="1161686" y="1315964"/>
                  <a:pt x="1161014" y="1321109"/>
                </a:cubicBezTo>
                <a:cubicBezTo>
                  <a:pt x="1159333" y="1333854"/>
                  <a:pt x="1150414" y="1344815"/>
                  <a:pt x="1151706" y="1358441"/>
                </a:cubicBezTo>
                <a:cubicBezTo>
                  <a:pt x="1151784" y="1359190"/>
                  <a:pt x="1148242" y="1361155"/>
                  <a:pt x="1146588" y="1360948"/>
                </a:cubicBezTo>
                <a:cubicBezTo>
                  <a:pt x="1145166" y="1360767"/>
                  <a:pt x="1143201" y="1358389"/>
                  <a:pt x="1142943" y="1356760"/>
                </a:cubicBezTo>
                <a:cubicBezTo>
                  <a:pt x="1142064" y="1350943"/>
                  <a:pt x="1141779" y="1345022"/>
                  <a:pt x="1141287" y="1339154"/>
                </a:cubicBezTo>
                <a:cubicBezTo>
                  <a:pt x="1138599" y="1344377"/>
                  <a:pt x="1136117" y="1349702"/>
                  <a:pt x="1133170" y="1354769"/>
                </a:cubicBezTo>
                <a:cubicBezTo>
                  <a:pt x="1127844" y="1363947"/>
                  <a:pt x="1118744" y="1360741"/>
                  <a:pt x="1110781" y="1361232"/>
                </a:cubicBezTo>
                <a:cubicBezTo>
                  <a:pt x="1109566" y="1359707"/>
                  <a:pt x="1108506" y="1356992"/>
                  <a:pt x="1107136" y="1356863"/>
                </a:cubicBezTo>
                <a:cubicBezTo>
                  <a:pt x="1097493" y="1355855"/>
                  <a:pt x="1094158" y="1357794"/>
                  <a:pt x="1080740" y="1365550"/>
                </a:cubicBezTo>
                <a:cubicBezTo>
                  <a:pt x="1075414" y="1368626"/>
                  <a:pt x="1068434" y="1368782"/>
                  <a:pt x="1062255" y="1370411"/>
                </a:cubicBezTo>
                <a:cubicBezTo>
                  <a:pt x="1058145" y="1371470"/>
                  <a:pt x="1053517" y="1371910"/>
                  <a:pt x="1050182" y="1374185"/>
                </a:cubicBezTo>
                <a:cubicBezTo>
                  <a:pt x="1044701" y="1377933"/>
                  <a:pt x="1039763" y="1382561"/>
                  <a:pt x="1048760" y="1388714"/>
                </a:cubicBezTo>
                <a:cubicBezTo>
                  <a:pt x="1051319" y="1390472"/>
                  <a:pt x="1052353" y="1394687"/>
                  <a:pt x="1053621" y="1397944"/>
                </a:cubicBezTo>
                <a:cubicBezTo>
                  <a:pt x="1054111" y="1399159"/>
                  <a:pt x="1053310" y="1400891"/>
                  <a:pt x="1053129" y="1402364"/>
                </a:cubicBezTo>
                <a:cubicBezTo>
                  <a:pt x="1044856" y="1399934"/>
                  <a:pt x="1041521" y="1407845"/>
                  <a:pt x="1035807" y="1410068"/>
                </a:cubicBezTo>
                <a:cubicBezTo>
                  <a:pt x="1032834" y="1411232"/>
                  <a:pt x="1029732" y="1405984"/>
                  <a:pt x="1027871" y="1414334"/>
                </a:cubicBezTo>
                <a:cubicBezTo>
                  <a:pt x="1025492" y="1425012"/>
                  <a:pt x="1018072" y="1434784"/>
                  <a:pt x="1004784" y="1434138"/>
                </a:cubicBezTo>
                <a:cubicBezTo>
                  <a:pt x="996175" y="1433724"/>
                  <a:pt x="993538" y="1440653"/>
                  <a:pt x="988626" y="1444790"/>
                </a:cubicBezTo>
                <a:cubicBezTo>
                  <a:pt x="987488" y="1445771"/>
                  <a:pt x="987178" y="1449210"/>
                  <a:pt x="987954" y="1450736"/>
                </a:cubicBezTo>
                <a:cubicBezTo>
                  <a:pt x="994314" y="1462938"/>
                  <a:pt x="995632" y="1474236"/>
                  <a:pt x="984954" y="1485146"/>
                </a:cubicBezTo>
                <a:cubicBezTo>
                  <a:pt x="982860" y="1487266"/>
                  <a:pt x="982783" y="1492023"/>
                  <a:pt x="982912" y="1495538"/>
                </a:cubicBezTo>
                <a:cubicBezTo>
                  <a:pt x="983196" y="1503631"/>
                  <a:pt x="982344" y="1510275"/>
                  <a:pt x="972493" y="1512188"/>
                </a:cubicBezTo>
                <a:cubicBezTo>
                  <a:pt x="966599" y="1513352"/>
                  <a:pt x="971640" y="1515601"/>
                  <a:pt x="972287" y="1517773"/>
                </a:cubicBezTo>
                <a:cubicBezTo>
                  <a:pt x="973347" y="1521211"/>
                  <a:pt x="973218" y="1525011"/>
                  <a:pt x="973656" y="1528631"/>
                </a:cubicBezTo>
                <a:cubicBezTo>
                  <a:pt x="974226" y="1533595"/>
                  <a:pt x="971847" y="1535921"/>
                  <a:pt x="967194" y="1534784"/>
                </a:cubicBezTo>
                <a:cubicBezTo>
                  <a:pt x="960601" y="1533233"/>
                  <a:pt x="955947" y="1537059"/>
                  <a:pt x="950751" y="1539489"/>
                </a:cubicBezTo>
                <a:cubicBezTo>
                  <a:pt x="948657" y="1526718"/>
                  <a:pt x="953388" y="1515135"/>
                  <a:pt x="957189" y="1503424"/>
                </a:cubicBezTo>
                <a:cubicBezTo>
                  <a:pt x="957602" y="1502132"/>
                  <a:pt x="959800" y="1501071"/>
                  <a:pt x="959748" y="1499986"/>
                </a:cubicBezTo>
                <a:cubicBezTo>
                  <a:pt x="959360" y="1493419"/>
                  <a:pt x="958533" y="1486878"/>
                  <a:pt x="957861" y="1480312"/>
                </a:cubicBezTo>
                <a:cubicBezTo>
                  <a:pt x="951139" y="1482276"/>
                  <a:pt x="944081" y="1483491"/>
                  <a:pt x="937824" y="1486439"/>
                </a:cubicBezTo>
                <a:cubicBezTo>
                  <a:pt x="931930" y="1489205"/>
                  <a:pt x="929888" y="1497401"/>
                  <a:pt x="933869" y="1506242"/>
                </a:cubicBezTo>
                <a:cubicBezTo>
                  <a:pt x="938600" y="1516712"/>
                  <a:pt x="939867" y="1525632"/>
                  <a:pt x="930948" y="1534396"/>
                </a:cubicBezTo>
                <a:cubicBezTo>
                  <a:pt x="929138" y="1536180"/>
                  <a:pt x="928466" y="1539464"/>
                  <a:pt x="928000" y="1542178"/>
                </a:cubicBezTo>
                <a:cubicBezTo>
                  <a:pt x="927509" y="1545125"/>
                  <a:pt x="928078" y="1548253"/>
                  <a:pt x="927845" y="1551278"/>
                </a:cubicBezTo>
                <a:cubicBezTo>
                  <a:pt x="927303" y="1558052"/>
                  <a:pt x="923631" y="1561904"/>
                  <a:pt x="916703" y="1562343"/>
                </a:cubicBezTo>
                <a:cubicBezTo>
                  <a:pt x="917039" y="1568005"/>
                  <a:pt x="918357" y="1573847"/>
                  <a:pt x="917452" y="1579303"/>
                </a:cubicBezTo>
                <a:cubicBezTo>
                  <a:pt x="916574" y="1584706"/>
                  <a:pt x="913445" y="1589722"/>
                  <a:pt x="911299" y="1594918"/>
                </a:cubicBezTo>
                <a:cubicBezTo>
                  <a:pt x="909153" y="1600115"/>
                  <a:pt x="907111" y="1605337"/>
                  <a:pt x="904707" y="1610404"/>
                </a:cubicBezTo>
                <a:cubicBezTo>
                  <a:pt x="904526" y="1610792"/>
                  <a:pt x="900648" y="1610042"/>
                  <a:pt x="900622" y="1609757"/>
                </a:cubicBezTo>
                <a:cubicBezTo>
                  <a:pt x="900441" y="1600063"/>
                  <a:pt x="895761" y="1604173"/>
                  <a:pt x="893900" y="1608155"/>
                </a:cubicBezTo>
                <a:cubicBezTo>
                  <a:pt x="891832" y="1612550"/>
                  <a:pt x="892194" y="1618031"/>
                  <a:pt x="891212" y="1622994"/>
                </a:cubicBezTo>
                <a:cubicBezTo>
                  <a:pt x="890979" y="1624132"/>
                  <a:pt x="889635" y="1625063"/>
                  <a:pt x="888807" y="1626096"/>
                </a:cubicBezTo>
                <a:cubicBezTo>
                  <a:pt x="888109" y="1624856"/>
                  <a:pt x="886894" y="1623641"/>
                  <a:pt x="886842" y="1622399"/>
                </a:cubicBezTo>
                <a:cubicBezTo>
                  <a:pt x="886610" y="1617100"/>
                  <a:pt x="884981" y="1610895"/>
                  <a:pt x="887049" y="1606604"/>
                </a:cubicBezTo>
                <a:cubicBezTo>
                  <a:pt x="895503" y="1589204"/>
                  <a:pt x="894444" y="1569013"/>
                  <a:pt x="903854" y="1552028"/>
                </a:cubicBezTo>
                <a:cubicBezTo>
                  <a:pt x="904526" y="1550813"/>
                  <a:pt x="905172" y="1549235"/>
                  <a:pt x="904940" y="1547969"/>
                </a:cubicBezTo>
                <a:cubicBezTo>
                  <a:pt x="901630" y="1529924"/>
                  <a:pt x="910524" y="1513016"/>
                  <a:pt x="909774" y="1495151"/>
                </a:cubicBezTo>
                <a:cubicBezTo>
                  <a:pt x="909542" y="1489567"/>
                  <a:pt x="908197" y="1483853"/>
                  <a:pt x="912903" y="1478088"/>
                </a:cubicBezTo>
                <a:cubicBezTo>
                  <a:pt x="915074" y="1475425"/>
                  <a:pt x="909076" y="1465368"/>
                  <a:pt x="911170" y="1463455"/>
                </a:cubicBezTo>
                <a:cubicBezTo>
                  <a:pt x="914919" y="1460004"/>
                  <a:pt x="914557" y="1457399"/>
                  <a:pt x="913416" y="1454348"/>
                </a:cubicBezTo>
                <a:lnTo>
                  <a:pt x="911790" y="1446457"/>
                </a:lnTo>
                <a:lnTo>
                  <a:pt x="913962" y="1444841"/>
                </a:lnTo>
                <a:cubicBezTo>
                  <a:pt x="914479" y="1443238"/>
                  <a:pt x="913316" y="1441092"/>
                  <a:pt x="910989" y="1442566"/>
                </a:cubicBezTo>
                <a:cubicBezTo>
                  <a:pt x="903802" y="1445617"/>
                  <a:pt x="896641" y="1437395"/>
                  <a:pt x="894366" y="1451486"/>
                </a:cubicBezTo>
                <a:cubicBezTo>
                  <a:pt x="894366" y="1451563"/>
                  <a:pt x="888290" y="1449521"/>
                  <a:pt x="886791" y="1450684"/>
                </a:cubicBezTo>
                <a:cubicBezTo>
                  <a:pt x="879319" y="1456604"/>
                  <a:pt x="868383" y="1460792"/>
                  <a:pt x="872778" y="1474184"/>
                </a:cubicBezTo>
                <a:cubicBezTo>
                  <a:pt x="873218" y="1475528"/>
                  <a:pt x="870012" y="1478063"/>
                  <a:pt x="868512" y="1480027"/>
                </a:cubicBezTo>
                <a:cubicBezTo>
                  <a:pt x="866988" y="1478088"/>
                  <a:pt x="865126" y="1476305"/>
                  <a:pt x="863988" y="1474133"/>
                </a:cubicBezTo>
                <a:cubicBezTo>
                  <a:pt x="862773" y="1471780"/>
                  <a:pt x="862230" y="1469091"/>
                  <a:pt x="861377" y="1466558"/>
                </a:cubicBezTo>
                <a:cubicBezTo>
                  <a:pt x="859774" y="1468160"/>
                  <a:pt x="857939" y="1469634"/>
                  <a:pt x="856569" y="1471418"/>
                </a:cubicBezTo>
                <a:cubicBezTo>
                  <a:pt x="850777" y="1479071"/>
                  <a:pt x="841289" y="1483155"/>
                  <a:pt x="831542" y="1481966"/>
                </a:cubicBezTo>
                <a:cubicBezTo>
                  <a:pt x="830457" y="1481837"/>
                  <a:pt x="829397" y="1481552"/>
                  <a:pt x="828311" y="1481320"/>
                </a:cubicBezTo>
                <a:cubicBezTo>
                  <a:pt x="826604" y="1492204"/>
                  <a:pt x="821796" y="1491066"/>
                  <a:pt x="815591" y="1484603"/>
                </a:cubicBezTo>
                <a:lnTo>
                  <a:pt x="798192" y="1488584"/>
                </a:lnTo>
                <a:cubicBezTo>
                  <a:pt x="795219" y="1492230"/>
                  <a:pt x="791884" y="1494557"/>
                  <a:pt x="786610" y="1494065"/>
                </a:cubicBezTo>
                <a:cubicBezTo>
                  <a:pt x="785111" y="1493910"/>
                  <a:pt x="781517" y="1497866"/>
                  <a:pt x="781853" y="1499107"/>
                </a:cubicBezTo>
                <a:cubicBezTo>
                  <a:pt x="785938" y="1514075"/>
                  <a:pt x="767427" y="1517307"/>
                  <a:pt x="766471" y="1529432"/>
                </a:cubicBezTo>
                <a:cubicBezTo>
                  <a:pt x="765385" y="1528941"/>
                  <a:pt x="763833" y="1528760"/>
                  <a:pt x="763343" y="1527932"/>
                </a:cubicBezTo>
                <a:cubicBezTo>
                  <a:pt x="762179" y="1525968"/>
                  <a:pt x="760679" y="1523615"/>
                  <a:pt x="760835" y="1521547"/>
                </a:cubicBezTo>
                <a:cubicBezTo>
                  <a:pt x="761196" y="1516557"/>
                  <a:pt x="762593" y="1511645"/>
                  <a:pt x="763187" y="1506630"/>
                </a:cubicBezTo>
                <a:cubicBezTo>
                  <a:pt x="763316" y="1505518"/>
                  <a:pt x="761843" y="1504200"/>
                  <a:pt x="761119" y="1502984"/>
                </a:cubicBezTo>
                <a:cubicBezTo>
                  <a:pt x="760033" y="1503992"/>
                  <a:pt x="758714" y="1504846"/>
                  <a:pt x="757939" y="1506061"/>
                </a:cubicBezTo>
                <a:cubicBezTo>
                  <a:pt x="755664" y="1509655"/>
                  <a:pt x="753983" y="1513688"/>
                  <a:pt x="751346" y="1516971"/>
                </a:cubicBezTo>
                <a:cubicBezTo>
                  <a:pt x="747081" y="1522349"/>
                  <a:pt x="741445" y="1522943"/>
                  <a:pt x="735887" y="1518806"/>
                </a:cubicBezTo>
                <a:cubicBezTo>
                  <a:pt x="731051" y="1515213"/>
                  <a:pt x="730561" y="1512214"/>
                  <a:pt x="734335" y="1505932"/>
                </a:cubicBezTo>
                <a:cubicBezTo>
                  <a:pt x="739661" y="1497090"/>
                  <a:pt x="741781" y="1486258"/>
                  <a:pt x="744832" y="1476149"/>
                </a:cubicBezTo>
                <a:cubicBezTo>
                  <a:pt x="745245" y="1474779"/>
                  <a:pt x="743177" y="1471160"/>
                  <a:pt x="742143" y="1471108"/>
                </a:cubicBezTo>
                <a:cubicBezTo>
                  <a:pt x="730955" y="1470584"/>
                  <a:pt x="737989" y="1466905"/>
                  <a:pt x="741103" y="1462731"/>
                </a:cubicBezTo>
                <a:lnTo>
                  <a:pt x="741267" y="1462027"/>
                </a:lnTo>
                <a:lnTo>
                  <a:pt x="747132" y="1466170"/>
                </a:lnTo>
                <a:cubicBezTo>
                  <a:pt x="747934" y="1464464"/>
                  <a:pt x="749795" y="1462370"/>
                  <a:pt x="749330" y="1461180"/>
                </a:cubicBezTo>
                <a:lnTo>
                  <a:pt x="742089" y="1458500"/>
                </a:lnTo>
                <a:lnTo>
                  <a:pt x="742091" y="1458491"/>
                </a:lnTo>
                <a:lnTo>
                  <a:pt x="742088" y="1458500"/>
                </a:lnTo>
                <a:lnTo>
                  <a:pt x="742065" y="1458491"/>
                </a:lnTo>
                <a:cubicBezTo>
                  <a:pt x="737489" y="1460844"/>
                  <a:pt x="733663" y="1458362"/>
                  <a:pt x="731879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7" y="1472348"/>
                  <a:pt x="730742" y="1475244"/>
                  <a:pt x="731104" y="1477959"/>
                </a:cubicBezTo>
                <a:cubicBezTo>
                  <a:pt x="731362" y="1479872"/>
                  <a:pt x="730095" y="1482018"/>
                  <a:pt x="729500" y="1484060"/>
                </a:cubicBezTo>
                <a:cubicBezTo>
                  <a:pt x="727899" y="1482793"/>
                  <a:pt x="726168" y="1481630"/>
                  <a:pt x="724693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2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1" y="1494737"/>
                  <a:pt x="703597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1" y="1505984"/>
                  <a:pt x="694833" y="1504458"/>
                  <a:pt x="694884" y="1503062"/>
                </a:cubicBezTo>
                <a:cubicBezTo>
                  <a:pt x="695196" y="1496961"/>
                  <a:pt x="694289" y="1494272"/>
                  <a:pt x="686715" y="1493264"/>
                </a:cubicBezTo>
                <a:cubicBezTo>
                  <a:pt x="677123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4" y="1471160"/>
                </a:cubicBezTo>
                <a:cubicBezTo>
                  <a:pt x="674280" y="1468910"/>
                  <a:pt x="667842" y="1465472"/>
                  <a:pt x="664999" y="1467152"/>
                </a:cubicBezTo>
                <a:cubicBezTo>
                  <a:pt x="659516" y="1470384"/>
                  <a:pt x="659622" y="1471418"/>
                  <a:pt x="657604" y="1464308"/>
                </a:cubicBezTo>
                <a:cubicBezTo>
                  <a:pt x="655458" y="1456759"/>
                  <a:pt x="649203" y="1450348"/>
                  <a:pt x="644730" y="1443445"/>
                </a:cubicBezTo>
                <a:cubicBezTo>
                  <a:pt x="637569" y="1448228"/>
                  <a:pt x="629760" y="1452287"/>
                  <a:pt x="623479" y="1458000"/>
                </a:cubicBezTo>
                <a:cubicBezTo>
                  <a:pt x="619470" y="1461646"/>
                  <a:pt x="620479" y="1466997"/>
                  <a:pt x="624538" y="1471883"/>
                </a:cubicBezTo>
                <a:cubicBezTo>
                  <a:pt x="628596" y="1476743"/>
                  <a:pt x="626142" y="1478941"/>
                  <a:pt x="619989" y="1480234"/>
                </a:cubicBezTo>
                <a:cubicBezTo>
                  <a:pt x="608457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3" y="1453347"/>
                  <a:pt x="577202" y="1447711"/>
                  <a:pt x="575831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6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3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699" y="1418084"/>
                </a:cubicBezTo>
                <a:cubicBezTo>
                  <a:pt x="579942" y="1414438"/>
                  <a:pt x="580899" y="1419014"/>
                  <a:pt x="580433" y="1421315"/>
                </a:cubicBezTo>
                <a:cubicBezTo>
                  <a:pt x="579321" y="1426796"/>
                  <a:pt x="576581" y="1424753"/>
                  <a:pt x="575210" y="1421987"/>
                </a:cubicBezTo>
                <a:cubicBezTo>
                  <a:pt x="573350" y="1418238"/>
                  <a:pt x="573116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3" y="1411413"/>
                </a:cubicBezTo>
                <a:cubicBezTo>
                  <a:pt x="561794" y="1412757"/>
                  <a:pt x="561070" y="1414025"/>
                  <a:pt x="560526" y="1415317"/>
                </a:cubicBezTo>
                <a:cubicBezTo>
                  <a:pt x="559441" y="1414697"/>
                  <a:pt x="558225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3" y="1380984"/>
                  <a:pt x="517353" y="1374831"/>
                </a:cubicBezTo>
                <a:cubicBezTo>
                  <a:pt x="515516" y="1376486"/>
                  <a:pt x="513113" y="1377856"/>
                  <a:pt x="512025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49" y="1414593"/>
                </a:cubicBezTo>
                <a:cubicBezTo>
                  <a:pt x="493825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0" y="1401589"/>
                  <a:pt x="416137" y="1392282"/>
                  <a:pt x="416060" y="1387292"/>
                </a:cubicBezTo>
                <a:cubicBezTo>
                  <a:pt x="415983" y="1381967"/>
                  <a:pt x="415361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7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0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79" y="1325297"/>
                  <a:pt x="367327" y="1321600"/>
                  <a:pt x="374979" y="1317024"/>
                </a:cubicBezTo>
                <a:cubicBezTo>
                  <a:pt x="376867" y="1315899"/>
                  <a:pt x="378359" y="1314122"/>
                  <a:pt x="380807" y="1313046"/>
                </a:cubicBezTo>
                <a:lnTo>
                  <a:pt x="385745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3" y="1319170"/>
                </a:cubicBezTo>
                <a:cubicBezTo>
                  <a:pt x="392069" y="1320746"/>
                  <a:pt x="396023" y="1319919"/>
                  <a:pt x="392352" y="1313301"/>
                </a:cubicBezTo>
                <a:lnTo>
                  <a:pt x="392336" y="1313275"/>
                </a:lnTo>
                <a:lnTo>
                  <a:pt x="392352" y="1313275"/>
                </a:lnTo>
                <a:cubicBezTo>
                  <a:pt x="402201" y="1319118"/>
                  <a:pt x="406649" y="1316636"/>
                  <a:pt x="406314" y="1315240"/>
                </a:cubicBezTo>
                <a:cubicBezTo>
                  <a:pt x="405383" y="1311129"/>
                  <a:pt x="403909" y="1305338"/>
                  <a:pt x="397006" y="1309035"/>
                </a:cubicBezTo>
                <a:cubicBezTo>
                  <a:pt x="396153" y="1309501"/>
                  <a:pt x="394472" y="1309759"/>
                  <a:pt x="393929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2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7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2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8" y="1306269"/>
                </a:cubicBezTo>
                <a:cubicBezTo>
                  <a:pt x="320842" y="1308001"/>
                  <a:pt x="316576" y="1301279"/>
                  <a:pt x="312672" y="1292489"/>
                </a:cubicBezTo>
                <a:cubicBezTo>
                  <a:pt x="310372" y="1287319"/>
                  <a:pt x="313370" y="1287862"/>
                  <a:pt x="315905" y="1288043"/>
                </a:cubicBezTo>
                <a:lnTo>
                  <a:pt x="329042" y="1278828"/>
                </a:lnTo>
                <a:lnTo>
                  <a:pt x="329065" y="1278839"/>
                </a:lnTo>
                <a:lnTo>
                  <a:pt x="329081" y="1278812"/>
                </a:lnTo>
                <a:lnTo>
                  <a:pt x="339208" y="1278322"/>
                </a:lnTo>
                <a:cubicBezTo>
                  <a:pt x="342069" y="1277204"/>
                  <a:pt x="344239" y="1274754"/>
                  <a:pt x="345222" y="1269842"/>
                </a:cubicBezTo>
                <a:cubicBezTo>
                  <a:pt x="345416" y="1268873"/>
                  <a:pt x="346508" y="1268078"/>
                  <a:pt x="349271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4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4" y="1274961"/>
                </a:lnTo>
                <a:cubicBezTo>
                  <a:pt x="368931" y="1274651"/>
                  <a:pt x="369699" y="1272292"/>
                  <a:pt x="367817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7" y="1257232"/>
                  <a:pt x="350161" y="1255894"/>
                  <a:pt x="346385" y="1255881"/>
                </a:cubicBezTo>
                <a:cubicBezTo>
                  <a:pt x="340181" y="1255856"/>
                  <a:pt x="340673" y="1255907"/>
                  <a:pt x="337931" y="1264775"/>
                </a:cubicBezTo>
                <a:lnTo>
                  <a:pt x="329081" y="1278812"/>
                </a:lnTo>
                <a:lnTo>
                  <a:pt x="329065" y="1278813"/>
                </a:lnTo>
                <a:lnTo>
                  <a:pt x="329042" y="1278828"/>
                </a:lnTo>
                <a:lnTo>
                  <a:pt x="314922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09" y="1260560"/>
                  <a:pt x="306236" y="1260302"/>
                  <a:pt x="308485" y="1260613"/>
                </a:cubicBezTo>
                <a:cubicBezTo>
                  <a:pt x="318490" y="1262035"/>
                  <a:pt x="321437" y="1260044"/>
                  <a:pt x="319730" y="1252029"/>
                </a:cubicBezTo>
                <a:cubicBezTo>
                  <a:pt x="319291" y="1250039"/>
                  <a:pt x="316447" y="1247169"/>
                  <a:pt x="314587" y="1247066"/>
                </a:cubicBezTo>
                <a:cubicBezTo>
                  <a:pt x="304089" y="1246548"/>
                  <a:pt x="297265" y="1240163"/>
                  <a:pt x="290414" y="1233441"/>
                </a:cubicBezTo>
                <a:cubicBezTo>
                  <a:pt x="288397" y="1231451"/>
                  <a:pt x="285890" y="1229718"/>
                  <a:pt x="283303" y="1228632"/>
                </a:cubicBezTo>
                <a:cubicBezTo>
                  <a:pt x="271955" y="1223901"/>
                  <a:pt x="267612" y="1224083"/>
                  <a:pt x="257658" y="1229123"/>
                </a:cubicBezTo>
                <a:cubicBezTo>
                  <a:pt x="251351" y="1232303"/>
                  <a:pt x="244239" y="1234578"/>
                  <a:pt x="239069" y="1239077"/>
                </a:cubicBezTo>
                <a:cubicBezTo>
                  <a:pt x="234132" y="1243369"/>
                  <a:pt x="228962" y="1242851"/>
                  <a:pt x="224359" y="1241895"/>
                </a:cubicBezTo>
                <a:cubicBezTo>
                  <a:pt x="220068" y="1240990"/>
                  <a:pt x="212183" y="1241559"/>
                  <a:pt x="218206" y="1230752"/>
                </a:cubicBezTo>
                <a:cubicBezTo>
                  <a:pt x="222757" y="1222608"/>
                  <a:pt x="222498" y="1212371"/>
                  <a:pt x="233149" y="1207562"/>
                </a:cubicBezTo>
                <a:cubicBezTo>
                  <a:pt x="238760" y="1205029"/>
                  <a:pt x="239561" y="1200194"/>
                  <a:pt x="234132" y="1194998"/>
                </a:cubicBezTo>
                <a:cubicBezTo>
                  <a:pt x="230615" y="1191637"/>
                  <a:pt x="228186" y="1186931"/>
                  <a:pt x="225988" y="1182485"/>
                </a:cubicBezTo>
                <a:cubicBezTo>
                  <a:pt x="221413" y="1173152"/>
                  <a:pt x="223274" y="1170386"/>
                  <a:pt x="233924" y="1169093"/>
                </a:cubicBezTo>
                <a:cubicBezTo>
                  <a:pt x="236717" y="1168757"/>
                  <a:pt x="239406" y="1167671"/>
                  <a:pt x="242146" y="1166947"/>
                </a:cubicBezTo>
                <a:cubicBezTo>
                  <a:pt x="240595" y="1163819"/>
                  <a:pt x="239638" y="1160070"/>
                  <a:pt x="237311" y="1157666"/>
                </a:cubicBezTo>
                <a:cubicBezTo>
                  <a:pt x="233252" y="1153452"/>
                  <a:pt x="228856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6" y="1138897"/>
                  <a:pt x="192018" y="1139465"/>
                </a:cubicBezTo>
                <a:cubicBezTo>
                  <a:pt x="191396" y="1139594"/>
                  <a:pt x="190957" y="1140525"/>
                  <a:pt x="190388" y="1141016"/>
                </a:cubicBezTo>
                <a:cubicBezTo>
                  <a:pt x="178316" y="1151384"/>
                  <a:pt x="165285" y="1158364"/>
                  <a:pt x="148377" y="1155752"/>
                </a:cubicBezTo>
                <a:cubicBezTo>
                  <a:pt x="142999" y="1154925"/>
                  <a:pt x="136846" y="1153710"/>
                  <a:pt x="131134" y="1158286"/>
                </a:cubicBezTo>
                <a:cubicBezTo>
                  <a:pt x="129479" y="1159631"/>
                  <a:pt x="122214" y="1155934"/>
                  <a:pt x="119240" y="1152883"/>
                </a:cubicBezTo>
                <a:cubicBezTo>
                  <a:pt x="117689" y="1151306"/>
                  <a:pt x="119060" y="1145593"/>
                  <a:pt x="120713" y="1142645"/>
                </a:cubicBezTo>
                <a:cubicBezTo>
                  <a:pt x="121748" y="1140784"/>
                  <a:pt x="123506" y="1134890"/>
                  <a:pt x="128626" y="1139853"/>
                </a:cubicBezTo>
                <a:cubicBezTo>
                  <a:pt x="131598" y="1142749"/>
                  <a:pt x="135788" y="1144429"/>
                  <a:pt x="139561" y="1146394"/>
                </a:cubicBezTo>
                <a:cubicBezTo>
                  <a:pt x="142586" y="1147971"/>
                  <a:pt x="145818" y="1149160"/>
                  <a:pt x="148945" y="1150530"/>
                </a:cubicBezTo>
                <a:cubicBezTo>
                  <a:pt x="149592" y="1145463"/>
                  <a:pt x="150496" y="1140396"/>
                  <a:pt x="150600" y="1135329"/>
                </a:cubicBezTo>
                <a:cubicBezTo>
                  <a:pt x="150627" y="1134476"/>
                  <a:pt x="147291" y="1132976"/>
                  <a:pt x="145352" y="1132718"/>
                </a:cubicBezTo>
                <a:cubicBezTo>
                  <a:pt x="138140" y="1131761"/>
                  <a:pt x="128728" y="1136156"/>
                  <a:pt x="125912" y="1124290"/>
                </a:cubicBezTo>
                <a:cubicBezTo>
                  <a:pt x="125834" y="1123979"/>
                  <a:pt x="115156" y="1124703"/>
                  <a:pt x="114794" y="1126202"/>
                </a:cubicBezTo>
                <a:cubicBezTo>
                  <a:pt x="112855" y="1134527"/>
                  <a:pt x="106702" y="1141534"/>
                  <a:pt x="100497" y="1140836"/>
                </a:cubicBezTo>
                <a:cubicBezTo>
                  <a:pt x="94422" y="1140137"/>
                  <a:pt x="89045" y="1132149"/>
                  <a:pt x="83744" y="1126979"/>
                </a:cubicBezTo>
                <a:cubicBezTo>
                  <a:pt x="82529" y="1125789"/>
                  <a:pt x="81858" y="1121859"/>
                  <a:pt x="82684" y="1121110"/>
                </a:cubicBezTo>
                <a:cubicBezTo>
                  <a:pt x="90156" y="1114207"/>
                  <a:pt x="85942" y="1105442"/>
                  <a:pt x="86718" y="1097583"/>
                </a:cubicBezTo>
                <a:cubicBezTo>
                  <a:pt x="87468" y="1090008"/>
                  <a:pt x="83847" y="1079719"/>
                  <a:pt x="98042" y="1082356"/>
                </a:cubicBezTo>
                <a:cubicBezTo>
                  <a:pt x="99580" y="1076798"/>
                  <a:pt x="104084" y="1073941"/>
                  <a:pt x="108552" y="1071045"/>
                </a:cubicBezTo>
                <a:lnTo>
                  <a:pt x="118810" y="1059521"/>
                </a:lnTo>
                <a:lnTo>
                  <a:pt x="118827" y="1059527"/>
                </a:lnTo>
                <a:lnTo>
                  <a:pt x="118836" y="1059503"/>
                </a:lnTo>
                <a:lnTo>
                  <a:pt x="131690" y="1061580"/>
                </a:lnTo>
                <a:cubicBezTo>
                  <a:pt x="133428" y="1063173"/>
                  <a:pt x="133162" y="1066172"/>
                  <a:pt x="132529" y="1072092"/>
                </a:cubicBezTo>
                <a:cubicBezTo>
                  <a:pt x="132374" y="1073514"/>
                  <a:pt x="132504" y="1075402"/>
                  <a:pt x="131676" y="1076229"/>
                </a:cubicBezTo>
                <a:cubicBezTo>
                  <a:pt x="124463" y="1083390"/>
                  <a:pt x="131546" y="1081425"/>
                  <a:pt x="135295" y="1082459"/>
                </a:cubicBezTo>
                <a:cubicBezTo>
                  <a:pt x="144525" y="1084993"/>
                  <a:pt x="148248" y="1073644"/>
                  <a:pt x="154220" y="1073850"/>
                </a:cubicBezTo>
                <a:cubicBezTo>
                  <a:pt x="160684" y="1074083"/>
                  <a:pt x="163262" y="1072280"/>
                  <a:pt x="164522" y="1069220"/>
                </a:cubicBezTo>
                <a:lnTo>
                  <a:pt x="166485" y="1059233"/>
                </a:lnTo>
                <a:lnTo>
                  <a:pt x="166655" y="1059398"/>
                </a:lnTo>
                <a:cubicBezTo>
                  <a:pt x="168930" y="1058778"/>
                  <a:pt x="171102" y="1057744"/>
                  <a:pt x="173300" y="1056839"/>
                </a:cubicBezTo>
                <a:lnTo>
                  <a:pt x="166909" y="1057071"/>
                </a:lnTo>
                <a:lnTo>
                  <a:pt x="166912" y="1057046"/>
                </a:lnTo>
                <a:cubicBezTo>
                  <a:pt x="167871" y="1055417"/>
                  <a:pt x="166216" y="1056400"/>
                  <a:pt x="164562" y="1057382"/>
                </a:cubicBezTo>
                <a:lnTo>
                  <a:pt x="164823" y="1057634"/>
                </a:lnTo>
                <a:lnTo>
                  <a:pt x="158046" y="1059476"/>
                </a:lnTo>
                <a:cubicBezTo>
                  <a:pt x="155642" y="1048307"/>
                  <a:pt x="146825" y="1049574"/>
                  <a:pt x="139459" y="1050815"/>
                </a:cubicBezTo>
                <a:cubicBezTo>
                  <a:pt x="135943" y="1051410"/>
                  <a:pt x="132866" y="1058700"/>
                  <a:pt x="132426" y="1048799"/>
                </a:cubicBezTo>
                <a:cubicBezTo>
                  <a:pt x="132245" y="1044843"/>
                  <a:pt x="130796" y="1040939"/>
                  <a:pt x="129918" y="1037009"/>
                </a:cubicBezTo>
                <a:cubicBezTo>
                  <a:pt x="127746" y="1040630"/>
                  <a:pt x="126143" y="1044818"/>
                  <a:pt x="123248" y="1047713"/>
                </a:cubicBezTo>
                <a:lnTo>
                  <a:pt x="118836" y="1059503"/>
                </a:lnTo>
                <a:lnTo>
                  <a:pt x="118827" y="1059502"/>
                </a:lnTo>
                <a:lnTo>
                  <a:pt x="118810" y="1059521"/>
                </a:lnTo>
                <a:lnTo>
                  <a:pt x="107064" y="1055081"/>
                </a:lnTo>
                <a:cubicBezTo>
                  <a:pt x="96025" y="1047455"/>
                  <a:pt x="84882" y="1039466"/>
                  <a:pt x="69965" y="1041017"/>
                </a:cubicBezTo>
                <a:cubicBezTo>
                  <a:pt x="66139" y="1041405"/>
                  <a:pt x="61665" y="1039388"/>
                  <a:pt x="58074" y="1037397"/>
                </a:cubicBezTo>
                <a:cubicBezTo>
                  <a:pt x="53988" y="1035122"/>
                  <a:pt x="50627" y="1029564"/>
                  <a:pt x="46774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89" y="1040112"/>
                  <a:pt x="34029" y="1041043"/>
                </a:cubicBezTo>
                <a:cubicBezTo>
                  <a:pt x="33332" y="1039078"/>
                  <a:pt x="32374" y="1037139"/>
                  <a:pt x="32038" y="1035122"/>
                </a:cubicBezTo>
                <a:cubicBezTo>
                  <a:pt x="31703" y="1032925"/>
                  <a:pt x="32738" y="1030184"/>
                  <a:pt x="31806" y="1028453"/>
                </a:cubicBezTo>
                <a:cubicBezTo>
                  <a:pt x="29893" y="1025014"/>
                  <a:pt x="27049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2" y="1028789"/>
                  <a:pt x="18285" y="1030624"/>
                  <a:pt x="18285" y="1032123"/>
                </a:cubicBezTo>
                <a:cubicBezTo>
                  <a:pt x="16502" y="1031090"/>
                  <a:pt x="14691" y="1030055"/>
                  <a:pt x="12908" y="1029021"/>
                </a:cubicBezTo>
                <a:cubicBezTo>
                  <a:pt x="10478" y="1027599"/>
                  <a:pt x="10373" y="1025091"/>
                  <a:pt x="11511" y="1022739"/>
                </a:cubicBezTo>
                <a:cubicBezTo>
                  <a:pt x="14639" y="1016327"/>
                  <a:pt x="16449" y="1009838"/>
                  <a:pt x="9134" y="1004693"/>
                </a:cubicBezTo>
                <a:cubicBezTo>
                  <a:pt x="9650" y="1003400"/>
                  <a:pt x="10116" y="1002083"/>
                  <a:pt x="10710" y="1000841"/>
                </a:cubicBezTo>
                <a:cubicBezTo>
                  <a:pt x="12235" y="997713"/>
                  <a:pt x="13837" y="994637"/>
                  <a:pt x="15414" y="991535"/>
                </a:cubicBezTo>
                <a:cubicBezTo>
                  <a:pt x="16372" y="994533"/>
                  <a:pt x="17458" y="997481"/>
                  <a:pt x="18208" y="1000505"/>
                </a:cubicBezTo>
                <a:cubicBezTo>
                  <a:pt x="18569" y="1001927"/>
                  <a:pt x="17716" y="1003841"/>
                  <a:pt x="18362" y="1004926"/>
                </a:cubicBezTo>
                <a:cubicBezTo>
                  <a:pt x="20249" y="1007951"/>
                  <a:pt x="22628" y="1010691"/>
                  <a:pt x="24827" y="1013535"/>
                </a:cubicBezTo>
                <a:cubicBezTo>
                  <a:pt x="27204" y="1010976"/>
                  <a:pt x="30177" y="1008727"/>
                  <a:pt x="31806" y="1005728"/>
                </a:cubicBezTo>
                <a:cubicBezTo>
                  <a:pt x="32698" y="1004112"/>
                  <a:pt x="31993" y="1001753"/>
                  <a:pt x="32009" y="1000392"/>
                </a:cubicBezTo>
                <a:lnTo>
                  <a:pt x="36488" y="1001041"/>
                </a:lnTo>
                <a:lnTo>
                  <a:pt x="36453" y="1001446"/>
                </a:lnTo>
                <a:lnTo>
                  <a:pt x="36535" y="1001147"/>
                </a:lnTo>
                <a:lnTo>
                  <a:pt x="36440" y="1008103"/>
                </a:lnTo>
                <a:cubicBezTo>
                  <a:pt x="36414" y="1009535"/>
                  <a:pt x="36435" y="1010265"/>
                  <a:pt x="36615" y="1010950"/>
                </a:cubicBezTo>
                <a:cubicBezTo>
                  <a:pt x="37261" y="1013380"/>
                  <a:pt x="38269" y="1015707"/>
                  <a:pt x="39148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29" y="996938"/>
                </a:cubicBezTo>
                <a:cubicBezTo>
                  <a:pt x="44577" y="996343"/>
                  <a:pt x="42173" y="995490"/>
                  <a:pt x="40984" y="995671"/>
                </a:cubicBezTo>
                <a:lnTo>
                  <a:pt x="37527" y="997409"/>
                </a:lnTo>
                <a:lnTo>
                  <a:pt x="38820" y="992536"/>
                </a:lnTo>
                <a:cubicBezTo>
                  <a:pt x="39575" y="990623"/>
                  <a:pt x="40389" y="989466"/>
                  <a:pt x="41424" y="988561"/>
                </a:cubicBezTo>
                <a:cubicBezTo>
                  <a:pt x="45611" y="984942"/>
                  <a:pt x="49256" y="984528"/>
                  <a:pt x="50291" y="991535"/>
                </a:cubicBezTo>
                <a:cubicBezTo>
                  <a:pt x="51635" y="1000738"/>
                  <a:pt x="57272" y="1009218"/>
                  <a:pt x="54972" y="1019120"/>
                </a:cubicBezTo>
                <a:cubicBezTo>
                  <a:pt x="54738" y="1020128"/>
                  <a:pt x="56237" y="1021550"/>
                  <a:pt x="56909" y="1022765"/>
                </a:cubicBezTo>
                <a:cubicBezTo>
                  <a:pt x="57737" y="1020981"/>
                  <a:pt x="58900" y="1019275"/>
                  <a:pt x="59338" y="1017413"/>
                </a:cubicBezTo>
                <a:cubicBezTo>
                  <a:pt x="60089" y="1014207"/>
                  <a:pt x="57710" y="1009580"/>
                  <a:pt x="63891" y="1009192"/>
                </a:cubicBezTo>
                <a:cubicBezTo>
                  <a:pt x="67174" y="1008985"/>
                  <a:pt x="73223" y="1011182"/>
                  <a:pt x="72705" y="1005857"/>
                </a:cubicBezTo>
                <a:cubicBezTo>
                  <a:pt x="72110" y="999419"/>
                  <a:pt x="78444" y="990914"/>
                  <a:pt x="68543" y="986415"/>
                </a:cubicBezTo>
                <a:cubicBezTo>
                  <a:pt x="72110" y="978220"/>
                  <a:pt x="77205" y="981943"/>
                  <a:pt x="82556" y="984269"/>
                </a:cubicBezTo>
                <a:cubicBezTo>
                  <a:pt x="86201" y="985847"/>
                  <a:pt x="87907" y="984296"/>
                  <a:pt x="86744" y="981141"/>
                </a:cubicBezTo>
                <a:cubicBezTo>
                  <a:pt x="85530" y="977858"/>
                  <a:pt x="83047" y="974911"/>
                  <a:pt x="82452" y="971576"/>
                </a:cubicBezTo>
                <a:cubicBezTo>
                  <a:pt x="81883" y="968396"/>
                  <a:pt x="80746" y="963665"/>
                  <a:pt x="86924" y="963509"/>
                </a:cubicBezTo>
                <a:cubicBezTo>
                  <a:pt x="90751" y="963432"/>
                  <a:pt x="92378" y="962476"/>
                  <a:pt x="88657" y="958934"/>
                </a:cubicBezTo>
                <a:cubicBezTo>
                  <a:pt x="80746" y="951385"/>
                  <a:pt x="80307" y="950324"/>
                  <a:pt x="87856" y="945620"/>
                </a:cubicBezTo>
                <a:cubicBezTo>
                  <a:pt x="92586" y="942698"/>
                  <a:pt x="91061" y="939518"/>
                  <a:pt x="91190" y="936260"/>
                </a:cubicBezTo>
                <a:cubicBezTo>
                  <a:pt x="91242" y="935020"/>
                  <a:pt x="89148" y="932512"/>
                  <a:pt x="88268" y="932615"/>
                </a:cubicBezTo>
                <a:cubicBezTo>
                  <a:pt x="85089" y="932951"/>
                  <a:pt x="81986" y="934166"/>
                  <a:pt x="78833" y="935020"/>
                </a:cubicBezTo>
                <a:cubicBezTo>
                  <a:pt x="80332" y="927341"/>
                  <a:pt x="69422" y="921628"/>
                  <a:pt x="75446" y="913303"/>
                </a:cubicBezTo>
                <a:cubicBezTo>
                  <a:pt x="75704" y="912941"/>
                  <a:pt x="76894" y="913251"/>
                  <a:pt x="77669" y="913251"/>
                </a:cubicBezTo>
                <a:cubicBezTo>
                  <a:pt x="78756" y="915087"/>
                  <a:pt x="79532" y="917207"/>
                  <a:pt x="80978" y="918680"/>
                </a:cubicBezTo>
                <a:cubicBezTo>
                  <a:pt x="82504" y="920258"/>
                  <a:pt x="86666" y="924524"/>
                  <a:pt x="86329" y="919352"/>
                </a:cubicBezTo>
                <a:cubicBezTo>
                  <a:pt x="85632" y="907848"/>
                  <a:pt x="95018" y="904306"/>
                  <a:pt x="100265" y="897481"/>
                </a:cubicBezTo>
                <a:cubicBezTo>
                  <a:pt x="103444" y="893371"/>
                  <a:pt x="104608" y="897869"/>
                  <a:pt x="106780" y="898748"/>
                </a:cubicBezTo>
                <a:cubicBezTo>
                  <a:pt x="110633" y="900325"/>
                  <a:pt x="114173" y="900196"/>
                  <a:pt x="114251" y="894534"/>
                </a:cubicBezTo>
                <a:cubicBezTo>
                  <a:pt x="114304" y="890733"/>
                  <a:pt x="114485" y="886907"/>
                  <a:pt x="114199" y="883133"/>
                </a:cubicBezTo>
                <a:cubicBezTo>
                  <a:pt x="113812" y="878324"/>
                  <a:pt x="115881" y="877342"/>
                  <a:pt x="120456" y="876333"/>
                </a:cubicBezTo>
                <a:cubicBezTo>
                  <a:pt x="125886" y="875118"/>
                  <a:pt x="128083" y="868345"/>
                  <a:pt x="134701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3" y="840553"/>
                  <a:pt x="150962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7" y="806556"/>
                  <a:pt x="128160" y="807719"/>
                  <a:pt x="127437" y="796421"/>
                </a:cubicBezTo>
                <a:cubicBezTo>
                  <a:pt x="127385" y="795620"/>
                  <a:pt x="123687" y="795051"/>
                  <a:pt x="121671" y="794405"/>
                </a:cubicBezTo>
                <a:cubicBezTo>
                  <a:pt x="119034" y="793552"/>
                  <a:pt x="117741" y="803428"/>
                  <a:pt x="114535" y="795413"/>
                </a:cubicBezTo>
                <a:cubicBezTo>
                  <a:pt x="114097" y="794327"/>
                  <a:pt x="117069" y="790993"/>
                  <a:pt x="119085" y="789959"/>
                </a:cubicBezTo>
                <a:cubicBezTo>
                  <a:pt x="129350" y="784736"/>
                  <a:pt x="131573" y="778169"/>
                  <a:pt x="123404" y="769250"/>
                </a:cubicBezTo>
                <a:cubicBezTo>
                  <a:pt x="135037" y="756530"/>
                  <a:pt x="121646" y="756401"/>
                  <a:pt x="115260" y="751515"/>
                </a:cubicBezTo>
                <a:cubicBezTo>
                  <a:pt x="108407" y="746267"/>
                  <a:pt x="106107" y="754049"/>
                  <a:pt x="105824" y="755393"/>
                </a:cubicBezTo>
                <a:cubicBezTo>
                  <a:pt x="104660" y="761236"/>
                  <a:pt x="105486" y="767441"/>
                  <a:pt x="104970" y="773438"/>
                </a:cubicBezTo>
                <a:cubicBezTo>
                  <a:pt x="104763" y="775920"/>
                  <a:pt x="103418" y="779927"/>
                  <a:pt x="101790" y="780367"/>
                </a:cubicBezTo>
                <a:cubicBezTo>
                  <a:pt x="96748" y="781763"/>
                  <a:pt x="97549" y="776282"/>
                  <a:pt x="95586" y="774188"/>
                </a:cubicBezTo>
                <a:cubicBezTo>
                  <a:pt x="88346" y="766458"/>
                  <a:pt x="94240" y="755031"/>
                  <a:pt x="86951" y="747818"/>
                </a:cubicBezTo>
                <a:cubicBezTo>
                  <a:pt x="86693" y="747560"/>
                  <a:pt x="88268" y="745491"/>
                  <a:pt x="88968" y="744276"/>
                </a:cubicBezTo>
                <a:cubicBezTo>
                  <a:pt x="90571" y="745802"/>
                  <a:pt x="92173" y="747353"/>
                  <a:pt x="93828" y="748826"/>
                </a:cubicBezTo>
                <a:cubicBezTo>
                  <a:pt x="95406" y="750222"/>
                  <a:pt x="97058" y="751541"/>
                  <a:pt x="98663" y="752885"/>
                </a:cubicBezTo>
                <a:cubicBezTo>
                  <a:pt x="99281" y="748568"/>
                  <a:pt x="100187" y="744276"/>
                  <a:pt x="100395" y="739958"/>
                </a:cubicBezTo>
                <a:cubicBezTo>
                  <a:pt x="100445" y="738563"/>
                  <a:pt x="98583" y="737089"/>
                  <a:pt x="97601" y="735667"/>
                </a:cubicBezTo>
                <a:cubicBezTo>
                  <a:pt x="95870" y="736960"/>
                  <a:pt x="94267" y="738614"/>
                  <a:pt x="92303" y="739442"/>
                </a:cubicBezTo>
                <a:cubicBezTo>
                  <a:pt x="91242" y="739881"/>
                  <a:pt x="89457" y="739157"/>
                  <a:pt x="88244" y="738511"/>
                </a:cubicBezTo>
                <a:cubicBezTo>
                  <a:pt x="87932" y="738356"/>
                  <a:pt x="88139" y="736158"/>
                  <a:pt x="88760" y="735486"/>
                </a:cubicBezTo>
                <a:cubicBezTo>
                  <a:pt x="91295" y="732668"/>
                  <a:pt x="94551" y="730367"/>
                  <a:pt x="96620" y="727265"/>
                </a:cubicBezTo>
                <a:cubicBezTo>
                  <a:pt x="98533" y="724421"/>
                  <a:pt x="101299" y="719276"/>
                  <a:pt x="100161" y="717751"/>
                </a:cubicBezTo>
                <a:cubicBezTo>
                  <a:pt x="97589" y="714287"/>
                  <a:pt x="97879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0" y="691484"/>
                  <a:pt x="101893" y="692958"/>
                </a:cubicBezTo>
                <a:cubicBezTo>
                  <a:pt x="97266" y="697766"/>
                  <a:pt x="91863" y="700688"/>
                  <a:pt x="91578" y="694820"/>
                </a:cubicBezTo>
                <a:cubicBezTo>
                  <a:pt x="91295" y="689157"/>
                  <a:pt x="89018" y="682565"/>
                  <a:pt x="95535" y="678248"/>
                </a:cubicBezTo>
                <a:cubicBezTo>
                  <a:pt x="100265" y="675119"/>
                  <a:pt x="104840" y="671810"/>
                  <a:pt x="109495" y="668579"/>
                </a:cubicBezTo>
                <a:cubicBezTo>
                  <a:pt x="102952" y="664468"/>
                  <a:pt x="105099" y="657849"/>
                  <a:pt x="105203" y="652136"/>
                </a:cubicBezTo>
                <a:cubicBezTo>
                  <a:pt x="105358" y="644794"/>
                  <a:pt x="106417" y="637477"/>
                  <a:pt x="107116" y="630135"/>
                </a:cubicBezTo>
                <a:cubicBezTo>
                  <a:pt x="119861" y="631350"/>
                  <a:pt x="110321" y="617234"/>
                  <a:pt x="118025" y="614210"/>
                </a:cubicBezTo>
                <a:cubicBezTo>
                  <a:pt x="120585" y="613201"/>
                  <a:pt x="122550" y="608522"/>
                  <a:pt x="123119" y="605238"/>
                </a:cubicBezTo>
                <a:cubicBezTo>
                  <a:pt x="123766" y="601464"/>
                  <a:pt x="125368" y="598362"/>
                  <a:pt x="116965" y="600533"/>
                </a:cubicBezTo>
                <a:cubicBezTo>
                  <a:pt x="109209" y="602549"/>
                  <a:pt x="101351" y="584427"/>
                  <a:pt x="106107" y="576801"/>
                </a:cubicBezTo>
                <a:cubicBezTo>
                  <a:pt x="108072" y="573647"/>
                  <a:pt x="113114" y="572121"/>
                  <a:pt x="117045" y="570621"/>
                </a:cubicBezTo>
                <a:cubicBezTo>
                  <a:pt x="120353" y="569354"/>
                  <a:pt x="127050" y="569485"/>
                  <a:pt x="127125" y="568502"/>
                </a:cubicBezTo>
                <a:cubicBezTo>
                  <a:pt x="127720" y="561961"/>
                  <a:pt x="127074" y="555265"/>
                  <a:pt x="126402" y="548673"/>
                </a:cubicBezTo>
                <a:cubicBezTo>
                  <a:pt x="126375" y="548337"/>
                  <a:pt x="121981" y="547508"/>
                  <a:pt x="120585" y="548415"/>
                </a:cubicBezTo>
                <a:cubicBezTo>
                  <a:pt x="116888" y="550766"/>
                  <a:pt x="114019" y="554618"/>
                  <a:pt x="110166" y="556533"/>
                </a:cubicBezTo>
                <a:cubicBezTo>
                  <a:pt x="107995" y="557618"/>
                  <a:pt x="104298" y="556533"/>
                  <a:pt x="101764" y="555369"/>
                </a:cubicBezTo>
                <a:cubicBezTo>
                  <a:pt x="100809" y="554929"/>
                  <a:pt x="100265" y="550586"/>
                  <a:pt x="101196" y="549630"/>
                </a:cubicBezTo>
                <a:cubicBezTo>
                  <a:pt x="103264" y="547483"/>
                  <a:pt x="107142" y="544407"/>
                  <a:pt x="108951" y="545105"/>
                </a:cubicBezTo>
                <a:cubicBezTo>
                  <a:pt x="116190" y="547949"/>
                  <a:pt x="117457" y="542829"/>
                  <a:pt x="118645" y="538486"/>
                </a:cubicBezTo>
                <a:cubicBezTo>
                  <a:pt x="119990" y="533703"/>
                  <a:pt x="116733" y="527862"/>
                  <a:pt x="121879" y="523724"/>
                </a:cubicBezTo>
                <a:cubicBezTo>
                  <a:pt x="121955" y="523673"/>
                  <a:pt x="119577" y="520311"/>
                  <a:pt x="119500" y="520363"/>
                </a:cubicBezTo>
                <a:cubicBezTo>
                  <a:pt x="113010" y="524396"/>
                  <a:pt x="102202" y="524345"/>
                  <a:pt x="100989" y="533212"/>
                </a:cubicBezTo>
                <a:cubicBezTo>
                  <a:pt x="99773" y="541950"/>
                  <a:pt x="97293" y="546888"/>
                  <a:pt x="88475" y="548673"/>
                </a:cubicBezTo>
                <a:cubicBezTo>
                  <a:pt x="87417" y="548879"/>
                  <a:pt x="87338" y="553973"/>
                  <a:pt x="86795" y="556790"/>
                </a:cubicBezTo>
                <a:cubicBezTo>
                  <a:pt x="79325" y="555394"/>
                  <a:pt x="76273" y="558446"/>
                  <a:pt x="77642" y="565942"/>
                </a:cubicBezTo>
                <a:cubicBezTo>
                  <a:pt x="75368" y="565942"/>
                  <a:pt x="71516" y="565166"/>
                  <a:pt x="71051" y="566072"/>
                </a:cubicBezTo>
                <a:cubicBezTo>
                  <a:pt x="68854" y="570440"/>
                  <a:pt x="67406" y="575224"/>
                  <a:pt x="66010" y="579929"/>
                </a:cubicBezTo>
                <a:cubicBezTo>
                  <a:pt x="65028" y="583238"/>
                  <a:pt x="56055" y="583600"/>
                  <a:pt x="62390" y="589675"/>
                </a:cubicBezTo>
                <a:cubicBezTo>
                  <a:pt x="62882" y="590141"/>
                  <a:pt x="62676" y="592105"/>
                  <a:pt x="62105" y="592779"/>
                </a:cubicBezTo>
                <a:cubicBezTo>
                  <a:pt x="53729" y="602756"/>
                  <a:pt x="40517" y="609298"/>
                  <a:pt x="39381" y="624577"/>
                </a:cubicBezTo>
                <a:cubicBezTo>
                  <a:pt x="39355" y="624938"/>
                  <a:pt x="36615" y="624861"/>
                  <a:pt x="35321" y="625430"/>
                </a:cubicBezTo>
                <a:cubicBezTo>
                  <a:pt x="34133" y="625947"/>
                  <a:pt x="33176" y="627007"/>
                  <a:pt x="32090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1" y="630212"/>
                  <a:pt x="38967" y="629567"/>
                  <a:pt x="40337" y="630006"/>
                </a:cubicBezTo>
                <a:cubicBezTo>
                  <a:pt x="45586" y="631686"/>
                  <a:pt x="48636" y="619613"/>
                  <a:pt x="53574" y="626955"/>
                </a:cubicBezTo>
                <a:cubicBezTo>
                  <a:pt x="58461" y="634246"/>
                  <a:pt x="49775" y="638666"/>
                  <a:pt x="45767" y="640580"/>
                </a:cubicBezTo>
                <a:cubicBezTo>
                  <a:pt x="30592" y="647870"/>
                  <a:pt x="34985" y="660305"/>
                  <a:pt x="38657" y="670078"/>
                </a:cubicBezTo>
                <a:cubicBezTo>
                  <a:pt x="41578" y="677782"/>
                  <a:pt x="42715" y="685874"/>
                  <a:pt x="40156" y="691510"/>
                </a:cubicBezTo>
                <a:cubicBezTo>
                  <a:pt x="37053" y="698361"/>
                  <a:pt x="34960" y="702420"/>
                  <a:pt x="39692" y="709374"/>
                </a:cubicBezTo>
                <a:cubicBezTo>
                  <a:pt x="41424" y="711934"/>
                  <a:pt x="35166" y="720104"/>
                  <a:pt x="36925" y="722430"/>
                </a:cubicBezTo>
                <a:cubicBezTo>
                  <a:pt x="43206" y="730755"/>
                  <a:pt x="40596" y="739649"/>
                  <a:pt x="40932" y="748283"/>
                </a:cubicBezTo>
                <a:cubicBezTo>
                  <a:pt x="41244" y="756272"/>
                  <a:pt x="42431" y="764493"/>
                  <a:pt x="36640" y="771655"/>
                </a:cubicBezTo>
                <a:cubicBezTo>
                  <a:pt x="35064" y="773619"/>
                  <a:pt x="35452" y="777187"/>
                  <a:pt x="34934" y="780031"/>
                </a:cubicBezTo>
                <a:cubicBezTo>
                  <a:pt x="33332" y="777394"/>
                  <a:pt x="31703" y="774757"/>
                  <a:pt x="30100" y="772094"/>
                </a:cubicBezTo>
                <a:cubicBezTo>
                  <a:pt x="26816" y="766717"/>
                  <a:pt x="21619" y="767156"/>
                  <a:pt x="16190" y="766923"/>
                </a:cubicBezTo>
                <a:cubicBezTo>
                  <a:pt x="1738" y="766277"/>
                  <a:pt x="-510" y="764364"/>
                  <a:pt x="85" y="749627"/>
                </a:cubicBezTo>
                <a:cubicBezTo>
                  <a:pt x="938" y="728144"/>
                  <a:pt x="60" y="705962"/>
                  <a:pt x="5487" y="685538"/>
                </a:cubicBezTo>
                <a:cubicBezTo>
                  <a:pt x="9158" y="671732"/>
                  <a:pt x="8615" y="655238"/>
                  <a:pt x="20249" y="643811"/>
                </a:cubicBezTo>
                <a:cubicBezTo>
                  <a:pt x="26997" y="637193"/>
                  <a:pt x="21076" y="631867"/>
                  <a:pt x="18233" y="626180"/>
                </a:cubicBezTo>
                <a:cubicBezTo>
                  <a:pt x="14846" y="619406"/>
                  <a:pt x="10192" y="613046"/>
                  <a:pt x="22550" y="608909"/>
                </a:cubicBezTo>
                <a:cubicBezTo>
                  <a:pt x="28031" y="607074"/>
                  <a:pt x="30720" y="600119"/>
                  <a:pt x="32633" y="592855"/>
                </a:cubicBezTo>
                <a:cubicBezTo>
                  <a:pt x="35269" y="582954"/>
                  <a:pt x="43026" y="574421"/>
                  <a:pt x="48533" y="565296"/>
                </a:cubicBezTo>
                <a:cubicBezTo>
                  <a:pt x="50731" y="561651"/>
                  <a:pt x="52411" y="557565"/>
                  <a:pt x="55126" y="554386"/>
                </a:cubicBezTo>
                <a:cubicBezTo>
                  <a:pt x="57686" y="551387"/>
                  <a:pt x="60400" y="549266"/>
                  <a:pt x="55591" y="546139"/>
                </a:cubicBezTo>
                <a:cubicBezTo>
                  <a:pt x="55333" y="545985"/>
                  <a:pt x="55460" y="544640"/>
                  <a:pt x="55540" y="544640"/>
                </a:cubicBezTo>
                <a:cubicBezTo>
                  <a:pt x="73636" y="541718"/>
                  <a:pt x="65492" y="529851"/>
                  <a:pt x="63864" y="520234"/>
                </a:cubicBezTo>
                <a:cubicBezTo>
                  <a:pt x="66216" y="515968"/>
                  <a:pt x="71464" y="533290"/>
                  <a:pt x="73688" y="518631"/>
                </a:cubicBezTo>
                <a:cubicBezTo>
                  <a:pt x="74386" y="513977"/>
                  <a:pt x="83150" y="510513"/>
                  <a:pt x="88218" y="506532"/>
                </a:cubicBezTo>
                <a:cubicBezTo>
                  <a:pt x="95818" y="514805"/>
                  <a:pt x="100291" y="505188"/>
                  <a:pt x="105849" y="503119"/>
                </a:cubicBezTo>
                <a:cubicBezTo>
                  <a:pt x="110426" y="501413"/>
                  <a:pt x="114767" y="498414"/>
                  <a:pt x="118465" y="495156"/>
                </a:cubicBezTo>
                <a:cubicBezTo>
                  <a:pt x="125032" y="489340"/>
                  <a:pt x="130202" y="482411"/>
                  <a:pt x="140543" y="481713"/>
                </a:cubicBezTo>
                <a:cubicBezTo>
                  <a:pt x="143853" y="481481"/>
                  <a:pt x="152048" y="479904"/>
                  <a:pt x="152280" y="471346"/>
                </a:cubicBezTo>
                <a:cubicBezTo>
                  <a:pt x="152332" y="469614"/>
                  <a:pt x="161071" y="468425"/>
                  <a:pt x="165544" y="466382"/>
                </a:cubicBezTo>
                <a:cubicBezTo>
                  <a:pt x="168647" y="464960"/>
                  <a:pt x="168414" y="463177"/>
                  <a:pt x="166294" y="459817"/>
                </a:cubicBezTo>
                <a:cubicBezTo>
                  <a:pt x="164174" y="456480"/>
                  <a:pt x="163011" y="450148"/>
                  <a:pt x="164793" y="447199"/>
                </a:cubicBezTo>
                <a:cubicBezTo>
                  <a:pt x="169370" y="439677"/>
                  <a:pt x="169397" y="434453"/>
                  <a:pt x="162311" y="428714"/>
                </a:cubicBezTo>
                <a:cubicBezTo>
                  <a:pt x="157787" y="425069"/>
                  <a:pt x="170482" y="418166"/>
                  <a:pt x="161304" y="415685"/>
                </a:cubicBezTo>
                <a:cubicBezTo>
                  <a:pt x="158150" y="414832"/>
                  <a:pt x="151324" y="424139"/>
                  <a:pt x="149359" y="423054"/>
                </a:cubicBezTo>
                <a:cubicBezTo>
                  <a:pt x="142043" y="419019"/>
                  <a:pt x="132504" y="420234"/>
                  <a:pt x="126713" y="412142"/>
                </a:cubicBezTo>
                <a:cubicBezTo>
                  <a:pt x="122498" y="406274"/>
                  <a:pt x="121904" y="401620"/>
                  <a:pt x="126092" y="396398"/>
                </a:cubicBezTo>
                <a:cubicBezTo>
                  <a:pt x="130875" y="390400"/>
                  <a:pt x="125445" y="382437"/>
                  <a:pt x="131884" y="375638"/>
                </a:cubicBezTo>
                <a:cubicBezTo>
                  <a:pt x="136588" y="370700"/>
                  <a:pt x="147834" y="372562"/>
                  <a:pt x="146697" y="361936"/>
                </a:cubicBezTo>
                <a:cubicBezTo>
                  <a:pt x="156418" y="359765"/>
                  <a:pt x="165104" y="354981"/>
                  <a:pt x="174231" y="351284"/>
                </a:cubicBezTo>
                <a:cubicBezTo>
                  <a:pt x="179013" y="349347"/>
                  <a:pt x="177772" y="348156"/>
                  <a:pt x="175161" y="345830"/>
                </a:cubicBezTo>
                <a:cubicBezTo>
                  <a:pt x="174593" y="345312"/>
                  <a:pt x="174152" y="344667"/>
                  <a:pt x="173532" y="344227"/>
                </a:cubicBezTo>
                <a:cubicBezTo>
                  <a:pt x="168982" y="340893"/>
                  <a:pt x="162649" y="338487"/>
                  <a:pt x="160451" y="334015"/>
                </a:cubicBezTo>
                <a:cubicBezTo>
                  <a:pt x="158900" y="330836"/>
                  <a:pt x="163218" y="324992"/>
                  <a:pt x="164302" y="320210"/>
                </a:cubicBezTo>
                <a:cubicBezTo>
                  <a:pt x="164950" y="317314"/>
                  <a:pt x="163888" y="314030"/>
                  <a:pt x="164587" y="311135"/>
                </a:cubicBezTo>
                <a:cubicBezTo>
                  <a:pt x="165208" y="308472"/>
                  <a:pt x="166811" y="304206"/>
                  <a:pt x="168516" y="303947"/>
                </a:cubicBezTo>
                <a:cubicBezTo>
                  <a:pt x="183693" y="301570"/>
                  <a:pt x="191759" y="287582"/>
                  <a:pt x="205228" y="282205"/>
                </a:cubicBezTo>
                <a:cubicBezTo>
                  <a:pt x="216990" y="277500"/>
                  <a:pt x="230978" y="278612"/>
                  <a:pt x="240751" y="268813"/>
                </a:cubicBezTo>
                <a:cubicBezTo>
                  <a:pt x="253858" y="270701"/>
                  <a:pt x="267740" y="264524"/>
                  <a:pt x="280253" y="272639"/>
                </a:cubicBezTo>
                <a:cubicBezTo>
                  <a:pt x="290490" y="265324"/>
                  <a:pt x="300238" y="276931"/>
                  <a:pt x="310372" y="273390"/>
                </a:cubicBezTo>
                <a:cubicBezTo>
                  <a:pt x="318490" y="283188"/>
                  <a:pt x="332709" y="272667"/>
                  <a:pt x="340802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7" y="270546"/>
                  <a:pt x="371205" y="264573"/>
                  <a:pt x="370223" y="256817"/>
                </a:cubicBezTo>
                <a:cubicBezTo>
                  <a:pt x="368360" y="241952"/>
                  <a:pt x="371669" y="227862"/>
                  <a:pt x="379323" y="215039"/>
                </a:cubicBezTo>
                <a:cubicBezTo>
                  <a:pt x="383382" y="208266"/>
                  <a:pt x="387725" y="201441"/>
                  <a:pt x="393077" y="195675"/>
                </a:cubicBezTo>
                <a:cubicBezTo>
                  <a:pt x="404297" y="183603"/>
                  <a:pt x="409751" y="166825"/>
                  <a:pt x="426117" y="158576"/>
                </a:cubicBezTo>
                <a:cubicBezTo>
                  <a:pt x="433174" y="155034"/>
                  <a:pt x="437157" y="145574"/>
                  <a:pt x="442817" y="139031"/>
                </a:cubicBezTo>
                <a:cubicBezTo>
                  <a:pt x="446360" y="134946"/>
                  <a:pt x="449928" y="129234"/>
                  <a:pt x="456288" y="136058"/>
                </a:cubicBezTo>
                <a:cubicBezTo>
                  <a:pt x="456649" y="136473"/>
                  <a:pt x="460734" y="134817"/>
                  <a:pt x="461353" y="133396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2"/>
                </a:cubicBezTo>
                <a:cubicBezTo>
                  <a:pt x="502745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0" y="109843"/>
                  <a:pt x="516577" y="108732"/>
                  <a:pt x="516679" y="101932"/>
                </a:cubicBezTo>
                <a:cubicBezTo>
                  <a:pt x="516679" y="101157"/>
                  <a:pt x="520712" y="99348"/>
                  <a:pt x="522263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2"/>
                  <a:pt x="568282" y="101338"/>
                  <a:pt x="566655" y="95082"/>
                </a:cubicBezTo>
                <a:cubicBezTo>
                  <a:pt x="581261" y="95546"/>
                  <a:pt x="595480" y="95133"/>
                  <a:pt x="608950" y="87611"/>
                </a:cubicBezTo>
                <a:cubicBezTo>
                  <a:pt x="613603" y="85000"/>
                  <a:pt x="620479" y="86292"/>
                  <a:pt x="626349" y="85983"/>
                </a:cubicBezTo>
                <a:cubicBezTo>
                  <a:pt x="632140" y="85698"/>
                  <a:pt x="637284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40"/>
                  <a:pt x="668023" y="81896"/>
                  <a:pt x="670142" y="80448"/>
                </a:cubicBezTo>
                <a:cubicBezTo>
                  <a:pt x="677745" y="75252"/>
                  <a:pt x="684647" y="74890"/>
                  <a:pt x="692041" y="80784"/>
                </a:cubicBezTo>
                <a:cubicBezTo>
                  <a:pt x="693462" y="81923"/>
                  <a:pt x="697057" y="82206"/>
                  <a:pt x="698427" y="81225"/>
                </a:cubicBezTo>
                <a:cubicBezTo>
                  <a:pt x="706467" y="75407"/>
                  <a:pt x="714636" y="84843"/>
                  <a:pt x="721849" y="81147"/>
                </a:cubicBezTo>
                <a:cubicBezTo>
                  <a:pt x="730043" y="76932"/>
                  <a:pt x="737334" y="70908"/>
                  <a:pt x="744702" y="65273"/>
                </a:cubicBezTo>
                <a:cubicBezTo>
                  <a:pt x="745400" y="64755"/>
                  <a:pt x="744573" y="60621"/>
                  <a:pt x="743280" y="59533"/>
                </a:cubicBezTo>
                <a:cubicBezTo>
                  <a:pt x="741884" y="58370"/>
                  <a:pt x="739040" y="58266"/>
                  <a:pt x="736998" y="58629"/>
                </a:cubicBezTo>
                <a:cubicBezTo>
                  <a:pt x="729863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5"/>
                  <a:pt x="690516" y="46658"/>
                </a:cubicBezTo>
                <a:cubicBezTo>
                  <a:pt x="691213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5"/>
                </a:cubicBezTo>
                <a:cubicBezTo>
                  <a:pt x="694161" y="58655"/>
                  <a:pt x="697134" y="64755"/>
                  <a:pt x="689740" y="60672"/>
                </a:cubicBezTo>
                <a:cubicBezTo>
                  <a:pt x="681855" y="56354"/>
                  <a:pt x="674228" y="57027"/>
                  <a:pt x="667920" y="64498"/>
                </a:cubicBezTo>
                <a:cubicBezTo>
                  <a:pt x="667040" y="65557"/>
                  <a:pt x="664739" y="65971"/>
                  <a:pt x="663188" y="65816"/>
                </a:cubicBezTo>
                <a:cubicBezTo>
                  <a:pt x="637077" y="63256"/>
                  <a:pt x="613912" y="67445"/>
                  <a:pt x="597831" y="80553"/>
                </a:cubicBezTo>
                <a:cubicBezTo>
                  <a:pt x="591215" y="85956"/>
                  <a:pt x="587285" y="87274"/>
                  <a:pt x="581208" y="81431"/>
                </a:cubicBezTo>
                <a:cubicBezTo>
                  <a:pt x="578184" y="78535"/>
                  <a:pt x="572601" y="76778"/>
                  <a:pt x="571746" y="73546"/>
                </a:cubicBezTo>
                <a:cubicBezTo>
                  <a:pt x="570661" y="69488"/>
                  <a:pt x="564456" y="66049"/>
                  <a:pt x="571825" y="59068"/>
                </a:cubicBezTo>
                <a:cubicBezTo>
                  <a:pt x="582528" y="48933"/>
                  <a:pt x="595143" y="44281"/>
                  <a:pt x="607941" y="41022"/>
                </a:cubicBezTo>
                <a:cubicBezTo>
                  <a:pt x="613861" y="39523"/>
                  <a:pt x="621902" y="28794"/>
                  <a:pt x="629372" y="40040"/>
                </a:cubicBezTo>
                <a:cubicBezTo>
                  <a:pt x="629580" y="40351"/>
                  <a:pt x="634802" y="38333"/>
                  <a:pt x="636534" y="36395"/>
                </a:cubicBezTo>
                <a:cubicBezTo>
                  <a:pt x="641240" y="31172"/>
                  <a:pt x="645376" y="28277"/>
                  <a:pt x="651193" y="35155"/>
                </a:cubicBezTo>
                <a:cubicBezTo>
                  <a:pt x="651840" y="35931"/>
                  <a:pt x="656106" y="33551"/>
                  <a:pt x="658742" y="32750"/>
                </a:cubicBezTo>
                <a:cubicBezTo>
                  <a:pt x="660785" y="32129"/>
                  <a:pt x="664532" y="30888"/>
                  <a:pt x="664663" y="31199"/>
                </a:cubicBezTo>
                <a:cubicBezTo>
                  <a:pt x="669005" y="41022"/>
                  <a:pt x="677769" y="29854"/>
                  <a:pt x="680381" y="33525"/>
                </a:cubicBezTo>
                <a:cubicBezTo>
                  <a:pt x="686871" y="42730"/>
                  <a:pt x="693333" y="36887"/>
                  <a:pt x="698065" y="33938"/>
                </a:cubicBezTo>
                <a:cubicBezTo>
                  <a:pt x="704734" y="29803"/>
                  <a:pt x="710397" y="31069"/>
                  <a:pt x="716860" y="32672"/>
                </a:cubicBezTo>
                <a:cubicBezTo>
                  <a:pt x="727949" y="35438"/>
                  <a:pt x="738472" y="40687"/>
                  <a:pt x="750287" y="40273"/>
                </a:cubicBezTo>
                <a:cubicBezTo>
                  <a:pt x="752484" y="40195"/>
                  <a:pt x="755690" y="39730"/>
                  <a:pt x="756750" y="40919"/>
                </a:cubicBezTo>
                <a:cubicBezTo>
                  <a:pt x="768978" y="54466"/>
                  <a:pt x="780405" y="44151"/>
                  <a:pt x="789557" y="37946"/>
                </a:cubicBezTo>
                <a:cubicBezTo>
                  <a:pt x="795839" y="33706"/>
                  <a:pt x="803880" y="33525"/>
                  <a:pt x="808508" y="28613"/>
                </a:cubicBezTo>
                <a:cubicBezTo>
                  <a:pt x="814557" y="22175"/>
                  <a:pt x="823270" y="24607"/>
                  <a:pt x="828337" y="21271"/>
                </a:cubicBezTo>
                <a:cubicBezTo>
                  <a:pt x="839402" y="14006"/>
                  <a:pt x="851372" y="13696"/>
                  <a:pt x="863136" y="11136"/>
                </a:cubicBezTo>
                <a:cubicBezTo>
                  <a:pt x="864738" y="10800"/>
                  <a:pt x="866625" y="9793"/>
                  <a:pt x="867944" y="10283"/>
                </a:cubicBezTo>
                <a:cubicBezTo>
                  <a:pt x="878595" y="14343"/>
                  <a:pt x="888238" y="16540"/>
                  <a:pt x="891703" y="1260"/>
                </a:cubicBezTo>
                <a:cubicBezTo>
                  <a:pt x="891807" y="834"/>
                  <a:pt x="893222" y="362"/>
                  <a:pt x="894822" y="136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088AFF57-F031-4C1C-937F-597FE7CE1C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1274" r="71184" b="35015"/>
          <a:stretch>
            <a:fillRect/>
          </a:stretch>
        </p:blipFill>
        <p:spPr>
          <a:xfrm>
            <a:off x="1084723" y="2830564"/>
            <a:ext cx="1550240" cy="1626096"/>
          </a:xfrm>
          <a:custGeom>
            <a:avLst/>
            <a:gdLst>
              <a:gd name="connsiteX0" fmla="*/ 992820 w 1550240"/>
              <a:gd name="connsiteY0" fmla="*/ 1541092 h 1626096"/>
              <a:gd name="connsiteX1" fmla="*/ 996518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8 w 1550240"/>
              <a:gd name="connsiteY8" fmla="*/ 1558465 h 1626096"/>
              <a:gd name="connsiteX9" fmla="*/ 991915 w 1550240"/>
              <a:gd name="connsiteY9" fmla="*/ 1570073 h 1626096"/>
              <a:gd name="connsiteX10" fmla="*/ 989744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20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4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5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90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8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4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10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10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2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9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9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4 w 1550240"/>
              <a:gd name="connsiteY107" fmla="*/ 1402364 h 1626096"/>
              <a:gd name="connsiteX108" fmla="*/ 1114691 w 1550240"/>
              <a:gd name="connsiteY108" fmla="*/ 1403993 h 1626096"/>
              <a:gd name="connsiteX109" fmla="*/ 1113064 w 1550240"/>
              <a:gd name="connsiteY109" fmla="*/ 1406940 h 1626096"/>
              <a:gd name="connsiteX110" fmla="*/ 1111640 w 1550240"/>
              <a:gd name="connsiteY110" fmla="*/ 1405441 h 1626096"/>
              <a:gd name="connsiteX111" fmla="*/ 1113064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7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2 w 1550240"/>
              <a:gd name="connsiteY136" fmla="*/ 1363068 h 1626096"/>
              <a:gd name="connsiteX137" fmla="*/ 469641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5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20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4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6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1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8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6 w 1550240"/>
              <a:gd name="connsiteY204" fmla="*/ 1256270 h 1626096"/>
              <a:gd name="connsiteX205" fmla="*/ 347460 w 1550240"/>
              <a:gd name="connsiteY205" fmla="*/ 1258544 h 1626096"/>
              <a:gd name="connsiteX206" fmla="*/ 340297 w 1550240"/>
              <a:gd name="connsiteY206" fmla="*/ 1265681 h 1626096"/>
              <a:gd name="connsiteX207" fmla="*/ 338538 w 1550240"/>
              <a:gd name="connsiteY207" fmla="*/ 1260148 h 1626096"/>
              <a:gd name="connsiteX208" fmla="*/ 344356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8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8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4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1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7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2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6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800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8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8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7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7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9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9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2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4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8 w 1550240"/>
              <a:gd name="connsiteY381" fmla="*/ 911830 h 1626096"/>
              <a:gd name="connsiteX382" fmla="*/ 86317 w 1550240"/>
              <a:gd name="connsiteY382" fmla="*/ 917543 h 1626096"/>
              <a:gd name="connsiteX383" fmla="*/ 82621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9 w 1550240"/>
              <a:gd name="connsiteY395" fmla="*/ 936080 h 1626096"/>
              <a:gd name="connsiteX396" fmla="*/ 105346 w 1550240"/>
              <a:gd name="connsiteY396" fmla="*/ 932667 h 1626096"/>
              <a:gd name="connsiteX397" fmla="*/ 98288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4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9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8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6 w 1550240"/>
              <a:gd name="connsiteY467" fmla="*/ 656453 h 1626096"/>
              <a:gd name="connsiteX468" fmla="*/ 27500 w 1550240"/>
              <a:gd name="connsiteY468" fmla="*/ 655031 h 1626096"/>
              <a:gd name="connsiteX469" fmla="*/ 29129 w 1550240"/>
              <a:gd name="connsiteY469" fmla="*/ 653402 h 1626096"/>
              <a:gd name="connsiteX470" fmla="*/ 42961 w 1550240"/>
              <a:gd name="connsiteY470" fmla="*/ 640838 h 1626096"/>
              <a:gd name="connsiteX471" fmla="*/ 47822 w 1550240"/>
              <a:gd name="connsiteY471" fmla="*/ 642958 h 1626096"/>
              <a:gd name="connsiteX472" fmla="*/ 50199 w 1550240"/>
              <a:gd name="connsiteY472" fmla="*/ 651437 h 1626096"/>
              <a:gd name="connsiteX473" fmla="*/ 48210 w 1550240"/>
              <a:gd name="connsiteY473" fmla="*/ 657176 h 1626096"/>
              <a:gd name="connsiteX474" fmla="*/ 41436 w 1550240"/>
              <a:gd name="connsiteY474" fmla="*/ 646939 h 1626096"/>
              <a:gd name="connsiteX475" fmla="*/ 42961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1 w 1550240"/>
              <a:gd name="connsiteY483" fmla="*/ 606867 h 1626096"/>
              <a:gd name="connsiteX484" fmla="*/ 50510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70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3 h 1626096"/>
              <a:gd name="connsiteX493" fmla="*/ 73208 w 1550240"/>
              <a:gd name="connsiteY493" fmla="*/ 581325 h 1626096"/>
              <a:gd name="connsiteX494" fmla="*/ 68167 w 1550240"/>
              <a:gd name="connsiteY494" fmla="*/ 583963 h 1626096"/>
              <a:gd name="connsiteX495" fmla="*/ 65014 w 1550240"/>
              <a:gd name="connsiteY495" fmla="*/ 580963 h 1626096"/>
              <a:gd name="connsiteX496" fmla="*/ 73234 w 1550240"/>
              <a:gd name="connsiteY496" fmla="*/ 575043 h 1626096"/>
              <a:gd name="connsiteX497" fmla="*/ 144072 w 1550240"/>
              <a:gd name="connsiteY497" fmla="*/ 570466 h 1626096"/>
              <a:gd name="connsiteX498" fmla="*/ 145493 w 1550240"/>
              <a:gd name="connsiteY498" fmla="*/ 573543 h 1626096"/>
              <a:gd name="connsiteX499" fmla="*/ 144072 w 1550240"/>
              <a:gd name="connsiteY499" fmla="*/ 575043 h 1626096"/>
              <a:gd name="connsiteX500" fmla="*/ 142649 w 1550240"/>
              <a:gd name="connsiteY500" fmla="*/ 571966 h 1626096"/>
              <a:gd name="connsiteX501" fmla="*/ 144072 w 1550240"/>
              <a:gd name="connsiteY501" fmla="*/ 570466 h 1626096"/>
              <a:gd name="connsiteX502" fmla="*/ 125534 w 1550240"/>
              <a:gd name="connsiteY502" fmla="*/ 565891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1 h 1626096"/>
              <a:gd name="connsiteX507" fmla="*/ 77810 w 1550240"/>
              <a:gd name="connsiteY507" fmla="*/ 563693 h 1626096"/>
              <a:gd name="connsiteX508" fmla="*/ 82206 w 1550240"/>
              <a:gd name="connsiteY508" fmla="*/ 569847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5 h 1626096"/>
              <a:gd name="connsiteX523" fmla="*/ 183060 w 1550240"/>
              <a:gd name="connsiteY523" fmla="*/ 528249 h 1626096"/>
              <a:gd name="connsiteX524" fmla="*/ 193685 w 1550240"/>
              <a:gd name="connsiteY524" fmla="*/ 569485 h 1626096"/>
              <a:gd name="connsiteX525" fmla="*/ 199863 w 1550240"/>
              <a:gd name="connsiteY525" fmla="*/ 574085 h 1626096"/>
              <a:gd name="connsiteX526" fmla="*/ 212376 w 1550240"/>
              <a:gd name="connsiteY526" fmla="*/ 574992 h 1626096"/>
              <a:gd name="connsiteX527" fmla="*/ 214833 w 1550240"/>
              <a:gd name="connsiteY527" fmla="*/ 571604 h 1626096"/>
              <a:gd name="connsiteX528" fmla="*/ 217082 w 1550240"/>
              <a:gd name="connsiteY528" fmla="*/ 561212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3 w 1550240"/>
              <a:gd name="connsiteY531" fmla="*/ 538410 h 1626096"/>
              <a:gd name="connsiteX532" fmla="*/ 188438 w 1550240"/>
              <a:gd name="connsiteY532" fmla="*/ 527964 h 1626096"/>
              <a:gd name="connsiteX533" fmla="*/ 185231 w 1550240"/>
              <a:gd name="connsiteY533" fmla="*/ 524785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3 h 1626096"/>
              <a:gd name="connsiteX540" fmla="*/ 132827 w 1550240"/>
              <a:gd name="connsiteY540" fmla="*/ 521321 h 1626096"/>
              <a:gd name="connsiteX541" fmla="*/ 134947 w 1550240"/>
              <a:gd name="connsiteY541" fmla="*/ 524758 h 1626096"/>
              <a:gd name="connsiteX542" fmla="*/ 137584 w 1550240"/>
              <a:gd name="connsiteY542" fmla="*/ 519640 h 1626096"/>
              <a:gd name="connsiteX543" fmla="*/ 134947 w 1550240"/>
              <a:gd name="connsiteY543" fmla="*/ 515633 h 1626096"/>
              <a:gd name="connsiteX544" fmla="*/ 199710 w 1550240"/>
              <a:gd name="connsiteY544" fmla="*/ 507333 h 1626096"/>
              <a:gd name="connsiteX545" fmla="*/ 196632 w 1550240"/>
              <a:gd name="connsiteY545" fmla="*/ 508756 h 1626096"/>
              <a:gd name="connsiteX546" fmla="*/ 198131 w 1550240"/>
              <a:gd name="connsiteY546" fmla="*/ 510177 h 1626096"/>
              <a:gd name="connsiteX547" fmla="*/ 201208 w 1550240"/>
              <a:gd name="connsiteY547" fmla="*/ 508756 h 1626096"/>
              <a:gd name="connsiteX548" fmla="*/ 199710 w 1550240"/>
              <a:gd name="connsiteY548" fmla="*/ 507333 h 1626096"/>
              <a:gd name="connsiteX549" fmla="*/ 178277 w 1550240"/>
              <a:gd name="connsiteY549" fmla="*/ 506611 h 1626096"/>
              <a:gd name="connsiteX550" fmla="*/ 173908 w 1550240"/>
              <a:gd name="connsiteY550" fmla="*/ 514391 h 1626096"/>
              <a:gd name="connsiteX551" fmla="*/ 176002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1 h 1626096"/>
              <a:gd name="connsiteX554" fmla="*/ 211964 w 1550240"/>
              <a:gd name="connsiteY554" fmla="*/ 502577 h 1626096"/>
              <a:gd name="connsiteX555" fmla="*/ 206223 w 1550240"/>
              <a:gd name="connsiteY555" fmla="*/ 508756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4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9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8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8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5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1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40 w 1550240"/>
              <a:gd name="connsiteY592" fmla="*/ 356378 h 1626096"/>
              <a:gd name="connsiteX593" fmla="*/ 1398919 w 1550240"/>
              <a:gd name="connsiteY593" fmla="*/ 362661 h 1626096"/>
              <a:gd name="connsiteX594" fmla="*/ 1402409 w 1550240"/>
              <a:gd name="connsiteY594" fmla="*/ 364625 h 1626096"/>
              <a:gd name="connsiteX595" fmla="*/ 1408615 w 1550240"/>
              <a:gd name="connsiteY595" fmla="*/ 361859 h 1626096"/>
              <a:gd name="connsiteX596" fmla="*/ 1406340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3 w 1550240"/>
              <a:gd name="connsiteY599" fmla="*/ 351052 h 1626096"/>
              <a:gd name="connsiteX600" fmla="*/ 1409321 w 1550240"/>
              <a:gd name="connsiteY600" fmla="*/ 351037 h 1626096"/>
              <a:gd name="connsiteX601" fmla="*/ 240092 w 1550240"/>
              <a:gd name="connsiteY601" fmla="*/ 337376 h 1626096"/>
              <a:gd name="connsiteX602" fmla="*/ 234043 w 1550240"/>
              <a:gd name="connsiteY602" fmla="*/ 345055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3 w 1550240"/>
              <a:gd name="connsiteY606" fmla="*/ 332174 h 1626096"/>
              <a:gd name="connsiteX607" fmla="*/ 1398660 w 1550240"/>
              <a:gd name="connsiteY607" fmla="*/ 332567 h 1626096"/>
              <a:gd name="connsiteX608" fmla="*/ 1398735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3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1 h 1626096"/>
              <a:gd name="connsiteX616" fmla="*/ 279054 w 1550240"/>
              <a:gd name="connsiteY616" fmla="*/ 294099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1 h 1626096"/>
              <a:gd name="connsiteX620" fmla="*/ 1400238 w 1550240"/>
              <a:gd name="connsiteY620" fmla="*/ 287894 h 1626096"/>
              <a:gd name="connsiteX621" fmla="*/ 1407867 w 1550240"/>
              <a:gd name="connsiteY621" fmla="*/ 296193 h 1626096"/>
              <a:gd name="connsiteX622" fmla="*/ 1407865 w 1550240"/>
              <a:gd name="connsiteY622" fmla="*/ 296193 h 1626096"/>
              <a:gd name="connsiteX623" fmla="*/ 1407857 w 1550240"/>
              <a:gd name="connsiteY623" fmla="*/ 296225 h 1626096"/>
              <a:gd name="connsiteX624" fmla="*/ 1385037 w 1550240"/>
              <a:gd name="connsiteY624" fmla="*/ 300794 h 1626096"/>
              <a:gd name="connsiteX625" fmla="*/ 1400238 w 1550240"/>
              <a:gd name="connsiteY625" fmla="*/ 287894 h 1626096"/>
              <a:gd name="connsiteX626" fmla="*/ 1394291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1 w 1550240"/>
              <a:gd name="connsiteY630" fmla="*/ 277603 h 1626096"/>
              <a:gd name="connsiteX631" fmla="*/ 1282039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9 w 1550240"/>
              <a:gd name="connsiteY636" fmla="*/ 273441 h 1626096"/>
              <a:gd name="connsiteX637" fmla="*/ 1409673 w 1550240"/>
              <a:gd name="connsiteY637" fmla="*/ 272665 h 1626096"/>
              <a:gd name="connsiteX638" fmla="*/ 1412286 w 1550240"/>
              <a:gd name="connsiteY638" fmla="*/ 278974 h 1626096"/>
              <a:gd name="connsiteX639" fmla="*/ 1410242 w 1550240"/>
              <a:gd name="connsiteY639" fmla="*/ 282411 h 1626096"/>
              <a:gd name="connsiteX640" fmla="*/ 1404115 w 1550240"/>
              <a:gd name="connsiteY640" fmla="*/ 274812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4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5 w 1550240"/>
              <a:gd name="connsiteY647" fmla="*/ 254102 h 1626096"/>
              <a:gd name="connsiteX648" fmla="*/ 1393955 w 1550240"/>
              <a:gd name="connsiteY648" fmla="*/ 259739 h 1626096"/>
              <a:gd name="connsiteX649" fmla="*/ 1384157 w 1550240"/>
              <a:gd name="connsiteY649" fmla="*/ 276208 h 1626096"/>
              <a:gd name="connsiteX650" fmla="*/ 1378133 w 1550240"/>
              <a:gd name="connsiteY650" fmla="*/ 277940 h 1626096"/>
              <a:gd name="connsiteX651" fmla="*/ 1378470 w 1550240"/>
              <a:gd name="connsiteY651" fmla="*/ 273131 h 1626096"/>
              <a:gd name="connsiteX652" fmla="*/ 1385140 w 1550240"/>
              <a:gd name="connsiteY652" fmla="*/ 257645 h 1626096"/>
              <a:gd name="connsiteX653" fmla="*/ 1391215 w 1550240"/>
              <a:gd name="connsiteY653" fmla="*/ 254102 h 1626096"/>
              <a:gd name="connsiteX654" fmla="*/ 1323196 w 1550240"/>
              <a:gd name="connsiteY654" fmla="*/ 250665 h 1626096"/>
              <a:gd name="connsiteX655" fmla="*/ 1317225 w 1550240"/>
              <a:gd name="connsiteY655" fmla="*/ 252061 h 1626096"/>
              <a:gd name="connsiteX656" fmla="*/ 1318957 w 1550240"/>
              <a:gd name="connsiteY656" fmla="*/ 254930 h 1626096"/>
              <a:gd name="connsiteX657" fmla="*/ 1325445 w 1550240"/>
              <a:gd name="connsiteY657" fmla="*/ 254155 h 1626096"/>
              <a:gd name="connsiteX658" fmla="*/ 1323196 w 1550240"/>
              <a:gd name="connsiteY658" fmla="*/ 250665 h 1626096"/>
              <a:gd name="connsiteX659" fmla="*/ 1328806 w 1550240"/>
              <a:gd name="connsiteY659" fmla="*/ 218581 h 1626096"/>
              <a:gd name="connsiteX660" fmla="*/ 1332685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6 w 1550240"/>
              <a:gd name="connsiteY663" fmla="*/ 218581 h 1626096"/>
              <a:gd name="connsiteX664" fmla="*/ 1221516 w 1550240"/>
              <a:gd name="connsiteY664" fmla="*/ 204905 h 1626096"/>
              <a:gd name="connsiteX665" fmla="*/ 1217613 w 1550240"/>
              <a:gd name="connsiteY665" fmla="*/ 205628 h 1626096"/>
              <a:gd name="connsiteX666" fmla="*/ 1216087 w 1550240"/>
              <a:gd name="connsiteY666" fmla="*/ 216047 h 1626096"/>
              <a:gd name="connsiteX667" fmla="*/ 1218388 w 1550240"/>
              <a:gd name="connsiteY667" fmla="*/ 217625 h 1626096"/>
              <a:gd name="connsiteX668" fmla="*/ 1224876 w 1550240"/>
              <a:gd name="connsiteY668" fmla="*/ 206973 h 1626096"/>
              <a:gd name="connsiteX669" fmla="*/ 1221516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9 h 1626096"/>
              <a:gd name="connsiteX673" fmla="*/ 1322240 w 1550240"/>
              <a:gd name="connsiteY673" fmla="*/ 209300 h 1626096"/>
              <a:gd name="connsiteX674" fmla="*/ 1311950 w 1550240"/>
              <a:gd name="connsiteY674" fmla="*/ 200303 h 1626096"/>
              <a:gd name="connsiteX675" fmla="*/ 1311976 w 1550240"/>
              <a:gd name="connsiteY675" fmla="*/ 198234 h 1626096"/>
              <a:gd name="connsiteX676" fmla="*/ 1314715 w 1550240"/>
              <a:gd name="connsiteY676" fmla="*/ 196373 h 1626096"/>
              <a:gd name="connsiteX677" fmla="*/ 555412 w 1550240"/>
              <a:gd name="connsiteY677" fmla="*/ 172796 h 1626096"/>
              <a:gd name="connsiteX678" fmla="*/ 553991 w 1550240"/>
              <a:gd name="connsiteY678" fmla="*/ 175872 h 1626096"/>
              <a:gd name="connsiteX679" fmla="*/ 555412 w 1550240"/>
              <a:gd name="connsiteY679" fmla="*/ 177373 h 1626096"/>
              <a:gd name="connsiteX680" fmla="*/ 557042 w 1550240"/>
              <a:gd name="connsiteY680" fmla="*/ 174424 h 1626096"/>
              <a:gd name="connsiteX681" fmla="*/ 555412 w 1550240"/>
              <a:gd name="connsiteY681" fmla="*/ 172796 h 1626096"/>
              <a:gd name="connsiteX682" fmla="*/ 1282891 w 1550240"/>
              <a:gd name="connsiteY682" fmla="*/ 168968 h 1626096"/>
              <a:gd name="connsiteX683" fmla="*/ 1285399 w 1550240"/>
              <a:gd name="connsiteY683" fmla="*/ 174967 h 1626096"/>
              <a:gd name="connsiteX684" fmla="*/ 1281444 w 1550240"/>
              <a:gd name="connsiteY684" fmla="*/ 176647 h 1626096"/>
              <a:gd name="connsiteX685" fmla="*/ 1280048 w 1550240"/>
              <a:gd name="connsiteY685" fmla="*/ 172925 h 1626096"/>
              <a:gd name="connsiteX686" fmla="*/ 1282891 w 1550240"/>
              <a:gd name="connsiteY686" fmla="*/ 168968 h 1626096"/>
              <a:gd name="connsiteX687" fmla="*/ 1294965 w 1550240"/>
              <a:gd name="connsiteY687" fmla="*/ 160075 h 1626096"/>
              <a:gd name="connsiteX688" fmla="*/ 1307192 w 1550240"/>
              <a:gd name="connsiteY688" fmla="*/ 175716 h 1626096"/>
              <a:gd name="connsiteX689" fmla="*/ 1301919 w 1550240"/>
              <a:gd name="connsiteY689" fmla="*/ 177243 h 1626096"/>
              <a:gd name="connsiteX690" fmla="*/ 1293671 w 1550240"/>
              <a:gd name="connsiteY690" fmla="*/ 161626 h 1626096"/>
              <a:gd name="connsiteX691" fmla="*/ 1294965 w 1550240"/>
              <a:gd name="connsiteY691" fmla="*/ 160075 h 1626096"/>
              <a:gd name="connsiteX692" fmla="*/ 1237829 w 1550240"/>
              <a:gd name="connsiteY692" fmla="*/ 150122 h 1626096"/>
              <a:gd name="connsiteX693" fmla="*/ 1238605 w 1550240"/>
              <a:gd name="connsiteY693" fmla="*/ 156637 h 1626096"/>
              <a:gd name="connsiteX694" fmla="*/ 1235735 w 1550240"/>
              <a:gd name="connsiteY694" fmla="*/ 158369 h 1626096"/>
              <a:gd name="connsiteX695" fmla="*/ 1234339 w 1550240"/>
              <a:gd name="connsiteY695" fmla="*/ 152398 h 1626096"/>
              <a:gd name="connsiteX696" fmla="*/ 1237829 w 1550240"/>
              <a:gd name="connsiteY696" fmla="*/ 150122 h 1626096"/>
              <a:gd name="connsiteX697" fmla="*/ 975162 w 1550240"/>
              <a:gd name="connsiteY697" fmla="*/ 141669 h 1626096"/>
              <a:gd name="connsiteX698" fmla="*/ 973664 w 1550240"/>
              <a:gd name="connsiteY698" fmla="*/ 143090 h 1626096"/>
              <a:gd name="connsiteX699" fmla="*/ 976609 w 1550240"/>
              <a:gd name="connsiteY699" fmla="*/ 144719 h 1626096"/>
              <a:gd name="connsiteX700" fmla="*/ 978238 w 1550240"/>
              <a:gd name="connsiteY700" fmla="*/ 143090 h 1626096"/>
              <a:gd name="connsiteX701" fmla="*/ 975162 w 1550240"/>
              <a:gd name="connsiteY701" fmla="*/ 141669 h 1626096"/>
              <a:gd name="connsiteX702" fmla="*/ 1004041 w 1550240"/>
              <a:gd name="connsiteY702" fmla="*/ 141487 h 1626096"/>
              <a:gd name="connsiteX703" fmla="*/ 996518 w 1550240"/>
              <a:gd name="connsiteY703" fmla="*/ 152268 h 1626096"/>
              <a:gd name="connsiteX704" fmla="*/ 1001248 w 1550240"/>
              <a:gd name="connsiteY704" fmla="*/ 155371 h 1626096"/>
              <a:gd name="connsiteX705" fmla="*/ 1010220 w 1550240"/>
              <a:gd name="connsiteY705" fmla="*/ 147668 h 1626096"/>
              <a:gd name="connsiteX706" fmla="*/ 1004041 w 1550240"/>
              <a:gd name="connsiteY706" fmla="*/ 141487 h 1626096"/>
              <a:gd name="connsiteX707" fmla="*/ 546286 w 1550240"/>
              <a:gd name="connsiteY707" fmla="*/ 136239 h 1626096"/>
              <a:gd name="connsiteX708" fmla="*/ 544865 w 1550240"/>
              <a:gd name="connsiteY708" fmla="*/ 139316 h 1626096"/>
              <a:gd name="connsiteX709" fmla="*/ 546286 w 1550240"/>
              <a:gd name="connsiteY709" fmla="*/ 140816 h 1626096"/>
              <a:gd name="connsiteX710" fmla="*/ 547915 w 1550240"/>
              <a:gd name="connsiteY710" fmla="*/ 137869 h 1626096"/>
              <a:gd name="connsiteX711" fmla="*/ 546286 w 1550240"/>
              <a:gd name="connsiteY711" fmla="*/ 136239 h 1626096"/>
              <a:gd name="connsiteX712" fmla="*/ 748069 w 1550240"/>
              <a:gd name="connsiteY712" fmla="*/ 127759 h 1626096"/>
              <a:gd name="connsiteX713" fmla="*/ 745123 w 1550240"/>
              <a:gd name="connsiteY713" fmla="*/ 129388 h 1626096"/>
              <a:gd name="connsiteX714" fmla="*/ 746622 w 1550240"/>
              <a:gd name="connsiteY714" fmla="*/ 130811 h 1626096"/>
              <a:gd name="connsiteX715" fmla="*/ 749699 w 1550240"/>
              <a:gd name="connsiteY715" fmla="*/ 129388 h 1626096"/>
              <a:gd name="connsiteX716" fmla="*/ 748069 w 1550240"/>
              <a:gd name="connsiteY716" fmla="*/ 127759 h 1626096"/>
              <a:gd name="connsiteX717" fmla="*/ 560661 w 1550240"/>
              <a:gd name="connsiteY717" fmla="*/ 123183 h 1626096"/>
              <a:gd name="connsiteX718" fmla="*/ 557714 w 1550240"/>
              <a:gd name="connsiteY718" fmla="*/ 124812 h 1626096"/>
              <a:gd name="connsiteX719" fmla="*/ 559214 w 1550240"/>
              <a:gd name="connsiteY719" fmla="*/ 126236 h 1626096"/>
              <a:gd name="connsiteX720" fmla="*/ 562290 w 1550240"/>
              <a:gd name="connsiteY720" fmla="*/ 124812 h 1626096"/>
              <a:gd name="connsiteX721" fmla="*/ 560661 w 1550240"/>
              <a:gd name="connsiteY721" fmla="*/ 123183 h 1626096"/>
              <a:gd name="connsiteX722" fmla="*/ 943208 w 1550240"/>
              <a:gd name="connsiteY722" fmla="*/ 114109 h 1626096"/>
              <a:gd name="connsiteX723" fmla="*/ 941787 w 1550240"/>
              <a:gd name="connsiteY723" fmla="*/ 117754 h 1626096"/>
              <a:gd name="connsiteX724" fmla="*/ 947189 w 1550240"/>
              <a:gd name="connsiteY724" fmla="*/ 122357 h 1626096"/>
              <a:gd name="connsiteX725" fmla="*/ 951093 w 1550240"/>
              <a:gd name="connsiteY725" fmla="*/ 120133 h 1626096"/>
              <a:gd name="connsiteX726" fmla="*/ 943208 w 1550240"/>
              <a:gd name="connsiteY726" fmla="*/ 114109 h 1626096"/>
              <a:gd name="connsiteX727" fmla="*/ 572580 w 1550240"/>
              <a:gd name="connsiteY727" fmla="*/ 113644 h 1626096"/>
              <a:gd name="connsiteX728" fmla="*/ 567124 w 1550240"/>
              <a:gd name="connsiteY728" fmla="*/ 118014 h 1626096"/>
              <a:gd name="connsiteX729" fmla="*/ 574881 w 1550240"/>
              <a:gd name="connsiteY729" fmla="*/ 122357 h 1626096"/>
              <a:gd name="connsiteX730" fmla="*/ 586694 w 1550240"/>
              <a:gd name="connsiteY730" fmla="*/ 117367 h 1626096"/>
              <a:gd name="connsiteX731" fmla="*/ 572580 w 1550240"/>
              <a:gd name="connsiteY731" fmla="*/ 113644 h 1626096"/>
              <a:gd name="connsiteX732" fmla="*/ 1185037 w 1550240"/>
              <a:gd name="connsiteY732" fmla="*/ 99786 h 1626096"/>
              <a:gd name="connsiteX733" fmla="*/ 1180928 w 1550240"/>
              <a:gd name="connsiteY733" fmla="*/ 100459 h 1626096"/>
              <a:gd name="connsiteX734" fmla="*/ 1179401 w 1550240"/>
              <a:gd name="connsiteY734" fmla="*/ 101984 h 1626096"/>
              <a:gd name="connsiteX735" fmla="*/ 1179453 w 1550240"/>
              <a:gd name="connsiteY735" fmla="*/ 110826 h 1626096"/>
              <a:gd name="connsiteX736" fmla="*/ 1182141 w 1550240"/>
              <a:gd name="connsiteY736" fmla="*/ 112661 h 1626096"/>
              <a:gd name="connsiteX737" fmla="*/ 1190286 w 1550240"/>
              <a:gd name="connsiteY737" fmla="*/ 101778 h 1626096"/>
              <a:gd name="connsiteX738" fmla="*/ 1185037 w 1550240"/>
              <a:gd name="connsiteY738" fmla="*/ 99786 h 1626096"/>
              <a:gd name="connsiteX739" fmla="*/ 1015519 w 1550240"/>
              <a:gd name="connsiteY739" fmla="*/ 97278 h 1626096"/>
              <a:gd name="connsiteX740" fmla="*/ 1019138 w 1550240"/>
              <a:gd name="connsiteY740" fmla="*/ 104053 h 1626096"/>
              <a:gd name="connsiteX741" fmla="*/ 1013735 w 1550240"/>
              <a:gd name="connsiteY741" fmla="*/ 108809 h 1626096"/>
              <a:gd name="connsiteX742" fmla="*/ 1010478 w 1550240"/>
              <a:gd name="connsiteY742" fmla="*/ 104362 h 1626096"/>
              <a:gd name="connsiteX743" fmla="*/ 1015519 w 1550240"/>
              <a:gd name="connsiteY743" fmla="*/ 97278 h 1626096"/>
              <a:gd name="connsiteX744" fmla="*/ 969087 w 1550240"/>
              <a:gd name="connsiteY744" fmla="*/ 95314 h 1626096"/>
              <a:gd name="connsiteX745" fmla="*/ 982867 w 1550240"/>
              <a:gd name="connsiteY745" fmla="*/ 99761 h 1626096"/>
              <a:gd name="connsiteX746" fmla="*/ 986434 w 1550240"/>
              <a:gd name="connsiteY746" fmla="*/ 102889 h 1626096"/>
              <a:gd name="connsiteX747" fmla="*/ 982504 w 1550240"/>
              <a:gd name="connsiteY747" fmla="*/ 104181 h 1626096"/>
              <a:gd name="connsiteX748" fmla="*/ 975809 w 1550240"/>
              <a:gd name="connsiteY748" fmla="*/ 104259 h 1626096"/>
              <a:gd name="connsiteX749" fmla="*/ 969190 w 1550240"/>
              <a:gd name="connsiteY749" fmla="*/ 104053 h 1626096"/>
              <a:gd name="connsiteX750" fmla="*/ 964511 w 1550240"/>
              <a:gd name="connsiteY750" fmla="*/ 98546 h 1626096"/>
              <a:gd name="connsiteX751" fmla="*/ 969087 w 1550240"/>
              <a:gd name="connsiteY751" fmla="*/ 95314 h 1626096"/>
              <a:gd name="connsiteX752" fmla="*/ 990984 w 1550240"/>
              <a:gd name="connsiteY752" fmla="*/ 76803 h 1626096"/>
              <a:gd name="connsiteX753" fmla="*/ 933435 w 1550240"/>
              <a:gd name="connsiteY753" fmla="*/ 81147 h 1626096"/>
              <a:gd name="connsiteX754" fmla="*/ 915260 w 1550240"/>
              <a:gd name="connsiteY754" fmla="*/ 87118 h 1626096"/>
              <a:gd name="connsiteX755" fmla="*/ 898740 w 1550240"/>
              <a:gd name="connsiteY755" fmla="*/ 90971 h 1626096"/>
              <a:gd name="connsiteX756" fmla="*/ 886331 w 1550240"/>
              <a:gd name="connsiteY756" fmla="*/ 104285 h 1626096"/>
              <a:gd name="connsiteX757" fmla="*/ 862158 w 1550240"/>
              <a:gd name="connsiteY757" fmla="*/ 122125 h 1626096"/>
              <a:gd name="connsiteX758" fmla="*/ 859935 w 1550240"/>
              <a:gd name="connsiteY758" fmla="*/ 129932 h 1626096"/>
              <a:gd name="connsiteX759" fmla="*/ 868286 w 1550240"/>
              <a:gd name="connsiteY759" fmla="*/ 131483 h 1626096"/>
              <a:gd name="connsiteX760" fmla="*/ 875525 w 1550240"/>
              <a:gd name="connsiteY760" fmla="*/ 127061 h 1626096"/>
              <a:gd name="connsiteX761" fmla="*/ 929637 w 1550240"/>
              <a:gd name="connsiteY761" fmla="*/ 108603 h 1626096"/>
              <a:gd name="connsiteX762" fmla="*/ 945251 w 1550240"/>
              <a:gd name="connsiteY762" fmla="*/ 106172 h 1626096"/>
              <a:gd name="connsiteX763" fmla="*/ 961305 w 1550240"/>
              <a:gd name="connsiteY763" fmla="*/ 116927 h 1626096"/>
              <a:gd name="connsiteX764" fmla="*/ 970716 w 1550240"/>
              <a:gd name="connsiteY764" fmla="*/ 121608 h 1626096"/>
              <a:gd name="connsiteX765" fmla="*/ 977929 w 1550240"/>
              <a:gd name="connsiteY765" fmla="*/ 119978 h 1626096"/>
              <a:gd name="connsiteX766" fmla="*/ 987986 w 1550240"/>
              <a:gd name="connsiteY766" fmla="*/ 115971 h 1626096"/>
              <a:gd name="connsiteX767" fmla="*/ 1003420 w 1550240"/>
              <a:gd name="connsiteY767" fmla="*/ 122125 h 1626096"/>
              <a:gd name="connsiteX768" fmla="*/ 1042199 w 1550240"/>
              <a:gd name="connsiteY768" fmla="*/ 133758 h 1626096"/>
              <a:gd name="connsiteX769" fmla="*/ 1071594 w 1550240"/>
              <a:gd name="connsiteY769" fmla="*/ 145185 h 1626096"/>
              <a:gd name="connsiteX770" fmla="*/ 1091398 w 1550240"/>
              <a:gd name="connsiteY770" fmla="*/ 156637 h 1626096"/>
              <a:gd name="connsiteX771" fmla="*/ 1110192 w 1550240"/>
              <a:gd name="connsiteY771" fmla="*/ 172071 h 1626096"/>
              <a:gd name="connsiteX772" fmla="*/ 1137856 w 1550240"/>
              <a:gd name="connsiteY772" fmla="*/ 188412 h 1626096"/>
              <a:gd name="connsiteX773" fmla="*/ 1155178 w 1550240"/>
              <a:gd name="connsiteY773" fmla="*/ 189859 h 1626096"/>
              <a:gd name="connsiteX774" fmla="*/ 1170999 w 1550240"/>
              <a:gd name="connsiteY774" fmla="*/ 189342 h 1626096"/>
              <a:gd name="connsiteX775" fmla="*/ 1179324 w 1550240"/>
              <a:gd name="connsiteY775" fmla="*/ 191089 h 1626096"/>
              <a:gd name="connsiteX776" fmla="*/ 1179324 w 1550240"/>
              <a:gd name="connsiteY776" fmla="*/ 191099 h 1626096"/>
              <a:gd name="connsiteX777" fmla="*/ 1179373 w 1550240"/>
              <a:gd name="connsiteY777" fmla="*/ 191099 h 1626096"/>
              <a:gd name="connsiteX778" fmla="*/ 1179324 w 1550240"/>
              <a:gd name="connsiteY778" fmla="*/ 191089 h 1626096"/>
              <a:gd name="connsiteX779" fmla="*/ 1179444 w 1550240"/>
              <a:gd name="connsiteY779" fmla="*/ 184688 h 1626096"/>
              <a:gd name="connsiteX780" fmla="*/ 1185011 w 1550240"/>
              <a:gd name="connsiteY780" fmla="*/ 182076 h 1626096"/>
              <a:gd name="connsiteX781" fmla="*/ 1188476 w 1550240"/>
              <a:gd name="connsiteY781" fmla="*/ 191099 h 1626096"/>
              <a:gd name="connsiteX782" fmla="*/ 1179376 w 1550240"/>
              <a:gd name="connsiteY782" fmla="*/ 191099 h 1626096"/>
              <a:gd name="connsiteX783" fmla="*/ 1188528 w 1550240"/>
              <a:gd name="connsiteY783" fmla="*/ 210050 h 1626096"/>
              <a:gd name="connsiteX784" fmla="*/ 1191422 w 1550240"/>
              <a:gd name="connsiteY784" fmla="*/ 218477 h 1626096"/>
              <a:gd name="connsiteX785" fmla="*/ 1195507 w 1550240"/>
              <a:gd name="connsiteY785" fmla="*/ 218270 h 1626096"/>
              <a:gd name="connsiteX786" fmla="*/ 1193156 w 1550240"/>
              <a:gd name="connsiteY786" fmla="*/ 205682 h 1626096"/>
              <a:gd name="connsiteX787" fmla="*/ 1193000 w 1550240"/>
              <a:gd name="connsiteY787" fmla="*/ 199088 h 1626096"/>
              <a:gd name="connsiteX788" fmla="*/ 1190724 w 1550240"/>
              <a:gd name="connsiteY788" fmla="*/ 195702 h 1626096"/>
              <a:gd name="connsiteX789" fmla="*/ 1188605 w 1550240"/>
              <a:gd name="connsiteY789" fmla="*/ 200122 h 1626096"/>
              <a:gd name="connsiteX790" fmla="*/ 1188476 w 1550240"/>
              <a:gd name="connsiteY790" fmla="*/ 195675 h 1626096"/>
              <a:gd name="connsiteX791" fmla="*/ 1188476 w 1550240"/>
              <a:gd name="connsiteY791" fmla="*/ 191099 h 1626096"/>
              <a:gd name="connsiteX792" fmla="*/ 1195094 w 1550240"/>
              <a:gd name="connsiteY792" fmla="*/ 191255 h 1626096"/>
              <a:gd name="connsiteX793" fmla="*/ 1204763 w 1550240"/>
              <a:gd name="connsiteY793" fmla="*/ 190478 h 1626096"/>
              <a:gd name="connsiteX794" fmla="*/ 1198739 w 1550240"/>
              <a:gd name="connsiteY794" fmla="*/ 186576 h 1626096"/>
              <a:gd name="connsiteX795" fmla="*/ 1193180 w 1550240"/>
              <a:gd name="connsiteY795" fmla="*/ 184118 h 1626096"/>
              <a:gd name="connsiteX796" fmla="*/ 1196930 w 1550240"/>
              <a:gd name="connsiteY796" fmla="*/ 179337 h 1626096"/>
              <a:gd name="connsiteX797" fmla="*/ 1192431 w 1550240"/>
              <a:gd name="connsiteY797" fmla="*/ 174400 h 1626096"/>
              <a:gd name="connsiteX798" fmla="*/ 1189510 w 1550240"/>
              <a:gd name="connsiteY798" fmla="*/ 169538 h 1626096"/>
              <a:gd name="connsiteX799" fmla="*/ 1191165 w 1550240"/>
              <a:gd name="connsiteY799" fmla="*/ 168297 h 1626096"/>
              <a:gd name="connsiteX800" fmla="*/ 1195612 w 1550240"/>
              <a:gd name="connsiteY800" fmla="*/ 167989 h 1626096"/>
              <a:gd name="connsiteX801" fmla="*/ 1194525 w 1550240"/>
              <a:gd name="connsiteY801" fmla="*/ 163799 h 1626096"/>
              <a:gd name="connsiteX802" fmla="*/ 1169033 w 1550240"/>
              <a:gd name="connsiteY802" fmla="*/ 132777 h 1626096"/>
              <a:gd name="connsiteX803" fmla="*/ 1165571 w 1550240"/>
              <a:gd name="connsiteY803" fmla="*/ 125096 h 1626096"/>
              <a:gd name="connsiteX804" fmla="*/ 1152309 w 1550240"/>
              <a:gd name="connsiteY804" fmla="*/ 125096 h 1626096"/>
              <a:gd name="connsiteX805" fmla="*/ 1154504 w 1550240"/>
              <a:gd name="connsiteY805" fmla="*/ 131430 h 1626096"/>
              <a:gd name="connsiteX806" fmla="*/ 1145716 w 1550240"/>
              <a:gd name="connsiteY806" fmla="*/ 131456 h 1626096"/>
              <a:gd name="connsiteX807" fmla="*/ 1133822 w 1550240"/>
              <a:gd name="connsiteY807" fmla="*/ 116306 h 1626096"/>
              <a:gd name="connsiteX808" fmla="*/ 1126352 w 1550240"/>
              <a:gd name="connsiteY808" fmla="*/ 108345 h 1626096"/>
              <a:gd name="connsiteX809" fmla="*/ 1100654 w 1550240"/>
              <a:gd name="connsiteY809" fmla="*/ 104000 h 1626096"/>
              <a:gd name="connsiteX810" fmla="*/ 1074826 w 1550240"/>
              <a:gd name="connsiteY810" fmla="*/ 94952 h 1626096"/>
              <a:gd name="connsiteX811" fmla="*/ 1033642 w 1550240"/>
              <a:gd name="connsiteY811" fmla="*/ 84017 h 1626096"/>
              <a:gd name="connsiteX812" fmla="*/ 990984 w 1550240"/>
              <a:gd name="connsiteY812" fmla="*/ 76803 h 1626096"/>
              <a:gd name="connsiteX813" fmla="*/ 595376 w 1550240"/>
              <a:gd name="connsiteY813" fmla="*/ 67419 h 1626096"/>
              <a:gd name="connsiteX814" fmla="*/ 604094 w 1550240"/>
              <a:gd name="connsiteY814" fmla="*/ 70676 h 1626096"/>
              <a:gd name="connsiteX815" fmla="*/ 608852 w 1550240"/>
              <a:gd name="connsiteY815" fmla="*/ 75512 h 1626096"/>
              <a:gd name="connsiteX816" fmla="*/ 615624 w 1550240"/>
              <a:gd name="connsiteY816" fmla="*/ 89549 h 1626096"/>
              <a:gd name="connsiteX817" fmla="*/ 598381 w 1550240"/>
              <a:gd name="connsiteY817" fmla="*/ 99734 h 1626096"/>
              <a:gd name="connsiteX818" fmla="*/ 576328 w 1550240"/>
              <a:gd name="connsiteY818" fmla="*/ 81560 h 1626096"/>
              <a:gd name="connsiteX819" fmla="*/ 582248 w 1550240"/>
              <a:gd name="connsiteY819" fmla="*/ 80784 h 1626096"/>
              <a:gd name="connsiteX820" fmla="*/ 587082 w 1550240"/>
              <a:gd name="connsiteY820" fmla="*/ 72692 h 1626096"/>
              <a:gd name="connsiteX821" fmla="*/ 595376 w 1550240"/>
              <a:gd name="connsiteY821" fmla="*/ 67419 h 1626096"/>
              <a:gd name="connsiteX822" fmla="*/ 994216 w 1550240"/>
              <a:gd name="connsiteY822" fmla="*/ 26545 h 1626096"/>
              <a:gd name="connsiteX823" fmla="*/ 992794 w 1550240"/>
              <a:gd name="connsiteY823" fmla="*/ 29621 h 1626096"/>
              <a:gd name="connsiteX824" fmla="*/ 994216 w 1550240"/>
              <a:gd name="connsiteY824" fmla="*/ 31121 h 1626096"/>
              <a:gd name="connsiteX825" fmla="*/ 995844 w 1550240"/>
              <a:gd name="connsiteY825" fmla="*/ 28173 h 1626096"/>
              <a:gd name="connsiteX826" fmla="*/ 994216 w 1550240"/>
              <a:gd name="connsiteY826" fmla="*/ 26545 h 1626096"/>
              <a:gd name="connsiteX827" fmla="*/ 940588 w 1550240"/>
              <a:gd name="connsiteY827" fmla="*/ 136 h 1626096"/>
              <a:gd name="connsiteX828" fmla="*/ 944811 w 1550240"/>
              <a:gd name="connsiteY828" fmla="*/ 485 h 1626096"/>
              <a:gd name="connsiteX829" fmla="*/ 954791 w 1550240"/>
              <a:gd name="connsiteY829" fmla="*/ 9767 h 1626096"/>
              <a:gd name="connsiteX830" fmla="*/ 964872 w 1550240"/>
              <a:gd name="connsiteY830" fmla="*/ 12636 h 1626096"/>
              <a:gd name="connsiteX831" fmla="*/ 1000084 w 1550240"/>
              <a:gd name="connsiteY831" fmla="*/ 14394 h 1626096"/>
              <a:gd name="connsiteX832" fmla="*/ 1029815 w 1550240"/>
              <a:gd name="connsiteY832" fmla="*/ 25485 h 1626096"/>
              <a:gd name="connsiteX833" fmla="*/ 1032892 w 1550240"/>
              <a:gd name="connsiteY833" fmla="*/ 24245 h 1626096"/>
              <a:gd name="connsiteX834" fmla="*/ 1055953 w 1550240"/>
              <a:gd name="connsiteY834" fmla="*/ 26803 h 1626096"/>
              <a:gd name="connsiteX835" fmla="*/ 1060117 w 1550240"/>
              <a:gd name="connsiteY835" fmla="*/ 32544 h 1626096"/>
              <a:gd name="connsiteX836" fmla="*/ 1054480 w 1550240"/>
              <a:gd name="connsiteY836" fmla="*/ 32258 h 1626096"/>
              <a:gd name="connsiteX837" fmla="*/ 1042174 w 1550240"/>
              <a:gd name="connsiteY837" fmla="*/ 33602 h 1626096"/>
              <a:gd name="connsiteX838" fmla="*/ 1037831 w 1550240"/>
              <a:gd name="connsiteY838" fmla="*/ 38257 h 1626096"/>
              <a:gd name="connsiteX839" fmla="*/ 1041579 w 1550240"/>
              <a:gd name="connsiteY839" fmla="*/ 40247 h 1626096"/>
              <a:gd name="connsiteX840" fmla="*/ 1079428 w 1550240"/>
              <a:gd name="connsiteY840" fmla="*/ 53742 h 1626096"/>
              <a:gd name="connsiteX841" fmla="*/ 1087598 w 1550240"/>
              <a:gd name="connsiteY841" fmla="*/ 51933 h 1626096"/>
              <a:gd name="connsiteX842" fmla="*/ 1095404 w 1550240"/>
              <a:gd name="connsiteY842" fmla="*/ 50096 h 1626096"/>
              <a:gd name="connsiteX843" fmla="*/ 1092975 w 1550240"/>
              <a:gd name="connsiteY843" fmla="*/ 56354 h 1626096"/>
              <a:gd name="connsiteX844" fmla="*/ 1101429 w 1550240"/>
              <a:gd name="connsiteY844" fmla="*/ 62766 h 1626096"/>
              <a:gd name="connsiteX845" fmla="*/ 1131676 w 1550240"/>
              <a:gd name="connsiteY845" fmla="*/ 71710 h 1626096"/>
              <a:gd name="connsiteX846" fmla="*/ 1136511 w 1550240"/>
              <a:gd name="connsiteY846" fmla="*/ 66902 h 1626096"/>
              <a:gd name="connsiteX847" fmla="*/ 1144760 w 1550240"/>
              <a:gd name="connsiteY847" fmla="*/ 67185 h 1626096"/>
              <a:gd name="connsiteX848" fmla="*/ 1158977 w 1550240"/>
              <a:gd name="connsiteY848" fmla="*/ 76803 h 1626096"/>
              <a:gd name="connsiteX849" fmla="*/ 1164380 w 1550240"/>
              <a:gd name="connsiteY849" fmla="*/ 80242 h 1626096"/>
              <a:gd name="connsiteX850" fmla="*/ 1155618 w 1550240"/>
              <a:gd name="connsiteY850" fmla="*/ 85568 h 1626096"/>
              <a:gd name="connsiteX851" fmla="*/ 1138968 w 1550240"/>
              <a:gd name="connsiteY851" fmla="*/ 81482 h 1626096"/>
              <a:gd name="connsiteX852" fmla="*/ 1133900 w 1550240"/>
              <a:gd name="connsiteY852" fmla="*/ 84017 h 1626096"/>
              <a:gd name="connsiteX853" fmla="*/ 1139768 w 1550240"/>
              <a:gd name="connsiteY853" fmla="*/ 86034 h 1626096"/>
              <a:gd name="connsiteX854" fmla="*/ 1161848 w 1550240"/>
              <a:gd name="connsiteY854" fmla="*/ 91850 h 1626096"/>
              <a:gd name="connsiteX855" fmla="*/ 1171283 w 1550240"/>
              <a:gd name="connsiteY855" fmla="*/ 93969 h 1626096"/>
              <a:gd name="connsiteX856" fmla="*/ 1174542 w 1550240"/>
              <a:gd name="connsiteY856" fmla="*/ 90712 h 1626096"/>
              <a:gd name="connsiteX857" fmla="*/ 1179478 w 1550240"/>
              <a:gd name="connsiteY857" fmla="*/ 88101 h 1626096"/>
              <a:gd name="connsiteX858" fmla="*/ 1197679 w 1550240"/>
              <a:gd name="connsiteY858" fmla="*/ 103174 h 1626096"/>
              <a:gd name="connsiteX859" fmla="*/ 1209830 w 1550240"/>
              <a:gd name="connsiteY859" fmla="*/ 117237 h 1626096"/>
              <a:gd name="connsiteX860" fmla="*/ 1223533 w 1550240"/>
              <a:gd name="connsiteY860" fmla="*/ 132904 h 1626096"/>
              <a:gd name="connsiteX861" fmla="*/ 1218491 w 1550240"/>
              <a:gd name="connsiteY861" fmla="*/ 140841 h 1626096"/>
              <a:gd name="connsiteX862" fmla="*/ 1215052 w 1550240"/>
              <a:gd name="connsiteY862" fmla="*/ 147123 h 1626096"/>
              <a:gd name="connsiteX863" fmla="*/ 1226506 w 1550240"/>
              <a:gd name="connsiteY863" fmla="*/ 162868 h 1626096"/>
              <a:gd name="connsiteX864" fmla="*/ 1242121 w 1550240"/>
              <a:gd name="connsiteY864" fmla="*/ 167212 h 1626096"/>
              <a:gd name="connsiteX865" fmla="*/ 1246929 w 1550240"/>
              <a:gd name="connsiteY865" fmla="*/ 160489 h 1626096"/>
              <a:gd name="connsiteX866" fmla="*/ 1248585 w 1550240"/>
              <a:gd name="connsiteY866" fmla="*/ 175123 h 1626096"/>
              <a:gd name="connsiteX867" fmla="*/ 1254298 w 1550240"/>
              <a:gd name="connsiteY867" fmla="*/ 178715 h 1626096"/>
              <a:gd name="connsiteX868" fmla="*/ 1269474 w 1550240"/>
              <a:gd name="connsiteY868" fmla="*/ 183214 h 1626096"/>
              <a:gd name="connsiteX869" fmla="*/ 1268542 w 1550240"/>
              <a:gd name="connsiteY869" fmla="*/ 186214 h 1626096"/>
              <a:gd name="connsiteX870" fmla="*/ 1262132 w 1550240"/>
              <a:gd name="connsiteY870" fmla="*/ 189213 h 1626096"/>
              <a:gd name="connsiteX871" fmla="*/ 1254323 w 1550240"/>
              <a:gd name="connsiteY871" fmla="*/ 186859 h 1626096"/>
              <a:gd name="connsiteX872" fmla="*/ 1257065 w 1550240"/>
              <a:gd name="connsiteY872" fmla="*/ 195520 h 1626096"/>
              <a:gd name="connsiteX873" fmla="*/ 1263476 w 1550240"/>
              <a:gd name="connsiteY873" fmla="*/ 204206 h 1626096"/>
              <a:gd name="connsiteX874" fmla="*/ 1272395 w 1550240"/>
              <a:gd name="connsiteY874" fmla="*/ 208965 h 1626096"/>
              <a:gd name="connsiteX875" fmla="*/ 1284856 w 1550240"/>
              <a:gd name="connsiteY875" fmla="*/ 209222 h 1626096"/>
              <a:gd name="connsiteX876" fmla="*/ 1288708 w 1550240"/>
              <a:gd name="connsiteY876" fmla="*/ 205241 h 1626096"/>
              <a:gd name="connsiteX877" fmla="*/ 1286305 w 1550240"/>
              <a:gd name="connsiteY877" fmla="*/ 195030 h 1626096"/>
              <a:gd name="connsiteX878" fmla="*/ 1291009 w 1550240"/>
              <a:gd name="connsiteY878" fmla="*/ 187221 h 1626096"/>
              <a:gd name="connsiteX879" fmla="*/ 1297861 w 1550240"/>
              <a:gd name="connsiteY879" fmla="*/ 189651 h 1626096"/>
              <a:gd name="connsiteX880" fmla="*/ 1305176 w 1550240"/>
              <a:gd name="connsiteY880" fmla="*/ 204827 h 1626096"/>
              <a:gd name="connsiteX881" fmla="*/ 1305306 w 1550240"/>
              <a:gd name="connsiteY881" fmla="*/ 229310 h 1626096"/>
              <a:gd name="connsiteX882" fmla="*/ 1302772 w 1550240"/>
              <a:gd name="connsiteY882" fmla="*/ 229827 h 1626096"/>
              <a:gd name="connsiteX883" fmla="*/ 1281365 w 1550240"/>
              <a:gd name="connsiteY883" fmla="*/ 217340 h 1626096"/>
              <a:gd name="connsiteX884" fmla="*/ 1260605 w 1550240"/>
              <a:gd name="connsiteY884" fmla="*/ 210954 h 1626096"/>
              <a:gd name="connsiteX885" fmla="*/ 1252695 w 1550240"/>
              <a:gd name="connsiteY885" fmla="*/ 206767 h 1626096"/>
              <a:gd name="connsiteX886" fmla="*/ 1253936 w 1550240"/>
              <a:gd name="connsiteY886" fmla="*/ 217211 h 1626096"/>
              <a:gd name="connsiteX887" fmla="*/ 1264639 w 1550240"/>
              <a:gd name="connsiteY887" fmla="*/ 228819 h 1626096"/>
              <a:gd name="connsiteX888" fmla="*/ 1268361 w 1550240"/>
              <a:gd name="connsiteY888" fmla="*/ 236292 h 1626096"/>
              <a:gd name="connsiteX889" fmla="*/ 1276892 w 1550240"/>
              <a:gd name="connsiteY889" fmla="*/ 253327 h 1626096"/>
              <a:gd name="connsiteX890" fmla="*/ 1291889 w 1550240"/>
              <a:gd name="connsiteY890" fmla="*/ 249811 h 1626096"/>
              <a:gd name="connsiteX891" fmla="*/ 1290181 w 1550240"/>
              <a:gd name="connsiteY891" fmla="*/ 245132 h 1626096"/>
              <a:gd name="connsiteX892" fmla="*/ 1282684 w 1550240"/>
              <a:gd name="connsiteY892" fmla="*/ 241513 h 1626096"/>
              <a:gd name="connsiteX893" fmla="*/ 1275497 w 1550240"/>
              <a:gd name="connsiteY893" fmla="*/ 236187 h 1626096"/>
              <a:gd name="connsiteX894" fmla="*/ 1281753 w 1550240"/>
              <a:gd name="connsiteY894" fmla="*/ 232310 h 1626096"/>
              <a:gd name="connsiteX895" fmla="*/ 1296049 w 1550240"/>
              <a:gd name="connsiteY895" fmla="*/ 236989 h 1626096"/>
              <a:gd name="connsiteX896" fmla="*/ 1301117 w 1550240"/>
              <a:gd name="connsiteY896" fmla="*/ 241230 h 1626096"/>
              <a:gd name="connsiteX897" fmla="*/ 1305331 w 1550240"/>
              <a:gd name="connsiteY897" fmla="*/ 240764 h 1626096"/>
              <a:gd name="connsiteX898" fmla="*/ 1305331 w 1550240"/>
              <a:gd name="connsiteY898" fmla="*/ 229336 h 1626096"/>
              <a:gd name="connsiteX899" fmla="*/ 1309493 w 1550240"/>
              <a:gd name="connsiteY899" fmla="*/ 227708 h 1626096"/>
              <a:gd name="connsiteX900" fmla="*/ 1318826 w 1550240"/>
              <a:gd name="connsiteY900" fmla="*/ 236653 h 1626096"/>
              <a:gd name="connsiteX901" fmla="*/ 1325550 w 1550240"/>
              <a:gd name="connsiteY901" fmla="*/ 227655 h 1626096"/>
              <a:gd name="connsiteX902" fmla="*/ 1330125 w 1550240"/>
              <a:gd name="connsiteY902" fmla="*/ 232231 h 1626096"/>
              <a:gd name="connsiteX903" fmla="*/ 1330125 w 1550240"/>
              <a:gd name="connsiteY903" fmla="*/ 239005 h 1626096"/>
              <a:gd name="connsiteX904" fmla="*/ 1337648 w 1550240"/>
              <a:gd name="connsiteY904" fmla="*/ 251621 h 1626096"/>
              <a:gd name="connsiteX905" fmla="*/ 1350032 w 1550240"/>
              <a:gd name="connsiteY905" fmla="*/ 259585 h 1626096"/>
              <a:gd name="connsiteX906" fmla="*/ 1349566 w 1550240"/>
              <a:gd name="connsiteY906" fmla="*/ 265582 h 1626096"/>
              <a:gd name="connsiteX907" fmla="*/ 1350575 w 1550240"/>
              <a:gd name="connsiteY907" fmla="*/ 273260 h 1626096"/>
              <a:gd name="connsiteX908" fmla="*/ 1355201 w 1550240"/>
              <a:gd name="connsiteY908" fmla="*/ 268632 h 1626096"/>
              <a:gd name="connsiteX909" fmla="*/ 1357580 w 1550240"/>
              <a:gd name="connsiteY909" fmla="*/ 258319 h 1626096"/>
              <a:gd name="connsiteX910" fmla="*/ 1360115 w 1550240"/>
              <a:gd name="connsiteY910" fmla="*/ 250510 h 1626096"/>
              <a:gd name="connsiteX911" fmla="*/ 1369266 w 1550240"/>
              <a:gd name="connsiteY911" fmla="*/ 255551 h 1626096"/>
              <a:gd name="connsiteX912" fmla="*/ 1368440 w 1550240"/>
              <a:gd name="connsiteY912" fmla="*/ 264755 h 1626096"/>
              <a:gd name="connsiteX913" fmla="*/ 1362130 w 1550240"/>
              <a:gd name="connsiteY913" fmla="*/ 278948 h 1626096"/>
              <a:gd name="connsiteX914" fmla="*/ 1362130 w 1550240"/>
              <a:gd name="connsiteY914" fmla="*/ 277940 h 1626096"/>
              <a:gd name="connsiteX915" fmla="*/ 1358665 w 1550240"/>
              <a:gd name="connsiteY915" fmla="*/ 279310 h 1626096"/>
              <a:gd name="connsiteX916" fmla="*/ 1359416 w 1550240"/>
              <a:gd name="connsiteY916" fmla="*/ 282077 h 1626096"/>
              <a:gd name="connsiteX917" fmla="*/ 1362130 w 1550240"/>
              <a:gd name="connsiteY917" fmla="*/ 278948 h 1626096"/>
              <a:gd name="connsiteX918" fmla="*/ 1389560 w 1550240"/>
              <a:gd name="connsiteY918" fmla="*/ 282489 h 1626096"/>
              <a:gd name="connsiteX919" fmla="*/ 1370791 w 1550240"/>
              <a:gd name="connsiteY919" fmla="*/ 288849 h 1626096"/>
              <a:gd name="connsiteX920" fmla="*/ 1367585 w 1550240"/>
              <a:gd name="connsiteY920" fmla="*/ 288565 h 1626096"/>
              <a:gd name="connsiteX921" fmla="*/ 1366757 w 1550240"/>
              <a:gd name="connsiteY921" fmla="*/ 290375 h 1626096"/>
              <a:gd name="connsiteX922" fmla="*/ 1369525 w 1550240"/>
              <a:gd name="connsiteY922" fmla="*/ 305086 h 1626096"/>
              <a:gd name="connsiteX923" fmla="*/ 1380436 w 1550240"/>
              <a:gd name="connsiteY923" fmla="*/ 305319 h 1626096"/>
              <a:gd name="connsiteX924" fmla="*/ 1377280 w 1550240"/>
              <a:gd name="connsiteY924" fmla="*/ 315090 h 1626096"/>
              <a:gd name="connsiteX925" fmla="*/ 1382323 w 1550240"/>
              <a:gd name="connsiteY925" fmla="*/ 327293 h 1626096"/>
              <a:gd name="connsiteX926" fmla="*/ 1389845 w 1550240"/>
              <a:gd name="connsiteY926" fmla="*/ 323493 h 1626096"/>
              <a:gd name="connsiteX927" fmla="*/ 1395403 w 1550240"/>
              <a:gd name="connsiteY927" fmla="*/ 319020 h 1626096"/>
              <a:gd name="connsiteX928" fmla="*/ 1397072 w 1550240"/>
              <a:gd name="connsiteY928" fmla="*/ 324284 h 1626096"/>
              <a:gd name="connsiteX929" fmla="*/ 1398473 w 1550240"/>
              <a:gd name="connsiteY929" fmla="*/ 332174 h 1626096"/>
              <a:gd name="connsiteX930" fmla="*/ 1396540 w 1550240"/>
              <a:gd name="connsiteY930" fmla="*/ 328172 h 1626096"/>
              <a:gd name="connsiteX931" fmla="*/ 1393412 w 1550240"/>
              <a:gd name="connsiteY931" fmla="*/ 331196 h 1626096"/>
              <a:gd name="connsiteX932" fmla="*/ 1390466 w 1550240"/>
              <a:gd name="connsiteY932" fmla="*/ 334299 h 1626096"/>
              <a:gd name="connsiteX933" fmla="*/ 1391836 w 1550240"/>
              <a:gd name="connsiteY933" fmla="*/ 346243 h 1626096"/>
              <a:gd name="connsiteX934" fmla="*/ 1395791 w 1550240"/>
              <a:gd name="connsiteY934" fmla="*/ 346398 h 1626096"/>
              <a:gd name="connsiteX935" fmla="*/ 1398712 w 1550240"/>
              <a:gd name="connsiteY935" fmla="*/ 333705 h 1626096"/>
              <a:gd name="connsiteX936" fmla="*/ 1398731 w 1550240"/>
              <a:gd name="connsiteY936" fmla="*/ 333631 h 1626096"/>
              <a:gd name="connsiteX937" fmla="*/ 1398738 w 1550240"/>
              <a:gd name="connsiteY937" fmla="*/ 333678 h 1626096"/>
              <a:gd name="connsiteX938" fmla="*/ 1398735 w 1550240"/>
              <a:gd name="connsiteY938" fmla="*/ 333614 h 1626096"/>
              <a:gd name="connsiteX939" fmla="*/ 1399876 w 1550240"/>
              <a:gd name="connsiteY939" fmla="*/ 328803 h 1626096"/>
              <a:gd name="connsiteX940" fmla="*/ 1400961 w 1550240"/>
              <a:gd name="connsiteY940" fmla="*/ 328223 h 1626096"/>
              <a:gd name="connsiteX941" fmla="*/ 1410321 w 1550240"/>
              <a:gd name="connsiteY941" fmla="*/ 332594 h 1626096"/>
              <a:gd name="connsiteX942" fmla="*/ 1411174 w 1550240"/>
              <a:gd name="connsiteY942" fmla="*/ 320338 h 1626096"/>
              <a:gd name="connsiteX943" fmla="*/ 1406598 w 1550240"/>
              <a:gd name="connsiteY943" fmla="*/ 315555 h 1626096"/>
              <a:gd name="connsiteX944" fmla="*/ 1406133 w 1550240"/>
              <a:gd name="connsiteY944" fmla="*/ 304413 h 1626096"/>
              <a:gd name="connsiteX945" fmla="*/ 1407857 w 1550240"/>
              <a:gd name="connsiteY945" fmla="*/ 296225 h 1626096"/>
              <a:gd name="connsiteX946" fmla="*/ 1407891 w 1550240"/>
              <a:gd name="connsiteY946" fmla="*/ 296219 h 1626096"/>
              <a:gd name="connsiteX947" fmla="*/ 1407867 w 1550240"/>
              <a:gd name="connsiteY947" fmla="*/ 296193 h 1626096"/>
              <a:gd name="connsiteX948" fmla="*/ 1423894 w 1550240"/>
              <a:gd name="connsiteY948" fmla="*/ 291333 h 1626096"/>
              <a:gd name="connsiteX949" fmla="*/ 1423559 w 1550240"/>
              <a:gd name="connsiteY949" fmla="*/ 286755 h 1626096"/>
              <a:gd name="connsiteX950" fmla="*/ 1422860 w 1550240"/>
              <a:gd name="connsiteY950" fmla="*/ 283679 h 1626096"/>
              <a:gd name="connsiteX951" fmla="*/ 1433459 w 1550240"/>
              <a:gd name="connsiteY951" fmla="*/ 287894 h 1626096"/>
              <a:gd name="connsiteX952" fmla="*/ 1433614 w 1550240"/>
              <a:gd name="connsiteY952" fmla="*/ 295133 h 1626096"/>
              <a:gd name="connsiteX953" fmla="*/ 1425316 w 1550240"/>
              <a:gd name="connsiteY953" fmla="*/ 302940 h 1626096"/>
              <a:gd name="connsiteX954" fmla="*/ 1425678 w 1550240"/>
              <a:gd name="connsiteY954" fmla="*/ 312661 h 1626096"/>
              <a:gd name="connsiteX955" fmla="*/ 1421954 w 1550240"/>
              <a:gd name="connsiteY955" fmla="*/ 314522 h 1626096"/>
              <a:gd name="connsiteX956" fmla="*/ 1421541 w 1550240"/>
              <a:gd name="connsiteY956" fmla="*/ 323260 h 1626096"/>
              <a:gd name="connsiteX957" fmla="*/ 1425368 w 1550240"/>
              <a:gd name="connsiteY957" fmla="*/ 330680 h 1626096"/>
              <a:gd name="connsiteX958" fmla="*/ 1416810 w 1550240"/>
              <a:gd name="connsiteY958" fmla="*/ 347510 h 1626096"/>
              <a:gd name="connsiteX959" fmla="*/ 1411641 w 1550240"/>
              <a:gd name="connsiteY959" fmla="*/ 349943 h 1626096"/>
              <a:gd name="connsiteX960" fmla="*/ 1406521 w 1550240"/>
              <a:gd name="connsiteY960" fmla="*/ 342830 h 1626096"/>
              <a:gd name="connsiteX961" fmla="*/ 1403522 w 1550240"/>
              <a:gd name="connsiteY961" fmla="*/ 345984 h 1626096"/>
              <a:gd name="connsiteX962" fmla="*/ 1409312 w 1550240"/>
              <a:gd name="connsiteY962" fmla="*/ 351026 h 1626096"/>
              <a:gd name="connsiteX963" fmla="*/ 1409321 w 1550240"/>
              <a:gd name="connsiteY963" fmla="*/ 351037 h 1626096"/>
              <a:gd name="connsiteX964" fmla="*/ 1409286 w 1550240"/>
              <a:gd name="connsiteY964" fmla="*/ 351052 h 1626096"/>
              <a:gd name="connsiteX965" fmla="*/ 1409333 w 1550240"/>
              <a:gd name="connsiteY965" fmla="*/ 351052 h 1626096"/>
              <a:gd name="connsiteX966" fmla="*/ 1416926 w 1550240"/>
              <a:gd name="connsiteY966" fmla="*/ 361099 h 1626096"/>
              <a:gd name="connsiteX967" fmla="*/ 1427953 w 1550240"/>
              <a:gd name="connsiteY967" fmla="*/ 364986 h 1626096"/>
              <a:gd name="connsiteX968" fmla="*/ 1430564 w 1550240"/>
              <a:gd name="connsiteY968" fmla="*/ 370054 h 1626096"/>
              <a:gd name="connsiteX969" fmla="*/ 1425239 w 1550240"/>
              <a:gd name="connsiteY969" fmla="*/ 370959 h 1626096"/>
              <a:gd name="connsiteX970" fmla="*/ 1416810 w 1550240"/>
              <a:gd name="connsiteY970" fmla="*/ 369407 h 1626096"/>
              <a:gd name="connsiteX971" fmla="*/ 1413139 w 1550240"/>
              <a:gd name="connsiteY971" fmla="*/ 371010 h 1626096"/>
              <a:gd name="connsiteX972" fmla="*/ 1418774 w 1550240"/>
              <a:gd name="connsiteY972" fmla="*/ 386264 h 1626096"/>
              <a:gd name="connsiteX973" fmla="*/ 1430744 w 1550240"/>
              <a:gd name="connsiteY973" fmla="*/ 383033 h 1626096"/>
              <a:gd name="connsiteX974" fmla="*/ 1432348 w 1550240"/>
              <a:gd name="connsiteY974" fmla="*/ 379128 h 1626096"/>
              <a:gd name="connsiteX975" fmla="*/ 1435167 w 1550240"/>
              <a:gd name="connsiteY975" fmla="*/ 381171 h 1626096"/>
              <a:gd name="connsiteX976" fmla="*/ 1435269 w 1550240"/>
              <a:gd name="connsiteY976" fmla="*/ 387996 h 1626096"/>
              <a:gd name="connsiteX977" fmla="*/ 1433097 w 1550240"/>
              <a:gd name="connsiteY977" fmla="*/ 400509 h 1626096"/>
              <a:gd name="connsiteX978" fmla="*/ 1422343 w 1550240"/>
              <a:gd name="connsiteY978" fmla="*/ 395364 h 1626096"/>
              <a:gd name="connsiteX979" fmla="*/ 1403702 w 1550240"/>
              <a:gd name="connsiteY979" fmla="*/ 385385 h 1626096"/>
              <a:gd name="connsiteX980" fmla="*/ 1395765 w 1550240"/>
              <a:gd name="connsiteY980" fmla="*/ 388823 h 1626096"/>
              <a:gd name="connsiteX981" fmla="*/ 1396077 w 1550240"/>
              <a:gd name="connsiteY981" fmla="*/ 396372 h 1626096"/>
              <a:gd name="connsiteX982" fmla="*/ 1405486 w 1550240"/>
              <a:gd name="connsiteY982" fmla="*/ 405267 h 1626096"/>
              <a:gd name="connsiteX983" fmla="*/ 1421825 w 1550240"/>
              <a:gd name="connsiteY983" fmla="*/ 410048 h 1626096"/>
              <a:gd name="connsiteX984" fmla="*/ 1460037 w 1550240"/>
              <a:gd name="connsiteY984" fmla="*/ 423337 h 1626096"/>
              <a:gd name="connsiteX985" fmla="*/ 1466293 w 1550240"/>
              <a:gd name="connsiteY985" fmla="*/ 420829 h 1626096"/>
              <a:gd name="connsiteX986" fmla="*/ 1465129 w 1550240"/>
              <a:gd name="connsiteY986" fmla="*/ 428636 h 1626096"/>
              <a:gd name="connsiteX987" fmla="*/ 1463241 w 1550240"/>
              <a:gd name="connsiteY987" fmla="*/ 443528 h 1626096"/>
              <a:gd name="connsiteX988" fmla="*/ 1472548 w 1550240"/>
              <a:gd name="connsiteY988" fmla="*/ 451569 h 1626096"/>
              <a:gd name="connsiteX989" fmla="*/ 1476065 w 1550240"/>
              <a:gd name="connsiteY989" fmla="*/ 453611 h 1626096"/>
              <a:gd name="connsiteX990" fmla="*/ 1485811 w 1550240"/>
              <a:gd name="connsiteY990" fmla="*/ 490943 h 1626096"/>
              <a:gd name="connsiteX991" fmla="*/ 1487570 w 1550240"/>
              <a:gd name="connsiteY991" fmla="*/ 501491 h 1626096"/>
              <a:gd name="connsiteX992" fmla="*/ 1490232 w 1550240"/>
              <a:gd name="connsiteY992" fmla="*/ 530885 h 1626096"/>
              <a:gd name="connsiteX993" fmla="*/ 1490027 w 1550240"/>
              <a:gd name="connsiteY993" fmla="*/ 544562 h 1626096"/>
              <a:gd name="connsiteX994" fmla="*/ 1499410 w 1550240"/>
              <a:gd name="connsiteY994" fmla="*/ 563538 h 1626096"/>
              <a:gd name="connsiteX995" fmla="*/ 1522161 w 1550240"/>
              <a:gd name="connsiteY995" fmla="*/ 601748 h 1626096"/>
              <a:gd name="connsiteX996" fmla="*/ 1522187 w 1550240"/>
              <a:gd name="connsiteY996" fmla="*/ 604024 h 1626096"/>
              <a:gd name="connsiteX997" fmla="*/ 1523375 w 1550240"/>
              <a:gd name="connsiteY997" fmla="*/ 663176 h 1626096"/>
              <a:gd name="connsiteX998" fmla="*/ 1524514 w 1550240"/>
              <a:gd name="connsiteY998" fmla="*/ 675429 h 1626096"/>
              <a:gd name="connsiteX999" fmla="*/ 1532656 w 1550240"/>
              <a:gd name="connsiteY999" fmla="*/ 692518 h 1626096"/>
              <a:gd name="connsiteX1000" fmla="*/ 1533330 w 1550240"/>
              <a:gd name="connsiteY1000" fmla="*/ 703971 h 1626096"/>
              <a:gd name="connsiteX1001" fmla="*/ 1533330 w 1550240"/>
              <a:gd name="connsiteY1001" fmla="*/ 720466 h 1626096"/>
              <a:gd name="connsiteX1002" fmla="*/ 1526219 w 1550240"/>
              <a:gd name="connsiteY1002" fmla="*/ 742647 h 1626096"/>
              <a:gd name="connsiteX1003" fmla="*/ 1524514 w 1550240"/>
              <a:gd name="connsiteY1003" fmla="*/ 753557 h 1626096"/>
              <a:gd name="connsiteX1004" fmla="*/ 1543774 w 1550240"/>
              <a:gd name="connsiteY1004" fmla="*/ 762632 h 1626096"/>
              <a:gd name="connsiteX1005" fmla="*/ 1549436 w 1550240"/>
              <a:gd name="connsiteY1005" fmla="*/ 773852 h 1626096"/>
              <a:gd name="connsiteX1006" fmla="*/ 1544626 w 1550240"/>
              <a:gd name="connsiteY1006" fmla="*/ 778687 h 1626096"/>
              <a:gd name="connsiteX1007" fmla="*/ 1531211 w 1550240"/>
              <a:gd name="connsiteY1007" fmla="*/ 812037 h 1626096"/>
              <a:gd name="connsiteX1008" fmla="*/ 1535372 w 1550240"/>
              <a:gd name="connsiteY1008" fmla="*/ 844637 h 1626096"/>
              <a:gd name="connsiteX1009" fmla="*/ 1539328 w 1550240"/>
              <a:gd name="connsiteY1009" fmla="*/ 874886 h 1626096"/>
              <a:gd name="connsiteX1010" fmla="*/ 1524644 w 1550240"/>
              <a:gd name="connsiteY1010" fmla="*/ 908986 h 1626096"/>
              <a:gd name="connsiteX1011" fmla="*/ 1517404 w 1550240"/>
              <a:gd name="connsiteY1011" fmla="*/ 921731 h 1626096"/>
              <a:gd name="connsiteX1012" fmla="*/ 1517791 w 1550240"/>
              <a:gd name="connsiteY1012" fmla="*/ 942233 h 1626096"/>
              <a:gd name="connsiteX1013" fmla="*/ 1522161 w 1550240"/>
              <a:gd name="connsiteY1013" fmla="*/ 983778 h 1626096"/>
              <a:gd name="connsiteX1014" fmla="*/ 1523169 w 1550240"/>
              <a:gd name="connsiteY1014" fmla="*/ 1003039 h 1626096"/>
              <a:gd name="connsiteX1015" fmla="*/ 1509312 w 1550240"/>
              <a:gd name="connsiteY1015" fmla="*/ 1020102 h 1626096"/>
              <a:gd name="connsiteX1016" fmla="*/ 1494756 w 1550240"/>
              <a:gd name="connsiteY1016" fmla="*/ 1038638 h 1626096"/>
              <a:gd name="connsiteX1017" fmla="*/ 1489482 w 1550240"/>
              <a:gd name="connsiteY1017" fmla="*/ 1067594 h 1626096"/>
              <a:gd name="connsiteX1018" fmla="*/ 1493903 w 1550240"/>
              <a:gd name="connsiteY1018" fmla="*/ 1099238 h 1626096"/>
              <a:gd name="connsiteX1019" fmla="*/ 1476479 w 1550240"/>
              <a:gd name="connsiteY1019" fmla="*/ 1126151 h 1626096"/>
              <a:gd name="connsiteX1020" fmla="*/ 1464068 w 1550240"/>
              <a:gd name="connsiteY1020" fmla="*/ 1134165 h 1626096"/>
              <a:gd name="connsiteX1021" fmla="*/ 1457115 w 1550240"/>
              <a:gd name="connsiteY1021" fmla="*/ 1149392 h 1626096"/>
              <a:gd name="connsiteX1022" fmla="*/ 1443801 w 1550240"/>
              <a:gd name="connsiteY1022" fmla="*/ 1146110 h 1626096"/>
              <a:gd name="connsiteX1023" fmla="*/ 1426427 w 1550240"/>
              <a:gd name="connsiteY1023" fmla="*/ 1144300 h 1626096"/>
              <a:gd name="connsiteX1024" fmla="*/ 1409183 w 1550240"/>
              <a:gd name="connsiteY1024" fmla="*/ 1142077 h 1626096"/>
              <a:gd name="connsiteX1025" fmla="*/ 1403677 w 1550240"/>
              <a:gd name="connsiteY1025" fmla="*/ 1146420 h 1626096"/>
              <a:gd name="connsiteX1026" fmla="*/ 1398608 w 1550240"/>
              <a:gd name="connsiteY1026" fmla="*/ 1167438 h 1626096"/>
              <a:gd name="connsiteX1027" fmla="*/ 1394756 w 1550240"/>
              <a:gd name="connsiteY1027" fmla="*/ 1173514 h 1626096"/>
              <a:gd name="connsiteX1028" fmla="*/ 1385011 w 1550240"/>
              <a:gd name="connsiteY1028" fmla="*/ 1183829 h 1626096"/>
              <a:gd name="connsiteX1029" fmla="*/ 1385166 w 1550240"/>
              <a:gd name="connsiteY1029" fmla="*/ 1192929 h 1626096"/>
              <a:gd name="connsiteX1030" fmla="*/ 1375936 w 1550240"/>
              <a:gd name="connsiteY1030" fmla="*/ 1231062 h 1626096"/>
              <a:gd name="connsiteX1031" fmla="*/ 1362854 w 1550240"/>
              <a:gd name="connsiteY1031" fmla="*/ 1266688 h 1626096"/>
              <a:gd name="connsiteX1032" fmla="*/ 1353237 w 1550240"/>
              <a:gd name="connsiteY1032" fmla="*/ 1281011 h 1626096"/>
              <a:gd name="connsiteX1033" fmla="*/ 1350058 w 1550240"/>
              <a:gd name="connsiteY1033" fmla="*/ 1282769 h 1626096"/>
              <a:gd name="connsiteX1034" fmla="*/ 1348584 w 1550240"/>
              <a:gd name="connsiteY1034" fmla="*/ 1278813 h 1626096"/>
              <a:gd name="connsiteX1035" fmla="*/ 1348584 w 1550240"/>
              <a:gd name="connsiteY1035" fmla="*/ 1274263 h 1626096"/>
              <a:gd name="connsiteX1036" fmla="*/ 1343517 w 1550240"/>
              <a:gd name="connsiteY1036" fmla="*/ 1262784 h 1626096"/>
              <a:gd name="connsiteX1037" fmla="*/ 1332425 w 1550240"/>
              <a:gd name="connsiteY1037" fmla="*/ 1270204 h 1626096"/>
              <a:gd name="connsiteX1038" fmla="*/ 1330332 w 1550240"/>
              <a:gd name="connsiteY1038" fmla="*/ 1276046 h 1626096"/>
              <a:gd name="connsiteX1039" fmla="*/ 1328884 w 1550240"/>
              <a:gd name="connsiteY1039" fmla="*/ 1296083 h 1626096"/>
              <a:gd name="connsiteX1040" fmla="*/ 1316449 w 1550240"/>
              <a:gd name="connsiteY1040" fmla="*/ 1308751 h 1626096"/>
              <a:gd name="connsiteX1041" fmla="*/ 1302902 w 1550240"/>
              <a:gd name="connsiteY1041" fmla="*/ 1314542 h 1626096"/>
              <a:gd name="connsiteX1042" fmla="*/ 1298351 w 1550240"/>
              <a:gd name="connsiteY1042" fmla="*/ 1340059 h 1626096"/>
              <a:gd name="connsiteX1043" fmla="*/ 1292973 w 1550240"/>
              <a:gd name="connsiteY1043" fmla="*/ 1347453 h 1626096"/>
              <a:gd name="connsiteX1044" fmla="*/ 1289175 w 1550240"/>
              <a:gd name="connsiteY1044" fmla="*/ 1338611 h 1626096"/>
              <a:gd name="connsiteX1045" fmla="*/ 1288915 w 1550240"/>
              <a:gd name="connsiteY1045" fmla="*/ 1331812 h 1626096"/>
              <a:gd name="connsiteX1046" fmla="*/ 1284597 w 1550240"/>
              <a:gd name="connsiteY1046" fmla="*/ 1331760 h 1626096"/>
              <a:gd name="connsiteX1047" fmla="*/ 1279969 w 1550240"/>
              <a:gd name="connsiteY1047" fmla="*/ 1338896 h 1626096"/>
              <a:gd name="connsiteX1048" fmla="*/ 1273169 w 1550240"/>
              <a:gd name="connsiteY1048" fmla="*/ 1347504 h 1626096"/>
              <a:gd name="connsiteX1049" fmla="*/ 1259184 w 1550240"/>
              <a:gd name="connsiteY1049" fmla="*/ 1342696 h 1626096"/>
              <a:gd name="connsiteX1050" fmla="*/ 1260244 w 1550240"/>
              <a:gd name="connsiteY1050" fmla="*/ 1330054 h 1626096"/>
              <a:gd name="connsiteX1051" fmla="*/ 1248145 w 1550240"/>
              <a:gd name="connsiteY1051" fmla="*/ 1330881 h 1626096"/>
              <a:gd name="connsiteX1052" fmla="*/ 1247809 w 1550240"/>
              <a:gd name="connsiteY1052" fmla="*/ 1324237 h 1626096"/>
              <a:gd name="connsiteX1053" fmla="*/ 1238864 w 1550240"/>
              <a:gd name="connsiteY1053" fmla="*/ 1315524 h 1626096"/>
              <a:gd name="connsiteX1054" fmla="*/ 1243233 w 1550240"/>
              <a:gd name="connsiteY1054" fmla="*/ 1283131 h 1626096"/>
              <a:gd name="connsiteX1055" fmla="*/ 1241578 w 1550240"/>
              <a:gd name="connsiteY1055" fmla="*/ 1274832 h 1626096"/>
              <a:gd name="connsiteX1056" fmla="*/ 1234520 w 1550240"/>
              <a:gd name="connsiteY1056" fmla="*/ 1282433 h 1626096"/>
              <a:gd name="connsiteX1057" fmla="*/ 1229635 w 1550240"/>
              <a:gd name="connsiteY1057" fmla="*/ 1303244 h 1626096"/>
              <a:gd name="connsiteX1058" fmla="*/ 1225110 w 1550240"/>
              <a:gd name="connsiteY1058" fmla="*/ 1315033 h 1626096"/>
              <a:gd name="connsiteX1059" fmla="*/ 1222266 w 1550240"/>
              <a:gd name="connsiteY1059" fmla="*/ 1319454 h 1626096"/>
              <a:gd name="connsiteX1060" fmla="*/ 1220482 w 1550240"/>
              <a:gd name="connsiteY1060" fmla="*/ 1313353 h 1626096"/>
              <a:gd name="connsiteX1061" fmla="*/ 1217534 w 1550240"/>
              <a:gd name="connsiteY1061" fmla="*/ 1311905 h 1626096"/>
              <a:gd name="connsiteX1062" fmla="*/ 1212570 w 1550240"/>
              <a:gd name="connsiteY1062" fmla="*/ 1318911 h 1626096"/>
              <a:gd name="connsiteX1063" fmla="*/ 1206780 w 1550240"/>
              <a:gd name="connsiteY1063" fmla="*/ 1321109 h 1626096"/>
              <a:gd name="connsiteX1064" fmla="*/ 1197472 w 1550240"/>
              <a:gd name="connsiteY1064" fmla="*/ 1358441 h 1626096"/>
              <a:gd name="connsiteX1065" fmla="*/ 1192355 w 1550240"/>
              <a:gd name="connsiteY1065" fmla="*/ 1360948 h 1626096"/>
              <a:gd name="connsiteX1066" fmla="*/ 1188708 w 1550240"/>
              <a:gd name="connsiteY1066" fmla="*/ 1356760 h 1626096"/>
              <a:gd name="connsiteX1067" fmla="*/ 1187053 w 1550240"/>
              <a:gd name="connsiteY1067" fmla="*/ 1339154 h 1626096"/>
              <a:gd name="connsiteX1068" fmla="*/ 1178936 w 1550240"/>
              <a:gd name="connsiteY1068" fmla="*/ 1354769 h 1626096"/>
              <a:gd name="connsiteX1069" fmla="*/ 1156548 w 1550240"/>
              <a:gd name="connsiteY1069" fmla="*/ 1361232 h 1626096"/>
              <a:gd name="connsiteX1070" fmla="*/ 1152903 w 1550240"/>
              <a:gd name="connsiteY1070" fmla="*/ 1356863 h 1626096"/>
              <a:gd name="connsiteX1071" fmla="*/ 1126506 w 1550240"/>
              <a:gd name="connsiteY1071" fmla="*/ 1365550 h 1626096"/>
              <a:gd name="connsiteX1072" fmla="*/ 1108022 w 1550240"/>
              <a:gd name="connsiteY1072" fmla="*/ 1370411 h 1626096"/>
              <a:gd name="connsiteX1073" fmla="*/ 1095947 w 1550240"/>
              <a:gd name="connsiteY1073" fmla="*/ 1374185 h 1626096"/>
              <a:gd name="connsiteX1074" fmla="*/ 1094525 w 1550240"/>
              <a:gd name="connsiteY1074" fmla="*/ 1388714 h 1626096"/>
              <a:gd name="connsiteX1075" fmla="*/ 1099386 w 1550240"/>
              <a:gd name="connsiteY1075" fmla="*/ 1397944 h 1626096"/>
              <a:gd name="connsiteX1076" fmla="*/ 1098895 w 1550240"/>
              <a:gd name="connsiteY1076" fmla="*/ 1402364 h 1626096"/>
              <a:gd name="connsiteX1077" fmla="*/ 1081575 w 1550240"/>
              <a:gd name="connsiteY1077" fmla="*/ 1410068 h 1626096"/>
              <a:gd name="connsiteX1078" fmla="*/ 1073637 w 1550240"/>
              <a:gd name="connsiteY1078" fmla="*/ 1414334 h 1626096"/>
              <a:gd name="connsiteX1079" fmla="*/ 1050549 w 1550240"/>
              <a:gd name="connsiteY1079" fmla="*/ 1434138 h 1626096"/>
              <a:gd name="connsiteX1080" fmla="*/ 1034393 w 1550240"/>
              <a:gd name="connsiteY1080" fmla="*/ 1444790 h 1626096"/>
              <a:gd name="connsiteX1081" fmla="*/ 1033719 w 1550240"/>
              <a:gd name="connsiteY1081" fmla="*/ 1450736 h 1626096"/>
              <a:gd name="connsiteX1082" fmla="*/ 1030721 w 1550240"/>
              <a:gd name="connsiteY1082" fmla="*/ 1485146 h 1626096"/>
              <a:gd name="connsiteX1083" fmla="*/ 1028678 w 1550240"/>
              <a:gd name="connsiteY1083" fmla="*/ 1495538 h 1626096"/>
              <a:gd name="connsiteX1084" fmla="*/ 1018259 w 1550240"/>
              <a:gd name="connsiteY1084" fmla="*/ 1512188 h 1626096"/>
              <a:gd name="connsiteX1085" fmla="*/ 1018052 w 1550240"/>
              <a:gd name="connsiteY1085" fmla="*/ 1517773 h 1626096"/>
              <a:gd name="connsiteX1086" fmla="*/ 1019422 w 1550240"/>
              <a:gd name="connsiteY1086" fmla="*/ 1528631 h 1626096"/>
              <a:gd name="connsiteX1087" fmla="*/ 1012961 w 1550240"/>
              <a:gd name="connsiteY1087" fmla="*/ 1534784 h 1626096"/>
              <a:gd name="connsiteX1088" fmla="*/ 996518 w 1550240"/>
              <a:gd name="connsiteY1088" fmla="*/ 1539489 h 1626096"/>
              <a:gd name="connsiteX1089" fmla="*/ 1002954 w 1550240"/>
              <a:gd name="connsiteY1089" fmla="*/ 1503424 h 1626096"/>
              <a:gd name="connsiteX1090" fmla="*/ 1005514 w 1550240"/>
              <a:gd name="connsiteY1090" fmla="*/ 1499986 h 1626096"/>
              <a:gd name="connsiteX1091" fmla="*/ 1003627 w 1550240"/>
              <a:gd name="connsiteY1091" fmla="*/ 1480312 h 1626096"/>
              <a:gd name="connsiteX1092" fmla="*/ 983590 w 1550240"/>
              <a:gd name="connsiteY1092" fmla="*/ 1486439 h 1626096"/>
              <a:gd name="connsiteX1093" fmla="*/ 979634 w 1550240"/>
              <a:gd name="connsiteY1093" fmla="*/ 1506242 h 1626096"/>
              <a:gd name="connsiteX1094" fmla="*/ 976714 w 1550240"/>
              <a:gd name="connsiteY1094" fmla="*/ 1534396 h 1626096"/>
              <a:gd name="connsiteX1095" fmla="*/ 973765 w 1550240"/>
              <a:gd name="connsiteY1095" fmla="*/ 1542178 h 1626096"/>
              <a:gd name="connsiteX1096" fmla="*/ 973610 w 1550240"/>
              <a:gd name="connsiteY1096" fmla="*/ 1551278 h 1626096"/>
              <a:gd name="connsiteX1097" fmla="*/ 962469 w 1550240"/>
              <a:gd name="connsiteY1097" fmla="*/ 1562343 h 1626096"/>
              <a:gd name="connsiteX1098" fmla="*/ 963218 w 1550240"/>
              <a:gd name="connsiteY1098" fmla="*/ 1579303 h 1626096"/>
              <a:gd name="connsiteX1099" fmla="*/ 957066 w 1550240"/>
              <a:gd name="connsiteY1099" fmla="*/ 1594918 h 1626096"/>
              <a:gd name="connsiteX1100" fmla="*/ 950473 w 1550240"/>
              <a:gd name="connsiteY1100" fmla="*/ 1610404 h 1626096"/>
              <a:gd name="connsiteX1101" fmla="*/ 946388 w 1550240"/>
              <a:gd name="connsiteY1101" fmla="*/ 1609757 h 1626096"/>
              <a:gd name="connsiteX1102" fmla="*/ 939666 w 1550240"/>
              <a:gd name="connsiteY1102" fmla="*/ 1608155 h 1626096"/>
              <a:gd name="connsiteX1103" fmla="*/ 936979 w 1550240"/>
              <a:gd name="connsiteY1103" fmla="*/ 1622994 h 1626096"/>
              <a:gd name="connsiteX1104" fmla="*/ 934573 w 1550240"/>
              <a:gd name="connsiteY1104" fmla="*/ 1626096 h 1626096"/>
              <a:gd name="connsiteX1105" fmla="*/ 932609 w 1550240"/>
              <a:gd name="connsiteY1105" fmla="*/ 1622399 h 1626096"/>
              <a:gd name="connsiteX1106" fmla="*/ 932816 w 1550240"/>
              <a:gd name="connsiteY1106" fmla="*/ 1606604 h 1626096"/>
              <a:gd name="connsiteX1107" fmla="*/ 949619 w 1550240"/>
              <a:gd name="connsiteY1107" fmla="*/ 1552028 h 1626096"/>
              <a:gd name="connsiteX1108" fmla="*/ 950705 w 1550240"/>
              <a:gd name="connsiteY1108" fmla="*/ 1547969 h 1626096"/>
              <a:gd name="connsiteX1109" fmla="*/ 955542 w 1550240"/>
              <a:gd name="connsiteY1109" fmla="*/ 1495151 h 1626096"/>
              <a:gd name="connsiteX1110" fmla="*/ 958669 w 1550240"/>
              <a:gd name="connsiteY1110" fmla="*/ 1478088 h 1626096"/>
              <a:gd name="connsiteX1111" fmla="*/ 956936 w 1550240"/>
              <a:gd name="connsiteY1111" fmla="*/ 1463455 h 1626096"/>
              <a:gd name="connsiteX1112" fmla="*/ 959182 w 1550240"/>
              <a:gd name="connsiteY1112" fmla="*/ 1454348 h 1626096"/>
              <a:gd name="connsiteX1113" fmla="*/ 957557 w 1550240"/>
              <a:gd name="connsiteY1113" fmla="*/ 1446457 h 1626096"/>
              <a:gd name="connsiteX1114" fmla="*/ 959728 w 1550240"/>
              <a:gd name="connsiteY1114" fmla="*/ 1444841 h 1626096"/>
              <a:gd name="connsiteX1115" fmla="*/ 956755 w 1550240"/>
              <a:gd name="connsiteY1115" fmla="*/ 1442566 h 1626096"/>
              <a:gd name="connsiteX1116" fmla="*/ 940131 w 1550240"/>
              <a:gd name="connsiteY1116" fmla="*/ 1451486 h 1626096"/>
              <a:gd name="connsiteX1117" fmla="*/ 932557 w 1550240"/>
              <a:gd name="connsiteY1117" fmla="*/ 1450684 h 1626096"/>
              <a:gd name="connsiteX1118" fmla="*/ 918544 w 1550240"/>
              <a:gd name="connsiteY1118" fmla="*/ 1474184 h 1626096"/>
              <a:gd name="connsiteX1119" fmla="*/ 914278 w 1550240"/>
              <a:gd name="connsiteY1119" fmla="*/ 1480027 h 1626096"/>
              <a:gd name="connsiteX1120" fmla="*/ 909754 w 1550240"/>
              <a:gd name="connsiteY1120" fmla="*/ 1474133 h 1626096"/>
              <a:gd name="connsiteX1121" fmla="*/ 907143 w 1550240"/>
              <a:gd name="connsiteY1121" fmla="*/ 1466558 h 1626096"/>
              <a:gd name="connsiteX1122" fmla="*/ 902335 w 1550240"/>
              <a:gd name="connsiteY1122" fmla="*/ 1471418 h 1626096"/>
              <a:gd name="connsiteX1123" fmla="*/ 877309 w 1550240"/>
              <a:gd name="connsiteY1123" fmla="*/ 1481966 h 1626096"/>
              <a:gd name="connsiteX1124" fmla="*/ 874076 w 1550240"/>
              <a:gd name="connsiteY1124" fmla="*/ 1481320 h 1626096"/>
              <a:gd name="connsiteX1125" fmla="*/ 861358 w 1550240"/>
              <a:gd name="connsiteY1125" fmla="*/ 1484603 h 1626096"/>
              <a:gd name="connsiteX1126" fmla="*/ 843958 w 1550240"/>
              <a:gd name="connsiteY1126" fmla="*/ 1488584 h 1626096"/>
              <a:gd name="connsiteX1127" fmla="*/ 832377 w 1550240"/>
              <a:gd name="connsiteY1127" fmla="*/ 1494065 h 1626096"/>
              <a:gd name="connsiteX1128" fmla="*/ 827619 w 1550240"/>
              <a:gd name="connsiteY1128" fmla="*/ 1499107 h 1626096"/>
              <a:gd name="connsiteX1129" fmla="*/ 812236 w 1550240"/>
              <a:gd name="connsiteY1129" fmla="*/ 1529432 h 1626096"/>
              <a:gd name="connsiteX1130" fmla="*/ 809108 w 1550240"/>
              <a:gd name="connsiteY1130" fmla="*/ 1527932 h 1626096"/>
              <a:gd name="connsiteX1131" fmla="*/ 806601 w 1550240"/>
              <a:gd name="connsiteY1131" fmla="*/ 1521547 h 1626096"/>
              <a:gd name="connsiteX1132" fmla="*/ 808954 w 1550240"/>
              <a:gd name="connsiteY1132" fmla="*/ 1506630 h 1626096"/>
              <a:gd name="connsiteX1133" fmla="*/ 806885 w 1550240"/>
              <a:gd name="connsiteY1133" fmla="*/ 1502984 h 1626096"/>
              <a:gd name="connsiteX1134" fmla="*/ 803705 w 1550240"/>
              <a:gd name="connsiteY1134" fmla="*/ 1506061 h 1626096"/>
              <a:gd name="connsiteX1135" fmla="*/ 797112 w 1550240"/>
              <a:gd name="connsiteY1135" fmla="*/ 1516971 h 1626096"/>
              <a:gd name="connsiteX1136" fmla="*/ 781653 w 1550240"/>
              <a:gd name="connsiteY1136" fmla="*/ 1518806 h 1626096"/>
              <a:gd name="connsiteX1137" fmla="*/ 780101 w 1550240"/>
              <a:gd name="connsiteY1137" fmla="*/ 1505932 h 1626096"/>
              <a:gd name="connsiteX1138" fmla="*/ 790598 w 1550240"/>
              <a:gd name="connsiteY1138" fmla="*/ 1476149 h 1626096"/>
              <a:gd name="connsiteX1139" fmla="*/ 787910 w 1550240"/>
              <a:gd name="connsiteY1139" fmla="*/ 1471108 h 1626096"/>
              <a:gd name="connsiteX1140" fmla="*/ 786870 w 1550240"/>
              <a:gd name="connsiteY1140" fmla="*/ 1462731 h 1626096"/>
              <a:gd name="connsiteX1141" fmla="*/ 787034 w 1550240"/>
              <a:gd name="connsiteY1141" fmla="*/ 1462027 h 1626096"/>
              <a:gd name="connsiteX1142" fmla="*/ 792899 w 1550240"/>
              <a:gd name="connsiteY1142" fmla="*/ 1466170 h 1626096"/>
              <a:gd name="connsiteX1143" fmla="*/ 795096 w 1550240"/>
              <a:gd name="connsiteY1143" fmla="*/ 1461180 h 1626096"/>
              <a:gd name="connsiteX1144" fmla="*/ 787856 w 1550240"/>
              <a:gd name="connsiteY1144" fmla="*/ 1458500 h 1626096"/>
              <a:gd name="connsiteX1145" fmla="*/ 787856 w 1550240"/>
              <a:gd name="connsiteY1145" fmla="*/ 1458491 h 1626096"/>
              <a:gd name="connsiteX1146" fmla="*/ 787854 w 1550240"/>
              <a:gd name="connsiteY1146" fmla="*/ 1458500 h 1626096"/>
              <a:gd name="connsiteX1147" fmla="*/ 787831 w 1550240"/>
              <a:gd name="connsiteY1147" fmla="*/ 1458491 h 1626096"/>
              <a:gd name="connsiteX1148" fmla="*/ 777645 w 1550240"/>
              <a:gd name="connsiteY1148" fmla="*/ 1459397 h 1626096"/>
              <a:gd name="connsiteX1149" fmla="*/ 773870 w 1550240"/>
              <a:gd name="connsiteY1149" fmla="*/ 1470151 h 1626096"/>
              <a:gd name="connsiteX1150" fmla="*/ 776870 w 1550240"/>
              <a:gd name="connsiteY1150" fmla="*/ 1477959 h 1626096"/>
              <a:gd name="connsiteX1151" fmla="*/ 775266 w 1550240"/>
              <a:gd name="connsiteY1151" fmla="*/ 1484060 h 1626096"/>
              <a:gd name="connsiteX1152" fmla="*/ 770458 w 1550240"/>
              <a:gd name="connsiteY1152" fmla="*/ 1480234 h 1626096"/>
              <a:gd name="connsiteX1153" fmla="*/ 767951 w 1550240"/>
              <a:gd name="connsiteY1153" fmla="*/ 1476718 h 1626096"/>
              <a:gd name="connsiteX1154" fmla="*/ 763298 w 1550240"/>
              <a:gd name="connsiteY1154" fmla="*/ 1466584 h 1626096"/>
              <a:gd name="connsiteX1155" fmla="*/ 751792 w 1550240"/>
              <a:gd name="connsiteY1155" fmla="*/ 1471418 h 1626096"/>
              <a:gd name="connsiteX1156" fmla="*/ 749699 w 1550240"/>
              <a:gd name="connsiteY1156" fmla="*/ 1479485 h 1626096"/>
              <a:gd name="connsiteX1157" fmla="*/ 749362 w 1550240"/>
              <a:gd name="connsiteY1157" fmla="*/ 1502312 h 1626096"/>
              <a:gd name="connsiteX1158" fmla="*/ 744242 w 1550240"/>
              <a:gd name="connsiteY1158" fmla="*/ 1507457 h 1626096"/>
              <a:gd name="connsiteX1159" fmla="*/ 740650 w 1550240"/>
              <a:gd name="connsiteY1159" fmla="*/ 1503062 h 1626096"/>
              <a:gd name="connsiteX1160" fmla="*/ 732479 w 1550240"/>
              <a:gd name="connsiteY1160" fmla="*/ 1493264 h 1626096"/>
              <a:gd name="connsiteX1161" fmla="*/ 725655 w 1550240"/>
              <a:gd name="connsiteY1161" fmla="*/ 1478605 h 1626096"/>
              <a:gd name="connsiteX1162" fmla="*/ 724259 w 1550240"/>
              <a:gd name="connsiteY1162" fmla="*/ 1471160 h 1626096"/>
              <a:gd name="connsiteX1163" fmla="*/ 710763 w 1550240"/>
              <a:gd name="connsiteY1163" fmla="*/ 1467152 h 1626096"/>
              <a:gd name="connsiteX1164" fmla="*/ 703370 w 1550240"/>
              <a:gd name="connsiteY1164" fmla="*/ 1464308 h 1626096"/>
              <a:gd name="connsiteX1165" fmla="*/ 690494 w 1550240"/>
              <a:gd name="connsiteY1165" fmla="*/ 1443445 h 1626096"/>
              <a:gd name="connsiteX1166" fmla="*/ 669245 w 1550240"/>
              <a:gd name="connsiteY1166" fmla="*/ 1458000 h 1626096"/>
              <a:gd name="connsiteX1167" fmla="*/ 670303 w 1550240"/>
              <a:gd name="connsiteY1167" fmla="*/ 1471883 h 1626096"/>
              <a:gd name="connsiteX1168" fmla="*/ 665754 w 1550240"/>
              <a:gd name="connsiteY1168" fmla="*/ 1480234 h 1626096"/>
              <a:gd name="connsiteX1169" fmla="*/ 640625 w 1550240"/>
              <a:gd name="connsiteY1169" fmla="*/ 1468755 h 1626096"/>
              <a:gd name="connsiteX1170" fmla="*/ 624828 w 1550240"/>
              <a:gd name="connsiteY1170" fmla="*/ 1457250 h 1626096"/>
              <a:gd name="connsiteX1171" fmla="*/ 621596 w 1550240"/>
              <a:gd name="connsiteY1171" fmla="*/ 1443109 h 1626096"/>
              <a:gd name="connsiteX1172" fmla="*/ 619141 w 1550240"/>
              <a:gd name="connsiteY1172" fmla="*/ 1434448 h 1626096"/>
              <a:gd name="connsiteX1173" fmla="*/ 626898 w 1550240"/>
              <a:gd name="connsiteY1173" fmla="*/ 1437395 h 1626096"/>
              <a:gd name="connsiteX1174" fmla="*/ 634859 w 1550240"/>
              <a:gd name="connsiteY1174" fmla="*/ 1435120 h 1626096"/>
              <a:gd name="connsiteX1175" fmla="*/ 637004 w 1550240"/>
              <a:gd name="connsiteY1175" fmla="*/ 1424443 h 1626096"/>
              <a:gd name="connsiteX1176" fmla="*/ 630464 w 1550240"/>
              <a:gd name="connsiteY1176" fmla="*/ 1418084 h 1626096"/>
              <a:gd name="connsiteX1177" fmla="*/ 626198 w 1550240"/>
              <a:gd name="connsiteY1177" fmla="*/ 1421315 h 1626096"/>
              <a:gd name="connsiteX1178" fmla="*/ 620975 w 1550240"/>
              <a:gd name="connsiteY1178" fmla="*/ 1421987 h 1626096"/>
              <a:gd name="connsiteX1179" fmla="*/ 616865 w 1550240"/>
              <a:gd name="connsiteY1179" fmla="*/ 1410017 h 1626096"/>
              <a:gd name="connsiteX1180" fmla="*/ 609523 w 1550240"/>
              <a:gd name="connsiteY1180" fmla="*/ 1402959 h 1626096"/>
              <a:gd name="connsiteX1181" fmla="*/ 607869 w 1550240"/>
              <a:gd name="connsiteY1181" fmla="*/ 1411413 h 1626096"/>
              <a:gd name="connsiteX1182" fmla="*/ 606291 w 1550240"/>
              <a:gd name="connsiteY1182" fmla="*/ 1415317 h 1626096"/>
              <a:gd name="connsiteX1183" fmla="*/ 603086 w 1550240"/>
              <a:gd name="connsiteY1183" fmla="*/ 1413404 h 1626096"/>
              <a:gd name="connsiteX1184" fmla="*/ 602310 w 1550240"/>
              <a:gd name="connsiteY1184" fmla="*/ 1396004 h 1626096"/>
              <a:gd name="connsiteX1185" fmla="*/ 600836 w 1550240"/>
              <a:gd name="connsiteY1185" fmla="*/ 1388559 h 1626096"/>
              <a:gd name="connsiteX1186" fmla="*/ 581655 w 1550240"/>
              <a:gd name="connsiteY1186" fmla="*/ 1379795 h 1626096"/>
              <a:gd name="connsiteX1187" fmla="*/ 563117 w 1550240"/>
              <a:gd name="connsiteY1187" fmla="*/ 1374831 h 1626096"/>
              <a:gd name="connsiteX1188" fmla="*/ 557792 w 1550240"/>
              <a:gd name="connsiteY1188" fmla="*/ 1379898 h 1626096"/>
              <a:gd name="connsiteX1189" fmla="*/ 557171 w 1550240"/>
              <a:gd name="connsiteY1189" fmla="*/ 1386362 h 1626096"/>
              <a:gd name="connsiteX1190" fmla="*/ 544761 w 1550240"/>
              <a:gd name="connsiteY1190" fmla="*/ 1396211 h 1626096"/>
              <a:gd name="connsiteX1191" fmla="*/ 557248 w 1550240"/>
              <a:gd name="connsiteY1191" fmla="*/ 1404485 h 1626096"/>
              <a:gd name="connsiteX1192" fmla="*/ 556138 w 1550240"/>
              <a:gd name="connsiteY1192" fmla="*/ 1410250 h 1626096"/>
              <a:gd name="connsiteX1193" fmla="*/ 545615 w 1550240"/>
              <a:gd name="connsiteY1193" fmla="*/ 1414593 h 1626096"/>
              <a:gd name="connsiteX1194" fmla="*/ 535532 w 1550240"/>
              <a:gd name="connsiteY1194" fmla="*/ 1417411 h 1626096"/>
              <a:gd name="connsiteX1195" fmla="*/ 523098 w 1550240"/>
              <a:gd name="connsiteY1195" fmla="*/ 1420436 h 1626096"/>
              <a:gd name="connsiteX1196" fmla="*/ 499519 w 1550240"/>
              <a:gd name="connsiteY1196" fmla="*/ 1424495 h 1626096"/>
              <a:gd name="connsiteX1197" fmla="*/ 479646 w 1550240"/>
              <a:gd name="connsiteY1197" fmla="*/ 1418393 h 1626096"/>
              <a:gd name="connsiteX1198" fmla="*/ 464058 w 1550240"/>
              <a:gd name="connsiteY1198" fmla="*/ 1401589 h 1626096"/>
              <a:gd name="connsiteX1199" fmla="*/ 461834 w 1550240"/>
              <a:gd name="connsiteY1199" fmla="*/ 1387292 h 1626096"/>
              <a:gd name="connsiteX1200" fmla="*/ 454517 w 1550240"/>
              <a:gd name="connsiteY1200" fmla="*/ 1379200 h 1626096"/>
              <a:gd name="connsiteX1201" fmla="*/ 442985 w 1550240"/>
              <a:gd name="connsiteY1201" fmla="*/ 1368394 h 1626096"/>
              <a:gd name="connsiteX1202" fmla="*/ 428380 w 1550240"/>
              <a:gd name="connsiteY1202" fmla="*/ 1361439 h 1626096"/>
              <a:gd name="connsiteX1203" fmla="*/ 413696 w 1550240"/>
              <a:gd name="connsiteY1203" fmla="*/ 1361155 h 1626096"/>
              <a:gd name="connsiteX1204" fmla="*/ 397097 w 1550240"/>
              <a:gd name="connsiteY1204" fmla="*/ 1360793 h 1626096"/>
              <a:gd name="connsiteX1205" fmla="*/ 384170 w 1550240"/>
              <a:gd name="connsiteY1205" fmla="*/ 1348952 h 1626096"/>
              <a:gd name="connsiteX1206" fmla="*/ 384300 w 1550240"/>
              <a:gd name="connsiteY1206" fmla="*/ 1340162 h 1626096"/>
              <a:gd name="connsiteX1207" fmla="*/ 390712 w 1550240"/>
              <a:gd name="connsiteY1207" fmla="*/ 1342592 h 1626096"/>
              <a:gd name="connsiteX1208" fmla="*/ 418685 w 1550240"/>
              <a:gd name="connsiteY1208" fmla="*/ 1333027 h 1626096"/>
              <a:gd name="connsiteX1209" fmla="*/ 420417 w 1550240"/>
              <a:gd name="connsiteY1209" fmla="*/ 1329304 h 1626096"/>
              <a:gd name="connsiteX1210" fmla="*/ 420752 w 1550240"/>
              <a:gd name="connsiteY1210" fmla="*/ 1317024 h 1626096"/>
              <a:gd name="connsiteX1211" fmla="*/ 426579 w 1550240"/>
              <a:gd name="connsiteY1211" fmla="*/ 1313046 h 1626096"/>
              <a:gd name="connsiteX1212" fmla="*/ 431519 w 1550240"/>
              <a:gd name="connsiteY1212" fmla="*/ 1313144 h 1626096"/>
              <a:gd name="connsiteX1213" fmla="*/ 431721 w 1550240"/>
              <a:gd name="connsiteY1213" fmla="*/ 1313808 h 1626096"/>
              <a:gd name="connsiteX1214" fmla="*/ 436187 w 1550240"/>
              <a:gd name="connsiteY1214" fmla="*/ 1319170 h 1626096"/>
              <a:gd name="connsiteX1215" fmla="*/ 438126 w 1550240"/>
              <a:gd name="connsiteY1215" fmla="*/ 1313301 h 1626096"/>
              <a:gd name="connsiteX1216" fmla="*/ 438111 w 1550240"/>
              <a:gd name="connsiteY1216" fmla="*/ 1313275 h 1626096"/>
              <a:gd name="connsiteX1217" fmla="*/ 438126 w 1550240"/>
              <a:gd name="connsiteY1217" fmla="*/ 1313275 h 1626096"/>
              <a:gd name="connsiteX1218" fmla="*/ 452087 w 1550240"/>
              <a:gd name="connsiteY1218" fmla="*/ 1315240 h 1626096"/>
              <a:gd name="connsiteX1219" fmla="*/ 442780 w 1550240"/>
              <a:gd name="connsiteY1219" fmla="*/ 1309035 h 1626096"/>
              <a:gd name="connsiteX1220" fmla="*/ 439704 w 1550240"/>
              <a:gd name="connsiteY1220" fmla="*/ 1309268 h 1626096"/>
              <a:gd name="connsiteX1221" fmla="*/ 434526 w 1550240"/>
              <a:gd name="connsiteY1221" fmla="*/ 1305803 h 1626096"/>
              <a:gd name="connsiteX1222" fmla="*/ 433917 w 1550240"/>
              <a:gd name="connsiteY1222" fmla="*/ 1306208 h 1626096"/>
              <a:gd name="connsiteX1223" fmla="*/ 430461 w 1550240"/>
              <a:gd name="connsiteY1223" fmla="*/ 1300385 h 1626096"/>
              <a:gd name="connsiteX1224" fmla="*/ 423881 w 1550240"/>
              <a:gd name="connsiteY1224" fmla="*/ 1297531 h 1626096"/>
              <a:gd name="connsiteX1225" fmla="*/ 409636 w 1550240"/>
              <a:gd name="connsiteY1225" fmla="*/ 1301822 h 1626096"/>
              <a:gd name="connsiteX1226" fmla="*/ 407336 w 1550240"/>
              <a:gd name="connsiteY1226" fmla="*/ 1304511 h 1626096"/>
              <a:gd name="connsiteX1227" fmla="*/ 411187 w 1550240"/>
              <a:gd name="connsiteY1227" fmla="*/ 1306191 h 1626096"/>
              <a:gd name="connsiteX1228" fmla="*/ 414937 w 1550240"/>
              <a:gd name="connsiteY1228" fmla="*/ 1313766 h 1626096"/>
              <a:gd name="connsiteX1229" fmla="*/ 404181 w 1550240"/>
              <a:gd name="connsiteY1229" fmla="*/ 1319454 h 1626096"/>
              <a:gd name="connsiteX1230" fmla="*/ 391669 w 1550240"/>
              <a:gd name="connsiteY1230" fmla="*/ 1311310 h 1626096"/>
              <a:gd name="connsiteX1231" fmla="*/ 377681 w 1550240"/>
              <a:gd name="connsiteY1231" fmla="*/ 1306269 h 1626096"/>
              <a:gd name="connsiteX1232" fmla="*/ 358447 w 1550240"/>
              <a:gd name="connsiteY1232" fmla="*/ 1292489 h 1626096"/>
              <a:gd name="connsiteX1233" fmla="*/ 361679 w 1550240"/>
              <a:gd name="connsiteY1233" fmla="*/ 1288043 h 1626096"/>
              <a:gd name="connsiteX1234" fmla="*/ 374816 w 1550240"/>
              <a:gd name="connsiteY1234" fmla="*/ 1278828 h 1626096"/>
              <a:gd name="connsiteX1235" fmla="*/ 374838 w 1550240"/>
              <a:gd name="connsiteY1235" fmla="*/ 1278839 h 1626096"/>
              <a:gd name="connsiteX1236" fmla="*/ 374854 w 1550240"/>
              <a:gd name="connsiteY1236" fmla="*/ 1278812 h 1626096"/>
              <a:gd name="connsiteX1237" fmla="*/ 384982 w 1550240"/>
              <a:gd name="connsiteY1237" fmla="*/ 1278322 h 1626096"/>
              <a:gd name="connsiteX1238" fmla="*/ 390995 w 1550240"/>
              <a:gd name="connsiteY1238" fmla="*/ 1269842 h 1626096"/>
              <a:gd name="connsiteX1239" fmla="*/ 395045 w 1550240"/>
              <a:gd name="connsiteY1239" fmla="*/ 1268562 h 1626096"/>
              <a:gd name="connsiteX1240" fmla="*/ 397793 w 1550240"/>
              <a:gd name="connsiteY1240" fmla="*/ 1269812 h 1626096"/>
              <a:gd name="connsiteX1241" fmla="*/ 397770 w 1550240"/>
              <a:gd name="connsiteY1241" fmla="*/ 1271729 h 1626096"/>
              <a:gd name="connsiteX1242" fmla="*/ 418039 w 1550240"/>
              <a:gd name="connsiteY1242" fmla="*/ 1287551 h 1626096"/>
              <a:gd name="connsiteX1243" fmla="*/ 409093 w 1550240"/>
              <a:gd name="connsiteY1243" fmla="*/ 1274987 h 1626096"/>
              <a:gd name="connsiteX1244" fmla="*/ 409055 w 1550240"/>
              <a:gd name="connsiteY1244" fmla="*/ 1274932 h 1626096"/>
              <a:gd name="connsiteX1245" fmla="*/ 409119 w 1550240"/>
              <a:gd name="connsiteY1245" fmla="*/ 1274961 h 1626096"/>
              <a:gd name="connsiteX1246" fmla="*/ 413593 w 1550240"/>
              <a:gd name="connsiteY1246" fmla="*/ 1269971 h 1626096"/>
              <a:gd name="connsiteX1247" fmla="*/ 402478 w 1550240"/>
              <a:gd name="connsiteY1247" fmla="*/ 1265345 h 1626096"/>
              <a:gd name="connsiteX1248" fmla="*/ 399007 w 1550240"/>
              <a:gd name="connsiteY1248" fmla="*/ 1260286 h 1626096"/>
              <a:gd name="connsiteX1249" fmla="*/ 392161 w 1550240"/>
              <a:gd name="connsiteY1249" fmla="*/ 1255881 h 1626096"/>
              <a:gd name="connsiteX1250" fmla="*/ 383705 w 1550240"/>
              <a:gd name="connsiteY1250" fmla="*/ 1264775 h 1626096"/>
              <a:gd name="connsiteX1251" fmla="*/ 374854 w 1550240"/>
              <a:gd name="connsiteY1251" fmla="*/ 1278812 h 1626096"/>
              <a:gd name="connsiteX1252" fmla="*/ 374838 w 1550240"/>
              <a:gd name="connsiteY1252" fmla="*/ 1278813 h 1626096"/>
              <a:gd name="connsiteX1253" fmla="*/ 374816 w 1550240"/>
              <a:gd name="connsiteY1253" fmla="*/ 1278828 h 1626096"/>
              <a:gd name="connsiteX1254" fmla="*/ 360697 w 1550240"/>
              <a:gd name="connsiteY1254" fmla="*/ 1271823 h 1626096"/>
              <a:gd name="connsiteX1255" fmla="*/ 347408 w 1550240"/>
              <a:gd name="connsiteY1255" fmla="*/ 1260560 h 1626096"/>
              <a:gd name="connsiteX1256" fmla="*/ 354260 w 1550240"/>
              <a:gd name="connsiteY1256" fmla="*/ 1260613 h 1626096"/>
              <a:gd name="connsiteX1257" fmla="*/ 365505 w 1550240"/>
              <a:gd name="connsiteY1257" fmla="*/ 1252029 h 1626096"/>
              <a:gd name="connsiteX1258" fmla="*/ 360360 w 1550240"/>
              <a:gd name="connsiteY1258" fmla="*/ 1247066 h 1626096"/>
              <a:gd name="connsiteX1259" fmla="*/ 336187 w 1550240"/>
              <a:gd name="connsiteY1259" fmla="*/ 1233441 h 1626096"/>
              <a:gd name="connsiteX1260" fmla="*/ 329078 w 1550240"/>
              <a:gd name="connsiteY1260" fmla="*/ 1228632 h 1626096"/>
              <a:gd name="connsiteX1261" fmla="*/ 303431 w 1550240"/>
              <a:gd name="connsiteY1261" fmla="*/ 1229123 h 1626096"/>
              <a:gd name="connsiteX1262" fmla="*/ 284844 w 1550240"/>
              <a:gd name="connsiteY1262" fmla="*/ 1239077 h 1626096"/>
              <a:gd name="connsiteX1263" fmla="*/ 270133 w 1550240"/>
              <a:gd name="connsiteY1263" fmla="*/ 1241895 h 1626096"/>
              <a:gd name="connsiteX1264" fmla="*/ 263981 w 1550240"/>
              <a:gd name="connsiteY1264" fmla="*/ 1230752 h 1626096"/>
              <a:gd name="connsiteX1265" fmla="*/ 278923 w 1550240"/>
              <a:gd name="connsiteY1265" fmla="*/ 1207562 h 1626096"/>
              <a:gd name="connsiteX1266" fmla="*/ 279906 w 1550240"/>
              <a:gd name="connsiteY1266" fmla="*/ 1194998 h 1626096"/>
              <a:gd name="connsiteX1267" fmla="*/ 271763 w 1550240"/>
              <a:gd name="connsiteY1267" fmla="*/ 1182485 h 1626096"/>
              <a:gd name="connsiteX1268" fmla="*/ 279699 w 1550240"/>
              <a:gd name="connsiteY1268" fmla="*/ 1169093 h 1626096"/>
              <a:gd name="connsiteX1269" fmla="*/ 287920 w 1550240"/>
              <a:gd name="connsiteY1269" fmla="*/ 1166947 h 1626096"/>
              <a:gd name="connsiteX1270" fmla="*/ 283086 w 1550240"/>
              <a:gd name="connsiteY1270" fmla="*/ 1157666 h 1626096"/>
              <a:gd name="connsiteX1271" fmla="*/ 269486 w 1550240"/>
              <a:gd name="connsiteY1271" fmla="*/ 1146549 h 1626096"/>
              <a:gd name="connsiteX1272" fmla="*/ 245520 w 1550240"/>
              <a:gd name="connsiteY1272" fmla="*/ 1138328 h 1626096"/>
              <a:gd name="connsiteX1273" fmla="*/ 237790 w 1550240"/>
              <a:gd name="connsiteY1273" fmla="*/ 1139465 h 1626096"/>
              <a:gd name="connsiteX1274" fmla="*/ 236162 w 1550240"/>
              <a:gd name="connsiteY1274" fmla="*/ 1141016 h 1626096"/>
              <a:gd name="connsiteX1275" fmla="*/ 194150 w 1550240"/>
              <a:gd name="connsiteY1275" fmla="*/ 1155752 h 1626096"/>
              <a:gd name="connsiteX1276" fmla="*/ 176906 w 1550240"/>
              <a:gd name="connsiteY1276" fmla="*/ 1158286 h 1626096"/>
              <a:gd name="connsiteX1277" fmla="*/ 165014 w 1550240"/>
              <a:gd name="connsiteY1277" fmla="*/ 1152883 h 1626096"/>
              <a:gd name="connsiteX1278" fmla="*/ 166488 w 1550240"/>
              <a:gd name="connsiteY1278" fmla="*/ 1142645 h 1626096"/>
              <a:gd name="connsiteX1279" fmla="*/ 174400 w 1550240"/>
              <a:gd name="connsiteY1279" fmla="*/ 1139853 h 1626096"/>
              <a:gd name="connsiteX1280" fmla="*/ 185335 w 1550240"/>
              <a:gd name="connsiteY1280" fmla="*/ 1146394 h 1626096"/>
              <a:gd name="connsiteX1281" fmla="*/ 194720 w 1550240"/>
              <a:gd name="connsiteY1281" fmla="*/ 1150530 h 1626096"/>
              <a:gd name="connsiteX1282" fmla="*/ 196373 w 1550240"/>
              <a:gd name="connsiteY1282" fmla="*/ 1135329 h 1626096"/>
              <a:gd name="connsiteX1283" fmla="*/ 191126 w 1550240"/>
              <a:gd name="connsiteY1283" fmla="*/ 1132718 h 1626096"/>
              <a:gd name="connsiteX1284" fmla="*/ 171684 w 1550240"/>
              <a:gd name="connsiteY1284" fmla="*/ 1124290 h 1626096"/>
              <a:gd name="connsiteX1285" fmla="*/ 160568 w 1550240"/>
              <a:gd name="connsiteY1285" fmla="*/ 1126202 h 1626096"/>
              <a:gd name="connsiteX1286" fmla="*/ 146271 w 1550240"/>
              <a:gd name="connsiteY1286" fmla="*/ 1140836 h 1626096"/>
              <a:gd name="connsiteX1287" fmla="*/ 129518 w 1550240"/>
              <a:gd name="connsiteY1287" fmla="*/ 1126979 h 1626096"/>
              <a:gd name="connsiteX1288" fmla="*/ 128457 w 1550240"/>
              <a:gd name="connsiteY1288" fmla="*/ 1121110 h 1626096"/>
              <a:gd name="connsiteX1289" fmla="*/ 132492 w 1550240"/>
              <a:gd name="connsiteY1289" fmla="*/ 1097583 h 1626096"/>
              <a:gd name="connsiteX1290" fmla="*/ 143815 w 1550240"/>
              <a:gd name="connsiteY1290" fmla="*/ 1082356 h 1626096"/>
              <a:gd name="connsiteX1291" fmla="*/ 154324 w 1550240"/>
              <a:gd name="connsiteY1291" fmla="*/ 1071045 h 1626096"/>
              <a:gd name="connsiteX1292" fmla="*/ 164584 w 1550240"/>
              <a:gd name="connsiteY1292" fmla="*/ 1059521 h 1626096"/>
              <a:gd name="connsiteX1293" fmla="*/ 164602 w 1550240"/>
              <a:gd name="connsiteY1293" fmla="*/ 1059527 h 1626096"/>
              <a:gd name="connsiteX1294" fmla="*/ 164610 w 1550240"/>
              <a:gd name="connsiteY1294" fmla="*/ 1059503 h 1626096"/>
              <a:gd name="connsiteX1295" fmla="*/ 177462 w 1550240"/>
              <a:gd name="connsiteY1295" fmla="*/ 1061580 h 1626096"/>
              <a:gd name="connsiteX1296" fmla="*/ 178303 w 1550240"/>
              <a:gd name="connsiteY1296" fmla="*/ 1072092 h 1626096"/>
              <a:gd name="connsiteX1297" fmla="*/ 177449 w 1550240"/>
              <a:gd name="connsiteY1297" fmla="*/ 1076229 h 1626096"/>
              <a:gd name="connsiteX1298" fmla="*/ 181069 w 1550240"/>
              <a:gd name="connsiteY1298" fmla="*/ 1082459 h 1626096"/>
              <a:gd name="connsiteX1299" fmla="*/ 199995 w 1550240"/>
              <a:gd name="connsiteY1299" fmla="*/ 1073850 h 1626096"/>
              <a:gd name="connsiteX1300" fmla="*/ 210296 w 1550240"/>
              <a:gd name="connsiteY1300" fmla="*/ 1069220 h 1626096"/>
              <a:gd name="connsiteX1301" fmla="*/ 212258 w 1550240"/>
              <a:gd name="connsiteY1301" fmla="*/ 1059233 h 1626096"/>
              <a:gd name="connsiteX1302" fmla="*/ 212429 w 1550240"/>
              <a:gd name="connsiteY1302" fmla="*/ 1059398 h 1626096"/>
              <a:gd name="connsiteX1303" fmla="*/ 219073 w 1550240"/>
              <a:gd name="connsiteY1303" fmla="*/ 1056839 h 1626096"/>
              <a:gd name="connsiteX1304" fmla="*/ 212682 w 1550240"/>
              <a:gd name="connsiteY1304" fmla="*/ 1057071 h 1626096"/>
              <a:gd name="connsiteX1305" fmla="*/ 212688 w 1550240"/>
              <a:gd name="connsiteY1305" fmla="*/ 1057046 h 1626096"/>
              <a:gd name="connsiteX1306" fmla="*/ 210334 w 1550240"/>
              <a:gd name="connsiteY1306" fmla="*/ 1057382 h 1626096"/>
              <a:gd name="connsiteX1307" fmla="*/ 210596 w 1550240"/>
              <a:gd name="connsiteY1307" fmla="*/ 1057634 h 1626096"/>
              <a:gd name="connsiteX1308" fmla="*/ 203820 w 1550240"/>
              <a:gd name="connsiteY1308" fmla="*/ 1059476 h 1626096"/>
              <a:gd name="connsiteX1309" fmla="*/ 185231 w 1550240"/>
              <a:gd name="connsiteY1309" fmla="*/ 1050815 h 1626096"/>
              <a:gd name="connsiteX1310" fmla="*/ 178199 w 1550240"/>
              <a:gd name="connsiteY1310" fmla="*/ 1048799 h 1626096"/>
              <a:gd name="connsiteX1311" fmla="*/ 175691 w 1550240"/>
              <a:gd name="connsiteY1311" fmla="*/ 1037009 h 1626096"/>
              <a:gd name="connsiteX1312" fmla="*/ 169022 w 1550240"/>
              <a:gd name="connsiteY1312" fmla="*/ 1047713 h 1626096"/>
              <a:gd name="connsiteX1313" fmla="*/ 164610 w 1550240"/>
              <a:gd name="connsiteY1313" fmla="*/ 1059503 h 1626096"/>
              <a:gd name="connsiteX1314" fmla="*/ 164602 w 1550240"/>
              <a:gd name="connsiteY1314" fmla="*/ 1059502 h 1626096"/>
              <a:gd name="connsiteX1315" fmla="*/ 164584 w 1550240"/>
              <a:gd name="connsiteY1315" fmla="*/ 1059521 h 1626096"/>
              <a:gd name="connsiteX1316" fmla="*/ 152838 w 1550240"/>
              <a:gd name="connsiteY1316" fmla="*/ 1055081 h 1626096"/>
              <a:gd name="connsiteX1317" fmla="*/ 115738 w 1550240"/>
              <a:gd name="connsiteY1317" fmla="*/ 1041017 h 1626096"/>
              <a:gd name="connsiteX1318" fmla="*/ 103846 w 1550240"/>
              <a:gd name="connsiteY1318" fmla="*/ 1037397 h 1626096"/>
              <a:gd name="connsiteX1319" fmla="*/ 92547 w 1550240"/>
              <a:gd name="connsiteY1319" fmla="*/ 1029383 h 1626096"/>
              <a:gd name="connsiteX1320" fmla="*/ 82982 w 1550240"/>
              <a:gd name="connsiteY1320" fmla="*/ 1038277 h 1626096"/>
              <a:gd name="connsiteX1321" fmla="*/ 79803 w 1550240"/>
              <a:gd name="connsiteY1321" fmla="*/ 1041043 h 1626096"/>
              <a:gd name="connsiteX1322" fmla="*/ 77814 w 1550240"/>
              <a:gd name="connsiteY1322" fmla="*/ 1035122 h 1626096"/>
              <a:gd name="connsiteX1323" fmla="*/ 77579 w 1550240"/>
              <a:gd name="connsiteY1323" fmla="*/ 1028453 h 1626096"/>
              <a:gd name="connsiteX1324" fmla="*/ 70367 w 1550240"/>
              <a:gd name="connsiteY1324" fmla="*/ 1018939 h 1626096"/>
              <a:gd name="connsiteX1325" fmla="*/ 64160 w 1550240"/>
              <a:gd name="connsiteY1325" fmla="*/ 1027676 h 1626096"/>
              <a:gd name="connsiteX1326" fmla="*/ 64059 w 1550240"/>
              <a:gd name="connsiteY1326" fmla="*/ 1032123 h 1626096"/>
              <a:gd name="connsiteX1327" fmla="*/ 58680 w 1550240"/>
              <a:gd name="connsiteY1327" fmla="*/ 1029021 h 1626096"/>
              <a:gd name="connsiteX1328" fmla="*/ 57285 w 1550240"/>
              <a:gd name="connsiteY1328" fmla="*/ 1022739 h 1626096"/>
              <a:gd name="connsiteX1329" fmla="*/ 54906 w 1550240"/>
              <a:gd name="connsiteY1329" fmla="*/ 1004693 h 1626096"/>
              <a:gd name="connsiteX1330" fmla="*/ 56483 w 1550240"/>
              <a:gd name="connsiteY1330" fmla="*/ 1000841 h 1626096"/>
              <a:gd name="connsiteX1331" fmla="*/ 61187 w 1550240"/>
              <a:gd name="connsiteY1331" fmla="*/ 991535 h 1626096"/>
              <a:gd name="connsiteX1332" fmla="*/ 63980 w 1550240"/>
              <a:gd name="connsiteY1332" fmla="*/ 1000505 h 1626096"/>
              <a:gd name="connsiteX1333" fmla="*/ 64135 w 1550240"/>
              <a:gd name="connsiteY1333" fmla="*/ 1004926 h 1626096"/>
              <a:gd name="connsiteX1334" fmla="*/ 70598 w 1550240"/>
              <a:gd name="connsiteY1334" fmla="*/ 1013535 h 1626096"/>
              <a:gd name="connsiteX1335" fmla="*/ 77579 w 1550240"/>
              <a:gd name="connsiteY1335" fmla="*/ 1005728 h 1626096"/>
              <a:gd name="connsiteX1336" fmla="*/ 77783 w 1550240"/>
              <a:gd name="connsiteY1336" fmla="*/ 1000392 h 1626096"/>
              <a:gd name="connsiteX1337" fmla="*/ 82261 w 1550240"/>
              <a:gd name="connsiteY1337" fmla="*/ 1001041 h 1626096"/>
              <a:gd name="connsiteX1338" fmla="*/ 82226 w 1550240"/>
              <a:gd name="connsiteY1338" fmla="*/ 1001446 h 1626096"/>
              <a:gd name="connsiteX1339" fmla="*/ 82308 w 1550240"/>
              <a:gd name="connsiteY1339" fmla="*/ 1001147 h 1626096"/>
              <a:gd name="connsiteX1340" fmla="*/ 82214 w 1550240"/>
              <a:gd name="connsiteY1340" fmla="*/ 1008103 h 1626096"/>
              <a:gd name="connsiteX1341" fmla="*/ 82388 w 1550240"/>
              <a:gd name="connsiteY1341" fmla="*/ 1010950 h 1626096"/>
              <a:gd name="connsiteX1342" fmla="*/ 84921 w 1550240"/>
              <a:gd name="connsiteY1342" fmla="*/ 1018085 h 1626096"/>
              <a:gd name="connsiteX1343" fmla="*/ 90867 w 1550240"/>
              <a:gd name="connsiteY1343" fmla="*/ 1011803 h 1626096"/>
              <a:gd name="connsiteX1344" fmla="*/ 90402 w 1550240"/>
              <a:gd name="connsiteY1344" fmla="*/ 996938 h 1626096"/>
              <a:gd name="connsiteX1345" fmla="*/ 86756 w 1550240"/>
              <a:gd name="connsiteY1345" fmla="*/ 995671 h 1626096"/>
              <a:gd name="connsiteX1346" fmla="*/ 83300 w 1550240"/>
              <a:gd name="connsiteY1346" fmla="*/ 997409 h 1626096"/>
              <a:gd name="connsiteX1347" fmla="*/ 84592 w 1550240"/>
              <a:gd name="connsiteY1347" fmla="*/ 992536 h 1626096"/>
              <a:gd name="connsiteX1348" fmla="*/ 87196 w 1550240"/>
              <a:gd name="connsiteY1348" fmla="*/ 988561 h 1626096"/>
              <a:gd name="connsiteX1349" fmla="*/ 96065 w 1550240"/>
              <a:gd name="connsiteY1349" fmla="*/ 991535 h 1626096"/>
              <a:gd name="connsiteX1350" fmla="*/ 100743 w 1550240"/>
              <a:gd name="connsiteY1350" fmla="*/ 1019120 h 1626096"/>
              <a:gd name="connsiteX1351" fmla="*/ 102682 w 1550240"/>
              <a:gd name="connsiteY1351" fmla="*/ 1022765 h 1626096"/>
              <a:gd name="connsiteX1352" fmla="*/ 105112 w 1550240"/>
              <a:gd name="connsiteY1352" fmla="*/ 1017413 h 1626096"/>
              <a:gd name="connsiteX1353" fmla="*/ 109663 w 1550240"/>
              <a:gd name="connsiteY1353" fmla="*/ 1009192 h 1626096"/>
              <a:gd name="connsiteX1354" fmla="*/ 118478 w 1550240"/>
              <a:gd name="connsiteY1354" fmla="*/ 1005857 h 1626096"/>
              <a:gd name="connsiteX1355" fmla="*/ 119888 w 1550240"/>
              <a:gd name="connsiteY1355" fmla="*/ 995409 h 1626096"/>
              <a:gd name="connsiteX1356" fmla="*/ 114338 w 1550240"/>
              <a:gd name="connsiteY1356" fmla="*/ 986450 h 1626096"/>
              <a:gd name="connsiteX1357" fmla="*/ 114338 w 1550240"/>
              <a:gd name="connsiteY1357" fmla="*/ 986441 h 1626096"/>
              <a:gd name="connsiteX1358" fmla="*/ 114333 w 1550240"/>
              <a:gd name="connsiteY1358" fmla="*/ 986443 h 1626096"/>
              <a:gd name="connsiteX1359" fmla="*/ 114317 w 1550240"/>
              <a:gd name="connsiteY1359" fmla="*/ 986415 h 1626096"/>
              <a:gd name="connsiteX1360" fmla="*/ 128329 w 1550240"/>
              <a:gd name="connsiteY1360" fmla="*/ 984269 h 1626096"/>
              <a:gd name="connsiteX1361" fmla="*/ 132516 w 1550240"/>
              <a:gd name="connsiteY1361" fmla="*/ 981141 h 1626096"/>
              <a:gd name="connsiteX1362" fmla="*/ 128225 w 1550240"/>
              <a:gd name="connsiteY1362" fmla="*/ 971576 h 1626096"/>
              <a:gd name="connsiteX1363" fmla="*/ 132698 w 1550240"/>
              <a:gd name="connsiteY1363" fmla="*/ 963509 h 1626096"/>
              <a:gd name="connsiteX1364" fmla="*/ 134431 w 1550240"/>
              <a:gd name="connsiteY1364" fmla="*/ 958934 h 1626096"/>
              <a:gd name="connsiteX1365" fmla="*/ 133628 w 1550240"/>
              <a:gd name="connsiteY1365" fmla="*/ 945620 h 1626096"/>
              <a:gd name="connsiteX1366" fmla="*/ 136965 w 1550240"/>
              <a:gd name="connsiteY1366" fmla="*/ 936260 h 1626096"/>
              <a:gd name="connsiteX1367" fmla="*/ 134043 w 1550240"/>
              <a:gd name="connsiteY1367" fmla="*/ 932615 h 1626096"/>
              <a:gd name="connsiteX1368" fmla="*/ 124605 w 1550240"/>
              <a:gd name="connsiteY1368" fmla="*/ 935020 h 1626096"/>
              <a:gd name="connsiteX1369" fmla="*/ 121219 w 1550240"/>
              <a:gd name="connsiteY1369" fmla="*/ 913303 h 1626096"/>
              <a:gd name="connsiteX1370" fmla="*/ 123442 w 1550240"/>
              <a:gd name="connsiteY1370" fmla="*/ 913251 h 1626096"/>
              <a:gd name="connsiteX1371" fmla="*/ 126751 w 1550240"/>
              <a:gd name="connsiteY1371" fmla="*/ 918680 h 1626096"/>
              <a:gd name="connsiteX1372" fmla="*/ 132104 w 1550240"/>
              <a:gd name="connsiteY1372" fmla="*/ 919352 h 1626096"/>
              <a:gd name="connsiteX1373" fmla="*/ 146039 w 1550240"/>
              <a:gd name="connsiteY1373" fmla="*/ 897481 h 1626096"/>
              <a:gd name="connsiteX1374" fmla="*/ 152552 w 1550240"/>
              <a:gd name="connsiteY1374" fmla="*/ 898748 h 1626096"/>
              <a:gd name="connsiteX1375" fmla="*/ 160025 w 1550240"/>
              <a:gd name="connsiteY1375" fmla="*/ 894534 h 1626096"/>
              <a:gd name="connsiteX1376" fmla="*/ 159974 w 1550240"/>
              <a:gd name="connsiteY1376" fmla="*/ 883133 h 1626096"/>
              <a:gd name="connsiteX1377" fmla="*/ 166229 w 1550240"/>
              <a:gd name="connsiteY1377" fmla="*/ 876333 h 1626096"/>
              <a:gd name="connsiteX1378" fmla="*/ 180474 w 1550240"/>
              <a:gd name="connsiteY1378" fmla="*/ 866509 h 1626096"/>
              <a:gd name="connsiteX1379" fmla="*/ 191591 w 1550240"/>
              <a:gd name="connsiteY1379" fmla="*/ 856013 h 1626096"/>
              <a:gd name="connsiteX1380" fmla="*/ 196425 w 1550240"/>
              <a:gd name="connsiteY1380" fmla="*/ 846912 h 1626096"/>
              <a:gd name="connsiteX1381" fmla="*/ 196736 w 1550240"/>
              <a:gd name="connsiteY1381" fmla="*/ 837890 h 1626096"/>
              <a:gd name="connsiteX1382" fmla="*/ 191436 w 1550240"/>
              <a:gd name="connsiteY1382" fmla="*/ 813510 h 1626096"/>
              <a:gd name="connsiteX1383" fmla="*/ 173210 w 1550240"/>
              <a:gd name="connsiteY1383" fmla="*/ 796421 h 1626096"/>
              <a:gd name="connsiteX1384" fmla="*/ 167445 w 1550240"/>
              <a:gd name="connsiteY1384" fmla="*/ 794405 h 1626096"/>
              <a:gd name="connsiteX1385" fmla="*/ 160310 w 1550240"/>
              <a:gd name="connsiteY1385" fmla="*/ 795413 h 1626096"/>
              <a:gd name="connsiteX1386" fmla="*/ 164860 w 1550240"/>
              <a:gd name="connsiteY1386" fmla="*/ 789959 h 1626096"/>
              <a:gd name="connsiteX1387" fmla="*/ 169177 w 1550240"/>
              <a:gd name="connsiteY1387" fmla="*/ 769250 h 1626096"/>
              <a:gd name="connsiteX1388" fmla="*/ 161033 w 1550240"/>
              <a:gd name="connsiteY1388" fmla="*/ 751515 h 1626096"/>
              <a:gd name="connsiteX1389" fmla="*/ 151597 w 1550240"/>
              <a:gd name="connsiteY1389" fmla="*/ 755393 h 1626096"/>
              <a:gd name="connsiteX1390" fmla="*/ 150743 w 1550240"/>
              <a:gd name="connsiteY1390" fmla="*/ 773438 h 1626096"/>
              <a:gd name="connsiteX1391" fmla="*/ 147563 w 1550240"/>
              <a:gd name="connsiteY1391" fmla="*/ 780367 h 1626096"/>
              <a:gd name="connsiteX1392" fmla="*/ 141358 w 1550240"/>
              <a:gd name="connsiteY1392" fmla="*/ 774188 h 1626096"/>
              <a:gd name="connsiteX1393" fmla="*/ 132723 w 1550240"/>
              <a:gd name="connsiteY1393" fmla="*/ 747818 h 1626096"/>
              <a:gd name="connsiteX1394" fmla="*/ 134740 w 1550240"/>
              <a:gd name="connsiteY1394" fmla="*/ 744276 h 1626096"/>
              <a:gd name="connsiteX1395" fmla="*/ 139601 w 1550240"/>
              <a:gd name="connsiteY1395" fmla="*/ 748826 h 1626096"/>
              <a:gd name="connsiteX1396" fmla="*/ 144435 w 1550240"/>
              <a:gd name="connsiteY1396" fmla="*/ 752885 h 1626096"/>
              <a:gd name="connsiteX1397" fmla="*/ 146167 w 1550240"/>
              <a:gd name="connsiteY1397" fmla="*/ 739958 h 1626096"/>
              <a:gd name="connsiteX1398" fmla="*/ 143375 w 1550240"/>
              <a:gd name="connsiteY1398" fmla="*/ 735667 h 1626096"/>
              <a:gd name="connsiteX1399" fmla="*/ 138074 w 1550240"/>
              <a:gd name="connsiteY1399" fmla="*/ 739442 h 1626096"/>
              <a:gd name="connsiteX1400" fmla="*/ 134016 w 1550240"/>
              <a:gd name="connsiteY1400" fmla="*/ 738511 h 1626096"/>
              <a:gd name="connsiteX1401" fmla="*/ 134534 w 1550240"/>
              <a:gd name="connsiteY1401" fmla="*/ 735486 h 1626096"/>
              <a:gd name="connsiteX1402" fmla="*/ 142392 w 1550240"/>
              <a:gd name="connsiteY1402" fmla="*/ 727265 h 1626096"/>
              <a:gd name="connsiteX1403" fmla="*/ 145935 w 1550240"/>
              <a:gd name="connsiteY1403" fmla="*/ 717751 h 1626096"/>
              <a:gd name="connsiteX1404" fmla="*/ 144659 w 1550240"/>
              <a:gd name="connsiteY1404" fmla="*/ 707196 h 1626096"/>
              <a:gd name="connsiteX1405" fmla="*/ 146542 w 1550240"/>
              <a:gd name="connsiteY1405" fmla="*/ 698282 h 1626096"/>
              <a:gd name="connsiteX1406" fmla="*/ 150640 w 1550240"/>
              <a:gd name="connsiteY1406" fmla="*/ 695233 h 1626096"/>
              <a:gd name="connsiteX1407" fmla="*/ 147667 w 1550240"/>
              <a:gd name="connsiteY1407" fmla="*/ 692958 h 1626096"/>
              <a:gd name="connsiteX1408" fmla="*/ 137351 w 1550240"/>
              <a:gd name="connsiteY1408" fmla="*/ 694820 h 1626096"/>
              <a:gd name="connsiteX1409" fmla="*/ 141306 w 1550240"/>
              <a:gd name="connsiteY1409" fmla="*/ 678248 h 1626096"/>
              <a:gd name="connsiteX1410" fmla="*/ 155268 w 1550240"/>
              <a:gd name="connsiteY1410" fmla="*/ 668579 h 1626096"/>
              <a:gd name="connsiteX1411" fmla="*/ 150976 w 1550240"/>
              <a:gd name="connsiteY1411" fmla="*/ 652136 h 1626096"/>
              <a:gd name="connsiteX1412" fmla="*/ 152889 w 1550240"/>
              <a:gd name="connsiteY1412" fmla="*/ 630135 h 1626096"/>
              <a:gd name="connsiteX1413" fmla="*/ 163799 w 1550240"/>
              <a:gd name="connsiteY1413" fmla="*/ 614210 h 1626096"/>
              <a:gd name="connsiteX1414" fmla="*/ 168891 w 1550240"/>
              <a:gd name="connsiteY1414" fmla="*/ 605238 h 1626096"/>
              <a:gd name="connsiteX1415" fmla="*/ 162740 w 1550240"/>
              <a:gd name="connsiteY1415" fmla="*/ 600533 h 1626096"/>
              <a:gd name="connsiteX1416" fmla="*/ 151880 w 1550240"/>
              <a:gd name="connsiteY1416" fmla="*/ 576801 h 1626096"/>
              <a:gd name="connsiteX1417" fmla="*/ 162818 w 1550240"/>
              <a:gd name="connsiteY1417" fmla="*/ 570621 h 1626096"/>
              <a:gd name="connsiteX1418" fmla="*/ 172900 w 1550240"/>
              <a:gd name="connsiteY1418" fmla="*/ 568502 h 1626096"/>
              <a:gd name="connsiteX1419" fmla="*/ 172175 w 1550240"/>
              <a:gd name="connsiteY1419" fmla="*/ 548673 h 1626096"/>
              <a:gd name="connsiteX1420" fmla="*/ 166358 w 1550240"/>
              <a:gd name="connsiteY1420" fmla="*/ 548415 h 1626096"/>
              <a:gd name="connsiteX1421" fmla="*/ 155939 w 1550240"/>
              <a:gd name="connsiteY1421" fmla="*/ 556533 h 1626096"/>
              <a:gd name="connsiteX1422" fmla="*/ 147538 w 1550240"/>
              <a:gd name="connsiteY1422" fmla="*/ 555369 h 1626096"/>
              <a:gd name="connsiteX1423" fmla="*/ 146969 w 1550240"/>
              <a:gd name="connsiteY1423" fmla="*/ 549630 h 1626096"/>
              <a:gd name="connsiteX1424" fmla="*/ 154725 w 1550240"/>
              <a:gd name="connsiteY1424" fmla="*/ 545105 h 1626096"/>
              <a:gd name="connsiteX1425" fmla="*/ 164421 w 1550240"/>
              <a:gd name="connsiteY1425" fmla="*/ 538486 h 1626096"/>
              <a:gd name="connsiteX1426" fmla="*/ 167651 w 1550240"/>
              <a:gd name="connsiteY1426" fmla="*/ 523724 h 1626096"/>
              <a:gd name="connsiteX1427" fmla="*/ 165272 w 1550240"/>
              <a:gd name="connsiteY1427" fmla="*/ 520363 h 1626096"/>
              <a:gd name="connsiteX1428" fmla="*/ 146762 w 1550240"/>
              <a:gd name="connsiteY1428" fmla="*/ 533212 h 1626096"/>
              <a:gd name="connsiteX1429" fmla="*/ 134248 w 1550240"/>
              <a:gd name="connsiteY1429" fmla="*/ 548673 h 1626096"/>
              <a:gd name="connsiteX1430" fmla="*/ 132568 w 1550240"/>
              <a:gd name="connsiteY1430" fmla="*/ 556790 h 1626096"/>
              <a:gd name="connsiteX1431" fmla="*/ 123418 w 1550240"/>
              <a:gd name="connsiteY1431" fmla="*/ 565942 h 1626096"/>
              <a:gd name="connsiteX1432" fmla="*/ 116825 w 1550240"/>
              <a:gd name="connsiteY1432" fmla="*/ 566072 h 1626096"/>
              <a:gd name="connsiteX1433" fmla="*/ 111782 w 1550240"/>
              <a:gd name="connsiteY1433" fmla="*/ 579929 h 1626096"/>
              <a:gd name="connsiteX1434" fmla="*/ 108163 w 1550240"/>
              <a:gd name="connsiteY1434" fmla="*/ 589675 h 1626096"/>
              <a:gd name="connsiteX1435" fmla="*/ 107880 w 1550240"/>
              <a:gd name="connsiteY1435" fmla="*/ 592779 h 1626096"/>
              <a:gd name="connsiteX1436" fmla="*/ 85155 w 1550240"/>
              <a:gd name="connsiteY1436" fmla="*/ 624577 h 1626096"/>
              <a:gd name="connsiteX1437" fmla="*/ 81096 w 1550240"/>
              <a:gd name="connsiteY1437" fmla="*/ 625430 h 1626096"/>
              <a:gd name="connsiteX1438" fmla="*/ 77863 w 1550240"/>
              <a:gd name="connsiteY1438" fmla="*/ 627834 h 1626096"/>
              <a:gd name="connsiteX1439" fmla="*/ 81586 w 1550240"/>
              <a:gd name="connsiteY1439" fmla="*/ 629851 h 1626096"/>
              <a:gd name="connsiteX1440" fmla="*/ 86112 w 1550240"/>
              <a:gd name="connsiteY1440" fmla="*/ 630006 h 1626096"/>
              <a:gd name="connsiteX1441" fmla="*/ 99347 w 1550240"/>
              <a:gd name="connsiteY1441" fmla="*/ 626955 h 1626096"/>
              <a:gd name="connsiteX1442" fmla="*/ 91540 w 1550240"/>
              <a:gd name="connsiteY1442" fmla="*/ 640580 h 1626096"/>
              <a:gd name="connsiteX1443" fmla="*/ 84430 w 1550240"/>
              <a:gd name="connsiteY1443" fmla="*/ 670078 h 1626096"/>
              <a:gd name="connsiteX1444" fmla="*/ 85931 w 1550240"/>
              <a:gd name="connsiteY1444" fmla="*/ 691510 h 1626096"/>
              <a:gd name="connsiteX1445" fmla="*/ 85464 w 1550240"/>
              <a:gd name="connsiteY1445" fmla="*/ 709374 h 1626096"/>
              <a:gd name="connsiteX1446" fmla="*/ 82697 w 1550240"/>
              <a:gd name="connsiteY1446" fmla="*/ 722430 h 1626096"/>
              <a:gd name="connsiteX1447" fmla="*/ 86707 w 1550240"/>
              <a:gd name="connsiteY1447" fmla="*/ 748283 h 1626096"/>
              <a:gd name="connsiteX1448" fmla="*/ 82414 w 1550240"/>
              <a:gd name="connsiteY1448" fmla="*/ 771655 h 1626096"/>
              <a:gd name="connsiteX1449" fmla="*/ 80707 w 1550240"/>
              <a:gd name="connsiteY1449" fmla="*/ 780031 h 1626096"/>
              <a:gd name="connsiteX1450" fmla="*/ 75874 w 1550240"/>
              <a:gd name="connsiteY1450" fmla="*/ 772094 h 1626096"/>
              <a:gd name="connsiteX1451" fmla="*/ 61964 w 1550240"/>
              <a:gd name="connsiteY1451" fmla="*/ 766923 h 1626096"/>
              <a:gd name="connsiteX1452" fmla="*/ 45858 w 1550240"/>
              <a:gd name="connsiteY1452" fmla="*/ 749627 h 1626096"/>
              <a:gd name="connsiteX1453" fmla="*/ 51261 w 1550240"/>
              <a:gd name="connsiteY1453" fmla="*/ 685538 h 1626096"/>
              <a:gd name="connsiteX1454" fmla="*/ 66023 w 1550240"/>
              <a:gd name="connsiteY1454" fmla="*/ 643811 h 1626096"/>
              <a:gd name="connsiteX1455" fmla="*/ 64007 w 1550240"/>
              <a:gd name="connsiteY1455" fmla="*/ 626180 h 1626096"/>
              <a:gd name="connsiteX1456" fmla="*/ 68325 w 1550240"/>
              <a:gd name="connsiteY1456" fmla="*/ 608909 h 1626096"/>
              <a:gd name="connsiteX1457" fmla="*/ 78406 w 1550240"/>
              <a:gd name="connsiteY1457" fmla="*/ 592855 h 1626096"/>
              <a:gd name="connsiteX1458" fmla="*/ 94305 w 1550240"/>
              <a:gd name="connsiteY1458" fmla="*/ 565296 h 1626096"/>
              <a:gd name="connsiteX1459" fmla="*/ 100898 w 1550240"/>
              <a:gd name="connsiteY1459" fmla="*/ 554386 h 1626096"/>
              <a:gd name="connsiteX1460" fmla="*/ 101364 w 1550240"/>
              <a:gd name="connsiteY1460" fmla="*/ 546139 h 1626096"/>
              <a:gd name="connsiteX1461" fmla="*/ 101312 w 1550240"/>
              <a:gd name="connsiteY1461" fmla="*/ 544640 h 1626096"/>
              <a:gd name="connsiteX1462" fmla="*/ 109637 w 1550240"/>
              <a:gd name="connsiteY1462" fmla="*/ 520234 h 1626096"/>
              <a:gd name="connsiteX1463" fmla="*/ 119461 w 1550240"/>
              <a:gd name="connsiteY1463" fmla="*/ 518631 h 1626096"/>
              <a:gd name="connsiteX1464" fmla="*/ 133990 w 1550240"/>
              <a:gd name="connsiteY1464" fmla="*/ 506532 h 1626096"/>
              <a:gd name="connsiteX1465" fmla="*/ 151622 w 1550240"/>
              <a:gd name="connsiteY1465" fmla="*/ 503119 h 1626096"/>
              <a:gd name="connsiteX1466" fmla="*/ 164239 w 1550240"/>
              <a:gd name="connsiteY1466" fmla="*/ 495156 h 1626096"/>
              <a:gd name="connsiteX1467" fmla="*/ 186317 w 1550240"/>
              <a:gd name="connsiteY1467" fmla="*/ 481713 h 1626096"/>
              <a:gd name="connsiteX1468" fmla="*/ 198056 w 1550240"/>
              <a:gd name="connsiteY1468" fmla="*/ 471346 h 1626096"/>
              <a:gd name="connsiteX1469" fmla="*/ 211318 w 1550240"/>
              <a:gd name="connsiteY1469" fmla="*/ 466382 h 1626096"/>
              <a:gd name="connsiteX1470" fmla="*/ 212066 w 1550240"/>
              <a:gd name="connsiteY1470" fmla="*/ 459817 h 1626096"/>
              <a:gd name="connsiteX1471" fmla="*/ 210566 w 1550240"/>
              <a:gd name="connsiteY1471" fmla="*/ 447199 h 1626096"/>
              <a:gd name="connsiteX1472" fmla="*/ 208086 w 1550240"/>
              <a:gd name="connsiteY1472" fmla="*/ 428714 h 1626096"/>
              <a:gd name="connsiteX1473" fmla="*/ 207077 w 1550240"/>
              <a:gd name="connsiteY1473" fmla="*/ 415685 h 1626096"/>
              <a:gd name="connsiteX1474" fmla="*/ 195134 w 1550240"/>
              <a:gd name="connsiteY1474" fmla="*/ 423054 h 1626096"/>
              <a:gd name="connsiteX1475" fmla="*/ 172486 w 1550240"/>
              <a:gd name="connsiteY1475" fmla="*/ 412142 h 1626096"/>
              <a:gd name="connsiteX1476" fmla="*/ 171865 w 1550240"/>
              <a:gd name="connsiteY1476" fmla="*/ 396398 h 1626096"/>
              <a:gd name="connsiteX1477" fmla="*/ 177656 w 1550240"/>
              <a:gd name="connsiteY1477" fmla="*/ 375638 h 1626096"/>
              <a:gd name="connsiteX1478" fmla="*/ 192470 w 1550240"/>
              <a:gd name="connsiteY1478" fmla="*/ 361936 h 1626096"/>
              <a:gd name="connsiteX1479" fmla="*/ 220003 w 1550240"/>
              <a:gd name="connsiteY1479" fmla="*/ 351284 h 1626096"/>
              <a:gd name="connsiteX1480" fmla="*/ 220934 w 1550240"/>
              <a:gd name="connsiteY1480" fmla="*/ 345830 h 1626096"/>
              <a:gd name="connsiteX1481" fmla="*/ 219306 w 1550240"/>
              <a:gd name="connsiteY1481" fmla="*/ 344227 h 1626096"/>
              <a:gd name="connsiteX1482" fmla="*/ 206223 w 1550240"/>
              <a:gd name="connsiteY1482" fmla="*/ 334015 h 1626096"/>
              <a:gd name="connsiteX1483" fmla="*/ 210076 w 1550240"/>
              <a:gd name="connsiteY1483" fmla="*/ 320210 h 1626096"/>
              <a:gd name="connsiteX1484" fmla="*/ 210361 w 1550240"/>
              <a:gd name="connsiteY1484" fmla="*/ 311135 h 1626096"/>
              <a:gd name="connsiteX1485" fmla="*/ 214292 w 1550240"/>
              <a:gd name="connsiteY1485" fmla="*/ 303947 h 1626096"/>
              <a:gd name="connsiteX1486" fmla="*/ 251001 w 1550240"/>
              <a:gd name="connsiteY1486" fmla="*/ 282205 h 1626096"/>
              <a:gd name="connsiteX1487" fmla="*/ 286523 w 1550240"/>
              <a:gd name="connsiteY1487" fmla="*/ 268813 h 1626096"/>
              <a:gd name="connsiteX1488" fmla="*/ 326028 w 1550240"/>
              <a:gd name="connsiteY1488" fmla="*/ 272639 h 1626096"/>
              <a:gd name="connsiteX1489" fmla="*/ 356146 w 1550240"/>
              <a:gd name="connsiteY1489" fmla="*/ 273390 h 1626096"/>
              <a:gd name="connsiteX1490" fmla="*/ 386575 w 1550240"/>
              <a:gd name="connsiteY1490" fmla="*/ 282541 h 1626096"/>
              <a:gd name="connsiteX1491" fmla="*/ 408086 w 1550240"/>
              <a:gd name="connsiteY1491" fmla="*/ 273985 h 1626096"/>
              <a:gd name="connsiteX1492" fmla="*/ 415996 w 1550240"/>
              <a:gd name="connsiteY1492" fmla="*/ 256817 h 1626096"/>
              <a:gd name="connsiteX1493" fmla="*/ 425097 w 1550240"/>
              <a:gd name="connsiteY1493" fmla="*/ 215039 h 1626096"/>
              <a:gd name="connsiteX1494" fmla="*/ 438850 w 1550240"/>
              <a:gd name="connsiteY1494" fmla="*/ 195675 h 1626096"/>
              <a:gd name="connsiteX1495" fmla="*/ 471890 w 1550240"/>
              <a:gd name="connsiteY1495" fmla="*/ 158576 h 1626096"/>
              <a:gd name="connsiteX1496" fmla="*/ 488582 w 1550240"/>
              <a:gd name="connsiteY1496" fmla="*/ 139031 h 1626096"/>
              <a:gd name="connsiteX1497" fmla="*/ 502052 w 1550240"/>
              <a:gd name="connsiteY1497" fmla="*/ 136058 h 1626096"/>
              <a:gd name="connsiteX1498" fmla="*/ 507119 w 1550240"/>
              <a:gd name="connsiteY1498" fmla="*/ 133396 h 1626096"/>
              <a:gd name="connsiteX1499" fmla="*/ 527750 w 1550240"/>
              <a:gd name="connsiteY1499" fmla="*/ 122563 h 1626096"/>
              <a:gd name="connsiteX1500" fmla="*/ 542047 w 1550240"/>
              <a:gd name="connsiteY1500" fmla="*/ 118712 h 1626096"/>
              <a:gd name="connsiteX1501" fmla="*/ 548433 w 1550240"/>
              <a:gd name="connsiteY1501" fmla="*/ 109507 h 1626096"/>
              <a:gd name="connsiteX1502" fmla="*/ 555516 w 1550240"/>
              <a:gd name="connsiteY1502" fmla="*/ 104932 h 1626096"/>
              <a:gd name="connsiteX1503" fmla="*/ 562445 w 1550240"/>
              <a:gd name="connsiteY1503" fmla="*/ 101932 h 1626096"/>
              <a:gd name="connsiteX1504" fmla="*/ 568028 w 1550240"/>
              <a:gd name="connsiteY1504" fmla="*/ 99863 h 1626096"/>
              <a:gd name="connsiteX1505" fmla="*/ 585066 w 1550240"/>
              <a:gd name="connsiteY1505" fmla="*/ 107387 h 1626096"/>
              <a:gd name="connsiteX1506" fmla="*/ 605852 w 1550240"/>
              <a:gd name="connsiteY1506" fmla="*/ 108008 h 1626096"/>
              <a:gd name="connsiteX1507" fmla="*/ 612419 w 1550240"/>
              <a:gd name="connsiteY1507" fmla="*/ 95082 h 1626096"/>
              <a:gd name="connsiteX1508" fmla="*/ 654715 w 1550240"/>
              <a:gd name="connsiteY1508" fmla="*/ 87611 h 1626096"/>
              <a:gd name="connsiteX1509" fmla="*/ 672114 w 1550240"/>
              <a:gd name="connsiteY1509" fmla="*/ 85983 h 1626096"/>
              <a:gd name="connsiteX1510" fmla="*/ 688712 w 1550240"/>
              <a:gd name="connsiteY1510" fmla="*/ 81923 h 1626096"/>
              <a:gd name="connsiteX1511" fmla="*/ 707531 w 1550240"/>
              <a:gd name="connsiteY1511" fmla="*/ 81172 h 1626096"/>
              <a:gd name="connsiteX1512" fmla="*/ 715907 w 1550240"/>
              <a:gd name="connsiteY1512" fmla="*/ 80448 h 1626096"/>
              <a:gd name="connsiteX1513" fmla="*/ 737805 w 1550240"/>
              <a:gd name="connsiteY1513" fmla="*/ 80784 h 1626096"/>
              <a:gd name="connsiteX1514" fmla="*/ 744192 w 1550240"/>
              <a:gd name="connsiteY1514" fmla="*/ 81225 h 1626096"/>
              <a:gd name="connsiteX1515" fmla="*/ 767615 w 1550240"/>
              <a:gd name="connsiteY1515" fmla="*/ 81147 h 1626096"/>
              <a:gd name="connsiteX1516" fmla="*/ 790469 w 1550240"/>
              <a:gd name="connsiteY1516" fmla="*/ 65273 h 1626096"/>
              <a:gd name="connsiteX1517" fmla="*/ 789047 w 1550240"/>
              <a:gd name="connsiteY1517" fmla="*/ 59533 h 1626096"/>
              <a:gd name="connsiteX1518" fmla="*/ 782764 w 1550240"/>
              <a:gd name="connsiteY1518" fmla="*/ 58629 h 1626096"/>
              <a:gd name="connsiteX1519" fmla="*/ 761409 w 1550240"/>
              <a:gd name="connsiteY1519" fmla="*/ 58940 h 1626096"/>
              <a:gd name="connsiteX1520" fmla="*/ 739410 w 1550240"/>
              <a:gd name="connsiteY1520" fmla="*/ 49373 h 1626096"/>
              <a:gd name="connsiteX1521" fmla="*/ 740417 w 1550240"/>
              <a:gd name="connsiteY1521" fmla="*/ 49373 h 1626096"/>
              <a:gd name="connsiteX1522" fmla="*/ 739046 w 1550240"/>
              <a:gd name="connsiteY1522" fmla="*/ 45909 h 1626096"/>
              <a:gd name="connsiteX1523" fmla="*/ 736281 w 1550240"/>
              <a:gd name="connsiteY1523" fmla="*/ 46658 h 1626096"/>
              <a:gd name="connsiteX1524" fmla="*/ 739410 w 1550240"/>
              <a:gd name="connsiteY1524" fmla="*/ 49373 h 1626096"/>
              <a:gd name="connsiteX1525" fmla="*/ 740339 w 1550240"/>
              <a:gd name="connsiteY1525" fmla="*/ 56225 h 1626096"/>
              <a:gd name="connsiteX1526" fmla="*/ 735504 w 1550240"/>
              <a:gd name="connsiteY1526" fmla="*/ 60672 h 1626096"/>
              <a:gd name="connsiteX1527" fmla="*/ 713685 w 1550240"/>
              <a:gd name="connsiteY1527" fmla="*/ 64498 h 1626096"/>
              <a:gd name="connsiteX1528" fmla="*/ 708953 w 1550240"/>
              <a:gd name="connsiteY1528" fmla="*/ 65816 h 1626096"/>
              <a:gd name="connsiteX1529" fmla="*/ 643597 w 1550240"/>
              <a:gd name="connsiteY1529" fmla="*/ 80553 h 1626096"/>
              <a:gd name="connsiteX1530" fmla="*/ 626973 w 1550240"/>
              <a:gd name="connsiteY1530" fmla="*/ 81431 h 1626096"/>
              <a:gd name="connsiteX1531" fmla="*/ 617511 w 1550240"/>
              <a:gd name="connsiteY1531" fmla="*/ 73546 h 1626096"/>
              <a:gd name="connsiteX1532" fmla="*/ 617590 w 1550240"/>
              <a:gd name="connsiteY1532" fmla="*/ 59068 h 1626096"/>
              <a:gd name="connsiteX1533" fmla="*/ 653706 w 1550240"/>
              <a:gd name="connsiteY1533" fmla="*/ 41022 h 1626096"/>
              <a:gd name="connsiteX1534" fmla="*/ 675138 w 1550240"/>
              <a:gd name="connsiteY1534" fmla="*/ 40040 h 1626096"/>
              <a:gd name="connsiteX1535" fmla="*/ 682300 w 1550240"/>
              <a:gd name="connsiteY1535" fmla="*/ 36395 h 1626096"/>
              <a:gd name="connsiteX1536" fmla="*/ 696958 w 1550240"/>
              <a:gd name="connsiteY1536" fmla="*/ 35155 h 1626096"/>
              <a:gd name="connsiteX1537" fmla="*/ 704507 w 1550240"/>
              <a:gd name="connsiteY1537" fmla="*/ 32750 h 1626096"/>
              <a:gd name="connsiteX1538" fmla="*/ 710428 w 1550240"/>
              <a:gd name="connsiteY1538" fmla="*/ 31199 h 1626096"/>
              <a:gd name="connsiteX1539" fmla="*/ 726146 w 1550240"/>
              <a:gd name="connsiteY1539" fmla="*/ 33525 h 1626096"/>
              <a:gd name="connsiteX1540" fmla="*/ 743830 w 1550240"/>
              <a:gd name="connsiteY1540" fmla="*/ 33938 h 1626096"/>
              <a:gd name="connsiteX1541" fmla="*/ 762625 w 1550240"/>
              <a:gd name="connsiteY1541" fmla="*/ 32672 h 1626096"/>
              <a:gd name="connsiteX1542" fmla="*/ 796052 w 1550240"/>
              <a:gd name="connsiteY1542" fmla="*/ 40273 h 1626096"/>
              <a:gd name="connsiteX1543" fmla="*/ 802515 w 1550240"/>
              <a:gd name="connsiteY1543" fmla="*/ 40919 h 1626096"/>
              <a:gd name="connsiteX1544" fmla="*/ 835323 w 1550240"/>
              <a:gd name="connsiteY1544" fmla="*/ 37946 h 1626096"/>
              <a:gd name="connsiteX1545" fmla="*/ 854273 w 1550240"/>
              <a:gd name="connsiteY1545" fmla="*/ 28613 h 1626096"/>
              <a:gd name="connsiteX1546" fmla="*/ 874103 w 1550240"/>
              <a:gd name="connsiteY1546" fmla="*/ 21271 h 1626096"/>
              <a:gd name="connsiteX1547" fmla="*/ 908902 w 1550240"/>
              <a:gd name="connsiteY1547" fmla="*/ 11136 h 1626096"/>
              <a:gd name="connsiteX1548" fmla="*/ 913710 w 1550240"/>
              <a:gd name="connsiteY1548" fmla="*/ 10283 h 1626096"/>
              <a:gd name="connsiteX1549" fmla="*/ 937469 w 1550240"/>
              <a:gd name="connsiteY1549" fmla="*/ 1260 h 1626096"/>
              <a:gd name="connsiteX1550" fmla="*/ 940588 w 1550240"/>
              <a:gd name="connsiteY1550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</a:cxnLst>
            <a:rect l="l" t="t" r="r" b="b"/>
            <a:pathLst>
              <a:path w="1550240" h="1626096">
                <a:moveTo>
                  <a:pt x="992820" y="1541092"/>
                </a:moveTo>
                <a:cubicBezTo>
                  <a:pt x="992820" y="1541040"/>
                  <a:pt x="995249" y="1541480"/>
                  <a:pt x="996518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20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8" y="1561877"/>
                  <a:pt x="1001093" y="1559576"/>
                </a:cubicBezTo>
                <a:cubicBezTo>
                  <a:pt x="1000370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8" y="1558465"/>
                </a:cubicBezTo>
                <a:cubicBezTo>
                  <a:pt x="994888" y="1562291"/>
                  <a:pt x="993415" y="1566195"/>
                  <a:pt x="991915" y="1570073"/>
                </a:cubicBezTo>
                <a:cubicBezTo>
                  <a:pt x="991165" y="1572012"/>
                  <a:pt x="990467" y="1573976"/>
                  <a:pt x="989744" y="1575941"/>
                </a:cubicBezTo>
                <a:cubicBezTo>
                  <a:pt x="988942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20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4" y="1527699"/>
                </a:cubicBezTo>
                <a:cubicBezTo>
                  <a:pt x="754972" y="1523822"/>
                  <a:pt x="751974" y="1521004"/>
                  <a:pt x="749904" y="1517591"/>
                </a:cubicBezTo>
                <a:cubicBezTo>
                  <a:pt x="749259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5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4" y="1504768"/>
                  <a:pt x="841090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9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1" y="1500321"/>
                  <a:pt x="1379788" y="1501278"/>
                </a:cubicBezTo>
                <a:cubicBezTo>
                  <a:pt x="1379167" y="1501898"/>
                  <a:pt x="1378676" y="1502390"/>
                  <a:pt x="1378158" y="1502906"/>
                </a:cubicBezTo>
                <a:cubicBezTo>
                  <a:pt x="1377642" y="1501898"/>
                  <a:pt x="1376969" y="1500916"/>
                  <a:pt x="1376738" y="1499831"/>
                </a:cubicBezTo>
                <a:cubicBezTo>
                  <a:pt x="1376659" y="1499443"/>
                  <a:pt x="1377668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1" y="1494789"/>
                  <a:pt x="805619" y="1495772"/>
                  <a:pt x="805385" y="1496857"/>
                </a:cubicBezTo>
                <a:cubicBezTo>
                  <a:pt x="805309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6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3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2" y="1465394"/>
                  <a:pt x="734600" y="1463585"/>
                  <a:pt x="733695" y="1461775"/>
                </a:cubicBezTo>
                <a:close/>
                <a:moveTo>
                  <a:pt x="787854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3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4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10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1" y="1440653"/>
                  <a:pt x="550552" y="1440110"/>
                  <a:pt x="551510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2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8" y="1434086"/>
                  <a:pt x="914567" y="1434008"/>
                </a:cubicBezTo>
                <a:close/>
                <a:moveTo>
                  <a:pt x="531189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2" y="1438016"/>
                  <a:pt x="523174" y="1435715"/>
                </a:cubicBezTo>
                <a:cubicBezTo>
                  <a:pt x="526122" y="1432380"/>
                  <a:pt x="523278" y="1423202"/>
                  <a:pt x="531189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4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4" y="1406940"/>
                </a:cubicBezTo>
                <a:cubicBezTo>
                  <a:pt x="1112546" y="1406423"/>
                  <a:pt x="1111538" y="1405803"/>
                  <a:pt x="1111640" y="1405441"/>
                </a:cubicBezTo>
                <a:cubicBezTo>
                  <a:pt x="1111874" y="1404355"/>
                  <a:pt x="1112572" y="1403399"/>
                  <a:pt x="1113064" y="1402364"/>
                </a:cubicBezTo>
                <a:close/>
                <a:moveTo>
                  <a:pt x="574493" y="1394066"/>
                </a:moveTo>
                <a:cubicBezTo>
                  <a:pt x="574881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7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3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8" y="1382535"/>
                  <a:pt x="520226" y="1377597"/>
                  <a:pt x="523355" y="1379588"/>
                </a:cubicBezTo>
                <a:cubicBezTo>
                  <a:pt x="525218" y="1380777"/>
                  <a:pt x="526562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9" y="1378451"/>
                  <a:pt x="534550" y="1374728"/>
                  <a:pt x="533360" y="1371367"/>
                </a:cubicBezTo>
                <a:cubicBezTo>
                  <a:pt x="532688" y="1369428"/>
                  <a:pt x="529457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2" y="1363947"/>
                  <a:pt x="1154686" y="1364645"/>
                  <a:pt x="1153781" y="1365369"/>
                </a:cubicBezTo>
                <a:cubicBezTo>
                  <a:pt x="1153498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2" y="1363068"/>
                </a:cubicBezTo>
                <a:cubicBezTo>
                  <a:pt x="470106" y="1366506"/>
                  <a:pt x="470237" y="1370229"/>
                  <a:pt x="469641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8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5" y="1359371"/>
                </a:cubicBezTo>
                <a:cubicBezTo>
                  <a:pt x="484172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20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4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5" y="1347220"/>
                  <a:pt x="686978" y="1347582"/>
                </a:cubicBezTo>
                <a:cubicBezTo>
                  <a:pt x="684989" y="1347918"/>
                  <a:pt x="683127" y="1348952"/>
                  <a:pt x="681214" y="1349702"/>
                </a:cubicBezTo>
                <a:cubicBezTo>
                  <a:pt x="682712" y="1351279"/>
                  <a:pt x="684110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6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60" y="1334888"/>
                  <a:pt x="1143802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4" y="1337267"/>
                  <a:pt x="1146336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1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2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1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8" y="1269997"/>
                </a:cubicBezTo>
                <a:cubicBezTo>
                  <a:pt x="443141" y="1269532"/>
                  <a:pt x="440841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6" y="1256270"/>
                </a:moveTo>
                <a:cubicBezTo>
                  <a:pt x="344976" y="1256011"/>
                  <a:pt x="346398" y="1257743"/>
                  <a:pt x="347460" y="1258544"/>
                </a:cubicBezTo>
                <a:cubicBezTo>
                  <a:pt x="345260" y="1260742"/>
                  <a:pt x="343037" y="1262939"/>
                  <a:pt x="340297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6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5" y="1220825"/>
                  <a:pt x="344203" y="1219946"/>
                  <a:pt x="342548" y="1219558"/>
                </a:cubicBezTo>
                <a:cubicBezTo>
                  <a:pt x="341203" y="1219247"/>
                  <a:pt x="339730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8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50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8" y="1210510"/>
                </a:cubicBezTo>
                <a:close/>
                <a:moveTo>
                  <a:pt x="341074" y="1164051"/>
                </a:moveTo>
                <a:cubicBezTo>
                  <a:pt x="338385" y="1165421"/>
                  <a:pt x="334585" y="1167231"/>
                  <a:pt x="330914" y="1169274"/>
                </a:cubicBezTo>
                <a:cubicBezTo>
                  <a:pt x="329131" y="1170256"/>
                  <a:pt x="326028" y="1172144"/>
                  <a:pt x="326209" y="1172790"/>
                </a:cubicBezTo>
                <a:cubicBezTo>
                  <a:pt x="327268" y="1176099"/>
                  <a:pt x="328613" y="1179744"/>
                  <a:pt x="331044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7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4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7" y="1228632"/>
                </a:cubicBezTo>
                <a:cubicBezTo>
                  <a:pt x="245495" y="1220669"/>
                  <a:pt x="239032" y="1216714"/>
                  <a:pt x="230576" y="1214284"/>
                </a:cubicBezTo>
                <a:cubicBezTo>
                  <a:pt x="225820" y="1212914"/>
                  <a:pt x="237094" y="1207976"/>
                  <a:pt x="230009" y="1204796"/>
                </a:cubicBezTo>
                <a:cubicBezTo>
                  <a:pt x="226260" y="1203115"/>
                  <a:pt x="222149" y="1201047"/>
                  <a:pt x="219902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6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3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5" y="1144325"/>
                  <a:pt x="214988" y="1146394"/>
                </a:cubicBezTo>
                <a:cubicBezTo>
                  <a:pt x="216255" y="1145877"/>
                  <a:pt x="218350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5" y="1110200"/>
                  <a:pt x="67029" y="1110743"/>
                </a:cubicBezTo>
                <a:cubicBezTo>
                  <a:pt x="67858" y="1110950"/>
                  <a:pt x="68118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1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800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8" y="1099109"/>
                  <a:pt x="1428159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1" y="1033985"/>
                  <a:pt x="72357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6" y="1037966"/>
                  <a:pt x="64083" y="1034295"/>
                </a:cubicBezTo>
                <a:cubicBezTo>
                  <a:pt x="65530" y="1033571"/>
                  <a:pt x="67703" y="1031864"/>
                  <a:pt x="68298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4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4" y="1002832"/>
                  <a:pt x="7983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9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7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30" y="994559"/>
                  <a:pt x="19457" y="993576"/>
                  <a:pt x="19224" y="992491"/>
                </a:cubicBezTo>
                <a:cubicBezTo>
                  <a:pt x="19148" y="992103"/>
                  <a:pt x="20130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9" y="989853"/>
                  <a:pt x="111623" y="990577"/>
                </a:cubicBezTo>
                <a:cubicBezTo>
                  <a:pt x="111339" y="989621"/>
                  <a:pt x="110590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9" y="989983"/>
                  <a:pt x="69820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6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9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5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4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7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9" y="944921"/>
                </a:moveTo>
                <a:cubicBezTo>
                  <a:pt x="69614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9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2" y="939854"/>
                </a:cubicBezTo>
                <a:cubicBezTo>
                  <a:pt x="78894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9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6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4" y="931271"/>
                  <a:pt x="91694" y="929099"/>
                </a:cubicBezTo>
                <a:cubicBezTo>
                  <a:pt x="91694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3" y="911519"/>
                  <a:pt x="126258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50" y="908314"/>
                  <a:pt x="92678" y="911830"/>
                </a:cubicBezTo>
                <a:cubicBezTo>
                  <a:pt x="90531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1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4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9" y="936080"/>
                </a:cubicBezTo>
                <a:cubicBezTo>
                  <a:pt x="106793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4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1" y="867958"/>
                  <a:pt x="99708" y="867337"/>
                </a:cubicBezTo>
                <a:cubicBezTo>
                  <a:pt x="97975" y="865760"/>
                  <a:pt x="97124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3" y="842647"/>
                  <a:pt x="177216" y="844715"/>
                </a:cubicBezTo>
                <a:cubicBezTo>
                  <a:pt x="173184" y="844715"/>
                  <a:pt x="170004" y="845283"/>
                  <a:pt x="167237" y="844456"/>
                </a:cubicBezTo>
                <a:cubicBezTo>
                  <a:pt x="165946" y="844068"/>
                  <a:pt x="165065" y="841043"/>
                  <a:pt x="164809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8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9" y="813717"/>
                  <a:pt x="168011" y="814699"/>
                  <a:pt x="168553" y="815655"/>
                </a:cubicBezTo>
                <a:cubicBezTo>
                  <a:pt x="167933" y="816276"/>
                  <a:pt x="167442" y="816767"/>
                  <a:pt x="166925" y="817284"/>
                </a:cubicBezTo>
                <a:cubicBezTo>
                  <a:pt x="166407" y="816276"/>
                  <a:pt x="165737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7" y="801799"/>
                  <a:pt x="72198" y="802316"/>
                  <a:pt x="71578" y="802910"/>
                </a:cubicBezTo>
                <a:cubicBezTo>
                  <a:pt x="70622" y="802394"/>
                  <a:pt x="69640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7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8" y="738847"/>
                </a:cubicBezTo>
                <a:cubicBezTo>
                  <a:pt x="34662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3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5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9" y="695569"/>
                  <a:pt x="146349" y="694225"/>
                </a:cubicBezTo>
                <a:cubicBezTo>
                  <a:pt x="146736" y="692544"/>
                  <a:pt x="147591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6" y="656453"/>
                </a:cubicBezTo>
                <a:cubicBezTo>
                  <a:pt x="29489" y="656220"/>
                  <a:pt x="28532" y="655523"/>
                  <a:pt x="27500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1" y="640838"/>
                </a:moveTo>
                <a:cubicBezTo>
                  <a:pt x="44589" y="641561"/>
                  <a:pt x="46192" y="642260"/>
                  <a:pt x="47822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10" y="657176"/>
                </a:cubicBezTo>
                <a:cubicBezTo>
                  <a:pt x="45881" y="653789"/>
                  <a:pt x="43115" y="650610"/>
                  <a:pt x="41436" y="646939"/>
                </a:cubicBezTo>
                <a:cubicBezTo>
                  <a:pt x="40764" y="645465"/>
                  <a:pt x="42393" y="642906"/>
                  <a:pt x="42961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4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9" y="601128"/>
                  <a:pt x="60230" y="604101"/>
                </a:cubicBezTo>
                <a:cubicBezTo>
                  <a:pt x="58214" y="605057"/>
                  <a:pt x="56196" y="606376"/>
                  <a:pt x="54001" y="606867"/>
                </a:cubicBezTo>
                <a:cubicBezTo>
                  <a:pt x="53043" y="607074"/>
                  <a:pt x="51698" y="605600"/>
                  <a:pt x="50510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7"/>
                  <a:pt x="176391" y="588176"/>
                  <a:pt x="176623" y="587970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8"/>
                  <a:pt x="184121" y="575171"/>
                </a:cubicBezTo>
                <a:close/>
                <a:moveTo>
                  <a:pt x="73234" y="575043"/>
                </a:moveTo>
                <a:cubicBezTo>
                  <a:pt x="73208" y="576465"/>
                  <a:pt x="73208" y="577888"/>
                  <a:pt x="73208" y="581325"/>
                </a:cubicBezTo>
                <a:cubicBezTo>
                  <a:pt x="72122" y="581946"/>
                  <a:pt x="70261" y="583446"/>
                  <a:pt x="68167" y="583963"/>
                </a:cubicBezTo>
                <a:cubicBezTo>
                  <a:pt x="67417" y="584144"/>
                  <a:pt x="66074" y="582023"/>
                  <a:pt x="65014" y="580963"/>
                </a:cubicBezTo>
                <a:cubicBezTo>
                  <a:pt x="67753" y="578999"/>
                  <a:pt x="70493" y="577007"/>
                  <a:pt x="73234" y="575043"/>
                </a:cubicBezTo>
                <a:close/>
                <a:moveTo>
                  <a:pt x="144072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6"/>
                  <a:pt x="144072" y="575043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2" y="570466"/>
                </a:cubicBezTo>
                <a:close/>
                <a:moveTo>
                  <a:pt x="125534" y="565891"/>
                </a:moveTo>
                <a:cubicBezTo>
                  <a:pt x="126258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1"/>
                </a:cubicBezTo>
                <a:close/>
                <a:moveTo>
                  <a:pt x="77810" y="563693"/>
                </a:moveTo>
                <a:cubicBezTo>
                  <a:pt x="80189" y="566900"/>
                  <a:pt x="81999" y="568268"/>
                  <a:pt x="82206" y="569847"/>
                </a:cubicBezTo>
                <a:cubicBezTo>
                  <a:pt x="82929" y="575120"/>
                  <a:pt x="79131" y="575585"/>
                  <a:pt x="75406" y="574862"/>
                </a:cubicBezTo>
                <a:cubicBezTo>
                  <a:pt x="74423" y="574680"/>
                  <a:pt x="73053" y="571915"/>
                  <a:pt x="73389" y="570776"/>
                </a:cubicBezTo>
                <a:cubicBezTo>
                  <a:pt x="74009" y="568632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7" y="558522"/>
                  <a:pt x="136829" y="559427"/>
                </a:cubicBezTo>
                <a:cubicBezTo>
                  <a:pt x="136314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5"/>
                  <a:pt x="134012" y="557437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9" y="532903"/>
                  <a:pt x="98877" y="533393"/>
                  <a:pt x="98361" y="533909"/>
                </a:cubicBezTo>
                <a:cubicBezTo>
                  <a:pt x="97843" y="532903"/>
                  <a:pt x="97172" y="531919"/>
                  <a:pt x="96938" y="530834"/>
                </a:cubicBezTo>
                <a:cubicBezTo>
                  <a:pt x="96862" y="530445"/>
                  <a:pt x="97870" y="529851"/>
                  <a:pt x="98361" y="529334"/>
                </a:cubicBezTo>
                <a:close/>
                <a:moveTo>
                  <a:pt x="185231" y="524785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2" y="541408"/>
                  <a:pt x="191928" y="555239"/>
                  <a:pt x="193685" y="569485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5" y="579335"/>
                  <a:pt x="212376" y="574992"/>
                </a:cubicBezTo>
                <a:cubicBezTo>
                  <a:pt x="213359" y="574034"/>
                  <a:pt x="214472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6"/>
                  <a:pt x="219487" y="545414"/>
                </a:cubicBezTo>
                <a:cubicBezTo>
                  <a:pt x="219953" y="541097"/>
                  <a:pt x="219126" y="537995"/>
                  <a:pt x="213723" y="538410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5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8"/>
                  <a:pt x="106350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40"/>
                </a:cubicBezTo>
                <a:cubicBezTo>
                  <a:pt x="136472" y="517933"/>
                  <a:pt x="135697" y="516795"/>
                  <a:pt x="134947" y="515633"/>
                </a:cubicBezTo>
                <a:close/>
                <a:moveTo>
                  <a:pt x="199710" y="507333"/>
                </a:moveTo>
                <a:cubicBezTo>
                  <a:pt x="198624" y="507566"/>
                  <a:pt x="197668" y="508264"/>
                  <a:pt x="196632" y="508756"/>
                </a:cubicBezTo>
                <a:cubicBezTo>
                  <a:pt x="197150" y="509273"/>
                  <a:pt x="197770" y="510281"/>
                  <a:pt x="198131" y="510177"/>
                </a:cubicBezTo>
                <a:cubicBezTo>
                  <a:pt x="199217" y="509945"/>
                  <a:pt x="200175" y="509273"/>
                  <a:pt x="201208" y="508756"/>
                </a:cubicBezTo>
                <a:cubicBezTo>
                  <a:pt x="200692" y="508239"/>
                  <a:pt x="200071" y="507230"/>
                  <a:pt x="199710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2" y="520130"/>
                </a:cubicBezTo>
                <a:cubicBezTo>
                  <a:pt x="178664" y="517002"/>
                  <a:pt x="181353" y="513901"/>
                  <a:pt x="184817" y="509893"/>
                </a:cubicBezTo>
                <a:cubicBezTo>
                  <a:pt x="181613" y="508239"/>
                  <a:pt x="179983" y="506687"/>
                  <a:pt x="178277" y="506611"/>
                </a:cubicBezTo>
                <a:close/>
                <a:moveTo>
                  <a:pt x="211964" y="502577"/>
                </a:moveTo>
                <a:cubicBezTo>
                  <a:pt x="209894" y="504645"/>
                  <a:pt x="206223" y="506713"/>
                  <a:pt x="206223" y="508756"/>
                </a:cubicBezTo>
                <a:cubicBezTo>
                  <a:pt x="206223" y="510824"/>
                  <a:pt x="209894" y="512891"/>
                  <a:pt x="212688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5" y="508109"/>
                  <a:pt x="212946" y="505368"/>
                  <a:pt x="211964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5"/>
                  <a:pt x="122329" y="505032"/>
                </a:cubicBezTo>
                <a:cubicBezTo>
                  <a:pt x="122665" y="506532"/>
                  <a:pt x="118631" y="508962"/>
                  <a:pt x="116564" y="510978"/>
                </a:cubicBezTo>
                <a:cubicBezTo>
                  <a:pt x="115582" y="508470"/>
                  <a:pt x="114599" y="505964"/>
                  <a:pt x="113591" y="503403"/>
                </a:cubicBezTo>
                <a:cubicBezTo>
                  <a:pt x="114728" y="501102"/>
                  <a:pt x="115607" y="499293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7" y="493684"/>
                  <a:pt x="140426" y="495493"/>
                  <a:pt x="139496" y="497329"/>
                </a:cubicBezTo>
                <a:cubicBezTo>
                  <a:pt x="138746" y="494666"/>
                  <a:pt x="137505" y="492029"/>
                  <a:pt x="137376" y="489340"/>
                </a:cubicBezTo>
                <a:cubicBezTo>
                  <a:pt x="137298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7" y="461781"/>
                  <a:pt x="136546" y="462401"/>
                </a:cubicBezTo>
                <a:cubicBezTo>
                  <a:pt x="136029" y="463358"/>
                  <a:pt x="135460" y="464339"/>
                  <a:pt x="134917" y="465347"/>
                </a:cubicBezTo>
                <a:cubicBezTo>
                  <a:pt x="134399" y="464831"/>
                  <a:pt x="133392" y="464211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10" y="439598"/>
                  <a:pt x="223185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7" y="436289"/>
                  <a:pt x="224993" y="434893"/>
                  <a:pt x="223158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6" y="437711"/>
                  <a:pt x="128095" y="437815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1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8"/>
                  <a:pt x="168090" y="432049"/>
                  <a:pt x="173365" y="435851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7"/>
                  <a:pt x="146529" y="414081"/>
                </a:cubicBezTo>
                <a:cubicBezTo>
                  <a:pt x="147124" y="412557"/>
                  <a:pt x="150122" y="410333"/>
                  <a:pt x="150822" y="410694"/>
                </a:cubicBezTo>
                <a:close/>
                <a:moveTo>
                  <a:pt x="1406340" y="356378"/>
                </a:moveTo>
                <a:cubicBezTo>
                  <a:pt x="1403858" y="358472"/>
                  <a:pt x="1401400" y="360567"/>
                  <a:pt x="1398919" y="362661"/>
                </a:cubicBezTo>
                <a:cubicBezTo>
                  <a:pt x="1400083" y="363359"/>
                  <a:pt x="1401428" y="364832"/>
                  <a:pt x="1402409" y="364625"/>
                </a:cubicBezTo>
                <a:cubicBezTo>
                  <a:pt x="1404582" y="364134"/>
                  <a:pt x="1406598" y="362815"/>
                  <a:pt x="1408615" y="361859"/>
                </a:cubicBezTo>
                <a:cubicBezTo>
                  <a:pt x="1407374" y="358886"/>
                  <a:pt x="1406857" y="357618"/>
                  <a:pt x="1406340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3" y="351052"/>
                </a:lnTo>
                <a:lnTo>
                  <a:pt x="1409321" y="351037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5"/>
                </a:cubicBezTo>
                <a:cubicBezTo>
                  <a:pt x="235335" y="345545"/>
                  <a:pt x="236574" y="346038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3"/>
                  <a:pt x="240842" y="338539"/>
                  <a:pt x="240092" y="337376"/>
                </a:cubicBezTo>
                <a:close/>
                <a:moveTo>
                  <a:pt x="1398473" y="332174"/>
                </a:moveTo>
                <a:lnTo>
                  <a:pt x="1398660" y="332567"/>
                </a:lnTo>
                <a:lnTo>
                  <a:pt x="1398735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5"/>
                  <a:pt x="1298687" y="298001"/>
                  <a:pt x="1298171" y="298493"/>
                </a:cubicBezTo>
                <a:cubicBezTo>
                  <a:pt x="1299178" y="299062"/>
                  <a:pt x="1300161" y="299604"/>
                  <a:pt x="1301117" y="300123"/>
                </a:cubicBezTo>
                <a:cubicBezTo>
                  <a:pt x="1301739" y="299501"/>
                  <a:pt x="1302229" y="299010"/>
                  <a:pt x="1302745" y="298493"/>
                </a:cubicBezTo>
                <a:cubicBezTo>
                  <a:pt x="1301739" y="297976"/>
                  <a:pt x="1300756" y="297303"/>
                  <a:pt x="1299669" y="297071"/>
                </a:cubicBezTo>
                <a:close/>
                <a:moveTo>
                  <a:pt x="283913" y="290971"/>
                </a:moveTo>
                <a:cubicBezTo>
                  <a:pt x="280862" y="292857"/>
                  <a:pt x="279104" y="293399"/>
                  <a:pt x="279054" y="294099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8"/>
                  <a:pt x="285413" y="297044"/>
                  <a:pt x="283913" y="290971"/>
                </a:cubicBezTo>
                <a:close/>
                <a:moveTo>
                  <a:pt x="1400238" y="287894"/>
                </a:moveTo>
                <a:lnTo>
                  <a:pt x="1407867" y="296193"/>
                </a:lnTo>
                <a:lnTo>
                  <a:pt x="1407865" y="296193"/>
                </a:lnTo>
                <a:lnTo>
                  <a:pt x="1407857" y="296225"/>
                </a:lnTo>
                <a:lnTo>
                  <a:pt x="1385037" y="300794"/>
                </a:lnTo>
                <a:cubicBezTo>
                  <a:pt x="1386097" y="291772"/>
                  <a:pt x="1396102" y="293297"/>
                  <a:pt x="1400238" y="287894"/>
                </a:cubicBezTo>
                <a:close/>
                <a:moveTo>
                  <a:pt x="1394291" y="277603"/>
                </a:moveTo>
                <a:cubicBezTo>
                  <a:pt x="1396050" y="278559"/>
                  <a:pt x="1397187" y="279206"/>
                  <a:pt x="1398350" y="279827"/>
                </a:cubicBezTo>
                <a:cubicBezTo>
                  <a:pt x="1396153" y="280706"/>
                  <a:pt x="1393983" y="281766"/>
                  <a:pt x="1391705" y="282387"/>
                </a:cubicBezTo>
                <a:cubicBezTo>
                  <a:pt x="1391215" y="282515"/>
                  <a:pt x="1390310" y="281094"/>
                  <a:pt x="1389612" y="280370"/>
                </a:cubicBezTo>
                <a:cubicBezTo>
                  <a:pt x="1391242" y="279413"/>
                  <a:pt x="1392895" y="278430"/>
                  <a:pt x="1394291" y="277603"/>
                </a:cubicBezTo>
                <a:close/>
                <a:moveTo>
                  <a:pt x="1282039" y="273441"/>
                </a:moveTo>
                <a:cubicBezTo>
                  <a:pt x="1280849" y="274708"/>
                  <a:pt x="1279866" y="275535"/>
                  <a:pt x="1279969" y="275742"/>
                </a:cubicBezTo>
                <a:cubicBezTo>
                  <a:pt x="1281908" y="279310"/>
                  <a:pt x="1283640" y="283085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9" y="273441"/>
                </a:cubicBezTo>
                <a:close/>
                <a:moveTo>
                  <a:pt x="1409673" y="272665"/>
                </a:moveTo>
                <a:cubicBezTo>
                  <a:pt x="1410579" y="274707"/>
                  <a:pt x="1411846" y="276750"/>
                  <a:pt x="1412286" y="278974"/>
                </a:cubicBezTo>
                <a:cubicBezTo>
                  <a:pt x="1412493" y="279955"/>
                  <a:pt x="1410967" y="281248"/>
                  <a:pt x="1410242" y="282411"/>
                </a:cubicBezTo>
                <a:cubicBezTo>
                  <a:pt x="1408200" y="279879"/>
                  <a:pt x="1406157" y="277345"/>
                  <a:pt x="1404115" y="274812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5" y="266926"/>
                  <a:pt x="1271026" y="268891"/>
                  <a:pt x="1270895" y="270908"/>
                </a:cubicBezTo>
                <a:cubicBezTo>
                  <a:pt x="1270870" y="271476"/>
                  <a:pt x="1272732" y="272148"/>
                  <a:pt x="1274386" y="273184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1" y="265504"/>
                  <a:pt x="1272291" y="264935"/>
                </a:cubicBezTo>
                <a:close/>
                <a:moveTo>
                  <a:pt x="1391215" y="254102"/>
                </a:moveTo>
                <a:cubicBezTo>
                  <a:pt x="1392404" y="256403"/>
                  <a:pt x="1394472" y="258731"/>
                  <a:pt x="1393955" y="259739"/>
                </a:cubicBezTo>
                <a:cubicBezTo>
                  <a:pt x="1391085" y="265452"/>
                  <a:pt x="1387853" y="271011"/>
                  <a:pt x="1384157" y="276208"/>
                </a:cubicBezTo>
                <a:cubicBezTo>
                  <a:pt x="1383226" y="277527"/>
                  <a:pt x="1380202" y="277396"/>
                  <a:pt x="1378133" y="277940"/>
                </a:cubicBezTo>
                <a:cubicBezTo>
                  <a:pt x="1378237" y="276336"/>
                  <a:pt x="1377927" y="274553"/>
                  <a:pt x="1378470" y="273131"/>
                </a:cubicBezTo>
                <a:cubicBezTo>
                  <a:pt x="1380486" y="267882"/>
                  <a:pt x="1382528" y="262608"/>
                  <a:pt x="1385140" y="257645"/>
                </a:cubicBezTo>
                <a:cubicBezTo>
                  <a:pt x="1385993" y="256121"/>
                  <a:pt x="1388629" y="255550"/>
                  <a:pt x="1391215" y="254102"/>
                </a:cubicBezTo>
                <a:close/>
                <a:moveTo>
                  <a:pt x="1323196" y="250665"/>
                </a:moveTo>
                <a:cubicBezTo>
                  <a:pt x="1321180" y="250795"/>
                  <a:pt x="1319214" y="251543"/>
                  <a:pt x="1317225" y="252061"/>
                </a:cubicBezTo>
                <a:cubicBezTo>
                  <a:pt x="1317793" y="253070"/>
                  <a:pt x="1318309" y="254879"/>
                  <a:pt x="1318957" y="254930"/>
                </a:cubicBezTo>
                <a:cubicBezTo>
                  <a:pt x="1320920" y="255061"/>
                  <a:pt x="1322963" y="254516"/>
                  <a:pt x="1325445" y="254155"/>
                </a:cubicBezTo>
                <a:cubicBezTo>
                  <a:pt x="1324411" y="252476"/>
                  <a:pt x="1323739" y="250638"/>
                  <a:pt x="1323196" y="250665"/>
                </a:cubicBezTo>
                <a:close/>
                <a:moveTo>
                  <a:pt x="1328806" y="218581"/>
                </a:moveTo>
                <a:cubicBezTo>
                  <a:pt x="1329014" y="218168"/>
                  <a:pt x="1332373" y="218298"/>
                  <a:pt x="1332685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2"/>
                  <a:pt x="1325600" y="227656"/>
                </a:cubicBezTo>
                <a:cubicBezTo>
                  <a:pt x="1326609" y="224605"/>
                  <a:pt x="1327487" y="221502"/>
                  <a:pt x="1328806" y="218581"/>
                </a:cubicBezTo>
                <a:close/>
                <a:moveTo>
                  <a:pt x="1221516" y="204905"/>
                </a:moveTo>
                <a:cubicBezTo>
                  <a:pt x="1220249" y="204672"/>
                  <a:pt x="1217741" y="205060"/>
                  <a:pt x="1217613" y="205628"/>
                </a:cubicBezTo>
                <a:cubicBezTo>
                  <a:pt x="1216759" y="209016"/>
                  <a:pt x="1216294" y="212557"/>
                  <a:pt x="1216087" y="216047"/>
                </a:cubicBezTo>
                <a:cubicBezTo>
                  <a:pt x="1216009" y="216617"/>
                  <a:pt x="1217872" y="217288"/>
                  <a:pt x="1218388" y="217625"/>
                </a:cubicBezTo>
                <a:cubicBezTo>
                  <a:pt x="1220637" y="214031"/>
                  <a:pt x="1222861" y="210566"/>
                  <a:pt x="1224876" y="206973"/>
                </a:cubicBezTo>
                <a:cubicBezTo>
                  <a:pt x="1224928" y="206895"/>
                  <a:pt x="1222783" y="205163"/>
                  <a:pt x="1221516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7" y="203456"/>
                  <a:pt x="1325625" y="207076"/>
                </a:cubicBezTo>
                <a:cubicBezTo>
                  <a:pt x="1325083" y="207595"/>
                  <a:pt x="1324591" y="208110"/>
                  <a:pt x="1324074" y="208629"/>
                </a:cubicBezTo>
                <a:cubicBezTo>
                  <a:pt x="1323455" y="208886"/>
                  <a:pt x="1322497" y="209508"/>
                  <a:pt x="1322240" y="209300"/>
                </a:cubicBezTo>
                <a:cubicBezTo>
                  <a:pt x="1318724" y="206378"/>
                  <a:pt x="1315287" y="203405"/>
                  <a:pt x="1311950" y="200303"/>
                </a:cubicBezTo>
                <a:cubicBezTo>
                  <a:pt x="1311588" y="199967"/>
                  <a:pt x="1311588" y="198622"/>
                  <a:pt x="1311976" y="198234"/>
                </a:cubicBezTo>
                <a:cubicBezTo>
                  <a:pt x="1312752" y="197407"/>
                  <a:pt x="1314509" y="196194"/>
                  <a:pt x="1314715" y="196373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3"/>
                </a:cubicBezTo>
                <a:cubicBezTo>
                  <a:pt x="555982" y="176389"/>
                  <a:pt x="556525" y="175406"/>
                  <a:pt x="557042" y="174424"/>
                </a:cubicBezTo>
                <a:cubicBezTo>
                  <a:pt x="556421" y="173804"/>
                  <a:pt x="555930" y="173313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1" y="171476"/>
                  <a:pt x="1285399" y="174967"/>
                </a:cubicBezTo>
                <a:cubicBezTo>
                  <a:pt x="1284674" y="175277"/>
                  <a:pt x="1283072" y="175975"/>
                  <a:pt x="1281444" y="176647"/>
                </a:cubicBezTo>
                <a:cubicBezTo>
                  <a:pt x="1280926" y="175381"/>
                  <a:pt x="1279763" y="173958"/>
                  <a:pt x="1280048" y="172925"/>
                </a:cubicBezTo>
                <a:cubicBezTo>
                  <a:pt x="1280435" y="171451"/>
                  <a:pt x="1281908" y="170262"/>
                  <a:pt x="1282891" y="168968"/>
                </a:cubicBezTo>
                <a:close/>
                <a:moveTo>
                  <a:pt x="1294965" y="160075"/>
                </a:moveTo>
                <a:cubicBezTo>
                  <a:pt x="1298351" y="159299"/>
                  <a:pt x="1308072" y="171219"/>
                  <a:pt x="1307192" y="175716"/>
                </a:cubicBezTo>
                <a:cubicBezTo>
                  <a:pt x="1305563" y="176207"/>
                  <a:pt x="1302177" y="177681"/>
                  <a:pt x="1301919" y="177243"/>
                </a:cubicBezTo>
                <a:cubicBezTo>
                  <a:pt x="1298867" y="172200"/>
                  <a:pt x="1296282" y="166901"/>
                  <a:pt x="1293671" y="161626"/>
                </a:cubicBezTo>
                <a:cubicBezTo>
                  <a:pt x="1293542" y="161369"/>
                  <a:pt x="1294421" y="160205"/>
                  <a:pt x="1294965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5" y="154647"/>
                  <a:pt x="1238605" y="156637"/>
                </a:cubicBezTo>
                <a:cubicBezTo>
                  <a:pt x="1238578" y="157258"/>
                  <a:pt x="1236743" y="157800"/>
                  <a:pt x="1235735" y="158369"/>
                </a:cubicBezTo>
                <a:cubicBezTo>
                  <a:pt x="1235219" y="156379"/>
                  <a:pt x="1234469" y="154413"/>
                  <a:pt x="1234339" y="152398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6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1" y="141487"/>
                </a:moveTo>
                <a:cubicBezTo>
                  <a:pt x="1001534" y="145081"/>
                  <a:pt x="999025" y="148674"/>
                  <a:pt x="996518" y="152268"/>
                </a:cubicBezTo>
                <a:cubicBezTo>
                  <a:pt x="997682" y="153017"/>
                  <a:pt x="998818" y="153767"/>
                  <a:pt x="1001248" y="155371"/>
                </a:cubicBezTo>
                <a:cubicBezTo>
                  <a:pt x="1004041" y="152992"/>
                  <a:pt x="1007144" y="150330"/>
                  <a:pt x="1010220" y="147668"/>
                </a:cubicBezTo>
                <a:cubicBezTo>
                  <a:pt x="1008151" y="145598"/>
                  <a:pt x="1006108" y="143557"/>
                  <a:pt x="1004041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8" y="138230"/>
                  <a:pt x="544865" y="139316"/>
                </a:cubicBezTo>
                <a:cubicBezTo>
                  <a:pt x="544787" y="139703"/>
                  <a:pt x="545795" y="140299"/>
                  <a:pt x="546286" y="140816"/>
                </a:cubicBezTo>
                <a:cubicBezTo>
                  <a:pt x="546829" y="139833"/>
                  <a:pt x="547372" y="138825"/>
                  <a:pt x="547915" y="137869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5"/>
                  <a:pt x="746622" y="130811"/>
                </a:cubicBezTo>
                <a:cubicBezTo>
                  <a:pt x="747709" y="130579"/>
                  <a:pt x="748665" y="129881"/>
                  <a:pt x="749699" y="129388"/>
                </a:cubicBezTo>
                <a:cubicBezTo>
                  <a:pt x="749181" y="128871"/>
                  <a:pt x="748665" y="128381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2" y="126338"/>
                  <a:pt x="559214" y="126236"/>
                </a:cubicBezTo>
                <a:cubicBezTo>
                  <a:pt x="560299" y="126002"/>
                  <a:pt x="561256" y="125304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7" y="117754"/>
                </a:cubicBezTo>
                <a:cubicBezTo>
                  <a:pt x="943235" y="119590"/>
                  <a:pt x="945147" y="121218"/>
                  <a:pt x="947189" y="122357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80" y="113644"/>
                </a:moveTo>
                <a:cubicBezTo>
                  <a:pt x="570562" y="113825"/>
                  <a:pt x="567305" y="116306"/>
                  <a:pt x="567124" y="118014"/>
                </a:cubicBezTo>
                <a:cubicBezTo>
                  <a:pt x="566504" y="124089"/>
                  <a:pt x="571648" y="122512"/>
                  <a:pt x="574881" y="122357"/>
                </a:cubicBezTo>
                <a:cubicBezTo>
                  <a:pt x="577078" y="122253"/>
                  <a:pt x="579197" y="120650"/>
                  <a:pt x="586694" y="117367"/>
                </a:cubicBezTo>
                <a:cubicBezTo>
                  <a:pt x="578319" y="115013"/>
                  <a:pt x="575371" y="113411"/>
                  <a:pt x="572580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2" y="100046"/>
                  <a:pt x="1180928" y="100459"/>
                </a:cubicBezTo>
                <a:cubicBezTo>
                  <a:pt x="1180307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1" y="111575"/>
                  <a:pt x="1182065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4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7" y="100898"/>
                  <a:pt x="1019631" y="103225"/>
                  <a:pt x="1019138" y="104053"/>
                </a:cubicBezTo>
                <a:cubicBezTo>
                  <a:pt x="1017977" y="106017"/>
                  <a:pt x="1015623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3"/>
                  <a:pt x="982504" y="104181"/>
                </a:cubicBezTo>
                <a:cubicBezTo>
                  <a:pt x="980308" y="104414"/>
                  <a:pt x="978058" y="104259"/>
                  <a:pt x="975809" y="104259"/>
                </a:cubicBezTo>
                <a:cubicBezTo>
                  <a:pt x="973560" y="104259"/>
                  <a:pt x="970948" y="104983"/>
                  <a:pt x="969190" y="104053"/>
                </a:cubicBezTo>
                <a:cubicBezTo>
                  <a:pt x="967200" y="102992"/>
                  <a:pt x="966036" y="100433"/>
                  <a:pt x="964511" y="98546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2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5"/>
                </a:lnTo>
                <a:cubicBezTo>
                  <a:pt x="861410" y="124734"/>
                  <a:pt x="860685" y="127321"/>
                  <a:pt x="859935" y="129932"/>
                </a:cubicBezTo>
                <a:cubicBezTo>
                  <a:pt x="862729" y="130526"/>
                  <a:pt x="865674" y="131948"/>
                  <a:pt x="868286" y="131483"/>
                </a:cubicBezTo>
                <a:cubicBezTo>
                  <a:pt x="870873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7" y="108603"/>
                </a:cubicBezTo>
                <a:cubicBezTo>
                  <a:pt x="934676" y="109249"/>
                  <a:pt x="940726" y="104802"/>
                  <a:pt x="945251" y="106172"/>
                </a:cubicBezTo>
                <a:cubicBezTo>
                  <a:pt x="951144" y="107956"/>
                  <a:pt x="955877" y="113360"/>
                  <a:pt x="961305" y="116927"/>
                </a:cubicBezTo>
                <a:cubicBezTo>
                  <a:pt x="964228" y="118865"/>
                  <a:pt x="967406" y="120831"/>
                  <a:pt x="970716" y="121608"/>
                </a:cubicBezTo>
                <a:cubicBezTo>
                  <a:pt x="972991" y="122125"/>
                  <a:pt x="977876" y="120780"/>
                  <a:pt x="977929" y="119978"/>
                </a:cubicBezTo>
                <a:cubicBezTo>
                  <a:pt x="978601" y="111111"/>
                  <a:pt x="981884" y="111963"/>
                  <a:pt x="987986" y="115971"/>
                </a:cubicBezTo>
                <a:cubicBezTo>
                  <a:pt x="992587" y="118995"/>
                  <a:pt x="998560" y="122719"/>
                  <a:pt x="1003420" y="122125"/>
                </a:cubicBezTo>
                <a:cubicBezTo>
                  <a:pt x="1018440" y="120314"/>
                  <a:pt x="1029765" y="128225"/>
                  <a:pt x="1042199" y="133758"/>
                </a:cubicBezTo>
                <a:cubicBezTo>
                  <a:pt x="1051818" y="138050"/>
                  <a:pt x="1060091" y="146840"/>
                  <a:pt x="1071594" y="145185"/>
                </a:cubicBezTo>
                <a:cubicBezTo>
                  <a:pt x="1081857" y="143712"/>
                  <a:pt x="1089666" y="149993"/>
                  <a:pt x="1091398" y="156637"/>
                </a:cubicBezTo>
                <a:cubicBezTo>
                  <a:pt x="1094319" y="167728"/>
                  <a:pt x="1103421" y="170934"/>
                  <a:pt x="1110192" y="172071"/>
                </a:cubicBezTo>
                <a:cubicBezTo>
                  <a:pt x="1122291" y="174088"/>
                  <a:pt x="1129970" y="180680"/>
                  <a:pt x="1137856" y="188412"/>
                </a:cubicBezTo>
                <a:cubicBezTo>
                  <a:pt x="1146025" y="196426"/>
                  <a:pt x="1146439" y="196788"/>
                  <a:pt x="1155178" y="189859"/>
                </a:cubicBezTo>
                <a:cubicBezTo>
                  <a:pt x="1160864" y="185361"/>
                  <a:pt x="1165364" y="185697"/>
                  <a:pt x="1170999" y="189342"/>
                </a:cubicBezTo>
                <a:lnTo>
                  <a:pt x="1179324" y="191089"/>
                </a:lnTo>
                <a:lnTo>
                  <a:pt x="1179324" y="191099"/>
                </a:lnTo>
                <a:lnTo>
                  <a:pt x="1179373" y="191099"/>
                </a:lnTo>
                <a:lnTo>
                  <a:pt x="1179324" y="191089"/>
                </a:lnTo>
                <a:lnTo>
                  <a:pt x="1179444" y="184688"/>
                </a:lnTo>
                <a:cubicBezTo>
                  <a:pt x="1179866" y="182801"/>
                  <a:pt x="1181197" y="181547"/>
                  <a:pt x="1185011" y="182076"/>
                </a:cubicBezTo>
                <a:cubicBezTo>
                  <a:pt x="1190596" y="182852"/>
                  <a:pt x="1187856" y="187842"/>
                  <a:pt x="1188476" y="191099"/>
                </a:cubicBezTo>
                <a:lnTo>
                  <a:pt x="1179376" y="191099"/>
                </a:lnTo>
                <a:cubicBezTo>
                  <a:pt x="1179764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30" y="218996"/>
                  <a:pt x="1195507" y="218270"/>
                </a:cubicBezTo>
                <a:cubicBezTo>
                  <a:pt x="1202074" y="212791"/>
                  <a:pt x="1193775" y="209947"/>
                  <a:pt x="1193156" y="205682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7" y="196815"/>
                  <a:pt x="1190724" y="195702"/>
                </a:cubicBezTo>
                <a:cubicBezTo>
                  <a:pt x="1190001" y="197175"/>
                  <a:pt x="1188890" y="198573"/>
                  <a:pt x="1188605" y="200122"/>
                </a:cubicBezTo>
                <a:cubicBezTo>
                  <a:pt x="1188217" y="202216"/>
                  <a:pt x="1188476" y="204491"/>
                  <a:pt x="1188476" y="195675"/>
                </a:cubicBezTo>
                <a:cubicBezTo>
                  <a:pt x="1188476" y="194151"/>
                  <a:pt x="1188476" y="192624"/>
                  <a:pt x="1188476" y="191099"/>
                </a:cubicBezTo>
                <a:cubicBezTo>
                  <a:pt x="1190751" y="191099"/>
                  <a:pt x="1194370" y="190195"/>
                  <a:pt x="1195094" y="191255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6"/>
                </a:cubicBezTo>
                <a:cubicBezTo>
                  <a:pt x="1197007" y="185568"/>
                  <a:pt x="1195043" y="184920"/>
                  <a:pt x="1193180" y="184118"/>
                </a:cubicBezTo>
                <a:cubicBezTo>
                  <a:pt x="1194525" y="182516"/>
                  <a:pt x="1197215" y="180577"/>
                  <a:pt x="1196930" y="179337"/>
                </a:cubicBezTo>
                <a:cubicBezTo>
                  <a:pt x="1196491" y="177449"/>
                  <a:pt x="1193880" y="176156"/>
                  <a:pt x="1192431" y="174400"/>
                </a:cubicBezTo>
                <a:cubicBezTo>
                  <a:pt x="1191241" y="172951"/>
                  <a:pt x="1190389" y="171219"/>
                  <a:pt x="1189510" y="169538"/>
                </a:cubicBezTo>
                <a:cubicBezTo>
                  <a:pt x="1189458" y="169409"/>
                  <a:pt x="1190518" y="168400"/>
                  <a:pt x="1191165" y="168297"/>
                </a:cubicBezTo>
                <a:cubicBezTo>
                  <a:pt x="1192612" y="168038"/>
                  <a:pt x="1194111" y="168064"/>
                  <a:pt x="1195612" y="167989"/>
                </a:cubicBezTo>
                <a:cubicBezTo>
                  <a:pt x="1195275" y="166540"/>
                  <a:pt x="1195405" y="164419"/>
                  <a:pt x="1194525" y="163799"/>
                </a:cubicBezTo>
                <a:cubicBezTo>
                  <a:pt x="1179531" y="153328"/>
                  <a:pt x="1179505" y="153381"/>
                  <a:pt x="1169033" y="132777"/>
                </a:cubicBezTo>
                <a:cubicBezTo>
                  <a:pt x="1167768" y="130268"/>
                  <a:pt x="1167069" y="127423"/>
                  <a:pt x="1165571" y="125096"/>
                </a:cubicBezTo>
                <a:cubicBezTo>
                  <a:pt x="1163191" y="121373"/>
                  <a:pt x="1154117" y="121246"/>
                  <a:pt x="1152309" y="125096"/>
                </a:cubicBezTo>
                <a:cubicBezTo>
                  <a:pt x="1151635" y="126545"/>
                  <a:pt x="1153678" y="129285"/>
                  <a:pt x="1154504" y="131430"/>
                </a:cubicBezTo>
                <a:cubicBezTo>
                  <a:pt x="1151507" y="131534"/>
                  <a:pt x="1147317" y="132904"/>
                  <a:pt x="1145716" y="131456"/>
                </a:cubicBezTo>
                <a:cubicBezTo>
                  <a:pt x="1140957" y="127164"/>
                  <a:pt x="1133565" y="124166"/>
                  <a:pt x="1133822" y="116306"/>
                </a:cubicBezTo>
                <a:cubicBezTo>
                  <a:pt x="1134029" y="110231"/>
                  <a:pt x="1130670" y="110464"/>
                  <a:pt x="1126352" y="108345"/>
                </a:cubicBezTo>
                <a:cubicBezTo>
                  <a:pt x="1117768" y="104104"/>
                  <a:pt x="1109107" y="105604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3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8" y="72123"/>
                  <a:pt x="607636" y="73650"/>
                  <a:pt x="608852" y="75512"/>
                </a:cubicBezTo>
                <a:cubicBezTo>
                  <a:pt x="611746" y="79880"/>
                  <a:pt x="620900" y="81768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6"/>
                  <a:pt x="582248" y="80784"/>
                </a:cubicBezTo>
                <a:cubicBezTo>
                  <a:pt x="583850" y="78072"/>
                  <a:pt x="585092" y="75071"/>
                  <a:pt x="587082" y="72692"/>
                </a:cubicBezTo>
                <a:cubicBezTo>
                  <a:pt x="589786" y="69488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7" y="28537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6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7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7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6" y="9120"/>
                  <a:pt x="1000084" y="14394"/>
                </a:cubicBezTo>
                <a:cubicBezTo>
                  <a:pt x="1009651" y="19100"/>
                  <a:pt x="1021802" y="16695"/>
                  <a:pt x="1029815" y="25485"/>
                </a:cubicBezTo>
                <a:cubicBezTo>
                  <a:pt x="1030101" y="25796"/>
                  <a:pt x="1032298" y="25019"/>
                  <a:pt x="1032892" y="24245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4" y="27167"/>
                  <a:pt x="1060554" y="31148"/>
                  <a:pt x="1060117" y="32544"/>
                </a:cubicBezTo>
                <a:cubicBezTo>
                  <a:pt x="1058306" y="38102"/>
                  <a:pt x="1056393" y="32336"/>
                  <a:pt x="1054480" y="32258"/>
                </a:cubicBezTo>
                <a:cubicBezTo>
                  <a:pt x="1050395" y="32078"/>
                  <a:pt x="1046129" y="32544"/>
                  <a:pt x="1042174" y="33602"/>
                </a:cubicBezTo>
                <a:cubicBezTo>
                  <a:pt x="1040441" y="34068"/>
                  <a:pt x="1039254" y="36628"/>
                  <a:pt x="1037831" y="38257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8" y="53742"/>
                </a:cubicBezTo>
                <a:cubicBezTo>
                  <a:pt x="1081263" y="54750"/>
                  <a:pt x="1084833" y="52604"/>
                  <a:pt x="1087598" y="51933"/>
                </a:cubicBezTo>
                <a:cubicBezTo>
                  <a:pt x="1090183" y="51312"/>
                  <a:pt x="1092795" y="50718"/>
                  <a:pt x="1095404" y="50096"/>
                </a:cubicBezTo>
                <a:cubicBezTo>
                  <a:pt x="1094500" y="52243"/>
                  <a:pt x="1092276" y="55500"/>
                  <a:pt x="1092975" y="56354"/>
                </a:cubicBezTo>
                <a:cubicBezTo>
                  <a:pt x="1095197" y="59093"/>
                  <a:pt x="1098584" y="62868"/>
                  <a:pt x="1101429" y="62766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60" y="67185"/>
                </a:cubicBezTo>
                <a:cubicBezTo>
                  <a:pt x="1149051" y="70908"/>
                  <a:pt x="1154195" y="73650"/>
                  <a:pt x="1158977" y="76803"/>
                </a:cubicBezTo>
                <a:cubicBezTo>
                  <a:pt x="1160761" y="77966"/>
                  <a:pt x="1162572" y="79104"/>
                  <a:pt x="1164380" y="80242"/>
                </a:cubicBezTo>
                <a:cubicBezTo>
                  <a:pt x="1161356" y="82155"/>
                  <a:pt x="1156625" y="86317"/>
                  <a:pt x="1155618" y="85568"/>
                </a:cubicBezTo>
                <a:cubicBezTo>
                  <a:pt x="1150421" y="81663"/>
                  <a:pt x="1144940" y="80708"/>
                  <a:pt x="1138968" y="81482"/>
                </a:cubicBezTo>
                <a:cubicBezTo>
                  <a:pt x="1137210" y="81717"/>
                  <a:pt x="1135581" y="83138"/>
                  <a:pt x="1133900" y="84017"/>
                </a:cubicBezTo>
                <a:cubicBezTo>
                  <a:pt x="1135916" y="84662"/>
                  <a:pt x="1139175" y="84740"/>
                  <a:pt x="1139768" y="86034"/>
                </a:cubicBezTo>
                <a:cubicBezTo>
                  <a:pt x="1144835" y="97304"/>
                  <a:pt x="1152230" y="98831"/>
                  <a:pt x="1161848" y="91850"/>
                </a:cubicBezTo>
                <a:cubicBezTo>
                  <a:pt x="1166036" y="88799"/>
                  <a:pt x="1168673" y="90971"/>
                  <a:pt x="1171283" y="93969"/>
                </a:cubicBezTo>
                <a:cubicBezTo>
                  <a:pt x="1172421" y="92884"/>
                  <a:pt x="1174309" y="91954"/>
                  <a:pt x="1174542" y="90712"/>
                </a:cubicBezTo>
                <a:cubicBezTo>
                  <a:pt x="1175137" y="87300"/>
                  <a:pt x="1175033" y="85775"/>
                  <a:pt x="1179478" y="88101"/>
                </a:cubicBezTo>
                <a:cubicBezTo>
                  <a:pt x="1186745" y="91927"/>
                  <a:pt x="1193128" y="96039"/>
                  <a:pt x="1197679" y="103174"/>
                </a:cubicBezTo>
                <a:cubicBezTo>
                  <a:pt x="1201066" y="108500"/>
                  <a:pt x="1205125" y="116514"/>
                  <a:pt x="1209830" y="117237"/>
                </a:cubicBezTo>
                <a:cubicBezTo>
                  <a:pt x="1220120" y="118814"/>
                  <a:pt x="1219345" y="127656"/>
                  <a:pt x="1223533" y="132904"/>
                </a:cubicBezTo>
                <a:cubicBezTo>
                  <a:pt x="1227437" y="137816"/>
                  <a:pt x="1224800" y="140970"/>
                  <a:pt x="1218491" y="140841"/>
                </a:cubicBezTo>
                <a:cubicBezTo>
                  <a:pt x="1213682" y="140738"/>
                  <a:pt x="1208564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7" y="168323"/>
                  <a:pt x="1237053" y="169823"/>
                  <a:pt x="1242121" y="167212"/>
                </a:cubicBezTo>
                <a:cubicBezTo>
                  <a:pt x="1245042" y="165712"/>
                  <a:pt x="1240362" y="159094"/>
                  <a:pt x="1246929" y="160489"/>
                </a:cubicBezTo>
                <a:cubicBezTo>
                  <a:pt x="1245121" y="165453"/>
                  <a:pt x="1255048" y="168427"/>
                  <a:pt x="1248585" y="175123"/>
                </a:cubicBezTo>
                <a:cubicBezTo>
                  <a:pt x="1245716" y="178122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4" y="183214"/>
                </a:cubicBezTo>
                <a:cubicBezTo>
                  <a:pt x="1269525" y="183240"/>
                  <a:pt x="1269241" y="185748"/>
                  <a:pt x="1268542" y="186214"/>
                </a:cubicBezTo>
                <a:cubicBezTo>
                  <a:pt x="1266579" y="187532"/>
                  <a:pt x="1264303" y="189186"/>
                  <a:pt x="1262132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5" y="195520"/>
                </a:cubicBezTo>
                <a:cubicBezTo>
                  <a:pt x="1258745" y="198675"/>
                  <a:pt x="1260812" y="201905"/>
                  <a:pt x="1263476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7" y="201363"/>
                  <a:pt x="1280951" y="210438"/>
                  <a:pt x="1284856" y="209222"/>
                </a:cubicBezTo>
                <a:cubicBezTo>
                  <a:pt x="1286486" y="208731"/>
                  <a:pt x="1288812" y="206508"/>
                  <a:pt x="1288708" y="205241"/>
                </a:cubicBezTo>
                <a:cubicBezTo>
                  <a:pt x="1288398" y="201777"/>
                  <a:pt x="1286071" y="198338"/>
                  <a:pt x="1286305" y="195030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4" y="186369"/>
                  <a:pt x="1296774" y="187946"/>
                  <a:pt x="1297861" y="189651"/>
                </a:cubicBezTo>
                <a:cubicBezTo>
                  <a:pt x="1300807" y="194383"/>
                  <a:pt x="1302203" y="200096"/>
                  <a:pt x="1305176" y="204827"/>
                </a:cubicBezTo>
                <a:cubicBezTo>
                  <a:pt x="1311639" y="215143"/>
                  <a:pt x="1311872" y="214989"/>
                  <a:pt x="1305306" y="229310"/>
                </a:cubicBezTo>
                <a:cubicBezTo>
                  <a:pt x="1306469" y="233963"/>
                  <a:pt x="1303884" y="232231"/>
                  <a:pt x="1302772" y="229827"/>
                </a:cubicBezTo>
                <a:cubicBezTo>
                  <a:pt x="1296800" y="217083"/>
                  <a:pt x="1296904" y="217934"/>
                  <a:pt x="1281365" y="217340"/>
                </a:cubicBezTo>
                <a:cubicBezTo>
                  <a:pt x="1274540" y="217083"/>
                  <a:pt x="1266398" y="217185"/>
                  <a:pt x="1260605" y="210954"/>
                </a:cubicBezTo>
                <a:cubicBezTo>
                  <a:pt x="1258693" y="208886"/>
                  <a:pt x="1255358" y="208136"/>
                  <a:pt x="1252695" y="206767"/>
                </a:cubicBezTo>
                <a:cubicBezTo>
                  <a:pt x="1253005" y="210335"/>
                  <a:pt x="1252023" y="215117"/>
                  <a:pt x="1253936" y="217211"/>
                </a:cubicBezTo>
                <a:cubicBezTo>
                  <a:pt x="1257374" y="220986"/>
                  <a:pt x="1255953" y="229439"/>
                  <a:pt x="1264639" y="228819"/>
                </a:cubicBezTo>
                <a:cubicBezTo>
                  <a:pt x="1265777" y="228741"/>
                  <a:pt x="1269188" y="235076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3" y="255266"/>
                  <a:pt x="1286716" y="251183"/>
                  <a:pt x="1291889" y="249811"/>
                </a:cubicBezTo>
                <a:cubicBezTo>
                  <a:pt x="1291345" y="248209"/>
                  <a:pt x="1291294" y="245959"/>
                  <a:pt x="1290181" y="245132"/>
                </a:cubicBezTo>
                <a:cubicBezTo>
                  <a:pt x="1288011" y="243477"/>
                  <a:pt x="1285322" y="241926"/>
                  <a:pt x="1282684" y="241513"/>
                </a:cubicBezTo>
                <a:cubicBezTo>
                  <a:pt x="1279013" y="240945"/>
                  <a:pt x="1274410" y="241849"/>
                  <a:pt x="1275497" y="236187"/>
                </a:cubicBezTo>
                <a:cubicBezTo>
                  <a:pt x="1275808" y="234534"/>
                  <a:pt x="1279401" y="233008"/>
                  <a:pt x="1281753" y="232310"/>
                </a:cubicBezTo>
                <a:cubicBezTo>
                  <a:pt x="1287985" y="230448"/>
                  <a:pt x="1291552" y="231895"/>
                  <a:pt x="1296049" y="236989"/>
                </a:cubicBezTo>
                <a:cubicBezTo>
                  <a:pt x="1297499" y="238643"/>
                  <a:pt x="1299206" y="240247"/>
                  <a:pt x="1301117" y="241230"/>
                </a:cubicBezTo>
                <a:cubicBezTo>
                  <a:pt x="1302203" y="241798"/>
                  <a:pt x="1304247" y="241487"/>
                  <a:pt x="1305331" y="240764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2" y="230525"/>
                  <a:pt x="1315724" y="233653"/>
                  <a:pt x="1318826" y="236653"/>
                </a:cubicBezTo>
                <a:cubicBezTo>
                  <a:pt x="1321077" y="233653"/>
                  <a:pt x="1323299" y="230655"/>
                  <a:pt x="1325550" y="227655"/>
                </a:cubicBezTo>
                <a:cubicBezTo>
                  <a:pt x="1327074" y="229182"/>
                  <a:pt x="1328600" y="230706"/>
                  <a:pt x="1330125" y="232231"/>
                </a:cubicBezTo>
                <a:cubicBezTo>
                  <a:pt x="1330125" y="234480"/>
                  <a:pt x="1330151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2" y="259585"/>
                </a:cubicBezTo>
                <a:cubicBezTo>
                  <a:pt x="1355021" y="262427"/>
                  <a:pt x="1349877" y="263566"/>
                  <a:pt x="1349566" y="265582"/>
                </a:cubicBezTo>
                <a:cubicBezTo>
                  <a:pt x="1349178" y="268039"/>
                  <a:pt x="1350186" y="270701"/>
                  <a:pt x="1350575" y="273260"/>
                </a:cubicBezTo>
                <a:cubicBezTo>
                  <a:pt x="1352178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80" y="258319"/>
                </a:cubicBezTo>
                <a:cubicBezTo>
                  <a:pt x="1358253" y="255680"/>
                  <a:pt x="1359260" y="253121"/>
                  <a:pt x="1360115" y="250510"/>
                </a:cubicBezTo>
                <a:cubicBezTo>
                  <a:pt x="1363191" y="252165"/>
                  <a:pt x="1366603" y="253380"/>
                  <a:pt x="1369266" y="255551"/>
                </a:cubicBezTo>
                <a:cubicBezTo>
                  <a:pt x="1373067" y="258627"/>
                  <a:pt x="1371670" y="261964"/>
                  <a:pt x="1368440" y="264755"/>
                </a:cubicBezTo>
                <a:cubicBezTo>
                  <a:pt x="1364407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7"/>
                  <a:pt x="1358665" y="279310"/>
                </a:cubicBezTo>
                <a:cubicBezTo>
                  <a:pt x="1358382" y="279517"/>
                  <a:pt x="1359132" y="281121"/>
                  <a:pt x="1359416" y="282077"/>
                </a:cubicBezTo>
                <a:cubicBezTo>
                  <a:pt x="1360321" y="281378"/>
                  <a:pt x="1361226" y="280680"/>
                  <a:pt x="1362130" y="278948"/>
                </a:cubicBezTo>
                <a:cubicBezTo>
                  <a:pt x="1371516" y="277965"/>
                  <a:pt x="1379634" y="285722"/>
                  <a:pt x="1389560" y="282489"/>
                </a:cubicBezTo>
                <a:cubicBezTo>
                  <a:pt x="1379865" y="290090"/>
                  <a:pt x="1379814" y="289962"/>
                  <a:pt x="1370791" y="288849"/>
                </a:cubicBezTo>
                <a:cubicBezTo>
                  <a:pt x="1369732" y="288720"/>
                  <a:pt x="1368621" y="288411"/>
                  <a:pt x="1367585" y="288565"/>
                </a:cubicBezTo>
                <a:cubicBezTo>
                  <a:pt x="1367223" y="288617"/>
                  <a:pt x="1366682" y="289807"/>
                  <a:pt x="1366757" y="290375"/>
                </a:cubicBezTo>
                <a:cubicBezTo>
                  <a:pt x="1367456" y="295365"/>
                  <a:pt x="1367352" y="300794"/>
                  <a:pt x="1369525" y="305086"/>
                </a:cubicBezTo>
                <a:cubicBezTo>
                  <a:pt x="1370300" y="306611"/>
                  <a:pt x="1376633" y="305319"/>
                  <a:pt x="1380436" y="305319"/>
                </a:cubicBezTo>
                <a:cubicBezTo>
                  <a:pt x="1379426" y="308601"/>
                  <a:pt x="1379168" y="312428"/>
                  <a:pt x="1377280" y="315090"/>
                </a:cubicBezTo>
                <a:cubicBezTo>
                  <a:pt x="1372317" y="322123"/>
                  <a:pt x="1379039" y="324578"/>
                  <a:pt x="1382323" y="327293"/>
                </a:cubicBezTo>
                <a:cubicBezTo>
                  <a:pt x="1385089" y="329594"/>
                  <a:pt x="1388940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2" y="324284"/>
                </a:cubicBezTo>
                <a:lnTo>
                  <a:pt x="1398473" y="332174"/>
                </a:lnTo>
                <a:lnTo>
                  <a:pt x="1396540" y="328172"/>
                </a:lnTo>
                <a:cubicBezTo>
                  <a:pt x="1395507" y="329181"/>
                  <a:pt x="1394447" y="330188"/>
                  <a:pt x="1393412" y="331196"/>
                </a:cubicBezTo>
                <a:cubicBezTo>
                  <a:pt x="1392379" y="332231"/>
                  <a:pt x="1390466" y="333265"/>
                  <a:pt x="1390466" y="334299"/>
                </a:cubicBezTo>
                <a:cubicBezTo>
                  <a:pt x="1390543" y="338306"/>
                  <a:pt x="1391112" y="342287"/>
                  <a:pt x="1391836" y="346243"/>
                </a:cubicBezTo>
                <a:cubicBezTo>
                  <a:pt x="1391887" y="346553"/>
                  <a:pt x="1395507" y="346915"/>
                  <a:pt x="1395791" y="346398"/>
                </a:cubicBezTo>
                <a:cubicBezTo>
                  <a:pt x="1397317" y="343502"/>
                  <a:pt x="1398299" y="340323"/>
                  <a:pt x="1398712" y="333705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5" y="333614"/>
                </a:lnTo>
                <a:lnTo>
                  <a:pt x="1399876" y="328803"/>
                </a:lnTo>
                <a:cubicBezTo>
                  <a:pt x="1400264" y="328089"/>
                  <a:pt x="1400638" y="328096"/>
                  <a:pt x="1400961" y="328223"/>
                </a:cubicBezTo>
                <a:cubicBezTo>
                  <a:pt x="1404115" y="329594"/>
                  <a:pt x="1407193" y="331119"/>
                  <a:pt x="1410321" y="332594"/>
                </a:cubicBezTo>
                <a:cubicBezTo>
                  <a:pt x="1410682" y="328508"/>
                  <a:pt x="1411562" y="324372"/>
                  <a:pt x="1411174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5" y="311962"/>
                  <a:pt x="1402075" y="308731"/>
                  <a:pt x="1406133" y="304413"/>
                </a:cubicBezTo>
                <a:lnTo>
                  <a:pt x="1407857" y="296225"/>
                </a:lnTo>
                <a:lnTo>
                  <a:pt x="1407891" y="296219"/>
                </a:lnTo>
                <a:lnTo>
                  <a:pt x="1407867" y="296193"/>
                </a:lnTo>
                <a:lnTo>
                  <a:pt x="1423894" y="291333"/>
                </a:lnTo>
                <a:cubicBezTo>
                  <a:pt x="1424282" y="291203"/>
                  <a:pt x="1423766" y="288332"/>
                  <a:pt x="1423559" y="286755"/>
                </a:cubicBezTo>
                <a:cubicBezTo>
                  <a:pt x="1423402" y="285669"/>
                  <a:pt x="1422549" y="283886"/>
                  <a:pt x="1422860" y="283679"/>
                </a:cubicBezTo>
                <a:cubicBezTo>
                  <a:pt x="1428263" y="280008"/>
                  <a:pt x="1431056" y="284636"/>
                  <a:pt x="1433459" y="287894"/>
                </a:cubicBezTo>
                <a:cubicBezTo>
                  <a:pt x="1434700" y="289575"/>
                  <a:pt x="1434572" y="294667"/>
                  <a:pt x="1433614" y="295133"/>
                </a:cubicBezTo>
                <a:cubicBezTo>
                  <a:pt x="1429866" y="296890"/>
                  <a:pt x="1426608" y="296838"/>
                  <a:pt x="1425316" y="302940"/>
                </a:cubicBezTo>
                <a:cubicBezTo>
                  <a:pt x="1424489" y="306791"/>
                  <a:pt x="1422213" y="309326"/>
                  <a:pt x="1425678" y="312661"/>
                </a:cubicBezTo>
                <a:cubicBezTo>
                  <a:pt x="1424436" y="313280"/>
                  <a:pt x="1423040" y="313695"/>
                  <a:pt x="1421954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5"/>
                  <a:pt x="1427150" y="330345"/>
                  <a:pt x="1425368" y="330680"/>
                </a:cubicBezTo>
                <a:cubicBezTo>
                  <a:pt x="1414327" y="332775"/>
                  <a:pt x="1417716" y="340893"/>
                  <a:pt x="1416810" y="347510"/>
                </a:cubicBezTo>
                <a:lnTo>
                  <a:pt x="1411641" y="349943"/>
                </a:lnTo>
                <a:lnTo>
                  <a:pt x="1406521" y="342830"/>
                </a:lnTo>
                <a:cubicBezTo>
                  <a:pt x="1405460" y="343891"/>
                  <a:pt x="1403315" y="345236"/>
                  <a:pt x="1403522" y="345984"/>
                </a:cubicBezTo>
                <a:cubicBezTo>
                  <a:pt x="1404065" y="348104"/>
                  <a:pt x="1405564" y="349966"/>
                  <a:pt x="1409312" y="351026"/>
                </a:cubicBezTo>
                <a:lnTo>
                  <a:pt x="1409321" y="351037"/>
                </a:lnTo>
                <a:lnTo>
                  <a:pt x="1409286" y="351052"/>
                </a:lnTo>
                <a:lnTo>
                  <a:pt x="1409333" y="351052"/>
                </a:lnTo>
                <a:lnTo>
                  <a:pt x="1416926" y="361099"/>
                </a:lnTo>
                <a:cubicBezTo>
                  <a:pt x="1419104" y="364295"/>
                  <a:pt x="1421850" y="366460"/>
                  <a:pt x="1427953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8" y="375613"/>
                  <a:pt x="1427848" y="372509"/>
                  <a:pt x="1425239" y="370959"/>
                </a:cubicBezTo>
                <a:cubicBezTo>
                  <a:pt x="1422911" y="369589"/>
                  <a:pt x="1419680" y="369563"/>
                  <a:pt x="1416810" y="369407"/>
                </a:cubicBezTo>
                <a:cubicBezTo>
                  <a:pt x="1415569" y="369356"/>
                  <a:pt x="1413088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80" y="388772"/>
                  <a:pt x="1428650" y="391306"/>
                  <a:pt x="1430744" y="383033"/>
                </a:cubicBezTo>
                <a:cubicBezTo>
                  <a:pt x="1431081" y="381688"/>
                  <a:pt x="1431805" y="380420"/>
                  <a:pt x="1432348" y="379128"/>
                </a:cubicBezTo>
                <a:cubicBezTo>
                  <a:pt x="1433330" y="379801"/>
                  <a:pt x="1435010" y="380343"/>
                  <a:pt x="1435167" y="381171"/>
                </a:cubicBezTo>
                <a:cubicBezTo>
                  <a:pt x="1435553" y="383395"/>
                  <a:pt x="1435502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3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7" y="381403"/>
                  <a:pt x="1397421" y="387013"/>
                  <a:pt x="1395765" y="388823"/>
                </a:cubicBezTo>
                <a:cubicBezTo>
                  <a:pt x="1394549" y="390141"/>
                  <a:pt x="1395895" y="393762"/>
                  <a:pt x="1396077" y="396372"/>
                </a:cubicBezTo>
                <a:cubicBezTo>
                  <a:pt x="1404038" y="394666"/>
                  <a:pt x="1402099" y="405267"/>
                  <a:pt x="1405486" y="405267"/>
                </a:cubicBezTo>
                <a:cubicBezTo>
                  <a:pt x="1411871" y="405267"/>
                  <a:pt x="1416680" y="410152"/>
                  <a:pt x="1421825" y="410048"/>
                </a:cubicBezTo>
                <a:cubicBezTo>
                  <a:pt x="1436509" y="409791"/>
                  <a:pt x="1449772" y="411444"/>
                  <a:pt x="1460037" y="423337"/>
                </a:cubicBezTo>
                <a:cubicBezTo>
                  <a:pt x="1460500" y="423880"/>
                  <a:pt x="1464121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9"/>
                  <a:pt x="1463241" y="443528"/>
                </a:cubicBezTo>
                <a:cubicBezTo>
                  <a:pt x="1464043" y="446786"/>
                  <a:pt x="1469239" y="448984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5"/>
                  <a:pt x="1489560" y="476543"/>
                  <a:pt x="1485811" y="490943"/>
                </a:cubicBezTo>
                <a:cubicBezTo>
                  <a:pt x="1484985" y="494097"/>
                  <a:pt x="1486536" y="498078"/>
                  <a:pt x="1487570" y="501491"/>
                </a:cubicBezTo>
                <a:cubicBezTo>
                  <a:pt x="1491317" y="513565"/>
                  <a:pt x="1491577" y="516770"/>
                  <a:pt x="1490232" y="530885"/>
                </a:cubicBezTo>
                <a:cubicBezTo>
                  <a:pt x="1489793" y="535410"/>
                  <a:pt x="1490776" y="540115"/>
                  <a:pt x="1490027" y="544562"/>
                </a:cubicBezTo>
                <a:cubicBezTo>
                  <a:pt x="1488526" y="553405"/>
                  <a:pt x="1493103" y="559118"/>
                  <a:pt x="1499410" y="563538"/>
                </a:cubicBezTo>
                <a:cubicBezTo>
                  <a:pt x="1512828" y="572948"/>
                  <a:pt x="1521723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4" y="621397"/>
                  <a:pt x="1528288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6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30" y="703971"/>
                </a:cubicBezTo>
                <a:cubicBezTo>
                  <a:pt x="1531029" y="708392"/>
                  <a:pt x="1531056" y="715967"/>
                  <a:pt x="1533330" y="720466"/>
                </a:cubicBezTo>
                <a:cubicBezTo>
                  <a:pt x="1538733" y="731091"/>
                  <a:pt x="1537491" y="737657"/>
                  <a:pt x="1526219" y="742647"/>
                </a:cubicBezTo>
                <a:cubicBezTo>
                  <a:pt x="1521929" y="744534"/>
                  <a:pt x="1520197" y="748697"/>
                  <a:pt x="1524514" y="753557"/>
                </a:cubicBezTo>
                <a:cubicBezTo>
                  <a:pt x="1529787" y="759478"/>
                  <a:pt x="1535113" y="763614"/>
                  <a:pt x="1543774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1" y="775713"/>
                  <a:pt x="1546490" y="777446"/>
                  <a:pt x="1544626" y="778687"/>
                </a:cubicBezTo>
                <a:cubicBezTo>
                  <a:pt x="1532476" y="786752"/>
                  <a:pt x="1529554" y="798309"/>
                  <a:pt x="1531211" y="812037"/>
                </a:cubicBezTo>
                <a:cubicBezTo>
                  <a:pt x="1532529" y="822869"/>
                  <a:pt x="1529710" y="833675"/>
                  <a:pt x="1535372" y="844637"/>
                </a:cubicBezTo>
                <a:cubicBezTo>
                  <a:pt x="1539870" y="853350"/>
                  <a:pt x="1535165" y="864053"/>
                  <a:pt x="1539328" y="874886"/>
                </a:cubicBezTo>
                <a:cubicBezTo>
                  <a:pt x="1543903" y="886804"/>
                  <a:pt x="1542585" y="902833"/>
                  <a:pt x="1524644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8" y="956012"/>
                  <a:pt x="1523505" y="969611"/>
                  <a:pt x="1522161" y="983778"/>
                </a:cubicBezTo>
                <a:cubicBezTo>
                  <a:pt x="1529064" y="990138"/>
                  <a:pt x="1524667" y="995645"/>
                  <a:pt x="1523169" y="1003039"/>
                </a:cubicBezTo>
                <a:cubicBezTo>
                  <a:pt x="1521180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2" y="1046885"/>
                  <a:pt x="1482812" y="1054874"/>
                  <a:pt x="1489482" y="1067594"/>
                </a:cubicBezTo>
                <a:cubicBezTo>
                  <a:pt x="1494084" y="1076384"/>
                  <a:pt x="1487570" y="1089155"/>
                  <a:pt x="1493903" y="1099238"/>
                </a:cubicBezTo>
                <a:cubicBezTo>
                  <a:pt x="1487621" y="1107821"/>
                  <a:pt x="1492327" y="1123204"/>
                  <a:pt x="1476479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1" y="1145075"/>
                  <a:pt x="1457115" y="1149392"/>
                </a:cubicBezTo>
                <a:cubicBezTo>
                  <a:pt x="1451633" y="1156502"/>
                  <a:pt x="1449100" y="1145593"/>
                  <a:pt x="1443801" y="1146110"/>
                </a:cubicBezTo>
                <a:cubicBezTo>
                  <a:pt x="1438113" y="1146678"/>
                  <a:pt x="1432218" y="1145049"/>
                  <a:pt x="1426427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7" y="1142024"/>
                  <a:pt x="1403419" y="1145411"/>
                  <a:pt x="1403677" y="1146420"/>
                </a:cubicBezTo>
                <a:cubicBezTo>
                  <a:pt x="1405719" y="1154434"/>
                  <a:pt x="1398712" y="1160045"/>
                  <a:pt x="1398608" y="1167438"/>
                </a:cubicBezTo>
                <a:cubicBezTo>
                  <a:pt x="1398584" y="1169584"/>
                  <a:pt x="1395791" y="1173669"/>
                  <a:pt x="1394756" y="1173514"/>
                </a:cubicBezTo>
                <a:cubicBezTo>
                  <a:pt x="1386046" y="1172169"/>
                  <a:pt x="1383873" y="1176047"/>
                  <a:pt x="1385011" y="1183829"/>
                </a:cubicBezTo>
                <a:cubicBezTo>
                  <a:pt x="1385451" y="1186802"/>
                  <a:pt x="1384597" y="1190008"/>
                  <a:pt x="1385166" y="1192929"/>
                </a:cubicBezTo>
                <a:cubicBezTo>
                  <a:pt x="1387985" y="1207123"/>
                  <a:pt x="1393283" y="1221781"/>
                  <a:pt x="1375936" y="1231062"/>
                </a:cubicBezTo>
                <a:cubicBezTo>
                  <a:pt x="1376272" y="1244765"/>
                  <a:pt x="1366501" y="1254692"/>
                  <a:pt x="1362854" y="1266688"/>
                </a:cubicBezTo>
                <a:cubicBezTo>
                  <a:pt x="1360864" y="1273229"/>
                  <a:pt x="1356858" y="1276589"/>
                  <a:pt x="1353237" y="1281011"/>
                </a:cubicBezTo>
                <a:cubicBezTo>
                  <a:pt x="1352513" y="1281890"/>
                  <a:pt x="1351143" y="1282200"/>
                  <a:pt x="1350058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6" y="1277339"/>
                  <a:pt x="1348273" y="1275710"/>
                  <a:pt x="1348584" y="1274263"/>
                </a:cubicBezTo>
                <a:cubicBezTo>
                  <a:pt x="1349670" y="1269144"/>
                  <a:pt x="1347859" y="1264671"/>
                  <a:pt x="1343517" y="1262784"/>
                </a:cubicBezTo>
                <a:cubicBezTo>
                  <a:pt x="1337131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2" y="1276046"/>
                </a:cubicBezTo>
                <a:cubicBezTo>
                  <a:pt x="1329737" y="1282717"/>
                  <a:pt x="1330178" y="1289568"/>
                  <a:pt x="1328884" y="1296083"/>
                </a:cubicBezTo>
                <a:cubicBezTo>
                  <a:pt x="1327617" y="1302520"/>
                  <a:pt x="1315207" y="1299107"/>
                  <a:pt x="1316449" y="1308751"/>
                </a:cubicBezTo>
                <a:cubicBezTo>
                  <a:pt x="1310839" y="1308156"/>
                  <a:pt x="1304634" y="1306812"/>
                  <a:pt x="1302902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5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70" y="1331010"/>
                  <a:pt x="1284597" y="1331760"/>
                </a:cubicBezTo>
                <a:cubicBezTo>
                  <a:pt x="1282710" y="1333802"/>
                  <a:pt x="1281625" y="1336595"/>
                  <a:pt x="1279969" y="1338896"/>
                </a:cubicBezTo>
                <a:cubicBezTo>
                  <a:pt x="1277823" y="1341869"/>
                  <a:pt x="1275446" y="1344635"/>
                  <a:pt x="1273169" y="1347504"/>
                </a:cubicBezTo>
                <a:cubicBezTo>
                  <a:pt x="1269913" y="1341843"/>
                  <a:pt x="1264277" y="1343057"/>
                  <a:pt x="1259184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3" y="1338508"/>
                  <a:pt x="1248145" y="1330881"/>
                </a:cubicBezTo>
                <a:cubicBezTo>
                  <a:pt x="1247162" y="1329149"/>
                  <a:pt x="1248920" y="1325711"/>
                  <a:pt x="1247809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7" y="1280752"/>
                  <a:pt x="1242199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5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3" y="1316636"/>
                  <a:pt x="1223223" y="1318006"/>
                  <a:pt x="1222266" y="1319454"/>
                </a:cubicBezTo>
                <a:cubicBezTo>
                  <a:pt x="1221697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6" y="1314128"/>
                  <a:pt x="1214201" y="1316558"/>
                  <a:pt x="1212570" y="1318911"/>
                </a:cubicBezTo>
                <a:cubicBezTo>
                  <a:pt x="1208435" y="1313818"/>
                  <a:pt x="1207451" y="1315964"/>
                  <a:pt x="1206780" y="1321109"/>
                </a:cubicBezTo>
                <a:cubicBezTo>
                  <a:pt x="1205100" y="1333854"/>
                  <a:pt x="1196181" y="1344815"/>
                  <a:pt x="1197472" y="1358441"/>
                </a:cubicBezTo>
                <a:cubicBezTo>
                  <a:pt x="1197551" y="1359190"/>
                  <a:pt x="1194007" y="1361155"/>
                  <a:pt x="1192355" y="1360948"/>
                </a:cubicBezTo>
                <a:cubicBezTo>
                  <a:pt x="1190932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4" y="1349702"/>
                  <a:pt x="1178936" y="1354769"/>
                </a:cubicBezTo>
                <a:cubicBezTo>
                  <a:pt x="1173610" y="1363947"/>
                  <a:pt x="1164511" y="1360741"/>
                  <a:pt x="1156548" y="1361232"/>
                </a:cubicBezTo>
                <a:cubicBezTo>
                  <a:pt x="1155332" y="1359707"/>
                  <a:pt x="1154272" y="1356992"/>
                  <a:pt x="1152903" y="1356863"/>
                </a:cubicBezTo>
                <a:cubicBezTo>
                  <a:pt x="1143259" y="1355855"/>
                  <a:pt x="1139925" y="1357794"/>
                  <a:pt x="1126506" y="1365550"/>
                </a:cubicBezTo>
                <a:cubicBezTo>
                  <a:pt x="1121181" y="1368626"/>
                  <a:pt x="1114200" y="1368782"/>
                  <a:pt x="1108022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8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8" y="1399159"/>
                  <a:pt x="1099076" y="1400891"/>
                  <a:pt x="1098895" y="1402364"/>
                </a:cubicBezTo>
                <a:cubicBezTo>
                  <a:pt x="1090623" y="1399934"/>
                  <a:pt x="1087287" y="1407845"/>
                  <a:pt x="1081575" y="1410068"/>
                </a:cubicBezTo>
                <a:cubicBezTo>
                  <a:pt x="1078601" y="1411232"/>
                  <a:pt x="1075499" y="1405984"/>
                  <a:pt x="1073637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2" y="1433724"/>
                  <a:pt x="1039304" y="1440653"/>
                  <a:pt x="1034393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1" y="1485146"/>
                </a:cubicBezTo>
                <a:cubicBezTo>
                  <a:pt x="1028626" y="1487266"/>
                  <a:pt x="1028550" y="1492023"/>
                  <a:pt x="1028678" y="1495538"/>
                </a:cubicBezTo>
                <a:cubicBezTo>
                  <a:pt x="1028963" y="1503631"/>
                  <a:pt x="1028109" y="1510275"/>
                  <a:pt x="1018259" y="1512188"/>
                </a:cubicBezTo>
                <a:cubicBezTo>
                  <a:pt x="1012366" y="1513352"/>
                  <a:pt x="1017406" y="1515601"/>
                  <a:pt x="1018052" y="1517773"/>
                </a:cubicBezTo>
                <a:cubicBezTo>
                  <a:pt x="1019114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1" y="1534784"/>
                </a:cubicBezTo>
                <a:cubicBezTo>
                  <a:pt x="1006367" y="1533233"/>
                  <a:pt x="1001714" y="1537059"/>
                  <a:pt x="996518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9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2" y="1589722"/>
                  <a:pt x="957066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2" y="1610792"/>
                  <a:pt x="946414" y="1610042"/>
                  <a:pt x="946388" y="1609757"/>
                </a:cubicBezTo>
                <a:cubicBezTo>
                  <a:pt x="946207" y="1600063"/>
                  <a:pt x="941528" y="1604173"/>
                  <a:pt x="939666" y="1608155"/>
                </a:cubicBezTo>
                <a:cubicBezTo>
                  <a:pt x="937598" y="1612550"/>
                  <a:pt x="937960" y="1618031"/>
                  <a:pt x="936979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6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2" y="1550813"/>
                  <a:pt x="950938" y="1549235"/>
                  <a:pt x="950705" y="1547969"/>
                </a:cubicBezTo>
                <a:cubicBezTo>
                  <a:pt x="947397" y="1529924"/>
                  <a:pt x="956290" y="1513016"/>
                  <a:pt x="955542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6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4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5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7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8" y="1512214"/>
                  <a:pt x="780101" y="1505932"/>
                </a:cubicBezTo>
                <a:cubicBezTo>
                  <a:pt x="785426" y="1497090"/>
                  <a:pt x="787548" y="1486258"/>
                  <a:pt x="790598" y="1476149"/>
                </a:cubicBezTo>
                <a:cubicBezTo>
                  <a:pt x="791013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70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4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8" y="1461387"/>
                  <a:pt x="769735" y="1464515"/>
                  <a:pt x="773870" y="1470151"/>
                </a:cubicBezTo>
                <a:cubicBezTo>
                  <a:pt x="775473" y="1472348"/>
                  <a:pt x="776508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9" y="1473125"/>
                  <a:pt x="770925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6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1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2" y="1471935"/>
                  <a:pt x="724259" y="1471160"/>
                </a:cubicBezTo>
                <a:cubicBezTo>
                  <a:pt x="720045" y="1468910"/>
                  <a:pt x="713608" y="1465472"/>
                  <a:pt x="710763" y="1467152"/>
                </a:cubicBezTo>
                <a:cubicBezTo>
                  <a:pt x="705282" y="1470384"/>
                  <a:pt x="705387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4" y="1448228"/>
                  <a:pt x="675526" y="1452287"/>
                  <a:pt x="669245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4" y="1480234"/>
                </a:cubicBezTo>
                <a:cubicBezTo>
                  <a:pt x="654223" y="1482664"/>
                  <a:pt x="649517" y="1471625"/>
                  <a:pt x="640625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1" y="1434448"/>
                </a:cubicBezTo>
                <a:cubicBezTo>
                  <a:pt x="621752" y="1435405"/>
                  <a:pt x="624543" y="1436025"/>
                  <a:pt x="626898" y="1437395"/>
                </a:cubicBezTo>
                <a:cubicBezTo>
                  <a:pt x="630749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9" y="1407173"/>
                  <a:pt x="612030" y="1405286"/>
                  <a:pt x="609523" y="1402959"/>
                </a:cubicBezTo>
                <a:cubicBezTo>
                  <a:pt x="608980" y="1405778"/>
                  <a:pt x="608542" y="1408621"/>
                  <a:pt x="607869" y="1411413"/>
                </a:cubicBezTo>
                <a:cubicBezTo>
                  <a:pt x="607560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4" y="1407897"/>
                  <a:pt x="596596" y="1402364"/>
                  <a:pt x="602310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5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2" y="1390058"/>
                  <a:pt x="548950" y="1392980"/>
                  <a:pt x="544761" y="1396211"/>
                </a:cubicBezTo>
                <a:cubicBezTo>
                  <a:pt x="548976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8" y="1410250"/>
                </a:cubicBezTo>
                <a:cubicBezTo>
                  <a:pt x="552854" y="1412344"/>
                  <a:pt x="546649" y="1415653"/>
                  <a:pt x="545615" y="1414593"/>
                </a:cubicBezTo>
                <a:cubicBezTo>
                  <a:pt x="539590" y="1408363"/>
                  <a:pt x="538738" y="1416403"/>
                  <a:pt x="535532" y="1417411"/>
                </a:cubicBezTo>
                <a:cubicBezTo>
                  <a:pt x="531474" y="1418678"/>
                  <a:pt x="527311" y="1419842"/>
                  <a:pt x="523098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8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6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4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1" y="1313275"/>
                </a:lnTo>
                <a:lnTo>
                  <a:pt x="438126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80" y="1309035"/>
                </a:cubicBezTo>
                <a:cubicBezTo>
                  <a:pt x="441926" y="1309501"/>
                  <a:pt x="440246" y="1309759"/>
                  <a:pt x="439704" y="1309268"/>
                </a:cubicBezTo>
                <a:cubicBezTo>
                  <a:pt x="438088" y="1307807"/>
                  <a:pt x="436241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3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7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8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5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9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3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1" y="1255881"/>
                </a:cubicBezTo>
                <a:cubicBezTo>
                  <a:pt x="385956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60" y="1260613"/>
                </a:cubicBezTo>
                <a:cubicBezTo>
                  <a:pt x="364263" y="1262035"/>
                  <a:pt x="367212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30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4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1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7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5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4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3" y="1131761"/>
                  <a:pt x="174503" y="1136156"/>
                  <a:pt x="171684" y="1124290"/>
                </a:cubicBezTo>
                <a:cubicBezTo>
                  <a:pt x="171608" y="1123979"/>
                  <a:pt x="160931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9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6" y="1105442"/>
                  <a:pt x="132492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4" y="1071045"/>
                </a:cubicBezTo>
                <a:lnTo>
                  <a:pt x="164584" y="1059521"/>
                </a:lnTo>
                <a:lnTo>
                  <a:pt x="164602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2" y="1063173"/>
                  <a:pt x="178936" y="1066172"/>
                  <a:pt x="178303" y="1072092"/>
                </a:cubicBezTo>
                <a:cubicBezTo>
                  <a:pt x="178149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9" y="1084993"/>
                  <a:pt x="194022" y="1073644"/>
                  <a:pt x="199995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2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4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7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9" y="1030624"/>
                  <a:pt x="64059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8" y="1025091"/>
                  <a:pt x="57285" y="1022739"/>
                </a:cubicBezTo>
                <a:cubicBezTo>
                  <a:pt x="60414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2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1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9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1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7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20" y="974911"/>
                  <a:pt x="128225" y="971576"/>
                </a:cubicBezTo>
                <a:cubicBezTo>
                  <a:pt x="127657" y="968396"/>
                  <a:pt x="126518" y="963665"/>
                  <a:pt x="132698" y="963509"/>
                </a:cubicBezTo>
                <a:cubicBezTo>
                  <a:pt x="136525" y="963432"/>
                  <a:pt x="138153" y="962476"/>
                  <a:pt x="134431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5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9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9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4" y="883133"/>
                </a:cubicBezTo>
                <a:cubicBezTo>
                  <a:pt x="159587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9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9" y="793552"/>
                  <a:pt x="163515" y="803428"/>
                  <a:pt x="160310" y="795413"/>
                </a:cubicBezTo>
                <a:cubicBezTo>
                  <a:pt x="159869" y="794327"/>
                  <a:pt x="162843" y="790993"/>
                  <a:pt x="164860" y="789959"/>
                </a:cubicBezTo>
                <a:cubicBezTo>
                  <a:pt x="175123" y="784736"/>
                  <a:pt x="177347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2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4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6" y="748568"/>
                  <a:pt x="145961" y="744276"/>
                  <a:pt x="146167" y="739958"/>
                </a:cubicBezTo>
                <a:cubicBezTo>
                  <a:pt x="146220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7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9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6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7"/>
                  <a:pt x="158888" y="572121"/>
                  <a:pt x="162818" y="570621"/>
                </a:cubicBezTo>
                <a:cubicBezTo>
                  <a:pt x="166126" y="569354"/>
                  <a:pt x="172822" y="569485"/>
                  <a:pt x="172900" y="568502"/>
                </a:cubicBezTo>
                <a:cubicBezTo>
                  <a:pt x="173496" y="561961"/>
                  <a:pt x="172848" y="555265"/>
                  <a:pt x="172175" y="548673"/>
                </a:cubicBezTo>
                <a:cubicBezTo>
                  <a:pt x="172151" y="548337"/>
                  <a:pt x="167755" y="547508"/>
                  <a:pt x="166358" y="548415"/>
                </a:cubicBezTo>
                <a:cubicBezTo>
                  <a:pt x="162663" y="550766"/>
                  <a:pt x="159792" y="554618"/>
                  <a:pt x="155939" y="556533"/>
                </a:cubicBezTo>
                <a:cubicBezTo>
                  <a:pt x="153768" y="557618"/>
                  <a:pt x="150071" y="556533"/>
                  <a:pt x="147538" y="555369"/>
                </a:cubicBezTo>
                <a:cubicBezTo>
                  <a:pt x="146581" y="554929"/>
                  <a:pt x="146039" y="550586"/>
                  <a:pt x="146969" y="549630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9"/>
                  <a:pt x="163232" y="542829"/>
                  <a:pt x="164421" y="538486"/>
                </a:cubicBezTo>
                <a:cubicBezTo>
                  <a:pt x="165766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4" y="524396"/>
                  <a:pt x="147978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3"/>
                  <a:pt x="132568" y="556790"/>
                </a:cubicBezTo>
                <a:cubicBezTo>
                  <a:pt x="125097" y="555394"/>
                  <a:pt x="122047" y="558446"/>
                  <a:pt x="123418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80" y="575224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9"/>
                </a:cubicBezTo>
                <a:cubicBezTo>
                  <a:pt x="99502" y="602756"/>
                  <a:pt x="86292" y="609298"/>
                  <a:pt x="85155" y="624577"/>
                </a:cubicBezTo>
                <a:cubicBezTo>
                  <a:pt x="85129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1" y="629567"/>
                  <a:pt x="86112" y="630006"/>
                </a:cubicBezTo>
                <a:cubicBezTo>
                  <a:pt x="91359" y="631686"/>
                  <a:pt x="94410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1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80" y="730755"/>
                  <a:pt x="86369" y="739649"/>
                  <a:pt x="86707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4" y="772094"/>
                </a:cubicBezTo>
                <a:cubicBezTo>
                  <a:pt x="72591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2" y="637193"/>
                  <a:pt x="66850" y="631867"/>
                  <a:pt x="64007" y="626180"/>
                </a:cubicBezTo>
                <a:cubicBezTo>
                  <a:pt x="60619" y="619406"/>
                  <a:pt x="55967" y="613046"/>
                  <a:pt x="68325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800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4" y="546139"/>
                </a:cubicBezTo>
                <a:cubicBezTo>
                  <a:pt x="101105" y="545985"/>
                  <a:pt x="101235" y="544640"/>
                  <a:pt x="101312" y="544640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8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2" y="514805"/>
                  <a:pt x="146064" y="505188"/>
                  <a:pt x="151622" y="503119"/>
                </a:cubicBezTo>
                <a:cubicBezTo>
                  <a:pt x="156199" y="501413"/>
                  <a:pt x="160543" y="498414"/>
                  <a:pt x="164239" y="495156"/>
                </a:cubicBezTo>
                <a:cubicBezTo>
                  <a:pt x="170807" y="489340"/>
                  <a:pt x="175976" y="482411"/>
                  <a:pt x="186317" y="481713"/>
                </a:cubicBezTo>
                <a:cubicBezTo>
                  <a:pt x="189627" y="481481"/>
                  <a:pt x="197821" y="479904"/>
                  <a:pt x="198056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7"/>
                  <a:pt x="212066" y="459817"/>
                </a:cubicBezTo>
                <a:cubicBezTo>
                  <a:pt x="209946" y="456480"/>
                  <a:pt x="208784" y="450148"/>
                  <a:pt x="210566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2" y="414832"/>
                  <a:pt x="197098" y="424139"/>
                  <a:pt x="195134" y="423054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3" y="406274"/>
                  <a:pt x="167678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10" y="372562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7"/>
                  <a:pt x="223546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10"/>
                </a:cubicBezTo>
                <a:cubicBezTo>
                  <a:pt x="210722" y="317314"/>
                  <a:pt x="209664" y="314030"/>
                  <a:pt x="210361" y="311135"/>
                </a:cubicBezTo>
                <a:cubicBezTo>
                  <a:pt x="210982" y="308472"/>
                  <a:pt x="212584" y="304206"/>
                  <a:pt x="214292" y="303947"/>
                </a:cubicBezTo>
                <a:cubicBezTo>
                  <a:pt x="229467" y="301570"/>
                  <a:pt x="237532" y="287582"/>
                  <a:pt x="251001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4"/>
                  <a:pt x="326028" y="272639"/>
                </a:cubicBezTo>
                <a:cubicBezTo>
                  <a:pt x="336266" y="265324"/>
                  <a:pt x="346013" y="276931"/>
                  <a:pt x="356146" y="273390"/>
                </a:cubicBezTo>
                <a:cubicBezTo>
                  <a:pt x="364263" y="283188"/>
                  <a:pt x="378482" y="272667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1" y="270546"/>
                  <a:pt x="416979" y="264573"/>
                  <a:pt x="415996" y="256817"/>
                </a:cubicBezTo>
                <a:cubicBezTo>
                  <a:pt x="414134" y="241952"/>
                  <a:pt x="417444" y="227862"/>
                  <a:pt x="425097" y="215039"/>
                </a:cubicBezTo>
                <a:cubicBezTo>
                  <a:pt x="429155" y="208266"/>
                  <a:pt x="433499" y="201441"/>
                  <a:pt x="438850" y="195675"/>
                </a:cubicBezTo>
                <a:cubicBezTo>
                  <a:pt x="450071" y="183603"/>
                  <a:pt x="455525" y="166825"/>
                  <a:pt x="471890" y="158576"/>
                </a:cubicBezTo>
                <a:cubicBezTo>
                  <a:pt x="478950" y="155034"/>
                  <a:pt x="482929" y="145574"/>
                  <a:pt x="488582" y="139031"/>
                </a:cubicBezTo>
                <a:cubicBezTo>
                  <a:pt x="492125" y="134946"/>
                  <a:pt x="495692" y="129234"/>
                  <a:pt x="502052" y="136058"/>
                </a:cubicBezTo>
                <a:cubicBezTo>
                  <a:pt x="502414" y="136473"/>
                  <a:pt x="506498" y="134817"/>
                  <a:pt x="507119" y="133396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2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2"/>
                  <a:pt x="562445" y="101932"/>
                </a:cubicBezTo>
                <a:cubicBezTo>
                  <a:pt x="562445" y="101157"/>
                  <a:pt x="566477" y="99348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2"/>
                  <a:pt x="614048" y="101338"/>
                  <a:pt x="612419" y="95082"/>
                </a:cubicBezTo>
                <a:cubicBezTo>
                  <a:pt x="627025" y="95546"/>
                  <a:pt x="641245" y="95133"/>
                  <a:pt x="654715" y="87611"/>
                </a:cubicBezTo>
                <a:cubicBezTo>
                  <a:pt x="659369" y="85000"/>
                  <a:pt x="666245" y="86292"/>
                  <a:pt x="672114" y="85983"/>
                </a:cubicBezTo>
                <a:cubicBezTo>
                  <a:pt x="677904" y="85698"/>
                  <a:pt x="683048" y="85413"/>
                  <a:pt x="688712" y="81923"/>
                </a:cubicBezTo>
                <a:cubicBezTo>
                  <a:pt x="693338" y="79078"/>
                  <a:pt x="700733" y="72330"/>
                  <a:pt x="707531" y="81172"/>
                </a:cubicBezTo>
                <a:cubicBezTo>
                  <a:pt x="708488" y="82440"/>
                  <a:pt x="713788" y="81896"/>
                  <a:pt x="715907" y="80448"/>
                </a:cubicBezTo>
                <a:cubicBezTo>
                  <a:pt x="723509" y="75252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5"/>
                </a:cubicBezTo>
                <a:cubicBezTo>
                  <a:pt x="752231" y="75407"/>
                  <a:pt x="760402" y="84843"/>
                  <a:pt x="767615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1"/>
                  <a:pt x="789047" y="59533"/>
                </a:cubicBezTo>
                <a:cubicBezTo>
                  <a:pt x="787651" y="58370"/>
                  <a:pt x="784807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10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1" y="46865"/>
                  <a:pt x="739046" y="45909"/>
                </a:cubicBezTo>
                <a:cubicBezTo>
                  <a:pt x="738839" y="45624"/>
                  <a:pt x="737237" y="46375"/>
                  <a:pt x="736281" y="46658"/>
                </a:cubicBezTo>
                <a:cubicBezTo>
                  <a:pt x="736979" y="47564"/>
                  <a:pt x="737678" y="48469"/>
                  <a:pt x="739410" y="49373"/>
                </a:cubicBezTo>
                <a:cubicBezTo>
                  <a:pt x="740417" y="51648"/>
                  <a:pt x="740727" y="54001"/>
                  <a:pt x="740339" y="56225"/>
                </a:cubicBezTo>
                <a:cubicBezTo>
                  <a:pt x="739925" y="58655"/>
                  <a:pt x="742898" y="64755"/>
                  <a:pt x="735504" y="60672"/>
                </a:cubicBezTo>
                <a:cubicBezTo>
                  <a:pt x="727619" y="56354"/>
                  <a:pt x="719993" y="57027"/>
                  <a:pt x="713685" y="64498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5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8"/>
                  <a:pt x="617511" y="73546"/>
                </a:cubicBezTo>
                <a:cubicBezTo>
                  <a:pt x="616426" y="69488"/>
                  <a:pt x="610221" y="66049"/>
                  <a:pt x="617590" y="59068"/>
                </a:cubicBezTo>
                <a:cubicBezTo>
                  <a:pt x="628292" y="48933"/>
                  <a:pt x="640909" y="44281"/>
                  <a:pt x="653706" y="41022"/>
                </a:cubicBezTo>
                <a:cubicBezTo>
                  <a:pt x="659626" y="39523"/>
                  <a:pt x="667667" y="28794"/>
                  <a:pt x="675138" y="40040"/>
                </a:cubicBezTo>
                <a:cubicBezTo>
                  <a:pt x="675345" y="40351"/>
                  <a:pt x="680567" y="38333"/>
                  <a:pt x="682300" y="36395"/>
                </a:cubicBezTo>
                <a:cubicBezTo>
                  <a:pt x="687006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1" y="32129"/>
                  <a:pt x="710297" y="30888"/>
                  <a:pt x="710428" y="31199"/>
                </a:cubicBezTo>
                <a:cubicBezTo>
                  <a:pt x="714770" y="41022"/>
                  <a:pt x="723536" y="29854"/>
                  <a:pt x="726146" y="33525"/>
                </a:cubicBezTo>
                <a:cubicBezTo>
                  <a:pt x="732636" y="42730"/>
                  <a:pt x="739098" y="36887"/>
                  <a:pt x="743830" y="33938"/>
                </a:cubicBezTo>
                <a:cubicBezTo>
                  <a:pt x="750499" y="29803"/>
                  <a:pt x="756161" y="31069"/>
                  <a:pt x="762625" y="32672"/>
                </a:cubicBezTo>
                <a:cubicBezTo>
                  <a:pt x="773715" y="35438"/>
                  <a:pt x="784239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7"/>
                  <a:pt x="874103" y="21271"/>
                </a:cubicBezTo>
                <a:cubicBezTo>
                  <a:pt x="885169" y="14006"/>
                  <a:pt x="897138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</p:spPr>
      </p:pic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1873445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604152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4585600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3316307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7297763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6028471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sz="13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4056283" y="1235507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build="p"/>
      <p:bldP spid="16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2715659" y="1755305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35EF9A9B-8BC2-4821-B3E7-C03F77C65F8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25595" r="71780" b="50986"/>
          <a:stretch>
            <a:fillRect/>
          </a:stretch>
        </p:blipFill>
        <p:spPr>
          <a:xfrm>
            <a:off x="974344" y="1755308"/>
            <a:ext cx="1606073" cy="1606071"/>
          </a:xfrm>
          <a:custGeom>
            <a:avLst/>
            <a:gdLst>
              <a:gd name="connsiteX0" fmla="*/ 32395 w 1606073"/>
              <a:gd name="connsiteY0" fmla="*/ 0 h 1606071"/>
              <a:gd name="connsiteX1" fmla="*/ 1573677 w 1606073"/>
              <a:gd name="connsiteY1" fmla="*/ 0 h 1606071"/>
              <a:gd name="connsiteX2" fmla="*/ 1606073 w 1606073"/>
              <a:gd name="connsiteY2" fmla="*/ 32395 h 1606071"/>
              <a:gd name="connsiteX3" fmla="*/ 1606073 w 1606073"/>
              <a:gd name="connsiteY3" fmla="*/ 1573677 h 1606071"/>
              <a:gd name="connsiteX4" fmla="*/ 1573677 w 1606073"/>
              <a:gd name="connsiteY4" fmla="*/ 1606071 h 1606071"/>
              <a:gd name="connsiteX5" fmla="*/ 32395 w 1606073"/>
              <a:gd name="connsiteY5" fmla="*/ 1606071 h 1606071"/>
              <a:gd name="connsiteX6" fmla="*/ 0 w 1606073"/>
              <a:gd name="connsiteY6" fmla="*/ 1573677 h 1606071"/>
              <a:gd name="connsiteX7" fmla="*/ 0 w 1606073"/>
              <a:gd name="connsiteY7" fmla="*/ 32395 h 1606071"/>
              <a:gd name="connsiteX8" fmla="*/ 32395 w 1606073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3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3" y="14504"/>
                  <a:pt x="1606073" y="32395"/>
                </a:cubicBezTo>
                <a:lnTo>
                  <a:pt x="1606073" y="1573677"/>
                </a:lnTo>
                <a:cubicBezTo>
                  <a:pt x="1606073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7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pic>
        <p:nvPicPr>
          <p:cNvPr id="54" name="PpHolder6">
            <a:extLst>
              <a:ext uri="{FF2B5EF4-FFF2-40B4-BE49-F238E27FC236}">
                <a16:creationId xmlns:a16="http://schemas.microsoft.com/office/drawing/2014/main" id="{24166763-E31E-4A5E-B276-463B4A48591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0986" r="52737" b="25595"/>
          <a:stretch>
            <a:fillRect/>
          </a:stretch>
        </p:blipFill>
        <p:spPr>
          <a:xfrm>
            <a:off x="2715661" y="3496627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3370462" y="1999001"/>
            <a:ext cx="296466" cy="415529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2803498" y="2741688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2715660" y="2546749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5102685" y="1864342"/>
            <a:ext cx="184666" cy="184666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5316437" y="314478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713341" y="3496624"/>
            <a:ext cx="86722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1772733" y="4548697"/>
            <a:ext cx="807679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05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0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5316437" y="3948230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5407863" y="42405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5407862" y="4240588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6938182" y="4170561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7594445" y="3948230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5316437" y="4496106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5407863" y="4788465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5407862" y="4788465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7386590" y="4718438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7594445" y="4496106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5316437" y="4973414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6382391" y="0"/>
            <a:ext cx="2214423" cy="323838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55" name="PpHolder2">
            <a:extLst>
              <a:ext uri="{FF2B5EF4-FFF2-40B4-BE49-F238E27FC236}">
                <a16:creationId xmlns:a16="http://schemas.microsoft.com/office/drawing/2014/main" id="{63E3F7E1-AF25-4F32-B5A0-E47A8EC29B5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23594" r="21484" b="23594"/>
          <a:stretch>
            <a:fillRect/>
          </a:stretch>
        </p:blipFill>
        <p:spPr>
          <a:xfrm>
            <a:off x="4636297" y="1618064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218084" y="3070028"/>
            <a:ext cx="277803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173841" y="6149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297740" y="2124902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7600087" y="4306780"/>
            <a:ext cx="182459" cy="182459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7854532" y="4306780"/>
            <a:ext cx="182459" cy="182459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8108977" y="4306780"/>
            <a:ext cx="182459" cy="182459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8363422" y="4306780"/>
            <a:ext cx="182459" cy="182459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218598" y="3921002"/>
            <a:ext cx="254317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218597" y="3732542"/>
            <a:ext cx="1629105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7530962" y="3732542"/>
            <a:ext cx="1388504" cy="4154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pHolder1">
            <a:extLst>
              <a:ext uri="{FF2B5EF4-FFF2-40B4-BE49-F238E27FC236}">
                <a16:creationId xmlns:a16="http://schemas.microsoft.com/office/drawing/2014/main" id="{347112A0-C092-4BF0-BD71-9AB9318B55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1" y="0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5338341" y="0"/>
            <a:ext cx="3805659" cy="3744686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743068" y="4202052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1865660" y="413478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1865660" y="4163253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-1" y="5444182"/>
            <a:ext cx="1201783" cy="1413818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0">
            <a:extLst>
              <a:ext uri="{FF2B5EF4-FFF2-40B4-BE49-F238E27FC236}">
                <a16:creationId xmlns:a16="http://schemas.microsoft.com/office/drawing/2014/main" id="{84045413-F92E-4C1C-B869-9711DE6B292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34239" r="4695" b="32609"/>
          <a:stretch>
            <a:fillRect/>
          </a:stretch>
        </p:blipFill>
        <p:spPr>
          <a:xfrm>
            <a:off x="4540219" y="2348122"/>
            <a:ext cx="4174433" cy="2273576"/>
          </a:xfrm>
          <a:custGeom>
            <a:avLst/>
            <a:gdLst>
              <a:gd name="connsiteX0" fmla="*/ 43492 w 4174433"/>
              <a:gd name="connsiteY0" fmla="*/ 0 h 2273576"/>
              <a:gd name="connsiteX1" fmla="*/ 4130940 w 4174433"/>
              <a:gd name="connsiteY1" fmla="*/ 0 h 2273576"/>
              <a:gd name="connsiteX2" fmla="*/ 4174433 w 4174433"/>
              <a:gd name="connsiteY2" fmla="*/ 43493 h 2273576"/>
              <a:gd name="connsiteX3" fmla="*/ 4174433 w 4174433"/>
              <a:gd name="connsiteY3" fmla="*/ 2230083 h 2273576"/>
              <a:gd name="connsiteX4" fmla="*/ 4130940 w 4174433"/>
              <a:gd name="connsiteY4" fmla="*/ 2273576 h 2273576"/>
              <a:gd name="connsiteX5" fmla="*/ 43492 w 4174433"/>
              <a:gd name="connsiteY5" fmla="*/ 2273576 h 2273576"/>
              <a:gd name="connsiteX6" fmla="*/ 0 w 4174433"/>
              <a:gd name="connsiteY6" fmla="*/ 2230083 h 2273576"/>
              <a:gd name="connsiteX7" fmla="*/ 0 w 4174433"/>
              <a:gd name="connsiteY7" fmla="*/ 43493 h 2273576"/>
              <a:gd name="connsiteX8" fmla="*/ 43492 w 4174433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3" h="2273576">
                <a:moveTo>
                  <a:pt x="43492" y="0"/>
                </a:moveTo>
                <a:lnTo>
                  <a:pt x="4130940" y="0"/>
                </a:lnTo>
                <a:cubicBezTo>
                  <a:pt x="4154961" y="0"/>
                  <a:pt x="4174433" y="19473"/>
                  <a:pt x="4174433" y="43493"/>
                </a:cubicBezTo>
                <a:lnTo>
                  <a:pt x="4174433" y="2230083"/>
                </a:lnTo>
                <a:cubicBezTo>
                  <a:pt x="4174433" y="2254104"/>
                  <a:pt x="4154961" y="2273576"/>
                  <a:pt x="4130940" y="2273576"/>
                </a:cubicBezTo>
                <a:lnTo>
                  <a:pt x="43492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2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6185015" y="4147509"/>
            <a:ext cx="2415210" cy="775810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8070480" y="4373902"/>
            <a:ext cx="277112" cy="304949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6535194" y="454701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6332916" y="433008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6414860" y="4574131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488444" y="2353961"/>
            <a:ext cx="184666" cy="184666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727482" y="3567466"/>
            <a:ext cx="373021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pHolder1">
            <a:extLst>
              <a:ext uri="{FF2B5EF4-FFF2-40B4-BE49-F238E27FC236}">
                <a16:creationId xmlns:a16="http://schemas.microsoft.com/office/drawing/2014/main" id="{2D385093-E794-4F6C-A207-214FB199F8D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4050508" y="3429000"/>
            <a:ext cx="5093492" cy="3429000"/>
          </a:xfrm>
          <a:custGeom>
            <a:avLst/>
            <a:gdLst>
              <a:gd name="connsiteX0" fmla="*/ 24430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30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30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9" y="0"/>
                  <a:pt x="24430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3893345" y="4986337"/>
            <a:ext cx="314325" cy="314325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836148" y="4557713"/>
            <a:ext cx="2331165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836148" y="3795965"/>
            <a:ext cx="2529453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173841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4938467" y="1419634"/>
            <a:ext cx="184666" cy="184666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836149" y="1456062"/>
            <a:ext cx="792044" cy="356432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1753771" y="1456062"/>
            <a:ext cx="1120058" cy="356432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5" y="1697585"/>
              <a:ext cx="2827609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2995107" y="1456062"/>
            <a:ext cx="947429" cy="356432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836532" y="2064661"/>
            <a:ext cx="959226" cy="356432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3" y="1697585"/>
              <a:ext cx="2161594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1938505" y="2064661"/>
            <a:ext cx="947684" cy="356432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4" y="1697585"/>
              <a:ext cx="2827611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836147" y="2607906"/>
            <a:ext cx="9592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9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1669030" y="267781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5178025" y="2099805"/>
            <a:ext cx="330746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230173" y="1557927"/>
            <a:ext cx="6337511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7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97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019249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804259" y="2667784"/>
            <a:ext cx="2529939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6" name="PpHolder7">
            <a:extLst>
              <a:ext uri="{FF2B5EF4-FFF2-40B4-BE49-F238E27FC236}">
                <a16:creationId xmlns:a16="http://schemas.microsoft.com/office/drawing/2014/main" id="{6AEBD81F-09B4-4714-BF2E-D4FCCC6B8B4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60881" r="46785"/>
          <a:stretch>
            <a:fillRect/>
          </a:stretch>
        </p:blipFill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C030E800-9A69-4344-899D-F035C28889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39885" r="9930" b="19785"/>
          <a:stretch>
            <a:fillRect/>
          </a:stretch>
        </p:blipFill>
        <p:spPr>
          <a:xfrm>
            <a:off x="5470173" y="2735314"/>
            <a:ext cx="2765835" cy="2765833"/>
          </a:xfrm>
          <a:custGeom>
            <a:avLst/>
            <a:gdLst>
              <a:gd name="connsiteX0" fmla="*/ 58498 w 2765835"/>
              <a:gd name="connsiteY0" fmla="*/ 0 h 2765833"/>
              <a:gd name="connsiteX1" fmla="*/ 2707337 w 2765835"/>
              <a:gd name="connsiteY1" fmla="*/ 0 h 2765833"/>
              <a:gd name="connsiteX2" fmla="*/ 2765835 w 2765835"/>
              <a:gd name="connsiteY2" fmla="*/ 58496 h 2765833"/>
              <a:gd name="connsiteX3" fmla="*/ 2765835 w 2765835"/>
              <a:gd name="connsiteY3" fmla="*/ 2707335 h 2765833"/>
              <a:gd name="connsiteX4" fmla="*/ 2707337 w 2765835"/>
              <a:gd name="connsiteY4" fmla="*/ 2765833 h 2765833"/>
              <a:gd name="connsiteX5" fmla="*/ 58498 w 2765835"/>
              <a:gd name="connsiteY5" fmla="*/ 2765833 h 2765833"/>
              <a:gd name="connsiteX6" fmla="*/ 0 w 2765835"/>
              <a:gd name="connsiteY6" fmla="*/ 2707335 h 2765833"/>
              <a:gd name="connsiteX7" fmla="*/ 0 w 2765835"/>
              <a:gd name="connsiteY7" fmla="*/ 58496 h 2765833"/>
              <a:gd name="connsiteX8" fmla="*/ 58498 w 2765835"/>
              <a:gd name="connsiteY8" fmla="*/ 0 h 276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3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6"/>
                </a:cubicBezTo>
                <a:lnTo>
                  <a:pt x="2765835" y="2707335"/>
                </a:lnTo>
                <a:cubicBezTo>
                  <a:pt x="2765835" y="2739642"/>
                  <a:pt x="2739644" y="2765833"/>
                  <a:pt x="2707337" y="2765833"/>
                </a:cubicBezTo>
                <a:lnTo>
                  <a:pt x="58498" y="2765833"/>
                </a:lnTo>
                <a:cubicBezTo>
                  <a:pt x="26191" y="2765833"/>
                  <a:pt x="0" y="2739642"/>
                  <a:pt x="0" y="2707335"/>
                </a:cubicBezTo>
                <a:lnTo>
                  <a:pt x="0" y="58496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5861CCBF-D2E0-47B9-9E85-66D0BA973D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t="118" r="30176" b="67111"/>
          <a:stretch>
            <a:fillRect/>
          </a:stretch>
        </p:blipFill>
        <p:spPr>
          <a:xfrm>
            <a:off x="4069455" y="8112"/>
            <a:ext cx="2315224" cy="2247408"/>
          </a:xfrm>
          <a:custGeom>
            <a:avLst/>
            <a:gdLst>
              <a:gd name="connsiteX0" fmla="*/ 0 w 2315224"/>
              <a:gd name="connsiteY0" fmla="*/ 0 h 2247408"/>
              <a:gd name="connsiteX1" fmla="*/ 2315224 w 2315224"/>
              <a:gd name="connsiteY1" fmla="*/ 0 h 2247408"/>
              <a:gd name="connsiteX2" fmla="*/ 2315224 w 2315224"/>
              <a:gd name="connsiteY2" fmla="*/ 2181763 h 2247408"/>
              <a:gd name="connsiteX3" fmla="*/ 2266257 w 2315224"/>
              <a:gd name="connsiteY3" fmla="*/ 2247408 h 2247408"/>
              <a:gd name="connsiteX4" fmla="*/ 48967 w 2315224"/>
              <a:gd name="connsiteY4" fmla="*/ 2247408 h 2247408"/>
              <a:gd name="connsiteX5" fmla="*/ 0 w 2315224"/>
              <a:gd name="connsiteY5" fmla="*/ 2181763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4" h="2247408">
                <a:moveTo>
                  <a:pt x="0" y="0"/>
                </a:moveTo>
                <a:lnTo>
                  <a:pt x="2315224" y="0"/>
                </a:lnTo>
                <a:lnTo>
                  <a:pt x="2315224" y="2181763"/>
                </a:lnTo>
                <a:cubicBezTo>
                  <a:pt x="2315224" y="2218018"/>
                  <a:pt x="2293301" y="2247408"/>
                  <a:pt x="2266257" y="2247408"/>
                </a:cubicBezTo>
                <a:lnTo>
                  <a:pt x="48967" y="2247408"/>
                </a:lnTo>
                <a:cubicBezTo>
                  <a:pt x="21923" y="2247408"/>
                  <a:pt x="0" y="2218018"/>
                  <a:pt x="0" y="2181763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3486658" y="6031914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3785786" y="6359566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3779468" y="6142630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3609267" y="6201153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6904359" y="4572370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7203488" y="4900022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7197170" y="4683086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7026969" y="474160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6819408" y="115953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6813090" y="94260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latin typeface="+mj-lt"/>
              </a:rPr>
              <a:t>White sand beach</a:t>
            </a:r>
            <a:endParaRPr lang="en-ID" sz="105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6642889" y="1001124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4" grpId="0" build="p"/>
      <p:bldP spid="13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4401106" cy="4378570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515512" y="552145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692788" y="579720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758" y="2515277"/>
            <a:ext cx="4436006" cy="254889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009808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3287889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1952884" y="1907552"/>
            <a:ext cx="109822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5567582" y="1915836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4" name="PpHolder9">
            <a:extLst>
              <a:ext uri="{FF2B5EF4-FFF2-40B4-BE49-F238E27FC236}">
                <a16:creationId xmlns:a16="http://schemas.microsoft.com/office/drawing/2014/main" id="{E6D2EB3E-693D-4771-87B9-5231DE8E619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8712" r="50964" b="30419"/>
          <a:stretch>
            <a:fillRect/>
          </a:stretch>
        </p:blipFill>
        <p:spPr>
          <a:xfrm>
            <a:off x="1100141" y="2654902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3796133" y="4494575"/>
            <a:ext cx="1551734" cy="141843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4024240" y="4985211"/>
            <a:ext cx="122257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4068797" y="4860040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4193211" y="4801893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Get it now!</a:t>
            </a:r>
            <a:endParaRPr lang="en-ID" sz="825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173841" y="6149541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5793206" y="3142305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5793206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5793207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7295832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7295833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3A768202-9DAF-487A-9796-DF1F06397FC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2" grpId="0" animBg="1"/>
      <p:bldP spid="54" grpId="0"/>
      <p:bldP spid="55" grpId="0"/>
      <p:bldP spid="56" grpId="0"/>
      <p:bldP spid="57" grpId="0"/>
      <p:bldP spid="58" grpId="0"/>
      <p:bldP spid="4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118358" cy="2825922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8" name="PpHolder2">
            <a:extLst>
              <a:ext uri="{FF2B5EF4-FFF2-40B4-BE49-F238E27FC236}">
                <a16:creationId xmlns:a16="http://schemas.microsoft.com/office/drawing/2014/main" id="{9FDEB0DE-0654-4FDB-87F9-151DED80095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8317" r="52730"/>
          <a:stretch>
            <a:fillRect/>
          </a:stretch>
        </p:blipFill>
        <p:spPr>
          <a:xfrm>
            <a:off x="1200579" y="1942014"/>
            <a:ext cx="3121820" cy="4915987"/>
          </a:xfrm>
          <a:custGeom>
            <a:avLst/>
            <a:gdLst>
              <a:gd name="connsiteX0" fmla="*/ 73051 w 3121820"/>
              <a:gd name="connsiteY0" fmla="*/ 0 h 4915987"/>
              <a:gd name="connsiteX1" fmla="*/ 3048770 w 3121820"/>
              <a:gd name="connsiteY1" fmla="*/ 0 h 4915987"/>
              <a:gd name="connsiteX2" fmla="*/ 3121820 w 3121820"/>
              <a:gd name="connsiteY2" fmla="*/ 91614 h 4915987"/>
              <a:gd name="connsiteX3" fmla="*/ 3121820 w 3121820"/>
              <a:gd name="connsiteY3" fmla="*/ 4915987 h 4915987"/>
              <a:gd name="connsiteX4" fmla="*/ 0 w 3121820"/>
              <a:gd name="connsiteY4" fmla="*/ 4915987 h 4915987"/>
              <a:gd name="connsiteX5" fmla="*/ 0 w 3121820"/>
              <a:gd name="connsiteY5" fmla="*/ 91614 h 4915987"/>
              <a:gd name="connsiteX6" fmla="*/ 73051 w 3121820"/>
              <a:gd name="connsiteY6" fmla="*/ 0 h 491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20" h="4915987">
                <a:moveTo>
                  <a:pt x="73051" y="0"/>
                </a:moveTo>
                <a:lnTo>
                  <a:pt x="3048770" y="0"/>
                </a:lnTo>
                <a:cubicBezTo>
                  <a:pt x="3089114" y="0"/>
                  <a:pt x="3121820" y="41017"/>
                  <a:pt x="3121820" y="91614"/>
                </a:cubicBezTo>
                <a:lnTo>
                  <a:pt x="3121820" y="4915987"/>
                </a:lnTo>
                <a:lnTo>
                  <a:pt x="0" y="4915987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4398679" y="108789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2857431" y="4795822"/>
            <a:ext cx="1964175" cy="762557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3029849" y="5188958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3029849" y="4918780"/>
            <a:ext cx="179175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sz="1350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2771221" y="472274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8199815" y="597180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515511" y="555104"/>
            <a:ext cx="529186" cy="125914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5173626" y="2641256"/>
            <a:ext cx="184666" cy="184666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5405831" y="3368349"/>
            <a:ext cx="3042333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7661524" y="783324"/>
            <a:ext cx="889802" cy="762556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5405831" y="4306353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5454647" y="4564854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5454647" y="4593327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5715000" y="1"/>
            <a:ext cx="3429000" cy="3151134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7958526" y="2424963"/>
            <a:ext cx="10007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7816795" y="3749424"/>
            <a:ext cx="128425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804260" y="268954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805900" y="3560771"/>
            <a:ext cx="1550033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897326" y="3853130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897325" y="3853130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2427645" y="3783103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3083909" y="3560771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805901" y="4187029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897326" y="44793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897325" y="4479388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2876053" y="4409360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3083909" y="4187029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805900" y="4664337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5" name="PpHolder21">
            <a:extLst>
              <a:ext uri="{FF2B5EF4-FFF2-40B4-BE49-F238E27FC236}">
                <a16:creationId xmlns:a16="http://schemas.microsoft.com/office/drawing/2014/main" id="{7980A412-C3FC-4798-B926-3B60DDF04D6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32441" r="36426" b="24324"/>
          <a:stretch>
            <a:fillRect/>
          </a:stretch>
        </p:blipFill>
        <p:spPr>
          <a:xfrm>
            <a:off x="4441231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5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5" y="0"/>
                  <a:pt x="135876" y="0"/>
                </a:cubicBezTo>
                <a:close/>
              </a:path>
            </a:pathLst>
          </a:custGeom>
        </p:spPr>
      </p:pic>
      <p:pic>
        <p:nvPicPr>
          <p:cNvPr id="54" name="PpHolder22">
            <a:extLst>
              <a:ext uri="{FF2B5EF4-FFF2-40B4-BE49-F238E27FC236}">
                <a16:creationId xmlns:a16="http://schemas.microsoft.com/office/drawing/2014/main" id="{91B623C4-6328-4BB9-8A83-E2730096A8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32441" r="13769" b="24324"/>
          <a:stretch>
            <a:fillRect/>
          </a:stretch>
        </p:blipFill>
        <p:spPr>
          <a:xfrm>
            <a:off x="6513020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8061" y="2140935"/>
            <a:ext cx="1563534" cy="3131864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6273" y="2140935"/>
            <a:ext cx="1563534" cy="313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6461760" y="0"/>
            <a:ext cx="26822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5162552" y="1972876"/>
            <a:ext cx="2341361" cy="2912249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7" name="PpHolder3">
            <a:extLst>
              <a:ext uri="{FF2B5EF4-FFF2-40B4-BE49-F238E27FC236}">
                <a16:creationId xmlns:a16="http://schemas.microsoft.com/office/drawing/2014/main" id="{05D7A313-554E-40E7-8C07-B8BDEBD763D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31127" r="15645" b="31127"/>
          <a:stretch>
            <a:fillRect/>
          </a:stretch>
        </p:blipFill>
        <p:spPr>
          <a:xfrm>
            <a:off x="5372100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8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8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804260" y="3831857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6057900" y="1509713"/>
            <a:ext cx="3086100" cy="3838575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173841" y="615418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867320" y="4673824"/>
            <a:ext cx="168345" cy="168345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060991" y="4654122"/>
            <a:ext cx="136958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More information</a:t>
            </a:r>
          </a:p>
        </p:txBody>
      </p:sp>
      <p:pic>
        <p:nvPicPr>
          <p:cNvPr id="34" name="PpHolder13">
            <a:extLst>
              <a:ext uri="{FF2B5EF4-FFF2-40B4-BE49-F238E27FC236}">
                <a16:creationId xmlns:a16="http://schemas.microsoft.com/office/drawing/2014/main" id="{9DB7D066-CCD2-439C-8018-E02527E56A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24444" b="24444"/>
          <a:stretch>
            <a:fillRect/>
          </a:stretch>
        </p:blipFill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5738753" y="3972532"/>
            <a:ext cx="3405248" cy="2885467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5399903" y="3681621"/>
            <a:ext cx="3322857" cy="1930803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1850918" y="1444449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1850918" y="2582594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1850918" y="3720738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4" name="PpHolder6">
            <a:extLst>
              <a:ext uri="{FF2B5EF4-FFF2-40B4-BE49-F238E27FC236}">
                <a16:creationId xmlns:a16="http://schemas.microsoft.com/office/drawing/2014/main" id="{6852D5B5-253C-45C7-9BBA-100EBE8661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1062" r="69224" b="68376"/>
          <a:stretch>
            <a:fillRect/>
          </a:stretch>
        </p:blipFill>
        <p:spPr>
          <a:xfrm>
            <a:off x="1850921" y="1444451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2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1" name="PpHolder7">
            <a:extLst>
              <a:ext uri="{FF2B5EF4-FFF2-40B4-BE49-F238E27FC236}">
                <a16:creationId xmlns:a16="http://schemas.microsoft.com/office/drawing/2014/main" id="{D97A7530-7568-418D-8FAE-72D6682D4AD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7658" r="69224" b="51780"/>
          <a:stretch>
            <a:fillRect/>
          </a:stretch>
        </p:blipFill>
        <p:spPr>
          <a:xfrm>
            <a:off x="1850921" y="2582595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8 h 724328"/>
              <a:gd name="connsiteX3" fmla="*/ 963204 w 963204"/>
              <a:gd name="connsiteY3" fmla="*/ 362164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2 h 724328"/>
              <a:gd name="connsiteX8" fmla="*/ 0 w 963204"/>
              <a:gd name="connsiteY8" fmla="*/ 362164 h 724328"/>
              <a:gd name="connsiteX9" fmla="*/ 7359 w 963204"/>
              <a:gd name="connsiteY9" fmla="*/ 289175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8"/>
                </a:lnTo>
                <a:cubicBezTo>
                  <a:pt x="930699" y="155908"/>
                  <a:pt x="963204" y="255239"/>
                  <a:pt x="963204" y="362164"/>
                </a:cubicBezTo>
                <a:cubicBezTo>
                  <a:pt x="963204" y="469089"/>
                  <a:pt x="930699" y="568420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4"/>
                  <a:pt x="7359" y="435152"/>
                </a:cubicBezTo>
                <a:lnTo>
                  <a:pt x="0" y="362164"/>
                </a:lnTo>
                <a:lnTo>
                  <a:pt x="7359" y="289175"/>
                </a:lnTo>
                <a:cubicBezTo>
                  <a:pt x="41129" y="124141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0" name="PpHolder8">
            <a:extLst>
              <a:ext uri="{FF2B5EF4-FFF2-40B4-BE49-F238E27FC236}">
                <a16:creationId xmlns:a16="http://schemas.microsoft.com/office/drawing/2014/main" id="{DC52F377-252B-4C17-BFE7-6871801557A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4254" r="69224" b="35184"/>
          <a:stretch>
            <a:fillRect/>
          </a:stretch>
        </p:blipFill>
        <p:spPr>
          <a:xfrm>
            <a:off x="1850921" y="3720740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1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59" name="PpHolder9">
            <a:extLst>
              <a:ext uri="{FF2B5EF4-FFF2-40B4-BE49-F238E27FC236}">
                <a16:creationId xmlns:a16="http://schemas.microsoft.com/office/drawing/2014/main" id="{197A9837-C3E4-4DF1-B6BF-9150921EB96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58165" r="7576" b="22406"/>
          <a:stretch>
            <a:fillRect/>
          </a:stretch>
        </p:blipFill>
        <p:spPr>
          <a:xfrm>
            <a:off x="7138971" y="3988942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508123" y="1509504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5736286" y="1645148"/>
            <a:ext cx="2544120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5736286" y="1389259"/>
            <a:ext cx="206051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2703754" y="1696245"/>
            <a:ext cx="220736" cy="220736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2703754" y="2834389"/>
            <a:ext cx="220736" cy="220736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2703754" y="3972533"/>
            <a:ext cx="220736" cy="220736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3009292" y="1575299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3009292" y="2713442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3009292" y="3851587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5628008" y="4301119"/>
            <a:ext cx="1308409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5672567" y="4116203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5796981" y="4058056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825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5641294" y="4620087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5641294" y="4966434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Monthy</a:t>
            </a:r>
            <a:r>
              <a:rPr lang="en-US" sz="9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4" grpId="0" build="p"/>
      <p:bldP spid="13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1"/>
            <a:ext cx="2507661" cy="6858002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515512" y="544476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692788" y="572051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137853" y="6154183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6628624" y="1968025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6504632" y="1693571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7089056" y="2393478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7120510" y="2620165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6963497" y="2572203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9051382"/>
              </p:ext>
            </p:extLst>
          </p:nvPr>
        </p:nvGraphicFramePr>
        <p:xfrm>
          <a:off x="6628624" y="4245343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6504632" y="3970889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7089056" y="4670796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7120510" y="4897483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6963497" y="484952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3092494" y="1748076"/>
            <a:ext cx="184666" cy="184666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3318119" y="2482985"/>
            <a:ext cx="251833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1" name="PpHolder19">
            <a:extLst>
              <a:ext uri="{FF2B5EF4-FFF2-40B4-BE49-F238E27FC236}">
                <a16:creationId xmlns:a16="http://schemas.microsoft.com/office/drawing/2014/main" id="{8FBC28E2-9317-4EE8-A9B7-FA56B259810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5111" r="67467" b="19244"/>
          <a:stretch>
            <a:fillRect/>
          </a:stretch>
        </p:blipFill>
        <p:spPr>
          <a:xfrm>
            <a:off x="456465" y="3779523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5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5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5" y="0"/>
                </a:lnTo>
                <a:cubicBezTo>
                  <a:pt x="2497962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2" y="1758717"/>
                  <a:pt x="2472835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</p:spPr>
      </p:pic>
      <p:pic>
        <p:nvPicPr>
          <p:cNvPr id="60" name="PpHolder20">
            <a:extLst>
              <a:ext uri="{FF2B5EF4-FFF2-40B4-BE49-F238E27FC236}">
                <a16:creationId xmlns:a16="http://schemas.microsoft.com/office/drawing/2014/main" id="{CDC92487-35E5-4924-B261-CD83790856E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5111" r="37322" b="19244"/>
          <a:stretch>
            <a:fillRect/>
          </a:stretch>
        </p:blipFill>
        <p:spPr>
          <a:xfrm>
            <a:off x="3212923" y="3779523"/>
            <a:ext cx="2518328" cy="1758717"/>
          </a:xfrm>
          <a:custGeom>
            <a:avLst/>
            <a:gdLst>
              <a:gd name="connsiteX0" fmla="*/ 45497 w 2518328"/>
              <a:gd name="connsiteY0" fmla="*/ 0 h 1758717"/>
              <a:gd name="connsiteX1" fmla="*/ 2472831 w 2518328"/>
              <a:gd name="connsiteY1" fmla="*/ 0 h 1758717"/>
              <a:gd name="connsiteX2" fmla="*/ 2518328 w 2518328"/>
              <a:gd name="connsiteY2" fmla="*/ 51407 h 1758717"/>
              <a:gd name="connsiteX3" fmla="*/ 2518328 w 2518328"/>
              <a:gd name="connsiteY3" fmla="*/ 1707310 h 1758717"/>
              <a:gd name="connsiteX4" fmla="*/ 2472831 w 2518328"/>
              <a:gd name="connsiteY4" fmla="*/ 1758717 h 1758717"/>
              <a:gd name="connsiteX5" fmla="*/ 45497 w 2518328"/>
              <a:gd name="connsiteY5" fmla="*/ 1758717 h 1758717"/>
              <a:gd name="connsiteX6" fmla="*/ 0 w 2518328"/>
              <a:gd name="connsiteY6" fmla="*/ 1707310 h 1758717"/>
              <a:gd name="connsiteX7" fmla="*/ 0 w 2518328"/>
              <a:gd name="connsiteY7" fmla="*/ 51407 h 1758717"/>
              <a:gd name="connsiteX8" fmla="*/ 45497 w 2518328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8" h="1758717">
                <a:moveTo>
                  <a:pt x="45497" y="0"/>
                </a:moveTo>
                <a:lnTo>
                  <a:pt x="2472831" y="0"/>
                </a:lnTo>
                <a:cubicBezTo>
                  <a:pt x="2497958" y="0"/>
                  <a:pt x="2518328" y="23016"/>
                  <a:pt x="2518328" y="51407"/>
                </a:cubicBezTo>
                <a:lnTo>
                  <a:pt x="2518328" y="1707310"/>
                </a:lnTo>
                <a:cubicBezTo>
                  <a:pt x="2518328" y="1735701"/>
                  <a:pt x="2497958" y="1758717"/>
                  <a:pt x="2472831" y="1758717"/>
                </a:cubicBezTo>
                <a:lnTo>
                  <a:pt x="45497" y="1758717"/>
                </a:lnTo>
                <a:cubicBezTo>
                  <a:pt x="20369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69" y="0"/>
                  <a:pt x="45497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589309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873046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702844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3345766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3629503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3459301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519889" y="1956450"/>
            <a:ext cx="1388504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519889" y="1767989"/>
            <a:ext cx="1388504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905172"/>
            <a:ext cx="4810346" cy="3952819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3829856" y="1495632"/>
            <a:ext cx="4754346" cy="3790471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4755084" y="2590710"/>
            <a:ext cx="3535419" cy="1981724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5018403" y="2730922"/>
            <a:ext cx="3016818" cy="1691403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590509" y="1495632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173841" y="614865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5647960" y="1851646"/>
            <a:ext cx="161080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4068690" y="1873325"/>
            <a:ext cx="18607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4124218" y="2590709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4124218" y="293665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4124218" y="328260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4124218" y="362855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4124218" y="397450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4124218" y="4320456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4968652" y="266587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5512354" y="29755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5778502" y="336325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6885604" y="3684352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7141570" y="40482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7971568" y="4357423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813358" y="3399279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1604210" y="3799237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1604210" y="3529060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813358" y="4442637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1604210" y="4842595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1604210" y="4572418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3" name="PpHolder29">
            <a:extLst>
              <a:ext uri="{FF2B5EF4-FFF2-40B4-BE49-F238E27FC236}">
                <a16:creationId xmlns:a16="http://schemas.microsoft.com/office/drawing/2014/main" id="{27FAC69A-72C1-4307-87C1-A438DF3316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51417" r="83751" b="41165"/>
          <a:stretch>
            <a:fillRect/>
          </a:stretch>
        </p:blipFill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pic>
        <p:nvPicPr>
          <p:cNvPr id="91" name="PpHolder30">
            <a:extLst>
              <a:ext uri="{FF2B5EF4-FFF2-40B4-BE49-F238E27FC236}">
                <a16:creationId xmlns:a16="http://schemas.microsoft.com/office/drawing/2014/main" id="{EF3C5AFA-0D79-4521-9FB3-382A7F5BB9A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6631" r="83751" b="25951"/>
          <a:stretch>
            <a:fillRect/>
          </a:stretch>
        </p:blipFill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5163665" y="5531664"/>
            <a:ext cx="348060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4768834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504079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531274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558470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585665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612861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640056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667252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694447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721643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748838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776034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803229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5134769" y="2418138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5176791" y="2428191"/>
            <a:ext cx="4476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6948755" y="3287962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6990777" y="3298015"/>
            <a:ext cx="4495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80%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8015424" y="4007543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8057446" y="4017595"/>
            <a:ext cx="4896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120%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1713919" y="541620"/>
            <a:ext cx="184666" cy="1846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1756263" y="590954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676026" y="2317679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676026" y="2186887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Mon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414620" y="2420597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414619" y="2226410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617865" y="2984332"/>
            <a:ext cx="2448221" cy="725056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676026" y="3192965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676026" y="3062173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Tue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414620" y="3295883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414619" y="3101696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676026" y="4068251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676026" y="3937459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Wed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414620" y="4171169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414619" y="3976982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676026" y="4943536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676026" y="4812744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Thu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414620" y="5046454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414619" y="4852268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3421705" y="2273517"/>
            <a:ext cx="5024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solidFill>
                  <a:schemeClr val="accent1"/>
                </a:solidFill>
              </a:rPr>
              <a:t>Tue</a:t>
            </a:r>
            <a:endParaRPr lang="en-ID" sz="900" b="1" dirty="0">
              <a:solidFill>
                <a:schemeClr val="accent1"/>
              </a:solidFill>
            </a:endParaRPr>
          </a:p>
        </p:txBody>
      </p:sp>
      <p:pic>
        <p:nvPicPr>
          <p:cNvPr id="58" name="PpHolder24">
            <a:extLst>
              <a:ext uri="{FF2B5EF4-FFF2-40B4-BE49-F238E27FC236}">
                <a16:creationId xmlns:a16="http://schemas.microsoft.com/office/drawing/2014/main" id="{AF112049-1EDE-4C74-81BC-E864B8D3B1A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3151" r="29615" b="47245"/>
          <a:stretch>
            <a:fillRect/>
          </a:stretch>
        </p:blipFill>
        <p:spPr>
          <a:xfrm>
            <a:off x="4030561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6826088" y="2587955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6826088" y="2332066"/>
            <a:ext cx="161349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6826089" y="3321633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7407429" y="339336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3677400" y="325833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3976529" y="358598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3970211" y="336904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3800010" y="342756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6826089" y="88910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6826089" y="917573"/>
            <a:ext cx="1315584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8114998" y="1028207"/>
            <a:ext cx="90731" cy="78217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5591695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5591695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7331543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7331544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4030556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4030557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3590286" y="1887075"/>
            <a:ext cx="5099728" cy="3028973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3665285" y="2724548"/>
            <a:ext cx="975776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3702188" y="2773306"/>
            <a:ext cx="90197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6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5465544" y="4367675"/>
            <a:ext cx="789032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5495384" y="4416433"/>
            <a:ext cx="72935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5987303" y="2541923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6011869" y="2590681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7201243" y="2848065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7225809" y="2896824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039684" y="392733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03968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865326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2812954" y="392733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281295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2638597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039684" y="456670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03968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865326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2812954" y="456670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281295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2638597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810521" y="3806771"/>
            <a:ext cx="3867594" cy="1606071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7" name="PpHolder2">
            <a:extLst>
              <a:ext uri="{FF2B5EF4-FFF2-40B4-BE49-F238E27FC236}">
                <a16:creationId xmlns:a16="http://schemas.microsoft.com/office/drawing/2014/main" id="{56832950-FAD6-4301-8683-1524BD84CEB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1085" b="69859"/>
          <a:stretch>
            <a:fillRect/>
          </a:stretch>
        </p:blipFill>
        <p:spPr>
          <a:xfrm>
            <a:off x="4262762" y="3"/>
            <a:ext cx="3867593" cy="2067091"/>
          </a:xfrm>
          <a:custGeom>
            <a:avLst/>
            <a:gdLst>
              <a:gd name="connsiteX0" fmla="*/ 6731 w 3867593"/>
              <a:gd name="connsiteY0" fmla="*/ 0 h 2067091"/>
              <a:gd name="connsiteX1" fmla="*/ 3860862 w 3867593"/>
              <a:gd name="connsiteY1" fmla="*/ 0 h 2067091"/>
              <a:gd name="connsiteX2" fmla="*/ 3867593 w 3867593"/>
              <a:gd name="connsiteY2" fmla="*/ 133293 h 2067091"/>
              <a:gd name="connsiteX3" fmla="*/ 1933796 w 3867593"/>
              <a:gd name="connsiteY3" fmla="*/ 2067091 h 2067091"/>
              <a:gd name="connsiteX4" fmla="*/ 0 w 3867593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3" h="2067091">
                <a:moveTo>
                  <a:pt x="6731" y="0"/>
                </a:moveTo>
                <a:lnTo>
                  <a:pt x="3860862" y="0"/>
                </a:lnTo>
                <a:lnTo>
                  <a:pt x="3867593" y="133293"/>
                </a:lnTo>
                <a:cubicBezTo>
                  <a:pt x="3867593" y="1201300"/>
                  <a:pt x="3001802" y="2067091"/>
                  <a:pt x="1933796" y="2067091"/>
                </a:cubicBezTo>
                <a:cubicBezTo>
                  <a:pt x="865789" y="2067091"/>
                  <a:pt x="0" y="1201300"/>
                  <a:pt x="0" y="133293"/>
                </a:cubicBezTo>
                <a:close/>
              </a:path>
            </a:pathLst>
          </a:custGeom>
        </p:spPr>
      </p:pic>
      <p:pic>
        <p:nvPicPr>
          <p:cNvPr id="66" name="PpHolder3">
            <a:extLst>
              <a:ext uri="{FF2B5EF4-FFF2-40B4-BE49-F238E27FC236}">
                <a16:creationId xmlns:a16="http://schemas.microsoft.com/office/drawing/2014/main" id="{9F7B654B-DA32-4F54-BFA1-1A18632AB52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519" t="52519"/>
          <a:stretch>
            <a:fillRect/>
          </a:stretch>
        </p:blipFill>
        <p:spPr>
          <a:xfrm>
            <a:off x="4802368" y="3601778"/>
            <a:ext cx="4341632" cy="3256223"/>
          </a:xfrm>
          <a:custGeom>
            <a:avLst/>
            <a:gdLst>
              <a:gd name="connsiteX0" fmla="*/ 2645389 w 4341632"/>
              <a:gd name="connsiteY0" fmla="*/ 0 h 3256223"/>
              <a:gd name="connsiteX1" fmla="*/ 4328102 w 4341632"/>
              <a:gd name="connsiteY1" fmla="*/ 604078 h 3256223"/>
              <a:gd name="connsiteX2" fmla="*/ 4341632 w 4341632"/>
              <a:gd name="connsiteY2" fmla="*/ 616375 h 3256223"/>
              <a:gd name="connsiteX3" fmla="*/ 4341632 w 4341632"/>
              <a:gd name="connsiteY3" fmla="*/ 3256223 h 3256223"/>
              <a:gd name="connsiteX4" fmla="*/ 73724 w 4341632"/>
              <a:gd name="connsiteY4" fmla="*/ 3256223 h 3256223"/>
              <a:gd name="connsiteX5" fmla="*/ 53746 w 4341632"/>
              <a:gd name="connsiteY5" fmla="*/ 3178527 h 3256223"/>
              <a:gd name="connsiteX6" fmla="*/ 0 w 4341632"/>
              <a:gd name="connsiteY6" fmla="*/ 2645389 h 3256223"/>
              <a:gd name="connsiteX7" fmla="*/ 2645389 w 4341632"/>
              <a:gd name="connsiteY7" fmla="*/ 0 h 325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3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3"/>
                </a:lnTo>
                <a:lnTo>
                  <a:pt x="73724" y="3256223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3651878" y="60885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4262757" y="874841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4600754" y="1136533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4455274" y="1172358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4600754" y="1463413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7152363" y="2961732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7490360" y="3223424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7344880" y="3259249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7490360" y="3550304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810521" y="3806771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465324" y="4050467"/>
            <a:ext cx="296466" cy="415529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898360" y="479315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810522" y="4598215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2620207" y="4149034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674697" y="1574626"/>
            <a:ext cx="1620272" cy="162027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66817BB-D8B3-4C1E-A15D-940ABB432244}"/>
              </a:ext>
            </a:extLst>
          </p:cNvPr>
          <p:cNvSpPr/>
          <p:nvPr/>
        </p:nvSpPr>
        <p:spPr>
          <a:xfrm>
            <a:off x="3900228" y="4370223"/>
            <a:ext cx="2268857" cy="2487776"/>
          </a:xfrm>
          <a:custGeom>
            <a:avLst/>
            <a:gdLst>
              <a:gd name="connsiteX0" fmla="*/ 378151 w 2268857"/>
              <a:gd name="connsiteY0" fmla="*/ 0 h 2487776"/>
              <a:gd name="connsiteX1" fmla="*/ 1890707 w 2268857"/>
              <a:gd name="connsiteY1" fmla="*/ 0 h 2487776"/>
              <a:gd name="connsiteX2" fmla="*/ 2268857 w 2268857"/>
              <a:gd name="connsiteY2" fmla="*/ 378151 h 2487776"/>
              <a:gd name="connsiteX3" fmla="*/ 2268857 w 2268857"/>
              <a:gd name="connsiteY3" fmla="*/ 1125904 h 2487776"/>
              <a:gd name="connsiteX4" fmla="*/ 2268857 w 2268857"/>
              <a:gd name="connsiteY4" fmla="*/ 1630527 h 2487776"/>
              <a:gd name="connsiteX5" fmla="*/ 2268857 w 2268857"/>
              <a:gd name="connsiteY5" fmla="*/ 2487776 h 2487776"/>
              <a:gd name="connsiteX6" fmla="*/ 0 w 2268857"/>
              <a:gd name="connsiteY6" fmla="*/ 2487776 h 2487776"/>
              <a:gd name="connsiteX7" fmla="*/ 0 w 2268857"/>
              <a:gd name="connsiteY7" fmla="*/ 1630527 h 2487776"/>
              <a:gd name="connsiteX8" fmla="*/ 0 w 2268857"/>
              <a:gd name="connsiteY8" fmla="*/ 1125904 h 2487776"/>
              <a:gd name="connsiteX9" fmla="*/ 0 w 2268857"/>
              <a:gd name="connsiteY9" fmla="*/ 378151 h 2487776"/>
              <a:gd name="connsiteX10" fmla="*/ 378151 w 2268857"/>
              <a:gd name="connsiteY10" fmla="*/ 0 h 2487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68857" h="2487776">
                <a:moveTo>
                  <a:pt x="378151" y="0"/>
                </a:moveTo>
                <a:lnTo>
                  <a:pt x="1890707" y="0"/>
                </a:lnTo>
                <a:cubicBezTo>
                  <a:pt x="2099553" y="0"/>
                  <a:pt x="2268857" y="169304"/>
                  <a:pt x="2268857" y="378151"/>
                </a:cubicBezTo>
                <a:lnTo>
                  <a:pt x="2268857" y="1125904"/>
                </a:lnTo>
                <a:lnTo>
                  <a:pt x="2268857" y="1630527"/>
                </a:lnTo>
                <a:lnTo>
                  <a:pt x="2268857" y="2487776"/>
                </a:lnTo>
                <a:lnTo>
                  <a:pt x="0" y="2487776"/>
                </a:lnTo>
                <a:lnTo>
                  <a:pt x="0" y="1630527"/>
                </a:lnTo>
                <a:lnTo>
                  <a:pt x="0" y="1125904"/>
                </a:lnTo>
                <a:lnTo>
                  <a:pt x="0" y="378151"/>
                </a:lnTo>
                <a:cubicBezTo>
                  <a:pt x="0" y="169304"/>
                  <a:pt x="169304" y="0"/>
                  <a:pt x="378151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3582228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019249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3682806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3861216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3651878" y="60885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173841" y="615418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119827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298237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6259022" y="1915836"/>
            <a:ext cx="184666" cy="184666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6488888" y="3276842"/>
            <a:ext cx="2268857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969681FE-AB6D-4132-8D8D-1EF99AB6F0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7586" r="65106" b="50000"/>
          <a:stretch>
            <a:fillRect/>
          </a:stretch>
        </p:blipFill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6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6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</p:spPr>
      </p:pic>
      <p:pic>
        <p:nvPicPr>
          <p:cNvPr id="56" name="PpHolder17">
            <a:extLst>
              <a:ext uri="{FF2B5EF4-FFF2-40B4-BE49-F238E27FC236}">
                <a16:creationId xmlns:a16="http://schemas.microsoft.com/office/drawing/2014/main" id="{02246954-A2A8-46E0-B257-1EA2A90FF35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7586" r="37077" b="50000"/>
          <a:stretch>
            <a:fillRect/>
          </a:stretch>
        </p:blipFill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4087552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1916085" y="2188745"/>
            <a:ext cx="377798" cy="377798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4479064" y="2188745"/>
            <a:ext cx="377798" cy="377798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1524574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5" name="PpHolder22">
            <a:extLst>
              <a:ext uri="{FF2B5EF4-FFF2-40B4-BE49-F238E27FC236}">
                <a16:creationId xmlns:a16="http://schemas.microsoft.com/office/drawing/2014/main" id="{052BED00-FFAC-4C55-8C7C-ADBA1638951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40937" r="71846" b="45374"/>
          <a:stretch>
            <a:fillRect/>
          </a:stretch>
        </p:blipFill>
        <p:spPr>
          <a:xfrm>
            <a:off x="1635594" y="2807451"/>
            <a:ext cx="938789" cy="938789"/>
          </a:xfrm>
          <a:custGeom>
            <a:avLst/>
            <a:gdLst>
              <a:gd name="connsiteX0" fmla="*/ 469395 w 938789"/>
              <a:gd name="connsiteY0" fmla="*/ 0 h 938789"/>
              <a:gd name="connsiteX1" fmla="*/ 938789 w 938789"/>
              <a:gd name="connsiteY1" fmla="*/ 469395 h 938789"/>
              <a:gd name="connsiteX2" fmla="*/ 469395 w 938789"/>
              <a:gd name="connsiteY2" fmla="*/ 938789 h 938789"/>
              <a:gd name="connsiteX3" fmla="*/ 0 w 938789"/>
              <a:gd name="connsiteY3" fmla="*/ 469395 h 938789"/>
              <a:gd name="connsiteX4" fmla="*/ 469395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5" y="0"/>
                </a:moveTo>
                <a:cubicBezTo>
                  <a:pt x="728634" y="0"/>
                  <a:pt x="938789" y="210155"/>
                  <a:pt x="938789" y="469395"/>
                </a:cubicBezTo>
                <a:cubicBezTo>
                  <a:pt x="938789" y="728634"/>
                  <a:pt x="728634" y="938789"/>
                  <a:pt x="469395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5" y="0"/>
                </a:cubicBezTo>
                <a:close/>
              </a:path>
            </a:pathLst>
          </a:custGeom>
        </p:spPr>
      </p:pic>
      <p:pic>
        <p:nvPicPr>
          <p:cNvPr id="54" name="PpHolder23">
            <a:extLst>
              <a:ext uri="{FF2B5EF4-FFF2-40B4-BE49-F238E27FC236}">
                <a16:creationId xmlns:a16="http://schemas.microsoft.com/office/drawing/2014/main" id="{9C459749-086D-49A4-A782-3E357803A6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40937" r="43817" b="45374"/>
          <a:stretch>
            <a:fillRect/>
          </a:stretch>
        </p:blipFill>
        <p:spPr>
          <a:xfrm>
            <a:off x="4198571" y="2807451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7" y="938789"/>
                  <a:pt x="0" y="728634"/>
                  <a:pt x="0" y="469395"/>
                </a:cubicBezTo>
                <a:cubicBezTo>
                  <a:pt x="0" y="210155"/>
                  <a:pt x="210157" y="0"/>
                  <a:pt x="46939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42" grpId="0" animBg="1"/>
      <p:bldP spid="17" grpId="0" build="p"/>
      <p:bldP spid="2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447ADCB-3EF6-473E-A40C-DB49F3EBD6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810521" y="2729065"/>
            <a:ext cx="3334097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853010" y="3831535"/>
            <a:ext cx="7437981" cy="187104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4122255" y="4513502"/>
            <a:ext cx="181252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4122255" y="4257612"/>
            <a:ext cx="143039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6133545" y="4404854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6310081" y="4349945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Phone: </a:t>
            </a:r>
            <a:r>
              <a:rPr lang="en-US" sz="9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6133544" y="4717562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6310080" y="4662653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Email: </a:t>
            </a:r>
            <a:r>
              <a:rPr lang="en-US" sz="9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6133543" y="5030270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6310079" y="4975361"/>
            <a:ext cx="198091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Website: </a:t>
            </a:r>
            <a:r>
              <a:rPr lang="en-US" sz="9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8113489" y="4009478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2482440" y="60885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7">
            <a:extLst>
              <a:ext uri="{FF2B5EF4-FFF2-40B4-BE49-F238E27FC236}">
                <a16:creationId xmlns:a16="http://schemas.microsoft.com/office/drawing/2014/main" id="{5F4720DA-B444-4008-9DFD-9D7E11EF98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5870" r="59652" b="16848"/>
          <a:stretch>
            <a:fillRect/>
          </a:stretch>
        </p:blipFill>
        <p:spPr>
          <a:xfrm>
            <a:off x="853012" y="3831535"/>
            <a:ext cx="2836377" cy="1871042"/>
          </a:xfrm>
          <a:custGeom>
            <a:avLst/>
            <a:gdLst>
              <a:gd name="connsiteX0" fmla="*/ 43483 w 2836377"/>
              <a:gd name="connsiteY0" fmla="*/ 0 h 1871042"/>
              <a:gd name="connsiteX1" fmla="*/ 2836377 w 2836377"/>
              <a:gd name="connsiteY1" fmla="*/ 0 h 1871042"/>
              <a:gd name="connsiteX2" fmla="*/ 2836377 w 2836377"/>
              <a:gd name="connsiteY2" fmla="*/ 1871042 h 1871042"/>
              <a:gd name="connsiteX3" fmla="*/ 43483 w 2836377"/>
              <a:gd name="connsiteY3" fmla="*/ 1871042 h 1871042"/>
              <a:gd name="connsiteX4" fmla="*/ 0 w 2836377"/>
              <a:gd name="connsiteY4" fmla="*/ 1827559 h 1871042"/>
              <a:gd name="connsiteX5" fmla="*/ 0 w 2836377"/>
              <a:gd name="connsiteY5" fmla="*/ 43483 h 1871042"/>
              <a:gd name="connsiteX6" fmla="*/ 43483 w 2836377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7" h="1871042">
                <a:moveTo>
                  <a:pt x="43483" y="0"/>
                </a:moveTo>
                <a:lnTo>
                  <a:pt x="2836377" y="0"/>
                </a:lnTo>
                <a:lnTo>
                  <a:pt x="2836377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3981109" y="550806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0F9DA2B5-BE08-4226-B813-74CEDB9D3BE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26447" r="38022" b="50000"/>
          <a:stretch>
            <a:fillRect/>
          </a:stretch>
        </p:blipFill>
        <p:spPr>
          <a:xfrm>
            <a:off x="3905207" y="1813764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590509" y="2159422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804260" y="3429000"/>
            <a:ext cx="2529453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173841" y="6144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3651878" y="60357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5570610" y="1813761"/>
            <a:ext cx="3066833" cy="3230480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6146736" y="2292376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6616680" y="2206684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6146736" y="2959440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6616680" y="2873748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</a:rPr>
              <a:t>Tabla</a:t>
            </a:r>
            <a:r>
              <a:rPr lang="en-US" sz="9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6146736" y="3626503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6616680" y="3540811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6146736" y="4293567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6616680" y="4207875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6146735" y="2284298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6146735" y="2951361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6146735" y="3609716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6146735" y="4276779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978DC8A0-750B-490E-8C71-6A42CBC5E2E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3901"/>
          <a:stretch>
            <a:fillRect/>
          </a:stretch>
        </p:blipFill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482322" y="0"/>
            <a:ext cx="8661679" cy="5904689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067816" y="3188844"/>
            <a:ext cx="2332666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1647484" y="2767681"/>
            <a:ext cx="1552916" cy="369500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4234131" y="2865679"/>
            <a:ext cx="184666" cy="184666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173841" y="61474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3651877" y="111529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pHolder1">
            <a:extLst>
              <a:ext uri="{FF2B5EF4-FFF2-40B4-BE49-F238E27FC236}">
                <a16:creationId xmlns:a16="http://schemas.microsoft.com/office/drawing/2014/main" id="{18CAB68E-98D4-42F5-ADD3-816BEAF025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393"/>
          <a:stretch>
            <a:fillRect/>
          </a:stretch>
        </p:blipFill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6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6"/>
                </a:lnTo>
                <a:lnTo>
                  <a:pt x="0" y="873983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2313071" y="5346410"/>
            <a:ext cx="451785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3761403" y="5801025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1772290" y="559294"/>
            <a:ext cx="5599421" cy="65339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3689929" y="559295"/>
            <a:ext cx="1764146" cy="555203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3689340" y="656337"/>
            <a:ext cx="1765324" cy="556354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4221801" y="802665"/>
            <a:ext cx="700398" cy="166652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173498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2755049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512801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6137887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589563" y="1915782"/>
            <a:ext cx="184666" cy="184666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804260" y="3221370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3651877" y="60357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6912650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9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6921301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7815946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8397286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955667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955667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839238" y="424207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2354809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2354809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178070" y="4201702"/>
            <a:ext cx="201596" cy="201596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3839462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3839462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3693935" y="4232486"/>
            <a:ext cx="142206" cy="158006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pic>
        <p:nvPicPr>
          <p:cNvPr id="51" name="PpHolder19">
            <a:extLst>
              <a:ext uri="{FF2B5EF4-FFF2-40B4-BE49-F238E27FC236}">
                <a16:creationId xmlns:a16="http://schemas.microsoft.com/office/drawing/2014/main" id="{1783FA98-3BD4-4B1A-A294-82F0FC2EA5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6447" r="17007" b="20658"/>
          <a:stretch>
            <a:fillRect/>
          </a:stretch>
        </p:blipFill>
        <p:spPr>
          <a:xfrm>
            <a:off x="5477379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pic>
        <p:nvPicPr>
          <p:cNvPr id="50" name="PpHolder20">
            <a:extLst>
              <a:ext uri="{FF2B5EF4-FFF2-40B4-BE49-F238E27FC236}">
                <a16:creationId xmlns:a16="http://schemas.microsoft.com/office/drawing/2014/main" id="{F05854C5-A4AC-4299-B9F3-E455B77120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6447" b="20658"/>
          <a:stretch>
            <a:fillRect/>
          </a:stretch>
        </p:blipFill>
        <p:spPr>
          <a:xfrm>
            <a:off x="7841584" y="3185360"/>
            <a:ext cx="1302417" cy="2255922"/>
          </a:xfrm>
          <a:custGeom>
            <a:avLst/>
            <a:gdLst>
              <a:gd name="connsiteX0" fmla="*/ 45124 w 1302417"/>
              <a:gd name="connsiteY0" fmla="*/ 0 h 2255922"/>
              <a:gd name="connsiteX1" fmla="*/ 1302417 w 1302417"/>
              <a:gd name="connsiteY1" fmla="*/ 0 h 2255922"/>
              <a:gd name="connsiteX2" fmla="*/ 1302417 w 1302417"/>
              <a:gd name="connsiteY2" fmla="*/ 2255922 h 2255922"/>
              <a:gd name="connsiteX3" fmla="*/ 45124 w 1302417"/>
              <a:gd name="connsiteY3" fmla="*/ 2255922 h 2255922"/>
              <a:gd name="connsiteX4" fmla="*/ 0 w 1302417"/>
              <a:gd name="connsiteY4" fmla="*/ 2210798 h 2255922"/>
              <a:gd name="connsiteX5" fmla="*/ 0 w 1302417"/>
              <a:gd name="connsiteY5" fmla="*/ 45125 h 2255922"/>
              <a:gd name="connsiteX6" fmla="*/ 45124 w 1302417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7" h="2255922">
                <a:moveTo>
                  <a:pt x="45124" y="0"/>
                </a:moveTo>
                <a:lnTo>
                  <a:pt x="1302417" y="0"/>
                </a:lnTo>
                <a:lnTo>
                  <a:pt x="1302417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7841582" y="3185361"/>
            <a:ext cx="1310092" cy="2255922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8164711" y="4192280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PpHolder1">
            <a:extLst>
              <a:ext uri="{FF2B5EF4-FFF2-40B4-BE49-F238E27FC236}">
                <a16:creationId xmlns:a16="http://schemas.microsoft.com/office/drawing/2014/main" id="{1E6F5D77-EBE8-44C3-A9E3-DE687A5DAA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50815" r="28904" b="17130"/>
          <a:stretch>
            <a:fillRect/>
          </a:stretch>
        </p:blipFill>
        <p:spPr>
          <a:xfrm>
            <a:off x="4481190" y="3484912"/>
            <a:ext cx="2019820" cy="2198318"/>
          </a:xfrm>
          <a:custGeom>
            <a:avLst/>
            <a:gdLst>
              <a:gd name="connsiteX0" fmla="*/ 54798 w 2019820"/>
              <a:gd name="connsiteY0" fmla="*/ 0 h 2198318"/>
              <a:gd name="connsiteX1" fmla="*/ 1965022 w 2019820"/>
              <a:gd name="connsiteY1" fmla="*/ 0 h 2198318"/>
              <a:gd name="connsiteX2" fmla="*/ 2019820 w 2019820"/>
              <a:gd name="connsiteY2" fmla="*/ 54798 h 2198318"/>
              <a:gd name="connsiteX3" fmla="*/ 2019820 w 2019820"/>
              <a:gd name="connsiteY3" fmla="*/ 2143520 h 2198318"/>
              <a:gd name="connsiteX4" fmla="*/ 1965022 w 2019820"/>
              <a:gd name="connsiteY4" fmla="*/ 2198318 h 2198318"/>
              <a:gd name="connsiteX5" fmla="*/ 54798 w 2019820"/>
              <a:gd name="connsiteY5" fmla="*/ 2198318 h 2198318"/>
              <a:gd name="connsiteX6" fmla="*/ 0 w 2019820"/>
              <a:gd name="connsiteY6" fmla="*/ 2143520 h 2198318"/>
              <a:gd name="connsiteX7" fmla="*/ 0 w 2019820"/>
              <a:gd name="connsiteY7" fmla="*/ 54798 h 2198318"/>
              <a:gd name="connsiteX8" fmla="*/ 54798 w 2019820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0" h="2198318">
                <a:moveTo>
                  <a:pt x="54798" y="0"/>
                </a:moveTo>
                <a:lnTo>
                  <a:pt x="1965022" y="0"/>
                </a:lnTo>
                <a:cubicBezTo>
                  <a:pt x="1995286" y="0"/>
                  <a:pt x="2019820" y="24535"/>
                  <a:pt x="2019820" y="54798"/>
                </a:cubicBezTo>
                <a:lnTo>
                  <a:pt x="2019820" y="2143520"/>
                </a:lnTo>
                <a:cubicBezTo>
                  <a:pt x="2019820" y="2173784"/>
                  <a:pt x="1995286" y="2198318"/>
                  <a:pt x="1965022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</p:spPr>
      </p:pic>
      <p:pic>
        <p:nvPicPr>
          <p:cNvPr id="56" name="PpHolder2">
            <a:extLst>
              <a:ext uri="{FF2B5EF4-FFF2-40B4-BE49-F238E27FC236}">
                <a16:creationId xmlns:a16="http://schemas.microsoft.com/office/drawing/2014/main" id="{2E755294-65A5-48EE-9C2D-6FF88730B8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59900"/>
          <a:stretch>
            <a:fillRect/>
          </a:stretch>
        </p:blipFill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5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4481186" y="3486973"/>
            <a:ext cx="2019822" cy="2198318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694507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641529" y="484181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641529" y="4105983"/>
            <a:ext cx="153231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2645804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2592825" y="4587896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2592825" y="4105983"/>
            <a:ext cx="143039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4306816" y="3261121"/>
            <a:ext cx="462506" cy="4625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4826399" y="4728897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4826399" y="3993066"/>
            <a:ext cx="143039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15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7068202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7015223" y="4610500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7015223" y="4105983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694507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2645803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4269510" y="3343465"/>
            <a:ext cx="53711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7068201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4806628" y="5486742"/>
            <a:ext cx="987336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4876477" y="5560940"/>
            <a:ext cx="84763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1" y="-2060"/>
            <a:ext cx="8451212" cy="275213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515512" y="545414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692788" y="572989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1713919" y="511049"/>
            <a:ext cx="184666" cy="18466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173841" y="6144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5438725" y="58802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1756263" y="560383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8378688" y="3861353"/>
            <a:ext cx="745435" cy="417443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508123" y="1481061"/>
            <a:ext cx="184666" cy="184666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3" name="PpHolder5">
            <a:extLst>
              <a:ext uri="{FF2B5EF4-FFF2-40B4-BE49-F238E27FC236}">
                <a16:creationId xmlns:a16="http://schemas.microsoft.com/office/drawing/2014/main" id="{09158F26-64D6-4942-9212-946D9DFE37A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3887" r="8580" b="22208"/>
          <a:stretch>
            <a:fillRect/>
          </a:stretch>
        </p:blipFill>
        <p:spPr>
          <a:xfrm>
            <a:off x="5788989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51437 w 2570449"/>
              <a:gd name="connsiteY98" fmla="*/ 1549374 h 1639386"/>
              <a:gd name="connsiteX99" fmla="*/ 1957905 w 2570449"/>
              <a:gd name="connsiteY99" fmla="*/ 1538256 h 1639386"/>
              <a:gd name="connsiteX100" fmla="*/ 1484733 w 2570449"/>
              <a:gd name="connsiteY100" fmla="*/ 1538081 h 1639386"/>
              <a:gd name="connsiteX101" fmla="*/ 1485150 w 2570449"/>
              <a:gd name="connsiteY101" fmla="*/ 1540471 h 1639386"/>
              <a:gd name="connsiteX102" fmla="*/ 1479887 w 2570449"/>
              <a:gd name="connsiteY102" fmla="*/ 1541501 h 1639386"/>
              <a:gd name="connsiteX103" fmla="*/ 1479470 w 2570449"/>
              <a:gd name="connsiteY103" fmla="*/ 1539353 h 1639386"/>
              <a:gd name="connsiteX104" fmla="*/ 1484733 w 2570449"/>
              <a:gd name="connsiteY104" fmla="*/ 1538081 h 1639386"/>
              <a:gd name="connsiteX105" fmla="*/ 836139 w 2570449"/>
              <a:gd name="connsiteY105" fmla="*/ 1534156 h 1639386"/>
              <a:gd name="connsiteX106" fmla="*/ 836008 w 2570449"/>
              <a:gd name="connsiteY106" fmla="*/ 1543562 h 1639386"/>
              <a:gd name="connsiteX107" fmla="*/ 833442 w 2570449"/>
              <a:gd name="connsiteY107" fmla="*/ 1542795 h 1639386"/>
              <a:gd name="connsiteX108" fmla="*/ 836139 w 2570449"/>
              <a:gd name="connsiteY108" fmla="*/ 1534156 h 1639386"/>
              <a:gd name="connsiteX109" fmla="*/ 1130955 w 2570449"/>
              <a:gd name="connsiteY109" fmla="*/ 1533520 h 1639386"/>
              <a:gd name="connsiteX110" fmla="*/ 1132512 w 2570449"/>
              <a:gd name="connsiteY110" fmla="*/ 1534331 h 1639386"/>
              <a:gd name="connsiteX111" fmla="*/ 1129902 w 2570449"/>
              <a:gd name="connsiteY111" fmla="*/ 1539243 h 1639386"/>
              <a:gd name="connsiteX112" fmla="*/ 1128301 w 2570449"/>
              <a:gd name="connsiteY112" fmla="*/ 1538410 h 1639386"/>
              <a:gd name="connsiteX113" fmla="*/ 1130955 w 2570449"/>
              <a:gd name="connsiteY113" fmla="*/ 1533520 h 1639386"/>
              <a:gd name="connsiteX114" fmla="*/ 1782485 w 2570449"/>
              <a:gd name="connsiteY114" fmla="*/ 1533170 h 1639386"/>
              <a:gd name="connsiteX115" fmla="*/ 1778341 w 2570449"/>
              <a:gd name="connsiteY115" fmla="*/ 1533717 h 1639386"/>
              <a:gd name="connsiteX116" fmla="*/ 1783472 w 2570449"/>
              <a:gd name="connsiteY116" fmla="*/ 1537883 h 1639386"/>
              <a:gd name="connsiteX117" fmla="*/ 1782485 w 2570449"/>
              <a:gd name="connsiteY117" fmla="*/ 1533170 h 1639386"/>
              <a:gd name="connsiteX118" fmla="*/ 1598908 w 2570449"/>
              <a:gd name="connsiteY118" fmla="*/ 1532226 h 1639386"/>
              <a:gd name="connsiteX119" fmla="*/ 1583230 w 2570449"/>
              <a:gd name="connsiteY119" fmla="*/ 1547948 h 1639386"/>
              <a:gd name="connsiteX120" fmla="*/ 1598908 w 2570449"/>
              <a:gd name="connsiteY120" fmla="*/ 1532226 h 1639386"/>
              <a:gd name="connsiteX121" fmla="*/ 1517142 w 2570449"/>
              <a:gd name="connsiteY121" fmla="*/ 1532183 h 1639386"/>
              <a:gd name="connsiteX122" fmla="*/ 1503151 w 2570449"/>
              <a:gd name="connsiteY122" fmla="*/ 1550273 h 1639386"/>
              <a:gd name="connsiteX123" fmla="*/ 1517142 w 2570449"/>
              <a:gd name="connsiteY123" fmla="*/ 1532183 h 1639386"/>
              <a:gd name="connsiteX124" fmla="*/ 1491595 w 2570449"/>
              <a:gd name="connsiteY124" fmla="*/ 1529178 h 1639386"/>
              <a:gd name="connsiteX125" fmla="*/ 1489314 w 2570449"/>
              <a:gd name="connsiteY125" fmla="*/ 1540230 h 1639386"/>
              <a:gd name="connsiteX126" fmla="*/ 1491595 w 2570449"/>
              <a:gd name="connsiteY126" fmla="*/ 1529178 h 1639386"/>
              <a:gd name="connsiteX127" fmla="*/ 1883505 w 2570449"/>
              <a:gd name="connsiteY127" fmla="*/ 1524464 h 1639386"/>
              <a:gd name="connsiteX128" fmla="*/ 1874559 w 2570449"/>
              <a:gd name="connsiteY128" fmla="*/ 1535625 h 1639386"/>
              <a:gd name="connsiteX129" fmla="*/ 1883505 w 2570449"/>
              <a:gd name="connsiteY129" fmla="*/ 1524464 h 1639386"/>
              <a:gd name="connsiteX130" fmla="*/ 779193 w 2570449"/>
              <a:gd name="connsiteY130" fmla="*/ 1524420 h 1639386"/>
              <a:gd name="connsiteX131" fmla="*/ 771979 w 2570449"/>
              <a:gd name="connsiteY131" fmla="*/ 1540493 h 1639386"/>
              <a:gd name="connsiteX132" fmla="*/ 779193 w 2570449"/>
              <a:gd name="connsiteY132" fmla="*/ 1524420 h 1639386"/>
              <a:gd name="connsiteX133" fmla="*/ 1579371 w 2570449"/>
              <a:gd name="connsiteY133" fmla="*/ 1519640 h 1639386"/>
              <a:gd name="connsiteX134" fmla="*/ 1574854 w 2570449"/>
              <a:gd name="connsiteY134" fmla="*/ 1532358 h 1639386"/>
              <a:gd name="connsiteX135" fmla="*/ 1567837 w 2570449"/>
              <a:gd name="connsiteY135" fmla="*/ 1531481 h 1639386"/>
              <a:gd name="connsiteX136" fmla="*/ 1553299 w 2570449"/>
              <a:gd name="connsiteY136" fmla="*/ 1551720 h 1639386"/>
              <a:gd name="connsiteX137" fmla="*/ 1546809 w 2570449"/>
              <a:gd name="connsiteY137" fmla="*/ 1552838 h 1639386"/>
              <a:gd name="connsiteX138" fmla="*/ 1545318 w 2570449"/>
              <a:gd name="connsiteY138" fmla="*/ 1546567 h 1639386"/>
              <a:gd name="connsiteX139" fmla="*/ 1570732 w 2570449"/>
              <a:gd name="connsiteY139" fmla="*/ 1521416 h 1639386"/>
              <a:gd name="connsiteX140" fmla="*/ 1579371 w 2570449"/>
              <a:gd name="connsiteY140" fmla="*/ 1519640 h 1639386"/>
              <a:gd name="connsiteX141" fmla="*/ 1504116 w 2570449"/>
              <a:gd name="connsiteY141" fmla="*/ 1518434 h 1639386"/>
              <a:gd name="connsiteX142" fmla="*/ 1506989 w 2570449"/>
              <a:gd name="connsiteY142" fmla="*/ 1519685 h 1639386"/>
              <a:gd name="connsiteX143" fmla="*/ 1504620 w 2570449"/>
              <a:gd name="connsiteY143" fmla="*/ 1521833 h 1639386"/>
              <a:gd name="connsiteX144" fmla="*/ 1502998 w 2570449"/>
              <a:gd name="connsiteY144" fmla="*/ 1519838 h 1639386"/>
              <a:gd name="connsiteX145" fmla="*/ 1504116 w 2570449"/>
              <a:gd name="connsiteY145" fmla="*/ 1518434 h 1639386"/>
              <a:gd name="connsiteX146" fmla="*/ 853155 w 2570449"/>
              <a:gd name="connsiteY146" fmla="*/ 1516351 h 1639386"/>
              <a:gd name="connsiteX147" fmla="*/ 856488 w 2570449"/>
              <a:gd name="connsiteY147" fmla="*/ 1518412 h 1639386"/>
              <a:gd name="connsiteX148" fmla="*/ 848769 w 2570449"/>
              <a:gd name="connsiteY148" fmla="*/ 1529661 h 1639386"/>
              <a:gd name="connsiteX149" fmla="*/ 845963 w 2570449"/>
              <a:gd name="connsiteY149" fmla="*/ 1527907 h 1639386"/>
              <a:gd name="connsiteX150" fmla="*/ 853155 w 2570449"/>
              <a:gd name="connsiteY150" fmla="*/ 1516351 h 1639386"/>
              <a:gd name="connsiteX151" fmla="*/ 839099 w 2570449"/>
              <a:gd name="connsiteY151" fmla="*/ 1515123 h 1639386"/>
              <a:gd name="connsiteX152" fmla="*/ 841576 w 2570449"/>
              <a:gd name="connsiteY152" fmla="*/ 1517645 h 1639386"/>
              <a:gd name="connsiteX153" fmla="*/ 832761 w 2570449"/>
              <a:gd name="connsiteY153" fmla="*/ 1527184 h 1639386"/>
              <a:gd name="connsiteX154" fmla="*/ 830569 w 2570449"/>
              <a:gd name="connsiteY154" fmla="*/ 1525277 h 1639386"/>
              <a:gd name="connsiteX155" fmla="*/ 839099 w 2570449"/>
              <a:gd name="connsiteY155" fmla="*/ 1515123 h 1639386"/>
              <a:gd name="connsiteX156" fmla="*/ 1843794 w 2570449"/>
              <a:gd name="connsiteY156" fmla="*/ 1514948 h 1639386"/>
              <a:gd name="connsiteX157" fmla="*/ 1846119 w 2570449"/>
              <a:gd name="connsiteY157" fmla="*/ 1518171 h 1639386"/>
              <a:gd name="connsiteX158" fmla="*/ 1834453 w 2570449"/>
              <a:gd name="connsiteY158" fmla="*/ 1527512 h 1639386"/>
              <a:gd name="connsiteX159" fmla="*/ 1801035 w 2570449"/>
              <a:gd name="connsiteY159" fmla="*/ 1551633 h 1639386"/>
              <a:gd name="connsiteX160" fmla="*/ 1783800 w 2570449"/>
              <a:gd name="connsiteY160" fmla="*/ 1564022 h 1639386"/>
              <a:gd name="connsiteX161" fmla="*/ 1778823 w 2570449"/>
              <a:gd name="connsiteY161" fmla="*/ 1564044 h 1639386"/>
              <a:gd name="connsiteX162" fmla="*/ 1843794 w 2570449"/>
              <a:gd name="connsiteY162" fmla="*/ 1514948 h 1639386"/>
              <a:gd name="connsiteX163" fmla="*/ 1820004 w 2570449"/>
              <a:gd name="connsiteY163" fmla="*/ 1513500 h 1639386"/>
              <a:gd name="connsiteX164" fmla="*/ 1822087 w 2570449"/>
              <a:gd name="connsiteY164" fmla="*/ 1515869 h 1639386"/>
              <a:gd name="connsiteX165" fmla="*/ 1812921 w 2570449"/>
              <a:gd name="connsiteY165" fmla="*/ 1523915 h 1639386"/>
              <a:gd name="connsiteX166" fmla="*/ 1810860 w 2570449"/>
              <a:gd name="connsiteY166" fmla="*/ 1521570 h 1639386"/>
              <a:gd name="connsiteX167" fmla="*/ 1820004 w 2570449"/>
              <a:gd name="connsiteY167" fmla="*/ 1513500 h 1639386"/>
              <a:gd name="connsiteX168" fmla="*/ 1540734 w 2570449"/>
              <a:gd name="connsiteY168" fmla="*/ 1512909 h 1639386"/>
              <a:gd name="connsiteX169" fmla="*/ 1542029 w 2570449"/>
              <a:gd name="connsiteY169" fmla="*/ 1514115 h 1639386"/>
              <a:gd name="connsiteX170" fmla="*/ 1540713 w 2570449"/>
              <a:gd name="connsiteY170" fmla="*/ 1515650 h 1639386"/>
              <a:gd name="connsiteX171" fmla="*/ 1539024 w 2570449"/>
              <a:gd name="connsiteY171" fmla="*/ 1513940 h 1639386"/>
              <a:gd name="connsiteX172" fmla="*/ 1540734 w 2570449"/>
              <a:gd name="connsiteY172" fmla="*/ 1512909 h 1639386"/>
              <a:gd name="connsiteX173" fmla="*/ 1051029 w 2570449"/>
              <a:gd name="connsiteY173" fmla="*/ 1507405 h 1639386"/>
              <a:gd name="connsiteX174" fmla="*/ 1041798 w 2570449"/>
              <a:gd name="connsiteY174" fmla="*/ 1519794 h 1639386"/>
              <a:gd name="connsiteX175" fmla="*/ 1051029 w 2570449"/>
              <a:gd name="connsiteY175" fmla="*/ 1507405 h 1639386"/>
              <a:gd name="connsiteX176" fmla="*/ 640700 w 2570449"/>
              <a:gd name="connsiteY176" fmla="*/ 1507251 h 1639386"/>
              <a:gd name="connsiteX177" fmla="*/ 642125 w 2570449"/>
              <a:gd name="connsiteY177" fmla="*/ 1508237 h 1639386"/>
              <a:gd name="connsiteX178" fmla="*/ 638880 w 2570449"/>
              <a:gd name="connsiteY178" fmla="*/ 1513281 h 1639386"/>
              <a:gd name="connsiteX179" fmla="*/ 636928 w 2570449"/>
              <a:gd name="connsiteY179" fmla="*/ 1511702 h 1639386"/>
              <a:gd name="connsiteX180" fmla="*/ 640700 w 2570449"/>
              <a:gd name="connsiteY180" fmla="*/ 1507251 h 1639386"/>
              <a:gd name="connsiteX181" fmla="*/ 1182331 w 2570449"/>
              <a:gd name="connsiteY181" fmla="*/ 1505891 h 1639386"/>
              <a:gd name="connsiteX182" fmla="*/ 1182441 w 2570449"/>
              <a:gd name="connsiteY182" fmla="*/ 1505980 h 1639386"/>
              <a:gd name="connsiteX183" fmla="*/ 1182327 w 2570449"/>
              <a:gd name="connsiteY183" fmla="*/ 1506034 h 1639386"/>
              <a:gd name="connsiteX184" fmla="*/ 1182375 w 2570449"/>
              <a:gd name="connsiteY184" fmla="*/ 1505871 h 1639386"/>
              <a:gd name="connsiteX185" fmla="*/ 1182484 w 2570449"/>
              <a:gd name="connsiteY185" fmla="*/ 1505978 h 1639386"/>
              <a:gd name="connsiteX186" fmla="*/ 1182352 w 2570449"/>
              <a:gd name="connsiteY186" fmla="*/ 1505891 h 1639386"/>
              <a:gd name="connsiteX187" fmla="*/ 1407609 w 2570449"/>
              <a:gd name="connsiteY187" fmla="*/ 1504318 h 1639386"/>
              <a:gd name="connsiteX188" fmla="*/ 1399895 w 2570449"/>
              <a:gd name="connsiteY188" fmla="*/ 1513259 h 1639386"/>
              <a:gd name="connsiteX189" fmla="*/ 1398031 w 2570449"/>
              <a:gd name="connsiteY189" fmla="*/ 1511439 h 1639386"/>
              <a:gd name="connsiteX190" fmla="*/ 1408249 w 2570449"/>
              <a:gd name="connsiteY190" fmla="*/ 1503677 h 1639386"/>
              <a:gd name="connsiteX191" fmla="*/ 1408429 w 2570449"/>
              <a:gd name="connsiteY191" fmla="*/ 1503748 h 1639386"/>
              <a:gd name="connsiteX192" fmla="*/ 1408359 w 2570449"/>
              <a:gd name="connsiteY192" fmla="*/ 1503809 h 1639386"/>
              <a:gd name="connsiteX193" fmla="*/ 1408161 w 2570449"/>
              <a:gd name="connsiteY193" fmla="*/ 1503677 h 1639386"/>
              <a:gd name="connsiteX194" fmla="*/ 1408293 w 2570449"/>
              <a:gd name="connsiteY194" fmla="*/ 1503809 h 1639386"/>
              <a:gd name="connsiteX195" fmla="*/ 1407609 w 2570449"/>
              <a:gd name="connsiteY195" fmla="*/ 1504318 h 1639386"/>
              <a:gd name="connsiteX196" fmla="*/ 1177967 w 2570449"/>
              <a:gd name="connsiteY196" fmla="*/ 1501506 h 1639386"/>
              <a:gd name="connsiteX197" fmla="*/ 1177989 w 2570449"/>
              <a:gd name="connsiteY197" fmla="*/ 1501550 h 1639386"/>
              <a:gd name="connsiteX198" fmla="*/ 1174480 w 2570449"/>
              <a:gd name="connsiteY198" fmla="*/ 1509773 h 1639386"/>
              <a:gd name="connsiteX199" fmla="*/ 1182327 w 2570449"/>
              <a:gd name="connsiteY199" fmla="*/ 1506034 h 1639386"/>
              <a:gd name="connsiteX200" fmla="*/ 1182243 w 2570449"/>
              <a:gd name="connsiteY200" fmla="*/ 1509071 h 1639386"/>
              <a:gd name="connsiteX201" fmla="*/ 1159833 w 2570449"/>
              <a:gd name="connsiteY201" fmla="*/ 1535274 h 1639386"/>
              <a:gd name="connsiteX202" fmla="*/ 1160447 w 2570449"/>
              <a:gd name="connsiteY202" fmla="*/ 1529858 h 1639386"/>
              <a:gd name="connsiteX203" fmla="*/ 1168297 w 2570449"/>
              <a:gd name="connsiteY203" fmla="*/ 1508172 h 1639386"/>
              <a:gd name="connsiteX204" fmla="*/ 1177967 w 2570449"/>
              <a:gd name="connsiteY204" fmla="*/ 1501506 h 1639386"/>
              <a:gd name="connsiteX205" fmla="*/ 2040352 w 2570449"/>
              <a:gd name="connsiteY205" fmla="*/ 1500168 h 1639386"/>
              <a:gd name="connsiteX206" fmla="*/ 2042194 w 2570449"/>
              <a:gd name="connsiteY206" fmla="*/ 1501769 h 1639386"/>
              <a:gd name="connsiteX207" fmla="*/ 2038554 w 2570449"/>
              <a:gd name="connsiteY207" fmla="*/ 1503458 h 1639386"/>
              <a:gd name="connsiteX208" fmla="*/ 2040352 w 2570449"/>
              <a:gd name="connsiteY208" fmla="*/ 1500168 h 1639386"/>
              <a:gd name="connsiteX209" fmla="*/ 1555865 w 2570449"/>
              <a:gd name="connsiteY209" fmla="*/ 1498787 h 1639386"/>
              <a:gd name="connsiteX210" fmla="*/ 1545581 w 2570449"/>
              <a:gd name="connsiteY210" fmla="*/ 1507711 h 1639386"/>
              <a:gd name="connsiteX211" fmla="*/ 1555865 w 2570449"/>
              <a:gd name="connsiteY211" fmla="*/ 1498787 h 1639386"/>
              <a:gd name="connsiteX212" fmla="*/ 1923457 w 2570449"/>
              <a:gd name="connsiteY212" fmla="*/ 1498019 h 1639386"/>
              <a:gd name="connsiteX213" fmla="*/ 1918677 w 2570449"/>
              <a:gd name="connsiteY213" fmla="*/ 1509071 h 1639386"/>
              <a:gd name="connsiteX214" fmla="*/ 1923457 w 2570449"/>
              <a:gd name="connsiteY214" fmla="*/ 1498019 h 1639386"/>
              <a:gd name="connsiteX215" fmla="*/ 1101198 w 2570449"/>
              <a:gd name="connsiteY215" fmla="*/ 1497099 h 1639386"/>
              <a:gd name="connsiteX216" fmla="*/ 1101308 w 2570449"/>
              <a:gd name="connsiteY216" fmla="*/ 1497230 h 1639386"/>
              <a:gd name="connsiteX217" fmla="*/ 1101140 w 2570449"/>
              <a:gd name="connsiteY217" fmla="*/ 1497186 h 1639386"/>
              <a:gd name="connsiteX218" fmla="*/ 1101396 w 2570449"/>
              <a:gd name="connsiteY218" fmla="*/ 1497088 h 1639386"/>
              <a:gd name="connsiteX219" fmla="*/ 1101352 w 2570449"/>
              <a:gd name="connsiteY219" fmla="*/ 1497230 h 1639386"/>
              <a:gd name="connsiteX220" fmla="*/ 1101243 w 2570449"/>
              <a:gd name="connsiteY220" fmla="*/ 1497098 h 1639386"/>
              <a:gd name="connsiteX221" fmla="*/ 558252 w 2570449"/>
              <a:gd name="connsiteY221" fmla="*/ 1496879 h 1639386"/>
              <a:gd name="connsiteX222" fmla="*/ 559546 w 2570449"/>
              <a:gd name="connsiteY222" fmla="*/ 1498414 h 1639386"/>
              <a:gd name="connsiteX223" fmla="*/ 557703 w 2570449"/>
              <a:gd name="connsiteY223" fmla="*/ 1500366 h 1639386"/>
              <a:gd name="connsiteX224" fmla="*/ 556059 w 2570449"/>
              <a:gd name="connsiteY224" fmla="*/ 1498589 h 1639386"/>
              <a:gd name="connsiteX225" fmla="*/ 558252 w 2570449"/>
              <a:gd name="connsiteY225" fmla="*/ 1496879 h 1639386"/>
              <a:gd name="connsiteX226" fmla="*/ 1953652 w 2570449"/>
              <a:gd name="connsiteY226" fmla="*/ 1496156 h 1639386"/>
              <a:gd name="connsiteX227" fmla="*/ 1952862 w 2570449"/>
              <a:gd name="connsiteY227" fmla="*/ 1499247 h 1639386"/>
              <a:gd name="connsiteX228" fmla="*/ 1949748 w 2570449"/>
              <a:gd name="connsiteY228" fmla="*/ 1499291 h 1639386"/>
              <a:gd name="connsiteX229" fmla="*/ 1953652 w 2570449"/>
              <a:gd name="connsiteY229" fmla="*/ 1496156 h 1639386"/>
              <a:gd name="connsiteX230" fmla="*/ 1332292 w 2570449"/>
              <a:gd name="connsiteY230" fmla="*/ 1495827 h 1639386"/>
              <a:gd name="connsiteX231" fmla="*/ 1334003 w 2570449"/>
              <a:gd name="connsiteY231" fmla="*/ 1498700 h 1639386"/>
              <a:gd name="connsiteX232" fmla="*/ 1322008 w 2570449"/>
              <a:gd name="connsiteY232" fmla="*/ 1512098 h 1639386"/>
              <a:gd name="connsiteX233" fmla="*/ 1319487 w 2570449"/>
              <a:gd name="connsiteY233" fmla="*/ 1500783 h 1639386"/>
              <a:gd name="connsiteX234" fmla="*/ 1332292 w 2570449"/>
              <a:gd name="connsiteY234" fmla="*/ 1495827 h 1639386"/>
              <a:gd name="connsiteX235" fmla="*/ 1532600 w 2570449"/>
              <a:gd name="connsiteY235" fmla="*/ 1495695 h 1639386"/>
              <a:gd name="connsiteX236" fmla="*/ 1533653 w 2570449"/>
              <a:gd name="connsiteY236" fmla="*/ 1498085 h 1639386"/>
              <a:gd name="connsiteX237" fmla="*/ 1532162 w 2570449"/>
              <a:gd name="connsiteY237" fmla="*/ 1499204 h 1639386"/>
              <a:gd name="connsiteX238" fmla="*/ 1529640 w 2570449"/>
              <a:gd name="connsiteY238" fmla="*/ 1497406 h 1639386"/>
              <a:gd name="connsiteX239" fmla="*/ 1532600 w 2570449"/>
              <a:gd name="connsiteY239" fmla="*/ 1495695 h 1639386"/>
              <a:gd name="connsiteX240" fmla="*/ 871925 w 2570449"/>
              <a:gd name="connsiteY240" fmla="*/ 1494752 h 1639386"/>
              <a:gd name="connsiteX241" fmla="*/ 874644 w 2570449"/>
              <a:gd name="connsiteY241" fmla="*/ 1495060 h 1639386"/>
              <a:gd name="connsiteX242" fmla="*/ 873459 w 2570449"/>
              <a:gd name="connsiteY242" fmla="*/ 1499444 h 1639386"/>
              <a:gd name="connsiteX243" fmla="*/ 871662 w 2570449"/>
              <a:gd name="connsiteY243" fmla="*/ 1499159 h 1639386"/>
              <a:gd name="connsiteX244" fmla="*/ 871925 w 2570449"/>
              <a:gd name="connsiteY244" fmla="*/ 1494752 h 1639386"/>
              <a:gd name="connsiteX245" fmla="*/ 1091756 w 2570449"/>
              <a:gd name="connsiteY245" fmla="*/ 1494706 h 1639386"/>
              <a:gd name="connsiteX246" fmla="*/ 1101140 w 2570449"/>
              <a:gd name="connsiteY246" fmla="*/ 1497186 h 1639386"/>
              <a:gd name="connsiteX247" fmla="*/ 1097136 w 2570449"/>
              <a:gd name="connsiteY247" fmla="*/ 1503143 h 1639386"/>
              <a:gd name="connsiteX248" fmla="*/ 1087384 w 2570449"/>
              <a:gd name="connsiteY248" fmla="*/ 1501769 h 1639386"/>
              <a:gd name="connsiteX249" fmla="*/ 1091756 w 2570449"/>
              <a:gd name="connsiteY249" fmla="*/ 1494706 h 1639386"/>
              <a:gd name="connsiteX250" fmla="*/ 1028596 w 2570449"/>
              <a:gd name="connsiteY250" fmla="*/ 1490899 h 1639386"/>
              <a:gd name="connsiteX251" fmla="*/ 1021140 w 2570449"/>
              <a:gd name="connsiteY251" fmla="*/ 1501616 h 1639386"/>
              <a:gd name="connsiteX252" fmla="*/ 1011647 w 2570449"/>
              <a:gd name="connsiteY252" fmla="*/ 1512470 h 1639386"/>
              <a:gd name="connsiteX253" fmla="*/ 1015572 w 2570449"/>
              <a:gd name="connsiteY253" fmla="*/ 1499522 h 1639386"/>
              <a:gd name="connsiteX254" fmla="*/ 689031 w 2570449"/>
              <a:gd name="connsiteY254" fmla="*/ 1490623 h 1639386"/>
              <a:gd name="connsiteX255" fmla="*/ 689035 w 2570449"/>
              <a:gd name="connsiteY255" fmla="*/ 1490624 h 1639386"/>
              <a:gd name="connsiteX256" fmla="*/ 689006 w 2570449"/>
              <a:gd name="connsiteY256" fmla="*/ 1490674 h 1639386"/>
              <a:gd name="connsiteX257" fmla="*/ 689076 w 2570449"/>
              <a:gd name="connsiteY257" fmla="*/ 1490553 h 1639386"/>
              <a:gd name="connsiteX258" fmla="*/ 689037 w 2570449"/>
              <a:gd name="connsiteY258" fmla="*/ 1490621 h 1639386"/>
              <a:gd name="connsiteX259" fmla="*/ 689049 w 2570449"/>
              <a:gd name="connsiteY259" fmla="*/ 1490585 h 1639386"/>
              <a:gd name="connsiteX260" fmla="*/ 689031 w 2570449"/>
              <a:gd name="connsiteY260" fmla="*/ 1490623 h 1639386"/>
              <a:gd name="connsiteX261" fmla="*/ 688988 w 2570449"/>
              <a:gd name="connsiteY261" fmla="*/ 1490606 h 1639386"/>
              <a:gd name="connsiteX262" fmla="*/ 1028859 w 2570449"/>
              <a:gd name="connsiteY262" fmla="*/ 1490520 h 1639386"/>
              <a:gd name="connsiteX263" fmla="*/ 1028969 w 2570449"/>
              <a:gd name="connsiteY263" fmla="*/ 1490652 h 1639386"/>
              <a:gd name="connsiteX264" fmla="*/ 1028596 w 2570449"/>
              <a:gd name="connsiteY264" fmla="*/ 1490899 h 1639386"/>
              <a:gd name="connsiteX265" fmla="*/ 1029119 w 2570449"/>
              <a:gd name="connsiteY265" fmla="*/ 1490413 h 1639386"/>
              <a:gd name="connsiteX266" fmla="*/ 1029013 w 2570449"/>
              <a:gd name="connsiteY266" fmla="*/ 1490651 h 1639386"/>
              <a:gd name="connsiteX267" fmla="*/ 1028881 w 2570449"/>
              <a:gd name="connsiteY267" fmla="*/ 1490520 h 1639386"/>
              <a:gd name="connsiteX268" fmla="*/ 685656 w 2570449"/>
              <a:gd name="connsiteY268" fmla="*/ 1489287 h 1639386"/>
              <a:gd name="connsiteX269" fmla="*/ 688988 w 2570449"/>
              <a:gd name="connsiteY269" fmla="*/ 1490606 h 1639386"/>
              <a:gd name="connsiteX270" fmla="*/ 683349 w 2570449"/>
              <a:gd name="connsiteY270" fmla="*/ 1493963 h 1639386"/>
              <a:gd name="connsiteX271" fmla="*/ 685656 w 2570449"/>
              <a:gd name="connsiteY271" fmla="*/ 1489287 h 1639386"/>
              <a:gd name="connsiteX272" fmla="*/ 1300563 w 2570449"/>
              <a:gd name="connsiteY272" fmla="*/ 1488108 h 1639386"/>
              <a:gd name="connsiteX273" fmla="*/ 1304992 w 2570449"/>
              <a:gd name="connsiteY273" fmla="*/ 1488678 h 1639386"/>
              <a:gd name="connsiteX274" fmla="*/ 1301199 w 2570449"/>
              <a:gd name="connsiteY274" fmla="*/ 1492231 h 1639386"/>
              <a:gd name="connsiteX275" fmla="*/ 1300563 w 2570449"/>
              <a:gd name="connsiteY275" fmla="*/ 1488108 h 1639386"/>
              <a:gd name="connsiteX276" fmla="*/ 1870155 w 2570449"/>
              <a:gd name="connsiteY276" fmla="*/ 1486837 h 1639386"/>
              <a:gd name="connsiteX277" fmla="*/ 1852324 w 2570449"/>
              <a:gd name="connsiteY277" fmla="*/ 1506023 h 1639386"/>
              <a:gd name="connsiteX278" fmla="*/ 1859769 w 2570449"/>
              <a:gd name="connsiteY278" fmla="*/ 1494495 h 1639386"/>
              <a:gd name="connsiteX279" fmla="*/ 1818292 w 2570449"/>
              <a:gd name="connsiteY279" fmla="*/ 1486196 h 1639386"/>
              <a:gd name="connsiteX280" fmla="*/ 1818293 w 2570449"/>
              <a:gd name="connsiteY280" fmla="*/ 1486222 h 1639386"/>
              <a:gd name="connsiteX281" fmla="*/ 1818279 w 2570449"/>
              <a:gd name="connsiteY281" fmla="*/ 1486202 h 1639386"/>
              <a:gd name="connsiteX282" fmla="*/ 1870756 w 2570449"/>
              <a:gd name="connsiteY282" fmla="*/ 1486189 h 1639386"/>
              <a:gd name="connsiteX283" fmla="*/ 1870875 w 2570449"/>
              <a:gd name="connsiteY283" fmla="*/ 1486288 h 1639386"/>
              <a:gd name="connsiteX284" fmla="*/ 1870881 w 2570449"/>
              <a:gd name="connsiteY284" fmla="*/ 1486275 h 1639386"/>
              <a:gd name="connsiteX285" fmla="*/ 1870897 w 2570449"/>
              <a:gd name="connsiteY285" fmla="*/ 1486289 h 1639386"/>
              <a:gd name="connsiteX286" fmla="*/ 1870155 w 2570449"/>
              <a:gd name="connsiteY286" fmla="*/ 1486837 h 1639386"/>
              <a:gd name="connsiteX287" fmla="*/ 1818291 w 2570449"/>
              <a:gd name="connsiteY287" fmla="*/ 1486183 h 1639386"/>
              <a:gd name="connsiteX288" fmla="*/ 1818305 w 2570449"/>
              <a:gd name="connsiteY288" fmla="*/ 1486188 h 1639386"/>
              <a:gd name="connsiteX289" fmla="*/ 1818292 w 2570449"/>
              <a:gd name="connsiteY289" fmla="*/ 1486196 h 1639386"/>
              <a:gd name="connsiteX290" fmla="*/ 1818204 w 2570449"/>
              <a:gd name="connsiteY290" fmla="*/ 1486148 h 1639386"/>
              <a:gd name="connsiteX291" fmla="*/ 1818257 w 2570449"/>
              <a:gd name="connsiteY291" fmla="*/ 1486169 h 1639386"/>
              <a:gd name="connsiteX292" fmla="*/ 1818279 w 2570449"/>
              <a:gd name="connsiteY292" fmla="*/ 1486202 h 1639386"/>
              <a:gd name="connsiteX293" fmla="*/ 1818204 w 2570449"/>
              <a:gd name="connsiteY293" fmla="*/ 1486244 h 1639386"/>
              <a:gd name="connsiteX294" fmla="*/ 1871004 w 2570449"/>
              <a:gd name="connsiteY294" fmla="*/ 1485947 h 1639386"/>
              <a:gd name="connsiteX295" fmla="*/ 1870881 w 2570449"/>
              <a:gd name="connsiteY295" fmla="*/ 1486275 h 1639386"/>
              <a:gd name="connsiteX296" fmla="*/ 1870765 w 2570449"/>
              <a:gd name="connsiteY296" fmla="*/ 1486179 h 1639386"/>
              <a:gd name="connsiteX297" fmla="*/ 1870756 w 2570449"/>
              <a:gd name="connsiteY297" fmla="*/ 1486189 h 1639386"/>
              <a:gd name="connsiteX298" fmla="*/ 1870743 w 2570449"/>
              <a:gd name="connsiteY298" fmla="*/ 1486178 h 1639386"/>
              <a:gd name="connsiteX299" fmla="*/ 1631887 w 2570449"/>
              <a:gd name="connsiteY299" fmla="*/ 1485433 h 1639386"/>
              <a:gd name="connsiteX300" fmla="*/ 1634321 w 2570449"/>
              <a:gd name="connsiteY300" fmla="*/ 1487078 h 1639386"/>
              <a:gd name="connsiteX301" fmla="*/ 1629059 w 2570449"/>
              <a:gd name="connsiteY301" fmla="*/ 1494380 h 1639386"/>
              <a:gd name="connsiteX302" fmla="*/ 1627129 w 2570449"/>
              <a:gd name="connsiteY302" fmla="*/ 1493064 h 1639386"/>
              <a:gd name="connsiteX303" fmla="*/ 1631887 w 2570449"/>
              <a:gd name="connsiteY303" fmla="*/ 1485433 h 1639386"/>
              <a:gd name="connsiteX304" fmla="*/ 904005 w 2570449"/>
              <a:gd name="connsiteY304" fmla="*/ 1483986 h 1639386"/>
              <a:gd name="connsiteX305" fmla="*/ 903949 w 2570449"/>
              <a:gd name="connsiteY305" fmla="*/ 1484109 h 1639386"/>
              <a:gd name="connsiteX306" fmla="*/ 903873 w 2570449"/>
              <a:gd name="connsiteY306" fmla="*/ 1484140 h 1639386"/>
              <a:gd name="connsiteX307" fmla="*/ 903940 w 2570449"/>
              <a:gd name="connsiteY307" fmla="*/ 1483960 h 1639386"/>
              <a:gd name="connsiteX308" fmla="*/ 903982 w 2570449"/>
              <a:gd name="connsiteY308" fmla="*/ 1483985 h 1639386"/>
              <a:gd name="connsiteX309" fmla="*/ 903851 w 2570449"/>
              <a:gd name="connsiteY309" fmla="*/ 1484140 h 1639386"/>
              <a:gd name="connsiteX310" fmla="*/ 1713545 w 2570449"/>
              <a:gd name="connsiteY310" fmla="*/ 1483416 h 1639386"/>
              <a:gd name="connsiteX311" fmla="*/ 1701726 w 2570449"/>
              <a:gd name="connsiteY311" fmla="*/ 1490060 h 1639386"/>
              <a:gd name="connsiteX312" fmla="*/ 1713545 w 2570449"/>
              <a:gd name="connsiteY312" fmla="*/ 1483416 h 1639386"/>
              <a:gd name="connsiteX313" fmla="*/ 1823561 w 2570449"/>
              <a:gd name="connsiteY313" fmla="*/ 1483265 h 1639386"/>
              <a:gd name="connsiteX314" fmla="*/ 1829475 w 2570449"/>
              <a:gd name="connsiteY314" fmla="*/ 1483460 h 1639386"/>
              <a:gd name="connsiteX315" fmla="*/ 1830528 w 2570449"/>
              <a:gd name="connsiteY315" fmla="*/ 1485916 h 1639386"/>
              <a:gd name="connsiteX316" fmla="*/ 1823928 w 2570449"/>
              <a:gd name="connsiteY316" fmla="*/ 1488459 h 1639386"/>
              <a:gd name="connsiteX317" fmla="*/ 1818305 w 2570449"/>
              <a:gd name="connsiteY317" fmla="*/ 1486188 h 1639386"/>
              <a:gd name="connsiteX318" fmla="*/ 1196496 w 2570449"/>
              <a:gd name="connsiteY318" fmla="*/ 1481376 h 1639386"/>
              <a:gd name="connsiteX319" fmla="*/ 1192968 w 2570449"/>
              <a:gd name="connsiteY319" fmla="*/ 1496594 h 1639386"/>
              <a:gd name="connsiteX320" fmla="*/ 1182375 w 2570449"/>
              <a:gd name="connsiteY320" fmla="*/ 1505871 h 1639386"/>
              <a:gd name="connsiteX321" fmla="*/ 1178032 w 2570449"/>
              <a:gd name="connsiteY321" fmla="*/ 1501571 h 1639386"/>
              <a:gd name="connsiteX322" fmla="*/ 1177989 w 2570449"/>
              <a:gd name="connsiteY322" fmla="*/ 1501528 h 1639386"/>
              <a:gd name="connsiteX323" fmla="*/ 1188624 w 2570449"/>
              <a:gd name="connsiteY323" fmla="*/ 1486200 h 1639386"/>
              <a:gd name="connsiteX324" fmla="*/ 1196496 w 2570449"/>
              <a:gd name="connsiteY324" fmla="*/ 1481376 h 1639386"/>
              <a:gd name="connsiteX325" fmla="*/ 1251512 w 2570449"/>
              <a:gd name="connsiteY325" fmla="*/ 1480390 h 1639386"/>
              <a:gd name="connsiteX326" fmla="*/ 1253376 w 2570449"/>
              <a:gd name="connsiteY326" fmla="*/ 1481618 h 1639386"/>
              <a:gd name="connsiteX327" fmla="*/ 1248990 w 2570449"/>
              <a:gd name="connsiteY327" fmla="*/ 1488722 h 1639386"/>
              <a:gd name="connsiteX328" fmla="*/ 1246534 w 2570449"/>
              <a:gd name="connsiteY328" fmla="*/ 1487231 h 1639386"/>
              <a:gd name="connsiteX329" fmla="*/ 1251512 w 2570449"/>
              <a:gd name="connsiteY329" fmla="*/ 1480390 h 1639386"/>
              <a:gd name="connsiteX330" fmla="*/ 914778 w 2570449"/>
              <a:gd name="connsiteY330" fmla="*/ 1479773 h 1639386"/>
              <a:gd name="connsiteX331" fmla="*/ 902251 w 2570449"/>
              <a:gd name="connsiteY331" fmla="*/ 1503414 h 1639386"/>
              <a:gd name="connsiteX332" fmla="*/ 892537 w 2570449"/>
              <a:gd name="connsiteY332" fmla="*/ 1509093 h 1639386"/>
              <a:gd name="connsiteX333" fmla="*/ 903949 w 2570449"/>
              <a:gd name="connsiteY333" fmla="*/ 1484109 h 1639386"/>
              <a:gd name="connsiteX334" fmla="*/ 914881 w 2570449"/>
              <a:gd name="connsiteY334" fmla="*/ 1479578 h 1639386"/>
              <a:gd name="connsiteX335" fmla="*/ 914991 w 2570449"/>
              <a:gd name="connsiteY335" fmla="*/ 1479688 h 1639386"/>
              <a:gd name="connsiteX336" fmla="*/ 914778 w 2570449"/>
              <a:gd name="connsiteY336" fmla="*/ 1479773 h 1639386"/>
              <a:gd name="connsiteX337" fmla="*/ 914846 w 2570449"/>
              <a:gd name="connsiteY337" fmla="*/ 1479646 h 1639386"/>
              <a:gd name="connsiteX338" fmla="*/ 914968 w 2570449"/>
              <a:gd name="connsiteY338" fmla="*/ 1479688 h 1639386"/>
              <a:gd name="connsiteX339" fmla="*/ 914874 w 2570449"/>
              <a:gd name="connsiteY339" fmla="*/ 1479593 h 1639386"/>
              <a:gd name="connsiteX340" fmla="*/ 1879076 w 2570449"/>
              <a:gd name="connsiteY340" fmla="*/ 1478768 h 1639386"/>
              <a:gd name="connsiteX341" fmla="*/ 1871004 w 2570449"/>
              <a:gd name="connsiteY341" fmla="*/ 1485947 h 1639386"/>
              <a:gd name="connsiteX342" fmla="*/ 1872961 w 2570449"/>
              <a:gd name="connsiteY342" fmla="*/ 1480736 h 1639386"/>
              <a:gd name="connsiteX343" fmla="*/ 1879076 w 2570449"/>
              <a:gd name="connsiteY343" fmla="*/ 1478768 h 1639386"/>
              <a:gd name="connsiteX344" fmla="*/ 526698 w 2570449"/>
              <a:gd name="connsiteY344" fmla="*/ 1473789 h 1639386"/>
              <a:gd name="connsiteX345" fmla="*/ 516042 w 2570449"/>
              <a:gd name="connsiteY345" fmla="*/ 1501133 h 1639386"/>
              <a:gd name="connsiteX346" fmla="*/ 526698 w 2570449"/>
              <a:gd name="connsiteY346" fmla="*/ 1473789 h 1639386"/>
              <a:gd name="connsiteX347" fmla="*/ 1500804 w 2570449"/>
              <a:gd name="connsiteY347" fmla="*/ 1472759 h 1639386"/>
              <a:gd name="connsiteX348" fmla="*/ 1488570 w 2570449"/>
              <a:gd name="connsiteY348" fmla="*/ 1483130 h 1639386"/>
              <a:gd name="connsiteX349" fmla="*/ 1490499 w 2570449"/>
              <a:gd name="connsiteY349" fmla="*/ 1485433 h 1639386"/>
              <a:gd name="connsiteX350" fmla="*/ 1502953 w 2570449"/>
              <a:gd name="connsiteY350" fmla="*/ 1475324 h 1639386"/>
              <a:gd name="connsiteX351" fmla="*/ 1500804 w 2570449"/>
              <a:gd name="connsiteY351" fmla="*/ 1472759 h 1639386"/>
              <a:gd name="connsiteX352" fmla="*/ 537048 w 2570449"/>
              <a:gd name="connsiteY352" fmla="*/ 1472057 h 1639386"/>
              <a:gd name="connsiteX353" fmla="*/ 538583 w 2570449"/>
              <a:gd name="connsiteY353" fmla="*/ 1472672 h 1639386"/>
              <a:gd name="connsiteX354" fmla="*/ 536720 w 2570449"/>
              <a:gd name="connsiteY354" fmla="*/ 1475873 h 1639386"/>
              <a:gd name="connsiteX355" fmla="*/ 535623 w 2570449"/>
              <a:gd name="connsiteY355" fmla="*/ 1473351 h 1639386"/>
              <a:gd name="connsiteX356" fmla="*/ 537048 w 2570449"/>
              <a:gd name="connsiteY356" fmla="*/ 1472057 h 1639386"/>
              <a:gd name="connsiteX357" fmla="*/ 1388624 w 2570449"/>
              <a:gd name="connsiteY357" fmla="*/ 1470413 h 1639386"/>
              <a:gd name="connsiteX358" fmla="*/ 1377200 w 2570449"/>
              <a:gd name="connsiteY358" fmla="*/ 1478175 h 1639386"/>
              <a:gd name="connsiteX359" fmla="*/ 1363275 w 2570449"/>
              <a:gd name="connsiteY359" fmla="*/ 1496572 h 1639386"/>
              <a:gd name="connsiteX360" fmla="*/ 1390202 w 2570449"/>
              <a:gd name="connsiteY360" fmla="*/ 1472211 h 1639386"/>
              <a:gd name="connsiteX361" fmla="*/ 1388624 w 2570449"/>
              <a:gd name="connsiteY361" fmla="*/ 1470413 h 1639386"/>
              <a:gd name="connsiteX362" fmla="*/ 755030 w 2570449"/>
              <a:gd name="connsiteY362" fmla="*/ 1469887 h 1639386"/>
              <a:gd name="connsiteX363" fmla="*/ 755841 w 2570449"/>
              <a:gd name="connsiteY363" fmla="*/ 1471553 h 1639386"/>
              <a:gd name="connsiteX364" fmla="*/ 753933 w 2570449"/>
              <a:gd name="connsiteY364" fmla="*/ 1473790 h 1639386"/>
              <a:gd name="connsiteX365" fmla="*/ 753012 w 2570449"/>
              <a:gd name="connsiteY365" fmla="*/ 1471707 h 1639386"/>
              <a:gd name="connsiteX366" fmla="*/ 755030 w 2570449"/>
              <a:gd name="connsiteY366" fmla="*/ 1469887 h 1639386"/>
              <a:gd name="connsiteX367" fmla="*/ 1114968 w 2570449"/>
              <a:gd name="connsiteY367" fmla="*/ 1464646 h 1639386"/>
              <a:gd name="connsiteX368" fmla="*/ 1113039 w 2570449"/>
              <a:gd name="connsiteY368" fmla="*/ 1467277 h 1639386"/>
              <a:gd name="connsiteX369" fmla="*/ 1118982 w 2570449"/>
              <a:gd name="connsiteY369" fmla="*/ 1471663 h 1639386"/>
              <a:gd name="connsiteX370" fmla="*/ 1120911 w 2570449"/>
              <a:gd name="connsiteY370" fmla="*/ 1469031 h 1639386"/>
              <a:gd name="connsiteX371" fmla="*/ 1114968 w 2570449"/>
              <a:gd name="connsiteY371" fmla="*/ 1464646 h 1639386"/>
              <a:gd name="connsiteX372" fmla="*/ 1590171 w 2570449"/>
              <a:gd name="connsiteY372" fmla="*/ 1464299 h 1639386"/>
              <a:gd name="connsiteX373" fmla="*/ 1591489 w 2570449"/>
              <a:gd name="connsiteY373" fmla="*/ 1469949 h 1639386"/>
              <a:gd name="connsiteX374" fmla="*/ 1586059 w 2570449"/>
              <a:gd name="connsiteY374" fmla="*/ 1473921 h 1639386"/>
              <a:gd name="connsiteX375" fmla="*/ 1585557 w 2570449"/>
              <a:gd name="connsiteY375" fmla="*/ 1467929 h 1639386"/>
              <a:gd name="connsiteX376" fmla="*/ 1590159 w 2570449"/>
              <a:gd name="connsiteY376" fmla="*/ 1464251 h 1639386"/>
              <a:gd name="connsiteX377" fmla="*/ 1590203 w 2570449"/>
              <a:gd name="connsiteY377" fmla="*/ 1464273 h 1639386"/>
              <a:gd name="connsiteX378" fmla="*/ 1590171 w 2570449"/>
              <a:gd name="connsiteY378" fmla="*/ 1464299 h 1639386"/>
              <a:gd name="connsiteX379" fmla="*/ 1590325 w 2570449"/>
              <a:gd name="connsiteY379" fmla="*/ 1464162 h 1639386"/>
              <a:gd name="connsiteX380" fmla="*/ 1590269 w 2570449"/>
              <a:gd name="connsiteY380" fmla="*/ 1464229 h 1639386"/>
              <a:gd name="connsiteX381" fmla="*/ 1590225 w 2570449"/>
              <a:gd name="connsiteY381" fmla="*/ 1464207 h 1639386"/>
              <a:gd name="connsiteX382" fmla="*/ 1466204 w 2570449"/>
              <a:gd name="connsiteY382" fmla="*/ 1463923 h 1639386"/>
              <a:gd name="connsiteX383" fmla="*/ 1467344 w 2570449"/>
              <a:gd name="connsiteY383" fmla="*/ 1468199 h 1639386"/>
              <a:gd name="connsiteX384" fmla="*/ 1464888 w 2570449"/>
              <a:gd name="connsiteY384" fmla="*/ 1468724 h 1639386"/>
              <a:gd name="connsiteX385" fmla="*/ 1463748 w 2570449"/>
              <a:gd name="connsiteY385" fmla="*/ 1464405 h 1639386"/>
              <a:gd name="connsiteX386" fmla="*/ 1466204 w 2570449"/>
              <a:gd name="connsiteY386" fmla="*/ 1463923 h 1639386"/>
              <a:gd name="connsiteX387" fmla="*/ 1638158 w 2570449"/>
              <a:gd name="connsiteY387" fmla="*/ 1463615 h 1639386"/>
              <a:gd name="connsiteX388" fmla="*/ 1633926 w 2570449"/>
              <a:gd name="connsiteY388" fmla="*/ 1468988 h 1639386"/>
              <a:gd name="connsiteX389" fmla="*/ 1635900 w 2570449"/>
              <a:gd name="connsiteY389" fmla="*/ 1470719 h 1639386"/>
              <a:gd name="connsiteX390" fmla="*/ 1640811 w 2570449"/>
              <a:gd name="connsiteY390" fmla="*/ 1466159 h 1639386"/>
              <a:gd name="connsiteX391" fmla="*/ 1638158 w 2570449"/>
              <a:gd name="connsiteY391" fmla="*/ 1463615 h 1639386"/>
              <a:gd name="connsiteX392" fmla="*/ 1581192 w 2570449"/>
              <a:gd name="connsiteY392" fmla="*/ 1462325 h 1639386"/>
              <a:gd name="connsiteX393" fmla="*/ 1576125 w 2570449"/>
              <a:gd name="connsiteY393" fmla="*/ 1469777 h 1639386"/>
              <a:gd name="connsiteX394" fmla="*/ 1573582 w 2570449"/>
              <a:gd name="connsiteY394" fmla="*/ 1467124 h 1639386"/>
              <a:gd name="connsiteX395" fmla="*/ 1053638 w 2570449"/>
              <a:gd name="connsiteY395" fmla="*/ 1462015 h 1639386"/>
              <a:gd name="connsiteX396" fmla="*/ 1047783 w 2570449"/>
              <a:gd name="connsiteY396" fmla="*/ 1468067 h 1639386"/>
              <a:gd name="connsiteX397" fmla="*/ 1048989 w 2570449"/>
              <a:gd name="connsiteY397" fmla="*/ 1468943 h 1639386"/>
              <a:gd name="connsiteX398" fmla="*/ 1055283 w 2570449"/>
              <a:gd name="connsiteY398" fmla="*/ 1463966 h 1639386"/>
              <a:gd name="connsiteX399" fmla="*/ 1053638 w 2570449"/>
              <a:gd name="connsiteY399" fmla="*/ 1462015 h 1639386"/>
              <a:gd name="connsiteX400" fmla="*/ 1370928 w 2570449"/>
              <a:gd name="connsiteY400" fmla="*/ 1461839 h 1639386"/>
              <a:gd name="connsiteX401" fmla="*/ 1361433 w 2570449"/>
              <a:gd name="connsiteY401" fmla="*/ 1467474 h 1639386"/>
              <a:gd name="connsiteX402" fmla="*/ 1355207 w 2570449"/>
              <a:gd name="connsiteY402" fmla="*/ 1475960 h 1639386"/>
              <a:gd name="connsiteX403" fmla="*/ 1352817 w 2570449"/>
              <a:gd name="connsiteY403" fmla="*/ 1466136 h 1639386"/>
              <a:gd name="connsiteX404" fmla="*/ 1345273 w 2570449"/>
              <a:gd name="connsiteY404" fmla="*/ 1479359 h 1639386"/>
              <a:gd name="connsiteX405" fmla="*/ 1356609 w 2570449"/>
              <a:gd name="connsiteY405" fmla="*/ 1483723 h 1639386"/>
              <a:gd name="connsiteX406" fmla="*/ 1372310 w 2570449"/>
              <a:gd name="connsiteY406" fmla="*/ 1462694 h 1639386"/>
              <a:gd name="connsiteX407" fmla="*/ 1370928 w 2570449"/>
              <a:gd name="connsiteY407" fmla="*/ 1461839 h 1639386"/>
              <a:gd name="connsiteX408" fmla="*/ 957705 w 2570449"/>
              <a:gd name="connsiteY408" fmla="*/ 1461641 h 1639386"/>
              <a:gd name="connsiteX409" fmla="*/ 938256 w 2570449"/>
              <a:gd name="connsiteY409" fmla="*/ 1481442 h 1639386"/>
              <a:gd name="connsiteX410" fmla="*/ 939966 w 2570449"/>
              <a:gd name="connsiteY410" fmla="*/ 1483152 h 1639386"/>
              <a:gd name="connsiteX411" fmla="*/ 957705 w 2570449"/>
              <a:gd name="connsiteY411" fmla="*/ 1461641 h 1639386"/>
              <a:gd name="connsiteX412" fmla="*/ 1582041 w 2570449"/>
              <a:gd name="connsiteY412" fmla="*/ 1461380 h 1639386"/>
              <a:gd name="connsiteX413" fmla="*/ 1581476 w 2570449"/>
              <a:gd name="connsiteY413" fmla="*/ 1462146 h 1639386"/>
              <a:gd name="connsiteX414" fmla="*/ 1581477 w 2570449"/>
              <a:gd name="connsiteY414" fmla="*/ 1462146 h 1639386"/>
              <a:gd name="connsiteX415" fmla="*/ 1581192 w 2570449"/>
              <a:gd name="connsiteY415" fmla="*/ 1462325 h 1639386"/>
              <a:gd name="connsiteX416" fmla="*/ 1581389 w 2570449"/>
              <a:gd name="connsiteY416" fmla="*/ 1462037 h 1639386"/>
              <a:gd name="connsiteX417" fmla="*/ 1581388 w 2570449"/>
              <a:gd name="connsiteY417" fmla="*/ 1462037 h 1639386"/>
              <a:gd name="connsiteX418" fmla="*/ 1188251 w 2570449"/>
              <a:gd name="connsiteY418" fmla="*/ 1460808 h 1639386"/>
              <a:gd name="connsiteX419" fmla="*/ 1191276 w 2570449"/>
              <a:gd name="connsiteY419" fmla="*/ 1463483 h 1639386"/>
              <a:gd name="connsiteX420" fmla="*/ 1184940 w 2570449"/>
              <a:gd name="connsiteY420" fmla="*/ 1469842 h 1639386"/>
              <a:gd name="connsiteX421" fmla="*/ 1182264 w 2570449"/>
              <a:gd name="connsiteY421" fmla="*/ 1467255 h 1639386"/>
              <a:gd name="connsiteX422" fmla="*/ 1188251 w 2570449"/>
              <a:gd name="connsiteY422" fmla="*/ 1460808 h 1639386"/>
              <a:gd name="connsiteX423" fmla="*/ 976431 w 2570449"/>
              <a:gd name="connsiteY423" fmla="*/ 1459536 h 1639386"/>
              <a:gd name="connsiteX424" fmla="*/ 970379 w 2570449"/>
              <a:gd name="connsiteY424" fmla="*/ 1464251 h 1639386"/>
              <a:gd name="connsiteX425" fmla="*/ 978076 w 2570449"/>
              <a:gd name="connsiteY425" fmla="*/ 1461554 h 1639386"/>
              <a:gd name="connsiteX426" fmla="*/ 976431 w 2570449"/>
              <a:gd name="connsiteY426" fmla="*/ 1459536 h 1639386"/>
              <a:gd name="connsiteX427" fmla="*/ 1972487 w 2570449"/>
              <a:gd name="connsiteY427" fmla="*/ 1457147 h 1639386"/>
              <a:gd name="connsiteX428" fmla="*/ 1974723 w 2570449"/>
              <a:gd name="connsiteY428" fmla="*/ 1458023 h 1639386"/>
              <a:gd name="connsiteX429" fmla="*/ 1970207 w 2570449"/>
              <a:gd name="connsiteY429" fmla="*/ 1468943 h 1639386"/>
              <a:gd name="connsiteX430" fmla="*/ 1967356 w 2570449"/>
              <a:gd name="connsiteY430" fmla="*/ 1467737 h 1639386"/>
              <a:gd name="connsiteX431" fmla="*/ 1972487 w 2570449"/>
              <a:gd name="connsiteY431" fmla="*/ 1457147 h 1639386"/>
              <a:gd name="connsiteX432" fmla="*/ 1628160 w 2570449"/>
              <a:gd name="connsiteY432" fmla="*/ 1456006 h 1639386"/>
              <a:gd name="connsiteX433" fmla="*/ 1625397 w 2570449"/>
              <a:gd name="connsiteY433" fmla="*/ 1456949 h 1639386"/>
              <a:gd name="connsiteX434" fmla="*/ 1627852 w 2570449"/>
              <a:gd name="connsiteY434" fmla="*/ 1459953 h 1639386"/>
              <a:gd name="connsiteX435" fmla="*/ 1630550 w 2570449"/>
              <a:gd name="connsiteY435" fmla="*/ 1458111 h 1639386"/>
              <a:gd name="connsiteX436" fmla="*/ 1628160 w 2570449"/>
              <a:gd name="connsiteY436" fmla="*/ 1456006 h 1639386"/>
              <a:gd name="connsiteX437" fmla="*/ 1291902 w 2570449"/>
              <a:gd name="connsiteY437" fmla="*/ 1455392 h 1639386"/>
              <a:gd name="connsiteX438" fmla="*/ 1256029 w 2570449"/>
              <a:gd name="connsiteY438" fmla="*/ 1497054 h 1639386"/>
              <a:gd name="connsiteX439" fmla="*/ 1291902 w 2570449"/>
              <a:gd name="connsiteY439" fmla="*/ 1455392 h 1639386"/>
              <a:gd name="connsiteX440" fmla="*/ 1839783 w 2570449"/>
              <a:gd name="connsiteY440" fmla="*/ 1454976 h 1639386"/>
              <a:gd name="connsiteX441" fmla="*/ 1840550 w 2570449"/>
              <a:gd name="connsiteY441" fmla="*/ 1457191 h 1639386"/>
              <a:gd name="connsiteX442" fmla="*/ 1838181 w 2570449"/>
              <a:gd name="connsiteY442" fmla="*/ 1458506 h 1639386"/>
              <a:gd name="connsiteX443" fmla="*/ 1837545 w 2570449"/>
              <a:gd name="connsiteY443" fmla="*/ 1456490 h 1639386"/>
              <a:gd name="connsiteX444" fmla="*/ 1839783 w 2570449"/>
              <a:gd name="connsiteY444" fmla="*/ 1454976 h 1639386"/>
              <a:gd name="connsiteX445" fmla="*/ 1700148 w 2570449"/>
              <a:gd name="connsiteY445" fmla="*/ 1449866 h 1639386"/>
              <a:gd name="connsiteX446" fmla="*/ 1693328 w 2570449"/>
              <a:gd name="connsiteY446" fmla="*/ 1466312 h 1639386"/>
              <a:gd name="connsiteX447" fmla="*/ 1700345 w 2570449"/>
              <a:gd name="connsiteY447" fmla="*/ 1463966 h 1639386"/>
              <a:gd name="connsiteX448" fmla="*/ 1706243 w 2570449"/>
              <a:gd name="connsiteY448" fmla="*/ 1453879 h 1639386"/>
              <a:gd name="connsiteX449" fmla="*/ 1700148 w 2570449"/>
              <a:gd name="connsiteY449" fmla="*/ 1449866 h 1639386"/>
              <a:gd name="connsiteX450" fmla="*/ 1315950 w 2570449"/>
              <a:gd name="connsiteY450" fmla="*/ 1449072 h 1639386"/>
              <a:gd name="connsiteX451" fmla="*/ 1305825 w 2570449"/>
              <a:gd name="connsiteY451" fmla="*/ 1461182 h 1639386"/>
              <a:gd name="connsiteX452" fmla="*/ 1304203 w 2570449"/>
              <a:gd name="connsiteY452" fmla="*/ 1452980 h 1639386"/>
              <a:gd name="connsiteX453" fmla="*/ 1316175 w 2570449"/>
              <a:gd name="connsiteY453" fmla="*/ 1448880 h 1639386"/>
              <a:gd name="connsiteX454" fmla="*/ 1316295 w 2570449"/>
              <a:gd name="connsiteY454" fmla="*/ 1448911 h 1639386"/>
              <a:gd name="connsiteX455" fmla="*/ 1316263 w 2570449"/>
              <a:gd name="connsiteY455" fmla="*/ 1448990 h 1639386"/>
              <a:gd name="connsiteX456" fmla="*/ 1316110 w 2570449"/>
              <a:gd name="connsiteY456" fmla="*/ 1448880 h 1639386"/>
              <a:gd name="connsiteX457" fmla="*/ 1316197 w 2570449"/>
              <a:gd name="connsiteY457" fmla="*/ 1448990 h 1639386"/>
              <a:gd name="connsiteX458" fmla="*/ 1315950 w 2570449"/>
              <a:gd name="connsiteY458" fmla="*/ 1449072 h 1639386"/>
              <a:gd name="connsiteX459" fmla="*/ 1286530 w 2570449"/>
              <a:gd name="connsiteY459" fmla="*/ 1448836 h 1639386"/>
              <a:gd name="connsiteX460" fmla="*/ 1287188 w 2570449"/>
              <a:gd name="connsiteY460" fmla="*/ 1450525 h 1639386"/>
              <a:gd name="connsiteX461" fmla="*/ 1285827 w 2570449"/>
              <a:gd name="connsiteY461" fmla="*/ 1451752 h 1639386"/>
              <a:gd name="connsiteX462" fmla="*/ 1284841 w 2570449"/>
              <a:gd name="connsiteY462" fmla="*/ 1449603 h 1639386"/>
              <a:gd name="connsiteX463" fmla="*/ 1286530 w 2570449"/>
              <a:gd name="connsiteY463" fmla="*/ 1448836 h 1639386"/>
              <a:gd name="connsiteX464" fmla="*/ 1966589 w 2570449"/>
              <a:gd name="connsiteY464" fmla="*/ 1448463 h 1639386"/>
              <a:gd name="connsiteX465" fmla="*/ 1969242 w 2570449"/>
              <a:gd name="connsiteY465" fmla="*/ 1449889 h 1639386"/>
              <a:gd name="connsiteX466" fmla="*/ 1958278 w 2570449"/>
              <a:gd name="connsiteY466" fmla="*/ 1472452 h 1639386"/>
              <a:gd name="connsiteX467" fmla="*/ 1955822 w 2570449"/>
              <a:gd name="connsiteY467" fmla="*/ 1471246 h 1639386"/>
              <a:gd name="connsiteX468" fmla="*/ 1966589 w 2570449"/>
              <a:gd name="connsiteY468" fmla="*/ 1448463 h 1639386"/>
              <a:gd name="connsiteX469" fmla="*/ 1595790 w 2570449"/>
              <a:gd name="connsiteY469" fmla="*/ 1447552 h 1639386"/>
              <a:gd name="connsiteX470" fmla="*/ 1582041 w 2570449"/>
              <a:gd name="connsiteY470" fmla="*/ 1461380 h 1639386"/>
              <a:gd name="connsiteX471" fmla="*/ 1587978 w 2570449"/>
              <a:gd name="connsiteY471" fmla="*/ 1453331 h 1639386"/>
              <a:gd name="connsiteX472" fmla="*/ 1107101 w 2570449"/>
              <a:gd name="connsiteY472" fmla="*/ 1447206 h 1639386"/>
              <a:gd name="connsiteX473" fmla="*/ 1098261 w 2570449"/>
              <a:gd name="connsiteY473" fmla="*/ 1452104 h 1639386"/>
              <a:gd name="connsiteX474" fmla="*/ 1087384 w 2570449"/>
              <a:gd name="connsiteY474" fmla="*/ 1450064 h 1639386"/>
              <a:gd name="connsiteX475" fmla="*/ 1087209 w 2570449"/>
              <a:gd name="connsiteY475" fmla="*/ 1453002 h 1639386"/>
              <a:gd name="connsiteX476" fmla="*/ 1111943 w 2570449"/>
              <a:gd name="connsiteY476" fmla="*/ 1449538 h 1639386"/>
              <a:gd name="connsiteX477" fmla="*/ 1107101 w 2570449"/>
              <a:gd name="connsiteY477" fmla="*/ 1447206 h 1639386"/>
              <a:gd name="connsiteX478" fmla="*/ 1642215 w 2570449"/>
              <a:gd name="connsiteY478" fmla="*/ 1447169 h 1639386"/>
              <a:gd name="connsiteX479" fmla="*/ 1640439 w 2570449"/>
              <a:gd name="connsiteY479" fmla="*/ 1449472 h 1639386"/>
              <a:gd name="connsiteX480" fmla="*/ 1642347 w 2570449"/>
              <a:gd name="connsiteY480" fmla="*/ 1450568 h 1639386"/>
              <a:gd name="connsiteX481" fmla="*/ 1644167 w 2570449"/>
              <a:gd name="connsiteY481" fmla="*/ 1448397 h 1639386"/>
              <a:gd name="connsiteX482" fmla="*/ 1642215 w 2570449"/>
              <a:gd name="connsiteY482" fmla="*/ 1447169 h 1639386"/>
              <a:gd name="connsiteX483" fmla="*/ 1597101 w 2570449"/>
              <a:gd name="connsiteY483" fmla="*/ 1446528 h 1639386"/>
              <a:gd name="connsiteX484" fmla="*/ 1596782 w 2570449"/>
              <a:gd name="connsiteY484" fmla="*/ 1446797 h 1639386"/>
              <a:gd name="connsiteX485" fmla="*/ 1596674 w 2570449"/>
              <a:gd name="connsiteY485" fmla="*/ 1446668 h 1639386"/>
              <a:gd name="connsiteX486" fmla="*/ 1596781 w 2570449"/>
              <a:gd name="connsiteY486" fmla="*/ 1446819 h 1639386"/>
              <a:gd name="connsiteX487" fmla="*/ 1595790 w 2570449"/>
              <a:gd name="connsiteY487" fmla="*/ 1447552 h 1639386"/>
              <a:gd name="connsiteX488" fmla="*/ 1596672 w 2570449"/>
              <a:gd name="connsiteY488" fmla="*/ 1446665 h 1639386"/>
              <a:gd name="connsiteX489" fmla="*/ 1596672 w 2570449"/>
              <a:gd name="connsiteY489" fmla="*/ 1446666 h 1639386"/>
              <a:gd name="connsiteX490" fmla="*/ 1257958 w 2570449"/>
              <a:gd name="connsiteY490" fmla="*/ 1445152 h 1639386"/>
              <a:gd name="connsiteX491" fmla="*/ 1241424 w 2570449"/>
              <a:gd name="connsiteY491" fmla="*/ 1452805 h 1639386"/>
              <a:gd name="connsiteX492" fmla="*/ 1257958 w 2570449"/>
              <a:gd name="connsiteY492" fmla="*/ 1445152 h 1639386"/>
              <a:gd name="connsiteX493" fmla="*/ 1206187 w 2570449"/>
              <a:gd name="connsiteY493" fmla="*/ 1443552 h 1639386"/>
              <a:gd name="connsiteX494" fmla="*/ 1209213 w 2570449"/>
              <a:gd name="connsiteY494" fmla="*/ 1444736 h 1639386"/>
              <a:gd name="connsiteX495" fmla="*/ 1203951 w 2570449"/>
              <a:gd name="connsiteY495" fmla="*/ 1456972 h 1639386"/>
              <a:gd name="connsiteX496" fmla="*/ 1201209 w 2570449"/>
              <a:gd name="connsiteY496" fmla="*/ 1455875 h 1639386"/>
              <a:gd name="connsiteX497" fmla="*/ 1206187 w 2570449"/>
              <a:gd name="connsiteY497" fmla="*/ 1443552 h 1639386"/>
              <a:gd name="connsiteX498" fmla="*/ 1600905 w 2570449"/>
              <a:gd name="connsiteY498" fmla="*/ 1443311 h 1639386"/>
              <a:gd name="connsiteX499" fmla="*/ 1601847 w 2570449"/>
              <a:gd name="connsiteY499" fmla="*/ 1445000 h 1639386"/>
              <a:gd name="connsiteX500" fmla="*/ 1597101 w 2570449"/>
              <a:gd name="connsiteY500" fmla="*/ 1446528 h 1639386"/>
              <a:gd name="connsiteX501" fmla="*/ 1529661 w 2570449"/>
              <a:gd name="connsiteY501" fmla="*/ 1442390 h 1639386"/>
              <a:gd name="connsiteX502" fmla="*/ 1507602 w 2570449"/>
              <a:gd name="connsiteY502" fmla="*/ 1465019 h 1639386"/>
              <a:gd name="connsiteX503" fmla="*/ 1507932 w 2570449"/>
              <a:gd name="connsiteY503" fmla="*/ 1472211 h 1639386"/>
              <a:gd name="connsiteX504" fmla="*/ 1522381 w 2570449"/>
              <a:gd name="connsiteY504" fmla="*/ 1462496 h 1639386"/>
              <a:gd name="connsiteX505" fmla="*/ 1534025 w 2570449"/>
              <a:gd name="connsiteY505" fmla="*/ 1460282 h 1639386"/>
              <a:gd name="connsiteX506" fmla="*/ 1546085 w 2570449"/>
              <a:gd name="connsiteY506" fmla="*/ 1456467 h 1639386"/>
              <a:gd name="connsiteX507" fmla="*/ 1550952 w 2570449"/>
              <a:gd name="connsiteY507" fmla="*/ 1449296 h 1639386"/>
              <a:gd name="connsiteX508" fmla="*/ 1549922 w 2570449"/>
              <a:gd name="connsiteY508" fmla="*/ 1447937 h 1639386"/>
              <a:gd name="connsiteX509" fmla="*/ 1545186 w 2570449"/>
              <a:gd name="connsiteY509" fmla="*/ 1452059 h 1639386"/>
              <a:gd name="connsiteX510" fmla="*/ 1539178 w 2570449"/>
              <a:gd name="connsiteY510" fmla="*/ 1453704 h 1639386"/>
              <a:gd name="connsiteX511" fmla="*/ 1534332 w 2570449"/>
              <a:gd name="connsiteY511" fmla="*/ 1450328 h 1639386"/>
              <a:gd name="connsiteX512" fmla="*/ 1528697 w 2570449"/>
              <a:gd name="connsiteY512" fmla="*/ 1452542 h 1639386"/>
              <a:gd name="connsiteX513" fmla="*/ 1531854 w 2570449"/>
              <a:gd name="connsiteY513" fmla="*/ 1443617 h 1639386"/>
              <a:gd name="connsiteX514" fmla="*/ 1529661 w 2570449"/>
              <a:gd name="connsiteY514" fmla="*/ 1442390 h 1639386"/>
              <a:gd name="connsiteX515" fmla="*/ 862320 w 2570449"/>
              <a:gd name="connsiteY515" fmla="*/ 1442324 h 1639386"/>
              <a:gd name="connsiteX516" fmla="*/ 862167 w 2570449"/>
              <a:gd name="connsiteY516" fmla="*/ 1442477 h 1639386"/>
              <a:gd name="connsiteX517" fmla="*/ 862169 w 2570449"/>
              <a:gd name="connsiteY517" fmla="*/ 1442471 h 1639386"/>
              <a:gd name="connsiteX518" fmla="*/ 862365 w 2570449"/>
              <a:gd name="connsiteY518" fmla="*/ 1442301 h 1639386"/>
              <a:gd name="connsiteX519" fmla="*/ 862339 w 2570449"/>
              <a:gd name="connsiteY519" fmla="*/ 1442370 h 1639386"/>
              <a:gd name="connsiteX520" fmla="*/ 862212 w 2570449"/>
              <a:gd name="connsiteY520" fmla="*/ 1442455 h 1639386"/>
              <a:gd name="connsiteX521" fmla="*/ 868766 w 2570449"/>
              <a:gd name="connsiteY521" fmla="*/ 1438093 h 1639386"/>
              <a:gd name="connsiteX522" fmla="*/ 865558 w 2570449"/>
              <a:gd name="connsiteY522" fmla="*/ 1450365 h 1639386"/>
              <a:gd name="connsiteX523" fmla="*/ 855874 w 2570449"/>
              <a:gd name="connsiteY523" fmla="*/ 1459690 h 1639386"/>
              <a:gd name="connsiteX524" fmla="*/ 862339 w 2570449"/>
              <a:gd name="connsiteY524" fmla="*/ 1442370 h 1639386"/>
              <a:gd name="connsiteX525" fmla="*/ 868812 w 2570449"/>
              <a:gd name="connsiteY525" fmla="*/ 1437916 h 1639386"/>
              <a:gd name="connsiteX526" fmla="*/ 868899 w 2570449"/>
              <a:gd name="connsiteY526" fmla="*/ 1438004 h 1639386"/>
              <a:gd name="connsiteX527" fmla="*/ 868766 w 2570449"/>
              <a:gd name="connsiteY527" fmla="*/ 1438093 h 1639386"/>
              <a:gd name="connsiteX528" fmla="*/ 868798 w 2570449"/>
              <a:gd name="connsiteY528" fmla="*/ 1437969 h 1639386"/>
              <a:gd name="connsiteX529" fmla="*/ 868855 w 2570449"/>
              <a:gd name="connsiteY529" fmla="*/ 1438025 h 1639386"/>
              <a:gd name="connsiteX530" fmla="*/ 868812 w 2570449"/>
              <a:gd name="connsiteY530" fmla="*/ 1437917 h 1639386"/>
              <a:gd name="connsiteX531" fmla="*/ 868809 w 2570449"/>
              <a:gd name="connsiteY531" fmla="*/ 1437913 h 1639386"/>
              <a:gd name="connsiteX532" fmla="*/ 868812 w 2570449"/>
              <a:gd name="connsiteY532" fmla="*/ 1437917 h 1639386"/>
              <a:gd name="connsiteX533" fmla="*/ 868798 w 2570449"/>
              <a:gd name="connsiteY533" fmla="*/ 1437969 h 1639386"/>
              <a:gd name="connsiteX534" fmla="*/ 868767 w 2570449"/>
              <a:gd name="connsiteY534" fmla="*/ 1437938 h 1639386"/>
              <a:gd name="connsiteX535" fmla="*/ 999587 w 2570449"/>
              <a:gd name="connsiteY535" fmla="*/ 1434254 h 1639386"/>
              <a:gd name="connsiteX536" fmla="*/ 996231 w 2570449"/>
              <a:gd name="connsiteY536" fmla="*/ 1435855 h 1639386"/>
              <a:gd name="connsiteX537" fmla="*/ 998512 w 2570449"/>
              <a:gd name="connsiteY537" fmla="*/ 1439780 h 1639386"/>
              <a:gd name="connsiteX538" fmla="*/ 1001274 w 2570449"/>
              <a:gd name="connsiteY538" fmla="*/ 1436205 h 1639386"/>
              <a:gd name="connsiteX539" fmla="*/ 999587 w 2570449"/>
              <a:gd name="connsiteY539" fmla="*/ 1434254 h 1639386"/>
              <a:gd name="connsiteX540" fmla="*/ 1271838 w 2570449"/>
              <a:gd name="connsiteY540" fmla="*/ 1432193 h 1639386"/>
              <a:gd name="connsiteX541" fmla="*/ 1267102 w 2570449"/>
              <a:gd name="connsiteY541" fmla="*/ 1437675 h 1639386"/>
              <a:gd name="connsiteX542" fmla="*/ 1268856 w 2570449"/>
              <a:gd name="connsiteY542" fmla="*/ 1439517 h 1639386"/>
              <a:gd name="connsiteX543" fmla="*/ 1274403 w 2570449"/>
              <a:gd name="connsiteY543" fmla="*/ 1434934 h 1639386"/>
              <a:gd name="connsiteX544" fmla="*/ 1271838 w 2570449"/>
              <a:gd name="connsiteY544" fmla="*/ 1432193 h 1639386"/>
              <a:gd name="connsiteX545" fmla="*/ 1663638 w 2570449"/>
              <a:gd name="connsiteY545" fmla="*/ 1430395 h 1639386"/>
              <a:gd name="connsiteX546" fmla="*/ 1661533 w 2570449"/>
              <a:gd name="connsiteY546" fmla="*/ 1432500 h 1639386"/>
              <a:gd name="connsiteX547" fmla="*/ 1663090 w 2570449"/>
              <a:gd name="connsiteY547" fmla="*/ 1434934 h 1639386"/>
              <a:gd name="connsiteX548" fmla="*/ 1665436 w 2570449"/>
              <a:gd name="connsiteY548" fmla="*/ 1432171 h 1639386"/>
              <a:gd name="connsiteX549" fmla="*/ 1663638 w 2570449"/>
              <a:gd name="connsiteY549" fmla="*/ 1430395 h 1639386"/>
              <a:gd name="connsiteX550" fmla="*/ 977528 w 2570449"/>
              <a:gd name="connsiteY550" fmla="*/ 1427983 h 1639386"/>
              <a:gd name="connsiteX551" fmla="*/ 973865 w 2570449"/>
              <a:gd name="connsiteY551" fmla="*/ 1431206 h 1639386"/>
              <a:gd name="connsiteX552" fmla="*/ 975006 w 2570449"/>
              <a:gd name="connsiteY552" fmla="*/ 1432719 h 1639386"/>
              <a:gd name="connsiteX553" fmla="*/ 978492 w 2570449"/>
              <a:gd name="connsiteY553" fmla="*/ 1428926 h 1639386"/>
              <a:gd name="connsiteX554" fmla="*/ 977528 w 2570449"/>
              <a:gd name="connsiteY554" fmla="*/ 1427983 h 1639386"/>
              <a:gd name="connsiteX555" fmla="*/ 1925738 w 2570449"/>
              <a:gd name="connsiteY555" fmla="*/ 1425242 h 1639386"/>
              <a:gd name="connsiteX556" fmla="*/ 1928500 w 2570449"/>
              <a:gd name="connsiteY556" fmla="*/ 1427348 h 1639386"/>
              <a:gd name="connsiteX557" fmla="*/ 1919137 w 2570449"/>
              <a:gd name="connsiteY557" fmla="*/ 1439693 h 1639386"/>
              <a:gd name="connsiteX558" fmla="*/ 1916594 w 2570449"/>
              <a:gd name="connsiteY558" fmla="*/ 1437697 h 1639386"/>
              <a:gd name="connsiteX559" fmla="*/ 1925738 w 2570449"/>
              <a:gd name="connsiteY559" fmla="*/ 1425242 h 1639386"/>
              <a:gd name="connsiteX560" fmla="*/ 1466970 w 2570449"/>
              <a:gd name="connsiteY560" fmla="*/ 1424584 h 1639386"/>
              <a:gd name="connsiteX561" fmla="*/ 1464296 w 2570449"/>
              <a:gd name="connsiteY561" fmla="*/ 1429343 h 1639386"/>
              <a:gd name="connsiteX562" fmla="*/ 1465874 w 2570449"/>
              <a:gd name="connsiteY562" fmla="*/ 1430285 h 1639386"/>
              <a:gd name="connsiteX563" fmla="*/ 1468659 w 2570449"/>
              <a:gd name="connsiteY563" fmla="*/ 1426031 h 1639386"/>
              <a:gd name="connsiteX564" fmla="*/ 1466970 w 2570449"/>
              <a:gd name="connsiteY564" fmla="*/ 1424584 h 1639386"/>
              <a:gd name="connsiteX565" fmla="*/ 1801694 w 2570449"/>
              <a:gd name="connsiteY565" fmla="*/ 1424366 h 1639386"/>
              <a:gd name="connsiteX566" fmla="*/ 1804150 w 2570449"/>
              <a:gd name="connsiteY566" fmla="*/ 1426229 h 1639386"/>
              <a:gd name="connsiteX567" fmla="*/ 1801650 w 2570449"/>
              <a:gd name="connsiteY567" fmla="*/ 1428575 h 1639386"/>
              <a:gd name="connsiteX568" fmla="*/ 1799853 w 2570449"/>
              <a:gd name="connsiteY568" fmla="*/ 1426470 h 1639386"/>
              <a:gd name="connsiteX569" fmla="*/ 1801694 w 2570449"/>
              <a:gd name="connsiteY569" fmla="*/ 1424366 h 1639386"/>
              <a:gd name="connsiteX570" fmla="*/ 969436 w 2570449"/>
              <a:gd name="connsiteY570" fmla="*/ 1424146 h 1639386"/>
              <a:gd name="connsiteX571" fmla="*/ 948210 w 2570449"/>
              <a:gd name="connsiteY571" fmla="*/ 1429890 h 1639386"/>
              <a:gd name="connsiteX572" fmla="*/ 957508 w 2570449"/>
              <a:gd name="connsiteY572" fmla="*/ 1434429 h 1639386"/>
              <a:gd name="connsiteX573" fmla="*/ 969436 w 2570449"/>
              <a:gd name="connsiteY573" fmla="*/ 1424146 h 1639386"/>
              <a:gd name="connsiteX574" fmla="*/ 1547576 w 2570449"/>
              <a:gd name="connsiteY574" fmla="*/ 1423838 h 1639386"/>
              <a:gd name="connsiteX575" fmla="*/ 1542883 w 2570449"/>
              <a:gd name="connsiteY575" fmla="*/ 1430483 h 1639386"/>
              <a:gd name="connsiteX576" fmla="*/ 1544418 w 2570449"/>
              <a:gd name="connsiteY576" fmla="*/ 1431601 h 1639386"/>
              <a:gd name="connsiteX577" fmla="*/ 1549878 w 2570449"/>
              <a:gd name="connsiteY577" fmla="*/ 1425527 h 1639386"/>
              <a:gd name="connsiteX578" fmla="*/ 1547576 w 2570449"/>
              <a:gd name="connsiteY578" fmla="*/ 1423838 h 1639386"/>
              <a:gd name="connsiteX579" fmla="*/ 798205 w 2570449"/>
              <a:gd name="connsiteY579" fmla="*/ 1422150 h 1639386"/>
              <a:gd name="connsiteX580" fmla="*/ 800639 w 2570449"/>
              <a:gd name="connsiteY580" fmla="*/ 1423400 h 1639386"/>
              <a:gd name="connsiteX581" fmla="*/ 799323 w 2570449"/>
              <a:gd name="connsiteY581" fmla="*/ 1425527 h 1639386"/>
              <a:gd name="connsiteX582" fmla="*/ 797196 w 2570449"/>
              <a:gd name="connsiteY582" fmla="*/ 1423707 h 1639386"/>
              <a:gd name="connsiteX583" fmla="*/ 798205 w 2570449"/>
              <a:gd name="connsiteY583" fmla="*/ 1422150 h 1639386"/>
              <a:gd name="connsiteX584" fmla="*/ 1244780 w 2570449"/>
              <a:gd name="connsiteY584" fmla="*/ 1421997 h 1639386"/>
              <a:gd name="connsiteX585" fmla="*/ 1242564 w 2570449"/>
              <a:gd name="connsiteY585" fmla="*/ 1426689 h 1639386"/>
              <a:gd name="connsiteX586" fmla="*/ 1244144 w 2570449"/>
              <a:gd name="connsiteY586" fmla="*/ 1427479 h 1639386"/>
              <a:gd name="connsiteX587" fmla="*/ 1246599 w 2570449"/>
              <a:gd name="connsiteY587" fmla="*/ 1422874 h 1639386"/>
              <a:gd name="connsiteX588" fmla="*/ 1244780 w 2570449"/>
              <a:gd name="connsiteY588" fmla="*/ 1421997 h 1639386"/>
              <a:gd name="connsiteX589" fmla="*/ 1691119 w 2570449"/>
              <a:gd name="connsiteY589" fmla="*/ 1420617 h 1639386"/>
              <a:gd name="connsiteX590" fmla="*/ 1694337 w 2570449"/>
              <a:gd name="connsiteY590" fmla="*/ 1423313 h 1639386"/>
              <a:gd name="connsiteX591" fmla="*/ 1691223 w 2570449"/>
              <a:gd name="connsiteY591" fmla="*/ 1425154 h 1639386"/>
              <a:gd name="connsiteX592" fmla="*/ 1691058 w 2570449"/>
              <a:gd name="connsiteY592" fmla="*/ 1420400 h 1639386"/>
              <a:gd name="connsiteX593" fmla="*/ 1691021 w 2570449"/>
              <a:gd name="connsiteY593" fmla="*/ 1420432 h 1639386"/>
              <a:gd name="connsiteX594" fmla="*/ 1690938 w 2570449"/>
              <a:gd name="connsiteY594" fmla="*/ 1420484 h 1639386"/>
              <a:gd name="connsiteX595" fmla="*/ 1690980 w 2570449"/>
              <a:gd name="connsiteY595" fmla="*/ 1420436 h 1639386"/>
              <a:gd name="connsiteX596" fmla="*/ 1230680 w 2570449"/>
              <a:gd name="connsiteY596" fmla="*/ 1420374 h 1639386"/>
              <a:gd name="connsiteX597" fmla="*/ 1226141 w 2570449"/>
              <a:gd name="connsiteY597" fmla="*/ 1428027 h 1639386"/>
              <a:gd name="connsiteX598" fmla="*/ 1228443 w 2570449"/>
              <a:gd name="connsiteY598" fmla="*/ 1429540 h 1639386"/>
              <a:gd name="connsiteX599" fmla="*/ 1233816 w 2570449"/>
              <a:gd name="connsiteY599" fmla="*/ 1422655 h 1639386"/>
              <a:gd name="connsiteX600" fmla="*/ 1230680 w 2570449"/>
              <a:gd name="connsiteY600" fmla="*/ 1420374 h 1639386"/>
              <a:gd name="connsiteX601" fmla="*/ 1691113 w 2570449"/>
              <a:gd name="connsiteY601" fmla="*/ 1420352 h 1639386"/>
              <a:gd name="connsiteX602" fmla="*/ 1691119 w 2570449"/>
              <a:gd name="connsiteY602" fmla="*/ 1420617 h 1639386"/>
              <a:gd name="connsiteX603" fmla="*/ 1690960 w 2570449"/>
              <a:gd name="connsiteY603" fmla="*/ 1420484 h 1639386"/>
              <a:gd name="connsiteX604" fmla="*/ 1691021 w 2570449"/>
              <a:gd name="connsiteY604" fmla="*/ 1420432 h 1639386"/>
              <a:gd name="connsiteX605" fmla="*/ 1691113 w 2570449"/>
              <a:gd name="connsiteY605" fmla="*/ 1420374 h 1639386"/>
              <a:gd name="connsiteX606" fmla="*/ 1691058 w 2570449"/>
              <a:gd name="connsiteY606" fmla="*/ 1420400 h 1639386"/>
              <a:gd name="connsiteX607" fmla="*/ 1710980 w 2570449"/>
              <a:gd name="connsiteY607" fmla="*/ 1418181 h 1639386"/>
              <a:gd name="connsiteX608" fmla="*/ 1705980 w 2570449"/>
              <a:gd name="connsiteY608" fmla="*/ 1427303 h 1639386"/>
              <a:gd name="connsiteX609" fmla="*/ 1708041 w 2570449"/>
              <a:gd name="connsiteY609" fmla="*/ 1428641 h 1639386"/>
              <a:gd name="connsiteX610" fmla="*/ 1714620 w 2570449"/>
              <a:gd name="connsiteY610" fmla="*/ 1420616 h 1639386"/>
              <a:gd name="connsiteX611" fmla="*/ 1710980 w 2570449"/>
              <a:gd name="connsiteY611" fmla="*/ 1418181 h 1639386"/>
              <a:gd name="connsiteX612" fmla="*/ 1000683 w 2570449"/>
              <a:gd name="connsiteY612" fmla="*/ 1417238 h 1639386"/>
              <a:gd name="connsiteX613" fmla="*/ 999740 w 2570449"/>
              <a:gd name="connsiteY613" fmla="*/ 1418730 h 1639386"/>
              <a:gd name="connsiteX614" fmla="*/ 1001494 w 2570449"/>
              <a:gd name="connsiteY614" fmla="*/ 1419409 h 1639386"/>
              <a:gd name="connsiteX615" fmla="*/ 1002393 w 2570449"/>
              <a:gd name="connsiteY615" fmla="*/ 1418072 h 1639386"/>
              <a:gd name="connsiteX616" fmla="*/ 1000683 w 2570449"/>
              <a:gd name="connsiteY616" fmla="*/ 1417238 h 1639386"/>
              <a:gd name="connsiteX617" fmla="*/ 847936 w 2570449"/>
              <a:gd name="connsiteY617" fmla="*/ 1417064 h 1639386"/>
              <a:gd name="connsiteX618" fmla="*/ 841774 w 2570449"/>
              <a:gd name="connsiteY618" fmla="*/ 1428926 h 1639386"/>
              <a:gd name="connsiteX619" fmla="*/ 832653 w 2570449"/>
              <a:gd name="connsiteY619" fmla="*/ 1441206 h 1639386"/>
              <a:gd name="connsiteX620" fmla="*/ 823794 w 2570449"/>
              <a:gd name="connsiteY620" fmla="*/ 1452608 h 1639386"/>
              <a:gd name="connsiteX621" fmla="*/ 820878 w 2570449"/>
              <a:gd name="connsiteY621" fmla="*/ 1450657 h 1639386"/>
              <a:gd name="connsiteX622" fmla="*/ 831183 w 2570449"/>
              <a:gd name="connsiteY622" fmla="*/ 1430834 h 1639386"/>
              <a:gd name="connsiteX623" fmla="*/ 828048 w 2570449"/>
              <a:gd name="connsiteY623" fmla="*/ 1425901 h 1639386"/>
              <a:gd name="connsiteX624" fmla="*/ 847936 w 2570449"/>
              <a:gd name="connsiteY624" fmla="*/ 1417064 h 1639386"/>
              <a:gd name="connsiteX625" fmla="*/ 1458748 w 2570449"/>
              <a:gd name="connsiteY625" fmla="*/ 1414980 h 1639386"/>
              <a:gd name="connsiteX626" fmla="*/ 1455349 w 2570449"/>
              <a:gd name="connsiteY626" fmla="*/ 1416647 h 1639386"/>
              <a:gd name="connsiteX627" fmla="*/ 1456116 w 2570449"/>
              <a:gd name="connsiteY627" fmla="*/ 1418555 h 1639386"/>
              <a:gd name="connsiteX628" fmla="*/ 1459515 w 2570449"/>
              <a:gd name="connsiteY628" fmla="*/ 1416274 h 1639386"/>
              <a:gd name="connsiteX629" fmla="*/ 1458748 w 2570449"/>
              <a:gd name="connsiteY629" fmla="*/ 1414980 h 1639386"/>
              <a:gd name="connsiteX630" fmla="*/ 1476903 w 2570449"/>
              <a:gd name="connsiteY630" fmla="*/ 1414673 h 1639386"/>
              <a:gd name="connsiteX631" fmla="*/ 1474206 w 2570449"/>
              <a:gd name="connsiteY631" fmla="*/ 1422216 h 1639386"/>
              <a:gd name="connsiteX632" fmla="*/ 1476903 w 2570449"/>
              <a:gd name="connsiteY632" fmla="*/ 1422545 h 1639386"/>
              <a:gd name="connsiteX633" fmla="*/ 1476903 w 2570449"/>
              <a:gd name="connsiteY633" fmla="*/ 1414673 h 1639386"/>
              <a:gd name="connsiteX634" fmla="*/ 1158057 w 2570449"/>
              <a:gd name="connsiteY634" fmla="*/ 1414629 h 1639386"/>
              <a:gd name="connsiteX635" fmla="*/ 1146654 w 2570449"/>
              <a:gd name="connsiteY635" fmla="*/ 1424628 h 1639386"/>
              <a:gd name="connsiteX636" fmla="*/ 1147575 w 2570449"/>
              <a:gd name="connsiteY636" fmla="*/ 1426119 h 1639386"/>
              <a:gd name="connsiteX637" fmla="*/ 1155951 w 2570449"/>
              <a:gd name="connsiteY637" fmla="*/ 1423598 h 1639386"/>
              <a:gd name="connsiteX638" fmla="*/ 1156653 w 2570449"/>
              <a:gd name="connsiteY638" fmla="*/ 1424847 h 1639386"/>
              <a:gd name="connsiteX639" fmla="*/ 1125735 w 2570449"/>
              <a:gd name="connsiteY639" fmla="*/ 1458572 h 1639386"/>
              <a:gd name="connsiteX640" fmla="*/ 1127051 w 2570449"/>
              <a:gd name="connsiteY640" fmla="*/ 1459865 h 1639386"/>
              <a:gd name="connsiteX641" fmla="*/ 1142027 w 2570449"/>
              <a:gd name="connsiteY641" fmla="*/ 1449165 h 1639386"/>
              <a:gd name="connsiteX642" fmla="*/ 1143694 w 2570449"/>
              <a:gd name="connsiteY642" fmla="*/ 1451051 h 1639386"/>
              <a:gd name="connsiteX643" fmla="*/ 1131436 w 2570449"/>
              <a:gd name="connsiteY643" fmla="*/ 1469054 h 1639386"/>
              <a:gd name="connsiteX644" fmla="*/ 1143212 w 2570449"/>
              <a:gd name="connsiteY644" fmla="*/ 1461949 h 1639386"/>
              <a:gd name="connsiteX645" fmla="*/ 1155162 w 2570449"/>
              <a:gd name="connsiteY645" fmla="*/ 1452936 h 1639386"/>
              <a:gd name="connsiteX646" fmla="*/ 1178976 w 2570449"/>
              <a:gd name="connsiteY646" fmla="*/ 1438486 h 1639386"/>
              <a:gd name="connsiteX647" fmla="*/ 1197044 w 2570449"/>
              <a:gd name="connsiteY647" fmla="*/ 1420681 h 1639386"/>
              <a:gd name="connsiteX648" fmla="*/ 1195464 w 2570449"/>
              <a:gd name="connsiteY648" fmla="*/ 1418335 h 1639386"/>
              <a:gd name="connsiteX649" fmla="*/ 1178208 w 2570449"/>
              <a:gd name="connsiteY649" fmla="*/ 1427150 h 1639386"/>
              <a:gd name="connsiteX650" fmla="*/ 1178537 w 2570449"/>
              <a:gd name="connsiteY650" fmla="*/ 1421975 h 1639386"/>
              <a:gd name="connsiteX651" fmla="*/ 1158057 w 2570449"/>
              <a:gd name="connsiteY651" fmla="*/ 1414629 h 1639386"/>
              <a:gd name="connsiteX652" fmla="*/ 985794 w 2570449"/>
              <a:gd name="connsiteY652" fmla="*/ 1414125 h 1639386"/>
              <a:gd name="connsiteX653" fmla="*/ 983733 w 2570449"/>
              <a:gd name="connsiteY653" fmla="*/ 1417370 h 1639386"/>
              <a:gd name="connsiteX654" fmla="*/ 985575 w 2570449"/>
              <a:gd name="connsiteY654" fmla="*/ 1419146 h 1639386"/>
              <a:gd name="connsiteX655" fmla="*/ 987504 w 2570449"/>
              <a:gd name="connsiteY655" fmla="*/ 1417326 h 1639386"/>
              <a:gd name="connsiteX656" fmla="*/ 985794 w 2570449"/>
              <a:gd name="connsiteY656" fmla="*/ 1414125 h 1639386"/>
              <a:gd name="connsiteX657" fmla="*/ 1795817 w 2570449"/>
              <a:gd name="connsiteY657" fmla="*/ 1413686 h 1639386"/>
              <a:gd name="connsiteX658" fmla="*/ 1797221 w 2570449"/>
              <a:gd name="connsiteY658" fmla="*/ 1415003 h 1639386"/>
              <a:gd name="connsiteX659" fmla="*/ 1795729 w 2570449"/>
              <a:gd name="connsiteY659" fmla="*/ 1416910 h 1639386"/>
              <a:gd name="connsiteX660" fmla="*/ 1794765 w 2570449"/>
              <a:gd name="connsiteY660" fmla="*/ 1415134 h 1639386"/>
              <a:gd name="connsiteX661" fmla="*/ 1795817 w 2570449"/>
              <a:gd name="connsiteY661" fmla="*/ 1413686 h 1639386"/>
              <a:gd name="connsiteX662" fmla="*/ 1370161 w 2570449"/>
              <a:gd name="connsiteY662" fmla="*/ 1412480 h 1639386"/>
              <a:gd name="connsiteX663" fmla="*/ 1365293 w 2570449"/>
              <a:gd name="connsiteY663" fmla="*/ 1417107 h 1639386"/>
              <a:gd name="connsiteX664" fmla="*/ 1366323 w 2570449"/>
              <a:gd name="connsiteY664" fmla="*/ 1418247 h 1639386"/>
              <a:gd name="connsiteX665" fmla="*/ 1371279 w 2570449"/>
              <a:gd name="connsiteY665" fmla="*/ 1413686 h 1639386"/>
              <a:gd name="connsiteX666" fmla="*/ 1370161 w 2570449"/>
              <a:gd name="connsiteY666" fmla="*/ 1412480 h 1639386"/>
              <a:gd name="connsiteX667" fmla="*/ 1236600 w 2570449"/>
              <a:gd name="connsiteY667" fmla="*/ 1410507 h 1639386"/>
              <a:gd name="connsiteX668" fmla="*/ 1232281 w 2570449"/>
              <a:gd name="connsiteY668" fmla="*/ 1413555 h 1639386"/>
              <a:gd name="connsiteX669" fmla="*/ 1233662 w 2570449"/>
              <a:gd name="connsiteY669" fmla="*/ 1415287 h 1639386"/>
              <a:gd name="connsiteX670" fmla="*/ 1237543 w 2570449"/>
              <a:gd name="connsiteY670" fmla="*/ 1411647 h 1639386"/>
              <a:gd name="connsiteX671" fmla="*/ 1236600 w 2570449"/>
              <a:gd name="connsiteY671" fmla="*/ 1410507 h 1639386"/>
              <a:gd name="connsiteX672" fmla="*/ 2096503 w 2570449"/>
              <a:gd name="connsiteY672" fmla="*/ 1409683 h 1639386"/>
              <a:gd name="connsiteX673" fmla="*/ 2094930 w 2570449"/>
              <a:gd name="connsiteY673" fmla="*/ 1416186 h 1639386"/>
              <a:gd name="connsiteX674" fmla="*/ 2092123 w 2570449"/>
              <a:gd name="connsiteY674" fmla="*/ 1414695 h 1639386"/>
              <a:gd name="connsiteX675" fmla="*/ 2096574 w 2570449"/>
              <a:gd name="connsiteY675" fmla="*/ 1409389 h 1639386"/>
              <a:gd name="connsiteX676" fmla="*/ 2096684 w 2570449"/>
              <a:gd name="connsiteY676" fmla="*/ 1409477 h 1639386"/>
              <a:gd name="connsiteX677" fmla="*/ 2096503 w 2570449"/>
              <a:gd name="connsiteY677" fmla="*/ 1409683 h 1639386"/>
              <a:gd name="connsiteX678" fmla="*/ 787218 w 2570449"/>
              <a:gd name="connsiteY678" fmla="*/ 1409388 h 1639386"/>
              <a:gd name="connsiteX679" fmla="*/ 784236 w 2570449"/>
              <a:gd name="connsiteY679" fmla="*/ 1415572 h 1639386"/>
              <a:gd name="connsiteX680" fmla="*/ 785793 w 2570449"/>
              <a:gd name="connsiteY680" fmla="*/ 1416296 h 1639386"/>
              <a:gd name="connsiteX681" fmla="*/ 788666 w 2570449"/>
              <a:gd name="connsiteY681" fmla="*/ 1410068 h 1639386"/>
              <a:gd name="connsiteX682" fmla="*/ 787218 w 2570449"/>
              <a:gd name="connsiteY682" fmla="*/ 1409388 h 1639386"/>
              <a:gd name="connsiteX683" fmla="*/ 1942118 w 2570449"/>
              <a:gd name="connsiteY683" fmla="*/ 1408950 h 1639386"/>
              <a:gd name="connsiteX684" fmla="*/ 1943937 w 2570449"/>
              <a:gd name="connsiteY684" fmla="*/ 1410113 h 1639386"/>
              <a:gd name="connsiteX685" fmla="*/ 1940166 w 2570449"/>
              <a:gd name="connsiteY685" fmla="*/ 1415660 h 1639386"/>
              <a:gd name="connsiteX686" fmla="*/ 1938477 w 2570449"/>
              <a:gd name="connsiteY686" fmla="*/ 1414586 h 1639386"/>
              <a:gd name="connsiteX687" fmla="*/ 1942118 w 2570449"/>
              <a:gd name="connsiteY687" fmla="*/ 1408950 h 1639386"/>
              <a:gd name="connsiteX688" fmla="*/ 1885675 w 2570449"/>
              <a:gd name="connsiteY688" fmla="*/ 1408117 h 1639386"/>
              <a:gd name="connsiteX689" fmla="*/ 1888899 w 2570449"/>
              <a:gd name="connsiteY689" fmla="*/ 1410660 h 1639386"/>
              <a:gd name="connsiteX690" fmla="*/ 1871685 w 2570449"/>
              <a:gd name="connsiteY690" fmla="*/ 1437544 h 1639386"/>
              <a:gd name="connsiteX691" fmla="*/ 1828642 w 2570449"/>
              <a:gd name="connsiteY691" fmla="*/ 1478745 h 1639386"/>
              <a:gd name="connsiteX692" fmla="*/ 1849407 w 2570449"/>
              <a:gd name="connsiteY692" fmla="*/ 1453157 h 1639386"/>
              <a:gd name="connsiteX693" fmla="*/ 1845461 w 2570449"/>
              <a:gd name="connsiteY693" fmla="*/ 1446972 h 1639386"/>
              <a:gd name="connsiteX694" fmla="*/ 1885675 w 2570449"/>
              <a:gd name="connsiteY694" fmla="*/ 1408117 h 1639386"/>
              <a:gd name="connsiteX695" fmla="*/ 1988231 w 2570449"/>
              <a:gd name="connsiteY695" fmla="*/ 1407108 h 1639386"/>
              <a:gd name="connsiteX696" fmla="*/ 1979789 w 2570449"/>
              <a:gd name="connsiteY696" fmla="*/ 1430505 h 1639386"/>
              <a:gd name="connsiteX697" fmla="*/ 1973430 w 2570449"/>
              <a:gd name="connsiteY697" fmla="*/ 1426514 h 1639386"/>
              <a:gd name="connsiteX698" fmla="*/ 1971018 w 2570449"/>
              <a:gd name="connsiteY698" fmla="*/ 1434956 h 1639386"/>
              <a:gd name="connsiteX699" fmla="*/ 1960953 w 2570449"/>
              <a:gd name="connsiteY699" fmla="*/ 1443925 h 1639386"/>
              <a:gd name="connsiteX700" fmla="*/ 1955142 w 2570449"/>
              <a:gd name="connsiteY700" fmla="*/ 1447389 h 1639386"/>
              <a:gd name="connsiteX701" fmla="*/ 1931943 w 2570449"/>
              <a:gd name="connsiteY701" fmla="*/ 1489906 h 1639386"/>
              <a:gd name="connsiteX702" fmla="*/ 1929005 w 2570449"/>
              <a:gd name="connsiteY702" fmla="*/ 1494007 h 1639386"/>
              <a:gd name="connsiteX703" fmla="*/ 1926593 w 2570449"/>
              <a:gd name="connsiteY703" fmla="*/ 1493371 h 1639386"/>
              <a:gd name="connsiteX704" fmla="*/ 1928544 w 2570449"/>
              <a:gd name="connsiteY704" fmla="*/ 1483021 h 1639386"/>
              <a:gd name="connsiteX705" fmla="*/ 1893811 w 2570449"/>
              <a:gd name="connsiteY705" fmla="*/ 1516899 h 1639386"/>
              <a:gd name="connsiteX706" fmla="*/ 1910301 w 2570449"/>
              <a:gd name="connsiteY706" fmla="*/ 1484534 h 1639386"/>
              <a:gd name="connsiteX707" fmla="*/ 1960273 w 2570449"/>
              <a:gd name="connsiteY707" fmla="*/ 1429584 h 1639386"/>
              <a:gd name="connsiteX708" fmla="*/ 1981587 w 2570449"/>
              <a:gd name="connsiteY708" fmla="*/ 1407788 h 1639386"/>
              <a:gd name="connsiteX709" fmla="*/ 1988231 w 2570449"/>
              <a:gd name="connsiteY709" fmla="*/ 1407108 h 1639386"/>
              <a:gd name="connsiteX710" fmla="*/ 1935342 w 2570449"/>
              <a:gd name="connsiteY710" fmla="*/ 1404257 h 1639386"/>
              <a:gd name="connsiteX711" fmla="*/ 1932907 w 2570449"/>
              <a:gd name="connsiteY711" fmla="*/ 1420220 h 1639386"/>
              <a:gd name="connsiteX712" fmla="*/ 1935342 w 2570449"/>
              <a:gd name="connsiteY712" fmla="*/ 1404257 h 1639386"/>
              <a:gd name="connsiteX713" fmla="*/ 1262607 w 2570449"/>
              <a:gd name="connsiteY713" fmla="*/ 1404126 h 1639386"/>
              <a:gd name="connsiteX714" fmla="*/ 1255677 w 2570449"/>
              <a:gd name="connsiteY714" fmla="*/ 1412941 h 1639386"/>
              <a:gd name="connsiteX715" fmla="*/ 1257387 w 2570449"/>
              <a:gd name="connsiteY715" fmla="*/ 1414388 h 1639386"/>
              <a:gd name="connsiteX716" fmla="*/ 1264799 w 2570449"/>
              <a:gd name="connsiteY716" fmla="*/ 1405968 h 1639386"/>
              <a:gd name="connsiteX717" fmla="*/ 1262607 w 2570449"/>
              <a:gd name="connsiteY717" fmla="*/ 1404126 h 1639386"/>
              <a:gd name="connsiteX718" fmla="*/ 1814653 w 2570449"/>
              <a:gd name="connsiteY718" fmla="*/ 1402196 h 1639386"/>
              <a:gd name="connsiteX719" fmla="*/ 1817130 w 2570449"/>
              <a:gd name="connsiteY719" fmla="*/ 1404104 h 1639386"/>
              <a:gd name="connsiteX720" fmla="*/ 1814829 w 2570449"/>
              <a:gd name="connsiteY720" fmla="*/ 1406626 h 1639386"/>
              <a:gd name="connsiteX721" fmla="*/ 1812372 w 2570449"/>
              <a:gd name="connsiteY721" fmla="*/ 1404104 h 1639386"/>
              <a:gd name="connsiteX722" fmla="*/ 1814653 w 2570449"/>
              <a:gd name="connsiteY722" fmla="*/ 1402196 h 1639386"/>
              <a:gd name="connsiteX723" fmla="*/ 1806101 w 2570449"/>
              <a:gd name="connsiteY723" fmla="*/ 1401539 h 1639386"/>
              <a:gd name="connsiteX724" fmla="*/ 1808841 w 2570449"/>
              <a:gd name="connsiteY724" fmla="*/ 1403183 h 1639386"/>
              <a:gd name="connsiteX725" fmla="*/ 1804741 w 2570449"/>
              <a:gd name="connsiteY725" fmla="*/ 1409411 h 1639386"/>
              <a:gd name="connsiteX726" fmla="*/ 1802483 w 2570449"/>
              <a:gd name="connsiteY726" fmla="*/ 1408139 h 1639386"/>
              <a:gd name="connsiteX727" fmla="*/ 1806101 w 2570449"/>
              <a:gd name="connsiteY727" fmla="*/ 1401539 h 1639386"/>
              <a:gd name="connsiteX728" fmla="*/ 1212612 w 2570449"/>
              <a:gd name="connsiteY728" fmla="*/ 1401494 h 1639386"/>
              <a:gd name="connsiteX729" fmla="*/ 1204499 w 2570449"/>
              <a:gd name="connsiteY729" fmla="*/ 1409827 h 1639386"/>
              <a:gd name="connsiteX730" fmla="*/ 1205310 w 2570449"/>
              <a:gd name="connsiteY730" fmla="*/ 1410704 h 1639386"/>
              <a:gd name="connsiteX731" fmla="*/ 1214783 w 2570449"/>
              <a:gd name="connsiteY731" fmla="*/ 1403863 h 1639386"/>
              <a:gd name="connsiteX732" fmla="*/ 1212612 w 2570449"/>
              <a:gd name="connsiteY732" fmla="*/ 1401494 h 1639386"/>
              <a:gd name="connsiteX733" fmla="*/ 1185641 w 2570449"/>
              <a:gd name="connsiteY733" fmla="*/ 1401056 h 1639386"/>
              <a:gd name="connsiteX734" fmla="*/ 1170423 w 2570449"/>
              <a:gd name="connsiteY734" fmla="*/ 1408336 h 1639386"/>
              <a:gd name="connsiteX735" fmla="*/ 1172156 w 2570449"/>
              <a:gd name="connsiteY735" fmla="*/ 1411757 h 1639386"/>
              <a:gd name="connsiteX736" fmla="*/ 1186693 w 2570449"/>
              <a:gd name="connsiteY736" fmla="*/ 1403073 h 1639386"/>
              <a:gd name="connsiteX737" fmla="*/ 1185641 w 2570449"/>
              <a:gd name="connsiteY737" fmla="*/ 1401056 h 1639386"/>
              <a:gd name="connsiteX738" fmla="*/ 1709423 w 2570449"/>
              <a:gd name="connsiteY738" fmla="*/ 1399697 h 1639386"/>
              <a:gd name="connsiteX739" fmla="*/ 1690980 w 2570449"/>
              <a:gd name="connsiteY739" fmla="*/ 1420436 h 1639386"/>
              <a:gd name="connsiteX740" fmla="*/ 1686267 w 2570449"/>
              <a:gd name="connsiteY740" fmla="*/ 1422632 h 1639386"/>
              <a:gd name="connsiteX741" fmla="*/ 1655415 w 2570449"/>
              <a:gd name="connsiteY741" fmla="*/ 1455853 h 1639386"/>
              <a:gd name="connsiteX742" fmla="*/ 1651446 w 2570449"/>
              <a:gd name="connsiteY742" fmla="*/ 1462256 h 1639386"/>
              <a:gd name="connsiteX743" fmla="*/ 1673812 w 2570449"/>
              <a:gd name="connsiteY743" fmla="*/ 1446972 h 1639386"/>
              <a:gd name="connsiteX744" fmla="*/ 1697165 w 2570449"/>
              <a:gd name="connsiteY744" fmla="*/ 1431294 h 1639386"/>
              <a:gd name="connsiteX745" fmla="*/ 1701617 w 2570449"/>
              <a:gd name="connsiteY745" fmla="*/ 1424321 h 1639386"/>
              <a:gd name="connsiteX746" fmla="*/ 1710848 w 2570449"/>
              <a:gd name="connsiteY746" fmla="*/ 1406297 h 1639386"/>
              <a:gd name="connsiteX747" fmla="*/ 1711725 w 2570449"/>
              <a:gd name="connsiteY747" fmla="*/ 1401012 h 1639386"/>
              <a:gd name="connsiteX748" fmla="*/ 1709423 w 2570449"/>
              <a:gd name="connsiteY748" fmla="*/ 1399697 h 1639386"/>
              <a:gd name="connsiteX749" fmla="*/ 2100959 w 2570449"/>
              <a:gd name="connsiteY749" fmla="*/ 1398446 h 1639386"/>
              <a:gd name="connsiteX750" fmla="*/ 2101047 w 2570449"/>
              <a:gd name="connsiteY750" fmla="*/ 1398556 h 1639386"/>
              <a:gd name="connsiteX751" fmla="*/ 2096684 w 2570449"/>
              <a:gd name="connsiteY751" fmla="*/ 1409476 h 1639386"/>
              <a:gd name="connsiteX752" fmla="*/ 2096574 w 2570449"/>
              <a:gd name="connsiteY752" fmla="*/ 1409388 h 1639386"/>
              <a:gd name="connsiteX753" fmla="*/ 2100959 w 2570449"/>
              <a:gd name="connsiteY753" fmla="*/ 1398446 h 1639386"/>
              <a:gd name="connsiteX754" fmla="*/ 2101241 w 2570449"/>
              <a:gd name="connsiteY754" fmla="*/ 1398206 h 1639386"/>
              <a:gd name="connsiteX755" fmla="*/ 2101047 w 2570449"/>
              <a:gd name="connsiteY755" fmla="*/ 1398556 h 1639386"/>
              <a:gd name="connsiteX756" fmla="*/ 2100960 w 2570449"/>
              <a:gd name="connsiteY756" fmla="*/ 1398446 h 1639386"/>
              <a:gd name="connsiteX757" fmla="*/ 1669011 w 2570449"/>
              <a:gd name="connsiteY757" fmla="*/ 1398117 h 1639386"/>
              <a:gd name="connsiteX758" fmla="*/ 1637281 w 2570449"/>
              <a:gd name="connsiteY758" fmla="*/ 1441994 h 1639386"/>
              <a:gd name="connsiteX759" fmla="*/ 1648047 w 2570449"/>
              <a:gd name="connsiteY759" fmla="*/ 1431820 h 1639386"/>
              <a:gd name="connsiteX760" fmla="*/ 1667212 w 2570449"/>
              <a:gd name="connsiteY760" fmla="*/ 1405924 h 1639386"/>
              <a:gd name="connsiteX761" fmla="*/ 1671488 w 2570449"/>
              <a:gd name="connsiteY761" fmla="*/ 1399850 h 1639386"/>
              <a:gd name="connsiteX762" fmla="*/ 1669011 w 2570449"/>
              <a:gd name="connsiteY762" fmla="*/ 1398117 h 1639386"/>
              <a:gd name="connsiteX763" fmla="*/ 1694838 w 2570449"/>
              <a:gd name="connsiteY763" fmla="*/ 1397282 h 1639386"/>
              <a:gd name="connsiteX764" fmla="*/ 1689995 w 2570449"/>
              <a:gd name="connsiteY764" fmla="*/ 1401407 h 1639386"/>
              <a:gd name="connsiteX765" fmla="*/ 1682562 w 2570449"/>
              <a:gd name="connsiteY765" fmla="*/ 1410002 h 1639386"/>
              <a:gd name="connsiteX766" fmla="*/ 1679053 w 2570449"/>
              <a:gd name="connsiteY766" fmla="*/ 1414849 h 1639386"/>
              <a:gd name="connsiteX767" fmla="*/ 1672979 w 2570449"/>
              <a:gd name="connsiteY767" fmla="*/ 1422172 h 1639386"/>
              <a:gd name="connsiteX768" fmla="*/ 1669559 w 2570449"/>
              <a:gd name="connsiteY768" fmla="*/ 1428378 h 1639386"/>
              <a:gd name="connsiteX769" fmla="*/ 1672321 w 2570449"/>
              <a:gd name="connsiteY769" fmla="*/ 1429956 h 1639386"/>
              <a:gd name="connsiteX770" fmla="*/ 1701573 w 2570449"/>
              <a:gd name="connsiteY770" fmla="*/ 1399127 h 1639386"/>
              <a:gd name="connsiteX771" fmla="*/ 1694838 w 2570449"/>
              <a:gd name="connsiteY771" fmla="*/ 1397282 h 1639386"/>
              <a:gd name="connsiteX772" fmla="*/ 1422195 w 2570449"/>
              <a:gd name="connsiteY772" fmla="*/ 1397219 h 1639386"/>
              <a:gd name="connsiteX773" fmla="*/ 1409850 w 2570449"/>
              <a:gd name="connsiteY773" fmla="*/ 1401407 h 1639386"/>
              <a:gd name="connsiteX774" fmla="*/ 1422195 w 2570449"/>
              <a:gd name="connsiteY774" fmla="*/ 1397219 h 1639386"/>
              <a:gd name="connsiteX775" fmla="*/ 763318 w 2570449"/>
              <a:gd name="connsiteY775" fmla="*/ 1394039 h 1639386"/>
              <a:gd name="connsiteX776" fmla="*/ 756080 w 2570449"/>
              <a:gd name="connsiteY776" fmla="*/ 1401335 h 1639386"/>
              <a:gd name="connsiteX777" fmla="*/ 752047 w 2570449"/>
              <a:gd name="connsiteY777" fmla="*/ 1404718 h 1639386"/>
              <a:gd name="connsiteX778" fmla="*/ 752354 w 2570449"/>
              <a:gd name="connsiteY778" fmla="*/ 1405091 h 1639386"/>
              <a:gd name="connsiteX779" fmla="*/ 756080 w 2570449"/>
              <a:gd name="connsiteY779" fmla="*/ 1401335 h 1639386"/>
              <a:gd name="connsiteX780" fmla="*/ 764019 w 2570449"/>
              <a:gd name="connsiteY780" fmla="*/ 1394675 h 1639386"/>
              <a:gd name="connsiteX781" fmla="*/ 763318 w 2570449"/>
              <a:gd name="connsiteY781" fmla="*/ 1394039 h 1639386"/>
              <a:gd name="connsiteX782" fmla="*/ 1309071 w 2570449"/>
              <a:gd name="connsiteY782" fmla="*/ 1393995 h 1639386"/>
              <a:gd name="connsiteX783" fmla="*/ 1303019 w 2570449"/>
              <a:gd name="connsiteY783" fmla="*/ 1402811 h 1639386"/>
              <a:gd name="connsiteX784" fmla="*/ 1295147 w 2570449"/>
              <a:gd name="connsiteY784" fmla="*/ 1418204 h 1639386"/>
              <a:gd name="connsiteX785" fmla="*/ 1278504 w 2570449"/>
              <a:gd name="connsiteY785" fmla="*/ 1432653 h 1639386"/>
              <a:gd name="connsiteX786" fmla="*/ 1285433 w 2570449"/>
              <a:gd name="connsiteY786" fmla="*/ 1432961 h 1639386"/>
              <a:gd name="connsiteX787" fmla="*/ 1305387 w 2570449"/>
              <a:gd name="connsiteY787" fmla="*/ 1412085 h 1639386"/>
              <a:gd name="connsiteX788" fmla="*/ 1306615 w 2570449"/>
              <a:gd name="connsiteY788" fmla="*/ 1408094 h 1639386"/>
              <a:gd name="connsiteX789" fmla="*/ 1309071 w 2570449"/>
              <a:gd name="connsiteY789" fmla="*/ 1393995 h 1639386"/>
              <a:gd name="connsiteX790" fmla="*/ 1455437 w 2570449"/>
              <a:gd name="connsiteY790" fmla="*/ 1393842 h 1639386"/>
              <a:gd name="connsiteX791" fmla="*/ 1450788 w 2570449"/>
              <a:gd name="connsiteY791" fmla="*/ 1401889 h 1639386"/>
              <a:gd name="connsiteX792" fmla="*/ 1452783 w 2570449"/>
              <a:gd name="connsiteY792" fmla="*/ 1402898 h 1639386"/>
              <a:gd name="connsiteX793" fmla="*/ 1457849 w 2570449"/>
              <a:gd name="connsiteY793" fmla="*/ 1394850 h 1639386"/>
              <a:gd name="connsiteX794" fmla="*/ 1455437 w 2570449"/>
              <a:gd name="connsiteY794" fmla="*/ 1393842 h 1639386"/>
              <a:gd name="connsiteX795" fmla="*/ 1875502 w 2570449"/>
              <a:gd name="connsiteY795" fmla="*/ 1393316 h 1639386"/>
              <a:gd name="connsiteX796" fmla="*/ 1876072 w 2570449"/>
              <a:gd name="connsiteY796" fmla="*/ 1395092 h 1639386"/>
              <a:gd name="connsiteX797" fmla="*/ 1874625 w 2570449"/>
              <a:gd name="connsiteY797" fmla="*/ 1396407 h 1639386"/>
              <a:gd name="connsiteX798" fmla="*/ 1873857 w 2570449"/>
              <a:gd name="connsiteY798" fmla="*/ 1394039 h 1639386"/>
              <a:gd name="connsiteX799" fmla="*/ 1875502 w 2570449"/>
              <a:gd name="connsiteY799" fmla="*/ 1393316 h 1639386"/>
              <a:gd name="connsiteX800" fmla="*/ 2104951 w 2570449"/>
              <a:gd name="connsiteY800" fmla="*/ 1391474 h 1639386"/>
              <a:gd name="connsiteX801" fmla="*/ 2107078 w 2570449"/>
              <a:gd name="connsiteY801" fmla="*/ 1393184 h 1639386"/>
              <a:gd name="connsiteX802" fmla="*/ 2101241 w 2570449"/>
              <a:gd name="connsiteY802" fmla="*/ 1398206 h 1639386"/>
              <a:gd name="connsiteX803" fmla="*/ 1531262 w 2570449"/>
              <a:gd name="connsiteY803" fmla="*/ 1391430 h 1639386"/>
              <a:gd name="connsiteX804" fmla="*/ 1512097 w 2570449"/>
              <a:gd name="connsiteY804" fmla="*/ 1406603 h 1639386"/>
              <a:gd name="connsiteX805" fmla="*/ 1494446 w 2570449"/>
              <a:gd name="connsiteY805" fmla="*/ 1426931 h 1639386"/>
              <a:gd name="connsiteX806" fmla="*/ 1474053 w 2570449"/>
              <a:gd name="connsiteY806" fmla="*/ 1443025 h 1639386"/>
              <a:gd name="connsiteX807" fmla="*/ 1460020 w 2570449"/>
              <a:gd name="connsiteY807" fmla="*/ 1477211 h 1639386"/>
              <a:gd name="connsiteX808" fmla="*/ 1514005 w 2570449"/>
              <a:gd name="connsiteY808" fmla="*/ 1440043 h 1639386"/>
              <a:gd name="connsiteX809" fmla="*/ 1503567 w 2570449"/>
              <a:gd name="connsiteY809" fmla="*/ 1438157 h 1639386"/>
              <a:gd name="connsiteX810" fmla="*/ 1517448 w 2570449"/>
              <a:gd name="connsiteY810" fmla="*/ 1425220 h 1639386"/>
              <a:gd name="connsiteX811" fmla="*/ 1512185 w 2570449"/>
              <a:gd name="connsiteY811" fmla="*/ 1415682 h 1639386"/>
              <a:gd name="connsiteX812" fmla="*/ 1531262 w 2570449"/>
              <a:gd name="connsiteY812" fmla="*/ 1391430 h 1639386"/>
              <a:gd name="connsiteX813" fmla="*/ 1899513 w 2570449"/>
              <a:gd name="connsiteY813" fmla="*/ 1389172 h 1639386"/>
              <a:gd name="connsiteX814" fmla="*/ 1900697 w 2570449"/>
              <a:gd name="connsiteY814" fmla="*/ 1390488 h 1639386"/>
              <a:gd name="connsiteX815" fmla="*/ 1897758 w 2570449"/>
              <a:gd name="connsiteY815" fmla="*/ 1393119 h 1639386"/>
              <a:gd name="connsiteX816" fmla="*/ 1896574 w 2570449"/>
              <a:gd name="connsiteY816" fmla="*/ 1391825 h 1639386"/>
              <a:gd name="connsiteX817" fmla="*/ 1899513 w 2570449"/>
              <a:gd name="connsiteY817" fmla="*/ 1389172 h 1639386"/>
              <a:gd name="connsiteX818" fmla="*/ 1999524 w 2570449"/>
              <a:gd name="connsiteY818" fmla="*/ 1388207 h 1639386"/>
              <a:gd name="connsiteX819" fmla="*/ 1990950 w 2570449"/>
              <a:gd name="connsiteY819" fmla="*/ 1405112 h 1639386"/>
              <a:gd name="connsiteX820" fmla="*/ 1987968 w 2570449"/>
              <a:gd name="connsiteY820" fmla="*/ 1402657 h 1639386"/>
              <a:gd name="connsiteX821" fmla="*/ 1999524 w 2570449"/>
              <a:gd name="connsiteY821" fmla="*/ 1388207 h 1639386"/>
              <a:gd name="connsiteX822" fmla="*/ 1163100 w 2570449"/>
              <a:gd name="connsiteY822" fmla="*/ 1385992 h 1639386"/>
              <a:gd name="connsiteX823" fmla="*/ 1147049 w 2570449"/>
              <a:gd name="connsiteY823" fmla="*/ 1393535 h 1639386"/>
              <a:gd name="connsiteX824" fmla="*/ 1163100 w 2570449"/>
              <a:gd name="connsiteY824" fmla="*/ 1385992 h 1639386"/>
              <a:gd name="connsiteX825" fmla="*/ 1723018 w 2570449"/>
              <a:gd name="connsiteY825" fmla="*/ 1384413 h 1639386"/>
              <a:gd name="connsiteX826" fmla="*/ 1715211 w 2570449"/>
              <a:gd name="connsiteY826" fmla="*/ 1395092 h 1639386"/>
              <a:gd name="connsiteX827" fmla="*/ 1717272 w 2570449"/>
              <a:gd name="connsiteY827" fmla="*/ 1396539 h 1639386"/>
              <a:gd name="connsiteX828" fmla="*/ 1725299 w 2570449"/>
              <a:gd name="connsiteY828" fmla="*/ 1386035 h 1639386"/>
              <a:gd name="connsiteX829" fmla="*/ 1723018 w 2570449"/>
              <a:gd name="connsiteY829" fmla="*/ 1384413 h 1639386"/>
              <a:gd name="connsiteX830" fmla="*/ 2120169 w 2570449"/>
              <a:gd name="connsiteY830" fmla="*/ 1382528 h 1639386"/>
              <a:gd name="connsiteX831" fmla="*/ 2116529 w 2570449"/>
              <a:gd name="connsiteY831" fmla="*/ 1393052 h 1639386"/>
              <a:gd name="connsiteX832" fmla="*/ 2114621 w 2570449"/>
              <a:gd name="connsiteY832" fmla="*/ 1391715 h 1639386"/>
              <a:gd name="connsiteX833" fmla="*/ 2120169 w 2570449"/>
              <a:gd name="connsiteY833" fmla="*/ 1382528 h 1639386"/>
              <a:gd name="connsiteX834" fmla="*/ 1466576 w 2570449"/>
              <a:gd name="connsiteY834" fmla="*/ 1381562 h 1639386"/>
              <a:gd name="connsiteX835" fmla="*/ 1462739 w 2570449"/>
              <a:gd name="connsiteY835" fmla="*/ 1384435 h 1639386"/>
              <a:gd name="connsiteX836" fmla="*/ 1464603 w 2570449"/>
              <a:gd name="connsiteY836" fmla="*/ 1386452 h 1639386"/>
              <a:gd name="connsiteX837" fmla="*/ 1468177 w 2570449"/>
              <a:gd name="connsiteY837" fmla="*/ 1383624 h 1639386"/>
              <a:gd name="connsiteX838" fmla="*/ 1466576 w 2570449"/>
              <a:gd name="connsiteY838" fmla="*/ 1381562 h 1639386"/>
              <a:gd name="connsiteX839" fmla="*/ 856904 w 2570449"/>
              <a:gd name="connsiteY839" fmla="*/ 1381365 h 1639386"/>
              <a:gd name="connsiteX840" fmla="*/ 842082 w 2570449"/>
              <a:gd name="connsiteY840" fmla="*/ 1389347 h 1639386"/>
              <a:gd name="connsiteX841" fmla="*/ 844011 w 2570449"/>
              <a:gd name="connsiteY841" fmla="*/ 1391759 h 1639386"/>
              <a:gd name="connsiteX842" fmla="*/ 856904 w 2570449"/>
              <a:gd name="connsiteY842" fmla="*/ 1381365 h 1639386"/>
              <a:gd name="connsiteX843" fmla="*/ 2008009 w 2570449"/>
              <a:gd name="connsiteY843" fmla="*/ 1380532 h 1639386"/>
              <a:gd name="connsiteX844" fmla="*/ 2010487 w 2570449"/>
              <a:gd name="connsiteY844" fmla="*/ 1381124 h 1639386"/>
              <a:gd name="connsiteX845" fmla="*/ 2009412 w 2570449"/>
              <a:gd name="connsiteY845" fmla="*/ 1387833 h 1639386"/>
              <a:gd name="connsiteX846" fmla="*/ 2006014 w 2570449"/>
              <a:gd name="connsiteY846" fmla="*/ 1386890 h 1639386"/>
              <a:gd name="connsiteX847" fmla="*/ 2008009 w 2570449"/>
              <a:gd name="connsiteY847" fmla="*/ 1380532 h 1639386"/>
              <a:gd name="connsiteX848" fmla="*/ 1450854 w 2570449"/>
              <a:gd name="connsiteY848" fmla="*/ 1379786 h 1639386"/>
              <a:gd name="connsiteX849" fmla="*/ 1445130 w 2570449"/>
              <a:gd name="connsiteY849" fmla="*/ 1387658 h 1639386"/>
              <a:gd name="connsiteX850" fmla="*/ 1446885 w 2570449"/>
              <a:gd name="connsiteY850" fmla="*/ 1389062 h 1639386"/>
              <a:gd name="connsiteX851" fmla="*/ 1453200 w 2570449"/>
              <a:gd name="connsiteY851" fmla="*/ 1381760 h 1639386"/>
              <a:gd name="connsiteX852" fmla="*/ 1450854 w 2570449"/>
              <a:gd name="connsiteY852" fmla="*/ 1379786 h 1639386"/>
              <a:gd name="connsiteX853" fmla="*/ 1757510 w 2570449"/>
              <a:gd name="connsiteY853" fmla="*/ 1379216 h 1639386"/>
              <a:gd name="connsiteX854" fmla="*/ 1728807 w 2570449"/>
              <a:gd name="connsiteY854" fmla="*/ 1412809 h 1639386"/>
              <a:gd name="connsiteX855" fmla="*/ 1726216 w 2570449"/>
              <a:gd name="connsiteY855" fmla="*/ 1422548 h 1639386"/>
              <a:gd name="connsiteX856" fmla="*/ 1726110 w 2570449"/>
              <a:gd name="connsiteY856" fmla="*/ 1422655 h 1639386"/>
              <a:gd name="connsiteX857" fmla="*/ 1726086 w 2570449"/>
              <a:gd name="connsiteY857" fmla="*/ 1422688 h 1639386"/>
              <a:gd name="connsiteX858" fmla="*/ 1721253 w 2570449"/>
              <a:gd name="connsiteY858" fmla="*/ 1422101 h 1639386"/>
              <a:gd name="connsiteX859" fmla="*/ 1717514 w 2570449"/>
              <a:gd name="connsiteY859" fmla="*/ 1426010 h 1639386"/>
              <a:gd name="connsiteX860" fmla="*/ 1709883 w 2570449"/>
              <a:gd name="connsiteY860" fmla="*/ 1434803 h 1639386"/>
              <a:gd name="connsiteX861" fmla="*/ 1702866 w 2570449"/>
              <a:gd name="connsiteY861" fmla="*/ 1441447 h 1639386"/>
              <a:gd name="connsiteX862" fmla="*/ 1702998 w 2570449"/>
              <a:gd name="connsiteY862" fmla="*/ 1444801 h 1639386"/>
              <a:gd name="connsiteX863" fmla="*/ 1706265 w 2570449"/>
              <a:gd name="connsiteY863" fmla="*/ 1443573 h 1639386"/>
              <a:gd name="connsiteX864" fmla="*/ 1710081 w 2570449"/>
              <a:gd name="connsiteY864" fmla="*/ 1442039 h 1639386"/>
              <a:gd name="connsiteX865" fmla="*/ 1711199 w 2570449"/>
              <a:gd name="connsiteY865" fmla="*/ 1445766 h 1639386"/>
              <a:gd name="connsiteX866" fmla="*/ 1712339 w 2570449"/>
              <a:gd name="connsiteY866" fmla="*/ 1449625 h 1639386"/>
              <a:gd name="connsiteX867" fmla="*/ 1729004 w 2570449"/>
              <a:gd name="connsiteY867" fmla="*/ 1436075 h 1639386"/>
              <a:gd name="connsiteX868" fmla="*/ 1735473 w 2570449"/>
              <a:gd name="connsiteY868" fmla="*/ 1432676 h 1639386"/>
              <a:gd name="connsiteX869" fmla="*/ 1745712 w 2570449"/>
              <a:gd name="connsiteY869" fmla="*/ 1411274 h 1639386"/>
              <a:gd name="connsiteX870" fmla="*/ 1717251 w 2570449"/>
              <a:gd name="connsiteY870" fmla="*/ 1439473 h 1639386"/>
              <a:gd name="connsiteX871" fmla="*/ 1715146 w 2570449"/>
              <a:gd name="connsiteY871" fmla="*/ 1437741 h 1639386"/>
              <a:gd name="connsiteX872" fmla="*/ 1726086 w 2570449"/>
              <a:gd name="connsiteY872" fmla="*/ 1422688 h 1639386"/>
              <a:gd name="connsiteX873" fmla="*/ 1726176 w 2570449"/>
              <a:gd name="connsiteY873" fmla="*/ 1422698 h 1639386"/>
              <a:gd name="connsiteX874" fmla="*/ 1726216 w 2570449"/>
              <a:gd name="connsiteY874" fmla="*/ 1422548 h 1639386"/>
              <a:gd name="connsiteX875" fmla="*/ 1753760 w 2570449"/>
              <a:gd name="connsiteY875" fmla="*/ 1394785 h 1639386"/>
              <a:gd name="connsiteX876" fmla="*/ 1757510 w 2570449"/>
              <a:gd name="connsiteY876" fmla="*/ 1379216 h 1639386"/>
              <a:gd name="connsiteX877" fmla="*/ 1414630 w 2570449"/>
              <a:gd name="connsiteY877" fmla="*/ 1377901 h 1639386"/>
              <a:gd name="connsiteX878" fmla="*/ 1398030 w 2570449"/>
              <a:gd name="connsiteY878" fmla="*/ 1392505 h 1639386"/>
              <a:gd name="connsiteX879" fmla="*/ 1400333 w 2570449"/>
              <a:gd name="connsiteY879" fmla="*/ 1395443 h 1639386"/>
              <a:gd name="connsiteX880" fmla="*/ 1421384 w 2570449"/>
              <a:gd name="connsiteY880" fmla="*/ 1381168 h 1639386"/>
              <a:gd name="connsiteX881" fmla="*/ 1414630 w 2570449"/>
              <a:gd name="connsiteY881" fmla="*/ 1377901 h 1639386"/>
              <a:gd name="connsiteX882" fmla="*/ 1285017 w 2570449"/>
              <a:gd name="connsiteY882" fmla="*/ 1375949 h 1639386"/>
              <a:gd name="connsiteX883" fmla="*/ 1267759 w 2570449"/>
              <a:gd name="connsiteY883" fmla="*/ 1397043 h 1639386"/>
              <a:gd name="connsiteX884" fmla="*/ 1288108 w 2570449"/>
              <a:gd name="connsiteY884" fmla="*/ 1391540 h 1639386"/>
              <a:gd name="connsiteX885" fmla="*/ 1285017 w 2570449"/>
              <a:gd name="connsiteY885" fmla="*/ 1375949 h 1639386"/>
              <a:gd name="connsiteX886" fmla="*/ 894532 w 2570449"/>
              <a:gd name="connsiteY886" fmla="*/ 1374830 h 1639386"/>
              <a:gd name="connsiteX887" fmla="*/ 876595 w 2570449"/>
              <a:gd name="connsiteY887" fmla="*/ 1392680 h 1639386"/>
              <a:gd name="connsiteX888" fmla="*/ 876464 w 2570449"/>
              <a:gd name="connsiteY888" fmla="*/ 1398578 h 1639386"/>
              <a:gd name="connsiteX889" fmla="*/ 897120 w 2570449"/>
              <a:gd name="connsiteY889" fmla="*/ 1384019 h 1639386"/>
              <a:gd name="connsiteX890" fmla="*/ 891177 w 2570449"/>
              <a:gd name="connsiteY890" fmla="*/ 1388426 h 1639386"/>
              <a:gd name="connsiteX891" fmla="*/ 889335 w 2570449"/>
              <a:gd name="connsiteY891" fmla="*/ 1387329 h 1639386"/>
              <a:gd name="connsiteX892" fmla="*/ 894532 w 2570449"/>
              <a:gd name="connsiteY892" fmla="*/ 1374830 h 1639386"/>
              <a:gd name="connsiteX893" fmla="*/ 1838642 w 2570449"/>
              <a:gd name="connsiteY893" fmla="*/ 1374721 h 1639386"/>
              <a:gd name="connsiteX894" fmla="*/ 1827963 w 2570449"/>
              <a:gd name="connsiteY894" fmla="*/ 1399960 h 1639386"/>
              <a:gd name="connsiteX895" fmla="*/ 1838642 w 2570449"/>
              <a:gd name="connsiteY895" fmla="*/ 1374721 h 1639386"/>
              <a:gd name="connsiteX896" fmla="*/ 1442872 w 2570449"/>
              <a:gd name="connsiteY896" fmla="*/ 1372923 h 1639386"/>
              <a:gd name="connsiteX897" fmla="*/ 1425484 w 2570449"/>
              <a:gd name="connsiteY897" fmla="*/ 1378997 h 1639386"/>
              <a:gd name="connsiteX898" fmla="*/ 1425484 w 2570449"/>
              <a:gd name="connsiteY898" fmla="*/ 1391167 h 1639386"/>
              <a:gd name="connsiteX899" fmla="*/ 1443573 w 2570449"/>
              <a:gd name="connsiteY899" fmla="*/ 1374305 h 1639386"/>
              <a:gd name="connsiteX900" fmla="*/ 1442872 w 2570449"/>
              <a:gd name="connsiteY900" fmla="*/ 1372923 h 1639386"/>
              <a:gd name="connsiteX901" fmla="*/ 1737774 w 2570449"/>
              <a:gd name="connsiteY901" fmla="*/ 1372529 h 1639386"/>
              <a:gd name="connsiteX902" fmla="*/ 1736415 w 2570449"/>
              <a:gd name="connsiteY902" fmla="*/ 1390026 h 1639386"/>
              <a:gd name="connsiteX903" fmla="*/ 1737774 w 2570449"/>
              <a:gd name="connsiteY903" fmla="*/ 1372529 h 1639386"/>
              <a:gd name="connsiteX904" fmla="*/ 1831362 w 2570449"/>
              <a:gd name="connsiteY904" fmla="*/ 1372463 h 1639386"/>
              <a:gd name="connsiteX905" fmla="*/ 1826121 w 2570449"/>
              <a:gd name="connsiteY905" fmla="*/ 1384063 h 1639386"/>
              <a:gd name="connsiteX906" fmla="*/ 1831362 w 2570449"/>
              <a:gd name="connsiteY906" fmla="*/ 1372463 h 1639386"/>
              <a:gd name="connsiteX907" fmla="*/ 1864669 w 2570449"/>
              <a:gd name="connsiteY907" fmla="*/ 1372024 h 1639386"/>
              <a:gd name="connsiteX908" fmla="*/ 1865634 w 2570449"/>
              <a:gd name="connsiteY908" fmla="*/ 1374326 h 1639386"/>
              <a:gd name="connsiteX909" fmla="*/ 1863880 w 2570449"/>
              <a:gd name="connsiteY909" fmla="*/ 1374896 h 1639386"/>
              <a:gd name="connsiteX910" fmla="*/ 1863156 w 2570449"/>
              <a:gd name="connsiteY910" fmla="*/ 1373252 h 1639386"/>
              <a:gd name="connsiteX911" fmla="*/ 1864669 w 2570449"/>
              <a:gd name="connsiteY911" fmla="*/ 1372024 h 1639386"/>
              <a:gd name="connsiteX912" fmla="*/ 1401583 w 2570449"/>
              <a:gd name="connsiteY912" fmla="*/ 1371827 h 1639386"/>
              <a:gd name="connsiteX913" fmla="*/ 1396277 w 2570449"/>
              <a:gd name="connsiteY913" fmla="*/ 1375928 h 1639386"/>
              <a:gd name="connsiteX914" fmla="*/ 1399369 w 2570449"/>
              <a:gd name="connsiteY914" fmla="*/ 1380841 h 1639386"/>
              <a:gd name="connsiteX915" fmla="*/ 1399346 w 2570449"/>
              <a:gd name="connsiteY915" fmla="*/ 1380882 h 1639386"/>
              <a:gd name="connsiteX916" fmla="*/ 1399246 w 2570449"/>
              <a:gd name="connsiteY916" fmla="*/ 1381311 h 1639386"/>
              <a:gd name="connsiteX917" fmla="*/ 1396035 w 2570449"/>
              <a:gd name="connsiteY917" fmla="*/ 1385421 h 1639386"/>
              <a:gd name="connsiteX918" fmla="*/ 1398075 w 2570449"/>
              <a:gd name="connsiteY918" fmla="*/ 1386343 h 1639386"/>
              <a:gd name="connsiteX919" fmla="*/ 1399246 w 2570449"/>
              <a:gd name="connsiteY919" fmla="*/ 1381311 h 1639386"/>
              <a:gd name="connsiteX920" fmla="*/ 1399478 w 2570449"/>
              <a:gd name="connsiteY920" fmla="*/ 1381014 h 1639386"/>
              <a:gd name="connsiteX921" fmla="*/ 1399369 w 2570449"/>
              <a:gd name="connsiteY921" fmla="*/ 1380841 h 1639386"/>
              <a:gd name="connsiteX922" fmla="*/ 1403688 w 2570449"/>
              <a:gd name="connsiteY922" fmla="*/ 1373033 h 1639386"/>
              <a:gd name="connsiteX923" fmla="*/ 1401583 w 2570449"/>
              <a:gd name="connsiteY923" fmla="*/ 1371827 h 1639386"/>
              <a:gd name="connsiteX924" fmla="*/ 1926878 w 2570449"/>
              <a:gd name="connsiteY924" fmla="*/ 1368407 h 1639386"/>
              <a:gd name="connsiteX925" fmla="*/ 1927491 w 2570449"/>
              <a:gd name="connsiteY925" fmla="*/ 1372902 h 1639386"/>
              <a:gd name="connsiteX926" fmla="*/ 1908985 w 2570449"/>
              <a:gd name="connsiteY926" fmla="*/ 1406758 h 1639386"/>
              <a:gd name="connsiteX927" fmla="*/ 1906902 w 2570449"/>
              <a:gd name="connsiteY927" fmla="*/ 1408380 h 1639386"/>
              <a:gd name="connsiteX928" fmla="*/ 1909029 w 2570449"/>
              <a:gd name="connsiteY928" fmla="*/ 1384151 h 1639386"/>
              <a:gd name="connsiteX929" fmla="*/ 1921352 w 2570449"/>
              <a:gd name="connsiteY929" fmla="*/ 1368955 h 1639386"/>
              <a:gd name="connsiteX930" fmla="*/ 1926878 w 2570449"/>
              <a:gd name="connsiteY930" fmla="*/ 1368407 h 1639386"/>
              <a:gd name="connsiteX931" fmla="*/ 1278438 w 2570449"/>
              <a:gd name="connsiteY931" fmla="*/ 1367222 h 1639386"/>
              <a:gd name="connsiteX932" fmla="*/ 1267716 w 2570449"/>
              <a:gd name="connsiteY932" fmla="*/ 1378602 h 1639386"/>
              <a:gd name="connsiteX933" fmla="*/ 1269974 w 2570449"/>
              <a:gd name="connsiteY933" fmla="*/ 1380729 h 1639386"/>
              <a:gd name="connsiteX934" fmla="*/ 1280609 w 2570449"/>
              <a:gd name="connsiteY934" fmla="*/ 1369217 h 1639386"/>
              <a:gd name="connsiteX935" fmla="*/ 1278438 w 2570449"/>
              <a:gd name="connsiteY935" fmla="*/ 1367222 h 1639386"/>
              <a:gd name="connsiteX936" fmla="*/ 1167024 w 2570449"/>
              <a:gd name="connsiteY936" fmla="*/ 1366893 h 1639386"/>
              <a:gd name="connsiteX937" fmla="*/ 1162332 w 2570449"/>
              <a:gd name="connsiteY937" fmla="*/ 1369985 h 1639386"/>
              <a:gd name="connsiteX938" fmla="*/ 1160577 w 2570449"/>
              <a:gd name="connsiteY938" fmla="*/ 1372594 h 1639386"/>
              <a:gd name="connsiteX939" fmla="*/ 1161849 w 2570449"/>
              <a:gd name="connsiteY939" fmla="*/ 1373624 h 1639386"/>
              <a:gd name="connsiteX940" fmla="*/ 1168296 w 2570449"/>
              <a:gd name="connsiteY940" fmla="*/ 1368604 h 1639386"/>
              <a:gd name="connsiteX941" fmla="*/ 1167024 w 2570449"/>
              <a:gd name="connsiteY941" fmla="*/ 1366893 h 1639386"/>
              <a:gd name="connsiteX942" fmla="*/ 1744134 w 2570449"/>
              <a:gd name="connsiteY942" fmla="*/ 1364525 h 1639386"/>
              <a:gd name="connsiteX943" fmla="*/ 1741371 w 2570449"/>
              <a:gd name="connsiteY943" fmla="*/ 1366454 h 1639386"/>
              <a:gd name="connsiteX944" fmla="*/ 1745581 w 2570449"/>
              <a:gd name="connsiteY944" fmla="*/ 1367441 h 1639386"/>
              <a:gd name="connsiteX945" fmla="*/ 1745691 w 2570449"/>
              <a:gd name="connsiteY945" fmla="*/ 1365599 h 1639386"/>
              <a:gd name="connsiteX946" fmla="*/ 1744134 w 2570449"/>
              <a:gd name="connsiteY946" fmla="*/ 1364525 h 1639386"/>
              <a:gd name="connsiteX947" fmla="*/ 886353 w 2570449"/>
              <a:gd name="connsiteY947" fmla="*/ 1364525 h 1639386"/>
              <a:gd name="connsiteX948" fmla="*/ 875508 w 2570449"/>
              <a:gd name="connsiteY948" fmla="*/ 1374212 h 1639386"/>
              <a:gd name="connsiteX949" fmla="*/ 869158 w 2570449"/>
              <a:gd name="connsiteY949" fmla="*/ 1384976 h 1639386"/>
              <a:gd name="connsiteX950" fmla="*/ 868789 w 2570449"/>
              <a:gd name="connsiteY950" fmla="*/ 1385268 h 1639386"/>
              <a:gd name="connsiteX951" fmla="*/ 868509 w 2570449"/>
              <a:gd name="connsiteY951" fmla="*/ 1385781 h 1639386"/>
              <a:gd name="connsiteX952" fmla="*/ 860917 w 2570449"/>
              <a:gd name="connsiteY952" fmla="*/ 1393206 h 1639386"/>
              <a:gd name="connsiteX953" fmla="*/ 863504 w 2570449"/>
              <a:gd name="connsiteY953" fmla="*/ 1394939 h 1639386"/>
              <a:gd name="connsiteX954" fmla="*/ 868509 w 2570449"/>
              <a:gd name="connsiteY954" fmla="*/ 1385781 h 1639386"/>
              <a:gd name="connsiteX955" fmla="*/ 868921 w 2570449"/>
              <a:gd name="connsiteY955" fmla="*/ 1385378 h 1639386"/>
              <a:gd name="connsiteX956" fmla="*/ 869158 w 2570449"/>
              <a:gd name="connsiteY956" fmla="*/ 1384976 h 1639386"/>
              <a:gd name="connsiteX957" fmla="*/ 879108 w 2570449"/>
              <a:gd name="connsiteY957" fmla="*/ 1377092 h 1639386"/>
              <a:gd name="connsiteX958" fmla="*/ 886353 w 2570449"/>
              <a:gd name="connsiteY958" fmla="*/ 1364525 h 1639386"/>
              <a:gd name="connsiteX959" fmla="*/ 1222019 w 2570449"/>
              <a:gd name="connsiteY959" fmla="*/ 1364042 h 1639386"/>
              <a:gd name="connsiteX960" fmla="*/ 1206779 w 2570449"/>
              <a:gd name="connsiteY960" fmla="*/ 1379019 h 1639386"/>
              <a:gd name="connsiteX961" fmla="*/ 1222019 w 2570449"/>
              <a:gd name="connsiteY961" fmla="*/ 1364042 h 1639386"/>
              <a:gd name="connsiteX962" fmla="*/ 1259317 w 2570449"/>
              <a:gd name="connsiteY962" fmla="*/ 1363232 h 1639386"/>
              <a:gd name="connsiteX963" fmla="*/ 1256817 w 2570449"/>
              <a:gd name="connsiteY963" fmla="*/ 1365884 h 1639386"/>
              <a:gd name="connsiteX964" fmla="*/ 1257563 w 2570449"/>
              <a:gd name="connsiteY964" fmla="*/ 1366718 h 1639386"/>
              <a:gd name="connsiteX965" fmla="*/ 1260216 w 2570449"/>
              <a:gd name="connsiteY965" fmla="*/ 1364569 h 1639386"/>
              <a:gd name="connsiteX966" fmla="*/ 1259317 w 2570449"/>
              <a:gd name="connsiteY966" fmla="*/ 1363232 h 1639386"/>
              <a:gd name="connsiteX967" fmla="*/ 930054 w 2570449"/>
              <a:gd name="connsiteY967" fmla="*/ 1362419 h 1639386"/>
              <a:gd name="connsiteX968" fmla="*/ 903018 w 2570449"/>
              <a:gd name="connsiteY968" fmla="*/ 1392395 h 1639386"/>
              <a:gd name="connsiteX969" fmla="*/ 930054 w 2570449"/>
              <a:gd name="connsiteY969" fmla="*/ 1362419 h 1639386"/>
              <a:gd name="connsiteX970" fmla="*/ 1494753 w 2570449"/>
              <a:gd name="connsiteY970" fmla="*/ 1362179 h 1639386"/>
              <a:gd name="connsiteX971" fmla="*/ 1484641 w 2570449"/>
              <a:gd name="connsiteY971" fmla="*/ 1362935 h 1639386"/>
              <a:gd name="connsiteX972" fmla="*/ 1478508 w 2570449"/>
              <a:gd name="connsiteY972" fmla="*/ 1369878 h 1639386"/>
              <a:gd name="connsiteX973" fmla="*/ 1478285 w 2570449"/>
              <a:gd name="connsiteY973" fmla="*/ 1369919 h 1639386"/>
              <a:gd name="connsiteX974" fmla="*/ 1478299 w 2570449"/>
              <a:gd name="connsiteY974" fmla="*/ 1370076 h 1639386"/>
              <a:gd name="connsiteX975" fmla="*/ 1476663 w 2570449"/>
              <a:gd name="connsiteY975" fmla="*/ 1371279 h 1639386"/>
              <a:gd name="connsiteX976" fmla="*/ 1475566 w 2570449"/>
              <a:gd name="connsiteY976" fmla="*/ 1374962 h 1639386"/>
              <a:gd name="connsiteX977" fmla="*/ 1477364 w 2570449"/>
              <a:gd name="connsiteY977" fmla="*/ 1375664 h 1639386"/>
              <a:gd name="connsiteX978" fmla="*/ 1478483 w 2570449"/>
              <a:gd name="connsiteY978" fmla="*/ 1372067 h 1639386"/>
              <a:gd name="connsiteX979" fmla="*/ 1478299 w 2570449"/>
              <a:gd name="connsiteY979" fmla="*/ 1370076 h 1639386"/>
              <a:gd name="connsiteX980" fmla="*/ 1478394 w 2570449"/>
              <a:gd name="connsiteY980" fmla="*/ 1370006 h 1639386"/>
              <a:gd name="connsiteX981" fmla="*/ 1478508 w 2570449"/>
              <a:gd name="connsiteY981" fmla="*/ 1369878 h 1639386"/>
              <a:gd name="connsiteX982" fmla="*/ 1487078 w 2570449"/>
              <a:gd name="connsiteY982" fmla="*/ 1368310 h 1639386"/>
              <a:gd name="connsiteX983" fmla="*/ 1494753 w 2570449"/>
              <a:gd name="connsiteY983" fmla="*/ 1362179 h 1639386"/>
              <a:gd name="connsiteX984" fmla="*/ 2042962 w 2570449"/>
              <a:gd name="connsiteY984" fmla="*/ 1361367 h 1639386"/>
              <a:gd name="connsiteX985" fmla="*/ 2041428 w 2570449"/>
              <a:gd name="connsiteY985" fmla="*/ 1368450 h 1639386"/>
              <a:gd name="connsiteX986" fmla="*/ 2022417 w 2570449"/>
              <a:gd name="connsiteY986" fmla="*/ 1410836 h 1639386"/>
              <a:gd name="connsiteX987" fmla="*/ 1991652 w 2570449"/>
              <a:gd name="connsiteY987" fmla="*/ 1479316 h 1639386"/>
              <a:gd name="connsiteX988" fmla="*/ 1969461 w 2570449"/>
              <a:gd name="connsiteY988" fmla="*/ 1520232 h 1639386"/>
              <a:gd name="connsiteX989" fmla="*/ 1964265 w 2570449"/>
              <a:gd name="connsiteY989" fmla="*/ 1515824 h 1639386"/>
              <a:gd name="connsiteX990" fmla="*/ 1950582 w 2570449"/>
              <a:gd name="connsiteY990" fmla="*/ 1541546 h 1639386"/>
              <a:gd name="connsiteX991" fmla="*/ 1948521 w 2570449"/>
              <a:gd name="connsiteY991" fmla="*/ 1540865 h 1639386"/>
              <a:gd name="connsiteX992" fmla="*/ 1949047 w 2570449"/>
              <a:gd name="connsiteY992" fmla="*/ 1535538 h 1639386"/>
              <a:gd name="connsiteX993" fmla="*/ 1958454 w 2570449"/>
              <a:gd name="connsiteY993" fmla="*/ 1514618 h 1639386"/>
              <a:gd name="connsiteX994" fmla="*/ 1971610 w 2570449"/>
              <a:gd name="connsiteY994" fmla="*/ 1509400 h 1639386"/>
              <a:gd name="connsiteX995" fmla="*/ 1968936 w 2570449"/>
              <a:gd name="connsiteY995" fmla="*/ 1503479 h 1639386"/>
              <a:gd name="connsiteX996" fmla="*/ 1977486 w 2570449"/>
              <a:gd name="connsiteY996" fmla="*/ 1494292 h 1639386"/>
              <a:gd name="connsiteX997" fmla="*/ 1976763 w 2570449"/>
              <a:gd name="connsiteY997" fmla="*/ 1480894 h 1639386"/>
              <a:gd name="connsiteX998" fmla="*/ 1986675 w 2570449"/>
              <a:gd name="connsiteY998" fmla="*/ 1471948 h 1639386"/>
              <a:gd name="connsiteX999" fmla="*/ 1991542 w 2570449"/>
              <a:gd name="connsiteY999" fmla="*/ 1465523 h 1639386"/>
              <a:gd name="connsiteX1000" fmla="*/ 1997002 w 2570449"/>
              <a:gd name="connsiteY1000" fmla="*/ 1448661 h 1639386"/>
              <a:gd name="connsiteX1001" fmla="*/ 1999984 w 2570449"/>
              <a:gd name="connsiteY1001" fmla="*/ 1431009 h 1639386"/>
              <a:gd name="connsiteX1002" fmla="*/ 1984744 w 2570449"/>
              <a:gd name="connsiteY1002" fmla="*/ 1436557 h 1639386"/>
              <a:gd name="connsiteX1003" fmla="*/ 1992792 w 2570449"/>
              <a:gd name="connsiteY1003" fmla="*/ 1416603 h 1639386"/>
              <a:gd name="connsiteX1004" fmla="*/ 1996695 w 2570449"/>
              <a:gd name="connsiteY1004" fmla="*/ 1426317 h 1639386"/>
              <a:gd name="connsiteX1005" fmla="*/ 2007813 w 2570449"/>
              <a:gd name="connsiteY1005" fmla="*/ 1426317 h 1639386"/>
              <a:gd name="connsiteX1006" fmla="*/ 2015378 w 2570449"/>
              <a:gd name="connsiteY1006" fmla="*/ 1408249 h 1639386"/>
              <a:gd name="connsiteX1007" fmla="*/ 2015092 w 2570449"/>
              <a:gd name="connsiteY1007" fmla="*/ 1398118 h 1639386"/>
              <a:gd name="connsiteX1008" fmla="*/ 2022899 w 2570449"/>
              <a:gd name="connsiteY1008" fmla="*/ 1389237 h 1639386"/>
              <a:gd name="connsiteX1009" fmla="*/ 2042962 w 2570449"/>
              <a:gd name="connsiteY1009" fmla="*/ 1361367 h 1639386"/>
              <a:gd name="connsiteX1010" fmla="*/ 1185334 w 2570449"/>
              <a:gd name="connsiteY1010" fmla="*/ 1361367 h 1639386"/>
              <a:gd name="connsiteX1011" fmla="*/ 1170446 w 2570449"/>
              <a:gd name="connsiteY1011" fmla="*/ 1372923 h 1639386"/>
              <a:gd name="connsiteX1012" fmla="*/ 1144023 w 2570449"/>
              <a:gd name="connsiteY1012" fmla="*/ 1386803 h 1639386"/>
              <a:gd name="connsiteX1013" fmla="*/ 1142027 w 2570449"/>
              <a:gd name="connsiteY1013" fmla="*/ 1387615 h 1639386"/>
              <a:gd name="connsiteX1014" fmla="*/ 1112491 w 2570449"/>
              <a:gd name="connsiteY1014" fmla="*/ 1410441 h 1639386"/>
              <a:gd name="connsiteX1015" fmla="*/ 1130756 w 2570449"/>
              <a:gd name="connsiteY1015" fmla="*/ 1399192 h 1639386"/>
              <a:gd name="connsiteX1016" fmla="*/ 1116942 w 2570449"/>
              <a:gd name="connsiteY1016" fmla="*/ 1420089 h 1639386"/>
              <a:gd name="connsiteX1017" fmla="*/ 1102229 w 2570449"/>
              <a:gd name="connsiteY1017" fmla="*/ 1434693 h 1639386"/>
              <a:gd name="connsiteX1018" fmla="*/ 1100124 w 2570449"/>
              <a:gd name="connsiteY1018" fmla="*/ 1440723 h 1639386"/>
              <a:gd name="connsiteX1019" fmla="*/ 1140536 w 2570449"/>
              <a:gd name="connsiteY1019" fmla="*/ 1406055 h 1639386"/>
              <a:gd name="connsiteX1020" fmla="*/ 1145121 w 2570449"/>
              <a:gd name="connsiteY1020" fmla="*/ 1418179 h 1639386"/>
              <a:gd name="connsiteX1021" fmla="*/ 1145097 w 2570449"/>
              <a:gd name="connsiteY1021" fmla="*/ 1418204 h 1639386"/>
              <a:gd name="connsiteX1022" fmla="*/ 1144973 w 2570449"/>
              <a:gd name="connsiteY1022" fmla="*/ 1418307 h 1639386"/>
              <a:gd name="connsiteX1023" fmla="*/ 1136814 w 2570449"/>
              <a:gd name="connsiteY1023" fmla="*/ 1419001 h 1639386"/>
              <a:gd name="connsiteX1024" fmla="*/ 1134024 w 2570449"/>
              <a:gd name="connsiteY1024" fmla="*/ 1427390 h 1639386"/>
              <a:gd name="connsiteX1025" fmla="*/ 1144973 w 2570449"/>
              <a:gd name="connsiteY1025" fmla="*/ 1418307 h 1639386"/>
              <a:gd name="connsiteX1026" fmla="*/ 1145163 w 2570449"/>
              <a:gd name="connsiteY1026" fmla="*/ 1418291 h 1639386"/>
              <a:gd name="connsiteX1027" fmla="*/ 1145121 w 2570449"/>
              <a:gd name="connsiteY1027" fmla="*/ 1418179 h 1639386"/>
              <a:gd name="connsiteX1028" fmla="*/ 1160052 w 2570449"/>
              <a:gd name="connsiteY1028" fmla="*/ 1402199 h 1639386"/>
              <a:gd name="connsiteX1029" fmla="*/ 1168296 w 2570449"/>
              <a:gd name="connsiteY1029" fmla="*/ 1382528 h 1639386"/>
              <a:gd name="connsiteX1030" fmla="*/ 1182791 w 2570449"/>
              <a:gd name="connsiteY1030" fmla="*/ 1376190 h 1639386"/>
              <a:gd name="connsiteX1031" fmla="*/ 1185334 w 2570449"/>
              <a:gd name="connsiteY1031" fmla="*/ 1361367 h 1639386"/>
              <a:gd name="connsiteX1032" fmla="*/ 1195903 w 2570449"/>
              <a:gd name="connsiteY1032" fmla="*/ 1361214 h 1639386"/>
              <a:gd name="connsiteX1033" fmla="*/ 1190246 w 2570449"/>
              <a:gd name="connsiteY1033" fmla="*/ 1367222 h 1639386"/>
              <a:gd name="connsiteX1034" fmla="*/ 1192570 w 2570449"/>
              <a:gd name="connsiteY1034" fmla="*/ 1369349 h 1639386"/>
              <a:gd name="connsiteX1035" fmla="*/ 1197921 w 2570449"/>
              <a:gd name="connsiteY1035" fmla="*/ 1362990 h 1639386"/>
              <a:gd name="connsiteX1036" fmla="*/ 1195903 w 2570449"/>
              <a:gd name="connsiteY1036" fmla="*/ 1361214 h 1639386"/>
              <a:gd name="connsiteX1037" fmla="*/ 1982595 w 2570449"/>
              <a:gd name="connsiteY1037" fmla="*/ 1360753 h 1639386"/>
              <a:gd name="connsiteX1038" fmla="*/ 1984920 w 2570449"/>
              <a:gd name="connsiteY1038" fmla="*/ 1362419 h 1639386"/>
              <a:gd name="connsiteX1039" fmla="*/ 1981126 w 2570449"/>
              <a:gd name="connsiteY1039" fmla="*/ 1367068 h 1639386"/>
              <a:gd name="connsiteX1040" fmla="*/ 1979438 w 2570449"/>
              <a:gd name="connsiteY1040" fmla="*/ 1365884 h 1639386"/>
              <a:gd name="connsiteX1041" fmla="*/ 1982595 w 2570449"/>
              <a:gd name="connsiteY1041" fmla="*/ 1360753 h 1639386"/>
              <a:gd name="connsiteX1042" fmla="*/ 1114464 w 2570449"/>
              <a:gd name="connsiteY1042" fmla="*/ 1358780 h 1639386"/>
              <a:gd name="connsiteX1043" fmla="*/ 1098414 w 2570449"/>
              <a:gd name="connsiteY1043" fmla="*/ 1366761 h 1639386"/>
              <a:gd name="connsiteX1044" fmla="*/ 1098808 w 2570449"/>
              <a:gd name="connsiteY1044" fmla="*/ 1369151 h 1639386"/>
              <a:gd name="connsiteX1045" fmla="*/ 1111899 w 2570449"/>
              <a:gd name="connsiteY1045" fmla="*/ 1371432 h 1639386"/>
              <a:gd name="connsiteX1046" fmla="*/ 1114464 w 2570449"/>
              <a:gd name="connsiteY1046" fmla="*/ 1358780 h 1639386"/>
              <a:gd name="connsiteX1047" fmla="*/ 1846821 w 2570449"/>
              <a:gd name="connsiteY1047" fmla="*/ 1358210 h 1639386"/>
              <a:gd name="connsiteX1048" fmla="*/ 1847478 w 2570449"/>
              <a:gd name="connsiteY1048" fmla="*/ 1360819 h 1639386"/>
              <a:gd name="connsiteX1049" fmla="*/ 1845351 w 2570449"/>
              <a:gd name="connsiteY1049" fmla="*/ 1361740 h 1639386"/>
              <a:gd name="connsiteX1050" fmla="*/ 1845132 w 2570449"/>
              <a:gd name="connsiteY1050" fmla="*/ 1358912 h 1639386"/>
              <a:gd name="connsiteX1051" fmla="*/ 1846821 w 2570449"/>
              <a:gd name="connsiteY1051" fmla="*/ 1358210 h 1639386"/>
              <a:gd name="connsiteX1052" fmla="*/ 401537 w 2570449"/>
              <a:gd name="connsiteY1052" fmla="*/ 1356609 h 1639386"/>
              <a:gd name="connsiteX1053" fmla="*/ 398445 w 2570449"/>
              <a:gd name="connsiteY1053" fmla="*/ 1362946 h 1639386"/>
              <a:gd name="connsiteX1054" fmla="*/ 399870 w 2570449"/>
              <a:gd name="connsiteY1054" fmla="*/ 1363691 h 1639386"/>
              <a:gd name="connsiteX1055" fmla="*/ 403356 w 2570449"/>
              <a:gd name="connsiteY1055" fmla="*/ 1357903 h 1639386"/>
              <a:gd name="connsiteX1056" fmla="*/ 401537 w 2570449"/>
              <a:gd name="connsiteY1056" fmla="*/ 1356609 h 1639386"/>
              <a:gd name="connsiteX1057" fmla="*/ 878240 w 2570449"/>
              <a:gd name="connsiteY1057" fmla="*/ 1353890 h 1639386"/>
              <a:gd name="connsiteX1058" fmla="*/ 863394 w 2570449"/>
              <a:gd name="connsiteY1058" fmla="*/ 1371761 h 1639386"/>
              <a:gd name="connsiteX1059" fmla="*/ 878240 w 2570449"/>
              <a:gd name="connsiteY1059" fmla="*/ 1353890 h 1639386"/>
              <a:gd name="connsiteX1060" fmla="*/ 1683088 w 2570449"/>
              <a:gd name="connsiteY1060" fmla="*/ 1353737 h 1639386"/>
              <a:gd name="connsiteX1061" fmla="*/ 1660809 w 2570449"/>
              <a:gd name="connsiteY1061" fmla="*/ 1385400 h 1639386"/>
              <a:gd name="connsiteX1062" fmla="*/ 1671312 w 2570449"/>
              <a:gd name="connsiteY1062" fmla="*/ 1382681 h 1639386"/>
              <a:gd name="connsiteX1063" fmla="*/ 1673045 w 2570449"/>
              <a:gd name="connsiteY1063" fmla="*/ 1390750 h 1639386"/>
              <a:gd name="connsiteX1064" fmla="*/ 1677737 w 2570449"/>
              <a:gd name="connsiteY1064" fmla="*/ 1400771 h 1639386"/>
              <a:gd name="connsiteX1065" fmla="*/ 1696661 w 2570449"/>
              <a:gd name="connsiteY1065" fmla="*/ 1381124 h 1639386"/>
              <a:gd name="connsiteX1066" fmla="*/ 1704423 w 2570449"/>
              <a:gd name="connsiteY1066" fmla="*/ 1356917 h 1639386"/>
              <a:gd name="connsiteX1067" fmla="*/ 1691157 w 2570449"/>
              <a:gd name="connsiteY1067" fmla="*/ 1361960 h 1639386"/>
              <a:gd name="connsiteX1068" fmla="*/ 1680654 w 2570449"/>
              <a:gd name="connsiteY1068" fmla="*/ 1388119 h 1639386"/>
              <a:gd name="connsiteX1069" fmla="*/ 1678352 w 2570449"/>
              <a:gd name="connsiteY1069" fmla="*/ 1387395 h 1639386"/>
              <a:gd name="connsiteX1070" fmla="*/ 1685369 w 2570449"/>
              <a:gd name="connsiteY1070" fmla="*/ 1354832 h 1639386"/>
              <a:gd name="connsiteX1071" fmla="*/ 1683088 w 2570449"/>
              <a:gd name="connsiteY1071" fmla="*/ 1353737 h 1639386"/>
              <a:gd name="connsiteX1072" fmla="*/ 865083 w 2570449"/>
              <a:gd name="connsiteY1072" fmla="*/ 1352925 h 1639386"/>
              <a:gd name="connsiteX1073" fmla="*/ 860478 w 2570449"/>
              <a:gd name="connsiteY1073" fmla="*/ 1359241 h 1639386"/>
              <a:gd name="connsiteX1074" fmla="*/ 862365 w 2570449"/>
              <a:gd name="connsiteY1074" fmla="*/ 1360556 h 1639386"/>
              <a:gd name="connsiteX1075" fmla="*/ 866772 w 2570449"/>
              <a:gd name="connsiteY1075" fmla="*/ 1354088 h 1639386"/>
              <a:gd name="connsiteX1076" fmla="*/ 865083 w 2570449"/>
              <a:gd name="connsiteY1076" fmla="*/ 1352925 h 1639386"/>
              <a:gd name="connsiteX1077" fmla="*/ 1463001 w 2570449"/>
              <a:gd name="connsiteY1077" fmla="*/ 1352157 h 1639386"/>
              <a:gd name="connsiteX1078" fmla="*/ 1456511 w 2570449"/>
              <a:gd name="connsiteY1078" fmla="*/ 1359109 h 1639386"/>
              <a:gd name="connsiteX1079" fmla="*/ 1463988 w 2570449"/>
              <a:gd name="connsiteY1079" fmla="*/ 1353145 h 1639386"/>
              <a:gd name="connsiteX1080" fmla="*/ 1463001 w 2570449"/>
              <a:gd name="connsiteY1080" fmla="*/ 1352157 h 1639386"/>
              <a:gd name="connsiteX1081" fmla="*/ 1916724 w 2570449"/>
              <a:gd name="connsiteY1081" fmla="*/ 1351829 h 1639386"/>
              <a:gd name="connsiteX1082" fmla="*/ 1914225 w 2570449"/>
              <a:gd name="connsiteY1082" fmla="*/ 1355119 h 1639386"/>
              <a:gd name="connsiteX1083" fmla="*/ 1915563 w 2570449"/>
              <a:gd name="connsiteY1083" fmla="*/ 1356149 h 1639386"/>
              <a:gd name="connsiteX1084" fmla="*/ 1918084 w 2570449"/>
              <a:gd name="connsiteY1084" fmla="*/ 1352882 h 1639386"/>
              <a:gd name="connsiteX1085" fmla="*/ 1916724 w 2570449"/>
              <a:gd name="connsiteY1085" fmla="*/ 1351829 h 1639386"/>
              <a:gd name="connsiteX1086" fmla="*/ 938584 w 2570449"/>
              <a:gd name="connsiteY1086" fmla="*/ 1351741 h 1639386"/>
              <a:gd name="connsiteX1087" fmla="*/ 934725 w 2570449"/>
              <a:gd name="connsiteY1087" fmla="*/ 1353254 h 1639386"/>
              <a:gd name="connsiteX1088" fmla="*/ 937948 w 2570449"/>
              <a:gd name="connsiteY1088" fmla="*/ 1355645 h 1639386"/>
              <a:gd name="connsiteX1089" fmla="*/ 938584 w 2570449"/>
              <a:gd name="connsiteY1089" fmla="*/ 1351741 h 1639386"/>
              <a:gd name="connsiteX1090" fmla="*/ 408114 w 2570449"/>
              <a:gd name="connsiteY1090" fmla="*/ 1347399 h 1639386"/>
              <a:gd name="connsiteX1091" fmla="*/ 407347 w 2570449"/>
              <a:gd name="connsiteY1091" fmla="*/ 1349175 h 1639386"/>
              <a:gd name="connsiteX1092" fmla="*/ 408772 w 2570449"/>
              <a:gd name="connsiteY1092" fmla="*/ 1349987 h 1639386"/>
              <a:gd name="connsiteX1093" fmla="*/ 409671 w 2570449"/>
              <a:gd name="connsiteY1093" fmla="*/ 1348298 h 1639386"/>
              <a:gd name="connsiteX1094" fmla="*/ 408114 w 2570449"/>
              <a:gd name="connsiteY1094" fmla="*/ 1347399 h 1639386"/>
              <a:gd name="connsiteX1095" fmla="*/ 1238662 w 2570449"/>
              <a:gd name="connsiteY1095" fmla="*/ 1347202 h 1639386"/>
              <a:gd name="connsiteX1096" fmla="*/ 1231096 w 2570449"/>
              <a:gd name="connsiteY1096" fmla="*/ 1353780 h 1639386"/>
              <a:gd name="connsiteX1097" fmla="*/ 1233333 w 2570449"/>
              <a:gd name="connsiteY1097" fmla="*/ 1356236 h 1639386"/>
              <a:gd name="connsiteX1098" fmla="*/ 1240854 w 2570449"/>
              <a:gd name="connsiteY1098" fmla="*/ 1349285 h 1639386"/>
              <a:gd name="connsiteX1099" fmla="*/ 1238662 w 2570449"/>
              <a:gd name="connsiteY1099" fmla="*/ 1347202 h 1639386"/>
              <a:gd name="connsiteX1100" fmla="*/ 1811823 w 2570449"/>
              <a:gd name="connsiteY1100" fmla="*/ 1346106 h 1639386"/>
              <a:gd name="connsiteX1101" fmla="*/ 1781739 w 2570449"/>
              <a:gd name="connsiteY1101" fmla="*/ 1377068 h 1639386"/>
              <a:gd name="connsiteX1102" fmla="*/ 1781739 w 2570449"/>
              <a:gd name="connsiteY1102" fmla="*/ 1367552 h 1639386"/>
              <a:gd name="connsiteX1103" fmla="*/ 1791848 w 2570449"/>
              <a:gd name="connsiteY1103" fmla="*/ 1369349 h 1639386"/>
              <a:gd name="connsiteX1104" fmla="*/ 1811823 w 2570449"/>
              <a:gd name="connsiteY1104" fmla="*/ 1346106 h 1639386"/>
              <a:gd name="connsiteX1105" fmla="*/ 1421318 w 2570449"/>
              <a:gd name="connsiteY1105" fmla="*/ 1345382 h 1639386"/>
              <a:gd name="connsiteX1106" fmla="*/ 1398338 w 2570449"/>
              <a:gd name="connsiteY1106" fmla="*/ 1354043 h 1639386"/>
              <a:gd name="connsiteX1107" fmla="*/ 1398732 w 2570449"/>
              <a:gd name="connsiteY1107" fmla="*/ 1346698 h 1639386"/>
              <a:gd name="connsiteX1108" fmla="*/ 1397285 w 2570449"/>
              <a:gd name="connsiteY1108" fmla="*/ 1346545 h 1639386"/>
              <a:gd name="connsiteX1109" fmla="*/ 1387812 w 2570449"/>
              <a:gd name="connsiteY1109" fmla="*/ 1362047 h 1639386"/>
              <a:gd name="connsiteX1110" fmla="*/ 1415880 w 2570449"/>
              <a:gd name="connsiteY1110" fmla="*/ 1362332 h 1639386"/>
              <a:gd name="connsiteX1111" fmla="*/ 1421318 w 2570449"/>
              <a:gd name="connsiteY1111" fmla="*/ 1345382 h 1639386"/>
              <a:gd name="connsiteX1112" fmla="*/ 1164240 w 2570449"/>
              <a:gd name="connsiteY1112" fmla="*/ 1345097 h 1639386"/>
              <a:gd name="connsiteX1113" fmla="*/ 1153584 w 2570449"/>
              <a:gd name="connsiteY1113" fmla="*/ 1354504 h 1639386"/>
              <a:gd name="connsiteX1114" fmla="*/ 1156280 w 2570449"/>
              <a:gd name="connsiteY1114" fmla="*/ 1357245 h 1639386"/>
              <a:gd name="connsiteX1115" fmla="*/ 1166125 w 2570449"/>
              <a:gd name="connsiteY1115" fmla="*/ 1346983 h 1639386"/>
              <a:gd name="connsiteX1116" fmla="*/ 1164240 w 2570449"/>
              <a:gd name="connsiteY1116" fmla="*/ 1345097 h 1639386"/>
              <a:gd name="connsiteX1117" fmla="*/ 1008971 w 2570449"/>
              <a:gd name="connsiteY1117" fmla="*/ 1342707 h 1639386"/>
              <a:gd name="connsiteX1118" fmla="*/ 1003489 w 2570449"/>
              <a:gd name="connsiteY1118" fmla="*/ 1347553 h 1639386"/>
              <a:gd name="connsiteX1119" fmla="*/ 1005419 w 2570449"/>
              <a:gd name="connsiteY1119" fmla="*/ 1349549 h 1639386"/>
              <a:gd name="connsiteX1120" fmla="*/ 1010375 w 2570449"/>
              <a:gd name="connsiteY1120" fmla="*/ 1344132 h 1639386"/>
              <a:gd name="connsiteX1121" fmla="*/ 1008971 w 2570449"/>
              <a:gd name="connsiteY1121" fmla="*/ 1342707 h 1639386"/>
              <a:gd name="connsiteX1122" fmla="*/ 1674887 w 2570449"/>
              <a:gd name="connsiteY1122" fmla="*/ 1342247 h 1639386"/>
              <a:gd name="connsiteX1123" fmla="*/ 1669494 w 2570449"/>
              <a:gd name="connsiteY1123" fmla="*/ 1345691 h 1639386"/>
              <a:gd name="connsiteX1124" fmla="*/ 1669011 w 2570449"/>
              <a:gd name="connsiteY1124" fmla="*/ 1345821 h 1639386"/>
              <a:gd name="connsiteX1125" fmla="*/ 1669013 w 2570449"/>
              <a:gd name="connsiteY1125" fmla="*/ 1346066 h 1639386"/>
              <a:gd name="connsiteX1126" fmla="*/ 1644429 w 2570449"/>
              <a:gd name="connsiteY1126" fmla="*/ 1377155 h 1639386"/>
              <a:gd name="connsiteX1127" fmla="*/ 1669077 w 2570449"/>
              <a:gd name="connsiteY1127" fmla="*/ 1353803 h 1639386"/>
              <a:gd name="connsiteX1128" fmla="*/ 1669013 w 2570449"/>
              <a:gd name="connsiteY1128" fmla="*/ 1346066 h 1639386"/>
              <a:gd name="connsiteX1129" fmla="*/ 1669120 w 2570449"/>
              <a:gd name="connsiteY1129" fmla="*/ 1345931 h 1639386"/>
              <a:gd name="connsiteX1130" fmla="*/ 1669494 w 2570449"/>
              <a:gd name="connsiteY1130" fmla="*/ 1345691 h 1639386"/>
              <a:gd name="connsiteX1131" fmla="*/ 1675720 w 2570449"/>
              <a:gd name="connsiteY1131" fmla="*/ 1344023 h 1639386"/>
              <a:gd name="connsiteX1132" fmla="*/ 1674887 w 2570449"/>
              <a:gd name="connsiteY1132" fmla="*/ 1342247 h 1639386"/>
              <a:gd name="connsiteX1133" fmla="*/ 1083086 w 2570449"/>
              <a:gd name="connsiteY1133" fmla="*/ 1341961 h 1639386"/>
              <a:gd name="connsiteX1134" fmla="*/ 1079551 w 2570449"/>
              <a:gd name="connsiteY1134" fmla="*/ 1345768 h 1639386"/>
              <a:gd name="connsiteX1135" fmla="*/ 1079271 w 2570449"/>
              <a:gd name="connsiteY1135" fmla="*/ 1345865 h 1639386"/>
              <a:gd name="connsiteX1136" fmla="*/ 1079278 w 2570449"/>
              <a:gd name="connsiteY1136" fmla="*/ 1346000 h 1639386"/>
              <a:gd name="connsiteX1137" fmla="*/ 1068532 w 2570449"/>
              <a:gd name="connsiteY1137" fmla="*/ 1351083 h 1639386"/>
              <a:gd name="connsiteX1138" fmla="*/ 1064031 w 2570449"/>
              <a:gd name="connsiteY1138" fmla="*/ 1363648 h 1639386"/>
              <a:gd name="connsiteX1139" fmla="*/ 1079972 w 2570449"/>
              <a:gd name="connsiteY1139" fmla="*/ 1358977 h 1639386"/>
              <a:gd name="connsiteX1140" fmla="*/ 1079278 w 2570449"/>
              <a:gd name="connsiteY1140" fmla="*/ 1346000 h 1639386"/>
              <a:gd name="connsiteX1141" fmla="*/ 1079380 w 2570449"/>
              <a:gd name="connsiteY1141" fmla="*/ 1345952 h 1639386"/>
              <a:gd name="connsiteX1142" fmla="*/ 1079551 w 2570449"/>
              <a:gd name="connsiteY1142" fmla="*/ 1345768 h 1639386"/>
              <a:gd name="connsiteX1143" fmla="*/ 1084402 w 2570449"/>
              <a:gd name="connsiteY1143" fmla="*/ 1344089 h 1639386"/>
              <a:gd name="connsiteX1144" fmla="*/ 1083086 w 2570449"/>
              <a:gd name="connsiteY1144" fmla="*/ 1341961 h 1639386"/>
              <a:gd name="connsiteX1145" fmla="*/ 1740012 w 2570449"/>
              <a:gd name="connsiteY1145" fmla="*/ 1341830 h 1639386"/>
              <a:gd name="connsiteX1146" fmla="*/ 1730577 w 2570449"/>
              <a:gd name="connsiteY1146" fmla="*/ 1354619 h 1639386"/>
              <a:gd name="connsiteX1147" fmla="*/ 1730539 w 2570449"/>
              <a:gd name="connsiteY1147" fmla="*/ 1354613 h 1639386"/>
              <a:gd name="connsiteX1148" fmla="*/ 1730443 w 2570449"/>
              <a:gd name="connsiteY1148" fmla="*/ 1354776 h 1639386"/>
              <a:gd name="connsiteX1149" fmla="*/ 1728763 w 2570449"/>
              <a:gd name="connsiteY1149" fmla="*/ 1352070 h 1639386"/>
              <a:gd name="connsiteX1150" fmla="*/ 1698261 w 2570449"/>
              <a:gd name="connsiteY1150" fmla="*/ 1389434 h 1639386"/>
              <a:gd name="connsiteX1151" fmla="*/ 1700476 w 2570449"/>
              <a:gd name="connsiteY1151" fmla="*/ 1391342 h 1639386"/>
              <a:gd name="connsiteX1152" fmla="*/ 1711308 w 2570449"/>
              <a:gd name="connsiteY1152" fmla="*/ 1379764 h 1639386"/>
              <a:gd name="connsiteX1153" fmla="*/ 1709730 w 2570449"/>
              <a:gd name="connsiteY1153" fmla="*/ 1389653 h 1639386"/>
              <a:gd name="connsiteX1154" fmla="*/ 1720803 w 2570449"/>
              <a:gd name="connsiteY1154" fmla="*/ 1376213 h 1639386"/>
              <a:gd name="connsiteX1155" fmla="*/ 1724602 w 2570449"/>
              <a:gd name="connsiteY1155" fmla="*/ 1364681 h 1639386"/>
              <a:gd name="connsiteX1156" fmla="*/ 1730443 w 2570449"/>
              <a:gd name="connsiteY1156" fmla="*/ 1354776 h 1639386"/>
              <a:gd name="connsiteX1157" fmla="*/ 1730451 w 2570449"/>
              <a:gd name="connsiteY1157" fmla="*/ 1354789 h 1639386"/>
              <a:gd name="connsiteX1158" fmla="*/ 1730577 w 2570449"/>
              <a:gd name="connsiteY1158" fmla="*/ 1354619 h 1639386"/>
              <a:gd name="connsiteX1159" fmla="*/ 1734025 w 2570449"/>
              <a:gd name="connsiteY1159" fmla="*/ 1355096 h 1639386"/>
              <a:gd name="connsiteX1160" fmla="*/ 1741875 w 2570449"/>
              <a:gd name="connsiteY1160" fmla="*/ 1343168 h 1639386"/>
              <a:gd name="connsiteX1161" fmla="*/ 1740012 w 2570449"/>
              <a:gd name="connsiteY1161" fmla="*/ 1341830 h 1639386"/>
              <a:gd name="connsiteX1162" fmla="*/ 1050436 w 2570449"/>
              <a:gd name="connsiteY1162" fmla="*/ 1339177 h 1639386"/>
              <a:gd name="connsiteX1163" fmla="*/ 1048713 w 2570449"/>
              <a:gd name="connsiteY1163" fmla="*/ 1345775 h 1639386"/>
              <a:gd name="connsiteX1164" fmla="*/ 1048610 w 2570449"/>
              <a:gd name="connsiteY1164" fmla="*/ 1345824 h 1639386"/>
              <a:gd name="connsiteX1165" fmla="*/ 1046448 w 2570449"/>
              <a:gd name="connsiteY1165" fmla="*/ 1339403 h 1639386"/>
              <a:gd name="connsiteX1166" fmla="*/ 1046511 w 2570449"/>
              <a:gd name="connsiteY1166" fmla="*/ 1339396 h 1639386"/>
              <a:gd name="connsiteX1167" fmla="*/ 1046454 w 2570449"/>
              <a:gd name="connsiteY1167" fmla="*/ 1339264 h 1639386"/>
              <a:gd name="connsiteX1168" fmla="*/ 1263374 w 2570449"/>
              <a:gd name="connsiteY1168" fmla="*/ 1334681 h 1639386"/>
              <a:gd name="connsiteX1169" fmla="*/ 1261137 w 2570449"/>
              <a:gd name="connsiteY1169" fmla="*/ 1339396 h 1639386"/>
              <a:gd name="connsiteX1170" fmla="*/ 1262388 w 2570449"/>
              <a:gd name="connsiteY1170" fmla="*/ 1340054 h 1639386"/>
              <a:gd name="connsiteX1171" fmla="*/ 1265129 w 2570449"/>
              <a:gd name="connsiteY1171" fmla="*/ 1336063 h 1639386"/>
              <a:gd name="connsiteX1172" fmla="*/ 1263374 w 2570449"/>
              <a:gd name="connsiteY1172" fmla="*/ 1334681 h 1639386"/>
              <a:gd name="connsiteX1173" fmla="*/ 858088 w 2570449"/>
              <a:gd name="connsiteY1173" fmla="*/ 1333848 h 1639386"/>
              <a:gd name="connsiteX1174" fmla="*/ 852694 w 2570449"/>
              <a:gd name="connsiteY1174" fmla="*/ 1335866 h 1639386"/>
              <a:gd name="connsiteX1175" fmla="*/ 857579 w 2570449"/>
              <a:gd name="connsiteY1175" fmla="*/ 1341344 h 1639386"/>
              <a:gd name="connsiteX1176" fmla="*/ 855788 w 2570449"/>
              <a:gd name="connsiteY1176" fmla="*/ 1347877 h 1639386"/>
              <a:gd name="connsiteX1177" fmla="*/ 855633 w 2570449"/>
              <a:gd name="connsiteY1177" fmla="*/ 1347992 h 1639386"/>
              <a:gd name="connsiteX1178" fmla="*/ 855561 w 2570449"/>
              <a:gd name="connsiteY1178" fmla="*/ 1348220 h 1639386"/>
              <a:gd name="connsiteX1179" fmla="*/ 846576 w 2570449"/>
              <a:gd name="connsiteY1179" fmla="*/ 1353714 h 1639386"/>
              <a:gd name="connsiteX1180" fmla="*/ 844449 w 2570449"/>
              <a:gd name="connsiteY1180" fmla="*/ 1346281 h 1639386"/>
              <a:gd name="connsiteX1181" fmla="*/ 839867 w 2570449"/>
              <a:gd name="connsiteY1181" fmla="*/ 1358955 h 1639386"/>
              <a:gd name="connsiteX1182" fmla="*/ 842322 w 2570449"/>
              <a:gd name="connsiteY1182" fmla="*/ 1364284 h 1639386"/>
              <a:gd name="connsiteX1183" fmla="*/ 846993 w 2570449"/>
              <a:gd name="connsiteY1183" fmla="*/ 1363538 h 1639386"/>
              <a:gd name="connsiteX1184" fmla="*/ 852916 w 2570449"/>
              <a:gd name="connsiteY1184" fmla="*/ 1356662 h 1639386"/>
              <a:gd name="connsiteX1185" fmla="*/ 855561 w 2570449"/>
              <a:gd name="connsiteY1185" fmla="*/ 1348220 h 1639386"/>
              <a:gd name="connsiteX1186" fmla="*/ 855720 w 2570449"/>
              <a:gd name="connsiteY1186" fmla="*/ 1348123 h 1639386"/>
              <a:gd name="connsiteX1187" fmla="*/ 855788 w 2570449"/>
              <a:gd name="connsiteY1187" fmla="*/ 1347877 h 1639386"/>
              <a:gd name="connsiteX1188" fmla="*/ 862342 w 2570449"/>
              <a:gd name="connsiteY1188" fmla="*/ 1343036 h 1639386"/>
              <a:gd name="connsiteX1189" fmla="*/ 858088 w 2570449"/>
              <a:gd name="connsiteY1189" fmla="*/ 1333848 h 1639386"/>
              <a:gd name="connsiteX1190" fmla="*/ 1100935 w 2570449"/>
              <a:gd name="connsiteY1190" fmla="*/ 1333410 h 1639386"/>
              <a:gd name="connsiteX1191" fmla="*/ 1095804 w 2570449"/>
              <a:gd name="connsiteY1191" fmla="*/ 1335910 h 1639386"/>
              <a:gd name="connsiteX1192" fmla="*/ 1096923 w 2570449"/>
              <a:gd name="connsiteY1192" fmla="*/ 1338365 h 1639386"/>
              <a:gd name="connsiteX1193" fmla="*/ 1101966 w 2570449"/>
              <a:gd name="connsiteY1193" fmla="*/ 1335186 h 1639386"/>
              <a:gd name="connsiteX1194" fmla="*/ 1100935 w 2570449"/>
              <a:gd name="connsiteY1194" fmla="*/ 1333410 h 1639386"/>
              <a:gd name="connsiteX1195" fmla="*/ 1817437 w 2570449"/>
              <a:gd name="connsiteY1195" fmla="*/ 1331524 h 1639386"/>
              <a:gd name="connsiteX1196" fmla="*/ 1819893 w 2570449"/>
              <a:gd name="connsiteY1196" fmla="*/ 1333475 h 1639386"/>
              <a:gd name="connsiteX1197" fmla="*/ 1817284 w 2570449"/>
              <a:gd name="connsiteY1197" fmla="*/ 1335822 h 1639386"/>
              <a:gd name="connsiteX1198" fmla="*/ 1815486 w 2570449"/>
              <a:gd name="connsiteY1198" fmla="*/ 1333630 h 1639386"/>
              <a:gd name="connsiteX1199" fmla="*/ 1817437 w 2570449"/>
              <a:gd name="connsiteY1199" fmla="*/ 1331524 h 1639386"/>
              <a:gd name="connsiteX1200" fmla="*/ 1857412 w 2570449"/>
              <a:gd name="connsiteY1200" fmla="*/ 1331217 h 1639386"/>
              <a:gd name="connsiteX1201" fmla="*/ 1859846 w 2570449"/>
              <a:gd name="connsiteY1201" fmla="*/ 1332884 h 1639386"/>
              <a:gd name="connsiteX1202" fmla="*/ 1856250 w 2570449"/>
              <a:gd name="connsiteY1202" fmla="*/ 1337927 h 1639386"/>
              <a:gd name="connsiteX1203" fmla="*/ 1854408 w 2570449"/>
              <a:gd name="connsiteY1203" fmla="*/ 1336874 h 1639386"/>
              <a:gd name="connsiteX1204" fmla="*/ 1857412 w 2570449"/>
              <a:gd name="connsiteY1204" fmla="*/ 1331217 h 1639386"/>
              <a:gd name="connsiteX1205" fmla="*/ 1253441 w 2570449"/>
              <a:gd name="connsiteY1205" fmla="*/ 1330757 h 1639386"/>
              <a:gd name="connsiteX1206" fmla="*/ 1241797 w 2570449"/>
              <a:gd name="connsiteY1206" fmla="*/ 1334506 h 1639386"/>
              <a:gd name="connsiteX1207" fmla="*/ 1253441 w 2570449"/>
              <a:gd name="connsiteY1207" fmla="*/ 1330757 h 1639386"/>
              <a:gd name="connsiteX1208" fmla="*/ 197677 w 2570449"/>
              <a:gd name="connsiteY1208" fmla="*/ 1329463 h 1639386"/>
              <a:gd name="connsiteX1209" fmla="*/ 196055 w 2570449"/>
              <a:gd name="connsiteY1209" fmla="*/ 1343015 h 1639386"/>
              <a:gd name="connsiteX1210" fmla="*/ 176999 w 2570449"/>
              <a:gd name="connsiteY1210" fmla="*/ 1367836 h 1639386"/>
              <a:gd name="connsiteX1211" fmla="*/ 168054 w 2570449"/>
              <a:gd name="connsiteY1211" fmla="*/ 1377879 h 1639386"/>
              <a:gd name="connsiteX1212" fmla="*/ 164808 w 2570449"/>
              <a:gd name="connsiteY1212" fmla="*/ 1375423 h 1639386"/>
              <a:gd name="connsiteX1213" fmla="*/ 197677 w 2570449"/>
              <a:gd name="connsiteY1213" fmla="*/ 1329463 h 1639386"/>
              <a:gd name="connsiteX1214" fmla="*/ 1225614 w 2570449"/>
              <a:gd name="connsiteY1214" fmla="*/ 1328673 h 1639386"/>
              <a:gd name="connsiteX1215" fmla="*/ 1209651 w 2570449"/>
              <a:gd name="connsiteY1215" fmla="*/ 1345053 h 1639386"/>
              <a:gd name="connsiteX1216" fmla="*/ 1225614 w 2570449"/>
              <a:gd name="connsiteY1216" fmla="*/ 1328673 h 1639386"/>
              <a:gd name="connsiteX1217" fmla="*/ 1033815 w 2570449"/>
              <a:gd name="connsiteY1217" fmla="*/ 1327621 h 1639386"/>
              <a:gd name="connsiteX1218" fmla="*/ 1024913 w 2570449"/>
              <a:gd name="connsiteY1218" fmla="*/ 1333870 h 1639386"/>
              <a:gd name="connsiteX1219" fmla="*/ 1028859 w 2570449"/>
              <a:gd name="connsiteY1219" fmla="*/ 1343365 h 1639386"/>
              <a:gd name="connsiteX1220" fmla="*/ 1028859 w 2570449"/>
              <a:gd name="connsiteY1220" fmla="*/ 1334089 h 1639386"/>
              <a:gd name="connsiteX1221" fmla="*/ 1039209 w 2570449"/>
              <a:gd name="connsiteY1221" fmla="*/ 1333936 h 1639386"/>
              <a:gd name="connsiteX1222" fmla="*/ 1044489 w 2570449"/>
              <a:gd name="connsiteY1222" fmla="*/ 1334726 h 1639386"/>
              <a:gd name="connsiteX1223" fmla="*/ 1046454 w 2570449"/>
              <a:gd name="connsiteY1223" fmla="*/ 1339264 h 1639386"/>
              <a:gd name="connsiteX1224" fmla="*/ 1046402 w 2570449"/>
              <a:gd name="connsiteY1224" fmla="*/ 1339265 h 1639386"/>
              <a:gd name="connsiteX1225" fmla="*/ 1046448 w 2570449"/>
              <a:gd name="connsiteY1225" fmla="*/ 1339403 h 1639386"/>
              <a:gd name="connsiteX1226" fmla="*/ 1037529 w 2570449"/>
              <a:gd name="connsiteY1226" fmla="*/ 1340413 h 1639386"/>
              <a:gd name="connsiteX1227" fmla="*/ 1034715 w 2570449"/>
              <a:gd name="connsiteY1227" fmla="*/ 1348979 h 1639386"/>
              <a:gd name="connsiteX1228" fmla="*/ 1039648 w 2570449"/>
              <a:gd name="connsiteY1228" fmla="*/ 1347158 h 1639386"/>
              <a:gd name="connsiteX1229" fmla="*/ 1044187 w 2570449"/>
              <a:gd name="connsiteY1229" fmla="*/ 1349022 h 1639386"/>
              <a:gd name="connsiteX1230" fmla="*/ 1048572 w 2570449"/>
              <a:gd name="connsiteY1230" fmla="*/ 1345842 h 1639386"/>
              <a:gd name="connsiteX1231" fmla="*/ 1048610 w 2570449"/>
              <a:gd name="connsiteY1231" fmla="*/ 1345824 h 1639386"/>
              <a:gd name="connsiteX1232" fmla="*/ 1048660 w 2570449"/>
              <a:gd name="connsiteY1232" fmla="*/ 1345974 h 1639386"/>
              <a:gd name="connsiteX1233" fmla="*/ 1048713 w 2570449"/>
              <a:gd name="connsiteY1233" fmla="*/ 1345775 h 1639386"/>
              <a:gd name="connsiteX1234" fmla="*/ 1056228 w 2570449"/>
              <a:gd name="connsiteY1234" fmla="*/ 1342151 h 1639386"/>
              <a:gd name="connsiteX1235" fmla="*/ 1055808 w 2570449"/>
              <a:gd name="connsiteY1235" fmla="*/ 1334134 h 1639386"/>
              <a:gd name="connsiteX1236" fmla="*/ 1064316 w 2570449"/>
              <a:gd name="connsiteY1236" fmla="*/ 1327774 h 1639386"/>
              <a:gd name="connsiteX1237" fmla="*/ 1033815 w 2570449"/>
              <a:gd name="connsiteY1237" fmla="*/ 1327621 h 1639386"/>
              <a:gd name="connsiteX1238" fmla="*/ 1433970 w 2570449"/>
              <a:gd name="connsiteY1238" fmla="*/ 1327533 h 1639386"/>
              <a:gd name="connsiteX1239" fmla="*/ 1426602 w 2570449"/>
              <a:gd name="connsiteY1239" fmla="*/ 1343058 h 1639386"/>
              <a:gd name="connsiteX1240" fmla="*/ 1433970 w 2570449"/>
              <a:gd name="connsiteY1240" fmla="*/ 1327533 h 1639386"/>
              <a:gd name="connsiteX1241" fmla="*/ 2033271 w 2570449"/>
              <a:gd name="connsiteY1241" fmla="*/ 1325955 h 1639386"/>
              <a:gd name="connsiteX1242" fmla="*/ 2035814 w 2570449"/>
              <a:gd name="connsiteY1242" fmla="*/ 1327468 h 1639386"/>
              <a:gd name="connsiteX1243" fmla="*/ 2033183 w 2570449"/>
              <a:gd name="connsiteY1243" fmla="*/ 1329419 h 1639386"/>
              <a:gd name="connsiteX1244" fmla="*/ 2032043 w 2570449"/>
              <a:gd name="connsiteY1244" fmla="*/ 1327226 h 1639386"/>
              <a:gd name="connsiteX1245" fmla="*/ 2033271 w 2570449"/>
              <a:gd name="connsiteY1245" fmla="*/ 1325955 h 1639386"/>
              <a:gd name="connsiteX1246" fmla="*/ 1965602 w 2570449"/>
              <a:gd name="connsiteY1246" fmla="*/ 1322731 h 1639386"/>
              <a:gd name="connsiteX1247" fmla="*/ 1946306 w 2570449"/>
              <a:gd name="connsiteY1247" fmla="*/ 1359591 h 1639386"/>
              <a:gd name="connsiteX1248" fmla="*/ 1943367 w 2570449"/>
              <a:gd name="connsiteY1248" fmla="*/ 1358253 h 1639386"/>
              <a:gd name="connsiteX1249" fmla="*/ 1957554 w 2570449"/>
              <a:gd name="connsiteY1249" fmla="*/ 1324792 h 1639386"/>
              <a:gd name="connsiteX1250" fmla="*/ 1965602 w 2570449"/>
              <a:gd name="connsiteY1250" fmla="*/ 1322731 h 1639386"/>
              <a:gd name="connsiteX1251" fmla="*/ 1441096 w 2570449"/>
              <a:gd name="connsiteY1251" fmla="*/ 1321415 h 1639386"/>
              <a:gd name="connsiteX1252" fmla="*/ 1439100 w 2570449"/>
              <a:gd name="connsiteY1252" fmla="*/ 1327972 h 1639386"/>
              <a:gd name="connsiteX1253" fmla="*/ 1441710 w 2570449"/>
              <a:gd name="connsiteY1253" fmla="*/ 1328871 h 1639386"/>
              <a:gd name="connsiteX1254" fmla="*/ 1443990 w 2570449"/>
              <a:gd name="connsiteY1254" fmla="*/ 1322402 h 1639386"/>
              <a:gd name="connsiteX1255" fmla="*/ 1441096 w 2570449"/>
              <a:gd name="connsiteY1255" fmla="*/ 1321415 h 1639386"/>
              <a:gd name="connsiteX1256" fmla="*/ 1892013 w 2570449"/>
              <a:gd name="connsiteY1256" fmla="*/ 1321130 h 1639386"/>
              <a:gd name="connsiteX1257" fmla="*/ 1894206 w 2570449"/>
              <a:gd name="connsiteY1257" fmla="*/ 1323477 h 1639386"/>
              <a:gd name="connsiteX1258" fmla="*/ 1884032 w 2570449"/>
              <a:gd name="connsiteY1258" fmla="*/ 1341041 h 1639386"/>
              <a:gd name="connsiteX1259" fmla="*/ 1881027 w 2570449"/>
              <a:gd name="connsiteY1259" fmla="*/ 1339967 h 1639386"/>
              <a:gd name="connsiteX1260" fmla="*/ 1881027 w 2570449"/>
              <a:gd name="connsiteY1260" fmla="*/ 1331195 h 1639386"/>
              <a:gd name="connsiteX1261" fmla="*/ 1872498 w 2570449"/>
              <a:gd name="connsiteY1261" fmla="*/ 1341150 h 1639386"/>
              <a:gd name="connsiteX1262" fmla="*/ 1879997 w 2570449"/>
              <a:gd name="connsiteY1262" fmla="*/ 1328520 h 1639386"/>
              <a:gd name="connsiteX1263" fmla="*/ 1892013 w 2570449"/>
              <a:gd name="connsiteY1263" fmla="*/ 1321130 h 1639386"/>
              <a:gd name="connsiteX1264" fmla="*/ 1938455 w 2570449"/>
              <a:gd name="connsiteY1264" fmla="*/ 1319157 h 1639386"/>
              <a:gd name="connsiteX1265" fmla="*/ 1936701 w 2570449"/>
              <a:gd name="connsiteY1265" fmla="*/ 1336787 h 1639386"/>
              <a:gd name="connsiteX1266" fmla="*/ 1922514 w 2570449"/>
              <a:gd name="connsiteY1266" fmla="*/ 1356017 h 1639386"/>
              <a:gd name="connsiteX1267" fmla="*/ 1914707 w 2570449"/>
              <a:gd name="connsiteY1267" fmla="*/ 1360798 h 1639386"/>
              <a:gd name="connsiteX1268" fmla="*/ 1899885 w 2570449"/>
              <a:gd name="connsiteY1268" fmla="*/ 1369437 h 1639386"/>
              <a:gd name="connsiteX1269" fmla="*/ 1889886 w 2570449"/>
              <a:gd name="connsiteY1269" fmla="*/ 1379151 h 1639386"/>
              <a:gd name="connsiteX1270" fmla="*/ 1914049 w 2570449"/>
              <a:gd name="connsiteY1270" fmla="*/ 1346369 h 1639386"/>
              <a:gd name="connsiteX1271" fmla="*/ 1892889 w 2570449"/>
              <a:gd name="connsiteY1271" fmla="*/ 1355360 h 1639386"/>
              <a:gd name="connsiteX1272" fmla="*/ 1886662 w 2570449"/>
              <a:gd name="connsiteY1272" fmla="*/ 1365534 h 1639386"/>
              <a:gd name="connsiteX1273" fmla="*/ 1884338 w 2570449"/>
              <a:gd name="connsiteY1273" fmla="*/ 1376936 h 1639386"/>
              <a:gd name="connsiteX1274" fmla="*/ 1876269 w 2570449"/>
              <a:gd name="connsiteY1274" fmla="*/ 1377397 h 1639386"/>
              <a:gd name="connsiteX1275" fmla="*/ 1863397 w 2570449"/>
              <a:gd name="connsiteY1275" fmla="*/ 1398053 h 1639386"/>
              <a:gd name="connsiteX1276" fmla="*/ 1867914 w 2570449"/>
              <a:gd name="connsiteY1276" fmla="*/ 1383317 h 1639386"/>
              <a:gd name="connsiteX1277" fmla="*/ 1884711 w 2570449"/>
              <a:gd name="connsiteY1277" fmla="*/ 1350930 h 1639386"/>
              <a:gd name="connsiteX1278" fmla="*/ 1892517 w 2570449"/>
              <a:gd name="connsiteY1278" fmla="*/ 1333235 h 1639386"/>
              <a:gd name="connsiteX1279" fmla="*/ 1909050 w 2570449"/>
              <a:gd name="connsiteY1279" fmla="*/ 1327490 h 1639386"/>
              <a:gd name="connsiteX1280" fmla="*/ 1909883 w 2570449"/>
              <a:gd name="connsiteY1280" fmla="*/ 1333454 h 1639386"/>
              <a:gd name="connsiteX1281" fmla="*/ 1909204 w 2570449"/>
              <a:gd name="connsiteY1281" fmla="*/ 1340888 h 1639386"/>
              <a:gd name="connsiteX1282" fmla="*/ 1920803 w 2570449"/>
              <a:gd name="connsiteY1282" fmla="*/ 1327424 h 1639386"/>
              <a:gd name="connsiteX1283" fmla="*/ 1922799 w 2570449"/>
              <a:gd name="connsiteY1283" fmla="*/ 1328586 h 1639386"/>
              <a:gd name="connsiteX1284" fmla="*/ 1917471 w 2570449"/>
              <a:gd name="connsiteY1284" fmla="*/ 1339967 h 1639386"/>
              <a:gd name="connsiteX1285" fmla="*/ 1931460 w 2570449"/>
              <a:gd name="connsiteY1285" fmla="*/ 1330340 h 1639386"/>
              <a:gd name="connsiteX1286" fmla="*/ 1938455 w 2570449"/>
              <a:gd name="connsiteY1286" fmla="*/ 1319157 h 1639386"/>
              <a:gd name="connsiteX1287" fmla="*/ 2051425 w 2570449"/>
              <a:gd name="connsiteY1287" fmla="*/ 1318829 h 1639386"/>
              <a:gd name="connsiteX1288" fmla="*/ 2054254 w 2570449"/>
              <a:gd name="connsiteY1288" fmla="*/ 1320934 h 1639386"/>
              <a:gd name="connsiteX1289" fmla="*/ 2046820 w 2570449"/>
              <a:gd name="connsiteY1289" fmla="*/ 1331174 h 1639386"/>
              <a:gd name="connsiteX1290" fmla="*/ 2044628 w 2570449"/>
              <a:gd name="connsiteY1290" fmla="*/ 1329683 h 1639386"/>
              <a:gd name="connsiteX1291" fmla="*/ 2051425 w 2570449"/>
              <a:gd name="connsiteY1291" fmla="*/ 1318829 h 1639386"/>
              <a:gd name="connsiteX1292" fmla="*/ 1152618 w 2570449"/>
              <a:gd name="connsiteY1292" fmla="*/ 1318828 h 1639386"/>
              <a:gd name="connsiteX1293" fmla="*/ 1147657 w 2570449"/>
              <a:gd name="connsiteY1293" fmla="*/ 1327919 h 1639386"/>
              <a:gd name="connsiteX1294" fmla="*/ 1147268 w 2570449"/>
              <a:gd name="connsiteY1294" fmla="*/ 1328301 h 1639386"/>
              <a:gd name="connsiteX1295" fmla="*/ 1147122 w 2570449"/>
              <a:gd name="connsiteY1295" fmla="*/ 1328585 h 1639386"/>
              <a:gd name="connsiteX1296" fmla="*/ 1133355 w 2570449"/>
              <a:gd name="connsiteY1296" fmla="*/ 1336828 h 1639386"/>
              <a:gd name="connsiteX1297" fmla="*/ 1120516 w 2570449"/>
              <a:gd name="connsiteY1297" fmla="*/ 1349351 h 1639386"/>
              <a:gd name="connsiteX1298" fmla="*/ 1129221 w 2570449"/>
              <a:gd name="connsiteY1298" fmla="*/ 1352508 h 1639386"/>
              <a:gd name="connsiteX1299" fmla="*/ 1139616 w 2570449"/>
              <a:gd name="connsiteY1299" fmla="*/ 1343168 h 1639386"/>
              <a:gd name="connsiteX1300" fmla="*/ 1147122 w 2570449"/>
              <a:gd name="connsiteY1300" fmla="*/ 1328585 h 1639386"/>
              <a:gd name="connsiteX1301" fmla="*/ 1147377 w 2570449"/>
              <a:gd name="connsiteY1301" fmla="*/ 1328432 h 1639386"/>
              <a:gd name="connsiteX1302" fmla="*/ 1147657 w 2570449"/>
              <a:gd name="connsiteY1302" fmla="*/ 1327919 h 1639386"/>
              <a:gd name="connsiteX1303" fmla="*/ 1155118 w 2570449"/>
              <a:gd name="connsiteY1303" fmla="*/ 1320605 h 1639386"/>
              <a:gd name="connsiteX1304" fmla="*/ 1152618 w 2570449"/>
              <a:gd name="connsiteY1304" fmla="*/ 1318828 h 1639386"/>
              <a:gd name="connsiteX1305" fmla="*/ 1052015 w 2570449"/>
              <a:gd name="connsiteY1305" fmla="*/ 1317819 h 1639386"/>
              <a:gd name="connsiteX1306" fmla="*/ 1047432 w 2570449"/>
              <a:gd name="connsiteY1306" fmla="*/ 1322555 h 1639386"/>
              <a:gd name="connsiteX1307" fmla="*/ 1049099 w 2570449"/>
              <a:gd name="connsiteY1307" fmla="*/ 1324288 h 1639386"/>
              <a:gd name="connsiteX1308" fmla="*/ 1054142 w 2570449"/>
              <a:gd name="connsiteY1308" fmla="*/ 1319815 h 1639386"/>
              <a:gd name="connsiteX1309" fmla="*/ 1052015 w 2570449"/>
              <a:gd name="connsiteY1309" fmla="*/ 1317819 h 1639386"/>
              <a:gd name="connsiteX1310" fmla="*/ 1423356 w 2570449"/>
              <a:gd name="connsiteY1310" fmla="*/ 1316920 h 1639386"/>
              <a:gd name="connsiteX1311" fmla="*/ 1415068 w 2570449"/>
              <a:gd name="connsiteY1311" fmla="*/ 1327226 h 1639386"/>
              <a:gd name="connsiteX1312" fmla="*/ 1423356 w 2570449"/>
              <a:gd name="connsiteY1312" fmla="*/ 1316920 h 1639386"/>
              <a:gd name="connsiteX1313" fmla="*/ 1571805 w 2570449"/>
              <a:gd name="connsiteY1313" fmla="*/ 1316087 h 1639386"/>
              <a:gd name="connsiteX1314" fmla="*/ 1569240 w 2570449"/>
              <a:gd name="connsiteY1314" fmla="*/ 1318916 h 1639386"/>
              <a:gd name="connsiteX1315" fmla="*/ 1571499 w 2570449"/>
              <a:gd name="connsiteY1315" fmla="*/ 1321174 h 1639386"/>
              <a:gd name="connsiteX1316" fmla="*/ 1573736 w 2570449"/>
              <a:gd name="connsiteY1316" fmla="*/ 1317731 h 1639386"/>
              <a:gd name="connsiteX1317" fmla="*/ 1571805 w 2570449"/>
              <a:gd name="connsiteY1317" fmla="*/ 1316087 h 1639386"/>
              <a:gd name="connsiteX1318" fmla="*/ 1875303 w 2570449"/>
              <a:gd name="connsiteY1318" fmla="*/ 1314026 h 1639386"/>
              <a:gd name="connsiteX1319" fmla="*/ 1877957 w 2570449"/>
              <a:gd name="connsiteY1319" fmla="*/ 1314662 h 1639386"/>
              <a:gd name="connsiteX1320" fmla="*/ 1877233 w 2570449"/>
              <a:gd name="connsiteY1320" fmla="*/ 1316393 h 1639386"/>
              <a:gd name="connsiteX1321" fmla="*/ 1874427 w 2570449"/>
              <a:gd name="connsiteY1321" fmla="*/ 1316131 h 1639386"/>
              <a:gd name="connsiteX1322" fmla="*/ 1875303 w 2570449"/>
              <a:gd name="connsiteY1322" fmla="*/ 1314026 h 1639386"/>
              <a:gd name="connsiteX1323" fmla="*/ 1831320 w 2570449"/>
              <a:gd name="connsiteY1323" fmla="*/ 1313346 h 1639386"/>
              <a:gd name="connsiteX1324" fmla="*/ 1835616 w 2570449"/>
              <a:gd name="connsiteY1324" fmla="*/ 1317447 h 1639386"/>
              <a:gd name="connsiteX1325" fmla="*/ 1833599 w 2570449"/>
              <a:gd name="connsiteY1325" fmla="*/ 1319486 h 1639386"/>
              <a:gd name="connsiteX1326" fmla="*/ 1829520 w 2570449"/>
              <a:gd name="connsiteY1326" fmla="*/ 1316681 h 1639386"/>
              <a:gd name="connsiteX1327" fmla="*/ 1831296 w 2570449"/>
              <a:gd name="connsiteY1327" fmla="*/ 1313368 h 1639386"/>
              <a:gd name="connsiteX1328" fmla="*/ 217061 w 2570449"/>
              <a:gd name="connsiteY1328" fmla="*/ 1311877 h 1639386"/>
              <a:gd name="connsiteX1329" fmla="*/ 219297 w 2570449"/>
              <a:gd name="connsiteY1329" fmla="*/ 1313785 h 1639386"/>
              <a:gd name="connsiteX1330" fmla="*/ 212653 w 2570449"/>
              <a:gd name="connsiteY1330" fmla="*/ 1322468 h 1639386"/>
              <a:gd name="connsiteX1331" fmla="*/ 217061 w 2570449"/>
              <a:gd name="connsiteY1331" fmla="*/ 1311877 h 1639386"/>
              <a:gd name="connsiteX1332" fmla="*/ 994697 w 2570449"/>
              <a:gd name="connsiteY1332" fmla="*/ 1307733 h 1639386"/>
              <a:gd name="connsiteX1333" fmla="*/ 991626 w 2570449"/>
              <a:gd name="connsiteY1333" fmla="*/ 1312995 h 1639386"/>
              <a:gd name="connsiteX1334" fmla="*/ 987570 w 2570449"/>
              <a:gd name="connsiteY1334" fmla="*/ 1318214 h 1639386"/>
              <a:gd name="connsiteX1335" fmla="*/ 989127 w 2570449"/>
              <a:gd name="connsiteY1335" fmla="*/ 1319157 h 1639386"/>
              <a:gd name="connsiteX1336" fmla="*/ 991626 w 2570449"/>
              <a:gd name="connsiteY1336" fmla="*/ 1312995 h 1639386"/>
              <a:gd name="connsiteX1337" fmla="*/ 996407 w 2570449"/>
              <a:gd name="connsiteY1337" fmla="*/ 1309158 h 1639386"/>
              <a:gd name="connsiteX1338" fmla="*/ 994697 w 2570449"/>
              <a:gd name="connsiteY1338" fmla="*/ 1307733 h 1639386"/>
              <a:gd name="connsiteX1339" fmla="*/ 300034 w 2570449"/>
              <a:gd name="connsiteY1339" fmla="*/ 1305057 h 1639386"/>
              <a:gd name="connsiteX1340" fmla="*/ 294859 w 2570449"/>
              <a:gd name="connsiteY1340" fmla="*/ 1309509 h 1639386"/>
              <a:gd name="connsiteX1341" fmla="*/ 297052 w 2570449"/>
              <a:gd name="connsiteY1341" fmla="*/ 1311811 h 1639386"/>
              <a:gd name="connsiteX1342" fmla="*/ 301964 w 2570449"/>
              <a:gd name="connsiteY1342" fmla="*/ 1307162 h 1639386"/>
              <a:gd name="connsiteX1343" fmla="*/ 300034 w 2570449"/>
              <a:gd name="connsiteY1343" fmla="*/ 1305057 h 1639386"/>
              <a:gd name="connsiteX1344" fmla="*/ 1977728 w 2570449"/>
              <a:gd name="connsiteY1344" fmla="*/ 1304291 h 1639386"/>
              <a:gd name="connsiteX1345" fmla="*/ 1978276 w 2570449"/>
              <a:gd name="connsiteY1345" fmla="*/ 1306944 h 1639386"/>
              <a:gd name="connsiteX1346" fmla="*/ 1973694 w 2570449"/>
              <a:gd name="connsiteY1346" fmla="*/ 1308062 h 1639386"/>
              <a:gd name="connsiteX1347" fmla="*/ 1973013 w 2570449"/>
              <a:gd name="connsiteY1347" fmla="*/ 1306220 h 1639386"/>
              <a:gd name="connsiteX1348" fmla="*/ 1977728 w 2570449"/>
              <a:gd name="connsiteY1348" fmla="*/ 1304291 h 1639386"/>
              <a:gd name="connsiteX1349" fmla="*/ 1118938 w 2570449"/>
              <a:gd name="connsiteY1349" fmla="*/ 1303852 h 1639386"/>
              <a:gd name="connsiteX1350" fmla="*/ 1111965 w 2570449"/>
              <a:gd name="connsiteY1350" fmla="*/ 1309859 h 1639386"/>
              <a:gd name="connsiteX1351" fmla="*/ 1113061 w 2570449"/>
              <a:gd name="connsiteY1351" fmla="*/ 1311285 h 1639386"/>
              <a:gd name="connsiteX1352" fmla="*/ 1120034 w 2570449"/>
              <a:gd name="connsiteY1352" fmla="*/ 1305080 h 1639386"/>
              <a:gd name="connsiteX1353" fmla="*/ 1118938 w 2570449"/>
              <a:gd name="connsiteY1353" fmla="*/ 1303852 h 1639386"/>
              <a:gd name="connsiteX1354" fmla="*/ 1958716 w 2570449"/>
              <a:gd name="connsiteY1354" fmla="*/ 1301681 h 1639386"/>
              <a:gd name="connsiteX1355" fmla="*/ 1962378 w 2570449"/>
              <a:gd name="connsiteY1355" fmla="*/ 1307096 h 1639386"/>
              <a:gd name="connsiteX1356" fmla="*/ 1957116 w 2570449"/>
              <a:gd name="connsiteY1356" fmla="*/ 1317161 h 1639386"/>
              <a:gd name="connsiteX1357" fmla="*/ 1954199 w 2570449"/>
              <a:gd name="connsiteY1357" fmla="*/ 1315780 h 1639386"/>
              <a:gd name="connsiteX1358" fmla="*/ 1957182 w 2570449"/>
              <a:gd name="connsiteY1358" fmla="*/ 1307843 h 1639386"/>
              <a:gd name="connsiteX1359" fmla="*/ 1950559 w 2570449"/>
              <a:gd name="connsiteY1359" fmla="*/ 1308522 h 1639386"/>
              <a:gd name="connsiteX1360" fmla="*/ 1951875 w 2570449"/>
              <a:gd name="connsiteY1360" fmla="*/ 1304619 h 1639386"/>
              <a:gd name="connsiteX1361" fmla="*/ 1958716 w 2570449"/>
              <a:gd name="connsiteY1361" fmla="*/ 1301681 h 1639386"/>
              <a:gd name="connsiteX1362" fmla="*/ 1004871 w 2570449"/>
              <a:gd name="connsiteY1362" fmla="*/ 1296418 h 1639386"/>
              <a:gd name="connsiteX1363" fmla="*/ 997745 w 2570449"/>
              <a:gd name="connsiteY1363" fmla="*/ 1302207 h 1639386"/>
              <a:gd name="connsiteX1364" fmla="*/ 1004871 w 2570449"/>
              <a:gd name="connsiteY1364" fmla="*/ 1296418 h 1639386"/>
              <a:gd name="connsiteX1365" fmla="*/ 1065939 w 2570449"/>
              <a:gd name="connsiteY1365" fmla="*/ 1295826 h 1639386"/>
              <a:gd name="connsiteX1366" fmla="*/ 1057409 w 2570449"/>
              <a:gd name="connsiteY1366" fmla="*/ 1297580 h 1639386"/>
              <a:gd name="connsiteX1367" fmla="*/ 1055063 w 2570449"/>
              <a:gd name="connsiteY1367" fmla="*/ 1311044 h 1639386"/>
              <a:gd name="connsiteX1368" fmla="*/ 1065960 w 2570449"/>
              <a:gd name="connsiteY1368" fmla="*/ 1303413 h 1639386"/>
              <a:gd name="connsiteX1369" fmla="*/ 1070610 w 2570449"/>
              <a:gd name="connsiteY1369" fmla="*/ 1306373 h 1639386"/>
              <a:gd name="connsiteX1370" fmla="*/ 1065939 w 2570449"/>
              <a:gd name="connsiteY1370" fmla="*/ 1295826 h 1639386"/>
              <a:gd name="connsiteX1371" fmla="*/ 986693 w 2570449"/>
              <a:gd name="connsiteY1371" fmla="*/ 1295234 h 1639386"/>
              <a:gd name="connsiteX1372" fmla="*/ 984698 w 2570449"/>
              <a:gd name="connsiteY1372" fmla="*/ 1300124 h 1639386"/>
              <a:gd name="connsiteX1373" fmla="*/ 986145 w 2570449"/>
              <a:gd name="connsiteY1373" fmla="*/ 1300715 h 1639386"/>
              <a:gd name="connsiteX1374" fmla="*/ 988162 w 2570449"/>
              <a:gd name="connsiteY1374" fmla="*/ 1295826 h 1639386"/>
              <a:gd name="connsiteX1375" fmla="*/ 986693 w 2570449"/>
              <a:gd name="connsiteY1375" fmla="*/ 1295234 h 1639386"/>
              <a:gd name="connsiteX1376" fmla="*/ 958670 w 2570449"/>
              <a:gd name="connsiteY1376" fmla="*/ 1294619 h 1639386"/>
              <a:gd name="connsiteX1377" fmla="*/ 951894 w 2570449"/>
              <a:gd name="connsiteY1377" fmla="*/ 1299334 h 1639386"/>
              <a:gd name="connsiteX1378" fmla="*/ 952903 w 2570449"/>
              <a:gd name="connsiteY1378" fmla="*/ 1300804 h 1639386"/>
              <a:gd name="connsiteX1379" fmla="*/ 959876 w 2570449"/>
              <a:gd name="connsiteY1379" fmla="*/ 1296396 h 1639386"/>
              <a:gd name="connsiteX1380" fmla="*/ 958670 w 2570449"/>
              <a:gd name="connsiteY1380" fmla="*/ 1294619 h 1639386"/>
              <a:gd name="connsiteX1381" fmla="*/ 1083546 w 2570449"/>
              <a:gd name="connsiteY1381" fmla="*/ 1294445 h 1639386"/>
              <a:gd name="connsiteX1382" fmla="*/ 1078503 w 2570449"/>
              <a:gd name="connsiteY1382" fmla="*/ 1299891 h 1639386"/>
              <a:gd name="connsiteX1383" fmla="*/ 1077249 w 2570449"/>
              <a:gd name="connsiteY1383" fmla="*/ 1306301 h 1639386"/>
              <a:gd name="connsiteX1384" fmla="*/ 1077100 w 2570449"/>
              <a:gd name="connsiteY1384" fmla="*/ 1306418 h 1639386"/>
              <a:gd name="connsiteX1385" fmla="*/ 1077219 w 2570449"/>
              <a:gd name="connsiteY1385" fmla="*/ 1306456 h 1639386"/>
              <a:gd name="connsiteX1386" fmla="*/ 1077210 w 2570449"/>
              <a:gd name="connsiteY1386" fmla="*/ 1306505 h 1639386"/>
              <a:gd name="connsiteX1387" fmla="*/ 1074864 w 2570449"/>
              <a:gd name="connsiteY1387" fmla="*/ 1318455 h 1639386"/>
              <a:gd name="connsiteX1388" fmla="*/ 1088415 w 2570449"/>
              <a:gd name="connsiteY1388" fmla="*/ 1300957 h 1639386"/>
              <a:gd name="connsiteX1389" fmla="*/ 1082604 w 2570449"/>
              <a:gd name="connsiteY1389" fmla="*/ 1308194 h 1639386"/>
              <a:gd name="connsiteX1390" fmla="*/ 1077219 w 2570449"/>
              <a:gd name="connsiteY1390" fmla="*/ 1306456 h 1639386"/>
              <a:gd name="connsiteX1391" fmla="*/ 1077249 w 2570449"/>
              <a:gd name="connsiteY1391" fmla="*/ 1306301 h 1639386"/>
              <a:gd name="connsiteX1392" fmla="*/ 1082642 w 2570449"/>
              <a:gd name="connsiteY1392" fmla="*/ 1302108 h 1639386"/>
              <a:gd name="connsiteX1393" fmla="*/ 1083546 w 2570449"/>
              <a:gd name="connsiteY1393" fmla="*/ 1294445 h 1639386"/>
              <a:gd name="connsiteX1394" fmla="*/ 1884987 w 2570449"/>
              <a:gd name="connsiteY1394" fmla="*/ 1293902 h 1639386"/>
              <a:gd name="connsiteX1395" fmla="*/ 1891684 w 2570449"/>
              <a:gd name="connsiteY1395" fmla="*/ 1300826 h 1639386"/>
              <a:gd name="connsiteX1396" fmla="*/ 1877058 w 2570449"/>
              <a:gd name="connsiteY1396" fmla="*/ 1297471 h 1639386"/>
              <a:gd name="connsiteX1397" fmla="*/ 1884987 w 2570449"/>
              <a:gd name="connsiteY1397" fmla="*/ 1293902 h 1639386"/>
              <a:gd name="connsiteX1398" fmla="*/ 971388 w 2570449"/>
              <a:gd name="connsiteY1398" fmla="*/ 1290388 h 1639386"/>
              <a:gd name="connsiteX1399" fmla="*/ 966410 w 2570449"/>
              <a:gd name="connsiteY1399" fmla="*/ 1297054 h 1639386"/>
              <a:gd name="connsiteX1400" fmla="*/ 967857 w 2570449"/>
              <a:gd name="connsiteY1400" fmla="*/ 1298129 h 1639386"/>
              <a:gd name="connsiteX1401" fmla="*/ 973362 w 2570449"/>
              <a:gd name="connsiteY1401" fmla="*/ 1291923 h 1639386"/>
              <a:gd name="connsiteX1402" fmla="*/ 971388 w 2570449"/>
              <a:gd name="connsiteY1402" fmla="*/ 1290388 h 1639386"/>
              <a:gd name="connsiteX1403" fmla="*/ 1315586 w 2570449"/>
              <a:gd name="connsiteY1403" fmla="*/ 1286351 h 1639386"/>
              <a:gd name="connsiteX1404" fmla="*/ 1307076 w 2570449"/>
              <a:gd name="connsiteY1404" fmla="*/ 1302075 h 1639386"/>
              <a:gd name="connsiteX1405" fmla="*/ 1326350 w 2570449"/>
              <a:gd name="connsiteY1405" fmla="*/ 1286528 h 1639386"/>
              <a:gd name="connsiteX1406" fmla="*/ 1315586 w 2570449"/>
              <a:gd name="connsiteY1406" fmla="*/ 1286351 h 1639386"/>
              <a:gd name="connsiteX1407" fmla="*/ 1863771 w 2570449"/>
              <a:gd name="connsiteY1407" fmla="*/ 1284665 h 1639386"/>
              <a:gd name="connsiteX1408" fmla="*/ 1858179 w 2570449"/>
              <a:gd name="connsiteY1408" fmla="*/ 1300167 h 1639386"/>
              <a:gd name="connsiteX1409" fmla="*/ 1865831 w 2570449"/>
              <a:gd name="connsiteY1409" fmla="*/ 1285761 h 1639386"/>
              <a:gd name="connsiteX1410" fmla="*/ 1863771 w 2570449"/>
              <a:gd name="connsiteY1410" fmla="*/ 1284665 h 1639386"/>
              <a:gd name="connsiteX1411" fmla="*/ 2078441 w 2570449"/>
              <a:gd name="connsiteY1411" fmla="*/ 1284074 h 1639386"/>
              <a:gd name="connsiteX1412" fmla="*/ 2081028 w 2570449"/>
              <a:gd name="connsiteY1412" fmla="*/ 1287297 h 1639386"/>
              <a:gd name="connsiteX1413" fmla="*/ 2067016 w 2570449"/>
              <a:gd name="connsiteY1413" fmla="*/ 1317251 h 1639386"/>
              <a:gd name="connsiteX1414" fmla="*/ 2059912 w 2570449"/>
              <a:gd name="connsiteY1414" fmla="*/ 1299686 h 1639386"/>
              <a:gd name="connsiteX1415" fmla="*/ 2070217 w 2570449"/>
              <a:gd name="connsiteY1415" fmla="*/ 1286333 h 1639386"/>
              <a:gd name="connsiteX1416" fmla="*/ 2078441 w 2570449"/>
              <a:gd name="connsiteY1416" fmla="*/ 1284074 h 1639386"/>
              <a:gd name="connsiteX1417" fmla="*/ 1985271 w 2570449"/>
              <a:gd name="connsiteY1417" fmla="*/ 1282209 h 1639386"/>
              <a:gd name="connsiteX1418" fmla="*/ 1988363 w 2570449"/>
              <a:gd name="connsiteY1418" fmla="*/ 1284008 h 1639386"/>
              <a:gd name="connsiteX1419" fmla="*/ 1983626 w 2570449"/>
              <a:gd name="connsiteY1419" fmla="*/ 1292449 h 1639386"/>
              <a:gd name="connsiteX1420" fmla="*/ 1980052 w 2570449"/>
              <a:gd name="connsiteY1420" fmla="*/ 1290410 h 1639386"/>
              <a:gd name="connsiteX1421" fmla="*/ 1985271 w 2570449"/>
              <a:gd name="connsiteY1421" fmla="*/ 1282209 h 1639386"/>
              <a:gd name="connsiteX1422" fmla="*/ 2087102 w 2570449"/>
              <a:gd name="connsiteY1422" fmla="*/ 1281113 h 1639386"/>
              <a:gd name="connsiteX1423" fmla="*/ 2088593 w 2570449"/>
              <a:gd name="connsiteY1423" fmla="*/ 1282012 h 1639386"/>
              <a:gd name="connsiteX1424" fmla="*/ 2087255 w 2570449"/>
              <a:gd name="connsiteY1424" fmla="*/ 1284424 h 1639386"/>
              <a:gd name="connsiteX1425" fmla="*/ 2085303 w 2570449"/>
              <a:gd name="connsiteY1425" fmla="*/ 1283218 h 1639386"/>
              <a:gd name="connsiteX1426" fmla="*/ 2087102 w 2570449"/>
              <a:gd name="connsiteY1426" fmla="*/ 1281113 h 1639386"/>
              <a:gd name="connsiteX1427" fmla="*/ 316129 w 2570449"/>
              <a:gd name="connsiteY1427" fmla="*/ 1277648 h 1639386"/>
              <a:gd name="connsiteX1428" fmla="*/ 312972 w 2570449"/>
              <a:gd name="connsiteY1428" fmla="*/ 1284161 h 1639386"/>
              <a:gd name="connsiteX1429" fmla="*/ 314484 w 2570449"/>
              <a:gd name="connsiteY1429" fmla="*/ 1284862 h 1639386"/>
              <a:gd name="connsiteX1430" fmla="*/ 317642 w 2570449"/>
              <a:gd name="connsiteY1430" fmla="*/ 1278350 h 1639386"/>
              <a:gd name="connsiteX1431" fmla="*/ 316129 w 2570449"/>
              <a:gd name="connsiteY1431" fmla="*/ 1277648 h 1639386"/>
              <a:gd name="connsiteX1432" fmla="*/ 2008360 w 2570449"/>
              <a:gd name="connsiteY1432" fmla="*/ 1275236 h 1639386"/>
              <a:gd name="connsiteX1433" fmla="*/ 2010334 w 2570449"/>
              <a:gd name="connsiteY1433" fmla="*/ 1276421 h 1639386"/>
              <a:gd name="connsiteX1434" fmla="*/ 2008053 w 2570449"/>
              <a:gd name="connsiteY1434" fmla="*/ 1279205 h 1639386"/>
              <a:gd name="connsiteX1435" fmla="*/ 2006496 w 2570449"/>
              <a:gd name="connsiteY1435" fmla="*/ 1278372 h 1639386"/>
              <a:gd name="connsiteX1436" fmla="*/ 2008360 w 2570449"/>
              <a:gd name="connsiteY1436" fmla="*/ 1275236 h 1639386"/>
              <a:gd name="connsiteX1437" fmla="*/ 1924662 w 2570449"/>
              <a:gd name="connsiteY1437" fmla="*/ 1272517 h 1639386"/>
              <a:gd name="connsiteX1438" fmla="*/ 1920672 w 2570449"/>
              <a:gd name="connsiteY1438" fmla="*/ 1280411 h 1639386"/>
              <a:gd name="connsiteX1439" fmla="*/ 1922820 w 2570449"/>
              <a:gd name="connsiteY1439" fmla="*/ 1281464 h 1639386"/>
              <a:gd name="connsiteX1440" fmla="*/ 1926921 w 2570449"/>
              <a:gd name="connsiteY1440" fmla="*/ 1273855 h 1639386"/>
              <a:gd name="connsiteX1441" fmla="*/ 1924662 w 2570449"/>
              <a:gd name="connsiteY1441" fmla="*/ 1272517 h 1639386"/>
              <a:gd name="connsiteX1442" fmla="*/ 1993077 w 2570449"/>
              <a:gd name="connsiteY1442" fmla="*/ 1270456 h 1639386"/>
              <a:gd name="connsiteX1443" fmla="*/ 1996278 w 2570449"/>
              <a:gd name="connsiteY1443" fmla="*/ 1271487 h 1639386"/>
              <a:gd name="connsiteX1444" fmla="*/ 1994041 w 2570449"/>
              <a:gd name="connsiteY1444" fmla="*/ 1279358 h 1639386"/>
              <a:gd name="connsiteX1445" fmla="*/ 1990358 w 2570449"/>
              <a:gd name="connsiteY1445" fmla="*/ 1278174 h 1639386"/>
              <a:gd name="connsiteX1446" fmla="*/ 1993077 w 2570449"/>
              <a:gd name="connsiteY1446" fmla="*/ 1270456 h 1639386"/>
              <a:gd name="connsiteX1447" fmla="*/ 1313676 w 2570449"/>
              <a:gd name="connsiteY1447" fmla="*/ 1268811 h 1639386"/>
              <a:gd name="connsiteX1448" fmla="*/ 1309356 w 2570449"/>
              <a:gd name="connsiteY1448" fmla="*/ 1275697 h 1639386"/>
              <a:gd name="connsiteX1449" fmla="*/ 1311088 w 2570449"/>
              <a:gd name="connsiteY1449" fmla="*/ 1277056 h 1639386"/>
              <a:gd name="connsiteX1450" fmla="*/ 1315079 w 2570449"/>
              <a:gd name="connsiteY1450" fmla="*/ 1269623 h 1639386"/>
              <a:gd name="connsiteX1451" fmla="*/ 1313676 w 2570449"/>
              <a:gd name="connsiteY1451" fmla="*/ 1268811 h 1639386"/>
              <a:gd name="connsiteX1452" fmla="*/ 1897538 w 2570449"/>
              <a:gd name="connsiteY1452" fmla="*/ 1265237 h 1639386"/>
              <a:gd name="connsiteX1453" fmla="*/ 1890434 w 2570449"/>
              <a:gd name="connsiteY1453" fmla="*/ 1275587 h 1639386"/>
              <a:gd name="connsiteX1454" fmla="*/ 1892298 w 2570449"/>
              <a:gd name="connsiteY1454" fmla="*/ 1276903 h 1639386"/>
              <a:gd name="connsiteX1455" fmla="*/ 1899709 w 2570449"/>
              <a:gd name="connsiteY1455" fmla="*/ 1266860 h 1639386"/>
              <a:gd name="connsiteX1456" fmla="*/ 1897538 w 2570449"/>
              <a:gd name="connsiteY1456" fmla="*/ 1265237 h 1639386"/>
              <a:gd name="connsiteX1457" fmla="*/ 2088023 w 2570449"/>
              <a:gd name="connsiteY1457" fmla="*/ 1265171 h 1639386"/>
              <a:gd name="connsiteX1458" fmla="*/ 2075130 w 2570449"/>
              <a:gd name="connsiteY1458" fmla="*/ 1281223 h 1639386"/>
              <a:gd name="connsiteX1459" fmla="*/ 2076446 w 2570449"/>
              <a:gd name="connsiteY1459" fmla="*/ 1266399 h 1639386"/>
              <a:gd name="connsiteX1460" fmla="*/ 2088023 w 2570449"/>
              <a:gd name="connsiteY1460" fmla="*/ 1265171 h 1639386"/>
              <a:gd name="connsiteX1461" fmla="*/ 262517 w 2570449"/>
              <a:gd name="connsiteY1461" fmla="*/ 1263702 h 1639386"/>
              <a:gd name="connsiteX1462" fmla="*/ 260280 w 2570449"/>
              <a:gd name="connsiteY1462" fmla="*/ 1268789 h 1639386"/>
              <a:gd name="connsiteX1463" fmla="*/ 261880 w 2570449"/>
              <a:gd name="connsiteY1463" fmla="*/ 1269469 h 1639386"/>
              <a:gd name="connsiteX1464" fmla="*/ 264029 w 2570449"/>
              <a:gd name="connsiteY1464" fmla="*/ 1264338 h 1639386"/>
              <a:gd name="connsiteX1465" fmla="*/ 262517 w 2570449"/>
              <a:gd name="connsiteY1465" fmla="*/ 1263702 h 1639386"/>
              <a:gd name="connsiteX1466" fmla="*/ 1978232 w 2570449"/>
              <a:gd name="connsiteY1466" fmla="*/ 1262606 h 1639386"/>
              <a:gd name="connsiteX1467" fmla="*/ 1978364 w 2570449"/>
              <a:gd name="connsiteY1467" fmla="*/ 1262716 h 1639386"/>
              <a:gd name="connsiteX1468" fmla="*/ 1978106 w 2570449"/>
              <a:gd name="connsiteY1468" fmla="*/ 1263107 h 1639386"/>
              <a:gd name="connsiteX1469" fmla="*/ 1978364 w 2570449"/>
              <a:gd name="connsiteY1469" fmla="*/ 1262443 h 1639386"/>
              <a:gd name="connsiteX1470" fmla="*/ 1978320 w 2570449"/>
              <a:gd name="connsiteY1470" fmla="*/ 1262629 h 1639386"/>
              <a:gd name="connsiteX1471" fmla="*/ 1978211 w 2570449"/>
              <a:gd name="connsiteY1471" fmla="*/ 1262519 h 1639386"/>
              <a:gd name="connsiteX1472" fmla="*/ 1328454 w 2570449"/>
              <a:gd name="connsiteY1472" fmla="*/ 1262299 h 1639386"/>
              <a:gd name="connsiteX1473" fmla="*/ 1325341 w 2570449"/>
              <a:gd name="connsiteY1473" fmla="*/ 1268110 h 1639386"/>
              <a:gd name="connsiteX1474" fmla="*/ 1326722 w 2570449"/>
              <a:gd name="connsiteY1474" fmla="*/ 1268834 h 1639386"/>
              <a:gd name="connsiteX1475" fmla="*/ 1329902 w 2570449"/>
              <a:gd name="connsiteY1475" fmla="*/ 1263088 h 1639386"/>
              <a:gd name="connsiteX1476" fmla="*/ 1328454 w 2570449"/>
              <a:gd name="connsiteY1476" fmla="*/ 1262299 h 1639386"/>
              <a:gd name="connsiteX1477" fmla="*/ 1951064 w 2570449"/>
              <a:gd name="connsiteY1477" fmla="*/ 1261970 h 1639386"/>
              <a:gd name="connsiteX1478" fmla="*/ 1947835 w 2570449"/>
              <a:gd name="connsiteY1478" fmla="*/ 1268774 h 1639386"/>
              <a:gd name="connsiteX1479" fmla="*/ 1947489 w 2570449"/>
              <a:gd name="connsiteY1479" fmla="*/ 1269118 h 1639386"/>
              <a:gd name="connsiteX1480" fmla="*/ 1947294 w 2570449"/>
              <a:gd name="connsiteY1480" fmla="*/ 1269447 h 1639386"/>
              <a:gd name="connsiteX1481" fmla="*/ 1939371 w 2570449"/>
              <a:gd name="connsiteY1481" fmla="*/ 1274781 h 1639386"/>
              <a:gd name="connsiteX1482" fmla="*/ 1934969 w 2570449"/>
              <a:gd name="connsiteY1482" fmla="*/ 1283854 h 1639386"/>
              <a:gd name="connsiteX1483" fmla="*/ 1942471 w 2570449"/>
              <a:gd name="connsiteY1483" fmla="*/ 1277596 h 1639386"/>
              <a:gd name="connsiteX1484" fmla="*/ 1947294 w 2570449"/>
              <a:gd name="connsiteY1484" fmla="*/ 1269447 h 1639386"/>
              <a:gd name="connsiteX1485" fmla="*/ 1947621 w 2570449"/>
              <a:gd name="connsiteY1485" fmla="*/ 1269227 h 1639386"/>
              <a:gd name="connsiteX1486" fmla="*/ 1947835 w 2570449"/>
              <a:gd name="connsiteY1486" fmla="*/ 1268774 h 1639386"/>
              <a:gd name="connsiteX1487" fmla="*/ 1953147 w 2570449"/>
              <a:gd name="connsiteY1487" fmla="*/ 1263505 h 1639386"/>
              <a:gd name="connsiteX1488" fmla="*/ 1951064 w 2570449"/>
              <a:gd name="connsiteY1488" fmla="*/ 1261970 h 1639386"/>
              <a:gd name="connsiteX1489" fmla="*/ 1982706 w 2570449"/>
              <a:gd name="connsiteY1489" fmla="*/ 1260282 h 1639386"/>
              <a:gd name="connsiteX1490" fmla="*/ 1982574 w 2570449"/>
              <a:gd name="connsiteY1490" fmla="*/ 1260414 h 1639386"/>
              <a:gd name="connsiteX1491" fmla="*/ 1982574 w 2570449"/>
              <a:gd name="connsiteY1491" fmla="*/ 1260348 h 1639386"/>
              <a:gd name="connsiteX1492" fmla="*/ 1980249 w 2570449"/>
              <a:gd name="connsiteY1492" fmla="*/ 1254449 h 1639386"/>
              <a:gd name="connsiteX1493" fmla="*/ 1982574 w 2570449"/>
              <a:gd name="connsiteY1493" fmla="*/ 1254887 h 1639386"/>
              <a:gd name="connsiteX1494" fmla="*/ 1982574 w 2570449"/>
              <a:gd name="connsiteY1494" fmla="*/ 1260348 h 1639386"/>
              <a:gd name="connsiteX1495" fmla="*/ 1978364 w 2570449"/>
              <a:gd name="connsiteY1495" fmla="*/ 1262443 h 1639386"/>
              <a:gd name="connsiteX1496" fmla="*/ 1910196 w 2570449"/>
              <a:gd name="connsiteY1496" fmla="*/ 1242863 h 1639386"/>
              <a:gd name="connsiteX1497" fmla="*/ 1910203 w 2570449"/>
              <a:gd name="connsiteY1497" fmla="*/ 1242869 h 1639386"/>
              <a:gd name="connsiteX1498" fmla="*/ 1910190 w 2570449"/>
              <a:gd name="connsiteY1498" fmla="*/ 1242871 h 1639386"/>
              <a:gd name="connsiteX1499" fmla="*/ 1910262 w 2570449"/>
              <a:gd name="connsiteY1499" fmla="*/ 1242856 h 1639386"/>
              <a:gd name="connsiteX1500" fmla="*/ 1910235 w 2570449"/>
              <a:gd name="connsiteY1500" fmla="*/ 1242893 h 1639386"/>
              <a:gd name="connsiteX1501" fmla="*/ 1910203 w 2570449"/>
              <a:gd name="connsiteY1501" fmla="*/ 1242869 h 1639386"/>
              <a:gd name="connsiteX1502" fmla="*/ 1910265 w 2570449"/>
              <a:gd name="connsiteY1502" fmla="*/ 1242852 h 1639386"/>
              <a:gd name="connsiteX1503" fmla="*/ 1910264 w 2570449"/>
              <a:gd name="connsiteY1503" fmla="*/ 1242856 h 1639386"/>
              <a:gd name="connsiteX1504" fmla="*/ 1910262 w 2570449"/>
              <a:gd name="connsiteY1504" fmla="*/ 1242856 h 1639386"/>
              <a:gd name="connsiteX1505" fmla="*/ 1910295 w 2570449"/>
              <a:gd name="connsiteY1505" fmla="*/ 1242734 h 1639386"/>
              <a:gd name="connsiteX1506" fmla="*/ 1910345 w 2570449"/>
              <a:gd name="connsiteY1506" fmla="*/ 1242740 h 1639386"/>
              <a:gd name="connsiteX1507" fmla="*/ 1910265 w 2570449"/>
              <a:gd name="connsiteY1507" fmla="*/ 1242852 h 1639386"/>
              <a:gd name="connsiteX1508" fmla="*/ 1910300 w 2570449"/>
              <a:gd name="connsiteY1508" fmla="*/ 1242718 h 1639386"/>
              <a:gd name="connsiteX1509" fmla="*/ 1910295 w 2570449"/>
              <a:gd name="connsiteY1509" fmla="*/ 1242734 h 1639386"/>
              <a:gd name="connsiteX1510" fmla="*/ 1910289 w 2570449"/>
              <a:gd name="connsiteY1510" fmla="*/ 1242733 h 1639386"/>
              <a:gd name="connsiteX1511" fmla="*/ 1909975 w 2570449"/>
              <a:gd name="connsiteY1511" fmla="*/ 1242689 h 1639386"/>
              <a:gd name="connsiteX1512" fmla="*/ 1910289 w 2570449"/>
              <a:gd name="connsiteY1512" fmla="*/ 1242733 h 1639386"/>
              <a:gd name="connsiteX1513" fmla="*/ 1910196 w 2570449"/>
              <a:gd name="connsiteY1513" fmla="*/ 1242863 h 1639386"/>
              <a:gd name="connsiteX1514" fmla="*/ 2010158 w 2570449"/>
              <a:gd name="connsiteY1514" fmla="*/ 1242038 h 1639386"/>
              <a:gd name="connsiteX1515" fmla="*/ 2010684 w 2570449"/>
              <a:gd name="connsiteY1515" fmla="*/ 1245810 h 1639386"/>
              <a:gd name="connsiteX1516" fmla="*/ 2009193 w 2570449"/>
              <a:gd name="connsiteY1516" fmla="*/ 1246248 h 1639386"/>
              <a:gd name="connsiteX1517" fmla="*/ 2007966 w 2570449"/>
              <a:gd name="connsiteY1517" fmla="*/ 1242565 h 1639386"/>
              <a:gd name="connsiteX1518" fmla="*/ 2010158 w 2570449"/>
              <a:gd name="connsiteY1518" fmla="*/ 1242038 h 1639386"/>
              <a:gd name="connsiteX1519" fmla="*/ 2093112 w 2570449"/>
              <a:gd name="connsiteY1519" fmla="*/ 1240413 h 1639386"/>
              <a:gd name="connsiteX1520" fmla="*/ 2099052 w 2570449"/>
              <a:gd name="connsiteY1520" fmla="*/ 1244099 h 1639386"/>
              <a:gd name="connsiteX1521" fmla="*/ 2092188 w 2570449"/>
              <a:gd name="connsiteY1521" fmla="*/ 1253265 h 1639386"/>
              <a:gd name="connsiteX1522" fmla="*/ 2088111 w 2570449"/>
              <a:gd name="connsiteY1522" fmla="*/ 1244012 h 1639386"/>
              <a:gd name="connsiteX1523" fmla="*/ 2093112 w 2570449"/>
              <a:gd name="connsiteY1523" fmla="*/ 1240413 h 1639386"/>
              <a:gd name="connsiteX1524" fmla="*/ 1905674 w 2570449"/>
              <a:gd name="connsiteY1524" fmla="*/ 1239319 h 1639386"/>
              <a:gd name="connsiteX1525" fmla="*/ 1909975 w 2570449"/>
              <a:gd name="connsiteY1525" fmla="*/ 1242689 h 1639386"/>
              <a:gd name="connsiteX1526" fmla="*/ 1904731 w 2570449"/>
              <a:gd name="connsiteY1526" fmla="*/ 1241973 h 1639386"/>
              <a:gd name="connsiteX1527" fmla="*/ 1905674 w 2570449"/>
              <a:gd name="connsiteY1527" fmla="*/ 1239319 h 1639386"/>
              <a:gd name="connsiteX1528" fmla="*/ 1009235 w 2570449"/>
              <a:gd name="connsiteY1528" fmla="*/ 1238025 h 1639386"/>
              <a:gd name="connsiteX1529" fmla="*/ 1005057 w 2570449"/>
              <a:gd name="connsiteY1529" fmla="*/ 1242595 h 1639386"/>
              <a:gd name="connsiteX1530" fmla="*/ 1004718 w 2570449"/>
              <a:gd name="connsiteY1530" fmla="*/ 1242806 h 1639386"/>
              <a:gd name="connsiteX1531" fmla="*/ 1004435 w 2570449"/>
              <a:gd name="connsiteY1531" fmla="*/ 1243230 h 1639386"/>
              <a:gd name="connsiteX1532" fmla="*/ 994653 w 2570449"/>
              <a:gd name="connsiteY1532" fmla="*/ 1252716 h 1639386"/>
              <a:gd name="connsiteX1533" fmla="*/ 996889 w 2570449"/>
              <a:gd name="connsiteY1533" fmla="*/ 1254558 h 1639386"/>
              <a:gd name="connsiteX1534" fmla="*/ 1004435 w 2570449"/>
              <a:gd name="connsiteY1534" fmla="*/ 1243230 h 1639386"/>
              <a:gd name="connsiteX1535" fmla="*/ 1004805 w 2570449"/>
              <a:gd name="connsiteY1535" fmla="*/ 1242871 h 1639386"/>
              <a:gd name="connsiteX1536" fmla="*/ 1005057 w 2570449"/>
              <a:gd name="connsiteY1536" fmla="*/ 1242595 h 1639386"/>
              <a:gd name="connsiteX1537" fmla="*/ 1010309 w 2570449"/>
              <a:gd name="connsiteY1537" fmla="*/ 1239341 h 1639386"/>
              <a:gd name="connsiteX1538" fmla="*/ 1009235 w 2570449"/>
              <a:gd name="connsiteY1538" fmla="*/ 1238025 h 1639386"/>
              <a:gd name="connsiteX1539" fmla="*/ 2080677 w 2570449"/>
              <a:gd name="connsiteY1539" fmla="*/ 1235306 h 1639386"/>
              <a:gd name="connsiteX1540" fmla="*/ 2083287 w 2570449"/>
              <a:gd name="connsiteY1540" fmla="*/ 1237609 h 1639386"/>
              <a:gd name="connsiteX1541" fmla="*/ 2081072 w 2570449"/>
              <a:gd name="connsiteY1541" fmla="*/ 1240481 h 1639386"/>
              <a:gd name="connsiteX1542" fmla="*/ 2078682 w 2570449"/>
              <a:gd name="connsiteY1542" fmla="*/ 1237171 h 1639386"/>
              <a:gd name="connsiteX1543" fmla="*/ 2080677 w 2570449"/>
              <a:gd name="connsiteY1543" fmla="*/ 1235306 h 1639386"/>
              <a:gd name="connsiteX1544" fmla="*/ 1884689 w 2570449"/>
              <a:gd name="connsiteY1544" fmla="*/ 1233223 h 1639386"/>
              <a:gd name="connsiteX1545" fmla="*/ 1883066 w 2570449"/>
              <a:gd name="connsiteY1545" fmla="*/ 1233990 h 1639386"/>
              <a:gd name="connsiteX1546" fmla="*/ 1884316 w 2570449"/>
              <a:gd name="connsiteY1546" fmla="*/ 1235415 h 1639386"/>
              <a:gd name="connsiteX1547" fmla="*/ 1886004 w 2570449"/>
              <a:gd name="connsiteY1547" fmla="*/ 1234736 h 1639386"/>
              <a:gd name="connsiteX1548" fmla="*/ 1884689 w 2570449"/>
              <a:gd name="connsiteY1548" fmla="*/ 1233223 h 1639386"/>
              <a:gd name="connsiteX1549" fmla="*/ 178425 w 2570449"/>
              <a:gd name="connsiteY1549" fmla="*/ 1229933 h 1639386"/>
              <a:gd name="connsiteX1550" fmla="*/ 167900 w 2570449"/>
              <a:gd name="connsiteY1550" fmla="*/ 1244231 h 1639386"/>
              <a:gd name="connsiteX1551" fmla="*/ 178425 w 2570449"/>
              <a:gd name="connsiteY1551" fmla="*/ 1229933 h 1639386"/>
              <a:gd name="connsiteX1552" fmla="*/ 215394 w 2570449"/>
              <a:gd name="connsiteY1552" fmla="*/ 1226141 h 1639386"/>
              <a:gd name="connsiteX1553" fmla="*/ 207654 w 2570449"/>
              <a:gd name="connsiteY1553" fmla="*/ 1240503 h 1639386"/>
              <a:gd name="connsiteX1554" fmla="*/ 215394 w 2570449"/>
              <a:gd name="connsiteY1554" fmla="*/ 1226141 h 1639386"/>
              <a:gd name="connsiteX1555" fmla="*/ 1858793 w 2570449"/>
              <a:gd name="connsiteY1555" fmla="*/ 1222589 h 1639386"/>
              <a:gd name="connsiteX1556" fmla="*/ 1856577 w 2570449"/>
              <a:gd name="connsiteY1556" fmla="*/ 1224233 h 1639386"/>
              <a:gd name="connsiteX1557" fmla="*/ 1859100 w 2570449"/>
              <a:gd name="connsiteY1557" fmla="*/ 1226404 h 1639386"/>
              <a:gd name="connsiteX1558" fmla="*/ 1861358 w 2570449"/>
              <a:gd name="connsiteY1558" fmla="*/ 1224452 h 1639386"/>
              <a:gd name="connsiteX1559" fmla="*/ 1858793 w 2570449"/>
              <a:gd name="connsiteY1559" fmla="*/ 1222589 h 1639386"/>
              <a:gd name="connsiteX1560" fmla="*/ 2118173 w 2570449"/>
              <a:gd name="connsiteY1560" fmla="*/ 1211142 h 1639386"/>
              <a:gd name="connsiteX1561" fmla="*/ 2122098 w 2570449"/>
              <a:gd name="connsiteY1561" fmla="*/ 1213970 h 1639386"/>
              <a:gd name="connsiteX1562" fmla="*/ 2116550 w 2570449"/>
              <a:gd name="connsiteY1562" fmla="*/ 1219979 h 1639386"/>
              <a:gd name="connsiteX1563" fmla="*/ 2113634 w 2570449"/>
              <a:gd name="connsiteY1563" fmla="*/ 1217699 h 1639386"/>
              <a:gd name="connsiteX1564" fmla="*/ 2118173 w 2570449"/>
              <a:gd name="connsiteY1564" fmla="*/ 1211142 h 1639386"/>
              <a:gd name="connsiteX1565" fmla="*/ 2052698 w 2570449"/>
              <a:gd name="connsiteY1565" fmla="*/ 1204739 h 1639386"/>
              <a:gd name="connsiteX1566" fmla="*/ 2054628 w 2570449"/>
              <a:gd name="connsiteY1566" fmla="*/ 1206209 h 1639386"/>
              <a:gd name="connsiteX1567" fmla="*/ 2051623 w 2570449"/>
              <a:gd name="connsiteY1567" fmla="*/ 1211033 h 1639386"/>
              <a:gd name="connsiteX1568" fmla="*/ 2050132 w 2570449"/>
              <a:gd name="connsiteY1568" fmla="*/ 1210222 h 1639386"/>
              <a:gd name="connsiteX1569" fmla="*/ 2052698 w 2570449"/>
              <a:gd name="connsiteY1569" fmla="*/ 1204739 h 1639386"/>
              <a:gd name="connsiteX1570" fmla="*/ 2121210 w 2570449"/>
              <a:gd name="connsiteY1570" fmla="*/ 1201895 h 1639386"/>
              <a:gd name="connsiteX1571" fmla="*/ 2127843 w 2570449"/>
              <a:gd name="connsiteY1571" fmla="*/ 1205134 h 1639386"/>
              <a:gd name="connsiteX1572" fmla="*/ 2116090 w 2570449"/>
              <a:gd name="connsiteY1572" fmla="*/ 1206844 h 1639386"/>
              <a:gd name="connsiteX1573" fmla="*/ 2121210 w 2570449"/>
              <a:gd name="connsiteY1573" fmla="*/ 1201895 h 1639386"/>
              <a:gd name="connsiteX1574" fmla="*/ 1867476 w 2570449"/>
              <a:gd name="connsiteY1574" fmla="*/ 1199345 h 1639386"/>
              <a:gd name="connsiteX1575" fmla="*/ 1861226 w 2570449"/>
              <a:gd name="connsiteY1575" fmla="*/ 1211274 h 1639386"/>
              <a:gd name="connsiteX1576" fmla="*/ 1863529 w 2570449"/>
              <a:gd name="connsiteY1576" fmla="*/ 1212523 h 1639386"/>
              <a:gd name="connsiteX1577" fmla="*/ 1869713 w 2570449"/>
              <a:gd name="connsiteY1577" fmla="*/ 1200485 h 1639386"/>
              <a:gd name="connsiteX1578" fmla="*/ 1867476 w 2570449"/>
              <a:gd name="connsiteY1578" fmla="*/ 1199345 h 1639386"/>
              <a:gd name="connsiteX1579" fmla="*/ 2031845 w 2570449"/>
              <a:gd name="connsiteY1579" fmla="*/ 1191341 h 1639386"/>
              <a:gd name="connsiteX1580" fmla="*/ 2022797 w 2570449"/>
              <a:gd name="connsiteY1580" fmla="*/ 1208801 h 1639386"/>
              <a:gd name="connsiteX1581" fmla="*/ 2022042 w 2570449"/>
              <a:gd name="connsiteY1581" fmla="*/ 1209870 h 1639386"/>
              <a:gd name="connsiteX1582" fmla="*/ 2021835 w 2570449"/>
              <a:gd name="connsiteY1582" fmla="*/ 1210240 h 1639386"/>
              <a:gd name="connsiteX1583" fmla="*/ 2015553 w 2570449"/>
              <a:gd name="connsiteY1583" fmla="*/ 1214651 h 1639386"/>
              <a:gd name="connsiteX1584" fmla="*/ 2018074 w 2570449"/>
              <a:gd name="connsiteY1584" fmla="*/ 1216952 h 1639386"/>
              <a:gd name="connsiteX1585" fmla="*/ 2021835 w 2570449"/>
              <a:gd name="connsiteY1585" fmla="*/ 1210240 h 1639386"/>
              <a:gd name="connsiteX1586" fmla="*/ 2022174 w 2570449"/>
              <a:gd name="connsiteY1586" fmla="*/ 1210002 h 1639386"/>
              <a:gd name="connsiteX1587" fmla="*/ 2022797 w 2570449"/>
              <a:gd name="connsiteY1587" fmla="*/ 1208801 h 1639386"/>
              <a:gd name="connsiteX1588" fmla="*/ 2034125 w 2570449"/>
              <a:gd name="connsiteY1588" fmla="*/ 1192745 h 1639386"/>
              <a:gd name="connsiteX1589" fmla="*/ 2031845 w 2570449"/>
              <a:gd name="connsiteY1589" fmla="*/ 1191341 h 1639386"/>
              <a:gd name="connsiteX1590" fmla="*/ 2063113 w 2570449"/>
              <a:gd name="connsiteY1590" fmla="*/ 1183426 h 1639386"/>
              <a:gd name="connsiteX1591" fmla="*/ 2065920 w 2570449"/>
              <a:gd name="connsiteY1591" fmla="*/ 1184764 h 1639386"/>
              <a:gd name="connsiteX1592" fmla="*/ 2060920 w 2570449"/>
              <a:gd name="connsiteY1592" fmla="*/ 1193447 h 1639386"/>
              <a:gd name="connsiteX1593" fmla="*/ 2058771 w 2570449"/>
              <a:gd name="connsiteY1593" fmla="*/ 1192373 h 1639386"/>
              <a:gd name="connsiteX1594" fmla="*/ 2063113 w 2570449"/>
              <a:gd name="connsiteY1594" fmla="*/ 1183426 h 1639386"/>
              <a:gd name="connsiteX1595" fmla="*/ 1878177 w 2570449"/>
              <a:gd name="connsiteY1595" fmla="*/ 1181255 h 1639386"/>
              <a:gd name="connsiteX1596" fmla="*/ 1873944 w 2570449"/>
              <a:gd name="connsiteY1596" fmla="*/ 1186715 h 1639386"/>
              <a:gd name="connsiteX1597" fmla="*/ 1875655 w 2570449"/>
              <a:gd name="connsiteY1597" fmla="*/ 1188557 h 1639386"/>
              <a:gd name="connsiteX1598" fmla="*/ 1880479 w 2570449"/>
              <a:gd name="connsiteY1598" fmla="*/ 1183426 h 1639386"/>
              <a:gd name="connsiteX1599" fmla="*/ 1878177 w 2570449"/>
              <a:gd name="connsiteY1599" fmla="*/ 1181255 h 1639386"/>
              <a:gd name="connsiteX1600" fmla="*/ 2136965 w 2570449"/>
              <a:gd name="connsiteY1600" fmla="*/ 1176212 h 1639386"/>
              <a:gd name="connsiteX1601" fmla="*/ 2132009 w 2570449"/>
              <a:gd name="connsiteY1601" fmla="*/ 1197788 h 1639386"/>
              <a:gd name="connsiteX1602" fmla="*/ 2136965 w 2570449"/>
              <a:gd name="connsiteY1602" fmla="*/ 1176212 h 1639386"/>
              <a:gd name="connsiteX1603" fmla="*/ 1880852 w 2570449"/>
              <a:gd name="connsiteY1603" fmla="*/ 1169765 h 1639386"/>
              <a:gd name="connsiteX1604" fmla="*/ 1891794 w 2570449"/>
              <a:gd name="connsiteY1604" fmla="*/ 1170664 h 1639386"/>
              <a:gd name="connsiteX1605" fmla="*/ 1880852 w 2570449"/>
              <a:gd name="connsiteY1605" fmla="*/ 1169765 h 1639386"/>
              <a:gd name="connsiteX1606" fmla="*/ 2134355 w 2570449"/>
              <a:gd name="connsiteY1606" fmla="*/ 1165248 h 1639386"/>
              <a:gd name="connsiteX1607" fmla="*/ 2135802 w 2570449"/>
              <a:gd name="connsiteY1607" fmla="*/ 1167024 h 1639386"/>
              <a:gd name="connsiteX1608" fmla="*/ 2133917 w 2570449"/>
              <a:gd name="connsiteY1608" fmla="*/ 1169152 h 1639386"/>
              <a:gd name="connsiteX1609" fmla="*/ 2132163 w 2570449"/>
              <a:gd name="connsiteY1609" fmla="*/ 1167179 h 1639386"/>
              <a:gd name="connsiteX1610" fmla="*/ 2134355 w 2570449"/>
              <a:gd name="connsiteY1610" fmla="*/ 1165248 h 1639386"/>
              <a:gd name="connsiteX1611" fmla="*/ 2035244 w 2570449"/>
              <a:gd name="connsiteY1611" fmla="*/ 1157333 h 1639386"/>
              <a:gd name="connsiteX1612" fmla="*/ 2032305 w 2570449"/>
              <a:gd name="connsiteY1612" fmla="*/ 1164284 h 1639386"/>
              <a:gd name="connsiteX1613" fmla="*/ 2028687 w 2570449"/>
              <a:gd name="connsiteY1613" fmla="*/ 1165622 h 1639386"/>
              <a:gd name="connsiteX1614" fmla="*/ 2026166 w 2570449"/>
              <a:gd name="connsiteY1614" fmla="*/ 1162661 h 1639386"/>
              <a:gd name="connsiteX1615" fmla="*/ 2027920 w 2570449"/>
              <a:gd name="connsiteY1615" fmla="*/ 1159175 h 1639386"/>
              <a:gd name="connsiteX1616" fmla="*/ 2035244 w 2570449"/>
              <a:gd name="connsiteY1616" fmla="*/ 1157333 h 1639386"/>
              <a:gd name="connsiteX1617" fmla="*/ 2015442 w 2570449"/>
              <a:gd name="connsiteY1617" fmla="*/ 1150271 h 1639386"/>
              <a:gd name="connsiteX1618" fmla="*/ 2001431 w 2570449"/>
              <a:gd name="connsiteY1618" fmla="*/ 1158362 h 1639386"/>
              <a:gd name="connsiteX1619" fmla="*/ 2006233 w 2570449"/>
              <a:gd name="connsiteY1619" fmla="*/ 1167528 h 1639386"/>
              <a:gd name="connsiteX1620" fmla="*/ 2015442 w 2570449"/>
              <a:gd name="connsiteY1620" fmla="*/ 1150271 h 1639386"/>
              <a:gd name="connsiteX1621" fmla="*/ 1963365 w 2570449"/>
              <a:gd name="connsiteY1621" fmla="*/ 1140667 h 1639386"/>
              <a:gd name="connsiteX1622" fmla="*/ 1965690 w 2570449"/>
              <a:gd name="connsiteY1622" fmla="*/ 1142356 h 1639386"/>
              <a:gd name="connsiteX1623" fmla="*/ 1955800 w 2570449"/>
              <a:gd name="connsiteY1623" fmla="*/ 1150249 h 1639386"/>
              <a:gd name="connsiteX1624" fmla="*/ 1963365 w 2570449"/>
              <a:gd name="connsiteY1624" fmla="*/ 1140667 h 1639386"/>
              <a:gd name="connsiteX1625" fmla="*/ 2021670 w 2570449"/>
              <a:gd name="connsiteY1625" fmla="*/ 1135317 h 1639386"/>
              <a:gd name="connsiteX1626" fmla="*/ 2020815 w 2570449"/>
              <a:gd name="connsiteY1626" fmla="*/ 1139636 h 1639386"/>
              <a:gd name="connsiteX1627" fmla="*/ 2022548 w 2570449"/>
              <a:gd name="connsiteY1627" fmla="*/ 1139987 h 1639386"/>
              <a:gd name="connsiteX1628" fmla="*/ 2023446 w 2570449"/>
              <a:gd name="connsiteY1628" fmla="*/ 1135668 h 1639386"/>
              <a:gd name="connsiteX1629" fmla="*/ 2021670 w 2570449"/>
              <a:gd name="connsiteY1629" fmla="*/ 1135317 h 1639386"/>
              <a:gd name="connsiteX1630" fmla="*/ 1969044 w 2570449"/>
              <a:gd name="connsiteY1630" fmla="*/ 1130735 h 1639386"/>
              <a:gd name="connsiteX1631" fmla="*/ 1969898 w 2570449"/>
              <a:gd name="connsiteY1631" fmla="*/ 1134177 h 1639386"/>
              <a:gd name="connsiteX1632" fmla="*/ 1966917 w 2570449"/>
              <a:gd name="connsiteY1632" fmla="*/ 1136195 h 1639386"/>
              <a:gd name="connsiteX1633" fmla="*/ 1966237 w 2570449"/>
              <a:gd name="connsiteY1633" fmla="*/ 1134441 h 1639386"/>
              <a:gd name="connsiteX1634" fmla="*/ 1969044 w 2570449"/>
              <a:gd name="connsiteY1634" fmla="*/ 1130735 h 1639386"/>
              <a:gd name="connsiteX1635" fmla="*/ 12741 w 2570449"/>
              <a:gd name="connsiteY1635" fmla="*/ 1126524 h 1639386"/>
              <a:gd name="connsiteX1636" fmla="*/ 16863 w 2570449"/>
              <a:gd name="connsiteY1636" fmla="*/ 1130800 h 1639386"/>
              <a:gd name="connsiteX1637" fmla="*/ 15153 w 2570449"/>
              <a:gd name="connsiteY1637" fmla="*/ 1132796 h 1639386"/>
              <a:gd name="connsiteX1638" fmla="*/ 10307 w 2570449"/>
              <a:gd name="connsiteY1638" fmla="*/ 1129441 h 1639386"/>
              <a:gd name="connsiteX1639" fmla="*/ 12741 w 2570449"/>
              <a:gd name="connsiteY1639" fmla="*/ 1126524 h 1639386"/>
              <a:gd name="connsiteX1640" fmla="*/ 2071379 w 2570449"/>
              <a:gd name="connsiteY1640" fmla="*/ 1125317 h 1639386"/>
              <a:gd name="connsiteX1641" fmla="*/ 2069559 w 2570449"/>
              <a:gd name="connsiteY1641" fmla="*/ 1128081 h 1639386"/>
              <a:gd name="connsiteX1642" fmla="*/ 2071379 w 2570449"/>
              <a:gd name="connsiteY1642" fmla="*/ 1130076 h 1639386"/>
              <a:gd name="connsiteX1643" fmla="*/ 2073594 w 2570449"/>
              <a:gd name="connsiteY1643" fmla="*/ 1127225 h 1639386"/>
              <a:gd name="connsiteX1644" fmla="*/ 2071379 w 2570449"/>
              <a:gd name="connsiteY1644" fmla="*/ 1125317 h 1639386"/>
              <a:gd name="connsiteX1645" fmla="*/ 2045022 w 2570449"/>
              <a:gd name="connsiteY1645" fmla="*/ 1122380 h 1639386"/>
              <a:gd name="connsiteX1646" fmla="*/ 2040966 w 2570449"/>
              <a:gd name="connsiteY1646" fmla="*/ 1125713 h 1639386"/>
              <a:gd name="connsiteX1647" fmla="*/ 2023183 w 2570449"/>
              <a:gd name="connsiteY1647" fmla="*/ 1156280 h 1639386"/>
              <a:gd name="connsiteX1648" fmla="*/ 2005751 w 2570449"/>
              <a:gd name="connsiteY1648" fmla="*/ 1185180 h 1639386"/>
              <a:gd name="connsiteX1649" fmla="*/ 1984503 w 2570449"/>
              <a:gd name="connsiteY1649" fmla="*/ 1222150 h 1639386"/>
              <a:gd name="connsiteX1650" fmla="*/ 1994700 w 2570449"/>
              <a:gd name="connsiteY1650" fmla="*/ 1216229 h 1639386"/>
              <a:gd name="connsiteX1651" fmla="*/ 2003273 w 2570449"/>
              <a:gd name="connsiteY1651" fmla="*/ 1201648 h 1639386"/>
              <a:gd name="connsiteX1652" fmla="*/ 2004391 w 2570449"/>
              <a:gd name="connsiteY1652" fmla="*/ 1197722 h 1639386"/>
              <a:gd name="connsiteX1653" fmla="*/ 2020069 w 2570449"/>
              <a:gd name="connsiteY1653" fmla="*/ 1181211 h 1639386"/>
              <a:gd name="connsiteX1654" fmla="*/ 2015640 w 2570449"/>
              <a:gd name="connsiteY1654" fmla="*/ 1194674 h 1639386"/>
              <a:gd name="connsiteX1655" fmla="*/ 2024126 w 2570449"/>
              <a:gd name="connsiteY1655" fmla="*/ 1181211 h 1639386"/>
              <a:gd name="connsiteX1656" fmla="*/ 2037896 w 2570449"/>
              <a:gd name="connsiteY1656" fmla="*/ 1158911 h 1639386"/>
              <a:gd name="connsiteX1657" fmla="*/ 2035244 w 2570449"/>
              <a:gd name="connsiteY1657" fmla="*/ 1157332 h 1639386"/>
              <a:gd name="connsiteX1658" fmla="*/ 2046470 w 2570449"/>
              <a:gd name="connsiteY1658" fmla="*/ 1151762 h 1639386"/>
              <a:gd name="connsiteX1659" fmla="*/ 2060153 w 2570449"/>
              <a:gd name="connsiteY1659" fmla="*/ 1148166 h 1639386"/>
              <a:gd name="connsiteX1660" fmla="*/ 2049957 w 2570449"/>
              <a:gd name="connsiteY1660" fmla="*/ 1149329 h 1639386"/>
              <a:gd name="connsiteX1661" fmla="*/ 2050636 w 2570449"/>
              <a:gd name="connsiteY1661" fmla="*/ 1139330 h 1639386"/>
              <a:gd name="connsiteX1662" fmla="*/ 2051514 w 2570449"/>
              <a:gd name="connsiteY1662" fmla="*/ 1137335 h 1639386"/>
              <a:gd name="connsiteX1663" fmla="*/ 2051097 w 2570449"/>
              <a:gd name="connsiteY1663" fmla="*/ 1136018 h 1639386"/>
              <a:gd name="connsiteX1664" fmla="*/ 2042918 w 2570449"/>
              <a:gd name="connsiteY1664" fmla="*/ 1137488 h 1639386"/>
              <a:gd name="connsiteX1665" fmla="*/ 2045022 w 2570449"/>
              <a:gd name="connsiteY1665" fmla="*/ 1122380 h 1639386"/>
              <a:gd name="connsiteX1666" fmla="*/ 1054580 w 2570449"/>
              <a:gd name="connsiteY1666" fmla="*/ 1121634 h 1639386"/>
              <a:gd name="connsiteX1667" fmla="*/ 1052410 w 2570449"/>
              <a:gd name="connsiteY1667" fmla="*/ 1124243 h 1639386"/>
              <a:gd name="connsiteX1668" fmla="*/ 1053922 w 2570449"/>
              <a:gd name="connsiteY1668" fmla="*/ 1126020 h 1639386"/>
              <a:gd name="connsiteX1669" fmla="*/ 1054580 w 2570449"/>
              <a:gd name="connsiteY1669" fmla="*/ 1121634 h 1639386"/>
              <a:gd name="connsiteX1670" fmla="*/ 1975316 w 2570449"/>
              <a:gd name="connsiteY1670" fmla="*/ 1112776 h 1639386"/>
              <a:gd name="connsiteX1671" fmla="*/ 1951941 w 2570449"/>
              <a:gd name="connsiteY1671" fmla="*/ 1143408 h 1639386"/>
              <a:gd name="connsiteX1672" fmla="*/ 1953388 w 2570449"/>
              <a:gd name="connsiteY1672" fmla="*/ 1132203 h 1639386"/>
              <a:gd name="connsiteX1673" fmla="*/ 1938850 w 2570449"/>
              <a:gd name="connsiteY1673" fmla="*/ 1156477 h 1639386"/>
              <a:gd name="connsiteX1674" fmla="*/ 1938850 w 2570449"/>
              <a:gd name="connsiteY1674" fmla="*/ 1172416 h 1639386"/>
              <a:gd name="connsiteX1675" fmla="*/ 1938696 w 2570449"/>
              <a:gd name="connsiteY1675" fmla="*/ 1172594 h 1639386"/>
              <a:gd name="connsiteX1676" fmla="*/ 1938835 w 2570449"/>
              <a:gd name="connsiteY1676" fmla="*/ 1172732 h 1639386"/>
              <a:gd name="connsiteX1677" fmla="*/ 1929201 w 2570449"/>
              <a:gd name="connsiteY1677" fmla="*/ 1177505 h 1639386"/>
              <a:gd name="connsiteX1678" fmla="*/ 1927857 w 2570449"/>
              <a:gd name="connsiteY1678" fmla="*/ 1190102 h 1639386"/>
              <a:gd name="connsiteX1679" fmla="*/ 1927733 w 2570449"/>
              <a:gd name="connsiteY1679" fmla="*/ 1190135 h 1639386"/>
              <a:gd name="connsiteX1680" fmla="*/ 1927766 w 2570449"/>
              <a:gd name="connsiteY1680" fmla="*/ 1190360 h 1639386"/>
              <a:gd name="connsiteX1681" fmla="*/ 1918413 w 2570449"/>
              <a:gd name="connsiteY1681" fmla="*/ 1204541 h 1639386"/>
              <a:gd name="connsiteX1682" fmla="*/ 1907318 w 2570449"/>
              <a:gd name="connsiteY1682" fmla="*/ 1224299 h 1639386"/>
              <a:gd name="connsiteX1683" fmla="*/ 1898591 w 2570449"/>
              <a:gd name="connsiteY1683" fmla="*/ 1238472 h 1639386"/>
              <a:gd name="connsiteX1684" fmla="*/ 1892801 w 2570449"/>
              <a:gd name="connsiteY1684" fmla="*/ 1253702 h 1639386"/>
              <a:gd name="connsiteX1685" fmla="*/ 1892627 w 2570449"/>
              <a:gd name="connsiteY1685" fmla="*/ 1253725 h 1639386"/>
              <a:gd name="connsiteX1686" fmla="*/ 1892522 w 2570449"/>
              <a:gd name="connsiteY1686" fmla="*/ 1254186 h 1639386"/>
              <a:gd name="connsiteX1687" fmla="*/ 1889140 w 2570449"/>
              <a:gd name="connsiteY1687" fmla="*/ 1259514 h 1639386"/>
              <a:gd name="connsiteX1688" fmla="*/ 1891136 w 2570449"/>
              <a:gd name="connsiteY1688" fmla="*/ 1260281 h 1639386"/>
              <a:gd name="connsiteX1689" fmla="*/ 1892522 w 2570449"/>
              <a:gd name="connsiteY1689" fmla="*/ 1254186 h 1639386"/>
              <a:gd name="connsiteX1690" fmla="*/ 1892759 w 2570449"/>
              <a:gd name="connsiteY1690" fmla="*/ 1253813 h 1639386"/>
              <a:gd name="connsiteX1691" fmla="*/ 1892801 w 2570449"/>
              <a:gd name="connsiteY1691" fmla="*/ 1253702 h 1639386"/>
              <a:gd name="connsiteX1692" fmla="*/ 1907954 w 2570449"/>
              <a:gd name="connsiteY1692" fmla="*/ 1251708 h 1639386"/>
              <a:gd name="connsiteX1693" fmla="*/ 1910264 w 2570449"/>
              <a:gd name="connsiteY1693" fmla="*/ 1242856 h 1639386"/>
              <a:gd name="connsiteX1694" fmla="*/ 1921128 w 2570449"/>
              <a:gd name="connsiteY1694" fmla="*/ 1240592 h 1639386"/>
              <a:gd name="connsiteX1695" fmla="*/ 1921154 w 2570449"/>
              <a:gd name="connsiteY1695" fmla="*/ 1240700 h 1639386"/>
              <a:gd name="connsiteX1696" fmla="*/ 1921224 w 2570449"/>
              <a:gd name="connsiteY1696" fmla="*/ 1240700 h 1639386"/>
              <a:gd name="connsiteX1697" fmla="*/ 1918786 w 2570449"/>
              <a:gd name="connsiteY1697" fmla="*/ 1258988 h 1639386"/>
              <a:gd name="connsiteX1698" fmla="*/ 1937535 w 2570449"/>
              <a:gd name="connsiteY1698" fmla="*/ 1249033 h 1639386"/>
              <a:gd name="connsiteX1699" fmla="*/ 1955121 w 2570449"/>
              <a:gd name="connsiteY1699" fmla="*/ 1258001 h 1639386"/>
              <a:gd name="connsiteX1700" fmla="*/ 1977530 w 2570449"/>
              <a:gd name="connsiteY1700" fmla="*/ 1218728 h 1639386"/>
              <a:gd name="connsiteX1701" fmla="*/ 1974942 w 2570449"/>
              <a:gd name="connsiteY1701" fmla="*/ 1217084 h 1639386"/>
              <a:gd name="connsiteX1702" fmla="*/ 1956326 w 2570449"/>
              <a:gd name="connsiteY1702" fmla="*/ 1243003 h 1639386"/>
              <a:gd name="connsiteX1703" fmla="*/ 1938148 w 2570449"/>
              <a:gd name="connsiteY1703" fmla="*/ 1241819 h 1639386"/>
              <a:gd name="connsiteX1704" fmla="*/ 1944201 w 2570449"/>
              <a:gd name="connsiteY1704" fmla="*/ 1232872 h 1639386"/>
              <a:gd name="connsiteX1705" fmla="*/ 1953758 w 2570449"/>
              <a:gd name="connsiteY1705" fmla="*/ 1214843 h 1639386"/>
              <a:gd name="connsiteX1706" fmla="*/ 1954155 w 2570449"/>
              <a:gd name="connsiteY1706" fmla="*/ 1214409 h 1639386"/>
              <a:gd name="connsiteX1707" fmla="*/ 1954434 w 2570449"/>
              <a:gd name="connsiteY1707" fmla="*/ 1214100 h 1639386"/>
              <a:gd name="connsiteX1708" fmla="*/ 1959945 w 2570449"/>
              <a:gd name="connsiteY1708" fmla="*/ 1211274 h 1639386"/>
              <a:gd name="connsiteX1709" fmla="*/ 1958497 w 2570449"/>
              <a:gd name="connsiteY1709" fmla="*/ 1209607 h 1639386"/>
              <a:gd name="connsiteX1710" fmla="*/ 1954434 w 2570449"/>
              <a:gd name="connsiteY1710" fmla="*/ 1214100 h 1639386"/>
              <a:gd name="connsiteX1711" fmla="*/ 1954046 w 2570449"/>
              <a:gd name="connsiteY1711" fmla="*/ 1214300 h 1639386"/>
              <a:gd name="connsiteX1712" fmla="*/ 1953758 w 2570449"/>
              <a:gd name="connsiteY1712" fmla="*/ 1214843 h 1639386"/>
              <a:gd name="connsiteX1713" fmla="*/ 1944332 w 2570449"/>
              <a:gd name="connsiteY1713" fmla="*/ 1225132 h 1639386"/>
              <a:gd name="connsiteX1714" fmla="*/ 1936854 w 2570449"/>
              <a:gd name="connsiteY1714" fmla="*/ 1218488 h 1639386"/>
              <a:gd name="connsiteX1715" fmla="*/ 1932623 w 2570449"/>
              <a:gd name="connsiteY1715" fmla="*/ 1230329 h 1639386"/>
              <a:gd name="connsiteX1716" fmla="*/ 1936175 w 2570449"/>
              <a:gd name="connsiteY1716" fmla="*/ 1240700 h 1639386"/>
              <a:gd name="connsiteX1717" fmla="*/ 1921224 w 2570449"/>
              <a:gd name="connsiteY1717" fmla="*/ 1240700 h 1639386"/>
              <a:gd name="connsiteX1718" fmla="*/ 1921242 w 2570449"/>
              <a:gd name="connsiteY1718" fmla="*/ 1240568 h 1639386"/>
              <a:gd name="connsiteX1719" fmla="*/ 1921128 w 2570449"/>
              <a:gd name="connsiteY1719" fmla="*/ 1240592 h 1639386"/>
              <a:gd name="connsiteX1720" fmla="*/ 1918896 w 2570449"/>
              <a:gd name="connsiteY1720" fmla="*/ 1231315 h 1639386"/>
              <a:gd name="connsiteX1721" fmla="*/ 1927316 w 2570449"/>
              <a:gd name="connsiteY1721" fmla="*/ 1212743 h 1639386"/>
              <a:gd name="connsiteX1722" fmla="*/ 1929415 w 2570449"/>
              <a:gd name="connsiteY1722" fmla="*/ 1201546 h 1639386"/>
              <a:gd name="connsiteX1723" fmla="*/ 1927766 w 2570449"/>
              <a:gd name="connsiteY1723" fmla="*/ 1190360 h 1639386"/>
              <a:gd name="connsiteX1724" fmla="*/ 1927842 w 2570449"/>
              <a:gd name="connsiteY1724" fmla="*/ 1190245 h 1639386"/>
              <a:gd name="connsiteX1725" fmla="*/ 1927857 w 2570449"/>
              <a:gd name="connsiteY1725" fmla="*/ 1190102 h 1639386"/>
              <a:gd name="connsiteX1726" fmla="*/ 1938296 w 2570449"/>
              <a:gd name="connsiteY1726" fmla="*/ 1187326 h 1639386"/>
              <a:gd name="connsiteX1727" fmla="*/ 1944814 w 2570449"/>
              <a:gd name="connsiteY1727" fmla="*/ 1178711 h 1639386"/>
              <a:gd name="connsiteX1728" fmla="*/ 1938835 w 2570449"/>
              <a:gd name="connsiteY1728" fmla="*/ 1172732 h 1639386"/>
              <a:gd name="connsiteX1729" fmla="*/ 1938850 w 2570449"/>
              <a:gd name="connsiteY1729" fmla="*/ 1172725 h 1639386"/>
              <a:gd name="connsiteX1730" fmla="*/ 1938850 w 2570449"/>
              <a:gd name="connsiteY1730" fmla="*/ 1172416 h 1639386"/>
              <a:gd name="connsiteX1731" fmla="*/ 1944705 w 2570449"/>
              <a:gd name="connsiteY1731" fmla="*/ 1165643 h 1639386"/>
              <a:gd name="connsiteX1732" fmla="*/ 1954243 w 2570449"/>
              <a:gd name="connsiteY1732" fmla="*/ 1157595 h 1639386"/>
              <a:gd name="connsiteX1733" fmla="*/ 1968561 w 2570449"/>
              <a:gd name="connsiteY1733" fmla="*/ 1145184 h 1639386"/>
              <a:gd name="connsiteX1734" fmla="*/ 1975095 w 2570449"/>
              <a:gd name="connsiteY1734" fmla="*/ 1132532 h 1639386"/>
              <a:gd name="connsiteX1735" fmla="*/ 1975316 w 2570449"/>
              <a:gd name="connsiteY1735" fmla="*/ 1112776 h 1639386"/>
              <a:gd name="connsiteX1736" fmla="*/ 1916220 w 2570449"/>
              <a:gd name="connsiteY1736" fmla="*/ 1106614 h 1639386"/>
              <a:gd name="connsiteX1737" fmla="*/ 1914270 w 2570449"/>
              <a:gd name="connsiteY1737" fmla="*/ 1108521 h 1639386"/>
              <a:gd name="connsiteX1738" fmla="*/ 1917318 w 2570449"/>
              <a:gd name="connsiteY1738" fmla="*/ 1112183 h 1639386"/>
              <a:gd name="connsiteX1739" fmla="*/ 1921242 w 2570449"/>
              <a:gd name="connsiteY1739" fmla="*/ 1109399 h 1639386"/>
              <a:gd name="connsiteX1740" fmla="*/ 1916220 w 2570449"/>
              <a:gd name="connsiteY1740" fmla="*/ 1106614 h 1639386"/>
              <a:gd name="connsiteX1741" fmla="*/ 2027744 w 2570449"/>
              <a:gd name="connsiteY1741" fmla="*/ 1105781 h 1639386"/>
              <a:gd name="connsiteX1742" fmla="*/ 2019477 w 2570449"/>
              <a:gd name="connsiteY1742" fmla="*/ 1117534 h 1639386"/>
              <a:gd name="connsiteX1743" fmla="*/ 2022196 w 2570449"/>
              <a:gd name="connsiteY1743" fmla="*/ 1119463 h 1639386"/>
              <a:gd name="connsiteX1744" fmla="*/ 2030331 w 2570449"/>
              <a:gd name="connsiteY1744" fmla="*/ 1107623 h 1639386"/>
              <a:gd name="connsiteX1745" fmla="*/ 2027744 w 2570449"/>
              <a:gd name="connsiteY1745" fmla="*/ 1105781 h 1639386"/>
              <a:gd name="connsiteX1746" fmla="*/ 2126527 w 2570449"/>
              <a:gd name="connsiteY1746" fmla="*/ 1105517 h 1639386"/>
              <a:gd name="connsiteX1747" fmla="*/ 2127558 w 2570449"/>
              <a:gd name="connsiteY1747" fmla="*/ 1106943 h 1639386"/>
              <a:gd name="connsiteX1748" fmla="*/ 2125343 w 2570449"/>
              <a:gd name="connsiteY1748" fmla="*/ 1109793 h 1639386"/>
              <a:gd name="connsiteX1749" fmla="*/ 2123742 w 2570449"/>
              <a:gd name="connsiteY1749" fmla="*/ 1107951 h 1639386"/>
              <a:gd name="connsiteX1750" fmla="*/ 2126527 w 2570449"/>
              <a:gd name="connsiteY1750" fmla="*/ 1105517 h 1639386"/>
              <a:gd name="connsiteX1751" fmla="*/ 1050940 w 2570449"/>
              <a:gd name="connsiteY1751" fmla="*/ 1102580 h 1639386"/>
              <a:gd name="connsiteX1752" fmla="*/ 1049318 w 2570449"/>
              <a:gd name="connsiteY1752" fmla="*/ 1102996 h 1639386"/>
              <a:gd name="connsiteX1753" fmla="*/ 1050459 w 2570449"/>
              <a:gd name="connsiteY1753" fmla="*/ 1105408 h 1639386"/>
              <a:gd name="connsiteX1754" fmla="*/ 1051773 w 2570449"/>
              <a:gd name="connsiteY1754" fmla="*/ 1104267 h 1639386"/>
              <a:gd name="connsiteX1755" fmla="*/ 1050940 w 2570449"/>
              <a:gd name="connsiteY1755" fmla="*/ 1102580 h 1639386"/>
              <a:gd name="connsiteX1756" fmla="*/ 2218601 w 2570449"/>
              <a:gd name="connsiteY1756" fmla="*/ 1097097 h 1639386"/>
              <a:gd name="connsiteX1757" fmla="*/ 2220662 w 2570449"/>
              <a:gd name="connsiteY1757" fmla="*/ 1098435 h 1639386"/>
              <a:gd name="connsiteX1758" fmla="*/ 2209260 w 2570449"/>
              <a:gd name="connsiteY1758" fmla="*/ 1117841 h 1639386"/>
              <a:gd name="connsiteX1759" fmla="*/ 2206365 w 2570449"/>
              <a:gd name="connsiteY1759" fmla="*/ 1115735 h 1639386"/>
              <a:gd name="connsiteX1760" fmla="*/ 2218601 w 2570449"/>
              <a:gd name="connsiteY1760" fmla="*/ 1097097 h 1639386"/>
              <a:gd name="connsiteX1761" fmla="*/ 1926486 w 2570449"/>
              <a:gd name="connsiteY1761" fmla="*/ 1086728 h 1639386"/>
              <a:gd name="connsiteX1762" fmla="*/ 1923528 w 2570449"/>
              <a:gd name="connsiteY1762" fmla="*/ 1091459 h 1639386"/>
              <a:gd name="connsiteX1763" fmla="*/ 1923391 w 2570449"/>
              <a:gd name="connsiteY1763" fmla="*/ 1091505 h 1639386"/>
              <a:gd name="connsiteX1764" fmla="*/ 1923391 w 2570449"/>
              <a:gd name="connsiteY1764" fmla="*/ 1091657 h 1639386"/>
              <a:gd name="connsiteX1765" fmla="*/ 1920181 w 2570449"/>
              <a:gd name="connsiteY1765" fmla="*/ 1095809 h 1639386"/>
              <a:gd name="connsiteX1766" fmla="*/ 1923369 w 2570449"/>
              <a:gd name="connsiteY1766" fmla="*/ 1101395 h 1639386"/>
              <a:gd name="connsiteX1767" fmla="*/ 1923391 w 2570449"/>
              <a:gd name="connsiteY1767" fmla="*/ 1091657 h 1639386"/>
              <a:gd name="connsiteX1768" fmla="*/ 1923457 w 2570449"/>
              <a:gd name="connsiteY1768" fmla="*/ 1091571 h 1639386"/>
              <a:gd name="connsiteX1769" fmla="*/ 1923528 w 2570449"/>
              <a:gd name="connsiteY1769" fmla="*/ 1091459 h 1639386"/>
              <a:gd name="connsiteX1770" fmla="*/ 1932885 w 2570449"/>
              <a:gd name="connsiteY1770" fmla="*/ 1088282 h 1639386"/>
              <a:gd name="connsiteX1771" fmla="*/ 1926486 w 2570449"/>
              <a:gd name="connsiteY1771" fmla="*/ 1086728 h 1639386"/>
              <a:gd name="connsiteX1772" fmla="*/ 2023884 w 2570449"/>
              <a:gd name="connsiteY1772" fmla="*/ 1086462 h 1639386"/>
              <a:gd name="connsiteX1773" fmla="*/ 2010114 w 2570449"/>
              <a:gd name="connsiteY1773" fmla="*/ 1104881 h 1639386"/>
              <a:gd name="connsiteX1774" fmla="*/ 2012241 w 2570449"/>
              <a:gd name="connsiteY1774" fmla="*/ 1106285 h 1639386"/>
              <a:gd name="connsiteX1775" fmla="*/ 2023884 w 2570449"/>
              <a:gd name="connsiteY1775" fmla="*/ 1086462 h 1639386"/>
              <a:gd name="connsiteX1776" fmla="*/ 2081992 w 2570449"/>
              <a:gd name="connsiteY1776" fmla="*/ 1080893 h 1639386"/>
              <a:gd name="connsiteX1777" fmla="*/ 2071095 w 2570449"/>
              <a:gd name="connsiteY1777" fmla="*/ 1099422 h 1639386"/>
              <a:gd name="connsiteX1778" fmla="*/ 2081992 w 2570449"/>
              <a:gd name="connsiteY1778" fmla="*/ 1080893 h 1639386"/>
              <a:gd name="connsiteX1779" fmla="*/ 1951875 w 2570449"/>
              <a:gd name="connsiteY1779" fmla="*/ 1078021 h 1639386"/>
              <a:gd name="connsiteX1780" fmla="*/ 1948893 w 2570449"/>
              <a:gd name="connsiteY1780" fmla="*/ 1079533 h 1639386"/>
              <a:gd name="connsiteX1781" fmla="*/ 1949463 w 2570449"/>
              <a:gd name="connsiteY1781" fmla="*/ 1082756 h 1639386"/>
              <a:gd name="connsiteX1782" fmla="*/ 1951875 w 2570449"/>
              <a:gd name="connsiteY1782" fmla="*/ 1078021 h 1639386"/>
              <a:gd name="connsiteX1783" fmla="*/ 1933171 w 2570449"/>
              <a:gd name="connsiteY1783" fmla="*/ 1076902 h 1639386"/>
              <a:gd name="connsiteX1784" fmla="*/ 1931987 w 2570449"/>
              <a:gd name="connsiteY1784" fmla="*/ 1079073 h 1639386"/>
              <a:gd name="connsiteX1785" fmla="*/ 1933916 w 2570449"/>
              <a:gd name="connsiteY1785" fmla="*/ 1079533 h 1639386"/>
              <a:gd name="connsiteX1786" fmla="*/ 1934903 w 2570449"/>
              <a:gd name="connsiteY1786" fmla="*/ 1077998 h 1639386"/>
              <a:gd name="connsiteX1787" fmla="*/ 1933171 w 2570449"/>
              <a:gd name="connsiteY1787" fmla="*/ 1076902 h 1639386"/>
              <a:gd name="connsiteX1788" fmla="*/ 2200138 w 2570449"/>
              <a:gd name="connsiteY1788" fmla="*/ 1070478 h 1639386"/>
              <a:gd name="connsiteX1789" fmla="*/ 2204064 w 2570449"/>
              <a:gd name="connsiteY1789" fmla="*/ 1071487 h 1639386"/>
              <a:gd name="connsiteX1790" fmla="*/ 2201915 w 2570449"/>
              <a:gd name="connsiteY1790" fmla="*/ 1079206 h 1639386"/>
              <a:gd name="connsiteX1791" fmla="*/ 2198669 w 2570449"/>
              <a:gd name="connsiteY1791" fmla="*/ 1078482 h 1639386"/>
              <a:gd name="connsiteX1792" fmla="*/ 2200138 w 2570449"/>
              <a:gd name="connsiteY1792" fmla="*/ 1070478 h 1639386"/>
              <a:gd name="connsiteX1793" fmla="*/ 58832 w 2570449"/>
              <a:gd name="connsiteY1793" fmla="*/ 1060172 h 1639386"/>
              <a:gd name="connsiteX1794" fmla="*/ 56025 w 2570449"/>
              <a:gd name="connsiteY1794" fmla="*/ 1068854 h 1639386"/>
              <a:gd name="connsiteX1795" fmla="*/ 58284 w 2570449"/>
              <a:gd name="connsiteY1795" fmla="*/ 1069644 h 1639386"/>
              <a:gd name="connsiteX1796" fmla="*/ 61595 w 2570449"/>
              <a:gd name="connsiteY1796" fmla="*/ 1061159 h 1639386"/>
              <a:gd name="connsiteX1797" fmla="*/ 58832 w 2570449"/>
              <a:gd name="connsiteY1797" fmla="*/ 1060172 h 1639386"/>
              <a:gd name="connsiteX1798" fmla="*/ 2045658 w 2570449"/>
              <a:gd name="connsiteY1798" fmla="*/ 1044252 h 1639386"/>
              <a:gd name="connsiteX1799" fmla="*/ 2042567 w 2570449"/>
              <a:gd name="connsiteY1799" fmla="*/ 1048944 h 1639386"/>
              <a:gd name="connsiteX1800" fmla="*/ 2044365 w 2570449"/>
              <a:gd name="connsiteY1800" fmla="*/ 1050435 h 1639386"/>
              <a:gd name="connsiteX1801" fmla="*/ 2047215 w 2570449"/>
              <a:gd name="connsiteY1801" fmla="*/ 1045239 h 1639386"/>
              <a:gd name="connsiteX1802" fmla="*/ 2045658 w 2570449"/>
              <a:gd name="connsiteY1802" fmla="*/ 1044252 h 1639386"/>
              <a:gd name="connsiteX1803" fmla="*/ 1312514 w 2570449"/>
              <a:gd name="connsiteY1803" fmla="*/ 1043879 h 1639386"/>
              <a:gd name="connsiteX1804" fmla="*/ 1309158 w 2570449"/>
              <a:gd name="connsiteY1804" fmla="*/ 1047607 h 1639386"/>
              <a:gd name="connsiteX1805" fmla="*/ 1310803 w 2570449"/>
              <a:gd name="connsiteY1805" fmla="*/ 1049098 h 1639386"/>
              <a:gd name="connsiteX1806" fmla="*/ 1313434 w 2570449"/>
              <a:gd name="connsiteY1806" fmla="*/ 1044471 h 1639386"/>
              <a:gd name="connsiteX1807" fmla="*/ 1312514 w 2570449"/>
              <a:gd name="connsiteY1807" fmla="*/ 1043879 h 1639386"/>
              <a:gd name="connsiteX1808" fmla="*/ 1289117 w 2570449"/>
              <a:gd name="connsiteY1808" fmla="*/ 1043419 h 1639386"/>
              <a:gd name="connsiteX1809" fmla="*/ 1282473 w 2570449"/>
              <a:gd name="connsiteY1809" fmla="*/ 1047870 h 1639386"/>
              <a:gd name="connsiteX1810" fmla="*/ 1284687 w 2570449"/>
              <a:gd name="connsiteY1810" fmla="*/ 1050940 h 1639386"/>
              <a:gd name="connsiteX1811" fmla="*/ 1290981 w 2570449"/>
              <a:gd name="connsiteY1811" fmla="*/ 1046006 h 1639386"/>
              <a:gd name="connsiteX1812" fmla="*/ 1289117 w 2570449"/>
              <a:gd name="connsiteY1812" fmla="*/ 1043419 h 1639386"/>
              <a:gd name="connsiteX1813" fmla="*/ 2064933 w 2570449"/>
              <a:gd name="connsiteY1813" fmla="*/ 1039625 h 1639386"/>
              <a:gd name="connsiteX1814" fmla="*/ 2048202 w 2570449"/>
              <a:gd name="connsiteY1814" fmla="*/ 1059251 h 1639386"/>
              <a:gd name="connsiteX1815" fmla="*/ 2048487 w 2570449"/>
              <a:gd name="connsiteY1815" fmla="*/ 1063044 h 1639386"/>
              <a:gd name="connsiteX1816" fmla="*/ 2051207 w 2570449"/>
              <a:gd name="connsiteY1816" fmla="*/ 1064140 h 1639386"/>
              <a:gd name="connsiteX1817" fmla="*/ 2064735 w 2570449"/>
              <a:gd name="connsiteY1817" fmla="*/ 1047168 h 1639386"/>
              <a:gd name="connsiteX1818" fmla="*/ 2067147 w 2570449"/>
              <a:gd name="connsiteY1818" fmla="*/ 1040634 h 1639386"/>
              <a:gd name="connsiteX1819" fmla="*/ 2064933 w 2570449"/>
              <a:gd name="connsiteY1819" fmla="*/ 1039625 h 1639386"/>
              <a:gd name="connsiteX1820" fmla="*/ 2110432 w 2570449"/>
              <a:gd name="connsiteY1820" fmla="*/ 1036709 h 1639386"/>
              <a:gd name="connsiteX1821" fmla="*/ 2095193 w 2570449"/>
              <a:gd name="connsiteY1821" fmla="*/ 1047673 h 1639386"/>
              <a:gd name="connsiteX1822" fmla="*/ 2095829 w 2570449"/>
              <a:gd name="connsiteY1822" fmla="*/ 1050721 h 1639386"/>
              <a:gd name="connsiteX1823" fmla="*/ 2111529 w 2570449"/>
              <a:gd name="connsiteY1823" fmla="*/ 1057803 h 1639386"/>
              <a:gd name="connsiteX1824" fmla="*/ 2120783 w 2570449"/>
              <a:gd name="connsiteY1824" fmla="*/ 1044493 h 1639386"/>
              <a:gd name="connsiteX1825" fmla="*/ 2119335 w 2570449"/>
              <a:gd name="connsiteY1825" fmla="*/ 1043309 h 1639386"/>
              <a:gd name="connsiteX1826" fmla="*/ 2110432 w 2570449"/>
              <a:gd name="connsiteY1826" fmla="*/ 1049690 h 1639386"/>
              <a:gd name="connsiteX1827" fmla="*/ 2110432 w 2570449"/>
              <a:gd name="connsiteY1827" fmla="*/ 1036709 h 1639386"/>
              <a:gd name="connsiteX1828" fmla="*/ 2050548 w 2570449"/>
              <a:gd name="connsiteY1828" fmla="*/ 1034363 h 1639386"/>
              <a:gd name="connsiteX1829" fmla="*/ 2048970 w 2570449"/>
              <a:gd name="connsiteY1829" fmla="*/ 1038200 h 1639386"/>
              <a:gd name="connsiteX1830" fmla="*/ 2050308 w 2570449"/>
              <a:gd name="connsiteY1830" fmla="*/ 1038748 h 1639386"/>
              <a:gd name="connsiteX1831" fmla="*/ 2051974 w 2570449"/>
              <a:gd name="connsiteY1831" fmla="*/ 1034955 h 1639386"/>
              <a:gd name="connsiteX1832" fmla="*/ 2050548 w 2570449"/>
              <a:gd name="connsiteY1832" fmla="*/ 1034363 h 1639386"/>
              <a:gd name="connsiteX1833" fmla="*/ 1273768 w 2570449"/>
              <a:gd name="connsiteY1833" fmla="*/ 1034144 h 1639386"/>
              <a:gd name="connsiteX1834" fmla="*/ 1266378 w 2570449"/>
              <a:gd name="connsiteY1834" fmla="*/ 1045261 h 1639386"/>
              <a:gd name="connsiteX1835" fmla="*/ 1269250 w 2570449"/>
              <a:gd name="connsiteY1835" fmla="*/ 1046927 h 1639386"/>
              <a:gd name="connsiteX1836" fmla="*/ 1275390 w 2570449"/>
              <a:gd name="connsiteY1836" fmla="*/ 1035108 h 1639386"/>
              <a:gd name="connsiteX1837" fmla="*/ 1273768 w 2570449"/>
              <a:gd name="connsiteY1837" fmla="*/ 1034144 h 1639386"/>
              <a:gd name="connsiteX1838" fmla="*/ 2093394 w 2570449"/>
              <a:gd name="connsiteY1838" fmla="*/ 1033793 h 1639386"/>
              <a:gd name="connsiteX1839" fmla="*/ 2083155 w 2570449"/>
              <a:gd name="connsiteY1839" fmla="*/ 1052190 h 1639386"/>
              <a:gd name="connsiteX1840" fmla="*/ 2086071 w 2570449"/>
              <a:gd name="connsiteY1840" fmla="*/ 1053812 h 1639386"/>
              <a:gd name="connsiteX1841" fmla="*/ 2095895 w 2570449"/>
              <a:gd name="connsiteY1841" fmla="*/ 1035371 h 1639386"/>
              <a:gd name="connsiteX1842" fmla="*/ 2093394 w 2570449"/>
              <a:gd name="connsiteY1842" fmla="*/ 1033793 h 1639386"/>
              <a:gd name="connsiteX1843" fmla="*/ 2114621 w 2570449"/>
              <a:gd name="connsiteY1843" fmla="*/ 1025417 h 1639386"/>
              <a:gd name="connsiteX1844" fmla="*/ 2111946 w 2570449"/>
              <a:gd name="connsiteY1844" fmla="*/ 1028486 h 1639386"/>
              <a:gd name="connsiteX1845" fmla="*/ 2113919 w 2570449"/>
              <a:gd name="connsiteY1845" fmla="*/ 1030504 h 1639386"/>
              <a:gd name="connsiteX1846" fmla="*/ 2116857 w 2570449"/>
              <a:gd name="connsiteY1846" fmla="*/ 1027697 h 1639386"/>
              <a:gd name="connsiteX1847" fmla="*/ 2114621 w 2570449"/>
              <a:gd name="connsiteY1847" fmla="*/ 1025417 h 1639386"/>
              <a:gd name="connsiteX1848" fmla="*/ 1983714 w 2570449"/>
              <a:gd name="connsiteY1848" fmla="*/ 1014979 h 1639386"/>
              <a:gd name="connsiteX1849" fmla="*/ 1980885 w 2570449"/>
              <a:gd name="connsiteY1849" fmla="*/ 1025022 h 1639386"/>
              <a:gd name="connsiteX1850" fmla="*/ 1983429 w 2570449"/>
              <a:gd name="connsiteY1850" fmla="*/ 1025701 h 1639386"/>
              <a:gd name="connsiteX1851" fmla="*/ 1986366 w 2570449"/>
              <a:gd name="connsiteY1851" fmla="*/ 1015703 h 1639386"/>
              <a:gd name="connsiteX1852" fmla="*/ 1983714 w 2570449"/>
              <a:gd name="connsiteY1852" fmla="*/ 1014979 h 1639386"/>
              <a:gd name="connsiteX1853" fmla="*/ 2213149 w 2570449"/>
              <a:gd name="connsiteY1853" fmla="*/ 1006283 h 1639386"/>
              <a:gd name="connsiteX1854" fmla="*/ 2222592 w 2570449"/>
              <a:gd name="connsiteY1854" fmla="*/ 1006625 h 1639386"/>
              <a:gd name="connsiteX1855" fmla="*/ 2211650 w 2570449"/>
              <a:gd name="connsiteY1855" fmla="*/ 1016251 h 1639386"/>
              <a:gd name="connsiteX1856" fmla="*/ 2213149 w 2570449"/>
              <a:gd name="connsiteY1856" fmla="*/ 1006283 h 1639386"/>
              <a:gd name="connsiteX1857" fmla="*/ 2128676 w 2570449"/>
              <a:gd name="connsiteY1857" fmla="*/ 998665 h 1639386"/>
              <a:gd name="connsiteX1858" fmla="*/ 2123831 w 2570449"/>
              <a:gd name="connsiteY1858" fmla="*/ 1007261 h 1639386"/>
              <a:gd name="connsiteX1859" fmla="*/ 2125607 w 2570449"/>
              <a:gd name="connsiteY1859" fmla="*/ 1008291 h 1639386"/>
              <a:gd name="connsiteX1860" fmla="*/ 2130825 w 2570449"/>
              <a:gd name="connsiteY1860" fmla="*/ 1000353 h 1639386"/>
              <a:gd name="connsiteX1861" fmla="*/ 2128676 w 2570449"/>
              <a:gd name="connsiteY1861" fmla="*/ 998665 h 1639386"/>
              <a:gd name="connsiteX1862" fmla="*/ 1859757 w 2570449"/>
              <a:gd name="connsiteY1862" fmla="*/ 969062 h 1639386"/>
              <a:gd name="connsiteX1863" fmla="*/ 1858793 w 2570449"/>
              <a:gd name="connsiteY1863" fmla="*/ 972637 h 1639386"/>
              <a:gd name="connsiteX1864" fmla="*/ 1861687 w 2570449"/>
              <a:gd name="connsiteY1864" fmla="*/ 970203 h 1639386"/>
              <a:gd name="connsiteX1865" fmla="*/ 1859757 w 2570449"/>
              <a:gd name="connsiteY1865" fmla="*/ 969062 h 1639386"/>
              <a:gd name="connsiteX1866" fmla="*/ 2197792 w 2570449"/>
              <a:gd name="connsiteY1866" fmla="*/ 966300 h 1639386"/>
              <a:gd name="connsiteX1867" fmla="*/ 2200204 w 2570449"/>
              <a:gd name="connsiteY1867" fmla="*/ 967682 h 1639386"/>
              <a:gd name="connsiteX1868" fmla="*/ 2197200 w 2570449"/>
              <a:gd name="connsiteY1868" fmla="*/ 973448 h 1639386"/>
              <a:gd name="connsiteX1869" fmla="*/ 2194284 w 2570449"/>
              <a:gd name="connsiteY1869" fmla="*/ 972001 h 1639386"/>
              <a:gd name="connsiteX1870" fmla="*/ 2197792 w 2570449"/>
              <a:gd name="connsiteY1870" fmla="*/ 966300 h 1639386"/>
              <a:gd name="connsiteX1871" fmla="*/ 2278381 w 2570449"/>
              <a:gd name="connsiteY1871" fmla="*/ 960372 h 1639386"/>
              <a:gd name="connsiteX1872" fmla="*/ 2275502 w 2570449"/>
              <a:gd name="connsiteY1872" fmla="*/ 968076 h 1639386"/>
              <a:gd name="connsiteX1873" fmla="*/ 2273025 w 2570449"/>
              <a:gd name="connsiteY1873" fmla="*/ 966476 h 1639386"/>
              <a:gd name="connsiteX1874" fmla="*/ 2278550 w 2570449"/>
              <a:gd name="connsiteY1874" fmla="*/ 959919 h 1639386"/>
              <a:gd name="connsiteX1875" fmla="*/ 2278682 w 2570449"/>
              <a:gd name="connsiteY1875" fmla="*/ 960029 h 1639386"/>
              <a:gd name="connsiteX1876" fmla="*/ 2278381 w 2570449"/>
              <a:gd name="connsiteY1876" fmla="*/ 960372 h 1639386"/>
              <a:gd name="connsiteX1877" fmla="*/ 2278863 w 2570449"/>
              <a:gd name="connsiteY1877" fmla="*/ 959909 h 1639386"/>
              <a:gd name="connsiteX1878" fmla="*/ 2278836 w 2570449"/>
              <a:gd name="connsiteY1878" fmla="*/ 960050 h 1639386"/>
              <a:gd name="connsiteX1879" fmla="*/ 2278704 w 2570449"/>
              <a:gd name="connsiteY1879" fmla="*/ 959941 h 1639386"/>
              <a:gd name="connsiteX1880" fmla="*/ 90210 w 2570449"/>
              <a:gd name="connsiteY1880" fmla="*/ 958691 h 1639386"/>
              <a:gd name="connsiteX1881" fmla="*/ 82425 w 2570449"/>
              <a:gd name="connsiteY1881" fmla="*/ 958713 h 1639386"/>
              <a:gd name="connsiteX1882" fmla="*/ 54337 w 2570449"/>
              <a:gd name="connsiteY1882" fmla="*/ 1049317 h 1639386"/>
              <a:gd name="connsiteX1883" fmla="*/ 64161 w 2570449"/>
              <a:gd name="connsiteY1883" fmla="*/ 1048835 h 1639386"/>
              <a:gd name="connsiteX1884" fmla="*/ 90210 w 2570449"/>
              <a:gd name="connsiteY1884" fmla="*/ 958691 h 1639386"/>
              <a:gd name="connsiteX1885" fmla="*/ 2115169 w 2570449"/>
              <a:gd name="connsiteY1885" fmla="*/ 942926 h 1639386"/>
              <a:gd name="connsiteX1886" fmla="*/ 2113546 w 2570449"/>
              <a:gd name="connsiteY1886" fmla="*/ 952793 h 1639386"/>
              <a:gd name="connsiteX1887" fmla="*/ 2114223 w 2570449"/>
              <a:gd name="connsiteY1887" fmla="*/ 959858 h 1639386"/>
              <a:gd name="connsiteX1888" fmla="*/ 2114138 w 2570449"/>
              <a:gd name="connsiteY1888" fmla="*/ 959985 h 1639386"/>
              <a:gd name="connsiteX1889" fmla="*/ 2114021 w 2570449"/>
              <a:gd name="connsiteY1889" fmla="*/ 960127 h 1639386"/>
              <a:gd name="connsiteX1890" fmla="*/ 2108122 w 2570449"/>
              <a:gd name="connsiteY1890" fmla="*/ 960415 h 1639386"/>
              <a:gd name="connsiteX1891" fmla="*/ 2106288 w 2570449"/>
              <a:gd name="connsiteY1891" fmla="*/ 965729 h 1639386"/>
              <a:gd name="connsiteX1892" fmla="*/ 2107955 w 2570449"/>
              <a:gd name="connsiteY1892" fmla="*/ 967462 h 1639386"/>
              <a:gd name="connsiteX1893" fmla="*/ 2114021 w 2570449"/>
              <a:gd name="connsiteY1893" fmla="*/ 960127 h 1639386"/>
              <a:gd name="connsiteX1894" fmla="*/ 2114247 w 2570449"/>
              <a:gd name="connsiteY1894" fmla="*/ 960116 h 1639386"/>
              <a:gd name="connsiteX1895" fmla="*/ 2114223 w 2570449"/>
              <a:gd name="connsiteY1895" fmla="*/ 959858 h 1639386"/>
              <a:gd name="connsiteX1896" fmla="*/ 2119004 w 2570449"/>
              <a:gd name="connsiteY1896" fmla="*/ 952680 h 1639386"/>
              <a:gd name="connsiteX1897" fmla="*/ 2115169 w 2570449"/>
              <a:gd name="connsiteY1897" fmla="*/ 942926 h 1639386"/>
              <a:gd name="connsiteX1898" fmla="*/ 2107165 w 2570449"/>
              <a:gd name="connsiteY1898" fmla="*/ 942289 h 1639386"/>
              <a:gd name="connsiteX1899" fmla="*/ 2102056 w 2570449"/>
              <a:gd name="connsiteY1899" fmla="*/ 948867 h 1639386"/>
              <a:gd name="connsiteX1900" fmla="*/ 2103745 w 2570449"/>
              <a:gd name="connsiteY1900" fmla="*/ 950074 h 1639386"/>
              <a:gd name="connsiteX1901" fmla="*/ 2108503 w 2570449"/>
              <a:gd name="connsiteY1901" fmla="*/ 943232 h 1639386"/>
              <a:gd name="connsiteX1902" fmla="*/ 2107165 w 2570449"/>
              <a:gd name="connsiteY1902" fmla="*/ 942289 h 1639386"/>
              <a:gd name="connsiteX1903" fmla="*/ 2082058 w 2570449"/>
              <a:gd name="connsiteY1903" fmla="*/ 933233 h 1639386"/>
              <a:gd name="connsiteX1904" fmla="*/ 2069933 w 2570449"/>
              <a:gd name="connsiteY1904" fmla="*/ 945381 h 1639386"/>
              <a:gd name="connsiteX1905" fmla="*/ 2076752 w 2570449"/>
              <a:gd name="connsiteY1905" fmla="*/ 945381 h 1639386"/>
              <a:gd name="connsiteX1906" fmla="*/ 2082058 w 2570449"/>
              <a:gd name="connsiteY1906" fmla="*/ 933233 h 1639386"/>
              <a:gd name="connsiteX1907" fmla="*/ 2215057 w 2570449"/>
              <a:gd name="connsiteY1907" fmla="*/ 931553 h 1639386"/>
              <a:gd name="connsiteX1908" fmla="*/ 2215093 w 2570449"/>
              <a:gd name="connsiteY1908" fmla="*/ 931589 h 1639386"/>
              <a:gd name="connsiteX1909" fmla="*/ 2215052 w 2570449"/>
              <a:gd name="connsiteY1909" fmla="*/ 931589 h 1639386"/>
              <a:gd name="connsiteX1910" fmla="*/ 2215114 w 2570449"/>
              <a:gd name="connsiteY1910" fmla="*/ 931502 h 1639386"/>
              <a:gd name="connsiteX1911" fmla="*/ 2215202 w 2570449"/>
              <a:gd name="connsiteY1911" fmla="*/ 931589 h 1639386"/>
              <a:gd name="connsiteX1912" fmla="*/ 2215093 w 2570449"/>
              <a:gd name="connsiteY1912" fmla="*/ 931589 h 1639386"/>
              <a:gd name="connsiteX1913" fmla="*/ 2215185 w 2570449"/>
              <a:gd name="connsiteY1913" fmla="*/ 931208 h 1639386"/>
              <a:gd name="connsiteX1914" fmla="*/ 2215114 w 2570449"/>
              <a:gd name="connsiteY1914" fmla="*/ 931502 h 1639386"/>
              <a:gd name="connsiteX1915" fmla="*/ 2215070 w 2570449"/>
              <a:gd name="connsiteY1915" fmla="*/ 931457 h 1639386"/>
              <a:gd name="connsiteX1916" fmla="*/ 2215057 w 2570449"/>
              <a:gd name="connsiteY1916" fmla="*/ 931553 h 1639386"/>
              <a:gd name="connsiteX1917" fmla="*/ 2214961 w 2570449"/>
              <a:gd name="connsiteY1917" fmla="*/ 931457 h 1639386"/>
              <a:gd name="connsiteX1918" fmla="*/ 2282410 w 2570449"/>
              <a:gd name="connsiteY1918" fmla="*/ 920055 h 1639386"/>
              <a:gd name="connsiteX1919" fmla="*/ 2283901 w 2570449"/>
              <a:gd name="connsiteY1919" fmla="*/ 920384 h 1639386"/>
              <a:gd name="connsiteX1920" fmla="*/ 2283265 w 2570449"/>
              <a:gd name="connsiteY1920" fmla="*/ 929134 h 1639386"/>
              <a:gd name="connsiteX1921" fmla="*/ 2280546 w 2570449"/>
              <a:gd name="connsiteY1921" fmla="*/ 932050 h 1639386"/>
              <a:gd name="connsiteX1922" fmla="*/ 2275262 w 2570449"/>
              <a:gd name="connsiteY1922" fmla="*/ 934199 h 1639386"/>
              <a:gd name="connsiteX1923" fmla="*/ 2273902 w 2570449"/>
              <a:gd name="connsiteY1923" fmla="*/ 932708 h 1639386"/>
              <a:gd name="connsiteX1924" fmla="*/ 2282410 w 2570449"/>
              <a:gd name="connsiteY1924" fmla="*/ 920055 h 1639386"/>
              <a:gd name="connsiteX1925" fmla="*/ 2132777 w 2570449"/>
              <a:gd name="connsiteY1925" fmla="*/ 916130 h 1639386"/>
              <a:gd name="connsiteX1926" fmla="*/ 2124619 w 2570449"/>
              <a:gd name="connsiteY1926" fmla="*/ 941061 h 1639386"/>
              <a:gd name="connsiteX1927" fmla="*/ 2132777 w 2570449"/>
              <a:gd name="connsiteY1927" fmla="*/ 916130 h 1639386"/>
              <a:gd name="connsiteX1928" fmla="*/ 72230 w 2570449"/>
              <a:gd name="connsiteY1928" fmla="*/ 915735 h 1639386"/>
              <a:gd name="connsiteX1929" fmla="*/ 62846 w 2570449"/>
              <a:gd name="connsiteY1929" fmla="*/ 936785 h 1639386"/>
              <a:gd name="connsiteX1930" fmla="*/ 72230 w 2570449"/>
              <a:gd name="connsiteY1930" fmla="*/ 915735 h 1639386"/>
              <a:gd name="connsiteX1931" fmla="*/ 2238489 w 2570449"/>
              <a:gd name="connsiteY1931" fmla="*/ 914880 h 1639386"/>
              <a:gd name="connsiteX1932" fmla="*/ 2240703 w 2570449"/>
              <a:gd name="connsiteY1932" fmla="*/ 916656 h 1639386"/>
              <a:gd name="connsiteX1933" fmla="*/ 2218030 w 2570449"/>
              <a:gd name="connsiteY1933" fmla="*/ 951828 h 1639386"/>
              <a:gd name="connsiteX1934" fmla="*/ 2227656 w 2570449"/>
              <a:gd name="connsiteY1934" fmla="*/ 932774 h 1639386"/>
              <a:gd name="connsiteX1935" fmla="*/ 2238489 w 2570449"/>
              <a:gd name="connsiteY1935" fmla="*/ 914880 h 1639386"/>
              <a:gd name="connsiteX1936" fmla="*/ 2223557 w 2570449"/>
              <a:gd name="connsiteY1936" fmla="*/ 914529 h 1639386"/>
              <a:gd name="connsiteX1937" fmla="*/ 2221191 w 2570449"/>
              <a:gd name="connsiteY1937" fmla="*/ 924506 h 1639386"/>
              <a:gd name="connsiteX1938" fmla="*/ 2215185 w 2570449"/>
              <a:gd name="connsiteY1938" fmla="*/ 931208 h 1639386"/>
              <a:gd name="connsiteX1939" fmla="*/ 2217228 w 2570449"/>
              <a:gd name="connsiteY1939" fmla="*/ 922721 h 1639386"/>
              <a:gd name="connsiteX1940" fmla="*/ 2223557 w 2570449"/>
              <a:gd name="connsiteY1940" fmla="*/ 914529 h 1639386"/>
              <a:gd name="connsiteX1941" fmla="*/ 1891398 w 2570449"/>
              <a:gd name="connsiteY1941" fmla="*/ 912578 h 1639386"/>
              <a:gd name="connsiteX1942" fmla="*/ 1878922 w 2570449"/>
              <a:gd name="connsiteY1942" fmla="*/ 938540 h 1639386"/>
              <a:gd name="connsiteX1943" fmla="*/ 1893504 w 2570449"/>
              <a:gd name="connsiteY1943" fmla="*/ 913981 h 1639386"/>
              <a:gd name="connsiteX1944" fmla="*/ 1891398 w 2570449"/>
              <a:gd name="connsiteY1944" fmla="*/ 912578 h 1639386"/>
              <a:gd name="connsiteX1945" fmla="*/ 1416297 w 2570449"/>
              <a:gd name="connsiteY1945" fmla="*/ 890891 h 1639386"/>
              <a:gd name="connsiteX1946" fmla="*/ 1412985 w 2570449"/>
              <a:gd name="connsiteY1946" fmla="*/ 895079 h 1639386"/>
              <a:gd name="connsiteX1947" fmla="*/ 1414476 w 2570449"/>
              <a:gd name="connsiteY1947" fmla="*/ 896636 h 1639386"/>
              <a:gd name="connsiteX1948" fmla="*/ 1418336 w 2570449"/>
              <a:gd name="connsiteY1948" fmla="*/ 892996 h 1639386"/>
              <a:gd name="connsiteX1949" fmla="*/ 1416297 w 2570449"/>
              <a:gd name="connsiteY1949" fmla="*/ 890891 h 1639386"/>
              <a:gd name="connsiteX1950" fmla="*/ 1202701 w 2570449"/>
              <a:gd name="connsiteY1950" fmla="*/ 890277 h 1639386"/>
              <a:gd name="connsiteX1951" fmla="*/ 1196407 w 2570449"/>
              <a:gd name="connsiteY1951" fmla="*/ 898237 h 1639386"/>
              <a:gd name="connsiteX1952" fmla="*/ 1198512 w 2570449"/>
              <a:gd name="connsiteY1952" fmla="*/ 899882 h 1639386"/>
              <a:gd name="connsiteX1953" fmla="*/ 1202701 w 2570449"/>
              <a:gd name="connsiteY1953" fmla="*/ 890277 h 1639386"/>
              <a:gd name="connsiteX1954" fmla="*/ 2247963 w 2570449"/>
              <a:gd name="connsiteY1954" fmla="*/ 887822 h 1639386"/>
              <a:gd name="connsiteX1955" fmla="*/ 2238862 w 2570449"/>
              <a:gd name="connsiteY1955" fmla="*/ 905079 h 1639386"/>
              <a:gd name="connsiteX1956" fmla="*/ 2247963 w 2570449"/>
              <a:gd name="connsiteY1956" fmla="*/ 887822 h 1639386"/>
              <a:gd name="connsiteX1957" fmla="*/ 2296860 w 2570449"/>
              <a:gd name="connsiteY1957" fmla="*/ 885431 h 1639386"/>
              <a:gd name="connsiteX1958" fmla="*/ 2279778 w 2570449"/>
              <a:gd name="connsiteY1958" fmla="*/ 904048 h 1639386"/>
              <a:gd name="connsiteX1959" fmla="*/ 2279866 w 2570449"/>
              <a:gd name="connsiteY1959" fmla="*/ 906263 h 1639386"/>
              <a:gd name="connsiteX1960" fmla="*/ 2291553 w 2570449"/>
              <a:gd name="connsiteY1960" fmla="*/ 904180 h 1639386"/>
              <a:gd name="connsiteX1961" fmla="*/ 2298877 w 2570449"/>
              <a:gd name="connsiteY1961" fmla="*/ 886155 h 1639386"/>
              <a:gd name="connsiteX1962" fmla="*/ 2296860 w 2570449"/>
              <a:gd name="connsiteY1962" fmla="*/ 885431 h 1639386"/>
              <a:gd name="connsiteX1963" fmla="*/ 1240876 w 2570449"/>
              <a:gd name="connsiteY1963" fmla="*/ 881923 h 1639386"/>
              <a:gd name="connsiteX1964" fmla="*/ 1233201 w 2570449"/>
              <a:gd name="connsiteY1964" fmla="*/ 895386 h 1639386"/>
              <a:gd name="connsiteX1965" fmla="*/ 1242894 w 2570449"/>
              <a:gd name="connsiteY1965" fmla="*/ 883677 h 1639386"/>
              <a:gd name="connsiteX1966" fmla="*/ 1240876 w 2570449"/>
              <a:gd name="connsiteY1966" fmla="*/ 881923 h 1639386"/>
              <a:gd name="connsiteX1967" fmla="*/ 1432479 w 2570449"/>
              <a:gd name="connsiteY1967" fmla="*/ 871990 h 1639386"/>
              <a:gd name="connsiteX1968" fmla="*/ 1422699 w 2570449"/>
              <a:gd name="connsiteY1968" fmla="*/ 879971 h 1639386"/>
              <a:gd name="connsiteX1969" fmla="*/ 1424694 w 2570449"/>
              <a:gd name="connsiteY1969" fmla="*/ 882449 h 1639386"/>
              <a:gd name="connsiteX1970" fmla="*/ 1434693 w 2570449"/>
              <a:gd name="connsiteY1970" fmla="*/ 874687 h 1639386"/>
              <a:gd name="connsiteX1971" fmla="*/ 1432479 w 2570449"/>
              <a:gd name="connsiteY1971" fmla="*/ 871990 h 1639386"/>
              <a:gd name="connsiteX1972" fmla="*/ 1445460 w 2570449"/>
              <a:gd name="connsiteY1972" fmla="*/ 871859 h 1639386"/>
              <a:gd name="connsiteX1973" fmla="*/ 1439628 w 2570449"/>
              <a:gd name="connsiteY1973" fmla="*/ 880848 h 1639386"/>
              <a:gd name="connsiteX1974" fmla="*/ 1445460 w 2570449"/>
              <a:gd name="connsiteY1974" fmla="*/ 871859 h 1639386"/>
              <a:gd name="connsiteX1975" fmla="*/ 2286510 w 2570449"/>
              <a:gd name="connsiteY1975" fmla="*/ 867100 h 1639386"/>
              <a:gd name="connsiteX1976" fmla="*/ 2283813 w 2570449"/>
              <a:gd name="connsiteY1976" fmla="*/ 873963 h 1639386"/>
              <a:gd name="connsiteX1977" fmla="*/ 2285370 w 2570449"/>
              <a:gd name="connsiteY1977" fmla="*/ 874577 h 1639386"/>
              <a:gd name="connsiteX1978" fmla="*/ 2288067 w 2570449"/>
              <a:gd name="connsiteY1978" fmla="*/ 867713 h 1639386"/>
              <a:gd name="connsiteX1979" fmla="*/ 2286510 w 2570449"/>
              <a:gd name="connsiteY1979" fmla="*/ 867100 h 1639386"/>
              <a:gd name="connsiteX1980" fmla="*/ 141587 w 2570449"/>
              <a:gd name="connsiteY1980" fmla="*/ 862035 h 1639386"/>
              <a:gd name="connsiteX1981" fmla="*/ 146871 w 2570449"/>
              <a:gd name="connsiteY1981" fmla="*/ 864776 h 1639386"/>
              <a:gd name="connsiteX1982" fmla="*/ 140469 w 2570449"/>
              <a:gd name="connsiteY1982" fmla="*/ 869359 h 1639386"/>
              <a:gd name="connsiteX1983" fmla="*/ 136785 w 2570449"/>
              <a:gd name="connsiteY1983" fmla="*/ 866640 h 1639386"/>
              <a:gd name="connsiteX1984" fmla="*/ 141587 w 2570449"/>
              <a:gd name="connsiteY1984" fmla="*/ 862035 h 1639386"/>
              <a:gd name="connsiteX1985" fmla="*/ 1454055 w 2570449"/>
              <a:gd name="connsiteY1985" fmla="*/ 860631 h 1639386"/>
              <a:gd name="connsiteX1986" fmla="*/ 1449889 w 2570449"/>
              <a:gd name="connsiteY1986" fmla="*/ 864688 h 1639386"/>
              <a:gd name="connsiteX1987" fmla="*/ 1452433 w 2570449"/>
              <a:gd name="connsiteY1987" fmla="*/ 867231 h 1639386"/>
              <a:gd name="connsiteX1988" fmla="*/ 1456796 w 2570449"/>
              <a:gd name="connsiteY1988" fmla="*/ 863372 h 1639386"/>
              <a:gd name="connsiteX1989" fmla="*/ 1454055 w 2570449"/>
              <a:gd name="connsiteY1989" fmla="*/ 860631 h 1639386"/>
              <a:gd name="connsiteX1990" fmla="*/ 1361938 w 2570449"/>
              <a:gd name="connsiteY1990" fmla="*/ 858505 h 1639386"/>
              <a:gd name="connsiteX1991" fmla="*/ 1349505 w 2570449"/>
              <a:gd name="connsiteY1991" fmla="*/ 883787 h 1639386"/>
              <a:gd name="connsiteX1992" fmla="*/ 1375095 w 2570449"/>
              <a:gd name="connsiteY1992" fmla="*/ 864249 h 1639386"/>
              <a:gd name="connsiteX1993" fmla="*/ 1361938 w 2570449"/>
              <a:gd name="connsiteY1993" fmla="*/ 858505 h 1639386"/>
              <a:gd name="connsiteX1994" fmla="*/ 2398779 w 2570449"/>
              <a:gd name="connsiteY1994" fmla="*/ 850917 h 1639386"/>
              <a:gd name="connsiteX1995" fmla="*/ 2410071 w 2570449"/>
              <a:gd name="connsiteY1995" fmla="*/ 854426 h 1639386"/>
              <a:gd name="connsiteX1996" fmla="*/ 2410970 w 2570449"/>
              <a:gd name="connsiteY1996" fmla="*/ 856553 h 1639386"/>
              <a:gd name="connsiteX1997" fmla="*/ 2390600 w 2570449"/>
              <a:gd name="connsiteY1997" fmla="*/ 875651 h 1639386"/>
              <a:gd name="connsiteX1998" fmla="*/ 2386105 w 2570449"/>
              <a:gd name="connsiteY1998" fmla="*/ 881440 h 1639386"/>
              <a:gd name="connsiteX1999" fmla="*/ 2383167 w 2570449"/>
              <a:gd name="connsiteY1999" fmla="*/ 880015 h 1639386"/>
              <a:gd name="connsiteX2000" fmla="*/ 2398779 w 2570449"/>
              <a:gd name="connsiteY2000" fmla="*/ 850917 h 1639386"/>
              <a:gd name="connsiteX2001" fmla="*/ 94596 w 2570449"/>
              <a:gd name="connsiteY2001" fmla="*/ 838792 h 1639386"/>
              <a:gd name="connsiteX2002" fmla="*/ 64818 w 2570449"/>
              <a:gd name="connsiteY2002" fmla="*/ 879599 h 1639386"/>
              <a:gd name="connsiteX2003" fmla="*/ 62976 w 2570449"/>
              <a:gd name="connsiteY2003" fmla="*/ 878108 h 1639386"/>
              <a:gd name="connsiteX2004" fmla="*/ 75936 w 2570449"/>
              <a:gd name="connsiteY2004" fmla="*/ 850589 h 1639386"/>
              <a:gd name="connsiteX2005" fmla="*/ 78743 w 2570449"/>
              <a:gd name="connsiteY2005" fmla="*/ 851554 h 1639386"/>
              <a:gd name="connsiteX2006" fmla="*/ 77799 w 2570449"/>
              <a:gd name="connsiteY2006" fmla="*/ 859403 h 1639386"/>
              <a:gd name="connsiteX2007" fmla="*/ 79379 w 2570449"/>
              <a:gd name="connsiteY2007" fmla="*/ 860522 h 1639386"/>
              <a:gd name="connsiteX2008" fmla="*/ 94596 w 2570449"/>
              <a:gd name="connsiteY2008" fmla="*/ 838792 h 1639386"/>
              <a:gd name="connsiteX2009" fmla="*/ 257232 w 2570449"/>
              <a:gd name="connsiteY2009" fmla="*/ 834977 h 1639386"/>
              <a:gd name="connsiteX2010" fmla="*/ 257304 w 2570449"/>
              <a:gd name="connsiteY2010" fmla="*/ 835057 h 1639386"/>
              <a:gd name="connsiteX2011" fmla="*/ 257100 w 2570449"/>
              <a:gd name="connsiteY2011" fmla="*/ 835130 h 1639386"/>
              <a:gd name="connsiteX2012" fmla="*/ 262867 w 2570449"/>
              <a:gd name="connsiteY2012" fmla="*/ 833047 h 1639386"/>
              <a:gd name="connsiteX2013" fmla="*/ 259623 w 2570449"/>
              <a:gd name="connsiteY2013" fmla="*/ 837629 h 1639386"/>
              <a:gd name="connsiteX2014" fmla="*/ 257304 w 2570449"/>
              <a:gd name="connsiteY2014" fmla="*/ 835057 h 1639386"/>
              <a:gd name="connsiteX2015" fmla="*/ 158010 w 2570449"/>
              <a:gd name="connsiteY2015" fmla="*/ 828486 h 1639386"/>
              <a:gd name="connsiteX2016" fmla="*/ 151037 w 2570449"/>
              <a:gd name="connsiteY2016" fmla="*/ 840897 h 1639386"/>
              <a:gd name="connsiteX2017" fmla="*/ 158010 w 2570449"/>
              <a:gd name="connsiteY2017" fmla="*/ 828486 h 1639386"/>
              <a:gd name="connsiteX2018" fmla="*/ 104179 w 2570449"/>
              <a:gd name="connsiteY2018" fmla="*/ 823135 h 1639386"/>
              <a:gd name="connsiteX2019" fmla="*/ 105363 w 2570449"/>
              <a:gd name="connsiteY2019" fmla="*/ 825043 h 1639386"/>
              <a:gd name="connsiteX2020" fmla="*/ 100517 w 2570449"/>
              <a:gd name="connsiteY2020" fmla="*/ 829187 h 1639386"/>
              <a:gd name="connsiteX2021" fmla="*/ 98302 w 2570449"/>
              <a:gd name="connsiteY2021" fmla="*/ 826118 h 1639386"/>
              <a:gd name="connsiteX2022" fmla="*/ 104179 w 2570449"/>
              <a:gd name="connsiteY2022" fmla="*/ 823135 h 1639386"/>
              <a:gd name="connsiteX2023" fmla="*/ 271200 w 2570449"/>
              <a:gd name="connsiteY2023" fmla="*/ 816426 h 1639386"/>
              <a:gd name="connsiteX2024" fmla="*/ 257100 w 2570449"/>
              <a:gd name="connsiteY2024" fmla="*/ 835130 h 1639386"/>
              <a:gd name="connsiteX2025" fmla="*/ 257210 w 2570449"/>
              <a:gd name="connsiteY2025" fmla="*/ 834976 h 1639386"/>
              <a:gd name="connsiteX2026" fmla="*/ 243264 w 2570449"/>
              <a:gd name="connsiteY2026" fmla="*/ 861398 h 1639386"/>
              <a:gd name="connsiteX2027" fmla="*/ 255258 w 2570449"/>
              <a:gd name="connsiteY2027" fmla="*/ 844866 h 1639386"/>
              <a:gd name="connsiteX2028" fmla="*/ 267669 w 2570449"/>
              <a:gd name="connsiteY2028" fmla="*/ 831643 h 1639386"/>
              <a:gd name="connsiteX2029" fmla="*/ 271200 w 2570449"/>
              <a:gd name="connsiteY2029" fmla="*/ 816426 h 1639386"/>
              <a:gd name="connsiteX2030" fmla="*/ 2471030 w 2570449"/>
              <a:gd name="connsiteY2030" fmla="*/ 810593 h 1639386"/>
              <a:gd name="connsiteX2031" fmla="*/ 2472587 w 2570449"/>
              <a:gd name="connsiteY2031" fmla="*/ 812939 h 1639386"/>
              <a:gd name="connsiteX2032" fmla="*/ 2467149 w 2570449"/>
              <a:gd name="connsiteY2032" fmla="*/ 816426 h 1639386"/>
              <a:gd name="connsiteX2033" fmla="*/ 2465482 w 2570449"/>
              <a:gd name="connsiteY2033" fmla="*/ 813554 h 1639386"/>
              <a:gd name="connsiteX2034" fmla="*/ 2471030 w 2570449"/>
              <a:gd name="connsiteY2034" fmla="*/ 810593 h 1639386"/>
              <a:gd name="connsiteX2035" fmla="*/ 2313651 w 2570449"/>
              <a:gd name="connsiteY2035" fmla="*/ 804369 h 1639386"/>
              <a:gd name="connsiteX2036" fmla="*/ 2313637 w 2570449"/>
              <a:gd name="connsiteY2036" fmla="*/ 804385 h 1639386"/>
              <a:gd name="connsiteX2037" fmla="*/ 2313638 w 2570449"/>
              <a:gd name="connsiteY2037" fmla="*/ 804384 h 1639386"/>
              <a:gd name="connsiteX2038" fmla="*/ 2313709 w 2570449"/>
              <a:gd name="connsiteY2038" fmla="*/ 804274 h 1639386"/>
              <a:gd name="connsiteX2039" fmla="*/ 2313638 w 2570449"/>
              <a:gd name="connsiteY2039" fmla="*/ 804384 h 1639386"/>
              <a:gd name="connsiteX2040" fmla="*/ 2313636 w 2570449"/>
              <a:gd name="connsiteY2040" fmla="*/ 804386 h 1639386"/>
              <a:gd name="connsiteX2041" fmla="*/ 2313635 w 2570449"/>
              <a:gd name="connsiteY2041" fmla="*/ 804387 h 1639386"/>
              <a:gd name="connsiteX2042" fmla="*/ 2313634 w 2570449"/>
              <a:gd name="connsiteY2042" fmla="*/ 804388 h 1639386"/>
              <a:gd name="connsiteX2043" fmla="*/ 2313567 w 2570449"/>
              <a:gd name="connsiteY2043" fmla="*/ 804348 h 1639386"/>
              <a:gd name="connsiteX2044" fmla="*/ 2309734 w 2570449"/>
              <a:gd name="connsiteY2044" fmla="*/ 802118 h 1639386"/>
              <a:gd name="connsiteX2045" fmla="*/ 2313567 w 2570449"/>
              <a:gd name="connsiteY2045" fmla="*/ 804348 h 1639386"/>
              <a:gd name="connsiteX2046" fmla="*/ 2308942 w 2570449"/>
              <a:gd name="connsiteY2046" fmla="*/ 806756 h 1639386"/>
              <a:gd name="connsiteX2047" fmla="*/ 2309734 w 2570449"/>
              <a:gd name="connsiteY2047" fmla="*/ 802118 h 1639386"/>
              <a:gd name="connsiteX2048" fmla="*/ 2415641 w 2570449"/>
              <a:gd name="connsiteY2048" fmla="*/ 797788 h 1639386"/>
              <a:gd name="connsiteX2049" fmla="*/ 2418886 w 2570449"/>
              <a:gd name="connsiteY2049" fmla="*/ 800069 h 1639386"/>
              <a:gd name="connsiteX2050" fmla="*/ 2412966 w 2570449"/>
              <a:gd name="connsiteY2050" fmla="*/ 810111 h 1639386"/>
              <a:gd name="connsiteX2051" fmla="*/ 2410729 w 2570449"/>
              <a:gd name="connsiteY2051" fmla="*/ 808818 h 1639386"/>
              <a:gd name="connsiteX2052" fmla="*/ 2415641 w 2570449"/>
              <a:gd name="connsiteY2052" fmla="*/ 797788 h 1639386"/>
              <a:gd name="connsiteX2053" fmla="*/ 2484680 w 2570449"/>
              <a:gd name="connsiteY2053" fmla="*/ 788467 h 1639386"/>
              <a:gd name="connsiteX2054" fmla="*/ 2475459 w 2570449"/>
              <a:gd name="connsiteY2054" fmla="*/ 799915 h 1639386"/>
              <a:gd name="connsiteX2055" fmla="*/ 2483770 w 2570449"/>
              <a:gd name="connsiteY2055" fmla="*/ 789434 h 1639386"/>
              <a:gd name="connsiteX2056" fmla="*/ 2327163 w 2570449"/>
              <a:gd name="connsiteY2056" fmla="*/ 780991 h 1639386"/>
              <a:gd name="connsiteX2057" fmla="*/ 2317110 w 2570449"/>
              <a:gd name="connsiteY2057" fmla="*/ 786922 h 1639386"/>
              <a:gd name="connsiteX2058" fmla="*/ 2318145 w 2570449"/>
              <a:gd name="connsiteY2058" fmla="*/ 797561 h 1639386"/>
              <a:gd name="connsiteX2059" fmla="*/ 2318019 w 2570449"/>
              <a:gd name="connsiteY2059" fmla="*/ 797721 h 1639386"/>
              <a:gd name="connsiteX2060" fmla="*/ 2317827 w 2570449"/>
              <a:gd name="connsiteY2060" fmla="*/ 798014 h 1639386"/>
              <a:gd name="connsiteX2061" fmla="*/ 2305134 w 2570449"/>
              <a:gd name="connsiteY2061" fmla="*/ 803905 h 1639386"/>
              <a:gd name="connsiteX2062" fmla="*/ 2297737 w 2570449"/>
              <a:gd name="connsiteY2062" fmla="*/ 816206 h 1639386"/>
              <a:gd name="connsiteX2063" fmla="*/ 2298549 w 2570449"/>
              <a:gd name="connsiteY2063" fmla="*/ 823529 h 1639386"/>
              <a:gd name="connsiteX2064" fmla="*/ 2313744 w 2570449"/>
              <a:gd name="connsiteY2064" fmla="*/ 804256 h 1639386"/>
              <a:gd name="connsiteX2065" fmla="*/ 2313709 w 2570449"/>
              <a:gd name="connsiteY2065" fmla="*/ 804274 h 1639386"/>
              <a:gd name="connsiteX2066" fmla="*/ 2317827 w 2570449"/>
              <a:gd name="connsiteY2066" fmla="*/ 798014 h 1639386"/>
              <a:gd name="connsiteX2067" fmla="*/ 2318174 w 2570449"/>
              <a:gd name="connsiteY2067" fmla="*/ 797853 h 1639386"/>
              <a:gd name="connsiteX2068" fmla="*/ 2318145 w 2570449"/>
              <a:gd name="connsiteY2068" fmla="*/ 797561 h 1639386"/>
              <a:gd name="connsiteX2069" fmla="*/ 2323916 w 2570449"/>
              <a:gd name="connsiteY2069" fmla="*/ 790253 h 1639386"/>
              <a:gd name="connsiteX2070" fmla="*/ 2327163 w 2570449"/>
              <a:gd name="connsiteY2070" fmla="*/ 780991 h 1639386"/>
              <a:gd name="connsiteX2071" fmla="*/ 1118302 w 2570449"/>
              <a:gd name="connsiteY2071" fmla="*/ 772067 h 1639386"/>
              <a:gd name="connsiteX2072" fmla="*/ 1114070 w 2570449"/>
              <a:gd name="connsiteY2072" fmla="*/ 776078 h 1639386"/>
              <a:gd name="connsiteX2073" fmla="*/ 1116745 w 2570449"/>
              <a:gd name="connsiteY2073" fmla="*/ 778798 h 1639386"/>
              <a:gd name="connsiteX2074" fmla="*/ 1120977 w 2570449"/>
              <a:gd name="connsiteY2074" fmla="*/ 774763 h 1639386"/>
              <a:gd name="connsiteX2075" fmla="*/ 1118302 w 2570449"/>
              <a:gd name="connsiteY2075" fmla="*/ 772067 h 1639386"/>
              <a:gd name="connsiteX2076" fmla="*/ 283939 w 2570449"/>
              <a:gd name="connsiteY2076" fmla="*/ 769259 h 1639386"/>
              <a:gd name="connsiteX2077" fmla="*/ 281988 w 2570449"/>
              <a:gd name="connsiteY2077" fmla="*/ 772856 h 1639386"/>
              <a:gd name="connsiteX2078" fmla="*/ 283435 w 2570449"/>
              <a:gd name="connsiteY2078" fmla="*/ 773624 h 1639386"/>
              <a:gd name="connsiteX2079" fmla="*/ 285299 w 2570449"/>
              <a:gd name="connsiteY2079" fmla="*/ 769983 h 1639386"/>
              <a:gd name="connsiteX2080" fmla="*/ 283939 w 2570449"/>
              <a:gd name="connsiteY2080" fmla="*/ 769259 h 1639386"/>
              <a:gd name="connsiteX2081" fmla="*/ 1362749 w 2570449"/>
              <a:gd name="connsiteY2081" fmla="*/ 766541 h 1639386"/>
              <a:gd name="connsiteX2082" fmla="*/ 1361237 w 2570449"/>
              <a:gd name="connsiteY2082" fmla="*/ 767396 h 1639386"/>
              <a:gd name="connsiteX2083" fmla="*/ 1362004 w 2570449"/>
              <a:gd name="connsiteY2083" fmla="*/ 769150 h 1639386"/>
              <a:gd name="connsiteX2084" fmla="*/ 1363583 w 2570449"/>
              <a:gd name="connsiteY2084" fmla="*/ 768338 h 1639386"/>
              <a:gd name="connsiteX2085" fmla="*/ 1362749 w 2570449"/>
              <a:gd name="connsiteY2085" fmla="*/ 766541 h 1639386"/>
              <a:gd name="connsiteX2086" fmla="*/ 2506333 w 2570449"/>
              <a:gd name="connsiteY2086" fmla="*/ 761585 h 1639386"/>
              <a:gd name="connsiteX2087" fmla="*/ 2491576 w 2570449"/>
              <a:gd name="connsiteY2087" fmla="*/ 787548 h 1639386"/>
              <a:gd name="connsiteX2088" fmla="*/ 2493396 w 2570449"/>
              <a:gd name="connsiteY2088" fmla="*/ 779215 h 1639386"/>
              <a:gd name="connsiteX2089" fmla="*/ 2484680 w 2570449"/>
              <a:gd name="connsiteY2089" fmla="*/ 788467 h 1639386"/>
              <a:gd name="connsiteX2090" fmla="*/ 1146128 w 2570449"/>
              <a:gd name="connsiteY2090" fmla="*/ 756936 h 1639386"/>
              <a:gd name="connsiteX2091" fmla="*/ 1136173 w 2570449"/>
              <a:gd name="connsiteY2091" fmla="*/ 764786 h 1639386"/>
              <a:gd name="connsiteX2092" fmla="*/ 1138409 w 2570449"/>
              <a:gd name="connsiteY2092" fmla="*/ 767418 h 1639386"/>
              <a:gd name="connsiteX2093" fmla="*/ 1148166 w 2570449"/>
              <a:gd name="connsiteY2093" fmla="*/ 759458 h 1639386"/>
              <a:gd name="connsiteX2094" fmla="*/ 1146128 w 2570449"/>
              <a:gd name="connsiteY2094" fmla="*/ 756936 h 1639386"/>
              <a:gd name="connsiteX2095" fmla="*/ 1128893 w 2570449"/>
              <a:gd name="connsiteY2095" fmla="*/ 756695 h 1639386"/>
              <a:gd name="connsiteX2096" fmla="*/ 1124639 w 2570449"/>
              <a:gd name="connsiteY2096" fmla="*/ 768711 h 1639386"/>
              <a:gd name="connsiteX2097" fmla="*/ 1131414 w 2570449"/>
              <a:gd name="connsiteY2097" fmla="*/ 758471 h 1639386"/>
              <a:gd name="connsiteX2098" fmla="*/ 1128893 w 2570449"/>
              <a:gd name="connsiteY2098" fmla="*/ 756695 h 1639386"/>
              <a:gd name="connsiteX2099" fmla="*/ 185705 w 2570449"/>
              <a:gd name="connsiteY2099" fmla="*/ 756695 h 1639386"/>
              <a:gd name="connsiteX2100" fmla="*/ 186780 w 2570449"/>
              <a:gd name="connsiteY2100" fmla="*/ 761585 h 1639386"/>
              <a:gd name="connsiteX2101" fmla="*/ 174500 w 2570449"/>
              <a:gd name="connsiteY2101" fmla="*/ 784521 h 1639386"/>
              <a:gd name="connsiteX2102" fmla="*/ 160422 w 2570449"/>
              <a:gd name="connsiteY2102" fmla="*/ 783863 h 1639386"/>
              <a:gd name="connsiteX2103" fmla="*/ 180289 w 2570449"/>
              <a:gd name="connsiteY2103" fmla="*/ 763734 h 1639386"/>
              <a:gd name="connsiteX2104" fmla="*/ 185705 w 2570449"/>
              <a:gd name="connsiteY2104" fmla="*/ 756695 h 1639386"/>
              <a:gd name="connsiteX2105" fmla="*/ 1221032 w 2570449"/>
              <a:gd name="connsiteY2105" fmla="*/ 754787 h 1639386"/>
              <a:gd name="connsiteX2106" fmla="*/ 1195464 w 2570449"/>
              <a:gd name="connsiteY2106" fmla="*/ 775158 h 1639386"/>
              <a:gd name="connsiteX2107" fmla="*/ 1208094 w 2570449"/>
              <a:gd name="connsiteY2107" fmla="*/ 780443 h 1639386"/>
              <a:gd name="connsiteX2108" fmla="*/ 1223225 w 2570449"/>
              <a:gd name="connsiteY2108" fmla="*/ 756673 h 1639386"/>
              <a:gd name="connsiteX2109" fmla="*/ 1221032 w 2570449"/>
              <a:gd name="connsiteY2109" fmla="*/ 754787 h 1639386"/>
              <a:gd name="connsiteX2110" fmla="*/ 1337861 w 2570449"/>
              <a:gd name="connsiteY2110" fmla="*/ 743933 h 1639386"/>
              <a:gd name="connsiteX2111" fmla="*/ 1328148 w 2570449"/>
              <a:gd name="connsiteY2111" fmla="*/ 755555 h 1639386"/>
              <a:gd name="connsiteX2112" fmla="*/ 1337861 w 2570449"/>
              <a:gd name="connsiteY2112" fmla="*/ 743933 h 1639386"/>
              <a:gd name="connsiteX2113" fmla="*/ 1155666 w 2570449"/>
              <a:gd name="connsiteY2113" fmla="*/ 742508 h 1639386"/>
              <a:gd name="connsiteX2114" fmla="*/ 1152531 w 2570449"/>
              <a:gd name="connsiteY2114" fmla="*/ 746630 h 1639386"/>
              <a:gd name="connsiteX2115" fmla="*/ 1153890 w 2570449"/>
              <a:gd name="connsiteY2115" fmla="*/ 747639 h 1639386"/>
              <a:gd name="connsiteX2116" fmla="*/ 1156960 w 2570449"/>
              <a:gd name="connsiteY2116" fmla="*/ 743451 h 1639386"/>
              <a:gd name="connsiteX2117" fmla="*/ 1155666 w 2570449"/>
              <a:gd name="connsiteY2117" fmla="*/ 742508 h 1639386"/>
              <a:gd name="connsiteX2118" fmla="*/ 1372244 w 2570449"/>
              <a:gd name="connsiteY2118" fmla="*/ 739504 h 1639386"/>
              <a:gd name="connsiteX2119" fmla="*/ 1366521 w 2570449"/>
              <a:gd name="connsiteY2119" fmla="*/ 747573 h 1639386"/>
              <a:gd name="connsiteX2120" fmla="*/ 1368429 w 2570449"/>
              <a:gd name="connsiteY2120" fmla="*/ 749130 h 1639386"/>
              <a:gd name="connsiteX2121" fmla="*/ 1374459 w 2570449"/>
              <a:gd name="connsiteY2121" fmla="*/ 741017 h 1639386"/>
              <a:gd name="connsiteX2122" fmla="*/ 1372244 w 2570449"/>
              <a:gd name="connsiteY2122" fmla="*/ 739504 h 1639386"/>
              <a:gd name="connsiteX2123" fmla="*/ 291307 w 2570449"/>
              <a:gd name="connsiteY2123" fmla="*/ 735293 h 1639386"/>
              <a:gd name="connsiteX2124" fmla="*/ 273195 w 2570449"/>
              <a:gd name="connsiteY2124" fmla="*/ 754656 h 1639386"/>
              <a:gd name="connsiteX2125" fmla="*/ 291307 w 2570449"/>
              <a:gd name="connsiteY2125" fmla="*/ 735293 h 1639386"/>
              <a:gd name="connsiteX2126" fmla="*/ 331391 w 2570449"/>
              <a:gd name="connsiteY2126" fmla="*/ 733298 h 1639386"/>
              <a:gd name="connsiteX2127" fmla="*/ 323804 w 2570449"/>
              <a:gd name="connsiteY2127" fmla="*/ 751301 h 1639386"/>
              <a:gd name="connsiteX2128" fmla="*/ 321414 w 2570449"/>
              <a:gd name="connsiteY2128" fmla="*/ 749832 h 1639386"/>
              <a:gd name="connsiteX2129" fmla="*/ 331391 w 2570449"/>
              <a:gd name="connsiteY2129" fmla="*/ 733298 h 1639386"/>
              <a:gd name="connsiteX2130" fmla="*/ 355655 w 2570449"/>
              <a:gd name="connsiteY2130" fmla="*/ 708198 h 1639386"/>
              <a:gd name="connsiteX2131" fmla="*/ 353412 w 2570449"/>
              <a:gd name="connsiteY2131" fmla="*/ 717431 h 1639386"/>
              <a:gd name="connsiteX2132" fmla="*/ 347354 w 2570449"/>
              <a:gd name="connsiteY2132" fmla="*/ 725339 h 1639386"/>
              <a:gd name="connsiteX2133" fmla="*/ 349383 w 2570449"/>
              <a:gd name="connsiteY2133" fmla="*/ 715574 h 1639386"/>
              <a:gd name="connsiteX2134" fmla="*/ 355710 w 2570449"/>
              <a:gd name="connsiteY2134" fmla="*/ 707972 h 1639386"/>
              <a:gd name="connsiteX2135" fmla="*/ 355847 w 2570449"/>
              <a:gd name="connsiteY2135" fmla="*/ 707972 h 1639386"/>
              <a:gd name="connsiteX2136" fmla="*/ 355655 w 2570449"/>
              <a:gd name="connsiteY2136" fmla="*/ 708198 h 1639386"/>
              <a:gd name="connsiteX2137" fmla="*/ 355533 w 2570449"/>
              <a:gd name="connsiteY2137" fmla="*/ 707972 h 1639386"/>
              <a:gd name="connsiteX2138" fmla="*/ 355683 w 2570449"/>
              <a:gd name="connsiteY2138" fmla="*/ 707972 h 1639386"/>
              <a:gd name="connsiteX2139" fmla="*/ 355664 w 2570449"/>
              <a:gd name="connsiteY2139" fmla="*/ 708104 h 1639386"/>
              <a:gd name="connsiteX2140" fmla="*/ 297644 w 2570449"/>
              <a:gd name="connsiteY2140" fmla="*/ 705056 h 1639386"/>
              <a:gd name="connsiteX2141" fmla="*/ 288478 w 2570449"/>
              <a:gd name="connsiteY2141" fmla="*/ 719769 h 1639386"/>
              <a:gd name="connsiteX2142" fmla="*/ 286878 w 2570449"/>
              <a:gd name="connsiteY2142" fmla="*/ 719309 h 1639386"/>
              <a:gd name="connsiteX2143" fmla="*/ 287580 w 2570449"/>
              <a:gd name="connsiteY2143" fmla="*/ 710450 h 1639386"/>
              <a:gd name="connsiteX2144" fmla="*/ 290583 w 2570449"/>
              <a:gd name="connsiteY2144" fmla="*/ 707292 h 1639386"/>
              <a:gd name="connsiteX2145" fmla="*/ 297644 w 2570449"/>
              <a:gd name="connsiteY2145" fmla="*/ 705056 h 1639386"/>
              <a:gd name="connsiteX2146" fmla="*/ 2509556 w 2570449"/>
              <a:gd name="connsiteY2146" fmla="*/ 704771 h 1639386"/>
              <a:gd name="connsiteX2147" fmla="*/ 2499513 w 2570449"/>
              <a:gd name="connsiteY2147" fmla="*/ 725865 h 1639386"/>
              <a:gd name="connsiteX2148" fmla="*/ 2509556 w 2570449"/>
              <a:gd name="connsiteY2148" fmla="*/ 704771 h 1639386"/>
              <a:gd name="connsiteX2149" fmla="*/ 446378 w 2570449"/>
              <a:gd name="connsiteY2149" fmla="*/ 698872 h 1639386"/>
              <a:gd name="connsiteX2150" fmla="*/ 438221 w 2570449"/>
              <a:gd name="connsiteY2150" fmla="*/ 722138 h 1639386"/>
              <a:gd name="connsiteX2151" fmla="*/ 446378 w 2570449"/>
              <a:gd name="connsiteY2151" fmla="*/ 698872 h 1639386"/>
              <a:gd name="connsiteX2152" fmla="*/ 494181 w 2570449"/>
              <a:gd name="connsiteY2152" fmla="*/ 693807 h 1639386"/>
              <a:gd name="connsiteX2153" fmla="*/ 488282 w 2570449"/>
              <a:gd name="connsiteY2153" fmla="*/ 707095 h 1639386"/>
              <a:gd name="connsiteX2154" fmla="*/ 500627 w 2570449"/>
              <a:gd name="connsiteY2154" fmla="*/ 693807 h 1639386"/>
              <a:gd name="connsiteX2155" fmla="*/ 494181 w 2570449"/>
              <a:gd name="connsiteY2155" fmla="*/ 693807 h 1639386"/>
              <a:gd name="connsiteX2156" fmla="*/ 467166 w 2570449"/>
              <a:gd name="connsiteY2156" fmla="*/ 689333 h 1639386"/>
              <a:gd name="connsiteX2157" fmla="*/ 462231 w 2570449"/>
              <a:gd name="connsiteY2157" fmla="*/ 695671 h 1639386"/>
              <a:gd name="connsiteX2158" fmla="*/ 463722 w 2570449"/>
              <a:gd name="connsiteY2158" fmla="*/ 697228 h 1639386"/>
              <a:gd name="connsiteX2159" fmla="*/ 468766 w 2570449"/>
              <a:gd name="connsiteY2159" fmla="*/ 690496 h 1639386"/>
              <a:gd name="connsiteX2160" fmla="*/ 467166 w 2570449"/>
              <a:gd name="connsiteY2160" fmla="*/ 689333 h 1639386"/>
              <a:gd name="connsiteX2161" fmla="*/ 353472 w 2570449"/>
              <a:gd name="connsiteY2161" fmla="*/ 687821 h 1639386"/>
              <a:gd name="connsiteX2162" fmla="*/ 353385 w 2570449"/>
              <a:gd name="connsiteY2162" fmla="*/ 692206 h 1639386"/>
              <a:gd name="connsiteX2163" fmla="*/ 331128 w 2570449"/>
              <a:gd name="connsiteY2163" fmla="*/ 726084 h 1639386"/>
              <a:gd name="connsiteX2164" fmla="*/ 353472 w 2570449"/>
              <a:gd name="connsiteY2164" fmla="*/ 687821 h 1639386"/>
              <a:gd name="connsiteX2165" fmla="*/ 292030 w 2570449"/>
              <a:gd name="connsiteY2165" fmla="*/ 679445 h 1639386"/>
              <a:gd name="connsiteX2166" fmla="*/ 292162 w 2570449"/>
              <a:gd name="connsiteY2166" fmla="*/ 679554 h 1639386"/>
              <a:gd name="connsiteX2167" fmla="*/ 292002 w 2570449"/>
              <a:gd name="connsiteY2167" fmla="*/ 679600 h 1639386"/>
              <a:gd name="connsiteX2168" fmla="*/ 292463 w 2570449"/>
              <a:gd name="connsiteY2168" fmla="*/ 678998 h 1639386"/>
              <a:gd name="connsiteX2169" fmla="*/ 292295 w 2570449"/>
              <a:gd name="connsiteY2169" fmla="*/ 679444 h 1639386"/>
              <a:gd name="connsiteX2170" fmla="*/ 292163 w 2570449"/>
              <a:gd name="connsiteY2170" fmla="*/ 679334 h 1639386"/>
              <a:gd name="connsiteX2171" fmla="*/ 462912 w 2570449"/>
              <a:gd name="connsiteY2171" fmla="*/ 671945 h 1639386"/>
              <a:gd name="connsiteX2172" fmla="*/ 456842 w 2570449"/>
              <a:gd name="connsiteY2172" fmla="*/ 679238 h 1639386"/>
              <a:gd name="connsiteX2173" fmla="*/ 456618 w 2570449"/>
              <a:gd name="connsiteY2173" fmla="*/ 679247 h 1639386"/>
              <a:gd name="connsiteX2174" fmla="*/ 456642 w 2570449"/>
              <a:gd name="connsiteY2174" fmla="*/ 679497 h 1639386"/>
              <a:gd name="connsiteX2175" fmla="*/ 451816 w 2570449"/>
              <a:gd name="connsiteY2175" fmla="*/ 686725 h 1639386"/>
              <a:gd name="connsiteX2176" fmla="*/ 455675 w 2570449"/>
              <a:gd name="connsiteY2176" fmla="*/ 696482 h 1639386"/>
              <a:gd name="connsiteX2177" fmla="*/ 457298 w 2570449"/>
              <a:gd name="connsiteY2177" fmla="*/ 686593 h 1639386"/>
              <a:gd name="connsiteX2178" fmla="*/ 456642 w 2570449"/>
              <a:gd name="connsiteY2178" fmla="*/ 679497 h 1639386"/>
              <a:gd name="connsiteX2179" fmla="*/ 456706 w 2570449"/>
              <a:gd name="connsiteY2179" fmla="*/ 679400 h 1639386"/>
              <a:gd name="connsiteX2180" fmla="*/ 456842 w 2570449"/>
              <a:gd name="connsiteY2180" fmla="*/ 679238 h 1639386"/>
              <a:gd name="connsiteX2181" fmla="*/ 462728 w 2570449"/>
              <a:gd name="connsiteY2181" fmla="*/ 678971 h 1639386"/>
              <a:gd name="connsiteX2182" fmla="*/ 464578 w 2570449"/>
              <a:gd name="connsiteY2182" fmla="*/ 673678 h 1639386"/>
              <a:gd name="connsiteX2183" fmla="*/ 462912 w 2570449"/>
              <a:gd name="connsiteY2183" fmla="*/ 671945 h 1639386"/>
              <a:gd name="connsiteX2184" fmla="*/ 295343 w 2570449"/>
              <a:gd name="connsiteY2184" fmla="*/ 671353 h 1639386"/>
              <a:gd name="connsiteX2185" fmla="*/ 297820 w 2570449"/>
              <a:gd name="connsiteY2185" fmla="*/ 672976 h 1639386"/>
              <a:gd name="connsiteX2186" fmla="*/ 292463 w 2570449"/>
              <a:gd name="connsiteY2186" fmla="*/ 678998 h 1639386"/>
              <a:gd name="connsiteX2187" fmla="*/ 710253 w 2570449"/>
              <a:gd name="connsiteY2187" fmla="*/ 666530 h 1639386"/>
              <a:gd name="connsiteX2188" fmla="*/ 710012 w 2570449"/>
              <a:gd name="connsiteY2188" fmla="*/ 670235 h 1639386"/>
              <a:gd name="connsiteX2189" fmla="*/ 711416 w 2570449"/>
              <a:gd name="connsiteY2189" fmla="*/ 670388 h 1639386"/>
              <a:gd name="connsiteX2190" fmla="*/ 712468 w 2570449"/>
              <a:gd name="connsiteY2190" fmla="*/ 666792 h 1639386"/>
              <a:gd name="connsiteX2191" fmla="*/ 710253 w 2570449"/>
              <a:gd name="connsiteY2191" fmla="*/ 666530 h 1639386"/>
              <a:gd name="connsiteX2192" fmla="*/ 373711 w 2570449"/>
              <a:gd name="connsiteY2192" fmla="*/ 665894 h 1639386"/>
              <a:gd name="connsiteX2193" fmla="*/ 376605 w 2570449"/>
              <a:gd name="connsiteY2193" fmla="*/ 667407 h 1639386"/>
              <a:gd name="connsiteX2194" fmla="*/ 373031 w 2570449"/>
              <a:gd name="connsiteY2194" fmla="*/ 673108 h 1639386"/>
              <a:gd name="connsiteX2195" fmla="*/ 370641 w 2570449"/>
              <a:gd name="connsiteY2195" fmla="*/ 671705 h 1639386"/>
              <a:gd name="connsiteX2196" fmla="*/ 373711 w 2570449"/>
              <a:gd name="connsiteY2196" fmla="*/ 665894 h 1639386"/>
              <a:gd name="connsiteX2197" fmla="*/ 2516046 w 2570449"/>
              <a:gd name="connsiteY2197" fmla="*/ 663021 h 1639386"/>
              <a:gd name="connsiteX2198" fmla="*/ 2510543 w 2570449"/>
              <a:gd name="connsiteY2198" fmla="*/ 679730 h 1639386"/>
              <a:gd name="connsiteX2199" fmla="*/ 2512999 w 2570449"/>
              <a:gd name="connsiteY2199" fmla="*/ 680432 h 1639386"/>
              <a:gd name="connsiteX2200" fmla="*/ 2518065 w 2570449"/>
              <a:gd name="connsiteY2200" fmla="*/ 663722 h 1639386"/>
              <a:gd name="connsiteX2201" fmla="*/ 2516046 w 2570449"/>
              <a:gd name="connsiteY2201" fmla="*/ 663021 h 1639386"/>
              <a:gd name="connsiteX2202" fmla="*/ 445413 w 2570449"/>
              <a:gd name="connsiteY2202" fmla="*/ 630919 h 1639386"/>
              <a:gd name="connsiteX2203" fmla="*/ 440217 w 2570449"/>
              <a:gd name="connsiteY2203" fmla="*/ 639449 h 1639386"/>
              <a:gd name="connsiteX2204" fmla="*/ 441883 w 2570449"/>
              <a:gd name="connsiteY2204" fmla="*/ 640545 h 1639386"/>
              <a:gd name="connsiteX2205" fmla="*/ 447387 w 2570449"/>
              <a:gd name="connsiteY2205" fmla="*/ 632344 h 1639386"/>
              <a:gd name="connsiteX2206" fmla="*/ 445413 w 2570449"/>
              <a:gd name="connsiteY2206" fmla="*/ 630919 h 1639386"/>
              <a:gd name="connsiteX2207" fmla="*/ 359897 w 2570449"/>
              <a:gd name="connsiteY2207" fmla="*/ 622959 h 1639386"/>
              <a:gd name="connsiteX2208" fmla="*/ 349810 w 2570449"/>
              <a:gd name="connsiteY2208" fmla="*/ 632585 h 1639386"/>
              <a:gd name="connsiteX2209" fmla="*/ 351038 w 2570449"/>
              <a:gd name="connsiteY2209" fmla="*/ 629844 h 1639386"/>
              <a:gd name="connsiteX2210" fmla="*/ 359897 w 2570449"/>
              <a:gd name="connsiteY2210" fmla="*/ 622959 h 1639386"/>
              <a:gd name="connsiteX2211" fmla="*/ 587372 w 2570449"/>
              <a:gd name="connsiteY2211" fmla="*/ 613904 h 1639386"/>
              <a:gd name="connsiteX2212" fmla="*/ 584389 w 2570449"/>
              <a:gd name="connsiteY2212" fmla="*/ 623924 h 1639386"/>
              <a:gd name="connsiteX2213" fmla="*/ 586933 w 2570449"/>
              <a:gd name="connsiteY2213" fmla="*/ 624647 h 1639386"/>
              <a:gd name="connsiteX2214" fmla="*/ 589871 w 2570449"/>
              <a:gd name="connsiteY2214" fmla="*/ 614627 h 1639386"/>
              <a:gd name="connsiteX2215" fmla="*/ 587372 w 2570449"/>
              <a:gd name="connsiteY2215" fmla="*/ 613904 h 1639386"/>
              <a:gd name="connsiteX2216" fmla="*/ 457627 w 2570449"/>
              <a:gd name="connsiteY2216" fmla="*/ 609671 h 1639386"/>
              <a:gd name="connsiteX2217" fmla="*/ 454031 w 2570449"/>
              <a:gd name="connsiteY2217" fmla="*/ 611338 h 1639386"/>
              <a:gd name="connsiteX2218" fmla="*/ 455873 w 2570449"/>
              <a:gd name="connsiteY2218" fmla="*/ 612960 h 1639386"/>
              <a:gd name="connsiteX2219" fmla="*/ 457627 w 2570449"/>
              <a:gd name="connsiteY2219" fmla="*/ 609671 h 1639386"/>
              <a:gd name="connsiteX2220" fmla="*/ 520668 w 2570449"/>
              <a:gd name="connsiteY2220" fmla="*/ 600769 h 1639386"/>
              <a:gd name="connsiteX2221" fmla="*/ 518783 w 2570449"/>
              <a:gd name="connsiteY2221" fmla="*/ 604211 h 1639386"/>
              <a:gd name="connsiteX2222" fmla="*/ 520120 w 2570449"/>
              <a:gd name="connsiteY2222" fmla="*/ 604935 h 1639386"/>
              <a:gd name="connsiteX2223" fmla="*/ 521940 w 2570449"/>
              <a:gd name="connsiteY2223" fmla="*/ 601449 h 1639386"/>
              <a:gd name="connsiteX2224" fmla="*/ 520668 w 2570449"/>
              <a:gd name="connsiteY2224" fmla="*/ 600769 h 1639386"/>
              <a:gd name="connsiteX2225" fmla="*/ 1301330 w 2570449"/>
              <a:gd name="connsiteY2225" fmla="*/ 592589 h 1639386"/>
              <a:gd name="connsiteX2226" fmla="*/ 1295652 w 2570449"/>
              <a:gd name="connsiteY2226" fmla="*/ 604277 h 1639386"/>
              <a:gd name="connsiteX2227" fmla="*/ 1297186 w 2570449"/>
              <a:gd name="connsiteY2227" fmla="*/ 605154 h 1639386"/>
              <a:gd name="connsiteX2228" fmla="*/ 1304466 w 2570449"/>
              <a:gd name="connsiteY2228" fmla="*/ 594322 h 1639386"/>
              <a:gd name="connsiteX2229" fmla="*/ 1301330 w 2570449"/>
              <a:gd name="connsiteY2229" fmla="*/ 592589 h 1639386"/>
              <a:gd name="connsiteX2230" fmla="*/ 1282878 w 2570449"/>
              <a:gd name="connsiteY2230" fmla="*/ 591688 h 1639386"/>
              <a:gd name="connsiteX2231" fmla="*/ 1281442 w 2570449"/>
              <a:gd name="connsiteY2231" fmla="*/ 596756 h 1639386"/>
              <a:gd name="connsiteX2232" fmla="*/ 1288524 w 2570449"/>
              <a:gd name="connsiteY2232" fmla="*/ 591932 h 1639386"/>
              <a:gd name="connsiteX2233" fmla="*/ 1282878 w 2570449"/>
              <a:gd name="connsiteY2233" fmla="*/ 591688 h 1639386"/>
              <a:gd name="connsiteX2234" fmla="*/ 1260173 w 2570449"/>
              <a:gd name="connsiteY2234" fmla="*/ 590354 h 1639386"/>
              <a:gd name="connsiteX2235" fmla="*/ 1257278 w 2570449"/>
              <a:gd name="connsiteY2235" fmla="*/ 594125 h 1639386"/>
              <a:gd name="connsiteX2236" fmla="*/ 1258418 w 2570449"/>
              <a:gd name="connsiteY2236" fmla="*/ 595616 h 1639386"/>
              <a:gd name="connsiteX2237" fmla="*/ 1261510 w 2570449"/>
              <a:gd name="connsiteY2237" fmla="*/ 591318 h 1639386"/>
              <a:gd name="connsiteX2238" fmla="*/ 1260173 w 2570449"/>
              <a:gd name="connsiteY2238" fmla="*/ 590354 h 1639386"/>
              <a:gd name="connsiteX2239" fmla="*/ 2516508 w 2570449"/>
              <a:gd name="connsiteY2239" fmla="*/ 590090 h 1639386"/>
              <a:gd name="connsiteX2240" fmla="*/ 2506640 w 2570449"/>
              <a:gd name="connsiteY2240" fmla="*/ 590573 h 1639386"/>
              <a:gd name="connsiteX2241" fmla="*/ 2480721 w 2570449"/>
              <a:gd name="connsiteY2241" fmla="*/ 680651 h 1639386"/>
              <a:gd name="connsiteX2242" fmla="*/ 2488134 w 2570449"/>
              <a:gd name="connsiteY2242" fmla="*/ 680672 h 1639386"/>
              <a:gd name="connsiteX2243" fmla="*/ 2516508 w 2570449"/>
              <a:gd name="connsiteY2243" fmla="*/ 590090 h 1639386"/>
              <a:gd name="connsiteX2244" fmla="*/ 526457 w 2570449"/>
              <a:gd name="connsiteY2244" fmla="*/ 588993 h 1639386"/>
              <a:gd name="connsiteX2245" fmla="*/ 523650 w 2570449"/>
              <a:gd name="connsiteY2245" fmla="*/ 594125 h 1639386"/>
              <a:gd name="connsiteX2246" fmla="*/ 525295 w 2570449"/>
              <a:gd name="connsiteY2246" fmla="*/ 595002 h 1639386"/>
              <a:gd name="connsiteX2247" fmla="*/ 528036 w 2570449"/>
              <a:gd name="connsiteY2247" fmla="*/ 589805 h 1639386"/>
              <a:gd name="connsiteX2248" fmla="*/ 526457 w 2570449"/>
              <a:gd name="connsiteY2248" fmla="*/ 588993 h 1639386"/>
              <a:gd name="connsiteX2249" fmla="*/ 484642 w 2570449"/>
              <a:gd name="connsiteY2249" fmla="*/ 585770 h 1639386"/>
              <a:gd name="connsiteX2250" fmla="*/ 475125 w 2570449"/>
              <a:gd name="connsiteY2250" fmla="*/ 604145 h 1639386"/>
              <a:gd name="connsiteX2251" fmla="*/ 477515 w 2570449"/>
              <a:gd name="connsiteY2251" fmla="*/ 605440 h 1639386"/>
              <a:gd name="connsiteX2252" fmla="*/ 487866 w 2570449"/>
              <a:gd name="connsiteY2252" fmla="*/ 587262 h 1639386"/>
              <a:gd name="connsiteX2253" fmla="*/ 484642 w 2570449"/>
              <a:gd name="connsiteY2253" fmla="*/ 585770 h 1639386"/>
              <a:gd name="connsiteX2254" fmla="*/ 459426 w 2570449"/>
              <a:gd name="connsiteY2254" fmla="*/ 581669 h 1639386"/>
              <a:gd name="connsiteX2255" fmla="*/ 450128 w 2570449"/>
              <a:gd name="connsiteY2255" fmla="*/ 594607 h 1639386"/>
              <a:gd name="connsiteX2256" fmla="*/ 451290 w 2570449"/>
              <a:gd name="connsiteY2256" fmla="*/ 595988 h 1639386"/>
              <a:gd name="connsiteX2257" fmla="*/ 460631 w 2570449"/>
              <a:gd name="connsiteY2257" fmla="*/ 589980 h 1639386"/>
              <a:gd name="connsiteX2258" fmla="*/ 460631 w 2570449"/>
              <a:gd name="connsiteY2258" fmla="*/ 602808 h 1639386"/>
              <a:gd name="connsiteX2259" fmla="*/ 477624 w 2570449"/>
              <a:gd name="connsiteY2259" fmla="*/ 590090 h 1639386"/>
              <a:gd name="connsiteX2260" fmla="*/ 459426 w 2570449"/>
              <a:gd name="connsiteY2260" fmla="*/ 581669 h 1639386"/>
              <a:gd name="connsiteX2261" fmla="*/ 518147 w 2570449"/>
              <a:gd name="connsiteY2261" fmla="*/ 575969 h 1639386"/>
              <a:gd name="connsiteX2262" fmla="*/ 504288 w 2570449"/>
              <a:gd name="connsiteY2262" fmla="*/ 598554 h 1639386"/>
              <a:gd name="connsiteX2263" fmla="*/ 505823 w 2570449"/>
              <a:gd name="connsiteY2263" fmla="*/ 599979 h 1639386"/>
              <a:gd name="connsiteX2264" fmla="*/ 522401 w 2570449"/>
              <a:gd name="connsiteY2264" fmla="*/ 580552 h 1639386"/>
              <a:gd name="connsiteX2265" fmla="*/ 522620 w 2570449"/>
              <a:gd name="connsiteY2265" fmla="*/ 576824 h 1639386"/>
              <a:gd name="connsiteX2266" fmla="*/ 518147 w 2570449"/>
              <a:gd name="connsiteY2266" fmla="*/ 575969 h 1639386"/>
              <a:gd name="connsiteX2267" fmla="*/ 2512035 w 2570449"/>
              <a:gd name="connsiteY2267" fmla="*/ 570158 h 1639386"/>
              <a:gd name="connsiteX2268" fmla="*/ 2509469 w 2570449"/>
              <a:gd name="connsiteY2268" fmla="*/ 578468 h 1639386"/>
              <a:gd name="connsiteX2269" fmla="*/ 2511311 w 2570449"/>
              <a:gd name="connsiteY2269" fmla="*/ 579258 h 1639386"/>
              <a:gd name="connsiteX2270" fmla="*/ 2513679 w 2570449"/>
              <a:gd name="connsiteY2270" fmla="*/ 575245 h 1639386"/>
              <a:gd name="connsiteX2271" fmla="*/ 2513766 w 2570449"/>
              <a:gd name="connsiteY2271" fmla="*/ 570180 h 1639386"/>
              <a:gd name="connsiteX2272" fmla="*/ 2512035 w 2570449"/>
              <a:gd name="connsiteY2272" fmla="*/ 570158 h 1639386"/>
              <a:gd name="connsiteX2273" fmla="*/ 369545 w 2570449"/>
              <a:gd name="connsiteY2273" fmla="*/ 560291 h 1639386"/>
              <a:gd name="connsiteX2274" fmla="*/ 373404 w 2570449"/>
              <a:gd name="connsiteY2274" fmla="*/ 562242 h 1639386"/>
              <a:gd name="connsiteX2275" fmla="*/ 370093 w 2570449"/>
              <a:gd name="connsiteY2275" fmla="*/ 569237 h 1639386"/>
              <a:gd name="connsiteX2276" fmla="*/ 367045 w 2570449"/>
              <a:gd name="connsiteY2276" fmla="*/ 568031 h 1639386"/>
              <a:gd name="connsiteX2277" fmla="*/ 369545 w 2570449"/>
              <a:gd name="connsiteY2277" fmla="*/ 560291 h 1639386"/>
              <a:gd name="connsiteX2278" fmla="*/ 636160 w 2570449"/>
              <a:gd name="connsiteY2278" fmla="*/ 560268 h 1639386"/>
              <a:gd name="connsiteX2279" fmla="*/ 637103 w 2570449"/>
              <a:gd name="connsiteY2279" fmla="*/ 562396 h 1639386"/>
              <a:gd name="connsiteX2280" fmla="*/ 638748 w 2570449"/>
              <a:gd name="connsiteY2280" fmla="*/ 561869 h 1639386"/>
              <a:gd name="connsiteX2281" fmla="*/ 637959 w 2570449"/>
              <a:gd name="connsiteY2281" fmla="*/ 560291 h 1639386"/>
              <a:gd name="connsiteX2282" fmla="*/ 636160 w 2570449"/>
              <a:gd name="connsiteY2282" fmla="*/ 560268 h 1639386"/>
              <a:gd name="connsiteX2283" fmla="*/ 621315 w 2570449"/>
              <a:gd name="connsiteY2283" fmla="*/ 556607 h 1639386"/>
              <a:gd name="connsiteX2284" fmla="*/ 618903 w 2570449"/>
              <a:gd name="connsiteY2284" fmla="*/ 561563 h 1639386"/>
              <a:gd name="connsiteX2285" fmla="*/ 621951 w 2570449"/>
              <a:gd name="connsiteY2285" fmla="*/ 559786 h 1639386"/>
              <a:gd name="connsiteX2286" fmla="*/ 621315 w 2570449"/>
              <a:gd name="connsiteY2286" fmla="*/ 556607 h 1639386"/>
              <a:gd name="connsiteX2287" fmla="*/ 501263 w 2570449"/>
              <a:gd name="connsiteY2287" fmla="*/ 538122 h 1639386"/>
              <a:gd name="connsiteX2288" fmla="*/ 488742 w 2570449"/>
              <a:gd name="connsiteY2288" fmla="*/ 557879 h 1639386"/>
              <a:gd name="connsiteX2289" fmla="*/ 501263 w 2570449"/>
              <a:gd name="connsiteY2289" fmla="*/ 538122 h 1639386"/>
              <a:gd name="connsiteX2290" fmla="*/ 647475 w 2570449"/>
              <a:gd name="connsiteY2290" fmla="*/ 538013 h 1639386"/>
              <a:gd name="connsiteX2291" fmla="*/ 647454 w 2570449"/>
              <a:gd name="connsiteY2291" fmla="*/ 547728 h 1639386"/>
              <a:gd name="connsiteX2292" fmla="*/ 647388 w 2570449"/>
              <a:gd name="connsiteY2292" fmla="*/ 547814 h 1639386"/>
              <a:gd name="connsiteX2293" fmla="*/ 647319 w 2570449"/>
              <a:gd name="connsiteY2293" fmla="*/ 547926 h 1639386"/>
              <a:gd name="connsiteX2294" fmla="*/ 637959 w 2570449"/>
              <a:gd name="connsiteY2294" fmla="*/ 551147 h 1639386"/>
              <a:gd name="connsiteX2295" fmla="*/ 644383 w 2570449"/>
              <a:gd name="connsiteY2295" fmla="*/ 552695 h 1639386"/>
              <a:gd name="connsiteX2296" fmla="*/ 647319 w 2570449"/>
              <a:gd name="connsiteY2296" fmla="*/ 547926 h 1639386"/>
              <a:gd name="connsiteX2297" fmla="*/ 647454 w 2570449"/>
              <a:gd name="connsiteY2297" fmla="*/ 547880 h 1639386"/>
              <a:gd name="connsiteX2298" fmla="*/ 647454 w 2570449"/>
              <a:gd name="connsiteY2298" fmla="*/ 547728 h 1639386"/>
              <a:gd name="connsiteX2299" fmla="*/ 650662 w 2570449"/>
              <a:gd name="connsiteY2299" fmla="*/ 543587 h 1639386"/>
              <a:gd name="connsiteX2300" fmla="*/ 647475 w 2570449"/>
              <a:gd name="connsiteY2300" fmla="*/ 538013 h 1639386"/>
              <a:gd name="connsiteX2301" fmla="*/ 1520715 w 2570449"/>
              <a:gd name="connsiteY2301" fmla="*/ 534087 h 1639386"/>
              <a:gd name="connsiteX2302" fmla="*/ 1519114 w 2570449"/>
              <a:gd name="connsiteY2302" fmla="*/ 534767 h 1639386"/>
              <a:gd name="connsiteX2303" fmla="*/ 1520430 w 2570449"/>
              <a:gd name="connsiteY2303" fmla="*/ 537113 h 1639386"/>
              <a:gd name="connsiteX2304" fmla="*/ 1521614 w 2570449"/>
              <a:gd name="connsiteY2304" fmla="*/ 535798 h 1639386"/>
              <a:gd name="connsiteX2305" fmla="*/ 1520715 w 2570449"/>
              <a:gd name="connsiteY2305" fmla="*/ 534087 h 1639386"/>
              <a:gd name="connsiteX2306" fmla="*/ 559086 w 2570449"/>
              <a:gd name="connsiteY2306" fmla="*/ 530996 h 1639386"/>
              <a:gd name="connsiteX2307" fmla="*/ 551433 w 2570449"/>
              <a:gd name="connsiteY2307" fmla="*/ 546236 h 1639386"/>
              <a:gd name="connsiteX2308" fmla="*/ 559086 w 2570449"/>
              <a:gd name="connsiteY2308" fmla="*/ 530996 h 1639386"/>
              <a:gd name="connsiteX2309" fmla="*/ 445392 w 2570449"/>
              <a:gd name="connsiteY2309" fmla="*/ 530097 h 1639386"/>
              <a:gd name="connsiteX2310" fmla="*/ 446751 w 2570449"/>
              <a:gd name="connsiteY2310" fmla="*/ 531566 h 1639386"/>
              <a:gd name="connsiteX2311" fmla="*/ 444997 w 2570449"/>
              <a:gd name="connsiteY2311" fmla="*/ 533846 h 1639386"/>
              <a:gd name="connsiteX2312" fmla="*/ 443221 w 2570449"/>
              <a:gd name="connsiteY2312" fmla="*/ 532093 h 1639386"/>
              <a:gd name="connsiteX2313" fmla="*/ 445392 w 2570449"/>
              <a:gd name="connsiteY2313" fmla="*/ 530097 h 1639386"/>
              <a:gd name="connsiteX2314" fmla="*/ 1497867 w 2570449"/>
              <a:gd name="connsiteY2314" fmla="*/ 529811 h 1639386"/>
              <a:gd name="connsiteX2315" fmla="*/ 1496967 w 2570449"/>
              <a:gd name="connsiteY2315" fmla="*/ 531390 h 1639386"/>
              <a:gd name="connsiteX2316" fmla="*/ 1498152 w 2570449"/>
              <a:gd name="connsiteY2316" fmla="*/ 532531 h 1639386"/>
              <a:gd name="connsiteX2317" fmla="*/ 1499182 w 2570449"/>
              <a:gd name="connsiteY2317" fmla="*/ 530951 h 1639386"/>
              <a:gd name="connsiteX2318" fmla="*/ 1497867 w 2570449"/>
              <a:gd name="connsiteY2318" fmla="*/ 529811 h 1639386"/>
              <a:gd name="connsiteX2319" fmla="*/ 653615 w 2570449"/>
              <a:gd name="connsiteY2319" fmla="*/ 527268 h 1639386"/>
              <a:gd name="connsiteX2320" fmla="*/ 651093 w 2570449"/>
              <a:gd name="connsiteY2320" fmla="*/ 529790 h 1639386"/>
              <a:gd name="connsiteX2321" fmla="*/ 654974 w 2570449"/>
              <a:gd name="connsiteY2321" fmla="*/ 534350 h 1639386"/>
              <a:gd name="connsiteX2322" fmla="*/ 656399 w 2570449"/>
              <a:gd name="connsiteY2322" fmla="*/ 529790 h 1639386"/>
              <a:gd name="connsiteX2323" fmla="*/ 653615 w 2570449"/>
              <a:gd name="connsiteY2323" fmla="*/ 527268 h 1639386"/>
              <a:gd name="connsiteX2324" fmla="*/ 550818 w 2570449"/>
              <a:gd name="connsiteY2324" fmla="*/ 522181 h 1639386"/>
              <a:gd name="connsiteX2325" fmla="*/ 543342 w 2570449"/>
              <a:gd name="connsiteY2325" fmla="*/ 533474 h 1639386"/>
              <a:gd name="connsiteX2326" fmla="*/ 550818 w 2570449"/>
              <a:gd name="connsiteY2326" fmla="*/ 522181 h 1639386"/>
              <a:gd name="connsiteX2327" fmla="*/ 362265 w 2570449"/>
              <a:gd name="connsiteY2327" fmla="*/ 522159 h 1639386"/>
              <a:gd name="connsiteX2328" fmla="*/ 364479 w 2570449"/>
              <a:gd name="connsiteY2328" fmla="*/ 523607 h 1639386"/>
              <a:gd name="connsiteX2329" fmla="*/ 351871 w 2570449"/>
              <a:gd name="connsiteY2329" fmla="*/ 543232 h 1639386"/>
              <a:gd name="connsiteX2330" fmla="*/ 362265 w 2570449"/>
              <a:gd name="connsiteY2330" fmla="*/ 522159 h 1639386"/>
              <a:gd name="connsiteX2331" fmla="*/ 499574 w 2570449"/>
              <a:gd name="connsiteY2331" fmla="*/ 509682 h 1639386"/>
              <a:gd name="connsiteX2332" fmla="*/ 497491 w 2570449"/>
              <a:gd name="connsiteY2332" fmla="*/ 511765 h 1639386"/>
              <a:gd name="connsiteX2333" fmla="*/ 499290 w 2570449"/>
              <a:gd name="connsiteY2333" fmla="*/ 513695 h 1639386"/>
              <a:gd name="connsiteX2334" fmla="*/ 502074 w 2570449"/>
              <a:gd name="connsiteY2334" fmla="*/ 511415 h 1639386"/>
              <a:gd name="connsiteX2335" fmla="*/ 499574 w 2570449"/>
              <a:gd name="connsiteY2335" fmla="*/ 509682 h 1639386"/>
              <a:gd name="connsiteX2336" fmla="*/ 2558828 w 2570449"/>
              <a:gd name="connsiteY2336" fmla="*/ 508125 h 1639386"/>
              <a:gd name="connsiteX2337" fmla="*/ 2559814 w 2570449"/>
              <a:gd name="connsiteY2337" fmla="*/ 510910 h 1639386"/>
              <a:gd name="connsiteX2338" fmla="*/ 2557819 w 2570449"/>
              <a:gd name="connsiteY2338" fmla="*/ 512861 h 1639386"/>
              <a:gd name="connsiteX2339" fmla="*/ 2553872 w 2570449"/>
              <a:gd name="connsiteY2339" fmla="*/ 508432 h 1639386"/>
              <a:gd name="connsiteX2340" fmla="*/ 2558828 w 2570449"/>
              <a:gd name="connsiteY2340" fmla="*/ 508125 h 1639386"/>
              <a:gd name="connsiteX2341" fmla="*/ 604300 w 2570449"/>
              <a:gd name="connsiteY2341" fmla="*/ 503060 h 1639386"/>
              <a:gd name="connsiteX2342" fmla="*/ 605199 w 2570449"/>
              <a:gd name="connsiteY2342" fmla="*/ 504332 h 1639386"/>
              <a:gd name="connsiteX2343" fmla="*/ 601932 w 2570449"/>
              <a:gd name="connsiteY2343" fmla="*/ 508849 h 1639386"/>
              <a:gd name="connsiteX2344" fmla="*/ 600441 w 2570449"/>
              <a:gd name="connsiteY2344" fmla="*/ 508301 h 1639386"/>
              <a:gd name="connsiteX2345" fmla="*/ 601297 w 2570449"/>
              <a:gd name="connsiteY2345" fmla="*/ 504376 h 1639386"/>
              <a:gd name="connsiteX2346" fmla="*/ 604300 w 2570449"/>
              <a:gd name="connsiteY2346" fmla="*/ 503060 h 1639386"/>
              <a:gd name="connsiteX2347" fmla="*/ 549481 w 2570449"/>
              <a:gd name="connsiteY2347" fmla="*/ 499618 h 1639386"/>
              <a:gd name="connsiteX2348" fmla="*/ 547573 w 2570449"/>
              <a:gd name="connsiteY2348" fmla="*/ 501678 h 1639386"/>
              <a:gd name="connsiteX2349" fmla="*/ 548867 w 2570449"/>
              <a:gd name="connsiteY2349" fmla="*/ 503915 h 1639386"/>
              <a:gd name="connsiteX2350" fmla="*/ 550621 w 2570449"/>
              <a:gd name="connsiteY2350" fmla="*/ 501678 h 1639386"/>
              <a:gd name="connsiteX2351" fmla="*/ 549481 w 2570449"/>
              <a:gd name="connsiteY2351" fmla="*/ 499618 h 1639386"/>
              <a:gd name="connsiteX2352" fmla="*/ 611142 w 2570449"/>
              <a:gd name="connsiteY2352" fmla="*/ 486592 h 1639386"/>
              <a:gd name="connsiteX2353" fmla="*/ 607392 w 2570449"/>
              <a:gd name="connsiteY2353" fmla="*/ 498389 h 1639386"/>
              <a:gd name="connsiteX2354" fmla="*/ 604366 w 2570449"/>
              <a:gd name="connsiteY2354" fmla="*/ 496745 h 1639386"/>
              <a:gd name="connsiteX2355" fmla="*/ 611142 w 2570449"/>
              <a:gd name="connsiteY2355" fmla="*/ 486592 h 1639386"/>
              <a:gd name="connsiteX2356" fmla="*/ 535647 w 2570449"/>
              <a:gd name="connsiteY2356" fmla="*/ 482021 h 1639386"/>
              <a:gd name="connsiteX2357" fmla="*/ 535623 w 2570449"/>
              <a:gd name="connsiteY2357" fmla="*/ 482075 h 1639386"/>
              <a:gd name="connsiteX2358" fmla="*/ 535601 w 2570449"/>
              <a:gd name="connsiteY2358" fmla="*/ 482032 h 1639386"/>
              <a:gd name="connsiteX2359" fmla="*/ 535579 w 2570449"/>
              <a:gd name="connsiteY2359" fmla="*/ 482009 h 1639386"/>
              <a:gd name="connsiteX2360" fmla="*/ 535623 w 2570449"/>
              <a:gd name="connsiteY2360" fmla="*/ 482075 h 1639386"/>
              <a:gd name="connsiteX2361" fmla="*/ 535554 w 2570449"/>
              <a:gd name="connsiteY2361" fmla="*/ 482022 h 1639386"/>
              <a:gd name="connsiteX2362" fmla="*/ 542180 w 2570449"/>
              <a:gd name="connsiteY2362" fmla="*/ 473809 h 1639386"/>
              <a:gd name="connsiteX2363" fmla="*/ 544701 w 2570449"/>
              <a:gd name="connsiteY2363" fmla="*/ 476769 h 1639386"/>
              <a:gd name="connsiteX2364" fmla="*/ 542925 w 2570449"/>
              <a:gd name="connsiteY2364" fmla="*/ 480233 h 1639386"/>
              <a:gd name="connsiteX2365" fmla="*/ 535647 w 2570449"/>
              <a:gd name="connsiteY2365" fmla="*/ 482021 h 1639386"/>
              <a:gd name="connsiteX2366" fmla="*/ 538561 w 2570449"/>
              <a:gd name="connsiteY2366" fmla="*/ 475124 h 1639386"/>
              <a:gd name="connsiteX2367" fmla="*/ 542180 w 2570449"/>
              <a:gd name="connsiteY2367" fmla="*/ 473809 h 1639386"/>
              <a:gd name="connsiteX2368" fmla="*/ 564633 w 2570449"/>
              <a:gd name="connsiteY2368" fmla="*/ 471857 h 1639386"/>
              <a:gd name="connsiteX2369" fmla="*/ 555226 w 2570449"/>
              <a:gd name="connsiteY2369" fmla="*/ 488609 h 1639386"/>
              <a:gd name="connsiteX2370" fmla="*/ 560204 w 2570449"/>
              <a:gd name="connsiteY2370" fmla="*/ 481703 h 1639386"/>
              <a:gd name="connsiteX2371" fmla="*/ 569567 w 2570449"/>
              <a:gd name="connsiteY2371" fmla="*/ 481439 h 1639386"/>
              <a:gd name="connsiteX2372" fmla="*/ 564633 w 2570449"/>
              <a:gd name="connsiteY2372" fmla="*/ 471857 h 1639386"/>
              <a:gd name="connsiteX2373" fmla="*/ 437892 w 2570449"/>
              <a:gd name="connsiteY2373" fmla="*/ 470322 h 1639386"/>
              <a:gd name="connsiteX2374" fmla="*/ 438879 w 2570449"/>
              <a:gd name="connsiteY2374" fmla="*/ 472406 h 1639386"/>
              <a:gd name="connsiteX2375" fmla="*/ 436840 w 2570449"/>
              <a:gd name="connsiteY2375" fmla="*/ 474203 h 1639386"/>
              <a:gd name="connsiteX2376" fmla="*/ 435634 w 2570449"/>
              <a:gd name="connsiteY2376" fmla="*/ 472077 h 1639386"/>
              <a:gd name="connsiteX2377" fmla="*/ 437892 w 2570449"/>
              <a:gd name="connsiteY2377" fmla="*/ 470322 h 1639386"/>
              <a:gd name="connsiteX2378" fmla="*/ 682652 w 2570449"/>
              <a:gd name="connsiteY2378" fmla="*/ 464963 h 1639386"/>
              <a:gd name="connsiteX2379" fmla="*/ 679095 w 2570449"/>
              <a:gd name="connsiteY2379" fmla="*/ 468875 h 1639386"/>
              <a:gd name="connsiteX2380" fmla="*/ 690058 w 2570449"/>
              <a:gd name="connsiteY2380" fmla="*/ 469817 h 1639386"/>
              <a:gd name="connsiteX2381" fmla="*/ 682652 w 2570449"/>
              <a:gd name="connsiteY2381" fmla="*/ 464963 h 1639386"/>
              <a:gd name="connsiteX2382" fmla="*/ 695167 w 2570449"/>
              <a:gd name="connsiteY2382" fmla="*/ 450894 h 1639386"/>
              <a:gd name="connsiteX2383" fmla="*/ 690343 w 2570449"/>
              <a:gd name="connsiteY2383" fmla="*/ 456003 h 1639386"/>
              <a:gd name="connsiteX2384" fmla="*/ 692667 w 2570449"/>
              <a:gd name="connsiteY2384" fmla="*/ 458196 h 1639386"/>
              <a:gd name="connsiteX2385" fmla="*/ 696900 w 2570449"/>
              <a:gd name="connsiteY2385" fmla="*/ 452714 h 1639386"/>
              <a:gd name="connsiteX2386" fmla="*/ 695167 w 2570449"/>
              <a:gd name="connsiteY2386" fmla="*/ 450894 h 1639386"/>
              <a:gd name="connsiteX2387" fmla="*/ 510231 w 2570449"/>
              <a:gd name="connsiteY2387" fmla="*/ 445763 h 1639386"/>
              <a:gd name="connsiteX2388" fmla="*/ 512402 w 2570449"/>
              <a:gd name="connsiteY2388" fmla="*/ 447035 h 1639386"/>
              <a:gd name="connsiteX2389" fmla="*/ 507293 w 2570449"/>
              <a:gd name="connsiteY2389" fmla="*/ 456092 h 1639386"/>
              <a:gd name="connsiteX2390" fmla="*/ 504837 w 2570449"/>
              <a:gd name="connsiteY2390" fmla="*/ 454644 h 1639386"/>
              <a:gd name="connsiteX2391" fmla="*/ 510231 w 2570449"/>
              <a:gd name="connsiteY2391" fmla="*/ 445763 h 1639386"/>
              <a:gd name="connsiteX2392" fmla="*/ 439032 w 2570449"/>
              <a:gd name="connsiteY2392" fmla="*/ 441641 h 1639386"/>
              <a:gd name="connsiteX2393" fmla="*/ 433770 w 2570449"/>
              <a:gd name="connsiteY2393" fmla="*/ 462933 h 1639386"/>
              <a:gd name="connsiteX2394" fmla="*/ 439032 w 2570449"/>
              <a:gd name="connsiteY2394" fmla="*/ 441641 h 1639386"/>
              <a:gd name="connsiteX2395" fmla="*/ 452957 w 2570449"/>
              <a:gd name="connsiteY2395" fmla="*/ 432695 h 1639386"/>
              <a:gd name="connsiteX2396" fmla="*/ 453856 w 2570449"/>
              <a:gd name="connsiteY2396" fmla="*/ 435327 h 1639386"/>
              <a:gd name="connsiteX2397" fmla="*/ 443637 w 2570449"/>
              <a:gd name="connsiteY2397" fmla="*/ 434735 h 1639386"/>
              <a:gd name="connsiteX2398" fmla="*/ 452957 w 2570449"/>
              <a:gd name="connsiteY2398" fmla="*/ 432695 h 1639386"/>
              <a:gd name="connsiteX2399" fmla="*/ 519199 w 2570449"/>
              <a:gd name="connsiteY2399" fmla="*/ 428397 h 1639386"/>
              <a:gd name="connsiteX2400" fmla="*/ 520690 w 2570449"/>
              <a:gd name="connsiteY2400" fmla="*/ 429187 h 1639386"/>
              <a:gd name="connsiteX2401" fmla="*/ 518213 w 2570449"/>
              <a:gd name="connsiteY2401" fmla="*/ 434625 h 1639386"/>
              <a:gd name="connsiteX2402" fmla="*/ 516217 w 2570449"/>
              <a:gd name="connsiteY2402" fmla="*/ 433244 h 1639386"/>
              <a:gd name="connsiteX2403" fmla="*/ 519199 w 2570449"/>
              <a:gd name="connsiteY2403" fmla="*/ 428397 h 1639386"/>
              <a:gd name="connsiteX2404" fmla="*/ 552178 w 2570449"/>
              <a:gd name="connsiteY2404" fmla="*/ 423507 h 1639386"/>
              <a:gd name="connsiteX2405" fmla="*/ 548959 w 2570449"/>
              <a:gd name="connsiteY2405" fmla="*/ 429214 h 1639386"/>
              <a:gd name="connsiteX2406" fmla="*/ 548691 w 2570449"/>
              <a:gd name="connsiteY2406" fmla="*/ 429384 h 1639386"/>
              <a:gd name="connsiteX2407" fmla="*/ 548195 w 2570449"/>
              <a:gd name="connsiteY2407" fmla="*/ 430357 h 1639386"/>
              <a:gd name="connsiteX2408" fmla="*/ 536763 w 2570449"/>
              <a:gd name="connsiteY2408" fmla="*/ 446640 h 1639386"/>
              <a:gd name="connsiteX2409" fmla="*/ 539132 w 2570449"/>
              <a:gd name="connsiteY2409" fmla="*/ 448110 h 1639386"/>
              <a:gd name="connsiteX2410" fmla="*/ 548195 w 2570449"/>
              <a:gd name="connsiteY2410" fmla="*/ 430357 h 1639386"/>
              <a:gd name="connsiteX2411" fmla="*/ 548801 w 2570449"/>
              <a:gd name="connsiteY2411" fmla="*/ 429494 h 1639386"/>
              <a:gd name="connsiteX2412" fmla="*/ 548959 w 2570449"/>
              <a:gd name="connsiteY2412" fmla="*/ 429214 h 1639386"/>
              <a:gd name="connsiteX2413" fmla="*/ 554437 w 2570449"/>
              <a:gd name="connsiteY2413" fmla="*/ 425722 h 1639386"/>
              <a:gd name="connsiteX2414" fmla="*/ 552178 w 2570449"/>
              <a:gd name="connsiteY2414" fmla="*/ 423507 h 1639386"/>
              <a:gd name="connsiteX2415" fmla="*/ 453526 w 2570449"/>
              <a:gd name="connsiteY2415" fmla="*/ 420635 h 1639386"/>
              <a:gd name="connsiteX2416" fmla="*/ 455982 w 2570449"/>
              <a:gd name="connsiteY2416" fmla="*/ 424428 h 1639386"/>
              <a:gd name="connsiteX2417" fmla="*/ 451618 w 2570449"/>
              <a:gd name="connsiteY2417" fmla="*/ 429756 h 1639386"/>
              <a:gd name="connsiteX2418" fmla="*/ 449075 w 2570449"/>
              <a:gd name="connsiteY2418" fmla="*/ 424713 h 1639386"/>
              <a:gd name="connsiteX2419" fmla="*/ 453526 w 2570449"/>
              <a:gd name="connsiteY2419" fmla="*/ 420635 h 1639386"/>
              <a:gd name="connsiteX2420" fmla="*/ 585486 w 2570449"/>
              <a:gd name="connsiteY2420" fmla="*/ 419056 h 1639386"/>
              <a:gd name="connsiteX2421" fmla="*/ 578996 w 2570449"/>
              <a:gd name="connsiteY2421" fmla="*/ 422038 h 1639386"/>
              <a:gd name="connsiteX2422" fmla="*/ 567747 w 2570449"/>
              <a:gd name="connsiteY2422" fmla="*/ 439010 h 1639386"/>
              <a:gd name="connsiteX2423" fmla="*/ 566496 w 2570449"/>
              <a:gd name="connsiteY2423" fmla="*/ 441839 h 1639386"/>
              <a:gd name="connsiteX2424" fmla="*/ 550621 w 2570449"/>
              <a:gd name="connsiteY2424" fmla="*/ 458021 h 1639386"/>
              <a:gd name="connsiteX2425" fmla="*/ 555006 w 2570449"/>
              <a:gd name="connsiteY2425" fmla="*/ 446048 h 1639386"/>
              <a:gd name="connsiteX2426" fmla="*/ 552507 w 2570449"/>
              <a:gd name="connsiteY2426" fmla="*/ 444974 h 1639386"/>
              <a:gd name="connsiteX2427" fmla="*/ 546894 w 2570449"/>
              <a:gd name="connsiteY2427" fmla="*/ 458021 h 1639386"/>
              <a:gd name="connsiteX2428" fmla="*/ 532597 w 2570449"/>
              <a:gd name="connsiteY2428" fmla="*/ 479729 h 1639386"/>
              <a:gd name="connsiteX2429" fmla="*/ 535554 w 2570449"/>
              <a:gd name="connsiteY2429" fmla="*/ 482022 h 1639386"/>
              <a:gd name="connsiteX2430" fmla="*/ 524418 w 2570449"/>
              <a:gd name="connsiteY2430" fmla="*/ 487645 h 1639386"/>
              <a:gd name="connsiteX2431" fmla="*/ 510603 w 2570449"/>
              <a:gd name="connsiteY2431" fmla="*/ 491175 h 1639386"/>
              <a:gd name="connsiteX2432" fmla="*/ 520778 w 2570449"/>
              <a:gd name="connsiteY2432" fmla="*/ 490034 h 1639386"/>
              <a:gd name="connsiteX2433" fmla="*/ 520295 w 2570449"/>
              <a:gd name="connsiteY2433" fmla="*/ 499968 h 1639386"/>
              <a:gd name="connsiteX2434" fmla="*/ 519397 w 2570449"/>
              <a:gd name="connsiteY2434" fmla="*/ 501942 h 1639386"/>
              <a:gd name="connsiteX2435" fmla="*/ 519769 w 2570449"/>
              <a:gd name="connsiteY2435" fmla="*/ 503586 h 1639386"/>
              <a:gd name="connsiteX2436" fmla="*/ 528342 w 2570449"/>
              <a:gd name="connsiteY2436" fmla="*/ 501788 h 1639386"/>
              <a:gd name="connsiteX2437" fmla="*/ 523563 w 2570449"/>
              <a:gd name="connsiteY2437" fmla="*/ 515668 h 1639386"/>
              <a:gd name="connsiteX2438" fmla="*/ 526150 w 2570449"/>
              <a:gd name="connsiteY2438" fmla="*/ 517028 h 1639386"/>
              <a:gd name="connsiteX2439" fmla="*/ 530821 w 2570449"/>
              <a:gd name="connsiteY2439" fmla="*/ 512028 h 1639386"/>
              <a:gd name="connsiteX2440" fmla="*/ 548100 w 2570449"/>
              <a:gd name="connsiteY2440" fmla="*/ 482667 h 1639386"/>
              <a:gd name="connsiteX2441" fmla="*/ 573163 w 2570449"/>
              <a:gd name="connsiteY2441" fmla="*/ 440698 h 1639386"/>
              <a:gd name="connsiteX2442" fmla="*/ 585486 w 2570449"/>
              <a:gd name="connsiteY2442" fmla="*/ 419056 h 1639386"/>
              <a:gd name="connsiteX2443" fmla="*/ 711986 w 2570449"/>
              <a:gd name="connsiteY2443" fmla="*/ 413003 h 1639386"/>
              <a:gd name="connsiteX2444" fmla="*/ 709925 w 2570449"/>
              <a:gd name="connsiteY2444" fmla="*/ 414824 h 1639386"/>
              <a:gd name="connsiteX2445" fmla="*/ 712863 w 2570449"/>
              <a:gd name="connsiteY2445" fmla="*/ 416666 h 1639386"/>
              <a:gd name="connsiteX2446" fmla="*/ 714726 w 2570449"/>
              <a:gd name="connsiteY2446" fmla="*/ 414254 h 1639386"/>
              <a:gd name="connsiteX2447" fmla="*/ 711986 w 2570449"/>
              <a:gd name="connsiteY2447" fmla="*/ 413003 h 1639386"/>
              <a:gd name="connsiteX2448" fmla="*/ 685870 w 2570449"/>
              <a:gd name="connsiteY2448" fmla="*/ 403860 h 1639386"/>
              <a:gd name="connsiteX2449" fmla="*/ 684971 w 2570449"/>
              <a:gd name="connsiteY2449" fmla="*/ 405373 h 1639386"/>
              <a:gd name="connsiteX2450" fmla="*/ 686769 w 2570449"/>
              <a:gd name="connsiteY2450" fmla="*/ 406228 h 1639386"/>
              <a:gd name="connsiteX2451" fmla="*/ 687711 w 2570449"/>
              <a:gd name="connsiteY2451" fmla="*/ 404737 h 1639386"/>
              <a:gd name="connsiteX2452" fmla="*/ 685870 w 2570449"/>
              <a:gd name="connsiteY2452" fmla="*/ 403860 h 1639386"/>
              <a:gd name="connsiteX2453" fmla="*/ 489313 w 2570449"/>
              <a:gd name="connsiteY2453" fmla="*/ 399980 h 1639386"/>
              <a:gd name="connsiteX2454" fmla="*/ 492317 w 2570449"/>
              <a:gd name="connsiteY2454" fmla="*/ 402063 h 1639386"/>
              <a:gd name="connsiteX2455" fmla="*/ 489927 w 2570449"/>
              <a:gd name="connsiteY2455" fmla="*/ 405045 h 1639386"/>
              <a:gd name="connsiteX2456" fmla="*/ 487536 w 2570449"/>
              <a:gd name="connsiteY2456" fmla="*/ 401997 h 1639386"/>
              <a:gd name="connsiteX2457" fmla="*/ 489313 w 2570449"/>
              <a:gd name="connsiteY2457" fmla="*/ 399980 h 1639386"/>
              <a:gd name="connsiteX2458" fmla="*/ 2363190 w 2570449"/>
              <a:gd name="connsiteY2458" fmla="*/ 398904 h 1639386"/>
              <a:gd name="connsiteX2459" fmla="*/ 2354331 w 2570449"/>
              <a:gd name="connsiteY2459" fmla="*/ 415504 h 1639386"/>
              <a:gd name="connsiteX2460" fmla="*/ 2363190 w 2570449"/>
              <a:gd name="connsiteY2460" fmla="*/ 398904 h 1639386"/>
              <a:gd name="connsiteX2461" fmla="*/ 660903 w 2570449"/>
              <a:gd name="connsiteY2461" fmla="*/ 396707 h 1639386"/>
              <a:gd name="connsiteX2462" fmla="*/ 666091 w 2570449"/>
              <a:gd name="connsiteY2462" fmla="*/ 397502 h 1639386"/>
              <a:gd name="connsiteX2463" fmla="*/ 665105 w 2570449"/>
              <a:gd name="connsiteY2463" fmla="*/ 400110 h 1639386"/>
              <a:gd name="connsiteX2464" fmla="*/ 660565 w 2570449"/>
              <a:gd name="connsiteY2464" fmla="*/ 396542 h 1639386"/>
              <a:gd name="connsiteX2465" fmla="*/ 660500 w 2570449"/>
              <a:gd name="connsiteY2465" fmla="*/ 396646 h 1639386"/>
              <a:gd name="connsiteX2466" fmla="*/ 660508 w 2570449"/>
              <a:gd name="connsiteY2466" fmla="*/ 396647 h 1639386"/>
              <a:gd name="connsiteX2467" fmla="*/ 660478 w 2570449"/>
              <a:gd name="connsiteY2467" fmla="*/ 396689 h 1639386"/>
              <a:gd name="connsiteX2468" fmla="*/ 660509 w 2570449"/>
              <a:gd name="connsiteY2468" fmla="*/ 396554 h 1639386"/>
              <a:gd name="connsiteX2469" fmla="*/ 660609 w 2570449"/>
              <a:gd name="connsiteY2469" fmla="*/ 396470 h 1639386"/>
              <a:gd name="connsiteX2470" fmla="*/ 660903 w 2570449"/>
              <a:gd name="connsiteY2470" fmla="*/ 396707 h 1639386"/>
              <a:gd name="connsiteX2471" fmla="*/ 660508 w 2570449"/>
              <a:gd name="connsiteY2471" fmla="*/ 396647 h 1639386"/>
              <a:gd name="connsiteX2472" fmla="*/ 660588 w 2570449"/>
              <a:gd name="connsiteY2472" fmla="*/ 396536 h 1639386"/>
              <a:gd name="connsiteX2473" fmla="*/ 660565 w 2570449"/>
              <a:gd name="connsiteY2473" fmla="*/ 396542 h 1639386"/>
              <a:gd name="connsiteX2474" fmla="*/ 2403099 w 2570449"/>
              <a:gd name="connsiteY2474" fmla="*/ 394716 h 1639386"/>
              <a:gd name="connsiteX2475" fmla="*/ 2393560 w 2570449"/>
              <a:gd name="connsiteY2475" fmla="*/ 408355 h 1639386"/>
              <a:gd name="connsiteX2476" fmla="*/ 2395117 w 2570449"/>
              <a:gd name="connsiteY2476" fmla="*/ 410942 h 1639386"/>
              <a:gd name="connsiteX2477" fmla="*/ 2403756 w 2570449"/>
              <a:gd name="connsiteY2477" fmla="*/ 406908 h 1639386"/>
              <a:gd name="connsiteX2478" fmla="*/ 2403099 w 2570449"/>
              <a:gd name="connsiteY2478" fmla="*/ 394716 h 1639386"/>
              <a:gd name="connsiteX2479" fmla="*/ 562112 w 2570449"/>
              <a:gd name="connsiteY2479" fmla="*/ 393116 h 1639386"/>
              <a:gd name="connsiteX2480" fmla="*/ 562594 w 2570449"/>
              <a:gd name="connsiteY2480" fmla="*/ 395857 h 1639386"/>
              <a:gd name="connsiteX2481" fmla="*/ 560708 w 2570449"/>
              <a:gd name="connsiteY2481" fmla="*/ 396931 h 1639386"/>
              <a:gd name="connsiteX2482" fmla="*/ 560379 w 2570449"/>
              <a:gd name="connsiteY2482" fmla="*/ 394102 h 1639386"/>
              <a:gd name="connsiteX2483" fmla="*/ 562112 w 2570449"/>
              <a:gd name="connsiteY2483" fmla="*/ 393116 h 1639386"/>
              <a:gd name="connsiteX2484" fmla="*/ 479051 w 2570449"/>
              <a:gd name="connsiteY2484" fmla="*/ 385726 h 1639386"/>
              <a:gd name="connsiteX2485" fmla="*/ 484182 w 2570449"/>
              <a:gd name="connsiteY2485" fmla="*/ 390769 h 1639386"/>
              <a:gd name="connsiteX2486" fmla="*/ 479971 w 2570449"/>
              <a:gd name="connsiteY2486" fmla="*/ 397523 h 1639386"/>
              <a:gd name="connsiteX2487" fmla="*/ 469972 w 2570449"/>
              <a:gd name="connsiteY2487" fmla="*/ 397216 h 1639386"/>
              <a:gd name="connsiteX2488" fmla="*/ 479051 w 2570449"/>
              <a:gd name="connsiteY2488" fmla="*/ 385726 h 1639386"/>
              <a:gd name="connsiteX2489" fmla="*/ 1574437 w 2570449"/>
              <a:gd name="connsiteY2489" fmla="*/ 385112 h 1639386"/>
              <a:gd name="connsiteX2490" fmla="*/ 1567047 w 2570449"/>
              <a:gd name="connsiteY2490" fmla="*/ 393182 h 1639386"/>
              <a:gd name="connsiteX2491" fmla="*/ 1567903 w 2570449"/>
              <a:gd name="connsiteY2491" fmla="*/ 394058 h 1639386"/>
              <a:gd name="connsiteX2492" fmla="*/ 1575862 w 2570449"/>
              <a:gd name="connsiteY2492" fmla="*/ 386537 h 1639386"/>
              <a:gd name="connsiteX2493" fmla="*/ 1574437 w 2570449"/>
              <a:gd name="connsiteY2493" fmla="*/ 385112 h 1639386"/>
              <a:gd name="connsiteX2494" fmla="*/ 651948 w 2570449"/>
              <a:gd name="connsiteY2494" fmla="*/ 380441 h 1639386"/>
              <a:gd name="connsiteX2495" fmla="*/ 633222 w 2570449"/>
              <a:gd name="connsiteY2495" fmla="*/ 390397 h 1639386"/>
              <a:gd name="connsiteX2496" fmla="*/ 615658 w 2570449"/>
              <a:gd name="connsiteY2496" fmla="*/ 381406 h 1639386"/>
              <a:gd name="connsiteX2497" fmla="*/ 593270 w 2570449"/>
              <a:gd name="connsiteY2497" fmla="*/ 420722 h 1639386"/>
              <a:gd name="connsiteX2498" fmla="*/ 595857 w 2570449"/>
              <a:gd name="connsiteY2498" fmla="*/ 422366 h 1639386"/>
              <a:gd name="connsiteX2499" fmla="*/ 614079 w 2570449"/>
              <a:gd name="connsiteY2499" fmla="*/ 396974 h 1639386"/>
              <a:gd name="connsiteX2500" fmla="*/ 631402 w 2570449"/>
              <a:gd name="connsiteY2500" fmla="*/ 401119 h 1639386"/>
              <a:gd name="connsiteX2501" fmla="*/ 621570 w 2570449"/>
              <a:gd name="connsiteY2501" fmla="*/ 411726 h 1639386"/>
              <a:gd name="connsiteX2502" fmla="*/ 616906 w 2570449"/>
              <a:gd name="connsiteY2502" fmla="*/ 424707 h 1639386"/>
              <a:gd name="connsiteX2503" fmla="*/ 616623 w 2570449"/>
              <a:gd name="connsiteY2503" fmla="*/ 425020 h 1639386"/>
              <a:gd name="connsiteX2504" fmla="*/ 616315 w 2570449"/>
              <a:gd name="connsiteY2504" fmla="*/ 425365 h 1639386"/>
              <a:gd name="connsiteX2505" fmla="*/ 610900 w 2570449"/>
              <a:gd name="connsiteY2505" fmla="*/ 428265 h 1639386"/>
              <a:gd name="connsiteX2506" fmla="*/ 612325 w 2570449"/>
              <a:gd name="connsiteY2506" fmla="*/ 429822 h 1639386"/>
              <a:gd name="connsiteX2507" fmla="*/ 616315 w 2570449"/>
              <a:gd name="connsiteY2507" fmla="*/ 425365 h 1639386"/>
              <a:gd name="connsiteX2508" fmla="*/ 616754 w 2570449"/>
              <a:gd name="connsiteY2508" fmla="*/ 425129 h 1639386"/>
              <a:gd name="connsiteX2509" fmla="*/ 616906 w 2570449"/>
              <a:gd name="connsiteY2509" fmla="*/ 424707 h 1639386"/>
              <a:gd name="connsiteX2510" fmla="*/ 626271 w 2570449"/>
              <a:gd name="connsiteY2510" fmla="*/ 414319 h 1639386"/>
              <a:gd name="connsiteX2511" fmla="*/ 636029 w 2570449"/>
              <a:gd name="connsiteY2511" fmla="*/ 422608 h 1639386"/>
              <a:gd name="connsiteX2512" fmla="*/ 633288 w 2570449"/>
              <a:gd name="connsiteY2512" fmla="*/ 413048 h 1639386"/>
              <a:gd name="connsiteX2513" fmla="*/ 644032 w 2570449"/>
              <a:gd name="connsiteY2513" fmla="*/ 406623 h 1639386"/>
              <a:gd name="connsiteX2514" fmla="*/ 635634 w 2570449"/>
              <a:gd name="connsiteY2514" fmla="*/ 399716 h 1639386"/>
              <a:gd name="connsiteX2515" fmla="*/ 649528 w 2570449"/>
              <a:gd name="connsiteY2515" fmla="*/ 398774 h 1639386"/>
              <a:gd name="connsiteX2516" fmla="*/ 649514 w 2570449"/>
              <a:gd name="connsiteY2516" fmla="*/ 398882 h 1639386"/>
              <a:gd name="connsiteX2517" fmla="*/ 649561 w 2570449"/>
              <a:gd name="connsiteY2517" fmla="*/ 398872 h 1639386"/>
              <a:gd name="connsiteX2518" fmla="*/ 651861 w 2570449"/>
              <a:gd name="connsiteY2518" fmla="*/ 408158 h 1639386"/>
              <a:gd name="connsiteX2519" fmla="*/ 643506 w 2570449"/>
              <a:gd name="connsiteY2519" fmla="*/ 426686 h 1639386"/>
              <a:gd name="connsiteX2520" fmla="*/ 641365 w 2570449"/>
              <a:gd name="connsiteY2520" fmla="*/ 437888 h 1639386"/>
              <a:gd name="connsiteX2521" fmla="*/ 642998 w 2570449"/>
              <a:gd name="connsiteY2521" fmla="*/ 449091 h 1639386"/>
              <a:gd name="connsiteX2522" fmla="*/ 642980 w 2570449"/>
              <a:gd name="connsiteY2522" fmla="*/ 449119 h 1639386"/>
              <a:gd name="connsiteX2523" fmla="*/ 642966 w 2570449"/>
              <a:gd name="connsiteY2523" fmla="*/ 449288 h 1639386"/>
              <a:gd name="connsiteX2524" fmla="*/ 632553 w 2570449"/>
              <a:gd name="connsiteY2524" fmla="*/ 452117 h 1639386"/>
              <a:gd name="connsiteX2525" fmla="*/ 625833 w 2570449"/>
              <a:gd name="connsiteY2525" fmla="*/ 460982 h 1639386"/>
              <a:gd name="connsiteX2526" fmla="*/ 632030 w 2570449"/>
              <a:gd name="connsiteY2526" fmla="*/ 466622 h 1639386"/>
              <a:gd name="connsiteX2527" fmla="*/ 631994 w 2570449"/>
              <a:gd name="connsiteY2527" fmla="*/ 466638 h 1639386"/>
              <a:gd name="connsiteX2528" fmla="*/ 631994 w 2570449"/>
              <a:gd name="connsiteY2528" fmla="*/ 466999 h 1639386"/>
              <a:gd name="connsiteX2529" fmla="*/ 626205 w 2570449"/>
              <a:gd name="connsiteY2529" fmla="*/ 473678 h 1639386"/>
              <a:gd name="connsiteX2530" fmla="*/ 616974 w 2570449"/>
              <a:gd name="connsiteY2530" fmla="*/ 481943 h 1639386"/>
              <a:gd name="connsiteX2531" fmla="*/ 601559 w 2570449"/>
              <a:gd name="connsiteY2531" fmla="*/ 495824 h 1639386"/>
              <a:gd name="connsiteX2532" fmla="*/ 595485 w 2570449"/>
              <a:gd name="connsiteY2532" fmla="*/ 507380 h 1639386"/>
              <a:gd name="connsiteX2533" fmla="*/ 595090 w 2570449"/>
              <a:gd name="connsiteY2533" fmla="*/ 525668 h 1639386"/>
              <a:gd name="connsiteX2534" fmla="*/ 616075 w 2570449"/>
              <a:gd name="connsiteY2534" fmla="*/ 496285 h 1639386"/>
              <a:gd name="connsiteX2535" fmla="*/ 618356 w 2570449"/>
              <a:gd name="connsiteY2535" fmla="*/ 497447 h 1639386"/>
              <a:gd name="connsiteX2536" fmla="*/ 616952 w 2570449"/>
              <a:gd name="connsiteY2536" fmla="*/ 508630 h 1639386"/>
              <a:gd name="connsiteX2537" fmla="*/ 631994 w 2570449"/>
              <a:gd name="connsiteY2537" fmla="*/ 482645 h 1639386"/>
              <a:gd name="connsiteX2538" fmla="*/ 631994 w 2570449"/>
              <a:gd name="connsiteY2538" fmla="*/ 466999 h 1639386"/>
              <a:gd name="connsiteX2539" fmla="*/ 632192 w 2570449"/>
              <a:gd name="connsiteY2539" fmla="*/ 466770 h 1639386"/>
              <a:gd name="connsiteX2540" fmla="*/ 632030 w 2570449"/>
              <a:gd name="connsiteY2540" fmla="*/ 466622 h 1639386"/>
              <a:gd name="connsiteX2541" fmla="*/ 641906 w 2570449"/>
              <a:gd name="connsiteY2541" fmla="*/ 462231 h 1639386"/>
              <a:gd name="connsiteX2542" fmla="*/ 642966 w 2570449"/>
              <a:gd name="connsiteY2542" fmla="*/ 449288 h 1639386"/>
              <a:gd name="connsiteX2543" fmla="*/ 643024 w 2570449"/>
              <a:gd name="connsiteY2543" fmla="*/ 449272 h 1639386"/>
              <a:gd name="connsiteX2544" fmla="*/ 642998 w 2570449"/>
              <a:gd name="connsiteY2544" fmla="*/ 449091 h 1639386"/>
              <a:gd name="connsiteX2545" fmla="*/ 652497 w 2570449"/>
              <a:gd name="connsiteY2545" fmla="*/ 434690 h 1639386"/>
              <a:gd name="connsiteX2546" fmla="*/ 665916 w 2570449"/>
              <a:gd name="connsiteY2546" fmla="*/ 412258 h 1639386"/>
              <a:gd name="connsiteX2547" fmla="*/ 677274 w 2570449"/>
              <a:gd name="connsiteY2547" fmla="*/ 387392 h 1639386"/>
              <a:gd name="connsiteX2548" fmla="*/ 662780 w 2570449"/>
              <a:gd name="connsiteY2548" fmla="*/ 386537 h 1639386"/>
              <a:gd name="connsiteX2549" fmla="*/ 660509 w 2570449"/>
              <a:gd name="connsiteY2549" fmla="*/ 396554 h 1639386"/>
              <a:gd name="connsiteX2550" fmla="*/ 649561 w 2570449"/>
              <a:gd name="connsiteY2550" fmla="*/ 398872 h 1639386"/>
              <a:gd name="connsiteX2551" fmla="*/ 649536 w 2570449"/>
              <a:gd name="connsiteY2551" fmla="*/ 398773 h 1639386"/>
              <a:gd name="connsiteX2552" fmla="*/ 649528 w 2570449"/>
              <a:gd name="connsiteY2552" fmla="*/ 398774 h 1639386"/>
              <a:gd name="connsiteX2553" fmla="*/ 588294 w 2570449"/>
              <a:gd name="connsiteY2553" fmla="*/ 378950 h 1639386"/>
              <a:gd name="connsiteX2554" fmla="*/ 588294 w 2570449"/>
              <a:gd name="connsiteY2554" fmla="*/ 379016 h 1639386"/>
              <a:gd name="connsiteX2555" fmla="*/ 588162 w 2570449"/>
              <a:gd name="connsiteY2555" fmla="*/ 379082 h 1639386"/>
              <a:gd name="connsiteX2556" fmla="*/ 592503 w 2570449"/>
              <a:gd name="connsiteY2556" fmla="*/ 376922 h 1639386"/>
              <a:gd name="connsiteX2557" fmla="*/ 590595 w 2570449"/>
              <a:gd name="connsiteY2557" fmla="*/ 384893 h 1639386"/>
              <a:gd name="connsiteX2558" fmla="*/ 588294 w 2570449"/>
              <a:gd name="connsiteY2558" fmla="*/ 384498 h 1639386"/>
              <a:gd name="connsiteX2559" fmla="*/ 588294 w 2570449"/>
              <a:gd name="connsiteY2559" fmla="*/ 379016 h 1639386"/>
              <a:gd name="connsiteX2560" fmla="*/ 592364 w 2570449"/>
              <a:gd name="connsiteY2560" fmla="*/ 376991 h 1639386"/>
              <a:gd name="connsiteX2561" fmla="*/ 592393 w 2570449"/>
              <a:gd name="connsiteY2561" fmla="*/ 377021 h 1639386"/>
              <a:gd name="connsiteX2562" fmla="*/ 592406 w 2570449"/>
              <a:gd name="connsiteY2562" fmla="*/ 376970 h 1639386"/>
              <a:gd name="connsiteX2563" fmla="*/ 592547 w 2570449"/>
              <a:gd name="connsiteY2563" fmla="*/ 376736 h 1639386"/>
              <a:gd name="connsiteX2564" fmla="*/ 592657 w 2570449"/>
              <a:gd name="connsiteY2564" fmla="*/ 376845 h 1639386"/>
              <a:gd name="connsiteX2565" fmla="*/ 592503 w 2570449"/>
              <a:gd name="connsiteY2565" fmla="*/ 376922 h 1639386"/>
              <a:gd name="connsiteX2566" fmla="*/ 592571 w 2570449"/>
              <a:gd name="connsiteY2566" fmla="*/ 376322 h 1639386"/>
              <a:gd name="connsiteX2567" fmla="*/ 592406 w 2570449"/>
              <a:gd name="connsiteY2567" fmla="*/ 376970 h 1639386"/>
              <a:gd name="connsiteX2568" fmla="*/ 592364 w 2570449"/>
              <a:gd name="connsiteY2568" fmla="*/ 376991 h 1639386"/>
              <a:gd name="connsiteX2569" fmla="*/ 592284 w 2570449"/>
              <a:gd name="connsiteY2569" fmla="*/ 376911 h 1639386"/>
              <a:gd name="connsiteX2570" fmla="*/ 1244231 w 2570449"/>
              <a:gd name="connsiteY2570" fmla="*/ 370442 h 1639386"/>
              <a:gd name="connsiteX2571" fmla="*/ 1240504 w 2570449"/>
              <a:gd name="connsiteY2571" fmla="*/ 376210 h 1639386"/>
              <a:gd name="connsiteX2572" fmla="*/ 1241732 w 2570449"/>
              <a:gd name="connsiteY2572" fmla="*/ 377109 h 1639386"/>
              <a:gd name="connsiteX2573" fmla="*/ 1245766 w 2570449"/>
              <a:gd name="connsiteY2573" fmla="*/ 372021 h 1639386"/>
              <a:gd name="connsiteX2574" fmla="*/ 1244231 w 2570449"/>
              <a:gd name="connsiteY2574" fmla="*/ 370442 h 1639386"/>
              <a:gd name="connsiteX2575" fmla="*/ 2308920 w 2570449"/>
              <a:gd name="connsiteY2575" fmla="*/ 369806 h 1639386"/>
              <a:gd name="connsiteX2576" fmla="*/ 2305938 w 2570449"/>
              <a:gd name="connsiteY2576" fmla="*/ 376187 h 1639386"/>
              <a:gd name="connsiteX2577" fmla="*/ 2307604 w 2570449"/>
              <a:gd name="connsiteY2577" fmla="*/ 376933 h 1639386"/>
              <a:gd name="connsiteX2578" fmla="*/ 2310498 w 2570449"/>
              <a:gd name="connsiteY2578" fmla="*/ 370530 h 1639386"/>
              <a:gd name="connsiteX2579" fmla="*/ 2308920 w 2570449"/>
              <a:gd name="connsiteY2579" fmla="*/ 369806 h 1639386"/>
              <a:gd name="connsiteX2580" fmla="*/ 678612 w 2570449"/>
              <a:gd name="connsiteY2580" fmla="*/ 362483 h 1639386"/>
              <a:gd name="connsiteX2581" fmla="*/ 671179 w 2570449"/>
              <a:gd name="connsiteY2581" fmla="*/ 372504 h 1639386"/>
              <a:gd name="connsiteX2582" fmla="*/ 673196 w 2570449"/>
              <a:gd name="connsiteY2582" fmla="*/ 374236 h 1639386"/>
              <a:gd name="connsiteX2583" fmla="*/ 680476 w 2570449"/>
              <a:gd name="connsiteY2583" fmla="*/ 363820 h 1639386"/>
              <a:gd name="connsiteX2584" fmla="*/ 678612 w 2570449"/>
              <a:gd name="connsiteY2584" fmla="*/ 362483 h 1639386"/>
              <a:gd name="connsiteX2585" fmla="*/ 1259822 w 2570449"/>
              <a:gd name="connsiteY2585" fmla="*/ 362308 h 1639386"/>
              <a:gd name="connsiteX2586" fmla="*/ 1255787 w 2570449"/>
              <a:gd name="connsiteY2586" fmla="*/ 369740 h 1639386"/>
              <a:gd name="connsiteX2587" fmla="*/ 1257191 w 2570449"/>
              <a:gd name="connsiteY2587" fmla="*/ 370508 h 1639386"/>
              <a:gd name="connsiteX2588" fmla="*/ 1261422 w 2570449"/>
              <a:gd name="connsiteY2588" fmla="*/ 363185 h 1639386"/>
              <a:gd name="connsiteX2589" fmla="*/ 1259822 w 2570449"/>
              <a:gd name="connsiteY2589" fmla="*/ 362308 h 1639386"/>
              <a:gd name="connsiteX2590" fmla="*/ 580882 w 2570449"/>
              <a:gd name="connsiteY2590" fmla="*/ 361672 h 1639386"/>
              <a:gd name="connsiteX2591" fmla="*/ 577396 w 2570449"/>
              <a:gd name="connsiteY2591" fmla="*/ 370464 h 1639386"/>
              <a:gd name="connsiteX2592" fmla="*/ 580882 w 2570449"/>
              <a:gd name="connsiteY2592" fmla="*/ 361672 h 1639386"/>
              <a:gd name="connsiteX2593" fmla="*/ 563580 w 2570449"/>
              <a:gd name="connsiteY2593" fmla="*/ 360224 h 1639386"/>
              <a:gd name="connsiteX2594" fmla="*/ 563010 w 2570449"/>
              <a:gd name="connsiteY2594" fmla="*/ 363470 h 1639386"/>
              <a:gd name="connsiteX2595" fmla="*/ 559787 w 2570449"/>
              <a:gd name="connsiteY2595" fmla="*/ 363645 h 1639386"/>
              <a:gd name="connsiteX2596" fmla="*/ 563580 w 2570449"/>
              <a:gd name="connsiteY2596" fmla="*/ 360224 h 1639386"/>
              <a:gd name="connsiteX2597" fmla="*/ 520251 w 2570449"/>
              <a:gd name="connsiteY2597" fmla="*/ 358887 h 1639386"/>
              <a:gd name="connsiteX2598" fmla="*/ 515735 w 2570449"/>
              <a:gd name="connsiteY2598" fmla="*/ 372921 h 1639386"/>
              <a:gd name="connsiteX2599" fmla="*/ 513827 w 2570449"/>
              <a:gd name="connsiteY2599" fmla="*/ 371627 h 1639386"/>
              <a:gd name="connsiteX2600" fmla="*/ 520251 w 2570449"/>
              <a:gd name="connsiteY2600" fmla="*/ 358887 h 1639386"/>
              <a:gd name="connsiteX2601" fmla="*/ 495956 w 2570449"/>
              <a:gd name="connsiteY2601" fmla="*/ 358229 h 1639386"/>
              <a:gd name="connsiteX2602" fmla="*/ 494334 w 2570449"/>
              <a:gd name="connsiteY2602" fmla="*/ 373294 h 1639386"/>
              <a:gd name="connsiteX2603" fmla="*/ 485277 w 2570449"/>
              <a:gd name="connsiteY2603" fmla="*/ 374477 h 1639386"/>
              <a:gd name="connsiteX2604" fmla="*/ 484817 w 2570449"/>
              <a:gd name="connsiteY2604" fmla="*/ 371408 h 1639386"/>
              <a:gd name="connsiteX2605" fmla="*/ 495956 w 2570449"/>
              <a:gd name="connsiteY2605" fmla="*/ 358229 h 1639386"/>
              <a:gd name="connsiteX2606" fmla="*/ 648177 w 2570449"/>
              <a:gd name="connsiteY2606" fmla="*/ 357922 h 1639386"/>
              <a:gd name="connsiteX2607" fmla="*/ 644208 w 2570449"/>
              <a:gd name="connsiteY2607" fmla="*/ 365486 h 1639386"/>
              <a:gd name="connsiteX2608" fmla="*/ 646291 w 2570449"/>
              <a:gd name="connsiteY2608" fmla="*/ 366868 h 1639386"/>
              <a:gd name="connsiteX2609" fmla="*/ 650501 w 2570449"/>
              <a:gd name="connsiteY2609" fmla="*/ 359106 h 1639386"/>
              <a:gd name="connsiteX2610" fmla="*/ 648177 w 2570449"/>
              <a:gd name="connsiteY2610" fmla="*/ 357922 h 1639386"/>
              <a:gd name="connsiteX2611" fmla="*/ 483941 w 2570449"/>
              <a:gd name="connsiteY2611" fmla="*/ 355203 h 1639386"/>
              <a:gd name="connsiteX2612" fmla="*/ 486834 w 2570449"/>
              <a:gd name="connsiteY2612" fmla="*/ 356957 h 1639386"/>
              <a:gd name="connsiteX2613" fmla="*/ 483786 w 2570449"/>
              <a:gd name="connsiteY2613" fmla="*/ 358339 h 1639386"/>
              <a:gd name="connsiteX2614" fmla="*/ 482142 w 2570449"/>
              <a:gd name="connsiteY2614" fmla="*/ 357374 h 1639386"/>
              <a:gd name="connsiteX2615" fmla="*/ 483941 w 2570449"/>
              <a:gd name="connsiteY2615" fmla="*/ 355203 h 1639386"/>
              <a:gd name="connsiteX2616" fmla="*/ 636664 w 2570449"/>
              <a:gd name="connsiteY2616" fmla="*/ 353120 h 1639386"/>
              <a:gd name="connsiteX2617" fmla="*/ 628488 w 2570449"/>
              <a:gd name="connsiteY2617" fmla="*/ 361480 h 1639386"/>
              <a:gd name="connsiteX2618" fmla="*/ 623536 w 2570449"/>
              <a:gd name="connsiteY2618" fmla="*/ 369957 h 1639386"/>
              <a:gd name="connsiteX2619" fmla="*/ 623223 w 2570449"/>
              <a:gd name="connsiteY2619" fmla="*/ 370157 h 1639386"/>
              <a:gd name="connsiteX2620" fmla="*/ 623008 w 2570449"/>
              <a:gd name="connsiteY2620" fmla="*/ 370615 h 1639386"/>
              <a:gd name="connsiteX2621" fmla="*/ 617719 w 2570449"/>
              <a:gd name="connsiteY2621" fmla="*/ 375924 h 1639386"/>
              <a:gd name="connsiteX2622" fmla="*/ 619802 w 2570449"/>
              <a:gd name="connsiteY2622" fmla="*/ 377438 h 1639386"/>
              <a:gd name="connsiteX2623" fmla="*/ 623008 w 2570449"/>
              <a:gd name="connsiteY2623" fmla="*/ 370615 h 1639386"/>
              <a:gd name="connsiteX2624" fmla="*/ 623355 w 2570449"/>
              <a:gd name="connsiteY2624" fmla="*/ 370267 h 1639386"/>
              <a:gd name="connsiteX2625" fmla="*/ 623536 w 2570449"/>
              <a:gd name="connsiteY2625" fmla="*/ 369957 h 1639386"/>
              <a:gd name="connsiteX2626" fmla="*/ 631884 w 2570449"/>
              <a:gd name="connsiteY2626" fmla="*/ 364607 h 1639386"/>
              <a:gd name="connsiteX2627" fmla="*/ 636664 w 2570449"/>
              <a:gd name="connsiteY2627" fmla="*/ 353120 h 1639386"/>
              <a:gd name="connsiteX2628" fmla="*/ 2258289 w 2570449"/>
              <a:gd name="connsiteY2628" fmla="*/ 352331 h 1639386"/>
              <a:gd name="connsiteX2629" fmla="*/ 2252610 w 2570449"/>
              <a:gd name="connsiteY2629" fmla="*/ 360400 h 1639386"/>
              <a:gd name="connsiteX2630" fmla="*/ 2254979 w 2570449"/>
              <a:gd name="connsiteY2630" fmla="*/ 360970 h 1639386"/>
              <a:gd name="connsiteX2631" fmla="*/ 2259671 w 2570449"/>
              <a:gd name="connsiteY2631" fmla="*/ 353273 h 1639386"/>
              <a:gd name="connsiteX2632" fmla="*/ 2258289 w 2570449"/>
              <a:gd name="connsiteY2632" fmla="*/ 352331 h 1639386"/>
              <a:gd name="connsiteX2633" fmla="*/ 587964 w 2570449"/>
              <a:gd name="connsiteY2633" fmla="*/ 346958 h 1639386"/>
              <a:gd name="connsiteX2634" fmla="*/ 590595 w 2570449"/>
              <a:gd name="connsiteY2634" fmla="*/ 348844 h 1639386"/>
              <a:gd name="connsiteX2635" fmla="*/ 585223 w 2570449"/>
              <a:gd name="connsiteY2635" fmla="*/ 357023 h 1639386"/>
              <a:gd name="connsiteX2636" fmla="*/ 582132 w 2570449"/>
              <a:gd name="connsiteY2636" fmla="*/ 354501 h 1639386"/>
              <a:gd name="connsiteX2637" fmla="*/ 587964 w 2570449"/>
              <a:gd name="connsiteY2637" fmla="*/ 346958 h 1639386"/>
              <a:gd name="connsiteX2638" fmla="*/ 1603140 w 2570449"/>
              <a:gd name="connsiteY2638" fmla="*/ 341213 h 1639386"/>
              <a:gd name="connsiteX2639" fmla="*/ 1597593 w 2570449"/>
              <a:gd name="connsiteY2639" fmla="*/ 347353 h 1639386"/>
              <a:gd name="connsiteX2640" fmla="*/ 1599413 w 2570449"/>
              <a:gd name="connsiteY2640" fmla="*/ 349019 h 1639386"/>
              <a:gd name="connsiteX2641" fmla="*/ 1604521 w 2570449"/>
              <a:gd name="connsiteY2641" fmla="*/ 342309 h 1639386"/>
              <a:gd name="connsiteX2642" fmla="*/ 1603140 w 2570449"/>
              <a:gd name="connsiteY2642" fmla="*/ 341213 h 1639386"/>
              <a:gd name="connsiteX2643" fmla="*/ 714222 w 2570449"/>
              <a:gd name="connsiteY2643" fmla="*/ 339590 h 1639386"/>
              <a:gd name="connsiteX2644" fmla="*/ 707863 w 2570449"/>
              <a:gd name="connsiteY2644" fmla="*/ 353603 h 1639386"/>
              <a:gd name="connsiteX2645" fmla="*/ 714222 w 2570449"/>
              <a:gd name="connsiteY2645" fmla="*/ 339590 h 1639386"/>
              <a:gd name="connsiteX2646" fmla="*/ 1584414 w 2570449"/>
              <a:gd name="connsiteY2646" fmla="*/ 339350 h 1639386"/>
              <a:gd name="connsiteX2647" fmla="*/ 1582331 w 2570449"/>
              <a:gd name="connsiteY2647" fmla="*/ 343691 h 1639386"/>
              <a:gd name="connsiteX2648" fmla="*/ 1584524 w 2570449"/>
              <a:gd name="connsiteY2648" fmla="*/ 344480 h 1639386"/>
              <a:gd name="connsiteX2649" fmla="*/ 1585839 w 2570449"/>
              <a:gd name="connsiteY2649" fmla="*/ 339809 h 1639386"/>
              <a:gd name="connsiteX2650" fmla="*/ 1584414 w 2570449"/>
              <a:gd name="connsiteY2650" fmla="*/ 339350 h 1639386"/>
              <a:gd name="connsiteX2651" fmla="*/ 679884 w 2570449"/>
              <a:gd name="connsiteY2651" fmla="*/ 338911 h 1639386"/>
              <a:gd name="connsiteX2652" fmla="*/ 695322 w 2570449"/>
              <a:gd name="connsiteY2652" fmla="*/ 342617 h 1639386"/>
              <a:gd name="connsiteX2653" fmla="*/ 679884 w 2570449"/>
              <a:gd name="connsiteY2653" fmla="*/ 338911 h 1639386"/>
              <a:gd name="connsiteX2654" fmla="*/ 1618424 w 2570449"/>
              <a:gd name="connsiteY2654" fmla="*/ 338735 h 1639386"/>
              <a:gd name="connsiteX2655" fmla="*/ 1611450 w 2570449"/>
              <a:gd name="connsiteY2655" fmla="*/ 342967 h 1639386"/>
              <a:gd name="connsiteX2656" fmla="*/ 1612503 w 2570449"/>
              <a:gd name="connsiteY2656" fmla="*/ 344612 h 1639386"/>
              <a:gd name="connsiteX2657" fmla="*/ 1619322 w 2570449"/>
              <a:gd name="connsiteY2657" fmla="*/ 340117 h 1639386"/>
              <a:gd name="connsiteX2658" fmla="*/ 1618424 w 2570449"/>
              <a:gd name="connsiteY2658" fmla="*/ 338735 h 1639386"/>
              <a:gd name="connsiteX2659" fmla="*/ 1263879 w 2570449"/>
              <a:gd name="connsiteY2659" fmla="*/ 337376 h 1639386"/>
              <a:gd name="connsiteX2660" fmla="*/ 1243486 w 2570449"/>
              <a:gd name="connsiteY2660" fmla="*/ 353690 h 1639386"/>
              <a:gd name="connsiteX2661" fmla="*/ 1263879 w 2570449"/>
              <a:gd name="connsiteY2661" fmla="*/ 337376 h 1639386"/>
              <a:gd name="connsiteX2662" fmla="*/ 1566453 w 2570449"/>
              <a:gd name="connsiteY2662" fmla="*/ 337181 h 1639386"/>
              <a:gd name="connsiteX2663" fmla="*/ 1565929 w 2570449"/>
              <a:gd name="connsiteY2663" fmla="*/ 342989 h 1639386"/>
              <a:gd name="connsiteX2664" fmla="*/ 1573143 w 2570449"/>
              <a:gd name="connsiteY2664" fmla="*/ 337244 h 1639386"/>
              <a:gd name="connsiteX2665" fmla="*/ 1566453 w 2570449"/>
              <a:gd name="connsiteY2665" fmla="*/ 337181 h 1639386"/>
              <a:gd name="connsiteX2666" fmla="*/ 597393 w 2570449"/>
              <a:gd name="connsiteY2666" fmla="*/ 331609 h 1639386"/>
              <a:gd name="connsiteX2667" fmla="*/ 598095 w 2570449"/>
              <a:gd name="connsiteY2667" fmla="*/ 333911 h 1639386"/>
              <a:gd name="connsiteX2668" fmla="*/ 592854 w 2570449"/>
              <a:gd name="connsiteY2668" fmla="*/ 335513 h 1639386"/>
              <a:gd name="connsiteX2669" fmla="*/ 592174 w 2570449"/>
              <a:gd name="connsiteY2669" fmla="*/ 333166 h 1639386"/>
              <a:gd name="connsiteX2670" fmla="*/ 597393 w 2570449"/>
              <a:gd name="connsiteY2670" fmla="*/ 331609 h 1639386"/>
              <a:gd name="connsiteX2671" fmla="*/ 1515189 w 2570449"/>
              <a:gd name="connsiteY2671" fmla="*/ 328473 h 1639386"/>
              <a:gd name="connsiteX2672" fmla="*/ 1504620 w 2570449"/>
              <a:gd name="connsiteY2672" fmla="*/ 336279 h 1639386"/>
              <a:gd name="connsiteX2673" fmla="*/ 1499379 w 2570449"/>
              <a:gd name="connsiteY2673" fmla="*/ 331916 h 1639386"/>
              <a:gd name="connsiteX2674" fmla="*/ 1504554 w 2570449"/>
              <a:gd name="connsiteY2674" fmla="*/ 343450 h 1639386"/>
              <a:gd name="connsiteX2675" fmla="*/ 1513983 w 2570449"/>
              <a:gd name="connsiteY2675" fmla="*/ 341300 h 1639386"/>
              <a:gd name="connsiteX2676" fmla="*/ 1515189 w 2570449"/>
              <a:gd name="connsiteY2676" fmla="*/ 328473 h 1639386"/>
              <a:gd name="connsiteX2677" fmla="*/ 2273924 w 2570449"/>
              <a:gd name="connsiteY2677" fmla="*/ 327706 h 1639386"/>
              <a:gd name="connsiteX2678" fmla="*/ 2268837 w 2570449"/>
              <a:gd name="connsiteY2678" fmla="*/ 332113 h 1639386"/>
              <a:gd name="connsiteX2679" fmla="*/ 2271008 w 2570449"/>
              <a:gd name="connsiteY2679" fmla="*/ 334437 h 1639386"/>
              <a:gd name="connsiteX2680" fmla="*/ 2275766 w 2570449"/>
              <a:gd name="connsiteY2680" fmla="*/ 329679 h 1639386"/>
              <a:gd name="connsiteX2681" fmla="*/ 2273924 w 2570449"/>
              <a:gd name="connsiteY2681" fmla="*/ 327706 h 1639386"/>
              <a:gd name="connsiteX2682" fmla="*/ 694378 w 2570449"/>
              <a:gd name="connsiteY2682" fmla="*/ 322970 h 1639386"/>
              <a:gd name="connsiteX2683" fmla="*/ 696308 w 2570449"/>
              <a:gd name="connsiteY2683" fmla="*/ 324680 h 1639386"/>
              <a:gd name="connsiteX2684" fmla="*/ 694619 w 2570449"/>
              <a:gd name="connsiteY2684" fmla="*/ 325842 h 1639386"/>
              <a:gd name="connsiteX2685" fmla="*/ 693260 w 2570449"/>
              <a:gd name="connsiteY2685" fmla="*/ 324570 h 1639386"/>
              <a:gd name="connsiteX2686" fmla="*/ 694378 w 2570449"/>
              <a:gd name="connsiteY2686" fmla="*/ 322970 h 1639386"/>
              <a:gd name="connsiteX2687" fmla="*/ 614650 w 2570449"/>
              <a:gd name="connsiteY2687" fmla="*/ 322663 h 1639386"/>
              <a:gd name="connsiteX2688" fmla="*/ 616820 w 2570449"/>
              <a:gd name="connsiteY2688" fmla="*/ 323979 h 1639386"/>
              <a:gd name="connsiteX2689" fmla="*/ 613751 w 2570449"/>
              <a:gd name="connsiteY2689" fmla="*/ 331478 h 1639386"/>
              <a:gd name="connsiteX2690" fmla="*/ 619956 w 2570449"/>
              <a:gd name="connsiteY2690" fmla="*/ 332201 h 1639386"/>
              <a:gd name="connsiteX2691" fmla="*/ 616667 w 2570449"/>
              <a:gd name="connsiteY2691" fmla="*/ 337574 h 1639386"/>
              <a:gd name="connsiteX2692" fmla="*/ 609343 w 2570449"/>
              <a:gd name="connsiteY2692" fmla="*/ 335776 h 1639386"/>
              <a:gd name="connsiteX2693" fmla="*/ 614650 w 2570449"/>
              <a:gd name="connsiteY2693" fmla="*/ 322663 h 1639386"/>
              <a:gd name="connsiteX2694" fmla="*/ 504639 w 2570449"/>
              <a:gd name="connsiteY2694" fmla="*/ 322663 h 1639386"/>
              <a:gd name="connsiteX2695" fmla="*/ 510976 w 2570449"/>
              <a:gd name="connsiteY2695" fmla="*/ 339635 h 1639386"/>
              <a:gd name="connsiteX2696" fmla="*/ 500758 w 2570449"/>
              <a:gd name="connsiteY2696" fmla="*/ 352989 h 1639386"/>
              <a:gd name="connsiteX2697" fmla="*/ 491307 w 2570449"/>
              <a:gd name="connsiteY2697" fmla="*/ 355730 h 1639386"/>
              <a:gd name="connsiteX2698" fmla="*/ 504639 w 2570449"/>
              <a:gd name="connsiteY2698" fmla="*/ 322663 h 1639386"/>
              <a:gd name="connsiteX2699" fmla="*/ 1495937 w 2570449"/>
              <a:gd name="connsiteY2699" fmla="*/ 320953 h 1639386"/>
              <a:gd name="connsiteX2700" fmla="*/ 1482385 w 2570449"/>
              <a:gd name="connsiteY2700" fmla="*/ 338538 h 1639386"/>
              <a:gd name="connsiteX2701" fmla="*/ 1488197 w 2570449"/>
              <a:gd name="connsiteY2701" fmla="*/ 331280 h 1639386"/>
              <a:gd name="connsiteX2702" fmla="*/ 1493620 w 2570449"/>
              <a:gd name="connsiteY2702" fmla="*/ 332952 h 1639386"/>
              <a:gd name="connsiteX2703" fmla="*/ 1493587 w 2570449"/>
              <a:gd name="connsiteY2703" fmla="*/ 333115 h 1639386"/>
              <a:gd name="connsiteX2704" fmla="*/ 1488240 w 2570449"/>
              <a:gd name="connsiteY2704" fmla="*/ 337359 h 1639386"/>
              <a:gd name="connsiteX2705" fmla="*/ 1487341 w 2570449"/>
              <a:gd name="connsiteY2705" fmla="*/ 345182 h 1639386"/>
              <a:gd name="connsiteX2706" fmla="*/ 1492305 w 2570449"/>
              <a:gd name="connsiteY2706" fmla="*/ 339517 h 1639386"/>
              <a:gd name="connsiteX2707" fmla="*/ 1493587 w 2570449"/>
              <a:gd name="connsiteY2707" fmla="*/ 333115 h 1639386"/>
              <a:gd name="connsiteX2708" fmla="*/ 1493744 w 2570449"/>
              <a:gd name="connsiteY2708" fmla="*/ 332990 h 1639386"/>
              <a:gd name="connsiteX2709" fmla="*/ 1493620 w 2570449"/>
              <a:gd name="connsiteY2709" fmla="*/ 332952 h 1639386"/>
              <a:gd name="connsiteX2710" fmla="*/ 1493634 w 2570449"/>
              <a:gd name="connsiteY2710" fmla="*/ 332880 h 1639386"/>
              <a:gd name="connsiteX2711" fmla="*/ 1495937 w 2570449"/>
              <a:gd name="connsiteY2711" fmla="*/ 320953 h 1639386"/>
              <a:gd name="connsiteX2712" fmla="*/ 1581739 w 2570449"/>
              <a:gd name="connsiteY2712" fmla="*/ 320229 h 1639386"/>
              <a:gd name="connsiteX2713" fmla="*/ 1574328 w 2570449"/>
              <a:gd name="connsiteY2713" fmla="*/ 330315 h 1639386"/>
              <a:gd name="connsiteX2714" fmla="*/ 1576893 w 2570449"/>
              <a:gd name="connsiteY2714" fmla="*/ 331894 h 1639386"/>
              <a:gd name="connsiteX2715" fmla="*/ 1583449 w 2570449"/>
              <a:gd name="connsiteY2715" fmla="*/ 321303 h 1639386"/>
              <a:gd name="connsiteX2716" fmla="*/ 1581739 w 2570449"/>
              <a:gd name="connsiteY2716" fmla="*/ 320229 h 1639386"/>
              <a:gd name="connsiteX2717" fmla="*/ 737224 w 2570449"/>
              <a:gd name="connsiteY2717" fmla="*/ 319856 h 1639386"/>
              <a:gd name="connsiteX2718" fmla="*/ 741522 w 2570449"/>
              <a:gd name="connsiteY2718" fmla="*/ 322845 h 1639386"/>
              <a:gd name="connsiteX2719" fmla="*/ 741324 w 2570449"/>
              <a:gd name="connsiteY2719" fmla="*/ 323013 h 1639386"/>
              <a:gd name="connsiteX2720" fmla="*/ 739693 w 2570449"/>
              <a:gd name="connsiteY2720" fmla="*/ 326235 h 1639386"/>
              <a:gd name="connsiteX2721" fmla="*/ 735119 w 2570449"/>
              <a:gd name="connsiteY2721" fmla="*/ 322004 h 1639386"/>
              <a:gd name="connsiteX2722" fmla="*/ 737224 w 2570449"/>
              <a:gd name="connsiteY2722" fmla="*/ 319856 h 1639386"/>
              <a:gd name="connsiteX2723" fmla="*/ 998950 w 2570449"/>
              <a:gd name="connsiteY2723" fmla="*/ 319067 h 1639386"/>
              <a:gd name="connsiteX2724" fmla="*/ 997152 w 2570449"/>
              <a:gd name="connsiteY2724" fmla="*/ 321325 h 1639386"/>
              <a:gd name="connsiteX2725" fmla="*/ 998885 w 2570449"/>
              <a:gd name="connsiteY2725" fmla="*/ 322202 h 1639386"/>
              <a:gd name="connsiteX2726" fmla="*/ 1000902 w 2570449"/>
              <a:gd name="connsiteY2726" fmla="*/ 320163 h 1639386"/>
              <a:gd name="connsiteX2727" fmla="*/ 998950 w 2570449"/>
              <a:gd name="connsiteY2727" fmla="*/ 319067 h 1639386"/>
              <a:gd name="connsiteX2728" fmla="*/ 2356810 w 2570449"/>
              <a:gd name="connsiteY2728" fmla="*/ 318387 h 1639386"/>
              <a:gd name="connsiteX2729" fmla="*/ 2360077 w 2570449"/>
              <a:gd name="connsiteY2729" fmla="*/ 320668 h 1639386"/>
              <a:gd name="connsiteX2730" fmla="*/ 2354639 w 2570449"/>
              <a:gd name="connsiteY2730" fmla="*/ 328123 h 1639386"/>
              <a:gd name="connsiteX2731" fmla="*/ 2351898 w 2570449"/>
              <a:gd name="connsiteY2731" fmla="*/ 326347 h 1639386"/>
              <a:gd name="connsiteX2732" fmla="*/ 2356810 w 2570449"/>
              <a:gd name="connsiteY2732" fmla="*/ 318387 h 1639386"/>
              <a:gd name="connsiteX2733" fmla="*/ 1521153 w 2570449"/>
              <a:gd name="connsiteY2733" fmla="*/ 316282 h 1639386"/>
              <a:gd name="connsiteX2734" fmla="*/ 1516702 w 2570449"/>
              <a:gd name="connsiteY2734" fmla="*/ 319549 h 1639386"/>
              <a:gd name="connsiteX2735" fmla="*/ 1518632 w 2570449"/>
              <a:gd name="connsiteY2735" fmla="*/ 321720 h 1639386"/>
              <a:gd name="connsiteX2736" fmla="*/ 1522557 w 2570449"/>
              <a:gd name="connsiteY2736" fmla="*/ 317795 h 1639386"/>
              <a:gd name="connsiteX2737" fmla="*/ 1521153 w 2570449"/>
              <a:gd name="connsiteY2737" fmla="*/ 316282 h 1639386"/>
              <a:gd name="connsiteX2738" fmla="*/ 656246 w 2570449"/>
              <a:gd name="connsiteY2738" fmla="*/ 313738 h 1639386"/>
              <a:gd name="connsiteX2739" fmla="*/ 667692 w 2570449"/>
              <a:gd name="connsiteY2739" fmla="*/ 325842 h 1639386"/>
              <a:gd name="connsiteX2740" fmla="*/ 667592 w 2570449"/>
              <a:gd name="connsiteY2740" fmla="*/ 325967 h 1639386"/>
              <a:gd name="connsiteX2741" fmla="*/ 667473 w 2570449"/>
              <a:gd name="connsiteY2741" fmla="*/ 325996 h 1639386"/>
              <a:gd name="connsiteX2742" fmla="*/ 666564 w 2570449"/>
              <a:gd name="connsiteY2742" fmla="*/ 327135 h 1639386"/>
              <a:gd name="connsiteX2743" fmla="*/ 651356 w 2570449"/>
              <a:gd name="connsiteY2743" fmla="*/ 327135 h 1639386"/>
              <a:gd name="connsiteX2744" fmla="*/ 656246 w 2570449"/>
              <a:gd name="connsiteY2744" fmla="*/ 313738 h 1639386"/>
              <a:gd name="connsiteX2745" fmla="*/ 1128915 w 2570449"/>
              <a:gd name="connsiteY2745" fmla="*/ 310625 h 1639386"/>
              <a:gd name="connsiteX2746" fmla="*/ 1127029 w 2570449"/>
              <a:gd name="connsiteY2746" fmla="*/ 317137 h 1639386"/>
              <a:gd name="connsiteX2747" fmla="*/ 1130340 w 2570449"/>
              <a:gd name="connsiteY2747" fmla="*/ 317860 h 1639386"/>
              <a:gd name="connsiteX2748" fmla="*/ 1131327 w 2570449"/>
              <a:gd name="connsiteY2748" fmla="*/ 311129 h 1639386"/>
              <a:gd name="connsiteX2749" fmla="*/ 1128915 w 2570449"/>
              <a:gd name="connsiteY2749" fmla="*/ 310625 h 1639386"/>
              <a:gd name="connsiteX2750" fmla="*/ 536939 w 2570449"/>
              <a:gd name="connsiteY2750" fmla="*/ 310120 h 1639386"/>
              <a:gd name="connsiteX2751" fmla="*/ 539680 w 2570449"/>
              <a:gd name="connsiteY2751" fmla="*/ 311282 h 1639386"/>
              <a:gd name="connsiteX2752" fmla="*/ 537267 w 2570449"/>
              <a:gd name="connsiteY2752" fmla="*/ 313584 h 1639386"/>
              <a:gd name="connsiteX2753" fmla="*/ 535842 w 2570449"/>
              <a:gd name="connsiteY2753" fmla="*/ 311567 h 1639386"/>
              <a:gd name="connsiteX2754" fmla="*/ 536939 w 2570449"/>
              <a:gd name="connsiteY2754" fmla="*/ 310120 h 1639386"/>
              <a:gd name="connsiteX2755" fmla="*/ 1152070 w 2570449"/>
              <a:gd name="connsiteY2755" fmla="*/ 308849 h 1639386"/>
              <a:gd name="connsiteX2756" fmla="*/ 1145295 w 2570449"/>
              <a:gd name="connsiteY2756" fmla="*/ 319351 h 1639386"/>
              <a:gd name="connsiteX2757" fmla="*/ 1152070 w 2570449"/>
              <a:gd name="connsiteY2757" fmla="*/ 308849 h 1639386"/>
              <a:gd name="connsiteX2758" fmla="*/ 523519 w 2570449"/>
              <a:gd name="connsiteY2758" fmla="*/ 308059 h 1639386"/>
              <a:gd name="connsiteX2759" fmla="*/ 526239 w 2570449"/>
              <a:gd name="connsiteY2759" fmla="*/ 309989 h 1639386"/>
              <a:gd name="connsiteX2760" fmla="*/ 519572 w 2570449"/>
              <a:gd name="connsiteY2760" fmla="*/ 320470 h 1639386"/>
              <a:gd name="connsiteX2761" fmla="*/ 517095 w 2570449"/>
              <a:gd name="connsiteY2761" fmla="*/ 318979 h 1639386"/>
              <a:gd name="connsiteX2762" fmla="*/ 523519 w 2570449"/>
              <a:gd name="connsiteY2762" fmla="*/ 308059 h 1639386"/>
              <a:gd name="connsiteX2763" fmla="*/ 753561 w 2570449"/>
              <a:gd name="connsiteY2763" fmla="*/ 303717 h 1639386"/>
              <a:gd name="connsiteX2764" fmla="*/ 756038 w 2570449"/>
              <a:gd name="connsiteY2764" fmla="*/ 305735 h 1639386"/>
              <a:gd name="connsiteX2765" fmla="*/ 753406 w 2570449"/>
              <a:gd name="connsiteY2765" fmla="*/ 307883 h 1639386"/>
              <a:gd name="connsiteX2766" fmla="*/ 751608 w 2570449"/>
              <a:gd name="connsiteY2766" fmla="*/ 305888 h 1639386"/>
              <a:gd name="connsiteX2767" fmla="*/ 753561 w 2570449"/>
              <a:gd name="connsiteY2767" fmla="*/ 303717 h 1639386"/>
              <a:gd name="connsiteX2768" fmla="*/ 1322331 w 2570449"/>
              <a:gd name="connsiteY2768" fmla="*/ 302928 h 1639386"/>
              <a:gd name="connsiteX2769" fmla="*/ 1317030 w 2570449"/>
              <a:gd name="connsiteY2769" fmla="*/ 309353 h 1639386"/>
              <a:gd name="connsiteX2770" fmla="*/ 1328981 w 2570449"/>
              <a:gd name="connsiteY2770" fmla="*/ 304529 h 1639386"/>
              <a:gd name="connsiteX2771" fmla="*/ 1322331 w 2570449"/>
              <a:gd name="connsiteY2771" fmla="*/ 302928 h 1639386"/>
              <a:gd name="connsiteX2772" fmla="*/ 714179 w 2570449"/>
              <a:gd name="connsiteY2772" fmla="*/ 301459 h 1639386"/>
              <a:gd name="connsiteX2773" fmla="*/ 716525 w 2570449"/>
              <a:gd name="connsiteY2773" fmla="*/ 302643 h 1639386"/>
              <a:gd name="connsiteX2774" fmla="*/ 713455 w 2570449"/>
              <a:gd name="connsiteY2774" fmla="*/ 309199 h 1639386"/>
              <a:gd name="connsiteX2775" fmla="*/ 710583 w 2570449"/>
              <a:gd name="connsiteY2775" fmla="*/ 307621 h 1639386"/>
              <a:gd name="connsiteX2776" fmla="*/ 714179 w 2570449"/>
              <a:gd name="connsiteY2776" fmla="*/ 301459 h 1639386"/>
              <a:gd name="connsiteX2777" fmla="*/ 1473987 w 2570449"/>
              <a:gd name="connsiteY2777" fmla="*/ 301107 h 1639386"/>
              <a:gd name="connsiteX2778" fmla="*/ 1468703 w 2570449"/>
              <a:gd name="connsiteY2778" fmla="*/ 304244 h 1639386"/>
              <a:gd name="connsiteX2779" fmla="*/ 1469778 w 2570449"/>
              <a:gd name="connsiteY2779" fmla="*/ 306086 h 1639386"/>
              <a:gd name="connsiteX2780" fmla="*/ 1475193 w 2570449"/>
              <a:gd name="connsiteY2780" fmla="*/ 303147 h 1639386"/>
              <a:gd name="connsiteX2781" fmla="*/ 1473987 w 2570449"/>
              <a:gd name="connsiteY2781" fmla="*/ 301107 h 1639386"/>
              <a:gd name="connsiteX2782" fmla="*/ 1555404 w 2570449"/>
              <a:gd name="connsiteY2782" fmla="*/ 299507 h 1639386"/>
              <a:gd name="connsiteX2783" fmla="*/ 1553826 w 2570449"/>
              <a:gd name="connsiteY2783" fmla="*/ 300515 h 1639386"/>
              <a:gd name="connsiteX2784" fmla="*/ 1554264 w 2570449"/>
              <a:gd name="connsiteY2784" fmla="*/ 302423 h 1639386"/>
              <a:gd name="connsiteX2785" fmla="*/ 1555886 w 2570449"/>
              <a:gd name="connsiteY2785" fmla="*/ 301349 h 1639386"/>
              <a:gd name="connsiteX2786" fmla="*/ 1555404 w 2570449"/>
              <a:gd name="connsiteY2786" fmla="*/ 299507 h 1639386"/>
              <a:gd name="connsiteX2787" fmla="*/ 1143540 w 2570449"/>
              <a:gd name="connsiteY2787" fmla="*/ 297271 h 1639386"/>
              <a:gd name="connsiteX2788" fmla="*/ 1137182 w 2570449"/>
              <a:gd name="connsiteY2788" fmla="*/ 311808 h 1639386"/>
              <a:gd name="connsiteX2789" fmla="*/ 1143540 w 2570449"/>
              <a:gd name="connsiteY2789" fmla="*/ 297271 h 1639386"/>
              <a:gd name="connsiteX2790" fmla="*/ 688085 w 2570449"/>
              <a:gd name="connsiteY2790" fmla="*/ 296350 h 1639386"/>
              <a:gd name="connsiteX2791" fmla="*/ 689927 w 2570449"/>
              <a:gd name="connsiteY2791" fmla="*/ 302205 h 1639386"/>
              <a:gd name="connsiteX2792" fmla="*/ 689576 w 2570449"/>
              <a:gd name="connsiteY2792" fmla="*/ 307226 h 1639386"/>
              <a:gd name="connsiteX2793" fmla="*/ 695584 w 2570449"/>
              <a:gd name="connsiteY2793" fmla="*/ 303740 h 1639386"/>
              <a:gd name="connsiteX2794" fmla="*/ 696417 w 2570449"/>
              <a:gd name="connsiteY2794" fmla="*/ 305560 h 1639386"/>
              <a:gd name="connsiteX2795" fmla="*/ 678306 w 2570449"/>
              <a:gd name="connsiteY2795" fmla="*/ 318541 h 1639386"/>
              <a:gd name="connsiteX2796" fmla="*/ 676288 w 2570449"/>
              <a:gd name="connsiteY2796" fmla="*/ 316238 h 1639386"/>
              <a:gd name="connsiteX2797" fmla="*/ 688085 w 2570449"/>
              <a:gd name="connsiteY2797" fmla="*/ 296350 h 1639386"/>
              <a:gd name="connsiteX2798" fmla="*/ 1360908 w 2570449"/>
              <a:gd name="connsiteY2798" fmla="*/ 294047 h 1639386"/>
              <a:gd name="connsiteX2799" fmla="*/ 1345295 w 2570449"/>
              <a:gd name="connsiteY2799" fmla="*/ 310691 h 1639386"/>
              <a:gd name="connsiteX2800" fmla="*/ 1360908 w 2570449"/>
              <a:gd name="connsiteY2800" fmla="*/ 294047 h 1639386"/>
              <a:gd name="connsiteX2801" fmla="*/ 1522338 w 2570449"/>
              <a:gd name="connsiteY2801" fmla="*/ 293411 h 1639386"/>
              <a:gd name="connsiteX2802" fmla="*/ 1519685 w 2570449"/>
              <a:gd name="connsiteY2802" fmla="*/ 300077 h 1639386"/>
              <a:gd name="connsiteX2803" fmla="*/ 1522162 w 2570449"/>
              <a:gd name="connsiteY2803" fmla="*/ 293521 h 1639386"/>
              <a:gd name="connsiteX2804" fmla="*/ 1522291 w 2570449"/>
              <a:gd name="connsiteY2804" fmla="*/ 293434 h 1639386"/>
              <a:gd name="connsiteX2805" fmla="*/ 1526745 w 2570449"/>
              <a:gd name="connsiteY2805" fmla="*/ 290429 h 1639386"/>
              <a:gd name="connsiteX2806" fmla="*/ 1522291 w 2570449"/>
              <a:gd name="connsiteY2806" fmla="*/ 293434 h 1639386"/>
              <a:gd name="connsiteX2807" fmla="*/ 1514682 w 2570449"/>
              <a:gd name="connsiteY2807" fmla="*/ 297208 h 1639386"/>
              <a:gd name="connsiteX2808" fmla="*/ 1515036 w 2570449"/>
              <a:gd name="connsiteY2808" fmla="*/ 305230 h 1639386"/>
              <a:gd name="connsiteX2809" fmla="*/ 1506944 w 2570449"/>
              <a:gd name="connsiteY2809" fmla="*/ 311348 h 1639386"/>
              <a:gd name="connsiteX2810" fmla="*/ 1535165 w 2570449"/>
              <a:gd name="connsiteY2810" fmla="*/ 311369 h 1639386"/>
              <a:gd name="connsiteX2811" fmla="*/ 1545449 w 2570449"/>
              <a:gd name="connsiteY2811" fmla="*/ 298586 h 1639386"/>
              <a:gd name="connsiteX2812" fmla="*/ 1541875 w 2570449"/>
              <a:gd name="connsiteY2812" fmla="*/ 296130 h 1639386"/>
              <a:gd name="connsiteX2813" fmla="*/ 1541875 w 2570449"/>
              <a:gd name="connsiteY2813" fmla="*/ 304988 h 1639386"/>
              <a:gd name="connsiteX2814" fmla="*/ 1525341 w 2570449"/>
              <a:gd name="connsiteY2814" fmla="*/ 306151 h 1639386"/>
              <a:gd name="connsiteX2815" fmla="*/ 1536897 w 2570449"/>
              <a:gd name="connsiteY2815" fmla="*/ 291986 h 1639386"/>
              <a:gd name="connsiteX2816" fmla="*/ 1526745 w 2570449"/>
              <a:gd name="connsiteY2816" fmla="*/ 290429 h 1639386"/>
              <a:gd name="connsiteX2817" fmla="*/ 1565732 w 2570449"/>
              <a:gd name="connsiteY2817" fmla="*/ 290057 h 1639386"/>
              <a:gd name="connsiteX2818" fmla="*/ 1560250 w 2570449"/>
              <a:gd name="connsiteY2818" fmla="*/ 295034 h 1639386"/>
              <a:gd name="connsiteX2819" fmla="*/ 1562312 w 2570449"/>
              <a:gd name="connsiteY2819" fmla="*/ 296942 h 1639386"/>
              <a:gd name="connsiteX2820" fmla="*/ 1567157 w 2570449"/>
              <a:gd name="connsiteY2820" fmla="*/ 291459 h 1639386"/>
              <a:gd name="connsiteX2821" fmla="*/ 1565732 w 2570449"/>
              <a:gd name="connsiteY2821" fmla="*/ 290057 h 1639386"/>
              <a:gd name="connsiteX2822" fmla="*/ 2162576 w 2570449"/>
              <a:gd name="connsiteY2822" fmla="*/ 289289 h 1639386"/>
              <a:gd name="connsiteX2823" fmla="*/ 2161216 w 2570449"/>
              <a:gd name="connsiteY2823" fmla="*/ 290670 h 1639386"/>
              <a:gd name="connsiteX2824" fmla="*/ 2162291 w 2570449"/>
              <a:gd name="connsiteY2824" fmla="*/ 292030 h 1639386"/>
              <a:gd name="connsiteX2825" fmla="*/ 2163672 w 2570449"/>
              <a:gd name="connsiteY2825" fmla="*/ 290714 h 1639386"/>
              <a:gd name="connsiteX2826" fmla="*/ 2162576 w 2570449"/>
              <a:gd name="connsiteY2826" fmla="*/ 289289 h 1639386"/>
              <a:gd name="connsiteX2827" fmla="*/ 1440833 w 2570449"/>
              <a:gd name="connsiteY2827" fmla="*/ 287403 h 1639386"/>
              <a:gd name="connsiteX2828" fmla="*/ 1431470 w 2570449"/>
              <a:gd name="connsiteY2828" fmla="*/ 296262 h 1639386"/>
              <a:gd name="connsiteX2829" fmla="*/ 1423766 w 2570449"/>
              <a:gd name="connsiteY2829" fmla="*/ 310788 h 1639386"/>
              <a:gd name="connsiteX2830" fmla="*/ 1423488 w 2570449"/>
              <a:gd name="connsiteY2830" fmla="*/ 310953 h 1639386"/>
              <a:gd name="connsiteX2831" fmla="*/ 1423209 w 2570449"/>
              <a:gd name="connsiteY2831" fmla="*/ 311470 h 1639386"/>
              <a:gd name="connsiteX2832" fmla="*/ 1415792 w 2570449"/>
              <a:gd name="connsiteY2832" fmla="*/ 318803 h 1639386"/>
              <a:gd name="connsiteX2833" fmla="*/ 1418270 w 2570449"/>
              <a:gd name="connsiteY2833" fmla="*/ 320601 h 1639386"/>
              <a:gd name="connsiteX2834" fmla="*/ 1423209 w 2570449"/>
              <a:gd name="connsiteY2834" fmla="*/ 311470 h 1639386"/>
              <a:gd name="connsiteX2835" fmla="*/ 1423620 w 2570449"/>
              <a:gd name="connsiteY2835" fmla="*/ 311063 h 1639386"/>
              <a:gd name="connsiteX2836" fmla="*/ 1423766 w 2570449"/>
              <a:gd name="connsiteY2836" fmla="*/ 310788 h 1639386"/>
              <a:gd name="connsiteX2837" fmla="*/ 1437577 w 2570449"/>
              <a:gd name="connsiteY2837" fmla="*/ 302582 h 1639386"/>
              <a:gd name="connsiteX2838" fmla="*/ 1450942 w 2570449"/>
              <a:gd name="connsiteY2838" fmla="*/ 289837 h 1639386"/>
              <a:gd name="connsiteX2839" fmla="*/ 1440833 w 2570449"/>
              <a:gd name="connsiteY2839" fmla="*/ 287403 h 1639386"/>
              <a:gd name="connsiteX2840" fmla="*/ 655676 w 2570449"/>
              <a:gd name="connsiteY2840" fmla="*/ 283676 h 1639386"/>
              <a:gd name="connsiteX2841" fmla="*/ 652980 w 2570449"/>
              <a:gd name="connsiteY2841" fmla="*/ 286548 h 1639386"/>
              <a:gd name="connsiteX2842" fmla="*/ 654054 w 2570449"/>
              <a:gd name="connsiteY2842" fmla="*/ 287557 h 1639386"/>
              <a:gd name="connsiteX2843" fmla="*/ 656707 w 2570449"/>
              <a:gd name="connsiteY2843" fmla="*/ 284641 h 1639386"/>
              <a:gd name="connsiteX2844" fmla="*/ 655676 w 2570449"/>
              <a:gd name="connsiteY2844" fmla="*/ 283676 h 1639386"/>
              <a:gd name="connsiteX2845" fmla="*/ 1633532 w 2570449"/>
              <a:gd name="connsiteY2845" fmla="*/ 283632 h 1639386"/>
              <a:gd name="connsiteX2846" fmla="*/ 1631208 w 2570449"/>
              <a:gd name="connsiteY2846" fmla="*/ 287009 h 1639386"/>
              <a:gd name="connsiteX2847" fmla="*/ 1632611 w 2570449"/>
              <a:gd name="connsiteY2847" fmla="*/ 287995 h 1639386"/>
              <a:gd name="connsiteX2848" fmla="*/ 1634891 w 2570449"/>
              <a:gd name="connsiteY2848" fmla="*/ 284575 h 1639386"/>
              <a:gd name="connsiteX2849" fmla="*/ 1633532 w 2570449"/>
              <a:gd name="connsiteY2849" fmla="*/ 283632 h 1639386"/>
              <a:gd name="connsiteX2850" fmla="*/ 1337401 w 2570449"/>
              <a:gd name="connsiteY2850" fmla="*/ 283149 h 1639386"/>
              <a:gd name="connsiteX2851" fmla="*/ 1330077 w 2570449"/>
              <a:gd name="connsiteY2851" fmla="*/ 290166 h 1639386"/>
              <a:gd name="connsiteX2852" fmla="*/ 1331744 w 2570449"/>
              <a:gd name="connsiteY2852" fmla="*/ 292139 h 1639386"/>
              <a:gd name="connsiteX2853" fmla="*/ 1339857 w 2570449"/>
              <a:gd name="connsiteY2853" fmla="*/ 286087 h 1639386"/>
              <a:gd name="connsiteX2854" fmla="*/ 1337401 w 2570449"/>
              <a:gd name="connsiteY2854" fmla="*/ 283149 h 1639386"/>
              <a:gd name="connsiteX2855" fmla="*/ 1414279 w 2570449"/>
              <a:gd name="connsiteY2855" fmla="*/ 282119 h 1639386"/>
              <a:gd name="connsiteX2856" fmla="*/ 1404741 w 2570449"/>
              <a:gd name="connsiteY2856" fmla="*/ 292534 h 1639386"/>
              <a:gd name="connsiteX2857" fmla="*/ 1406407 w 2570449"/>
              <a:gd name="connsiteY2857" fmla="*/ 294047 h 1639386"/>
              <a:gd name="connsiteX2858" fmla="*/ 1417765 w 2570449"/>
              <a:gd name="connsiteY2858" fmla="*/ 285276 h 1639386"/>
              <a:gd name="connsiteX2859" fmla="*/ 1414279 w 2570449"/>
              <a:gd name="connsiteY2859" fmla="*/ 282119 h 1639386"/>
              <a:gd name="connsiteX2860" fmla="*/ 1706923 w 2570449"/>
              <a:gd name="connsiteY2860" fmla="*/ 280737 h 1639386"/>
              <a:gd name="connsiteX2861" fmla="*/ 1704665 w 2570449"/>
              <a:gd name="connsiteY2861" fmla="*/ 285671 h 1639386"/>
              <a:gd name="connsiteX2862" fmla="*/ 1706002 w 2570449"/>
              <a:gd name="connsiteY2862" fmla="*/ 286351 h 1639386"/>
              <a:gd name="connsiteX2863" fmla="*/ 1708721 w 2570449"/>
              <a:gd name="connsiteY2863" fmla="*/ 281658 h 1639386"/>
              <a:gd name="connsiteX2864" fmla="*/ 1706923 w 2570449"/>
              <a:gd name="connsiteY2864" fmla="*/ 280737 h 1639386"/>
              <a:gd name="connsiteX2865" fmla="*/ 1529574 w 2570449"/>
              <a:gd name="connsiteY2865" fmla="*/ 280562 h 1639386"/>
              <a:gd name="connsiteX2866" fmla="*/ 1526219 w 2570449"/>
              <a:gd name="connsiteY2866" fmla="*/ 282251 h 1639386"/>
              <a:gd name="connsiteX2867" fmla="*/ 1527841 w 2570449"/>
              <a:gd name="connsiteY2867" fmla="*/ 283676 h 1639386"/>
              <a:gd name="connsiteX2868" fmla="*/ 1529574 w 2570449"/>
              <a:gd name="connsiteY2868" fmla="*/ 280562 h 1639386"/>
              <a:gd name="connsiteX2869" fmla="*/ 1111943 w 2570449"/>
              <a:gd name="connsiteY2869" fmla="*/ 280386 h 1639386"/>
              <a:gd name="connsiteX2870" fmla="*/ 1106987 w 2570449"/>
              <a:gd name="connsiteY2870" fmla="*/ 286197 h 1639386"/>
              <a:gd name="connsiteX2871" fmla="*/ 1108215 w 2570449"/>
              <a:gd name="connsiteY2871" fmla="*/ 287184 h 1639386"/>
              <a:gd name="connsiteX2872" fmla="*/ 1113105 w 2570449"/>
              <a:gd name="connsiteY2872" fmla="*/ 281263 h 1639386"/>
              <a:gd name="connsiteX2873" fmla="*/ 1111943 w 2570449"/>
              <a:gd name="connsiteY2873" fmla="*/ 280386 h 1639386"/>
              <a:gd name="connsiteX2874" fmla="*/ 624714 w 2570449"/>
              <a:gd name="connsiteY2874" fmla="*/ 279751 h 1639386"/>
              <a:gd name="connsiteX2875" fmla="*/ 627587 w 2570449"/>
              <a:gd name="connsiteY2875" fmla="*/ 280847 h 1639386"/>
              <a:gd name="connsiteX2876" fmla="*/ 620921 w 2570449"/>
              <a:gd name="connsiteY2876" fmla="*/ 303476 h 1639386"/>
              <a:gd name="connsiteX2877" fmla="*/ 613662 w 2570449"/>
              <a:gd name="connsiteY2877" fmla="*/ 314045 h 1639386"/>
              <a:gd name="connsiteX2878" fmla="*/ 604629 w 2570449"/>
              <a:gd name="connsiteY2878" fmla="*/ 317663 h 1639386"/>
              <a:gd name="connsiteX2879" fmla="*/ 624714 w 2570449"/>
              <a:gd name="connsiteY2879" fmla="*/ 279751 h 1639386"/>
              <a:gd name="connsiteX2880" fmla="*/ 1496770 w 2570449"/>
              <a:gd name="connsiteY2880" fmla="*/ 278128 h 1639386"/>
              <a:gd name="connsiteX2881" fmla="*/ 1490937 w 2570449"/>
              <a:gd name="connsiteY2881" fmla="*/ 281372 h 1639386"/>
              <a:gd name="connsiteX2882" fmla="*/ 1491567 w 2570449"/>
              <a:gd name="connsiteY2882" fmla="*/ 293375 h 1639386"/>
              <a:gd name="connsiteX2883" fmla="*/ 1491464 w 2570449"/>
              <a:gd name="connsiteY2883" fmla="*/ 293411 h 1639386"/>
              <a:gd name="connsiteX2884" fmla="*/ 1491258 w 2570449"/>
              <a:gd name="connsiteY2884" fmla="*/ 293629 h 1639386"/>
              <a:gd name="connsiteX2885" fmla="*/ 1486201 w 2570449"/>
              <a:gd name="connsiteY2885" fmla="*/ 295714 h 1639386"/>
              <a:gd name="connsiteX2886" fmla="*/ 1487517 w 2570449"/>
              <a:gd name="connsiteY2886" fmla="*/ 297599 h 1639386"/>
              <a:gd name="connsiteX2887" fmla="*/ 1491258 w 2570449"/>
              <a:gd name="connsiteY2887" fmla="*/ 293629 h 1639386"/>
              <a:gd name="connsiteX2888" fmla="*/ 1491573 w 2570449"/>
              <a:gd name="connsiteY2888" fmla="*/ 293499 h 1639386"/>
              <a:gd name="connsiteX2889" fmla="*/ 1491567 w 2570449"/>
              <a:gd name="connsiteY2889" fmla="*/ 293375 h 1639386"/>
              <a:gd name="connsiteX2890" fmla="*/ 1501397 w 2570449"/>
              <a:gd name="connsiteY2890" fmla="*/ 289881 h 1639386"/>
              <a:gd name="connsiteX2891" fmla="*/ 1505694 w 2570449"/>
              <a:gd name="connsiteY2891" fmla="*/ 280211 h 1639386"/>
              <a:gd name="connsiteX2892" fmla="*/ 1496770 w 2570449"/>
              <a:gd name="connsiteY2892" fmla="*/ 278128 h 1639386"/>
              <a:gd name="connsiteX2893" fmla="*/ 723738 w 2570449"/>
              <a:gd name="connsiteY2893" fmla="*/ 277733 h 1639386"/>
              <a:gd name="connsiteX2894" fmla="*/ 725822 w 2570449"/>
              <a:gd name="connsiteY2894" fmla="*/ 278567 h 1639386"/>
              <a:gd name="connsiteX2895" fmla="*/ 725010 w 2570449"/>
              <a:gd name="connsiteY2895" fmla="*/ 281285 h 1639386"/>
              <a:gd name="connsiteX2896" fmla="*/ 723278 w 2570449"/>
              <a:gd name="connsiteY2896" fmla="*/ 280518 h 1639386"/>
              <a:gd name="connsiteX2897" fmla="*/ 723738 w 2570449"/>
              <a:gd name="connsiteY2897" fmla="*/ 277733 h 1639386"/>
              <a:gd name="connsiteX2898" fmla="*/ 1155228 w 2570449"/>
              <a:gd name="connsiteY2898" fmla="*/ 276790 h 1639386"/>
              <a:gd name="connsiteX2899" fmla="*/ 1149768 w 2570449"/>
              <a:gd name="connsiteY2899" fmla="*/ 295121 h 1639386"/>
              <a:gd name="connsiteX2900" fmla="*/ 1172857 w 2570449"/>
              <a:gd name="connsiteY2900" fmla="*/ 284837 h 1639386"/>
              <a:gd name="connsiteX2901" fmla="*/ 1171563 w 2570449"/>
              <a:gd name="connsiteY2901" fmla="*/ 292490 h 1639386"/>
              <a:gd name="connsiteX2902" fmla="*/ 1173778 w 2570449"/>
              <a:gd name="connsiteY2902" fmla="*/ 292863 h 1639386"/>
              <a:gd name="connsiteX2903" fmla="*/ 1181168 w 2570449"/>
              <a:gd name="connsiteY2903" fmla="*/ 279158 h 1639386"/>
              <a:gd name="connsiteX2904" fmla="*/ 1155228 w 2570449"/>
              <a:gd name="connsiteY2904" fmla="*/ 276790 h 1639386"/>
              <a:gd name="connsiteX2905" fmla="*/ 2170908 w 2570449"/>
              <a:gd name="connsiteY2905" fmla="*/ 275738 h 1639386"/>
              <a:gd name="connsiteX2906" fmla="*/ 2167707 w 2570449"/>
              <a:gd name="connsiteY2906" fmla="*/ 282096 h 1639386"/>
              <a:gd name="connsiteX2907" fmla="*/ 2169198 w 2570449"/>
              <a:gd name="connsiteY2907" fmla="*/ 282908 h 1639386"/>
              <a:gd name="connsiteX2908" fmla="*/ 2172641 w 2570449"/>
              <a:gd name="connsiteY2908" fmla="*/ 277053 h 1639386"/>
              <a:gd name="connsiteX2909" fmla="*/ 2170908 w 2570449"/>
              <a:gd name="connsiteY2909" fmla="*/ 275738 h 1639386"/>
              <a:gd name="connsiteX2910" fmla="*/ 1728587 w 2570449"/>
              <a:gd name="connsiteY2910" fmla="*/ 275189 h 1639386"/>
              <a:gd name="connsiteX2911" fmla="*/ 1723149 w 2570449"/>
              <a:gd name="connsiteY2911" fmla="*/ 276548 h 1639386"/>
              <a:gd name="connsiteX2912" fmla="*/ 1715371 w 2570449"/>
              <a:gd name="connsiteY2912" fmla="*/ 291093 h 1639386"/>
              <a:gd name="connsiteX2913" fmla="*/ 1715124 w 2570449"/>
              <a:gd name="connsiteY2913" fmla="*/ 291240 h 1639386"/>
              <a:gd name="connsiteX2914" fmla="*/ 1715058 w 2570449"/>
              <a:gd name="connsiteY2914" fmla="*/ 291476 h 1639386"/>
              <a:gd name="connsiteX2915" fmla="*/ 1709061 w 2570449"/>
              <a:gd name="connsiteY2915" fmla="*/ 295785 h 1639386"/>
              <a:gd name="connsiteX2916" fmla="*/ 1709796 w 2570449"/>
              <a:gd name="connsiteY2916" fmla="*/ 302160 h 1639386"/>
              <a:gd name="connsiteX2917" fmla="*/ 1717602 w 2570449"/>
              <a:gd name="connsiteY2917" fmla="*/ 303169 h 1639386"/>
              <a:gd name="connsiteX2918" fmla="*/ 1713230 w 2570449"/>
              <a:gd name="connsiteY2918" fmla="*/ 297994 h 1639386"/>
              <a:gd name="connsiteX2919" fmla="*/ 1715058 w 2570449"/>
              <a:gd name="connsiteY2919" fmla="*/ 291476 h 1639386"/>
              <a:gd name="connsiteX2920" fmla="*/ 1715234 w 2570449"/>
              <a:gd name="connsiteY2920" fmla="*/ 291350 h 1639386"/>
              <a:gd name="connsiteX2921" fmla="*/ 1715371 w 2570449"/>
              <a:gd name="connsiteY2921" fmla="*/ 291093 h 1639386"/>
              <a:gd name="connsiteX2922" fmla="*/ 1724334 w 2570449"/>
              <a:gd name="connsiteY2922" fmla="*/ 285758 h 1639386"/>
              <a:gd name="connsiteX2923" fmla="*/ 1726373 w 2570449"/>
              <a:gd name="connsiteY2923" fmla="*/ 293192 h 1639386"/>
              <a:gd name="connsiteX2924" fmla="*/ 1730977 w 2570449"/>
              <a:gd name="connsiteY2924" fmla="*/ 280496 h 1639386"/>
              <a:gd name="connsiteX2925" fmla="*/ 1728587 w 2570449"/>
              <a:gd name="connsiteY2925" fmla="*/ 275189 h 1639386"/>
              <a:gd name="connsiteX2926" fmla="*/ 1313061 w 2570449"/>
              <a:gd name="connsiteY2926" fmla="*/ 272558 h 1639386"/>
              <a:gd name="connsiteX2927" fmla="*/ 1309466 w 2570449"/>
              <a:gd name="connsiteY2927" fmla="*/ 275781 h 1639386"/>
              <a:gd name="connsiteX2928" fmla="*/ 1310781 w 2570449"/>
              <a:gd name="connsiteY2928" fmla="*/ 277097 h 1639386"/>
              <a:gd name="connsiteX2929" fmla="*/ 1314026 w 2570449"/>
              <a:gd name="connsiteY2929" fmla="*/ 273589 h 1639386"/>
              <a:gd name="connsiteX2930" fmla="*/ 1313061 w 2570449"/>
              <a:gd name="connsiteY2930" fmla="*/ 272558 h 1639386"/>
              <a:gd name="connsiteX2931" fmla="*/ 589937 w 2570449"/>
              <a:gd name="connsiteY2931" fmla="*/ 272427 h 1639386"/>
              <a:gd name="connsiteX2932" fmla="*/ 591516 w 2570449"/>
              <a:gd name="connsiteY2932" fmla="*/ 273721 h 1639386"/>
              <a:gd name="connsiteX2933" fmla="*/ 588030 w 2570449"/>
              <a:gd name="connsiteY2933" fmla="*/ 278720 h 1639386"/>
              <a:gd name="connsiteX2934" fmla="*/ 585837 w 2570449"/>
              <a:gd name="connsiteY2934" fmla="*/ 276791 h 1639386"/>
              <a:gd name="connsiteX2935" fmla="*/ 589937 w 2570449"/>
              <a:gd name="connsiteY2935" fmla="*/ 272427 h 1639386"/>
              <a:gd name="connsiteX2936" fmla="*/ 1082814 w 2570449"/>
              <a:gd name="connsiteY2936" fmla="*/ 271999 h 1639386"/>
              <a:gd name="connsiteX2937" fmla="*/ 1077254 w 2570449"/>
              <a:gd name="connsiteY2937" fmla="*/ 277755 h 1639386"/>
              <a:gd name="connsiteX2938" fmla="*/ 1090432 w 2570449"/>
              <a:gd name="connsiteY2938" fmla="*/ 274598 h 1639386"/>
              <a:gd name="connsiteX2939" fmla="*/ 1082814 w 2570449"/>
              <a:gd name="connsiteY2939" fmla="*/ 271999 h 1639386"/>
              <a:gd name="connsiteX2940" fmla="*/ 825175 w 2570449"/>
              <a:gd name="connsiteY2940" fmla="*/ 271966 h 1639386"/>
              <a:gd name="connsiteX2941" fmla="*/ 825109 w 2570449"/>
              <a:gd name="connsiteY2941" fmla="*/ 273830 h 1639386"/>
              <a:gd name="connsiteX2942" fmla="*/ 826688 w 2570449"/>
              <a:gd name="connsiteY2942" fmla="*/ 274904 h 1639386"/>
              <a:gd name="connsiteX2943" fmla="*/ 829452 w 2570449"/>
              <a:gd name="connsiteY2943" fmla="*/ 272953 h 1639386"/>
              <a:gd name="connsiteX2944" fmla="*/ 825175 w 2570449"/>
              <a:gd name="connsiteY2944" fmla="*/ 271966 h 1639386"/>
              <a:gd name="connsiteX2945" fmla="*/ 1378186 w 2570449"/>
              <a:gd name="connsiteY2945" fmla="*/ 270146 h 1639386"/>
              <a:gd name="connsiteX2946" fmla="*/ 1372923 w 2570449"/>
              <a:gd name="connsiteY2946" fmla="*/ 276505 h 1639386"/>
              <a:gd name="connsiteX2947" fmla="*/ 1374985 w 2570449"/>
              <a:gd name="connsiteY2947" fmla="*/ 278260 h 1639386"/>
              <a:gd name="connsiteX2948" fmla="*/ 1380554 w 2570449"/>
              <a:gd name="connsiteY2948" fmla="*/ 272186 h 1639386"/>
              <a:gd name="connsiteX2949" fmla="*/ 1378186 w 2570449"/>
              <a:gd name="connsiteY2949" fmla="*/ 270146 h 1639386"/>
              <a:gd name="connsiteX2950" fmla="*/ 1457059 w 2570449"/>
              <a:gd name="connsiteY2950" fmla="*/ 266945 h 1639386"/>
              <a:gd name="connsiteX2951" fmla="*/ 1457673 w 2570449"/>
              <a:gd name="connsiteY2951" fmla="*/ 280320 h 1639386"/>
              <a:gd name="connsiteX2952" fmla="*/ 1472496 w 2570449"/>
              <a:gd name="connsiteY2952" fmla="*/ 272603 h 1639386"/>
              <a:gd name="connsiteX2953" fmla="*/ 1471794 w 2570449"/>
              <a:gd name="connsiteY2953" fmla="*/ 270388 h 1639386"/>
              <a:gd name="connsiteX2954" fmla="*/ 1457059 w 2570449"/>
              <a:gd name="connsiteY2954" fmla="*/ 266945 h 1639386"/>
              <a:gd name="connsiteX2955" fmla="*/ 1707779 w 2570449"/>
              <a:gd name="connsiteY2955" fmla="*/ 266769 h 1639386"/>
              <a:gd name="connsiteX2956" fmla="*/ 1697406 w 2570449"/>
              <a:gd name="connsiteY2956" fmla="*/ 271724 h 1639386"/>
              <a:gd name="connsiteX2957" fmla="*/ 1692210 w 2570449"/>
              <a:gd name="connsiteY2957" fmla="*/ 285605 h 1639386"/>
              <a:gd name="connsiteX2958" fmla="*/ 1707779 w 2570449"/>
              <a:gd name="connsiteY2958" fmla="*/ 266769 h 1639386"/>
              <a:gd name="connsiteX2959" fmla="*/ 1409346 w 2570449"/>
              <a:gd name="connsiteY2959" fmla="*/ 265892 h 1639386"/>
              <a:gd name="connsiteX2960" fmla="*/ 1402438 w 2570449"/>
              <a:gd name="connsiteY2960" fmla="*/ 270672 h 1639386"/>
              <a:gd name="connsiteX2961" fmla="*/ 1404368 w 2570449"/>
              <a:gd name="connsiteY2961" fmla="*/ 272865 h 1639386"/>
              <a:gd name="connsiteX2962" fmla="*/ 1410464 w 2570449"/>
              <a:gd name="connsiteY2962" fmla="*/ 267230 h 1639386"/>
              <a:gd name="connsiteX2963" fmla="*/ 1409346 w 2570449"/>
              <a:gd name="connsiteY2963" fmla="*/ 265892 h 1639386"/>
              <a:gd name="connsiteX2964" fmla="*/ 1094072 w 2570449"/>
              <a:gd name="connsiteY2964" fmla="*/ 263765 h 1639386"/>
              <a:gd name="connsiteX2965" fmla="*/ 1092362 w 2570449"/>
              <a:gd name="connsiteY2965" fmla="*/ 264445 h 1639386"/>
              <a:gd name="connsiteX2966" fmla="*/ 1093392 w 2570449"/>
              <a:gd name="connsiteY2966" fmla="*/ 267098 h 1639386"/>
              <a:gd name="connsiteX2967" fmla="*/ 1096462 w 2570449"/>
              <a:gd name="connsiteY2967" fmla="*/ 266177 h 1639386"/>
              <a:gd name="connsiteX2968" fmla="*/ 1094072 w 2570449"/>
              <a:gd name="connsiteY2968" fmla="*/ 263765 h 1639386"/>
              <a:gd name="connsiteX2969" fmla="*/ 786100 w 2570449"/>
              <a:gd name="connsiteY2969" fmla="*/ 262538 h 1639386"/>
              <a:gd name="connsiteX2970" fmla="*/ 791210 w 2570449"/>
              <a:gd name="connsiteY2970" fmla="*/ 271835 h 1639386"/>
              <a:gd name="connsiteX2971" fmla="*/ 778689 w 2570449"/>
              <a:gd name="connsiteY2971" fmla="*/ 270168 h 1639386"/>
              <a:gd name="connsiteX2972" fmla="*/ 759854 w 2570449"/>
              <a:gd name="connsiteY2972" fmla="*/ 292994 h 1639386"/>
              <a:gd name="connsiteX2973" fmla="*/ 757749 w 2570449"/>
              <a:gd name="connsiteY2973" fmla="*/ 291635 h 1639386"/>
              <a:gd name="connsiteX2974" fmla="*/ 764261 w 2570449"/>
              <a:gd name="connsiteY2974" fmla="*/ 276746 h 1639386"/>
              <a:gd name="connsiteX2975" fmla="*/ 777351 w 2570449"/>
              <a:gd name="connsiteY2975" fmla="*/ 264072 h 1639386"/>
              <a:gd name="connsiteX2976" fmla="*/ 786100 w 2570449"/>
              <a:gd name="connsiteY2976" fmla="*/ 262538 h 1639386"/>
              <a:gd name="connsiteX2977" fmla="*/ 926523 w 2570449"/>
              <a:gd name="connsiteY2977" fmla="*/ 262361 h 1639386"/>
              <a:gd name="connsiteX2978" fmla="*/ 901790 w 2570449"/>
              <a:gd name="connsiteY2978" fmla="*/ 285605 h 1639386"/>
              <a:gd name="connsiteX2979" fmla="*/ 901833 w 2570449"/>
              <a:gd name="connsiteY2979" fmla="*/ 293318 h 1639386"/>
              <a:gd name="connsiteX2980" fmla="*/ 901724 w 2570449"/>
              <a:gd name="connsiteY2980" fmla="*/ 293455 h 1639386"/>
              <a:gd name="connsiteX2981" fmla="*/ 892887 w 2570449"/>
              <a:gd name="connsiteY2981" fmla="*/ 297819 h 1639386"/>
              <a:gd name="connsiteX2982" fmla="*/ 892716 w 2570449"/>
              <a:gd name="connsiteY2982" fmla="*/ 298208 h 1639386"/>
              <a:gd name="connsiteX2983" fmla="*/ 887537 w 2570449"/>
              <a:gd name="connsiteY2983" fmla="*/ 303805 h 1639386"/>
              <a:gd name="connsiteX2984" fmla="*/ 889664 w 2570449"/>
              <a:gd name="connsiteY2984" fmla="*/ 305143 h 1639386"/>
              <a:gd name="connsiteX2985" fmla="*/ 892716 w 2570449"/>
              <a:gd name="connsiteY2985" fmla="*/ 298208 h 1639386"/>
              <a:gd name="connsiteX2986" fmla="*/ 892975 w 2570449"/>
              <a:gd name="connsiteY2986" fmla="*/ 297929 h 1639386"/>
              <a:gd name="connsiteX2987" fmla="*/ 901834 w 2570449"/>
              <a:gd name="connsiteY2987" fmla="*/ 293564 h 1639386"/>
              <a:gd name="connsiteX2988" fmla="*/ 901833 w 2570449"/>
              <a:gd name="connsiteY2988" fmla="*/ 293318 h 1639386"/>
              <a:gd name="connsiteX2989" fmla="*/ 2403318 w 2570449"/>
              <a:gd name="connsiteY2989" fmla="*/ 261595 h 1639386"/>
              <a:gd name="connsiteX2990" fmla="*/ 2405905 w 2570449"/>
              <a:gd name="connsiteY2990" fmla="*/ 263218 h 1639386"/>
              <a:gd name="connsiteX2991" fmla="*/ 2401191 w 2570449"/>
              <a:gd name="connsiteY2991" fmla="*/ 274400 h 1639386"/>
              <a:gd name="connsiteX2992" fmla="*/ 2372751 w 2570449"/>
              <a:gd name="connsiteY2992" fmla="*/ 308454 h 1639386"/>
              <a:gd name="connsiteX2993" fmla="*/ 2370339 w 2570449"/>
              <a:gd name="connsiteY2993" fmla="*/ 308454 h 1639386"/>
              <a:gd name="connsiteX2994" fmla="*/ 2372357 w 2570449"/>
              <a:gd name="connsiteY2994" fmla="*/ 299223 h 1639386"/>
              <a:gd name="connsiteX2995" fmla="*/ 2394766 w 2570449"/>
              <a:gd name="connsiteY2995" fmla="*/ 270234 h 1639386"/>
              <a:gd name="connsiteX2996" fmla="*/ 2403318 w 2570449"/>
              <a:gd name="connsiteY2996" fmla="*/ 261595 h 1639386"/>
              <a:gd name="connsiteX2997" fmla="*/ 1304751 w 2570449"/>
              <a:gd name="connsiteY2997" fmla="*/ 259073 h 1639386"/>
              <a:gd name="connsiteX2998" fmla="*/ 1291353 w 2570449"/>
              <a:gd name="connsiteY2998" fmla="*/ 273347 h 1639386"/>
              <a:gd name="connsiteX2999" fmla="*/ 1304751 w 2570449"/>
              <a:gd name="connsiteY2999" fmla="*/ 259073 h 1639386"/>
              <a:gd name="connsiteX3000" fmla="*/ 744022 w 2570449"/>
              <a:gd name="connsiteY3000" fmla="*/ 256289 h 1639386"/>
              <a:gd name="connsiteX3001" fmla="*/ 739000 w 2570449"/>
              <a:gd name="connsiteY3001" fmla="*/ 269094 h 1639386"/>
              <a:gd name="connsiteX3002" fmla="*/ 744022 w 2570449"/>
              <a:gd name="connsiteY3002" fmla="*/ 256289 h 1639386"/>
              <a:gd name="connsiteX3003" fmla="*/ 1172792 w 2570449"/>
              <a:gd name="connsiteY3003" fmla="*/ 253109 h 1639386"/>
              <a:gd name="connsiteX3004" fmla="*/ 1171592 w 2570449"/>
              <a:gd name="connsiteY3004" fmla="*/ 258109 h 1639386"/>
              <a:gd name="connsiteX3005" fmla="*/ 1171366 w 2570449"/>
              <a:gd name="connsiteY3005" fmla="*/ 258393 h 1639386"/>
              <a:gd name="connsiteX3006" fmla="*/ 1171464 w 2570449"/>
              <a:gd name="connsiteY3006" fmla="*/ 258560 h 1639386"/>
              <a:gd name="connsiteX3007" fmla="*/ 1166915 w 2570449"/>
              <a:gd name="connsiteY3007" fmla="*/ 266287 h 1639386"/>
              <a:gd name="connsiteX3008" fmla="*/ 1168800 w 2570449"/>
              <a:gd name="connsiteY3008" fmla="*/ 267668 h 1639386"/>
              <a:gd name="connsiteX3009" fmla="*/ 1174568 w 2570449"/>
              <a:gd name="connsiteY3009" fmla="*/ 263831 h 1639386"/>
              <a:gd name="connsiteX3010" fmla="*/ 1171464 w 2570449"/>
              <a:gd name="connsiteY3010" fmla="*/ 258560 h 1639386"/>
              <a:gd name="connsiteX3011" fmla="*/ 1171497 w 2570449"/>
              <a:gd name="connsiteY3011" fmla="*/ 258503 h 1639386"/>
              <a:gd name="connsiteX3012" fmla="*/ 1171592 w 2570449"/>
              <a:gd name="connsiteY3012" fmla="*/ 258109 h 1639386"/>
              <a:gd name="connsiteX3013" fmla="*/ 1174830 w 2570449"/>
              <a:gd name="connsiteY3013" fmla="*/ 254030 h 1639386"/>
              <a:gd name="connsiteX3014" fmla="*/ 1172792 w 2570449"/>
              <a:gd name="connsiteY3014" fmla="*/ 253109 h 1639386"/>
              <a:gd name="connsiteX3015" fmla="*/ 1106242 w 2570449"/>
              <a:gd name="connsiteY3015" fmla="*/ 252977 h 1639386"/>
              <a:gd name="connsiteX3016" fmla="*/ 1102668 w 2570449"/>
              <a:gd name="connsiteY3016" fmla="*/ 255806 h 1639386"/>
              <a:gd name="connsiteX3017" fmla="*/ 1104290 w 2570449"/>
              <a:gd name="connsiteY3017" fmla="*/ 257845 h 1639386"/>
              <a:gd name="connsiteX3018" fmla="*/ 1108105 w 2570449"/>
              <a:gd name="connsiteY3018" fmla="*/ 254994 h 1639386"/>
              <a:gd name="connsiteX3019" fmla="*/ 1106242 w 2570449"/>
              <a:gd name="connsiteY3019" fmla="*/ 252977 h 1639386"/>
              <a:gd name="connsiteX3020" fmla="*/ 562221 w 2570449"/>
              <a:gd name="connsiteY3020" fmla="*/ 252824 h 1639386"/>
              <a:gd name="connsiteX3021" fmla="*/ 563997 w 2570449"/>
              <a:gd name="connsiteY3021" fmla="*/ 253657 h 1639386"/>
              <a:gd name="connsiteX3022" fmla="*/ 562792 w 2570449"/>
              <a:gd name="connsiteY3022" fmla="*/ 258854 h 1639386"/>
              <a:gd name="connsiteX3023" fmla="*/ 559963 w 2570449"/>
              <a:gd name="connsiteY3023" fmla="*/ 257823 h 1639386"/>
              <a:gd name="connsiteX3024" fmla="*/ 562221 w 2570449"/>
              <a:gd name="connsiteY3024" fmla="*/ 252824 h 1639386"/>
              <a:gd name="connsiteX3025" fmla="*/ 1123849 w 2570449"/>
              <a:gd name="connsiteY3025" fmla="*/ 250280 h 1639386"/>
              <a:gd name="connsiteX3026" fmla="*/ 1117731 w 2570449"/>
              <a:gd name="connsiteY3026" fmla="*/ 257822 h 1639386"/>
              <a:gd name="connsiteX3027" fmla="*/ 1120297 w 2570449"/>
              <a:gd name="connsiteY3027" fmla="*/ 259533 h 1639386"/>
              <a:gd name="connsiteX3028" fmla="*/ 1125648 w 2570449"/>
              <a:gd name="connsiteY3028" fmla="*/ 251573 h 1639386"/>
              <a:gd name="connsiteX3029" fmla="*/ 1123849 w 2570449"/>
              <a:gd name="connsiteY3029" fmla="*/ 250280 h 1639386"/>
              <a:gd name="connsiteX3030" fmla="*/ 842498 w 2570449"/>
              <a:gd name="connsiteY3030" fmla="*/ 249600 h 1639386"/>
              <a:gd name="connsiteX3031" fmla="*/ 830635 w 2570449"/>
              <a:gd name="connsiteY3031" fmla="*/ 263568 h 1639386"/>
              <a:gd name="connsiteX3032" fmla="*/ 832784 w 2570449"/>
              <a:gd name="connsiteY3032" fmla="*/ 265607 h 1639386"/>
              <a:gd name="connsiteX3033" fmla="*/ 836380 w 2570449"/>
              <a:gd name="connsiteY3033" fmla="*/ 264248 h 1639386"/>
              <a:gd name="connsiteX3034" fmla="*/ 842498 w 2570449"/>
              <a:gd name="connsiteY3034" fmla="*/ 249600 h 1639386"/>
              <a:gd name="connsiteX3035" fmla="*/ 1145382 w 2570449"/>
              <a:gd name="connsiteY3035" fmla="*/ 248174 h 1639386"/>
              <a:gd name="connsiteX3036" fmla="*/ 1127313 w 2570449"/>
              <a:gd name="connsiteY3036" fmla="*/ 265300 h 1639386"/>
              <a:gd name="connsiteX3037" fmla="*/ 1128366 w 2570449"/>
              <a:gd name="connsiteY3037" fmla="*/ 266769 h 1639386"/>
              <a:gd name="connsiteX3038" fmla="*/ 1145382 w 2570449"/>
              <a:gd name="connsiteY3038" fmla="*/ 260257 h 1639386"/>
              <a:gd name="connsiteX3039" fmla="*/ 1145382 w 2570449"/>
              <a:gd name="connsiteY3039" fmla="*/ 248174 h 1639386"/>
              <a:gd name="connsiteX3040" fmla="*/ 870412 w 2570449"/>
              <a:gd name="connsiteY3040" fmla="*/ 248108 h 1639386"/>
              <a:gd name="connsiteX3041" fmla="*/ 859536 w 2570449"/>
              <a:gd name="connsiteY3041" fmla="*/ 259665 h 1639386"/>
              <a:gd name="connsiteX3042" fmla="*/ 860983 w 2570449"/>
              <a:gd name="connsiteY3042" fmla="*/ 249556 h 1639386"/>
              <a:gd name="connsiteX3043" fmla="*/ 850041 w 2570449"/>
              <a:gd name="connsiteY3043" fmla="*/ 263129 h 1639386"/>
              <a:gd name="connsiteX3044" fmla="*/ 846399 w 2570449"/>
              <a:gd name="connsiteY3044" fmla="*/ 274724 h 1639386"/>
              <a:gd name="connsiteX3045" fmla="*/ 840402 w 2570449"/>
              <a:gd name="connsiteY3045" fmla="*/ 284612 h 1639386"/>
              <a:gd name="connsiteX3046" fmla="*/ 840393 w 2570449"/>
              <a:gd name="connsiteY3046" fmla="*/ 284596 h 1639386"/>
              <a:gd name="connsiteX3047" fmla="*/ 840267 w 2570449"/>
              <a:gd name="connsiteY3047" fmla="*/ 284767 h 1639386"/>
              <a:gd name="connsiteX3048" fmla="*/ 836819 w 2570449"/>
              <a:gd name="connsiteY3048" fmla="*/ 284355 h 1639386"/>
              <a:gd name="connsiteX3049" fmla="*/ 828969 w 2570449"/>
              <a:gd name="connsiteY3049" fmla="*/ 296283 h 1639386"/>
              <a:gd name="connsiteX3050" fmla="*/ 830854 w 2570449"/>
              <a:gd name="connsiteY3050" fmla="*/ 297621 h 1639386"/>
              <a:gd name="connsiteX3051" fmla="*/ 840267 w 2570449"/>
              <a:gd name="connsiteY3051" fmla="*/ 284767 h 1639386"/>
              <a:gd name="connsiteX3052" fmla="*/ 840306 w 2570449"/>
              <a:gd name="connsiteY3052" fmla="*/ 284771 h 1639386"/>
              <a:gd name="connsiteX3053" fmla="*/ 840402 w 2570449"/>
              <a:gd name="connsiteY3053" fmla="*/ 284612 h 1639386"/>
              <a:gd name="connsiteX3054" fmla="*/ 842148 w 2570449"/>
              <a:gd name="connsiteY3054" fmla="*/ 287491 h 1639386"/>
              <a:gd name="connsiteX3055" fmla="*/ 872604 w 2570449"/>
              <a:gd name="connsiteY3055" fmla="*/ 250016 h 1639386"/>
              <a:gd name="connsiteX3056" fmla="*/ 870412 w 2570449"/>
              <a:gd name="connsiteY3056" fmla="*/ 248108 h 1639386"/>
              <a:gd name="connsiteX3057" fmla="*/ 1726920 w 2570449"/>
              <a:gd name="connsiteY3057" fmla="*/ 247868 h 1639386"/>
              <a:gd name="connsiteX3058" fmla="*/ 1713918 w 2570449"/>
              <a:gd name="connsiteY3058" fmla="*/ 257933 h 1639386"/>
              <a:gd name="connsiteX3059" fmla="*/ 1716264 w 2570449"/>
              <a:gd name="connsiteY3059" fmla="*/ 260915 h 1639386"/>
              <a:gd name="connsiteX3060" fmla="*/ 1729333 w 2570449"/>
              <a:gd name="connsiteY3060" fmla="*/ 250740 h 1639386"/>
              <a:gd name="connsiteX3061" fmla="*/ 1726920 w 2570449"/>
              <a:gd name="connsiteY3061" fmla="*/ 247868 h 1639386"/>
              <a:gd name="connsiteX3062" fmla="*/ 454360 w 2570449"/>
              <a:gd name="connsiteY3062" fmla="*/ 246398 h 1639386"/>
              <a:gd name="connsiteX3063" fmla="*/ 456246 w 2570449"/>
              <a:gd name="connsiteY3063" fmla="*/ 247736 h 1639386"/>
              <a:gd name="connsiteX3064" fmla="*/ 450654 w 2570449"/>
              <a:gd name="connsiteY3064" fmla="*/ 256946 h 1639386"/>
              <a:gd name="connsiteX3065" fmla="*/ 454360 w 2570449"/>
              <a:gd name="connsiteY3065" fmla="*/ 246398 h 1639386"/>
              <a:gd name="connsiteX3066" fmla="*/ 1170467 w 2570449"/>
              <a:gd name="connsiteY3066" fmla="*/ 244316 h 1639386"/>
              <a:gd name="connsiteX3067" fmla="*/ 1149483 w 2570449"/>
              <a:gd name="connsiteY3067" fmla="*/ 258371 h 1639386"/>
              <a:gd name="connsiteX3068" fmla="*/ 1154504 w 2570449"/>
              <a:gd name="connsiteY3068" fmla="*/ 261945 h 1639386"/>
              <a:gd name="connsiteX3069" fmla="*/ 1164876 w 2570449"/>
              <a:gd name="connsiteY3069" fmla="*/ 254512 h 1639386"/>
              <a:gd name="connsiteX3070" fmla="*/ 1172221 w 2570449"/>
              <a:gd name="connsiteY3070" fmla="*/ 245763 h 1639386"/>
              <a:gd name="connsiteX3071" fmla="*/ 1170467 w 2570449"/>
              <a:gd name="connsiteY3071" fmla="*/ 244316 h 1639386"/>
              <a:gd name="connsiteX3072" fmla="*/ 853242 w 2570449"/>
              <a:gd name="connsiteY3072" fmla="*/ 244206 h 1639386"/>
              <a:gd name="connsiteX3073" fmla="*/ 849399 w 2570449"/>
              <a:gd name="connsiteY3073" fmla="*/ 249359 h 1639386"/>
              <a:gd name="connsiteX3074" fmla="*/ 849054 w 2570449"/>
              <a:gd name="connsiteY3074" fmla="*/ 249556 h 1639386"/>
              <a:gd name="connsiteX3075" fmla="*/ 848934 w 2570449"/>
              <a:gd name="connsiteY3075" fmla="*/ 249966 h 1639386"/>
              <a:gd name="connsiteX3076" fmla="*/ 845940 w 2570449"/>
              <a:gd name="connsiteY3076" fmla="*/ 253788 h 1639386"/>
              <a:gd name="connsiteX3077" fmla="*/ 847541 w 2570449"/>
              <a:gd name="connsiteY3077" fmla="*/ 254709 h 1639386"/>
              <a:gd name="connsiteX3078" fmla="*/ 848934 w 2570449"/>
              <a:gd name="connsiteY3078" fmla="*/ 249966 h 1639386"/>
              <a:gd name="connsiteX3079" fmla="*/ 849186 w 2570449"/>
              <a:gd name="connsiteY3079" fmla="*/ 249644 h 1639386"/>
              <a:gd name="connsiteX3080" fmla="*/ 849399 w 2570449"/>
              <a:gd name="connsiteY3080" fmla="*/ 249359 h 1639386"/>
              <a:gd name="connsiteX3081" fmla="*/ 854997 w 2570449"/>
              <a:gd name="connsiteY3081" fmla="*/ 246158 h 1639386"/>
              <a:gd name="connsiteX3082" fmla="*/ 853242 w 2570449"/>
              <a:gd name="connsiteY3082" fmla="*/ 244206 h 1639386"/>
              <a:gd name="connsiteX3083" fmla="*/ 1708195 w 2570449"/>
              <a:gd name="connsiteY3083" fmla="*/ 243548 h 1639386"/>
              <a:gd name="connsiteX3084" fmla="*/ 1702371 w 2570449"/>
              <a:gd name="connsiteY3084" fmla="*/ 253574 h 1639386"/>
              <a:gd name="connsiteX3085" fmla="*/ 1701924 w 2570449"/>
              <a:gd name="connsiteY3085" fmla="*/ 254007 h 1639386"/>
              <a:gd name="connsiteX3086" fmla="*/ 1701672 w 2570449"/>
              <a:gd name="connsiteY3086" fmla="*/ 254431 h 1639386"/>
              <a:gd name="connsiteX3087" fmla="*/ 1691610 w 2570449"/>
              <a:gd name="connsiteY3087" fmla="*/ 262639 h 1639386"/>
              <a:gd name="connsiteX3088" fmla="*/ 1685061 w 2570449"/>
              <a:gd name="connsiteY3088" fmla="*/ 274334 h 1639386"/>
              <a:gd name="connsiteX3089" fmla="*/ 1695105 w 2570449"/>
              <a:gd name="connsiteY3089" fmla="*/ 265462 h 1639386"/>
              <a:gd name="connsiteX3090" fmla="*/ 1701672 w 2570449"/>
              <a:gd name="connsiteY3090" fmla="*/ 254431 h 1639386"/>
              <a:gd name="connsiteX3091" fmla="*/ 1702056 w 2570449"/>
              <a:gd name="connsiteY3091" fmla="*/ 254117 h 1639386"/>
              <a:gd name="connsiteX3092" fmla="*/ 1702371 w 2570449"/>
              <a:gd name="connsiteY3092" fmla="*/ 253574 h 1639386"/>
              <a:gd name="connsiteX3093" fmla="*/ 1710804 w 2570449"/>
              <a:gd name="connsiteY3093" fmla="*/ 245412 h 1639386"/>
              <a:gd name="connsiteX3094" fmla="*/ 1708195 w 2570449"/>
              <a:gd name="connsiteY3094" fmla="*/ 243548 h 1639386"/>
              <a:gd name="connsiteX3095" fmla="*/ 695781 w 2570449"/>
              <a:gd name="connsiteY3095" fmla="*/ 243176 h 1639386"/>
              <a:gd name="connsiteX3096" fmla="*/ 697580 w 2570449"/>
              <a:gd name="connsiteY3096" fmla="*/ 244097 h 1639386"/>
              <a:gd name="connsiteX3097" fmla="*/ 695716 w 2570449"/>
              <a:gd name="connsiteY3097" fmla="*/ 246113 h 1639386"/>
              <a:gd name="connsiteX3098" fmla="*/ 694707 w 2570449"/>
              <a:gd name="connsiteY3098" fmla="*/ 244733 h 1639386"/>
              <a:gd name="connsiteX3099" fmla="*/ 695781 w 2570449"/>
              <a:gd name="connsiteY3099" fmla="*/ 243176 h 1639386"/>
              <a:gd name="connsiteX3100" fmla="*/ 704158 w 2570449"/>
              <a:gd name="connsiteY3100" fmla="*/ 243000 h 1639386"/>
              <a:gd name="connsiteX3101" fmla="*/ 705999 w 2570449"/>
              <a:gd name="connsiteY3101" fmla="*/ 246114 h 1639386"/>
              <a:gd name="connsiteX3102" fmla="*/ 686484 w 2570449"/>
              <a:gd name="connsiteY3102" fmla="*/ 287929 h 1639386"/>
              <a:gd name="connsiteX3103" fmla="*/ 678525 w 2570449"/>
              <a:gd name="connsiteY3103" fmla="*/ 305559 h 1639386"/>
              <a:gd name="connsiteX3104" fmla="*/ 661465 w 2570449"/>
              <a:gd name="connsiteY3104" fmla="*/ 311720 h 1639386"/>
              <a:gd name="connsiteX3105" fmla="*/ 661465 w 2570449"/>
              <a:gd name="connsiteY3105" fmla="*/ 298915 h 1639386"/>
              <a:gd name="connsiteX3106" fmla="*/ 649866 w 2570449"/>
              <a:gd name="connsiteY3106" fmla="*/ 312050 h 1639386"/>
              <a:gd name="connsiteX3107" fmla="*/ 647913 w 2570449"/>
              <a:gd name="connsiteY3107" fmla="*/ 310800 h 1639386"/>
              <a:gd name="connsiteX3108" fmla="*/ 653286 w 2570449"/>
              <a:gd name="connsiteY3108" fmla="*/ 300056 h 1639386"/>
              <a:gd name="connsiteX3109" fmla="*/ 639537 w 2570449"/>
              <a:gd name="connsiteY3109" fmla="*/ 308629 h 1639386"/>
              <a:gd name="connsiteX3110" fmla="*/ 632652 w 2570449"/>
              <a:gd name="connsiteY3110" fmla="*/ 320097 h 1639386"/>
              <a:gd name="connsiteX3111" fmla="*/ 634056 w 2570449"/>
              <a:gd name="connsiteY3111" fmla="*/ 303038 h 1639386"/>
              <a:gd name="connsiteX3112" fmla="*/ 648155 w 2570449"/>
              <a:gd name="connsiteY3112" fmla="*/ 283719 h 1639386"/>
              <a:gd name="connsiteX3113" fmla="*/ 656882 w 2570449"/>
              <a:gd name="connsiteY3113" fmla="*/ 278611 h 1639386"/>
              <a:gd name="connsiteX3114" fmla="*/ 670170 w 2570449"/>
              <a:gd name="connsiteY3114" fmla="*/ 271177 h 1639386"/>
              <a:gd name="connsiteX3115" fmla="*/ 679467 w 2570449"/>
              <a:gd name="connsiteY3115" fmla="*/ 259468 h 1639386"/>
              <a:gd name="connsiteX3116" fmla="*/ 681990 w 2570449"/>
              <a:gd name="connsiteY3116" fmla="*/ 261068 h 1639386"/>
              <a:gd name="connsiteX3117" fmla="*/ 675082 w 2570449"/>
              <a:gd name="connsiteY3117" fmla="*/ 271527 h 1639386"/>
              <a:gd name="connsiteX3118" fmla="*/ 666903 w 2570449"/>
              <a:gd name="connsiteY3118" fmla="*/ 281746 h 1639386"/>
              <a:gd name="connsiteX3119" fmla="*/ 656093 w 2570449"/>
              <a:gd name="connsiteY3119" fmla="*/ 293170 h 1639386"/>
              <a:gd name="connsiteX3120" fmla="*/ 677801 w 2570449"/>
              <a:gd name="connsiteY3120" fmla="*/ 284246 h 1639386"/>
              <a:gd name="connsiteX3121" fmla="*/ 684314 w 2570449"/>
              <a:gd name="connsiteY3121" fmla="*/ 273721 h 1639386"/>
              <a:gd name="connsiteX3122" fmla="*/ 689072 w 2570449"/>
              <a:gd name="connsiteY3122" fmla="*/ 262472 h 1639386"/>
              <a:gd name="connsiteX3123" fmla="*/ 695058 w 2570449"/>
              <a:gd name="connsiteY3123" fmla="*/ 262472 h 1639386"/>
              <a:gd name="connsiteX3124" fmla="*/ 704158 w 2570449"/>
              <a:gd name="connsiteY3124" fmla="*/ 243000 h 1639386"/>
              <a:gd name="connsiteX3125" fmla="*/ 1416167 w 2570449"/>
              <a:gd name="connsiteY3125" fmla="*/ 241964 h 1639386"/>
              <a:gd name="connsiteX3126" fmla="*/ 1423444 w 2570449"/>
              <a:gd name="connsiteY3126" fmla="*/ 245829 h 1639386"/>
              <a:gd name="connsiteX3127" fmla="*/ 1411604 w 2570449"/>
              <a:gd name="connsiteY3127" fmla="*/ 252275 h 1639386"/>
              <a:gd name="connsiteX3128" fmla="*/ 1416167 w 2570449"/>
              <a:gd name="connsiteY3128" fmla="*/ 241964 h 1639386"/>
              <a:gd name="connsiteX3129" fmla="*/ 1303524 w 2570449"/>
              <a:gd name="connsiteY3129" fmla="*/ 241597 h 1639386"/>
              <a:gd name="connsiteX3130" fmla="*/ 1292253 w 2570449"/>
              <a:gd name="connsiteY3130" fmla="*/ 245654 h 1639386"/>
              <a:gd name="connsiteX3131" fmla="*/ 1282779 w 2570449"/>
              <a:gd name="connsiteY3131" fmla="*/ 248745 h 1639386"/>
              <a:gd name="connsiteX3132" fmla="*/ 1285937 w 2570449"/>
              <a:gd name="connsiteY3132" fmla="*/ 263546 h 1639386"/>
              <a:gd name="connsiteX3133" fmla="*/ 1303524 w 2570449"/>
              <a:gd name="connsiteY3133" fmla="*/ 241597 h 1639386"/>
              <a:gd name="connsiteX3134" fmla="*/ 891506 w 2570449"/>
              <a:gd name="connsiteY3134" fmla="*/ 241311 h 1639386"/>
              <a:gd name="connsiteX3135" fmla="*/ 874052 w 2570449"/>
              <a:gd name="connsiteY3135" fmla="*/ 258480 h 1639386"/>
              <a:gd name="connsiteX3136" fmla="*/ 866355 w 2570449"/>
              <a:gd name="connsiteY3136" fmla="*/ 282206 h 1639386"/>
              <a:gd name="connsiteX3137" fmla="*/ 880914 w 2570449"/>
              <a:gd name="connsiteY3137" fmla="*/ 274795 h 1639386"/>
              <a:gd name="connsiteX3138" fmla="*/ 890102 w 2570449"/>
              <a:gd name="connsiteY3138" fmla="*/ 251267 h 1639386"/>
              <a:gd name="connsiteX3139" fmla="*/ 892449 w 2570449"/>
              <a:gd name="connsiteY3139" fmla="*/ 251837 h 1639386"/>
              <a:gd name="connsiteX3140" fmla="*/ 885410 w 2570449"/>
              <a:gd name="connsiteY3140" fmla="*/ 284575 h 1639386"/>
              <a:gd name="connsiteX3141" fmla="*/ 887208 w 2570449"/>
              <a:gd name="connsiteY3141" fmla="*/ 285692 h 1639386"/>
              <a:gd name="connsiteX3142" fmla="*/ 910670 w 2570449"/>
              <a:gd name="connsiteY3142" fmla="*/ 255871 h 1639386"/>
              <a:gd name="connsiteX3143" fmla="*/ 909201 w 2570449"/>
              <a:gd name="connsiteY3143" fmla="*/ 254446 h 1639386"/>
              <a:gd name="connsiteX3144" fmla="*/ 901307 w 2570449"/>
              <a:gd name="connsiteY3144" fmla="*/ 256091 h 1639386"/>
              <a:gd name="connsiteX3145" fmla="*/ 891506 w 2570449"/>
              <a:gd name="connsiteY3145" fmla="*/ 241311 h 1639386"/>
              <a:gd name="connsiteX3146" fmla="*/ 469626 w 2570449"/>
              <a:gd name="connsiteY3146" fmla="*/ 241174 h 1639386"/>
              <a:gd name="connsiteX3147" fmla="*/ 466376 w 2570449"/>
              <a:gd name="connsiteY3147" fmla="*/ 248153 h 1639386"/>
              <a:gd name="connsiteX3148" fmla="*/ 464249 w 2570449"/>
              <a:gd name="connsiteY3148" fmla="*/ 246530 h 1639386"/>
              <a:gd name="connsiteX3149" fmla="*/ 469783 w 2570449"/>
              <a:gd name="connsiteY3149" fmla="*/ 240836 h 1639386"/>
              <a:gd name="connsiteX3150" fmla="*/ 469873 w 2570449"/>
              <a:gd name="connsiteY3150" fmla="*/ 240927 h 1639386"/>
              <a:gd name="connsiteX3151" fmla="*/ 469626 w 2570449"/>
              <a:gd name="connsiteY3151" fmla="*/ 241174 h 1639386"/>
              <a:gd name="connsiteX3152" fmla="*/ 1694337 w 2570449"/>
              <a:gd name="connsiteY3152" fmla="*/ 240302 h 1639386"/>
              <a:gd name="connsiteX3153" fmla="*/ 1680413 w 2570449"/>
              <a:gd name="connsiteY3153" fmla="*/ 244118 h 1639386"/>
              <a:gd name="connsiteX3154" fmla="*/ 1673177 w 2570449"/>
              <a:gd name="connsiteY3154" fmla="*/ 255827 h 1639386"/>
              <a:gd name="connsiteX3155" fmla="*/ 1679667 w 2570449"/>
              <a:gd name="connsiteY3155" fmla="*/ 251025 h 1639386"/>
              <a:gd name="connsiteX3156" fmla="*/ 1681509 w 2570449"/>
              <a:gd name="connsiteY3156" fmla="*/ 252100 h 1639386"/>
              <a:gd name="connsiteX3157" fmla="*/ 1676312 w 2570449"/>
              <a:gd name="connsiteY3157" fmla="*/ 264576 h 1639386"/>
              <a:gd name="connsiteX3158" fmla="*/ 1694205 w 2570449"/>
              <a:gd name="connsiteY3158" fmla="*/ 246815 h 1639386"/>
              <a:gd name="connsiteX3159" fmla="*/ 1694337 w 2570449"/>
              <a:gd name="connsiteY3159" fmla="*/ 240302 h 1639386"/>
              <a:gd name="connsiteX3160" fmla="*/ 743101 w 2570449"/>
              <a:gd name="connsiteY3160" fmla="*/ 239097 h 1639386"/>
              <a:gd name="connsiteX3161" fmla="*/ 732225 w 2570449"/>
              <a:gd name="connsiteY3161" fmla="*/ 264884 h 1639386"/>
              <a:gd name="connsiteX3162" fmla="*/ 743101 w 2570449"/>
              <a:gd name="connsiteY3162" fmla="*/ 239097 h 1639386"/>
              <a:gd name="connsiteX3163" fmla="*/ 1118082 w 2570449"/>
              <a:gd name="connsiteY3163" fmla="*/ 236334 h 1639386"/>
              <a:gd name="connsiteX3164" fmla="*/ 1113324 w 2570449"/>
              <a:gd name="connsiteY3164" fmla="*/ 244798 h 1639386"/>
              <a:gd name="connsiteX3165" fmla="*/ 1115715 w 2570449"/>
              <a:gd name="connsiteY3165" fmla="*/ 246004 h 1639386"/>
              <a:gd name="connsiteX3166" fmla="*/ 1119968 w 2570449"/>
              <a:gd name="connsiteY3166" fmla="*/ 237299 h 1639386"/>
              <a:gd name="connsiteX3167" fmla="*/ 1118082 w 2570449"/>
              <a:gd name="connsiteY3167" fmla="*/ 236334 h 1639386"/>
              <a:gd name="connsiteX3168" fmla="*/ 1152640 w 2570449"/>
              <a:gd name="connsiteY3168" fmla="*/ 235893 h 1639386"/>
              <a:gd name="connsiteX3169" fmla="*/ 1148123 w 2570449"/>
              <a:gd name="connsiteY3169" fmla="*/ 242693 h 1639386"/>
              <a:gd name="connsiteX3170" fmla="*/ 1160381 w 2570449"/>
              <a:gd name="connsiteY3170" fmla="*/ 237825 h 1639386"/>
              <a:gd name="connsiteX3171" fmla="*/ 1152640 w 2570449"/>
              <a:gd name="connsiteY3171" fmla="*/ 235893 h 1639386"/>
              <a:gd name="connsiteX3172" fmla="*/ 580464 w 2570449"/>
              <a:gd name="connsiteY3172" fmla="*/ 234821 h 1639386"/>
              <a:gd name="connsiteX3173" fmla="*/ 582811 w 2570449"/>
              <a:gd name="connsiteY3173" fmla="*/ 236795 h 1639386"/>
              <a:gd name="connsiteX3174" fmla="*/ 571212 w 2570449"/>
              <a:gd name="connsiteY3174" fmla="*/ 251267 h 1639386"/>
              <a:gd name="connsiteX3175" fmla="*/ 569194 w 2570449"/>
              <a:gd name="connsiteY3175" fmla="*/ 249689 h 1639386"/>
              <a:gd name="connsiteX3176" fmla="*/ 580464 w 2570449"/>
              <a:gd name="connsiteY3176" fmla="*/ 234821 h 1639386"/>
              <a:gd name="connsiteX3177" fmla="*/ 1818468 w 2570449"/>
              <a:gd name="connsiteY3177" fmla="*/ 234492 h 1639386"/>
              <a:gd name="connsiteX3178" fmla="*/ 1806825 w 2570449"/>
              <a:gd name="connsiteY3178" fmla="*/ 244864 h 1639386"/>
              <a:gd name="connsiteX3179" fmla="*/ 1808820 w 2570449"/>
              <a:gd name="connsiteY3179" fmla="*/ 246596 h 1639386"/>
              <a:gd name="connsiteX3180" fmla="*/ 1819477 w 2570449"/>
              <a:gd name="connsiteY3180" fmla="*/ 235325 h 1639386"/>
              <a:gd name="connsiteX3181" fmla="*/ 1818468 w 2570449"/>
              <a:gd name="connsiteY3181" fmla="*/ 234492 h 1639386"/>
              <a:gd name="connsiteX3182" fmla="*/ 756630 w 2570449"/>
              <a:gd name="connsiteY3182" fmla="*/ 231795 h 1639386"/>
              <a:gd name="connsiteX3183" fmla="*/ 758625 w 2570449"/>
              <a:gd name="connsiteY3183" fmla="*/ 234866 h 1639386"/>
              <a:gd name="connsiteX3184" fmla="*/ 756213 w 2570449"/>
              <a:gd name="connsiteY3184" fmla="*/ 237584 h 1639386"/>
              <a:gd name="connsiteX3185" fmla="*/ 754416 w 2570449"/>
              <a:gd name="connsiteY3185" fmla="*/ 235436 h 1639386"/>
              <a:gd name="connsiteX3186" fmla="*/ 756630 w 2570449"/>
              <a:gd name="connsiteY3186" fmla="*/ 231795 h 1639386"/>
              <a:gd name="connsiteX3187" fmla="*/ 663657 w 2570449"/>
              <a:gd name="connsiteY3187" fmla="*/ 230765 h 1639386"/>
              <a:gd name="connsiteX3188" fmla="*/ 662671 w 2570449"/>
              <a:gd name="connsiteY3188" fmla="*/ 253942 h 1639386"/>
              <a:gd name="connsiteX3189" fmla="*/ 649098 w 2570449"/>
              <a:gd name="connsiteY3189" fmla="*/ 270914 h 1639386"/>
              <a:gd name="connsiteX3190" fmla="*/ 644537 w 2570449"/>
              <a:gd name="connsiteY3190" fmla="*/ 271484 h 1639386"/>
              <a:gd name="connsiteX3191" fmla="*/ 643704 w 2570449"/>
              <a:gd name="connsiteY3191" fmla="*/ 266068 h 1639386"/>
              <a:gd name="connsiteX3192" fmla="*/ 660434 w 2570449"/>
              <a:gd name="connsiteY3192" fmla="*/ 234908 h 1639386"/>
              <a:gd name="connsiteX3193" fmla="*/ 663657 w 2570449"/>
              <a:gd name="connsiteY3193" fmla="*/ 230765 h 1639386"/>
              <a:gd name="connsiteX3194" fmla="*/ 766848 w 2570449"/>
              <a:gd name="connsiteY3194" fmla="*/ 230545 h 1639386"/>
              <a:gd name="connsiteX3195" fmla="*/ 768953 w 2570449"/>
              <a:gd name="connsiteY3195" fmla="*/ 232430 h 1639386"/>
              <a:gd name="connsiteX3196" fmla="*/ 764129 w 2570449"/>
              <a:gd name="connsiteY3196" fmla="*/ 238022 h 1639386"/>
              <a:gd name="connsiteX3197" fmla="*/ 762002 w 2570449"/>
              <a:gd name="connsiteY3197" fmla="*/ 236136 h 1639386"/>
              <a:gd name="connsiteX3198" fmla="*/ 766848 w 2570449"/>
              <a:gd name="connsiteY3198" fmla="*/ 230545 h 1639386"/>
              <a:gd name="connsiteX3199" fmla="*/ 474161 w 2570449"/>
              <a:gd name="connsiteY3199" fmla="*/ 229910 h 1639386"/>
              <a:gd name="connsiteX3200" fmla="*/ 474172 w 2570449"/>
              <a:gd name="connsiteY3200" fmla="*/ 229919 h 1639386"/>
              <a:gd name="connsiteX3201" fmla="*/ 474161 w 2570449"/>
              <a:gd name="connsiteY3201" fmla="*/ 229931 h 1639386"/>
              <a:gd name="connsiteX3202" fmla="*/ 474269 w 2570449"/>
              <a:gd name="connsiteY3202" fmla="*/ 229997 h 1639386"/>
              <a:gd name="connsiteX3203" fmla="*/ 474270 w 2570449"/>
              <a:gd name="connsiteY3203" fmla="*/ 229998 h 1639386"/>
              <a:gd name="connsiteX3204" fmla="*/ 469885 w 2570449"/>
              <a:gd name="connsiteY3204" fmla="*/ 240939 h 1639386"/>
              <a:gd name="connsiteX3205" fmla="*/ 469873 w 2570449"/>
              <a:gd name="connsiteY3205" fmla="*/ 240927 h 1639386"/>
              <a:gd name="connsiteX3206" fmla="*/ 469884 w 2570449"/>
              <a:gd name="connsiteY3206" fmla="*/ 240917 h 1639386"/>
              <a:gd name="connsiteX3207" fmla="*/ 469797 w 2570449"/>
              <a:gd name="connsiteY3207" fmla="*/ 240807 h 1639386"/>
              <a:gd name="connsiteX3208" fmla="*/ 469783 w 2570449"/>
              <a:gd name="connsiteY3208" fmla="*/ 240836 h 1639386"/>
              <a:gd name="connsiteX3209" fmla="*/ 469776 w 2570449"/>
              <a:gd name="connsiteY3209" fmla="*/ 240830 h 1639386"/>
              <a:gd name="connsiteX3210" fmla="*/ 474161 w 2570449"/>
              <a:gd name="connsiteY3210" fmla="*/ 229910 h 1639386"/>
              <a:gd name="connsiteX3211" fmla="*/ 474334 w 2570449"/>
              <a:gd name="connsiteY3211" fmla="*/ 229733 h 1639386"/>
              <a:gd name="connsiteX3212" fmla="*/ 474270 w 2570449"/>
              <a:gd name="connsiteY3212" fmla="*/ 229997 h 1639386"/>
              <a:gd name="connsiteX3213" fmla="*/ 474269 w 2570449"/>
              <a:gd name="connsiteY3213" fmla="*/ 229997 h 1639386"/>
              <a:gd name="connsiteX3214" fmla="*/ 474172 w 2570449"/>
              <a:gd name="connsiteY3214" fmla="*/ 229919 h 1639386"/>
              <a:gd name="connsiteX3215" fmla="*/ 1365337 w 2570449"/>
              <a:gd name="connsiteY3215" fmla="*/ 228835 h 1639386"/>
              <a:gd name="connsiteX3216" fmla="*/ 1355645 w 2570449"/>
              <a:gd name="connsiteY3216" fmla="*/ 236750 h 1639386"/>
              <a:gd name="connsiteX3217" fmla="*/ 1357815 w 2570449"/>
              <a:gd name="connsiteY3217" fmla="*/ 239184 h 1639386"/>
              <a:gd name="connsiteX3218" fmla="*/ 1365337 w 2570449"/>
              <a:gd name="connsiteY3218" fmla="*/ 228835 h 1639386"/>
              <a:gd name="connsiteX3219" fmla="*/ 1400530 w 2570449"/>
              <a:gd name="connsiteY3219" fmla="*/ 228111 h 1639386"/>
              <a:gd name="connsiteX3220" fmla="*/ 1384501 w 2570449"/>
              <a:gd name="connsiteY3220" fmla="*/ 236334 h 1639386"/>
              <a:gd name="connsiteX3221" fmla="*/ 1400530 w 2570449"/>
              <a:gd name="connsiteY3221" fmla="*/ 228111 h 1639386"/>
              <a:gd name="connsiteX3222" fmla="*/ 1313281 w 2570449"/>
              <a:gd name="connsiteY3222" fmla="*/ 224954 h 1639386"/>
              <a:gd name="connsiteX3223" fmla="*/ 1308369 w 2570449"/>
              <a:gd name="connsiteY3223" fmla="*/ 231817 h 1639386"/>
              <a:gd name="connsiteX3224" fmla="*/ 1310299 w 2570449"/>
              <a:gd name="connsiteY3224" fmla="*/ 233198 h 1639386"/>
              <a:gd name="connsiteX3225" fmla="*/ 1315035 w 2570449"/>
              <a:gd name="connsiteY3225" fmla="*/ 226511 h 1639386"/>
              <a:gd name="connsiteX3226" fmla="*/ 1313281 w 2570449"/>
              <a:gd name="connsiteY3226" fmla="*/ 224954 h 1639386"/>
              <a:gd name="connsiteX3227" fmla="*/ 630635 w 2570449"/>
              <a:gd name="connsiteY3227" fmla="*/ 223704 h 1639386"/>
              <a:gd name="connsiteX3228" fmla="*/ 632608 w 2570449"/>
              <a:gd name="connsiteY3228" fmla="*/ 225284 h 1639386"/>
              <a:gd name="connsiteX3229" fmla="*/ 628683 w 2570449"/>
              <a:gd name="connsiteY3229" fmla="*/ 230546 h 1639386"/>
              <a:gd name="connsiteX3230" fmla="*/ 626951 w 2570449"/>
              <a:gd name="connsiteY3230" fmla="*/ 229361 h 1639386"/>
              <a:gd name="connsiteX3231" fmla="*/ 630635 w 2570449"/>
              <a:gd name="connsiteY3231" fmla="*/ 223704 h 1639386"/>
              <a:gd name="connsiteX3232" fmla="*/ 475893 w 2570449"/>
              <a:gd name="connsiteY3232" fmla="*/ 223244 h 1639386"/>
              <a:gd name="connsiteX3233" fmla="*/ 478700 w 2570449"/>
              <a:gd name="connsiteY3233" fmla="*/ 224735 h 1639386"/>
              <a:gd name="connsiteX3234" fmla="*/ 474334 w 2570449"/>
              <a:gd name="connsiteY3234" fmla="*/ 229733 h 1639386"/>
              <a:gd name="connsiteX3235" fmla="*/ 1784853 w 2570449"/>
              <a:gd name="connsiteY3235" fmla="*/ 223024 h 1639386"/>
              <a:gd name="connsiteX3236" fmla="*/ 1781937 w 2570449"/>
              <a:gd name="connsiteY3236" fmla="*/ 229252 h 1639386"/>
              <a:gd name="connsiteX3237" fmla="*/ 1783998 w 2570449"/>
              <a:gd name="connsiteY3237" fmla="*/ 229778 h 1639386"/>
              <a:gd name="connsiteX3238" fmla="*/ 1786432 w 2570449"/>
              <a:gd name="connsiteY3238" fmla="*/ 223638 h 1639386"/>
              <a:gd name="connsiteX3239" fmla="*/ 1784853 w 2570449"/>
              <a:gd name="connsiteY3239" fmla="*/ 223024 h 1639386"/>
              <a:gd name="connsiteX3240" fmla="*/ 775335 w 2570449"/>
              <a:gd name="connsiteY3240" fmla="*/ 222652 h 1639386"/>
              <a:gd name="connsiteX3241" fmla="*/ 776124 w 2570449"/>
              <a:gd name="connsiteY3241" fmla="*/ 224537 h 1639386"/>
              <a:gd name="connsiteX3242" fmla="*/ 774765 w 2570449"/>
              <a:gd name="connsiteY3242" fmla="*/ 225568 h 1639386"/>
              <a:gd name="connsiteX3243" fmla="*/ 773383 w 2570449"/>
              <a:gd name="connsiteY3243" fmla="*/ 224099 h 1639386"/>
              <a:gd name="connsiteX3244" fmla="*/ 775335 w 2570449"/>
              <a:gd name="connsiteY3244" fmla="*/ 222652 h 1639386"/>
              <a:gd name="connsiteX3245" fmla="*/ 1203994 w 2570449"/>
              <a:gd name="connsiteY3245" fmla="*/ 221095 h 1639386"/>
              <a:gd name="connsiteX3246" fmla="*/ 1197087 w 2570449"/>
              <a:gd name="connsiteY3246" fmla="*/ 227497 h 1639386"/>
              <a:gd name="connsiteX3247" fmla="*/ 1199082 w 2570449"/>
              <a:gd name="connsiteY3247" fmla="*/ 229097 h 1639386"/>
              <a:gd name="connsiteX3248" fmla="*/ 1205266 w 2570449"/>
              <a:gd name="connsiteY3248" fmla="*/ 222257 h 1639386"/>
              <a:gd name="connsiteX3249" fmla="*/ 1203994 w 2570449"/>
              <a:gd name="connsiteY3249" fmla="*/ 221095 h 1639386"/>
              <a:gd name="connsiteX3250" fmla="*/ 1585335 w 2570449"/>
              <a:gd name="connsiteY3250" fmla="*/ 220217 h 1639386"/>
              <a:gd name="connsiteX3251" fmla="*/ 1583581 w 2570449"/>
              <a:gd name="connsiteY3251" fmla="*/ 221160 h 1639386"/>
              <a:gd name="connsiteX3252" fmla="*/ 1585730 w 2570449"/>
              <a:gd name="connsiteY3252" fmla="*/ 225656 h 1639386"/>
              <a:gd name="connsiteX3253" fmla="*/ 1587549 w 2570449"/>
              <a:gd name="connsiteY3253" fmla="*/ 224756 h 1639386"/>
              <a:gd name="connsiteX3254" fmla="*/ 1585335 w 2570449"/>
              <a:gd name="connsiteY3254" fmla="*/ 220217 h 1639386"/>
              <a:gd name="connsiteX3255" fmla="*/ 638397 w 2570449"/>
              <a:gd name="connsiteY3255" fmla="*/ 219340 h 1639386"/>
              <a:gd name="connsiteX3256" fmla="*/ 635240 w 2570449"/>
              <a:gd name="connsiteY3256" fmla="*/ 232409 h 1639386"/>
              <a:gd name="connsiteX3257" fmla="*/ 638397 w 2570449"/>
              <a:gd name="connsiteY3257" fmla="*/ 219340 h 1639386"/>
              <a:gd name="connsiteX3258" fmla="*/ 879752 w 2570449"/>
              <a:gd name="connsiteY3258" fmla="*/ 218993 h 1639386"/>
              <a:gd name="connsiteX3259" fmla="*/ 879753 w 2570449"/>
              <a:gd name="connsiteY3259" fmla="*/ 218996 h 1639386"/>
              <a:gd name="connsiteX3260" fmla="*/ 879731 w 2570449"/>
              <a:gd name="connsiteY3260" fmla="*/ 219011 h 1639386"/>
              <a:gd name="connsiteX3261" fmla="*/ 879882 w 2570449"/>
              <a:gd name="connsiteY3261" fmla="*/ 218904 h 1639386"/>
              <a:gd name="connsiteX3262" fmla="*/ 879753 w 2570449"/>
              <a:gd name="connsiteY3262" fmla="*/ 219012 h 1639386"/>
              <a:gd name="connsiteX3263" fmla="*/ 879753 w 2570449"/>
              <a:gd name="connsiteY3263" fmla="*/ 218996 h 1639386"/>
              <a:gd name="connsiteX3264" fmla="*/ 879747 w 2570449"/>
              <a:gd name="connsiteY3264" fmla="*/ 218789 h 1639386"/>
              <a:gd name="connsiteX3265" fmla="*/ 879869 w 2570449"/>
              <a:gd name="connsiteY3265" fmla="*/ 218889 h 1639386"/>
              <a:gd name="connsiteX3266" fmla="*/ 879752 w 2570449"/>
              <a:gd name="connsiteY3266" fmla="*/ 218993 h 1639386"/>
              <a:gd name="connsiteX3267" fmla="*/ 1093984 w 2570449"/>
              <a:gd name="connsiteY3267" fmla="*/ 216665 h 1639386"/>
              <a:gd name="connsiteX3268" fmla="*/ 1093567 w 2570449"/>
              <a:gd name="connsiteY3268" fmla="*/ 223989 h 1639386"/>
              <a:gd name="connsiteX3269" fmla="*/ 1097471 w 2570449"/>
              <a:gd name="connsiteY3269" fmla="*/ 224054 h 1639386"/>
              <a:gd name="connsiteX3270" fmla="*/ 1096769 w 2570449"/>
              <a:gd name="connsiteY3270" fmla="*/ 217344 h 1639386"/>
              <a:gd name="connsiteX3271" fmla="*/ 1093984 w 2570449"/>
              <a:gd name="connsiteY3271" fmla="*/ 216665 h 1639386"/>
              <a:gd name="connsiteX3272" fmla="*/ 879621 w 2570449"/>
              <a:gd name="connsiteY3272" fmla="*/ 214275 h 1639386"/>
              <a:gd name="connsiteX3273" fmla="*/ 879747 w 2570449"/>
              <a:gd name="connsiteY3273" fmla="*/ 218789 h 1639386"/>
              <a:gd name="connsiteX3274" fmla="*/ 876529 w 2570449"/>
              <a:gd name="connsiteY3274" fmla="*/ 216140 h 1639386"/>
              <a:gd name="connsiteX3275" fmla="*/ 879621 w 2570449"/>
              <a:gd name="connsiteY3275" fmla="*/ 214275 h 1639386"/>
              <a:gd name="connsiteX3276" fmla="*/ 1771522 w 2570449"/>
              <a:gd name="connsiteY3276" fmla="*/ 213946 h 1639386"/>
              <a:gd name="connsiteX3277" fmla="*/ 1773956 w 2570449"/>
              <a:gd name="connsiteY3277" fmla="*/ 215327 h 1639386"/>
              <a:gd name="connsiteX3278" fmla="*/ 1772574 w 2570449"/>
              <a:gd name="connsiteY3278" fmla="*/ 217367 h 1639386"/>
              <a:gd name="connsiteX3279" fmla="*/ 1770513 w 2570449"/>
              <a:gd name="connsiteY3279" fmla="*/ 215525 h 1639386"/>
              <a:gd name="connsiteX3280" fmla="*/ 1771522 w 2570449"/>
              <a:gd name="connsiteY3280" fmla="*/ 213946 h 1639386"/>
              <a:gd name="connsiteX3281" fmla="*/ 1326635 w 2570449"/>
              <a:gd name="connsiteY3281" fmla="*/ 211819 h 1639386"/>
              <a:gd name="connsiteX3282" fmla="*/ 1324332 w 2570449"/>
              <a:gd name="connsiteY3282" fmla="*/ 216577 h 1639386"/>
              <a:gd name="connsiteX3283" fmla="*/ 1326043 w 2570449"/>
              <a:gd name="connsiteY3283" fmla="*/ 217410 h 1639386"/>
              <a:gd name="connsiteX3284" fmla="*/ 1328411 w 2570449"/>
              <a:gd name="connsiteY3284" fmla="*/ 213288 h 1639386"/>
              <a:gd name="connsiteX3285" fmla="*/ 1326635 w 2570449"/>
              <a:gd name="connsiteY3285" fmla="*/ 211819 h 1639386"/>
              <a:gd name="connsiteX3286" fmla="*/ 862847 w 2570449"/>
              <a:gd name="connsiteY3286" fmla="*/ 210744 h 1639386"/>
              <a:gd name="connsiteX3287" fmla="*/ 856246 w 2570449"/>
              <a:gd name="connsiteY3287" fmla="*/ 218792 h 1639386"/>
              <a:gd name="connsiteX3288" fmla="*/ 859842 w 2570449"/>
              <a:gd name="connsiteY3288" fmla="*/ 221204 h 1639386"/>
              <a:gd name="connsiteX3289" fmla="*/ 864885 w 2570449"/>
              <a:gd name="connsiteY3289" fmla="*/ 212082 h 1639386"/>
              <a:gd name="connsiteX3290" fmla="*/ 862847 w 2570449"/>
              <a:gd name="connsiteY3290" fmla="*/ 210744 h 1639386"/>
              <a:gd name="connsiteX3291" fmla="*/ 769062 w 2570449"/>
              <a:gd name="connsiteY3291" fmla="*/ 210438 h 1639386"/>
              <a:gd name="connsiteX3292" fmla="*/ 770795 w 2570449"/>
              <a:gd name="connsiteY3292" fmla="*/ 213157 h 1639386"/>
              <a:gd name="connsiteX3293" fmla="*/ 769041 w 2570449"/>
              <a:gd name="connsiteY3293" fmla="*/ 215306 h 1639386"/>
              <a:gd name="connsiteX3294" fmla="*/ 767265 w 2570449"/>
              <a:gd name="connsiteY3294" fmla="*/ 213223 h 1639386"/>
              <a:gd name="connsiteX3295" fmla="*/ 769062 w 2570449"/>
              <a:gd name="connsiteY3295" fmla="*/ 210438 h 1639386"/>
              <a:gd name="connsiteX3296" fmla="*/ 1342247 w 2570449"/>
              <a:gd name="connsiteY3296" fmla="*/ 209889 h 1639386"/>
              <a:gd name="connsiteX3297" fmla="*/ 1336326 w 2570449"/>
              <a:gd name="connsiteY3297" fmla="*/ 217784 h 1639386"/>
              <a:gd name="connsiteX3298" fmla="*/ 1342428 w 2570449"/>
              <a:gd name="connsiteY3298" fmla="*/ 218836 h 1639386"/>
              <a:gd name="connsiteX3299" fmla="*/ 1342401 w 2570449"/>
              <a:gd name="connsiteY3299" fmla="*/ 218946 h 1639386"/>
              <a:gd name="connsiteX3300" fmla="*/ 1342368 w 2570449"/>
              <a:gd name="connsiteY3300" fmla="*/ 219037 h 1639386"/>
              <a:gd name="connsiteX3301" fmla="*/ 1333367 w 2570449"/>
              <a:gd name="connsiteY3301" fmla="*/ 227672 h 1639386"/>
              <a:gd name="connsiteX3302" fmla="*/ 1340121 w 2570449"/>
              <a:gd name="connsiteY3302" fmla="*/ 225233 h 1639386"/>
              <a:gd name="connsiteX3303" fmla="*/ 1342368 w 2570449"/>
              <a:gd name="connsiteY3303" fmla="*/ 219037 h 1639386"/>
              <a:gd name="connsiteX3304" fmla="*/ 1342554 w 2570449"/>
              <a:gd name="connsiteY3304" fmla="*/ 218858 h 1639386"/>
              <a:gd name="connsiteX3305" fmla="*/ 1342428 w 2570449"/>
              <a:gd name="connsiteY3305" fmla="*/ 218836 h 1639386"/>
              <a:gd name="connsiteX3306" fmla="*/ 1344417 w 2570449"/>
              <a:gd name="connsiteY3306" fmla="*/ 210767 h 1639386"/>
              <a:gd name="connsiteX3307" fmla="*/ 1342247 w 2570449"/>
              <a:gd name="connsiteY3307" fmla="*/ 209889 h 1639386"/>
              <a:gd name="connsiteX3308" fmla="*/ 898742 w 2570449"/>
              <a:gd name="connsiteY3308" fmla="*/ 209297 h 1639386"/>
              <a:gd name="connsiteX3309" fmla="*/ 868942 w 2570449"/>
              <a:gd name="connsiteY3309" fmla="*/ 240741 h 1639386"/>
              <a:gd name="connsiteX3310" fmla="*/ 880718 w 2570449"/>
              <a:gd name="connsiteY3310" fmla="*/ 238417 h 1639386"/>
              <a:gd name="connsiteX3311" fmla="*/ 886046 w 2570449"/>
              <a:gd name="connsiteY3311" fmla="*/ 230743 h 1639386"/>
              <a:gd name="connsiteX3312" fmla="*/ 892492 w 2570449"/>
              <a:gd name="connsiteY3312" fmla="*/ 221818 h 1639386"/>
              <a:gd name="connsiteX3313" fmla="*/ 901001 w 2570449"/>
              <a:gd name="connsiteY3313" fmla="*/ 214012 h 1639386"/>
              <a:gd name="connsiteX3314" fmla="*/ 900847 w 2570449"/>
              <a:gd name="connsiteY3314" fmla="*/ 210899 h 1639386"/>
              <a:gd name="connsiteX3315" fmla="*/ 898742 w 2570449"/>
              <a:gd name="connsiteY3315" fmla="*/ 209297 h 1639386"/>
              <a:gd name="connsiteX3316" fmla="*/ 1105386 w 2570449"/>
              <a:gd name="connsiteY3316" fmla="*/ 209012 h 1639386"/>
              <a:gd name="connsiteX3317" fmla="*/ 1102163 w 2570449"/>
              <a:gd name="connsiteY3317" fmla="*/ 213419 h 1639386"/>
              <a:gd name="connsiteX3318" fmla="*/ 1103829 w 2570449"/>
              <a:gd name="connsiteY3318" fmla="*/ 214845 h 1639386"/>
              <a:gd name="connsiteX3319" fmla="*/ 1106900 w 2570449"/>
              <a:gd name="connsiteY3319" fmla="*/ 210086 h 1639386"/>
              <a:gd name="connsiteX3320" fmla="*/ 1105386 w 2570449"/>
              <a:gd name="connsiteY3320" fmla="*/ 209012 h 1639386"/>
              <a:gd name="connsiteX3321" fmla="*/ 1714752 w 2570449"/>
              <a:gd name="connsiteY3321" fmla="*/ 208880 h 1639386"/>
              <a:gd name="connsiteX3322" fmla="*/ 1711813 w 2570449"/>
              <a:gd name="connsiteY3322" fmla="*/ 212236 h 1639386"/>
              <a:gd name="connsiteX3323" fmla="*/ 1712997 w 2570449"/>
              <a:gd name="connsiteY3323" fmla="*/ 213508 h 1639386"/>
              <a:gd name="connsiteX3324" fmla="*/ 1716439 w 2570449"/>
              <a:gd name="connsiteY3324" fmla="*/ 210810 h 1639386"/>
              <a:gd name="connsiteX3325" fmla="*/ 1714752 w 2570449"/>
              <a:gd name="connsiteY3325" fmla="*/ 208880 h 1639386"/>
              <a:gd name="connsiteX3326" fmla="*/ 1025943 w 2570449"/>
              <a:gd name="connsiteY3326" fmla="*/ 207675 h 1639386"/>
              <a:gd name="connsiteX3327" fmla="*/ 1018575 w 2570449"/>
              <a:gd name="connsiteY3327" fmla="*/ 217784 h 1639386"/>
              <a:gd name="connsiteX3328" fmla="*/ 1020505 w 2570449"/>
              <a:gd name="connsiteY3328" fmla="*/ 219143 h 1639386"/>
              <a:gd name="connsiteX3329" fmla="*/ 1028355 w 2570449"/>
              <a:gd name="connsiteY3329" fmla="*/ 209385 h 1639386"/>
              <a:gd name="connsiteX3330" fmla="*/ 1025943 w 2570449"/>
              <a:gd name="connsiteY3330" fmla="*/ 207675 h 1639386"/>
              <a:gd name="connsiteX3331" fmla="*/ 1755492 w 2570449"/>
              <a:gd name="connsiteY3331" fmla="*/ 206732 h 1639386"/>
              <a:gd name="connsiteX3332" fmla="*/ 1757290 w 2570449"/>
              <a:gd name="connsiteY3332" fmla="*/ 208421 h 1639386"/>
              <a:gd name="connsiteX3333" fmla="*/ 1754308 w 2570449"/>
              <a:gd name="connsiteY3333" fmla="*/ 210307 h 1639386"/>
              <a:gd name="connsiteX3334" fmla="*/ 1755492 w 2570449"/>
              <a:gd name="connsiteY3334" fmla="*/ 206732 h 1639386"/>
              <a:gd name="connsiteX3335" fmla="*/ 1595861 w 2570449"/>
              <a:gd name="connsiteY3335" fmla="*/ 206732 h 1639386"/>
              <a:gd name="connsiteX3336" fmla="*/ 1592330 w 2570449"/>
              <a:gd name="connsiteY3336" fmla="*/ 210416 h 1639386"/>
              <a:gd name="connsiteX3337" fmla="*/ 1593295 w 2570449"/>
              <a:gd name="connsiteY3337" fmla="*/ 211446 h 1639386"/>
              <a:gd name="connsiteX3338" fmla="*/ 1596957 w 2570449"/>
              <a:gd name="connsiteY3338" fmla="*/ 208333 h 1639386"/>
              <a:gd name="connsiteX3339" fmla="*/ 1595861 w 2570449"/>
              <a:gd name="connsiteY3339" fmla="*/ 206732 h 1639386"/>
              <a:gd name="connsiteX3340" fmla="*/ 1292362 w 2570449"/>
              <a:gd name="connsiteY3340" fmla="*/ 206315 h 1639386"/>
              <a:gd name="connsiteX3341" fmla="*/ 1284798 w 2570449"/>
              <a:gd name="connsiteY3341" fmla="*/ 206798 h 1639386"/>
              <a:gd name="connsiteX3342" fmla="*/ 1265676 w 2570449"/>
              <a:gd name="connsiteY3342" fmla="*/ 227015 h 1639386"/>
              <a:gd name="connsiteX3343" fmla="*/ 1264317 w 2570449"/>
              <a:gd name="connsiteY3343" fmla="*/ 232014 h 1639386"/>
              <a:gd name="connsiteX3344" fmla="*/ 1264494 w 2570449"/>
              <a:gd name="connsiteY3344" fmla="*/ 238370 h 1639386"/>
              <a:gd name="connsiteX3345" fmla="*/ 1260720 w 2570449"/>
              <a:gd name="connsiteY3345" fmla="*/ 244579 h 1639386"/>
              <a:gd name="connsiteX3346" fmla="*/ 1264509 w 2570449"/>
              <a:gd name="connsiteY3346" fmla="*/ 238905 h 1639386"/>
              <a:gd name="connsiteX3347" fmla="*/ 1264494 w 2570449"/>
              <a:gd name="connsiteY3347" fmla="*/ 238370 h 1639386"/>
              <a:gd name="connsiteX3348" fmla="*/ 1268022 w 2570449"/>
              <a:gd name="connsiteY3348" fmla="*/ 232562 h 1639386"/>
              <a:gd name="connsiteX3349" fmla="*/ 1271685 w 2570449"/>
              <a:gd name="connsiteY3349" fmla="*/ 225414 h 1639386"/>
              <a:gd name="connsiteX3350" fmla="*/ 1292362 w 2570449"/>
              <a:gd name="connsiteY3350" fmla="*/ 206315 h 1639386"/>
              <a:gd name="connsiteX3351" fmla="*/ 1611758 w 2570449"/>
              <a:gd name="connsiteY3351" fmla="*/ 204583 h 1639386"/>
              <a:gd name="connsiteX3352" fmla="*/ 1614279 w 2570449"/>
              <a:gd name="connsiteY3352" fmla="*/ 205964 h 1639386"/>
              <a:gd name="connsiteX3353" fmla="*/ 1600926 w 2570449"/>
              <a:gd name="connsiteY3353" fmla="*/ 215832 h 1639386"/>
              <a:gd name="connsiteX3354" fmla="*/ 1614257 w 2570449"/>
              <a:gd name="connsiteY3354" fmla="*/ 214736 h 1639386"/>
              <a:gd name="connsiteX3355" fmla="*/ 1622195 w 2570449"/>
              <a:gd name="connsiteY3355" fmla="*/ 208925 h 1639386"/>
              <a:gd name="connsiteX3356" fmla="*/ 1611758 w 2570449"/>
              <a:gd name="connsiteY3356" fmla="*/ 204583 h 1639386"/>
              <a:gd name="connsiteX3357" fmla="*/ 907908 w 2570449"/>
              <a:gd name="connsiteY3357" fmla="*/ 204539 h 1639386"/>
              <a:gd name="connsiteX3358" fmla="*/ 905058 w 2570449"/>
              <a:gd name="connsiteY3358" fmla="*/ 208289 h 1639386"/>
              <a:gd name="connsiteX3359" fmla="*/ 907140 w 2570449"/>
              <a:gd name="connsiteY3359" fmla="*/ 210131 h 1639386"/>
              <a:gd name="connsiteX3360" fmla="*/ 910035 w 2570449"/>
              <a:gd name="connsiteY3360" fmla="*/ 206294 h 1639386"/>
              <a:gd name="connsiteX3361" fmla="*/ 907908 w 2570449"/>
              <a:gd name="connsiteY3361" fmla="*/ 204539 h 1639386"/>
              <a:gd name="connsiteX3362" fmla="*/ 1701902 w 2570449"/>
              <a:gd name="connsiteY3362" fmla="*/ 201381 h 1639386"/>
              <a:gd name="connsiteX3363" fmla="*/ 1701990 w 2570449"/>
              <a:gd name="connsiteY3363" fmla="*/ 201447 h 1639386"/>
              <a:gd name="connsiteX3364" fmla="*/ 1701940 w 2570449"/>
              <a:gd name="connsiteY3364" fmla="*/ 201477 h 1639386"/>
              <a:gd name="connsiteX3365" fmla="*/ 1702073 w 2570449"/>
              <a:gd name="connsiteY3365" fmla="*/ 201298 h 1639386"/>
              <a:gd name="connsiteX3366" fmla="*/ 1702033 w 2570449"/>
              <a:gd name="connsiteY3366" fmla="*/ 201448 h 1639386"/>
              <a:gd name="connsiteX3367" fmla="*/ 1701946 w 2570449"/>
              <a:gd name="connsiteY3367" fmla="*/ 201382 h 1639386"/>
              <a:gd name="connsiteX3368" fmla="*/ 1571258 w 2570449"/>
              <a:gd name="connsiteY3368" fmla="*/ 200548 h 1639386"/>
              <a:gd name="connsiteX3369" fmla="*/ 1569613 w 2570449"/>
              <a:gd name="connsiteY3369" fmla="*/ 203202 h 1639386"/>
              <a:gd name="connsiteX3370" fmla="*/ 1571367 w 2570449"/>
              <a:gd name="connsiteY3370" fmla="*/ 205197 h 1639386"/>
              <a:gd name="connsiteX3371" fmla="*/ 1573428 w 2570449"/>
              <a:gd name="connsiteY3371" fmla="*/ 202522 h 1639386"/>
              <a:gd name="connsiteX3372" fmla="*/ 1571258 w 2570449"/>
              <a:gd name="connsiteY3372" fmla="*/ 200548 h 1639386"/>
              <a:gd name="connsiteX3373" fmla="*/ 651948 w 2570449"/>
              <a:gd name="connsiteY3373" fmla="*/ 200044 h 1639386"/>
              <a:gd name="connsiteX3374" fmla="*/ 654447 w 2570449"/>
              <a:gd name="connsiteY3374" fmla="*/ 202105 h 1639386"/>
              <a:gd name="connsiteX3375" fmla="*/ 644602 w 2570449"/>
              <a:gd name="connsiteY3375" fmla="*/ 214429 h 1639386"/>
              <a:gd name="connsiteX3376" fmla="*/ 651948 w 2570449"/>
              <a:gd name="connsiteY3376" fmla="*/ 200044 h 1639386"/>
              <a:gd name="connsiteX3377" fmla="*/ 1301769 w 2570449"/>
              <a:gd name="connsiteY3377" fmla="*/ 199847 h 1639386"/>
              <a:gd name="connsiteX3378" fmla="*/ 1295190 w 2570449"/>
              <a:gd name="connsiteY3378" fmla="*/ 203377 h 1639386"/>
              <a:gd name="connsiteX3379" fmla="*/ 1297778 w 2570449"/>
              <a:gd name="connsiteY3379" fmla="*/ 205921 h 1639386"/>
              <a:gd name="connsiteX3380" fmla="*/ 1302821 w 2570449"/>
              <a:gd name="connsiteY3380" fmla="*/ 200812 h 1639386"/>
              <a:gd name="connsiteX3381" fmla="*/ 1301769 w 2570449"/>
              <a:gd name="connsiteY3381" fmla="*/ 199847 h 1639386"/>
              <a:gd name="connsiteX3382" fmla="*/ 1470303 w 2570449"/>
              <a:gd name="connsiteY3382" fmla="*/ 199057 h 1639386"/>
              <a:gd name="connsiteX3383" fmla="*/ 1430176 w 2570449"/>
              <a:gd name="connsiteY3383" fmla="*/ 233462 h 1639386"/>
              <a:gd name="connsiteX3384" fmla="*/ 1425707 w 2570449"/>
              <a:gd name="connsiteY3384" fmla="*/ 221225 h 1639386"/>
              <a:gd name="connsiteX3385" fmla="*/ 1425747 w 2570449"/>
              <a:gd name="connsiteY3385" fmla="*/ 221182 h 1639386"/>
              <a:gd name="connsiteX3386" fmla="*/ 1425874 w 2570449"/>
              <a:gd name="connsiteY3386" fmla="*/ 221076 h 1639386"/>
              <a:gd name="connsiteX3387" fmla="*/ 1434011 w 2570449"/>
              <a:gd name="connsiteY3387" fmla="*/ 220376 h 1639386"/>
              <a:gd name="connsiteX3388" fmla="*/ 1436886 w 2570449"/>
              <a:gd name="connsiteY3388" fmla="*/ 211928 h 1639386"/>
              <a:gd name="connsiteX3389" fmla="*/ 1425874 w 2570449"/>
              <a:gd name="connsiteY3389" fmla="*/ 221076 h 1639386"/>
              <a:gd name="connsiteX3390" fmla="*/ 1425660 w 2570449"/>
              <a:gd name="connsiteY3390" fmla="*/ 221095 h 1639386"/>
              <a:gd name="connsiteX3391" fmla="*/ 1425707 w 2570449"/>
              <a:gd name="connsiteY3391" fmla="*/ 221225 h 1639386"/>
              <a:gd name="connsiteX3392" fmla="*/ 1410811 w 2570449"/>
              <a:gd name="connsiteY3392" fmla="*/ 237131 h 1639386"/>
              <a:gd name="connsiteX3393" fmla="*/ 1402635 w 2570449"/>
              <a:gd name="connsiteY3393" fmla="*/ 256617 h 1639386"/>
              <a:gd name="connsiteX3394" fmla="*/ 1388865 w 2570449"/>
              <a:gd name="connsiteY3394" fmla="*/ 263370 h 1639386"/>
              <a:gd name="connsiteX3395" fmla="*/ 1384677 w 2570449"/>
              <a:gd name="connsiteY3395" fmla="*/ 280013 h 1639386"/>
              <a:gd name="connsiteX3396" fmla="*/ 1410726 w 2570449"/>
              <a:gd name="connsiteY3396" fmla="*/ 257187 h 1639386"/>
              <a:gd name="connsiteX3397" fmla="*/ 1421098 w 2570449"/>
              <a:gd name="connsiteY3397" fmla="*/ 252451 h 1639386"/>
              <a:gd name="connsiteX3398" fmla="*/ 1458090 w 2570449"/>
              <a:gd name="connsiteY3398" fmla="*/ 228923 h 1639386"/>
              <a:gd name="connsiteX3399" fmla="*/ 1440395 w 2570449"/>
              <a:gd name="connsiteY3399" fmla="*/ 240522 h 1639386"/>
              <a:gd name="connsiteX3400" fmla="*/ 1438333 w 2570449"/>
              <a:gd name="connsiteY3400" fmla="*/ 238592 h 1639386"/>
              <a:gd name="connsiteX3401" fmla="*/ 1451468 w 2570449"/>
              <a:gd name="connsiteY3401" fmla="*/ 221138 h 1639386"/>
              <a:gd name="connsiteX3402" fmla="*/ 1468746 w 2570449"/>
              <a:gd name="connsiteY3402" fmla="*/ 204539 h 1639386"/>
              <a:gd name="connsiteX3403" fmla="*/ 1470303 w 2570449"/>
              <a:gd name="connsiteY3403" fmla="*/ 199057 h 1639386"/>
              <a:gd name="connsiteX3404" fmla="*/ 1708515 w 2570449"/>
              <a:gd name="connsiteY3404" fmla="*/ 197009 h 1639386"/>
              <a:gd name="connsiteX3405" fmla="*/ 1708458 w 2570449"/>
              <a:gd name="connsiteY3405" fmla="*/ 197062 h 1639386"/>
              <a:gd name="connsiteX3406" fmla="*/ 1708501 w 2570449"/>
              <a:gd name="connsiteY3406" fmla="*/ 197019 h 1639386"/>
              <a:gd name="connsiteX3407" fmla="*/ 1708526 w 2570449"/>
              <a:gd name="connsiteY3407" fmla="*/ 197000 h 1639386"/>
              <a:gd name="connsiteX3408" fmla="*/ 1708524 w 2570449"/>
              <a:gd name="connsiteY3408" fmla="*/ 197003 h 1639386"/>
              <a:gd name="connsiteX3409" fmla="*/ 1708515 w 2570449"/>
              <a:gd name="connsiteY3409" fmla="*/ 197009 h 1639386"/>
              <a:gd name="connsiteX3410" fmla="*/ 1708582 w 2570449"/>
              <a:gd name="connsiteY3410" fmla="*/ 196964 h 1639386"/>
              <a:gd name="connsiteX3411" fmla="*/ 1708578 w 2570449"/>
              <a:gd name="connsiteY3411" fmla="*/ 196987 h 1639386"/>
              <a:gd name="connsiteX3412" fmla="*/ 1708503 w 2570449"/>
              <a:gd name="connsiteY3412" fmla="*/ 197062 h 1639386"/>
              <a:gd name="connsiteX3413" fmla="*/ 1708524 w 2570449"/>
              <a:gd name="connsiteY3413" fmla="*/ 197003 h 1639386"/>
              <a:gd name="connsiteX3414" fmla="*/ 1708590 w 2570449"/>
              <a:gd name="connsiteY3414" fmla="*/ 196931 h 1639386"/>
              <a:gd name="connsiteX3415" fmla="*/ 1708587 w 2570449"/>
              <a:gd name="connsiteY3415" fmla="*/ 196944 h 1639386"/>
              <a:gd name="connsiteX3416" fmla="*/ 1708526 w 2570449"/>
              <a:gd name="connsiteY3416" fmla="*/ 197000 h 1639386"/>
              <a:gd name="connsiteX3417" fmla="*/ 1708529 w 2570449"/>
              <a:gd name="connsiteY3417" fmla="*/ 196991 h 1639386"/>
              <a:gd name="connsiteX3418" fmla="*/ 933125 w 2570449"/>
              <a:gd name="connsiteY3418" fmla="*/ 195856 h 1639386"/>
              <a:gd name="connsiteX3419" fmla="*/ 923103 w 2570449"/>
              <a:gd name="connsiteY3419" fmla="*/ 206776 h 1639386"/>
              <a:gd name="connsiteX3420" fmla="*/ 901768 w 2570449"/>
              <a:gd name="connsiteY3420" fmla="*/ 234974 h 1639386"/>
              <a:gd name="connsiteX3421" fmla="*/ 899553 w 2570449"/>
              <a:gd name="connsiteY3421" fmla="*/ 241597 h 1639386"/>
              <a:gd name="connsiteX3422" fmla="*/ 933125 w 2570449"/>
              <a:gd name="connsiteY3422" fmla="*/ 195856 h 1639386"/>
              <a:gd name="connsiteX3423" fmla="*/ 1254896 w 2570449"/>
              <a:gd name="connsiteY3423" fmla="*/ 190340 h 1639386"/>
              <a:gd name="connsiteX3424" fmla="*/ 1254757 w 2570449"/>
              <a:gd name="connsiteY3424" fmla="*/ 190506 h 1639386"/>
              <a:gd name="connsiteX3425" fmla="*/ 1254735 w 2570449"/>
              <a:gd name="connsiteY3425" fmla="*/ 190461 h 1639386"/>
              <a:gd name="connsiteX3426" fmla="*/ 1254635 w 2570449"/>
              <a:gd name="connsiteY3426" fmla="*/ 190436 h 1639386"/>
              <a:gd name="connsiteX3427" fmla="*/ 1254669 w 2570449"/>
              <a:gd name="connsiteY3427" fmla="*/ 190352 h 1639386"/>
              <a:gd name="connsiteX3428" fmla="*/ 1254735 w 2570449"/>
              <a:gd name="connsiteY3428" fmla="*/ 190460 h 1639386"/>
              <a:gd name="connsiteX3429" fmla="*/ 1254691 w 2570449"/>
              <a:gd name="connsiteY3429" fmla="*/ 190374 h 1639386"/>
              <a:gd name="connsiteX3430" fmla="*/ 858461 w 2570449"/>
              <a:gd name="connsiteY3430" fmla="*/ 189914 h 1639386"/>
              <a:gd name="connsiteX3431" fmla="*/ 846072 w 2570449"/>
              <a:gd name="connsiteY3431" fmla="*/ 194189 h 1639386"/>
              <a:gd name="connsiteX3432" fmla="*/ 834954 w 2570449"/>
              <a:gd name="connsiteY3432" fmla="*/ 207455 h 1639386"/>
              <a:gd name="connsiteX3433" fmla="*/ 824189 w 2570449"/>
              <a:gd name="connsiteY3433" fmla="*/ 227410 h 1639386"/>
              <a:gd name="connsiteX3434" fmla="*/ 832981 w 2570449"/>
              <a:gd name="connsiteY3434" fmla="*/ 217784 h 1639386"/>
              <a:gd name="connsiteX3435" fmla="*/ 836577 w 2570449"/>
              <a:gd name="connsiteY3435" fmla="*/ 211688 h 1639386"/>
              <a:gd name="connsiteX3436" fmla="*/ 849427 w 2570449"/>
              <a:gd name="connsiteY3436" fmla="*/ 201995 h 1639386"/>
              <a:gd name="connsiteX3437" fmla="*/ 854580 w 2570449"/>
              <a:gd name="connsiteY3437" fmla="*/ 200723 h 1639386"/>
              <a:gd name="connsiteX3438" fmla="*/ 855698 w 2570449"/>
              <a:gd name="connsiteY3438" fmla="*/ 202390 h 1639386"/>
              <a:gd name="connsiteX3439" fmla="*/ 844871 w 2570449"/>
              <a:gd name="connsiteY3439" fmla="*/ 216719 h 1639386"/>
              <a:gd name="connsiteX3440" fmla="*/ 844668 w 2570449"/>
              <a:gd name="connsiteY3440" fmla="*/ 216686 h 1639386"/>
              <a:gd name="connsiteX3441" fmla="*/ 844491 w 2570449"/>
              <a:gd name="connsiteY3441" fmla="*/ 217130 h 1639386"/>
              <a:gd name="connsiteX3442" fmla="*/ 817194 w 2570449"/>
              <a:gd name="connsiteY3442" fmla="*/ 244644 h 1639386"/>
              <a:gd name="connsiteX3443" fmla="*/ 813378 w 2570449"/>
              <a:gd name="connsiteY3443" fmla="*/ 260454 h 1639386"/>
              <a:gd name="connsiteX3444" fmla="*/ 839625 w 2570449"/>
              <a:gd name="connsiteY3444" fmla="*/ 229295 h 1639386"/>
              <a:gd name="connsiteX3445" fmla="*/ 844491 w 2570449"/>
              <a:gd name="connsiteY3445" fmla="*/ 217130 h 1639386"/>
              <a:gd name="connsiteX3446" fmla="*/ 844779 w 2570449"/>
              <a:gd name="connsiteY3446" fmla="*/ 216841 h 1639386"/>
              <a:gd name="connsiteX3447" fmla="*/ 844871 w 2570449"/>
              <a:gd name="connsiteY3447" fmla="*/ 216719 h 1639386"/>
              <a:gd name="connsiteX3448" fmla="*/ 849081 w 2570449"/>
              <a:gd name="connsiteY3448" fmla="*/ 217383 h 1639386"/>
              <a:gd name="connsiteX3449" fmla="*/ 853002 w 2570449"/>
              <a:gd name="connsiteY3449" fmla="*/ 214494 h 1639386"/>
              <a:gd name="connsiteX3450" fmla="*/ 861860 w 2570449"/>
              <a:gd name="connsiteY3450" fmla="*/ 204035 h 1639386"/>
              <a:gd name="connsiteX3451" fmla="*/ 868526 w 2570449"/>
              <a:gd name="connsiteY3451" fmla="*/ 197895 h 1639386"/>
              <a:gd name="connsiteX3452" fmla="*/ 867517 w 2570449"/>
              <a:gd name="connsiteY3452" fmla="*/ 196207 h 1639386"/>
              <a:gd name="connsiteX3453" fmla="*/ 860654 w 2570449"/>
              <a:gd name="connsiteY3453" fmla="*/ 197040 h 1639386"/>
              <a:gd name="connsiteX3454" fmla="*/ 858461 w 2570449"/>
              <a:gd name="connsiteY3454" fmla="*/ 189914 h 1639386"/>
              <a:gd name="connsiteX3455" fmla="*/ 929199 w 2570449"/>
              <a:gd name="connsiteY3455" fmla="*/ 189014 h 1639386"/>
              <a:gd name="connsiteX3456" fmla="*/ 926699 w 2570449"/>
              <a:gd name="connsiteY3456" fmla="*/ 190331 h 1639386"/>
              <a:gd name="connsiteX3457" fmla="*/ 927336 w 2570449"/>
              <a:gd name="connsiteY3457" fmla="*/ 192457 h 1639386"/>
              <a:gd name="connsiteX3458" fmla="*/ 929945 w 2570449"/>
              <a:gd name="connsiteY3458" fmla="*/ 191185 h 1639386"/>
              <a:gd name="connsiteX3459" fmla="*/ 929199 w 2570449"/>
              <a:gd name="connsiteY3459" fmla="*/ 189014 h 1639386"/>
              <a:gd name="connsiteX3460" fmla="*/ 1267824 w 2570449"/>
              <a:gd name="connsiteY3460" fmla="*/ 188273 h 1639386"/>
              <a:gd name="connsiteX3461" fmla="*/ 1267826 w 2570449"/>
              <a:gd name="connsiteY3461" fmla="*/ 188306 h 1639386"/>
              <a:gd name="connsiteX3462" fmla="*/ 1267812 w 2570449"/>
              <a:gd name="connsiteY3462" fmla="*/ 188321 h 1639386"/>
              <a:gd name="connsiteX3463" fmla="*/ 1267803 w 2570449"/>
              <a:gd name="connsiteY3463" fmla="*/ 188291 h 1639386"/>
              <a:gd name="connsiteX3464" fmla="*/ 1267919 w 2570449"/>
              <a:gd name="connsiteY3464" fmla="*/ 188192 h 1639386"/>
              <a:gd name="connsiteX3465" fmla="*/ 1267824 w 2570449"/>
              <a:gd name="connsiteY3465" fmla="*/ 188273 h 1639386"/>
              <a:gd name="connsiteX3466" fmla="*/ 1267823 w 2570449"/>
              <a:gd name="connsiteY3466" fmla="*/ 188207 h 1639386"/>
              <a:gd name="connsiteX3467" fmla="*/ 1267979 w 2570449"/>
              <a:gd name="connsiteY3467" fmla="*/ 188182 h 1639386"/>
              <a:gd name="connsiteX3468" fmla="*/ 1267826 w 2570449"/>
              <a:gd name="connsiteY3468" fmla="*/ 188313 h 1639386"/>
              <a:gd name="connsiteX3469" fmla="*/ 1267826 w 2570449"/>
              <a:gd name="connsiteY3469" fmla="*/ 188306 h 1639386"/>
              <a:gd name="connsiteX3470" fmla="*/ 1267929 w 2570449"/>
              <a:gd name="connsiteY3470" fmla="*/ 188190 h 1639386"/>
              <a:gd name="connsiteX3471" fmla="*/ 1267956 w 2570449"/>
              <a:gd name="connsiteY3471" fmla="*/ 188159 h 1639386"/>
              <a:gd name="connsiteX3472" fmla="*/ 1267929 w 2570449"/>
              <a:gd name="connsiteY3472" fmla="*/ 188190 h 1639386"/>
              <a:gd name="connsiteX3473" fmla="*/ 1267919 w 2570449"/>
              <a:gd name="connsiteY3473" fmla="*/ 188192 h 1639386"/>
              <a:gd name="connsiteX3474" fmla="*/ 1747182 w 2570449"/>
              <a:gd name="connsiteY3474" fmla="*/ 187085 h 1639386"/>
              <a:gd name="connsiteX3475" fmla="*/ 1749988 w 2570449"/>
              <a:gd name="connsiteY3475" fmla="*/ 188751 h 1639386"/>
              <a:gd name="connsiteX3476" fmla="*/ 1739682 w 2570449"/>
              <a:gd name="connsiteY3476" fmla="*/ 208618 h 1639386"/>
              <a:gd name="connsiteX3477" fmla="*/ 1742949 w 2570449"/>
              <a:gd name="connsiteY3477" fmla="*/ 213574 h 1639386"/>
              <a:gd name="connsiteX3478" fmla="*/ 1723128 w 2570449"/>
              <a:gd name="connsiteY3478" fmla="*/ 222147 h 1639386"/>
              <a:gd name="connsiteX3479" fmla="*/ 1747182 w 2570449"/>
              <a:gd name="connsiteY3479" fmla="*/ 187085 h 1639386"/>
              <a:gd name="connsiteX3480" fmla="*/ 1328345 w 2570449"/>
              <a:gd name="connsiteY3480" fmla="*/ 184541 h 1639386"/>
              <a:gd name="connsiteX3481" fmla="*/ 1311505 w 2570449"/>
              <a:gd name="connsiteY3481" fmla="*/ 194825 h 1639386"/>
              <a:gd name="connsiteX3482" fmla="*/ 1329288 w 2570449"/>
              <a:gd name="connsiteY3482" fmla="*/ 186821 h 1639386"/>
              <a:gd name="connsiteX3483" fmla="*/ 1328345 w 2570449"/>
              <a:gd name="connsiteY3483" fmla="*/ 184541 h 1639386"/>
              <a:gd name="connsiteX3484" fmla="*/ 1475528 w 2570449"/>
              <a:gd name="connsiteY3484" fmla="*/ 184121 h 1639386"/>
              <a:gd name="connsiteX3485" fmla="*/ 1455919 w 2570449"/>
              <a:gd name="connsiteY3485" fmla="*/ 190637 h 1639386"/>
              <a:gd name="connsiteX3486" fmla="*/ 1456818 w 2570449"/>
              <a:gd name="connsiteY3486" fmla="*/ 193926 h 1639386"/>
              <a:gd name="connsiteX3487" fmla="*/ 1474448 w 2570449"/>
              <a:gd name="connsiteY3487" fmla="*/ 187677 h 1639386"/>
              <a:gd name="connsiteX3488" fmla="*/ 1482583 w 2570449"/>
              <a:gd name="connsiteY3488" fmla="*/ 189914 h 1639386"/>
              <a:gd name="connsiteX3489" fmla="*/ 1482912 w 2570449"/>
              <a:gd name="connsiteY3489" fmla="*/ 186515 h 1639386"/>
              <a:gd name="connsiteX3490" fmla="*/ 1475528 w 2570449"/>
              <a:gd name="connsiteY3490" fmla="*/ 184121 h 1639386"/>
              <a:gd name="connsiteX3491" fmla="*/ 1366477 w 2570449"/>
              <a:gd name="connsiteY3491" fmla="*/ 182370 h 1639386"/>
              <a:gd name="connsiteX3492" fmla="*/ 1369942 w 2570449"/>
              <a:gd name="connsiteY3492" fmla="*/ 183861 h 1639386"/>
              <a:gd name="connsiteX3493" fmla="*/ 1364175 w 2570449"/>
              <a:gd name="connsiteY3493" fmla="*/ 195965 h 1639386"/>
              <a:gd name="connsiteX3494" fmla="*/ 1360952 w 2570449"/>
              <a:gd name="connsiteY3494" fmla="*/ 194474 h 1639386"/>
              <a:gd name="connsiteX3495" fmla="*/ 1366477 w 2570449"/>
              <a:gd name="connsiteY3495" fmla="*/ 182370 h 1639386"/>
              <a:gd name="connsiteX3496" fmla="*/ 732137 w 2570449"/>
              <a:gd name="connsiteY3496" fmla="*/ 180923 h 1639386"/>
              <a:gd name="connsiteX3497" fmla="*/ 733935 w 2570449"/>
              <a:gd name="connsiteY3497" fmla="*/ 182063 h 1639386"/>
              <a:gd name="connsiteX3498" fmla="*/ 732072 w 2570449"/>
              <a:gd name="connsiteY3498" fmla="*/ 184367 h 1639386"/>
              <a:gd name="connsiteX3499" fmla="*/ 729988 w 2570449"/>
              <a:gd name="connsiteY3499" fmla="*/ 183029 h 1639386"/>
              <a:gd name="connsiteX3500" fmla="*/ 732137 w 2570449"/>
              <a:gd name="connsiteY3500" fmla="*/ 180923 h 1639386"/>
              <a:gd name="connsiteX3501" fmla="*/ 914157 w 2570449"/>
              <a:gd name="connsiteY3501" fmla="*/ 180244 h 1639386"/>
              <a:gd name="connsiteX3502" fmla="*/ 901834 w 2570449"/>
              <a:gd name="connsiteY3502" fmla="*/ 189803 h 1639386"/>
              <a:gd name="connsiteX3503" fmla="*/ 893348 w 2570449"/>
              <a:gd name="connsiteY3503" fmla="*/ 194233 h 1639386"/>
              <a:gd name="connsiteX3504" fmla="*/ 887449 w 2570449"/>
              <a:gd name="connsiteY3504" fmla="*/ 195878 h 1639386"/>
              <a:gd name="connsiteX3505" fmla="*/ 858855 w 2570449"/>
              <a:gd name="connsiteY3505" fmla="*/ 237058 h 1639386"/>
              <a:gd name="connsiteX3506" fmla="*/ 861159 w 2570449"/>
              <a:gd name="connsiteY3506" fmla="*/ 240040 h 1639386"/>
              <a:gd name="connsiteX3507" fmla="*/ 879882 w 2570449"/>
              <a:gd name="connsiteY3507" fmla="*/ 218904 h 1639386"/>
              <a:gd name="connsiteX3508" fmla="*/ 879885 w 2570449"/>
              <a:gd name="connsiteY3508" fmla="*/ 218902 h 1639386"/>
              <a:gd name="connsiteX3509" fmla="*/ 879869 w 2570449"/>
              <a:gd name="connsiteY3509" fmla="*/ 218889 h 1639386"/>
              <a:gd name="connsiteX3510" fmla="*/ 893874 w 2570449"/>
              <a:gd name="connsiteY3510" fmla="*/ 206556 h 1639386"/>
              <a:gd name="connsiteX3511" fmla="*/ 916131 w 2570449"/>
              <a:gd name="connsiteY3511" fmla="*/ 182370 h 1639386"/>
              <a:gd name="connsiteX3512" fmla="*/ 914157 w 2570449"/>
              <a:gd name="connsiteY3512" fmla="*/ 180244 h 1639386"/>
              <a:gd name="connsiteX3513" fmla="*/ 1714971 w 2570449"/>
              <a:gd name="connsiteY3513" fmla="*/ 179717 h 1639386"/>
              <a:gd name="connsiteX3514" fmla="*/ 1708529 w 2570449"/>
              <a:gd name="connsiteY3514" fmla="*/ 196991 h 1639386"/>
              <a:gd name="connsiteX3515" fmla="*/ 1708501 w 2570449"/>
              <a:gd name="connsiteY3515" fmla="*/ 197019 h 1639386"/>
              <a:gd name="connsiteX3516" fmla="*/ 1702073 w 2570449"/>
              <a:gd name="connsiteY3516" fmla="*/ 201298 h 1639386"/>
              <a:gd name="connsiteX3517" fmla="*/ 1705320 w 2570449"/>
              <a:gd name="connsiteY3517" fmla="*/ 189045 h 1639386"/>
              <a:gd name="connsiteX3518" fmla="*/ 1714971 w 2570449"/>
              <a:gd name="connsiteY3518" fmla="*/ 179717 h 1639386"/>
              <a:gd name="connsiteX3519" fmla="*/ 943474 w 2570449"/>
              <a:gd name="connsiteY3519" fmla="*/ 179520 h 1639386"/>
              <a:gd name="connsiteX3520" fmla="*/ 940952 w 2570449"/>
              <a:gd name="connsiteY3520" fmla="*/ 181976 h 1639386"/>
              <a:gd name="connsiteX3521" fmla="*/ 943430 w 2570449"/>
              <a:gd name="connsiteY3521" fmla="*/ 183445 h 1639386"/>
              <a:gd name="connsiteX3522" fmla="*/ 946675 w 2570449"/>
              <a:gd name="connsiteY3522" fmla="*/ 181493 h 1639386"/>
              <a:gd name="connsiteX3523" fmla="*/ 943474 w 2570449"/>
              <a:gd name="connsiteY3523" fmla="*/ 179520 h 1639386"/>
              <a:gd name="connsiteX3524" fmla="*/ 1264865 w 2570449"/>
              <a:gd name="connsiteY3524" fmla="*/ 178445 h 1639386"/>
              <a:gd name="connsiteX3525" fmla="*/ 1267540 w 2570449"/>
              <a:gd name="connsiteY3525" fmla="*/ 179103 h 1639386"/>
              <a:gd name="connsiteX3526" fmla="*/ 1267823 w 2570449"/>
              <a:gd name="connsiteY3526" fmla="*/ 188207 h 1639386"/>
              <a:gd name="connsiteX3527" fmla="*/ 1254896 w 2570449"/>
              <a:gd name="connsiteY3527" fmla="*/ 190340 h 1639386"/>
              <a:gd name="connsiteX3528" fmla="*/ 989112 w 2570449"/>
              <a:gd name="connsiteY3528" fmla="*/ 177565 h 1639386"/>
              <a:gd name="connsiteX3529" fmla="*/ 976102 w 2570449"/>
              <a:gd name="connsiteY3529" fmla="*/ 194015 h 1639386"/>
              <a:gd name="connsiteX3530" fmla="*/ 979926 w 2570449"/>
              <a:gd name="connsiteY3530" fmla="*/ 183871 h 1639386"/>
              <a:gd name="connsiteX3531" fmla="*/ 989368 w 2570449"/>
              <a:gd name="connsiteY3531" fmla="*/ 177240 h 1639386"/>
              <a:gd name="connsiteX3532" fmla="*/ 989382 w 2570449"/>
              <a:gd name="connsiteY3532" fmla="*/ 177254 h 1639386"/>
              <a:gd name="connsiteX3533" fmla="*/ 989369 w 2570449"/>
              <a:gd name="connsiteY3533" fmla="*/ 177262 h 1639386"/>
              <a:gd name="connsiteX3534" fmla="*/ 989444 w 2570449"/>
              <a:gd name="connsiteY3534" fmla="*/ 177337 h 1639386"/>
              <a:gd name="connsiteX3535" fmla="*/ 989112 w 2570449"/>
              <a:gd name="connsiteY3535" fmla="*/ 177565 h 1639386"/>
              <a:gd name="connsiteX3536" fmla="*/ 989628 w 2570449"/>
              <a:gd name="connsiteY3536" fmla="*/ 177101 h 1639386"/>
              <a:gd name="connsiteX3537" fmla="*/ 989457 w 2570449"/>
              <a:gd name="connsiteY3537" fmla="*/ 177350 h 1639386"/>
              <a:gd name="connsiteX3538" fmla="*/ 989444 w 2570449"/>
              <a:gd name="connsiteY3538" fmla="*/ 177337 h 1639386"/>
              <a:gd name="connsiteX3539" fmla="*/ 989456 w 2570449"/>
              <a:gd name="connsiteY3539" fmla="*/ 177329 h 1639386"/>
              <a:gd name="connsiteX3540" fmla="*/ 989382 w 2570449"/>
              <a:gd name="connsiteY3540" fmla="*/ 177254 h 1639386"/>
              <a:gd name="connsiteX3541" fmla="*/ 980400 w 2570449"/>
              <a:gd name="connsiteY3541" fmla="*/ 175288 h 1639386"/>
              <a:gd name="connsiteX3542" fmla="*/ 980444 w 2570449"/>
              <a:gd name="connsiteY3542" fmla="*/ 175310 h 1639386"/>
              <a:gd name="connsiteX3543" fmla="*/ 980349 w 2570449"/>
              <a:gd name="connsiteY3543" fmla="*/ 175350 h 1639386"/>
              <a:gd name="connsiteX3544" fmla="*/ 980688 w 2570449"/>
              <a:gd name="connsiteY3544" fmla="*/ 175049 h 1639386"/>
              <a:gd name="connsiteX3545" fmla="*/ 980707 w 2570449"/>
              <a:gd name="connsiteY3545" fmla="*/ 175112 h 1639386"/>
              <a:gd name="connsiteX3546" fmla="*/ 980664 w 2570449"/>
              <a:gd name="connsiteY3546" fmla="*/ 175069 h 1639386"/>
              <a:gd name="connsiteX3547" fmla="*/ 876968 w 2570449"/>
              <a:gd name="connsiteY3547" fmla="*/ 174717 h 1639386"/>
              <a:gd name="connsiteX3548" fmla="*/ 865017 w 2570449"/>
              <a:gd name="connsiteY3548" fmla="*/ 186515 h 1639386"/>
              <a:gd name="connsiteX3549" fmla="*/ 871026 w 2570449"/>
              <a:gd name="connsiteY3549" fmla="*/ 188488 h 1639386"/>
              <a:gd name="connsiteX3550" fmla="*/ 876968 w 2570449"/>
              <a:gd name="connsiteY3550" fmla="*/ 174717 h 1639386"/>
              <a:gd name="connsiteX3551" fmla="*/ 1598163 w 2570449"/>
              <a:gd name="connsiteY3551" fmla="*/ 171998 h 1639386"/>
              <a:gd name="connsiteX3552" fmla="*/ 1591979 w 2570449"/>
              <a:gd name="connsiteY3552" fmla="*/ 177524 h 1639386"/>
              <a:gd name="connsiteX3553" fmla="*/ 1593864 w 2570449"/>
              <a:gd name="connsiteY3553" fmla="*/ 179870 h 1639386"/>
              <a:gd name="connsiteX3554" fmla="*/ 1600553 w 2570449"/>
              <a:gd name="connsiteY3554" fmla="*/ 175376 h 1639386"/>
              <a:gd name="connsiteX3555" fmla="*/ 1598163 w 2570449"/>
              <a:gd name="connsiteY3555" fmla="*/ 171998 h 1639386"/>
              <a:gd name="connsiteX3556" fmla="*/ 1193535 w 2570449"/>
              <a:gd name="connsiteY3556" fmla="*/ 170683 h 1639386"/>
              <a:gd name="connsiteX3557" fmla="*/ 1189764 w 2570449"/>
              <a:gd name="connsiteY3557" fmla="*/ 173578 h 1639386"/>
              <a:gd name="connsiteX3558" fmla="*/ 1190553 w 2570449"/>
              <a:gd name="connsiteY3558" fmla="*/ 174653 h 1639386"/>
              <a:gd name="connsiteX3559" fmla="*/ 1194434 w 2570449"/>
              <a:gd name="connsiteY3559" fmla="*/ 171889 h 1639386"/>
              <a:gd name="connsiteX3560" fmla="*/ 1193535 w 2570449"/>
              <a:gd name="connsiteY3560" fmla="*/ 170683 h 1639386"/>
              <a:gd name="connsiteX3561" fmla="*/ 600682 w 2570449"/>
              <a:gd name="connsiteY3561" fmla="*/ 170442 h 1639386"/>
              <a:gd name="connsiteX3562" fmla="*/ 603598 w 2570449"/>
              <a:gd name="connsiteY3562" fmla="*/ 171736 h 1639386"/>
              <a:gd name="connsiteX3563" fmla="*/ 597765 w 2570449"/>
              <a:gd name="connsiteY3563" fmla="*/ 183686 h 1639386"/>
              <a:gd name="connsiteX3564" fmla="*/ 595441 w 2570449"/>
              <a:gd name="connsiteY3564" fmla="*/ 182744 h 1639386"/>
              <a:gd name="connsiteX3565" fmla="*/ 600682 w 2570449"/>
              <a:gd name="connsiteY3565" fmla="*/ 170442 h 1639386"/>
              <a:gd name="connsiteX3566" fmla="*/ 1439385 w 2570449"/>
              <a:gd name="connsiteY3566" fmla="*/ 170332 h 1639386"/>
              <a:gd name="connsiteX3567" fmla="*/ 1427633 w 2570449"/>
              <a:gd name="connsiteY3567" fmla="*/ 177415 h 1639386"/>
              <a:gd name="connsiteX3568" fmla="*/ 1415704 w 2570449"/>
              <a:gd name="connsiteY3568" fmla="*/ 186493 h 1639386"/>
              <a:gd name="connsiteX3569" fmla="*/ 1391847 w 2570449"/>
              <a:gd name="connsiteY3569" fmla="*/ 200965 h 1639386"/>
              <a:gd name="connsiteX3570" fmla="*/ 1373778 w 2570449"/>
              <a:gd name="connsiteY3570" fmla="*/ 218726 h 1639386"/>
              <a:gd name="connsiteX3571" fmla="*/ 1375380 w 2570449"/>
              <a:gd name="connsiteY3571" fmla="*/ 221051 h 1639386"/>
              <a:gd name="connsiteX3572" fmla="*/ 1392636 w 2570449"/>
              <a:gd name="connsiteY3572" fmla="*/ 212279 h 1639386"/>
              <a:gd name="connsiteX3573" fmla="*/ 1392286 w 2570449"/>
              <a:gd name="connsiteY3573" fmla="*/ 217169 h 1639386"/>
              <a:gd name="connsiteX3574" fmla="*/ 1412240 w 2570449"/>
              <a:gd name="connsiteY3574" fmla="*/ 225216 h 1639386"/>
              <a:gd name="connsiteX3575" fmla="*/ 1424190 w 2570449"/>
              <a:gd name="connsiteY3575" fmla="*/ 214736 h 1639386"/>
              <a:gd name="connsiteX3576" fmla="*/ 1423226 w 2570449"/>
              <a:gd name="connsiteY3576" fmla="*/ 213223 h 1639386"/>
              <a:gd name="connsiteX3577" fmla="*/ 1415397 w 2570449"/>
              <a:gd name="connsiteY3577" fmla="*/ 215810 h 1639386"/>
              <a:gd name="connsiteX3578" fmla="*/ 1414213 w 2570449"/>
              <a:gd name="connsiteY3578" fmla="*/ 214472 h 1639386"/>
              <a:gd name="connsiteX3579" fmla="*/ 1445087 w 2570449"/>
              <a:gd name="connsiteY3579" fmla="*/ 180813 h 1639386"/>
              <a:gd name="connsiteX3580" fmla="*/ 1443749 w 2570449"/>
              <a:gd name="connsiteY3580" fmla="*/ 179542 h 1639386"/>
              <a:gd name="connsiteX3581" fmla="*/ 1428817 w 2570449"/>
              <a:gd name="connsiteY3581" fmla="*/ 190199 h 1639386"/>
              <a:gd name="connsiteX3582" fmla="*/ 1427128 w 2570449"/>
              <a:gd name="connsiteY3582" fmla="*/ 188312 h 1639386"/>
              <a:gd name="connsiteX3583" fmla="*/ 1439385 w 2570449"/>
              <a:gd name="connsiteY3583" fmla="*/ 170332 h 1639386"/>
              <a:gd name="connsiteX3584" fmla="*/ 1522053 w 2570449"/>
              <a:gd name="connsiteY3584" fmla="*/ 170267 h 1639386"/>
              <a:gd name="connsiteX3585" fmla="*/ 1516088 w 2570449"/>
              <a:gd name="connsiteY3585" fmla="*/ 175880 h 1639386"/>
              <a:gd name="connsiteX3586" fmla="*/ 1517316 w 2570449"/>
              <a:gd name="connsiteY3586" fmla="*/ 177239 h 1639386"/>
              <a:gd name="connsiteX3587" fmla="*/ 1523500 w 2570449"/>
              <a:gd name="connsiteY3587" fmla="*/ 172043 h 1639386"/>
              <a:gd name="connsiteX3588" fmla="*/ 1522053 w 2570449"/>
              <a:gd name="connsiteY3588" fmla="*/ 170267 h 1639386"/>
              <a:gd name="connsiteX3589" fmla="*/ 994719 w 2570449"/>
              <a:gd name="connsiteY3589" fmla="*/ 169697 h 1639386"/>
              <a:gd name="connsiteX3590" fmla="*/ 997263 w 2570449"/>
              <a:gd name="connsiteY3590" fmla="*/ 172349 h 1639386"/>
              <a:gd name="connsiteX3591" fmla="*/ 989628 w 2570449"/>
              <a:gd name="connsiteY3591" fmla="*/ 177101 h 1639386"/>
              <a:gd name="connsiteX3592" fmla="*/ 935558 w 2570449"/>
              <a:gd name="connsiteY3592" fmla="*/ 169324 h 1639386"/>
              <a:gd name="connsiteX3593" fmla="*/ 931151 w 2570449"/>
              <a:gd name="connsiteY3593" fmla="*/ 174608 h 1639386"/>
              <a:gd name="connsiteX3594" fmla="*/ 933234 w 2570449"/>
              <a:gd name="connsiteY3594" fmla="*/ 176516 h 1639386"/>
              <a:gd name="connsiteX3595" fmla="*/ 937817 w 2570449"/>
              <a:gd name="connsiteY3595" fmla="*/ 171692 h 1639386"/>
              <a:gd name="connsiteX3596" fmla="*/ 935558 w 2570449"/>
              <a:gd name="connsiteY3596" fmla="*/ 169324 h 1639386"/>
              <a:gd name="connsiteX3597" fmla="*/ 1063899 w 2570449"/>
              <a:gd name="connsiteY3597" fmla="*/ 169169 h 1639386"/>
              <a:gd name="connsiteX3598" fmla="*/ 1048046 w 2570449"/>
              <a:gd name="connsiteY3598" fmla="*/ 177349 h 1639386"/>
              <a:gd name="connsiteX3599" fmla="*/ 1037235 w 2570449"/>
              <a:gd name="connsiteY3599" fmla="*/ 179301 h 1639386"/>
              <a:gd name="connsiteX3600" fmla="*/ 1025022 w 2570449"/>
              <a:gd name="connsiteY3600" fmla="*/ 182699 h 1639386"/>
              <a:gd name="connsiteX3601" fmla="*/ 1019014 w 2570449"/>
              <a:gd name="connsiteY3601" fmla="*/ 191711 h 1639386"/>
              <a:gd name="connsiteX3602" fmla="*/ 1041885 w 2570449"/>
              <a:gd name="connsiteY3602" fmla="*/ 187260 h 1639386"/>
              <a:gd name="connsiteX3603" fmla="*/ 1038924 w 2570449"/>
              <a:gd name="connsiteY3603" fmla="*/ 195614 h 1639386"/>
              <a:gd name="connsiteX3604" fmla="*/ 1061970 w 2570449"/>
              <a:gd name="connsiteY3604" fmla="*/ 176867 h 1639386"/>
              <a:gd name="connsiteX3605" fmla="*/ 1063899 w 2570449"/>
              <a:gd name="connsiteY3605" fmla="*/ 169169 h 1639386"/>
              <a:gd name="connsiteX3606" fmla="*/ 1385620 w 2570449"/>
              <a:gd name="connsiteY3606" fmla="*/ 168820 h 1639386"/>
              <a:gd name="connsiteX3607" fmla="*/ 1379766 w 2570449"/>
              <a:gd name="connsiteY3607" fmla="*/ 176057 h 1639386"/>
              <a:gd name="connsiteX3608" fmla="*/ 1385620 w 2570449"/>
              <a:gd name="connsiteY3608" fmla="*/ 168820 h 1639386"/>
              <a:gd name="connsiteX3609" fmla="*/ 1451841 w 2570449"/>
              <a:gd name="connsiteY3609" fmla="*/ 167810 h 1639386"/>
              <a:gd name="connsiteX3610" fmla="*/ 1449801 w 2570449"/>
              <a:gd name="connsiteY3610" fmla="*/ 170924 h 1639386"/>
              <a:gd name="connsiteX3611" fmla="*/ 1455853 w 2570449"/>
              <a:gd name="connsiteY3611" fmla="*/ 174104 h 1639386"/>
              <a:gd name="connsiteX3612" fmla="*/ 1457717 w 2570449"/>
              <a:gd name="connsiteY3612" fmla="*/ 171933 h 1639386"/>
              <a:gd name="connsiteX3613" fmla="*/ 1451841 w 2570449"/>
              <a:gd name="connsiteY3613" fmla="*/ 167810 h 1639386"/>
              <a:gd name="connsiteX3614" fmla="*/ 612282 w 2570449"/>
              <a:gd name="connsiteY3614" fmla="*/ 166955 h 1639386"/>
              <a:gd name="connsiteX3615" fmla="*/ 615045 w 2570449"/>
              <a:gd name="connsiteY3615" fmla="*/ 168469 h 1639386"/>
              <a:gd name="connsiteX3616" fmla="*/ 604125 w 2570449"/>
              <a:gd name="connsiteY3616" fmla="*/ 191032 h 1639386"/>
              <a:gd name="connsiteX3617" fmla="*/ 601713 w 2570449"/>
              <a:gd name="connsiteY3617" fmla="*/ 189892 h 1639386"/>
              <a:gd name="connsiteX3618" fmla="*/ 612282 w 2570449"/>
              <a:gd name="connsiteY3618" fmla="*/ 166955 h 1639386"/>
              <a:gd name="connsiteX3619" fmla="*/ 1816122 w 2570449"/>
              <a:gd name="connsiteY3619" fmla="*/ 165706 h 1639386"/>
              <a:gd name="connsiteX3620" fmla="*/ 1817921 w 2570449"/>
              <a:gd name="connsiteY3620" fmla="*/ 166342 h 1639386"/>
              <a:gd name="connsiteX3621" fmla="*/ 1816298 w 2570449"/>
              <a:gd name="connsiteY3621" fmla="*/ 170990 h 1639386"/>
              <a:gd name="connsiteX3622" fmla="*/ 1814456 w 2570449"/>
              <a:gd name="connsiteY3622" fmla="*/ 170333 h 1639386"/>
              <a:gd name="connsiteX3623" fmla="*/ 1816122 w 2570449"/>
              <a:gd name="connsiteY3623" fmla="*/ 165706 h 1639386"/>
              <a:gd name="connsiteX3624" fmla="*/ 984852 w 2570449"/>
              <a:gd name="connsiteY3624" fmla="*/ 165508 h 1639386"/>
              <a:gd name="connsiteX3625" fmla="*/ 985306 w 2570449"/>
              <a:gd name="connsiteY3625" fmla="*/ 171456 h 1639386"/>
              <a:gd name="connsiteX3626" fmla="*/ 980688 w 2570449"/>
              <a:gd name="connsiteY3626" fmla="*/ 175049 h 1639386"/>
              <a:gd name="connsiteX3627" fmla="*/ 978841 w 2570449"/>
              <a:gd name="connsiteY3627" fmla="*/ 168929 h 1639386"/>
              <a:gd name="connsiteX3628" fmla="*/ 984852 w 2570449"/>
              <a:gd name="connsiteY3628" fmla="*/ 165508 h 1639386"/>
              <a:gd name="connsiteX3629" fmla="*/ 1933544 w 2570449"/>
              <a:gd name="connsiteY3629" fmla="*/ 163776 h 1639386"/>
              <a:gd name="connsiteX3630" fmla="*/ 1935649 w 2570449"/>
              <a:gd name="connsiteY3630" fmla="*/ 164851 h 1639386"/>
              <a:gd name="connsiteX3631" fmla="*/ 1933607 w 2570449"/>
              <a:gd name="connsiteY3631" fmla="*/ 172111 h 1639386"/>
              <a:gd name="connsiteX3632" fmla="*/ 1928084 w 2570449"/>
              <a:gd name="connsiteY3632" fmla="*/ 177590 h 1639386"/>
              <a:gd name="connsiteX3633" fmla="*/ 1928084 w 2570449"/>
              <a:gd name="connsiteY3633" fmla="*/ 177546 h 1639386"/>
              <a:gd name="connsiteX3634" fmla="*/ 1927613 w 2570449"/>
              <a:gd name="connsiteY3634" fmla="*/ 176969 h 1639386"/>
              <a:gd name="connsiteX3635" fmla="*/ 1108105 w 2570449"/>
              <a:gd name="connsiteY3635" fmla="*/ 163622 h 1639386"/>
              <a:gd name="connsiteX3636" fmla="*/ 1105847 w 2570449"/>
              <a:gd name="connsiteY3636" fmla="*/ 177393 h 1639386"/>
              <a:gd name="connsiteX3637" fmla="*/ 1099882 w 2570449"/>
              <a:gd name="connsiteY3637" fmla="*/ 165509 h 1639386"/>
              <a:gd name="connsiteX3638" fmla="*/ 1076814 w 2570449"/>
              <a:gd name="connsiteY3638" fmla="*/ 181581 h 1639386"/>
              <a:gd name="connsiteX3639" fmla="*/ 1057650 w 2570449"/>
              <a:gd name="connsiteY3639" fmla="*/ 199452 h 1639386"/>
              <a:gd name="connsiteX3640" fmla="*/ 1067232 w 2570449"/>
              <a:gd name="connsiteY3640" fmla="*/ 201536 h 1639386"/>
              <a:gd name="connsiteX3641" fmla="*/ 1053111 w 2570449"/>
              <a:gd name="connsiteY3641" fmla="*/ 214034 h 1639386"/>
              <a:gd name="connsiteX3642" fmla="*/ 1058769 w 2570449"/>
              <a:gd name="connsiteY3642" fmla="*/ 223419 h 1639386"/>
              <a:gd name="connsiteX3643" fmla="*/ 1039735 w 2570449"/>
              <a:gd name="connsiteY3643" fmla="*/ 247780 h 1639386"/>
              <a:gd name="connsiteX3644" fmla="*/ 1053835 w 2570449"/>
              <a:gd name="connsiteY3644" fmla="*/ 238329 h 1639386"/>
              <a:gd name="connsiteX3645" fmla="*/ 1097186 w 2570449"/>
              <a:gd name="connsiteY3645" fmla="*/ 196426 h 1639386"/>
              <a:gd name="connsiteX3646" fmla="*/ 1110649 w 2570449"/>
              <a:gd name="connsiteY3646" fmla="*/ 164258 h 1639386"/>
              <a:gd name="connsiteX3647" fmla="*/ 1108105 w 2570449"/>
              <a:gd name="connsiteY3647" fmla="*/ 163622 h 1639386"/>
              <a:gd name="connsiteX3648" fmla="*/ 2034300 w 2570449"/>
              <a:gd name="connsiteY3648" fmla="*/ 163009 h 1639386"/>
              <a:gd name="connsiteX3649" fmla="*/ 2035814 w 2570449"/>
              <a:gd name="connsiteY3649" fmla="*/ 163776 h 1639386"/>
              <a:gd name="connsiteX3650" fmla="*/ 2033862 w 2570449"/>
              <a:gd name="connsiteY3650" fmla="*/ 167723 h 1639386"/>
              <a:gd name="connsiteX3651" fmla="*/ 2032239 w 2570449"/>
              <a:gd name="connsiteY3651" fmla="*/ 166913 h 1639386"/>
              <a:gd name="connsiteX3652" fmla="*/ 2034300 w 2570449"/>
              <a:gd name="connsiteY3652" fmla="*/ 163009 h 1639386"/>
              <a:gd name="connsiteX3653" fmla="*/ 741237 w 2570449"/>
              <a:gd name="connsiteY3653" fmla="*/ 159807 h 1639386"/>
              <a:gd name="connsiteX3654" fmla="*/ 743847 w 2570449"/>
              <a:gd name="connsiteY3654" fmla="*/ 162329 h 1639386"/>
              <a:gd name="connsiteX3655" fmla="*/ 721371 w 2570449"/>
              <a:gd name="connsiteY3655" fmla="*/ 185989 h 1639386"/>
              <a:gd name="connsiteX3656" fmla="*/ 725471 w 2570449"/>
              <a:gd name="connsiteY3656" fmla="*/ 192326 h 1639386"/>
              <a:gd name="connsiteX3657" fmla="*/ 685059 w 2570449"/>
              <a:gd name="connsiteY3657" fmla="*/ 231313 h 1639386"/>
              <a:gd name="connsiteX3658" fmla="*/ 698939 w 2570449"/>
              <a:gd name="connsiteY3658" fmla="*/ 201513 h 1639386"/>
              <a:gd name="connsiteX3659" fmla="*/ 730339 w 2570449"/>
              <a:gd name="connsiteY3659" fmla="*/ 168337 h 1639386"/>
              <a:gd name="connsiteX3660" fmla="*/ 741237 w 2570449"/>
              <a:gd name="connsiteY3660" fmla="*/ 159807 h 1639386"/>
              <a:gd name="connsiteX3661" fmla="*/ 1079293 w 2570449"/>
              <a:gd name="connsiteY3661" fmla="*/ 156605 h 1639386"/>
              <a:gd name="connsiteX3662" fmla="*/ 1069755 w 2570449"/>
              <a:gd name="connsiteY3662" fmla="*/ 167284 h 1639386"/>
              <a:gd name="connsiteX3663" fmla="*/ 1080806 w 2570449"/>
              <a:gd name="connsiteY3663" fmla="*/ 158294 h 1639386"/>
              <a:gd name="connsiteX3664" fmla="*/ 1079293 w 2570449"/>
              <a:gd name="connsiteY3664" fmla="*/ 156605 h 1639386"/>
              <a:gd name="connsiteX3665" fmla="*/ 1631251 w 2570449"/>
              <a:gd name="connsiteY3665" fmla="*/ 156386 h 1639386"/>
              <a:gd name="connsiteX3666" fmla="*/ 1612875 w 2570449"/>
              <a:gd name="connsiteY3666" fmla="*/ 177722 h 1639386"/>
              <a:gd name="connsiteX3667" fmla="*/ 1633049 w 2570449"/>
              <a:gd name="connsiteY3667" fmla="*/ 158140 h 1639386"/>
              <a:gd name="connsiteX3668" fmla="*/ 1631251 w 2570449"/>
              <a:gd name="connsiteY3668" fmla="*/ 156386 h 1639386"/>
              <a:gd name="connsiteX3669" fmla="*/ 1214519 w 2570449"/>
              <a:gd name="connsiteY3669" fmla="*/ 155465 h 1639386"/>
              <a:gd name="connsiteX3670" fmla="*/ 1198491 w 2570449"/>
              <a:gd name="connsiteY3670" fmla="*/ 176713 h 1639386"/>
              <a:gd name="connsiteX3671" fmla="*/ 1200618 w 2570449"/>
              <a:gd name="connsiteY3671" fmla="*/ 178248 h 1639386"/>
              <a:gd name="connsiteX3672" fmla="*/ 1215375 w 2570449"/>
              <a:gd name="connsiteY3672" fmla="*/ 162526 h 1639386"/>
              <a:gd name="connsiteX3673" fmla="*/ 1218072 w 2570449"/>
              <a:gd name="connsiteY3673" fmla="*/ 173490 h 1639386"/>
              <a:gd name="connsiteX3674" fmla="*/ 1225505 w 2570449"/>
              <a:gd name="connsiteY3674" fmla="*/ 160202 h 1639386"/>
              <a:gd name="connsiteX3675" fmla="*/ 1214519 w 2570449"/>
              <a:gd name="connsiteY3675" fmla="*/ 155465 h 1639386"/>
              <a:gd name="connsiteX3676" fmla="*/ 699858 w 2570449"/>
              <a:gd name="connsiteY3676" fmla="*/ 153404 h 1639386"/>
              <a:gd name="connsiteX3677" fmla="*/ 697931 w 2570449"/>
              <a:gd name="connsiteY3677" fmla="*/ 158702 h 1639386"/>
              <a:gd name="connsiteX3678" fmla="*/ 691747 w 2570449"/>
              <a:gd name="connsiteY3678" fmla="*/ 160640 h 1639386"/>
              <a:gd name="connsiteX3679" fmla="*/ 699970 w 2570449"/>
              <a:gd name="connsiteY3679" fmla="*/ 153098 h 1639386"/>
              <a:gd name="connsiteX3680" fmla="*/ 699978 w 2570449"/>
              <a:gd name="connsiteY3680" fmla="*/ 153105 h 1639386"/>
              <a:gd name="connsiteX3681" fmla="*/ 700080 w 2570449"/>
              <a:gd name="connsiteY3681" fmla="*/ 153206 h 1639386"/>
              <a:gd name="connsiteX3682" fmla="*/ 699858 w 2570449"/>
              <a:gd name="connsiteY3682" fmla="*/ 153404 h 1639386"/>
              <a:gd name="connsiteX3683" fmla="*/ 700379 w 2570449"/>
              <a:gd name="connsiteY3683" fmla="*/ 152796 h 1639386"/>
              <a:gd name="connsiteX3684" fmla="*/ 700101 w 2570449"/>
              <a:gd name="connsiteY3684" fmla="*/ 153207 h 1639386"/>
              <a:gd name="connsiteX3685" fmla="*/ 699978 w 2570449"/>
              <a:gd name="connsiteY3685" fmla="*/ 153105 h 1639386"/>
              <a:gd name="connsiteX3686" fmla="*/ 699970 w 2570449"/>
              <a:gd name="connsiteY3686" fmla="*/ 153097 h 1639386"/>
              <a:gd name="connsiteX3687" fmla="*/ 1321437 w 2570449"/>
              <a:gd name="connsiteY3687" fmla="*/ 151782 h 1639386"/>
              <a:gd name="connsiteX3688" fmla="*/ 1323565 w 2570449"/>
              <a:gd name="connsiteY3688" fmla="*/ 153405 h 1639386"/>
              <a:gd name="connsiteX3689" fmla="*/ 1319070 w 2570449"/>
              <a:gd name="connsiteY3689" fmla="*/ 158843 h 1639386"/>
              <a:gd name="connsiteX3690" fmla="*/ 1317535 w 2570449"/>
              <a:gd name="connsiteY3690" fmla="*/ 157703 h 1639386"/>
              <a:gd name="connsiteX3691" fmla="*/ 1321437 w 2570449"/>
              <a:gd name="connsiteY3691" fmla="*/ 151782 h 1639386"/>
              <a:gd name="connsiteX3692" fmla="*/ 744633 w 2570449"/>
              <a:gd name="connsiteY3692" fmla="*/ 150121 h 1639386"/>
              <a:gd name="connsiteX3693" fmla="*/ 750139 w 2570449"/>
              <a:gd name="connsiteY3693" fmla="*/ 155663 h 1639386"/>
              <a:gd name="connsiteX3694" fmla="*/ 741215 w 2570449"/>
              <a:gd name="connsiteY3694" fmla="*/ 155663 h 1639386"/>
              <a:gd name="connsiteX3695" fmla="*/ 744633 w 2570449"/>
              <a:gd name="connsiteY3695" fmla="*/ 150121 h 1639386"/>
              <a:gd name="connsiteX3696" fmla="*/ 1541765 w 2570449"/>
              <a:gd name="connsiteY3696" fmla="*/ 148756 h 1639386"/>
              <a:gd name="connsiteX3697" fmla="*/ 1541897 w 2570449"/>
              <a:gd name="connsiteY3697" fmla="*/ 148887 h 1639386"/>
              <a:gd name="connsiteX3698" fmla="*/ 1541661 w 2570449"/>
              <a:gd name="connsiteY3698" fmla="*/ 148991 h 1639386"/>
              <a:gd name="connsiteX3699" fmla="*/ 1542169 w 2570449"/>
              <a:gd name="connsiteY3699" fmla="*/ 148562 h 1639386"/>
              <a:gd name="connsiteX3700" fmla="*/ 1542006 w 2570449"/>
              <a:gd name="connsiteY3700" fmla="*/ 148865 h 1639386"/>
              <a:gd name="connsiteX3701" fmla="*/ 1541897 w 2570449"/>
              <a:gd name="connsiteY3701" fmla="*/ 148734 h 1639386"/>
              <a:gd name="connsiteX3702" fmla="*/ 860147 w 2570449"/>
              <a:gd name="connsiteY3702" fmla="*/ 148150 h 1639386"/>
              <a:gd name="connsiteX3703" fmla="*/ 856817 w 2570449"/>
              <a:gd name="connsiteY3703" fmla="*/ 156167 h 1639386"/>
              <a:gd name="connsiteX3704" fmla="*/ 870631 w 2570449"/>
              <a:gd name="connsiteY3704" fmla="*/ 148799 h 1639386"/>
              <a:gd name="connsiteX3705" fmla="*/ 860147 w 2570449"/>
              <a:gd name="connsiteY3705" fmla="*/ 148150 h 1639386"/>
              <a:gd name="connsiteX3706" fmla="*/ 1269602 w 2570449"/>
              <a:gd name="connsiteY3706" fmla="*/ 147177 h 1639386"/>
              <a:gd name="connsiteX3707" fmla="*/ 1270282 w 2570449"/>
              <a:gd name="connsiteY3707" fmla="*/ 151277 h 1639386"/>
              <a:gd name="connsiteX3708" fmla="*/ 1265787 w 2570449"/>
              <a:gd name="connsiteY3708" fmla="*/ 150795 h 1639386"/>
              <a:gd name="connsiteX3709" fmla="*/ 1269602 w 2570449"/>
              <a:gd name="connsiteY3709" fmla="*/ 147177 h 1639386"/>
              <a:gd name="connsiteX3710" fmla="*/ 941457 w 2570449"/>
              <a:gd name="connsiteY3710" fmla="*/ 145226 h 1639386"/>
              <a:gd name="connsiteX3711" fmla="*/ 943475 w 2570449"/>
              <a:gd name="connsiteY3711" fmla="*/ 146410 h 1639386"/>
              <a:gd name="connsiteX3712" fmla="*/ 939287 w 2570449"/>
              <a:gd name="connsiteY3712" fmla="*/ 153908 h 1639386"/>
              <a:gd name="connsiteX3713" fmla="*/ 936612 w 2570449"/>
              <a:gd name="connsiteY3713" fmla="*/ 152308 h 1639386"/>
              <a:gd name="connsiteX3714" fmla="*/ 941457 w 2570449"/>
              <a:gd name="connsiteY3714" fmla="*/ 145226 h 1639386"/>
              <a:gd name="connsiteX3715" fmla="*/ 1887869 w 2570449"/>
              <a:gd name="connsiteY3715" fmla="*/ 144633 h 1639386"/>
              <a:gd name="connsiteX3716" fmla="*/ 1885566 w 2570449"/>
              <a:gd name="connsiteY3716" fmla="*/ 151167 h 1639386"/>
              <a:gd name="connsiteX3717" fmla="*/ 1881786 w 2570449"/>
              <a:gd name="connsiteY3717" fmla="*/ 148808 h 1639386"/>
              <a:gd name="connsiteX3718" fmla="*/ 1881803 w 2570449"/>
              <a:gd name="connsiteY3718" fmla="*/ 148778 h 1639386"/>
              <a:gd name="connsiteX3719" fmla="*/ 765774 w 2570449"/>
              <a:gd name="connsiteY3719" fmla="*/ 143800 h 1639386"/>
              <a:gd name="connsiteX3720" fmla="*/ 763493 w 2570449"/>
              <a:gd name="connsiteY3720" fmla="*/ 146957 h 1639386"/>
              <a:gd name="connsiteX3721" fmla="*/ 764436 w 2570449"/>
              <a:gd name="connsiteY3721" fmla="*/ 147747 h 1639386"/>
              <a:gd name="connsiteX3722" fmla="*/ 767133 w 2570449"/>
              <a:gd name="connsiteY3722" fmla="*/ 145291 h 1639386"/>
              <a:gd name="connsiteX3723" fmla="*/ 765774 w 2570449"/>
              <a:gd name="connsiteY3723" fmla="*/ 143800 h 1639386"/>
              <a:gd name="connsiteX3724" fmla="*/ 1469559 w 2570449"/>
              <a:gd name="connsiteY3724" fmla="*/ 142156 h 1639386"/>
              <a:gd name="connsiteX3725" fmla="*/ 1469676 w 2570449"/>
              <a:gd name="connsiteY3725" fmla="*/ 142187 h 1639386"/>
              <a:gd name="connsiteX3726" fmla="*/ 1469646 w 2570449"/>
              <a:gd name="connsiteY3726" fmla="*/ 142265 h 1639386"/>
              <a:gd name="connsiteX3727" fmla="*/ 1469427 w 2570449"/>
              <a:gd name="connsiteY3727" fmla="*/ 142156 h 1639386"/>
              <a:gd name="connsiteX3728" fmla="*/ 1469536 w 2570449"/>
              <a:gd name="connsiteY3728" fmla="*/ 142265 h 1639386"/>
              <a:gd name="connsiteX3729" fmla="*/ 1469391 w 2570449"/>
              <a:gd name="connsiteY3729" fmla="*/ 142277 h 1639386"/>
              <a:gd name="connsiteX3730" fmla="*/ 1314465 w 2570449"/>
              <a:gd name="connsiteY3730" fmla="*/ 141871 h 1639386"/>
              <a:gd name="connsiteX3731" fmla="*/ 1277759 w 2570449"/>
              <a:gd name="connsiteY3731" fmla="*/ 184235 h 1639386"/>
              <a:gd name="connsiteX3732" fmla="*/ 1296419 w 2570449"/>
              <a:gd name="connsiteY3732" fmla="*/ 163448 h 1639386"/>
              <a:gd name="connsiteX3733" fmla="*/ 1314465 w 2570449"/>
              <a:gd name="connsiteY3733" fmla="*/ 141871 h 1639386"/>
              <a:gd name="connsiteX3734" fmla="*/ 1207985 w 2570449"/>
              <a:gd name="connsiteY3734" fmla="*/ 141432 h 1639386"/>
              <a:gd name="connsiteX3735" fmla="*/ 1181694 w 2570449"/>
              <a:gd name="connsiteY3735" fmla="*/ 168206 h 1639386"/>
              <a:gd name="connsiteX3736" fmla="*/ 1207985 w 2570449"/>
              <a:gd name="connsiteY3736" fmla="*/ 141432 h 1639386"/>
              <a:gd name="connsiteX3737" fmla="*/ 1039165 w 2570449"/>
              <a:gd name="connsiteY3737" fmla="*/ 140336 h 1639386"/>
              <a:gd name="connsiteX3738" fmla="*/ 1040437 w 2570449"/>
              <a:gd name="connsiteY3738" fmla="*/ 141520 h 1639386"/>
              <a:gd name="connsiteX3739" fmla="*/ 1038727 w 2570449"/>
              <a:gd name="connsiteY3739" fmla="*/ 144545 h 1639386"/>
              <a:gd name="connsiteX3740" fmla="*/ 1037061 w 2570449"/>
              <a:gd name="connsiteY3740" fmla="*/ 141980 h 1639386"/>
              <a:gd name="connsiteX3741" fmla="*/ 1039165 w 2570449"/>
              <a:gd name="connsiteY3741" fmla="*/ 140336 h 1639386"/>
              <a:gd name="connsiteX3742" fmla="*/ 621119 w 2570449"/>
              <a:gd name="connsiteY3742" fmla="*/ 140117 h 1639386"/>
              <a:gd name="connsiteX3743" fmla="*/ 617215 w 2570449"/>
              <a:gd name="connsiteY3743" fmla="*/ 143230 h 1639386"/>
              <a:gd name="connsiteX3744" fmla="*/ 618005 w 2570449"/>
              <a:gd name="connsiteY3744" fmla="*/ 140138 h 1639386"/>
              <a:gd name="connsiteX3745" fmla="*/ 621119 w 2570449"/>
              <a:gd name="connsiteY3745" fmla="*/ 140117 h 1639386"/>
              <a:gd name="connsiteX3746" fmla="*/ 1697451 w 2570449"/>
              <a:gd name="connsiteY3746" fmla="*/ 139963 h 1639386"/>
              <a:gd name="connsiteX3747" fmla="*/ 1699227 w 2570449"/>
              <a:gd name="connsiteY3747" fmla="*/ 140291 h 1639386"/>
              <a:gd name="connsiteX3748" fmla="*/ 1698831 w 2570449"/>
              <a:gd name="connsiteY3748" fmla="*/ 144721 h 1639386"/>
              <a:gd name="connsiteX3749" fmla="*/ 1696179 w 2570449"/>
              <a:gd name="connsiteY3749" fmla="*/ 144283 h 1639386"/>
              <a:gd name="connsiteX3750" fmla="*/ 1697451 w 2570449"/>
              <a:gd name="connsiteY3750" fmla="*/ 139963 h 1639386"/>
              <a:gd name="connsiteX3751" fmla="*/ 2013624 w 2570449"/>
              <a:gd name="connsiteY3751" fmla="*/ 139043 h 1639386"/>
              <a:gd name="connsiteX3752" fmla="*/ 2015092 w 2570449"/>
              <a:gd name="connsiteY3752" fmla="*/ 140314 h 1639386"/>
              <a:gd name="connsiteX3753" fmla="*/ 2013250 w 2570449"/>
              <a:gd name="connsiteY3753" fmla="*/ 142529 h 1639386"/>
              <a:gd name="connsiteX3754" fmla="*/ 2011452 w 2570449"/>
              <a:gd name="connsiteY3754" fmla="*/ 140819 h 1639386"/>
              <a:gd name="connsiteX3755" fmla="*/ 2013624 w 2570449"/>
              <a:gd name="connsiteY3755" fmla="*/ 139043 h 1639386"/>
              <a:gd name="connsiteX3756" fmla="*/ 2054715 w 2570449"/>
              <a:gd name="connsiteY3756" fmla="*/ 137967 h 1639386"/>
              <a:gd name="connsiteX3757" fmla="*/ 2044190 w 2570449"/>
              <a:gd name="connsiteY3757" fmla="*/ 165925 h 1639386"/>
              <a:gd name="connsiteX3758" fmla="*/ 2054715 w 2570449"/>
              <a:gd name="connsiteY3758" fmla="*/ 137967 h 1639386"/>
              <a:gd name="connsiteX3759" fmla="*/ 1475158 w 2570449"/>
              <a:gd name="connsiteY3759" fmla="*/ 135630 h 1639386"/>
              <a:gd name="connsiteX3760" fmla="*/ 1483614 w 2570449"/>
              <a:gd name="connsiteY3760" fmla="*/ 137398 h 1639386"/>
              <a:gd name="connsiteX3761" fmla="*/ 1479045 w 2570449"/>
              <a:gd name="connsiteY3761" fmla="*/ 144703 h 1639386"/>
              <a:gd name="connsiteX3762" fmla="*/ 1469676 w 2570449"/>
              <a:gd name="connsiteY3762" fmla="*/ 142187 h 1639386"/>
              <a:gd name="connsiteX3763" fmla="*/ 1471696 w 2570449"/>
              <a:gd name="connsiteY3763" fmla="*/ 136846 h 1639386"/>
              <a:gd name="connsiteX3764" fmla="*/ 1475158 w 2570449"/>
              <a:gd name="connsiteY3764" fmla="*/ 135630 h 1639386"/>
              <a:gd name="connsiteX3765" fmla="*/ 1162573 w 2570449"/>
              <a:gd name="connsiteY3765" fmla="*/ 135578 h 1639386"/>
              <a:gd name="connsiteX3766" fmla="*/ 1162574 w 2570449"/>
              <a:gd name="connsiteY3766" fmla="*/ 135578 h 1639386"/>
              <a:gd name="connsiteX3767" fmla="*/ 1162398 w 2570449"/>
              <a:gd name="connsiteY3767" fmla="*/ 135841 h 1639386"/>
              <a:gd name="connsiteX3768" fmla="*/ 1162309 w 2570449"/>
              <a:gd name="connsiteY3768" fmla="*/ 135806 h 1639386"/>
              <a:gd name="connsiteX3769" fmla="*/ 1163201 w 2570449"/>
              <a:gd name="connsiteY3769" fmla="*/ 135114 h 1639386"/>
              <a:gd name="connsiteX3770" fmla="*/ 1162683 w 2570449"/>
              <a:gd name="connsiteY3770" fmla="*/ 135709 h 1639386"/>
              <a:gd name="connsiteX3771" fmla="*/ 1162574 w 2570449"/>
              <a:gd name="connsiteY3771" fmla="*/ 135578 h 1639386"/>
              <a:gd name="connsiteX3772" fmla="*/ 1162574 w 2570449"/>
              <a:gd name="connsiteY3772" fmla="*/ 135577 h 1639386"/>
              <a:gd name="connsiteX3773" fmla="*/ 1162573 w 2570449"/>
              <a:gd name="connsiteY3773" fmla="*/ 135578 h 1639386"/>
              <a:gd name="connsiteX3774" fmla="*/ 1162573 w 2570449"/>
              <a:gd name="connsiteY3774" fmla="*/ 135577 h 1639386"/>
              <a:gd name="connsiteX3775" fmla="*/ 530931 w 2570449"/>
              <a:gd name="connsiteY3775" fmla="*/ 134613 h 1639386"/>
              <a:gd name="connsiteX3776" fmla="*/ 532246 w 2570449"/>
              <a:gd name="connsiteY3776" fmla="*/ 135907 h 1639386"/>
              <a:gd name="connsiteX3777" fmla="*/ 529922 w 2570449"/>
              <a:gd name="connsiteY3777" fmla="*/ 139152 h 1639386"/>
              <a:gd name="connsiteX3778" fmla="*/ 528036 w 2570449"/>
              <a:gd name="connsiteY3778" fmla="*/ 137266 h 1639386"/>
              <a:gd name="connsiteX3779" fmla="*/ 530931 w 2570449"/>
              <a:gd name="connsiteY3779" fmla="*/ 134613 h 1639386"/>
              <a:gd name="connsiteX3780" fmla="*/ 718410 w 2570449"/>
              <a:gd name="connsiteY3780" fmla="*/ 133275 h 1639386"/>
              <a:gd name="connsiteX3781" fmla="*/ 711081 w 2570449"/>
              <a:gd name="connsiteY3781" fmla="*/ 144905 h 1639386"/>
              <a:gd name="connsiteX3782" fmla="*/ 700379 w 2570449"/>
              <a:gd name="connsiteY3782" fmla="*/ 152796 h 1639386"/>
              <a:gd name="connsiteX3783" fmla="*/ 707743 w 2570449"/>
              <a:gd name="connsiteY3783" fmla="*/ 141876 h 1639386"/>
              <a:gd name="connsiteX3784" fmla="*/ 718410 w 2570449"/>
              <a:gd name="connsiteY3784" fmla="*/ 133275 h 1639386"/>
              <a:gd name="connsiteX3785" fmla="*/ 856685 w 2570449"/>
              <a:gd name="connsiteY3785" fmla="*/ 131477 h 1639386"/>
              <a:gd name="connsiteX3786" fmla="*/ 848813 w 2570449"/>
              <a:gd name="connsiteY3786" fmla="*/ 136235 h 1639386"/>
              <a:gd name="connsiteX3787" fmla="*/ 850632 w 2570449"/>
              <a:gd name="connsiteY3787" fmla="*/ 138932 h 1639386"/>
              <a:gd name="connsiteX3788" fmla="*/ 858132 w 2570449"/>
              <a:gd name="connsiteY3788" fmla="*/ 133581 h 1639386"/>
              <a:gd name="connsiteX3789" fmla="*/ 856685 w 2570449"/>
              <a:gd name="connsiteY3789" fmla="*/ 131477 h 1639386"/>
              <a:gd name="connsiteX3790" fmla="*/ 647892 w 2570449"/>
              <a:gd name="connsiteY3790" fmla="*/ 130052 h 1639386"/>
              <a:gd name="connsiteX3791" fmla="*/ 651269 w 2570449"/>
              <a:gd name="connsiteY3791" fmla="*/ 131609 h 1639386"/>
              <a:gd name="connsiteX3792" fmla="*/ 647694 w 2570449"/>
              <a:gd name="connsiteY3792" fmla="*/ 140182 h 1639386"/>
              <a:gd name="connsiteX3793" fmla="*/ 643704 w 2570449"/>
              <a:gd name="connsiteY3793" fmla="*/ 138362 h 1639386"/>
              <a:gd name="connsiteX3794" fmla="*/ 647892 w 2570449"/>
              <a:gd name="connsiteY3794" fmla="*/ 130052 h 1639386"/>
              <a:gd name="connsiteX3795" fmla="*/ 1026645 w 2570449"/>
              <a:gd name="connsiteY3795" fmla="*/ 129022 h 1639386"/>
              <a:gd name="connsiteX3796" fmla="*/ 1026650 w 2570449"/>
              <a:gd name="connsiteY3796" fmla="*/ 129026 h 1639386"/>
              <a:gd name="connsiteX3797" fmla="*/ 1026733 w 2570449"/>
              <a:gd name="connsiteY3797" fmla="*/ 129131 h 1639386"/>
              <a:gd name="connsiteX3798" fmla="*/ 1013686 w 2570449"/>
              <a:gd name="connsiteY3798" fmla="*/ 139108 h 1639386"/>
              <a:gd name="connsiteX3799" fmla="*/ 1026646 w 2570449"/>
              <a:gd name="connsiteY3799" fmla="*/ 129021 h 1639386"/>
              <a:gd name="connsiteX3800" fmla="*/ 1026647 w 2570449"/>
              <a:gd name="connsiteY3800" fmla="*/ 129021 h 1639386"/>
              <a:gd name="connsiteX3801" fmla="*/ 1026645 w 2570449"/>
              <a:gd name="connsiteY3801" fmla="*/ 129022 h 1639386"/>
              <a:gd name="connsiteX3802" fmla="*/ 1026912 w 2570449"/>
              <a:gd name="connsiteY3802" fmla="*/ 128847 h 1639386"/>
              <a:gd name="connsiteX3803" fmla="*/ 1026754 w 2570449"/>
              <a:gd name="connsiteY3803" fmla="*/ 129109 h 1639386"/>
              <a:gd name="connsiteX3804" fmla="*/ 1026650 w 2570449"/>
              <a:gd name="connsiteY3804" fmla="*/ 129026 h 1639386"/>
              <a:gd name="connsiteX3805" fmla="*/ 1026647 w 2570449"/>
              <a:gd name="connsiteY3805" fmla="*/ 129021 h 1639386"/>
              <a:gd name="connsiteX3806" fmla="*/ 1248266 w 2570449"/>
              <a:gd name="connsiteY3806" fmla="*/ 127946 h 1639386"/>
              <a:gd name="connsiteX3807" fmla="*/ 1251643 w 2570449"/>
              <a:gd name="connsiteY3807" fmla="*/ 138230 h 1639386"/>
              <a:gd name="connsiteX3808" fmla="*/ 1238991 w 2570449"/>
              <a:gd name="connsiteY3808" fmla="*/ 143843 h 1639386"/>
              <a:gd name="connsiteX3809" fmla="*/ 1236908 w 2570449"/>
              <a:gd name="connsiteY3809" fmla="*/ 140357 h 1639386"/>
              <a:gd name="connsiteX3810" fmla="*/ 1248266 w 2570449"/>
              <a:gd name="connsiteY3810" fmla="*/ 127946 h 1639386"/>
              <a:gd name="connsiteX3811" fmla="*/ 1559439 w 2570449"/>
              <a:gd name="connsiteY3811" fmla="*/ 127552 h 1639386"/>
              <a:gd name="connsiteX3812" fmla="*/ 1554912 w 2570449"/>
              <a:gd name="connsiteY3812" fmla="*/ 140495 h 1639386"/>
              <a:gd name="connsiteX3813" fmla="*/ 1542169 w 2570449"/>
              <a:gd name="connsiteY3813" fmla="*/ 148562 h 1639386"/>
              <a:gd name="connsiteX3814" fmla="*/ 1546545 w 2570449"/>
              <a:gd name="connsiteY3814" fmla="*/ 140402 h 1639386"/>
              <a:gd name="connsiteX3815" fmla="*/ 1559439 w 2570449"/>
              <a:gd name="connsiteY3815" fmla="*/ 127552 h 1639386"/>
              <a:gd name="connsiteX3816" fmla="*/ 1170993 w 2570449"/>
              <a:gd name="connsiteY3816" fmla="*/ 126170 h 1639386"/>
              <a:gd name="connsiteX3817" fmla="*/ 1172858 w 2570449"/>
              <a:gd name="connsiteY3817" fmla="*/ 127990 h 1639386"/>
              <a:gd name="connsiteX3818" fmla="*/ 1163201 w 2570449"/>
              <a:gd name="connsiteY3818" fmla="*/ 135114 h 1639386"/>
              <a:gd name="connsiteX3819" fmla="*/ 1931965 w 2570449"/>
              <a:gd name="connsiteY3819" fmla="*/ 126104 h 1639386"/>
              <a:gd name="connsiteX3820" fmla="*/ 1933894 w 2570449"/>
              <a:gd name="connsiteY3820" fmla="*/ 127705 h 1639386"/>
              <a:gd name="connsiteX3821" fmla="*/ 1930101 w 2570449"/>
              <a:gd name="connsiteY3821" fmla="*/ 132200 h 1639386"/>
              <a:gd name="connsiteX3822" fmla="*/ 1928676 w 2570449"/>
              <a:gd name="connsiteY3822" fmla="*/ 131213 h 1639386"/>
              <a:gd name="connsiteX3823" fmla="*/ 1931965 w 2570449"/>
              <a:gd name="connsiteY3823" fmla="*/ 126104 h 1639386"/>
              <a:gd name="connsiteX3824" fmla="*/ 676288 w 2570449"/>
              <a:gd name="connsiteY3824" fmla="*/ 123298 h 1639386"/>
              <a:gd name="connsiteX3825" fmla="*/ 661048 w 2570449"/>
              <a:gd name="connsiteY3825" fmla="*/ 154413 h 1639386"/>
              <a:gd name="connsiteX3826" fmla="*/ 609782 w 2570449"/>
              <a:gd name="connsiteY3826" fmla="*/ 210942 h 1639386"/>
              <a:gd name="connsiteX3827" fmla="*/ 589083 w 2570449"/>
              <a:gd name="connsiteY3827" fmla="*/ 231752 h 1639386"/>
              <a:gd name="connsiteX3828" fmla="*/ 582614 w 2570449"/>
              <a:gd name="connsiteY3828" fmla="*/ 232585 h 1639386"/>
              <a:gd name="connsiteX3829" fmla="*/ 591056 w 2570449"/>
              <a:gd name="connsiteY3829" fmla="*/ 208881 h 1639386"/>
              <a:gd name="connsiteX3830" fmla="*/ 597437 w 2570449"/>
              <a:gd name="connsiteY3830" fmla="*/ 212873 h 1639386"/>
              <a:gd name="connsiteX3831" fmla="*/ 599520 w 2570449"/>
              <a:gd name="connsiteY3831" fmla="*/ 205439 h 1639386"/>
              <a:gd name="connsiteX3832" fmla="*/ 610221 w 2570449"/>
              <a:gd name="connsiteY3832" fmla="*/ 195659 h 1639386"/>
              <a:gd name="connsiteX3833" fmla="*/ 615834 w 2570449"/>
              <a:gd name="connsiteY3833" fmla="*/ 191777 h 1639386"/>
              <a:gd name="connsiteX3834" fmla="*/ 638770 w 2570449"/>
              <a:gd name="connsiteY3834" fmla="*/ 150422 h 1639386"/>
              <a:gd name="connsiteX3835" fmla="*/ 642191 w 2570449"/>
              <a:gd name="connsiteY3835" fmla="*/ 145511 h 1639386"/>
              <a:gd name="connsiteX3836" fmla="*/ 644229 w 2570449"/>
              <a:gd name="connsiteY3836" fmla="*/ 146300 h 1639386"/>
              <a:gd name="connsiteX3837" fmla="*/ 641949 w 2570449"/>
              <a:gd name="connsiteY3837" fmla="*/ 156715 h 1639386"/>
              <a:gd name="connsiteX3838" fmla="*/ 676288 w 2570449"/>
              <a:gd name="connsiteY3838" fmla="*/ 123298 h 1639386"/>
              <a:gd name="connsiteX3839" fmla="*/ 1030263 w 2570449"/>
              <a:gd name="connsiteY3839" fmla="*/ 123276 h 1639386"/>
              <a:gd name="connsiteX3840" fmla="*/ 1032345 w 2570449"/>
              <a:gd name="connsiteY3840" fmla="*/ 125294 h 1639386"/>
              <a:gd name="connsiteX3841" fmla="*/ 1026912 w 2570449"/>
              <a:gd name="connsiteY3841" fmla="*/ 128847 h 1639386"/>
              <a:gd name="connsiteX3842" fmla="*/ 1529070 w 2570449"/>
              <a:gd name="connsiteY3842" fmla="*/ 119570 h 1639386"/>
              <a:gd name="connsiteX3843" fmla="*/ 1519860 w 2570449"/>
              <a:gd name="connsiteY3843" fmla="*/ 132003 h 1639386"/>
              <a:gd name="connsiteX3844" fmla="*/ 1529070 w 2570449"/>
              <a:gd name="connsiteY3844" fmla="*/ 119570 h 1639386"/>
              <a:gd name="connsiteX3845" fmla="*/ 1066554 w 2570449"/>
              <a:gd name="connsiteY3845" fmla="*/ 116895 h 1639386"/>
              <a:gd name="connsiteX3846" fmla="*/ 1067759 w 2570449"/>
              <a:gd name="connsiteY3846" fmla="*/ 119702 h 1639386"/>
              <a:gd name="connsiteX3847" fmla="*/ 1065522 w 2570449"/>
              <a:gd name="connsiteY3847" fmla="*/ 120929 h 1639386"/>
              <a:gd name="connsiteX3848" fmla="*/ 1064601 w 2570449"/>
              <a:gd name="connsiteY3848" fmla="*/ 119417 h 1639386"/>
              <a:gd name="connsiteX3849" fmla="*/ 1066554 w 2570449"/>
              <a:gd name="connsiteY3849" fmla="*/ 116895 h 1639386"/>
              <a:gd name="connsiteX3850" fmla="*/ 758100 w 2570449"/>
              <a:gd name="connsiteY3850" fmla="*/ 115623 h 1639386"/>
              <a:gd name="connsiteX3851" fmla="*/ 760204 w 2570449"/>
              <a:gd name="connsiteY3851" fmla="*/ 118013 h 1639386"/>
              <a:gd name="connsiteX3852" fmla="*/ 750995 w 2570449"/>
              <a:gd name="connsiteY3852" fmla="*/ 125929 h 1639386"/>
              <a:gd name="connsiteX3853" fmla="*/ 748956 w 2570449"/>
              <a:gd name="connsiteY3853" fmla="*/ 123627 h 1639386"/>
              <a:gd name="connsiteX3854" fmla="*/ 758100 w 2570449"/>
              <a:gd name="connsiteY3854" fmla="*/ 115623 h 1639386"/>
              <a:gd name="connsiteX3855" fmla="*/ 1041819 w 2570449"/>
              <a:gd name="connsiteY3855" fmla="*/ 113036 h 1639386"/>
              <a:gd name="connsiteX3856" fmla="*/ 1043376 w 2570449"/>
              <a:gd name="connsiteY3856" fmla="*/ 114680 h 1639386"/>
              <a:gd name="connsiteX3857" fmla="*/ 1040592 w 2570449"/>
              <a:gd name="connsiteY3857" fmla="*/ 117224 h 1639386"/>
              <a:gd name="connsiteX3858" fmla="*/ 1039495 w 2570449"/>
              <a:gd name="connsiteY3858" fmla="*/ 116303 h 1639386"/>
              <a:gd name="connsiteX3859" fmla="*/ 1041819 w 2570449"/>
              <a:gd name="connsiteY3859" fmla="*/ 113036 h 1639386"/>
              <a:gd name="connsiteX3860" fmla="*/ 1737600 w 2570449"/>
              <a:gd name="connsiteY3860" fmla="*/ 112313 h 1639386"/>
              <a:gd name="connsiteX3861" fmla="*/ 1740363 w 2570449"/>
              <a:gd name="connsiteY3861" fmla="*/ 114374 h 1639386"/>
              <a:gd name="connsiteX3862" fmla="*/ 1731570 w 2570449"/>
              <a:gd name="connsiteY3862" fmla="*/ 124132 h 1639386"/>
              <a:gd name="connsiteX3863" fmla="*/ 1729311 w 2570449"/>
              <a:gd name="connsiteY3863" fmla="*/ 122180 h 1639386"/>
              <a:gd name="connsiteX3864" fmla="*/ 1737600 w 2570449"/>
              <a:gd name="connsiteY3864" fmla="*/ 112313 h 1639386"/>
              <a:gd name="connsiteX3865" fmla="*/ 1724970 w 2570449"/>
              <a:gd name="connsiteY3865" fmla="*/ 111874 h 1639386"/>
              <a:gd name="connsiteX3866" fmla="*/ 1716834 w 2570449"/>
              <a:gd name="connsiteY3866" fmla="*/ 124307 h 1639386"/>
              <a:gd name="connsiteX3867" fmla="*/ 1724970 w 2570449"/>
              <a:gd name="connsiteY3867" fmla="*/ 111874 h 1639386"/>
              <a:gd name="connsiteX3868" fmla="*/ 697361 w 2570449"/>
              <a:gd name="connsiteY3868" fmla="*/ 104945 h 1639386"/>
              <a:gd name="connsiteX3869" fmla="*/ 686529 w 2570449"/>
              <a:gd name="connsiteY3869" fmla="*/ 114264 h 1639386"/>
              <a:gd name="connsiteX3870" fmla="*/ 697361 w 2570449"/>
              <a:gd name="connsiteY3870" fmla="*/ 104945 h 1639386"/>
              <a:gd name="connsiteX3871" fmla="*/ 1412109 w 2570449"/>
              <a:gd name="connsiteY3871" fmla="*/ 102467 h 1639386"/>
              <a:gd name="connsiteX3872" fmla="*/ 1409521 w 2570449"/>
              <a:gd name="connsiteY3872" fmla="*/ 111063 h 1639386"/>
              <a:gd name="connsiteX3873" fmla="*/ 1402855 w 2570449"/>
              <a:gd name="connsiteY3873" fmla="*/ 131039 h 1639386"/>
              <a:gd name="connsiteX3874" fmla="*/ 1399040 w 2570449"/>
              <a:gd name="connsiteY3874" fmla="*/ 135797 h 1639386"/>
              <a:gd name="connsiteX3875" fmla="*/ 1381783 w 2570449"/>
              <a:gd name="connsiteY3875" fmla="*/ 154019 h 1639386"/>
              <a:gd name="connsiteX3876" fmla="*/ 1376542 w 2570449"/>
              <a:gd name="connsiteY3876" fmla="*/ 157286 h 1639386"/>
              <a:gd name="connsiteX3877" fmla="*/ 1375811 w 2570449"/>
              <a:gd name="connsiteY3877" fmla="*/ 145558 h 1639386"/>
              <a:gd name="connsiteX3878" fmla="*/ 1388431 w 2570449"/>
              <a:gd name="connsiteY3878" fmla="*/ 133466 h 1639386"/>
              <a:gd name="connsiteX3879" fmla="*/ 1388405 w 2570449"/>
              <a:gd name="connsiteY3879" fmla="*/ 133539 h 1639386"/>
              <a:gd name="connsiteX3880" fmla="*/ 1388607 w 2570449"/>
              <a:gd name="connsiteY3880" fmla="*/ 133433 h 1639386"/>
              <a:gd name="connsiteX3881" fmla="*/ 1392468 w 2570449"/>
              <a:gd name="connsiteY3881" fmla="*/ 135479 h 1639386"/>
              <a:gd name="connsiteX3882" fmla="*/ 1395136 w 2570449"/>
              <a:gd name="connsiteY3882" fmla="*/ 130008 h 1639386"/>
              <a:gd name="connsiteX3883" fmla="*/ 1388607 w 2570449"/>
              <a:gd name="connsiteY3883" fmla="*/ 133433 h 1639386"/>
              <a:gd name="connsiteX3884" fmla="*/ 1388515 w 2570449"/>
              <a:gd name="connsiteY3884" fmla="*/ 133385 h 1639386"/>
              <a:gd name="connsiteX3885" fmla="*/ 1388431 w 2570449"/>
              <a:gd name="connsiteY3885" fmla="*/ 133466 h 1639386"/>
              <a:gd name="connsiteX3886" fmla="*/ 1390905 w 2570449"/>
              <a:gd name="connsiteY3886" fmla="*/ 126544 h 1639386"/>
              <a:gd name="connsiteX3887" fmla="*/ 1406912 w 2570449"/>
              <a:gd name="connsiteY3887" fmla="*/ 105778 h 1639386"/>
              <a:gd name="connsiteX3888" fmla="*/ 1412109 w 2570449"/>
              <a:gd name="connsiteY3888" fmla="*/ 102467 h 1639386"/>
              <a:gd name="connsiteX3889" fmla="*/ 788162 w 2570449"/>
              <a:gd name="connsiteY3889" fmla="*/ 101963 h 1639386"/>
              <a:gd name="connsiteX3890" fmla="*/ 786210 w 2570449"/>
              <a:gd name="connsiteY3890" fmla="*/ 103892 h 1639386"/>
              <a:gd name="connsiteX3891" fmla="*/ 790047 w 2570449"/>
              <a:gd name="connsiteY3891" fmla="*/ 108080 h 1639386"/>
              <a:gd name="connsiteX3892" fmla="*/ 792284 w 2570449"/>
              <a:gd name="connsiteY3892" fmla="*/ 105581 h 1639386"/>
              <a:gd name="connsiteX3893" fmla="*/ 788162 w 2570449"/>
              <a:gd name="connsiteY3893" fmla="*/ 101963 h 1639386"/>
              <a:gd name="connsiteX3894" fmla="*/ 1441206 w 2570449"/>
              <a:gd name="connsiteY3894" fmla="*/ 100187 h 1639386"/>
              <a:gd name="connsiteX3895" fmla="*/ 1442895 w 2570449"/>
              <a:gd name="connsiteY3895" fmla="*/ 101063 h 1639386"/>
              <a:gd name="connsiteX3896" fmla="*/ 1440153 w 2570449"/>
              <a:gd name="connsiteY3896" fmla="*/ 106260 h 1639386"/>
              <a:gd name="connsiteX3897" fmla="*/ 1438487 w 2570449"/>
              <a:gd name="connsiteY3897" fmla="*/ 105383 h 1639386"/>
              <a:gd name="connsiteX3898" fmla="*/ 1441206 w 2570449"/>
              <a:gd name="connsiteY3898" fmla="*/ 100187 h 1639386"/>
              <a:gd name="connsiteX3899" fmla="*/ 1081508 w 2570449"/>
              <a:gd name="connsiteY3899" fmla="*/ 99200 h 1639386"/>
              <a:gd name="connsiteX3900" fmla="*/ 1079250 w 2570449"/>
              <a:gd name="connsiteY3900" fmla="*/ 110230 h 1639386"/>
              <a:gd name="connsiteX3901" fmla="*/ 1081508 w 2570449"/>
              <a:gd name="connsiteY3901" fmla="*/ 99200 h 1639386"/>
              <a:gd name="connsiteX3902" fmla="*/ 1797944 w 2570449"/>
              <a:gd name="connsiteY3902" fmla="*/ 99046 h 1639386"/>
              <a:gd name="connsiteX3903" fmla="*/ 1800334 w 2570449"/>
              <a:gd name="connsiteY3903" fmla="*/ 100361 h 1639386"/>
              <a:gd name="connsiteX3904" fmla="*/ 1796343 w 2570449"/>
              <a:gd name="connsiteY3904" fmla="*/ 107357 h 1639386"/>
              <a:gd name="connsiteX3905" fmla="*/ 1791344 w 2570449"/>
              <a:gd name="connsiteY3905" fmla="*/ 114812 h 1639386"/>
              <a:gd name="connsiteX3906" fmla="*/ 1797944 w 2570449"/>
              <a:gd name="connsiteY3906" fmla="*/ 99046 h 1639386"/>
              <a:gd name="connsiteX3907" fmla="*/ 1090805 w 2570449"/>
              <a:gd name="connsiteY3907" fmla="*/ 97862 h 1639386"/>
              <a:gd name="connsiteX3908" fmla="*/ 1091507 w 2570449"/>
              <a:gd name="connsiteY3908" fmla="*/ 99682 h 1639386"/>
              <a:gd name="connsiteX3909" fmla="*/ 1086332 w 2570449"/>
              <a:gd name="connsiteY3909" fmla="*/ 101721 h 1639386"/>
              <a:gd name="connsiteX3910" fmla="*/ 1085586 w 2570449"/>
              <a:gd name="connsiteY3910" fmla="*/ 99726 h 1639386"/>
              <a:gd name="connsiteX3911" fmla="*/ 1090805 w 2570449"/>
              <a:gd name="connsiteY3911" fmla="*/ 97862 h 1639386"/>
              <a:gd name="connsiteX3912" fmla="*/ 620570 w 2570449"/>
              <a:gd name="connsiteY3912" fmla="*/ 97577 h 1639386"/>
              <a:gd name="connsiteX3913" fmla="*/ 623202 w 2570449"/>
              <a:gd name="connsiteY3913" fmla="*/ 98937 h 1639386"/>
              <a:gd name="connsiteX3914" fmla="*/ 608817 w 2570449"/>
              <a:gd name="connsiteY3914" fmla="*/ 129723 h 1639386"/>
              <a:gd name="connsiteX3915" fmla="*/ 604212 w 2570449"/>
              <a:gd name="connsiteY3915" fmla="*/ 130929 h 1639386"/>
              <a:gd name="connsiteX3916" fmla="*/ 599256 w 2570449"/>
              <a:gd name="connsiteY3916" fmla="*/ 131456 h 1639386"/>
              <a:gd name="connsiteX3917" fmla="*/ 602699 w 2570449"/>
              <a:gd name="connsiteY3917" fmla="*/ 136674 h 1639386"/>
              <a:gd name="connsiteX3918" fmla="*/ 595661 w 2570449"/>
              <a:gd name="connsiteY3918" fmla="*/ 156782 h 1639386"/>
              <a:gd name="connsiteX3919" fmla="*/ 583359 w 2570449"/>
              <a:gd name="connsiteY3919" fmla="*/ 167899 h 1639386"/>
              <a:gd name="connsiteX3920" fmla="*/ 578952 w 2570449"/>
              <a:gd name="connsiteY3920" fmla="*/ 174674 h 1639386"/>
              <a:gd name="connsiteX3921" fmla="*/ 574390 w 2570449"/>
              <a:gd name="connsiteY3921" fmla="*/ 192852 h 1639386"/>
              <a:gd name="connsiteX3922" fmla="*/ 570773 w 2570449"/>
              <a:gd name="connsiteY3922" fmla="*/ 198685 h 1639386"/>
              <a:gd name="connsiteX3923" fmla="*/ 572703 w 2570449"/>
              <a:gd name="connsiteY3923" fmla="*/ 206250 h 1639386"/>
              <a:gd name="connsiteX3924" fmla="*/ 585924 w 2570449"/>
              <a:gd name="connsiteY3924" fmla="*/ 202369 h 1639386"/>
              <a:gd name="connsiteX3925" fmla="*/ 578009 w 2570449"/>
              <a:gd name="connsiteY3925" fmla="*/ 224011 h 1639386"/>
              <a:gd name="connsiteX3926" fmla="*/ 563274 w 2570449"/>
              <a:gd name="connsiteY3926" fmla="*/ 212696 h 1639386"/>
              <a:gd name="connsiteX3927" fmla="*/ 554875 w 2570449"/>
              <a:gd name="connsiteY3927" fmla="*/ 232475 h 1639386"/>
              <a:gd name="connsiteX3928" fmla="*/ 555313 w 2570449"/>
              <a:gd name="connsiteY3928" fmla="*/ 240742 h 1639386"/>
              <a:gd name="connsiteX3929" fmla="*/ 547815 w 2570449"/>
              <a:gd name="connsiteY3929" fmla="*/ 250390 h 1639386"/>
              <a:gd name="connsiteX3930" fmla="*/ 528562 w 2570449"/>
              <a:gd name="connsiteY3930" fmla="*/ 277624 h 1639386"/>
              <a:gd name="connsiteX3931" fmla="*/ 529702 w 2570449"/>
              <a:gd name="connsiteY3931" fmla="*/ 270608 h 1639386"/>
              <a:gd name="connsiteX3932" fmla="*/ 548560 w 2570449"/>
              <a:gd name="connsiteY3932" fmla="*/ 228111 h 1639386"/>
              <a:gd name="connsiteX3933" fmla="*/ 579522 w 2570449"/>
              <a:gd name="connsiteY3933" fmla="*/ 159610 h 1639386"/>
              <a:gd name="connsiteX3934" fmla="*/ 601186 w 2570449"/>
              <a:gd name="connsiteY3934" fmla="*/ 119527 h 1639386"/>
              <a:gd name="connsiteX3935" fmla="*/ 606711 w 2570449"/>
              <a:gd name="connsiteY3935" fmla="*/ 123474 h 1639386"/>
              <a:gd name="connsiteX3936" fmla="*/ 620570 w 2570449"/>
              <a:gd name="connsiteY3936" fmla="*/ 97577 h 1639386"/>
              <a:gd name="connsiteX3937" fmla="*/ 1734706 w 2570449"/>
              <a:gd name="connsiteY3937" fmla="*/ 95757 h 1639386"/>
              <a:gd name="connsiteX3938" fmla="*/ 1737272 w 2570449"/>
              <a:gd name="connsiteY3938" fmla="*/ 96788 h 1639386"/>
              <a:gd name="connsiteX3939" fmla="*/ 1734662 w 2570449"/>
              <a:gd name="connsiteY3939" fmla="*/ 104177 h 1639386"/>
              <a:gd name="connsiteX3940" fmla="*/ 1731219 w 2570449"/>
              <a:gd name="connsiteY3940" fmla="*/ 102554 h 1639386"/>
              <a:gd name="connsiteX3941" fmla="*/ 1734706 w 2570449"/>
              <a:gd name="connsiteY3941" fmla="*/ 95757 h 1639386"/>
              <a:gd name="connsiteX3942" fmla="*/ 663987 w 2570449"/>
              <a:gd name="connsiteY3942" fmla="*/ 91241 h 1639386"/>
              <a:gd name="connsiteX3943" fmla="*/ 667495 w 2570449"/>
              <a:gd name="connsiteY3943" fmla="*/ 92249 h 1639386"/>
              <a:gd name="connsiteX3944" fmla="*/ 665259 w 2570449"/>
              <a:gd name="connsiteY3944" fmla="*/ 98323 h 1639386"/>
              <a:gd name="connsiteX3945" fmla="*/ 662013 w 2570449"/>
              <a:gd name="connsiteY3945" fmla="*/ 97314 h 1639386"/>
              <a:gd name="connsiteX3946" fmla="*/ 663987 w 2570449"/>
              <a:gd name="connsiteY3946" fmla="*/ 91241 h 1639386"/>
              <a:gd name="connsiteX3947" fmla="*/ 1005705 w 2570449"/>
              <a:gd name="connsiteY3947" fmla="*/ 90560 h 1639386"/>
              <a:gd name="connsiteX3948" fmla="*/ 1007854 w 2570449"/>
              <a:gd name="connsiteY3948" fmla="*/ 92117 h 1639386"/>
              <a:gd name="connsiteX3949" fmla="*/ 1004544 w 2570449"/>
              <a:gd name="connsiteY3949" fmla="*/ 96677 h 1639386"/>
              <a:gd name="connsiteX3950" fmla="*/ 1002964 w 2570449"/>
              <a:gd name="connsiteY3950" fmla="*/ 95713 h 1639386"/>
              <a:gd name="connsiteX3951" fmla="*/ 1005705 w 2570449"/>
              <a:gd name="connsiteY3951" fmla="*/ 90560 h 1639386"/>
              <a:gd name="connsiteX3952" fmla="*/ 987812 w 2570449"/>
              <a:gd name="connsiteY3952" fmla="*/ 90495 h 1639386"/>
              <a:gd name="connsiteX3953" fmla="*/ 970204 w 2570449"/>
              <a:gd name="connsiteY3953" fmla="*/ 107445 h 1639386"/>
              <a:gd name="connsiteX3954" fmla="*/ 987812 w 2570449"/>
              <a:gd name="connsiteY3954" fmla="*/ 90495 h 1639386"/>
              <a:gd name="connsiteX3955" fmla="*/ 709421 w 2570449"/>
              <a:gd name="connsiteY3955" fmla="*/ 90100 h 1639386"/>
              <a:gd name="connsiteX3956" fmla="*/ 711569 w 2570449"/>
              <a:gd name="connsiteY3956" fmla="*/ 91481 h 1639386"/>
              <a:gd name="connsiteX3957" fmla="*/ 706635 w 2570449"/>
              <a:gd name="connsiteY3957" fmla="*/ 102533 h 1639386"/>
              <a:gd name="connsiteX3958" fmla="*/ 709421 w 2570449"/>
              <a:gd name="connsiteY3958" fmla="*/ 90100 h 1639386"/>
              <a:gd name="connsiteX3959" fmla="*/ 1065041 w 2570449"/>
              <a:gd name="connsiteY3959" fmla="*/ 89310 h 1639386"/>
              <a:gd name="connsiteX3960" fmla="*/ 1052082 w 2570449"/>
              <a:gd name="connsiteY3960" fmla="*/ 104549 h 1639386"/>
              <a:gd name="connsiteX3961" fmla="*/ 1065041 w 2570449"/>
              <a:gd name="connsiteY3961" fmla="*/ 89310 h 1639386"/>
              <a:gd name="connsiteX3962" fmla="*/ 1040964 w 2570449"/>
              <a:gd name="connsiteY3962" fmla="*/ 87754 h 1639386"/>
              <a:gd name="connsiteX3963" fmla="*/ 1042345 w 2570449"/>
              <a:gd name="connsiteY3963" fmla="*/ 89004 h 1639386"/>
              <a:gd name="connsiteX3964" fmla="*/ 1038398 w 2570449"/>
              <a:gd name="connsiteY3964" fmla="*/ 93630 h 1639386"/>
              <a:gd name="connsiteX3965" fmla="*/ 1036622 w 2570449"/>
              <a:gd name="connsiteY3965" fmla="*/ 91877 h 1639386"/>
              <a:gd name="connsiteX3966" fmla="*/ 1040964 w 2570449"/>
              <a:gd name="connsiteY3966" fmla="*/ 87754 h 1639386"/>
              <a:gd name="connsiteX3967" fmla="*/ 1024431 w 2570449"/>
              <a:gd name="connsiteY3967" fmla="*/ 86921 h 1639386"/>
              <a:gd name="connsiteX3968" fmla="*/ 1025790 w 2570449"/>
              <a:gd name="connsiteY3968" fmla="*/ 92381 h 1639386"/>
              <a:gd name="connsiteX3969" fmla="*/ 998622 w 2570449"/>
              <a:gd name="connsiteY3969" fmla="*/ 118409 h 1639386"/>
              <a:gd name="connsiteX3970" fmla="*/ 991935 w 2570449"/>
              <a:gd name="connsiteY3970" fmla="*/ 119373 h 1639386"/>
              <a:gd name="connsiteX3971" fmla="*/ 995816 w 2570449"/>
              <a:gd name="connsiteY3971" fmla="*/ 106940 h 1639386"/>
              <a:gd name="connsiteX3972" fmla="*/ 1002942 w 2570449"/>
              <a:gd name="connsiteY3972" fmla="*/ 108059 h 1639386"/>
              <a:gd name="connsiteX3973" fmla="*/ 1017897 w 2570449"/>
              <a:gd name="connsiteY3973" fmla="*/ 87425 h 1639386"/>
              <a:gd name="connsiteX3974" fmla="*/ 1024431 w 2570449"/>
              <a:gd name="connsiteY3974" fmla="*/ 86921 h 1639386"/>
              <a:gd name="connsiteX3975" fmla="*/ 808620 w 2570449"/>
              <a:gd name="connsiteY3975" fmla="*/ 85977 h 1639386"/>
              <a:gd name="connsiteX3976" fmla="*/ 806888 w 2570449"/>
              <a:gd name="connsiteY3976" fmla="*/ 86679 h 1639386"/>
              <a:gd name="connsiteX3977" fmla="*/ 807699 w 2570449"/>
              <a:gd name="connsiteY3977" fmla="*/ 88170 h 1639386"/>
              <a:gd name="connsiteX3978" fmla="*/ 809388 w 2570449"/>
              <a:gd name="connsiteY3978" fmla="*/ 87337 h 1639386"/>
              <a:gd name="connsiteX3979" fmla="*/ 808620 w 2570449"/>
              <a:gd name="connsiteY3979" fmla="*/ 85977 h 1639386"/>
              <a:gd name="connsiteX3980" fmla="*/ 641379 w 2570449"/>
              <a:gd name="connsiteY3980" fmla="*/ 85034 h 1639386"/>
              <a:gd name="connsiteX3981" fmla="*/ 637257 w 2570449"/>
              <a:gd name="connsiteY3981" fmla="*/ 96503 h 1639386"/>
              <a:gd name="connsiteX3982" fmla="*/ 641379 w 2570449"/>
              <a:gd name="connsiteY3982" fmla="*/ 85034 h 1639386"/>
              <a:gd name="connsiteX3983" fmla="*/ 623290 w 2570449"/>
              <a:gd name="connsiteY3983" fmla="*/ 83018 h 1639386"/>
              <a:gd name="connsiteX3984" fmla="*/ 623403 w 2570449"/>
              <a:gd name="connsiteY3984" fmla="*/ 83018 h 1639386"/>
              <a:gd name="connsiteX3985" fmla="*/ 627850 w 2570449"/>
              <a:gd name="connsiteY3985" fmla="*/ 83083 h 1639386"/>
              <a:gd name="connsiteX3986" fmla="*/ 626732 w 2570449"/>
              <a:gd name="connsiteY3986" fmla="*/ 91810 h 1639386"/>
              <a:gd name="connsiteX3987" fmla="*/ 623268 w 2570449"/>
              <a:gd name="connsiteY3987" fmla="*/ 91656 h 1639386"/>
              <a:gd name="connsiteX3988" fmla="*/ 812022 w 2570449"/>
              <a:gd name="connsiteY3988" fmla="*/ 81113 h 1639386"/>
              <a:gd name="connsiteX3989" fmla="*/ 823925 w 2570449"/>
              <a:gd name="connsiteY3989" fmla="*/ 85977 h 1639386"/>
              <a:gd name="connsiteX3990" fmla="*/ 798840 w 2570449"/>
              <a:gd name="connsiteY3990" fmla="*/ 108629 h 1639386"/>
              <a:gd name="connsiteX3991" fmla="*/ 800288 w 2570449"/>
              <a:gd name="connsiteY3991" fmla="*/ 111062 h 1639386"/>
              <a:gd name="connsiteX3992" fmla="*/ 832828 w 2570449"/>
              <a:gd name="connsiteY3992" fmla="*/ 102006 h 1639386"/>
              <a:gd name="connsiteX3993" fmla="*/ 820220 w 2570449"/>
              <a:gd name="connsiteY3993" fmla="*/ 117136 h 1639386"/>
              <a:gd name="connsiteX3994" fmla="*/ 811602 w 2570449"/>
              <a:gd name="connsiteY3994" fmla="*/ 114461 h 1639386"/>
              <a:gd name="connsiteX3995" fmla="*/ 810594 w 2570449"/>
              <a:gd name="connsiteY3995" fmla="*/ 116522 h 1639386"/>
              <a:gd name="connsiteX3996" fmla="*/ 817917 w 2570449"/>
              <a:gd name="connsiteY3996" fmla="*/ 122377 h 1639386"/>
              <a:gd name="connsiteX3997" fmla="*/ 837301 w 2570449"/>
              <a:gd name="connsiteY3997" fmla="*/ 122377 h 1639386"/>
              <a:gd name="connsiteX3998" fmla="*/ 846116 w 2570449"/>
              <a:gd name="connsiteY3998" fmla="*/ 126368 h 1639386"/>
              <a:gd name="connsiteX3999" fmla="*/ 864250 w 2570449"/>
              <a:gd name="connsiteY3999" fmla="*/ 118451 h 1639386"/>
              <a:gd name="connsiteX4000" fmla="*/ 868899 w 2570449"/>
              <a:gd name="connsiteY4000" fmla="*/ 131630 h 1639386"/>
              <a:gd name="connsiteX4001" fmla="*/ 868921 w 2570449"/>
              <a:gd name="connsiteY4001" fmla="*/ 134218 h 1639386"/>
              <a:gd name="connsiteX4002" fmla="*/ 857672 w 2570449"/>
              <a:gd name="connsiteY4002" fmla="*/ 140665 h 1639386"/>
              <a:gd name="connsiteX4003" fmla="*/ 859426 w 2570449"/>
              <a:gd name="connsiteY4003" fmla="*/ 143558 h 1639386"/>
              <a:gd name="connsiteX4004" fmla="*/ 879665 w 2570449"/>
              <a:gd name="connsiteY4004" fmla="*/ 138998 h 1639386"/>
              <a:gd name="connsiteX4005" fmla="*/ 896790 w 2570449"/>
              <a:gd name="connsiteY4005" fmla="*/ 126719 h 1639386"/>
              <a:gd name="connsiteX4006" fmla="*/ 885629 w 2570449"/>
              <a:gd name="connsiteY4006" fmla="*/ 144326 h 1639386"/>
              <a:gd name="connsiteX4007" fmla="*/ 916679 w 2570449"/>
              <a:gd name="connsiteY4007" fmla="*/ 130753 h 1639386"/>
              <a:gd name="connsiteX4008" fmla="*/ 894992 w 2570449"/>
              <a:gd name="connsiteY4008" fmla="*/ 155159 h 1639386"/>
              <a:gd name="connsiteX4009" fmla="*/ 890739 w 2570449"/>
              <a:gd name="connsiteY4009" fmla="*/ 148208 h 1639386"/>
              <a:gd name="connsiteX4010" fmla="*/ 888590 w 2570449"/>
              <a:gd name="connsiteY4010" fmla="*/ 155619 h 1639386"/>
              <a:gd name="connsiteX4011" fmla="*/ 868022 w 2570449"/>
              <a:gd name="connsiteY4011" fmla="*/ 169082 h 1639386"/>
              <a:gd name="connsiteX4012" fmla="*/ 896505 w 2570449"/>
              <a:gd name="connsiteY4012" fmla="*/ 169609 h 1639386"/>
              <a:gd name="connsiteX4013" fmla="*/ 900453 w 2570449"/>
              <a:gd name="connsiteY4013" fmla="*/ 159478 h 1639386"/>
              <a:gd name="connsiteX4014" fmla="*/ 915012 w 2570449"/>
              <a:gd name="connsiteY4014" fmla="*/ 144282 h 1639386"/>
              <a:gd name="connsiteX4015" fmla="*/ 922139 w 2570449"/>
              <a:gd name="connsiteY4015" fmla="*/ 147879 h 1639386"/>
              <a:gd name="connsiteX4016" fmla="*/ 931413 w 2570449"/>
              <a:gd name="connsiteY4016" fmla="*/ 158711 h 1639386"/>
              <a:gd name="connsiteX4017" fmla="*/ 920450 w 2570449"/>
              <a:gd name="connsiteY4017" fmla="*/ 171407 h 1639386"/>
              <a:gd name="connsiteX4018" fmla="*/ 934944 w 2570449"/>
              <a:gd name="connsiteY4018" fmla="*/ 161276 h 1639386"/>
              <a:gd name="connsiteX4019" fmla="*/ 941062 w 2570449"/>
              <a:gd name="connsiteY4019" fmla="*/ 165069 h 1639386"/>
              <a:gd name="connsiteX4020" fmla="*/ 969063 w 2570449"/>
              <a:gd name="connsiteY4020" fmla="*/ 131740 h 1639386"/>
              <a:gd name="connsiteX4021" fmla="*/ 967880 w 2570449"/>
              <a:gd name="connsiteY4021" fmla="*/ 149238 h 1639386"/>
              <a:gd name="connsiteX4022" fmla="*/ 945666 w 2570449"/>
              <a:gd name="connsiteY4022" fmla="*/ 173884 h 1639386"/>
              <a:gd name="connsiteX4023" fmla="*/ 954679 w 2570449"/>
              <a:gd name="connsiteY4023" fmla="*/ 172217 h 1639386"/>
              <a:gd name="connsiteX4024" fmla="*/ 951258 w 2570449"/>
              <a:gd name="connsiteY4024" fmla="*/ 179761 h 1639386"/>
              <a:gd name="connsiteX4025" fmla="*/ 964919 w 2570449"/>
              <a:gd name="connsiteY4025" fmla="*/ 169235 h 1639386"/>
              <a:gd name="connsiteX4026" fmla="*/ 966915 w 2570449"/>
              <a:gd name="connsiteY4026" fmla="*/ 170596 h 1639386"/>
              <a:gd name="connsiteX4027" fmla="*/ 959086 w 2570449"/>
              <a:gd name="connsiteY4027" fmla="*/ 184410 h 1639386"/>
              <a:gd name="connsiteX4028" fmla="*/ 980349 w 2570449"/>
              <a:gd name="connsiteY4028" fmla="*/ 175350 h 1639386"/>
              <a:gd name="connsiteX4029" fmla="*/ 971673 w 2570449"/>
              <a:gd name="connsiteY4029" fmla="*/ 185747 h 1639386"/>
              <a:gd name="connsiteX4030" fmla="*/ 968340 w 2570449"/>
              <a:gd name="connsiteY4030" fmla="*/ 203640 h 1639386"/>
              <a:gd name="connsiteX4031" fmla="*/ 965972 w 2570449"/>
              <a:gd name="connsiteY4031" fmla="*/ 218660 h 1639386"/>
              <a:gd name="connsiteX4032" fmla="*/ 965906 w 2570449"/>
              <a:gd name="connsiteY4032" fmla="*/ 232168 h 1639386"/>
              <a:gd name="connsiteX4033" fmla="*/ 973865 w 2570449"/>
              <a:gd name="connsiteY4033" fmla="*/ 219844 h 1639386"/>
              <a:gd name="connsiteX4034" fmla="*/ 977373 w 2570449"/>
              <a:gd name="connsiteY4034" fmla="*/ 212104 h 1639386"/>
              <a:gd name="connsiteX4035" fmla="*/ 1000222 w 2570449"/>
              <a:gd name="connsiteY4035" fmla="*/ 193488 h 1639386"/>
              <a:gd name="connsiteX4036" fmla="*/ 1003293 w 2570449"/>
              <a:gd name="connsiteY4036" fmla="*/ 190527 h 1639386"/>
              <a:gd name="connsiteX4037" fmla="*/ 1020528 w 2570449"/>
              <a:gd name="connsiteY4037" fmla="*/ 176012 h 1639386"/>
              <a:gd name="connsiteX4038" fmla="*/ 1030504 w 2570449"/>
              <a:gd name="connsiteY4038" fmla="*/ 157197 h 1639386"/>
              <a:gd name="connsiteX4039" fmla="*/ 1062540 w 2570449"/>
              <a:gd name="connsiteY4039" fmla="*/ 134021 h 1639386"/>
              <a:gd name="connsiteX4040" fmla="*/ 1085367 w 2570449"/>
              <a:gd name="connsiteY4040" fmla="*/ 116654 h 1639386"/>
              <a:gd name="connsiteX4041" fmla="*/ 1086441 w 2570449"/>
              <a:gd name="connsiteY4041" fmla="*/ 129306 h 1639386"/>
              <a:gd name="connsiteX4042" fmla="*/ 1098501 w 2570449"/>
              <a:gd name="connsiteY4042" fmla="*/ 132222 h 1639386"/>
              <a:gd name="connsiteX4043" fmla="*/ 1111965 w 2570449"/>
              <a:gd name="connsiteY4043" fmla="*/ 118013 h 1639386"/>
              <a:gd name="connsiteX4044" fmla="*/ 1119662 w 2570449"/>
              <a:gd name="connsiteY4044" fmla="*/ 111458 h 1639386"/>
              <a:gd name="connsiteX4045" fmla="*/ 1121766 w 2570449"/>
              <a:gd name="connsiteY4045" fmla="*/ 113058 h 1639386"/>
              <a:gd name="connsiteX4046" fmla="*/ 1109400 w 2570449"/>
              <a:gd name="connsiteY4046" fmla="*/ 144786 h 1639386"/>
              <a:gd name="connsiteX4047" fmla="*/ 1115649 w 2570449"/>
              <a:gd name="connsiteY4047" fmla="*/ 141608 h 1639386"/>
              <a:gd name="connsiteX4048" fmla="*/ 1119288 w 2570449"/>
              <a:gd name="connsiteY4048" fmla="*/ 133736 h 1639386"/>
              <a:gd name="connsiteX4049" fmla="*/ 1136457 w 2570449"/>
              <a:gd name="connsiteY4049" fmla="*/ 114440 h 1639386"/>
              <a:gd name="connsiteX4050" fmla="*/ 1142729 w 2570449"/>
              <a:gd name="connsiteY4050" fmla="*/ 138384 h 1639386"/>
              <a:gd name="connsiteX4051" fmla="*/ 1153364 w 2570449"/>
              <a:gd name="connsiteY4051" fmla="*/ 116522 h 1639386"/>
              <a:gd name="connsiteX4052" fmla="*/ 1161060 w 2570449"/>
              <a:gd name="connsiteY4052" fmla="*/ 117158 h 1639386"/>
              <a:gd name="connsiteX4053" fmla="*/ 1152399 w 2570449"/>
              <a:gd name="connsiteY4053" fmla="*/ 128341 h 1639386"/>
              <a:gd name="connsiteX4054" fmla="*/ 1164218 w 2570449"/>
              <a:gd name="connsiteY4054" fmla="*/ 124043 h 1639386"/>
              <a:gd name="connsiteX4055" fmla="*/ 1156389 w 2570449"/>
              <a:gd name="connsiteY4055" fmla="*/ 133560 h 1639386"/>
              <a:gd name="connsiteX4056" fmla="*/ 1162309 w 2570449"/>
              <a:gd name="connsiteY4056" fmla="*/ 135806 h 1639386"/>
              <a:gd name="connsiteX4057" fmla="*/ 1150316 w 2570449"/>
              <a:gd name="connsiteY4057" fmla="*/ 146190 h 1639386"/>
              <a:gd name="connsiteX4058" fmla="*/ 1137269 w 2570449"/>
              <a:gd name="connsiteY4058" fmla="*/ 166451 h 1639386"/>
              <a:gd name="connsiteX4059" fmla="*/ 1159241 w 2570449"/>
              <a:gd name="connsiteY4059" fmla="*/ 157220 h 1639386"/>
              <a:gd name="connsiteX4060" fmla="*/ 1168954 w 2570449"/>
              <a:gd name="connsiteY4060" fmla="*/ 155663 h 1639386"/>
              <a:gd name="connsiteX4061" fmla="*/ 1187460 w 2570449"/>
              <a:gd name="connsiteY4061" fmla="*/ 152571 h 1639386"/>
              <a:gd name="connsiteX4062" fmla="*/ 1177747 w 2570449"/>
              <a:gd name="connsiteY4062" fmla="*/ 147330 h 1639386"/>
              <a:gd name="connsiteX4063" fmla="*/ 1180005 w 2570449"/>
              <a:gd name="connsiteY4063" fmla="*/ 126039 h 1639386"/>
              <a:gd name="connsiteX4064" fmla="*/ 1182636 w 2570449"/>
              <a:gd name="connsiteY4064" fmla="*/ 126104 h 1639386"/>
              <a:gd name="connsiteX4065" fmla="*/ 1185225 w 2570449"/>
              <a:gd name="connsiteY4065" fmla="*/ 135446 h 1639386"/>
              <a:gd name="connsiteX4066" fmla="*/ 1211165 w 2570449"/>
              <a:gd name="connsiteY4066" fmla="*/ 109988 h 1639386"/>
              <a:gd name="connsiteX4067" fmla="*/ 1198030 w 2570449"/>
              <a:gd name="connsiteY4067" fmla="*/ 138471 h 1639386"/>
              <a:gd name="connsiteX4068" fmla="*/ 1224760 w 2570449"/>
              <a:gd name="connsiteY4068" fmla="*/ 135227 h 1639386"/>
              <a:gd name="connsiteX4069" fmla="*/ 1226251 w 2570449"/>
              <a:gd name="connsiteY4069" fmla="*/ 140861 h 1639386"/>
              <a:gd name="connsiteX4070" fmla="*/ 1214213 w 2570449"/>
              <a:gd name="connsiteY4070" fmla="*/ 146343 h 1639386"/>
              <a:gd name="connsiteX4071" fmla="*/ 1222151 w 2570449"/>
              <a:gd name="connsiteY4071" fmla="*/ 144414 h 1639386"/>
              <a:gd name="connsiteX4072" fmla="*/ 1241490 w 2570449"/>
              <a:gd name="connsiteY4072" fmla="*/ 151475 h 1639386"/>
              <a:gd name="connsiteX4073" fmla="*/ 1248682 w 2570449"/>
              <a:gd name="connsiteY4073" fmla="*/ 153053 h 1639386"/>
              <a:gd name="connsiteX4074" fmla="*/ 1263351 w 2570449"/>
              <a:gd name="connsiteY4074" fmla="*/ 142243 h 1639386"/>
              <a:gd name="connsiteX4075" fmla="*/ 1269601 w 2570449"/>
              <a:gd name="connsiteY4075" fmla="*/ 135073 h 1639386"/>
              <a:gd name="connsiteX4076" fmla="*/ 1272189 w 2570449"/>
              <a:gd name="connsiteY4076" fmla="*/ 135950 h 1639386"/>
              <a:gd name="connsiteX4077" fmla="*/ 1269579 w 2570449"/>
              <a:gd name="connsiteY4077" fmla="*/ 147176 h 1639386"/>
              <a:gd name="connsiteX4078" fmla="*/ 1265764 w 2570449"/>
              <a:gd name="connsiteY4078" fmla="*/ 150795 h 1639386"/>
              <a:gd name="connsiteX4079" fmla="*/ 1263242 w 2570449"/>
              <a:gd name="connsiteY4079" fmla="*/ 153953 h 1639386"/>
              <a:gd name="connsiteX4080" fmla="*/ 1268417 w 2570449"/>
              <a:gd name="connsiteY4080" fmla="*/ 168973 h 1639386"/>
              <a:gd name="connsiteX4081" fmla="*/ 1268856 w 2570449"/>
              <a:gd name="connsiteY4081" fmla="*/ 172262 h 1639386"/>
              <a:gd name="connsiteX4082" fmla="*/ 1246950 w 2570449"/>
              <a:gd name="connsiteY4082" fmla="*/ 188488 h 1639386"/>
              <a:gd name="connsiteX4083" fmla="*/ 1254635 w 2570449"/>
              <a:gd name="connsiteY4083" fmla="*/ 190436 h 1639386"/>
              <a:gd name="connsiteX4084" fmla="*/ 1248880 w 2570449"/>
              <a:gd name="connsiteY4084" fmla="*/ 204714 h 1639386"/>
              <a:gd name="connsiteX4085" fmla="*/ 1251445 w 2570449"/>
              <a:gd name="connsiteY4085" fmla="*/ 206710 h 1639386"/>
              <a:gd name="connsiteX4086" fmla="*/ 1267812 w 2570449"/>
              <a:gd name="connsiteY4086" fmla="*/ 188321 h 1639386"/>
              <a:gd name="connsiteX4087" fmla="*/ 1269141 w 2570449"/>
              <a:gd name="connsiteY4087" fmla="*/ 192808 h 1639386"/>
              <a:gd name="connsiteX4088" fmla="*/ 1260677 w 2570449"/>
              <a:gd name="connsiteY4088" fmla="*/ 201360 h 1639386"/>
              <a:gd name="connsiteX4089" fmla="*/ 1260633 w 2570449"/>
              <a:gd name="connsiteY4089" fmla="*/ 215657 h 1639386"/>
              <a:gd name="connsiteX4090" fmla="*/ 1267956 w 2570449"/>
              <a:gd name="connsiteY4090" fmla="*/ 207916 h 1639386"/>
              <a:gd name="connsiteX4091" fmla="*/ 1284030 w 2570449"/>
              <a:gd name="connsiteY4091" fmla="*/ 195505 h 1639386"/>
              <a:gd name="connsiteX4092" fmla="*/ 1292735 w 2570449"/>
              <a:gd name="connsiteY4092" fmla="*/ 196886 h 1639386"/>
              <a:gd name="connsiteX4093" fmla="*/ 1298546 w 2570449"/>
              <a:gd name="connsiteY4093" fmla="*/ 187436 h 1639386"/>
              <a:gd name="connsiteX4094" fmla="*/ 1306922 w 2570449"/>
              <a:gd name="connsiteY4094" fmla="*/ 175266 h 1639386"/>
              <a:gd name="connsiteX4095" fmla="*/ 1333301 w 2570449"/>
              <a:gd name="connsiteY4095" fmla="*/ 149216 h 1639386"/>
              <a:gd name="connsiteX4096" fmla="*/ 1327490 w 2570449"/>
              <a:gd name="connsiteY4096" fmla="*/ 177744 h 1639386"/>
              <a:gd name="connsiteX4097" fmla="*/ 1337270 w 2570449"/>
              <a:gd name="connsiteY4097" fmla="*/ 180616 h 1639386"/>
              <a:gd name="connsiteX4098" fmla="*/ 1368056 w 2570449"/>
              <a:gd name="connsiteY4098" fmla="*/ 153777 h 1639386"/>
              <a:gd name="connsiteX4099" fmla="*/ 1370292 w 2570449"/>
              <a:gd name="connsiteY4099" fmla="*/ 155378 h 1639386"/>
              <a:gd name="connsiteX4100" fmla="*/ 1364504 w 2570449"/>
              <a:gd name="connsiteY4100" fmla="*/ 163842 h 1639386"/>
              <a:gd name="connsiteX4101" fmla="*/ 1357114 w 2570449"/>
              <a:gd name="connsiteY4101" fmla="*/ 177590 h 1639386"/>
              <a:gd name="connsiteX4102" fmla="*/ 1351983 w 2570449"/>
              <a:gd name="connsiteY4102" fmla="*/ 185177 h 1639386"/>
              <a:gd name="connsiteX4103" fmla="*/ 1344440 w 2570449"/>
              <a:gd name="connsiteY4103" fmla="*/ 193071 h 1639386"/>
              <a:gd name="connsiteX4104" fmla="*/ 1346238 w 2570449"/>
              <a:gd name="connsiteY4104" fmla="*/ 195132 h 1639386"/>
              <a:gd name="connsiteX4105" fmla="*/ 1352466 w 2570449"/>
              <a:gd name="connsiteY4105" fmla="*/ 190900 h 1639386"/>
              <a:gd name="connsiteX4106" fmla="*/ 1357662 w 2570449"/>
              <a:gd name="connsiteY4106" fmla="*/ 200899 h 1639386"/>
              <a:gd name="connsiteX4107" fmla="*/ 1350909 w 2570449"/>
              <a:gd name="connsiteY4107" fmla="*/ 213091 h 1639386"/>
              <a:gd name="connsiteX4108" fmla="*/ 1367091 w 2570449"/>
              <a:gd name="connsiteY4108" fmla="*/ 209253 h 1639386"/>
              <a:gd name="connsiteX4109" fmla="*/ 1374327 w 2570449"/>
              <a:gd name="connsiteY4109" fmla="*/ 195659 h 1639386"/>
              <a:gd name="connsiteX4110" fmla="*/ 1385115 w 2570449"/>
              <a:gd name="connsiteY4110" fmla="*/ 186646 h 1639386"/>
              <a:gd name="connsiteX4111" fmla="*/ 1395312 w 2570449"/>
              <a:gd name="connsiteY4111" fmla="*/ 181164 h 1639386"/>
              <a:gd name="connsiteX4112" fmla="*/ 1382269 w 2570449"/>
              <a:gd name="connsiteY4112" fmla="*/ 196665 h 1639386"/>
              <a:gd name="connsiteX4113" fmla="*/ 1381805 w 2570449"/>
              <a:gd name="connsiteY4113" fmla="*/ 196952 h 1639386"/>
              <a:gd name="connsiteX4114" fmla="*/ 1381638 w 2570449"/>
              <a:gd name="connsiteY4114" fmla="*/ 197203 h 1639386"/>
              <a:gd name="connsiteX4115" fmla="*/ 1377087 w 2570449"/>
              <a:gd name="connsiteY4115" fmla="*/ 199356 h 1639386"/>
              <a:gd name="connsiteX4116" fmla="*/ 1375643 w 2570449"/>
              <a:gd name="connsiteY4116" fmla="*/ 206205 h 1639386"/>
              <a:gd name="connsiteX4117" fmla="*/ 1381638 w 2570449"/>
              <a:gd name="connsiteY4117" fmla="*/ 197203 h 1639386"/>
              <a:gd name="connsiteX4118" fmla="*/ 1381935 w 2570449"/>
              <a:gd name="connsiteY4118" fmla="*/ 197062 h 1639386"/>
              <a:gd name="connsiteX4119" fmla="*/ 1382269 w 2570449"/>
              <a:gd name="connsiteY4119" fmla="*/ 196665 h 1639386"/>
              <a:gd name="connsiteX4120" fmla="*/ 1393350 w 2570449"/>
              <a:gd name="connsiteY4120" fmla="*/ 189826 h 1639386"/>
              <a:gd name="connsiteX4121" fmla="*/ 1401342 w 2570449"/>
              <a:gd name="connsiteY4121" fmla="*/ 178424 h 1639386"/>
              <a:gd name="connsiteX4122" fmla="*/ 1396539 w 2570449"/>
              <a:gd name="connsiteY4122" fmla="*/ 179849 h 1639386"/>
              <a:gd name="connsiteX4123" fmla="*/ 1405859 w 2570449"/>
              <a:gd name="connsiteY4123" fmla="*/ 165398 h 1639386"/>
              <a:gd name="connsiteX4124" fmla="*/ 1412196 w 2570449"/>
              <a:gd name="connsiteY4124" fmla="*/ 154676 h 1639386"/>
              <a:gd name="connsiteX4125" fmla="*/ 1395027 w 2570449"/>
              <a:gd name="connsiteY4125" fmla="*/ 164807 h 1639386"/>
              <a:gd name="connsiteX4126" fmla="*/ 1393185 w 2570449"/>
              <a:gd name="connsiteY4126" fmla="*/ 163271 h 1639386"/>
              <a:gd name="connsiteX4127" fmla="*/ 1408709 w 2570449"/>
              <a:gd name="connsiteY4127" fmla="*/ 130007 h 1639386"/>
              <a:gd name="connsiteX4128" fmla="*/ 1411056 w 2570449"/>
              <a:gd name="connsiteY4128" fmla="*/ 130073 h 1639386"/>
              <a:gd name="connsiteX4129" fmla="*/ 1416362 w 2570449"/>
              <a:gd name="connsiteY4129" fmla="*/ 134437 h 1639386"/>
              <a:gd name="connsiteX4130" fmla="*/ 1426317 w 2570449"/>
              <a:gd name="connsiteY4130" fmla="*/ 117903 h 1639386"/>
              <a:gd name="connsiteX4131" fmla="*/ 1428795 w 2570449"/>
              <a:gd name="connsiteY4131" fmla="*/ 113255 h 1639386"/>
              <a:gd name="connsiteX4132" fmla="*/ 1433532 w 2570449"/>
              <a:gd name="connsiteY4132" fmla="*/ 112181 h 1639386"/>
              <a:gd name="connsiteX4133" fmla="*/ 1435680 w 2570449"/>
              <a:gd name="connsiteY4133" fmla="*/ 116391 h 1639386"/>
              <a:gd name="connsiteX4134" fmla="*/ 1427304 w 2570449"/>
              <a:gd name="connsiteY4134" fmla="*/ 131345 h 1639386"/>
              <a:gd name="connsiteX4135" fmla="*/ 1423291 w 2570449"/>
              <a:gd name="connsiteY4135" fmla="*/ 141103 h 1639386"/>
              <a:gd name="connsiteX4136" fmla="*/ 1447543 w 2570449"/>
              <a:gd name="connsiteY4136" fmla="*/ 130271 h 1639386"/>
              <a:gd name="connsiteX4137" fmla="*/ 1448880 w 2570449"/>
              <a:gd name="connsiteY4137" fmla="*/ 124482 h 1639386"/>
              <a:gd name="connsiteX4138" fmla="*/ 1458090 w 2570449"/>
              <a:gd name="connsiteY4138" fmla="*/ 129876 h 1639386"/>
              <a:gd name="connsiteX4139" fmla="*/ 1464931 w 2570449"/>
              <a:gd name="connsiteY4139" fmla="*/ 122004 h 1639386"/>
              <a:gd name="connsiteX4140" fmla="*/ 1466422 w 2570449"/>
              <a:gd name="connsiteY4140" fmla="*/ 122793 h 1639386"/>
              <a:gd name="connsiteX4141" fmla="*/ 1459581 w 2570449"/>
              <a:gd name="connsiteY4141" fmla="*/ 143033 h 1639386"/>
              <a:gd name="connsiteX4142" fmla="*/ 1469391 w 2570449"/>
              <a:gd name="connsiteY4142" fmla="*/ 142277 h 1639386"/>
              <a:gd name="connsiteX4143" fmla="*/ 1467606 w 2570449"/>
              <a:gd name="connsiteY4143" fmla="*/ 148295 h 1639386"/>
              <a:gd name="connsiteX4144" fmla="*/ 1479184 w 2570449"/>
              <a:gd name="connsiteY4144" fmla="*/ 154654 h 1639386"/>
              <a:gd name="connsiteX4145" fmla="*/ 1482912 w 2570449"/>
              <a:gd name="connsiteY4145" fmla="*/ 150005 h 1639386"/>
              <a:gd name="connsiteX4146" fmla="*/ 1501704 w 2570449"/>
              <a:gd name="connsiteY4146" fmla="*/ 144019 h 1639386"/>
              <a:gd name="connsiteX4147" fmla="*/ 1503019 w 2570449"/>
              <a:gd name="connsiteY4147" fmla="*/ 145642 h 1639386"/>
              <a:gd name="connsiteX4148" fmla="*/ 1526416 w 2570449"/>
              <a:gd name="connsiteY4148" fmla="*/ 154852 h 1639386"/>
              <a:gd name="connsiteX4149" fmla="*/ 1533126 w 2570449"/>
              <a:gd name="connsiteY4149" fmla="*/ 152747 h 1639386"/>
              <a:gd name="connsiteX4150" fmla="*/ 1541661 w 2570449"/>
              <a:gd name="connsiteY4150" fmla="*/ 148991 h 1639386"/>
              <a:gd name="connsiteX4151" fmla="*/ 1535319 w 2570449"/>
              <a:gd name="connsiteY4151" fmla="*/ 163359 h 1639386"/>
              <a:gd name="connsiteX4152" fmla="*/ 1537643 w 2570449"/>
              <a:gd name="connsiteY4152" fmla="*/ 165179 h 1639386"/>
              <a:gd name="connsiteX4153" fmla="*/ 1553672 w 2570449"/>
              <a:gd name="connsiteY4153" fmla="*/ 148799 h 1639386"/>
              <a:gd name="connsiteX4154" fmla="*/ 1568955 w 2570449"/>
              <a:gd name="connsiteY4154" fmla="*/ 130271 h 1639386"/>
              <a:gd name="connsiteX4155" fmla="*/ 1558496 w 2570449"/>
              <a:gd name="connsiteY4155" fmla="*/ 157526 h 1639386"/>
              <a:gd name="connsiteX4156" fmla="*/ 1553935 w 2570449"/>
              <a:gd name="connsiteY4156" fmla="*/ 162176 h 1639386"/>
              <a:gd name="connsiteX4157" fmla="*/ 1552378 w 2570449"/>
              <a:gd name="connsiteY4157" fmla="*/ 168863 h 1639386"/>
              <a:gd name="connsiteX4158" fmla="*/ 1559833 w 2570449"/>
              <a:gd name="connsiteY4158" fmla="*/ 172196 h 1639386"/>
              <a:gd name="connsiteX4159" fmla="*/ 1565250 w 2570449"/>
              <a:gd name="connsiteY4159" fmla="*/ 168117 h 1639386"/>
              <a:gd name="connsiteX4160" fmla="*/ 1566324 w 2570449"/>
              <a:gd name="connsiteY4160" fmla="*/ 155510 h 1639386"/>
              <a:gd name="connsiteX4161" fmla="*/ 1584458 w 2570449"/>
              <a:gd name="connsiteY4161" fmla="*/ 141212 h 1639386"/>
              <a:gd name="connsiteX4162" fmla="*/ 1575249 w 2570449"/>
              <a:gd name="connsiteY4162" fmla="*/ 165968 h 1639386"/>
              <a:gd name="connsiteX4163" fmla="*/ 1581629 w 2570449"/>
              <a:gd name="connsiteY4163" fmla="*/ 172021 h 1639386"/>
              <a:gd name="connsiteX4164" fmla="*/ 1602921 w 2570449"/>
              <a:gd name="connsiteY4164" fmla="*/ 141739 h 1639386"/>
              <a:gd name="connsiteX4165" fmla="*/ 1603097 w 2570449"/>
              <a:gd name="connsiteY4165" fmla="*/ 165640 h 1639386"/>
              <a:gd name="connsiteX4166" fmla="*/ 1613578 w 2570449"/>
              <a:gd name="connsiteY4166" fmla="*/ 156935 h 1639386"/>
              <a:gd name="connsiteX4167" fmla="*/ 1619411 w 2570449"/>
              <a:gd name="connsiteY4167" fmla="*/ 143427 h 1639386"/>
              <a:gd name="connsiteX4168" fmla="*/ 1621560 w 2570449"/>
              <a:gd name="connsiteY4168" fmla="*/ 144063 h 1639386"/>
              <a:gd name="connsiteX4169" fmla="*/ 1621560 w 2570449"/>
              <a:gd name="connsiteY4169" fmla="*/ 152900 h 1639386"/>
              <a:gd name="connsiteX4170" fmla="*/ 1643268 w 2570449"/>
              <a:gd name="connsiteY4170" fmla="*/ 147374 h 1639386"/>
              <a:gd name="connsiteX4171" fmla="*/ 1641185 w 2570449"/>
              <a:gd name="connsiteY4171" fmla="*/ 165179 h 1639386"/>
              <a:gd name="connsiteX4172" fmla="*/ 1633488 w 2570449"/>
              <a:gd name="connsiteY4172" fmla="*/ 173863 h 1639386"/>
              <a:gd name="connsiteX4173" fmla="*/ 1627194 w 2570449"/>
              <a:gd name="connsiteY4173" fmla="*/ 176384 h 1639386"/>
              <a:gd name="connsiteX4174" fmla="*/ 1639890 w 2570449"/>
              <a:gd name="connsiteY4174" fmla="*/ 184760 h 1639386"/>
              <a:gd name="connsiteX4175" fmla="*/ 1647105 w 2570449"/>
              <a:gd name="connsiteY4175" fmla="*/ 176494 h 1639386"/>
              <a:gd name="connsiteX4176" fmla="*/ 1648618 w 2570449"/>
              <a:gd name="connsiteY4176" fmla="*/ 177239 h 1639386"/>
              <a:gd name="connsiteX4177" fmla="*/ 1646096 w 2570449"/>
              <a:gd name="connsiteY4177" fmla="*/ 186251 h 1639386"/>
              <a:gd name="connsiteX4178" fmla="*/ 1648991 w 2570449"/>
              <a:gd name="connsiteY4178" fmla="*/ 185703 h 1639386"/>
              <a:gd name="connsiteX4179" fmla="*/ 1658331 w 2570449"/>
              <a:gd name="connsiteY4179" fmla="*/ 170705 h 1639386"/>
              <a:gd name="connsiteX4180" fmla="*/ 1650591 w 2570449"/>
              <a:gd name="connsiteY4180" fmla="*/ 171297 h 1639386"/>
              <a:gd name="connsiteX4181" fmla="*/ 1655848 w 2570449"/>
              <a:gd name="connsiteY4181" fmla="*/ 159851 h 1639386"/>
              <a:gd name="connsiteX4182" fmla="*/ 1656076 w 2570449"/>
              <a:gd name="connsiteY4182" fmla="*/ 159851 h 1639386"/>
              <a:gd name="connsiteX4183" fmla="*/ 1660461 w 2570449"/>
              <a:gd name="connsiteY4183" fmla="*/ 162551 h 1639386"/>
              <a:gd name="connsiteX4184" fmla="*/ 1665634 w 2570449"/>
              <a:gd name="connsiteY4184" fmla="*/ 159851 h 1639386"/>
              <a:gd name="connsiteX4185" fmla="*/ 1656076 w 2570449"/>
              <a:gd name="connsiteY4185" fmla="*/ 159851 h 1639386"/>
              <a:gd name="connsiteX4186" fmla="*/ 1655898 w 2570449"/>
              <a:gd name="connsiteY4186" fmla="*/ 159742 h 1639386"/>
              <a:gd name="connsiteX4187" fmla="*/ 1655848 w 2570449"/>
              <a:gd name="connsiteY4187" fmla="*/ 159851 h 1639386"/>
              <a:gd name="connsiteX4188" fmla="*/ 1655810 w 2570449"/>
              <a:gd name="connsiteY4188" fmla="*/ 159851 h 1639386"/>
              <a:gd name="connsiteX4189" fmla="*/ 1668045 w 2570449"/>
              <a:gd name="connsiteY4189" fmla="*/ 136629 h 1639386"/>
              <a:gd name="connsiteX4190" fmla="*/ 1678790 w 2570449"/>
              <a:gd name="connsiteY4190" fmla="*/ 130337 h 1639386"/>
              <a:gd name="connsiteX4191" fmla="*/ 1674317 w 2570449"/>
              <a:gd name="connsiteY4191" fmla="*/ 159368 h 1639386"/>
              <a:gd name="connsiteX4192" fmla="*/ 1684206 w 2570449"/>
              <a:gd name="connsiteY4192" fmla="*/ 149939 h 1639386"/>
              <a:gd name="connsiteX4193" fmla="*/ 1686026 w 2570449"/>
              <a:gd name="connsiteY4193" fmla="*/ 151080 h 1639386"/>
              <a:gd name="connsiteX4194" fmla="*/ 1662673 w 2570449"/>
              <a:gd name="connsiteY4194" fmla="*/ 191185 h 1639386"/>
              <a:gd name="connsiteX4195" fmla="*/ 1664646 w 2570449"/>
              <a:gd name="connsiteY4195" fmla="*/ 192347 h 1639386"/>
              <a:gd name="connsiteX4196" fmla="*/ 1678899 w 2570449"/>
              <a:gd name="connsiteY4196" fmla="*/ 173774 h 1639386"/>
              <a:gd name="connsiteX4197" fmla="*/ 1689995 w 2570449"/>
              <a:gd name="connsiteY4197" fmla="*/ 161035 h 1639386"/>
              <a:gd name="connsiteX4198" fmla="*/ 1707449 w 2570449"/>
              <a:gd name="connsiteY4198" fmla="*/ 144830 h 1639386"/>
              <a:gd name="connsiteX4199" fmla="*/ 1718478 w 2570449"/>
              <a:gd name="connsiteY4199" fmla="*/ 133340 h 1639386"/>
              <a:gd name="connsiteX4200" fmla="*/ 1720123 w 2570449"/>
              <a:gd name="connsiteY4200" fmla="*/ 134766 h 1639386"/>
              <a:gd name="connsiteX4201" fmla="*/ 1700235 w 2570449"/>
              <a:gd name="connsiteY4201" fmla="*/ 163140 h 1639386"/>
              <a:gd name="connsiteX4202" fmla="*/ 1696902 w 2570449"/>
              <a:gd name="connsiteY4202" fmla="*/ 161737 h 1639386"/>
              <a:gd name="connsiteX4203" fmla="*/ 1687166 w 2570449"/>
              <a:gd name="connsiteY4203" fmla="*/ 186909 h 1639386"/>
              <a:gd name="connsiteX4204" fmla="*/ 1684470 w 2570449"/>
              <a:gd name="connsiteY4204" fmla="*/ 193970 h 1639386"/>
              <a:gd name="connsiteX4205" fmla="*/ 1685040 w 2570449"/>
              <a:gd name="connsiteY4205" fmla="*/ 211775 h 1639386"/>
              <a:gd name="connsiteX4206" fmla="*/ 1701940 w 2570449"/>
              <a:gd name="connsiteY4206" fmla="*/ 201477 h 1639386"/>
              <a:gd name="connsiteX4207" fmla="*/ 1704182 w 2570449"/>
              <a:gd name="connsiteY4207" fmla="*/ 207083 h 1639386"/>
              <a:gd name="connsiteX4208" fmla="*/ 1706507 w 2570449"/>
              <a:gd name="connsiteY4208" fmla="*/ 206842 h 1639386"/>
              <a:gd name="connsiteX4209" fmla="*/ 1708578 w 2570449"/>
              <a:gd name="connsiteY4209" fmla="*/ 196987 h 1639386"/>
              <a:gd name="connsiteX4210" fmla="*/ 1708634 w 2570449"/>
              <a:gd name="connsiteY4210" fmla="*/ 196931 h 1639386"/>
              <a:gd name="connsiteX4211" fmla="*/ 1708582 w 2570449"/>
              <a:gd name="connsiteY4211" fmla="*/ 196964 h 1639386"/>
              <a:gd name="connsiteX4212" fmla="*/ 1708587 w 2570449"/>
              <a:gd name="connsiteY4212" fmla="*/ 196944 h 1639386"/>
              <a:gd name="connsiteX4213" fmla="*/ 1716067 w 2570449"/>
              <a:gd name="connsiteY4213" fmla="*/ 190089 h 1639386"/>
              <a:gd name="connsiteX4214" fmla="*/ 1722996 w 2570449"/>
              <a:gd name="connsiteY4214" fmla="*/ 178248 h 1639386"/>
              <a:gd name="connsiteX4215" fmla="*/ 1721439 w 2570449"/>
              <a:gd name="connsiteY4215" fmla="*/ 203947 h 1639386"/>
              <a:gd name="connsiteX4216" fmla="*/ 1733412 w 2570449"/>
              <a:gd name="connsiteY4216" fmla="*/ 189892 h 1639386"/>
              <a:gd name="connsiteX4217" fmla="*/ 1724377 w 2570449"/>
              <a:gd name="connsiteY4217" fmla="*/ 210591 h 1639386"/>
              <a:gd name="connsiteX4218" fmla="*/ 1714071 w 2570449"/>
              <a:gd name="connsiteY4218" fmla="*/ 230348 h 1639386"/>
              <a:gd name="connsiteX4219" fmla="*/ 1744375 w 2570449"/>
              <a:gd name="connsiteY4219" fmla="*/ 218726 h 1639386"/>
              <a:gd name="connsiteX4220" fmla="*/ 1766214 w 2570449"/>
              <a:gd name="connsiteY4220" fmla="*/ 220941 h 1639386"/>
              <a:gd name="connsiteX4221" fmla="*/ 1770447 w 2570449"/>
              <a:gd name="connsiteY4221" fmla="*/ 233856 h 1639386"/>
              <a:gd name="connsiteX4222" fmla="*/ 1789830 w 2570449"/>
              <a:gd name="connsiteY4222" fmla="*/ 215130 h 1639386"/>
              <a:gd name="connsiteX4223" fmla="*/ 1804127 w 2570449"/>
              <a:gd name="connsiteY4223" fmla="*/ 197237 h 1639386"/>
              <a:gd name="connsiteX4224" fmla="*/ 1808163 w 2570449"/>
              <a:gd name="connsiteY4224" fmla="*/ 190154 h 1639386"/>
              <a:gd name="connsiteX4225" fmla="*/ 1827941 w 2570449"/>
              <a:gd name="connsiteY4225" fmla="*/ 165771 h 1639386"/>
              <a:gd name="connsiteX4226" fmla="*/ 1849868 w 2570449"/>
              <a:gd name="connsiteY4226" fmla="*/ 138537 h 1639386"/>
              <a:gd name="connsiteX4227" fmla="*/ 1862630 w 2570449"/>
              <a:gd name="connsiteY4227" fmla="*/ 135884 h 1639386"/>
              <a:gd name="connsiteX4228" fmla="*/ 1874997 w 2570449"/>
              <a:gd name="connsiteY4228" fmla="*/ 141125 h 1639386"/>
              <a:gd name="connsiteX4229" fmla="*/ 1886268 w 2570449"/>
              <a:gd name="connsiteY4229" fmla="*/ 130534 h 1639386"/>
              <a:gd name="connsiteX4230" fmla="*/ 1888088 w 2570449"/>
              <a:gd name="connsiteY4230" fmla="*/ 131849 h 1639386"/>
              <a:gd name="connsiteX4231" fmla="*/ 1881795 w 2570449"/>
              <a:gd name="connsiteY4231" fmla="*/ 148778 h 1639386"/>
              <a:gd name="connsiteX4232" fmla="*/ 1881816 w 2570449"/>
              <a:gd name="connsiteY4232" fmla="*/ 148756 h 1639386"/>
              <a:gd name="connsiteX4233" fmla="*/ 1881803 w 2570449"/>
              <a:gd name="connsiteY4233" fmla="*/ 148778 h 1639386"/>
              <a:gd name="connsiteX4234" fmla="*/ 1881773 w 2570449"/>
              <a:gd name="connsiteY4234" fmla="*/ 148799 h 1639386"/>
              <a:gd name="connsiteX4235" fmla="*/ 1881786 w 2570449"/>
              <a:gd name="connsiteY4235" fmla="*/ 148808 h 1639386"/>
              <a:gd name="connsiteX4236" fmla="*/ 1874625 w 2570449"/>
              <a:gd name="connsiteY4236" fmla="*/ 161233 h 1639386"/>
              <a:gd name="connsiteX4237" fmla="*/ 1899841 w 2570449"/>
              <a:gd name="connsiteY4237" fmla="*/ 133209 h 1639386"/>
              <a:gd name="connsiteX4238" fmla="*/ 1901266 w 2570449"/>
              <a:gd name="connsiteY4238" fmla="*/ 146563 h 1639386"/>
              <a:gd name="connsiteX4239" fmla="*/ 1900236 w 2570449"/>
              <a:gd name="connsiteY4239" fmla="*/ 161057 h 1639386"/>
              <a:gd name="connsiteX4240" fmla="*/ 1907121 w 2570449"/>
              <a:gd name="connsiteY4240" fmla="*/ 151475 h 1639386"/>
              <a:gd name="connsiteX4241" fmla="*/ 1905383 w 2570449"/>
              <a:gd name="connsiteY4241" fmla="*/ 161915 h 1639386"/>
              <a:gd name="connsiteX4242" fmla="*/ 1905969 w 2570449"/>
              <a:gd name="connsiteY4242" fmla="*/ 170552 h 1639386"/>
              <a:gd name="connsiteX4243" fmla="*/ 1905893 w 2570449"/>
              <a:gd name="connsiteY4243" fmla="*/ 170617 h 1639386"/>
              <a:gd name="connsiteX4244" fmla="*/ 1905823 w 2570449"/>
              <a:gd name="connsiteY4244" fmla="*/ 170726 h 1639386"/>
              <a:gd name="connsiteX4245" fmla="*/ 1900850 w 2570449"/>
              <a:gd name="connsiteY4245" fmla="*/ 170726 h 1639386"/>
              <a:gd name="connsiteX4246" fmla="*/ 1891815 w 2570449"/>
              <a:gd name="connsiteY4246" fmla="*/ 189848 h 1639386"/>
              <a:gd name="connsiteX4247" fmla="*/ 1893219 w 2570449"/>
              <a:gd name="connsiteY4247" fmla="*/ 190616 h 1639386"/>
              <a:gd name="connsiteX4248" fmla="*/ 1905823 w 2570449"/>
              <a:gd name="connsiteY4248" fmla="*/ 170726 h 1639386"/>
              <a:gd name="connsiteX4249" fmla="*/ 1905981 w 2570449"/>
              <a:gd name="connsiteY4249" fmla="*/ 170726 h 1639386"/>
              <a:gd name="connsiteX4250" fmla="*/ 1905969 w 2570449"/>
              <a:gd name="connsiteY4250" fmla="*/ 170552 h 1639386"/>
              <a:gd name="connsiteX4251" fmla="*/ 1913612 w 2570449"/>
              <a:gd name="connsiteY4251" fmla="*/ 164017 h 1639386"/>
              <a:gd name="connsiteX4252" fmla="*/ 1891662 w 2570449"/>
              <a:gd name="connsiteY4252" fmla="*/ 198619 h 1639386"/>
              <a:gd name="connsiteX4253" fmla="*/ 1932249 w 2570449"/>
              <a:gd name="connsiteY4253" fmla="*/ 153908 h 1639386"/>
              <a:gd name="connsiteX4254" fmla="*/ 1934508 w 2570449"/>
              <a:gd name="connsiteY4254" fmla="*/ 155159 h 1639386"/>
              <a:gd name="connsiteX4255" fmla="*/ 1926746 w 2570449"/>
              <a:gd name="connsiteY4255" fmla="*/ 170968 h 1639386"/>
              <a:gd name="connsiteX4256" fmla="*/ 1927601 w 2570449"/>
              <a:gd name="connsiteY4256" fmla="*/ 176954 h 1639386"/>
              <a:gd name="connsiteX4257" fmla="*/ 1927613 w 2570449"/>
              <a:gd name="connsiteY4257" fmla="*/ 176969 h 1639386"/>
              <a:gd name="connsiteX4258" fmla="*/ 1927580 w 2570449"/>
              <a:gd name="connsiteY4258" fmla="*/ 177041 h 1639386"/>
              <a:gd name="connsiteX4259" fmla="*/ 1928062 w 2570449"/>
              <a:gd name="connsiteY4259" fmla="*/ 177612 h 1639386"/>
              <a:gd name="connsiteX4260" fmla="*/ 1928084 w 2570449"/>
              <a:gd name="connsiteY4260" fmla="*/ 177590 h 1639386"/>
              <a:gd name="connsiteX4261" fmla="*/ 1928084 w 2570449"/>
              <a:gd name="connsiteY4261" fmla="*/ 185441 h 1639386"/>
              <a:gd name="connsiteX4262" fmla="*/ 1948849 w 2570449"/>
              <a:gd name="connsiteY4262" fmla="*/ 166429 h 1639386"/>
              <a:gd name="connsiteX4263" fmla="*/ 1951260 w 2570449"/>
              <a:gd name="connsiteY4263" fmla="*/ 168206 h 1639386"/>
              <a:gd name="connsiteX4264" fmla="*/ 1942731 w 2570449"/>
              <a:gd name="connsiteY4264" fmla="*/ 181142 h 1639386"/>
              <a:gd name="connsiteX4265" fmla="*/ 1948213 w 2570449"/>
              <a:gd name="connsiteY4265" fmla="*/ 180024 h 1639386"/>
              <a:gd name="connsiteX4266" fmla="*/ 1960404 w 2570449"/>
              <a:gd name="connsiteY4266" fmla="*/ 167942 h 1639386"/>
              <a:gd name="connsiteX4267" fmla="*/ 1971873 w 2570449"/>
              <a:gd name="connsiteY4267" fmla="*/ 171539 h 1639386"/>
              <a:gd name="connsiteX4268" fmla="*/ 1978298 w 2570449"/>
              <a:gd name="connsiteY4268" fmla="*/ 168950 h 1639386"/>
              <a:gd name="connsiteX4269" fmla="*/ 1979481 w 2570449"/>
              <a:gd name="connsiteY4269" fmla="*/ 170244 h 1639386"/>
              <a:gd name="connsiteX4270" fmla="*/ 1977924 w 2570449"/>
              <a:gd name="connsiteY4270" fmla="*/ 181997 h 1639386"/>
              <a:gd name="connsiteX4271" fmla="*/ 1993471 w 2570449"/>
              <a:gd name="connsiteY4271" fmla="*/ 168030 h 1639386"/>
              <a:gd name="connsiteX4272" fmla="*/ 1999940 w 2570449"/>
              <a:gd name="connsiteY4272" fmla="*/ 179630 h 1639386"/>
              <a:gd name="connsiteX4273" fmla="*/ 2021473 w 2570449"/>
              <a:gd name="connsiteY4273" fmla="*/ 156430 h 1639386"/>
              <a:gd name="connsiteX4274" fmla="*/ 2021297 w 2570449"/>
              <a:gd name="connsiteY4274" fmla="*/ 167372 h 1639386"/>
              <a:gd name="connsiteX4275" fmla="*/ 2015289 w 2570449"/>
              <a:gd name="connsiteY4275" fmla="*/ 177875 h 1639386"/>
              <a:gd name="connsiteX4276" fmla="*/ 2023668 w 2570449"/>
              <a:gd name="connsiteY4276" fmla="*/ 173709 h 1639386"/>
              <a:gd name="connsiteX4277" fmla="*/ 2030833 w 2570449"/>
              <a:gd name="connsiteY4277" fmla="*/ 175036 h 1639386"/>
              <a:gd name="connsiteX4278" fmla="*/ 2030717 w 2570449"/>
              <a:gd name="connsiteY4278" fmla="*/ 175205 h 1639386"/>
              <a:gd name="connsiteX4279" fmla="*/ 2024170 w 2570449"/>
              <a:gd name="connsiteY4279" fmla="*/ 178245 h 1639386"/>
              <a:gd name="connsiteX4280" fmla="*/ 2022196 w 2570449"/>
              <a:gd name="connsiteY4280" fmla="*/ 187589 h 1639386"/>
              <a:gd name="connsiteX4281" fmla="*/ 2030717 w 2570449"/>
              <a:gd name="connsiteY4281" fmla="*/ 175205 h 1639386"/>
              <a:gd name="connsiteX4282" fmla="*/ 2031011 w 2570449"/>
              <a:gd name="connsiteY4282" fmla="*/ 175069 h 1639386"/>
              <a:gd name="connsiteX4283" fmla="*/ 2030833 w 2570449"/>
              <a:gd name="connsiteY4283" fmla="*/ 175036 h 1639386"/>
              <a:gd name="connsiteX4284" fmla="*/ 2030901 w 2570449"/>
              <a:gd name="connsiteY4284" fmla="*/ 174937 h 1639386"/>
              <a:gd name="connsiteX4285" fmla="*/ 2038466 w 2570449"/>
              <a:gd name="connsiteY4285" fmla="*/ 169674 h 1639386"/>
              <a:gd name="connsiteX4286" fmla="*/ 2040133 w 2570449"/>
              <a:gd name="connsiteY4286" fmla="*/ 170815 h 1639386"/>
              <a:gd name="connsiteX4287" fmla="*/ 2036865 w 2570449"/>
              <a:gd name="connsiteY4287" fmla="*/ 181296 h 1639386"/>
              <a:gd name="connsiteX4288" fmla="*/ 2044913 w 2570449"/>
              <a:gd name="connsiteY4288" fmla="*/ 177064 h 1639386"/>
              <a:gd name="connsiteX4289" fmla="*/ 2043291 w 2570449"/>
              <a:gd name="connsiteY4289" fmla="*/ 184739 h 1639386"/>
              <a:gd name="connsiteX4290" fmla="*/ 2055219 w 2570449"/>
              <a:gd name="connsiteY4290" fmla="*/ 188927 h 1639386"/>
              <a:gd name="connsiteX4291" fmla="*/ 2064538 w 2570449"/>
              <a:gd name="connsiteY4291" fmla="*/ 180463 h 1639386"/>
              <a:gd name="connsiteX4292" fmla="*/ 2064538 w 2570449"/>
              <a:gd name="connsiteY4292" fmla="*/ 192896 h 1639386"/>
              <a:gd name="connsiteX4293" fmla="*/ 2066885 w 2570449"/>
              <a:gd name="connsiteY4293" fmla="*/ 193926 h 1639386"/>
              <a:gd name="connsiteX4294" fmla="*/ 2078528 w 2570449"/>
              <a:gd name="connsiteY4294" fmla="*/ 176691 h 1639386"/>
              <a:gd name="connsiteX4295" fmla="*/ 2083527 w 2570449"/>
              <a:gd name="connsiteY4295" fmla="*/ 203947 h 1639386"/>
              <a:gd name="connsiteX4296" fmla="*/ 2094820 w 2570449"/>
              <a:gd name="connsiteY4296" fmla="*/ 188554 h 1639386"/>
              <a:gd name="connsiteX4297" fmla="*/ 2097342 w 2570449"/>
              <a:gd name="connsiteY4297" fmla="*/ 189803 h 1639386"/>
              <a:gd name="connsiteX4298" fmla="*/ 2097342 w 2570449"/>
              <a:gd name="connsiteY4298" fmla="*/ 206490 h 1639386"/>
              <a:gd name="connsiteX4299" fmla="*/ 2113130 w 2570449"/>
              <a:gd name="connsiteY4299" fmla="*/ 191449 h 1639386"/>
              <a:gd name="connsiteX4300" fmla="*/ 2123435 w 2570449"/>
              <a:gd name="connsiteY4300" fmla="*/ 194825 h 1639386"/>
              <a:gd name="connsiteX4301" fmla="*/ 2123435 w 2570449"/>
              <a:gd name="connsiteY4301" fmla="*/ 209846 h 1639386"/>
              <a:gd name="connsiteX4302" fmla="*/ 2137710 w 2570449"/>
              <a:gd name="connsiteY4302" fmla="*/ 197545 h 1639386"/>
              <a:gd name="connsiteX4303" fmla="*/ 2139333 w 2570449"/>
              <a:gd name="connsiteY4303" fmla="*/ 198838 h 1639386"/>
              <a:gd name="connsiteX4304" fmla="*/ 2135890 w 2570449"/>
              <a:gd name="connsiteY4304" fmla="*/ 210854 h 1639386"/>
              <a:gd name="connsiteX4305" fmla="*/ 2144178 w 2570449"/>
              <a:gd name="connsiteY4305" fmla="*/ 205262 h 1639386"/>
              <a:gd name="connsiteX4306" fmla="*/ 2144178 w 2570449"/>
              <a:gd name="connsiteY4306" fmla="*/ 216051 h 1639386"/>
              <a:gd name="connsiteX4307" fmla="*/ 2157357 w 2570449"/>
              <a:gd name="connsiteY4307" fmla="*/ 209472 h 1639386"/>
              <a:gd name="connsiteX4308" fmla="*/ 2157357 w 2570449"/>
              <a:gd name="connsiteY4308" fmla="*/ 225063 h 1639386"/>
              <a:gd name="connsiteX4309" fmla="*/ 2159068 w 2570449"/>
              <a:gd name="connsiteY4309" fmla="*/ 223112 h 1639386"/>
              <a:gd name="connsiteX4310" fmla="*/ 2166852 w 2570449"/>
              <a:gd name="connsiteY4310" fmla="*/ 229668 h 1639386"/>
              <a:gd name="connsiteX4311" fmla="*/ 2178912 w 2570449"/>
              <a:gd name="connsiteY4311" fmla="*/ 221972 h 1639386"/>
              <a:gd name="connsiteX4312" fmla="*/ 2183407 w 2570449"/>
              <a:gd name="connsiteY4312" fmla="*/ 239689 h 1639386"/>
              <a:gd name="connsiteX4313" fmla="*/ 2172860 w 2570449"/>
              <a:gd name="connsiteY4313" fmla="*/ 262450 h 1639386"/>
              <a:gd name="connsiteX4314" fmla="*/ 2177289 w 2570449"/>
              <a:gd name="connsiteY4314" fmla="*/ 268348 h 1639386"/>
              <a:gd name="connsiteX4315" fmla="*/ 2205422 w 2570449"/>
              <a:gd name="connsiteY4315" fmla="*/ 237058 h 1639386"/>
              <a:gd name="connsiteX4316" fmla="*/ 2207813 w 2570449"/>
              <a:gd name="connsiteY4316" fmla="*/ 238044 h 1639386"/>
              <a:gd name="connsiteX4317" fmla="*/ 2203690 w 2570449"/>
              <a:gd name="connsiteY4317" fmla="*/ 252209 h 1639386"/>
              <a:gd name="connsiteX4318" fmla="*/ 2207615 w 2570449"/>
              <a:gd name="connsiteY4318" fmla="*/ 273107 h 1639386"/>
              <a:gd name="connsiteX4319" fmla="*/ 2218118 w 2570449"/>
              <a:gd name="connsiteY4319" fmla="*/ 266550 h 1639386"/>
              <a:gd name="connsiteX4320" fmla="*/ 2215236 w 2570449"/>
              <a:gd name="connsiteY4320" fmla="*/ 280025 h 1639386"/>
              <a:gd name="connsiteX4321" fmla="*/ 2215049 w 2570449"/>
              <a:gd name="connsiteY4321" fmla="*/ 280255 h 1639386"/>
              <a:gd name="connsiteX4322" fmla="*/ 2214843 w 2570449"/>
              <a:gd name="connsiteY4322" fmla="*/ 280459 h 1639386"/>
              <a:gd name="connsiteX4323" fmla="*/ 2209682 w 2570449"/>
              <a:gd name="connsiteY4323" fmla="*/ 281645 h 1639386"/>
              <a:gd name="connsiteX4324" fmla="*/ 2206541 w 2570449"/>
              <a:gd name="connsiteY4324" fmla="*/ 288675 h 1639386"/>
              <a:gd name="connsiteX4325" fmla="*/ 2214843 w 2570449"/>
              <a:gd name="connsiteY4325" fmla="*/ 280459 h 1639386"/>
              <a:gd name="connsiteX4326" fmla="*/ 2215158 w 2570449"/>
              <a:gd name="connsiteY4326" fmla="*/ 280386 h 1639386"/>
              <a:gd name="connsiteX4327" fmla="*/ 2215236 w 2570449"/>
              <a:gd name="connsiteY4327" fmla="*/ 280025 h 1639386"/>
              <a:gd name="connsiteX4328" fmla="*/ 2221122 w 2570449"/>
              <a:gd name="connsiteY4328" fmla="*/ 272777 h 1639386"/>
              <a:gd name="connsiteX4329" fmla="*/ 2223117 w 2570449"/>
              <a:gd name="connsiteY4329" fmla="*/ 272909 h 1639386"/>
              <a:gd name="connsiteX4330" fmla="*/ 2222153 w 2570449"/>
              <a:gd name="connsiteY4330" fmla="*/ 291986 h 1639386"/>
              <a:gd name="connsiteX4331" fmla="*/ 2234753 w 2570449"/>
              <a:gd name="connsiteY4331" fmla="*/ 280403 h 1639386"/>
              <a:gd name="connsiteX4332" fmla="*/ 2234831 w 2570449"/>
              <a:gd name="connsiteY4332" fmla="*/ 280500 h 1639386"/>
              <a:gd name="connsiteX4333" fmla="*/ 2231165 w 2570449"/>
              <a:gd name="connsiteY4333" fmla="*/ 291240 h 1639386"/>
              <a:gd name="connsiteX4334" fmla="*/ 2223973 w 2570449"/>
              <a:gd name="connsiteY4334" fmla="*/ 305712 h 1639386"/>
              <a:gd name="connsiteX4335" fmla="*/ 2227021 w 2570449"/>
              <a:gd name="connsiteY4335" fmla="*/ 307138 h 1639386"/>
              <a:gd name="connsiteX4336" fmla="*/ 2237612 w 2570449"/>
              <a:gd name="connsiteY4336" fmla="*/ 283961 h 1639386"/>
              <a:gd name="connsiteX4337" fmla="*/ 2234831 w 2570449"/>
              <a:gd name="connsiteY4337" fmla="*/ 280500 h 1639386"/>
              <a:gd name="connsiteX4338" fmla="*/ 2234915 w 2570449"/>
              <a:gd name="connsiteY4338" fmla="*/ 280255 h 1639386"/>
              <a:gd name="connsiteX4339" fmla="*/ 2234753 w 2570449"/>
              <a:gd name="connsiteY4339" fmla="*/ 280403 h 1639386"/>
              <a:gd name="connsiteX4340" fmla="*/ 2234739 w 2570449"/>
              <a:gd name="connsiteY4340" fmla="*/ 280386 h 1639386"/>
              <a:gd name="connsiteX4341" fmla="*/ 2238642 w 2570449"/>
              <a:gd name="connsiteY4341" fmla="*/ 272690 h 1639386"/>
              <a:gd name="connsiteX4342" fmla="*/ 2246164 w 2570449"/>
              <a:gd name="connsiteY4342" fmla="*/ 278435 h 1639386"/>
              <a:gd name="connsiteX4343" fmla="*/ 2237744 w 2570449"/>
              <a:gd name="connsiteY4343" fmla="*/ 305778 h 1639386"/>
              <a:gd name="connsiteX4344" fmla="*/ 2240046 w 2570449"/>
              <a:gd name="connsiteY4344" fmla="*/ 306962 h 1639386"/>
              <a:gd name="connsiteX4345" fmla="*/ 2258728 w 2570449"/>
              <a:gd name="connsiteY4345" fmla="*/ 286701 h 1639386"/>
              <a:gd name="connsiteX4346" fmla="*/ 2260723 w 2570449"/>
              <a:gd name="connsiteY4346" fmla="*/ 287579 h 1639386"/>
              <a:gd name="connsiteX4347" fmla="*/ 2257171 w 2570449"/>
              <a:gd name="connsiteY4347" fmla="*/ 309988 h 1639386"/>
              <a:gd name="connsiteX4348" fmla="*/ 2258509 w 2570449"/>
              <a:gd name="connsiteY4348" fmla="*/ 310274 h 1639386"/>
              <a:gd name="connsiteX4349" fmla="*/ 2268003 w 2570449"/>
              <a:gd name="connsiteY4349" fmla="*/ 292052 h 1639386"/>
              <a:gd name="connsiteX4350" fmla="*/ 2264758 w 2570449"/>
              <a:gd name="connsiteY4350" fmla="*/ 326193 h 1639386"/>
              <a:gd name="connsiteX4351" fmla="*/ 2279625 w 2570449"/>
              <a:gd name="connsiteY4351" fmla="*/ 303542 h 1639386"/>
              <a:gd name="connsiteX4352" fmla="*/ 2287826 w 2570449"/>
              <a:gd name="connsiteY4352" fmla="*/ 303914 h 1639386"/>
              <a:gd name="connsiteX4353" fmla="*/ 2288484 w 2570449"/>
              <a:gd name="connsiteY4353" fmla="*/ 324461 h 1639386"/>
              <a:gd name="connsiteX4354" fmla="*/ 2295237 w 2570449"/>
              <a:gd name="connsiteY4354" fmla="*/ 334196 h 1639386"/>
              <a:gd name="connsiteX4355" fmla="*/ 2309052 w 2570449"/>
              <a:gd name="connsiteY4355" fmla="*/ 306392 h 1639386"/>
              <a:gd name="connsiteX4356" fmla="*/ 2310498 w 2570449"/>
              <a:gd name="connsiteY4356" fmla="*/ 343998 h 1639386"/>
              <a:gd name="connsiteX4357" fmla="*/ 2318612 w 2570449"/>
              <a:gd name="connsiteY4357" fmla="*/ 331368 h 1639386"/>
              <a:gd name="connsiteX4358" fmla="*/ 2321550 w 2570449"/>
              <a:gd name="connsiteY4358" fmla="*/ 332179 h 1639386"/>
              <a:gd name="connsiteX4359" fmla="*/ 2319555 w 2570449"/>
              <a:gd name="connsiteY4359" fmla="*/ 353448 h 1639386"/>
              <a:gd name="connsiteX4360" fmla="*/ 2336526 w 2570449"/>
              <a:gd name="connsiteY4360" fmla="*/ 349436 h 1639386"/>
              <a:gd name="connsiteX4361" fmla="*/ 2335760 w 2570449"/>
              <a:gd name="connsiteY4361" fmla="*/ 362702 h 1639386"/>
              <a:gd name="connsiteX4362" fmla="*/ 2352358 w 2570449"/>
              <a:gd name="connsiteY4362" fmla="*/ 357746 h 1639386"/>
              <a:gd name="connsiteX4363" fmla="*/ 2350012 w 2570449"/>
              <a:gd name="connsiteY4363" fmla="*/ 369609 h 1639386"/>
              <a:gd name="connsiteX4364" fmla="*/ 2376917 w 2570449"/>
              <a:gd name="connsiteY4364" fmla="*/ 355291 h 1639386"/>
              <a:gd name="connsiteX4365" fmla="*/ 2379373 w 2570449"/>
              <a:gd name="connsiteY4365" fmla="*/ 357374 h 1639386"/>
              <a:gd name="connsiteX4366" fmla="*/ 2373978 w 2570449"/>
              <a:gd name="connsiteY4366" fmla="*/ 372131 h 1639386"/>
              <a:gd name="connsiteX4367" fmla="*/ 2382004 w 2570449"/>
              <a:gd name="connsiteY4367" fmla="*/ 370728 h 1639386"/>
              <a:gd name="connsiteX4368" fmla="*/ 2373628 w 2570449"/>
              <a:gd name="connsiteY4368" fmla="*/ 388445 h 1639386"/>
              <a:gd name="connsiteX4369" fmla="*/ 2378649 w 2570449"/>
              <a:gd name="connsiteY4369" fmla="*/ 399956 h 1639386"/>
              <a:gd name="connsiteX4370" fmla="*/ 2397441 w 2570449"/>
              <a:gd name="connsiteY4370" fmla="*/ 380267 h 1639386"/>
              <a:gd name="connsiteX4371" fmla="*/ 2418733 w 2570449"/>
              <a:gd name="connsiteY4371" fmla="*/ 398378 h 1639386"/>
              <a:gd name="connsiteX4372" fmla="*/ 2417571 w 2570449"/>
              <a:gd name="connsiteY4372" fmla="*/ 404233 h 1639386"/>
              <a:gd name="connsiteX4373" fmla="*/ 2425815 w 2570449"/>
              <a:gd name="connsiteY4373" fmla="*/ 419472 h 1639386"/>
              <a:gd name="connsiteX4374" fmla="*/ 2427372 w 2570449"/>
              <a:gd name="connsiteY4374" fmla="*/ 415043 h 1639386"/>
              <a:gd name="connsiteX4375" fmla="*/ 2429346 w 2570449"/>
              <a:gd name="connsiteY4375" fmla="*/ 416293 h 1639386"/>
              <a:gd name="connsiteX4376" fmla="*/ 2433139 w 2570449"/>
              <a:gd name="connsiteY4376" fmla="*/ 434646 h 1639386"/>
              <a:gd name="connsiteX4377" fmla="*/ 2435661 w 2570449"/>
              <a:gd name="connsiteY4377" fmla="*/ 434866 h 1639386"/>
              <a:gd name="connsiteX4378" fmla="*/ 2442502 w 2570449"/>
              <a:gd name="connsiteY4378" fmla="*/ 420744 h 1639386"/>
              <a:gd name="connsiteX4379" fmla="*/ 2453006 w 2570449"/>
              <a:gd name="connsiteY4379" fmla="*/ 436466 h 1639386"/>
              <a:gd name="connsiteX4380" fmla="*/ 2447085 w 2570449"/>
              <a:gd name="connsiteY4380" fmla="*/ 436466 h 1639386"/>
              <a:gd name="connsiteX4381" fmla="*/ 2453488 w 2570449"/>
              <a:gd name="connsiteY4381" fmla="*/ 469664 h 1639386"/>
              <a:gd name="connsiteX4382" fmla="*/ 2462435 w 2570449"/>
              <a:gd name="connsiteY4382" fmla="*/ 450062 h 1639386"/>
              <a:gd name="connsiteX4383" fmla="*/ 2476863 w 2570449"/>
              <a:gd name="connsiteY4383" fmla="*/ 463130 h 1639386"/>
              <a:gd name="connsiteX4384" fmla="*/ 2491839 w 2570449"/>
              <a:gd name="connsiteY4384" fmla="*/ 446926 h 1639386"/>
              <a:gd name="connsiteX4385" fmla="*/ 2483858 w 2570449"/>
              <a:gd name="connsiteY4385" fmla="*/ 466090 h 1639386"/>
              <a:gd name="connsiteX4386" fmla="*/ 2484735 w 2570449"/>
              <a:gd name="connsiteY4386" fmla="*/ 466770 h 1639386"/>
              <a:gd name="connsiteX4387" fmla="*/ 2490501 w 2570449"/>
              <a:gd name="connsiteY4387" fmla="*/ 460499 h 1639386"/>
              <a:gd name="connsiteX4388" fmla="*/ 2492431 w 2570449"/>
              <a:gd name="connsiteY4388" fmla="*/ 461398 h 1639386"/>
              <a:gd name="connsiteX4389" fmla="*/ 2483485 w 2570449"/>
              <a:gd name="connsiteY4389" fmla="*/ 483719 h 1639386"/>
              <a:gd name="connsiteX4390" fmla="*/ 2484954 w 2570449"/>
              <a:gd name="connsiteY4390" fmla="*/ 484926 h 1639386"/>
              <a:gd name="connsiteX4391" fmla="*/ 2492804 w 2570449"/>
              <a:gd name="connsiteY4391" fmla="*/ 477470 h 1639386"/>
              <a:gd name="connsiteX4392" fmla="*/ 2496071 w 2570449"/>
              <a:gd name="connsiteY4392" fmla="*/ 478764 h 1639386"/>
              <a:gd name="connsiteX4393" fmla="*/ 2507802 w 2570449"/>
              <a:gd name="connsiteY4393" fmla="*/ 468963 h 1639386"/>
              <a:gd name="connsiteX4394" fmla="*/ 2513898 w 2570449"/>
              <a:gd name="connsiteY4394" fmla="*/ 481374 h 1639386"/>
              <a:gd name="connsiteX4395" fmla="*/ 2520542 w 2570449"/>
              <a:gd name="connsiteY4395" fmla="*/ 478019 h 1639386"/>
              <a:gd name="connsiteX4396" fmla="*/ 2518590 w 2570449"/>
              <a:gd name="connsiteY4396" fmla="*/ 490671 h 1639386"/>
              <a:gd name="connsiteX4397" fmla="*/ 2530980 w 2570449"/>
              <a:gd name="connsiteY4397" fmla="*/ 485584 h 1639386"/>
              <a:gd name="connsiteX4398" fmla="*/ 2533172 w 2570449"/>
              <a:gd name="connsiteY4398" fmla="*/ 510778 h 1639386"/>
              <a:gd name="connsiteX4399" fmla="*/ 2535189 w 2570449"/>
              <a:gd name="connsiteY4399" fmla="*/ 511326 h 1639386"/>
              <a:gd name="connsiteX4400" fmla="*/ 2539158 w 2570449"/>
              <a:gd name="connsiteY4400" fmla="*/ 505910 h 1639386"/>
              <a:gd name="connsiteX4401" fmla="*/ 2552294 w 2570449"/>
              <a:gd name="connsiteY4401" fmla="*/ 526895 h 1639386"/>
              <a:gd name="connsiteX4402" fmla="*/ 2563695 w 2570449"/>
              <a:gd name="connsiteY4402" fmla="*/ 519462 h 1639386"/>
              <a:gd name="connsiteX4403" fmla="*/ 2565888 w 2570449"/>
              <a:gd name="connsiteY4403" fmla="*/ 520712 h 1639386"/>
              <a:gd name="connsiteX4404" fmla="*/ 2561196 w 2570449"/>
              <a:gd name="connsiteY4404" fmla="*/ 532661 h 1639386"/>
              <a:gd name="connsiteX4405" fmla="*/ 2570449 w 2570449"/>
              <a:gd name="connsiteY4405" fmla="*/ 537508 h 1639386"/>
              <a:gd name="connsiteX4406" fmla="*/ 2566787 w 2570449"/>
              <a:gd name="connsiteY4406" fmla="*/ 572504 h 1639386"/>
              <a:gd name="connsiteX4407" fmla="*/ 2562950 w 2570449"/>
              <a:gd name="connsiteY4407" fmla="*/ 599255 h 1639386"/>
              <a:gd name="connsiteX4408" fmla="*/ 2552995 w 2570449"/>
              <a:gd name="connsiteY4408" fmla="*/ 634800 h 1639386"/>
              <a:gd name="connsiteX4409" fmla="*/ 2551460 w 2570449"/>
              <a:gd name="connsiteY4409" fmla="*/ 666727 h 1639386"/>
              <a:gd name="connsiteX4410" fmla="*/ 2548302 w 2570449"/>
              <a:gd name="connsiteY4410" fmla="*/ 675585 h 1639386"/>
              <a:gd name="connsiteX4411" fmla="*/ 2542425 w 2570449"/>
              <a:gd name="connsiteY4411" fmla="*/ 686966 h 1639386"/>
              <a:gd name="connsiteX4412" fmla="*/ 2530058 w 2570449"/>
              <a:gd name="connsiteY4412" fmla="*/ 720581 h 1639386"/>
              <a:gd name="connsiteX4413" fmla="*/ 2517933 w 2570449"/>
              <a:gd name="connsiteY4413" fmla="*/ 745775 h 1639386"/>
              <a:gd name="connsiteX4414" fmla="*/ 2509731 w 2570449"/>
              <a:gd name="connsiteY4414" fmla="*/ 756608 h 1639386"/>
              <a:gd name="connsiteX4415" fmla="*/ 2512297 w 2570449"/>
              <a:gd name="connsiteY4415" fmla="*/ 746258 h 1639386"/>
              <a:gd name="connsiteX4416" fmla="*/ 2517078 w 2570449"/>
              <a:gd name="connsiteY4416" fmla="*/ 726588 h 1639386"/>
              <a:gd name="connsiteX4417" fmla="*/ 2535957 w 2570449"/>
              <a:gd name="connsiteY4417" fmla="*/ 668678 h 1639386"/>
              <a:gd name="connsiteX4418" fmla="*/ 2548938 w 2570449"/>
              <a:gd name="connsiteY4418" fmla="*/ 623267 h 1639386"/>
              <a:gd name="connsiteX4419" fmla="*/ 2549355 w 2570449"/>
              <a:gd name="connsiteY4419" fmla="*/ 601997 h 1639386"/>
              <a:gd name="connsiteX4420" fmla="*/ 2534751 w 2570449"/>
              <a:gd name="connsiteY4420" fmla="*/ 616556 h 1639386"/>
              <a:gd name="connsiteX4421" fmla="*/ 2533830 w 2570449"/>
              <a:gd name="connsiteY4421" fmla="*/ 620701 h 1639386"/>
              <a:gd name="connsiteX4422" fmla="*/ 2535804 w 2570449"/>
              <a:gd name="connsiteY4422" fmla="*/ 629560 h 1639386"/>
              <a:gd name="connsiteX4423" fmla="*/ 2522537 w 2570449"/>
              <a:gd name="connsiteY4423" fmla="*/ 674576 h 1639386"/>
              <a:gd name="connsiteX4424" fmla="*/ 2514972 w 2570449"/>
              <a:gd name="connsiteY4424" fmla="*/ 692689 h 1639386"/>
              <a:gd name="connsiteX4425" fmla="*/ 2504403 w 2570449"/>
              <a:gd name="connsiteY4425" fmla="*/ 692820 h 1639386"/>
              <a:gd name="connsiteX4426" fmla="*/ 2491028 w 2570449"/>
              <a:gd name="connsiteY4426" fmla="*/ 720471 h 1639386"/>
              <a:gd name="connsiteX4427" fmla="*/ 2475832 w 2570449"/>
              <a:gd name="connsiteY4427" fmla="*/ 755467 h 1639386"/>
              <a:gd name="connsiteX4428" fmla="*/ 2471973 w 2570449"/>
              <a:gd name="connsiteY4428" fmla="*/ 760620 h 1639386"/>
              <a:gd name="connsiteX4429" fmla="*/ 2464320 w 2570449"/>
              <a:gd name="connsiteY4429" fmla="*/ 773448 h 1639386"/>
              <a:gd name="connsiteX4430" fmla="*/ 2448510 w 2570449"/>
              <a:gd name="connsiteY4430" fmla="*/ 792722 h 1639386"/>
              <a:gd name="connsiteX4431" fmla="*/ 2440463 w 2570449"/>
              <a:gd name="connsiteY4431" fmla="*/ 803751 h 1639386"/>
              <a:gd name="connsiteX4432" fmla="*/ 2423841 w 2570449"/>
              <a:gd name="connsiteY4432" fmla="*/ 832981 h 1639386"/>
              <a:gd name="connsiteX4433" fmla="*/ 2416716 w 2570449"/>
              <a:gd name="connsiteY4433" fmla="*/ 847015 h 1639386"/>
              <a:gd name="connsiteX4434" fmla="*/ 2410707 w 2570449"/>
              <a:gd name="connsiteY4434" fmla="*/ 834998 h 1639386"/>
              <a:gd name="connsiteX4435" fmla="*/ 2429105 w 2570449"/>
              <a:gd name="connsiteY4435" fmla="*/ 804102 h 1639386"/>
              <a:gd name="connsiteX4436" fmla="*/ 2452238 w 2570449"/>
              <a:gd name="connsiteY4436" fmla="*/ 762001 h 1639386"/>
              <a:gd name="connsiteX4437" fmla="*/ 2464958 w 2570449"/>
              <a:gd name="connsiteY4437" fmla="*/ 727850 h 1639386"/>
              <a:gd name="connsiteX4438" fmla="*/ 2465175 w 2570449"/>
              <a:gd name="connsiteY4438" fmla="*/ 727707 h 1639386"/>
              <a:gd name="connsiteX4439" fmla="*/ 2465331 w 2570449"/>
              <a:gd name="connsiteY4439" fmla="*/ 727176 h 1639386"/>
              <a:gd name="connsiteX4440" fmla="*/ 2471556 w 2570449"/>
              <a:gd name="connsiteY4440" fmla="*/ 717598 h 1639386"/>
              <a:gd name="connsiteX4441" fmla="*/ 2468529 w 2570449"/>
              <a:gd name="connsiteY4441" fmla="*/ 716282 h 1639386"/>
              <a:gd name="connsiteX4442" fmla="*/ 2465331 w 2570449"/>
              <a:gd name="connsiteY4442" fmla="*/ 727176 h 1639386"/>
              <a:gd name="connsiteX4443" fmla="*/ 2465043 w 2570449"/>
              <a:gd name="connsiteY4443" fmla="*/ 727619 h 1639386"/>
              <a:gd name="connsiteX4444" fmla="*/ 2464958 w 2570449"/>
              <a:gd name="connsiteY4444" fmla="*/ 727850 h 1639386"/>
              <a:gd name="connsiteX4445" fmla="*/ 2451009 w 2570449"/>
              <a:gd name="connsiteY4445" fmla="*/ 736960 h 1639386"/>
              <a:gd name="connsiteX4446" fmla="*/ 2445222 w 2570449"/>
              <a:gd name="connsiteY4446" fmla="*/ 758493 h 1639386"/>
              <a:gd name="connsiteX4447" fmla="*/ 2430201 w 2570449"/>
              <a:gd name="connsiteY4447" fmla="*/ 760862 h 1639386"/>
              <a:gd name="connsiteX4448" fmla="*/ 2431341 w 2570449"/>
              <a:gd name="connsiteY4448" fmla="*/ 769194 h 1639386"/>
              <a:gd name="connsiteX4449" fmla="*/ 2433183 w 2570449"/>
              <a:gd name="connsiteY4449" fmla="*/ 775400 h 1639386"/>
              <a:gd name="connsiteX4450" fmla="*/ 2428907 w 2570449"/>
              <a:gd name="connsiteY4450" fmla="*/ 777461 h 1639386"/>
              <a:gd name="connsiteX4451" fmla="*/ 2425508 w 2570449"/>
              <a:gd name="connsiteY4451" fmla="*/ 771650 h 1639386"/>
              <a:gd name="connsiteX4452" fmla="*/ 2423644 w 2570449"/>
              <a:gd name="connsiteY4452" fmla="*/ 767418 h 1639386"/>
              <a:gd name="connsiteX4453" fmla="*/ 2402660 w 2570449"/>
              <a:gd name="connsiteY4453" fmla="*/ 802502 h 1639386"/>
              <a:gd name="connsiteX4454" fmla="*/ 2379657 w 2570449"/>
              <a:gd name="connsiteY4454" fmla="*/ 833156 h 1639386"/>
              <a:gd name="connsiteX4455" fmla="*/ 2377553 w 2570449"/>
              <a:gd name="connsiteY4455" fmla="*/ 831818 h 1639386"/>
              <a:gd name="connsiteX4456" fmla="*/ 2392946 w 2570449"/>
              <a:gd name="connsiteY4456" fmla="*/ 805790 h 1639386"/>
              <a:gd name="connsiteX4457" fmla="*/ 2390688 w 2570449"/>
              <a:gd name="connsiteY4457" fmla="*/ 804278 h 1639386"/>
              <a:gd name="connsiteX4458" fmla="*/ 2380952 w 2570449"/>
              <a:gd name="connsiteY4458" fmla="*/ 818509 h 1639386"/>
              <a:gd name="connsiteX4459" fmla="*/ 2364024 w 2570449"/>
              <a:gd name="connsiteY4459" fmla="*/ 836533 h 1639386"/>
              <a:gd name="connsiteX4460" fmla="*/ 2349902 w 2570449"/>
              <a:gd name="connsiteY4460" fmla="*/ 859557 h 1639386"/>
              <a:gd name="connsiteX4461" fmla="*/ 2336592 w 2570449"/>
              <a:gd name="connsiteY4461" fmla="*/ 870170 h 1639386"/>
              <a:gd name="connsiteX4462" fmla="*/ 2339816 w 2570449"/>
              <a:gd name="connsiteY4462" fmla="*/ 857978 h 1639386"/>
              <a:gd name="connsiteX4463" fmla="*/ 2337755 w 2570449"/>
              <a:gd name="connsiteY4463" fmla="*/ 856816 h 1639386"/>
              <a:gd name="connsiteX4464" fmla="*/ 2317406 w 2570449"/>
              <a:gd name="connsiteY4464" fmla="*/ 889160 h 1639386"/>
              <a:gd name="connsiteX4465" fmla="*/ 2309819 w 2570449"/>
              <a:gd name="connsiteY4465" fmla="*/ 915515 h 1639386"/>
              <a:gd name="connsiteX4466" fmla="*/ 2298153 w 2570449"/>
              <a:gd name="connsiteY4466" fmla="*/ 933628 h 1639386"/>
              <a:gd name="connsiteX4467" fmla="*/ 2288901 w 2570449"/>
              <a:gd name="connsiteY4467" fmla="*/ 952617 h 1639386"/>
              <a:gd name="connsiteX4468" fmla="*/ 2285578 w 2570449"/>
              <a:gd name="connsiteY4468" fmla="*/ 958549 h 1639386"/>
              <a:gd name="connsiteX4469" fmla="*/ 2278863 w 2570449"/>
              <a:gd name="connsiteY4469" fmla="*/ 959909 h 1639386"/>
              <a:gd name="connsiteX4470" fmla="*/ 2280261 w 2570449"/>
              <a:gd name="connsiteY4470" fmla="*/ 952574 h 1639386"/>
              <a:gd name="connsiteX4471" fmla="*/ 2279165 w 2570449"/>
              <a:gd name="connsiteY4471" fmla="*/ 951718 h 1639386"/>
              <a:gd name="connsiteX4472" fmla="*/ 2271227 w 2570449"/>
              <a:gd name="connsiteY4472" fmla="*/ 963274 h 1639386"/>
              <a:gd name="connsiteX4473" fmla="*/ 2254781 w 2570449"/>
              <a:gd name="connsiteY4473" fmla="*/ 995135 h 1639386"/>
              <a:gd name="connsiteX4474" fmla="*/ 2245703 w 2570449"/>
              <a:gd name="connsiteY4474" fmla="*/ 1006888 h 1639386"/>
              <a:gd name="connsiteX4475" fmla="*/ 2233533 w 2570449"/>
              <a:gd name="connsiteY4475" fmla="*/ 1027302 h 1639386"/>
              <a:gd name="connsiteX4476" fmla="*/ 2228754 w 2570449"/>
              <a:gd name="connsiteY4476" fmla="*/ 1048857 h 1639386"/>
              <a:gd name="connsiteX4477" fmla="*/ 2217570 w 2570449"/>
              <a:gd name="connsiteY4477" fmla="*/ 1064360 h 1639386"/>
              <a:gd name="connsiteX4478" fmla="*/ 2215268 w 2570449"/>
              <a:gd name="connsiteY4478" fmla="*/ 1047673 h 1639386"/>
              <a:gd name="connsiteX4479" fmla="*/ 2210466 w 2570449"/>
              <a:gd name="connsiteY4479" fmla="*/ 1063065 h 1639386"/>
              <a:gd name="connsiteX4480" fmla="*/ 2215466 w 2570449"/>
              <a:gd name="connsiteY4480" fmla="*/ 1040283 h 1639386"/>
              <a:gd name="connsiteX4481" fmla="*/ 2219083 w 2570449"/>
              <a:gd name="connsiteY4481" fmla="*/ 1030504 h 1639386"/>
              <a:gd name="connsiteX4482" fmla="*/ 2219784 w 2570449"/>
              <a:gd name="connsiteY4482" fmla="*/ 1022741 h 1639386"/>
              <a:gd name="connsiteX4483" fmla="*/ 2236822 w 2570449"/>
              <a:gd name="connsiteY4483" fmla="*/ 994762 h 1639386"/>
              <a:gd name="connsiteX4484" fmla="*/ 2258925 w 2570449"/>
              <a:gd name="connsiteY4484" fmla="*/ 956126 h 1639386"/>
              <a:gd name="connsiteX4485" fmla="*/ 2261096 w 2570449"/>
              <a:gd name="connsiteY4485" fmla="*/ 947837 h 1639386"/>
              <a:gd name="connsiteX4486" fmla="*/ 2270328 w 2570449"/>
              <a:gd name="connsiteY4486" fmla="*/ 941237 h 1639386"/>
              <a:gd name="connsiteX4487" fmla="*/ 2280678 w 2570449"/>
              <a:gd name="connsiteY4487" fmla="*/ 932093 h 1639386"/>
              <a:gd name="connsiteX4488" fmla="*/ 2283396 w 2570449"/>
              <a:gd name="connsiteY4488" fmla="*/ 929177 h 1639386"/>
              <a:gd name="connsiteX4489" fmla="*/ 2281467 w 2570449"/>
              <a:gd name="connsiteY4489" fmla="*/ 915384 h 1639386"/>
              <a:gd name="connsiteX4490" fmla="*/ 2278046 w 2570449"/>
              <a:gd name="connsiteY4490" fmla="*/ 919331 h 1639386"/>
              <a:gd name="connsiteX4491" fmla="*/ 2273047 w 2570449"/>
              <a:gd name="connsiteY4491" fmla="*/ 922620 h 1639386"/>
              <a:gd name="connsiteX4492" fmla="*/ 2275305 w 2570449"/>
              <a:gd name="connsiteY4492" fmla="*/ 914222 h 1639386"/>
              <a:gd name="connsiteX4493" fmla="*/ 2273726 w 2570449"/>
              <a:gd name="connsiteY4493" fmla="*/ 913739 h 1639386"/>
              <a:gd name="connsiteX4494" fmla="*/ 2267389 w 2570449"/>
              <a:gd name="connsiteY4494" fmla="*/ 928409 h 1639386"/>
              <a:gd name="connsiteX4495" fmla="*/ 2248575 w 2570449"/>
              <a:gd name="connsiteY4495" fmla="*/ 962945 h 1639386"/>
              <a:gd name="connsiteX4496" fmla="*/ 2240309 w 2570449"/>
              <a:gd name="connsiteY4496" fmla="*/ 972966 h 1639386"/>
              <a:gd name="connsiteX4497" fmla="*/ 2230946 w 2570449"/>
              <a:gd name="connsiteY4497" fmla="*/ 990881 h 1639386"/>
              <a:gd name="connsiteX4498" fmla="*/ 2229521 w 2570449"/>
              <a:gd name="connsiteY4498" fmla="*/ 996011 h 1639386"/>
              <a:gd name="connsiteX4499" fmla="*/ 2221890 w 2570449"/>
              <a:gd name="connsiteY4499" fmla="*/ 1000858 h 1639386"/>
              <a:gd name="connsiteX4500" fmla="*/ 2217513 w 2570449"/>
              <a:gd name="connsiteY4500" fmla="*/ 998396 h 1639386"/>
              <a:gd name="connsiteX4501" fmla="*/ 2217273 w 2570449"/>
              <a:gd name="connsiteY4501" fmla="*/ 993095 h 1639386"/>
              <a:gd name="connsiteX4502" fmla="*/ 2217351 w 2570449"/>
              <a:gd name="connsiteY4502" fmla="*/ 992986 h 1639386"/>
              <a:gd name="connsiteX4503" fmla="*/ 2217675 w 2570449"/>
              <a:gd name="connsiteY4503" fmla="*/ 992804 h 1639386"/>
              <a:gd name="connsiteX4504" fmla="*/ 2224521 w 2570449"/>
              <a:gd name="connsiteY4504" fmla="*/ 991604 h 1639386"/>
              <a:gd name="connsiteX4505" fmla="*/ 2223710 w 2570449"/>
              <a:gd name="connsiteY4505" fmla="*/ 989411 h 1639386"/>
              <a:gd name="connsiteX4506" fmla="*/ 2217675 w 2570449"/>
              <a:gd name="connsiteY4506" fmla="*/ 992804 h 1639386"/>
              <a:gd name="connsiteX4507" fmla="*/ 2217263 w 2570449"/>
              <a:gd name="connsiteY4507" fmla="*/ 992876 h 1639386"/>
              <a:gd name="connsiteX4508" fmla="*/ 2217273 w 2570449"/>
              <a:gd name="connsiteY4508" fmla="*/ 993095 h 1639386"/>
              <a:gd name="connsiteX4509" fmla="*/ 2206650 w 2570449"/>
              <a:gd name="connsiteY4509" fmla="*/ 1007808 h 1639386"/>
              <a:gd name="connsiteX4510" fmla="*/ 2188889 w 2570449"/>
              <a:gd name="connsiteY4510" fmla="*/ 1022390 h 1639386"/>
              <a:gd name="connsiteX4511" fmla="*/ 2210136 w 2570449"/>
              <a:gd name="connsiteY4511" fmla="*/ 982329 h 1639386"/>
              <a:gd name="connsiteX4512" fmla="*/ 2224697 w 2570449"/>
              <a:gd name="connsiteY4512" fmla="*/ 965839 h 1639386"/>
              <a:gd name="connsiteX4513" fmla="*/ 2235354 w 2570449"/>
              <a:gd name="connsiteY4513" fmla="*/ 945995 h 1639386"/>
              <a:gd name="connsiteX4514" fmla="*/ 2240792 w 2570449"/>
              <a:gd name="connsiteY4514" fmla="*/ 934505 h 1639386"/>
              <a:gd name="connsiteX4515" fmla="*/ 2244498 w 2570449"/>
              <a:gd name="connsiteY4515" fmla="*/ 943276 h 1639386"/>
              <a:gd name="connsiteX4516" fmla="*/ 2248553 w 2570449"/>
              <a:gd name="connsiteY4516" fmla="*/ 949547 h 1639386"/>
              <a:gd name="connsiteX4517" fmla="*/ 2274267 w 2570449"/>
              <a:gd name="connsiteY4517" fmla="*/ 900963 h 1639386"/>
              <a:gd name="connsiteX4518" fmla="*/ 2274450 w 2570449"/>
              <a:gd name="connsiteY4518" fmla="*/ 900890 h 1639386"/>
              <a:gd name="connsiteX4519" fmla="*/ 2274406 w 2570449"/>
              <a:gd name="connsiteY4519" fmla="*/ 900565 h 1639386"/>
              <a:gd name="connsiteX4520" fmla="*/ 2276424 w 2570449"/>
              <a:gd name="connsiteY4520" fmla="*/ 892536 h 1639386"/>
              <a:gd name="connsiteX4521" fmla="*/ 2273288 w 2570449"/>
              <a:gd name="connsiteY4521" fmla="*/ 892361 h 1639386"/>
              <a:gd name="connsiteX4522" fmla="*/ 2274406 w 2570449"/>
              <a:gd name="connsiteY4522" fmla="*/ 900565 h 1639386"/>
              <a:gd name="connsiteX4523" fmla="*/ 2274341 w 2570449"/>
              <a:gd name="connsiteY4523" fmla="*/ 900824 h 1639386"/>
              <a:gd name="connsiteX4524" fmla="*/ 2274267 w 2570449"/>
              <a:gd name="connsiteY4524" fmla="*/ 900963 h 1639386"/>
              <a:gd name="connsiteX4525" fmla="*/ 2260482 w 2570449"/>
              <a:gd name="connsiteY4525" fmla="*/ 906416 h 1639386"/>
              <a:gd name="connsiteX4526" fmla="*/ 2270306 w 2570449"/>
              <a:gd name="connsiteY4526" fmla="*/ 881133 h 1639386"/>
              <a:gd name="connsiteX4527" fmla="*/ 2259824 w 2570449"/>
              <a:gd name="connsiteY4527" fmla="*/ 889883 h 1639386"/>
              <a:gd name="connsiteX4528" fmla="*/ 2257587 w 2570449"/>
              <a:gd name="connsiteY4528" fmla="*/ 888567 h 1639386"/>
              <a:gd name="connsiteX4529" fmla="*/ 2262148 w 2570449"/>
              <a:gd name="connsiteY4529" fmla="*/ 871814 h 1639386"/>
              <a:gd name="connsiteX4530" fmla="*/ 2272125 w 2570449"/>
              <a:gd name="connsiteY4530" fmla="*/ 875761 h 1639386"/>
              <a:gd name="connsiteX4531" fmla="*/ 2290808 w 2570449"/>
              <a:gd name="connsiteY4531" fmla="*/ 830174 h 1639386"/>
              <a:gd name="connsiteX4532" fmla="*/ 2288045 w 2570449"/>
              <a:gd name="connsiteY4532" fmla="*/ 828332 h 1639386"/>
              <a:gd name="connsiteX4533" fmla="*/ 2264693 w 2570449"/>
              <a:gd name="connsiteY4533" fmla="*/ 852759 h 1639386"/>
              <a:gd name="connsiteX4534" fmla="*/ 2263683 w 2570449"/>
              <a:gd name="connsiteY4534" fmla="*/ 852343 h 1639386"/>
              <a:gd name="connsiteX4535" fmla="*/ 2271446 w 2570449"/>
              <a:gd name="connsiteY4535" fmla="*/ 833354 h 1639386"/>
              <a:gd name="connsiteX4536" fmla="*/ 2268727 w 2570449"/>
              <a:gd name="connsiteY4536" fmla="*/ 831841 h 1639386"/>
              <a:gd name="connsiteX4537" fmla="*/ 2250549 w 2570449"/>
              <a:gd name="connsiteY4537" fmla="*/ 857649 h 1639386"/>
              <a:gd name="connsiteX4538" fmla="*/ 2231867 w 2570449"/>
              <a:gd name="connsiteY4538" fmla="*/ 891988 h 1639386"/>
              <a:gd name="connsiteX4539" fmla="*/ 2214128 w 2570449"/>
              <a:gd name="connsiteY4539" fmla="*/ 905648 h 1639386"/>
              <a:gd name="connsiteX4540" fmla="*/ 2212022 w 2570449"/>
              <a:gd name="connsiteY4540" fmla="*/ 907995 h 1639386"/>
              <a:gd name="connsiteX4541" fmla="*/ 2204808 w 2570449"/>
              <a:gd name="connsiteY4541" fmla="*/ 931589 h 1639386"/>
              <a:gd name="connsiteX4542" fmla="*/ 2215052 w 2570449"/>
              <a:gd name="connsiteY4542" fmla="*/ 931589 h 1639386"/>
              <a:gd name="connsiteX4543" fmla="*/ 2212719 w 2570449"/>
              <a:gd name="connsiteY4543" fmla="*/ 948393 h 1639386"/>
              <a:gd name="connsiteX4544" fmla="*/ 2203296 w 2570449"/>
              <a:gd name="connsiteY4544" fmla="*/ 962551 h 1639386"/>
              <a:gd name="connsiteX4545" fmla="*/ 2193867 w 2570449"/>
              <a:gd name="connsiteY4545" fmla="*/ 958779 h 1639386"/>
              <a:gd name="connsiteX4546" fmla="*/ 2193341 w 2570449"/>
              <a:gd name="connsiteY4546" fmla="*/ 953604 h 1639386"/>
              <a:gd name="connsiteX4547" fmla="*/ 2189942 w 2570449"/>
              <a:gd name="connsiteY4547" fmla="*/ 946478 h 1639386"/>
              <a:gd name="connsiteX4548" fmla="*/ 2183714 w 2570449"/>
              <a:gd name="connsiteY4548" fmla="*/ 953867 h 1639386"/>
              <a:gd name="connsiteX4549" fmla="*/ 2174483 w 2570449"/>
              <a:gd name="connsiteY4549" fmla="*/ 969962 h 1639386"/>
              <a:gd name="connsiteX4550" fmla="*/ 2170579 w 2570449"/>
              <a:gd name="connsiteY4550" fmla="*/ 982964 h 1639386"/>
              <a:gd name="connsiteX4551" fmla="*/ 2159791 w 2570449"/>
              <a:gd name="connsiteY4551" fmla="*/ 1002699 h 1639386"/>
              <a:gd name="connsiteX4552" fmla="*/ 2154594 w 2570449"/>
              <a:gd name="connsiteY4552" fmla="*/ 1011164 h 1639386"/>
              <a:gd name="connsiteX4553" fmla="*/ 2145187 w 2570449"/>
              <a:gd name="connsiteY4553" fmla="*/ 1019036 h 1639386"/>
              <a:gd name="connsiteX4554" fmla="*/ 2104271 w 2570449"/>
              <a:gd name="connsiteY4554" fmla="*/ 1086440 h 1639386"/>
              <a:gd name="connsiteX4555" fmla="*/ 2108700 w 2570449"/>
              <a:gd name="connsiteY4555" fmla="*/ 1091681 h 1639386"/>
              <a:gd name="connsiteX4556" fmla="*/ 2101004 w 2570449"/>
              <a:gd name="connsiteY4556" fmla="*/ 1093874 h 1639386"/>
              <a:gd name="connsiteX4557" fmla="*/ 2102714 w 2570449"/>
              <a:gd name="connsiteY4557" fmla="*/ 1097580 h 1639386"/>
              <a:gd name="connsiteX4558" fmla="*/ 2084668 w 2570449"/>
              <a:gd name="connsiteY4558" fmla="*/ 1125537 h 1639386"/>
              <a:gd name="connsiteX4559" fmla="*/ 2075546 w 2570449"/>
              <a:gd name="connsiteY4559" fmla="*/ 1152047 h 1639386"/>
              <a:gd name="connsiteX4560" fmla="*/ 2062061 w 2570449"/>
              <a:gd name="connsiteY4560" fmla="*/ 1169305 h 1639386"/>
              <a:gd name="connsiteX4561" fmla="*/ 2055636 w 2570449"/>
              <a:gd name="connsiteY4561" fmla="*/ 1180071 h 1639386"/>
              <a:gd name="connsiteX4562" fmla="*/ 2031647 w 2570449"/>
              <a:gd name="connsiteY4562" fmla="*/ 1215659 h 1639386"/>
              <a:gd name="connsiteX4563" fmla="*/ 2014521 w 2570449"/>
              <a:gd name="connsiteY4563" fmla="*/ 1233245 h 1639386"/>
              <a:gd name="connsiteX4564" fmla="*/ 2014521 w 2570449"/>
              <a:gd name="connsiteY4564" fmla="*/ 1222917 h 1639386"/>
              <a:gd name="connsiteX4565" fmla="*/ 2012833 w 2570449"/>
              <a:gd name="connsiteY4565" fmla="*/ 1221821 h 1639386"/>
              <a:gd name="connsiteX4566" fmla="*/ 2002747 w 2570449"/>
              <a:gd name="connsiteY4566" fmla="*/ 1235986 h 1639386"/>
              <a:gd name="connsiteX4567" fmla="*/ 1994238 w 2570449"/>
              <a:gd name="connsiteY4567" fmla="*/ 1261531 h 1639386"/>
              <a:gd name="connsiteX4568" fmla="*/ 1994172 w 2570449"/>
              <a:gd name="connsiteY4568" fmla="*/ 1262584 h 1639386"/>
              <a:gd name="connsiteX4569" fmla="*/ 1970426 w 2570449"/>
              <a:gd name="connsiteY4569" fmla="*/ 1288349 h 1639386"/>
              <a:gd name="connsiteX4570" fmla="*/ 1959988 w 2570449"/>
              <a:gd name="connsiteY4570" fmla="*/ 1293918 h 1639386"/>
              <a:gd name="connsiteX4571" fmla="*/ 1968402 w 2570449"/>
              <a:gd name="connsiteY4571" fmla="*/ 1277807 h 1639386"/>
              <a:gd name="connsiteX4572" fmla="*/ 1978106 w 2570449"/>
              <a:gd name="connsiteY4572" fmla="*/ 1263107 h 1639386"/>
              <a:gd name="connsiteX4573" fmla="*/ 1975863 w 2570449"/>
              <a:gd name="connsiteY4573" fmla="*/ 1272035 h 1639386"/>
              <a:gd name="connsiteX4574" fmla="*/ 1978560 w 2570449"/>
              <a:gd name="connsiteY4574" fmla="*/ 1272802 h 1639386"/>
              <a:gd name="connsiteX4575" fmla="*/ 1982727 w 2570449"/>
              <a:gd name="connsiteY4575" fmla="*/ 1260369 h 1639386"/>
              <a:gd name="connsiteX4576" fmla="*/ 1982595 w 2570449"/>
              <a:gd name="connsiteY4576" fmla="*/ 1260501 h 1639386"/>
              <a:gd name="connsiteX4577" fmla="*/ 1991103 w 2570449"/>
              <a:gd name="connsiteY4577" fmla="*/ 1249757 h 1639386"/>
              <a:gd name="connsiteX4578" fmla="*/ 1985490 w 2570449"/>
              <a:gd name="connsiteY4578" fmla="*/ 1248616 h 1639386"/>
              <a:gd name="connsiteX4579" fmla="*/ 1996366 w 2570449"/>
              <a:gd name="connsiteY4579" fmla="*/ 1234013 h 1639386"/>
              <a:gd name="connsiteX4580" fmla="*/ 1993668 w 2570449"/>
              <a:gd name="connsiteY4580" fmla="*/ 1227171 h 1639386"/>
              <a:gd name="connsiteX4581" fmla="*/ 1984020 w 2570449"/>
              <a:gd name="connsiteY4581" fmla="*/ 1241862 h 1639386"/>
              <a:gd name="connsiteX4582" fmla="*/ 1981916 w 2570449"/>
              <a:gd name="connsiteY4582" fmla="*/ 1241029 h 1639386"/>
              <a:gd name="connsiteX4583" fmla="*/ 1983078 w 2570449"/>
              <a:gd name="connsiteY4583" fmla="*/ 1230855 h 1639386"/>
              <a:gd name="connsiteX4584" fmla="*/ 1973759 w 2570449"/>
              <a:gd name="connsiteY4584" fmla="*/ 1247454 h 1639386"/>
              <a:gd name="connsiteX4585" fmla="*/ 1967641 w 2570449"/>
              <a:gd name="connsiteY4585" fmla="*/ 1262935 h 1639386"/>
              <a:gd name="connsiteX4586" fmla="*/ 1940780 w 2570449"/>
              <a:gd name="connsiteY4586" fmla="*/ 1296001 h 1639386"/>
              <a:gd name="connsiteX4587" fmla="*/ 1927755 w 2570449"/>
              <a:gd name="connsiteY4587" fmla="*/ 1317206 h 1639386"/>
              <a:gd name="connsiteX4588" fmla="*/ 1923369 w 2570449"/>
              <a:gd name="connsiteY4588" fmla="*/ 1322731 h 1639386"/>
              <a:gd name="connsiteX4589" fmla="*/ 1921001 w 2570449"/>
              <a:gd name="connsiteY4589" fmla="*/ 1321459 h 1639386"/>
              <a:gd name="connsiteX4590" fmla="*/ 1931000 w 2570449"/>
              <a:gd name="connsiteY4590" fmla="*/ 1300080 h 1639386"/>
              <a:gd name="connsiteX4591" fmla="*/ 1929618 w 2570449"/>
              <a:gd name="connsiteY4591" fmla="*/ 1298589 h 1639386"/>
              <a:gd name="connsiteX4592" fmla="*/ 1909752 w 2570449"/>
              <a:gd name="connsiteY4592" fmla="*/ 1308895 h 1639386"/>
              <a:gd name="connsiteX4593" fmla="*/ 1914598 w 2570449"/>
              <a:gd name="connsiteY4593" fmla="*/ 1297185 h 1639386"/>
              <a:gd name="connsiteX4594" fmla="*/ 1910124 w 2570449"/>
              <a:gd name="connsiteY4594" fmla="*/ 1292142 h 1639386"/>
              <a:gd name="connsiteX4595" fmla="*/ 1903065 w 2570449"/>
              <a:gd name="connsiteY4595" fmla="*/ 1305628 h 1639386"/>
              <a:gd name="connsiteX4596" fmla="*/ 1919181 w 2570449"/>
              <a:gd name="connsiteY4596" fmla="*/ 1312688 h 1639386"/>
              <a:gd name="connsiteX4597" fmla="*/ 1915322 w 2570449"/>
              <a:gd name="connsiteY4597" fmla="*/ 1324858 h 1639386"/>
              <a:gd name="connsiteX4598" fmla="*/ 1889228 w 2570449"/>
              <a:gd name="connsiteY4598" fmla="*/ 1318609 h 1639386"/>
              <a:gd name="connsiteX4599" fmla="*/ 1903152 w 2570449"/>
              <a:gd name="connsiteY4599" fmla="*/ 1294510 h 1639386"/>
              <a:gd name="connsiteX4600" fmla="*/ 1911068 w 2570449"/>
              <a:gd name="connsiteY4600" fmla="*/ 1270478 h 1639386"/>
              <a:gd name="connsiteX4601" fmla="*/ 1907823 w 2570449"/>
              <a:gd name="connsiteY4601" fmla="*/ 1269031 h 1639386"/>
              <a:gd name="connsiteX4602" fmla="*/ 1900784 w 2570449"/>
              <a:gd name="connsiteY4602" fmla="*/ 1282297 h 1639386"/>
              <a:gd name="connsiteX4603" fmla="*/ 1875282 w 2570449"/>
              <a:gd name="connsiteY4603" fmla="*/ 1284358 h 1639386"/>
              <a:gd name="connsiteX4604" fmla="*/ 1862345 w 2570449"/>
              <a:gd name="connsiteY4604" fmla="*/ 1307447 h 1639386"/>
              <a:gd name="connsiteX4605" fmla="*/ 1850702 w 2570449"/>
              <a:gd name="connsiteY4605" fmla="*/ 1305913 h 1639386"/>
              <a:gd name="connsiteX4606" fmla="*/ 1857718 w 2570449"/>
              <a:gd name="connsiteY4606" fmla="*/ 1317118 h 1639386"/>
              <a:gd name="connsiteX4607" fmla="*/ 1846382 w 2570449"/>
              <a:gd name="connsiteY4607" fmla="*/ 1314947 h 1639386"/>
              <a:gd name="connsiteX4608" fmla="*/ 1842237 w 2570449"/>
              <a:gd name="connsiteY4608" fmla="*/ 1326262 h 1639386"/>
              <a:gd name="connsiteX4609" fmla="*/ 1853091 w 2570449"/>
              <a:gd name="connsiteY4609" fmla="*/ 1319178 h 1639386"/>
              <a:gd name="connsiteX4610" fmla="*/ 1832457 w 2570449"/>
              <a:gd name="connsiteY4610" fmla="*/ 1347509 h 1639386"/>
              <a:gd name="connsiteX4611" fmla="*/ 1831844 w 2570449"/>
              <a:gd name="connsiteY4611" fmla="*/ 1339265 h 1639386"/>
              <a:gd name="connsiteX4612" fmla="*/ 1824981 w 2570449"/>
              <a:gd name="connsiteY4612" fmla="*/ 1340054 h 1639386"/>
              <a:gd name="connsiteX4613" fmla="*/ 1833620 w 2570449"/>
              <a:gd name="connsiteY4613" fmla="*/ 1319573 h 1639386"/>
              <a:gd name="connsiteX4614" fmla="*/ 1835637 w 2570449"/>
              <a:gd name="connsiteY4614" fmla="*/ 1317534 h 1639386"/>
              <a:gd name="connsiteX4615" fmla="*/ 1839409 w 2570449"/>
              <a:gd name="connsiteY4615" fmla="*/ 1309662 h 1639386"/>
              <a:gd name="connsiteX4616" fmla="*/ 1837216 w 2570449"/>
              <a:gd name="connsiteY4616" fmla="*/ 1307930 h 1639386"/>
              <a:gd name="connsiteX4617" fmla="*/ 1831320 w 2570449"/>
              <a:gd name="connsiteY4617" fmla="*/ 1313346 h 1639386"/>
              <a:gd name="connsiteX4618" fmla="*/ 1831253 w 2570449"/>
              <a:gd name="connsiteY4618" fmla="*/ 1313281 h 1639386"/>
              <a:gd name="connsiteX4619" fmla="*/ 1829454 w 2570449"/>
              <a:gd name="connsiteY4619" fmla="*/ 1316636 h 1639386"/>
              <a:gd name="connsiteX4620" fmla="*/ 1829520 w 2570449"/>
              <a:gd name="connsiteY4620" fmla="*/ 1316681 h 1639386"/>
              <a:gd name="connsiteX4621" fmla="*/ 1829498 w 2570449"/>
              <a:gd name="connsiteY4621" fmla="*/ 1316723 h 1639386"/>
              <a:gd name="connsiteX4622" fmla="*/ 1816626 w 2570449"/>
              <a:gd name="connsiteY4622" fmla="*/ 1327182 h 1639386"/>
              <a:gd name="connsiteX4623" fmla="*/ 1826121 w 2570449"/>
              <a:gd name="connsiteY4623" fmla="*/ 1296593 h 1639386"/>
              <a:gd name="connsiteX4624" fmla="*/ 1816889 w 2570449"/>
              <a:gd name="connsiteY4624" fmla="*/ 1316789 h 1639386"/>
              <a:gd name="connsiteX4625" fmla="*/ 1806934 w 2570449"/>
              <a:gd name="connsiteY4625" fmla="*/ 1333497 h 1639386"/>
              <a:gd name="connsiteX4626" fmla="*/ 1805904 w 2570449"/>
              <a:gd name="connsiteY4626" fmla="*/ 1315078 h 1639386"/>
              <a:gd name="connsiteX4627" fmla="*/ 1795839 w 2570449"/>
              <a:gd name="connsiteY4627" fmla="*/ 1332993 h 1639386"/>
              <a:gd name="connsiteX4628" fmla="*/ 1761303 w 2570449"/>
              <a:gd name="connsiteY4628" fmla="*/ 1393667 h 1639386"/>
              <a:gd name="connsiteX4629" fmla="*/ 1763737 w 2570449"/>
              <a:gd name="connsiteY4629" fmla="*/ 1395486 h 1639386"/>
              <a:gd name="connsiteX4630" fmla="*/ 1780907 w 2570449"/>
              <a:gd name="connsiteY4630" fmla="*/ 1380115 h 1639386"/>
              <a:gd name="connsiteX4631" fmla="*/ 1779832 w 2570449"/>
              <a:gd name="connsiteY4631" fmla="*/ 1389368 h 1639386"/>
              <a:gd name="connsiteX4632" fmla="*/ 1762641 w 2570449"/>
              <a:gd name="connsiteY4632" fmla="*/ 1405091 h 1639386"/>
              <a:gd name="connsiteX4633" fmla="*/ 1762641 w 2570449"/>
              <a:gd name="connsiteY4633" fmla="*/ 1413007 h 1639386"/>
              <a:gd name="connsiteX4634" fmla="*/ 1757422 w 2570449"/>
              <a:gd name="connsiteY4634" fmla="*/ 1413007 h 1639386"/>
              <a:gd name="connsiteX4635" fmla="*/ 1751852 w 2570449"/>
              <a:gd name="connsiteY4635" fmla="*/ 1430921 h 1639386"/>
              <a:gd name="connsiteX4636" fmla="*/ 1752642 w 2570449"/>
              <a:gd name="connsiteY4636" fmla="*/ 1432061 h 1639386"/>
              <a:gd name="connsiteX4637" fmla="*/ 1772618 w 2570449"/>
              <a:gd name="connsiteY4637" fmla="*/ 1411055 h 1639386"/>
              <a:gd name="connsiteX4638" fmla="*/ 1731657 w 2570449"/>
              <a:gd name="connsiteY4638" fmla="*/ 1463681 h 1639386"/>
              <a:gd name="connsiteX4639" fmla="*/ 1743213 w 2570449"/>
              <a:gd name="connsiteY4639" fmla="*/ 1469689 h 1639386"/>
              <a:gd name="connsiteX4640" fmla="*/ 1786607 w 2570449"/>
              <a:gd name="connsiteY4640" fmla="*/ 1420221 h 1639386"/>
              <a:gd name="connsiteX4641" fmla="*/ 1789590 w 2570449"/>
              <a:gd name="connsiteY4641" fmla="*/ 1422304 h 1639386"/>
              <a:gd name="connsiteX4642" fmla="*/ 1775358 w 2570449"/>
              <a:gd name="connsiteY4642" fmla="*/ 1445876 h 1639386"/>
              <a:gd name="connsiteX4643" fmla="*/ 1791848 w 2570449"/>
              <a:gd name="connsiteY4643" fmla="*/ 1439057 h 1639386"/>
              <a:gd name="connsiteX4644" fmla="*/ 1776390 w 2570449"/>
              <a:gd name="connsiteY4644" fmla="*/ 1457563 h 1639386"/>
              <a:gd name="connsiteX4645" fmla="*/ 1771785 w 2570449"/>
              <a:gd name="connsiteY4645" fmla="*/ 1450371 h 1639386"/>
              <a:gd name="connsiteX4646" fmla="*/ 1748300 w 2570449"/>
              <a:gd name="connsiteY4646" fmla="*/ 1479731 h 1639386"/>
              <a:gd name="connsiteX4647" fmla="*/ 1747050 w 2570449"/>
              <a:gd name="connsiteY4647" fmla="*/ 1481486 h 1639386"/>
              <a:gd name="connsiteX4648" fmla="*/ 1746655 w 2570449"/>
              <a:gd name="connsiteY4648" fmla="*/ 1489248 h 1639386"/>
              <a:gd name="connsiteX4649" fmla="*/ 1768977 w 2570449"/>
              <a:gd name="connsiteY4649" fmla="*/ 1480389 h 1639386"/>
              <a:gd name="connsiteX4650" fmla="*/ 1745274 w 2570449"/>
              <a:gd name="connsiteY4650" fmla="*/ 1503786 h 1639386"/>
              <a:gd name="connsiteX4651" fmla="*/ 1747643 w 2570449"/>
              <a:gd name="connsiteY4651" fmla="*/ 1506439 h 1639386"/>
              <a:gd name="connsiteX4652" fmla="*/ 1761171 w 2570449"/>
              <a:gd name="connsiteY4652" fmla="*/ 1494401 h 1639386"/>
              <a:gd name="connsiteX4653" fmla="*/ 1815749 w 2570449"/>
              <a:gd name="connsiteY4653" fmla="*/ 1438968 h 1639386"/>
              <a:gd name="connsiteX4654" fmla="*/ 1826712 w 2570449"/>
              <a:gd name="connsiteY4654" fmla="*/ 1429979 h 1639386"/>
              <a:gd name="connsiteX4655" fmla="*/ 1831406 w 2570449"/>
              <a:gd name="connsiteY4655" fmla="*/ 1421273 h 1639386"/>
              <a:gd name="connsiteX4656" fmla="*/ 1838313 w 2570449"/>
              <a:gd name="connsiteY4656" fmla="*/ 1408468 h 1639386"/>
              <a:gd name="connsiteX4657" fmla="*/ 1840548 w 2570449"/>
              <a:gd name="connsiteY4657" fmla="*/ 1417392 h 1639386"/>
              <a:gd name="connsiteX4658" fmla="*/ 1853552 w 2570449"/>
              <a:gd name="connsiteY4658" fmla="*/ 1413665 h 1639386"/>
              <a:gd name="connsiteX4659" fmla="*/ 1860240 w 2570449"/>
              <a:gd name="connsiteY4659" fmla="*/ 1397372 h 1639386"/>
              <a:gd name="connsiteX4660" fmla="*/ 1860240 w 2570449"/>
              <a:gd name="connsiteY4660" fmla="*/ 1405112 h 1639386"/>
              <a:gd name="connsiteX4661" fmla="*/ 1866423 w 2570449"/>
              <a:gd name="connsiteY4661" fmla="*/ 1403139 h 1639386"/>
              <a:gd name="connsiteX4662" fmla="*/ 1867431 w 2570449"/>
              <a:gd name="connsiteY4662" fmla="*/ 1405727 h 1639386"/>
              <a:gd name="connsiteX4663" fmla="*/ 1834103 w 2570449"/>
              <a:gd name="connsiteY4663" fmla="*/ 1442236 h 1639386"/>
              <a:gd name="connsiteX4664" fmla="*/ 1830879 w 2570449"/>
              <a:gd name="connsiteY4664" fmla="*/ 1445963 h 1639386"/>
              <a:gd name="connsiteX4665" fmla="*/ 1823315 w 2570449"/>
              <a:gd name="connsiteY4665" fmla="*/ 1456971 h 1639386"/>
              <a:gd name="connsiteX4666" fmla="*/ 1821078 w 2570449"/>
              <a:gd name="connsiteY4666" fmla="*/ 1455765 h 1639386"/>
              <a:gd name="connsiteX4667" fmla="*/ 1822174 w 2570449"/>
              <a:gd name="connsiteY4667" fmla="*/ 1451489 h 1639386"/>
              <a:gd name="connsiteX4668" fmla="*/ 1824345 w 2570449"/>
              <a:gd name="connsiteY4668" fmla="*/ 1447125 h 1639386"/>
              <a:gd name="connsiteX4669" fmla="*/ 1822459 w 2570449"/>
              <a:gd name="connsiteY4669" fmla="*/ 1445591 h 1639386"/>
              <a:gd name="connsiteX4670" fmla="*/ 1807373 w 2570449"/>
              <a:gd name="connsiteY4670" fmla="*/ 1460852 h 1639386"/>
              <a:gd name="connsiteX4671" fmla="*/ 1808864 w 2570449"/>
              <a:gd name="connsiteY4671" fmla="*/ 1462804 h 1639386"/>
              <a:gd name="connsiteX4672" fmla="*/ 1817635 w 2570449"/>
              <a:gd name="connsiteY4672" fmla="*/ 1457234 h 1639386"/>
              <a:gd name="connsiteX4673" fmla="*/ 1802636 w 2570449"/>
              <a:gd name="connsiteY4673" fmla="*/ 1478526 h 1639386"/>
              <a:gd name="connsiteX4674" fmla="*/ 1786520 w 2570449"/>
              <a:gd name="connsiteY4674" fmla="*/ 1497076 h 1639386"/>
              <a:gd name="connsiteX4675" fmla="*/ 1826669 w 2570449"/>
              <a:gd name="connsiteY4675" fmla="*/ 1464580 h 1639386"/>
              <a:gd name="connsiteX4676" fmla="*/ 1829015 w 2570449"/>
              <a:gd name="connsiteY4676" fmla="*/ 1466773 h 1639386"/>
              <a:gd name="connsiteX4677" fmla="*/ 1822327 w 2570449"/>
              <a:gd name="connsiteY4677" fmla="*/ 1475369 h 1639386"/>
              <a:gd name="connsiteX4678" fmla="*/ 1818090 w 2570449"/>
              <a:gd name="connsiteY4678" fmla="*/ 1479965 h 1639386"/>
              <a:gd name="connsiteX4679" fmla="*/ 1818291 w 2570449"/>
              <a:gd name="connsiteY4679" fmla="*/ 1486183 h 1639386"/>
              <a:gd name="connsiteX4680" fmla="*/ 1818257 w 2570449"/>
              <a:gd name="connsiteY4680" fmla="*/ 1486169 h 1639386"/>
              <a:gd name="connsiteX4681" fmla="*/ 1818204 w 2570449"/>
              <a:gd name="connsiteY4681" fmla="*/ 1486091 h 1639386"/>
              <a:gd name="connsiteX4682" fmla="*/ 1818204 w 2570449"/>
              <a:gd name="connsiteY4682" fmla="*/ 1486148 h 1639386"/>
              <a:gd name="connsiteX4683" fmla="*/ 1818117 w 2570449"/>
              <a:gd name="connsiteY4683" fmla="*/ 1486112 h 1639386"/>
              <a:gd name="connsiteX4684" fmla="*/ 1818204 w 2570449"/>
              <a:gd name="connsiteY4684" fmla="*/ 1486244 h 1639386"/>
              <a:gd name="connsiteX4685" fmla="*/ 1818207 w 2570449"/>
              <a:gd name="connsiteY4685" fmla="*/ 1497776 h 1639386"/>
              <a:gd name="connsiteX4686" fmla="*/ 1810267 w 2570449"/>
              <a:gd name="connsiteY4686" fmla="*/ 1507207 h 1639386"/>
              <a:gd name="connsiteX4687" fmla="*/ 1788362 w 2570449"/>
              <a:gd name="connsiteY4687" fmla="*/ 1529135 h 1639386"/>
              <a:gd name="connsiteX4688" fmla="*/ 1790072 w 2570449"/>
              <a:gd name="connsiteY4688" fmla="*/ 1531810 h 1639386"/>
              <a:gd name="connsiteX4689" fmla="*/ 1803689 w 2570449"/>
              <a:gd name="connsiteY4689" fmla="*/ 1526481 h 1639386"/>
              <a:gd name="connsiteX4690" fmla="*/ 1805026 w 2570449"/>
              <a:gd name="connsiteY4690" fmla="*/ 1527950 h 1639386"/>
              <a:gd name="connsiteX4691" fmla="*/ 1801431 w 2570449"/>
              <a:gd name="connsiteY4691" fmla="*/ 1533301 h 1639386"/>
              <a:gd name="connsiteX4692" fmla="*/ 1770622 w 2570449"/>
              <a:gd name="connsiteY4692" fmla="*/ 1555886 h 1639386"/>
              <a:gd name="connsiteX4693" fmla="*/ 1746853 w 2570449"/>
              <a:gd name="connsiteY4693" fmla="*/ 1553759 h 1639386"/>
              <a:gd name="connsiteX4694" fmla="*/ 1757334 w 2570449"/>
              <a:gd name="connsiteY4694" fmla="*/ 1539769 h 1639386"/>
              <a:gd name="connsiteX4695" fmla="*/ 1771236 w 2570449"/>
              <a:gd name="connsiteY4695" fmla="*/ 1528279 h 1639386"/>
              <a:gd name="connsiteX4696" fmla="*/ 1738893 w 2570449"/>
              <a:gd name="connsiteY4696" fmla="*/ 1537313 h 1639386"/>
              <a:gd name="connsiteX4697" fmla="*/ 1750778 w 2570449"/>
              <a:gd name="connsiteY4697" fmla="*/ 1522556 h 1639386"/>
              <a:gd name="connsiteX4698" fmla="*/ 1758979 w 2570449"/>
              <a:gd name="connsiteY4698" fmla="*/ 1525187 h 1639386"/>
              <a:gd name="connsiteX4699" fmla="*/ 1760031 w 2570449"/>
              <a:gd name="connsiteY4699" fmla="*/ 1523171 h 1639386"/>
              <a:gd name="connsiteX4700" fmla="*/ 1752620 w 2570449"/>
              <a:gd name="connsiteY4700" fmla="*/ 1517052 h 1639386"/>
              <a:gd name="connsiteX4701" fmla="*/ 1730232 w 2570449"/>
              <a:gd name="connsiteY4701" fmla="*/ 1516811 h 1639386"/>
              <a:gd name="connsiteX4702" fmla="*/ 1716790 w 2570449"/>
              <a:gd name="connsiteY4702" fmla="*/ 1517184 h 1639386"/>
              <a:gd name="connsiteX4703" fmla="*/ 1705980 w 2570449"/>
              <a:gd name="connsiteY4703" fmla="*/ 1519815 h 1639386"/>
              <a:gd name="connsiteX4704" fmla="*/ 1710747 w 2570449"/>
              <a:gd name="connsiteY4704" fmla="*/ 1510369 h 1639386"/>
              <a:gd name="connsiteX4705" fmla="*/ 1710870 w 2570449"/>
              <a:gd name="connsiteY4705" fmla="*/ 1510386 h 1639386"/>
              <a:gd name="connsiteX4706" fmla="*/ 1710997 w 2570449"/>
              <a:gd name="connsiteY4706" fmla="*/ 1510167 h 1639386"/>
              <a:gd name="connsiteX4707" fmla="*/ 1723632 w 2570449"/>
              <a:gd name="connsiteY4707" fmla="*/ 1502427 h 1639386"/>
              <a:gd name="connsiteX4708" fmla="*/ 1714611 w 2570449"/>
              <a:gd name="connsiteY4708" fmla="*/ 1503907 h 1639386"/>
              <a:gd name="connsiteX4709" fmla="*/ 1710997 w 2570449"/>
              <a:gd name="connsiteY4709" fmla="*/ 1510167 h 1639386"/>
              <a:gd name="connsiteX4710" fmla="*/ 1710782 w 2570449"/>
              <a:gd name="connsiteY4710" fmla="*/ 1510299 h 1639386"/>
              <a:gd name="connsiteX4711" fmla="*/ 1710747 w 2570449"/>
              <a:gd name="connsiteY4711" fmla="*/ 1510369 h 1639386"/>
              <a:gd name="connsiteX4712" fmla="*/ 1702823 w 2570449"/>
              <a:gd name="connsiteY4712" fmla="*/ 1509268 h 1639386"/>
              <a:gd name="connsiteX4713" fmla="*/ 1713786 w 2570449"/>
              <a:gd name="connsiteY4713" fmla="*/ 1495826 h 1639386"/>
              <a:gd name="connsiteX4714" fmla="*/ 1691004 w 2570449"/>
              <a:gd name="connsiteY4714" fmla="*/ 1500672 h 1639386"/>
              <a:gd name="connsiteX4715" fmla="*/ 1673878 w 2570449"/>
              <a:gd name="connsiteY4715" fmla="*/ 1513018 h 1639386"/>
              <a:gd name="connsiteX4716" fmla="*/ 1684359 w 2570449"/>
              <a:gd name="connsiteY4716" fmla="*/ 1495695 h 1639386"/>
              <a:gd name="connsiteX4717" fmla="*/ 1654077 w 2570449"/>
              <a:gd name="connsiteY4717" fmla="*/ 1508829 h 1639386"/>
              <a:gd name="connsiteX4718" fmla="*/ 1675764 w 2570449"/>
              <a:gd name="connsiteY4718" fmla="*/ 1484402 h 1639386"/>
              <a:gd name="connsiteX4719" fmla="*/ 1680018 w 2570449"/>
              <a:gd name="connsiteY4719" fmla="*/ 1491398 h 1639386"/>
              <a:gd name="connsiteX4720" fmla="*/ 1682386 w 2570449"/>
              <a:gd name="connsiteY4720" fmla="*/ 1483175 h 1639386"/>
              <a:gd name="connsiteX4721" fmla="*/ 1701375 w 2570449"/>
              <a:gd name="connsiteY4721" fmla="*/ 1471312 h 1639386"/>
              <a:gd name="connsiteX4722" fmla="*/ 1692999 w 2570449"/>
              <a:gd name="connsiteY4722" fmla="*/ 1475807 h 1639386"/>
              <a:gd name="connsiteX4723" fmla="*/ 1673593 w 2570449"/>
              <a:gd name="connsiteY4723" fmla="*/ 1469184 h 1639386"/>
              <a:gd name="connsiteX4724" fmla="*/ 1670545 w 2570449"/>
              <a:gd name="connsiteY4724" fmla="*/ 1480302 h 1639386"/>
              <a:gd name="connsiteX4725" fmla="*/ 1656249 w 2570449"/>
              <a:gd name="connsiteY4725" fmla="*/ 1494533 h 1639386"/>
              <a:gd name="connsiteX4726" fmla="*/ 1647960 w 2570449"/>
              <a:gd name="connsiteY4726" fmla="*/ 1487911 h 1639386"/>
              <a:gd name="connsiteX4727" fmla="*/ 1639758 w 2570449"/>
              <a:gd name="connsiteY4727" fmla="*/ 1480740 h 1639386"/>
              <a:gd name="connsiteX4728" fmla="*/ 1651184 w 2570449"/>
              <a:gd name="connsiteY4728" fmla="*/ 1466816 h 1639386"/>
              <a:gd name="connsiteX4729" fmla="*/ 1635440 w 2570449"/>
              <a:gd name="connsiteY4729" fmla="*/ 1478175 h 1639386"/>
              <a:gd name="connsiteX4730" fmla="*/ 1630374 w 2570449"/>
              <a:gd name="connsiteY4730" fmla="*/ 1474973 h 1639386"/>
              <a:gd name="connsiteX4731" fmla="*/ 1600926 w 2570449"/>
              <a:gd name="connsiteY4731" fmla="*/ 1507207 h 1639386"/>
              <a:gd name="connsiteX4732" fmla="*/ 1603074 w 2570449"/>
              <a:gd name="connsiteY4732" fmla="*/ 1490038 h 1639386"/>
              <a:gd name="connsiteX4733" fmla="*/ 1625573 w 2570449"/>
              <a:gd name="connsiteY4733" fmla="*/ 1465282 h 1639386"/>
              <a:gd name="connsiteX4734" fmla="*/ 1615814 w 2570449"/>
              <a:gd name="connsiteY4734" fmla="*/ 1467452 h 1639386"/>
              <a:gd name="connsiteX4735" fmla="*/ 1619454 w 2570449"/>
              <a:gd name="connsiteY4735" fmla="*/ 1459691 h 1639386"/>
              <a:gd name="connsiteX4736" fmla="*/ 1605684 w 2570449"/>
              <a:gd name="connsiteY4736" fmla="*/ 1470325 h 1639386"/>
              <a:gd name="connsiteX4737" fmla="*/ 1604017 w 2570449"/>
              <a:gd name="connsiteY4737" fmla="*/ 1469097 h 1639386"/>
              <a:gd name="connsiteX4738" fmla="*/ 1611231 w 2570449"/>
              <a:gd name="connsiteY4738" fmla="*/ 1454690 h 1639386"/>
              <a:gd name="connsiteX4739" fmla="*/ 1590325 w 2570449"/>
              <a:gd name="connsiteY4739" fmla="*/ 1464162 h 1639386"/>
              <a:gd name="connsiteX4740" fmla="*/ 1599039 w 2570449"/>
              <a:gd name="connsiteY4740" fmla="*/ 1453792 h 1639386"/>
              <a:gd name="connsiteX4741" fmla="*/ 1602110 w 2570449"/>
              <a:gd name="connsiteY4741" fmla="*/ 1436052 h 1639386"/>
              <a:gd name="connsiteX4742" fmla="*/ 1604741 w 2570449"/>
              <a:gd name="connsiteY4742" fmla="*/ 1421273 h 1639386"/>
              <a:gd name="connsiteX4743" fmla="*/ 1604544 w 2570449"/>
              <a:gd name="connsiteY4743" fmla="*/ 1406845 h 1639386"/>
              <a:gd name="connsiteX4744" fmla="*/ 1593887 w 2570449"/>
              <a:gd name="connsiteY4744" fmla="*/ 1414936 h 1639386"/>
              <a:gd name="connsiteX4745" fmla="*/ 1590992 w 2570449"/>
              <a:gd name="connsiteY4745" fmla="*/ 1429540 h 1639386"/>
              <a:gd name="connsiteX4746" fmla="*/ 1569767 w 2570449"/>
              <a:gd name="connsiteY4746" fmla="*/ 1446665 h 1639386"/>
              <a:gd name="connsiteX4747" fmla="*/ 1567464 w 2570449"/>
              <a:gd name="connsiteY4747" fmla="*/ 1448902 h 1639386"/>
              <a:gd name="connsiteX4748" fmla="*/ 1550274 w 2570449"/>
              <a:gd name="connsiteY4748" fmla="*/ 1463396 h 1639386"/>
              <a:gd name="connsiteX4749" fmla="*/ 1540362 w 2570449"/>
              <a:gd name="connsiteY4749" fmla="*/ 1482188 h 1639386"/>
              <a:gd name="connsiteX4750" fmla="*/ 1483920 w 2570449"/>
              <a:gd name="connsiteY4750" fmla="*/ 1523543 h 1639386"/>
              <a:gd name="connsiteX4751" fmla="*/ 1482956 w 2570449"/>
              <a:gd name="connsiteY4751" fmla="*/ 1511921 h 1639386"/>
              <a:gd name="connsiteX4752" fmla="*/ 1481706 w 2570449"/>
              <a:gd name="connsiteY4752" fmla="*/ 1506571 h 1639386"/>
              <a:gd name="connsiteX4753" fmla="*/ 1475106 w 2570449"/>
              <a:gd name="connsiteY4753" fmla="*/ 1505694 h 1639386"/>
              <a:gd name="connsiteX4754" fmla="*/ 1458682 w 2570449"/>
              <a:gd name="connsiteY4754" fmla="*/ 1521438 h 1639386"/>
              <a:gd name="connsiteX4755" fmla="*/ 1450350 w 2570449"/>
              <a:gd name="connsiteY4755" fmla="*/ 1527863 h 1639386"/>
              <a:gd name="connsiteX4756" fmla="*/ 1448880 w 2570449"/>
              <a:gd name="connsiteY4756" fmla="*/ 1526108 h 1639386"/>
              <a:gd name="connsiteX4757" fmla="*/ 1461621 w 2570449"/>
              <a:gd name="connsiteY4757" fmla="*/ 1494555 h 1639386"/>
              <a:gd name="connsiteX4758" fmla="*/ 1454954 w 2570449"/>
              <a:gd name="connsiteY4758" fmla="*/ 1497998 h 1639386"/>
              <a:gd name="connsiteX4759" fmla="*/ 1452258 w 2570449"/>
              <a:gd name="connsiteY4759" fmla="*/ 1503896 h 1639386"/>
              <a:gd name="connsiteX4760" fmla="*/ 1435701 w 2570449"/>
              <a:gd name="connsiteY4760" fmla="*/ 1524398 h 1639386"/>
              <a:gd name="connsiteX4761" fmla="*/ 1439034 w 2570449"/>
              <a:gd name="connsiteY4761" fmla="*/ 1511966 h 1639386"/>
              <a:gd name="connsiteX4762" fmla="*/ 1427764 w 2570449"/>
              <a:gd name="connsiteY4762" fmla="*/ 1501418 h 1639386"/>
              <a:gd name="connsiteX4763" fmla="*/ 1415792 w 2570449"/>
              <a:gd name="connsiteY4763" fmla="*/ 1524377 h 1639386"/>
              <a:gd name="connsiteX4764" fmla="*/ 1408293 w 2570449"/>
              <a:gd name="connsiteY4764" fmla="*/ 1523719 h 1639386"/>
              <a:gd name="connsiteX4765" fmla="*/ 1418598 w 2570449"/>
              <a:gd name="connsiteY4765" fmla="*/ 1511022 h 1639386"/>
              <a:gd name="connsiteX4766" fmla="*/ 1408973 w 2570449"/>
              <a:gd name="connsiteY4766" fmla="*/ 1514618 h 1639386"/>
              <a:gd name="connsiteX4767" fmla="*/ 1407964 w 2570449"/>
              <a:gd name="connsiteY4767" fmla="*/ 1513566 h 1639386"/>
              <a:gd name="connsiteX4768" fmla="*/ 1414257 w 2570449"/>
              <a:gd name="connsiteY4768" fmla="*/ 1506044 h 1639386"/>
              <a:gd name="connsiteX4769" fmla="*/ 1408429 w 2570449"/>
              <a:gd name="connsiteY4769" fmla="*/ 1503748 h 1639386"/>
              <a:gd name="connsiteX4770" fmla="*/ 1420638 w 2570449"/>
              <a:gd name="connsiteY4770" fmla="*/ 1493239 h 1639386"/>
              <a:gd name="connsiteX4771" fmla="*/ 1433663 w 2570449"/>
              <a:gd name="connsiteY4771" fmla="*/ 1472956 h 1639386"/>
              <a:gd name="connsiteX4772" fmla="*/ 1411670 w 2570449"/>
              <a:gd name="connsiteY4772" fmla="*/ 1482188 h 1639386"/>
              <a:gd name="connsiteX4773" fmla="*/ 1401978 w 2570449"/>
              <a:gd name="connsiteY4773" fmla="*/ 1483788 h 1639386"/>
              <a:gd name="connsiteX4774" fmla="*/ 1383756 w 2570449"/>
              <a:gd name="connsiteY4774" fmla="*/ 1487538 h 1639386"/>
              <a:gd name="connsiteX4775" fmla="*/ 1393579 w 2570449"/>
              <a:gd name="connsiteY4775" fmla="*/ 1492604 h 1639386"/>
              <a:gd name="connsiteX4776" fmla="*/ 1391211 w 2570449"/>
              <a:gd name="connsiteY4776" fmla="*/ 1513368 h 1639386"/>
              <a:gd name="connsiteX4777" fmla="*/ 1388426 w 2570449"/>
              <a:gd name="connsiteY4777" fmla="*/ 1513368 h 1639386"/>
              <a:gd name="connsiteX4778" fmla="*/ 1385488 w 2570449"/>
              <a:gd name="connsiteY4778" fmla="*/ 1504137 h 1639386"/>
              <a:gd name="connsiteX4779" fmla="*/ 1358342 w 2570449"/>
              <a:gd name="connsiteY4779" fmla="*/ 1527863 h 1639386"/>
              <a:gd name="connsiteX4780" fmla="*/ 1364284 w 2570449"/>
              <a:gd name="connsiteY4780" fmla="*/ 1514750 h 1639386"/>
              <a:gd name="connsiteX4781" fmla="*/ 1371630 w 2570449"/>
              <a:gd name="connsiteY4781" fmla="*/ 1501155 h 1639386"/>
              <a:gd name="connsiteX4782" fmla="*/ 1365556 w 2570449"/>
              <a:gd name="connsiteY4782" fmla="*/ 1503151 h 1639386"/>
              <a:gd name="connsiteX4783" fmla="*/ 1352180 w 2570449"/>
              <a:gd name="connsiteY4783" fmla="*/ 1506329 h 1639386"/>
              <a:gd name="connsiteX4784" fmla="*/ 1344726 w 2570449"/>
              <a:gd name="connsiteY4784" fmla="*/ 1497207 h 1639386"/>
              <a:gd name="connsiteX4785" fmla="*/ 1344780 w 2570449"/>
              <a:gd name="connsiteY4785" fmla="*/ 1497184 h 1639386"/>
              <a:gd name="connsiteX4786" fmla="*/ 1354066 w 2570449"/>
              <a:gd name="connsiteY4786" fmla="*/ 1502734 h 1639386"/>
              <a:gd name="connsiteX4787" fmla="*/ 1356983 w 2570449"/>
              <a:gd name="connsiteY4787" fmla="*/ 1491814 h 1639386"/>
              <a:gd name="connsiteX4788" fmla="*/ 1344780 w 2570449"/>
              <a:gd name="connsiteY4788" fmla="*/ 1497184 h 1639386"/>
              <a:gd name="connsiteX4789" fmla="*/ 1344637 w 2570449"/>
              <a:gd name="connsiteY4789" fmla="*/ 1497098 h 1639386"/>
              <a:gd name="connsiteX4790" fmla="*/ 1344726 w 2570449"/>
              <a:gd name="connsiteY4790" fmla="*/ 1497207 h 1639386"/>
              <a:gd name="connsiteX4791" fmla="*/ 1344725 w 2570449"/>
              <a:gd name="connsiteY4791" fmla="*/ 1497208 h 1639386"/>
              <a:gd name="connsiteX4792" fmla="*/ 1329135 w 2570449"/>
              <a:gd name="connsiteY4792" fmla="*/ 1487560 h 1639386"/>
              <a:gd name="connsiteX4793" fmla="*/ 1321920 w 2570449"/>
              <a:gd name="connsiteY4793" fmla="*/ 1486529 h 1639386"/>
              <a:gd name="connsiteX4794" fmla="*/ 1307426 w 2570449"/>
              <a:gd name="connsiteY4794" fmla="*/ 1497340 h 1639386"/>
              <a:gd name="connsiteX4795" fmla="*/ 1301177 w 2570449"/>
              <a:gd name="connsiteY4795" fmla="*/ 1504356 h 1639386"/>
              <a:gd name="connsiteX4796" fmla="*/ 1298633 w 2570449"/>
              <a:gd name="connsiteY4796" fmla="*/ 1503458 h 1639386"/>
              <a:gd name="connsiteX4797" fmla="*/ 1301286 w 2570449"/>
              <a:gd name="connsiteY4797" fmla="*/ 1492231 h 1639386"/>
              <a:gd name="connsiteX4798" fmla="*/ 1305080 w 2570449"/>
              <a:gd name="connsiteY4798" fmla="*/ 1488678 h 1639386"/>
              <a:gd name="connsiteX4799" fmla="*/ 1307097 w 2570449"/>
              <a:gd name="connsiteY4799" fmla="*/ 1484687 h 1639386"/>
              <a:gd name="connsiteX4800" fmla="*/ 1301725 w 2570449"/>
              <a:gd name="connsiteY4800" fmla="*/ 1480193 h 1639386"/>
              <a:gd name="connsiteX4801" fmla="*/ 1303194 w 2570449"/>
              <a:gd name="connsiteY4801" fmla="*/ 1466750 h 1639386"/>
              <a:gd name="connsiteX4802" fmla="*/ 1323938 w 2570449"/>
              <a:gd name="connsiteY4802" fmla="*/ 1450919 h 1639386"/>
              <a:gd name="connsiteX4803" fmla="*/ 1316295 w 2570449"/>
              <a:gd name="connsiteY4803" fmla="*/ 1448911 h 1639386"/>
              <a:gd name="connsiteX4804" fmla="*/ 1322403 w 2570449"/>
              <a:gd name="connsiteY4804" fmla="*/ 1433618 h 1639386"/>
              <a:gd name="connsiteX4805" fmla="*/ 1301616 w 2570449"/>
              <a:gd name="connsiteY4805" fmla="*/ 1450547 h 1639386"/>
              <a:gd name="connsiteX4806" fmla="*/ 1299971 w 2570449"/>
              <a:gd name="connsiteY4806" fmla="*/ 1449011 h 1639386"/>
              <a:gd name="connsiteX4807" fmla="*/ 1309663 w 2570449"/>
              <a:gd name="connsiteY4807" fmla="*/ 1438661 h 1639386"/>
              <a:gd name="connsiteX4808" fmla="*/ 1309992 w 2570449"/>
              <a:gd name="connsiteY4808" fmla="*/ 1423641 h 1639386"/>
              <a:gd name="connsiteX4809" fmla="*/ 1279469 w 2570449"/>
              <a:gd name="connsiteY4809" fmla="*/ 1443398 h 1639386"/>
              <a:gd name="connsiteX4810" fmla="*/ 1264185 w 2570449"/>
              <a:gd name="connsiteY4810" fmla="*/ 1465019 h 1639386"/>
              <a:gd name="connsiteX4811" fmla="*/ 1237609 w 2570449"/>
              <a:gd name="connsiteY4811" fmla="*/ 1490257 h 1639386"/>
              <a:gd name="connsiteX4812" fmla="*/ 1242521 w 2570449"/>
              <a:gd name="connsiteY4812" fmla="*/ 1463133 h 1639386"/>
              <a:gd name="connsiteX4813" fmla="*/ 1234167 w 2570449"/>
              <a:gd name="connsiteY4813" fmla="*/ 1458419 h 1639386"/>
              <a:gd name="connsiteX4814" fmla="*/ 1217589 w 2570449"/>
              <a:gd name="connsiteY4814" fmla="*/ 1472583 h 1639386"/>
              <a:gd name="connsiteX4815" fmla="*/ 1202569 w 2570449"/>
              <a:gd name="connsiteY4815" fmla="*/ 1485696 h 1639386"/>
              <a:gd name="connsiteX4816" fmla="*/ 1200573 w 2570449"/>
              <a:gd name="connsiteY4816" fmla="*/ 1483876 h 1639386"/>
              <a:gd name="connsiteX4817" fmla="*/ 1214256 w 2570449"/>
              <a:gd name="connsiteY4817" fmla="*/ 1464405 h 1639386"/>
              <a:gd name="connsiteX4818" fmla="*/ 1224825 w 2570449"/>
              <a:gd name="connsiteY4818" fmla="*/ 1443749 h 1639386"/>
              <a:gd name="connsiteX4819" fmla="*/ 1218400 w 2570449"/>
              <a:gd name="connsiteY4819" fmla="*/ 1448748 h 1639386"/>
              <a:gd name="connsiteX4820" fmla="*/ 1213314 w 2570449"/>
              <a:gd name="connsiteY4820" fmla="*/ 1439582 h 1639386"/>
              <a:gd name="connsiteX4821" fmla="*/ 1219957 w 2570449"/>
              <a:gd name="connsiteY4821" fmla="*/ 1426580 h 1639386"/>
              <a:gd name="connsiteX4822" fmla="*/ 1203709 w 2570449"/>
              <a:gd name="connsiteY4822" fmla="*/ 1430000 h 1639386"/>
              <a:gd name="connsiteX4823" fmla="*/ 1197482 w 2570449"/>
              <a:gd name="connsiteY4823" fmla="*/ 1443244 h 1639386"/>
              <a:gd name="connsiteX4824" fmla="*/ 1185729 w 2570449"/>
              <a:gd name="connsiteY4824" fmla="*/ 1452739 h 1639386"/>
              <a:gd name="connsiteX4825" fmla="*/ 1175533 w 2570449"/>
              <a:gd name="connsiteY4825" fmla="*/ 1458155 h 1639386"/>
              <a:gd name="connsiteX4826" fmla="*/ 1188552 w 2570449"/>
              <a:gd name="connsiteY4826" fmla="*/ 1442681 h 1639386"/>
              <a:gd name="connsiteX4827" fmla="*/ 1189017 w 2570449"/>
              <a:gd name="connsiteY4827" fmla="*/ 1442390 h 1639386"/>
              <a:gd name="connsiteX4828" fmla="*/ 1189194 w 2570449"/>
              <a:gd name="connsiteY4828" fmla="*/ 1442127 h 1639386"/>
              <a:gd name="connsiteX4829" fmla="*/ 1193784 w 2570449"/>
              <a:gd name="connsiteY4829" fmla="*/ 1440026 h 1639386"/>
              <a:gd name="connsiteX4830" fmla="*/ 1195092 w 2570449"/>
              <a:gd name="connsiteY4830" fmla="*/ 1433355 h 1639386"/>
              <a:gd name="connsiteX4831" fmla="*/ 1189194 w 2570449"/>
              <a:gd name="connsiteY4831" fmla="*/ 1442127 h 1639386"/>
              <a:gd name="connsiteX4832" fmla="*/ 1188908 w 2570449"/>
              <a:gd name="connsiteY4832" fmla="*/ 1442258 h 1639386"/>
              <a:gd name="connsiteX4833" fmla="*/ 1188552 w 2570449"/>
              <a:gd name="connsiteY4833" fmla="*/ 1442681 h 1639386"/>
              <a:gd name="connsiteX4834" fmla="*/ 1177577 w 2570449"/>
              <a:gd name="connsiteY4834" fmla="*/ 1449551 h 1639386"/>
              <a:gd name="connsiteX4835" fmla="*/ 1170116 w 2570449"/>
              <a:gd name="connsiteY4835" fmla="*/ 1460874 h 1639386"/>
              <a:gd name="connsiteX4836" fmla="*/ 1174173 w 2570449"/>
              <a:gd name="connsiteY4836" fmla="*/ 1459559 h 1639386"/>
              <a:gd name="connsiteX4837" fmla="*/ 1164942 w 2570449"/>
              <a:gd name="connsiteY4837" fmla="*/ 1474053 h 1639386"/>
              <a:gd name="connsiteX4838" fmla="*/ 1158604 w 2570449"/>
              <a:gd name="connsiteY4838" fmla="*/ 1484753 h 1639386"/>
              <a:gd name="connsiteX4839" fmla="*/ 1175773 w 2570449"/>
              <a:gd name="connsiteY4839" fmla="*/ 1474601 h 1639386"/>
              <a:gd name="connsiteX4840" fmla="*/ 1177528 w 2570449"/>
              <a:gd name="connsiteY4840" fmla="*/ 1476070 h 1639386"/>
              <a:gd name="connsiteX4841" fmla="*/ 1162815 w 2570449"/>
              <a:gd name="connsiteY4841" fmla="*/ 1509860 h 1639386"/>
              <a:gd name="connsiteX4842" fmla="*/ 1159679 w 2570449"/>
              <a:gd name="connsiteY4842" fmla="*/ 1509400 h 1639386"/>
              <a:gd name="connsiteX4843" fmla="*/ 1154394 w 2570449"/>
              <a:gd name="connsiteY4843" fmla="*/ 1504948 h 1639386"/>
              <a:gd name="connsiteX4844" fmla="*/ 1144461 w 2570449"/>
              <a:gd name="connsiteY4844" fmla="*/ 1521569 h 1639386"/>
              <a:gd name="connsiteX4845" fmla="*/ 1141940 w 2570449"/>
              <a:gd name="connsiteY4845" fmla="*/ 1526196 h 1639386"/>
              <a:gd name="connsiteX4846" fmla="*/ 1137203 w 2570449"/>
              <a:gd name="connsiteY4846" fmla="*/ 1527227 h 1639386"/>
              <a:gd name="connsiteX4847" fmla="*/ 1135098 w 2570449"/>
              <a:gd name="connsiteY4847" fmla="*/ 1522995 h 1639386"/>
              <a:gd name="connsiteX4848" fmla="*/ 1143497 w 2570449"/>
              <a:gd name="connsiteY4848" fmla="*/ 1508062 h 1639386"/>
              <a:gd name="connsiteX4849" fmla="*/ 1147509 w 2570449"/>
              <a:gd name="connsiteY4849" fmla="*/ 1498304 h 1639386"/>
              <a:gd name="connsiteX4850" fmla="*/ 1123148 w 2570449"/>
              <a:gd name="connsiteY4850" fmla="*/ 1509224 h 1639386"/>
              <a:gd name="connsiteX4851" fmla="*/ 1121920 w 2570449"/>
              <a:gd name="connsiteY4851" fmla="*/ 1514882 h 1639386"/>
              <a:gd name="connsiteX4852" fmla="*/ 1112667 w 2570449"/>
              <a:gd name="connsiteY4852" fmla="*/ 1509575 h 1639386"/>
              <a:gd name="connsiteX4853" fmla="*/ 1105891 w 2570449"/>
              <a:gd name="connsiteY4853" fmla="*/ 1517359 h 1639386"/>
              <a:gd name="connsiteX4854" fmla="*/ 1104334 w 2570449"/>
              <a:gd name="connsiteY4854" fmla="*/ 1516592 h 1639386"/>
              <a:gd name="connsiteX4855" fmla="*/ 1111176 w 2570449"/>
              <a:gd name="connsiteY4855" fmla="*/ 1496419 h 1639386"/>
              <a:gd name="connsiteX4856" fmla="*/ 1101396 w 2570449"/>
              <a:gd name="connsiteY4856" fmla="*/ 1497088 h 1639386"/>
              <a:gd name="connsiteX4857" fmla="*/ 1103238 w 2570449"/>
              <a:gd name="connsiteY4857" fmla="*/ 1491068 h 1639386"/>
              <a:gd name="connsiteX4858" fmla="*/ 1091463 w 2570449"/>
              <a:gd name="connsiteY4858" fmla="*/ 1484885 h 1639386"/>
              <a:gd name="connsiteX4859" fmla="*/ 1088327 w 2570449"/>
              <a:gd name="connsiteY4859" fmla="*/ 1488503 h 1639386"/>
              <a:gd name="connsiteX4860" fmla="*/ 1067737 w 2570449"/>
              <a:gd name="connsiteY4860" fmla="*/ 1493678 h 1639386"/>
              <a:gd name="connsiteX4861" fmla="*/ 1065171 w 2570449"/>
              <a:gd name="connsiteY4861" fmla="*/ 1492121 h 1639386"/>
              <a:gd name="connsiteX4862" fmla="*/ 1046270 w 2570449"/>
              <a:gd name="connsiteY4862" fmla="*/ 1485279 h 1639386"/>
              <a:gd name="connsiteX4863" fmla="*/ 1038442 w 2570449"/>
              <a:gd name="connsiteY4863" fmla="*/ 1486222 h 1639386"/>
              <a:gd name="connsiteX4864" fmla="*/ 1029119 w 2570449"/>
              <a:gd name="connsiteY4864" fmla="*/ 1490413 h 1639386"/>
              <a:gd name="connsiteX4865" fmla="*/ 1035459 w 2570449"/>
              <a:gd name="connsiteY4865" fmla="*/ 1476070 h 1639386"/>
              <a:gd name="connsiteX4866" fmla="*/ 1033509 w 2570449"/>
              <a:gd name="connsiteY4866" fmla="*/ 1474732 h 1639386"/>
              <a:gd name="connsiteX4867" fmla="*/ 1002590 w 2570449"/>
              <a:gd name="connsiteY4867" fmla="*/ 1509203 h 1639386"/>
              <a:gd name="connsiteX4868" fmla="*/ 1012370 w 2570449"/>
              <a:gd name="connsiteY4868" fmla="*/ 1481837 h 1639386"/>
              <a:gd name="connsiteX4869" fmla="*/ 1016997 w 2570449"/>
              <a:gd name="connsiteY4869" fmla="*/ 1477188 h 1639386"/>
              <a:gd name="connsiteX4870" fmla="*/ 1015989 w 2570449"/>
              <a:gd name="connsiteY4870" fmla="*/ 1468220 h 1639386"/>
              <a:gd name="connsiteX4871" fmla="*/ 1005792 w 2570449"/>
              <a:gd name="connsiteY4871" fmla="*/ 1470500 h 1639386"/>
              <a:gd name="connsiteX4872" fmla="*/ 1004411 w 2570449"/>
              <a:gd name="connsiteY4872" fmla="*/ 1484074 h 1639386"/>
              <a:gd name="connsiteX4873" fmla="*/ 986079 w 2570449"/>
              <a:gd name="connsiteY4873" fmla="*/ 1498304 h 1639386"/>
              <a:gd name="connsiteX4874" fmla="*/ 995442 w 2570449"/>
              <a:gd name="connsiteY4874" fmla="*/ 1473307 h 1639386"/>
              <a:gd name="connsiteX4875" fmla="*/ 988689 w 2570449"/>
              <a:gd name="connsiteY4875" fmla="*/ 1467211 h 1639386"/>
              <a:gd name="connsiteX4876" fmla="*/ 967572 w 2570449"/>
              <a:gd name="connsiteY4876" fmla="*/ 1497998 h 1639386"/>
              <a:gd name="connsiteX4877" fmla="*/ 967945 w 2570449"/>
              <a:gd name="connsiteY4877" fmla="*/ 1472561 h 1639386"/>
              <a:gd name="connsiteX4878" fmla="*/ 957113 w 2570449"/>
              <a:gd name="connsiteY4878" fmla="*/ 1483064 h 1639386"/>
              <a:gd name="connsiteX4879" fmla="*/ 951061 w 2570449"/>
              <a:gd name="connsiteY4879" fmla="*/ 1496243 h 1639386"/>
              <a:gd name="connsiteX4880" fmla="*/ 948933 w 2570449"/>
              <a:gd name="connsiteY4880" fmla="*/ 1495432 h 1639386"/>
              <a:gd name="connsiteX4881" fmla="*/ 948933 w 2570449"/>
              <a:gd name="connsiteY4881" fmla="*/ 1492296 h 1639386"/>
              <a:gd name="connsiteX4882" fmla="*/ 927818 w 2570449"/>
              <a:gd name="connsiteY4882" fmla="*/ 1491178 h 1639386"/>
              <a:gd name="connsiteX4883" fmla="*/ 929792 w 2570449"/>
              <a:gd name="connsiteY4883" fmla="*/ 1474491 h 1639386"/>
              <a:gd name="connsiteX4884" fmla="*/ 942575 w 2570449"/>
              <a:gd name="connsiteY4884" fmla="*/ 1465632 h 1639386"/>
              <a:gd name="connsiteX4885" fmla="*/ 930384 w 2570449"/>
              <a:gd name="connsiteY4885" fmla="*/ 1452761 h 1639386"/>
              <a:gd name="connsiteX4886" fmla="*/ 924419 w 2570449"/>
              <a:gd name="connsiteY4886" fmla="*/ 1463944 h 1639386"/>
              <a:gd name="connsiteX4887" fmla="*/ 921897 w 2570449"/>
              <a:gd name="connsiteY4887" fmla="*/ 1461949 h 1639386"/>
              <a:gd name="connsiteX4888" fmla="*/ 924726 w 2570449"/>
              <a:gd name="connsiteY4888" fmla="*/ 1453550 h 1639386"/>
              <a:gd name="connsiteX4889" fmla="*/ 922840 w 2570449"/>
              <a:gd name="connsiteY4889" fmla="*/ 1452520 h 1639386"/>
              <a:gd name="connsiteX4890" fmla="*/ 912468 w 2570449"/>
              <a:gd name="connsiteY4890" fmla="*/ 1469470 h 1639386"/>
              <a:gd name="connsiteX4891" fmla="*/ 920274 w 2570449"/>
              <a:gd name="connsiteY4891" fmla="*/ 1467957 h 1639386"/>
              <a:gd name="connsiteX4892" fmla="*/ 914859 w 2570449"/>
              <a:gd name="connsiteY4892" fmla="*/ 1479578 h 1639386"/>
              <a:gd name="connsiteX4893" fmla="*/ 914874 w 2570449"/>
              <a:gd name="connsiteY4893" fmla="*/ 1479593 h 1639386"/>
              <a:gd name="connsiteX4894" fmla="*/ 914846 w 2570449"/>
              <a:gd name="connsiteY4894" fmla="*/ 1479646 h 1639386"/>
              <a:gd name="connsiteX4895" fmla="*/ 907362 w 2570449"/>
              <a:gd name="connsiteY4895" fmla="*/ 1477054 h 1639386"/>
              <a:gd name="connsiteX4896" fmla="*/ 903940 w 2570449"/>
              <a:gd name="connsiteY4896" fmla="*/ 1483960 h 1639386"/>
              <a:gd name="connsiteX4897" fmla="*/ 895848 w 2570449"/>
              <a:gd name="connsiteY4897" fmla="*/ 1478964 h 1639386"/>
              <a:gd name="connsiteX4898" fmla="*/ 887252 w 2570449"/>
              <a:gd name="connsiteY4898" fmla="*/ 1489665 h 1639386"/>
              <a:gd name="connsiteX4899" fmla="*/ 884971 w 2570449"/>
              <a:gd name="connsiteY4899" fmla="*/ 1488240 h 1639386"/>
              <a:gd name="connsiteX4900" fmla="*/ 892471 w 2570449"/>
              <a:gd name="connsiteY4900" fmla="*/ 1475675 h 1639386"/>
              <a:gd name="connsiteX4901" fmla="*/ 900496 w 2570449"/>
              <a:gd name="connsiteY4901" fmla="*/ 1461401 h 1639386"/>
              <a:gd name="connsiteX4902" fmla="*/ 907053 w 2570449"/>
              <a:gd name="connsiteY4902" fmla="*/ 1447520 h 1639386"/>
              <a:gd name="connsiteX4903" fmla="*/ 891396 w 2570449"/>
              <a:gd name="connsiteY4903" fmla="*/ 1467035 h 1639386"/>
              <a:gd name="connsiteX4904" fmla="*/ 878021 w 2570449"/>
              <a:gd name="connsiteY4904" fmla="*/ 1480718 h 1639386"/>
              <a:gd name="connsiteX4905" fmla="*/ 861136 w 2570449"/>
              <a:gd name="connsiteY4905" fmla="*/ 1497471 h 1639386"/>
              <a:gd name="connsiteX4906" fmla="*/ 850589 w 2570449"/>
              <a:gd name="connsiteY4906" fmla="*/ 1504619 h 1639386"/>
              <a:gd name="connsiteX4907" fmla="*/ 870609 w 2570449"/>
              <a:gd name="connsiteY4907" fmla="*/ 1476289 h 1639386"/>
              <a:gd name="connsiteX4908" fmla="*/ 874841 w 2570449"/>
              <a:gd name="connsiteY4908" fmla="*/ 1474601 h 1639386"/>
              <a:gd name="connsiteX4909" fmla="*/ 889182 w 2570449"/>
              <a:gd name="connsiteY4909" fmla="*/ 1439517 h 1639386"/>
              <a:gd name="connsiteX4910" fmla="*/ 887033 w 2570449"/>
              <a:gd name="connsiteY4910" fmla="*/ 1426799 h 1639386"/>
              <a:gd name="connsiteX4911" fmla="*/ 868809 w 2570449"/>
              <a:gd name="connsiteY4911" fmla="*/ 1437913 h 1639386"/>
              <a:gd name="connsiteX4912" fmla="*/ 866552 w 2570449"/>
              <a:gd name="connsiteY4912" fmla="*/ 1432346 h 1639386"/>
              <a:gd name="connsiteX4913" fmla="*/ 864184 w 2570449"/>
              <a:gd name="connsiteY4913" fmla="*/ 1432588 h 1639386"/>
              <a:gd name="connsiteX4914" fmla="*/ 862169 w 2570449"/>
              <a:gd name="connsiteY4914" fmla="*/ 1442471 h 1639386"/>
              <a:gd name="connsiteX4915" fmla="*/ 854097 w 2570449"/>
              <a:gd name="connsiteY4915" fmla="*/ 1450283 h 1639386"/>
              <a:gd name="connsiteX4916" fmla="*/ 847234 w 2570449"/>
              <a:gd name="connsiteY4916" fmla="*/ 1459953 h 1639386"/>
              <a:gd name="connsiteX4917" fmla="*/ 857453 w 2570449"/>
              <a:gd name="connsiteY4917" fmla="*/ 1425965 h 1639386"/>
              <a:gd name="connsiteX4918" fmla="*/ 837367 w 2570449"/>
              <a:gd name="connsiteY4918" fmla="*/ 1449340 h 1639386"/>
              <a:gd name="connsiteX4919" fmla="*/ 835240 w 2570449"/>
              <a:gd name="connsiteY4919" fmla="*/ 1447718 h 1639386"/>
              <a:gd name="connsiteX4920" fmla="*/ 857211 w 2570449"/>
              <a:gd name="connsiteY4920" fmla="*/ 1408139 h 1639386"/>
              <a:gd name="connsiteX4921" fmla="*/ 828026 w 2570449"/>
              <a:gd name="connsiteY4921" fmla="*/ 1420988 h 1639386"/>
              <a:gd name="connsiteX4922" fmla="*/ 804388 w 2570449"/>
              <a:gd name="connsiteY4922" fmla="*/ 1418489 h 1639386"/>
              <a:gd name="connsiteX4923" fmla="*/ 801055 w 2570449"/>
              <a:gd name="connsiteY4923" fmla="*/ 1405793 h 1639386"/>
              <a:gd name="connsiteX4924" fmla="*/ 780926 w 2570449"/>
              <a:gd name="connsiteY4924" fmla="*/ 1429737 h 1639386"/>
              <a:gd name="connsiteX4925" fmla="*/ 777921 w 2570449"/>
              <a:gd name="connsiteY4925" fmla="*/ 1424936 h 1639386"/>
              <a:gd name="connsiteX4926" fmla="*/ 767374 w 2570449"/>
              <a:gd name="connsiteY4926" fmla="*/ 1439801 h 1639386"/>
              <a:gd name="connsiteX4927" fmla="*/ 758647 w 2570449"/>
              <a:gd name="connsiteY4927" fmla="*/ 1452607 h 1639386"/>
              <a:gd name="connsiteX4928" fmla="*/ 746895 w 2570449"/>
              <a:gd name="connsiteY4928" fmla="*/ 1466948 h 1639386"/>
              <a:gd name="connsiteX4929" fmla="*/ 725208 w 2570449"/>
              <a:gd name="connsiteY4929" fmla="*/ 1495651 h 1639386"/>
              <a:gd name="connsiteX4930" fmla="*/ 704179 w 2570449"/>
              <a:gd name="connsiteY4930" fmla="*/ 1501769 h 1639386"/>
              <a:gd name="connsiteX4931" fmla="*/ 694268 w 2570449"/>
              <a:gd name="connsiteY4931" fmla="*/ 1497779 h 1639386"/>
              <a:gd name="connsiteX4932" fmla="*/ 689642 w 2570449"/>
              <a:gd name="connsiteY4932" fmla="*/ 1504159 h 1639386"/>
              <a:gd name="connsiteX4933" fmla="*/ 682713 w 2570449"/>
              <a:gd name="connsiteY4933" fmla="*/ 1507536 h 1639386"/>
              <a:gd name="connsiteX4934" fmla="*/ 689035 w 2570449"/>
              <a:gd name="connsiteY4934" fmla="*/ 1490624 h 1639386"/>
              <a:gd name="connsiteX4935" fmla="*/ 689049 w 2570449"/>
              <a:gd name="connsiteY4935" fmla="*/ 1490630 h 1639386"/>
              <a:gd name="connsiteX4936" fmla="*/ 689094 w 2570449"/>
              <a:gd name="connsiteY4936" fmla="*/ 1490543 h 1639386"/>
              <a:gd name="connsiteX4937" fmla="*/ 689076 w 2570449"/>
              <a:gd name="connsiteY4937" fmla="*/ 1490553 h 1639386"/>
              <a:gd name="connsiteX4938" fmla="*/ 696834 w 2570449"/>
              <a:gd name="connsiteY4938" fmla="*/ 1477013 h 1639386"/>
              <a:gd name="connsiteX4939" fmla="*/ 671595 w 2570449"/>
              <a:gd name="connsiteY4939" fmla="*/ 1505321 h 1639386"/>
              <a:gd name="connsiteX4940" fmla="*/ 672033 w 2570449"/>
              <a:gd name="connsiteY4940" fmla="*/ 1478636 h 1639386"/>
              <a:gd name="connsiteX4941" fmla="*/ 663241 w 2570449"/>
              <a:gd name="connsiteY4941" fmla="*/ 1486770 h 1639386"/>
              <a:gd name="connsiteX4942" fmla="*/ 665340 w 2570449"/>
              <a:gd name="connsiteY4942" fmla="*/ 1477339 h 1639386"/>
              <a:gd name="connsiteX4943" fmla="*/ 664851 w 2570449"/>
              <a:gd name="connsiteY4943" fmla="*/ 1468774 h 1639386"/>
              <a:gd name="connsiteX4944" fmla="*/ 664908 w 2570449"/>
              <a:gd name="connsiteY4944" fmla="*/ 1468724 h 1639386"/>
              <a:gd name="connsiteX4945" fmla="*/ 664977 w 2570449"/>
              <a:gd name="connsiteY4945" fmla="*/ 1468615 h 1639386"/>
              <a:gd name="connsiteX4946" fmla="*/ 669951 w 2570449"/>
              <a:gd name="connsiteY4946" fmla="*/ 1468615 h 1639386"/>
              <a:gd name="connsiteX4947" fmla="*/ 679051 w 2570449"/>
              <a:gd name="connsiteY4947" fmla="*/ 1449560 h 1639386"/>
              <a:gd name="connsiteX4948" fmla="*/ 677604 w 2570449"/>
              <a:gd name="connsiteY4948" fmla="*/ 1448748 h 1639386"/>
              <a:gd name="connsiteX4949" fmla="*/ 664977 w 2570449"/>
              <a:gd name="connsiteY4949" fmla="*/ 1468615 h 1639386"/>
              <a:gd name="connsiteX4950" fmla="*/ 664842 w 2570449"/>
              <a:gd name="connsiteY4950" fmla="*/ 1468615 h 1639386"/>
              <a:gd name="connsiteX4951" fmla="*/ 664851 w 2570449"/>
              <a:gd name="connsiteY4951" fmla="*/ 1468774 h 1639386"/>
              <a:gd name="connsiteX4952" fmla="*/ 658593 w 2570449"/>
              <a:gd name="connsiteY4952" fmla="*/ 1474250 h 1639386"/>
              <a:gd name="connsiteX4953" fmla="*/ 674117 w 2570449"/>
              <a:gd name="connsiteY4953" fmla="*/ 1447280 h 1639386"/>
              <a:gd name="connsiteX4954" fmla="*/ 660522 w 2570449"/>
              <a:gd name="connsiteY4954" fmla="*/ 1456773 h 1639386"/>
              <a:gd name="connsiteX4955" fmla="*/ 649689 w 2570449"/>
              <a:gd name="connsiteY4955" fmla="*/ 1471859 h 1639386"/>
              <a:gd name="connsiteX4956" fmla="*/ 638703 w 2570449"/>
              <a:gd name="connsiteY4956" fmla="*/ 1485674 h 1639386"/>
              <a:gd name="connsiteX4957" fmla="*/ 636379 w 2570449"/>
              <a:gd name="connsiteY4957" fmla="*/ 1484140 h 1639386"/>
              <a:gd name="connsiteX4958" fmla="*/ 644493 w 2570449"/>
              <a:gd name="connsiteY4958" fmla="*/ 1467277 h 1639386"/>
              <a:gd name="connsiteX4959" fmla="*/ 643111 w 2570449"/>
              <a:gd name="connsiteY4959" fmla="*/ 1466378 h 1639386"/>
              <a:gd name="connsiteX4960" fmla="*/ 636774 w 2570449"/>
              <a:gd name="connsiteY4960" fmla="*/ 1475171 h 1639386"/>
              <a:gd name="connsiteX4961" fmla="*/ 635064 w 2570449"/>
              <a:gd name="connsiteY4961" fmla="*/ 1474491 h 1639386"/>
              <a:gd name="connsiteX4962" fmla="*/ 643572 w 2570449"/>
              <a:gd name="connsiteY4962" fmla="*/ 1453463 h 1639386"/>
              <a:gd name="connsiteX4963" fmla="*/ 621688 w 2570449"/>
              <a:gd name="connsiteY4963" fmla="*/ 1472978 h 1639386"/>
              <a:gd name="connsiteX4964" fmla="*/ 619342 w 2570449"/>
              <a:gd name="connsiteY4964" fmla="*/ 1471049 h 1639386"/>
              <a:gd name="connsiteX4965" fmla="*/ 627959 w 2570449"/>
              <a:gd name="connsiteY4965" fmla="*/ 1458769 h 1639386"/>
              <a:gd name="connsiteX4966" fmla="*/ 622390 w 2570449"/>
              <a:gd name="connsiteY4966" fmla="*/ 1459734 h 1639386"/>
              <a:gd name="connsiteX4967" fmla="*/ 609387 w 2570449"/>
              <a:gd name="connsiteY4967" fmla="*/ 1472474 h 1639386"/>
              <a:gd name="connsiteX4968" fmla="*/ 603050 w 2570449"/>
              <a:gd name="connsiteY4968" fmla="*/ 1474996 h 1639386"/>
              <a:gd name="connsiteX4969" fmla="*/ 598752 w 2570449"/>
              <a:gd name="connsiteY4969" fmla="*/ 1467803 h 1639386"/>
              <a:gd name="connsiteX4970" fmla="*/ 590748 w 2570449"/>
              <a:gd name="connsiteY4970" fmla="*/ 1472167 h 1639386"/>
              <a:gd name="connsiteX4971" fmla="*/ 592854 w 2570449"/>
              <a:gd name="connsiteY4971" fmla="*/ 1457914 h 1639386"/>
              <a:gd name="connsiteX4972" fmla="*/ 576869 w 2570449"/>
              <a:gd name="connsiteY4972" fmla="*/ 1471224 h 1639386"/>
              <a:gd name="connsiteX4973" fmla="*/ 571058 w 2570449"/>
              <a:gd name="connsiteY4973" fmla="*/ 1459559 h 1639386"/>
              <a:gd name="connsiteX4974" fmla="*/ 551082 w 2570449"/>
              <a:gd name="connsiteY4974" fmla="*/ 1481135 h 1639386"/>
              <a:gd name="connsiteX4975" fmla="*/ 553275 w 2570449"/>
              <a:gd name="connsiteY4975" fmla="*/ 1462387 h 1639386"/>
              <a:gd name="connsiteX4976" fmla="*/ 546864 w 2570449"/>
              <a:gd name="connsiteY4976" fmla="*/ 1465789 h 1639386"/>
              <a:gd name="connsiteX4977" fmla="*/ 539954 w 2570449"/>
              <a:gd name="connsiteY4977" fmla="*/ 1464304 h 1639386"/>
              <a:gd name="connsiteX4978" fmla="*/ 540053 w 2570449"/>
              <a:gd name="connsiteY4978" fmla="*/ 1464161 h 1639386"/>
              <a:gd name="connsiteX4979" fmla="*/ 546639 w 2570449"/>
              <a:gd name="connsiteY4979" fmla="*/ 1461118 h 1639386"/>
              <a:gd name="connsiteX4980" fmla="*/ 548648 w 2570449"/>
              <a:gd name="connsiteY4980" fmla="*/ 1451796 h 1639386"/>
              <a:gd name="connsiteX4981" fmla="*/ 540053 w 2570449"/>
              <a:gd name="connsiteY4981" fmla="*/ 1464161 h 1639386"/>
              <a:gd name="connsiteX4982" fmla="*/ 539811 w 2570449"/>
              <a:gd name="connsiteY4982" fmla="*/ 1464273 h 1639386"/>
              <a:gd name="connsiteX4983" fmla="*/ 539954 w 2570449"/>
              <a:gd name="connsiteY4983" fmla="*/ 1464304 h 1639386"/>
              <a:gd name="connsiteX4984" fmla="*/ 539899 w 2570449"/>
              <a:gd name="connsiteY4984" fmla="*/ 1464383 h 1639386"/>
              <a:gd name="connsiteX4985" fmla="*/ 532312 w 2570449"/>
              <a:gd name="connsiteY4985" fmla="*/ 1470303 h 1639386"/>
              <a:gd name="connsiteX4986" fmla="*/ 530273 w 2570449"/>
              <a:gd name="connsiteY4986" fmla="*/ 1469426 h 1639386"/>
              <a:gd name="connsiteX4987" fmla="*/ 534000 w 2570449"/>
              <a:gd name="connsiteY4987" fmla="*/ 1457738 h 1639386"/>
              <a:gd name="connsiteX4988" fmla="*/ 526194 w 2570449"/>
              <a:gd name="connsiteY4988" fmla="*/ 1462453 h 1639386"/>
              <a:gd name="connsiteX4989" fmla="*/ 527553 w 2570449"/>
              <a:gd name="connsiteY4989" fmla="*/ 1454537 h 1639386"/>
              <a:gd name="connsiteX4990" fmla="*/ 515954 w 2570449"/>
              <a:gd name="connsiteY4990" fmla="*/ 1450393 h 1639386"/>
              <a:gd name="connsiteX4991" fmla="*/ 506613 w 2570449"/>
              <a:gd name="connsiteY4991" fmla="*/ 1458550 h 1639386"/>
              <a:gd name="connsiteX4992" fmla="*/ 505868 w 2570449"/>
              <a:gd name="connsiteY4992" fmla="*/ 1446205 h 1639386"/>
              <a:gd name="connsiteX4993" fmla="*/ 503828 w 2570449"/>
              <a:gd name="connsiteY4993" fmla="*/ 1445700 h 1639386"/>
              <a:gd name="connsiteX4994" fmla="*/ 491987 w 2570449"/>
              <a:gd name="connsiteY4994" fmla="*/ 1462739 h 1639386"/>
              <a:gd name="connsiteX4995" fmla="*/ 487404 w 2570449"/>
              <a:gd name="connsiteY4995" fmla="*/ 1434977 h 1639386"/>
              <a:gd name="connsiteX4996" fmla="*/ 475542 w 2570449"/>
              <a:gd name="connsiteY4996" fmla="*/ 1450985 h 1639386"/>
              <a:gd name="connsiteX4997" fmla="*/ 473239 w 2570449"/>
              <a:gd name="connsiteY4997" fmla="*/ 1449384 h 1639386"/>
              <a:gd name="connsiteX4998" fmla="*/ 473239 w 2570449"/>
              <a:gd name="connsiteY4998" fmla="*/ 1433465 h 1639386"/>
              <a:gd name="connsiteX4999" fmla="*/ 457715 w 2570449"/>
              <a:gd name="connsiteY4999" fmla="*/ 1447981 h 1639386"/>
              <a:gd name="connsiteX5000" fmla="*/ 447343 w 2570449"/>
              <a:gd name="connsiteY5000" fmla="*/ 1444604 h 1639386"/>
              <a:gd name="connsiteX5001" fmla="*/ 447343 w 2570449"/>
              <a:gd name="connsiteY5001" fmla="*/ 1429605 h 1639386"/>
              <a:gd name="connsiteX5002" fmla="*/ 433068 w 2570449"/>
              <a:gd name="connsiteY5002" fmla="*/ 1441907 h 1639386"/>
              <a:gd name="connsiteX5003" fmla="*/ 431468 w 2570449"/>
              <a:gd name="connsiteY5003" fmla="*/ 1440614 h 1639386"/>
              <a:gd name="connsiteX5004" fmla="*/ 434888 w 2570449"/>
              <a:gd name="connsiteY5004" fmla="*/ 1428597 h 1639386"/>
              <a:gd name="connsiteX5005" fmla="*/ 426600 w 2570449"/>
              <a:gd name="connsiteY5005" fmla="*/ 1434188 h 1639386"/>
              <a:gd name="connsiteX5006" fmla="*/ 426600 w 2570449"/>
              <a:gd name="connsiteY5006" fmla="*/ 1423269 h 1639386"/>
              <a:gd name="connsiteX5007" fmla="*/ 413158 w 2570449"/>
              <a:gd name="connsiteY5007" fmla="*/ 1430768 h 1639386"/>
              <a:gd name="connsiteX5008" fmla="*/ 413158 w 2570449"/>
              <a:gd name="connsiteY5008" fmla="*/ 1414475 h 1639386"/>
              <a:gd name="connsiteX5009" fmla="*/ 405703 w 2570449"/>
              <a:gd name="connsiteY5009" fmla="*/ 1406669 h 1639386"/>
              <a:gd name="connsiteX5010" fmla="*/ 392174 w 2570449"/>
              <a:gd name="connsiteY5010" fmla="*/ 1417787 h 1639386"/>
              <a:gd name="connsiteX5011" fmla="*/ 387218 w 2570449"/>
              <a:gd name="connsiteY5011" fmla="*/ 1400201 h 1639386"/>
              <a:gd name="connsiteX5012" fmla="*/ 397677 w 2570449"/>
              <a:gd name="connsiteY5012" fmla="*/ 1377374 h 1639386"/>
              <a:gd name="connsiteX5013" fmla="*/ 393028 w 2570449"/>
              <a:gd name="connsiteY5013" fmla="*/ 1371563 h 1639386"/>
              <a:gd name="connsiteX5014" fmla="*/ 365071 w 2570449"/>
              <a:gd name="connsiteY5014" fmla="*/ 1402591 h 1639386"/>
              <a:gd name="connsiteX5015" fmla="*/ 362725 w 2570449"/>
              <a:gd name="connsiteY5015" fmla="*/ 1401341 h 1639386"/>
              <a:gd name="connsiteX5016" fmla="*/ 367198 w 2570449"/>
              <a:gd name="connsiteY5016" fmla="*/ 1387615 h 1639386"/>
              <a:gd name="connsiteX5017" fmla="*/ 357704 w 2570449"/>
              <a:gd name="connsiteY5017" fmla="*/ 1379962 h 1639386"/>
              <a:gd name="connsiteX5018" fmla="*/ 362790 w 2570449"/>
              <a:gd name="connsiteY5018" fmla="*/ 1366301 h 1639386"/>
              <a:gd name="connsiteX5019" fmla="*/ 351937 w 2570449"/>
              <a:gd name="connsiteY5019" fmla="*/ 1373997 h 1639386"/>
              <a:gd name="connsiteX5020" fmla="*/ 355543 w 2570449"/>
              <a:gd name="connsiteY5020" fmla="*/ 1359463 h 1639386"/>
              <a:gd name="connsiteX5021" fmla="*/ 355752 w 2570449"/>
              <a:gd name="connsiteY5021" fmla="*/ 1359197 h 1639386"/>
              <a:gd name="connsiteX5022" fmla="*/ 355958 w 2570449"/>
              <a:gd name="connsiteY5022" fmla="*/ 1358995 h 1639386"/>
              <a:gd name="connsiteX5023" fmla="*/ 361110 w 2570449"/>
              <a:gd name="connsiteY5023" fmla="*/ 1357859 h 1639386"/>
              <a:gd name="connsiteX5024" fmla="*/ 364260 w 2570449"/>
              <a:gd name="connsiteY5024" fmla="*/ 1350864 h 1639386"/>
              <a:gd name="connsiteX5025" fmla="*/ 355958 w 2570449"/>
              <a:gd name="connsiteY5025" fmla="*/ 1358995 h 1639386"/>
              <a:gd name="connsiteX5026" fmla="*/ 355642 w 2570449"/>
              <a:gd name="connsiteY5026" fmla="*/ 1359065 h 1639386"/>
              <a:gd name="connsiteX5027" fmla="*/ 355543 w 2570449"/>
              <a:gd name="connsiteY5027" fmla="*/ 1359463 h 1639386"/>
              <a:gd name="connsiteX5028" fmla="*/ 348056 w 2570449"/>
              <a:gd name="connsiteY5028" fmla="*/ 1368998 h 1639386"/>
              <a:gd name="connsiteX5029" fmla="*/ 346542 w 2570449"/>
              <a:gd name="connsiteY5029" fmla="*/ 1368275 h 1639386"/>
              <a:gd name="connsiteX5030" fmla="*/ 349349 w 2570449"/>
              <a:gd name="connsiteY5030" fmla="*/ 1347202 h 1639386"/>
              <a:gd name="connsiteX5031" fmla="*/ 338254 w 2570449"/>
              <a:gd name="connsiteY5031" fmla="*/ 1356412 h 1639386"/>
              <a:gd name="connsiteX5032" fmla="*/ 336390 w 2570449"/>
              <a:gd name="connsiteY5032" fmla="*/ 1354898 h 1639386"/>
              <a:gd name="connsiteX5033" fmla="*/ 347025 w 2570449"/>
              <a:gd name="connsiteY5033" fmla="*/ 1333388 h 1639386"/>
              <a:gd name="connsiteX5034" fmla="*/ 336039 w 2570449"/>
              <a:gd name="connsiteY5034" fmla="*/ 1348517 h 1639386"/>
              <a:gd name="connsiteX5035" fmla="*/ 332048 w 2570449"/>
              <a:gd name="connsiteY5035" fmla="*/ 1367024 h 1639386"/>
              <a:gd name="connsiteX5036" fmla="*/ 324286 w 2570449"/>
              <a:gd name="connsiteY5036" fmla="*/ 1360666 h 1639386"/>
              <a:gd name="connsiteX5037" fmla="*/ 331851 w 2570449"/>
              <a:gd name="connsiteY5037" fmla="*/ 1331436 h 1639386"/>
              <a:gd name="connsiteX5038" fmla="*/ 312182 w 2570449"/>
              <a:gd name="connsiteY5038" fmla="*/ 1352640 h 1639386"/>
              <a:gd name="connsiteX5039" fmla="*/ 310011 w 2570449"/>
              <a:gd name="connsiteY5039" fmla="*/ 1351785 h 1639386"/>
              <a:gd name="connsiteX5040" fmla="*/ 313717 w 2570449"/>
              <a:gd name="connsiteY5040" fmla="*/ 1329440 h 1639386"/>
              <a:gd name="connsiteX5041" fmla="*/ 312336 w 2570449"/>
              <a:gd name="connsiteY5041" fmla="*/ 1329002 h 1639386"/>
              <a:gd name="connsiteX5042" fmla="*/ 302973 w 2570449"/>
              <a:gd name="connsiteY5042" fmla="*/ 1347224 h 1639386"/>
              <a:gd name="connsiteX5043" fmla="*/ 304354 w 2570449"/>
              <a:gd name="connsiteY5043" fmla="*/ 1312337 h 1639386"/>
              <a:gd name="connsiteX5044" fmla="*/ 290737 w 2570449"/>
              <a:gd name="connsiteY5044" fmla="*/ 1335668 h 1639386"/>
              <a:gd name="connsiteX5045" fmla="*/ 283172 w 2570449"/>
              <a:gd name="connsiteY5045" fmla="*/ 1335668 h 1639386"/>
              <a:gd name="connsiteX5046" fmla="*/ 283632 w 2570449"/>
              <a:gd name="connsiteY5046" fmla="*/ 1312316 h 1639386"/>
              <a:gd name="connsiteX5047" fmla="*/ 275892 w 2570449"/>
              <a:gd name="connsiteY5047" fmla="*/ 1304992 h 1639386"/>
              <a:gd name="connsiteX5048" fmla="*/ 262143 w 2570449"/>
              <a:gd name="connsiteY5048" fmla="*/ 1331699 h 1639386"/>
              <a:gd name="connsiteX5049" fmla="*/ 259819 w 2570449"/>
              <a:gd name="connsiteY5049" fmla="*/ 1330866 h 1639386"/>
              <a:gd name="connsiteX5050" fmla="*/ 260389 w 2570449"/>
              <a:gd name="connsiteY5050" fmla="*/ 1309509 h 1639386"/>
              <a:gd name="connsiteX5051" fmla="*/ 260718 w 2570449"/>
              <a:gd name="connsiteY5051" fmla="*/ 1294817 h 1639386"/>
              <a:gd name="connsiteX5052" fmla="*/ 252210 w 2570449"/>
              <a:gd name="connsiteY5052" fmla="*/ 1308149 h 1639386"/>
              <a:gd name="connsiteX5053" fmla="*/ 249273 w 2570449"/>
              <a:gd name="connsiteY5053" fmla="*/ 1307360 h 1639386"/>
              <a:gd name="connsiteX5054" fmla="*/ 251246 w 2570449"/>
              <a:gd name="connsiteY5054" fmla="*/ 1286134 h 1639386"/>
              <a:gd name="connsiteX5055" fmla="*/ 233857 w 2570449"/>
              <a:gd name="connsiteY5055" fmla="*/ 1290146 h 1639386"/>
              <a:gd name="connsiteX5056" fmla="*/ 235260 w 2570449"/>
              <a:gd name="connsiteY5056" fmla="*/ 1276551 h 1639386"/>
              <a:gd name="connsiteX5057" fmla="*/ 218420 w 2570449"/>
              <a:gd name="connsiteY5057" fmla="*/ 1281923 h 1639386"/>
              <a:gd name="connsiteX5058" fmla="*/ 220723 w 2570449"/>
              <a:gd name="connsiteY5058" fmla="*/ 1270127 h 1639386"/>
              <a:gd name="connsiteX5059" fmla="*/ 205746 w 2570449"/>
              <a:gd name="connsiteY5059" fmla="*/ 1273373 h 1639386"/>
              <a:gd name="connsiteX5060" fmla="*/ 191055 w 2570449"/>
              <a:gd name="connsiteY5060" fmla="*/ 1281946 h 1639386"/>
              <a:gd name="connsiteX5061" fmla="*/ 197085 w 2570449"/>
              <a:gd name="connsiteY5061" fmla="*/ 1267517 h 1639386"/>
              <a:gd name="connsiteX5062" fmla="*/ 188687 w 2570449"/>
              <a:gd name="connsiteY5062" fmla="*/ 1268614 h 1639386"/>
              <a:gd name="connsiteX5063" fmla="*/ 197062 w 2570449"/>
              <a:gd name="connsiteY5063" fmla="*/ 1251379 h 1639386"/>
              <a:gd name="connsiteX5064" fmla="*/ 191625 w 2570449"/>
              <a:gd name="connsiteY5064" fmla="*/ 1239867 h 1639386"/>
              <a:gd name="connsiteX5065" fmla="*/ 173688 w 2570449"/>
              <a:gd name="connsiteY5065" fmla="*/ 1259383 h 1639386"/>
              <a:gd name="connsiteX5066" fmla="*/ 152725 w 2570449"/>
              <a:gd name="connsiteY5066" fmla="*/ 1243068 h 1639386"/>
              <a:gd name="connsiteX5067" fmla="*/ 151476 w 2570449"/>
              <a:gd name="connsiteY5067" fmla="*/ 1231315 h 1639386"/>
              <a:gd name="connsiteX5068" fmla="*/ 145314 w 2570449"/>
              <a:gd name="connsiteY5068" fmla="*/ 1221009 h 1639386"/>
              <a:gd name="connsiteX5069" fmla="*/ 141784 w 2570449"/>
              <a:gd name="connsiteY5069" fmla="*/ 1224146 h 1639386"/>
              <a:gd name="connsiteX5070" fmla="*/ 137748 w 2570449"/>
              <a:gd name="connsiteY5070" fmla="*/ 1205199 h 1639386"/>
              <a:gd name="connsiteX5071" fmla="*/ 135403 w 2570449"/>
              <a:gd name="connsiteY5071" fmla="*/ 1204541 h 1639386"/>
              <a:gd name="connsiteX5072" fmla="*/ 130557 w 2570449"/>
              <a:gd name="connsiteY5072" fmla="*/ 1214497 h 1639386"/>
              <a:gd name="connsiteX5073" fmla="*/ 123759 w 2570449"/>
              <a:gd name="connsiteY5073" fmla="*/ 1219826 h 1639386"/>
              <a:gd name="connsiteX5074" fmla="*/ 118233 w 2570449"/>
              <a:gd name="connsiteY5074" fmla="*/ 1212875 h 1639386"/>
              <a:gd name="connsiteX5075" fmla="*/ 116896 w 2570449"/>
              <a:gd name="connsiteY5075" fmla="*/ 1203884 h 1639386"/>
              <a:gd name="connsiteX5076" fmla="*/ 123496 w 2570449"/>
              <a:gd name="connsiteY5076" fmla="*/ 1202920 h 1639386"/>
              <a:gd name="connsiteX5077" fmla="*/ 117071 w 2570449"/>
              <a:gd name="connsiteY5077" fmla="*/ 1168932 h 1639386"/>
              <a:gd name="connsiteX5078" fmla="*/ 110011 w 2570449"/>
              <a:gd name="connsiteY5078" fmla="*/ 1189631 h 1639386"/>
              <a:gd name="connsiteX5079" fmla="*/ 107401 w 2570449"/>
              <a:gd name="connsiteY5079" fmla="*/ 1189412 h 1639386"/>
              <a:gd name="connsiteX5080" fmla="*/ 103740 w 2570449"/>
              <a:gd name="connsiteY5080" fmla="*/ 1179830 h 1639386"/>
              <a:gd name="connsiteX5081" fmla="*/ 95166 w 2570449"/>
              <a:gd name="connsiteY5081" fmla="*/ 1175685 h 1639386"/>
              <a:gd name="connsiteX5082" fmla="*/ 94311 w 2570449"/>
              <a:gd name="connsiteY5082" fmla="*/ 1182461 h 1639386"/>
              <a:gd name="connsiteX5083" fmla="*/ 91526 w 2570449"/>
              <a:gd name="connsiteY5083" fmla="*/ 1188491 h 1639386"/>
              <a:gd name="connsiteX5084" fmla="*/ 79334 w 2570449"/>
              <a:gd name="connsiteY5084" fmla="*/ 1194192 h 1639386"/>
              <a:gd name="connsiteX5085" fmla="*/ 81549 w 2570449"/>
              <a:gd name="connsiteY5085" fmla="*/ 1183733 h 1639386"/>
              <a:gd name="connsiteX5086" fmla="*/ 81610 w 2570449"/>
              <a:gd name="connsiteY5086" fmla="*/ 1183628 h 1639386"/>
              <a:gd name="connsiteX5087" fmla="*/ 81658 w 2570449"/>
              <a:gd name="connsiteY5087" fmla="*/ 1183820 h 1639386"/>
              <a:gd name="connsiteX5088" fmla="*/ 81777 w 2570449"/>
              <a:gd name="connsiteY5088" fmla="*/ 1183344 h 1639386"/>
              <a:gd name="connsiteX5089" fmla="*/ 87491 w 2570449"/>
              <a:gd name="connsiteY5089" fmla="*/ 1173581 h 1639386"/>
              <a:gd name="connsiteX5090" fmla="*/ 84465 w 2570449"/>
              <a:gd name="connsiteY5090" fmla="*/ 1172506 h 1639386"/>
              <a:gd name="connsiteX5091" fmla="*/ 81777 w 2570449"/>
              <a:gd name="connsiteY5091" fmla="*/ 1183344 h 1639386"/>
              <a:gd name="connsiteX5092" fmla="*/ 81610 w 2570449"/>
              <a:gd name="connsiteY5092" fmla="*/ 1183628 h 1639386"/>
              <a:gd name="connsiteX5093" fmla="*/ 79449 w 2570449"/>
              <a:gd name="connsiteY5093" fmla="*/ 1174943 h 1639386"/>
              <a:gd name="connsiteX5094" fmla="*/ 82470 w 2570449"/>
              <a:gd name="connsiteY5094" fmla="*/ 1166344 h 1639386"/>
              <a:gd name="connsiteX5095" fmla="*/ 87711 w 2570449"/>
              <a:gd name="connsiteY5095" fmla="*/ 1156214 h 1639386"/>
              <a:gd name="connsiteX5096" fmla="*/ 72843 w 2570449"/>
              <a:gd name="connsiteY5096" fmla="*/ 1162265 h 1639386"/>
              <a:gd name="connsiteX5097" fmla="*/ 59622 w 2570449"/>
              <a:gd name="connsiteY5097" fmla="*/ 1170599 h 1639386"/>
              <a:gd name="connsiteX5098" fmla="*/ 58021 w 2570449"/>
              <a:gd name="connsiteY5098" fmla="*/ 1157090 h 1639386"/>
              <a:gd name="connsiteX5099" fmla="*/ 49885 w 2570449"/>
              <a:gd name="connsiteY5099" fmla="*/ 1161914 h 1639386"/>
              <a:gd name="connsiteX5100" fmla="*/ 52166 w 2570449"/>
              <a:gd name="connsiteY5100" fmla="*/ 1148846 h 1639386"/>
              <a:gd name="connsiteX5101" fmla="*/ 39930 w 2570449"/>
              <a:gd name="connsiteY5101" fmla="*/ 1153780 h 1639386"/>
              <a:gd name="connsiteX5102" fmla="*/ 37409 w 2570449"/>
              <a:gd name="connsiteY5102" fmla="*/ 1128585 h 1639386"/>
              <a:gd name="connsiteX5103" fmla="*/ 35325 w 2570449"/>
              <a:gd name="connsiteY5103" fmla="*/ 1128212 h 1639386"/>
              <a:gd name="connsiteX5104" fmla="*/ 31817 w 2570449"/>
              <a:gd name="connsiteY5104" fmla="*/ 1133651 h 1639386"/>
              <a:gd name="connsiteX5105" fmla="*/ 18091 w 2570449"/>
              <a:gd name="connsiteY5105" fmla="*/ 1112819 h 1639386"/>
              <a:gd name="connsiteX5106" fmla="*/ 6886 w 2570449"/>
              <a:gd name="connsiteY5106" fmla="*/ 1120713 h 1639386"/>
              <a:gd name="connsiteX5107" fmla="*/ 9999 w 2570449"/>
              <a:gd name="connsiteY5107" fmla="*/ 1107162 h 1639386"/>
              <a:gd name="connsiteX5108" fmla="*/ 0 w 2570449"/>
              <a:gd name="connsiteY5108" fmla="*/ 1102425 h 1639386"/>
              <a:gd name="connsiteX5109" fmla="*/ 4101 w 2570449"/>
              <a:gd name="connsiteY5109" fmla="*/ 1066618 h 1639386"/>
              <a:gd name="connsiteX5110" fmla="*/ 7719 w 2570449"/>
              <a:gd name="connsiteY5110" fmla="*/ 1040919 h 1639386"/>
              <a:gd name="connsiteX5111" fmla="*/ 19056 w 2570449"/>
              <a:gd name="connsiteY5111" fmla="*/ 1001208 h 1639386"/>
              <a:gd name="connsiteX5112" fmla="*/ 19516 w 2570449"/>
              <a:gd name="connsiteY5112" fmla="*/ 973339 h 1639386"/>
              <a:gd name="connsiteX5113" fmla="*/ 22783 w 2570449"/>
              <a:gd name="connsiteY5113" fmla="*/ 963581 h 1639386"/>
              <a:gd name="connsiteX5114" fmla="*/ 28484 w 2570449"/>
              <a:gd name="connsiteY5114" fmla="*/ 952091 h 1639386"/>
              <a:gd name="connsiteX5115" fmla="*/ 39536 w 2570449"/>
              <a:gd name="connsiteY5115" fmla="*/ 921458 h 1639386"/>
              <a:gd name="connsiteX5116" fmla="*/ 53043 w 2570449"/>
              <a:gd name="connsiteY5116" fmla="*/ 893325 h 1639386"/>
              <a:gd name="connsiteX5117" fmla="*/ 61793 w 2570449"/>
              <a:gd name="connsiteY5117" fmla="*/ 882581 h 1639386"/>
              <a:gd name="connsiteX5118" fmla="*/ 58459 w 2570449"/>
              <a:gd name="connsiteY5118" fmla="*/ 893567 h 1639386"/>
              <a:gd name="connsiteX5119" fmla="*/ 54402 w 2570449"/>
              <a:gd name="connsiteY5119" fmla="*/ 911459 h 1639386"/>
              <a:gd name="connsiteX5120" fmla="*/ 34734 w 2570449"/>
              <a:gd name="connsiteY5120" fmla="*/ 971431 h 1639386"/>
              <a:gd name="connsiteX5121" fmla="*/ 21819 w 2570449"/>
              <a:gd name="connsiteY5121" fmla="*/ 1017062 h 1639386"/>
              <a:gd name="connsiteX5122" fmla="*/ 21292 w 2570449"/>
              <a:gd name="connsiteY5122" fmla="*/ 1039055 h 1639386"/>
              <a:gd name="connsiteX5123" fmla="*/ 26160 w 2570449"/>
              <a:gd name="connsiteY5123" fmla="*/ 1032915 h 1639386"/>
              <a:gd name="connsiteX5124" fmla="*/ 31467 w 2570449"/>
              <a:gd name="connsiteY5124" fmla="*/ 1026534 h 1639386"/>
              <a:gd name="connsiteX5125" fmla="*/ 34953 w 2570449"/>
              <a:gd name="connsiteY5125" fmla="*/ 1014409 h 1639386"/>
              <a:gd name="connsiteX5126" fmla="*/ 34690 w 2570449"/>
              <a:gd name="connsiteY5126" fmla="*/ 1010352 h 1639386"/>
              <a:gd name="connsiteX5127" fmla="*/ 56091 w 2570449"/>
              <a:gd name="connsiteY5127" fmla="*/ 946236 h 1639386"/>
              <a:gd name="connsiteX5128" fmla="*/ 65279 w 2570449"/>
              <a:gd name="connsiteY5128" fmla="*/ 944657 h 1639386"/>
              <a:gd name="connsiteX5129" fmla="*/ 80825 w 2570449"/>
              <a:gd name="connsiteY5129" fmla="*/ 916371 h 1639386"/>
              <a:gd name="connsiteX5130" fmla="*/ 95670 w 2570449"/>
              <a:gd name="connsiteY5130" fmla="*/ 883896 h 1639386"/>
              <a:gd name="connsiteX5131" fmla="*/ 112554 w 2570449"/>
              <a:gd name="connsiteY5131" fmla="*/ 853790 h 1639386"/>
              <a:gd name="connsiteX5132" fmla="*/ 117861 w 2570449"/>
              <a:gd name="connsiteY5132" fmla="*/ 848747 h 1639386"/>
              <a:gd name="connsiteX5133" fmla="*/ 131061 w 2570449"/>
              <a:gd name="connsiteY5133" fmla="*/ 834187 h 1639386"/>
              <a:gd name="connsiteX5134" fmla="*/ 145138 w 2570449"/>
              <a:gd name="connsiteY5134" fmla="*/ 808379 h 1639386"/>
              <a:gd name="connsiteX5135" fmla="*/ 149875 w 2570449"/>
              <a:gd name="connsiteY5135" fmla="*/ 800134 h 1639386"/>
              <a:gd name="connsiteX5136" fmla="*/ 154743 w 2570449"/>
              <a:gd name="connsiteY5136" fmla="*/ 792393 h 1639386"/>
              <a:gd name="connsiteX5137" fmla="*/ 159677 w 2570449"/>
              <a:gd name="connsiteY5137" fmla="*/ 805484 h 1639386"/>
              <a:gd name="connsiteX5138" fmla="*/ 141126 w 2570449"/>
              <a:gd name="connsiteY5138" fmla="*/ 836291 h 1639386"/>
              <a:gd name="connsiteX5139" fmla="*/ 118606 w 2570449"/>
              <a:gd name="connsiteY5139" fmla="*/ 877516 h 1639386"/>
              <a:gd name="connsiteX5140" fmla="*/ 105834 w 2570449"/>
              <a:gd name="connsiteY5140" fmla="*/ 911691 h 1639386"/>
              <a:gd name="connsiteX5141" fmla="*/ 105647 w 2570449"/>
              <a:gd name="connsiteY5141" fmla="*/ 911810 h 1639386"/>
              <a:gd name="connsiteX5142" fmla="*/ 105510 w 2570449"/>
              <a:gd name="connsiteY5142" fmla="*/ 912278 h 1639386"/>
              <a:gd name="connsiteX5143" fmla="*/ 99244 w 2570449"/>
              <a:gd name="connsiteY5143" fmla="*/ 921941 h 1639386"/>
              <a:gd name="connsiteX5144" fmla="*/ 102292 w 2570449"/>
              <a:gd name="connsiteY5144" fmla="*/ 923256 h 1639386"/>
              <a:gd name="connsiteX5145" fmla="*/ 105510 w 2570449"/>
              <a:gd name="connsiteY5145" fmla="*/ 912278 h 1639386"/>
              <a:gd name="connsiteX5146" fmla="*/ 105757 w 2570449"/>
              <a:gd name="connsiteY5146" fmla="*/ 911897 h 1639386"/>
              <a:gd name="connsiteX5147" fmla="*/ 105834 w 2570449"/>
              <a:gd name="connsiteY5147" fmla="*/ 911691 h 1639386"/>
              <a:gd name="connsiteX5148" fmla="*/ 120317 w 2570449"/>
              <a:gd name="connsiteY5148" fmla="*/ 902425 h 1639386"/>
              <a:gd name="connsiteX5149" fmla="*/ 119330 w 2570449"/>
              <a:gd name="connsiteY5149" fmla="*/ 900846 h 1639386"/>
              <a:gd name="connsiteX5150" fmla="*/ 125184 w 2570449"/>
              <a:gd name="connsiteY5150" fmla="*/ 881945 h 1639386"/>
              <a:gd name="connsiteX5151" fmla="*/ 134131 w 2570449"/>
              <a:gd name="connsiteY5151" fmla="*/ 875849 h 1639386"/>
              <a:gd name="connsiteX5152" fmla="*/ 150576 w 2570449"/>
              <a:gd name="connsiteY5152" fmla="*/ 867209 h 1639386"/>
              <a:gd name="connsiteX5153" fmla="*/ 165180 w 2570449"/>
              <a:gd name="connsiteY5153" fmla="*/ 845172 h 1639386"/>
              <a:gd name="connsiteX5154" fmla="*/ 176911 w 2570449"/>
              <a:gd name="connsiteY5154" fmla="*/ 822434 h 1639386"/>
              <a:gd name="connsiteX5155" fmla="*/ 190638 w 2570449"/>
              <a:gd name="connsiteY5155" fmla="*/ 807457 h 1639386"/>
              <a:gd name="connsiteX5156" fmla="*/ 179367 w 2570449"/>
              <a:gd name="connsiteY5156" fmla="*/ 836161 h 1639386"/>
              <a:gd name="connsiteX5157" fmla="*/ 189454 w 2570449"/>
              <a:gd name="connsiteY5157" fmla="*/ 822215 h 1639386"/>
              <a:gd name="connsiteX5158" fmla="*/ 206470 w 2570449"/>
              <a:gd name="connsiteY5158" fmla="*/ 802699 h 1639386"/>
              <a:gd name="connsiteX5159" fmla="*/ 221227 w 2570449"/>
              <a:gd name="connsiteY5159" fmla="*/ 779171 h 1639386"/>
              <a:gd name="connsiteX5160" fmla="*/ 234581 w 2570449"/>
              <a:gd name="connsiteY5160" fmla="*/ 769676 h 1639386"/>
              <a:gd name="connsiteX5161" fmla="*/ 231182 w 2570449"/>
              <a:gd name="connsiteY5161" fmla="*/ 781495 h 1639386"/>
              <a:gd name="connsiteX5162" fmla="*/ 232958 w 2570449"/>
              <a:gd name="connsiteY5162" fmla="*/ 782591 h 1639386"/>
              <a:gd name="connsiteX5163" fmla="*/ 247189 w 2570449"/>
              <a:gd name="connsiteY5163" fmla="*/ 760862 h 1639386"/>
              <a:gd name="connsiteX5164" fmla="*/ 253680 w 2570449"/>
              <a:gd name="connsiteY5164" fmla="*/ 742179 h 1639386"/>
              <a:gd name="connsiteX5165" fmla="*/ 271178 w 2570449"/>
              <a:gd name="connsiteY5165" fmla="*/ 707753 h 1639386"/>
              <a:gd name="connsiteX5166" fmla="*/ 281724 w 2570449"/>
              <a:gd name="connsiteY5166" fmla="*/ 687098 h 1639386"/>
              <a:gd name="connsiteX5167" fmla="*/ 285456 w 2570449"/>
              <a:gd name="connsiteY5167" fmla="*/ 681467 h 1639386"/>
              <a:gd name="connsiteX5168" fmla="*/ 292002 w 2570449"/>
              <a:gd name="connsiteY5168" fmla="*/ 679600 h 1639386"/>
              <a:gd name="connsiteX5169" fmla="*/ 290628 w 2570449"/>
              <a:gd name="connsiteY5169" fmla="*/ 686943 h 1639386"/>
              <a:gd name="connsiteX5170" fmla="*/ 291745 w 2570449"/>
              <a:gd name="connsiteY5170" fmla="*/ 687821 h 1639386"/>
              <a:gd name="connsiteX5171" fmla="*/ 299683 w 2570449"/>
              <a:gd name="connsiteY5171" fmla="*/ 676265 h 1639386"/>
              <a:gd name="connsiteX5172" fmla="*/ 336303 w 2570449"/>
              <a:gd name="connsiteY5172" fmla="*/ 614320 h 1639386"/>
              <a:gd name="connsiteX5173" fmla="*/ 338561 w 2570449"/>
              <a:gd name="connsiteY5173" fmla="*/ 609627 h 1639386"/>
              <a:gd name="connsiteX5174" fmla="*/ 356892 w 2570449"/>
              <a:gd name="connsiteY5174" fmla="*/ 570728 h 1639386"/>
              <a:gd name="connsiteX5175" fmla="*/ 351805 w 2570449"/>
              <a:gd name="connsiteY5175" fmla="*/ 583709 h 1639386"/>
              <a:gd name="connsiteX5176" fmla="*/ 355862 w 2570449"/>
              <a:gd name="connsiteY5176" fmla="*/ 591164 h 1639386"/>
              <a:gd name="connsiteX5177" fmla="*/ 360159 w 2570449"/>
              <a:gd name="connsiteY5177" fmla="*/ 577394 h 1639386"/>
              <a:gd name="connsiteX5178" fmla="*/ 355862 w 2570449"/>
              <a:gd name="connsiteY5178" fmla="*/ 599431 h 1639386"/>
              <a:gd name="connsiteX5179" fmla="*/ 351520 w 2570449"/>
              <a:gd name="connsiteY5179" fmla="*/ 608684 h 1639386"/>
              <a:gd name="connsiteX5180" fmla="*/ 351257 w 2570449"/>
              <a:gd name="connsiteY5180" fmla="*/ 616490 h 1639386"/>
              <a:gd name="connsiteX5181" fmla="*/ 322794 w 2570449"/>
              <a:gd name="connsiteY5181" fmla="*/ 666924 h 1639386"/>
              <a:gd name="connsiteX5182" fmla="*/ 308257 w 2570449"/>
              <a:gd name="connsiteY5182" fmla="*/ 694619 h 1639386"/>
              <a:gd name="connsiteX5183" fmla="*/ 300670 w 2570449"/>
              <a:gd name="connsiteY5183" fmla="*/ 698368 h 1639386"/>
              <a:gd name="connsiteX5184" fmla="*/ 290386 w 2570449"/>
              <a:gd name="connsiteY5184" fmla="*/ 707402 h 1639386"/>
              <a:gd name="connsiteX5185" fmla="*/ 287382 w 2570449"/>
              <a:gd name="connsiteY5185" fmla="*/ 710559 h 1639386"/>
              <a:gd name="connsiteX5186" fmla="*/ 289400 w 2570449"/>
              <a:gd name="connsiteY5186" fmla="*/ 724177 h 1639386"/>
              <a:gd name="connsiteX5187" fmla="*/ 296460 w 2570449"/>
              <a:gd name="connsiteY5187" fmla="*/ 716480 h 1639386"/>
              <a:gd name="connsiteX5188" fmla="*/ 297753 w 2570449"/>
              <a:gd name="connsiteY5188" fmla="*/ 716984 h 1639386"/>
              <a:gd name="connsiteX5189" fmla="*/ 295407 w 2570449"/>
              <a:gd name="connsiteY5189" fmla="*/ 725360 h 1639386"/>
              <a:gd name="connsiteX5190" fmla="*/ 297052 w 2570449"/>
              <a:gd name="connsiteY5190" fmla="*/ 725843 h 1639386"/>
              <a:gd name="connsiteX5191" fmla="*/ 303411 w 2570449"/>
              <a:gd name="connsiteY5191" fmla="*/ 711107 h 1639386"/>
              <a:gd name="connsiteX5192" fmla="*/ 322773 w 2570449"/>
              <a:gd name="connsiteY5192" fmla="*/ 675739 h 1639386"/>
              <a:gd name="connsiteX5193" fmla="*/ 330447 w 2570449"/>
              <a:gd name="connsiteY5193" fmla="*/ 666661 h 1639386"/>
              <a:gd name="connsiteX5194" fmla="*/ 339810 w 2570449"/>
              <a:gd name="connsiteY5194" fmla="*/ 648790 h 1639386"/>
              <a:gd name="connsiteX5195" fmla="*/ 341214 w 2570449"/>
              <a:gd name="connsiteY5195" fmla="*/ 643659 h 1639386"/>
              <a:gd name="connsiteX5196" fmla="*/ 348780 w 2570449"/>
              <a:gd name="connsiteY5196" fmla="*/ 638747 h 1639386"/>
              <a:gd name="connsiteX5197" fmla="*/ 353184 w 2570449"/>
              <a:gd name="connsiteY5197" fmla="*/ 641151 h 1639386"/>
              <a:gd name="connsiteX5198" fmla="*/ 353480 w 2570449"/>
              <a:gd name="connsiteY5198" fmla="*/ 646425 h 1639386"/>
              <a:gd name="connsiteX5199" fmla="*/ 353384 w 2570449"/>
              <a:gd name="connsiteY5199" fmla="*/ 646553 h 1639386"/>
              <a:gd name="connsiteX5200" fmla="*/ 353056 w 2570449"/>
              <a:gd name="connsiteY5200" fmla="*/ 646742 h 1639386"/>
              <a:gd name="connsiteX5201" fmla="*/ 346236 w 2570449"/>
              <a:gd name="connsiteY5201" fmla="*/ 647978 h 1639386"/>
              <a:gd name="connsiteX5202" fmla="*/ 347069 w 2570449"/>
              <a:gd name="connsiteY5202" fmla="*/ 650193 h 1639386"/>
              <a:gd name="connsiteX5203" fmla="*/ 353056 w 2570449"/>
              <a:gd name="connsiteY5203" fmla="*/ 646742 h 1639386"/>
              <a:gd name="connsiteX5204" fmla="*/ 353493 w 2570449"/>
              <a:gd name="connsiteY5204" fmla="*/ 646663 h 1639386"/>
              <a:gd name="connsiteX5205" fmla="*/ 353480 w 2570449"/>
              <a:gd name="connsiteY5205" fmla="*/ 646425 h 1639386"/>
              <a:gd name="connsiteX5206" fmla="*/ 363645 w 2570449"/>
              <a:gd name="connsiteY5206" fmla="*/ 632849 h 1639386"/>
              <a:gd name="connsiteX5207" fmla="*/ 381188 w 2570449"/>
              <a:gd name="connsiteY5207" fmla="*/ 617127 h 1639386"/>
              <a:gd name="connsiteX5208" fmla="*/ 369522 w 2570449"/>
              <a:gd name="connsiteY5208" fmla="*/ 641861 h 1639386"/>
              <a:gd name="connsiteX5209" fmla="*/ 357791 w 2570449"/>
              <a:gd name="connsiteY5209" fmla="*/ 662604 h 1639386"/>
              <a:gd name="connsiteX5210" fmla="*/ 348494 w 2570449"/>
              <a:gd name="connsiteY5210" fmla="*/ 672603 h 1639386"/>
              <a:gd name="connsiteX5211" fmla="*/ 343736 w 2570449"/>
              <a:gd name="connsiteY5211" fmla="*/ 678875 h 1639386"/>
              <a:gd name="connsiteX5212" fmla="*/ 339591 w 2570449"/>
              <a:gd name="connsiteY5212" fmla="*/ 684971 h 1639386"/>
              <a:gd name="connsiteX5213" fmla="*/ 335337 w 2570449"/>
              <a:gd name="connsiteY5213" fmla="*/ 693982 h 1639386"/>
              <a:gd name="connsiteX5214" fmla="*/ 329922 w 2570449"/>
              <a:gd name="connsiteY5214" fmla="*/ 704442 h 1639386"/>
              <a:gd name="connsiteX5215" fmla="*/ 322466 w 2570449"/>
              <a:gd name="connsiteY5215" fmla="*/ 689444 h 1639386"/>
              <a:gd name="connsiteX5216" fmla="*/ 296489 w 2570449"/>
              <a:gd name="connsiteY5216" fmla="*/ 738533 h 1639386"/>
              <a:gd name="connsiteX5217" fmla="*/ 296307 w 2570449"/>
              <a:gd name="connsiteY5217" fmla="*/ 738605 h 1639386"/>
              <a:gd name="connsiteX5218" fmla="*/ 296350 w 2570449"/>
              <a:gd name="connsiteY5218" fmla="*/ 738935 h 1639386"/>
              <a:gd name="connsiteX5219" fmla="*/ 294333 w 2570449"/>
              <a:gd name="connsiteY5219" fmla="*/ 746981 h 1639386"/>
              <a:gd name="connsiteX5220" fmla="*/ 297425 w 2570449"/>
              <a:gd name="connsiteY5220" fmla="*/ 747156 h 1639386"/>
              <a:gd name="connsiteX5221" fmla="*/ 296350 w 2570449"/>
              <a:gd name="connsiteY5221" fmla="*/ 738935 h 1639386"/>
              <a:gd name="connsiteX5222" fmla="*/ 296416 w 2570449"/>
              <a:gd name="connsiteY5222" fmla="*/ 738671 h 1639386"/>
              <a:gd name="connsiteX5223" fmla="*/ 296489 w 2570449"/>
              <a:gd name="connsiteY5223" fmla="*/ 738533 h 1639386"/>
              <a:gd name="connsiteX5224" fmla="*/ 310253 w 2570449"/>
              <a:gd name="connsiteY5224" fmla="*/ 733145 h 1639386"/>
              <a:gd name="connsiteX5225" fmla="*/ 300735 w 2570449"/>
              <a:gd name="connsiteY5225" fmla="*/ 757463 h 1639386"/>
              <a:gd name="connsiteX5226" fmla="*/ 302315 w 2570449"/>
              <a:gd name="connsiteY5226" fmla="*/ 758339 h 1639386"/>
              <a:gd name="connsiteX5227" fmla="*/ 311217 w 2570449"/>
              <a:gd name="connsiteY5227" fmla="*/ 748406 h 1639386"/>
              <a:gd name="connsiteX5228" fmla="*/ 307599 w 2570449"/>
              <a:gd name="connsiteY5228" fmla="*/ 767659 h 1639386"/>
              <a:gd name="connsiteX5229" fmla="*/ 297995 w 2570449"/>
              <a:gd name="connsiteY5229" fmla="*/ 763975 h 1639386"/>
              <a:gd name="connsiteX5230" fmla="*/ 279686 w 2570449"/>
              <a:gd name="connsiteY5230" fmla="*/ 811602 h 1639386"/>
              <a:gd name="connsiteX5231" fmla="*/ 306897 w 2570449"/>
              <a:gd name="connsiteY5231" fmla="*/ 787153 h 1639386"/>
              <a:gd name="connsiteX5232" fmla="*/ 299376 w 2570449"/>
              <a:gd name="connsiteY5232" fmla="*/ 806054 h 1639386"/>
              <a:gd name="connsiteX5233" fmla="*/ 300955 w 2570449"/>
              <a:gd name="connsiteY5233" fmla="*/ 807173 h 1639386"/>
              <a:gd name="connsiteX5234" fmla="*/ 305100 w 2570449"/>
              <a:gd name="connsiteY5234" fmla="*/ 803774 h 1639386"/>
              <a:gd name="connsiteX5235" fmla="*/ 333561 w 2570449"/>
              <a:gd name="connsiteY5235" fmla="*/ 756169 h 1639386"/>
              <a:gd name="connsiteX5236" fmla="*/ 345095 w 2570449"/>
              <a:gd name="connsiteY5236" fmla="*/ 739022 h 1639386"/>
              <a:gd name="connsiteX5237" fmla="*/ 351125 w 2570449"/>
              <a:gd name="connsiteY5237" fmla="*/ 734899 h 1639386"/>
              <a:gd name="connsiteX5238" fmla="*/ 355423 w 2570449"/>
              <a:gd name="connsiteY5238" fmla="*/ 727027 h 1639386"/>
              <a:gd name="connsiteX5239" fmla="*/ 359874 w 2570449"/>
              <a:gd name="connsiteY5239" fmla="*/ 717773 h 1639386"/>
              <a:gd name="connsiteX5240" fmla="*/ 366738 w 2570449"/>
              <a:gd name="connsiteY5240" fmla="*/ 710077 h 1639386"/>
              <a:gd name="connsiteX5241" fmla="*/ 365729 w 2570449"/>
              <a:gd name="connsiteY5241" fmla="*/ 707972 h 1639386"/>
              <a:gd name="connsiteX5242" fmla="*/ 355847 w 2570449"/>
              <a:gd name="connsiteY5242" fmla="*/ 707972 h 1639386"/>
              <a:gd name="connsiteX5243" fmla="*/ 355884 w 2570449"/>
              <a:gd name="connsiteY5243" fmla="*/ 707929 h 1639386"/>
              <a:gd name="connsiteX5244" fmla="*/ 355752 w 2570449"/>
              <a:gd name="connsiteY5244" fmla="*/ 707797 h 1639386"/>
              <a:gd name="connsiteX5245" fmla="*/ 355710 w 2570449"/>
              <a:gd name="connsiteY5245" fmla="*/ 707972 h 1639386"/>
              <a:gd name="connsiteX5246" fmla="*/ 355683 w 2570449"/>
              <a:gd name="connsiteY5246" fmla="*/ 707972 h 1639386"/>
              <a:gd name="connsiteX5247" fmla="*/ 358005 w 2570449"/>
              <a:gd name="connsiteY5247" fmla="*/ 691178 h 1639386"/>
              <a:gd name="connsiteX5248" fmla="*/ 367417 w 2570449"/>
              <a:gd name="connsiteY5248" fmla="*/ 677033 h 1639386"/>
              <a:gd name="connsiteX5249" fmla="*/ 376868 w 2570449"/>
              <a:gd name="connsiteY5249" fmla="*/ 680804 h 1639386"/>
              <a:gd name="connsiteX5250" fmla="*/ 377329 w 2570449"/>
              <a:gd name="connsiteY5250" fmla="*/ 685979 h 1639386"/>
              <a:gd name="connsiteX5251" fmla="*/ 380859 w 2570449"/>
              <a:gd name="connsiteY5251" fmla="*/ 693324 h 1639386"/>
              <a:gd name="connsiteX5252" fmla="*/ 387503 w 2570449"/>
              <a:gd name="connsiteY5252" fmla="*/ 684794 h 1639386"/>
              <a:gd name="connsiteX5253" fmla="*/ 396231 w 2570449"/>
              <a:gd name="connsiteY5253" fmla="*/ 669665 h 1639386"/>
              <a:gd name="connsiteX5254" fmla="*/ 400111 w 2570449"/>
              <a:gd name="connsiteY5254" fmla="*/ 656662 h 1639386"/>
              <a:gd name="connsiteX5255" fmla="*/ 410395 w 2570449"/>
              <a:gd name="connsiteY5255" fmla="*/ 637958 h 1639386"/>
              <a:gd name="connsiteX5256" fmla="*/ 414057 w 2570449"/>
              <a:gd name="connsiteY5256" fmla="*/ 627586 h 1639386"/>
              <a:gd name="connsiteX5257" fmla="*/ 421074 w 2570449"/>
              <a:gd name="connsiteY5257" fmla="*/ 628748 h 1639386"/>
              <a:gd name="connsiteX5258" fmla="*/ 466223 w 2570449"/>
              <a:gd name="connsiteY5258" fmla="*/ 552901 h 1639386"/>
              <a:gd name="connsiteX5259" fmla="*/ 461903 w 2570449"/>
              <a:gd name="connsiteY5259" fmla="*/ 547902 h 1639386"/>
              <a:gd name="connsiteX5260" fmla="*/ 469359 w 2570449"/>
              <a:gd name="connsiteY5260" fmla="*/ 546038 h 1639386"/>
              <a:gd name="connsiteX5261" fmla="*/ 471924 w 2570449"/>
              <a:gd name="connsiteY5261" fmla="*/ 536083 h 1639386"/>
              <a:gd name="connsiteX5262" fmla="*/ 474007 w 2570449"/>
              <a:gd name="connsiteY5262" fmla="*/ 530776 h 1639386"/>
              <a:gd name="connsiteX5263" fmla="*/ 483063 w 2570449"/>
              <a:gd name="connsiteY5263" fmla="*/ 516239 h 1639386"/>
              <a:gd name="connsiteX5264" fmla="*/ 496416 w 2570449"/>
              <a:gd name="connsiteY5264" fmla="*/ 498981 h 1639386"/>
              <a:gd name="connsiteX5265" fmla="*/ 496482 w 2570449"/>
              <a:gd name="connsiteY5265" fmla="*/ 487382 h 1639386"/>
              <a:gd name="connsiteX5266" fmla="*/ 508608 w 2570449"/>
              <a:gd name="connsiteY5266" fmla="*/ 470629 h 1639386"/>
              <a:gd name="connsiteX5267" fmla="*/ 514792 w 2570449"/>
              <a:gd name="connsiteY5267" fmla="*/ 459775 h 1639386"/>
              <a:gd name="connsiteX5268" fmla="*/ 538977 w 2570449"/>
              <a:gd name="connsiteY5268" fmla="*/ 424362 h 1639386"/>
              <a:gd name="connsiteX5269" fmla="*/ 555928 w 2570449"/>
              <a:gd name="connsiteY5269" fmla="*/ 405154 h 1639386"/>
              <a:gd name="connsiteX5270" fmla="*/ 556542 w 2570449"/>
              <a:gd name="connsiteY5270" fmla="*/ 417828 h 1639386"/>
              <a:gd name="connsiteX5271" fmla="*/ 570400 w 2570449"/>
              <a:gd name="connsiteY5271" fmla="*/ 398576 h 1639386"/>
              <a:gd name="connsiteX5272" fmla="*/ 576387 w 2570449"/>
              <a:gd name="connsiteY5272" fmla="*/ 377963 h 1639386"/>
              <a:gd name="connsiteX5273" fmla="*/ 576474 w 2570449"/>
              <a:gd name="connsiteY5273" fmla="*/ 376911 h 1639386"/>
              <a:gd name="connsiteX5274" fmla="*/ 600331 w 2570449"/>
              <a:gd name="connsiteY5274" fmla="*/ 351300 h 1639386"/>
              <a:gd name="connsiteX5275" fmla="*/ 609804 w 2570449"/>
              <a:gd name="connsiteY5275" fmla="*/ 344875 h 1639386"/>
              <a:gd name="connsiteX5276" fmla="*/ 610768 w 2570449"/>
              <a:gd name="connsiteY5276" fmla="*/ 347550 h 1639386"/>
              <a:gd name="connsiteX5277" fmla="*/ 599783 w 2570449"/>
              <a:gd name="connsiteY5277" fmla="*/ 361540 h 1639386"/>
              <a:gd name="connsiteX5278" fmla="*/ 592571 w 2570449"/>
              <a:gd name="connsiteY5278" fmla="*/ 376322 h 1639386"/>
              <a:gd name="connsiteX5279" fmla="*/ 594783 w 2570449"/>
              <a:gd name="connsiteY5279" fmla="*/ 367635 h 1639386"/>
              <a:gd name="connsiteX5280" fmla="*/ 592086 w 2570449"/>
              <a:gd name="connsiteY5280" fmla="*/ 366824 h 1639386"/>
              <a:gd name="connsiteX5281" fmla="*/ 587898 w 2570449"/>
              <a:gd name="connsiteY5281" fmla="*/ 379258 h 1639386"/>
              <a:gd name="connsiteX5282" fmla="*/ 588030 w 2570449"/>
              <a:gd name="connsiteY5282" fmla="*/ 379126 h 1639386"/>
              <a:gd name="connsiteX5283" fmla="*/ 579500 w 2570449"/>
              <a:gd name="connsiteY5283" fmla="*/ 389915 h 1639386"/>
              <a:gd name="connsiteX5284" fmla="*/ 585135 w 2570449"/>
              <a:gd name="connsiteY5284" fmla="*/ 391032 h 1639386"/>
              <a:gd name="connsiteX5285" fmla="*/ 574215 w 2570449"/>
              <a:gd name="connsiteY5285" fmla="*/ 405614 h 1639386"/>
              <a:gd name="connsiteX5286" fmla="*/ 576956 w 2570449"/>
              <a:gd name="connsiteY5286" fmla="*/ 412456 h 1639386"/>
              <a:gd name="connsiteX5287" fmla="*/ 586626 w 2570449"/>
              <a:gd name="connsiteY5287" fmla="*/ 397830 h 1639386"/>
              <a:gd name="connsiteX5288" fmla="*/ 588709 w 2570449"/>
              <a:gd name="connsiteY5288" fmla="*/ 398641 h 1639386"/>
              <a:gd name="connsiteX5289" fmla="*/ 587547 w 2570449"/>
              <a:gd name="connsiteY5289" fmla="*/ 408837 h 1639386"/>
              <a:gd name="connsiteX5290" fmla="*/ 596844 w 2570449"/>
              <a:gd name="connsiteY5290" fmla="*/ 392195 h 1639386"/>
              <a:gd name="connsiteX5291" fmla="*/ 602326 w 2570449"/>
              <a:gd name="connsiteY5291" fmla="*/ 377569 h 1639386"/>
              <a:gd name="connsiteX5292" fmla="*/ 626666 w 2570449"/>
              <a:gd name="connsiteY5292" fmla="*/ 348098 h 1639386"/>
              <a:gd name="connsiteX5293" fmla="*/ 642936 w 2570449"/>
              <a:gd name="connsiteY5293" fmla="*/ 322487 h 1639386"/>
              <a:gd name="connsiteX5294" fmla="*/ 647322 w 2570449"/>
              <a:gd name="connsiteY5294" fmla="*/ 317027 h 1639386"/>
              <a:gd name="connsiteX5295" fmla="*/ 649689 w 2570449"/>
              <a:gd name="connsiteY5295" fmla="*/ 318277 h 1639386"/>
              <a:gd name="connsiteX5296" fmla="*/ 639669 w 2570449"/>
              <a:gd name="connsiteY5296" fmla="*/ 339635 h 1639386"/>
              <a:gd name="connsiteX5297" fmla="*/ 641094 w 2570449"/>
              <a:gd name="connsiteY5297" fmla="*/ 341081 h 1639386"/>
              <a:gd name="connsiteX5298" fmla="*/ 660938 w 2570449"/>
              <a:gd name="connsiteY5298" fmla="*/ 330820 h 1639386"/>
              <a:gd name="connsiteX5299" fmla="*/ 657079 w 2570449"/>
              <a:gd name="connsiteY5299" fmla="*/ 340709 h 1639386"/>
              <a:gd name="connsiteX5300" fmla="*/ 657978 w 2570449"/>
              <a:gd name="connsiteY5300" fmla="*/ 347879 h 1639386"/>
              <a:gd name="connsiteX5301" fmla="*/ 665083 w 2570449"/>
              <a:gd name="connsiteY5301" fmla="*/ 336148 h 1639386"/>
              <a:gd name="connsiteX5302" fmla="*/ 666442 w 2570449"/>
              <a:gd name="connsiteY5302" fmla="*/ 327289 h 1639386"/>
              <a:gd name="connsiteX5303" fmla="*/ 666564 w 2570449"/>
              <a:gd name="connsiteY5303" fmla="*/ 327135 h 1639386"/>
              <a:gd name="connsiteX5304" fmla="*/ 666661 w 2570449"/>
              <a:gd name="connsiteY5304" fmla="*/ 327135 h 1639386"/>
              <a:gd name="connsiteX5305" fmla="*/ 667592 w 2570449"/>
              <a:gd name="connsiteY5305" fmla="*/ 325967 h 1639386"/>
              <a:gd name="connsiteX5306" fmla="*/ 680520 w 2570449"/>
              <a:gd name="connsiteY5306" fmla="*/ 322882 h 1639386"/>
              <a:gd name="connsiteX5307" fmla="*/ 667451 w 2570449"/>
              <a:gd name="connsiteY5307" fmla="*/ 345336 h 1639386"/>
              <a:gd name="connsiteX5308" fmla="*/ 660719 w 2570449"/>
              <a:gd name="connsiteY5308" fmla="*/ 369740 h 1639386"/>
              <a:gd name="connsiteX5309" fmla="*/ 671047 w 2570449"/>
              <a:gd name="connsiteY5309" fmla="*/ 354216 h 1639386"/>
              <a:gd name="connsiteX5310" fmla="*/ 687953 w 2570449"/>
              <a:gd name="connsiteY5310" fmla="*/ 348844 h 1639386"/>
              <a:gd name="connsiteX5311" fmla="*/ 694641 w 2570449"/>
              <a:gd name="connsiteY5311" fmla="*/ 356146 h 1639386"/>
              <a:gd name="connsiteX5312" fmla="*/ 708499 w 2570449"/>
              <a:gd name="connsiteY5312" fmla="*/ 332179 h 1639386"/>
              <a:gd name="connsiteX5313" fmla="*/ 719660 w 2570449"/>
              <a:gd name="connsiteY5313" fmla="*/ 334920 h 1639386"/>
              <a:gd name="connsiteX5314" fmla="*/ 712994 w 2570449"/>
              <a:gd name="connsiteY5314" fmla="*/ 322334 h 1639386"/>
              <a:gd name="connsiteX5315" fmla="*/ 724265 w 2570449"/>
              <a:gd name="connsiteY5315" fmla="*/ 324987 h 1639386"/>
              <a:gd name="connsiteX5316" fmla="*/ 728343 w 2570449"/>
              <a:gd name="connsiteY5316" fmla="*/ 313256 h 1639386"/>
              <a:gd name="connsiteX5317" fmla="*/ 718278 w 2570449"/>
              <a:gd name="connsiteY5317" fmla="*/ 320316 h 1639386"/>
              <a:gd name="connsiteX5318" fmla="*/ 738408 w 2570449"/>
              <a:gd name="connsiteY5318" fmla="*/ 292600 h 1639386"/>
              <a:gd name="connsiteX5319" fmla="*/ 738408 w 2570449"/>
              <a:gd name="connsiteY5319" fmla="*/ 300472 h 1639386"/>
              <a:gd name="connsiteX5320" fmla="*/ 745710 w 2570449"/>
              <a:gd name="connsiteY5320" fmla="*/ 300472 h 1639386"/>
              <a:gd name="connsiteX5321" fmla="*/ 737004 w 2570449"/>
              <a:gd name="connsiteY5321" fmla="*/ 320009 h 1639386"/>
              <a:gd name="connsiteX5322" fmla="*/ 734900 w 2570449"/>
              <a:gd name="connsiteY5322" fmla="*/ 322158 h 1639386"/>
              <a:gd name="connsiteX5323" fmla="*/ 731282 w 2570449"/>
              <a:gd name="connsiteY5323" fmla="*/ 330052 h 1639386"/>
              <a:gd name="connsiteX5324" fmla="*/ 733431 w 2570449"/>
              <a:gd name="connsiteY5324" fmla="*/ 331718 h 1639386"/>
              <a:gd name="connsiteX5325" fmla="*/ 739570 w 2570449"/>
              <a:gd name="connsiteY5325" fmla="*/ 326478 h 1639386"/>
              <a:gd name="connsiteX5326" fmla="*/ 739693 w 2570449"/>
              <a:gd name="connsiteY5326" fmla="*/ 326235 h 1639386"/>
              <a:gd name="connsiteX5327" fmla="*/ 739790 w 2570449"/>
              <a:gd name="connsiteY5327" fmla="*/ 326324 h 1639386"/>
              <a:gd name="connsiteX5328" fmla="*/ 741543 w 2570449"/>
              <a:gd name="connsiteY5328" fmla="*/ 322860 h 1639386"/>
              <a:gd name="connsiteX5329" fmla="*/ 741522 w 2570449"/>
              <a:gd name="connsiteY5329" fmla="*/ 322845 h 1639386"/>
              <a:gd name="connsiteX5330" fmla="*/ 752244 w 2570449"/>
              <a:gd name="connsiteY5330" fmla="*/ 313760 h 1639386"/>
              <a:gd name="connsiteX5331" fmla="*/ 745030 w 2570449"/>
              <a:gd name="connsiteY5331" fmla="*/ 340599 h 1639386"/>
              <a:gd name="connsiteX5332" fmla="*/ 764261 w 2570449"/>
              <a:gd name="connsiteY5332" fmla="*/ 304331 h 1639386"/>
              <a:gd name="connsiteX5333" fmla="*/ 763757 w 2570449"/>
              <a:gd name="connsiteY5333" fmla="*/ 324548 h 1639386"/>
              <a:gd name="connsiteX5334" fmla="*/ 774545 w 2570449"/>
              <a:gd name="connsiteY5334" fmla="*/ 306677 h 1639386"/>
              <a:gd name="connsiteX5335" fmla="*/ 808226 w 2570449"/>
              <a:gd name="connsiteY5335" fmla="*/ 250937 h 1639386"/>
              <a:gd name="connsiteX5336" fmla="*/ 808313 w 2570449"/>
              <a:gd name="connsiteY5336" fmla="*/ 242868 h 1639386"/>
              <a:gd name="connsiteX5337" fmla="*/ 792131 w 2570449"/>
              <a:gd name="connsiteY5337" fmla="*/ 257516 h 1639386"/>
              <a:gd name="connsiteX5338" fmla="*/ 789916 w 2570449"/>
              <a:gd name="connsiteY5338" fmla="*/ 257033 h 1639386"/>
              <a:gd name="connsiteX5339" fmla="*/ 790968 w 2570449"/>
              <a:gd name="connsiteY5339" fmla="*/ 250170 h 1639386"/>
              <a:gd name="connsiteX5340" fmla="*/ 807941 w 2570449"/>
              <a:gd name="connsiteY5340" fmla="*/ 235172 h 1639386"/>
              <a:gd name="connsiteX5341" fmla="*/ 807941 w 2570449"/>
              <a:gd name="connsiteY5341" fmla="*/ 226773 h 1639386"/>
              <a:gd name="connsiteX5342" fmla="*/ 812984 w 2570449"/>
              <a:gd name="connsiteY5342" fmla="*/ 226269 h 1639386"/>
              <a:gd name="connsiteX5343" fmla="*/ 819321 w 2570449"/>
              <a:gd name="connsiteY5343" fmla="*/ 208091 h 1639386"/>
              <a:gd name="connsiteX5344" fmla="*/ 798007 w 2570449"/>
              <a:gd name="connsiteY5344" fmla="*/ 229800 h 1639386"/>
              <a:gd name="connsiteX5345" fmla="*/ 838683 w 2570449"/>
              <a:gd name="connsiteY5345" fmla="*/ 176099 h 1639386"/>
              <a:gd name="connsiteX5346" fmla="*/ 827105 w 2570449"/>
              <a:gd name="connsiteY5346" fmla="*/ 169850 h 1639386"/>
              <a:gd name="connsiteX5347" fmla="*/ 805747 w 2570449"/>
              <a:gd name="connsiteY5347" fmla="*/ 196886 h 1639386"/>
              <a:gd name="connsiteX5348" fmla="*/ 780509 w 2570449"/>
              <a:gd name="connsiteY5348" fmla="*/ 218047 h 1639386"/>
              <a:gd name="connsiteX5349" fmla="*/ 795573 w 2570449"/>
              <a:gd name="connsiteY5349" fmla="*/ 193729 h 1639386"/>
              <a:gd name="connsiteX5350" fmla="*/ 780289 w 2570449"/>
              <a:gd name="connsiteY5350" fmla="*/ 200022 h 1639386"/>
              <a:gd name="connsiteX5351" fmla="*/ 794477 w 2570449"/>
              <a:gd name="connsiteY5351" fmla="*/ 182261 h 1639386"/>
              <a:gd name="connsiteX5352" fmla="*/ 798643 w 2570449"/>
              <a:gd name="connsiteY5352" fmla="*/ 188774 h 1639386"/>
              <a:gd name="connsiteX5353" fmla="*/ 800989 w 2570449"/>
              <a:gd name="connsiteY5353" fmla="*/ 187896 h 1639386"/>
              <a:gd name="connsiteX5354" fmla="*/ 823860 w 2570449"/>
              <a:gd name="connsiteY5354" fmla="*/ 157439 h 1639386"/>
              <a:gd name="connsiteX5355" fmla="*/ 823991 w 2570449"/>
              <a:gd name="connsiteY5355" fmla="*/ 151058 h 1639386"/>
              <a:gd name="connsiteX5356" fmla="*/ 803577 w 2570449"/>
              <a:gd name="connsiteY5356" fmla="*/ 158974 h 1639386"/>
              <a:gd name="connsiteX5357" fmla="*/ 822895 w 2570449"/>
              <a:gd name="connsiteY5357" fmla="*/ 132946 h 1639386"/>
              <a:gd name="connsiteX5358" fmla="*/ 808445 w 2570449"/>
              <a:gd name="connsiteY5358" fmla="*/ 146409 h 1639386"/>
              <a:gd name="connsiteX5359" fmla="*/ 753078 w 2570449"/>
              <a:gd name="connsiteY5359" fmla="*/ 202565 h 1639386"/>
              <a:gd name="connsiteX5360" fmla="*/ 745447 w 2570449"/>
              <a:gd name="connsiteY5360" fmla="*/ 208749 h 1639386"/>
              <a:gd name="connsiteX5361" fmla="*/ 739417 w 2570449"/>
              <a:gd name="connsiteY5361" fmla="*/ 218858 h 1639386"/>
              <a:gd name="connsiteX5362" fmla="*/ 732576 w 2570449"/>
              <a:gd name="connsiteY5362" fmla="*/ 230633 h 1639386"/>
              <a:gd name="connsiteX5363" fmla="*/ 730229 w 2570449"/>
              <a:gd name="connsiteY5363" fmla="*/ 222563 h 1639386"/>
              <a:gd name="connsiteX5364" fmla="*/ 720493 w 2570449"/>
              <a:gd name="connsiteY5364" fmla="*/ 224822 h 1639386"/>
              <a:gd name="connsiteX5365" fmla="*/ 717731 w 2570449"/>
              <a:gd name="connsiteY5365" fmla="*/ 229712 h 1639386"/>
              <a:gd name="connsiteX5366" fmla="*/ 709990 w 2570449"/>
              <a:gd name="connsiteY5366" fmla="*/ 241750 h 1639386"/>
              <a:gd name="connsiteX5367" fmla="*/ 710385 w 2570449"/>
              <a:gd name="connsiteY5367" fmla="*/ 234317 h 1639386"/>
              <a:gd name="connsiteX5368" fmla="*/ 704179 w 2570449"/>
              <a:gd name="connsiteY5368" fmla="*/ 236268 h 1639386"/>
              <a:gd name="connsiteX5369" fmla="*/ 736719 w 2570449"/>
              <a:gd name="connsiteY5369" fmla="*/ 197545 h 1639386"/>
              <a:gd name="connsiteX5370" fmla="*/ 747355 w 2570449"/>
              <a:gd name="connsiteY5370" fmla="*/ 182721 h 1639386"/>
              <a:gd name="connsiteX5371" fmla="*/ 749876 w 2570449"/>
              <a:gd name="connsiteY5371" fmla="*/ 184103 h 1639386"/>
              <a:gd name="connsiteX5372" fmla="*/ 745293 w 2570449"/>
              <a:gd name="connsiteY5372" fmla="*/ 194627 h 1639386"/>
              <a:gd name="connsiteX5373" fmla="*/ 746741 w 2570449"/>
              <a:gd name="connsiteY5373" fmla="*/ 195856 h 1639386"/>
              <a:gd name="connsiteX5374" fmla="*/ 763406 w 2570449"/>
              <a:gd name="connsiteY5374" fmla="*/ 178598 h 1639386"/>
              <a:gd name="connsiteX5375" fmla="*/ 761607 w 2570449"/>
              <a:gd name="connsiteY5375" fmla="*/ 176648 h 1639386"/>
              <a:gd name="connsiteX5376" fmla="*/ 753253 w 2570449"/>
              <a:gd name="connsiteY5376" fmla="*/ 182042 h 1639386"/>
              <a:gd name="connsiteX5377" fmla="*/ 767638 w 2570449"/>
              <a:gd name="connsiteY5377" fmla="*/ 161517 h 1639386"/>
              <a:gd name="connsiteX5378" fmla="*/ 785268 w 2570449"/>
              <a:gd name="connsiteY5378" fmla="*/ 141125 h 1639386"/>
              <a:gd name="connsiteX5379" fmla="*/ 744329 w 2570449"/>
              <a:gd name="connsiteY5379" fmla="*/ 175091 h 1639386"/>
              <a:gd name="connsiteX5380" fmla="*/ 742005 w 2570449"/>
              <a:gd name="connsiteY5380" fmla="*/ 173205 h 1639386"/>
              <a:gd name="connsiteX5381" fmla="*/ 747333 w 2570449"/>
              <a:gd name="connsiteY5381" fmla="*/ 165530 h 1639386"/>
              <a:gd name="connsiteX5382" fmla="*/ 752332 w 2570449"/>
              <a:gd name="connsiteY5382" fmla="*/ 149282 h 1639386"/>
              <a:gd name="connsiteX5383" fmla="*/ 757880 w 2570449"/>
              <a:gd name="connsiteY5383" fmla="*/ 134700 h 1639386"/>
              <a:gd name="connsiteX5384" fmla="*/ 779084 w 2570449"/>
              <a:gd name="connsiteY5384" fmla="*/ 114329 h 1639386"/>
              <a:gd name="connsiteX5385" fmla="*/ 782066 w 2570449"/>
              <a:gd name="connsiteY5385" fmla="*/ 107006 h 1639386"/>
              <a:gd name="connsiteX5386" fmla="*/ 767046 w 2570449"/>
              <a:gd name="connsiteY5386" fmla="*/ 113079 h 1639386"/>
              <a:gd name="connsiteX5387" fmla="*/ 765664 w 2570449"/>
              <a:gd name="connsiteY5387" fmla="*/ 111677 h 1639386"/>
              <a:gd name="connsiteX5388" fmla="*/ 769173 w 2570449"/>
              <a:gd name="connsiteY5388" fmla="*/ 106304 h 1639386"/>
              <a:gd name="connsiteX5389" fmla="*/ 800003 w 2570449"/>
              <a:gd name="connsiteY5389" fmla="*/ 83631 h 1639386"/>
              <a:gd name="connsiteX5390" fmla="*/ 812022 w 2570449"/>
              <a:gd name="connsiteY5390" fmla="*/ 81113 h 1639386"/>
              <a:gd name="connsiteX5391" fmla="*/ 1753453 w 2570449"/>
              <a:gd name="connsiteY5391" fmla="*/ 80934 h 1639386"/>
              <a:gd name="connsiteX5392" fmla="*/ 1743762 w 2570449"/>
              <a:gd name="connsiteY5392" fmla="*/ 99112 h 1639386"/>
              <a:gd name="connsiteX5393" fmla="*/ 1753453 w 2570449"/>
              <a:gd name="connsiteY5393" fmla="*/ 80934 h 1639386"/>
              <a:gd name="connsiteX5394" fmla="*/ 631797 w 2570449"/>
              <a:gd name="connsiteY5394" fmla="*/ 78281 h 1639386"/>
              <a:gd name="connsiteX5395" fmla="*/ 627849 w 2570449"/>
              <a:gd name="connsiteY5395" fmla="*/ 83061 h 1639386"/>
              <a:gd name="connsiteX5396" fmla="*/ 623403 w 2570449"/>
              <a:gd name="connsiteY5396" fmla="*/ 83018 h 1639386"/>
              <a:gd name="connsiteX5397" fmla="*/ 623290 w 2570449"/>
              <a:gd name="connsiteY5397" fmla="*/ 83017 h 1639386"/>
              <a:gd name="connsiteX5398" fmla="*/ 623290 w 2570449"/>
              <a:gd name="connsiteY5398" fmla="*/ 83018 h 1639386"/>
              <a:gd name="connsiteX5399" fmla="*/ 623289 w 2570449"/>
              <a:gd name="connsiteY5399" fmla="*/ 83018 h 1639386"/>
              <a:gd name="connsiteX5400" fmla="*/ 619342 w 2570449"/>
              <a:gd name="connsiteY5400" fmla="*/ 90253 h 1639386"/>
              <a:gd name="connsiteX5401" fmla="*/ 612567 w 2570449"/>
              <a:gd name="connsiteY5401" fmla="*/ 101459 h 1639386"/>
              <a:gd name="connsiteX5402" fmla="*/ 631797 w 2570449"/>
              <a:gd name="connsiteY5402" fmla="*/ 78281 h 1639386"/>
              <a:gd name="connsiteX5403" fmla="*/ 749569 w 2570449"/>
              <a:gd name="connsiteY5403" fmla="*/ 77952 h 1639386"/>
              <a:gd name="connsiteX5404" fmla="*/ 752529 w 2570449"/>
              <a:gd name="connsiteY5404" fmla="*/ 79070 h 1639386"/>
              <a:gd name="connsiteX5405" fmla="*/ 748012 w 2570449"/>
              <a:gd name="connsiteY5405" fmla="*/ 90845 h 1639386"/>
              <a:gd name="connsiteX5406" fmla="*/ 745140 w 2570449"/>
              <a:gd name="connsiteY5406" fmla="*/ 89771 h 1639386"/>
              <a:gd name="connsiteX5407" fmla="*/ 749569 w 2570449"/>
              <a:gd name="connsiteY5407" fmla="*/ 77952 h 1639386"/>
              <a:gd name="connsiteX5408" fmla="*/ 790223 w 2570449"/>
              <a:gd name="connsiteY5408" fmla="*/ 75233 h 1639386"/>
              <a:gd name="connsiteX5409" fmla="*/ 770817 w 2570449"/>
              <a:gd name="connsiteY5409" fmla="*/ 94420 h 1639386"/>
              <a:gd name="connsiteX5410" fmla="*/ 738715 w 2570449"/>
              <a:gd name="connsiteY5410" fmla="*/ 116260 h 1639386"/>
              <a:gd name="connsiteX5411" fmla="*/ 726546 w 2570449"/>
              <a:gd name="connsiteY5411" fmla="*/ 124154 h 1639386"/>
              <a:gd name="connsiteX5412" fmla="*/ 724879 w 2570449"/>
              <a:gd name="connsiteY5412" fmla="*/ 121742 h 1639386"/>
              <a:gd name="connsiteX5413" fmla="*/ 749920 w 2570449"/>
              <a:gd name="connsiteY5413" fmla="*/ 102139 h 1639386"/>
              <a:gd name="connsiteX5414" fmla="*/ 775115 w 2570449"/>
              <a:gd name="connsiteY5414" fmla="*/ 82053 h 1639386"/>
              <a:gd name="connsiteX5415" fmla="*/ 790223 w 2570449"/>
              <a:gd name="connsiteY5415" fmla="*/ 75233 h 1639386"/>
              <a:gd name="connsiteX5416" fmla="*/ 1021338 w 2570449"/>
              <a:gd name="connsiteY5416" fmla="*/ 74093 h 1639386"/>
              <a:gd name="connsiteX5417" fmla="*/ 1021908 w 2570449"/>
              <a:gd name="connsiteY5417" fmla="*/ 75803 h 1639386"/>
              <a:gd name="connsiteX5418" fmla="*/ 1019453 w 2570449"/>
              <a:gd name="connsiteY5418" fmla="*/ 78193 h 1639386"/>
              <a:gd name="connsiteX5419" fmla="*/ 1018992 w 2570449"/>
              <a:gd name="connsiteY5419" fmla="*/ 75079 h 1639386"/>
              <a:gd name="connsiteX5420" fmla="*/ 1021338 w 2570449"/>
              <a:gd name="connsiteY5420" fmla="*/ 74093 h 1639386"/>
              <a:gd name="connsiteX5421" fmla="*/ 1762882 w 2570449"/>
              <a:gd name="connsiteY5421" fmla="*/ 65256 h 1639386"/>
              <a:gd name="connsiteX5422" fmla="*/ 1765579 w 2570449"/>
              <a:gd name="connsiteY5422" fmla="*/ 67778 h 1639386"/>
              <a:gd name="connsiteX5423" fmla="*/ 1757576 w 2570449"/>
              <a:gd name="connsiteY5423" fmla="*/ 76593 h 1639386"/>
              <a:gd name="connsiteX5424" fmla="*/ 1754616 w 2570449"/>
              <a:gd name="connsiteY5424" fmla="*/ 73764 h 1639386"/>
              <a:gd name="connsiteX5425" fmla="*/ 1762882 w 2570449"/>
              <a:gd name="connsiteY5425" fmla="*/ 65256 h 1639386"/>
              <a:gd name="connsiteX5426" fmla="*/ 635459 w 2570449"/>
              <a:gd name="connsiteY5426" fmla="*/ 62778 h 1639386"/>
              <a:gd name="connsiteX5427" fmla="*/ 638222 w 2570449"/>
              <a:gd name="connsiteY5427" fmla="*/ 63677 h 1639386"/>
              <a:gd name="connsiteX5428" fmla="*/ 635919 w 2570449"/>
              <a:gd name="connsiteY5428" fmla="*/ 68129 h 1639386"/>
              <a:gd name="connsiteX5429" fmla="*/ 634143 w 2570449"/>
              <a:gd name="connsiteY5429" fmla="*/ 67690 h 1639386"/>
              <a:gd name="connsiteX5430" fmla="*/ 635459 w 2570449"/>
              <a:gd name="connsiteY5430" fmla="*/ 62778 h 1639386"/>
              <a:gd name="connsiteX5431" fmla="*/ 770862 w 2570449"/>
              <a:gd name="connsiteY5431" fmla="*/ 59533 h 1639386"/>
              <a:gd name="connsiteX5432" fmla="*/ 776014 w 2570449"/>
              <a:gd name="connsiteY5432" fmla="*/ 63722 h 1639386"/>
              <a:gd name="connsiteX5433" fmla="*/ 762047 w 2570449"/>
              <a:gd name="connsiteY5433" fmla="*/ 79838 h 1639386"/>
              <a:gd name="connsiteX5434" fmla="*/ 760446 w 2570449"/>
              <a:gd name="connsiteY5434" fmla="*/ 68436 h 1639386"/>
              <a:gd name="connsiteX5435" fmla="*/ 770862 w 2570449"/>
              <a:gd name="connsiteY5435" fmla="*/ 59533 h 1639386"/>
              <a:gd name="connsiteX5436" fmla="*/ 752902 w 2570449"/>
              <a:gd name="connsiteY5436" fmla="*/ 54205 h 1639386"/>
              <a:gd name="connsiteX5437" fmla="*/ 745338 w 2570449"/>
              <a:gd name="connsiteY5437" fmla="*/ 60937 h 1639386"/>
              <a:gd name="connsiteX5438" fmla="*/ 739768 w 2570449"/>
              <a:gd name="connsiteY5438" fmla="*/ 86679 h 1639386"/>
              <a:gd name="connsiteX5439" fmla="*/ 736655 w 2570449"/>
              <a:gd name="connsiteY5439" fmla="*/ 87008 h 1639386"/>
              <a:gd name="connsiteX5440" fmla="*/ 735624 w 2570449"/>
              <a:gd name="connsiteY5440" fmla="*/ 78830 h 1639386"/>
              <a:gd name="connsiteX5441" fmla="*/ 729288 w 2570449"/>
              <a:gd name="connsiteY5441" fmla="*/ 80167 h 1639386"/>
              <a:gd name="connsiteX5442" fmla="*/ 734725 w 2570449"/>
              <a:gd name="connsiteY5442" fmla="*/ 70321 h 1639386"/>
              <a:gd name="connsiteX5443" fmla="*/ 727774 w 2570449"/>
              <a:gd name="connsiteY5443" fmla="*/ 69028 h 1639386"/>
              <a:gd name="connsiteX5444" fmla="*/ 752902 w 2570449"/>
              <a:gd name="connsiteY5444" fmla="*/ 54205 h 1639386"/>
              <a:gd name="connsiteX5445" fmla="*/ 1028510 w 2570449"/>
              <a:gd name="connsiteY5445" fmla="*/ 51026 h 1639386"/>
              <a:gd name="connsiteX5446" fmla="*/ 1029321 w 2570449"/>
              <a:gd name="connsiteY5446" fmla="*/ 53109 h 1639386"/>
              <a:gd name="connsiteX5447" fmla="*/ 1026822 w 2570449"/>
              <a:gd name="connsiteY5447" fmla="*/ 54753 h 1639386"/>
              <a:gd name="connsiteX5448" fmla="*/ 1025922 w 2570449"/>
              <a:gd name="connsiteY5448" fmla="*/ 52517 h 1639386"/>
              <a:gd name="connsiteX5449" fmla="*/ 1028510 w 2570449"/>
              <a:gd name="connsiteY5449" fmla="*/ 51026 h 1639386"/>
              <a:gd name="connsiteX5450" fmla="*/ 728892 w 2570449"/>
              <a:gd name="connsiteY5450" fmla="*/ 47144 h 1639386"/>
              <a:gd name="connsiteX5451" fmla="*/ 714925 w 2570449"/>
              <a:gd name="connsiteY5451" fmla="*/ 62779 h 1639386"/>
              <a:gd name="connsiteX5452" fmla="*/ 702996 w 2570449"/>
              <a:gd name="connsiteY5452" fmla="*/ 68831 h 1639386"/>
              <a:gd name="connsiteX5453" fmla="*/ 693019 w 2570449"/>
              <a:gd name="connsiteY5453" fmla="*/ 73194 h 1639386"/>
              <a:gd name="connsiteX5454" fmla="*/ 728892 w 2570449"/>
              <a:gd name="connsiteY5454" fmla="*/ 47144 h 1639386"/>
              <a:gd name="connsiteX5455" fmla="*/ 1800334 w 2570449"/>
              <a:gd name="connsiteY5455" fmla="*/ 46091 h 1639386"/>
              <a:gd name="connsiteX5456" fmla="*/ 1805882 w 2570449"/>
              <a:gd name="connsiteY5456" fmla="*/ 47452 h 1639386"/>
              <a:gd name="connsiteX5457" fmla="*/ 1804896 w 2570449"/>
              <a:gd name="connsiteY5457" fmla="*/ 50258 h 1639386"/>
              <a:gd name="connsiteX5458" fmla="*/ 1799457 w 2570449"/>
              <a:gd name="connsiteY5458" fmla="*/ 47912 h 1639386"/>
              <a:gd name="connsiteX5459" fmla="*/ 1800334 w 2570449"/>
              <a:gd name="connsiteY5459" fmla="*/ 46091 h 1639386"/>
              <a:gd name="connsiteX5460" fmla="*/ 1931548 w 2570449"/>
              <a:gd name="connsiteY5460" fmla="*/ 41289 h 1639386"/>
              <a:gd name="connsiteX5461" fmla="*/ 1933434 w 2570449"/>
              <a:gd name="connsiteY5461" fmla="*/ 42254 h 1639386"/>
              <a:gd name="connsiteX5462" fmla="*/ 1928939 w 2570449"/>
              <a:gd name="connsiteY5462" fmla="*/ 51574 h 1639386"/>
              <a:gd name="connsiteX5463" fmla="*/ 1926417 w 2570449"/>
              <a:gd name="connsiteY5463" fmla="*/ 49885 h 1639386"/>
              <a:gd name="connsiteX5464" fmla="*/ 1931548 w 2570449"/>
              <a:gd name="connsiteY5464" fmla="*/ 41289 h 1639386"/>
              <a:gd name="connsiteX5465" fmla="*/ 719418 w 2570449"/>
              <a:gd name="connsiteY5465" fmla="*/ 40456 h 1639386"/>
              <a:gd name="connsiteX5466" fmla="*/ 721546 w 2570449"/>
              <a:gd name="connsiteY5466" fmla="*/ 42013 h 1639386"/>
              <a:gd name="connsiteX5467" fmla="*/ 716217 w 2570449"/>
              <a:gd name="connsiteY5467" fmla="*/ 49622 h 1639386"/>
              <a:gd name="connsiteX5468" fmla="*/ 713542 w 2570449"/>
              <a:gd name="connsiteY5468" fmla="*/ 47363 h 1639386"/>
              <a:gd name="connsiteX5469" fmla="*/ 719418 w 2570449"/>
              <a:gd name="connsiteY5469" fmla="*/ 40456 h 1639386"/>
              <a:gd name="connsiteX5470" fmla="*/ 1820398 w 2570449"/>
              <a:gd name="connsiteY5470" fmla="*/ 0 h 1639386"/>
              <a:gd name="connsiteX5471" fmla="*/ 1822788 w 2570449"/>
              <a:gd name="connsiteY5471" fmla="*/ 1842 h 1639386"/>
              <a:gd name="connsiteX5472" fmla="*/ 1811824 w 2570449"/>
              <a:gd name="connsiteY5472" fmla="*/ 15459 h 1639386"/>
              <a:gd name="connsiteX5473" fmla="*/ 1809960 w 2570449"/>
              <a:gd name="connsiteY5473" fmla="*/ 13771 h 1639386"/>
              <a:gd name="connsiteX5474" fmla="*/ 1820398 w 2570449"/>
              <a:gd name="connsiteY5474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lnTo>
                  <a:pt x="1596672" y="1446665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7" y="804385"/>
                </a:lnTo>
                <a:lnTo>
                  <a:pt x="2313638" y="804384"/>
                </a:lnTo>
                <a:close/>
                <a:moveTo>
                  <a:pt x="2313709" y="804274"/>
                </a:moveTo>
                <a:lnTo>
                  <a:pt x="2313638" y="804384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646" y="129021"/>
                </a:moveTo>
                <a:lnTo>
                  <a:pt x="1026647" y="129021"/>
                </a:lnTo>
                <a:lnTo>
                  <a:pt x="1026645" y="129022"/>
                </a:ln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7" y="129021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</p:spPr>
      </p:pic>
      <p:pic>
        <p:nvPicPr>
          <p:cNvPr id="40" name="PpHolder6">
            <a:extLst>
              <a:ext uri="{FF2B5EF4-FFF2-40B4-BE49-F238E27FC236}">
                <a16:creationId xmlns:a16="http://schemas.microsoft.com/office/drawing/2014/main" id="{5587A463-996E-4F02-8D37-2C3E598602A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5" t="26883" r="55922" b="51522"/>
          <a:stretch>
            <a:fillRect/>
          </a:stretch>
        </p:blipFill>
        <p:spPr>
          <a:xfrm>
            <a:off x="2000208" y="1843659"/>
            <a:ext cx="2030243" cy="1480983"/>
          </a:xfrm>
          <a:custGeom>
            <a:avLst/>
            <a:gdLst>
              <a:gd name="connsiteX0" fmla="*/ 1112497 w 2030243"/>
              <a:gd name="connsiteY0" fmla="*/ 1480514 h 1480983"/>
              <a:gd name="connsiteX1" fmla="*/ 1112450 w 2030243"/>
              <a:gd name="connsiteY1" fmla="*/ 1480983 h 1480983"/>
              <a:gd name="connsiteX2" fmla="*/ 1111980 w 2030243"/>
              <a:gd name="connsiteY2" fmla="*/ 1480702 h 1480983"/>
              <a:gd name="connsiteX3" fmla="*/ 1167195 w 2030243"/>
              <a:gd name="connsiteY3" fmla="*/ 1474442 h 1480983"/>
              <a:gd name="connsiteX4" fmla="*/ 1148351 w 2030243"/>
              <a:gd name="connsiteY4" fmla="*/ 1477431 h 1480983"/>
              <a:gd name="connsiteX5" fmla="*/ 1148210 w 2030243"/>
              <a:gd name="connsiteY5" fmla="*/ 1475741 h 1480983"/>
              <a:gd name="connsiteX6" fmla="*/ 1167195 w 2030243"/>
              <a:gd name="connsiteY6" fmla="*/ 1474442 h 1480983"/>
              <a:gd name="connsiteX7" fmla="*/ 339355 w 2030243"/>
              <a:gd name="connsiteY7" fmla="*/ 1463034 h 1480983"/>
              <a:gd name="connsiteX8" fmla="*/ 358793 w 2030243"/>
              <a:gd name="connsiteY8" fmla="*/ 1471547 h 1480983"/>
              <a:gd name="connsiteX9" fmla="*/ 339355 w 2030243"/>
              <a:gd name="connsiteY9" fmla="*/ 1463034 h 1480983"/>
              <a:gd name="connsiteX10" fmla="*/ 368839 w 2030243"/>
              <a:gd name="connsiteY10" fmla="*/ 1460342 h 1480983"/>
              <a:gd name="connsiteX11" fmla="*/ 372533 w 2030243"/>
              <a:gd name="connsiteY11" fmla="*/ 1461954 h 1480983"/>
              <a:gd name="connsiteX12" fmla="*/ 371970 w 2030243"/>
              <a:gd name="connsiteY12" fmla="*/ 1463268 h 1480983"/>
              <a:gd name="connsiteX13" fmla="*/ 368277 w 2030243"/>
              <a:gd name="connsiteY13" fmla="*/ 1461640 h 1480983"/>
              <a:gd name="connsiteX14" fmla="*/ 368839 w 2030243"/>
              <a:gd name="connsiteY14" fmla="*/ 1460342 h 1480983"/>
              <a:gd name="connsiteX15" fmla="*/ 385745 w 2030243"/>
              <a:gd name="connsiteY15" fmla="*/ 1458993 h 1480983"/>
              <a:gd name="connsiteX16" fmla="*/ 395775 w 2030243"/>
              <a:gd name="connsiteY16" fmla="*/ 1464692 h 1480983"/>
              <a:gd name="connsiteX17" fmla="*/ 377839 w 2030243"/>
              <a:gd name="connsiteY17" fmla="*/ 1461124 h 1480983"/>
              <a:gd name="connsiteX18" fmla="*/ 385745 w 2030243"/>
              <a:gd name="connsiteY18" fmla="*/ 1458993 h 1480983"/>
              <a:gd name="connsiteX19" fmla="*/ 1286874 w 2030243"/>
              <a:gd name="connsiteY19" fmla="*/ 1454645 h 1480983"/>
              <a:gd name="connsiteX20" fmla="*/ 1287249 w 2030243"/>
              <a:gd name="connsiteY20" fmla="*/ 1456585 h 1480983"/>
              <a:gd name="connsiteX21" fmla="*/ 1280143 w 2030243"/>
              <a:gd name="connsiteY21" fmla="*/ 1458025 h 1480983"/>
              <a:gd name="connsiteX22" fmla="*/ 1279722 w 2030243"/>
              <a:gd name="connsiteY22" fmla="*/ 1455786 h 1480983"/>
              <a:gd name="connsiteX23" fmla="*/ 1286874 w 2030243"/>
              <a:gd name="connsiteY23" fmla="*/ 1454645 h 1480983"/>
              <a:gd name="connsiteX24" fmla="*/ 1081133 w 2030243"/>
              <a:gd name="connsiteY24" fmla="*/ 1453908 h 1480983"/>
              <a:gd name="connsiteX25" fmla="*/ 1081087 w 2030243"/>
              <a:gd name="connsiteY25" fmla="*/ 1454378 h 1480983"/>
              <a:gd name="connsiteX26" fmla="*/ 1080633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3 h 1480983"/>
              <a:gd name="connsiteX29" fmla="*/ 900420 w 2030243"/>
              <a:gd name="connsiteY29" fmla="*/ 1453752 h 1480983"/>
              <a:gd name="connsiteX30" fmla="*/ 899324 w 2030243"/>
              <a:gd name="connsiteY30" fmla="*/ 1453096 h 1480983"/>
              <a:gd name="connsiteX31" fmla="*/ 900138 w 2030243"/>
              <a:gd name="connsiteY31" fmla="*/ 1452155 h 1480983"/>
              <a:gd name="connsiteX32" fmla="*/ 245376 w 2030243"/>
              <a:gd name="connsiteY32" fmla="*/ 1445509 h 1480983"/>
              <a:gd name="connsiteX33" fmla="*/ 245405 w 2030243"/>
              <a:gd name="connsiteY33" fmla="*/ 1445519 h 1480983"/>
              <a:gd name="connsiteX34" fmla="*/ 245390 w 2030243"/>
              <a:gd name="connsiteY34" fmla="*/ 1445535 h 1480983"/>
              <a:gd name="connsiteX35" fmla="*/ 1315685 w 2030243"/>
              <a:gd name="connsiteY35" fmla="*/ 1445207 h 1480983"/>
              <a:gd name="connsiteX36" fmla="*/ 1294870 w 2030243"/>
              <a:gd name="connsiteY36" fmla="*/ 1451640 h 1480983"/>
              <a:gd name="connsiteX37" fmla="*/ 1315685 w 2030243"/>
              <a:gd name="connsiteY37" fmla="*/ 1445207 h 1480983"/>
              <a:gd name="connsiteX38" fmla="*/ 352831 w 2030243"/>
              <a:gd name="connsiteY38" fmla="*/ 1444440 h 1480983"/>
              <a:gd name="connsiteX39" fmla="*/ 353786 w 2030243"/>
              <a:gd name="connsiteY39" fmla="*/ 1445224 h 1480983"/>
              <a:gd name="connsiteX40" fmla="*/ 352783 w 2030243"/>
              <a:gd name="connsiteY40" fmla="*/ 1447148 h 1480983"/>
              <a:gd name="connsiteX41" fmla="*/ 351311 w 2030243"/>
              <a:gd name="connsiteY41" fmla="*/ 1445426 h 1480983"/>
              <a:gd name="connsiteX42" fmla="*/ 352831 w 2030243"/>
              <a:gd name="connsiteY42" fmla="*/ 1444440 h 1480983"/>
              <a:gd name="connsiteX43" fmla="*/ 334283 w 2030243"/>
              <a:gd name="connsiteY43" fmla="*/ 1443659 h 1480983"/>
              <a:gd name="connsiteX44" fmla="*/ 334581 w 2030243"/>
              <a:gd name="connsiteY44" fmla="*/ 1443988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1 w 2030243"/>
              <a:gd name="connsiteY47" fmla="*/ 1441116 h 1480983"/>
              <a:gd name="connsiteX48" fmla="*/ 243817 w 2030243"/>
              <a:gd name="connsiteY48" fmla="*/ 1442382 h 1480983"/>
              <a:gd name="connsiteX49" fmla="*/ 243834 w 2030243"/>
              <a:gd name="connsiteY49" fmla="*/ 1442398 h 1480983"/>
              <a:gd name="connsiteX50" fmla="*/ 243826 w 2030243"/>
              <a:gd name="connsiteY50" fmla="*/ 1442390 h 1480983"/>
              <a:gd name="connsiteX51" fmla="*/ 243817 w 2030243"/>
              <a:gd name="connsiteY51" fmla="*/ 1442382 h 1480983"/>
              <a:gd name="connsiteX52" fmla="*/ 243809 w 2030243"/>
              <a:gd name="connsiteY52" fmla="*/ 1442374 h 1480983"/>
              <a:gd name="connsiteX53" fmla="*/ 242245 w 2030243"/>
              <a:gd name="connsiteY53" fmla="*/ 1440809 h 1480983"/>
              <a:gd name="connsiteX54" fmla="*/ 242247 w 2030243"/>
              <a:gd name="connsiteY54" fmla="*/ 1440812 h 1480983"/>
              <a:gd name="connsiteX55" fmla="*/ 242245 w 2030243"/>
              <a:gd name="connsiteY55" fmla="*/ 1440810 h 1480983"/>
              <a:gd name="connsiteX56" fmla="*/ 326443 w 2030243"/>
              <a:gd name="connsiteY56" fmla="*/ 1440512 h 1480983"/>
              <a:gd name="connsiteX57" fmla="*/ 326757 w 2030243"/>
              <a:gd name="connsiteY57" fmla="*/ 1440858 h 1480983"/>
              <a:gd name="connsiteX58" fmla="*/ 326892 w 2030243"/>
              <a:gd name="connsiteY58" fmla="*/ 1440874 h 1480983"/>
              <a:gd name="connsiteX59" fmla="*/ 329245 w 2030243"/>
              <a:gd name="connsiteY59" fmla="*/ 1441937 h 1480983"/>
              <a:gd name="connsiteX60" fmla="*/ 329480 w 2030243"/>
              <a:gd name="connsiteY60" fmla="*/ 1441171 h 1480983"/>
              <a:gd name="connsiteX61" fmla="*/ 326892 w 2030243"/>
              <a:gd name="connsiteY61" fmla="*/ 1440874 h 1480983"/>
              <a:gd name="connsiteX62" fmla="*/ 326788 w 2030243"/>
              <a:gd name="connsiteY62" fmla="*/ 1440826 h 1480983"/>
              <a:gd name="connsiteX63" fmla="*/ 213136 w 2030243"/>
              <a:gd name="connsiteY63" fmla="*/ 1439603 h 1480983"/>
              <a:gd name="connsiteX64" fmla="*/ 214261 w 2030243"/>
              <a:gd name="connsiteY64" fmla="*/ 1440245 h 1480983"/>
              <a:gd name="connsiteX65" fmla="*/ 213416 w 2030243"/>
              <a:gd name="connsiteY65" fmla="*/ 1441217 h 1480983"/>
              <a:gd name="connsiteX66" fmla="*/ 212306 w 2030243"/>
              <a:gd name="connsiteY66" fmla="*/ 1440545 h 1480983"/>
              <a:gd name="connsiteX67" fmla="*/ 213136 w 2030243"/>
              <a:gd name="connsiteY67" fmla="*/ 1439603 h 1480983"/>
              <a:gd name="connsiteX68" fmla="*/ 1337283 w 2030243"/>
              <a:gd name="connsiteY68" fmla="*/ 1439339 h 1480983"/>
              <a:gd name="connsiteX69" fmla="*/ 1337940 w 2030243"/>
              <a:gd name="connsiteY69" fmla="*/ 1441201 h 1480983"/>
              <a:gd name="connsiteX70" fmla="*/ 1326954 w 2030243"/>
              <a:gd name="connsiteY70" fmla="*/ 1445678 h 1480983"/>
              <a:gd name="connsiteX71" fmla="*/ 1325890 w 2030243"/>
              <a:gd name="connsiteY71" fmla="*/ 1442813 h 1480983"/>
              <a:gd name="connsiteX72" fmla="*/ 1337283 w 2030243"/>
              <a:gd name="connsiteY72" fmla="*/ 1439339 h 1480983"/>
              <a:gd name="connsiteX73" fmla="*/ 348683 w 2030243"/>
              <a:gd name="connsiteY73" fmla="*/ 1436130 h 1480983"/>
              <a:gd name="connsiteX74" fmla="*/ 348997 w 2030243"/>
              <a:gd name="connsiteY74" fmla="*/ 1436474 h 1480983"/>
              <a:gd name="connsiteX75" fmla="*/ 348651 w 2030243"/>
              <a:gd name="connsiteY75" fmla="*/ 1436162 h 1480983"/>
              <a:gd name="connsiteX76" fmla="*/ 347321 w 2030243"/>
              <a:gd name="connsiteY76" fmla="*/ 1435754 h 1480983"/>
              <a:gd name="connsiteX77" fmla="*/ 348683 w 2030243"/>
              <a:gd name="connsiteY77" fmla="*/ 1436130 h 1480983"/>
              <a:gd name="connsiteX78" fmla="*/ 348651 w 2030243"/>
              <a:gd name="connsiteY78" fmla="*/ 1436160 h 1480983"/>
              <a:gd name="connsiteX79" fmla="*/ 347321 w 2030243"/>
              <a:gd name="connsiteY79" fmla="*/ 1435754 h 1480983"/>
              <a:gd name="connsiteX80" fmla="*/ 959954 w 2030243"/>
              <a:gd name="connsiteY80" fmla="*/ 1435613 h 1480983"/>
              <a:gd name="connsiteX81" fmla="*/ 960515 w 2030243"/>
              <a:gd name="connsiteY81" fmla="*/ 1436772 h 1480983"/>
              <a:gd name="connsiteX82" fmla="*/ 959327 w 2030243"/>
              <a:gd name="connsiteY82" fmla="*/ 1437195 h 1480983"/>
              <a:gd name="connsiteX83" fmla="*/ 958670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100 h 1480983"/>
              <a:gd name="connsiteX87" fmla="*/ 1352228 w 2030243"/>
              <a:gd name="connsiteY87" fmla="*/ 1436881 h 1480983"/>
              <a:gd name="connsiteX88" fmla="*/ 1351195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0 w 2030243"/>
              <a:gd name="connsiteY91" fmla="*/ 1435896 h 1480983"/>
              <a:gd name="connsiteX92" fmla="*/ 1239782 w 2030243"/>
              <a:gd name="connsiteY92" fmla="*/ 1436896 h 1480983"/>
              <a:gd name="connsiteX93" fmla="*/ 1238544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7 w 2030243"/>
              <a:gd name="connsiteY96" fmla="*/ 1432343 h 1480983"/>
              <a:gd name="connsiteX97" fmla="*/ 559476 w 2030243"/>
              <a:gd name="connsiteY97" fmla="*/ 1434612 h 1480983"/>
              <a:gd name="connsiteX98" fmla="*/ 551432 w 2030243"/>
              <a:gd name="connsiteY98" fmla="*/ 1432750 h 1480983"/>
              <a:gd name="connsiteX99" fmla="*/ 551824 w 2030243"/>
              <a:gd name="connsiteY99" fmla="*/ 1430934 h 1480983"/>
              <a:gd name="connsiteX100" fmla="*/ 804655 w 2030243"/>
              <a:gd name="connsiteY100" fmla="*/ 1430918 h 1480983"/>
              <a:gd name="connsiteX101" fmla="*/ 807315 w 2030243"/>
              <a:gd name="connsiteY101" fmla="*/ 1430981 h 1480983"/>
              <a:gd name="connsiteX102" fmla="*/ 809397 w 2030243"/>
              <a:gd name="connsiteY102" fmla="*/ 1432703 h 1480983"/>
              <a:gd name="connsiteX103" fmla="*/ 808411 w 2030243"/>
              <a:gd name="connsiteY103" fmla="*/ 1434705 h 1480983"/>
              <a:gd name="connsiteX104" fmla="*/ 804091 w 2030243"/>
              <a:gd name="connsiteY104" fmla="*/ 1432594 h 1480983"/>
              <a:gd name="connsiteX105" fmla="*/ 804655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2 w 2030243"/>
              <a:gd name="connsiteY108" fmla="*/ 1432124 h 1480983"/>
              <a:gd name="connsiteX109" fmla="*/ 765873 w 2030243"/>
              <a:gd name="connsiteY109" fmla="*/ 1431216 h 1480983"/>
              <a:gd name="connsiteX110" fmla="*/ 766407 w 2030243"/>
              <a:gd name="connsiteY110" fmla="*/ 1430872 h 1480983"/>
              <a:gd name="connsiteX111" fmla="*/ 336333 w 2030243"/>
              <a:gd name="connsiteY111" fmla="*/ 1430511 h 1480983"/>
              <a:gd name="connsiteX112" fmla="*/ 340199 w 2030243"/>
              <a:gd name="connsiteY112" fmla="*/ 1432202 h 1480983"/>
              <a:gd name="connsiteX113" fmla="*/ 339355 w 2030243"/>
              <a:gd name="connsiteY113" fmla="*/ 1434111 h 1480983"/>
              <a:gd name="connsiteX114" fmla="*/ 335678 w 2030243"/>
              <a:gd name="connsiteY114" fmla="*/ 1432327 h 1480983"/>
              <a:gd name="connsiteX115" fmla="*/ 336333 w 2030243"/>
              <a:gd name="connsiteY115" fmla="*/ 1430511 h 1480983"/>
              <a:gd name="connsiteX116" fmla="*/ 1206587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7 w 2030243"/>
              <a:gd name="connsiteY120" fmla="*/ 1430261 h 1480983"/>
              <a:gd name="connsiteX121" fmla="*/ 579902 w 2030243"/>
              <a:gd name="connsiteY121" fmla="*/ 1430261 h 1480983"/>
              <a:gd name="connsiteX122" fmla="*/ 580088 w 2030243"/>
              <a:gd name="connsiteY122" fmla="*/ 1430777 h 1480983"/>
              <a:gd name="connsiteX123" fmla="*/ 578962 w 2030243"/>
              <a:gd name="connsiteY123" fmla="*/ 1431045 h 1480983"/>
              <a:gd name="connsiteX124" fmla="*/ 578774 w 2030243"/>
              <a:gd name="connsiteY124" fmla="*/ 1430528 h 1480983"/>
              <a:gd name="connsiteX125" fmla="*/ 579902 w 2030243"/>
              <a:gd name="connsiteY125" fmla="*/ 1430261 h 1480983"/>
              <a:gd name="connsiteX126" fmla="*/ 586614 w 2030243"/>
              <a:gd name="connsiteY126" fmla="*/ 1430246 h 1480983"/>
              <a:gd name="connsiteX127" fmla="*/ 589901 w 2030243"/>
              <a:gd name="connsiteY127" fmla="*/ 1431325 h 1480983"/>
              <a:gd name="connsiteX128" fmla="*/ 589479 w 2030243"/>
              <a:gd name="connsiteY128" fmla="*/ 1432610 h 1480983"/>
              <a:gd name="connsiteX129" fmla="*/ 586175 w 2030243"/>
              <a:gd name="connsiteY129" fmla="*/ 1431546 h 1480983"/>
              <a:gd name="connsiteX130" fmla="*/ 586614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2 h 1480983"/>
              <a:gd name="connsiteX134" fmla="*/ 880791 w 2030243"/>
              <a:gd name="connsiteY134" fmla="*/ 1429889 h 1480983"/>
              <a:gd name="connsiteX135" fmla="*/ 882108 w 2030243"/>
              <a:gd name="connsiteY135" fmla="*/ 1430294 h 1480983"/>
              <a:gd name="connsiteX136" fmla="*/ 880700 w 2030243"/>
              <a:gd name="connsiteY136" fmla="*/ 1429902 h 1480983"/>
              <a:gd name="connsiteX137" fmla="*/ 567911 w 2030243"/>
              <a:gd name="connsiteY137" fmla="*/ 1428633 h 1480983"/>
              <a:gd name="connsiteX138" fmla="*/ 570808 w 2030243"/>
              <a:gd name="connsiteY138" fmla="*/ 1429714 h 1480983"/>
              <a:gd name="connsiteX139" fmla="*/ 570417 w 2030243"/>
              <a:gd name="connsiteY139" fmla="*/ 1430966 h 1480983"/>
              <a:gd name="connsiteX140" fmla="*/ 567458 w 2030243"/>
              <a:gd name="connsiteY140" fmla="*/ 1429916 h 1480983"/>
              <a:gd name="connsiteX141" fmla="*/ 567911 w 2030243"/>
              <a:gd name="connsiteY141" fmla="*/ 1428633 h 1480983"/>
              <a:gd name="connsiteX142" fmla="*/ 1077909 w 2030243"/>
              <a:gd name="connsiteY142" fmla="*/ 1428305 h 1480983"/>
              <a:gd name="connsiteX143" fmla="*/ 1078222 w 2030243"/>
              <a:gd name="connsiteY143" fmla="*/ 1428650 h 1480983"/>
              <a:gd name="connsiteX144" fmla="*/ 1077862 w 2030243"/>
              <a:gd name="connsiteY144" fmla="*/ 1428337 h 1480983"/>
              <a:gd name="connsiteX145" fmla="*/ 1077885 w 2030243"/>
              <a:gd name="connsiteY145" fmla="*/ 1428321 h 1480983"/>
              <a:gd name="connsiteX146" fmla="*/ 1077879 w 2030243"/>
              <a:gd name="connsiteY146" fmla="*/ 1428337 h 1480983"/>
              <a:gd name="connsiteX147" fmla="*/ 1077894 w 2030243"/>
              <a:gd name="connsiteY147" fmla="*/ 1428296 h 1480983"/>
              <a:gd name="connsiteX148" fmla="*/ 1077909 w 2030243"/>
              <a:gd name="connsiteY148" fmla="*/ 1428305 h 1480983"/>
              <a:gd name="connsiteX149" fmla="*/ 1077885 w 2030243"/>
              <a:gd name="connsiteY149" fmla="*/ 1428321 h 1480983"/>
              <a:gd name="connsiteX150" fmla="*/ 439644 w 2030243"/>
              <a:gd name="connsiteY150" fmla="*/ 1427382 h 1480983"/>
              <a:gd name="connsiteX151" fmla="*/ 442646 w 2030243"/>
              <a:gd name="connsiteY151" fmla="*/ 1428054 h 1480983"/>
              <a:gd name="connsiteX152" fmla="*/ 442506 w 2030243"/>
              <a:gd name="connsiteY152" fmla="*/ 1429197 h 1480983"/>
              <a:gd name="connsiteX153" fmla="*/ 439533 w 2030243"/>
              <a:gd name="connsiteY153" fmla="*/ 1429197 h 1480983"/>
              <a:gd name="connsiteX154" fmla="*/ 439644 w 2030243"/>
              <a:gd name="connsiteY154" fmla="*/ 1427382 h 1480983"/>
              <a:gd name="connsiteX155" fmla="*/ 1061085 w 2030243"/>
              <a:gd name="connsiteY155" fmla="*/ 1427163 h 1480983"/>
              <a:gd name="connsiteX156" fmla="*/ 1061760 w 2030243"/>
              <a:gd name="connsiteY156" fmla="*/ 1427177 h 1480983"/>
              <a:gd name="connsiteX157" fmla="*/ 1062120 w 2030243"/>
              <a:gd name="connsiteY157" fmla="*/ 1427648 h 1480983"/>
              <a:gd name="connsiteX158" fmla="*/ 1061540 w 2030243"/>
              <a:gd name="connsiteY158" fmla="*/ 1427992 h 1480983"/>
              <a:gd name="connsiteX159" fmla="*/ 1061085 w 2030243"/>
              <a:gd name="connsiteY159" fmla="*/ 1427163 h 1480983"/>
              <a:gd name="connsiteX160" fmla="*/ 930138 w 2030243"/>
              <a:gd name="connsiteY160" fmla="*/ 1426760 h 1480983"/>
              <a:gd name="connsiteX161" fmla="*/ 936102 w 2030243"/>
              <a:gd name="connsiteY161" fmla="*/ 1428915 h 1480983"/>
              <a:gd name="connsiteX162" fmla="*/ 935679 w 2030243"/>
              <a:gd name="connsiteY162" fmla="*/ 1430730 h 1480983"/>
              <a:gd name="connsiteX163" fmla="*/ 923661 w 2030243"/>
              <a:gd name="connsiteY163" fmla="*/ 1427772 h 1480983"/>
              <a:gd name="connsiteX164" fmla="*/ 930138 w 2030243"/>
              <a:gd name="connsiteY164" fmla="*/ 1426760 h 1480983"/>
              <a:gd name="connsiteX165" fmla="*/ 1000613 w 2030243"/>
              <a:gd name="connsiteY165" fmla="*/ 1425613 h 1480983"/>
              <a:gd name="connsiteX166" fmla="*/ 1001051 w 2030243"/>
              <a:gd name="connsiteY166" fmla="*/ 1426051 h 1480983"/>
              <a:gd name="connsiteX167" fmla="*/ 1000503 w 2030243"/>
              <a:gd name="connsiteY167" fmla="*/ 1426411 h 1480983"/>
              <a:gd name="connsiteX168" fmla="*/ 999876 w 2030243"/>
              <a:gd name="connsiteY168" fmla="*/ 1426238 h 1480983"/>
              <a:gd name="connsiteX169" fmla="*/ 1000613 w 2030243"/>
              <a:gd name="connsiteY169" fmla="*/ 1425613 h 1480983"/>
              <a:gd name="connsiteX170" fmla="*/ 991301 w 2030243"/>
              <a:gd name="connsiteY170" fmla="*/ 1425518 h 1480983"/>
              <a:gd name="connsiteX171" fmla="*/ 992163 w 2030243"/>
              <a:gd name="connsiteY171" fmla="*/ 1427147 h 1480983"/>
              <a:gd name="connsiteX172" fmla="*/ 991051 w 2030243"/>
              <a:gd name="connsiteY172" fmla="*/ 1427788 h 1480983"/>
              <a:gd name="connsiteX173" fmla="*/ 989814 w 2030243"/>
              <a:gd name="connsiteY173" fmla="*/ 1426396 h 1480983"/>
              <a:gd name="connsiteX174" fmla="*/ 991301 w 2030243"/>
              <a:gd name="connsiteY174" fmla="*/ 1425518 h 1480983"/>
              <a:gd name="connsiteX175" fmla="*/ 1137631 w 2030243"/>
              <a:gd name="connsiteY175" fmla="*/ 1425348 h 1480983"/>
              <a:gd name="connsiteX176" fmla="*/ 1138789 w 2030243"/>
              <a:gd name="connsiteY176" fmla="*/ 1426083 h 1480983"/>
              <a:gd name="connsiteX177" fmla="*/ 1137052 w 2030243"/>
              <a:gd name="connsiteY177" fmla="*/ 1426552 h 1480983"/>
              <a:gd name="connsiteX178" fmla="*/ 1136285 w 2030243"/>
              <a:gd name="connsiteY178" fmla="*/ 1425723 h 1480983"/>
              <a:gd name="connsiteX179" fmla="*/ 1137631 w 2030243"/>
              <a:gd name="connsiteY179" fmla="*/ 1425348 h 1480983"/>
              <a:gd name="connsiteX180" fmla="*/ 1044050 w 2030243"/>
              <a:gd name="connsiteY180" fmla="*/ 1424328 h 1480983"/>
              <a:gd name="connsiteX181" fmla="*/ 1056657 w 2030243"/>
              <a:gd name="connsiteY181" fmla="*/ 1429088 h 1480983"/>
              <a:gd name="connsiteX182" fmla="*/ 1049505 w 2030243"/>
              <a:gd name="connsiteY182" fmla="*/ 1430841 h 1480983"/>
              <a:gd name="connsiteX183" fmla="*/ 1015261 w 2030243"/>
              <a:gd name="connsiteY183" fmla="*/ 1431451 h 1480983"/>
              <a:gd name="connsiteX184" fmla="*/ 1015261 w 2030243"/>
              <a:gd name="connsiteY184" fmla="*/ 1429572 h 1480983"/>
              <a:gd name="connsiteX185" fmla="*/ 1027876 w 2030243"/>
              <a:gd name="connsiteY185" fmla="*/ 1429510 h 1480983"/>
              <a:gd name="connsiteX186" fmla="*/ 1033558 w 2030243"/>
              <a:gd name="connsiteY186" fmla="*/ 1428054 h 1480983"/>
              <a:gd name="connsiteX187" fmla="*/ 1044050 w 2030243"/>
              <a:gd name="connsiteY187" fmla="*/ 1424328 h 1480983"/>
              <a:gd name="connsiteX188" fmla="*/ 253778 w 2030243"/>
              <a:gd name="connsiteY188" fmla="*/ 1424205 h 1480983"/>
              <a:gd name="connsiteX189" fmla="*/ 252668 w 2030243"/>
              <a:gd name="connsiteY189" fmla="*/ 1425597 h 1480983"/>
              <a:gd name="connsiteX190" fmla="*/ 255971 w 2030243"/>
              <a:gd name="connsiteY190" fmla="*/ 1427852 h 1480983"/>
              <a:gd name="connsiteX191" fmla="*/ 256706 w 2030243"/>
              <a:gd name="connsiteY191" fmla="*/ 1426865 h 1480983"/>
              <a:gd name="connsiteX192" fmla="*/ 253778 w 2030243"/>
              <a:gd name="connsiteY192" fmla="*/ 1424205 h 1480983"/>
              <a:gd name="connsiteX193" fmla="*/ 1124579 w 2030243"/>
              <a:gd name="connsiteY193" fmla="*/ 1423938 h 1480983"/>
              <a:gd name="connsiteX194" fmla="*/ 1124907 w 2030243"/>
              <a:gd name="connsiteY194" fmla="*/ 1425285 h 1480983"/>
              <a:gd name="connsiteX195" fmla="*/ 1121527 w 2030243"/>
              <a:gd name="connsiteY195" fmla="*/ 1426162 h 1480983"/>
              <a:gd name="connsiteX196" fmla="*/ 1121182 w 2030243"/>
              <a:gd name="connsiteY196" fmla="*/ 1424783 h 1480983"/>
              <a:gd name="connsiteX197" fmla="*/ 1124579 w 2030243"/>
              <a:gd name="connsiteY197" fmla="*/ 1423938 h 1480983"/>
              <a:gd name="connsiteX198" fmla="*/ 1077237 w 2030243"/>
              <a:gd name="connsiteY198" fmla="*/ 1423343 h 1480983"/>
              <a:gd name="connsiteX199" fmla="*/ 1078677 w 2030243"/>
              <a:gd name="connsiteY199" fmla="*/ 1426269 h 1480983"/>
              <a:gd name="connsiteX200" fmla="*/ 1077894 w 2030243"/>
              <a:gd name="connsiteY200" fmla="*/ 1428296 h 1480983"/>
              <a:gd name="connsiteX201" fmla="*/ 1075891 w 2030243"/>
              <a:gd name="connsiteY201" fmla="*/ 1427444 h 1480983"/>
              <a:gd name="connsiteX202" fmla="*/ 1074857 w 2030243"/>
              <a:gd name="connsiteY202" fmla="*/ 1424251 h 1480983"/>
              <a:gd name="connsiteX203" fmla="*/ 1077237 w 2030243"/>
              <a:gd name="connsiteY203" fmla="*/ 1423343 h 1480983"/>
              <a:gd name="connsiteX204" fmla="*/ 519458 w 2030243"/>
              <a:gd name="connsiteY204" fmla="*/ 1422341 h 1480983"/>
              <a:gd name="connsiteX205" fmla="*/ 524154 w 2030243"/>
              <a:gd name="connsiteY205" fmla="*/ 1422561 h 1480983"/>
              <a:gd name="connsiteX206" fmla="*/ 524451 w 2030243"/>
              <a:gd name="connsiteY206" fmla="*/ 1423704 h 1480983"/>
              <a:gd name="connsiteX207" fmla="*/ 521807 w 2030243"/>
              <a:gd name="connsiteY207" fmla="*/ 1424956 h 1480983"/>
              <a:gd name="connsiteX208" fmla="*/ 519256 w 2030243"/>
              <a:gd name="connsiteY208" fmla="*/ 1423969 h 1480983"/>
              <a:gd name="connsiteX209" fmla="*/ 519458 w 2030243"/>
              <a:gd name="connsiteY209" fmla="*/ 1422341 h 1480983"/>
              <a:gd name="connsiteX210" fmla="*/ 902955 w 2030243"/>
              <a:gd name="connsiteY210" fmla="*/ 1421731 h 1480983"/>
              <a:gd name="connsiteX211" fmla="*/ 902657 w 2030243"/>
              <a:gd name="connsiteY211" fmla="*/ 1422060 h 1480983"/>
              <a:gd name="connsiteX212" fmla="*/ 902610 w 2030243"/>
              <a:gd name="connsiteY212" fmla="*/ 1422046 h 1480983"/>
              <a:gd name="connsiteX213" fmla="*/ 952254 w 2030243"/>
              <a:gd name="connsiteY213" fmla="*/ 1420574 h 1480983"/>
              <a:gd name="connsiteX214" fmla="*/ 952380 w 2030243"/>
              <a:gd name="connsiteY214" fmla="*/ 1422326 h 1480983"/>
              <a:gd name="connsiteX215" fmla="*/ 948139 w 2030243"/>
              <a:gd name="connsiteY215" fmla="*/ 1422563 h 1480983"/>
              <a:gd name="connsiteX216" fmla="*/ 947996 w 2030243"/>
              <a:gd name="connsiteY216" fmla="*/ 1421247 h 1480983"/>
              <a:gd name="connsiteX217" fmla="*/ 952254 w 2030243"/>
              <a:gd name="connsiteY217" fmla="*/ 1420574 h 1480983"/>
              <a:gd name="connsiteX218" fmla="*/ 502587 w 2030243"/>
              <a:gd name="connsiteY218" fmla="*/ 1420465 h 1480983"/>
              <a:gd name="connsiteX219" fmla="*/ 510100 w 2030243"/>
              <a:gd name="connsiteY219" fmla="*/ 1420903 h 1480983"/>
              <a:gd name="connsiteX220" fmla="*/ 509897 w 2030243"/>
              <a:gd name="connsiteY220" fmla="*/ 1423296 h 1480983"/>
              <a:gd name="connsiteX221" fmla="*/ 502415 w 2030243"/>
              <a:gd name="connsiteY221" fmla="*/ 1422498 h 1480983"/>
              <a:gd name="connsiteX222" fmla="*/ 502587 w 2030243"/>
              <a:gd name="connsiteY222" fmla="*/ 1420465 h 1480983"/>
              <a:gd name="connsiteX223" fmla="*/ 857302 w 2030243"/>
              <a:gd name="connsiteY223" fmla="*/ 1420182 h 1480983"/>
              <a:gd name="connsiteX224" fmla="*/ 843594 w 2030243"/>
              <a:gd name="connsiteY224" fmla="*/ 1421231 h 1480983"/>
              <a:gd name="connsiteX225" fmla="*/ 870356 w 2030243"/>
              <a:gd name="connsiteY225" fmla="*/ 1422656 h 1480983"/>
              <a:gd name="connsiteX226" fmla="*/ 857302 w 2030243"/>
              <a:gd name="connsiteY226" fmla="*/ 1420182 h 1480983"/>
              <a:gd name="connsiteX227" fmla="*/ 1101683 w 2030243"/>
              <a:gd name="connsiteY227" fmla="*/ 1420166 h 1480983"/>
              <a:gd name="connsiteX228" fmla="*/ 1114720 w 2030243"/>
              <a:gd name="connsiteY228" fmla="*/ 1427099 h 1480983"/>
              <a:gd name="connsiteX229" fmla="*/ 1105094 w 2030243"/>
              <a:gd name="connsiteY229" fmla="*/ 1428462 h 1480983"/>
              <a:gd name="connsiteX230" fmla="*/ 1101683 w 2030243"/>
              <a:gd name="connsiteY230" fmla="*/ 1420166 h 1480983"/>
              <a:gd name="connsiteX231" fmla="*/ 960673 w 2030243"/>
              <a:gd name="connsiteY231" fmla="*/ 1419478 h 1480983"/>
              <a:gd name="connsiteX232" fmla="*/ 993288 w 2030243"/>
              <a:gd name="connsiteY232" fmla="*/ 1419478 h 1480983"/>
              <a:gd name="connsiteX233" fmla="*/ 960673 w 2030243"/>
              <a:gd name="connsiteY233" fmla="*/ 1419478 h 1480983"/>
              <a:gd name="connsiteX234" fmla="*/ 1003256 w 2030243"/>
              <a:gd name="connsiteY234" fmla="*/ 1419290 h 1480983"/>
              <a:gd name="connsiteX235" fmla="*/ 1003930 w 2030243"/>
              <a:gd name="connsiteY235" fmla="*/ 1419338 h 1480983"/>
              <a:gd name="connsiteX236" fmla="*/ 1004070 w 2030243"/>
              <a:gd name="connsiteY236" fmla="*/ 1419916 h 1480983"/>
              <a:gd name="connsiteX237" fmla="*/ 1003444 w 2030243"/>
              <a:gd name="connsiteY237" fmla="*/ 1420151 h 1480983"/>
              <a:gd name="connsiteX238" fmla="*/ 1003256 w 2030243"/>
              <a:gd name="connsiteY238" fmla="*/ 1419290 h 1480983"/>
              <a:gd name="connsiteX239" fmla="*/ 1118882 w 2030243"/>
              <a:gd name="connsiteY239" fmla="*/ 1418633 h 1480983"/>
              <a:gd name="connsiteX240" fmla="*/ 1120008 w 2030243"/>
              <a:gd name="connsiteY240" fmla="*/ 1419447 h 1480983"/>
              <a:gd name="connsiteX241" fmla="*/ 1119055 w 2030243"/>
              <a:gd name="connsiteY241" fmla="*/ 1420151 h 1480983"/>
              <a:gd name="connsiteX242" fmla="*/ 1117943 w 2030243"/>
              <a:gd name="connsiteY242" fmla="*/ 1419354 h 1480983"/>
              <a:gd name="connsiteX243" fmla="*/ 1118882 w 2030243"/>
              <a:gd name="connsiteY243" fmla="*/ 1418633 h 1480983"/>
              <a:gd name="connsiteX244" fmla="*/ 493856 w 2030243"/>
              <a:gd name="connsiteY244" fmla="*/ 1417789 h 1480983"/>
              <a:gd name="connsiteX245" fmla="*/ 494809 w 2030243"/>
              <a:gd name="connsiteY245" fmla="*/ 1418680 h 1480983"/>
              <a:gd name="connsiteX246" fmla="*/ 493715 w 2030243"/>
              <a:gd name="connsiteY246" fmla="*/ 1419150 h 1480983"/>
              <a:gd name="connsiteX247" fmla="*/ 492775 w 2030243"/>
              <a:gd name="connsiteY247" fmla="*/ 1418227 h 1480983"/>
              <a:gd name="connsiteX248" fmla="*/ 493856 w 2030243"/>
              <a:gd name="connsiteY248" fmla="*/ 1417789 h 1480983"/>
              <a:gd name="connsiteX249" fmla="*/ 229145 w 2030243"/>
              <a:gd name="connsiteY249" fmla="*/ 1417240 h 1480983"/>
              <a:gd name="connsiteX250" fmla="*/ 230553 w 2030243"/>
              <a:gd name="connsiteY250" fmla="*/ 1418494 h 1480983"/>
              <a:gd name="connsiteX251" fmla="*/ 229913 w 2030243"/>
              <a:gd name="connsiteY251" fmla="*/ 1419589 h 1480983"/>
              <a:gd name="connsiteX252" fmla="*/ 228332 w 2030243"/>
              <a:gd name="connsiteY252" fmla="*/ 1418619 h 1480983"/>
              <a:gd name="connsiteX253" fmla="*/ 229145 w 2030243"/>
              <a:gd name="connsiteY253" fmla="*/ 1417240 h 1480983"/>
              <a:gd name="connsiteX254" fmla="*/ 194605 w 2030243"/>
              <a:gd name="connsiteY254" fmla="*/ 1416801 h 1480983"/>
              <a:gd name="connsiteX255" fmla="*/ 197625 w 2030243"/>
              <a:gd name="connsiteY255" fmla="*/ 1418351 h 1480983"/>
              <a:gd name="connsiteX256" fmla="*/ 194324 w 2030243"/>
              <a:gd name="connsiteY256" fmla="*/ 1420715 h 1480983"/>
              <a:gd name="connsiteX257" fmla="*/ 192789 w 2030243"/>
              <a:gd name="connsiteY257" fmla="*/ 1418742 h 1480983"/>
              <a:gd name="connsiteX258" fmla="*/ 194605 w 2030243"/>
              <a:gd name="connsiteY258" fmla="*/ 1416801 h 1480983"/>
              <a:gd name="connsiteX259" fmla="*/ 483260 w 2030243"/>
              <a:gd name="connsiteY259" fmla="*/ 1416380 h 1480983"/>
              <a:gd name="connsiteX260" fmla="*/ 483869 w 2030243"/>
              <a:gd name="connsiteY260" fmla="*/ 1417569 h 1480983"/>
              <a:gd name="connsiteX261" fmla="*/ 482587 w 2030243"/>
              <a:gd name="connsiteY261" fmla="*/ 1418118 h 1480983"/>
              <a:gd name="connsiteX262" fmla="*/ 481617 w 2030243"/>
              <a:gd name="connsiteY262" fmla="*/ 1417099 h 1480983"/>
              <a:gd name="connsiteX263" fmla="*/ 483260 w 2030243"/>
              <a:gd name="connsiteY263" fmla="*/ 1416380 h 1480983"/>
              <a:gd name="connsiteX264" fmla="*/ 918621 w 2030243"/>
              <a:gd name="connsiteY264" fmla="*/ 1416316 h 1480983"/>
              <a:gd name="connsiteX265" fmla="*/ 921751 w 2030243"/>
              <a:gd name="connsiteY265" fmla="*/ 1416707 h 1480983"/>
              <a:gd name="connsiteX266" fmla="*/ 921391 w 2030243"/>
              <a:gd name="connsiteY266" fmla="*/ 1418540 h 1480983"/>
              <a:gd name="connsiteX267" fmla="*/ 918198 w 2030243"/>
              <a:gd name="connsiteY267" fmla="*/ 1418069 h 1480983"/>
              <a:gd name="connsiteX268" fmla="*/ 918621 w 2030243"/>
              <a:gd name="connsiteY268" fmla="*/ 1416316 h 1480983"/>
              <a:gd name="connsiteX269" fmla="*/ 470613 w 2030243"/>
              <a:gd name="connsiteY269" fmla="*/ 1415081 h 1480983"/>
              <a:gd name="connsiteX270" fmla="*/ 471366 w 2030243"/>
              <a:gd name="connsiteY270" fmla="*/ 1416003 h 1480983"/>
              <a:gd name="connsiteX271" fmla="*/ 470818 w 2030243"/>
              <a:gd name="connsiteY271" fmla="*/ 1416363 h 1480983"/>
              <a:gd name="connsiteX272" fmla="*/ 470052 w 2030243"/>
              <a:gd name="connsiteY272" fmla="*/ 1415441 h 1480983"/>
              <a:gd name="connsiteX273" fmla="*/ 470613 w 2030243"/>
              <a:gd name="connsiteY273" fmla="*/ 1415081 h 1480983"/>
              <a:gd name="connsiteX274" fmla="*/ 956448 w 2030243"/>
              <a:gd name="connsiteY274" fmla="*/ 1414443 h 1480983"/>
              <a:gd name="connsiteX275" fmla="*/ 973052 w 2030243"/>
              <a:gd name="connsiteY275" fmla="*/ 1415456 h 1480983"/>
              <a:gd name="connsiteX276" fmla="*/ 939935 w 2030243"/>
              <a:gd name="connsiteY276" fmla="*/ 1416317 h 1480983"/>
              <a:gd name="connsiteX277" fmla="*/ 956448 w 2030243"/>
              <a:gd name="connsiteY277" fmla="*/ 1414443 h 1480983"/>
              <a:gd name="connsiteX278" fmla="*/ 355882 w 2030243"/>
              <a:gd name="connsiteY278" fmla="*/ 1414031 h 1480983"/>
              <a:gd name="connsiteX279" fmla="*/ 356507 w 2030243"/>
              <a:gd name="connsiteY279" fmla="*/ 1414047 h 1480983"/>
              <a:gd name="connsiteX280" fmla="*/ 356758 w 2030243"/>
              <a:gd name="connsiteY280" fmla="*/ 1414658 h 1480983"/>
              <a:gd name="connsiteX281" fmla="*/ 356288 w 2030243"/>
              <a:gd name="connsiteY281" fmla="*/ 1415034 h 1480983"/>
              <a:gd name="connsiteX282" fmla="*/ 355882 w 2030243"/>
              <a:gd name="connsiteY282" fmla="*/ 1414031 h 1480983"/>
              <a:gd name="connsiteX283" fmla="*/ 1187447 w 2030243"/>
              <a:gd name="connsiteY283" fmla="*/ 1413641 h 1480983"/>
              <a:gd name="connsiteX284" fmla="*/ 1176382 w 2030243"/>
              <a:gd name="connsiteY284" fmla="*/ 1417443 h 1480983"/>
              <a:gd name="connsiteX285" fmla="*/ 1175866 w 2030243"/>
              <a:gd name="connsiteY285" fmla="*/ 1415629 h 1480983"/>
              <a:gd name="connsiteX286" fmla="*/ 1187447 w 2030243"/>
              <a:gd name="connsiteY286" fmla="*/ 1413641 h 1480983"/>
              <a:gd name="connsiteX287" fmla="*/ 464197 w 2030243"/>
              <a:gd name="connsiteY287" fmla="*/ 1413578 h 1480983"/>
              <a:gd name="connsiteX288" fmla="*/ 465122 w 2030243"/>
              <a:gd name="connsiteY288" fmla="*/ 1414376 h 1480983"/>
              <a:gd name="connsiteX289" fmla="*/ 464682 w 2030243"/>
              <a:gd name="connsiteY289" fmla="*/ 1414925 h 1480983"/>
              <a:gd name="connsiteX290" fmla="*/ 463791 w 2030243"/>
              <a:gd name="connsiteY290" fmla="*/ 1414111 h 1480983"/>
              <a:gd name="connsiteX291" fmla="*/ 464197 w 2030243"/>
              <a:gd name="connsiteY291" fmla="*/ 1413578 h 1480983"/>
              <a:gd name="connsiteX292" fmla="*/ 1265870 w 2030243"/>
              <a:gd name="connsiteY292" fmla="*/ 1413453 h 1480983"/>
              <a:gd name="connsiteX293" fmla="*/ 1265714 w 2030243"/>
              <a:gd name="connsiteY293" fmla="*/ 1415362 h 1480983"/>
              <a:gd name="connsiteX294" fmla="*/ 1262160 w 2030243"/>
              <a:gd name="connsiteY294" fmla="*/ 1415002 h 1480983"/>
              <a:gd name="connsiteX295" fmla="*/ 1262160 w 2030243"/>
              <a:gd name="connsiteY295" fmla="*/ 1413719 h 1480983"/>
              <a:gd name="connsiteX296" fmla="*/ 1265870 w 2030243"/>
              <a:gd name="connsiteY296" fmla="*/ 1413453 h 1480983"/>
              <a:gd name="connsiteX297" fmla="*/ 855864 w 2030243"/>
              <a:gd name="connsiteY297" fmla="*/ 1413265 h 1480983"/>
              <a:gd name="connsiteX298" fmla="*/ 857226 w 2030243"/>
              <a:gd name="connsiteY298" fmla="*/ 1413265 h 1480983"/>
              <a:gd name="connsiteX299" fmla="*/ 857741 w 2030243"/>
              <a:gd name="connsiteY299" fmla="*/ 1414487 h 1480983"/>
              <a:gd name="connsiteX300" fmla="*/ 856458 w 2030243"/>
              <a:gd name="connsiteY300" fmla="*/ 1414940 h 1480983"/>
              <a:gd name="connsiteX301" fmla="*/ 855864 w 2030243"/>
              <a:gd name="connsiteY301" fmla="*/ 1413265 h 1480983"/>
              <a:gd name="connsiteX302" fmla="*/ 1130228 w 2030243"/>
              <a:gd name="connsiteY302" fmla="*/ 1413126 h 1480983"/>
              <a:gd name="connsiteX303" fmla="*/ 1131137 w 2030243"/>
              <a:gd name="connsiteY303" fmla="*/ 1413938 h 1480983"/>
              <a:gd name="connsiteX304" fmla="*/ 1130212 w 2030243"/>
              <a:gd name="connsiteY304" fmla="*/ 1414940 h 1480983"/>
              <a:gd name="connsiteX305" fmla="*/ 1128992 w 2030243"/>
              <a:gd name="connsiteY305" fmla="*/ 1413736 h 1480983"/>
              <a:gd name="connsiteX306" fmla="*/ 1130228 w 2030243"/>
              <a:gd name="connsiteY306" fmla="*/ 1413126 h 1480983"/>
              <a:gd name="connsiteX307" fmla="*/ 1173236 w 2030243"/>
              <a:gd name="connsiteY307" fmla="*/ 1412655 h 1480983"/>
              <a:gd name="connsiteX308" fmla="*/ 1156834 w 2030243"/>
              <a:gd name="connsiteY308" fmla="*/ 1418288 h 1480983"/>
              <a:gd name="connsiteX309" fmla="*/ 1147241 w 2030243"/>
              <a:gd name="connsiteY309" fmla="*/ 1414314 h 1480983"/>
              <a:gd name="connsiteX310" fmla="*/ 1152860 w 2030243"/>
              <a:gd name="connsiteY310" fmla="*/ 1412920 h 1480983"/>
              <a:gd name="connsiteX311" fmla="*/ 1169308 w 2030243"/>
              <a:gd name="connsiteY311" fmla="*/ 1412702 h 1480983"/>
              <a:gd name="connsiteX312" fmla="*/ 1173236 w 2030243"/>
              <a:gd name="connsiteY312" fmla="*/ 1412655 h 1480983"/>
              <a:gd name="connsiteX313" fmla="*/ 348932 w 2030243"/>
              <a:gd name="connsiteY313" fmla="*/ 1412013 h 1480983"/>
              <a:gd name="connsiteX314" fmla="*/ 349277 w 2030243"/>
              <a:gd name="connsiteY314" fmla="*/ 1412546 h 1480983"/>
              <a:gd name="connsiteX315" fmla="*/ 348385 w 2030243"/>
              <a:gd name="connsiteY315" fmla="*/ 1413266 h 1480983"/>
              <a:gd name="connsiteX316" fmla="*/ 348041 w 2030243"/>
              <a:gd name="connsiteY316" fmla="*/ 1412732 h 1480983"/>
              <a:gd name="connsiteX317" fmla="*/ 348932 w 2030243"/>
              <a:gd name="connsiteY317" fmla="*/ 1412013 h 1480983"/>
              <a:gd name="connsiteX318" fmla="*/ 496155 w 2030243"/>
              <a:gd name="connsiteY318" fmla="*/ 1411605 h 1480983"/>
              <a:gd name="connsiteX319" fmla="*/ 498455 w 2030243"/>
              <a:gd name="connsiteY319" fmla="*/ 1411605 h 1480983"/>
              <a:gd name="connsiteX320" fmla="*/ 498440 w 2030243"/>
              <a:gd name="connsiteY320" fmla="*/ 1412168 h 1480983"/>
              <a:gd name="connsiteX321" fmla="*/ 496140 w 2030243"/>
              <a:gd name="connsiteY321" fmla="*/ 1412168 h 1480983"/>
              <a:gd name="connsiteX322" fmla="*/ 496155 w 2030243"/>
              <a:gd name="connsiteY322" fmla="*/ 1411605 h 1480983"/>
              <a:gd name="connsiteX323" fmla="*/ 1191045 w 2030243"/>
              <a:gd name="connsiteY323" fmla="*/ 1411480 h 1480983"/>
              <a:gd name="connsiteX324" fmla="*/ 1191719 w 2030243"/>
              <a:gd name="connsiteY324" fmla="*/ 1411527 h 1480983"/>
              <a:gd name="connsiteX325" fmla="*/ 1191844 w 2030243"/>
              <a:gd name="connsiteY325" fmla="*/ 1412106 h 1480983"/>
              <a:gd name="connsiteX326" fmla="*/ 1191233 w 2030243"/>
              <a:gd name="connsiteY326" fmla="*/ 1412341 h 1480983"/>
              <a:gd name="connsiteX327" fmla="*/ 1191045 w 2030243"/>
              <a:gd name="connsiteY327" fmla="*/ 1411480 h 1480983"/>
              <a:gd name="connsiteX328" fmla="*/ 1074597 w 2030243"/>
              <a:gd name="connsiteY328" fmla="*/ 1411450 h 1480983"/>
              <a:gd name="connsiteX329" fmla="*/ 1087362 w 2030243"/>
              <a:gd name="connsiteY329" fmla="*/ 1411637 h 1480983"/>
              <a:gd name="connsiteX330" fmla="*/ 1062150 w 2030243"/>
              <a:gd name="connsiteY330" fmla="*/ 1414501 h 1480983"/>
              <a:gd name="connsiteX331" fmla="*/ 1074597 w 2030243"/>
              <a:gd name="connsiteY331" fmla="*/ 1411450 h 1480983"/>
              <a:gd name="connsiteX332" fmla="*/ 209537 w 2030243"/>
              <a:gd name="connsiteY332" fmla="*/ 1411248 h 1480983"/>
              <a:gd name="connsiteX333" fmla="*/ 218441 w 2030243"/>
              <a:gd name="connsiteY333" fmla="*/ 1416363 h 1480983"/>
              <a:gd name="connsiteX334" fmla="*/ 228379 w 2030243"/>
              <a:gd name="connsiteY334" fmla="*/ 1426301 h 1480983"/>
              <a:gd name="connsiteX335" fmla="*/ 232698 w 2030243"/>
              <a:gd name="connsiteY335" fmla="*/ 1425550 h 1480983"/>
              <a:gd name="connsiteX336" fmla="*/ 237174 w 2030243"/>
              <a:gd name="connsiteY336" fmla="*/ 1429541 h 1480983"/>
              <a:gd name="connsiteX337" fmla="*/ 242260 w 2030243"/>
              <a:gd name="connsiteY337" fmla="*/ 1440824 h 1480983"/>
              <a:gd name="connsiteX338" fmla="*/ 242245 w 2030243"/>
              <a:gd name="connsiteY338" fmla="*/ 1440809 h 1480983"/>
              <a:gd name="connsiteX339" fmla="*/ 242230 w 2030243"/>
              <a:gd name="connsiteY339" fmla="*/ 1440793 h 1480983"/>
              <a:gd name="connsiteX340" fmla="*/ 242245 w 2030243"/>
              <a:gd name="connsiteY340" fmla="*/ 1440810 h 1480983"/>
              <a:gd name="connsiteX341" fmla="*/ 242276 w 2030243"/>
              <a:gd name="connsiteY341" fmla="*/ 1440856 h 1480983"/>
              <a:gd name="connsiteX342" fmla="*/ 242291 w 2030243"/>
              <a:gd name="connsiteY342" fmla="*/ 1440855 h 1480983"/>
              <a:gd name="connsiteX343" fmla="*/ 245876 w 2030243"/>
              <a:gd name="connsiteY343" fmla="*/ 1440700 h 1480983"/>
              <a:gd name="connsiteX344" fmla="*/ 243841 w 2030243"/>
              <a:gd name="connsiteY344" fmla="*/ 1442405 h 1480983"/>
              <a:gd name="connsiteX345" fmla="*/ 245376 w 2030243"/>
              <a:gd name="connsiteY345" fmla="*/ 1445509 h 1480983"/>
              <a:gd name="connsiteX346" fmla="*/ 234701 w 2030243"/>
              <a:gd name="connsiteY346" fmla="*/ 1441153 h 1480983"/>
              <a:gd name="connsiteX347" fmla="*/ 224763 w 2030243"/>
              <a:gd name="connsiteY347" fmla="*/ 1438212 h 1480983"/>
              <a:gd name="connsiteX348" fmla="*/ 207955 w 2030243"/>
              <a:gd name="connsiteY348" fmla="*/ 1422076 h 1480983"/>
              <a:gd name="connsiteX349" fmla="*/ 209537 w 2030243"/>
              <a:gd name="connsiteY349" fmla="*/ 1411248 h 1480983"/>
              <a:gd name="connsiteX350" fmla="*/ 1278985 w 2030243"/>
              <a:gd name="connsiteY350" fmla="*/ 1410996 h 1480983"/>
              <a:gd name="connsiteX351" fmla="*/ 1279314 w 2030243"/>
              <a:gd name="connsiteY351" fmla="*/ 1412952 h 1480983"/>
              <a:gd name="connsiteX352" fmla="*/ 1271864 w 2030243"/>
              <a:gd name="connsiteY352" fmla="*/ 1414689 h 1480983"/>
              <a:gd name="connsiteX353" fmla="*/ 1273320 w 2030243"/>
              <a:gd name="connsiteY353" fmla="*/ 1412187 h 1480983"/>
              <a:gd name="connsiteX354" fmla="*/ 1278985 w 2030243"/>
              <a:gd name="connsiteY354" fmla="*/ 1410996 h 1480983"/>
              <a:gd name="connsiteX355" fmla="*/ 447361 w 2030243"/>
              <a:gd name="connsiteY355" fmla="*/ 1410228 h 1480983"/>
              <a:gd name="connsiteX356" fmla="*/ 457046 w 2030243"/>
              <a:gd name="connsiteY356" fmla="*/ 1414422 h 1480983"/>
              <a:gd name="connsiteX357" fmla="*/ 435948 w 2030243"/>
              <a:gd name="connsiteY357" fmla="*/ 1411341 h 1480983"/>
              <a:gd name="connsiteX358" fmla="*/ 447361 w 2030243"/>
              <a:gd name="connsiteY358" fmla="*/ 1410228 h 1480983"/>
              <a:gd name="connsiteX359" fmla="*/ 339276 w 2030243"/>
              <a:gd name="connsiteY359" fmla="*/ 1409525 h 1480983"/>
              <a:gd name="connsiteX360" fmla="*/ 340607 w 2030243"/>
              <a:gd name="connsiteY360" fmla="*/ 1409948 h 1480983"/>
              <a:gd name="connsiteX361" fmla="*/ 339261 w 2030243"/>
              <a:gd name="connsiteY361" fmla="*/ 1409556 h 1480983"/>
              <a:gd name="connsiteX362" fmla="*/ 339157 w 2030243"/>
              <a:gd name="connsiteY362" fmla="*/ 1409458 h 1480983"/>
              <a:gd name="connsiteX363" fmla="*/ 339276 w 2030243"/>
              <a:gd name="connsiteY363" fmla="*/ 1409478 h 1480983"/>
              <a:gd name="connsiteX364" fmla="*/ 339246 w 2030243"/>
              <a:gd name="connsiteY364" fmla="*/ 1409509 h 1480983"/>
              <a:gd name="connsiteX365" fmla="*/ 1052149 w 2030243"/>
              <a:gd name="connsiteY365" fmla="*/ 1409307 h 1480983"/>
              <a:gd name="connsiteX366" fmla="*/ 1055342 w 2030243"/>
              <a:gd name="connsiteY366" fmla="*/ 1411871 h 1480983"/>
              <a:gd name="connsiteX367" fmla="*/ 1052791 w 2030243"/>
              <a:gd name="connsiteY367" fmla="*/ 1415925 h 1480983"/>
              <a:gd name="connsiteX368" fmla="*/ 1049911 w 2030243"/>
              <a:gd name="connsiteY368" fmla="*/ 1416926 h 1480983"/>
              <a:gd name="connsiteX369" fmla="*/ 1027736 w 2030243"/>
              <a:gd name="connsiteY369" fmla="*/ 1418320 h 1480983"/>
              <a:gd name="connsiteX370" fmla="*/ 1027202 w 2030243"/>
              <a:gd name="connsiteY370" fmla="*/ 1416161 h 1480983"/>
              <a:gd name="connsiteX371" fmla="*/ 1037672 w 2030243"/>
              <a:gd name="connsiteY371" fmla="*/ 1414344 h 1480983"/>
              <a:gd name="connsiteX372" fmla="*/ 1037719 w 2030243"/>
              <a:gd name="connsiteY372" fmla="*/ 1413453 h 1480983"/>
              <a:gd name="connsiteX373" fmla="*/ 1032539 w 2030243"/>
              <a:gd name="connsiteY373" fmla="*/ 1412138 h 1480983"/>
              <a:gd name="connsiteX374" fmla="*/ 1052149 w 2030243"/>
              <a:gd name="connsiteY374" fmla="*/ 1409307 h 1480983"/>
              <a:gd name="connsiteX375" fmla="*/ 1289893 w 2030243"/>
              <a:gd name="connsiteY375" fmla="*/ 1408679 h 1480983"/>
              <a:gd name="connsiteX376" fmla="*/ 1295340 w 2030243"/>
              <a:gd name="connsiteY376" fmla="*/ 1409492 h 1480983"/>
              <a:gd name="connsiteX377" fmla="*/ 1289893 w 2030243"/>
              <a:gd name="connsiteY377" fmla="*/ 1410309 h 1480983"/>
              <a:gd name="connsiteX378" fmla="*/ 1284447 w 2030243"/>
              <a:gd name="connsiteY378" fmla="*/ 1409492 h 1480983"/>
              <a:gd name="connsiteX379" fmla="*/ 1289893 w 2030243"/>
              <a:gd name="connsiteY379" fmla="*/ 1408679 h 1480983"/>
              <a:gd name="connsiteX380" fmla="*/ 1042320 w 2030243"/>
              <a:gd name="connsiteY380" fmla="*/ 1406849 h 1480983"/>
              <a:gd name="connsiteX381" fmla="*/ 1042994 w 2030243"/>
              <a:gd name="connsiteY381" fmla="*/ 1406863 h 1480983"/>
              <a:gd name="connsiteX382" fmla="*/ 1043323 w 2030243"/>
              <a:gd name="connsiteY382" fmla="*/ 1407317 h 1480983"/>
              <a:gd name="connsiteX383" fmla="*/ 1042760 w 2030243"/>
              <a:gd name="connsiteY383" fmla="*/ 1407647 h 1480983"/>
              <a:gd name="connsiteX384" fmla="*/ 1042320 w 2030243"/>
              <a:gd name="connsiteY384" fmla="*/ 1406849 h 1480983"/>
              <a:gd name="connsiteX385" fmla="*/ 1087425 w 2030243"/>
              <a:gd name="connsiteY385" fmla="*/ 1405424 h 1480983"/>
              <a:gd name="connsiteX386" fmla="*/ 1087566 w 2030243"/>
              <a:gd name="connsiteY386" fmla="*/ 1407114 h 1480983"/>
              <a:gd name="connsiteX387" fmla="*/ 1082823 w 2030243"/>
              <a:gd name="connsiteY387" fmla="*/ 1407490 h 1480983"/>
              <a:gd name="connsiteX388" fmla="*/ 1082698 w 2030243"/>
              <a:gd name="connsiteY388" fmla="*/ 1405847 h 1480983"/>
              <a:gd name="connsiteX389" fmla="*/ 1087425 w 2030243"/>
              <a:gd name="connsiteY389" fmla="*/ 1405424 h 1480983"/>
              <a:gd name="connsiteX390" fmla="*/ 864440 w 2030243"/>
              <a:gd name="connsiteY390" fmla="*/ 1404266 h 1480983"/>
              <a:gd name="connsiteX391" fmla="*/ 865690 w 2030243"/>
              <a:gd name="connsiteY391" fmla="*/ 1405518 h 1480983"/>
              <a:gd name="connsiteX392" fmla="*/ 864063 w 2030243"/>
              <a:gd name="connsiteY392" fmla="*/ 1407521 h 1480983"/>
              <a:gd name="connsiteX393" fmla="*/ 862920 w 2030243"/>
              <a:gd name="connsiteY393" fmla="*/ 1405737 h 1480983"/>
              <a:gd name="connsiteX394" fmla="*/ 864440 w 2030243"/>
              <a:gd name="connsiteY394" fmla="*/ 1404266 h 1480983"/>
              <a:gd name="connsiteX395" fmla="*/ 1096738 w 2030243"/>
              <a:gd name="connsiteY395" fmla="*/ 1404111 h 1480983"/>
              <a:gd name="connsiteX396" fmla="*/ 1096879 w 2030243"/>
              <a:gd name="connsiteY396" fmla="*/ 1404704 h 1480983"/>
              <a:gd name="connsiteX397" fmla="*/ 1096393 w 2030243"/>
              <a:gd name="connsiteY397" fmla="*/ 1405095 h 1480983"/>
              <a:gd name="connsiteX398" fmla="*/ 1096127 w 2030243"/>
              <a:gd name="connsiteY398" fmla="*/ 1404188 h 1480983"/>
              <a:gd name="connsiteX399" fmla="*/ 1096738 w 2030243"/>
              <a:gd name="connsiteY399" fmla="*/ 1404111 h 1480983"/>
              <a:gd name="connsiteX400" fmla="*/ 846456 w 2030243"/>
              <a:gd name="connsiteY400" fmla="*/ 1403640 h 1480983"/>
              <a:gd name="connsiteX401" fmla="*/ 849729 w 2030243"/>
              <a:gd name="connsiteY401" fmla="*/ 1404767 h 1480983"/>
              <a:gd name="connsiteX402" fmla="*/ 849274 w 2030243"/>
              <a:gd name="connsiteY402" fmla="*/ 1406098 h 1480983"/>
              <a:gd name="connsiteX403" fmla="*/ 846003 w 2030243"/>
              <a:gd name="connsiteY403" fmla="*/ 1404986 h 1480983"/>
              <a:gd name="connsiteX404" fmla="*/ 846456 w 2030243"/>
              <a:gd name="connsiteY404" fmla="*/ 1403640 h 1480983"/>
              <a:gd name="connsiteX405" fmla="*/ 1041727 w 2030243"/>
              <a:gd name="connsiteY405" fmla="*/ 1402685 h 1480983"/>
              <a:gd name="connsiteX406" fmla="*/ 1042353 w 2030243"/>
              <a:gd name="connsiteY406" fmla="*/ 1402998 h 1480983"/>
              <a:gd name="connsiteX407" fmla="*/ 1042289 w 2030243"/>
              <a:gd name="connsiteY407" fmla="*/ 1403671 h 1480983"/>
              <a:gd name="connsiteX408" fmla="*/ 1041258 w 2030243"/>
              <a:gd name="connsiteY408" fmla="*/ 1403218 h 1480983"/>
              <a:gd name="connsiteX409" fmla="*/ 1041727 w 2030243"/>
              <a:gd name="connsiteY409" fmla="*/ 1402685 h 1480983"/>
              <a:gd name="connsiteX410" fmla="*/ 1323666 w 2030243"/>
              <a:gd name="connsiteY410" fmla="*/ 1402655 h 1480983"/>
              <a:gd name="connsiteX411" fmla="*/ 1326781 w 2030243"/>
              <a:gd name="connsiteY411" fmla="*/ 1402716 h 1480983"/>
              <a:gd name="connsiteX412" fmla="*/ 1326861 w 2030243"/>
              <a:gd name="connsiteY412" fmla="*/ 1403907 h 1480983"/>
              <a:gd name="connsiteX413" fmla="*/ 1323792 w 2030243"/>
              <a:gd name="connsiteY413" fmla="*/ 1404610 h 1480983"/>
              <a:gd name="connsiteX414" fmla="*/ 1323666 w 2030243"/>
              <a:gd name="connsiteY414" fmla="*/ 1402655 h 1480983"/>
              <a:gd name="connsiteX415" fmla="*/ 624144 w 2030243"/>
              <a:gd name="connsiteY415" fmla="*/ 1401605 h 1480983"/>
              <a:gd name="connsiteX416" fmla="*/ 624332 w 2030243"/>
              <a:gd name="connsiteY416" fmla="*/ 1402263 h 1480983"/>
              <a:gd name="connsiteX417" fmla="*/ 623723 w 2030243"/>
              <a:gd name="connsiteY417" fmla="*/ 1402560 h 1480983"/>
              <a:gd name="connsiteX418" fmla="*/ 623222 w 2030243"/>
              <a:gd name="connsiteY418" fmla="*/ 1402091 h 1480983"/>
              <a:gd name="connsiteX419" fmla="*/ 624144 w 2030243"/>
              <a:gd name="connsiteY419" fmla="*/ 1401605 h 1480983"/>
              <a:gd name="connsiteX420" fmla="*/ 615662 w 2030243"/>
              <a:gd name="connsiteY420" fmla="*/ 1401512 h 1480983"/>
              <a:gd name="connsiteX421" fmla="*/ 616271 w 2030243"/>
              <a:gd name="connsiteY421" fmla="*/ 1401528 h 1480983"/>
              <a:gd name="connsiteX422" fmla="*/ 616523 w 2030243"/>
              <a:gd name="connsiteY422" fmla="*/ 1402122 h 1480983"/>
              <a:gd name="connsiteX423" fmla="*/ 616067 w 2030243"/>
              <a:gd name="connsiteY423" fmla="*/ 1402483 h 1480983"/>
              <a:gd name="connsiteX424" fmla="*/ 615662 w 2030243"/>
              <a:gd name="connsiteY424" fmla="*/ 1401512 h 1480983"/>
              <a:gd name="connsiteX425" fmla="*/ 1151514 w 2030243"/>
              <a:gd name="connsiteY425" fmla="*/ 1400918 h 1480983"/>
              <a:gd name="connsiteX426" fmla="*/ 1151029 w 2030243"/>
              <a:gd name="connsiteY426" fmla="*/ 1403186 h 1480983"/>
              <a:gd name="connsiteX427" fmla="*/ 1149699 w 2030243"/>
              <a:gd name="connsiteY427" fmla="*/ 1403499 h 1480983"/>
              <a:gd name="connsiteX428" fmla="*/ 1148854 w 2030243"/>
              <a:gd name="connsiteY428" fmla="*/ 1402451 h 1480983"/>
              <a:gd name="connsiteX429" fmla="*/ 1151514 w 2030243"/>
              <a:gd name="connsiteY429" fmla="*/ 1400918 h 1480983"/>
              <a:gd name="connsiteX430" fmla="*/ 1252129 w 2030243"/>
              <a:gd name="connsiteY430" fmla="*/ 1400432 h 1480983"/>
              <a:gd name="connsiteX431" fmla="*/ 1264728 w 2030243"/>
              <a:gd name="connsiteY431" fmla="*/ 1401261 h 1480983"/>
              <a:gd name="connsiteX432" fmla="*/ 1258467 w 2030243"/>
              <a:gd name="connsiteY432" fmla="*/ 1403796 h 1480983"/>
              <a:gd name="connsiteX433" fmla="*/ 1207776 w 2030243"/>
              <a:gd name="connsiteY433" fmla="*/ 1415410 h 1480983"/>
              <a:gd name="connsiteX434" fmla="*/ 1197635 w 2030243"/>
              <a:gd name="connsiteY434" fmla="*/ 1412983 h 1480983"/>
              <a:gd name="connsiteX435" fmla="*/ 1198464 w 2030243"/>
              <a:gd name="connsiteY435" fmla="*/ 1410871 h 1480983"/>
              <a:gd name="connsiteX436" fmla="*/ 1221877 w 2030243"/>
              <a:gd name="connsiteY436" fmla="*/ 1406535 h 1480983"/>
              <a:gd name="connsiteX437" fmla="*/ 1252129 w 2030243"/>
              <a:gd name="connsiteY437" fmla="*/ 1400432 h 1480983"/>
              <a:gd name="connsiteX438" fmla="*/ 1221095 w 2030243"/>
              <a:gd name="connsiteY438" fmla="*/ 1400338 h 1480983"/>
              <a:gd name="connsiteX439" fmla="*/ 1223771 w 2030243"/>
              <a:gd name="connsiteY439" fmla="*/ 1401136 h 1480983"/>
              <a:gd name="connsiteX440" fmla="*/ 1223551 w 2030243"/>
              <a:gd name="connsiteY440" fmla="*/ 1402748 h 1480983"/>
              <a:gd name="connsiteX441" fmla="*/ 1218670 w 2030243"/>
              <a:gd name="connsiteY441" fmla="*/ 1402748 h 1480983"/>
              <a:gd name="connsiteX442" fmla="*/ 1218340 w 2030243"/>
              <a:gd name="connsiteY442" fmla="*/ 1401637 h 1480983"/>
              <a:gd name="connsiteX443" fmla="*/ 1221095 w 2030243"/>
              <a:gd name="connsiteY443" fmla="*/ 1400338 h 1480983"/>
              <a:gd name="connsiteX444" fmla="*/ 1121527 w 2030243"/>
              <a:gd name="connsiteY444" fmla="*/ 1399414 h 1480983"/>
              <a:gd name="connsiteX445" fmla="*/ 1141717 w 2030243"/>
              <a:gd name="connsiteY445" fmla="*/ 1403139 h 1480983"/>
              <a:gd name="connsiteX446" fmla="*/ 1116145 w 2030243"/>
              <a:gd name="connsiteY446" fmla="*/ 1405111 h 1480983"/>
              <a:gd name="connsiteX447" fmla="*/ 1121527 w 2030243"/>
              <a:gd name="connsiteY447" fmla="*/ 1399414 h 1480983"/>
              <a:gd name="connsiteX448" fmla="*/ 962008 w 2030243"/>
              <a:gd name="connsiteY448" fmla="*/ 1398502 h 1480983"/>
              <a:gd name="connsiteX449" fmla="*/ 972614 w 2030243"/>
              <a:gd name="connsiteY449" fmla="*/ 1398929 h 1480983"/>
              <a:gd name="connsiteX450" fmla="*/ 972865 w 2030243"/>
              <a:gd name="connsiteY450" fmla="*/ 1400635 h 1480983"/>
              <a:gd name="connsiteX451" fmla="*/ 965305 w 2030243"/>
              <a:gd name="connsiteY451" fmla="*/ 1402685 h 1480983"/>
              <a:gd name="connsiteX452" fmla="*/ 971535 w 2030243"/>
              <a:gd name="connsiteY452" fmla="*/ 1403875 h 1480983"/>
              <a:gd name="connsiteX453" fmla="*/ 951376 w 2030243"/>
              <a:gd name="connsiteY453" fmla="*/ 1400447 h 1480983"/>
              <a:gd name="connsiteX454" fmla="*/ 962008 w 2030243"/>
              <a:gd name="connsiteY454" fmla="*/ 1398502 h 1480983"/>
              <a:gd name="connsiteX455" fmla="*/ 1271096 w 2030243"/>
              <a:gd name="connsiteY455" fmla="*/ 1397865 h 1480983"/>
              <a:gd name="connsiteX456" fmla="*/ 1271990 w 2030243"/>
              <a:gd name="connsiteY456" fmla="*/ 1398913 h 1480983"/>
              <a:gd name="connsiteX457" fmla="*/ 1270300 w 2030243"/>
              <a:gd name="connsiteY457" fmla="*/ 1399587 h 1480983"/>
              <a:gd name="connsiteX458" fmla="*/ 1269814 w 2030243"/>
              <a:gd name="connsiteY458" fmla="*/ 1398319 h 1480983"/>
              <a:gd name="connsiteX459" fmla="*/ 1271096 w 2030243"/>
              <a:gd name="connsiteY459" fmla="*/ 1397865 h 1480983"/>
              <a:gd name="connsiteX460" fmla="*/ 618336 w 2030243"/>
              <a:gd name="connsiteY460" fmla="*/ 1397725 h 1480983"/>
              <a:gd name="connsiteX461" fmla="*/ 609761 w 2030243"/>
              <a:gd name="connsiteY461" fmla="*/ 1399962 h 1480983"/>
              <a:gd name="connsiteX462" fmla="*/ 612437 w 2030243"/>
              <a:gd name="connsiteY462" fmla="*/ 1403452 h 1480983"/>
              <a:gd name="connsiteX463" fmla="*/ 650311 w 2030243"/>
              <a:gd name="connsiteY463" fmla="*/ 1408116 h 1480983"/>
              <a:gd name="connsiteX464" fmla="*/ 650671 w 2030243"/>
              <a:gd name="connsiteY464" fmla="*/ 1406535 h 1480983"/>
              <a:gd name="connsiteX465" fmla="*/ 626618 w 2030243"/>
              <a:gd name="connsiteY465" fmla="*/ 1399149 h 1480983"/>
              <a:gd name="connsiteX466" fmla="*/ 618336 w 2030243"/>
              <a:gd name="connsiteY466" fmla="*/ 1397725 h 1480983"/>
              <a:gd name="connsiteX467" fmla="*/ 1278343 w 2030243"/>
              <a:gd name="connsiteY467" fmla="*/ 1397583 h 1480983"/>
              <a:gd name="connsiteX468" fmla="*/ 1278296 w 2030243"/>
              <a:gd name="connsiteY468" fmla="*/ 1398053 h 1480983"/>
              <a:gd name="connsiteX469" fmla="*/ 1277842 w 2030243"/>
              <a:gd name="connsiteY469" fmla="*/ 1397771 h 1480983"/>
              <a:gd name="connsiteX470" fmla="*/ 782964 w 2030243"/>
              <a:gd name="connsiteY470" fmla="*/ 1397521 h 1480983"/>
              <a:gd name="connsiteX471" fmla="*/ 782964 w 2030243"/>
              <a:gd name="connsiteY471" fmla="*/ 1398101 h 1480983"/>
              <a:gd name="connsiteX472" fmla="*/ 787674 w 2030243"/>
              <a:gd name="connsiteY472" fmla="*/ 1398101 h 1480983"/>
              <a:gd name="connsiteX473" fmla="*/ 787674 w 2030243"/>
              <a:gd name="connsiteY473" fmla="*/ 1397521 h 1480983"/>
              <a:gd name="connsiteX474" fmla="*/ 782964 w 2030243"/>
              <a:gd name="connsiteY474" fmla="*/ 1397521 h 1480983"/>
              <a:gd name="connsiteX475" fmla="*/ 642034 w 2030243"/>
              <a:gd name="connsiteY475" fmla="*/ 1397489 h 1480983"/>
              <a:gd name="connsiteX476" fmla="*/ 641923 w 2030243"/>
              <a:gd name="connsiteY476" fmla="*/ 1398006 h 1480983"/>
              <a:gd name="connsiteX477" fmla="*/ 643989 w 2030243"/>
              <a:gd name="connsiteY477" fmla="*/ 1398006 h 1480983"/>
              <a:gd name="connsiteX478" fmla="*/ 644004 w 2030243"/>
              <a:gd name="connsiteY478" fmla="*/ 1397600 h 1480983"/>
              <a:gd name="connsiteX479" fmla="*/ 642034 w 2030243"/>
              <a:gd name="connsiteY479" fmla="*/ 1397489 h 1480983"/>
              <a:gd name="connsiteX480" fmla="*/ 1142718 w 2030243"/>
              <a:gd name="connsiteY480" fmla="*/ 1397301 h 1480983"/>
              <a:gd name="connsiteX481" fmla="*/ 1143203 w 2030243"/>
              <a:gd name="connsiteY481" fmla="*/ 1398210 h 1480983"/>
              <a:gd name="connsiteX482" fmla="*/ 1142452 w 2030243"/>
              <a:gd name="connsiteY482" fmla="*/ 1398210 h 1480983"/>
              <a:gd name="connsiteX483" fmla="*/ 1142107 w 2030243"/>
              <a:gd name="connsiteY483" fmla="*/ 1397677 h 1480983"/>
              <a:gd name="connsiteX484" fmla="*/ 1142718 w 2030243"/>
              <a:gd name="connsiteY484" fmla="*/ 1397301 h 1480983"/>
              <a:gd name="connsiteX485" fmla="*/ 217674 w 2030243"/>
              <a:gd name="connsiteY485" fmla="*/ 1396817 h 1480983"/>
              <a:gd name="connsiteX486" fmla="*/ 216672 w 2030243"/>
              <a:gd name="connsiteY486" fmla="*/ 1397223 h 1480983"/>
              <a:gd name="connsiteX487" fmla="*/ 217564 w 2030243"/>
              <a:gd name="connsiteY487" fmla="*/ 1398084 h 1480983"/>
              <a:gd name="connsiteX488" fmla="*/ 218597 w 2030243"/>
              <a:gd name="connsiteY488" fmla="*/ 1397679 h 1480983"/>
              <a:gd name="connsiteX489" fmla="*/ 217674 w 2030243"/>
              <a:gd name="connsiteY489" fmla="*/ 1396817 h 1480983"/>
              <a:gd name="connsiteX490" fmla="*/ 587397 w 2030243"/>
              <a:gd name="connsiteY490" fmla="*/ 1394939 h 1480983"/>
              <a:gd name="connsiteX491" fmla="*/ 586959 w 2030243"/>
              <a:gd name="connsiteY491" fmla="*/ 1396191 h 1480983"/>
              <a:gd name="connsiteX492" fmla="*/ 587835 w 2030243"/>
              <a:gd name="connsiteY492" fmla="*/ 1396722 h 1480983"/>
              <a:gd name="connsiteX493" fmla="*/ 588398 w 2030243"/>
              <a:gd name="connsiteY493" fmla="*/ 1395486 h 1480983"/>
              <a:gd name="connsiteX494" fmla="*/ 587397 w 2030243"/>
              <a:gd name="connsiteY494" fmla="*/ 1394939 h 1480983"/>
              <a:gd name="connsiteX495" fmla="*/ 1034777 w 2030243"/>
              <a:gd name="connsiteY495" fmla="*/ 1394438 h 1480983"/>
              <a:gd name="connsiteX496" fmla="*/ 1039269 w 2030243"/>
              <a:gd name="connsiteY496" fmla="*/ 1394782 h 1480983"/>
              <a:gd name="connsiteX497" fmla="*/ 1050178 w 2030243"/>
              <a:gd name="connsiteY497" fmla="*/ 1396473 h 1480983"/>
              <a:gd name="connsiteX498" fmla="*/ 1050741 w 2030243"/>
              <a:gd name="connsiteY498" fmla="*/ 1400025 h 1480983"/>
              <a:gd name="connsiteX499" fmla="*/ 1049191 w 2030243"/>
              <a:gd name="connsiteY499" fmla="*/ 1400776 h 1480983"/>
              <a:gd name="connsiteX500" fmla="*/ 1040285 w 2030243"/>
              <a:gd name="connsiteY500" fmla="*/ 1400635 h 1480983"/>
              <a:gd name="connsiteX501" fmla="*/ 1025686 w 2030243"/>
              <a:gd name="connsiteY501" fmla="*/ 1400902 h 1480983"/>
              <a:gd name="connsiteX502" fmla="*/ 1019502 w 2030243"/>
              <a:gd name="connsiteY502" fmla="*/ 1400510 h 1480983"/>
              <a:gd name="connsiteX503" fmla="*/ 1008062 w 2030243"/>
              <a:gd name="connsiteY503" fmla="*/ 1403546 h 1480983"/>
              <a:gd name="connsiteX504" fmla="*/ 996215 w 2030243"/>
              <a:gd name="connsiteY504" fmla="*/ 1404047 h 1480983"/>
              <a:gd name="connsiteX505" fmla="*/ 993994 w 2030243"/>
              <a:gd name="connsiteY505" fmla="*/ 1404360 h 1480983"/>
              <a:gd name="connsiteX506" fmla="*/ 979032 w 2030243"/>
              <a:gd name="connsiteY506" fmla="*/ 1400995 h 1480983"/>
              <a:gd name="connsiteX507" fmla="*/ 978968 w 2030243"/>
              <a:gd name="connsiteY507" fmla="*/ 1398992 h 1480983"/>
              <a:gd name="connsiteX508" fmla="*/ 987828 w 2030243"/>
              <a:gd name="connsiteY508" fmla="*/ 1398382 h 1480983"/>
              <a:gd name="connsiteX509" fmla="*/ 1005871 w 2030243"/>
              <a:gd name="connsiteY509" fmla="*/ 1398351 h 1480983"/>
              <a:gd name="connsiteX510" fmla="*/ 1012336 w 2030243"/>
              <a:gd name="connsiteY510" fmla="*/ 1395518 h 1480983"/>
              <a:gd name="connsiteX511" fmla="*/ 1017375 w 2030243"/>
              <a:gd name="connsiteY511" fmla="*/ 1395456 h 1480983"/>
              <a:gd name="connsiteX512" fmla="*/ 1034777 w 2030243"/>
              <a:gd name="connsiteY512" fmla="*/ 1394438 h 1480983"/>
              <a:gd name="connsiteX513" fmla="*/ 932033 w 2030243"/>
              <a:gd name="connsiteY513" fmla="*/ 1393483 h 1480983"/>
              <a:gd name="connsiteX514" fmla="*/ 930672 w 2030243"/>
              <a:gd name="connsiteY514" fmla="*/ 1395112 h 1480983"/>
              <a:gd name="connsiteX515" fmla="*/ 931908 w 2030243"/>
              <a:gd name="connsiteY515" fmla="*/ 1396410 h 1480983"/>
              <a:gd name="connsiteX516" fmla="*/ 933770 w 2030243"/>
              <a:gd name="connsiteY516" fmla="*/ 1394799 h 1480983"/>
              <a:gd name="connsiteX517" fmla="*/ 932033 w 2030243"/>
              <a:gd name="connsiteY517" fmla="*/ 1393483 h 1480983"/>
              <a:gd name="connsiteX518" fmla="*/ 1216526 w 2030243"/>
              <a:gd name="connsiteY518" fmla="*/ 1392717 h 1480983"/>
              <a:gd name="connsiteX519" fmla="*/ 1217340 w 2030243"/>
              <a:gd name="connsiteY519" fmla="*/ 1393624 h 1480983"/>
              <a:gd name="connsiteX520" fmla="*/ 1216242 w 2030243"/>
              <a:gd name="connsiteY520" fmla="*/ 1394328 h 1480983"/>
              <a:gd name="connsiteX521" fmla="*/ 1215415 w 2030243"/>
              <a:gd name="connsiteY521" fmla="*/ 1393326 h 1480983"/>
              <a:gd name="connsiteX522" fmla="*/ 1216526 w 2030243"/>
              <a:gd name="connsiteY522" fmla="*/ 1392717 h 1480983"/>
              <a:gd name="connsiteX523" fmla="*/ 1173017 w 2030243"/>
              <a:gd name="connsiteY523" fmla="*/ 1392012 h 1480983"/>
              <a:gd name="connsiteX524" fmla="*/ 1173361 w 2030243"/>
              <a:gd name="connsiteY524" fmla="*/ 1392325 h 1480983"/>
              <a:gd name="connsiteX525" fmla="*/ 1173378 w 2030243"/>
              <a:gd name="connsiteY525" fmla="*/ 1392308 h 1480983"/>
              <a:gd name="connsiteX526" fmla="*/ 1173336 w 2030243"/>
              <a:gd name="connsiteY526" fmla="*/ 1392356 h 1480983"/>
              <a:gd name="connsiteX527" fmla="*/ 1173331 w 2030243"/>
              <a:gd name="connsiteY527" fmla="*/ 1392356 h 1480983"/>
              <a:gd name="connsiteX528" fmla="*/ 1173331 w 2030243"/>
              <a:gd name="connsiteY528" fmla="*/ 1392357 h 1480983"/>
              <a:gd name="connsiteX529" fmla="*/ 1167681 w 2030243"/>
              <a:gd name="connsiteY529" fmla="*/ 1391490 h 1480983"/>
              <a:gd name="connsiteX530" fmla="*/ 1170310 w 2030243"/>
              <a:gd name="connsiteY530" fmla="*/ 1395752 h 1480983"/>
              <a:gd name="connsiteX531" fmla="*/ 1173336 w 2030243"/>
              <a:gd name="connsiteY531" fmla="*/ 1392356 h 1480983"/>
              <a:gd name="connsiteX532" fmla="*/ 1187870 w 2030243"/>
              <a:gd name="connsiteY532" fmla="*/ 1392356 h 1480983"/>
              <a:gd name="connsiteX533" fmla="*/ 1181703 w 2030243"/>
              <a:gd name="connsiteY533" fmla="*/ 1399478 h 1480983"/>
              <a:gd name="connsiteX534" fmla="*/ 1174771 w 2030243"/>
              <a:gd name="connsiteY534" fmla="*/ 1400040 h 1480983"/>
              <a:gd name="connsiteX535" fmla="*/ 1165225 w 2030243"/>
              <a:gd name="connsiteY535" fmla="*/ 1399727 h 1480983"/>
              <a:gd name="connsiteX536" fmla="*/ 1158525 w 2030243"/>
              <a:gd name="connsiteY536" fmla="*/ 1402012 h 1480983"/>
              <a:gd name="connsiteX537" fmla="*/ 1149260 w 2030243"/>
              <a:gd name="connsiteY537" fmla="*/ 1395314 h 1480983"/>
              <a:gd name="connsiteX538" fmla="*/ 1159716 w 2030243"/>
              <a:gd name="connsiteY538" fmla="*/ 1394249 h 1480983"/>
              <a:gd name="connsiteX539" fmla="*/ 1163502 w 2030243"/>
              <a:gd name="connsiteY539" fmla="*/ 1392967 h 1480983"/>
              <a:gd name="connsiteX540" fmla="*/ 1167681 w 2030243"/>
              <a:gd name="connsiteY540" fmla="*/ 1391490 h 1480983"/>
              <a:gd name="connsiteX541" fmla="*/ 1206198 w 2030243"/>
              <a:gd name="connsiteY541" fmla="*/ 1390781 h 1480983"/>
              <a:gd name="connsiteX542" fmla="*/ 1207574 w 2030243"/>
              <a:gd name="connsiteY542" fmla="*/ 1395815 h 1480983"/>
              <a:gd name="connsiteX543" fmla="*/ 1200201 w 2030243"/>
              <a:gd name="connsiteY543" fmla="*/ 1398678 h 1480983"/>
              <a:gd name="connsiteX544" fmla="*/ 1206223 w 2030243"/>
              <a:gd name="connsiteY544" fmla="*/ 1390749 h 1480983"/>
              <a:gd name="connsiteX545" fmla="*/ 1206198 w 2030243"/>
              <a:gd name="connsiteY545" fmla="*/ 1390781 h 1480983"/>
              <a:gd name="connsiteX546" fmla="*/ 1206195 w 2030243"/>
              <a:gd name="connsiteY546" fmla="*/ 1390776 h 1480983"/>
              <a:gd name="connsiteX547" fmla="*/ 1206224 w 2030243"/>
              <a:gd name="connsiteY547" fmla="*/ 1390748 h 1480983"/>
              <a:gd name="connsiteX548" fmla="*/ 1206223 w 2030243"/>
              <a:gd name="connsiteY548" fmla="*/ 1390749 h 1480983"/>
              <a:gd name="connsiteX549" fmla="*/ 1206223 w 2030243"/>
              <a:gd name="connsiteY549" fmla="*/ 1390748 h 1480983"/>
              <a:gd name="connsiteX550" fmla="*/ 1206225 w 2030243"/>
              <a:gd name="connsiteY550" fmla="*/ 1390746 h 1480983"/>
              <a:gd name="connsiteX551" fmla="*/ 1206226 w 2030243"/>
              <a:gd name="connsiteY551" fmla="*/ 1390746 h 1480983"/>
              <a:gd name="connsiteX552" fmla="*/ 1206224 w 2030243"/>
              <a:gd name="connsiteY552" fmla="*/ 1390748 h 1480983"/>
              <a:gd name="connsiteX553" fmla="*/ 1206226 w 2030243"/>
              <a:gd name="connsiteY553" fmla="*/ 1390744 h 1480983"/>
              <a:gd name="connsiteX554" fmla="*/ 1206225 w 2030243"/>
              <a:gd name="connsiteY554" fmla="*/ 1390746 h 1480983"/>
              <a:gd name="connsiteX555" fmla="*/ 1206223 w 2030243"/>
              <a:gd name="connsiteY555" fmla="*/ 1390748 h 1480983"/>
              <a:gd name="connsiteX556" fmla="*/ 1206195 w 2030243"/>
              <a:gd name="connsiteY556" fmla="*/ 1390776 h 1480983"/>
              <a:gd name="connsiteX557" fmla="*/ 1206168 w 2030243"/>
              <a:gd name="connsiteY557" fmla="*/ 1390760 h 1480983"/>
              <a:gd name="connsiteX558" fmla="*/ 1300879 w 2030243"/>
              <a:gd name="connsiteY558" fmla="*/ 1389494 h 1480983"/>
              <a:gd name="connsiteX559" fmla="*/ 1301490 w 2030243"/>
              <a:gd name="connsiteY559" fmla="*/ 1389837 h 1480983"/>
              <a:gd name="connsiteX560" fmla="*/ 1301224 w 2030243"/>
              <a:gd name="connsiteY560" fmla="*/ 1390370 h 1480983"/>
              <a:gd name="connsiteX561" fmla="*/ 1300520 w 2030243"/>
              <a:gd name="connsiteY561" fmla="*/ 1390385 h 1480983"/>
              <a:gd name="connsiteX562" fmla="*/ 1300879 w 2030243"/>
              <a:gd name="connsiteY562" fmla="*/ 1389494 h 1480983"/>
              <a:gd name="connsiteX563" fmla="*/ 787488 w 2030243"/>
              <a:gd name="connsiteY563" fmla="*/ 1389461 h 1480983"/>
              <a:gd name="connsiteX564" fmla="*/ 787235 w 2030243"/>
              <a:gd name="connsiteY564" fmla="*/ 1390494 h 1480983"/>
              <a:gd name="connsiteX565" fmla="*/ 788394 w 2030243"/>
              <a:gd name="connsiteY565" fmla="*/ 1391323 h 1480983"/>
              <a:gd name="connsiteX566" fmla="*/ 790210 w 2030243"/>
              <a:gd name="connsiteY566" fmla="*/ 1390181 h 1480983"/>
              <a:gd name="connsiteX567" fmla="*/ 787488 w 2030243"/>
              <a:gd name="connsiteY567" fmla="*/ 1389461 h 1480983"/>
              <a:gd name="connsiteX568" fmla="*/ 1200561 w 2030243"/>
              <a:gd name="connsiteY568" fmla="*/ 1387539 h 1480983"/>
              <a:gd name="connsiteX569" fmla="*/ 1206168 w 2030243"/>
              <a:gd name="connsiteY569" fmla="*/ 1390760 h 1480983"/>
              <a:gd name="connsiteX570" fmla="*/ 1200723 w 2030243"/>
              <a:gd name="connsiteY570" fmla="*/ 1392211 h 1480983"/>
              <a:gd name="connsiteX571" fmla="*/ 1195068 w 2030243"/>
              <a:gd name="connsiteY571" fmla="*/ 1391354 h 1480983"/>
              <a:gd name="connsiteX572" fmla="*/ 1200561 w 2030243"/>
              <a:gd name="connsiteY572" fmla="*/ 1387539 h 1480983"/>
              <a:gd name="connsiteX573" fmla="*/ 1378742 w 2030243"/>
              <a:gd name="connsiteY573" fmla="*/ 1386737 h 1480983"/>
              <a:gd name="connsiteX574" fmla="*/ 1379241 w 2030243"/>
              <a:gd name="connsiteY574" fmla="*/ 1387206 h 1480983"/>
              <a:gd name="connsiteX575" fmla="*/ 1378944 w 2030243"/>
              <a:gd name="connsiteY575" fmla="*/ 1387817 h 1480983"/>
              <a:gd name="connsiteX576" fmla="*/ 1378302 w 2030243"/>
              <a:gd name="connsiteY576" fmla="*/ 1387707 h 1480983"/>
              <a:gd name="connsiteX577" fmla="*/ 1378742 w 2030243"/>
              <a:gd name="connsiteY577" fmla="*/ 1386737 h 1480983"/>
              <a:gd name="connsiteX578" fmla="*/ 1216556 w 2030243"/>
              <a:gd name="connsiteY578" fmla="*/ 1384578 h 1480983"/>
              <a:gd name="connsiteX579" fmla="*/ 1217166 w 2030243"/>
              <a:gd name="connsiteY579" fmla="*/ 1386410 h 1480983"/>
              <a:gd name="connsiteX580" fmla="*/ 1212941 w 2030243"/>
              <a:gd name="connsiteY580" fmla="*/ 1387535 h 1480983"/>
              <a:gd name="connsiteX581" fmla="*/ 1212425 w 2030243"/>
              <a:gd name="connsiteY581" fmla="*/ 1386097 h 1480983"/>
              <a:gd name="connsiteX582" fmla="*/ 1216556 w 2030243"/>
              <a:gd name="connsiteY582" fmla="*/ 1384578 h 1480983"/>
              <a:gd name="connsiteX583" fmla="*/ 1096313 w 2030243"/>
              <a:gd name="connsiteY583" fmla="*/ 1382732 h 1480983"/>
              <a:gd name="connsiteX584" fmla="*/ 1093248 w 2030243"/>
              <a:gd name="connsiteY584" fmla="*/ 1385283 h 1480983"/>
              <a:gd name="connsiteX585" fmla="*/ 1097974 w 2030243"/>
              <a:gd name="connsiteY585" fmla="*/ 1388367 h 1480983"/>
              <a:gd name="connsiteX586" fmla="*/ 1101901 w 2030243"/>
              <a:gd name="connsiteY586" fmla="*/ 1386018 h 1480983"/>
              <a:gd name="connsiteX587" fmla="*/ 1096313 w 2030243"/>
              <a:gd name="connsiteY587" fmla="*/ 1382732 h 1480983"/>
              <a:gd name="connsiteX588" fmla="*/ 829038 w 2030243"/>
              <a:gd name="connsiteY588" fmla="*/ 1382389 h 1480983"/>
              <a:gd name="connsiteX589" fmla="*/ 806064 w 2030243"/>
              <a:gd name="connsiteY589" fmla="*/ 1384453 h 1480983"/>
              <a:gd name="connsiteX590" fmla="*/ 829101 w 2030243"/>
              <a:gd name="connsiteY590" fmla="*/ 1384453 h 1480983"/>
              <a:gd name="connsiteX591" fmla="*/ 829038 w 2030243"/>
              <a:gd name="connsiteY591" fmla="*/ 1382389 h 1480983"/>
              <a:gd name="connsiteX592" fmla="*/ 1080555 w 2030243"/>
              <a:gd name="connsiteY592" fmla="*/ 1381856 h 1480983"/>
              <a:gd name="connsiteX593" fmla="*/ 1079318 w 2030243"/>
              <a:gd name="connsiteY593" fmla="*/ 1382199 h 1480983"/>
              <a:gd name="connsiteX594" fmla="*/ 1079959 w 2030243"/>
              <a:gd name="connsiteY594" fmla="*/ 1383233 h 1480983"/>
              <a:gd name="connsiteX595" fmla="*/ 1081149 w 2030243"/>
              <a:gd name="connsiteY595" fmla="*/ 1382826 h 1480983"/>
              <a:gd name="connsiteX596" fmla="*/ 1080555 w 2030243"/>
              <a:gd name="connsiteY596" fmla="*/ 1381856 h 1480983"/>
              <a:gd name="connsiteX597" fmla="*/ 768972 w 2030243"/>
              <a:gd name="connsiteY597" fmla="*/ 1381745 h 1480983"/>
              <a:gd name="connsiteX598" fmla="*/ 768377 w 2030243"/>
              <a:gd name="connsiteY598" fmla="*/ 1381949 h 1480983"/>
              <a:gd name="connsiteX599" fmla="*/ 769160 w 2030243"/>
              <a:gd name="connsiteY599" fmla="*/ 1382498 h 1480983"/>
              <a:gd name="connsiteX600" fmla="*/ 769504 w 2030243"/>
              <a:gd name="connsiteY600" fmla="*/ 1382074 h 1480983"/>
              <a:gd name="connsiteX601" fmla="*/ 768972 w 2030243"/>
              <a:gd name="connsiteY601" fmla="*/ 1381745 h 1480983"/>
              <a:gd name="connsiteX602" fmla="*/ 837850 w 2030243"/>
              <a:gd name="connsiteY602" fmla="*/ 1381620 h 1480983"/>
              <a:gd name="connsiteX603" fmla="*/ 834642 w 2030243"/>
              <a:gd name="connsiteY603" fmla="*/ 1382826 h 1480983"/>
              <a:gd name="connsiteX604" fmla="*/ 834844 w 2030243"/>
              <a:gd name="connsiteY604" fmla="*/ 1384344 h 1480983"/>
              <a:gd name="connsiteX605" fmla="*/ 894801 w 2030243"/>
              <a:gd name="connsiteY605" fmla="*/ 1384578 h 1480983"/>
              <a:gd name="connsiteX606" fmla="*/ 837850 w 2030243"/>
              <a:gd name="connsiteY606" fmla="*/ 1381620 h 1480983"/>
              <a:gd name="connsiteX607" fmla="*/ 1184373 w 2030243"/>
              <a:gd name="connsiteY607" fmla="*/ 1381358 h 1480983"/>
              <a:gd name="connsiteX608" fmla="*/ 1184317 w 2030243"/>
              <a:gd name="connsiteY608" fmla="*/ 1381401 h 1480983"/>
              <a:gd name="connsiteX609" fmla="*/ 1184293 w 2030243"/>
              <a:gd name="connsiteY609" fmla="*/ 1381369 h 1480983"/>
              <a:gd name="connsiteX610" fmla="*/ 927625 w 2030243"/>
              <a:gd name="connsiteY610" fmla="*/ 1379776 h 1480983"/>
              <a:gd name="connsiteX611" fmla="*/ 927612 w 2030243"/>
              <a:gd name="connsiteY611" fmla="*/ 1379792 h 1480983"/>
              <a:gd name="connsiteX612" fmla="*/ 927605 w 2030243"/>
              <a:gd name="connsiteY612" fmla="*/ 1379790 h 1480983"/>
              <a:gd name="connsiteX613" fmla="*/ 927636 w 2030243"/>
              <a:gd name="connsiteY613" fmla="*/ 1379758 h 1480983"/>
              <a:gd name="connsiteX614" fmla="*/ 927644 w 2030243"/>
              <a:gd name="connsiteY614" fmla="*/ 1379762 h 1480983"/>
              <a:gd name="connsiteX615" fmla="*/ 927625 w 2030243"/>
              <a:gd name="connsiteY615" fmla="*/ 1379776 h 1480983"/>
              <a:gd name="connsiteX616" fmla="*/ 1024407 w 2030243"/>
              <a:gd name="connsiteY616" fmla="*/ 1378969 h 1480983"/>
              <a:gd name="connsiteX617" fmla="*/ 1028297 w 2030243"/>
              <a:gd name="connsiteY617" fmla="*/ 1383342 h 1480983"/>
              <a:gd name="connsiteX618" fmla="*/ 1051130 w 2030243"/>
              <a:gd name="connsiteY618" fmla="*/ 1382324 h 1480983"/>
              <a:gd name="connsiteX619" fmla="*/ 1011301 w 2030243"/>
              <a:gd name="connsiteY619" fmla="*/ 1392246 h 1480983"/>
              <a:gd name="connsiteX620" fmla="*/ 1009454 w 2030243"/>
              <a:gd name="connsiteY620" fmla="*/ 1384514 h 1480983"/>
              <a:gd name="connsiteX621" fmla="*/ 1003256 w 2030243"/>
              <a:gd name="connsiteY621" fmla="*/ 1383952 h 1480983"/>
              <a:gd name="connsiteX622" fmla="*/ 1021725 w 2030243"/>
              <a:gd name="connsiteY622" fmla="*/ 1384984 h 1480983"/>
              <a:gd name="connsiteX623" fmla="*/ 1019096 w 2030243"/>
              <a:gd name="connsiteY623" fmla="*/ 1380808 h 1480983"/>
              <a:gd name="connsiteX624" fmla="*/ 1024407 w 2030243"/>
              <a:gd name="connsiteY624" fmla="*/ 1378969 h 1480983"/>
              <a:gd name="connsiteX625" fmla="*/ 1139808 w 2030243"/>
              <a:gd name="connsiteY625" fmla="*/ 1378318 h 1480983"/>
              <a:gd name="connsiteX626" fmla="*/ 1136787 w 2030243"/>
              <a:gd name="connsiteY626" fmla="*/ 1379006 h 1480983"/>
              <a:gd name="connsiteX627" fmla="*/ 1137099 w 2030243"/>
              <a:gd name="connsiteY627" fmla="*/ 1380164 h 1480983"/>
              <a:gd name="connsiteX628" fmla="*/ 1140058 w 2030243"/>
              <a:gd name="connsiteY628" fmla="*/ 1379289 h 1480983"/>
              <a:gd name="connsiteX629" fmla="*/ 1139808 w 2030243"/>
              <a:gd name="connsiteY629" fmla="*/ 1378318 h 1480983"/>
              <a:gd name="connsiteX630" fmla="*/ 1399571 w 2030243"/>
              <a:gd name="connsiteY630" fmla="*/ 1378271 h 1480983"/>
              <a:gd name="connsiteX631" fmla="*/ 1400464 w 2030243"/>
              <a:gd name="connsiteY631" fmla="*/ 1380476 h 1480983"/>
              <a:gd name="connsiteX632" fmla="*/ 1394124 w 2030243"/>
              <a:gd name="connsiteY632" fmla="*/ 1382793 h 1480983"/>
              <a:gd name="connsiteX633" fmla="*/ 1393358 w 2030243"/>
              <a:gd name="connsiteY633" fmla="*/ 1380852 h 1480983"/>
              <a:gd name="connsiteX634" fmla="*/ 1399571 w 2030243"/>
              <a:gd name="connsiteY634" fmla="*/ 1378271 h 1480983"/>
              <a:gd name="connsiteX635" fmla="*/ 1237527 w 2030243"/>
              <a:gd name="connsiteY635" fmla="*/ 1378225 h 1480983"/>
              <a:gd name="connsiteX636" fmla="*/ 1237547 w 2030243"/>
              <a:gd name="connsiteY636" fmla="*/ 1378269 h 1480983"/>
              <a:gd name="connsiteX637" fmla="*/ 1237497 w 2030243"/>
              <a:gd name="connsiteY637" fmla="*/ 1378271 h 1480983"/>
              <a:gd name="connsiteX638" fmla="*/ 916821 w 2030243"/>
              <a:gd name="connsiteY638" fmla="*/ 1378067 h 1480983"/>
              <a:gd name="connsiteX639" fmla="*/ 916961 w 2030243"/>
              <a:gd name="connsiteY639" fmla="*/ 1380273 h 1480983"/>
              <a:gd name="connsiteX640" fmla="*/ 915928 w 2030243"/>
              <a:gd name="connsiteY640" fmla="*/ 1379350 h 1480983"/>
              <a:gd name="connsiteX641" fmla="*/ 916821 w 2030243"/>
              <a:gd name="connsiteY641" fmla="*/ 1378067 h 1480983"/>
              <a:gd name="connsiteX642" fmla="*/ 1236119 w 2030243"/>
              <a:gd name="connsiteY642" fmla="*/ 1377833 h 1480983"/>
              <a:gd name="connsiteX643" fmla="*/ 1237527 w 2030243"/>
              <a:gd name="connsiteY643" fmla="*/ 1378225 h 1480983"/>
              <a:gd name="connsiteX644" fmla="*/ 1237498 w 2030243"/>
              <a:gd name="connsiteY644" fmla="*/ 1378255 h 1480983"/>
              <a:gd name="connsiteX645" fmla="*/ 1236119 w 2030243"/>
              <a:gd name="connsiteY645" fmla="*/ 1377833 h 1480983"/>
              <a:gd name="connsiteX646" fmla="*/ 1225587 w 2030243"/>
              <a:gd name="connsiteY646" fmla="*/ 1377488 h 1480983"/>
              <a:gd name="connsiteX647" fmla="*/ 1227606 w 2030243"/>
              <a:gd name="connsiteY647" fmla="*/ 1381494 h 1480983"/>
              <a:gd name="connsiteX648" fmla="*/ 1225617 w 2030243"/>
              <a:gd name="connsiteY648" fmla="*/ 1382732 h 1480983"/>
              <a:gd name="connsiteX649" fmla="*/ 1222738 w 2030243"/>
              <a:gd name="connsiteY649" fmla="*/ 1379164 h 1480983"/>
              <a:gd name="connsiteX650" fmla="*/ 1225587 w 2030243"/>
              <a:gd name="connsiteY650" fmla="*/ 1377488 h 1480983"/>
              <a:gd name="connsiteX651" fmla="*/ 1250236 w 2030243"/>
              <a:gd name="connsiteY651" fmla="*/ 1377457 h 1480983"/>
              <a:gd name="connsiteX652" fmla="*/ 1250470 w 2030243"/>
              <a:gd name="connsiteY652" fmla="*/ 1378960 h 1480983"/>
              <a:gd name="connsiteX653" fmla="*/ 1238794 w 2030243"/>
              <a:gd name="connsiteY653" fmla="*/ 1381026 h 1480983"/>
              <a:gd name="connsiteX654" fmla="*/ 1237547 w 2030243"/>
              <a:gd name="connsiteY654" fmla="*/ 1378269 h 1480983"/>
              <a:gd name="connsiteX655" fmla="*/ 1272475 w 2030243"/>
              <a:gd name="connsiteY655" fmla="*/ 1376940 h 1480983"/>
              <a:gd name="connsiteX656" fmla="*/ 1273930 w 2030243"/>
              <a:gd name="connsiteY656" fmla="*/ 1377926 h 1480983"/>
              <a:gd name="connsiteX657" fmla="*/ 1272645 w 2030243"/>
              <a:gd name="connsiteY657" fmla="*/ 1379368 h 1480983"/>
              <a:gd name="connsiteX658" fmla="*/ 1271550 w 2030243"/>
              <a:gd name="connsiteY658" fmla="*/ 1378647 h 1480983"/>
              <a:gd name="connsiteX659" fmla="*/ 1272475 w 2030243"/>
              <a:gd name="connsiteY659" fmla="*/ 1376940 h 1480983"/>
              <a:gd name="connsiteX660" fmla="*/ 1406254 w 2030243"/>
              <a:gd name="connsiteY660" fmla="*/ 1375626 h 1480983"/>
              <a:gd name="connsiteX661" fmla="*/ 1409415 w 2030243"/>
              <a:gd name="connsiteY661" fmla="*/ 1376141 h 1480983"/>
              <a:gd name="connsiteX662" fmla="*/ 1405581 w 2030243"/>
              <a:gd name="connsiteY662" fmla="*/ 1378208 h 1480983"/>
              <a:gd name="connsiteX663" fmla="*/ 1404799 w 2030243"/>
              <a:gd name="connsiteY663" fmla="*/ 1377348 h 1480983"/>
              <a:gd name="connsiteX664" fmla="*/ 1406254 w 2030243"/>
              <a:gd name="connsiteY664" fmla="*/ 1375626 h 1480983"/>
              <a:gd name="connsiteX665" fmla="*/ 1025088 w 2030243"/>
              <a:gd name="connsiteY665" fmla="*/ 1375485 h 1480983"/>
              <a:gd name="connsiteX666" fmla="*/ 1025808 w 2030243"/>
              <a:gd name="connsiteY666" fmla="*/ 1375485 h 1480983"/>
              <a:gd name="connsiteX667" fmla="*/ 1025448 w 2030243"/>
              <a:gd name="connsiteY667" fmla="*/ 1376393 h 1480983"/>
              <a:gd name="connsiteX668" fmla="*/ 1024872 w 2030243"/>
              <a:gd name="connsiteY668" fmla="*/ 1376017 h 1480983"/>
              <a:gd name="connsiteX669" fmla="*/ 1025088 w 2030243"/>
              <a:gd name="connsiteY669" fmla="*/ 1375485 h 1480983"/>
              <a:gd name="connsiteX670" fmla="*/ 1362230 w 2030243"/>
              <a:gd name="connsiteY670" fmla="*/ 1374749 h 1480983"/>
              <a:gd name="connsiteX671" fmla="*/ 1363324 w 2030243"/>
              <a:gd name="connsiteY671" fmla="*/ 1374891 h 1480983"/>
              <a:gd name="connsiteX672" fmla="*/ 1363185 w 2030243"/>
              <a:gd name="connsiteY672" fmla="*/ 1375517 h 1480983"/>
              <a:gd name="connsiteX673" fmla="*/ 1362089 w 2030243"/>
              <a:gd name="connsiteY673" fmla="*/ 1375345 h 1480983"/>
              <a:gd name="connsiteX674" fmla="*/ 1362230 w 2030243"/>
              <a:gd name="connsiteY674" fmla="*/ 1374749 h 1480983"/>
              <a:gd name="connsiteX675" fmla="*/ 827161 w 2030243"/>
              <a:gd name="connsiteY675" fmla="*/ 1374735 h 1480983"/>
              <a:gd name="connsiteX676" fmla="*/ 821315 w 2030243"/>
              <a:gd name="connsiteY676" fmla="*/ 1375137 h 1480983"/>
              <a:gd name="connsiteX677" fmla="*/ 821260 w 2030243"/>
              <a:gd name="connsiteY677" fmla="*/ 1375125 h 1480983"/>
              <a:gd name="connsiteX678" fmla="*/ 820931 w 2030243"/>
              <a:gd name="connsiteY678" fmla="*/ 1374828 h 1480983"/>
              <a:gd name="connsiteX679" fmla="*/ 821246 w 2030243"/>
              <a:gd name="connsiteY679" fmla="*/ 1375141 h 1480983"/>
              <a:gd name="connsiteX680" fmla="*/ 821315 w 2030243"/>
              <a:gd name="connsiteY680" fmla="*/ 1375137 h 1480983"/>
              <a:gd name="connsiteX681" fmla="*/ 827068 w 2030243"/>
              <a:gd name="connsiteY681" fmla="*/ 1376299 h 1480983"/>
              <a:gd name="connsiteX682" fmla="*/ 827161 w 2030243"/>
              <a:gd name="connsiteY682" fmla="*/ 1374735 h 1480983"/>
              <a:gd name="connsiteX683" fmla="*/ 1001879 w 2030243"/>
              <a:gd name="connsiteY683" fmla="*/ 1374546 h 1480983"/>
              <a:gd name="connsiteX684" fmla="*/ 981832 w 2030243"/>
              <a:gd name="connsiteY684" fmla="*/ 1375485 h 1480983"/>
              <a:gd name="connsiteX685" fmla="*/ 981832 w 2030243"/>
              <a:gd name="connsiteY685" fmla="*/ 1376315 h 1480983"/>
              <a:gd name="connsiteX686" fmla="*/ 1001864 w 2030243"/>
              <a:gd name="connsiteY686" fmla="*/ 1376315 h 1480983"/>
              <a:gd name="connsiteX687" fmla="*/ 1001879 w 2030243"/>
              <a:gd name="connsiteY687" fmla="*/ 1374546 h 1480983"/>
              <a:gd name="connsiteX688" fmla="*/ 860260 w 2030243"/>
              <a:gd name="connsiteY688" fmla="*/ 1374359 h 1480983"/>
              <a:gd name="connsiteX689" fmla="*/ 859682 w 2030243"/>
              <a:gd name="connsiteY689" fmla="*/ 1374610 h 1480983"/>
              <a:gd name="connsiteX690" fmla="*/ 859682 w 2030243"/>
              <a:gd name="connsiteY690" fmla="*/ 1375236 h 1480983"/>
              <a:gd name="connsiteX691" fmla="*/ 860652 w 2030243"/>
              <a:gd name="connsiteY691" fmla="*/ 1374812 h 1480983"/>
              <a:gd name="connsiteX692" fmla="*/ 860260 w 2030243"/>
              <a:gd name="connsiteY692" fmla="*/ 1374359 h 1480983"/>
              <a:gd name="connsiteX693" fmla="*/ 1131747 w 2030243"/>
              <a:gd name="connsiteY693" fmla="*/ 1372433 h 1480983"/>
              <a:gd name="connsiteX694" fmla="*/ 1131966 w 2030243"/>
              <a:gd name="connsiteY694" fmla="*/ 1373483 h 1480983"/>
              <a:gd name="connsiteX695" fmla="*/ 1135206 w 2030243"/>
              <a:gd name="connsiteY695" fmla="*/ 1373200 h 1480983"/>
              <a:gd name="connsiteX696" fmla="*/ 1135158 w 2030243"/>
              <a:gd name="connsiteY696" fmla="*/ 1372433 h 1480983"/>
              <a:gd name="connsiteX697" fmla="*/ 1131747 w 2030243"/>
              <a:gd name="connsiteY697" fmla="*/ 1372433 h 1480983"/>
              <a:gd name="connsiteX698" fmla="*/ 1305934 w 2030243"/>
              <a:gd name="connsiteY698" fmla="*/ 1371979 h 1480983"/>
              <a:gd name="connsiteX699" fmla="*/ 1304010 w 2030243"/>
              <a:gd name="connsiteY699" fmla="*/ 1378538 h 1480983"/>
              <a:gd name="connsiteX700" fmla="*/ 1312586 w 2030243"/>
              <a:gd name="connsiteY700" fmla="*/ 1372808 h 1480983"/>
              <a:gd name="connsiteX701" fmla="*/ 1319896 w 2030243"/>
              <a:gd name="connsiteY701" fmla="*/ 1379491 h 1480983"/>
              <a:gd name="connsiteX702" fmla="*/ 1301333 w 2030243"/>
              <a:gd name="connsiteY702" fmla="*/ 1384625 h 1480983"/>
              <a:gd name="connsiteX703" fmla="*/ 1287547 w 2030243"/>
              <a:gd name="connsiteY703" fmla="*/ 1388413 h 1480983"/>
              <a:gd name="connsiteX704" fmla="*/ 1284901 w 2030243"/>
              <a:gd name="connsiteY704" fmla="*/ 1389883 h 1480983"/>
              <a:gd name="connsiteX705" fmla="*/ 1256558 w 2030243"/>
              <a:gd name="connsiteY705" fmla="*/ 1396065 h 1480983"/>
              <a:gd name="connsiteX706" fmla="*/ 1246902 w 2030243"/>
              <a:gd name="connsiteY706" fmla="*/ 1395470 h 1480983"/>
              <a:gd name="connsiteX707" fmla="*/ 1239452 w 2030243"/>
              <a:gd name="connsiteY707" fmla="*/ 1395017 h 1480983"/>
              <a:gd name="connsiteX708" fmla="*/ 1237589 w 2030243"/>
              <a:gd name="connsiteY708" fmla="*/ 1399399 h 1480983"/>
              <a:gd name="connsiteX709" fmla="*/ 1225836 w 2030243"/>
              <a:gd name="connsiteY709" fmla="*/ 1395643 h 1480983"/>
              <a:gd name="connsiteX710" fmla="*/ 1236432 w 2030243"/>
              <a:gd name="connsiteY710" fmla="*/ 1391135 h 1480983"/>
              <a:gd name="connsiteX711" fmla="*/ 1228434 w 2030243"/>
              <a:gd name="connsiteY711" fmla="*/ 1391558 h 1480983"/>
              <a:gd name="connsiteX712" fmla="*/ 1221063 w 2030243"/>
              <a:gd name="connsiteY712" fmla="*/ 1393686 h 1480983"/>
              <a:gd name="connsiteX713" fmla="*/ 1223770 w 2030243"/>
              <a:gd name="connsiteY713" fmla="*/ 1390713 h 1480983"/>
              <a:gd name="connsiteX714" fmla="*/ 1265995 w 2030243"/>
              <a:gd name="connsiteY714" fmla="*/ 1379038 h 1480983"/>
              <a:gd name="connsiteX715" fmla="*/ 1266575 w 2030243"/>
              <a:gd name="connsiteY715" fmla="*/ 1380681 h 1480983"/>
              <a:gd name="connsiteX716" fmla="*/ 1253393 w 2030243"/>
              <a:gd name="connsiteY716" fmla="*/ 1386008 h 1480983"/>
              <a:gd name="connsiteX717" fmla="*/ 1253145 w 2030243"/>
              <a:gd name="connsiteY717" fmla="*/ 1386050 h 1480983"/>
              <a:gd name="connsiteX718" fmla="*/ 1252890 w 2030243"/>
              <a:gd name="connsiteY718" fmla="*/ 1386146 h 1480983"/>
              <a:gd name="connsiteX719" fmla="*/ 1242879 w 2030243"/>
              <a:gd name="connsiteY719" fmla="*/ 1387880 h 1480983"/>
              <a:gd name="connsiteX720" fmla="*/ 1243412 w 2030243"/>
              <a:gd name="connsiteY720" fmla="*/ 1389728 h 1480983"/>
              <a:gd name="connsiteX721" fmla="*/ 1252890 w 2030243"/>
              <a:gd name="connsiteY721" fmla="*/ 1386146 h 1480983"/>
              <a:gd name="connsiteX722" fmla="*/ 1253178 w 2030243"/>
              <a:gd name="connsiteY722" fmla="*/ 1386097 h 1480983"/>
              <a:gd name="connsiteX723" fmla="*/ 1253393 w 2030243"/>
              <a:gd name="connsiteY723" fmla="*/ 1386008 h 1480983"/>
              <a:gd name="connsiteX724" fmla="*/ 1265432 w 2030243"/>
              <a:gd name="connsiteY724" fmla="*/ 1384047 h 1480983"/>
              <a:gd name="connsiteX725" fmla="*/ 1279674 w 2030243"/>
              <a:gd name="connsiteY725" fmla="*/ 1383373 h 1480983"/>
              <a:gd name="connsiteX726" fmla="*/ 1290208 w 2030243"/>
              <a:gd name="connsiteY726" fmla="*/ 1380008 h 1480983"/>
              <a:gd name="connsiteX727" fmla="*/ 1305934 w 2030243"/>
              <a:gd name="connsiteY727" fmla="*/ 1371979 h 1480983"/>
              <a:gd name="connsiteX728" fmla="*/ 1272475 w 2030243"/>
              <a:gd name="connsiteY728" fmla="*/ 1371573 h 1480983"/>
              <a:gd name="connsiteX729" fmla="*/ 1273695 w 2030243"/>
              <a:gd name="connsiteY729" fmla="*/ 1372152 h 1480983"/>
              <a:gd name="connsiteX730" fmla="*/ 1272976 w 2030243"/>
              <a:gd name="connsiteY730" fmla="*/ 1373168 h 1480983"/>
              <a:gd name="connsiteX731" fmla="*/ 1271740 w 2030243"/>
              <a:gd name="connsiteY731" fmla="*/ 1372683 h 1480983"/>
              <a:gd name="connsiteX732" fmla="*/ 1272475 w 2030243"/>
              <a:gd name="connsiteY732" fmla="*/ 1371573 h 1480983"/>
              <a:gd name="connsiteX733" fmla="*/ 969163 w 2030243"/>
              <a:gd name="connsiteY733" fmla="*/ 1370733 h 1480983"/>
              <a:gd name="connsiteX734" fmla="*/ 964336 w 2030243"/>
              <a:gd name="connsiteY734" fmla="*/ 1374093 h 1480983"/>
              <a:gd name="connsiteX735" fmla="*/ 974320 w 2030243"/>
              <a:gd name="connsiteY735" fmla="*/ 1374969 h 1480983"/>
              <a:gd name="connsiteX736" fmla="*/ 969163 w 2030243"/>
              <a:gd name="connsiteY736" fmla="*/ 1370733 h 1480983"/>
              <a:gd name="connsiteX737" fmla="*/ 1344967 w 2030243"/>
              <a:gd name="connsiteY737" fmla="*/ 1369555 h 1480983"/>
              <a:gd name="connsiteX738" fmla="*/ 1345438 w 2030243"/>
              <a:gd name="connsiteY738" fmla="*/ 1370979 h 1480983"/>
              <a:gd name="connsiteX739" fmla="*/ 1337831 w 2030243"/>
              <a:gd name="connsiteY739" fmla="*/ 1373592 h 1480983"/>
              <a:gd name="connsiteX740" fmla="*/ 1337252 w 2030243"/>
              <a:gd name="connsiteY740" fmla="*/ 1371260 h 1480983"/>
              <a:gd name="connsiteX741" fmla="*/ 1344967 w 2030243"/>
              <a:gd name="connsiteY741" fmla="*/ 1369555 h 1480983"/>
              <a:gd name="connsiteX742" fmla="*/ 1317438 w 2030243"/>
              <a:gd name="connsiteY742" fmla="*/ 1369351 h 1480983"/>
              <a:gd name="connsiteX743" fmla="*/ 1323699 w 2030243"/>
              <a:gd name="connsiteY743" fmla="*/ 1369351 h 1480983"/>
              <a:gd name="connsiteX744" fmla="*/ 1323606 w 2030243"/>
              <a:gd name="connsiteY744" fmla="*/ 1371463 h 1480983"/>
              <a:gd name="connsiteX745" fmla="*/ 1317345 w 2030243"/>
              <a:gd name="connsiteY745" fmla="*/ 1371119 h 1480983"/>
              <a:gd name="connsiteX746" fmla="*/ 1317438 w 2030243"/>
              <a:gd name="connsiteY746" fmla="*/ 1369351 h 1480983"/>
              <a:gd name="connsiteX747" fmla="*/ 795923 w 2030243"/>
              <a:gd name="connsiteY747" fmla="*/ 1368131 h 1480983"/>
              <a:gd name="connsiteX748" fmla="*/ 787699 w 2030243"/>
              <a:gd name="connsiteY748" fmla="*/ 1368427 h 1480983"/>
              <a:gd name="connsiteX749" fmla="*/ 786369 w 2030243"/>
              <a:gd name="connsiteY749" fmla="*/ 1369812 h 1480983"/>
              <a:gd name="connsiteX750" fmla="*/ 785968 w 2030243"/>
              <a:gd name="connsiteY750" fmla="*/ 1369883 h 1480983"/>
              <a:gd name="connsiteX751" fmla="*/ 786159 w 2030243"/>
              <a:gd name="connsiteY751" fmla="*/ 1370030 h 1480983"/>
              <a:gd name="connsiteX752" fmla="*/ 780194 w 2030243"/>
              <a:gd name="connsiteY752" fmla="*/ 1376237 h 1480983"/>
              <a:gd name="connsiteX753" fmla="*/ 794139 w 2030243"/>
              <a:gd name="connsiteY753" fmla="*/ 1376237 h 1480983"/>
              <a:gd name="connsiteX754" fmla="*/ 786159 w 2030243"/>
              <a:gd name="connsiteY754" fmla="*/ 1370030 h 1480983"/>
              <a:gd name="connsiteX755" fmla="*/ 786369 w 2030243"/>
              <a:gd name="connsiteY755" fmla="*/ 1369812 h 1480983"/>
              <a:gd name="connsiteX756" fmla="*/ 1017828 w 2030243"/>
              <a:gd name="connsiteY756" fmla="*/ 1367738 h 1480983"/>
              <a:gd name="connsiteX757" fmla="*/ 1017092 w 2030243"/>
              <a:gd name="connsiteY757" fmla="*/ 1368349 h 1480983"/>
              <a:gd name="connsiteX758" fmla="*/ 1017718 w 2030243"/>
              <a:gd name="connsiteY758" fmla="*/ 1368521 h 1480983"/>
              <a:gd name="connsiteX759" fmla="*/ 1018266 w 2030243"/>
              <a:gd name="connsiteY759" fmla="*/ 1368161 h 1480983"/>
              <a:gd name="connsiteX760" fmla="*/ 1017828 w 2030243"/>
              <a:gd name="connsiteY760" fmla="*/ 1367738 h 1480983"/>
              <a:gd name="connsiteX761" fmla="*/ 942003 w 2030243"/>
              <a:gd name="connsiteY761" fmla="*/ 1367425 h 1480983"/>
              <a:gd name="connsiteX762" fmla="*/ 945539 w 2030243"/>
              <a:gd name="connsiteY762" fmla="*/ 1371447 h 1480983"/>
              <a:gd name="connsiteX763" fmla="*/ 946776 w 2030243"/>
              <a:gd name="connsiteY763" fmla="*/ 1370399 h 1480983"/>
              <a:gd name="connsiteX764" fmla="*/ 945852 w 2030243"/>
              <a:gd name="connsiteY764" fmla="*/ 1368600 h 1480983"/>
              <a:gd name="connsiteX765" fmla="*/ 942003 w 2030243"/>
              <a:gd name="connsiteY765" fmla="*/ 1367425 h 1480983"/>
              <a:gd name="connsiteX766" fmla="*/ 1299549 w 2030243"/>
              <a:gd name="connsiteY766" fmla="*/ 1367348 h 1480983"/>
              <a:gd name="connsiteX767" fmla="*/ 1300003 w 2030243"/>
              <a:gd name="connsiteY767" fmla="*/ 1368552 h 1480983"/>
              <a:gd name="connsiteX768" fmla="*/ 1295935 w 2030243"/>
              <a:gd name="connsiteY768" fmla="*/ 1370181 h 1480983"/>
              <a:gd name="connsiteX769" fmla="*/ 1295388 w 2030243"/>
              <a:gd name="connsiteY769" fmla="*/ 1368787 h 1480983"/>
              <a:gd name="connsiteX770" fmla="*/ 1299549 w 2030243"/>
              <a:gd name="connsiteY770" fmla="*/ 1367348 h 1480983"/>
              <a:gd name="connsiteX771" fmla="*/ 832748 w 2030243"/>
              <a:gd name="connsiteY771" fmla="*/ 1366659 h 1480983"/>
              <a:gd name="connsiteX772" fmla="*/ 831730 w 2030243"/>
              <a:gd name="connsiteY772" fmla="*/ 1367456 h 1480983"/>
              <a:gd name="connsiteX773" fmla="*/ 832794 w 2030243"/>
              <a:gd name="connsiteY773" fmla="*/ 1368349 h 1480983"/>
              <a:gd name="connsiteX774" fmla="*/ 833813 w 2030243"/>
              <a:gd name="connsiteY774" fmla="*/ 1367568 h 1480983"/>
              <a:gd name="connsiteX775" fmla="*/ 832748 w 2030243"/>
              <a:gd name="connsiteY775" fmla="*/ 1366659 h 1480983"/>
              <a:gd name="connsiteX776" fmla="*/ 1356769 w 2030243"/>
              <a:gd name="connsiteY776" fmla="*/ 1366611 h 1480983"/>
              <a:gd name="connsiteX777" fmla="*/ 1357144 w 2030243"/>
              <a:gd name="connsiteY777" fmla="*/ 1367190 h 1480983"/>
              <a:gd name="connsiteX778" fmla="*/ 1356204 w 2030243"/>
              <a:gd name="connsiteY778" fmla="*/ 1367911 h 1480983"/>
              <a:gd name="connsiteX779" fmla="*/ 1355844 w 2030243"/>
              <a:gd name="connsiteY779" fmla="*/ 1367364 h 1480983"/>
              <a:gd name="connsiteX780" fmla="*/ 1356769 w 2030243"/>
              <a:gd name="connsiteY780" fmla="*/ 1366611 h 1480983"/>
              <a:gd name="connsiteX781" fmla="*/ 1106629 w 2030243"/>
              <a:gd name="connsiteY781" fmla="*/ 1366581 h 1480983"/>
              <a:gd name="connsiteX782" fmla="*/ 1105705 w 2030243"/>
              <a:gd name="connsiteY782" fmla="*/ 1367269 h 1480983"/>
              <a:gd name="connsiteX783" fmla="*/ 1107594 w 2030243"/>
              <a:gd name="connsiteY783" fmla="*/ 1368836 h 1480983"/>
              <a:gd name="connsiteX784" fmla="*/ 1107613 w 2030243"/>
              <a:gd name="connsiteY784" fmla="*/ 1368878 h 1480983"/>
              <a:gd name="connsiteX785" fmla="*/ 1102585 w 2030243"/>
              <a:gd name="connsiteY785" fmla="*/ 1372402 h 1480983"/>
              <a:gd name="connsiteX786" fmla="*/ 1096519 w 2030243"/>
              <a:gd name="connsiteY786" fmla="*/ 1372653 h 1480983"/>
              <a:gd name="connsiteX787" fmla="*/ 1090383 w 2030243"/>
              <a:gd name="connsiteY787" fmla="*/ 1375689 h 1480983"/>
              <a:gd name="connsiteX788" fmla="*/ 1120886 w 2030243"/>
              <a:gd name="connsiteY788" fmla="*/ 1369117 h 1480983"/>
              <a:gd name="connsiteX789" fmla="*/ 1112700 w 2030243"/>
              <a:gd name="connsiteY789" fmla="*/ 1368646 h 1480983"/>
              <a:gd name="connsiteX790" fmla="*/ 1107614 w 2030243"/>
              <a:gd name="connsiteY790" fmla="*/ 1368881 h 1480983"/>
              <a:gd name="connsiteX791" fmla="*/ 1107613 w 2030243"/>
              <a:gd name="connsiteY791" fmla="*/ 1368878 h 1480983"/>
              <a:gd name="connsiteX792" fmla="*/ 1107630 w 2030243"/>
              <a:gd name="connsiteY792" fmla="*/ 1368865 h 1480983"/>
              <a:gd name="connsiteX793" fmla="*/ 1107594 w 2030243"/>
              <a:gd name="connsiteY793" fmla="*/ 1368836 h 1480983"/>
              <a:gd name="connsiteX794" fmla="*/ 1247105 w 2030243"/>
              <a:gd name="connsiteY794" fmla="*/ 1366534 h 1480983"/>
              <a:gd name="connsiteX795" fmla="*/ 1247495 w 2030243"/>
              <a:gd name="connsiteY795" fmla="*/ 1367909 h 1480983"/>
              <a:gd name="connsiteX796" fmla="*/ 1242050 w 2030243"/>
              <a:gd name="connsiteY796" fmla="*/ 1369725 h 1480983"/>
              <a:gd name="connsiteX797" fmla="*/ 1241832 w 2030243"/>
              <a:gd name="connsiteY797" fmla="*/ 1367816 h 1480983"/>
              <a:gd name="connsiteX798" fmla="*/ 1247105 w 2030243"/>
              <a:gd name="connsiteY798" fmla="*/ 1366534 h 1480983"/>
              <a:gd name="connsiteX799" fmla="*/ 1429964 w 2030243"/>
              <a:gd name="connsiteY799" fmla="*/ 1365704 h 1480983"/>
              <a:gd name="connsiteX800" fmla="*/ 1429972 w 2030243"/>
              <a:gd name="connsiteY800" fmla="*/ 1365713 h 1480983"/>
              <a:gd name="connsiteX801" fmla="*/ 1429963 w 2030243"/>
              <a:gd name="connsiteY801" fmla="*/ 1365720 h 1480983"/>
              <a:gd name="connsiteX802" fmla="*/ 1429986 w 2030243"/>
              <a:gd name="connsiteY802" fmla="*/ 1365743 h 1480983"/>
              <a:gd name="connsiteX803" fmla="*/ 1428868 w 2030243"/>
              <a:gd name="connsiteY803" fmla="*/ 1366550 h 1480983"/>
              <a:gd name="connsiteX804" fmla="*/ 1429964 w 2030243"/>
              <a:gd name="connsiteY804" fmla="*/ 1365704 h 1480983"/>
              <a:gd name="connsiteX805" fmla="*/ 1025903 w 2030243"/>
              <a:gd name="connsiteY805" fmla="*/ 1365393 h 1480983"/>
              <a:gd name="connsiteX806" fmla="*/ 1026248 w 2030243"/>
              <a:gd name="connsiteY806" fmla="*/ 1365735 h 1480983"/>
              <a:gd name="connsiteX807" fmla="*/ 1027609 w 2030243"/>
              <a:gd name="connsiteY807" fmla="*/ 1366128 h 1480983"/>
              <a:gd name="connsiteX808" fmla="*/ 1026263 w 2030243"/>
              <a:gd name="connsiteY808" fmla="*/ 1365720 h 1480983"/>
              <a:gd name="connsiteX809" fmla="*/ 1431122 w 2030243"/>
              <a:gd name="connsiteY809" fmla="*/ 1364874 h 1480983"/>
              <a:gd name="connsiteX810" fmla="*/ 1429996 w 2030243"/>
              <a:gd name="connsiteY810" fmla="*/ 1365752 h 1480983"/>
              <a:gd name="connsiteX811" fmla="*/ 1429986 w 2030243"/>
              <a:gd name="connsiteY811" fmla="*/ 1365743 h 1480983"/>
              <a:gd name="connsiteX812" fmla="*/ 1429996 w 2030243"/>
              <a:gd name="connsiteY812" fmla="*/ 1365735 h 1480983"/>
              <a:gd name="connsiteX813" fmla="*/ 1429972 w 2030243"/>
              <a:gd name="connsiteY813" fmla="*/ 1365713 h 1480983"/>
              <a:gd name="connsiteX814" fmla="*/ 1253115 w 2030243"/>
              <a:gd name="connsiteY814" fmla="*/ 1364874 h 1480983"/>
              <a:gd name="connsiteX815" fmla="*/ 1253710 w 2030243"/>
              <a:gd name="connsiteY815" fmla="*/ 1366408 h 1480983"/>
              <a:gd name="connsiteX816" fmla="*/ 1251629 w 2030243"/>
              <a:gd name="connsiteY816" fmla="*/ 1366565 h 1480983"/>
              <a:gd name="connsiteX817" fmla="*/ 1251111 w 2030243"/>
              <a:gd name="connsiteY817" fmla="*/ 1365312 h 1480983"/>
              <a:gd name="connsiteX818" fmla="*/ 1253115 w 2030243"/>
              <a:gd name="connsiteY818" fmla="*/ 1364874 h 1480983"/>
              <a:gd name="connsiteX819" fmla="*/ 1214475 w 2030243"/>
              <a:gd name="connsiteY819" fmla="*/ 1364655 h 1480983"/>
              <a:gd name="connsiteX820" fmla="*/ 1214255 w 2030243"/>
              <a:gd name="connsiteY820" fmla="*/ 1365094 h 1480983"/>
              <a:gd name="connsiteX821" fmla="*/ 1214803 w 2030243"/>
              <a:gd name="connsiteY821" fmla="*/ 1365407 h 1480983"/>
              <a:gd name="connsiteX822" fmla="*/ 1215132 w 2030243"/>
              <a:gd name="connsiteY822" fmla="*/ 1364655 h 1480983"/>
              <a:gd name="connsiteX823" fmla="*/ 1214475 w 2030243"/>
              <a:gd name="connsiteY823" fmla="*/ 1364655 h 1480983"/>
              <a:gd name="connsiteX824" fmla="*/ 1298486 w 2030243"/>
              <a:gd name="connsiteY824" fmla="*/ 1363951 h 1480983"/>
              <a:gd name="connsiteX825" fmla="*/ 1298814 w 2030243"/>
              <a:gd name="connsiteY825" fmla="*/ 1364529 h 1480983"/>
              <a:gd name="connsiteX826" fmla="*/ 1298408 w 2030243"/>
              <a:gd name="connsiteY826" fmla="*/ 1364967 h 1480983"/>
              <a:gd name="connsiteX827" fmla="*/ 1297813 w 2030243"/>
              <a:gd name="connsiteY827" fmla="*/ 1364702 h 1480983"/>
              <a:gd name="connsiteX828" fmla="*/ 1298486 w 2030243"/>
              <a:gd name="connsiteY828" fmla="*/ 1363951 h 1480983"/>
              <a:gd name="connsiteX829" fmla="*/ 895756 w 2030243"/>
              <a:gd name="connsiteY829" fmla="*/ 1363951 h 1480983"/>
              <a:gd name="connsiteX830" fmla="*/ 896164 w 2030243"/>
              <a:gd name="connsiteY830" fmla="*/ 1364938 h 1480983"/>
              <a:gd name="connsiteX831" fmla="*/ 896633 w 2030243"/>
              <a:gd name="connsiteY831" fmla="*/ 1364563 h 1480983"/>
              <a:gd name="connsiteX832" fmla="*/ 896381 w 2030243"/>
              <a:gd name="connsiteY832" fmla="*/ 1363951 h 1480983"/>
              <a:gd name="connsiteX833" fmla="*/ 895756 w 2030243"/>
              <a:gd name="connsiteY833" fmla="*/ 1363951 h 1480983"/>
              <a:gd name="connsiteX834" fmla="*/ 1383264 w 2030243"/>
              <a:gd name="connsiteY834" fmla="*/ 1363545 h 1480983"/>
              <a:gd name="connsiteX835" fmla="*/ 1383357 w 2030243"/>
              <a:gd name="connsiteY835" fmla="*/ 1364781 h 1480983"/>
              <a:gd name="connsiteX836" fmla="*/ 1382684 w 2030243"/>
              <a:gd name="connsiteY836" fmla="*/ 1364906 h 1480983"/>
              <a:gd name="connsiteX837" fmla="*/ 1382591 w 2030243"/>
              <a:gd name="connsiteY837" fmla="*/ 1363669 h 1480983"/>
              <a:gd name="connsiteX838" fmla="*/ 1383264 w 2030243"/>
              <a:gd name="connsiteY838" fmla="*/ 1363545 h 1480983"/>
              <a:gd name="connsiteX839" fmla="*/ 1166945 w 2030243"/>
              <a:gd name="connsiteY839" fmla="*/ 1363325 h 1480983"/>
              <a:gd name="connsiteX840" fmla="*/ 1166663 w 2030243"/>
              <a:gd name="connsiteY840" fmla="*/ 1365094 h 1480983"/>
              <a:gd name="connsiteX841" fmla="*/ 1169778 w 2030243"/>
              <a:gd name="connsiteY841" fmla="*/ 1365328 h 1480983"/>
              <a:gd name="connsiteX842" fmla="*/ 1169967 w 2030243"/>
              <a:gd name="connsiteY842" fmla="*/ 1364280 h 1480983"/>
              <a:gd name="connsiteX843" fmla="*/ 1166945 w 2030243"/>
              <a:gd name="connsiteY843" fmla="*/ 1363325 h 1480983"/>
              <a:gd name="connsiteX844" fmla="*/ 162944 w 2030243"/>
              <a:gd name="connsiteY844" fmla="*/ 1363293 h 1480983"/>
              <a:gd name="connsiteX845" fmla="*/ 163102 w 2030243"/>
              <a:gd name="connsiteY845" fmla="*/ 1364404 h 1480983"/>
              <a:gd name="connsiteX846" fmla="*/ 162506 w 2030243"/>
              <a:gd name="connsiteY846" fmla="*/ 1364451 h 1480983"/>
              <a:gd name="connsiteX847" fmla="*/ 162317 w 2030243"/>
              <a:gd name="connsiteY847" fmla="*/ 1363356 h 1480983"/>
              <a:gd name="connsiteX848" fmla="*/ 162944 w 2030243"/>
              <a:gd name="connsiteY848" fmla="*/ 1363293 h 1480983"/>
              <a:gd name="connsiteX849" fmla="*/ 1234695 w 2030243"/>
              <a:gd name="connsiteY849" fmla="*/ 1362276 h 1480983"/>
              <a:gd name="connsiteX850" fmla="*/ 1234351 w 2030243"/>
              <a:gd name="connsiteY850" fmla="*/ 1362590 h 1480983"/>
              <a:gd name="connsiteX851" fmla="*/ 1223959 w 2030243"/>
              <a:gd name="connsiteY851" fmla="*/ 1363107 h 1480983"/>
              <a:gd name="connsiteX852" fmla="*/ 1234382 w 2030243"/>
              <a:gd name="connsiteY852" fmla="*/ 1362620 h 1480983"/>
              <a:gd name="connsiteX853" fmla="*/ 1234695 w 2030243"/>
              <a:gd name="connsiteY853" fmla="*/ 1362276 h 1480983"/>
              <a:gd name="connsiteX854" fmla="*/ 1339522 w 2030243"/>
              <a:gd name="connsiteY854" fmla="*/ 1361980 h 1480983"/>
              <a:gd name="connsiteX855" fmla="*/ 1339882 w 2030243"/>
              <a:gd name="connsiteY855" fmla="*/ 1362511 h 1480983"/>
              <a:gd name="connsiteX856" fmla="*/ 1338988 w 2030243"/>
              <a:gd name="connsiteY856" fmla="*/ 1363199 h 1480983"/>
              <a:gd name="connsiteX857" fmla="*/ 1338643 w 2030243"/>
              <a:gd name="connsiteY857" fmla="*/ 1362683 h 1480983"/>
              <a:gd name="connsiteX858" fmla="*/ 1339522 w 2030243"/>
              <a:gd name="connsiteY858" fmla="*/ 1361980 h 1480983"/>
              <a:gd name="connsiteX859" fmla="*/ 937730 w 2030243"/>
              <a:gd name="connsiteY859" fmla="*/ 1360492 h 1480983"/>
              <a:gd name="connsiteX860" fmla="*/ 936822 w 2030243"/>
              <a:gd name="connsiteY860" fmla="*/ 1360759 h 1480983"/>
              <a:gd name="connsiteX861" fmla="*/ 937214 w 2030243"/>
              <a:gd name="connsiteY861" fmla="*/ 1361228 h 1480983"/>
              <a:gd name="connsiteX862" fmla="*/ 937808 w 2030243"/>
              <a:gd name="connsiteY862" fmla="*/ 1361087 h 1480983"/>
              <a:gd name="connsiteX863" fmla="*/ 937730 w 2030243"/>
              <a:gd name="connsiteY863" fmla="*/ 1360492 h 1480983"/>
              <a:gd name="connsiteX864" fmla="*/ 184438 w 2030243"/>
              <a:gd name="connsiteY864" fmla="*/ 1360274 h 1480983"/>
              <a:gd name="connsiteX865" fmla="*/ 180614 w 2030243"/>
              <a:gd name="connsiteY865" fmla="*/ 1363826 h 1480983"/>
              <a:gd name="connsiteX866" fmla="*/ 191397 w 2030243"/>
              <a:gd name="connsiteY866" fmla="*/ 1362731 h 1480983"/>
              <a:gd name="connsiteX867" fmla="*/ 184438 w 2030243"/>
              <a:gd name="connsiteY867" fmla="*/ 1360274 h 1480983"/>
              <a:gd name="connsiteX868" fmla="*/ 928967 w 2030243"/>
              <a:gd name="connsiteY868" fmla="*/ 1360257 h 1480983"/>
              <a:gd name="connsiteX869" fmla="*/ 928622 w 2030243"/>
              <a:gd name="connsiteY869" fmla="*/ 1361212 h 1480983"/>
              <a:gd name="connsiteX870" fmla="*/ 929202 w 2030243"/>
              <a:gd name="connsiteY870" fmla="*/ 1361136 h 1480983"/>
              <a:gd name="connsiteX871" fmla="*/ 929452 w 2030243"/>
              <a:gd name="connsiteY871" fmla="*/ 1360571 h 1480983"/>
              <a:gd name="connsiteX872" fmla="*/ 928967 w 2030243"/>
              <a:gd name="connsiteY872" fmla="*/ 1360257 h 1480983"/>
              <a:gd name="connsiteX873" fmla="*/ 1128836 w 2030243"/>
              <a:gd name="connsiteY873" fmla="*/ 1359821 h 1480983"/>
              <a:gd name="connsiteX874" fmla="*/ 1128272 w 2030243"/>
              <a:gd name="connsiteY874" fmla="*/ 1360023 h 1480983"/>
              <a:gd name="connsiteX875" fmla="*/ 1129024 w 2030243"/>
              <a:gd name="connsiteY875" fmla="*/ 1360524 h 1480983"/>
              <a:gd name="connsiteX876" fmla="*/ 1129367 w 2030243"/>
              <a:gd name="connsiteY876" fmla="*/ 1360132 h 1480983"/>
              <a:gd name="connsiteX877" fmla="*/ 1128836 w 2030243"/>
              <a:gd name="connsiteY877" fmla="*/ 1359821 h 1480983"/>
              <a:gd name="connsiteX878" fmla="*/ 899185 w 2030243"/>
              <a:gd name="connsiteY878" fmla="*/ 1359146 h 1480983"/>
              <a:gd name="connsiteX879" fmla="*/ 899480 w 2030243"/>
              <a:gd name="connsiteY879" fmla="*/ 1359476 h 1480983"/>
              <a:gd name="connsiteX880" fmla="*/ 899825 w 2030243"/>
              <a:gd name="connsiteY880" fmla="*/ 1359789 h 1480983"/>
              <a:gd name="connsiteX881" fmla="*/ 899511 w 2030243"/>
              <a:gd name="connsiteY881" fmla="*/ 1359444 h 1480983"/>
              <a:gd name="connsiteX882" fmla="*/ 1257265 w 2030243"/>
              <a:gd name="connsiteY882" fmla="*/ 1358066 h 1480983"/>
              <a:gd name="connsiteX883" fmla="*/ 1266451 w 2030243"/>
              <a:gd name="connsiteY883" fmla="*/ 1359584 h 1480983"/>
              <a:gd name="connsiteX884" fmla="*/ 1251894 w 2030243"/>
              <a:gd name="connsiteY884" fmla="*/ 1362276 h 1480983"/>
              <a:gd name="connsiteX885" fmla="*/ 1257265 w 2030243"/>
              <a:gd name="connsiteY885" fmla="*/ 1358066 h 1480983"/>
              <a:gd name="connsiteX886" fmla="*/ 1226348 w 2030243"/>
              <a:gd name="connsiteY886" fmla="*/ 1357294 h 1480983"/>
              <a:gd name="connsiteX887" fmla="*/ 1221984 w 2030243"/>
              <a:gd name="connsiteY887" fmla="*/ 1359423 h 1480983"/>
              <a:gd name="connsiteX888" fmla="*/ 1221846 w 2030243"/>
              <a:gd name="connsiteY888" fmla="*/ 1359444 h 1480983"/>
              <a:gd name="connsiteX889" fmla="*/ 1221533 w 2030243"/>
              <a:gd name="connsiteY889" fmla="*/ 1359789 h 1480983"/>
              <a:gd name="connsiteX890" fmla="*/ 1221877 w 2030243"/>
              <a:gd name="connsiteY890" fmla="*/ 1359476 h 1480983"/>
              <a:gd name="connsiteX891" fmla="*/ 1221984 w 2030243"/>
              <a:gd name="connsiteY891" fmla="*/ 1359423 h 1480983"/>
              <a:gd name="connsiteX892" fmla="*/ 1232192 w 2030243"/>
              <a:gd name="connsiteY892" fmla="*/ 1357943 h 1480983"/>
              <a:gd name="connsiteX893" fmla="*/ 1226348 w 2030243"/>
              <a:gd name="connsiteY893" fmla="*/ 1357294 h 1480983"/>
              <a:gd name="connsiteX894" fmla="*/ 879777 w 2030243"/>
              <a:gd name="connsiteY894" fmla="*/ 1356862 h 1480983"/>
              <a:gd name="connsiteX895" fmla="*/ 879872 w 2030243"/>
              <a:gd name="connsiteY895" fmla="*/ 1368004 h 1480983"/>
              <a:gd name="connsiteX896" fmla="*/ 871546 w 2030243"/>
              <a:gd name="connsiteY896" fmla="*/ 1368318 h 1480983"/>
              <a:gd name="connsiteX897" fmla="*/ 855033 w 2030243"/>
              <a:gd name="connsiteY897" fmla="*/ 1367881 h 1480983"/>
              <a:gd name="connsiteX898" fmla="*/ 867006 w 2030243"/>
              <a:gd name="connsiteY898" fmla="*/ 1373061 h 1480983"/>
              <a:gd name="connsiteX899" fmla="*/ 877648 w 2030243"/>
              <a:gd name="connsiteY899" fmla="*/ 1372214 h 1480983"/>
              <a:gd name="connsiteX900" fmla="*/ 879713 w 2030243"/>
              <a:gd name="connsiteY900" fmla="*/ 1371401 h 1480983"/>
              <a:gd name="connsiteX901" fmla="*/ 879338 w 2030243"/>
              <a:gd name="connsiteY901" fmla="*/ 1376143 h 1480983"/>
              <a:gd name="connsiteX902" fmla="*/ 896257 w 2030243"/>
              <a:gd name="connsiteY902" fmla="*/ 1376143 h 1480983"/>
              <a:gd name="connsiteX903" fmla="*/ 892298 w 2030243"/>
              <a:gd name="connsiteY903" fmla="*/ 1368224 h 1480983"/>
              <a:gd name="connsiteX904" fmla="*/ 881373 w 2030243"/>
              <a:gd name="connsiteY904" fmla="*/ 1357519 h 1480983"/>
              <a:gd name="connsiteX905" fmla="*/ 879777 w 2030243"/>
              <a:gd name="connsiteY905" fmla="*/ 1356862 h 1480983"/>
              <a:gd name="connsiteX906" fmla="*/ 1317312 w 2030243"/>
              <a:gd name="connsiteY906" fmla="*/ 1355766 h 1480983"/>
              <a:gd name="connsiteX907" fmla="*/ 1318455 w 2030243"/>
              <a:gd name="connsiteY907" fmla="*/ 1356564 h 1480983"/>
              <a:gd name="connsiteX908" fmla="*/ 1317375 w 2030243"/>
              <a:gd name="connsiteY908" fmla="*/ 1357988 h 1480983"/>
              <a:gd name="connsiteX909" fmla="*/ 1316545 w 2030243"/>
              <a:gd name="connsiteY909" fmla="*/ 1356862 h 1480983"/>
              <a:gd name="connsiteX910" fmla="*/ 1317312 w 2030243"/>
              <a:gd name="connsiteY910" fmla="*/ 1355766 h 1480983"/>
              <a:gd name="connsiteX911" fmla="*/ 1360429 w 2030243"/>
              <a:gd name="connsiteY911" fmla="*/ 1353090 h 1480983"/>
              <a:gd name="connsiteX912" fmla="*/ 1360820 w 2030243"/>
              <a:gd name="connsiteY912" fmla="*/ 1354904 h 1480983"/>
              <a:gd name="connsiteX913" fmla="*/ 1356345 w 2030243"/>
              <a:gd name="connsiteY913" fmla="*/ 1355828 h 1480983"/>
              <a:gd name="connsiteX914" fmla="*/ 1355923 w 2030243"/>
              <a:gd name="connsiteY914" fmla="*/ 1354231 h 1480983"/>
              <a:gd name="connsiteX915" fmla="*/ 1360429 w 2030243"/>
              <a:gd name="connsiteY915" fmla="*/ 1353090 h 1480983"/>
              <a:gd name="connsiteX916" fmla="*/ 1261896 w 2030243"/>
              <a:gd name="connsiteY916" fmla="*/ 1352167 h 1480983"/>
              <a:gd name="connsiteX917" fmla="*/ 1262865 w 2030243"/>
              <a:gd name="connsiteY917" fmla="*/ 1353011 h 1480983"/>
              <a:gd name="connsiteX918" fmla="*/ 1261020 w 2030243"/>
              <a:gd name="connsiteY918" fmla="*/ 1355297 h 1480983"/>
              <a:gd name="connsiteX919" fmla="*/ 1259470 w 2030243"/>
              <a:gd name="connsiteY919" fmla="*/ 1353387 h 1480983"/>
              <a:gd name="connsiteX920" fmla="*/ 1261896 w 2030243"/>
              <a:gd name="connsiteY920" fmla="*/ 1352167 h 1480983"/>
              <a:gd name="connsiteX921" fmla="*/ 1189669 w 2030243"/>
              <a:gd name="connsiteY921" fmla="*/ 1351947 h 1480983"/>
              <a:gd name="connsiteX922" fmla="*/ 1189575 w 2030243"/>
              <a:gd name="connsiteY922" fmla="*/ 1352777 h 1480983"/>
              <a:gd name="connsiteX923" fmla="*/ 1190233 w 2030243"/>
              <a:gd name="connsiteY923" fmla="*/ 1352668 h 1480983"/>
              <a:gd name="connsiteX924" fmla="*/ 1190310 w 2030243"/>
              <a:gd name="connsiteY924" fmla="*/ 1352135 h 1480983"/>
              <a:gd name="connsiteX925" fmla="*/ 1189669 w 2030243"/>
              <a:gd name="connsiteY925" fmla="*/ 1351947 h 1480983"/>
              <a:gd name="connsiteX926" fmla="*/ 914066 w 2030243"/>
              <a:gd name="connsiteY926" fmla="*/ 1348942 h 1480983"/>
              <a:gd name="connsiteX927" fmla="*/ 913816 w 2030243"/>
              <a:gd name="connsiteY927" fmla="*/ 1349381 h 1480983"/>
              <a:gd name="connsiteX928" fmla="*/ 914363 w 2030243"/>
              <a:gd name="connsiteY928" fmla="*/ 1349646 h 1480983"/>
              <a:gd name="connsiteX929" fmla="*/ 914692 w 2030243"/>
              <a:gd name="connsiteY929" fmla="*/ 1348942 h 1480983"/>
              <a:gd name="connsiteX930" fmla="*/ 914066 w 2030243"/>
              <a:gd name="connsiteY930" fmla="*/ 1348942 h 1480983"/>
              <a:gd name="connsiteX931" fmla="*/ 1188135 w 2030243"/>
              <a:gd name="connsiteY931" fmla="*/ 1348379 h 1480983"/>
              <a:gd name="connsiteX932" fmla="*/ 1187165 w 2030243"/>
              <a:gd name="connsiteY932" fmla="*/ 1348802 h 1480983"/>
              <a:gd name="connsiteX933" fmla="*/ 1187557 w 2030243"/>
              <a:gd name="connsiteY933" fmla="*/ 1349255 h 1480983"/>
              <a:gd name="connsiteX934" fmla="*/ 1188135 w 2030243"/>
              <a:gd name="connsiteY934" fmla="*/ 1349021 h 1480983"/>
              <a:gd name="connsiteX935" fmla="*/ 1188135 w 2030243"/>
              <a:gd name="connsiteY935" fmla="*/ 1348379 h 1480983"/>
              <a:gd name="connsiteX936" fmla="*/ 1275715 w 2030243"/>
              <a:gd name="connsiteY936" fmla="*/ 1347894 h 1480983"/>
              <a:gd name="connsiteX937" fmla="*/ 1278798 w 2030243"/>
              <a:gd name="connsiteY937" fmla="*/ 1349286 h 1480983"/>
              <a:gd name="connsiteX938" fmla="*/ 1277217 w 2030243"/>
              <a:gd name="connsiteY938" fmla="*/ 1352323 h 1480983"/>
              <a:gd name="connsiteX939" fmla="*/ 1267452 w 2030243"/>
              <a:gd name="connsiteY939" fmla="*/ 1354108 h 1480983"/>
              <a:gd name="connsiteX940" fmla="*/ 1266920 w 2030243"/>
              <a:gd name="connsiteY940" fmla="*/ 1352323 h 1480983"/>
              <a:gd name="connsiteX941" fmla="*/ 1275715 w 2030243"/>
              <a:gd name="connsiteY941" fmla="*/ 1347894 h 1480983"/>
              <a:gd name="connsiteX942" fmla="*/ 885849 w 2030243"/>
              <a:gd name="connsiteY942" fmla="*/ 1347409 h 1480983"/>
              <a:gd name="connsiteX943" fmla="*/ 885629 w 2030243"/>
              <a:gd name="connsiteY943" fmla="*/ 1347878 h 1480983"/>
              <a:gd name="connsiteX944" fmla="*/ 886194 w 2030243"/>
              <a:gd name="connsiteY944" fmla="*/ 1348207 h 1480983"/>
              <a:gd name="connsiteX945" fmla="*/ 886538 w 2030243"/>
              <a:gd name="connsiteY945" fmla="*/ 1347425 h 1480983"/>
              <a:gd name="connsiteX946" fmla="*/ 885849 w 2030243"/>
              <a:gd name="connsiteY946" fmla="*/ 1347409 h 1480983"/>
              <a:gd name="connsiteX947" fmla="*/ 954805 w 2030243"/>
              <a:gd name="connsiteY947" fmla="*/ 1347221 h 1480983"/>
              <a:gd name="connsiteX948" fmla="*/ 952630 w 2030243"/>
              <a:gd name="connsiteY948" fmla="*/ 1347565 h 1480983"/>
              <a:gd name="connsiteX949" fmla="*/ 954334 w 2030243"/>
              <a:gd name="connsiteY949" fmla="*/ 1348160 h 1480983"/>
              <a:gd name="connsiteX950" fmla="*/ 954805 w 2030243"/>
              <a:gd name="connsiteY950" fmla="*/ 1347221 h 1480983"/>
              <a:gd name="connsiteX951" fmla="*/ 1323323 w 2030243"/>
              <a:gd name="connsiteY951" fmla="*/ 1346297 h 1480983"/>
              <a:gd name="connsiteX952" fmla="*/ 1324183 w 2030243"/>
              <a:gd name="connsiteY952" fmla="*/ 1347048 h 1480983"/>
              <a:gd name="connsiteX953" fmla="*/ 1323777 w 2030243"/>
              <a:gd name="connsiteY953" fmla="*/ 1347565 h 1480983"/>
              <a:gd name="connsiteX954" fmla="*/ 1322947 w 2030243"/>
              <a:gd name="connsiteY954" fmla="*/ 1346798 h 1480983"/>
              <a:gd name="connsiteX955" fmla="*/ 1323323 w 2030243"/>
              <a:gd name="connsiteY955" fmla="*/ 1346297 h 1480983"/>
              <a:gd name="connsiteX956" fmla="*/ 1331148 w 2030243"/>
              <a:gd name="connsiteY956" fmla="*/ 1346219 h 1480983"/>
              <a:gd name="connsiteX957" fmla="*/ 1334341 w 2030243"/>
              <a:gd name="connsiteY957" fmla="*/ 1347581 h 1480983"/>
              <a:gd name="connsiteX958" fmla="*/ 1331258 w 2030243"/>
              <a:gd name="connsiteY958" fmla="*/ 1349490 h 1480983"/>
              <a:gd name="connsiteX959" fmla="*/ 1329082 w 2030243"/>
              <a:gd name="connsiteY959" fmla="*/ 1348035 h 1480983"/>
              <a:gd name="connsiteX960" fmla="*/ 1331148 w 2030243"/>
              <a:gd name="connsiteY960" fmla="*/ 1346219 h 1480983"/>
              <a:gd name="connsiteX961" fmla="*/ 1212661 w 2030243"/>
              <a:gd name="connsiteY961" fmla="*/ 1345703 h 1480983"/>
              <a:gd name="connsiteX962" fmla="*/ 1201516 w 2030243"/>
              <a:gd name="connsiteY962" fmla="*/ 1350101 h 1480983"/>
              <a:gd name="connsiteX963" fmla="*/ 1201515 w 2030243"/>
              <a:gd name="connsiteY963" fmla="*/ 1350101 h 1480983"/>
              <a:gd name="connsiteX964" fmla="*/ 1201500 w 2030243"/>
              <a:gd name="connsiteY964" fmla="*/ 1350069 h 1480983"/>
              <a:gd name="connsiteX965" fmla="*/ 1201420 w 2030243"/>
              <a:gd name="connsiteY965" fmla="*/ 1350113 h 1480983"/>
              <a:gd name="connsiteX966" fmla="*/ 1198824 w 2030243"/>
              <a:gd name="connsiteY966" fmla="*/ 1350414 h 1480983"/>
              <a:gd name="connsiteX967" fmla="*/ 1199121 w 2030243"/>
              <a:gd name="connsiteY967" fmla="*/ 1351321 h 1480983"/>
              <a:gd name="connsiteX968" fmla="*/ 1201420 w 2030243"/>
              <a:gd name="connsiteY968" fmla="*/ 1350113 h 1480983"/>
              <a:gd name="connsiteX969" fmla="*/ 1201515 w 2030243"/>
              <a:gd name="connsiteY969" fmla="*/ 1350101 h 1480983"/>
              <a:gd name="connsiteX970" fmla="*/ 1203115 w 2030243"/>
              <a:gd name="connsiteY970" fmla="*/ 1353426 h 1480983"/>
              <a:gd name="connsiteX971" fmla="*/ 1201970 w 2030243"/>
              <a:gd name="connsiteY971" fmla="*/ 1357442 h 1480983"/>
              <a:gd name="connsiteX972" fmla="*/ 1214475 w 2030243"/>
              <a:gd name="connsiteY972" fmla="*/ 1350085 h 1480983"/>
              <a:gd name="connsiteX973" fmla="*/ 1212661 w 2030243"/>
              <a:gd name="connsiteY973" fmla="*/ 1345703 h 1480983"/>
              <a:gd name="connsiteX974" fmla="*/ 1376748 w 2030243"/>
              <a:gd name="connsiteY974" fmla="*/ 1345403 h 1480983"/>
              <a:gd name="connsiteX975" fmla="*/ 1376751 w 2030243"/>
              <a:gd name="connsiteY975" fmla="*/ 1345403 h 1480983"/>
              <a:gd name="connsiteX976" fmla="*/ 1376749 w 2030243"/>
              <a:gd name="connsiteY976" fmla="*/ 1345406 h 1480983"/>
              <a:gd name="connsiteX977" fmla="*/ 1376746 w 2030243"/>
              <a:gd name="connsiteY977" fmla="*/ 1345396 h 1480983"/>
              <a:gd name="connsiteX978" fmla="*/ 1376748 w 2030243"/>
              <a:gd name="connsiteY978" fmla="*/ 1345403 h 1480983"/>
              <a:gd name="connsiteX979" fmla="*/ 1376737 w 2030243"/>
              <a:gd name="connsiteY979" fmla="*/ 1345406 h 1480983"/>
              <a:gd name="connsiteX980" fmla="*/ 1376692 w 2030243"/>
              <a:gd name="connsiteY980" fmla="*/ 1345178 h 1480983"/>
              <a:gd name="connsiteX981" fmla="*/ 1376800 w 2030243"/>
              <a:gd name="connsiteY981" fmla="*/ 1345374 h 1480983"/>
              <a:gd name="connsiteX982" fmla="*/ 1376775 w 2030243"/>
              <a:gd name="connsiteY982" fmla="*/ 1345399 h 1480983"/>
              <a:gd name="connsiteX983" fmla="*/ 1376751 w 2030243"/>
              <a:gd name="connsiteY983" fmla="*/ 1345403 h 1480983"/>
              <a:gd name="connsiteX984" fmla="*/ 1376785 w 2030243"/>
              <a:gd name="connsiteY984" fmla="*/ 1345358 h 1480983"/>
              <a:gd name="connsiteX985" fmla="*/ 1376746 w 2030243"/>
              <a:gd name="connsiteY985" fmla="*/ 1345396 h 1480983"/>
              <a:gd name="connsiteX986" fmla="*/ 1381762 w 2030243"/>
              <a:gd name="connsiteY986" fmla="*/ 1344623 h 1480983"/>
              <a:gd name="connsiteX987" fmla="*/ 1382247 w 2030243"/>
              <a:gd name="connsiteY987" fmla="*/ 1346250 h 1480983"/>
              <a:gd name="connsiteX988" fmla="*/ 1375877 w 2030243"/>
              <a:gd name="connsiteY988" fmla="*/ 1348833 h 1480983"/>
              <a:gd name="connsiteX989" fmla="*/ 1375077 w 2030243"/>
              <a:gd name="connsiteY989" fmla="*/ 1347658 h 1480983"/>
              <a:gd name="connsiteX990" fmla="*/ 1376749 w 2030243"/>
              <a:gd name="connsiteY990" fmla="*/ 1345406 h 1480983"/>
              <a:gd name="connsiteX991" fmla="*/ 1376753 w 2030243"/>
              <a:gd name="connsiteY991" fmla="*/ 1345422 h 1480983"/>
              <a:gd name="connsiteX992" fmla="*/ 1376775 w 2030243"/>
              <a:gd name="connsiteY992" fmla="*/ 1345399 h 1480983"/>
              <a:gd name="connsiteX993" fmla="*/ 1407537 w 2030243"/>
              <a:gd name="connsiteY993" fmla="*/ 1344388 h 1480983"/>
              <a:gd name="connsiteX994" fmla="*/ 1398163 w 2030243"/>
              <a:gd name="connsiteY994" fmla="*/ 1355077 h 1480983"/>
              <a:gd name="connsiteX995" fmla="*/ 1403499 w 2030243"/>
              <a:gd name="connsiteY995" fmla="*/ 1351680 h 1480983"/>
              <a:gd name="connsiteX996" fmla="*/ 1401529 w 2030243"/>
              <a:gd name="connsiteY996" fmla="*/ 1348285 h 1480983"/>
              <a:gd name="connsiteX997" fmla="*/ 1407537 w 2030243"/>
              <a:gd name="connsiteY997" fmla="*/ 1344388 h 1480983"/>
              <a:gd name="connsiteX998" fmla="*/ 1342197 w 2030243"/>
              <a:gd name="connsiteY998" fmla="*/ 1342948 h 1480983"/>
              <a:gd name="connsiteX999" fmla="*/ 1344217 w 2030243"/>
              <a:gd name="connsiteY999" fmla="*/ 1343933 h 1480983"/>
              <a:gd name="connsiteX1000" fmla="*/ 1340084 w 2030243"/>
              <a:gd name="connsiteY1000" fmla="*/ 1348332 h 1480983"/>
              <a:gd name="connsiteX1001" fmla="*/ 1342197 w 2030243"/>
              <a:gd name="connsiteY1001" fmla="*/ 1342948 h 1480983"/>
              <a:gd name="connsiteX1002" fmla="*/ 1228638 w 2030243"/>
              <a:gd name="connsiteY1002" fmla="*/ 1342855 h 1480983"/>
              <a:gd name="connsiteX1003" fmla="*/ 1228638 w 2030243"/>
              <a:gd name="connsiteY1003" fmla="*/ 1343324 h 1480983"/>
              <a:gd name="connsiteX1004" fmla="*/ 1230813 w 2030243"/>
              <a:gd name="connsiteY1004" fmla="*/ 1343324 h 1480983"/>
              <a:gd name="connsiteX1005" fmla="*/ 1230813 w 2030243"/>
              <a:gd name="connsiteY1005" fmla="*/ 1342855 h 1480983"/>
              <a:gd name="connsiteX1006" fmla="*/ 1228638 w 2030243"/>
              <a:gd name="connsiteY1006" fmla="*/ 1342855 h 1480983"/>
              <a:gd name="connsiteX1007" fmla="*/ 859322 w 2030243"/>
              <a:gd name="connsiteY1007" fmla="*/ 1342682 h 1480983"/>
              <a:gd name="connsiteX1008" fmla="*/ 859494 w 2030243"/>
              <a:gd name="connsiteY1008" fmla="*/ 1343481 h 1480983"/>
              <a:gd name="connsiteX1009" fmla="*/ 860105 w 2030243"/>
              <a:gd name="connsiteY1009" fmla="*/ 1343262 h 1480983"/>
              <a:gd name="connsiteX1010" fmla="*/ 859980 w 2030243"/>
              <a:gd name="connsiteY1010" fmla="*/ 1342730 h 1480983"/>
              <a:gd name="connsiteX1011" fmla="*/ 859322 w 2030243"/>
              <a:gd name="connsiteY1011" fmla="*/ 1342682 h 1480983"/>
              <a:gd name="connsiteX1012" fmla="*/ 1376016 w 2030243"/>
              <a:gd name="connsiteY1012" fmla="*/ 1342526 h 1480983"/>
              <a:gd name="connsiteX1013" fmla="*/ 1376692 w 2030243"/>
              <a:gd name="connsiteY1013" fmla="*/ 1345178 h 1480983"/>
              <a:gd name="connsiteX1014" fmla="*/ 1375345 w 2030243"/>
              <a:gd name="connsiteY1014" fmla="*/ 1342744 h 1480983"/>
              <a:gd name="connsiteX1015" fmla="*/ 1376016 w 2030243"/>
              <a:gd name="connsiteY1015" fmla="*/ 1342526 h 1480983"/>
              <a:gd name="connsiteX1016" fmla="*/ 1392247 w 2030243"/>
              <a:gd name="connsiteY1016" fmla="*/ 1341274 h 1480983"/>
              <a:gd name="connsiteX1017" fmla="*/ 1392700 w 2030243"/>
              <a:gd name="connsiteY1017" fmla="*/ 1342338 h 1480983"/>
              <a:gd name="connsiteX1018" fmla="*/ 1390008 w 2030243"/>
              <a:gd name="connsiteY1018" fmla="*/ 1343793 h 1480983"/>
              <a:gd name="connsiteX1019" fmla="*/ 1389336 w 2030243"/>
              <a:gd name="connsiteY1019" fmla="*/ 1342353 h 1480983"/>
              <a:gd name="connsiteX1020" fmla="*/ 1392247 w 2030243"/>
              <a:gd name="connsiteY1020" fmla="*/ 1341274 h 1480983"/>
              <a:gd name="connsiteX1021" fmla="*/ 1271841 w 2030243"/>
              <a:gd name="connsiteY1021" fmla="*/ 1340627 h 1480983"/>
              <a:gd name="connsiteX1022" fmla="*/ 1271943 w 2030243"/>
              <a:gd name="connsiteY1022" fmla="*/ 1340679 h 1480983"/>
              <a:gd name="connsiteX1023" fmla="*/ 1271912 w 2030243"/>
              <a:gd name="connsiteY1023" fmla="*/ 1340710 h 1480983"/>
              <a:gd name="connsiteX1024" fmla="*/ 1271910 w 2030243"/>
              <a:gd name="connsiteY1024" fmla="*/ 1340709 h 1480983"/>
              <a:gd name="connsiteX1025" fmla="*/ 1271927 w 2030243"/>
              <a:gd name="connsiteY1025" fmla="*/ 1340679 h 1480983"/>
              <a:gd name="connsiteX1026" fmla="*/ 1271910 w 2030243"/>
              <a:gd name="connsiteY1026" fmla="*/ 1340708 h 1480983"/>
              <a:gd name="connsiteX1027" fmla="*/ 1305544 w 2030243"/>
              <a:gd name="connsiteY1027" fmla="*/ 1339913 h 1480983"/>
              <a:gd name="connsiteX1028" fmla="*/ 1306609 w 2030243"/>
              <a:gd name="connsiteY1028" fmla="*/ 1340413 h 1480983"/>
              <a:gd name="connsiteX1029" fmla="*/ 1305701 w 2030243"/>
              <a:gd name="connsiteY1029" fmla="*/ 1341446 h 1480983"/>
              <a:gd name="connsiteX1030" fmla="*/ 1304636 w 2030243"/>
              <a:gd name="connsiteY1030" fmla="*/ 1340947 h 1480983"/>
              <a:gd name="connsiteX1031" fmla="*/ 1305544 w 2030243"/>
              <a:gd name="connsiteY1031" fmla="*/ 1339913 h 1480983"/>
              <a:gd name="connsiteX1032" fmla="*/ 1269533 w 2030243"/>
              <a:gd name="connsiteY1032" fmla="*/ 1337861 h 1480983"/>
              <a:gd name="connsiteX1033" fmla="*/ 1271841 w 2030243"/>
              <a:gd name="connsiteY1033" fmla="*/ 1340627 h 1480983"/>
              <a:gd name="connsiteX1034" fmla="*/ 1268640 w 2030243"/>
              <a:gd name="connsiteY1034" fmla="*/ 1338957 h 1480983"/>
              <a:gd name="connsiteX1035" fmla="*/ 1269533 w 2030243"/>
              <a:gd name="connsiteY1035" fmla="*/ 1337861 h 1480983"/>
              <a:gd name="connsiteX1036" fmla="*/ 1314136 w 2030243"/>
              <a:gd name="connsiteY1036" fmla="*/ 1336766 h 1480983"/>
              <a:gd name="connsiteX1037" fmla="*/ 1314418 w 2030243"/>
              <a:gd name="connsiteY1037" fmla="*/ 1337298 h 1480983"/>
              <a:gd name="connsiteX1038" fmla="*/ 1313994 w 2030243"/>
              <a:gd name="connsiteY1038" fmla="*/ 1337784 h 1480983"/>
              <a:gd name="connsiteX1039" fmla="*/ 1313526 w 2030243"/>
              <a:gd name="connsiteY1039" fmla="*/ 1336954 h 1480983"/>
              <a:gd name="connsiteX1040" fmla="*/ 1314136 w 2030243"/>
              <a:gd name="connsiteY1040" fmla="*/ 1336766 h 1480983"/>
              <a:gd name="connsiteX1041" fmla="*/ 1387348 w 2030243"/>
              <a:gd name="connsiteY1041" fmla="*/ 1336421 h 1480983"/>
              <a:gd name="connsiteX1042" fmla="*/ 1388146 w 2030243"/>
              <a:gd name="connsiteY1042" fmla="*/ 1337924 h 1480983"/>
              <a:gd name="connsiteX1043" fmla="*/ 1384844 w 2030243"/>
              <a:gd name="connsiteY1043" fmla="*/ 1339630 h 1480983"/>
              <a:gd name="connsiteX1044" fmla="*/ 1384187 w 2030243"/>
              <a:gd name="connsiteY1044" fmla="*/ 1338456 h 1480983"/>
              <a:gd name="connsiteX1045" fmla="*/ 1387348 w 2030243"/>
              <a:gd name="connsiteY1045" fmla="*/ 1336421 h 1480983"/>
              <a:gd name="connsiteX1046" fmla="*/ 1365297 w 2030243"/>
              <a:gd name="connsiteY1046" fmla="*/ 1335232 h 1480983"/>
              <a:gd name="connsiteX1047" fmla="*/ 1349599 w 2030243"/>
              <a:gd name="connsiteY1047" fmla="*/ 1342166 h 1480983"/>
              <a:gd name="connsiteX1048" fmla="*/ 1365297 w 2030243"/>
              <a:gd name="connsiteY1048" fmla="*/ 1335232 h 1480983"/>
              <a:gd name="connsiteX1049" fmla="*/ 873846 w 2030243"/>
              <a:gd name="connsiteY1049" fmla="*/ 1334935 h 1480983"/>
              <a:gd name="connsiteX1050" fmla="*/ 873156 w 2030243"/>
              <a:gd name="connsiteY1050" fmla="*/ 1335452 h 1480983"/>
              <a:gd name="connsiteX1051" fmla="*/ 873736 w 2030243"/>
              <a:gd name="connsiteY1051" fmla="*/ 1335609 h 1480983"/>
              <a:gd name="connsiteX1052" fmla="*/ 874268 w 2030243"/>
              <a:gd name="connsiteY1052" fmla="*/ 1335311 h 1480983"/>
              <a:gd name="connsiteX1053" fmla="*/ 873846 w 2030243"/>
              <a:gd name="connsiteY1053" fmla="*/ 1334935 h 1480983"/>
              <a:gd name="connsiteX1054" fmla="*/ 1439386 w 2030243"/>
              <a:gd name="connsiteY1054" fmla="*/ 1334418 h 1480983"/>
              <a:gd name="connsiteX1055" fmla="*/ 1439408 w 2030243"/>
              <a:gd name="connsiteY1055" fmla="*/ 1334434 h 1480983"/>
              <a:gd name="connsiteX1056" fmla="*/ 1439353 w 2030243"/>
              <a:gd name="connsiteY1056" fmla="*/ 1334450 h 1480983"/>
              <a:gd name="connsiteX1057" fmla="*/ 1439353 w 2030243"/>
              <a:gd name="connsiteY1057" fmla="*/ 1334430 h 1480983"/>
              <a:gd name="connsiteX1058" fmla="*/ 890200 w 2030243"/>
              <a:gd name="connsiteY1058" fmla="*/ 1333527 h 1480983"/>
              <a:gd name="connsiteX1059" fmla="*/ 889964 w 2030243"/>
              <a:gd name="connsiteY1059" fmla="*/ 1334700 h 1480983"/>
              <a:gd name="connsiteX1060" fmla="*/ 892954 w 2030243"/>
              <a:gd name="connsiteY1060" fmla="*/ 1335579 h 1480983"/>
              <a:gd name="connsiteX1061" fmla="*/ 893188 w 2030243"/>
              <a:gd name="connsiteY1061" fmla="*/ 1333856 h 1480983"/>
              <a:gd name="connsiteX1062" fmla="*/ 890200 w 2030243"/>
              <a:gd name="connsiteY1062" fmla="*/ 1333527 h 1480983"/>
              <a:gd name="connsiteX1063" fmla="*/ 1439353 w 2030243"/>
              <a:gd name="connsiteY1063" fmla="*/ 1332891 h 1480983"/>
              <a:gd name="connsiteX1064" fmla="*/ 1439353 w 2030243"/>
              <a:gd name="connsiteY1064" fmla="*/ 1334430 h 1480983"/>
              <a:gd name="connsiteX1065" fmla="*/ 1424581 w 2030243"/>
              <a:gd name="connsiteY1065" fmla="*/ 1340084 h 1480983"/>
              <a:gd name="connsiteX1066" fmla="*/ 1414626 w 2030243"/>
              <a:gd name="connsiteY1066" fmla="*/ 1345906 h 1480983"/>
              <a:gd name="connsiteX1067" fmla="*/ 1411260 w 2030243"/>
              <a:gd name="connsiteY1067" fmla="*/ 1342839 h 1480983"/>
              <a:gd name="connsiteX1068" fmla="*/ 1420246 w 2030243"/>
              <a:gd name="connsiteY1068" fmla="*/ 1337501 h 1480983"/>
              <a:gd name="connsiteX1069" fmla="*/ 1424595 w 2030243"/>
              <a:gd name="connsiteY1069" fmla="*/ 1335890 h 1480983"/>
              <a:gd name="connsiteX1070" fmla="*/ 1439353 w 2030243"/>
              <a:gd name="connsiteY1070" fmla="*/ 1332853 h 1480983"/>
              <a:gd name="connsiteX1071" fmla="*/ 1439386 w 2030243"/>
              <a:gd name="connsiteY1071" fmla="*/ 1332885 h 1480983"/>
              <a:gd name="connsiteX1072" fmla="*/ 1439353 w 2030243"/>
              <a:gd name="connsiteY1072" fmla="*/ 1332891 h 1480983"/>
              <a:gd name="connsiteX1073" fmla="*/ 1439370 w 2030243"/>
              <a:gd name="connsiteY1073" fmla="*/ 1332822 h 1480983"/>
              <a:gd name="connsiteX1074" fmla="*/ 1439386 w 2030243"/>
              <a:gd name="connsiteY1074" fmla="*/ 1332869 h 1480983"/>
              <a:gd name="connsiteX1075" fmla="*/ 1439353 w 2030243"/>
              <a:gd name="connsiteY1075" fmla="*/ 1332853 h 1480983"/>
              <a:gd name="connsiteX1076" fmla="*/ 1287123 w 2030243"/>
              <a:gd name="connsiteY1076" fmla="*/ 1332697 h 1480983"/>
              <a:gd name="connsiteX1077" fmla="*/ 1293978 w 2030243"/>
              <a:gd name="connsiteY1077" fmla="*/ 1333559 h 1480983"/>
              <a:gd name="connsiteX1078" fmla="*/ 1300364 w 2030243"/>
              <a:gd name="connsiteY1078" fmla="*/ 1346595 h 1480983"/>
              <a:gd name="connsiteX1079" fmla="*/ 1294573 w 2030243"/>
              <a:gd name="connsiteY1079" fmla="*/ 1342635 h 1480983"/>
              <a:gd name="connsiteX1080" fmla="*/ 1286654 w 2030243"/>
              <a:gd name="connsiteY1080" fmla="*/ 1340115 h 1480983"/>
              <a:gd name="connsiteX1081" fmla="*/ 1269783 w 2030243"/>
              <a:gd name="connsiteY1081" fmla="*/ 1343996 h 1480983"/>
              <a:gd name="connsiteX1082" fmla="*/ 1271910 w 2030243"/>
              <a:gd name="connsiteY1082" fmla="*/ 1340708 h 1480983"/>
              <a:gd name="connsiteX1083" fmla="*/ 1271910 w 2030243"/>
              <a:gd name="connsiteY1083" fmla="*/ 1340709 h 1480983"/>
              <a:gd name="connsiteX1084" fmla="*/ 1271910 w 2030243"/>
              <a:gd name="connsiteY1084" fmla="*/ 1340710 h 1480983"/>
              <a:gd name="connsiteX1085" fmla="*/ 1271912 w 2030243"/>
              <a:gd name="connsiteY1085" fmla="*/ 1340710 h 1480983"/>
              <a:gd name="connsiteX1086" fmla="*/ 1446022 w 2030243"/>
              <a:gd name="connsiteY1086" fmla="*/ 1332463 h 1480983"/>
              <a:gd name="connsiteX1087" fmla="*/ 1442598 w 2030243"/>
              <a:gd name="connsiteY1087" fmla="*/ 1336569 h 1480983"/>
              <a:gd name="connsiteX1088" fmla="*/ 1439408 w 2030243"/>
              <a:gd name="connsiteY1088" fmla="*/ 1334434 h 1480983"/>
              <a:gd name="connsiteX1089" fmla="*/ 1305090 w 2030243"/>
              <a:gd name="connsiteY1089" fmla="*/ 1330677 h 1480983"/>
              <a:gd name="connsiteX1090" fmla="*/ 1305435 w 2030243"/>
              <a:gd name="connsiteY1090" fmla="*/ 1331225 h 1480983"/>
              <a:gd name="connsiteX1091" fmla="*/ 1304559 w 2030243"/>
              <a:gd name="connsiteY1091" fmla="*/ 1331898 h 1480983"/>
              <a:gd name="connsiteX1092" fmla="*/ 1304229 w 2030243"/>
              <a:gd name="connsiteY1092" fmla="*/ 1331381 h 1480983"/>
              <a:gd name="connsiteX1093" fmla="*/ 1305090 w 2030243"/>
              <a:gd name="connsiteY1093" fmla="*/ 1330677 h 1480983"/>
              <a:gd name="connsiteX1094" fmla="*/ 1375184 w 2030243"/>
              <a:gd name="connsiteY1094" fmla="*/ 1328199 h 1480983"/>
              <a:gd name="connsiteX1095" fmla="*/ 1374756 w 2030243"/>
              <a:gd name="connsiteY1095" fmla="*/ 1332189 h 1480983"/>
              <a:gd name="connsiteX1096" fmla="*/ 1369287 w 2030243"/>
              <a:gd name="connsiteY1096" fmla="*/ 1332415 h 1480983"/>
              <a:gd name="connsiteX1097" fmla="*/ 1375188 w 2030243"/>
              <a:gd name="connsiteY1097" fmla="*/ 1328158 h 1480983"/>
              <a:gd name="connsiteX1098" fmla="*/ 1375210 w 2030243"/>
              <a:gd name="connsiteY1098" fmla="*/ 1328168 h 1480983"/>
              <a:gd name="connsiteX1099" fmla="*/ 1375213 w 2030243"/>
              <a:gd name="connsiteY1099" fmla="*/ 1328178 h 1480983"/>
              <a:gd name="connsiteX1100" fmla="*/ 1375184 w 2030243"/>
              <a:gd name="connsiteY1100" fmla="*/ 1328199 h 1480983"/>
              <a:gd name="connsiteX1101" fmla="*/ 1375249 w 2030243"/>
              <a:gd name="connsiteY1101" fmla="*/ 1328136 h 1480983"/>
              <a:gd name="connsiteX1102" fmla="*/ 1375218 w 2030243"/>
              <a:gd name="connsiteY1102" fmla="*/ 1328190 h 1480983"/>
              <a:gd name="connsiteX1103" fmla="*/ 1375213 w 2030243"/>
              <a:gd name="connsiteY1103" fmla="*/ 1328178 h 1480983"/>
              <a:gd name="connsiteX1104" fmla="*/ 1375218 w 2030243"/>
              <a:gd name="connsiteY1104" fmla="*/ 1328174 h 1480983"/>
              <a:gd name="connsiteX1105" fmla="*/ 1375210 w 2030243"/>
              <a:gd name="connsiteY1105" fmla="*/ 1328168 h 1480983"/>
              <a:gd name="connsiteX1106" fmla="*/ 1375203 w 2030243"/>
              <a:gd name="connsiteY1106" fmla="*/ 1328159 h 1480983"/>
              <a:gd name="connsiteX1107" fmla="*/ 152098 w 2030243"/>
              <a:gd name="connsiteY1107" fmla="*/ 1327438 h 1480983"/>
              <a:gd name="connsiteX1108" fmla="*/ 153428 w 2030243"/>
              <a:gd name="connsiteY1108" fmla="*/ 1329003 h 1480983"/>
              <a:gd name="connsiteX1109" fmla="*/ 152114 w 2030243"/>
              <a:gd name="connsiteY1109" fmla="*/ 1330897 h 1480983"/>
              <a:gd name="connsiteX1110" fmla="*/ 150487 w 2030243"/>
              <a:gd name="connsiteY1110" fmla="*/ 1329379 h 1480983"/>
              <a:gd name="connsiteX1111" fmla="*/ 152098 w 2030243"/>
              <a:gd name="connsiteY1111" fmla="*/ 1327438 h 1480983"/>
              <a:gd name="connsiteX1112" fmla="*/ 1404548 w 2030243"/>
              <a:gd name="connsiteY1112" fmla="*/ 1327267 h 1480983"/>
              <a:gd name="connsiteX1113" fmla="*/ 1405471 w 2030243"/>
              <a:gd name="connsiteY1113" fmla="*/ 1328628 h 1480983"/>
              <a:gd name="connsiteX1114" fmla="*/ 1397897 w 2030243"/>
              <a:gd name="connsiteY1114" fmla="*/ 1333356 h 1480983"/>
              <a:gd name="connsiteX1115" fmla="*/ 1404548 w 2030243"/>
              <a:gd name="connsiteY1115" fmla="*/ 1327267 h 1480983"/>
              <a:gd name="connsiteX1116" fmla="*/ 1376142 w 2030243"/>
              <a:gd name="connsiteY1116" fmla="*/ 1326439 h 1480983"/>
              <a:gd name="connsiteX1117" fmla="*/ 1376956 w 2030243"/>
              <a:gd name="connsiteY1117" fmla="*/ 1327251 h 1480983"/>
              <a:gd name="connsiteX1118" fmla="*/ 1375249 w 2030243"/>
              <a:gd name="connsiteY1118" fmla="*/ 1328136 h 1480983"/>
              <a:gd name="connsiteX1119" fmla="*/ 1269220 w 2030243"/>
              <a:gd name="connsiteY1119" fmla="*/ 1325233 h 1480983"/>
              <a:gd name="connsiteX1120" fmla="*/ 1268922 w 2030243"/>
              <a:gd name="connsiteY1120" fmla="*/ 1326374 h 1480983"/>
              <a:gd name="connsiteX1121" fmla="*/ 1272193 w 2030243"/>
              <a:gd name="connsiteY1121" fmla="*/ 1327360 h 1480983"/>
              <a:gd name="connsiteX1122" fmla="*/ 1272553 w 2030243"/>
              <a:gd name="connsiteY1122" fmla="*/ 1326093 h 1480983"/>
              <a:gd name="connsiteX1123" fmla="*/ 1269220 w 2030243"/>
              <a:gd name="connsiteY1123" fmla="*/ 1325233 h 1480983"/>
              <a:gd name="connsiteX1124" fmla="*/ 1238185 w 2030243"/>
              <a:gd name="connsiteY1124" fmla="*/ 1324888 h 1480983"/>
              <a:gd name="connsiteX1125" fmla="*/ 1229999 w 2030243"/>
              <a:gd name="connsiteY1125" fmla="*/ 1326312 h 1480983"/>
              <a:gd name="connsiteX1126" fmla="*/ 1230392 w 2030243"/>
              <a:gd name="connsiteY1126" fmla="*/ 1328222 h 1480983"/>
              <a:gd name="connsiteX1127" fmla="*/ 1238483 w 2030243"/>
              <a:gd name="connsiteY1127" fmla="*/ 1326328 h 1480983"/>
              <a:gd name="connsiteX1128" fmla="*/ 1238185 w 2030243"/>
              <a:gd name="connsiteY1128" fmla="*/ 1324888 h 1480983"/>
              <a:gd name="connsiteX1129" fmla="*/ 1348129 w 2030243"/>
              <a:gd name="connsiteY1129" fmla="*/ 1323965 h 1480983"/>
              <a:gd name="connsiteX1130" fmla="*/ 1344264 w 2030243"/>
              <a:gd name="connsiteY1130" fmla="*/ 1331820 h 1480983"/>
              <a:gd name="connsiteX1131" fmla="*/ 1342948 w 2030243"/>
              <a:gd name="connsiteY1131" fmla="*/ 1330678 h 1480983"/>
              <a:gd name="connsiteX1132" fmla="*/ 1348129 w 2030243"/>
              <a:gd name="connsiteY1132" fmla="*/ 1323965 h 1480983"/>
              <a:gd name="connsiteX1133" fmla="*/ 1444032 w 2030243"/>
              <a:gd name="connsiteY1133" fmla="*/ 1323497 h 1480983"/>
              <a:gd name="connsiteX1134" fmla="*/ 1439370 w 2030243"/>
              <a:gd name="connsiteY1134" fmla="*/ 1332822 h 1480983"/>
              <a:gd name="connsiteX1135" fmla="*/ 1437489 w 2030243"/>
              <a:gd name="connsiteY1135" fmla="*/ 1327176 h 1480983"/>
              <a:gd name="connsiteX1136" fmla="*/ 1444048 w 2030243"/>
              <a:gd name="connsiteY1136" fmla="*/ 1323464 h 1480983"/>
              <a:gd name="connsiteX1137" fmla="*/ 1444065 w 2030243"/>
              <a:gd name="connsiteY1137" fmla="*/ 1323480 h 1480983"/>
              <a:gd name="connsiteX1138" fmla="*/ 1444032 w 2030243"/>
              <a:gd name="connsiteY1138" fmla="*/ 1323497 h 1480983"/>
              <a:gd name="connsiteX1139" fmla="*/ 1243163 w 2030243"/>
              <a:gd name="connsiteY1139" fmla="*/ 1323276 h 1480983"/>
              <a:gd name="connsiteX1140" fmla="*/ 1243553 w 2030243"/>
              <a:gd name="connsiteY1140" fmla="*/ 1324230 h 1480983"/>
              <a:gd name="connsiteX1141" fmla="*/ 1244008 w 2030243"/>
              <a:gd name="connsiteY1141" fmla="*/ 1323886 h 1480983"/>
              <a:gd name="connsiteX1142" fmla="*/ 1243755 w 2030243"/>
              <a:gd name="connsiteY1142" fmla="*/ 1323276 h 1480983"/>
              <a:gd name="connsiteX1143" fmla="*/ 1243163 w 2030243"/>
              <a:gd name="connsiteY1143" fmla="*/ 1323276 h 1480983"/>
              <a:gd name="connsiteX1144" fmla="*/ 1444394 w 2030243"/>
              <a:gd name="connsiteY1144" fmla="*/ 1323151 h 1480983"/>
              <a:gd name="connsiteX1145" fmla="*/ 1444080 w 2030243"/>
              <a:gd name="connsiteY1145" fmla="*/ 1323495 h 1480983"/>
              <a:gd name="connsiteX1146" fmla="*/ 1444065 w 2030243"/>
              <a:gd name="connsiteY1146" fmla="*/ 1323480 h 1480983"/>
              <a:gd name="connsiteX1147" fmla="*/ 1444050 w 2030243"/>
              <a:gd name="connsiteY1147" fmla="*/ 1323464 h 1480983"/>
              <a:gd name="connsiteX1148" fmla="*/ 1383342 w 2030243"/>
              <a:gd name="connsiteY1148" fmla="*/ 1322885 h 1480983"/>
              <a:gd name="connsiteX1149" fmla="*/ 1383717 w 2030243"/>
              <a:gd name="connsiteY1149" fmla="*/ 1323464 h 1480983"/>
              <a:gd name="connsiteX1150" fmla="*/ 1382778 w 2030243"/>
              <a:gd name="connsiteY1150" fmla="*/ 1324185 h 1480983"/>
              <a:gd name="connsiteX1151" fmla="*/ 1382418 w 2030243"/>
              <a:gd name="connsiteY1151" fmla="*/ 1323636 h 1480983"/>
              <a:gd name="connsiteX1152" fmla="*/ 1383342 w 2030243"/>
              <a:gd name="connsiteY1152" fmla="*/ 1322885 h 1480983"/>
              <a:gd name="connsiteX1153" fmla="*/ 1254168 w 2030243"/>
              <a:gd name="connsiteY1153" fmla="*/ 1322613 h 1480983"/>
              <a:gd name="connsiteX1154" fmla="*/ 1250549 w 2030243"/>
              <a:gd name="connsiteY1154" fmla="*/ 1323213 h 1480983"/>
              <a:gd name="connsiteX1155" fmla="*/ 1256214 w 2030243"/>
              <a:gd name="connsiteY1155" fmla="*/ 1325003 h 1480983"/>
              <a:gd name="connsiteX1156" fmla="*/ 1256261 w 2030243"/>
              <a:gd name="connsiteY1156" fmla="*/ 1325060 h 1480983"/>
              <a:gd name="connsiteX1157" fmla="*/ 1256381 w 2030243"/>
              <a:gd name="connsiteY1157" fmla="*/ 1325053 h 1480983"/>
              <a:gd name="connsiteX1158" fmla="*/ 1261676 w 2030243"/>
              <a:gd name="connsiteY1158" fmla="*/ 1326531 h 1480983"/>
              <a:gd name="connsiteX1159" fmla="*/ 1261911 w 2030243"/>
              <a:gd name="connsiteY1159" fmla="*/ 1324747 h 1480983"/>
              <a:gd name="connsiteX1160" fmla="*/ 1256381 w 2030243"/>
              <a:gd name="connsiteY1160" fmla="*/ 1325053 h 1480983"/>
              <a:gd name="connsiteX1161" fmla="*/ 1256292 w 2030243"/>
              <a:gd name="connsiteY1161" fmla="*/ 1325029 h 1480983"/>
              <a:gd name="connsiteX1162" fmla="*/ 1256214 w 2030243"/>
              <a:gd name="connsiteY1162" fmla="*/ 1325003 h 1480983"/>
              <a:gd name="connsiteX1163" fmla="*/ 1375218 w 2030243"/>
              <a:gd name="connsiteY1163" fmla="*/ 1321898 h 1480983"/>
              <a:gd name="connsiteX1164" fmla="*/ 1375516 w 2030243"/>
              <a:gd name="connsiteY1164" fmla="*/ 1322226 h 1480983"/>
              <a:gd name="connsiteX1165" fmla="*/ 1375188 w 2030243"/>
              <a:gd name="connsiteY1165" fmla="*/ 1321931 h 1480983"/>
              <a:gd name="connsiteX1166" fmla="*/ 1420090 w 2030243"/>
              <a:gd name="connsiteY1166" fmla="*/ 1321241 h 1480983"/>
              <a:gd name="connsiteX1167" fmla="*/ 1420793 w 2030243"/>
              <a:gd name="connsiteY1167" fmla="*/ 1321867 h 1480983"/>
              <a:gd name="connsiteX1168" fmla="*/ 1420246 w 2030243"/>
              <a:gd name="connsiteY1168" fmla="*/ 1322181 h 1480983"/>
              <a:gd name="connsiteX1169" fmla="*/ 1419822 w 2030243"/>
              <a:gd name="connsiteY1169" fmla="*/ 1321806 h 1480983"/>
              <a:gd name="connsiteX1170" fmla="*/ 1420090 w 2030243"/>
              <a:gd name="connsiteY1170" fmla="*/ 1321241 h 1480983"/>
              <a:gd name="connsiteX1171" fmla="*/ 1449904 w 2030243"/>
              <a:gd name="connsiteY1171" fmla="*/ 1319582 h 1480983"/>
              <a:gd name="connsiteX1172" fmla="*/ 1450904 w 2030243"/>
              <a:gd name="connsiteY1172" fmla="*/ 1320348 h 1480983"/>
              <a:gd name="connsiteX1173" fmla="*/ 1450074 w 2030243"/>
              <a:gd name="connsiteY1173" fmla="*/ 1321398 h 1480983"/>
              <a:gd name="connsiteX1174" fmla="*/ 1448743 w 2030243"/>
              <a:gd name="connsiteY1174" fmla="*/ 1320317 h 1480983"/>
              <a:gd name="connsiteX1175" fmla="*/ 1449904 w 2030243"/>
              <a:gd name="connsiteY1175" fmla="*/ 1319582 h 1480983"/>
              <a:gd name="connsiteX1176" fmla="*/ 852499 w 2030243"/>
              <a:gd name="connsiteY1176" fmla="*/ 1319582 h 1480983"/>
              <a:gd name="connsiteX1177" fmla="*/ 851887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6 w 2030243"/>
              <a:gd name="connsiteY1179" fmla="*/ 1320114 h 1480983"/>
              <a:gd name="connsiteX1180" fmla="*/ 852499 w 2030243"/>
              <a:gd name="connsiteY1180" fmla="*/ 1319582 h 1480983"/>
              <a:gd name="connsiteX1181" fmla="*/ 1311680 w 2030243"/>
              <a:gd name="connsiteY1181" fmla="*/ 1318518 h 1480983"/>
              <a:gd name="connsiteX1182" fmla="*/ 1300239 w 2030243"/>
              <a:gd name="connsiteY1182" fmla="*/ 1321382 h 1480983"/>
              <a:gd name="connsiteX1183" fmla="*/ 1300630 w 2030243"/>
              <a:gd name="connsiteY1183" fmla="*/ 1322900 h 1480983"/>
              <a:gd name="connsiteX1184" fmla="*/ 1312101 w 2030243"/>
              <a:gd name="connsiteY1184" fmla="*/ 1320224 h 1480983"/>
              <a:gd name="connsiteX1185" fmla="*/ 1311680 w 2030243"/>
              <a:gd name="connsiteY1185" fmla="*/ 1318518 h 1480983"/>
              <a:gd name="connsiteX1186" fmla="*/ 1421905 w 2030243"/>
              <a:gd name="connsiteY1186" fmla="*/ 1315905 h 1480983"/>
              <a:gd name="connsiteX1187" fmla="*/ 1425597 w 2030243"/>
              <a:gd name="connsiteY1187" fmla="*/ 1315905 h 1480983"/>
              <a:gd name="connsiteX1188" fmla="*/ 1425613 w 2030243"/>
              <a:gd name="connsiteY1188" fmla="*/ 1317375 h 1480983"/>
              <a:gd name="connsiteX1189" fmla="*/ 1422045 w 2030243"/>
              <a:gd name="connsiteY1189" fmla="*/ 1317313 h 1480983"/>
              <a:gd name="connsiteX1190" fmla="*/ 1421905 w 2030243"/>
              <a:gd name="connsiteY1190" fmla="*/ 1315905 h 1480983"/>
              <a:gd name="connsiteX1191" fmla="*/ 1274697 w 2030243"/>
              <a:gd name="connsiteY1191" fmla="*/ 1315654 h 1480983"/>
              <a:gd name="connsiteX1192" fmla="*/ 1266340 w 2030243"/>
              <a:gd name="connsiteY1192" fmla="*/ 1321851 h 1480983"/>
              <a:gd name="connsiteX1193" fmla="*/ 1274071 w 2030243"/>
              <a:gd name="connsiteY1193" fmla="*/ 1322556 h 1480983"/>
              <a:gd name="connsiteX1194" fmla="*/ 1282837 w 2030243"/>
              <a:gd name="connsiteY1194" fmla="*/ 1325451 h 1480983"/>
              <a:gd name="connsiteX1195" fmla="*/ 1274697 w 2030243"/>
              <a:gd name="connsiteY1195" fmla="*/ 1315654 h 1480983"/>
              <a:gd name="connsiteX1196" fmla="*/ 1326501 w 2030243"/>
              <a:gd name="connsiteY1196" fmla="*/ 1314699 h 1480983"/>
              <a:gd name="connsiteX1197" fmla="*/ 1323651 w 2030243"/>
              <a:gd name="connsiteY1197" fmla="*/ 1315763 h 1480983"/>
              <a:gd name="connsiteX1198" fmla="*/ 1324277 w 2030243"/>
              <a:gd name="connsiteY1198" fmla="*/ 1317094 h 1480983"/>
              <a:gd name="connsiteX1199" fmla="*/ 1326938 w 2030243"/>
              <a:gd name="connsiteY1199" fmla="*/ 1315717 h 1480983"/>
              <a:gd name="connsiteX1200" fmla="*/ 1326501 w 2030243"/>
              <a:gd name="connsiteY1200" fmla="*/ 1314699 h 1480983"/>
              <a:gd name="connsiteX1201" fmla="*/ 1373661 w 2030243"/>
              <a:gd name="connsiteY1201" fmla="*/ 1314066 h 1480983"/>
              <a:gd name="connsiteX1202" fmla="*/ 1373671 w 2030243"/>
              <a:gd name="connsiteY1202" fmla="*/ 1314073 h 1480983"/>
              <a:gd name="connsiteX1203" fmla="*/ 1373637 w 2030243"/>
              <a:gd name="connsiteY1203" fmla="*/ 1314090 h 1480983"/>
              <a:gd name="connsiteX1204" fmla="*/ 1373647 w 2030243"/>
              <a:gd name="connsiteY1204" fmla="*/ 1314052 h 1480983"/>
              <a:gd name="connsiteX1205" fmla="*/ 1373661 w 2030243"/>
              <a:gd name="connsiteY1205" fmla="*/ 1314066 h 1480983"/>
              <a:gd name="connsiteX1206" fmla="*/ 1373634 w 2030243"/>
              <a:gd name="connsiteY1206" fmla="*/ 1314091 h 1480983"/>
              <a:gd name="connsiteX1207" fmla="*/ 1373607 w 2030243"/>
              <a:gd name="connsiteY1207" fmla="*/ 1314104 h 1480983"/>
              <a:gd name="connsiteX1208" fmla="*/ 1400604 w 2030243"/>
              <a:gd name="connsiteY1208" fmla="*/ 1313885 h 1480983"/>
              <a:gd name="connsiteX1209" fmla="*/ 1398678 w 2030243"/>
              <a:gd name="connsiteY1209" fmla="*/ 1318764 h 1480983"/>
              <a:gd name="connsiteX1210" fmla="*/ 1397286 w 2030243"/>
              <a:gd name="connsiteY1210" fmla="*/ 1318377 h 1480983"/>
              <a:gd name="connsiteX1211" fmla="*/ 1398663 w 2030243"/>
              <a:gd name="connsiteY1211" fmla="*/ 1318799 h 1480983"/>
              <a:gd name="connsiteX1212" fmla="*/ 1398678 w 2030243"/>
              <a:gd name="connsiteY1212" fmla="*/ 1318764 h 1480983"/>
              <a:gd name="connsiteX1213" fmla="*/ 1398694 w 2030243"/>
              <a:gd name="connsiteY1213" fmla="*/ 1318768 h 1480983"/>
              <a:gd name="connsiteX1214" fmla="*/ 1401028 w 2030243"/>
              <a:gd name="connsiteY1214" fmla="*/ 1321679 h 1480983"/>
              <a:gd name="connsiteX1215" fmla="*/ 1400133 w 2030243"/>
              <a:gd name="connsiteY1215" fmla="*/ 1323088 h 1480983"/>
              <a:gd name="connsiteX1216" fmla="*/ 1391293 w 2030243"/>
              <a:gd name="connsiteY1216" fmla="*/ 1318330 h 1480983"/>
              <a:gd name="connsiteX1217" fmla="*/ 1400604 w 2030243"/>
              <a:gd name="connsiteY1217" fmla="*/ 1313885 h 1480983"/>
              <a:gd name="connsiteX1218" fmla="*/ 141990 w 2030243"/>
              <a:gd name="connsiteY1218" fmla="*/ 1311961 h 1480983"/>
              <a:gd name="connsiteX1219" fmla="*/ 142710 w 2030243"/>
              <a:gd name="connsiteY1219" fmla="*/ 1312852 h 1480983"/>
              <a:gd name="connsiteX1220" fmla="*/ 142145 w 2030243"/>
              <a:gd name="connsiteY1220" fmla="*/ 1313213 h 1480983"/>
              <a:gd name="connsiteX1221" fmla="*/ 141455 w 2030243"/>
              <a:gd name="connsiteY1221" fmla="*/ 1312304 h 1480983"/>
              <a:gd name="connsiteX1222" fmla="*/ 141990 w 2030243"/>
              <a:gd name="connsiteY1222" fmla="*/ 1311961 h 1480983"/>
              <a:gd name="connsiteX1223" fmla="*/ 1438398 w 2030243"/>
              <a:gd name="connsiteY1223" fmla="*/ 1308298 h 1480983"/>
              <a:gd name="connsiteX1224" fmla="*/ 1439698 w 2030243"/>
              <a:gd name="connsiteY1224" fmla="*/ 1308737 h 1480983"/>
              <a:gd name="connsiteX1225" fmla="*/ 1438915 w 2030243"/>
              <a:gd name="connsiteY1225" fmla="*/ 1310224 h 1480983"/>
              <a:gd name="connsiteX1226" fmla="*/ 1437837 w 2030243"/>
              <a:gd name="connsiteY1226" fmla="*/ 1309378 h 1480983"/>
              <a:gd name="connsiteX1227" fmla="*/ 1438398 w 2030243"/>
              <a:gd name="connsiteY1227" fmla="*/ 1308298 h 1480983"/>
              <a:gd name="connsiteX1228" fmla="*/ 1407224 w 2030243"/>
              <a:gd name="connsiteY1228" fmla="*/ 1308298 h 1480983"/>
              <a:gd name="connsiteX1229" fmla="*/ 1408131 w 2030243"/>
              <a:gd name="connsiteY1229" fmla="*/ 1309097 h 1480983"/>
              <a:gd name="connsiteX1230" fmla="*/ 1407224 w 2030243"/>
              <a:gd name="connsiteY1230" fmla="*/ 1310082 h 1480983"/>
              <a:gd name="connsiteX1231" fmla="*/ 1406019 w 2030243"/>
              <a:gd name="connsiteY1231" fmla="*/ 1308908 h 1480983"/>
              <a:gd name="connsiteX1232" fmla="*/ 1407224 w 2030243"/>
              <a:gd name="connsiteY1232" fmla="*/ 1308298 h 1480983"/>
              <a:gd name="connsiteX1233" fmla="*/ 148921 w 2030243"/>
              <a:gd name="connsiteY1233" fmla="*/ 1308126 h 1480983"/>
              <a:gd name="connsiteX1234" fmla="*/ 151065 w 2030243"/>
              <a:gd name="connsiteY1234" fmla="*/ 1309299 h 1480983"/>
              <a:gd name="connsiteX1235" fmla="*/ 148875 w 2030243"/>
              <a:gd name="connsiteY1235" fmla="*/ 1310208 h 1480983"/>
              <a:gd name="connsiteX1236" fmla="*/ 147716 w 2030243"/>
              <a:gd name="connsiteY1236" fmla="*/ 1309565 h 1480983"/>
              <a:gd name="connsiteX1237" fmla="*/ 148921 w 2030243"/>
              <a:gd name="connsiteY1237" fmla="*/ 1308126 h 1480983"/>
              <a:gd name="connsiteX1238" fmla="*/ 1390306 w 2030243"/>
              <a:gd name="connsiteY1238" fmla="*/ 1306482 h 1480983"/>
              <a:gd name="connsiteX1239" fmla="*/ 1391589 w 2030243"/>
              <a:gd name="connsiteY1239" fmla="*/ 1308282 h 1480983"/>
              <a:gd name="connsiteX1240" fmla="*/ 1382950 w 2030243"/>
              <a:gd name="connsiteY1240" fmla="*/ 1314966 h 1480983"/>
              <a:gd name="connsiteX1241" fmla="*/ 1375188 w 2030243"/>
              <a:gd name="connsiteY1241" fmla="*/ 1321915 h 1480983"/>
              <a:gd name="connsiteX1242" fmla="*/ 1375218 w 2030243"/>
              <a:gd name="connsiteY1242" fmla="*/ 1321883 h 1480983"/>
              <a:gd name="connsiteX1243" fmla="*/ 1367597 w 2030243"/>
              <a:gd name="connsiteY1243" fmla="*/ 1319928 h 1480983"/>
              <a:gd name="connsiteX1244" fmla="*/ 1373634 w 2030243"/>
              <a:gd name="connsiteY1244" fmla="*/ 1314091 h 1480983"/>
              <a:gd name="connsiteX1245" fmla="*/ 1373637 w 2030243"/>
              <a:gd name="connsiteY1245" fmla="*/ 1314090 h 1480983"/>
              <a:gd name="connsiteX1246" fmla="*/ 1373622 w 2030243"/>
              <a:gd name="connsiteY1246" fmla="*/ 1314104 h 1480983"/>
              <a:gd name="connsiteX1247" fmla="*/ 1383076 w 2030243"/>
              <a:gd name="connsiteY1247" fmla="*/ 1311224 h 1480983"/>
              <a:gd name="connsiteX1248" fmla="*/ 1390306 w 2030243"/>
              <a:gd name="connsiteY1248" fmla="*/ 1306482 h 1480983"/>
              <a:gd name="connsiteX1249" fmla="*/ 1357581 w 2030243"/>
              <a:gd name="connsiteY1249" fmla="*/ 1305731 h 1480983"/>
              <a:gd name="connsiteX1250" fmla="*/ 1348943 w 2030243"/>
              <a:gd name="connsiteY1250" fmla="*/ 1308815 h 1480983"/>
              <a:gd name="connsiteX1251" fmla="*/ 1339162 w 2030243"/>
              <a:gd name="connsiteY1251" fmla="*/ 1311178 h 1480983"/>
              <a:gd name="connsiteX1252" fmla="*/ 1357581 w 2030243"/>
              <a:gd name="connsiteY1252" fmla="*/ 1305731 h 1480983"/>
              <a:gd name="connsiteX1253" fmla="*/ 1376017 w 2030243"/>
              <a:gd name="connsiteY1253" fmla="*/ 1305543 h 1480983"/>
              <a:gd name="connsiteX1254" fmla="*/ 1377192 w 2030243"/>
              <a:gd name="connsiteY1254" fmla="*/ 1309190 h 1480983"/>
              <a:gd name="connsiteX1255" fmla="*/ 1373647 w 2030243"/>
              <a:gd name="connsiteY1255" fmla="*/ 1314052 h 1480983"/>
              <a:gd name="connsiteX1256" fmla="*/ 1369915 w 2030243"/>
              <a:gd name="connsiteY1256" fmla="*/ 1310301 h 1480983"/>
              <a:gd name="connsiteX1257" fmla="*/ 1376017 w 2030243"/>
              <a:gd name="connsiteY1257" fmla="*/ 1305543 h 1480983"/>
              <a:gd name="connsiteX1258" fmla="*/ 1295074 w 2030243"/>
              <a:gd name="connsiteY1258" fmla="*/ 1303541 h 1480983"/>
              <a:gd name="connsiteX1259" fmla="*/ 1286092 w 2030243"/>
              <a:gd name="connsiteY1259" fmla="*/ 1307454 h 1480983"/>
              <a:gd name="connsiteX1260" fmla="*/ 1286654 w 2030243"/>
              <a:gd name="connsiteY1260" fmla="*/ 1308737 h 1480983"/>
              <a:gd name="connsiteX1261" fmla="*/ 1295700 w 2030243"/>
              <a:gd name="connsiteY1261" fmla="*/ 1305278 h 1480983"/>
              <a:gd name="connsiteX1262" fmla="*/ 1295074 w 2030243"/>
              <a:gd name="connsiteY1262" fmla="*/ 1303541 h 1480983"/>
              <a:gd name="connsiteX1263" fmla="*/ 1271207 w 2030243"/>
              <a:gd name="connsiteY1263" fmla="*/ 1302962 h 1480983"/>
              <a:gd name="connsiteX1264" fmla="*/ 1262897 w 2030243"/>
              <a:gd name="connsiteY1264" fmla="*/ 1305587 h 1480983"/>
              <a:gd name="connsiteX1265" fmla="*/ 1259463 w 2030243"/>
              <a:gd name="connsiteY1265" fmla="*/ 1314008 h 1480983"/>
              <a:gd name="connsiteX1266" fmla="*/ 1259391 w 2030243"/>
              <a:gd name="connsiteY1266" fmla="*/ 1314074 h 1480983"/>
              <a:gd name="connsiteX1267" fmla="*/ 1259347 w 2030243"/>
              <a:gd name="connsiteY1267" fmla="*/ 1314128 h 1480983"/>
              <a:gd name="connsiteX1268" fmla="*/ 1254024 w 2030243"/>
              <a:gd name="connsiteY1268" fmla="*/ 1315812 h 1480983"/>
              <a:gd name="connsiteX1269" fmla="*/ 1257511 w 2030243"/>
              <a:gd name="connsiteY1269" fmla="*/ 1316399 h 1480983"/>
              <a:gd name="connsiteX1270" fmla="*/ 1259347 w 2030243"/>
              <a:gd name="connsiteY1270" fmla="*/ 1314128 h 1480983"/>
              <a:gd name="connsiteX1271" fmla="*/ 1259424 w 2030243"/>
              <a:gd name="connsiteY1271" fmla="*/ 1314104 h 1480983"/>
              <a:gd name="connsiteX1272" fmla="*/ 1259463 w 2030243"/>
              <a:gd name="connsiteY1272" fmla="*/ 1314008 h 1480983"/>
              <a:gd name="connsiteX1273" fmla="*/ 1329506 w 2030243"/>
              <a:gd name="connsiteY1273" fmla="*/ 1301381 h 1480983"/>
              <a:gd name="connsiteX1274" fmla="*/ 1325561 w 2030243"/>
              <a:gd name="connsiteY1274" fmla="*/ 1304121 h 1480983"/>
              <a:gd name="connsiteX1275" fmla="*/ 1327032 w 2030243"/>
              <a:gd name="connsiteY1275" fmla="*/ 1306185 h 1480983"/>
              <a:gd name="connsiteX1276" fmla="*/ 1330601 w 2030243"/>
              <a:gd name="connsiteY1276" fmla="*/ 1303057 h 1480983"/>
              <a:gd name="connsiteX1277" fmla="*/ 1329506 w 2030243"/>
              <a:gd name="connsiteY1277" fmla="*/ 1301381 h 1480983"/>
              <a:gd name="connsiteX1278" fmla="*/ 1421716 w 2030243"/>
              <a:gd name="connsiteY1278" fmla="*/ 1296560 h 1480983"/>
              <a:gd name="connsiteX1279" fmla="*/ 1422828 w 2030243"/>
              <a:gd name="connsiteY1279" fmla="*/ 1296701 h 1480983"/>
              <a:gd name="connsiteX1280" fmla="*/ 1422687 w 2030243"/>
              <a:gd name="connsiteY1280" fmla="*/ 1297326 h 1480983"/>
              <a:gd name="connsiteX1281" fmla="*/ 1421575 w 2030243"/>
              <a:gd name="connsiteY1281" fmla="*/ 1297154 h 1480983"/>
              <a:gd name="connsiteX1282" fmla="*/ 1421716 w 2030243"/>
              <a:gd name="connsiteY1282" fmla="*/ 1296560 h 1480983"/>
              <a:gd name="connsiteX1283" fmla="*/ 1242128 w 2030243"/>
              <a:gd name="connsiteY1283" fmla="*/ 1296530 h 1480983"/>
              <a:gd name="connsiteX1284" fmla="*/ 1239547 w 2030243"/>
              <a:gd name="connsiteY1284" fmla="*/ 1298628 h 1480983"/>
              <a:gd name="connsiteX1285" fmla="*/ 1245369 w 2030243"/>
              <a:gd name="connsiteY1285" fmla="*/ 1303683 h 1480983"/>
              <a:gd name="connsiteX1286" fmla="*/ 1245933 w 2030243"/>
              <a:gd name="connsiteY1286" fmla="*/ 1297093 h 1480983"/>
              <a:gd name="connsiteX1287" fmla="*/ 1242128 w 2030243"/>
              <a:gd name="connsiteY1287" fmla="*/ 1296530 h 1480983"/>
              <a:gd name="connsiteX1288" fmla="*/ 1461264 w 2030243"/>
              <a:gd name="connsiteY1288" fmla="*/ 1293728 h 1480983"/>
              <a:gd name="connsiteX1289" fmla="*/ 1461296 w 2030243"/>
              <a:gd name="connsiteY1289" fmla="*/ 1293759 h 1480983"/>
              <a:gd name="connsiteX1290" fmla="*/ 1460967 w 2030243"/>
              <a:gd name="connsiteY1290" fmla="*/ 1294055 h 1480983"/>
              <a:gd name="connsiteX1291" fmla="*/ 1461340 w 2030243"/>
              <a:gd name="connsiteY1291" fmla="*/ 1293710 h 1480983"/>
              <a:gd name="connsiteX1292" fmla="*/ 1461296 w 2030243"/>
              <a:gd name="connsiteY1292" fmla="*/ 1293759 h 1480983"/>
              <a:gd name="connsiteX1293" fmla="*/ 1461265 w 2030243"/>
              <a:gd name="connsiteY1293" fmla="*/ 1293727 h 1480983"/>
              <a:gd name="connsiteX1294" fmla="*/ 1319613 w 2030243"/>
              <a:gd name="connsiteY1294" fmla="*/ 1292648 h 1480983"/>
              <a:gd name="connsiteX1295" fmla="*/ 1318425 w 2030243"/>
              <a:gd name="connsiteY1295" fmla="*/ 1293242 h 1480983"/>
              <a:gd name="connsiteX1296" fmla="*/ 1319597 w 2030243"/>
              <a:gd name="connsiteY1296" fmla="*/ 1294401 h 1480983"/>
              <a:gd name="connsiteX1297" fmla="*/ 1320491 w 2030243"/>
              <a:gd name="connsiteY1297" fmla="*/ 1293432 h 1480983"/>
              <a:gd name="connsiteX1298" fmla="*/ 1319613 w 2030243"/>
              <a:gd name="connsiteY1298" fmla="*/ 1292648 h 1480983"/>
              <a:gd name="connsiteX1299" fmla="*/ 1351979 w 2030243"/>
              <a:gd name="connsiteY1299" fmla="*/ 1291615 h 1480983"/>
              <a:gd name="connsiteX1300" fmla="*/ 1338708 w 2030243"/>
              <a:gd name="connsiteY1300" fmla="*/ 1295747 h 1480983"/>
              <a:gd name="connsiteX1301" fmla="*/ 1331742 w 2030243"/>
              <a:gd name="connsiteY1301" fmla="*/ 1298705 h 1480983"/>
              <a:gd name="connsiteX1302" fmla="*/ 1344343 w 2030243"/>
              <a:gd name="connsiteY1302" fmla="*/ 1298893 h 1480983"/>
              <a:gd name="connsiteX1303" fmla="*/ 1360180 w 2030243"/>
              <a:gd name="connsiteY1303" fmla="*/ 1299222 h 1480983"/>
              <a:gd name="connsiteX1304" fmla="*/ 1356157 w 2030243"/>
              <a:gd name="connsiteY1304" fmla="*/ 1297218 h 1480983"/>
              <a:gd name="connsiteX1305" fmla="*/ 1350945 w 2030243"/>
              <a:gd name="connsiteY1305" fmla="*/ 1297437 h 1480983"/>
              <a:gd name="connsiteX1306" fmla="*/ 1351979 w 2030243"/>
              <a:gd name="connsiteY1306" fmla="*/ 1291615 h 1480983"/>
              <a:gd name="connsiteX1307" fmla="*/ 1271708 w 2030243"/>
              <a:gd name="connsiteY1307" fmla="*/ 1290316 h 1480983"/>
              <a:gd name="connsiteX1308" fmla="*/ 1253835 w 2030243"/>
              <a:gd name="connsiteY1308" fmla="*/ 1295637 h 1480983"/>
              <a:gd name="connsiteX1309" fmla="*/ 1268015 w 2030243"/>
              <a:gd name="connsiteY1309" fmla="*/ 1298800 h 1480983"/>
              <a:gd name="connsiteX1310" fmla="*/ 1271708 w 2030243"/>
              <a:gd name="connsiteY1310" fmla="*/ 1290316 h 1480983"/>
              <a:gd name="connsiteX1311" fmla="*/ 1386457 w 2030243"/>
              <a:gd name="connsiteY1311" fmla="*/ 1288188 h 1480983"/>
              <a:gd name="connsiteX1312" fmla="*/ 1384719 w 2030243"/>
              <a:gd name="connsiteY1312" fmla="*/ 1289534 h 1480983"/>
              <a:gd name="connsiteX1313" fmla="*/ 1385471 w 2030243"/>
              <a:gd name="connsiteY1313" fmla="*/ 1296936 h 1480983"/>
              <a:gd name="connsiteX1314" fmla="*/ 1394908 w 2030243"/>
              <a:gd name="connsiteY1314" fmla="*/ 1293947 h 1480983"/>
              <a:gd name="connsiteX1315" fmla="*/ 1386457 w 2030243"/>
              <a:gd name="connsiteY1315" fmla="*/ 1288188 h 1480983"/>
              <a:gd name="connsiteX1316" fmla="*/ 1327376 w 2030243"/>
              <a:gd name="connsiteY1316" fmla="*/ 1287984 h 1480983"/>
              <a:gd name="connsiteX1317" fmla="*/ 1326203 w 2030243"/>
              <a:gd name="connsiteY1317" fmla="*/ 1288642 h 1480983"/>
              <a:gd name="connsiteX1318" fmla="*/ 1327502 w 2030243"/>
              <a:gd name="connsiteY1318" fmla="*/ 1289738 h 1480983"/>
              <a:gd name="connsiteX1319" fmla="*/ 1328362 w 2030243"/>
              <a:gd name="connsiteY1319" fmla="*/ 1288719 h 1480983"/>
              <a:gd name="connsiteX1320" fmla="*/ 1327376 w 2030243"/>
              <a:gd name="connsiteY1320" fmla="*/ 1287984 h 1480983"/>
              <a:gd name="connsiteX1321" fmla="*/ 1468337 w 2030243"/>
              <a:gd name="connsiteY1321" fmla="*/ 1285808 h 1480983"/>
              <a:gd name="connsiteX1322" fmla="*/ 1467747 w 2030243"/>
              <a:gd name="connsiteY1322" fmla="*/ 1292104 h 1480983"/>
              <a:gd name="connsiteX1323" fmla="*/ 1461340 w 2030243"/>
              <a:gd name="connsiteY1323" fmla="*/ 1293710 h 1480983"/>
              <a:gd name="connsiteX1324" fmla="*/ 1381246 w 2030243"/>
              <a:gd name="connsiteY1324" fmla="*/ 1283728 h 1480983"/>
              <a:gd name="connsiteX1325" fmla="*/ 1380869 w 2030243"/>
              <a:gd name="connsiteY1325" fmla="*/ 1284229 h 1480983"/>
              <a:gd name="connsiteX1326" fmla="*/ 1381698 w 2030243"/>
              <a:gd name="connsiteY1326" fmla="*/ 1284996 h 1480983"/>
              <a:gd name="connsiteX1327" fmla="*/ 1382107 w 2030243"/>
              <a:gd name="connsiteY1327" fmla="*/ 1284479 h 1480983"/>
              <a:gd name="connsiteX1328" fmla="*/ 1381246 w 2030243"/>
              <a:gd name="connsiteY1328" fmla="*/ 1283728 h 1480983"/>
              <a:gd name="connsiteX1329" fmla="*/ 1389242 w 2030243"/>
              <a:gd name="connsiteY1329" fmla="*/ 1283649 h 1480983"/>
              <a:gd name="connsiteX1330" fmla="*/ 1388663 w 2030243"/>
              <a:gd name="connsiteY1330" fmla="*/ 1283823 h 1480983"/>
              <a:gd name="connsiteX1331" fmla="*/ 1389103 w 2030243"/>
              <a:gd name="connsiteY1331" fmla="*/ 1284588 h 1480983"/>
              <a:gd name="connsiteX1332" fmla="*/ 1389508 w 2030243"/>
              <a:gd name="connsiteY1332" fmla="*/ 1284150 h 1480983"/>
              <a:gd name="connsiteX1333" fmla="*/ 1389242 w 2030243"/>
              <a:gd name="connsiteY1333" fmla="*/ 1283649 h 1480983"/>
              <a:gd name="connsiteX1334" fmla="*/ 1363560 w 2030243"/>
              <a:gd name="connsiteY1334" fmla="*/ 1283054 h 1480983"/>
              <a:gd name="connsiteX1335" fmla="*/ 1356528 w 2030243"/>
              <a:gd name="connsiteY1335" fmla="*/ 1290552 h 1480983"/>
              <a:gd name="connsiteX1336" fmla="*/ 1356424 w 2030243"/>
              <a:gd name="connsiteY1336" fmla="*/ 1290598 h 1480983"/>
              <a:gd name="connsiteX1337" fmla="*/ 1356095 w 2030243"/>
              <a:gd name="connsiteY1337" fmla="*/ 1290958 h 1480983"/>
              <a:gd name="connsiteX1338" fmla="*/ 1356453 w 2030243"/>
              <a:gd name="connsiteY1338" fmla="*/ 1290629 h 1480983"/>
              <a:gd name="connsiteX1339" fmla="*/ 1356528 w 2030243"/>
              <a:gd name="connsiteY1339" fmla="*/ 1290552 h 1480983"/>
              <a:gd name="connsiteX1340" fmla="*/ 1361141 w 2030243"/>
              <a:gd name="connsiteY1340" fmla="*/ 1288464 h 1480983"/>
              <a:gd name="connsiteX1341" fmla="*/ 1363560 w 2030243"/>
              <a:gd name="connsiteY1341" fmla="*/ 1283054 h 1480983"/>
              <a:gd name="connsiteX1342" fmla="*/ 1415691 w 2030243"/>
              <a:gd name="connsiteY1342" fmla="*/ 1280753 h 1480983"/>
              <a:gd name="connsiteX1343" fmla="*/ 1416239 w 2030243"/>
              <a:gd name="connsiteY1343" fmla="*/ 1282052 h 1480983"/>
              <a:gd name="connsiteX1344" fmla="*/ 1412515 w 2030243"/>
              <a:gd name="connsiteY1344" fmla="*/ 1283617 h 1480983"/>
              <a:gd name="connsiteX1345" fmla="*/ 1411981 w 2030243"/>
              <a:gd name="connsiteY1345" fmla="*/ 1282334 h 1480983"/>
              <a:gd name="connsiteX1346" fmla="*/ 1415691 w 2030243"/>
              <a:gd name="connsiteY1346" fmla="*/ 1280753 h 1480983"/>
              <a:gd name="connsiteX1347" fmla="*/ 1459371 w 2030243"/>
              <a:gd name="connsiteY1347" fmla="*/ 1278421 h 1480983"/>
              <a:gd name="connsiteX1348" fmla="*/ 1460044 w 2030243"/>
              <a:gd name="connsiteY1348" fmla="*/ 1279596 h 1480983"/>
              <a:gd name="connsiteX1349" fmla="*/ 1456648 w 2030243"/>
              <a:gd name="connsiteY1349" fmla="*/ 1281880 h 1480983"/>
              <a:gd name="connsiteX1350" fmla="*/ 1455568 w 2030243"/>
              <a:gd name="connsiteY1350" fmla="*/ 1280346 h 1480983"/>
              <a:gd name="connsiteX1351" fmla="*/ 1459371 w 2030243"/>
              <a:gd name="connsiteY1351" fmla="*/ 1278421 h 1480983"/>
              <a:gd name="connsiteX1352" fmla="*/ 1248624 w 2030243"/>
              <a:gd name="connsiteY1352" fmla="*/ 1277781 h 1480983"/>
              <a:gd name="connsiteX1353" fmla="*/ 1248639 w 2030243"/>
              <a:gd name="connsiteY1353" fmla="*/ 1279110 h 1480983"/>
              <a:gd name="connsiteX1354" fmla="*/ 1254117 w 2030243"/>
              <a:gd name="connsiteY1354" fmla="*/ 1279376 h 1480983"/>
              <a:gd name="connsiteX1355" fmla="*/ 1254054 w 2030243"/>
              <a:gd name="connsiteY1355" fmla="*/ 1277781 h 1480983"/>
              <a:gd name="connsiteX1356" fmla="*/ 1248624 w 2030243"/>
              <a:gd name="connsiteY1356" fmla="*/ 1277781 h 1480983"/>
              <a:gd name="connsiteX1357" fmla="*/ 1454706 w 2030243"/>
              <a:gd name="connsiteY1357" fmla="*/ 1274070 h 1480983"/>
              <a:gd name="connsiteX1358" fmla="*/ 1449510 w 2030243"/>
              <a:gd name="connsiteY1358" fmla="*/ 1289471 h 1480983"/>
              <a:gd name="connsiteX1359" fmla="*/ 1438368 w 2030243"/>
              <a:gd name="connsiteY1359" fmla="*/ 1286356 h 1480983"/>
              <a:gd name="connsiteX1360" fmla="*/ 1446334 w 2030243"/>
              <a:gd name="connsiteY1360" fmla="*/ 1280143 h 1480983"/>
              <a:gd name="connsiteX1361" fmla="*/ 1445223 w 2030243"/>
              <a:gd name="connsiteY1361" fmla="*/ 1275291 h 1480983"/>
              <a:gd name="connsiteX1362" fmla="*/ 1454706 w 2030243"/>
              <a:gd name="connsiteY1362" fmla="*/ 1274070 h 1480983"/>
              <a:gd name="connsiteX1363" fmla="*/ 1486398 w 2030243"/>
              <a:gd name="connsiteY1363" fmla="*/ 1274054 h 1480983"/>
              <a:gd name="connsiteX1364" fmla="*/ 1487368 w 2030243"/>
              <a:gd name="connsiteY1364" fmla="*/ 1276136 h 1480983"/>
              <a:gd name="connsiteX1365" fmla="*/ 1485617 w 2030243"/>
              <a:gd name="connsiteY1365" fmla="*/ 1277967 h 1480983"/>
              <a:gd name="connsiteX1366" fmla="*/ 1485037 w 2030243"/>
              <a:gd name="connsiteY1366" fmla="*/ 1275965 h 1480983"/>
              <a:gd name="connsiteX1367" fmla="*/ 1486398 w 2030243"/>
              <a:gd name="connsiteY1367" fmla="*/ 1274054 h 1480983"/>
              <a:gd name="connsiteX1368" fmla="*/ 1458699 w 2030243"/>
              <a:gd name="connsiteY1368" fmla="*/ 1273210 h 1480983"/>
              <a:gd name="connsiteX1369" fmla="*/ 1459168 w 2030243"/>
              <a:gd name="connsiteY1369" fmla="*/ 1273289 h 1480983"/>
              <a:gd name="connsiteX1370" fmla="*/ 1458870 w 2030243"/>
              <a:gd name="connsiteY1370" fmla="*/ 1273695 h 1480983"/>
              <a:gd name="connsiteX1371" fmla="*/ 1378366 w 2030243"/>
              <a:gd name="connsiteY1371" fmla="*/ 1270895 h 1480983"/>
              <a:gd name="connsiteX1372" fmla="*/ 1377598 w 2030243"/>
              <a:gd name="connsiteY1372" fmla="*/ 1272304 h 1480983"/>
              <a:gd name="connsiteX1373" fmla="*/ 1380869 w 2030243"/>
              <a:gd name="connsiteY1373" fmla="*/ 1274479 h 1480983"/>
              <a:gd name="connsiteX1374" fmla="*/ 1382027 w 2030243"/>
              <a:gd name="connsiteY1374" fmla="*/ 1272835 h 1480983"/>
              <a:gd name="connsiteX1375" fmla="*/ 1378366 w 2030243"/>
              <a:gd name="connsiteY1375" fmla="*/ 1270895 h 1480983"/>
              <a:gd name="connsiteX1376" fmla="*/ 1476556 w 2030243"/>
              <a:gd name="connsiteY1376" fmla="*/ 1270706 h 1480983"/>
              <a:gd name="connsiteX1377" fmla="*/ 1476946 w 2030243"/>
              <a:gd name="connsiteY1377" fmla="*/ 1271848 h 1480983"/>
              <a:gd name="connsiteX1378" fmla="*/ 1475663 w 2030243"/>
              <a:gd name="connsiteY1378" fmla="*/ 1272130 h 1480983"/>
              <a:gd name="connsiteX1379" fmla="*/ 1475241 w 2030243"/>
              <a:gd name="connsiteY1379" fmla="*/ 1270973 h 1480983"/>
              <a:gd name="connsiteX1380" fmla="*/ 1476556 w 2030243"/>
              <a:gd name="connsiteY1380" fmla="*/ 1270706 h 1480983"/>
              <a:gd name="connsiteX1381" fmla="*/ 148251 w 2030243"/>
              <a:gd name="connsiteY1381" fmla="*/ 1267091 h 1480983"/>
              <a:gd name="connsiteX1382" fmla="*/ 157326 w 2030243"/>
              <a:gd name="connsiteY1382" fmla="*/ 1275136 h 1480983"/>
              <a:gd name="connsiteX1383" fmla="*/ 148251 w 2030243"/>
              <a:gd name="connsiteY1383" fmla="*/ 1267091 h 1480983"/>
              <a:gd name="connsiteX1384" fmla="*/ 1388960 w 2030243"/>
              <a:gd name="connsiteY1384" fmla="*/ 1265260 h 1480983"/>
              <a:gd name="connsiteX1385" fmla="*/ 1389273 w 2030243"/>
              <a:gd name="connsiteY1385" fmla="*/ 1265605 h 1480983"/>
              <a:gd name="connsiteX1386" fmla="*/ 1390588 w 2030243"/>
              <a:gd name="connsiteY1386" fmla="*/ 1265997 h 1480983"/>
              <a:gd name="connsiteX1387" fmla="*/ 1389305 w 2030243"/>
              <a:gd name="connsiteY1387" fmla="*/ 1265575 h 1480983"/>
              <a:gd name="connsiteX1388" fmla="*/ 1467697 w 2030243"/>
              <a:gd name="connsiteY1388" fmla="*/ 1263351 h 1480983"/>
              <a:gd name="connsiteX1389" fmla="*/ 1468246 w 2030243"/>
              <a:gd name="connsiteY1389" fmla="*/ 1263789 h 1480983"/>
              <a:gd name="connsiteX1390" fmla="*/ 1467414 w 2030243"/>
              <a:gd name="connsiteY1390" fmla="*/ 1264681 h 1480983"/>
              <a:gd name="connsiteX1391" fmla="*/ 1466884 w 2030243"/>
              <a:gd name="connsiteY1391" fmla="*/ 1264274 h 1480983"/>
              <a:gd name="connsiteX1392" fmla="*/ 1467697 w 2030243"/>
              <a:gd name="connsiteY1392" fmla="*/ 1263351 h 1480983"/>
              <a:gd name="connsiteX1393" fmla="*/ 143225 w 2030243"/>
              <a:gd name="connsiteY1393" fmla="*/ 1263288 h 1480983"/>
              <a:gd name="connsiteX1394" fmla="*/ 144946 w 2030243"/>
              <a:gd name="connsiteY1394" fmla="*/ 1264523 h 1480983"/>
              <a:gd name="connsiteX1395" fmla="*/ 143070 w 2030243"/>
              <a:gd name="connsiteY1395" fmla="*/ 1265918 h 1480983"/>
              <a:gd name="connsiteX1396" fmla="*/ 141721 w 2030243"/>
              <a:gd name="connsiteY1396" fmla="*/ 1264618 h 1480983"/>
              <a:gd name="connsiteX1397" fmla="*/ 143225 w 2030243"/>
              <a:gd name="connsiteY1397" fmla="*/ 1263288 h 1480983"/>
              <a:gd name="connsiteX1398" fmla="*/ 1292383 w 2030243"/>
              <a:gd name="connsiteY1398" fmla="*/ 1263194 h 1480983"/>
              <a:gd name="connsiteX1399" fmla="*/ 1288923 w 2030243"/>
              <a:gd name="connsiteY1399" fmla="*/ 1265575 h 1480983"/>
              <a:gd name="connsiteX1400" fmla="*/ 1289722 w 2030243"/>
              <a:gd name="connsiteY1400" fmla="*/ 1266811 h 1480983"/>
              <a:gd name="connsiteX1401" fmla="*/ 1293274 w 2030243"/>
              <a:gd name="connsiteY1401" fmla="*/ 1264557 h 1480983"/>
              <a:gd name="connsiteX1402" fmla="*/ 1292383 w 2030243"/>
              <a:gd name="connsiteY1402" fmla="*/ 1263194 h 1480983"/>
              <a:gd name="connsiteX1403" fmla="*/ 1241128 w 2030243"/>
              <a:gd name="connsiteY1403" fmla="*/ 1260549 h 1480983"/>
              <a:gd name="connsiteX1404" fmla="*/ 1240079 w 2030243"/>
              <a:gd name="connsiteY1404" fmla="*/ 1260926 h 1480983"/>
              <a:gd name="connsiteX1405" fmla="*/ 1240502 w 2030243"/>
              <a:gd name="connsiteY1405" fmla="*/ 1261441 h 1480983"/>
              <a:gd name="connsiteX1406" fmla="*/ 1241159 w 2030243"/>
              <a:gd name="connsiteY1406" fmla="*/ 1261222 h 1480983"/>
              <a:gd name="connsiteX1407" fmla="*/ 1241128 w 2030243"/>
              <a:gd name="connsiteY1407" fmla="*/ 1260549 h 1480983"/>
              <a:gd name="connsiteX1408" fmla="*/ 1454223 w 2030243"/>
              <a:gd name="connsiteY1408" fmla="*/ 1259171 h 1480983"/>
              <a:gd name="connsiteX1409" fmla="*/ 1443237 w 2030243"/>
              <a:gd name="connsiteY1409" fmla="*/ 1269751 h 1480983"/>
              <a:gd name="connsiteX1410" fmla="*/ 1441248 w 2030243"/>
              <a:gd name="connsiteY1410" fmla="*/ 1260862 h 1480983"/>
              <a:gd name="connsiteX1411" fmla="*/ 1454223 w 2030243"/>
              <a:gd name="connsiteY1411" fmla="*/ 1259171 h 1480983"/>
              <a:gd name="connsiteX1412" fmla="*/ 1509060 w 2030243"/>
              <a:gd name="connsiteY1412" fmla="*/ 1259078 h 1480983"/>
              <a:gd name="connsiteX1413" fmla="*/ 1509218 w 2030243"/>
              <a:gd name="connsiteY1413" fmla="*/ 1259547 h 1480983"/>
              <a:gd name="connsiteX1414" fmla="*/ 1508779 w 2030243"/>
              <a:gd name="connsiteY1414" fmla="*/ 1259470 h 1480983"/>
              <a:gd name="connsiteX1415" fmla="*/ 1479528 w 2030243"/>
              <a:gd name="connsiteY1415" fmla="*/ 1258483 h 1480983"/>
              <a:gd name="connsiteX1416" fmla="*/ 1480827 w 2030243"/>
              <a:gd name="connsiteY1416" fmla="*/ 1259516 h 1480983"/>
              <a:gd name="connsiteX1417" fmla="*/ 1474490 w 2030243"/>
              <a:gd name="connsiteY1417" fmla="*/ 1267404 h 1480983"/>
              <a:gd name="connsiteX1418" fmla="*/ 1479528 w 2030243"/>
              <a:gd name="connsiteY1418" fmla="*/ 1258483 h 1480983"/>
              <a:gd name="connsiteX1419" fmla="*/ 1520361 w 2030243"/>
              <a:gd name="connsiteY1419" fmla="*/ 1255791 h 1480983"/>
              <a:gd name="connsiteX1420" fmla="*/ 1505430 w 2030243"/>
              <a:gd name="connsiteY1420" fmla="*/ 1274057 h 1480983"/>
              <a:gd name="connsiteX1421" fmla="*/ 1520361 w 2030243"/>
              <a:gd name="connsiteY1421" fmla="*/ 1255791 h 1480983"/>
              <a:gd name="connsiteX1422" fmla="*/ 1258765 w 2030243"/>
              <a:gd name="connsiteY1422" fmla="*/ 1255431 h 1480983"/>
              <a:gd name="connsiteX1423" fmla="*/ 1257825 w 2030243"/>
              <a:gd name="connsiteY1423" fmla="*/ 1256089 h 1480983"/>
              <a:gd name="connsiteX1424" fmla="*/ 1258233 w 2030243"/>
              <a:gd name="connsiteY1424" fmla="*/ 1256669 h 1480983"/>
              <a:gd name="connsiteX1425" fmla="*/ 1259565 w 2030243"/>
              <a:gd name="connsiteY1425" fmla="*/ 1256606 h 1480983"/>
              <a:gd name="connsiteX1426" fmla="*/ 1258765 w 2030243"/>
              <a:gd name="connsiteY1426" fmla="*/ 1255431 h 1480983"/>
              <a:gd name="connsiteX1427" fmla="*/ 1469056 w 2030243"/>
              <a:gd name="connsiteY1427" fmla="*/ 1251577 h 1480983"/>
              <a:gd name="connsiteX1428" fmla="*/ 1468231 w 2030243"/>
              <a:gd name="connsiteY1428" fmla="*/ 1256171 h 1480983"/>
              <a:gd name="connsiteX1429" fmla="*/ 1463910 w 2030243"/>
              <a:gd name="connsiteY1429" fmla="*/ 1259109 h 1480983"/>
              <a:gd name="connsiteX1430" fmla="*/ 1469076 w 2030243"/>
              <a:gd name="connsiteY1430" fmla="*/ 1251471 h 1480983"/>
              <a:gd name="connsiteX1431" fmla="*/ 1469083 w 2030243"/>
              <a:gd name="connsiteY1431" fmla="*/ 1251480 h 1480983"/>
              <a:gd name="connsiteX1432" fmla="*/ 1469074 w 2030243"/>
              <a:gd name="connsiteY1432" fmla="*/ 1251487 h 1480983"/>
              <a:gd name="connsiteX1433" fmla="*/ 1469099 w 2030243"/>
              <a:gd name="connsiteY1433" fmla="*/ 1251513 h 1480983"/>
              <a:gd name="connsiteX1434" fmla="*/ 1469056 w 2030243"/>
              <a:gd name="connsiteY1434" fmla="*/ 1251577 h 1480983"/>
              <a:gd name="connsiteX1435" fmla="*/ 1401684 w 2030243"/>
              <a:gd name="connsiteY1435" fmla="*/ 1250752 h 1480983"/>
              <a:gd name="connsiteX1436" fmla="*/ 1397991 w 2030243"/>
              <a:gd name="connsiteY1436" fmla="*/ 1251629 h 1480983"/>
              <a:gd name="connsiteX1437" fmla="*/ 1396395 w 2030243"/>
              <a:gd name="connsiteY1437" fmla="*/ 1262475 h 1480983"/>
              <a:gd name="connsiteX1438" fmla="*/ 1401684 w 2030243"/>
              <a:gd name="connsiteY1438" fmla="*/ 1250752 h 1480983"/>
              <a:gd name="connsiteX1439" fmla="*/ 1470232 w 2030243"/>
              <a:gd name="connsiteY1439" fmla="*/ 1250626 h 1480983"/>
              <a:gd name="connsiteX1440" fmla="*/ 1469104 w 2030243"/>
              <a:gd name="connsiteY1440" fmla="*/ 1251519 h 1480983"/>
              <a:gd name="connsiteX1441" fmla="*/ 1469099 w 2030243"/>
              <a:gd name="connsiteY1441" fmla="*/ 1251513 h 1480983"/>
              <a:gd name="connsiteX1442" fmla="*/ 1469106 w 2030243"/>
              <a:gd name="connsiteY1442" fmla="*/ 1251503 h 1480983"/>
              <a:gd name="connsiteX1443" fmla="*/ 1469083 w 2030243"/>
              <a:gd name="connsiteY1443" fmla="*/ 1251480 h 1480983"/>
              <a:gd name="connsiteX1444" fmla="*/ 151396 w 2030243"/>
              <a:gd name="connsiteY1444" fmla="*/ 1248936 h 1480983"/>
              <a:gd name="connsiteX1445" fmla="*/ 151771 w 2030243"/>
              <a:gd name="connsiteY1445" fmla="*/ 1249203 h 1480983"/>
              <a:gd name="connsiteX1446" fmla="*/ 151331 w 2030243"/>
              <a:gd name="connsiteY1446" fmla="*/ 1249344 h 1480983"/>
              <a:gd name="connsiteX1447" fmla="*/ 1456554 w 2030243"/>
              <a:gd name="connsiteY1447" fmla="*/ 1247623 h 1480983"/>
              <a:gd name="connsiteX1448" fmla="*/ 1455944 w 2030243"/>
              <a:gd name="connsiteY1448" fmla="*/ 1247810 h 1480983"/>
              <a:gd name="connsiteX1449" fmla="*/ 1456414 w 2030243"/>
              <a:gd name="connsiteY1449" fmla="*/ 1248639 h 1480983"/>
              <a:gd name="connsiteX1450" fmla="*/ 1456836 w 2030243"/>
              <a:gd name="connsiteY1450" fmla="*/ 1248154 h 1480983"/>
              <a:gd name="connsiteX1451" fmla="*/ 1456554 w 2030243"/>
              <a:gd name="connsiteY1451" fmla="*/ 1247623 h 1480983"/>
              <a:gd name="connsiteX1452" fmla="*/ 1384141 w 2030243"/>
              <a:gd name="connsiteY1452" fmla="*/ 1244853 h 1480983"/>
              <a:gd name="connsiteX1453" fmla="*/ 1382512 w 2030243"/>
              <a:gd name="connsiteY1453" fmla="*/ 1245463 h 1480983"/>
              <a:gd name="connsiteX1454" fmla="*/ 1387833 w 2030243"/>
              <a:gd name="connsiteY1454" fmla="*/ 1253789 h 1480983"/>
              <a:gd name="connsiteX1455" fmla="*/ 1384141 w 2030243"/>
              <a:gd name="connsiteY1455" fmla="*/ 1244853 h 1480983"/>
              <a:gd name="connsiteX1456" fmla="*/ 1373748 w 2030243"/>
              <a:gd name="connsiteY1456" fmla="*/ 1243381 h 1480983"/>
              <a:gd name="connsiteX1457" fmla="*/ 1373436 w 2030243"/>
              <a:gd name="connsiteY1457" fmla="*/ 1244602 h 1480983"/>
              <a:gd name="connsiteX1458" fmla="*/ 1377113 w 2030243"/>
              <a:gd name="connsiteY1458" fmla="*/ 1245759 h 1480983"/>
              <a:gd name="connsiteX1459" fmla="*/ 1377395 w 2030243"/>
              <a:gd name="connsiteY1459" fmla="*/ 1244055 h 1480983"/>
              <a:gd name="connsiteX1460" fmla="*/ 1373748 w 2030243"/>
              <a:gd name="connsiteY1460" fmla="*/ 1243381 h 1480983"/>
              <a:gd name="connsiteX1461" fmla="*/ 1530111 w 2030243"/>
              <a:gd name="connsiteY1461" fmla="*/ 1242082 h 1480983"/>
              <a:gd name="connsiteX1462" fmla="*/ 1530141 w 2030243"/>
              <a:gd name="connsiteY1462" fmla="*/ 1242113 h 1480983"/>
              <a:gd name="connsiteX1463" fmla="*/ 1529797 w 2030243"/>
              <a:gd name="connsiteY1463" fmla="*/ 1242441 h 1480983"/>
              <a:gd name="connsiteX1464" fmla="*/ 1530471 w 2030243"/>
              <a:gd name="connsiteY1464" fmla="*/ 1241769 h 1480983"/>
              <a:gd name="connsiteX1465" fmla="*/ 1530142 w 2030243"/>
              <a:gd name="connsiteY1465" fmla="*/ 1242113 h 1480983"/>
              <a:gd name="connsiteX1466" fmla="*/ 1530112 w 2030243"/>
              <a:gd name="connsiteY1466" fmla="*/ 1242082 h 1480983"/>
              <a:gd name="connsiteX1467" fmla="*/ 1487902 w 2030243"/>
              <a:gd name="connsiteY1467" fmla="*/ 1240516 h 1480983"/>
              <a:gd name="connsiteX1468" fmla="*/ 1487889 w 2030243"/>
              <a:gd name="connsiteY1468" fmla="*/ 1240554 h 1480983"/>
              <a:gd name="connsiteX1469" fmla="*/ 1487854 w 2030243"/>
              <a:gd name="connsiteY1469" fmla="*/ 1240564 h 1480983"/>
              <a:gd name="connsiteX1470" fmla="*/ 1487780 w 2030243"/>
              <a:gd name="connsiteY1470" fmla="*/ 1240433 h 1480983"/>
              <a:gd name="connsiteX1471" fmla="*/ 1487869 w 2030243"/>
              <a:gd name="connsiteY1471" fmla="*/ 1240486 h 1480983"/>
              <a:gd name="connsiteX1472" fmla="*/ 1487823 w 2030243"/>
              <a:gd name="connsiteY1472" fmla="*/ 1240533 h 1480983"/>
              <a:gd name="connsiteX1473" fmla="*/ 1493818 w 2030243"/>
              <a:gd name="connsiteY1473" fmla="*/ 1238857 h 1480983"/>
              <a:gd name="connsiteX1474" fmla="*/ 1494397 w 2030243"/>
              <a:gd name="connsiteY1474" fmla="*/ 1240658 h 1480983"/>
              <a:gd name="connsiteX1475" fmla="*/ 1486462 w 2030243"/>
              <a:gd name="connsiteY1475" fmla="*/ 1244538 h 1480983"/>
              <a:gd name="connsiteX1476" fmla="*/ 1487889 w 2030243"/>
              <a:gd name="connsiteY1476" fmla="*/ 1240554 h 1480983"/>
              <a:gd name="connsiteX1477" fmla="*/ 1480045 w 2030243"/>
              <a:gd name="connsiteY1477" fmla="*/ 1235838 h 1480983"/>
              <a:gd name="connsiteX1478" fmla="*/ 1479435 w 2030243"/>
              <a:gd name="connsiteY1478" fmla="*/ 1240892 h 1480983"/>
              <a:gd name="connsiteX1479" fmla="*/ 1477886 w 2030243"/>
              <a:gd name="connsiteY1479" fmla="*/ 1241408 h 1480983"/>
              <a:gd name="connsiteX1480" fmla="*/ 1475394 w 2030243"/>
              <a:gd name="connsiteY1480" fmla="*/ 1235852 h 1480983"/>
              <a:gd name="connsiteX1481" fmla="*/ 1475381 w 2030243"/>
              <a:gd name="connsiteY1481" fmla="*/ 1235822 h 1480983"/>
              <a:gd name="connsiteX1482" fmla="*/ 1475394 w 2030243"/>
              <a:gd name="connsiteY1482" fmla="*/ 1235852 h 1480983"/>
              <a:gd name="connsiteX1483" fmla="*/ 1475350 w 2030243"/>
              <a:gd name="connsiteY1483" fmla="*/ 1235853 h 1480983"/>
              <a:gd name="connsiteX1484" fmla="*/ 1480014 w 2030243"/>
              <a:gd name="connsiteY1484" fmla="*/ 1235806 h 1480983"/>
              <a:gd name="connsiteX1485" fmla="*/ 1480020 w 2030243"/>
              <a:gd name="connsiteY1485" fmla="*/ 1235810 h 1480983"/>
              <a:gd name="connsiteX1486" fmla="*/ 1480030 w 2030243"/>
              <a:gd name="connsiteY1486" fmla="*/ 1235822 h 1480983"/>
              <a:gd name="connsiteX1487" fmla="*/ 1475335 w 2030243"/>
              <a:gd name="connsiteY1487" fmla="*/ 1235806 h 1480983"/>
              <a:gd name="connsiteX1488" fmla="*/ 1475303 w 2030243"/>
              <a:gd name="connsiteY1488" fmla="*/ 1235838 h 1480983"/>
              <a:gd name="connsiteX1489" fmla="*/ 1475305 w 2030243"/>
              <a:gd name="connsiteY1489" fmla="*/ 1235833 h 1480983"/>
              <a:gd name="connsiteX1490" fmla="*/ 1540533 w 2030243"/>
              <a:gd name="connsiteY1490" fmla="*/ 1231425 h 1480983"/>
              <a:gd name="connsiteX1491" fmla="*/ 1542207 w 2030243"/>
              <a:gd name="connsiteY1491" fmla="*/ 1233287 h 1480983"/>
              <a:gd name="connsiteX1492" fmla="*/ 1537278 w 2030243"/>
              <a:gd name="connsiteY1492" fmla="*/ 1237168 h 1480983"/>
              <a:gd name="connsiteX1493" fmla="*/ 1536057 w 2030243"/>
              <a:gd name="connsiteY1493" fmla="*/ 1235868 h 1480983"/>
              <a:gd name="connsiteX1494" fmla="*/ 1540533 w 2030243"/>
              <a:gd name="connsiteY1494" fmla="*/ 1231425 h 1480983"/>
              <a:gd name="connsiteX1495" fmla="*/ 1266762 w 2030243"/>
              <a:gd name="connsiteY1495" fmla="*/ 1223147 h 1480983"/>
              <a:gd name="connsiteX1496" fmla="*/ 1266434 w 2030243"/>
              <a:gd name="connsiteY1496" fmla="*/ 1224397 h 1480983"/>
              <a:gd name="connsiteX1497" fmla="*/ 1271721 w 2030243"/>
              <a:gd name="connsiteY1497" fmla="*/ 1224849 h 1480983"/>
              <a:gd name="connsiteX1498" fmla="*/ 1271910 w 2030243"/>
              <a:gd name="connsiteY1498" fmla="*/ 1224914 h 1480983"/>
              <a:gd name="connsiteX1499" fmla="*/ 1272256 w 2030243"/>
              <a:gd name="connsiteY1499" fmla="*/ 1225211 h 1480983"/>
              <a:gd name="connsiteX1500" fmla="*/ 1271943 w 2030243"/>
              <a:gd name="connsiteY1500" fmla="*/ 1224866 h 1480983"/>
              <a:gd name="connsiteX1501" fmla="*/ 1271721 w 2030243"/>
              <a:gd name="connsiteY1501" fmla="*/ 1224849 h 1480983"/>
              <a:gd name="connsiteX1502" fmla="*/ 1463159 w 2030243"/>
              <a:gd name="connsiteY1502" fmla="*/ 1221439 h 1480983"/>
              <a:gd name="connsiteX1503" fmla="*/ 1462814 w 2030243"/>
              <a:gd name="connsiteY1503" fmla="*/ 1221752 h 1480983"/>
              <a:gd name="connsiteX1504" fmla="*/ 1462696 w 2030243"/>
              <a:gd name="connsiteY1504" fmla="*/ 1221870 h 1480983"/>
              <a:gd name="connsiteX1505" fmla="*/ 1455924 w 2030243"/>
              <a:gd name="connsiteY1505" fmla="*/ 1225809 h 1480983"/>
              <a:gd name="connsiteX1506" fmla="*/ 1451934 w 2030243"/>
              <a:gd name="connsiteY1506" fmla="*/ 1232648 h 1480983"/>
              <a:gd name="connsiteX1507" fmla="*/ 1451874 w 2030243"/>
              <a:gd name="connsiteY1507" fmla="*/ 1232707 h 1480983"/>
              <a:gd name="connsiteX1508" fmla="*/ 1450294 w 2030243"/>
              <a:gd name="connsiteY1508" fmla="*/ 1234272 h 1480983"/>
              <a:gd name="connsiteX1509" fmla="*/ 1449150 w 2030243"/>
              <a:gd name="connsiteY1509" fmla="*/ 1235086 h 1480983"/>
              <a:gd name="connsiteX1510" fmla="*/ 1450325 w 2030243"/>
              <a:gd name="connsiteY1510" fmla="*/ 1234305 h 1480983"/>
              <a:gd name="connsiteX1511" fmla="*/ 1451890 w 2030243"/>
              <a:gd name="connsiteY1511" fmla="*/ 1232723 h 1480983"/>
              <a:gd name="connsiteX1512" fmla="*/ 1451934 w 2030243"/>
              <a:gd name="connsiteY1512" fmla="*/ 1232648 h 1480983"/>
              <a:gd name="connsiteX1513" fmla="*/ 1462696 w 2030243"/>
              <a:gd name="connsiteY1513" fmla="*/ 1221870 h 1480983"/>
              <a:gd name="connsiteX1514" fmla="*/ 1462845 w 2030243"/>
              <a:gd name="connsiteY1514" fmla="*/ 1221784 h 1480983"/>
              <a:gd name="connsiteX1515" fmla="*/ 1471705 w 2030243"/>
              <a:gd name="connsiteY1515" fmla="*/ 1220564 h 1480983"/>
              <a:gd name="connsiteX1516" fmla="*/ 1466351 w 2030243"/>
              <a:gd name="connsiteY1516" fmla="*/ 1225401 h 1480983"/>
              <a:gd name="connsiteX1517" fmla="*/ 1467620 w 2030243"/>
              <a:gd name="connsiteY1517" fmla="*/ 1226855 h 1480983"/>
              <a:gd name="connsiteX1518" fmla="*/ 1471705 w 2030243"/>
              <a:gd name="connsiteY1518" fmla="*/ 1220564 h 1480983"/>
              <a:gd name="connsiteX1519" fmla="*/ 1480032 w 2030243"/>
              <a:gd name="connsiteY1519" fmla="*/ 1213894 h 1480983"/>
              <a:gd name="connsiteX1520" fmla="*/ 1480062 w 2030243"/>
              <a:gd name="connsiteY1520" fmla="*/ 1213926 h 1480983"/>
              <a:gd name="connsiteX1521" fmla="*/ 1480046 w 2030243"/>
              <a:gd name="connsiteY1521" fmla="*/ 1213958 h 1480983"/>
              <a:gd name="connsiteX1522" fmla="*/ 1480021 w 2030243"/>
              <a:gd name="connsiteY1522" fmla="*/ 1213903 h 1480983"/>
              <a:gd name="connsiteX1523" fmla="*/ 1480018 w 2030243"/>
              <a:gd name="connsiteY1523" fmla="*/ 1213881 h 1480983"/>
              <a:gd name="connsiteX1524" fmla="*/ 1480046 w 2030243"/>
              <a:gd name="connsiteY1524" fmla="*/ 1213881 h 1480983"/>
              <a:gd name="connsiteX1525" fmla="*/ 1480032 w 2030243"/>
              <a:gd name="connsiteY1525" fmla="*/ 1213894 h 1480983"/>
              <a:gd name="connsiteX1526" fmla="*/ 1480008 w 2030243"/>
              <a:gd name="connsiteY1526" fmla="*/ 1213870 h 1480983"/>
              <a:gd name="connsiteX1527" fmla="*/ 1480018 w 2030243"/>
              <a:gd name="connsiteY1527" fmla="*/ 1213881 h 1480983"/>
              <a:gd name="connsiteX1528" fmla="*/ 1480011 w 2030243"/>
              <a:gd name="connsiteY1528" fmla="*/ 1213881 h 1480983"/>
              <a:gd name="connsiteX1529" fmla="*/ 1478480 w 2030243"/>
              <a:gd name="connsiteY1529" fmla="*/ 1210358 h 1480983"/>
              <a:gd name="connsiteX1530" fmla="*/ 1480008 w 2030243"/>
              <a:gd name="connsiteY1530" fmla="*/ 1213870 h 1480983"/>
              <a:gd name="connsiteX1531" fmla="*/ 1477431 w 2030243"/>
              <a:gd name="connsiteY1531" fmla="*/ 1211157 h 1480983"/>
              <a:gd name="connsiteX1532" fmla="*/ 1478480 w 2030243"/>
              <a:gd name="connsiteY1532" fmla="*/ 1210358 h 1480983"/>
              <a:gd name="connsiteX1533" fmla="*/ 1556044 w 2030243"/>
              <a:gd name="connsiteY1533" fmla="*/ 1208841 h 1480983"/>
              <a:gd name="connsiteX1534" fmla="*/ 1557608 w 2030243"/>
              <a:gd name="connsiteY1534" fmla="*/ 1210452 h 1480983"/>
              <a:gd name="connsiteX1535" fmla="*/ 1555495 w 2030243"/>
              <a:gd name="connsiteY1535" fmla="*/ 1211093 h 1480983"/>
              <a:gd name="connsiteX1536" fmla="*/ 1554900 w 2030243"/>
              <a:gd name="connsiteY1536" fmla="*/ 1209388 h 1480983"/>
              <a:gd name="connsiteX1537" fmla="*/ 1556044 w 2030243"/>
              <a:gd name="connsiteY1537" fmla="*/ 1208841 h 1480983"/>
              <a:gd name="connsiteX1538" fmla="*/ 119999 w 2030243"/>
              <a:gd name="connsiteY1538" fmla="*/ 1208637 h 1480983"/>
              <a:gd name="connsiteX1539" fmla="*/ 120939 w 2030243"/>
              <a:gd name="connsiteY1539" fmla="*/ 1209451 h 1480983"/>
              <a:gd name="connsiteX1540" fmla="*/ 120500 w 2030243"/>
              <a:gd name="connsiteY1540" fmla="*/ 1210014 h 1480983"/>
              <a:gd name="connsiteX1541" fmla="*/ 119592 w 2030243"/>
              <a:gd name="connsiteY1541" fmla="*/ 1209184 h 1480983"/>
              <a:gd name="connsiteX1542" fmla="*/ 119999 w 2030243"/>
              <a:gd name="connsiteY1542" fmla="*/ 1208637 h 1480983"/>
              <a:gd name="connsiteX1543" fmla="*/ 901656 w 2030243"/>
              <a:gd name="connsiteY1543" fmla="*/ 1199826 h 1480983"/>
              <a:gd name="connsiteX1544" fmla="*/ 896131 w 2030243"/>
              <a:gd name="connsiteY1544" fmla="*/ 1200609 h 1480983"/>
              <a:gd name="connsiteX1545" fmla="*/ 896554 w 2030243"/>
              <a:gd name="connsiteY1545" fmla="*/ 1202550 h 1480983"/>
              <a:gd name="connsiteX1546" fmla="*/ 901937 w 2030243"/>
              <a:gd name="connsiteY1546" fmla="*/ 1201048 h 1480983"/>
              <a:gd name="connsiteX1547" fmla="*/ 901656 w 2030243"/>
              <a:gd name="connsiteY1547" fmla="*/ 1199826 h 1480983"/>
              <a:gd name="connsiteX1548" fmla="*/ 1526277 w 2030243"/>
              <a:gd name="connsiteY1548" fmla="*/ 1197744 h 1480983"/>
              <a:gd name="connsiteX1549" fmla="*/ 1527670 w 2030243"/>
              <a:gd name="connsiteY1549" fmla="*/ 1200921 h 1480983"/>
              <a:gd name="connsiteX1550" fmla="*/ 1526652 w 2030243"/>
              <a:gd name="connsiteY1550" fmla="*/ 1203832 h 1480983"/>
              <a:gd name="connsiteX1551" fmla="*/ 1515745 w 2030243"/>
              <a:gd name="connsiteY1551" fmla="*/ 1225242 h 1480983"/>
              <a:gd name="connsiteX1552" fmla="*/ 1510235 w 2030243"/>
              <a:gd name="connsiteY1552" fmla="*/ 1230531 h 1480983"/>
              <a:gd name="connsiteX1553" fmla="*/ 1497621 w 2030243"/>
              <a:gd name="connsiteY1553" fmla="*/ 1235947 h 1480983"/>
              <a:gd name="connsiteX1554" fmla="*/ 1496274 w 2030243"/>
              <a:gd name="connsiteY1554" fmla="*/ 1235289 h 1480983"/>
              <a:gd name="connsiteX1555" fmla="*/ 1502425 w 2030243"/>
              <a:gd name="connsiteY1555" fmla="*/ 1223223 h 1480983"/>
              <a:gd name="connsiteX1556" fmla="*/ 1508310 w 2030243"/>
              <a:gd name="connsiteY1556" fmla="*/ 1213223 h 1480983"/>
              <a:gd name="connsiteX1557" fmla="*/ 1517090 w 2030243"/>
              <a:gd name="connsiteY1557" fmla="*/ 1204317 h 1480983"/>
              <a:gd name="connsiteX1558" fmla="*/ 1522943 w 2030243"/>
              <a:gd name="connsiteY1558" fmla="*/ 1198323 h 1480983"/>
              <a:gd name="connsiteX1559" fmla="*/ 1526277 w 2030243"/>
              <a:gd name="connsiteY1559" fmla="*/ 1197744 h 1480983"/>
              <a:gd name="connsiteX1560" fmla="*/ 1498465 w 2030243"/>
              <a:gd name="connsiteY1560" fmla="*/ 1195599 h 1480983"/>
              <a:gd name="connsiteX1561" fmla="*/ 1499342 w 2030243"/>
              <a:gd name="connsiteY1561" fmla="*/ 1196586 h 1480983"/>
              <a:gd name="connsiteX1562" fmla="*/ 1497763 w 2030243"/>
              <a:gd name="connsiteY1562" fmla="*/ 1197290 h 1480983"/>
              <a:gd name="connsiteX1563" fmla="*/ 1497244 w 2030243"/>
              <a:gd name="connsiteY1563" fmla="*/ 1196084 h 1480983"/>
              <a:gd name="connsiteX1564" fmla="*/ 1498465 w 2030243"/>
              <a:gd name="connsiteY1564" fmla="*/ 1195599 h 1480983"/>
              <a:gd name="connsiteX1565" fmla="*/ 1508715 w 2030243"/>
              <a:gd name="connsiteY1565" fmla="*/ 1194098 h 1480983"/>
              <a:gd name="connsiteX1566" fmla="*/ 1510155 w 2030243"/>
              <a:gd name="connsiteY1566" fmla="*/ 1195084 h 1480983"/>
              <a:gd name="connsiteX1567" fmla="*/ 1506666 w 2030243"/>
              <a:gd name="connsiteY1567" fmla="*/ 1198293 h 1480983"/>
              <a:gd name="connsiteX1568" fmla="*/ 1508715 w 2030243"/>
              <a:gd name="connsiteY1568" fmla="*/ 1194098 h 1480983"/>
              <a:gd name="connsiteX1569" fmla="*/ 1563930 w 2030243"/>
              <a:gd name="connsiteY1569" fmla="*/ 1191281 h 1480983"/>
              <a:gd name="connsiteX1570" fmla="*/ 1564901 w 2030243"/>
              <a:gd name="connsiteY1570" fmla="*/ 1191984 h 1480983"/>
              <a:gd name="connsiteX1571" fmla="*/ 1562992 w 2030243"/>
              <a:gd name="connsiteY1571" fmla="*/ 1193596 h 1480983"/>
              <a:gd name="connsiteX1572" fmla="*/ 1563930 w 2030243"/>
              <a:gd name="connsiteY1572" fmla="*/ 1191281 h 1480983"/>
              <a:gd name="connsiteX1573" fmla="*/ 1478760 w 2030243"/>
              <a:gd name="connsiteY1573" fmla="*/ 1188666 h 1480983"/>
              <a:gd name="connsiteX1574" fmla="*/ 1479278 w 2030243"/>
              <a:gd name="connsiteY1574" fmla="*/ 1189011 h 1480983"/>
              <a:gd name="connsiteX1575" fmla="*/ 1479058 w 2030243"/>
              <a:gd name="connsiteY1575" fmla="*/ 1189621 h 1480983"/>
              <a:gd name="connsiteX1576" fmla="*/ 1478417 w 2030243"/>
              <a:gd name="connsiteY1576" fmla="*/ 1189683 h 1480983"/>
              <a:gd name="connsiteX1577" fmla="*/ 1478760 w 2030243"/>
              <a:gd name="connsiteY1577" fmla="*/ 1188666 h 1480983"/>
              <a:gd name="connsiteX1578" fmla="*/ 1510219 w 2030243"/>
              <a:gd name="connsiteY1578" fmla="*/ 1187416 h 1480983"/>
              <a:gd name="connsiteX1579" fmla="*/ 1513365 w 2030243"/>
              <a:gd name="connsiteY1579" fmla="*/ 1188386 h 1480983"/>
              <a:gd name="connsiteX1580" fmla="*/ 1512895 w 2030243"/>
              <a:gd name="connsiteY1580" fmla="*/ 1189670 h 1480983"/>
              <a:gd name="connsiteX1581" fmla="*/ 1509734 w 2030243"/>
              <a:gd name="connsiteY1581" fmla="*/ 1189215 h 1480983"/>
              <a:gd name="connsiteX1582" fmla="*/ 1510219 w 2030243"/>
              <a:gd name="connsiteY1582" fmla="*/ 1187416 h 1480983"/>
              <a:gd name="connsiteX1583" fmla="*/ 102331 w 2030243"/>
              <a:gd name="connsiteY1583" fmla="*/ 1186382 h 1480983"/>
              <a:gd name="connsiteX1584" fmla="*/ 104991 w 2030243"/>
              <a:gd name="connsiteY1584" fmla="*/ 1188543 h 1480983"/>
              <a:gd name="connsiteX1585" fmla="*/ 101346 w 2030243"/>
              <a:gd name="connsiteY1585" fmla="*/ 1190091 h 1480983"/>
              <a:gd name="connsiteX1586" fmla="*/ 99515 w 2030243"/>
              <a:gd name="connsiteY1586" fmla="*/ 1188151 h 1480983"/>
              <a:gd name="connsiteX1587" fmla="*/ 102331 w 2030243"/>
              <a:gd name="connsiteY1587" fmla="*/ 1186382 h 1480983"/>
              <a:gd name="connsiteX1588" fmla="*/ 1497244 w 2030243"/>
              <a:gd name="connsiteY1588" fmla="*/ 1181058 h 1480983"/>
              <a:gd name="connsiteX1589" fmla="*/ 1497244 w 2030243"/>
              <a:gd name="connsiteY1589" fmla="*/ 1181061 h 1480983"/>
              <a:gd name="connsiteX1590" fmla="*/ 1497277 w 2030243"/>
              <a:gd name="connsiteY1590" fmla="*/ 1181093 h 1480983"/>
              <a:gd name="connsiteX1591" fmla="*/ 1497286 w 2030243"/>
              <a:gd name="connsiteY1591" fmla="*/ 1181103 h 1480983"/>
              <a:gd name="connsiteX1592" fmla="*/ 1494443 w 2030243"/>
              <a:gd name="connsiteY1592" fmla="*/ 1187352 h 1480983"/>
              <a:gd name="connsiteX1593" fmla="*/ 1493598 w 2030243"/>
              <a:gd name="connsiteY1593" fmla="*/ 1196619 h 1480983"/>
              <a:gd name="connsiteX1594" fmla="*/ 1485696 w 2030243"/>
              <a:gd name="connsiteY1594" fmla="*/ 1204004 h 1480983"/>
              <a:gd name="connsiteX1595" fmla="*/ 1479702 w 2030243"/>
              <a:gd name="connsiteY1595" fmla="*/ 1204568 h 1480983"/>
              <a:gd name="connsiteX1596" fmla="*/ 1481017 w 2030243"/>
              <a:gd name="connsiteY1596" fmla="*/ 1199701 h 1480983"/>
              <a:gd name="connsiteX1597" fmla="*/ 1491627 w 2030243"/>
              <a:gd name="connsiteY1597" fmla="*/ 1185881 h 1480983"/>
              <a:gd name="connsiteX1598" fmla="*/ 1537201 w 2030243"/>
              <a:gd name="connsiteY1598" fmla="*/ 1179919 h 1480983"/>
              <a:gd name="connsiteX1599" fmla="*/ 1530313 w 2030243"/>
              <a:gd name="connsiteY1599" fmla="*/ 1194474 h 1480983"/>
              <a:gd name="connsiteX1600" fmla="*/ 1529578 w 2030243"/>
              <a:gd name="connsiteY1600" fmla="*/ 1186915 h 1480983"/>
              <a:gd name="connsiteX1601" fmla="*/ 1537201 w 2030243"/>
              <a:gd name="connsiteY1601" fmla="*/ 1179919 h 1480983"/>
              <a:gd name="connsiteX1602" fmla="*/ 1518060 w 2030243"/>
              <a:gd name="connsiteY1602" fmla="*/ 1178308 h 1480983"/>
              <a:gd name="connsiteX1603" fmla="*/ 1520221 w 2030243"/>
              <a:gd name="connsiteY1603" fmla="*/ 1179637 h 1480983"/>
              <a:gd name="connsiteX1604" fmla="*/ 1516840 w 2030243"/>
              <a:gd name="connsiteY1604" fmla="*/ 1184661 h 1480983"/>
              <a:gd name="connsiteX1605" fmla="*/ 1515211 w 2030243"/>
              <a:gd name="connsiteY1605" fmla="*/ 1183737 h 1480983"/>
              <a:gd name="connsiteX1606" fmla="*/ 1518060 w 2030243"/>
              <a:gd name="connsiteY1606" fmla="*/ 1178308 h 1480983"/>
              <a:gd name="connsiteX1607" fmla="*/ 1502283 w 2030243"/>
              <a:gd name="connsiteY1607" fmla="*/ 1174503 h 1480983"/>
              <a:gd name="connsiteX1608" fmla="*/ 1501955 w 2030243"/>
              <a:gd name="connsiteY1608" fmla="*/ 1174802 h 1480983"/>
              <a:gd name="connsiteX1609" fmla="*/ 1500390 w 2030243"/>
              <a:gd name="connsiteY1609" fmla="*/ 1176366 h 1480983"/>
              <a:gd name="connsiteX1610" fmla="*/ 1500093 w 2030243"/>
              <a:gd name="connsiteY1610" fmla="*/ 1176695 h 1480983"/>
              <a:gd name="connsiteX1611" fmla="*/ 1500405 w 2030243"/>
              <a:gd name="connsiteY1611" fmla="*/ 1176397 h 1480983"/>
              <a:gd name="connsiteX1612" fmla="*/ 1501971 w 2030243"/>
              <a:gd name="connsiteY1612" fmla="*/ 1174832 h 1480983"/>
              <a:gd name="connsiteX1613" fmla="*/ 1539501 w 2030243"/>
              <a:gd name="connsiteY1613" fmla="*/ 1173237 h 1480983"/>
              <a:gd name="connsiteX1614" fmla="*/ 1539532 w 2030243"/>
              <a:gd name="connsiteY1614" fmla="*/ 1173267 h 1480983"/>
              <a:gd name="connsiteX1615" fmla="*/ 1539172 w 2030243"/>
              <a:gd name="connsiteY1615" fmla="*/ 1173596 h 1480983"/>
              <a:gd name="connsiteX1616" fmla="*/ 1539845 w 2030243"/>
              <a:gd name="connsiteY1616" fmla="*/ 1172924 h 1480983"/>
              <a:gd name="connsiteX1617" fmla="*/ 1539532 w 2030243"/>
              <a:gd name="connsiteY1617" fmla="*/ 1173269 h 1480983"/>
              <a:gd name="connsiteX1618" fmla="*/ 1539532 w 2030243"/>
              <a:gd name="connsiteY1618" fmla="*/ 1173267 h 1480983"/>
              <a:gd name="connsiteX1619" fmla="*/ 1539502 w 2030243"/>
              <a:gd name="connsiteY1619" fmla="*/ 1173237 h 1480983"/>
              <a:gd name="connsiteX1620" fmla="*/ 1527543 w 2030243"/>
              <a:gd name="connsiteY1620" fmla="*/ 1170888 h 1480983"/>
              <a:gd name="connsiteX1621" fmla="*/ 1529031 w 2030243"/>
              <a:gd name="connsiteY1621" fmla="*/ 1172358 h 1480983"/>
              <a:gd name="connsiteX1622" fmla="*/ 1524555 w 2030243"/>
              <a:gd name="connsiteY1622" fmla="*/ 1175865 h 1480983"/>
              <a:gd name="connsiteX1623" fmla="*/ 1523630 w 2030243"/>
              <a:gd name="connsiteY1623" fmla="*/ 1174911 h 1480983"/>
              <a:gd name="connsiteX1624" fmla="*/ 1527543 w 2030243"/>
              <a:gd name="connsiteY1624" fmla="*/ 1170888 h 1480983"/>
              <a:gd name="connsiteX1625" fmla="*/ 1578846 w 2030243"/>
              <a:gd name="connsiteY1625" fmla="*/ 1170246 h 1480983"/>
              <a:gd name="connsiteX1626" fmla="*/ 1580036 w 2030243"/>
              <a:gd name="connsiteY1626" fmla="*/ 1170575 h 1480983"/>
              <a:gd name="connsiteX1627" fmla="*/ 1579175 w 2030243"/>
              <a:gd name="connsiteY1627" fmla="*/ 1173878 h 1480983"/>
              <a:gd name="connsiteX1628" fmla="*/ 1577860 w 2030243"/>
              <a:gd name="connsiteY1628" fmla="*/ 1173518 h 1480983"/>
              <a:gd name="connsiteX1629" fmla="*/ 1578846 w 2030243"/>
              <a:gd name="connsiteY1629" fmla="*/ 1170246 h 1480983"/>
              <a:gd name="connsiteX1630" fmla="*/ 1504058 w 2030243"/>
              <a:gd name="connsiteY1630" fmla="*/ 1169441 h 1480983"/>
              <a:gd name="connsiteX1631" fmla="*/ 1509546 w 2030243"/>
              <a:gd name="connsiteY1631" fmla="*/ 1170763 h 1480983"/>
              <a:gd name="connsiteX1632" fmla="*/ 1506619 w 2030243"/>
              <a:gd name="connsiteY1632" fmla="*/ 1181343 h 1480983"/>
              <a:gd name="connsiteX1633" fmla="*/ 1503193 w 2030243"/>
              <a:gd name="connsiteY1633" fmla="*/ 1186726 h 1480983"/>
              <a:gd name="connsiteX1634" fmla="*/ 1497286 w 2030243"/>
              <a:gd name="connsiteY1634" fmla="*/ 1181103 h 1480983"/>
              <a:gd name="connsiteX1635" fmla="*/ 1497292 w 2030243"/>
              <a:gd name="connsiteY1635" fmla="*/ 1181093 h 1480983"/>
              <a:gd name="connsiteX1636" fmla="*/ 1497259 w 2030243"/>
              <a:gd name="connsiteY1636" fmla="*/ 1181045 h 1480983"/>
              <a:gd name="connsiteX1637" fmla="*/ 1497244 w 2030243"/>
              <a:gd name="connsiteY1637" fmla="*/ 1181058 h 1480983"/>
              <a:gd name="connsiteX1638" fmla="*/ 1498982 w 2030243"/>
              <a:gd name="connsiteY1638" fmla="*/ 1172156 h 1480983"/>
              <a:gd name="connsiteX1639" fmla="*/ 1504058 w 2030243"/>
              <a:gd name="connsiteY1639" fmla="*/ 1169441 h 1480983"/>
              <a:gd name="connsiteX1640" fmla="*/ 1519155 w 2030243"/>
              <a:gd name="connsiteY1640" fmla="*/ 1163846 h 1480983"/>
              <a:gd name="connsiteX1641" fmla="*/ 1519186 w 2030243"/>
              <a:gd name="connsiteY1641" fmla="*/ 1163892 h 1480983"/>
              <a:gd name="connsiteX1642" fmla="*/ 1519187 w 2030243"/>
              <a:gd name="connsiteY1642" fmla="*/ 1163889 h 1480983"/>
              <a:gd name="connsiteX1643" fmla="*/ 1519202 w 2030243"/>
              <a:gd name="connsiteY1643" fmla="*/ 1163909 h 1480983"/>
              <a:gd name="connsiteX1644" fmla="*/ 1519133 w 2030243"/>
              <a:gd name="connsiteY1644" fmla="*/ 1163867 h 1480983"/>
              <a:gd name="connsiteX1645" fmla="*/ 1519212 w 2030243"/>
              <a:gd name="connsiteY1645" fmla="*/ 1163840 h 1480983"/>
              <a:gd name="connsiteX1646" fmla="*/ 1519187 w 2030243"/>
              <a:gd name="connsiteY1646" fmla="*/ 1163889 h 1480983"/>
              <a:gd name="connsiteX1647" fmla="*/ 1519156 w 2030243"/>
              <a:gd name="connsiteY1647" fmla="*/ 1163846 h 1480983"/>
              <a:gd name="connsiteX1648" fmla="*/ 1525291 w 2030243"/>
              <a:gd name="connsiteY1648" fmla="*/ 1158963 h 1480983"/>
              <a:gd name="connsiteX1649" fmla="*/ 1526181 w 2030243"/>
              <a:gd name="connsiteY1649" fmla="*/ 1160826 h 1480983"/>
              <a:gd name="connsiteX1650" fmla="*/ 1523756 w 2030243"/>
              <a:gd name="connsiteY1650" fmla="*/ 1163438 h 1480983"/>
              <a:gd name="connsiteX1651" fmla="*/ 1519212 w 2030243"/>
              <a:gd name="connsiteY1651" fmla="*/ 1163840 h 1480983"/>
              <a:gd name="connsiteX1652" fmla="*/ 1521205 w 2030243"/>
              <a:gd name="connsiteY1652" fmla="*/ 1159856 h 1480983"/>
              <a:gd name="connsiteX1653" fmla="*/ 1525291 w 2030243"/>
              <a:gd name="connsiteY1653" fmla="*/ 1158963 h 1480983"/>
              <a:gd name="connsiteX1654" fmla="*/ 1562491 w 2030243"/>
              <a:gd name="connsiteY1654" fmla="*/ 1158493 h 1480983"/>
              <a:gd name="connsiteX1655" fmla="*/ 1563211 w 2030243"/>
              <a:gd name="connsiteY1655" fmla="*/ 1159134 h 1480983"/>
              <a:gd name="connsiteX1656" fmla="*/ 1562647 w 2030243"/>
              <a:gd name="connsiteY1656" fmla="*/ 1159464 h 1480983"/>
              <a:gd name="connsiteX1657" fmla="*/ 1562226 w 2030243"/>
              <a:gd name="connsiteY1657" fmla="*/ 1159072 h 1480983"/>
              <a:gd name="connsiteX1658" fmla="*/ 1562491 w 2030243"/>
              <a:gd name="connsiteY1658" fmla="*/ 1158493 h 1480983"/>
              <a:gd name="connsiteX1659" fmla="*/ 1538923 w 2030243"/>
              <a:gd name="connsiteY1659" fmla="*/ 1157038 h 1480983"/>
              <a:gd name="connsiteX1660" fmla="*/ 1539563 w 2030243"/>
              <a:gd name="connsiteY1660" fmla="*/ 1158117 h 1480983"/>
              <a:gd name="connsiteX1661" fmla="*/ 1538406 w 2030243"/>
              <a:gd name="connsiteY1661" fmla="*/ 1158696 h 1480983"/>
              <a:gd name="connsiteX1662" fmla="*/ 1537419 w 2030243"/>
              <a:gd name="connsiteY1662" fmla="*/ 1157806 h 1480983"/>
              <a:gd name="connsiteX1663" fmla="*/ 1538923 w 2030243"/>
              <a:gd name="connsiteY1663" fmla="*/ 1157038 h 1480983"/>
              <a:gd name="connsiteX1664" fmla="*/ 1547233 w 2030243"/>
              <a:gd name="connsiteY1664" fmla="*/ 1150356 h 1480983"/>
              <a:gd name="connsiteX1665" fmla="*/ 1547637 w 2030243"/>
              <a:gd name="connsiteY1665" fmla="*/ 1150575 h 1480983"/>
              <a:gd name="connsiteX1666" fmla="*/ 1547233 w 2030243"/>
              <a:gd name="connsiteY1666" fmla="*/ 1150778 h 1480983"/>
              <a:gd name="connsiteX1667" fmla="*/ 1511094 w 2030243"/>
              <a:gd name="connsiteY1667" fmla="*/ 1149431 h 1480983"/>
              <a:gd name="connsiteX1668" fmla="*/ 1509389 w 2030243"/>
              <a:gd name="connsiteY1668" fmla="*/ 1158040 h 1480983"/>
              <a:gd name="connsiteX1669" fmla="*/ 1519133 w 2030243"/>
              <a:gd name="connsiteY1669" fmla="*/ 1163867 h 1480983"/>
              <a:gd name="connsiteX1670" fmla="*/ 1515619 w 2030243"/>
              <a:gd name="connsiteY1670" fmla="*/ 1167267 h 1480983"/>
              <a:gd name="connsiteX1671" fmla="*/ 1510719 w 2030243"/>
              <a:gd name="connsiteY1671" fmla="*/ 1167601 h 1480983"/>
              <a:gd name="connsiteX1672" fmla="*/ 1508654 w 2030243"/>
              <a:gd name="connsiteY1672" fmla="*/ 1166882 h 1480983"/>
              <a:gd name="connsiteX1673" fmla="*/ 1501768 w 2030243"/>
              <a:gd name="connsiteY1673" fmla="*/ 1155928 h 1480983"/>
              <a:gd name="connsiteX1674" fmla="*/ 1511094 w 2030243"/>
              <a:gd name="connsiteY1674" fmla="*/ 1149431 h 1480983"/>
              <a:gd name="connsiteX1675" fmla="*/ 1528296 w 2030243"/>
              <a:gd name="connsiteY1675" fmla="*/ 1149197 h 1480983"/>
              <a:gd name="connsiteX1676" fmla="*/ 1529125 w 2030243"/>
              <a:gd name="connsiteY1676" fmla="*/ 1149948 h 1480983"/>
              <a:gd name="connsiteX1677" fmla="*/ 1528749 w 2030243"/>
              <a:gd name="connsiteY1677" fmla="*/ 1150449 h 1480983"/>
              <a:gd name="connsiteX1678" fmla="*/ 1527903 w 2030243"/>
              <a:gd name="connsiteY1678" fmla="*/ 1149713 h 1480983"/>
              <a:gd name="connsiteX1679" fmla="*/ 1528296 w 2030243"/>
              <a:gd name="connsiteY1679" fmla="*/ 1149197 h 1480983"/>
              <a:gd name="connsiteX1680" fmla="*/ 1524992 w 2030243"/>
              <a:gd name="connsiteY1680" fmla="*/ 1144235 h 1480983"/>
              <a:gd name="connsiteX1681" fmla="*/ 1523881 w 2030243"/>
              <a:gd name="connsiteY1681" fmla="*/ 1145097 h 1480983"/>
              <a:gd name="connsiteX1682" fmla="*/ 1523521 w 2030243"/>
              <a:gd name="connsiteY1682" fmla="*/ 1145425 h 1480983"/>
              <a:gd name="connsiteX1683" fmla="*/ 1523851 w 2030243"/>
              <a:gd name="connsiteY1683" fmla="*/ 1145065 h 1480983"/>
              <a:gd name="connsiteX1684" fmla="*/ 1524992 w 2030243"/>
              <a:gd name="connsiteY1684" fmla="*/ 1144235 h 1480983"/>
              <a:gd name="connsiteX1685" fmla="*/ 1550488 w 2030243"/>
              <a:gd name="connsiteY1685" fmla="*/ 1143485 h 1480983"/>
              <a:gd name="connsiteX1686" fmla="*/ 1551300 w 2030243"/>
              <a:gd name="connsiteY1686" fmla="*/ 1144627 h 1480983"/>
              <a:gd name="connsiteX1687" fmla="*/ 1550455 w 2030243"/>
              <a:gd name="connsiteY1687" fmla="*/ 1145568 h 1480983"/>
              <a:gd name="connsiteX1688" fmla="*/ 1549374 w 2030243"/>
              <a:gd name="connsiteY1688" fmla="*/ 1144799 h 1480983"/>
              <a:gd name="connsiteX1689" fmla="*/ 1550488 w 2030243"/>
              <a:gd name="connsiteY1689" fmla="*/ 1143485 h 1480983"/>
              <a:gd name="connsiteX1690" fmla="*/ 1515509 w 2030243"/>
              <a:gd name="connsiteY1690" fmla="*/ 1139243 h 1480983"/>
              <a:gd name="connsiteX1691" fmla="*/ 1516354 w 2030243"/>
              <a:gd name="connsiteY1691" fmla="*/ 1140354 h 1480983"/>
              <a:gd name="connsiteX1692" fmla="*/ 1512974 w 2030243"/>
              <a:gd name="connsiteY1692" fmla="*/ 1142968 h 1480983"/>
              <a:gd name="connsiteX1693" fmla="*/ 1512081 w 2030243"/>
              <a:gd name="connsiteY1693" fmla="*/ 1141779 h 1480983"/>
              <a:gd name="connsiteX1694" fmla="*/ 1515509 w 2030243"/>
              <a:gd name="connsiteY1694" fmla="*/ 1139243 h 1480983"/>
              <a:gd name="connsiteX1695" fmla="*/ 1530611 w 2030243"/>
              <a:gd name="connsiteY1695" fmla="*/ 1136270 h 1480983"/>
              <a:gd name="connsiteX1696" fmla="*/ 1532740 w 2030243"/>
              <a:gd name="connsiteY1696" fmla="*/ 1137458 h 1480983"/>
              <a:gd name="connsiteX1697" fmla="*/ 1530267 w 2030243"/>
              <a:gd name="connsiteY1697" fmla="*/ 1142138 h 1480983"/>
              <a:gd name="connsiteX1698" fmla="*/ 1528592 w 2030243"/>
              <a:gd name="connsiteY1698" fmla="*/ 1141419 h 1480983"/>
              <a:gd name="connsiteX1699" fmla="*/ 1530611 w 2030243"/>
              <a:gd name="connsiteY1699" fmla="*/ 1136270 h 1480983"/>
              <a:gd name="connsiteX1700" fmla="*/ 1509264 w 2030243"/>
              <a:gd name="connsiteY1700" fmla="*/ 1134939 h 1480983"/>
              <a:gd name="connsiteX1701" fmla="*/ 1510063 w 2030243"/>
              <a:gd name="connsiteY1701" fmla="*/ 1135646 h 1480983"/>
              <a:gd name="connsiteX1702" fmla="*/ 1509454 w 2030243"/>
              <a:gd name="connsiteY1702" fmla="*/ 1135989 h 1480983"/>
              <a:gd name="connsiteX1703" fmla="*/ 1508984 w 2030243"/>
              <a:gd name="connsiteY1703" fmla="*/ 1135565 h 1480983"/>
              <a:gd name="connsiteX1704" fmla="*/ 1509264 w 2030243"/>
              <a:gd name="connsiteY1704" fmla="*/ 1134939 h 1480983"/>
              <a:gd name="connsiteX1705" fmla="*/ 69684 w 2030243"/>
              <a:gd name="connsiteY1705" fmla="*/ 1132482 h 1480983"/>
              <a:gd name="connsiteX1706" fmla="*/ 70795 w 2030243"/>
              <a:gd name="connsiteY1706" fmla="*/ 1133233 h 1480983"/>
              <a:gd name="connsiteX1707" fmla="*/ 69808 w 2030243"/>
              <a:gd name="connsiteY1707" fmla="*/ 1134628 h 1480983"/>
              <a:gd name="connsiteX1708" fmla="*/ 68995 w 2030243"/>
              <a:gd name="connsiteY1708" fmla="*/ 1133562 h 1480983"/>
              <a:gd name="connsiteX1709" fmla="*/ 69684 w 2030243"/>
              <a:gd name="connsiteY1709" fmla="*/ 1132482 h 1480983"/>
              <a:gd name="connsiteX1710" fmla="*/ 92397 w 2030243"/>
              <a:gd name="connsiteY1710" fmla="*/ 1129407 h 1480983"/>
              <a:gd name="connsiteX1711" fmla="*/ 87214 w 2030243"/>
              <a:gd name="connsiteY1711" fmla="*/ 1132186 h 1480983"/>
              <a:gd name="connsiteX1712" fmla="*/ 97840 w 2030243"/>
              <a:gd name="connsiteY1712" fmla="*/ 1131560 h 1480983"/>
              <a:gd name="connsiteX1713" fmla="*/ 92397 w 2030243"/>
              <a:gd name="connsiteY1713" fmla="*/ 1129407 h 1480983"/>
              <a:gd name="connsiteX1714" fmla="*/ 1455084 w 2030243"/>
              <a:gd name="connsiteY1714" fmla="*/ 1128680 h 1480983"/>
              <a:gd name="connsiteX1715" fmla="*/ 1454458 w 2030243"/>
              <a:gd name="connsiteY1715" fmla="*/ 1128758 h 1480983"/>
              <a:gd name="connsiteX1716" fmla="*/ 1454739 w 2030243"/>
              <a:gd name="connsiteY1716" fmla="*/ 1129697 h 1480983"/>
              <a:gd name="connsiteX1717" fmla="*/ 1455239 w 2030243"/>
              <a:gd name="connsiteY1717" fmla="*/ 1129290 h 1480983"/>
              <a:gd name="connsiteX1718" fmla="*/ 1455084 w 2030243"/>
              <a:gd name="connsiteY1718" fmla="*/ 1128680 h 1480983"/>
              <a:gd name="connsiteX1719" fmla="*/ 1526793 w 2030243"/>
              <a:gd name="connsiteY1719" fmla="*/ 1126050 h 1480983"/>
              <a:gd name="connsiteX1720" fmla="*/ 1527231 w 2030243"/>
              <a:gd name="connsiteY1720" fmla="*/ 1126582 h 1480983"/>
              <a:gd name="connsiteX1721" fmla="*/ 1526213 w 2030243"/>
              <a:gd name="connsiteY1721" fmla="*/ 1126910 h 1480983"/>
              <a:gd name="connsiteX1722" fmla="*/ 1526151 w 2030243"/>
              <a:gd name="connsiteY1722" fmla="*/ 1126223 h 1480983"/>
              <a:gd name="connsiteX1723" fmla="*/ 1526793 w 2030243"/>
              <a:gd name="connsiteY1723" fmla="*/ 1126050 h 1480983"/>
              <a:gd name="connsiteX1724" fmla="*/ 1579910 w 2030243"/>
              <a:gd name="connsiteY1724" fmla="*/ 1124188 h 1480983"/>
              <a:gd name="connsiteX1725" fmla="*/ 1581756 w 2030243"/>
              <a:gd name="connsiteY1725" fmla="*/ 1125268 h 1480983"/>
              <a:gd name="connsiteX1726" fmla="*/ 1578783 w 2030243"/>
              <a:gd name="connsiteY1726" fmla="*/ 1130933 h 1480983"/>
              <a:gd name="connsiteX1727" fmla="*/ 1576356 w 2030243"/>
              <a:gd name="connsiteY1727" fmla="*/ 1129571 h 1480983"/>
              <a:gd name="connsiteX1728" fmla="*/ 1579910 w 2030243"/>
              <a:gd name="connsiteY1728" fmla="*/ 1124188 h 1480983"/>
              <a:gd name="connsiteX1729" fmla="*/ 1464896 w 2030243"/>
              <a:gd name="connsiteY1729" fmla="*/ 1112904 h 1480983"/>
              <a:gd name="connsiteX1730" fmla="*/ 1456569 w 2030243"/>
              <a:gd name="connsiteY1730" fmla="*/ 1123766 h 1480983"/>
              <a:gd name="connsiteX1731" fmla="*/ 1463629 w 2030243"/>
              <a:gd name="connsiteY1731" fmla="*/ 1122687 h 1480983"/>
              <a:gd name="connsiteX1732" fmla="*/ 1466647 w 2030243"/>
              <a:gd name="connsiteY1732" fmla="*/ 1114281 h 1480983"/>
              <a:gd name="connsiteX1733" fmla="*/ 1464896 w 2030243"/>
              <a:gd name="connsiteY1733" fmla="*/ 1112904 h 1480983"/>
              <a:gd name="connsiteX1734" fmla="*/ 1478386 w 2030243"/>
              <a:gd name="connsiteY1734" fmla="*/ 1111668 h 1480983"/>
              <a:gd name="connsiteX1735" fmla="*/ 1477854 w 2030243"/>
              <a:gd name="connsiteY1735" fmla="*/ 1112012 h 1480983"/>
              <a:gd name="connsiteX1736" fmla="*/ 1478559 w 2030243"/>
              <a:gd name="connsiteY1736" fmla="*/ 1112904 h 1480983"/>
              <a:gd name="connsiteX1737" fmla="*/ 1479106 w 2030243"/>
              <a:gd name="connsiteY1737" fmla="*/ 1112545 h 1480983"/>
              <a:gd name="connsiteX1738" fmla="*/ 1478386 w 2030243"/>
              <a:gd name="connsiteY1738" fmla="*/ 1111668 h 1480983"/>
              <a:gd name="connsiteX1739" fmla="*/ 1503864 w 2030243"/>
              <a:gd name="connsiteY1739" fmla="*/ 1109445 h 1480983"/>
              <a:gd name="connsiteX1740" fmla="*/ 1498841 w 2030243"/>
              <a:gd name="connsiteY1740" fmla="*/ 1123186 h 1480983"/>
              <a:gd name="connsiteX1741" fmla="*/ 1498825 w 2030243"/>
              <a:gd name="connsiteY1741" fmla="*/ 1123169 h 1480983"/>
              <a:gd name="connsiteX1742" fmla="*/ 1503864 w 2030243"/>
              <a:gd name="connsiteY1742" fmla="*/ 1109445 h 1480983"/>
              <a:gd name="connsiteX1743" fmla="*/ 1459825 w 2030243"/>
              <a:gd name="connsiteY1743" fmla="*/ 1107256 h 1480983"/>
              <a:gd name="connsiteX1744" fmla="*/ 1457587 w 2030243"/>
              <a:gd name="connsiteY1744" fmla="*/ 1110588 h 1480983"/>
              <a:gd name="connsiteX1745" fmla="*/ 1459043 w 2030243"/>
              <a:gd name="connsiteY1745" fmla="*/ 1111653 h 1480983"/>
              <a:gd name="connsiteX1746" fmla="*/ 1460952 w 2030243"/>
              <a:gd name="connsiteY1746" fmla="*/ 1107912 h 1480983"/>
              <a:gd name="connsiteX1747" fmla="*/ 1459825 w 2030243"/>
              <a:gd name="connsiteY1747" fmla="*/ 1107256 h 1480983"/>
              <a:gd name="connsiteX1748" fmla="*/ 1602743 w 2030243"/>
              <a:gd name="connsiteY1748" fmla="*/ 1102746 h 1480983"/>
              <a:gd name="connsiteX1749" fmla="*/ 1603260 w 2030243"/>
              <a:gd name="connsiteY1749" fmla="*/ 1104014 h 1480983"/>
              <a:gd name="connsiteX1750" fmla="*/ 1602258 w 2030243"/>
              <a:gd name="connsiteY1750" fmla="*/ 1104923 h 1480983"/>
              <a:gd name="connsiteX1751" fmla="*/ 1601585 w 2030243"/>
              <a:gd name="connsiteY1751" fmla="*/ 1103325 h 1480983"/>
              <a:gd name="connsiteX1752" fmla="*/ 1602743 w 2030243"/>
              <a:gd name="connsiteY1752" fmla="*/ 1102746 h 1480983"/>
              <a:gd name="connsiteX1753" fmla="*/ 1580004 w 2030243"/>
              <a:gd name="connsiteY1753" fmla="*/ 1100949 h 1480983"/>
              <a:gd name="connsiteX1754" fmla="*/ 1581631 w 2030243"/>
              <a:gd name="connsiteY1754" fmla="*/ 1102028 h 1480983"/>
              <a:gd name="connsiteX1755" fmla="*/ 1579033 w 2030243"/>
              <a:gd name="connsiteY1755" fmla="*/ 1105408 h 1480983"/>
              <a:gd name="connsiteX1756" fmla="*/ 1577828 w 2030243"/>
              <a:gd name="connsiteY1756" fmla="*/ 1104594 h 1480983"/>
              <a:gd name="connsiteX1757" fmla="*/ 1580004 w 2030243"/>
              <a:gd name="connsiteY1757" fmla="*/ 1100949 h 1480983"/>
              <a:gd name="connsiteX1758" fmla="*/ 1525791 w 2030243"/>
              <a:gd name="connsiteY1758" fmla="*/ 1097786 h 1480983"/>
              <a:gd name="connsiteX1759" fmla="*/ 1525446 w 2030243"/>
              <a:gd name="connsiteY1759" fmla="*/ 1098145 h 1480983"/>
              <a:gd name="connsiteX1760" fmla="*/ 1525086 w 2030243"/>
              <a:gd name="connsiteY1760" fmla="*/ 1098475 h 1480983"/>
              <a:gd name="connsiteX1761" fmla="*/ 1525431 w 2030243"/>
              <a:gd name="connsiteY1761" fmla="*/ 1098129 h 1480983"/>
              <a:gd name="connsiteX1762" fmla="*/ 59167 w 2030243"/>
              <a:gd name="connsiteY1762" fmla="*/ 1097395 h 1480983"/>
              <a:gd name="connsiteX1763" fmla="*/ 60277 w 2030243"/>
              <a:gd name="connsiteY1763" fmla="*/ 1099038 h 1480983"/>
              <a:gd name="connsiteX1764" fmla="*/ 58916 w 2030243"/>
              <a:gd name="connsiteY1764" fmla="*/ 1100838 h 1480983"/>
              <a:gd name="connsiteX1765" fmla="*/ 57288 w 2030243"/>
              <a:gd name="connsiteY1765" fmla="*/ 1099115 h 1480983"/>
              <a:gd name="connsiteX1766" fmla="*/ 59167 w 2030243"/>
              <a:gd name="connsiteY1766" fmla="*/ 1097395 h 1480983"/>
              <a:gd name="connsiteX1767" fmla="*/ 1546622 w 2030243"/>
              <a:gd name="connsiteY1767" fmla="*/ 1094171 h 1480983"/>
              <a:gd name="connsiteX1768" fmla="*/ 1548155 w 2030243"/>
              <a:gd name="connsiteY1768" fmla="*/ 1099710 h 1480983"/>
              <a:gd name="connsiteX1769" fmla="*/ 1552725 w 2030243"/>
              <a:gd name="connsiteY1769" fmla="*/ 1101244 h 1480983"/>
              <a:gd name="connsiteX1770" fmla="*/ 1550534 w 2030243"/>
              <a:gd name="connsiteY1770" fmla="*/ 1115659 h 1480983"/>
              <a:gd name="connsiteX1771" fmla="*/ 1547357 w 2030243"/>
              <a:gd name="connsiteY1771" fmla="*/ 1107661 h 1480983"/>
              <a:gd name="connsiteX1772" fmla="*/ 1542522 w 2030243"/>
              <a:gd name="connsiteY1772" fmla="*/ 1104186 h 1480983"/>
              <a:gd name="connsiteX1773" fmla="*/ 1546622 w 2030243"/>
              <a:gd name="connsiteY1773" fmla="*/ 1094171 h 1480983"/>
              <a:gd name="connsiteX1774" fmla="*/ 1650524 w 2030243"/>
              <a:gd name="connsiteY1774" fmla="*/ 1092528 h 1480983"/>
              <a:gd name="connsiteX1775" fmla="*/ 1649038 w 2030243"/>
              <a:gd name="connsiteY1775" fmla="*/ 1093278 h 1480983"/>
              <a:gd name="connsiteX1776" fmla="*/ 1650023 w 2030243"/>
              <a:gd name="connsiteY1776" fmla="*/ 1094187 h 1480983"/>
              <a:gd name="connsiteX1777" fmla="*/ 1651165 w 2030243"/>
              <a:gd name="connsiteY1777" fmla="*/ 1093592 h 1480983"/>
              <a:gd name="connsiteX1778" fmla="*/ 1650524 w 2030243"/>
              <a:gd name="connsiteY1778" fmla="*/ 1092528 h 1480983"/>
              <a:gd name="connsiteX1779" fmla="*/ 1518575 w 2030243"/>
              <a:gd name="connsiteY1779" fmla="*/ 1091792 h 1480983"/>
              <a:gd name="connsiteX1780" fmla="*/ 1520689 w 2030243"/>
              <a:gd name="connsiteY1780" fmla="*/ 1094014 h 1480983"/>
              <a:gd name="connsiteX1781" fmla="*/ 1517809 w 2030243"/>
              <a:gd name="connsiteY1781" fmla="*/ 1095548 h 1480983"/>
              <a:gd name="connsiteX1782" fmla="*/ 1516605 w 2030243"/>
              <a:gd name="connsiteY1782" fmla="*/ 1093420 h 1480983"/>
              <a:gd name="connsiteX1783" fmla="*/ 1518575 w 2030243"/>
              <a:gd name="connsiteY1783" fmla="*/ 1091792 h 1480983"/>
              <a:gd name="connsiteX1784" fmla="*/ 1469545 w 2030243"/>
              <a:gd name="connsiteY1784" fmla="*/ 1091275 h 1480983"/>
              <a:gd name="connsiteX1785" fmla="*/ 1468215 w 2030243"/>
              <a:gd name="connsiteY1785" fmla="*/ 1092669 h 1480983"/>
              <a:gd name="connsiteX1786" fmla="*/ 1469528 w 2030243"/>
              <a:gd name="connsiteY1786" fmla="*/ 1094061 h 1480983"/>
              <a:gd name="connsiteX1787" fmla="*/ 1471437 w 2030243"/>
              <a:gd name="connsiteY1787" fmla="*/ 1092685 h 1480983"/>
              <a:gd name="connsiteX1788" fmla="*/ 1469545 w 2030243"/>
              <a:gd name="connsiteY1788" fmla="*/ 1091275 h 1480983"/>
              <a:gd name="connsiteX1789" fmla="*/ 1564104 w 2030243"/>
              <a:gd name="connsiteY1789" fmla="*/ 1087739 h 1480983"/>
              <a:gd name="connsiteX1790" fmla="*/ 1565480 w 2030243"/>
              <a:gd name="connsiteY1790" fmla="*/ 1088553 h 1480983"/>
              <a:gd name="connsiteX1791" fmla="*/ 1563367 w 2030243"/>
              <a:gd name="connsiteY1791" fmla="*/ 1092699 h 1480983"/>
              <a:gd name="connsiteX1792" fmla="*/ 1561536 w 2030243"/>
              <a:gd name="connsiteY1792" fmla="*/ 1091369 h 1480983"/>
              <a:gd name="connsiteX1793" fmla="*/ 1564104 w 2030243"/>
              <a:gd name="connsiteY1793" fmla="*/ 1087739 h 1480983"/>
              <a:gd name="connsiteX1794" fmla="*/ 1696989 w 2030243"/>
              <a:gd name="connsiteY1794" fmla="*/ 1087347 h 1480983"/>
              <a:gd name="connsiteX1795" fmla="*/ 1694909 w 2030243"/>
              <a:gd name="connsiteY1795" fmla="*/ 1089444 h 1480983"/>
              <a:gd name="connsiteX1796" fmla="*/ 1699290 w 2030243"/>
              <a:gd name="connsiteY1796" fmla="*/ 1092261 h 1480983"/>
              <a:gd name="connsiteX1797" fmla="*/ 1700229 w 2030243"/>
              <a:gd name="connsiteY1797" fmla="*/ 1091369 h 1480983"/>
              <a:gd name="connsiteX1798" fmla="*/ 1696989 w 2030243"/>
              <a:gd name="connsiteY1798" fmla="*/ 1087347 h 1480983"/>
              <a:gd name="connsiteX1799" fmla="*/ 1512394 w 2030243"/>
              <a:gd name="connsiteY1799" fmla="*/ 1086767 h 1480983"/>
              <a:gd name="connsiteX1800" fmla="*/ 1513630 w 2030243"/>
              <a:gd name="connsiteY1800" fmla="*/ 1086909 h 1480983"/>
              <a:gd name="connsiteX1801" fmla="*/ 1513444 w 2030243"/>
              <a:gd name="connsiteY1801" fmla="*/ 1087614 h 1480983"/>
              <a:gd name="connsiteX1802" fmla="*/ 1512222 w 2030243"/>
              <a:gd name="connsiteY1802" fmla="*/ 1087426 h 1480983"/>
              <a:gd name="connsiteX1803" fmla="*/ 1512394 w 2030243"/>
              <a:gd name="connsiteY1803" fmla="*/ 1086767 h 1480983"/>
              <a:gd name="connsiteX1804" fmla="*/ 1483192 w 2030243"/>
              <a:gd name="connsiteY1804" fmla="*/ 1084279 h 1480983"/>
              <a:gd name="connsiteX1805" fmla="*/ 1478955 w 2030243"/>
              <a:gd name="connsiteY1805" fmla="*/ 1086824 h 1480983"/>
              <a:gd name="connsiteX1806" fmla="*/ 1478520 w 2030243"/>
              <a:gd name="connsiteY1806" fmla="*/ 1090255 h 1480983"/>
              <a:gd name="connsiteX1807" fmla="*/ 1478480 w 2030243"/>
              <a:gd name="connsiteY1807" fmla="*/ 1090306 h 1480983"/>
              <a:gd name="connsiteX1808" fmla="*/ 1476901 w 2030243"/>
              <a:gd name="connsiteY1808" fmla="*/ 1091871 h 1480983"/>
              <a:gd name="connsiteX1809" fmla="*/ 1476886 w 2030243"/>
              <a:gd name="connsiteY1809" fmla="*/ 1091996 h 1480983"/>
              <a:gd name="connsiteX1810" fmla="*/ 1475788 w 2030243"/>
              <a:gd name="connsiteY1810" fmla="*/ 1094374 h 1480983"/>
              <a:gd name="connsiteX1811" fmla="*/ 1476618 w 2030243"/>
              <a:gd name="connsiteY1811" fmla="*/ 1094626 h 1480983"/>
              <a:gd name="connsiteX1812" fmla="*/ 1476886 w 2030243"/>
              <a:gd name="connsiteY1812" fmla="*/ 1091996 h 1480983"/>
              <a:gd name="connsiteX1813" fmla="*/ 1476931 w 2030243"/>
              <a:gd name="connsiteY1813" fmla="*/ 1091901 h 1480983"/>
              <a:gd name="connsiteX1814" fmla="*/ 1478511 w 2030243"/>
              <a:gd name="connsiteY1814" fmla="*/ 1090321 h 1480983"/>
              <a:gd name="connsiteX1815" fmla="*/ 1478520 w 2030243"/>
              <a:gd name="connsiteY1815" fmla="*/ 1090255 h 1480983"/>
              <a:gd name="connsiteX1816" fmla="*/ 48150 w 2030243"/>
              <a:gd name="connsiteY1816" fmla="*/ 1081822 h 1480983"/>
              <a:gd name="connsiteX1817" fmla="*/ 48884 w 2030243"/>
              <a:gd name="connsiteY1817" fmla="*/ 1082714 h 1480983"/>
              <a:gd name="connsiteX1818" fmla="*/ 47725 w 2030243"/>
              <a:gd name="connsiteY1818" fmla="*/ 1082792 h 1480983"/>
              <a:gd name="connsiteX1819" fmla="*/ 47632 w 2030243"/>
              <a:gd name="connsiteY1819" fmla="*/ 1082182 h 1480983"/>
              <a:gd name="connsiteX1820" fmla="*/ 48150 w 2030243"/>
              <a:gd name="connsiteY1820" fmla="*/ 1081822 h 1480983"/>
              <a:gd name="connsiteX1821" fmla="*/ 1722500 w 2030243"/>
              <a:gd name="connsiteY1821" fmla="*/ 1080507 h 1480983"/>
              <a:gd name="connsiteX1822" fmla="*/ 1729151 w 2030243"/>
              <a:gd name="connsiteY1822" fmla="*/ 1085516 h 1480983"/>
              <a:gd name="connsiteX1823" fmla="*/ 1727148 w 2030243"/>
              <a:gd name="connsiteY1823" fmla="*/ 1086830 h 1480983"/>
              <a:gd name="connsiteX1824" fmla="*/ 1722500 w 2030243"/>
              <a:gd name="connsiteY1824" fmla="*/ 1080507 h 1480983"/>
              <a:gd name="connsiteX1825" fmla="*/ 1540363 w 2030243"/>
              <a:gd name="connsiteY1825" fmla="*/ 1077676 h 1480983"/>
              <a:gd name="connsiteX1826" fmla="*/ 1542302 w 2030243"/>
              <a:gd name="connsiteY1826" fmla="*/ 1078379 h 1480983"/>
              <a:gd name="connsiteX1827" fmla="*/ 1540502 w 2030243"/>
              <a:gd name="connsiteY1827" fmla="*/ 1086188 h 1480983"/>
              <a:gd name="connsiteX1828" fmla="*/ 1546841 w 2030243"/>
              <a:gd name="connsiteY1828" fmla="*/ 1087754 h 1480983"/>
              <a:gd name="connsiteX1829" fmla="*/ 1535026 w 2030243"/>
              <a:gd name="connsiteY1829" fmla="*/ 1097270 h 1480983"/>
              <a:gd name="connsiteX1830" fmla="*/ 1529813 w 2030243"/>
              <a:gd name="connsiteY1830" fmla="*/ 1094952 h 1480983"/>
              <a:gd name="connsiteX1831" fmla="*/ 1540363 w 2030243"/>
              <a:gd name="connsiteY1831" fmla="*/ 1077676 h 1480983"/>
              <a:gd name="connsiteX1832" fmla="*/ 55849 w 2030243"/>
              <a:gd name="connsiteY1832" fmla="*/ 1077159 h 1480983"/>
              <a:gd name="connsiteX1833" fmla="*/ 57586 w 2030243"/>
              <a:gd name="connsiteY1833" fmla="*/ 1078506 h 1480983"/>
              <a:gd name="connsiteX1834" fmla="*/ 55975 w 2030243"/>
              <a:gd name="connsiteY1834" fmla="*/ 1079976 h 1480983"/>
              <a:gd name="connsiteX1835" fmla="*/ 54220 w 2030243"/>
              <a:gd name="connsiteY1835" fmla="*/ 1078272 h 1480983"/>
              <a:gd name="connsiteX1836" fmla="*/ 55849 w 2030243"/>
              <a:gd name="connsiteY1836" fmla="*/ 1077159 h 1480983"/>
              <a:gd name="connsiteX1837" fmla="*/ 1489448 w 2030243"/>
              <a:gd name="connsiteY1837" fmla="*/ 1073090 h 1480983"/>
              <a:gd name="connsiteX1838" fmla="*/ 1489481 w 2030243"/>
              <a:gd name="connsiteY1838" fmla="*/ 1073090 h 1480983"/>
              <a:gd name="connsiteX1839" fmla="*/ 1489462 w 2030243"/>
              <a:gd name="connsiteY1839" fmla="*/ 1073110 h 1480983"/>
              <a:gd name="connsiteX1840" fmla="*/ 1745802 w 2030243"/>
              <a:gd name="connsiteY1840" fmla="*/ 1070852 h 1480983"/>
              <a:gd name="connsiteX1841" fmla="*/ 1746867 w 2030243"/>
              <a:gd name="connsiteY1841" fmla="*/ 1071070 h 1480983"/>
              <a:gd name="connsiteX1842" fmla="*/ 1746788 w 2030243"/>
              <a:gd name="connsiteY1842" fmla="*/ 1071650 h 1480983"/>
              <a:gd name="connsiteX1843" fmla="*/ 1745739 w 2030243"/>
              <a:gd name="connsiteY1843" fmla="*/ 1071414 h 1480983"/>
              <a:gd name="connsiteX1844" fmla="*/ 1745802 w 2030243"/>
              <a:gd name="connsiteY1844" fmla="*/ 1070852 h 1480983"/>
              <a:gd name="connsiteX1845" fmla="*/ 1491789 w 2030243"/>
              <a:gd name="connsiteY1845" fmla="*/ 1070662 h 1480983"/>
              <a:gd name="connsiteX1846" fmla="*/ 1494059 w 2030243"/>
              <a:gd name="connsiteY1846" fmla="*/ 1073062 h 1480983"/>
              <a:gd name="connsiteX1847" fmla="*/ 1494041 w 2030243"/>
              <a:gd name="connsiteY1847" fmla="*/ 1073090 h 1480983"/>
              <a:gd name="connsiteX1848" fmla="*/ 1489481 w 2030243"/>
              <a:gd name="connsiteY1848" fmla="*/ 1073090 h 1480983"/>
              <a:gd name="connsiteX1849" fmla="*/ 1560724 w 2030243"/>
              <a:gd name="connsiteY1849" fmla="*/ 1069756 h 1480983"/>
              <a:gd name="connsiteX1850" fmla="*/ 1558315 w 2030243"/>
              <a:gd name="connsiteY1850" fmla="*/ 1074681 h 1480983"/>
              <a:gd name="connsiteX1851" fmla="*/ 1558281 w 2030243"/>
              <a:gd name="connsiteY1851" fmla="*/ 1074655 h 1480983"/>
              <a:gd name="connsiteX1852" fmla="*/ 1557968 w 2030243"/>
              <a:gd name="connsiteY1852" fmla="*/ 1075000 h 1480983"/>
              <a:gd name="connsiteX1853" fmla="*/ 1558313 w 2030243"/>
              <a:gd name="connsiteY1853" fmla="*/ 1074687 h 1480983"/>
              <a:gd name="connsiteX1854" fmla="*/ 1558315 w 2030243"/>
              <a:gd name="connsiteY1854" fmla="*/ 1074681 h 1480983"/>
              <a:gd name="connsiteX1855" fmla="*/ 1562491 w 2030243"/>
              <a:gd name="connsiteY1855" fmla="*/ 1078066 h 1480983"/>
              <a:gd name="connsiteX1856" fmla="*/ 1559689 w 2030243"/>
              <a:gd name="connsiteY1856" fmla="*/ 1081964 h 1480983"/>
              <a:gd name="connsiteX1857" fmla="*/ 1550190 w 2030243"/>
              <a:gd name="connsiteY1857" fmla="*/ 1086251 h 1480983"/>
              <a:gd name="connsiteX1858" fmla="*/ 1560724 w 2030243"/>
              <a:gd name="connsiteY1858" fmla="*/ 1069756 h 1480983"/>
              <a:gd name="connsiteX1859" fmla="*/ 1598455 w 2030243"/>
              <a:gd name="connsiteY1859" fmla="*/ 1068222 h 1480983"/>
              <a:gd name="connsiteX1860" fmla="*/ 1614684 w 2030243"/>
              <a:gd name="connsiteY1860" fmla="*/ 1076972 h 1480983"/>
              <a:gd name="connsiteX1861" fmla="*/ 1598455 w 2030243"/>
              <a:gd name="connsiteY1861" fmla="*/ 1068222 h 1480983"/>
              <a:gd name="connsiteX1862" fmla="*/ 1648897 w 2030243"/>
              <a:gd name="connsiteY1862" fmla="*/ 1064545 h 1480983"/>
              <a:gd name="connsiteX1863" fmla="*/ 1661667 w 2030243"/>
              <a:gd name="connsiteY1863" fmla="*/ 1070820 h 1480983"/>
              <a:gd name="connsiteX1864" fmla="*/ 1648897 w 2030243"/>
              <a:gd name="connsiteY1864" fmla="*/ 1064545 h 1480983"/>
              <a:gd name="connsiteX1865" fmla="*/ 1577986 w 2030243"/>
              <a:gd name="connsiteY1865" fmla="*/ 1062542 h 1480983"/>
              <a:gd name="connsiteX1866" fmla="*/ 1567797 w 2030243"/>
              <a:gd name="connsiteY1866" fmla="*/ 1073998 h 1480983"/>
              <a:gd name="connsiteX1867" fmla="*/ 1577986 w 2030243"/>
              <a:gd name="connsiteY1867" fmla="*/ 1062542 h 1480983"/>
              <a:gd name="connsiteX1868" fmla="*/ 1524540 w 2030243"/>
              <a:gd name="connsiteY1868" fmla="*/ 1057362 h 1480983"/>
              <a:gd name="connsiteX1869" fmla="*/ 1524556 w 2030243"/>
              <a:gd name="connsiteY1869" fmla="*/ 1057971 h 1480983"/>
              <a:gd name="connsiteX1870" fmla="*/ 1523976 w 2030243"/>
              <a:gd name="connsiteY1870" fmla="*/ 1058222 h 1480983"/>
              <a:gd name="connsiteX1871" fmla="*/ 1523601 w 2030243"/>
              <a:gd name="connsiteY1871" fmla="*/ 1057784 h 1480983"/>
              <a:gd name="connsiteX1872" fmla="*/ 1524540 w 2030243"/>
              <a:gd name="connsiteY1872" fmla="*/ 1057362 h 1480983"/>
              <a:gd name="connsiteX1873" fmla="*/ 1556559 w 2030243"/>
              <a:gd name="connsiteY1873" fmla="*/ 1052555 h 1480983"/>
              <a:gd name="connsiteX1874" fmla="*/ 1556966 w 2030243"/>
              <a:gd name="connsiteY1874" fmla="*/ 1053057 h 1480983"/>
              <a:gd name="connsiteX1875" fmla="*/ 1556013 w 2030243"/>
              <a:gd name="connsiteY1875" fmla="*/ 1053355 h 1480983"/>
              <a:gd name="connsiteX1876" fmla="*/ 1555949 w 2030243"/>
              <a:gd name="connsiteY1876" fmla="*/ 1052713 h 1480983"/>
              <a:gd name="connsiteX1877" fmla="*/ 1556559 w 2030243"/>
              <a:gd name="connsiteY1877" fmla="*/ 1052555 h 1480983"/>
              <a:gd name="connsiteX1878" fmla="*/ 1513317 w 2030243"/>
              <a:gd name="connsiteY1878" fmla="*/ 1049786 h 1480983"/>
              <a:gd name="connsiteX1879" fmla="*/ 1523427 w 2030243"/>
              <a:gd name="connsiteY1879" fmla="*/ 1052665 h 1480983"/>
              <a:gd name="connsiteX1880" fmla="*/ 1514631 w 2030243"/>
              <a:gd name="connsiteY1880" fmla="*/ 1060944 h 1480983"/>
              <a:gd name="connsiteX1881" fmla="*/ 1517935 w 2030243"/>
              <a:gd name="connsiteY1881" fmla="*/ 1073089 h 1480983"/>
              <a:gd name="connsiteX1882" fmla="*/ 1505399 w 2030243"/>
              <a:gd name="connsiteY1882" fmla="*/ 1090508 h 1480983"/>
              <a:gd name="connsiteX1883" fmla="*/ 1495899 w 2030243"/>
              <a:gd name="connsiteY1883" fmla="*/ 1093748 h 1480983"/>
              <a:gd name="connsiteX1884" fmla="*/ 1508514 w 2030243"/>
              <a:gd name="connsiteY1884" fmla="*/ 1075953 h 1480983"/>
              <a:gd name="connsiteX1885" fmla="*/ 1512364 w 2030243"/>
              <a:gd name="connsiteY1885" fmla="*/ 1065093 h 1480983"/>
              <a:gd name="connsiteX1886" fmla="*/ 1513317 w 2030243"/>
              <a:gd name="connsiteY1886" fmla="*/ 1049786 h 1480983"/>
              <a:gd name="connsiteX1887" fmla="*/ 1473347 w 2030243"/>
              <a:gd name="connsiteY1887" fmla="*/ 1047267 h 1480983"/>
              <a:gd name="connsiteX1888" fmla="*/ 1472221 w 2030243"/>
              <a:gd name="connsiteY1888" fmla="*/ 1048050 h 1480983"/>
              <a:gd name="connsiteX1889" fmla="*/ 1471110 w 2030243"/>
              <a:gd name="connsiteY1889" fmla="*/ 1048910 h 1480983"/>
              <a:gd name="connsiteX1890" fmla="*/ 1472251 w 2030243"/>
              <a:gd name="connsiteY1890" fmla="*/ 1048081 h 1480983"/>
              <a:gd name="connsiteX1891" fmla="*/ 1473347 w 2030243"/>
              <a:gd name="connsiteY1891" fmla="*/ 1047267 h 1480983"/>
              <a:gd name="connsiteX1892" fmla="*/ 1463159 w 2030243"/>
              <a:gd name="connsiteY1892" fmla="*/ 1046155 h 1480983"/>
              <a:gd name="connsiteX1893" fmla="*/ 1462814 w 2030243"/>
              <a:gd name="connsiteY1893" fmla="*/ 1046468 h 1480983"/>
              <a:gd name="connsiteX1894" fmla="*/ 1462803 w 2030243"/>
              <a:gd name="connsiteY1894" fmla="*/ 1046566 h 1480983"/>
              <a:gd name="connsiteX1895" fmla="*/ 1460936 w 2030243"/>
              <a:gd name="connsiteY1895" fmla="*/ 1048190 h 1480983"/>
              <a:gd name="connsiteX1896" fmla="*/ 1462454 w 2030243"/>
              <a:gd name="connsiteY1896" fmla="*/ 1049912 h 1480983"/>
              <a:gd name="connsiteX1897" fmla="*/ 1462803 w 2030243"/>
              <a:gd name="connsiteY1897" fmla="*/ 1046566 h 1480983"/>
              <a:gd name="connsiteX1898" fmla="*/ 1462861 w 2030243"/>
              <a:gd name="connsiteY1898" fmla="*/ 1046515 h 1480983"/>
              <a:gd name="connsiteX1899" fmla="*/ 1463159 w 2030243"/>
              <a:gd name="connsiteY1899" fmla="*/ 1046155 h 1480983"/>
              <a:gd name="connsiteX1900" fmla="*/ 1524477 w 2030243"/>
              <a:gd name="connsiteY1900" fmla="*/ 1044918 h 1480983"/>
              <a:gd name="connsiteX1901" fmla="*/ 1524946 w 2030243"/>
              <a:gd name="connsiteY1901" fmla="*/ 1046155 h 1480983"/>
              <a:gd name="connsiteX1902" fmla="*/ 1523991 w 2030243"/>
              <a:gd name="connsiteY1902" fmla="*/ 1047032 h 1480983"/>
              <a:gd name="connsiteX1903" fmla="*/ 1523366 w 2030243"/>
              <a:gd name="connsiteY1903" fmla="*/ 1045483 h 1480983"/>
              <a:gd name="connsiteX1904" fmla="*/ 1524477 w 2030243"/>
              <a:gd name="connsiteY1904" fmla="*/ 1044918 h 1480983"/>
              <a:gd name="connsiteX1905" fmla="*/ 1546230 w 2030243"/>
              <a:gd name="connsiteY1905" fmla="*/ 1041836 h 1480983"/>
              <a:gd name="connsiteX1906" fmla="*/ 1547920 w 2030243"/>
              <a:gd name="connsiteY1906" fmla="*/ 1043245 h 1480983"/>
              <a:gd name="connsiteX1907" fmla="*/ 1546496 w 2030243"/>
              <a:gd name="connsiteY1907" fmla="*/ 1044465 h 1480983"/>
              <a:gd name="connsiteX1908" fmla="*/ 1545418 w 2030243"/>
              <a:gd name="connsiteY1908" fmla="*/ 1043825 h 1480983"/>
              <a:gd name="connsiteX1909" fmla="*/ 1546230 w 2030243"/>
              <a:gd name="connsiteY1909" fmla="*/ 1041836 h 1480983"/>
              <a:gd name="connsiteX1910" fmla="*/ 1597562 w 2030243"/>
              <a:gd name="connsiteY1910" fmla="*/ 1041117 h 1480983"/>
              <a:gd name="connsiteX1911" fmla="*/ 1601601 w 2030243"/>
              <a:gd name="connsiteY1911" fmla="*/ 1044465 h 1480983"/>
              <a:gd name="connsiteX1912" fmla="*/ 1600224 w 2030243"/>
              <a:gd name="connsiteY1912" fmla="*/ 1046062 h 1480983"/>
              <a:gd name="connsiteX1913" fmla="*/ 1596279 w 2030243"/>
              <a:gd name="connsiteY1913" fmla="*/ 1042603 h 1480983"/>
              <a:gd name="connsiteX1914" fmla="*/ 1597562 w 2030243"/>
              <a:gd name="connsiteY1914" fmla="*/ 1041117 h 1480983"/>
              <a:gd name="connsiteX1915" fmla="*/ 1484318 w 2030243"/>
              <a:gd name="connsiteY1915" fmla="*/ 1040741 h 1480983"/>
              <a:gd name="connsiteX1916" fmla="*/ 1477963 w 2030243"/>
              <a:gd name="connsiteY1916" fmla="*/ 1047644 h 1480983"/>
              <a:gd name="connsiteX1917" fmla="*/ 1467963 w 2030243"/>
              <a:gd name="connsiteY1917" fmla="*/ 1058894 h 1480983"/>
              <a:gd name="connsiteX1918" fmla="*/ 1473801 w 2030243"/>
              <a:gd name="connsiteY1918" fmla="*/ 1062134 h 1480983"/>
              <a:gd name="connsiteX1919" fmla="*/ 1473816 w 2030243"/>
              <a:gd name="connsiteY1919" fmla="*/ 1062150 h 1480983"/>
              <a:gd name="connsiteX1920" fmla="*/ 1470138 w 2030243"/>
              <a:gd name="connsiteY1920" fmla="*/ 1065202 h 1480983"/>
              <a:gd name="connsiteX1921" fmla="*/ 1464426 w 2030243"/>
              <a:gd name="connsiteY1921" fmla="*/ 1066857 h 1480983"/>
              <a:gd name="connsiteX1922" fmla="*/ 1464441 w 2030243"/>
              <a:gd name="connsiteY1922" fmla="*/ 1066829 h 1480983"/>
              <a:gd name="connsiteX1923" fmla="*/ 1464097 w 2030243"/>
              <a:gd name="connsiteY1923" fmla="*/ 1066517 h 1480983"/>
              <a:gd name="connsiteX1924" fmla="*/ 1464411 w 2030243"/>
              <a:gd name="connsiteY1924" fmla="*/ 1066861 h 1480983"/>
              <a:gd name="connsiteX1925" fmla="*/ 1464426 w 2030243"/>
              <a:gd name="connsiteY1925" fmla="*/ 1066857 h 1480983"/>
              <a:gd name="connsiteX1926" fmla="*/ 1461486 w 2030243"/>
              <a:gd name="connsiteY1926" fmla="*/ 1071930 h 1480983"/>
              <a:gd name="connsiteX1927" fmla="*/ 1461313 w 2030243"/>
              <a:gd name="connsiteY1927" fmla="*/ 1077769 h 1480983"/>
              <a:gd name="connsiteX1928" fmla="*/ 1461250 w 2030243"/>
              <a:gd name="connsiteY1928" fmla="*/ 1077785 h 1480983"/>
              <a:gd name="connsiteX1929" fmla="*/ 1461236 w 2030243"/>
              <a:gd name="connsiteY1929" fmla="*/ 1077797 h 1480983"/>
              <a:gd name="connsiteX1930" fmla="*/ 1455000 w 2030243"/>
              <a:gd name="connsiteY1930" fmla="*/ 1076253 h 1480983"/>
              <a:gd name="connsiteX1931" fmla="*/ 1455036 w 2030243"/>
              <a:gd name="connsiteY1931" fmla="*/ 1076220 h 1480983"/>
              <a:gd name="connsiteX1932" fmla="*/ 1454945 w 2030243"/>
              <a:gd name="connsiteY1932" fmla="*/ 1076144 h 1480983"/>
              <a:gd name="connsiteX1933" fmla="*/ 1454034 w 2030243"/>
              <a:gd name="connsiteY1933" fmla="*/ 1073966 h 1480983"/>
              <a:gd name="connsiteX1934" fmla="*/ 1453128 w 2030243"/>
              <a:gd name="connsiteY1934" fmla="*/ 1074639 h 1480983"/>
              <a:gd name="connsiteX1935" fmla="*/ 1454945 w 2030243"/>
              <a:gd name="connsiteY1935" fmla="*/ 1076144 h 1480983"/>
              <a:gd name="connsiteX1936" fmla="*/ 1454988 w 2030243"/>
              <a:gd name="connsiteY1936" fmla="*/ 1076252 h 1480983"/>
              <a:gd name="connsiteX1937" fmla="*/ 1455000 w 2030243"/>
              <a:gd name="connsiteY1937" fmla="*/ 1076253 h 1480983"/>
              <a:gd name="connsiteX1938" fmla="*/ 1450111 w 2030243"/>
              <a:gd name="connsiteY1938" fmla="*/ 1080709 h 1480983"/>
              <a:gd name="connsiteX1939" fmla="*/ 1443002 w 2030243"/>
              <a:gd name="connsiteY1939" fmla="*/ 1080962 h 1480983"/>
              <a:gd name="connsiteX1940" fmla="*/ 1446491 w 2030243"/>
              <a:gd name="connsiteY1940" fmla="*/ 1086988 h 1480983"/>
              <a:gd name="connsiteX1941" fmla="*/ 1454911 w 2030243"/>
              <a:gd name="connsiteY1941" fmla="*/ 1083716 h 1480983"/>
              <a:gd name="connsiteX1942" fmla="*/ 1461236 w 2030243"/>
              <a:gd name="connsiteY1942" fmla="*/ 1077797 h 1480983"/>
              <a:gd name="connsiteX1943" fmla="*/ 1461312 w 2030243"/>
              <a:gd name="connsiteY1943" fmla="*/ 1077817 h 1480983"/>
              <a:gd name="connsiteX1944" fmla="*/ 1461313 w 2030243"/>
              <a:gd name="connsiteY1944" fmla="*/ 1077769 h 1480983"/>
              <a:gd name="connsiteX1945" fmla="*/ 1470826 w 2030243"/>
              <a:gd name="connsiteY1945" fmla="*/ 1075376 h 1480983"/>
              <a:gd name="connsiteX1946" fmla="*/ 1467369 w 2030243"/>
              <a:gd name="connsiteY1946" fmla="*/ 1069427 h 1480983"/>
              <a:gd name="connsiteX1947" fmla="*/ 1477729 w 2030243"/>
              <a:gd name="connsiteY1947" fmla="*/ 1063919 h 1480983"/>
              <a:gd name="connsiteX1948" fmla="*/ 1484913 w 2030243"/>
              <a:gd name="connsiteY1948" fmla="*/ 1053325 h 1480983"/>
              <a:gd name="connsiteX1949" fmla="*/ 1484819 w 2030243"/>
              <a:gd name="connsiteY1949" fmla="*/ 1051806 h 1480983"/>
              <a:gd name="connsiteX1950" fmla="*/ 1484318 w 2030243"/>
              <a:gd name="connsiteY1950" fmla="*/ 1040741 h 1480983"/>
              <a:gd name="connsiteX1951" fmla="*/ 1575200 w 2030243"/>
              <a:gd name="connsiteY1951" fmla="*/ 1039285 h 1480983"/>
              <a:gd name="connsiteX1952" fmla="*/ 1576357 w 2030243"/>
              <a:gd name="connsiteY1952" fmla="*/ 1040037 h 1480983"/>
              <a:gd name="connsiteX1953" fmla="*/ 1574151 w 2030243"/>
              <a:gd name="connsiteY1953" fmla="*/ 1043761 h 1480983"/>
              <a:gd name="connsiteX1954" fmla="*/ 1572836 w 2030243"/>
              <a:gd name="connsiteY1954" fmla="*/ 1042650 h 1480983"/>
              <a:gd name="connsiteX1955" fmla="*/ 1575200 w 2030243"/>
              <a:gd name="connsiteY1955" fmla="*/ 1039285 h 1480983"/>
              <a:gd name="connsiteX1956" fmla="*/ 1480734 w 2030243"/>
              <a:gd name="connsiteY1956" fmla="*/ 1035451 h 1480983"/>
              <a:gd name="connsiteX1957" fmla="*/ 1479811 w 2030243"/>
              <a:gd name="connsiteY1957" fmla="*/ 1035858 h 1480983"/>
              <a:gd name="connsiteX1958" fmla="*/ 1480171 w 2030243"/>
              <a:gd name="connsiteY1958" fmla="*/ 1036280 h 1480983"/>
              <a:gd name="connsiteX1959" fmla="*/ 1480734 w 2030243"/>
              <a:gd name="connsiteY1959" fmla="*/ 1036046 h 1480983"/>
              <a:gd name="connsiteX1960" fmla="*/ 1480734 w 2030243"/>
              <a:gd name="connsiteY1960" fmla="*/ 1035451 h 1480983"/>
              <a:gd name="connsiteX1961" fmla="*/ 1547748 w 2030243"/>
              <a:gd name="connsiteY1961" fmla="*/ 1034965 h 1480983"/>
              <a:gd name="connsiteX1962" fmla="*/ 1548515 w 2030243"/>
              <a:gd name="connsiteY1962" fmla="*/ 1036029 h 1480983"/>
              <a:gd name="connsiteX1963" fmla="*/ 1547826 w 2030243"/>
              <a:gd name="connsiteY1963" fmla="*/ 1036937 h 1480983"/>
              <a:gd name="connsiteX1964" fmla="*/ 1547044 w 2030243"/>
              <a:gd name="connsiteY1964" fmla="*/ 1035858 h 1480983"/>
              <a:gd name="connsiteX1965" fmla="*/ 1547748 w 2030243"/>
              <a:gd name="connsiteY1965" fmla="*/ 1034965 h 1480983"/>
              <a:gd name="connsiteX1966" fmla="*/ 50606 w 2030243"/>
              <a:gd name="connsiteY1966" fmla="*/ 1032884 h 1480983"/>
              <a:gd name="connsiteX1967" fmla="*/ 51701 w 2030243"/>
              <a:gd name="connsiteY1967" fmla="*/ 1033604 h 1480983"/>
              <a:gd name="connsiteX1968" fmla="*/ 50780 w 2030243"/>
              <a:gd name="connsiteY1968" fmla="*/ 1035325 h 1480983"/>
              <a:gd name="connsiteX1969" fmla="*/ 49323 w 2030243"/>
              <a:gd name="connsiteY1969" fmla="*/ 1034355 h 1480983"/>
              <a:gd name="connsiteX1970" fmla="*/ 50606 w 2030243"/>
              <a:gd name="connsiteY1970" fmla="*/ 1032884 h 1480983"/>
              <a:gd name="connsiteX1971" fmla="*/ 1469731 w 2030243"/>
              <a:gd name="connsiteY1971" fmla="*/ 1027922 h 1480983"/>
              <a:gd name="connsiteX1972" fmla="*/ 1467025 w 2030243"/>
              <a:gd name="connsiteY1972" fmla="*/ 1029238 h 1480983"/>
              <a:gd name="connsiteX1973" fmla="*/ 1469481 w 2030243"/>
              <a:gd name="connsiteY1973" fmla="*/ 1031696 h 1480983"/>
              <a:gd name="connsiteX1974" fmla="*/ 1471531 w 2030243"/>
              <a:gd name="connsiteY1974" fmla="*/ 1029723 h 1480983"/>
              <a:gd name="connsiteX1975" fmla="*/ 1469731 w 2030243"/>
              <a:gd name="connsiteY1975" fmla="*/ 1027922 h 1480983"/>
              <a:gd name="connsiteX1976" fmla="*/ 1698963 w 2030243"/>
              <a:gd name="connsiteY1976" fmla="*/ 1026092 h 1480983"/>
              <a:gd name="connsiteX1977" fmla="*/ 1697288 w 2030243"/>
              <a:gd name="connsiteY1977" fmla="*/ 1027594 h 1480983"/>
              <a:gd name="connsiteX1978" fmla="*/ 1700637 w 2030243"/>
              <a:gd name="connsiteY1978" fmla="*/ 1029299 h 1480983"/>
              <a:gd name="connsiteX1979" fmla="*/ 1708009 w 2030243"/>
              <a:gd name="connsiteY1979" fmla="*/ 1035044 h 1480983"/>
              <a:gd name="connsiteX1980" fmla="*/ 1700715 w 2030243"/>
              <a:gd name="connsiteY1980" fmla="*/ 1029253 h 1480983"/>
              <a:gd name="connsiteX1981" fmla="*/ 1698963 w 2030243"/>
              <a:gd name="connsiteY1981" fmla="*/ 1026092 h 1480983"/>
              <a:gd name="connsiteX1982" fmla="*/ 1479419 w 2030243"/>
              <a:gd name="connsiteY1982" fmla="*/ 1024417 h 1480983"/>
              <a:gd name="connsiteX1983" fmla="*/ 1478950 w 2030243"/>
              <a:gd name="connsiteY1983" fmla="*/ 1025653 h 1480983"/>
              <a:gd name="connsiteX1984" fmla="*/ 1479951 w 2030243"/>
              <a:gd name="connsiteY1984" fmla="*/ 1026359 h 1480983"/>
              <a:gd name="connsiteX1985" fmla="*/ 1480516 w 2030243"/>
              <a:gd name="connsiteY1985" fmla="*/ 1025137 h 1480983"/>
              <a:gd name="connsiteX1986" fmla="*/ 1479419 w 2030243"/>
              <a:gd name="connsiteY1986" fmla="*/ 1024417 h 1480983"/>
              <a:gd name="connsiteX1987" fmla="*/ 1754239 w 2030243"/>
              <a:gd name="connsiteY1987" fmla="*/ 1022022 h 1480983"/>
              <a:gd name="connsiteX1988" fmla="*/ 1753707 w 2030243"/>
              <a:gd name="connsiteY1988" fmla="*/ 1023087 h 1480983"/>
              <a:gd name="connsiteX1989" fmla="*/ 1757244 w 2030243"/>
              <a:gd name="connsiteY1989" fmla="*/ 1024886 h 1480983"/>
              <a:gd name="connsiteX1990" fmla="*/ 1757775 w 2030243"/>
              <a:gd name="connsiteY1990" fmla="*/ 1023838 h 1480983"/>
              <a:gd name="connsiteX1991" fmla="*/ 1754239 w 2030243"/>
              <a:gd name="connsiteY1991" fmla="*/ 1022022 h 1480983"/>
              <a:gd name="connsiteX1992" fmla="*/ 1469997 w 2030243"/>
              <a:gd name="connsiteY1992" fmla="*/ 1020051 h 1480983"/>
              <a:gd name="connsiteX1993" fmla="*/ 1465475 w 2030243"/>
              <a:gd name="connsiteY1993" fmla="*/ 1020833 h 1480983"/>
              <a:gd name="connsiteX1994" fmla="*/ 1465740 w 2030243"/>
              <a:gd name="connsiteY1994" fmla="*/ 1022227 h 1480983"/>
              <a:gd name="connsiteX1995" fmla="*/ 1470248 w 2030243"/>
              <a:gd name="connsiteY1995" fmla="*/ 1021148 h 1480983"/>
              <a:gd name="connsiteX1996" fmla="*/ 1469997 w 2030243"/>
              <a:gd name="connsiteY1996" fmla="*/ 1020051 h 1480983"/>
              <a:gd name="connsiteX1997" fmla="*/ 1545839 w 2030243"/>
              <a:gd name="connsiteY1997" fmla="*/ 1018784 h 1480983"/>
              <a:gd name="connsiteX1998" fmla="*/ 1534509 w 2030243"/>
              <a:gd name="connsiteY1998" fmla="*/ 1034903 h 1480983"/>
              <a:gd name="connsiteX1999" fmla="*/ 1532521 w 2030243"/>
              <a:gd name="connsiteY1999" fmla="*/ 1035935 h 1480983"/>
              <a:gd name="connsiteX2000" fmla="*/ 1516886 w 2030243"/>
              <a:gd name="connsiteY2000" fmla="*/ 1043213 h 1480983"/>
              <a:gd name="connsiteX2001" fmla="*/ 1517105 w 2030243"/>
              <a:gd name="connsiteY2001" fmla="*/ 1040521 h 1480983"/>
              <a:gd name="connsiteX2002" fmla="*/ 1545839 w 2030243"/>
              <a:gd name="connsiteY2002" fmla="*/ 1018784 h 1480983"/>
              <a:gd name="connsiteX2003" fmla="*/ 1455066 w 2030243"/>
              <a:gd name="connsiteY2003" fmla="*/ 1017656 h 1480983"/>
              <a:gd name="connsiteX2004" fmla="*/ 1454458 w 2030243"/>
              <a:gd name="connsiteY2004" fmla="*/ 1017719 h 1480983"/>
              <a:gd name="connsiteX2005" fmla="*/ 1454724 w 2030243"/>
              <a:gd name="connsiteY2005" fmla="*/ 1018611 h 1480983"/>
              <a:gd name="connsiteX2006" fmla="*/ 1455209 w 2030243"/>
              <a:gd name="connsiteY2006" fmla="*/ 1018236 h 1480983"/>
              <a:gd name="connsiteX2007" fmla="*/ 1455066 w 2030243"/>
              <a:gd name="connsiteY2007" fmla="*/ 1017656 h 1480983"/>
              <a:gd name="connsiteX2008" fmla="*/ 1520235 w 2030243"/>
              <a:gd name="connsiteY2008" fmla="*/ 1017593 h 1480983"/>
              <a:gd name="connsiteX2009" fmla="*/ 1523616 w 2030243"/>
              <a:gd name="connsiteY2009" fmla="*/ 1018595 h 1480983"/>
              <a:gd name="connsiteX2010" fmla="*/ 1520924 w 2030243"/>
              <a:gd name="connsiteY2010" fmla="*/ 1020662 h 1480983"/>
              <a:gd name="connsiteX2011" fmla="*/ 1518826 w 2030243"/>
              <a:gd name="connsiteY2011" fmla="*/ 1019096 h 1480983"/>
              <a:gd name="connsiteX2012" fmla="*/ 1520235 w 2030243"/>
              <a:gd name="connsiteY2012" fmla="*/ 1017593 h 1480983"/>
              <a:gd name="connsiteX2013" fmla="*/ 1584479 w 2030243"/>
              <a:gd name="connsiteY2013" fmla="*/ 1016905 h 1480983"/>
              <a:gd name="connsiteX2014" fmla="*/ 1588658 w 2030243"/>
              <a:gd name="connsiteY2014" fmla="*/ 1017218 h 1480983"/>
              <a:gd name="connsiteX2015" fmla="*/ 1586154 w 2030243"/>
              <a:gd name="connsiteY2015" fmla="*/ 1019753 h 1480983"/>
              <a:gd name="connsiteX2016" fmla="*/ 1584370 w 2030243"/>
              <a:gd name="connsiteY2016" fmla="*/ 1018814 h 1480983"/>
              <a:gd name="connsiteX2017" fmla="*/ 1584479 w 2030243"/>
              <a:gd name="connsiteY2017" fmla="*/ 1016905 h 1480983"/>
              <a:gd name="connsiteX2018" fmla="*/ 1603604 w 2030243"/>
              <a:gd name="connsiteY2018" fmla="*/ 1015653 h 1480983"/>
              <a:gd name="connsiteX2019" fmla="*/ 1607250 w 2030243"/>
              <a:gd name="connsiteY2019" fmla="*/ 1017469 h 1480983"/>
              <a:gd name="connsiteX2020" fmla="*/ 1606563 w 2030243"/>
              <a:gd name="connsiteY2020" fmla="*/ 1019252 h 1480983"/>
              <a:gd name="connsiteX2021" fmla="*/ 1602664 w 2030243"/>
              <a:gd name="connsiteY2021" fmla="*/ 1017515 h 1480983"/>
              <a:gd name="connsiteX2022" fmla="*/ 1603604 w 2030243"/>
              <a:gd name="connsiteY2022" fmla="*/ 1015653 h 1480983"/>
              <a:gd name="connsiteX2023" fmla="*/ 1653733 w 2030243"/>
              <a:gd name="connsiteY2023" fmla="*/ 1014621 h 1480983"/>
              <a:gd name="connsiteX2024" fmla="*/ 1661902 w 2030243"/>
              <a:gd name="connsiteY2024" fmla="*/ 1020615 h 1480983"/>
              <a:gd name="connsiteX2025" fmla="*/ 1653733 w 2030243"/>
              <a:gd name="connsiteY2025" fmla="*/ 1014621 h 1480983"/>
              <a:gd name="connsiteX2026" fmla="*/ 1485789 w 2030243"/>
              <a:gd name="connsiteY2026" fmla="*/ 1012914 h 1480983"/>
              <a:gd name="connsiteX2027" fmla="*/ 1486557 w 2030243"/>
              <a:gd name="connsiteY2027" fmla="*/ 1013587 h 1480983"/>
              <a:gd name="connsiteX2028" fmla="*/ 1485962 w 2030243"/>
              <a:gd name="connsiteY2028" fmla="*/ 1013916 h 1480983"/>
              <a:gd name="connsiteX2029" fmla="*/ 1485523 w 2030243"/>
              <a:gd name="connsiteY2029" fmla="*/ 1013509 h 1480983"/>
              <a:gd name="connsiteX2030" fmla="*/ 1485789 w 2030243"/>
              <a:gd name="connsiteY2030" fmla="*/ 1012914 h 1480983"/>
              <a:gd name="connsiteX2031" fmla="*/ 1757323 w 2030243"/>
              <a:gd name="connsiteY2031" fmla="*/ 1011959 h 1480983"/>
              <a:gd name="connsiteX2032" fmla="*/ 1755945 w 2030243"/>
              <a:gd name="connsiteY2032" fmla="*/ 1012602 h 1480983"/>
              <a:gd name="connsiteX2033" fmla="*/ 1757541 w 2030243"/>
              <a:gd name="connsiteY2033" fmla="*/ 1015011 h 1480983"/>
              <a:gd name="connsiteX2034" fmla="*/ 1758386 w 2030243"/>
              <a:gd name="connsiteY2034" fmla="*/ 1014526 h 1480983"/>
              <a:gd name="connsiteX2035" fmla="*/ 1757323 w 2030243"/>
              <a:gd name="connsiteY2035" fmla="*/ 1011959 h 1480983"/>
              <a:gd name="connsiteX2036" fmla="*/ 1748872 w 2030243"/>
              <a:gd name="connsiteY2036" fmla="*/ 1011881 h 1480983"/>
              <a:gd name="connsiteX2037" fmla="*/ 1748463 w 2030243"/>
              <a:gd name="connsiteY2037" fmla="*/ 1013072 h 1480983"/>
              <a:gd name="connsiteX2038" fmla="*/ 1749575 w 2030243"/>
              <a:gd name="connsiteY2038" fmla="*/ 1013870 h 1480983"/>
              <a:gd name="connsiteX2039" fmla="*/ 1749919 w 2030243"/>
              <a:gd name="connsiteY2039" fmla="*/ 1012695 h 1480983"/>
              <a:gd name="connsiteX2040" fmla="*/ 1748872 w 2030243"/>
              <a:gd name="connsiteY2040" fmla="*/ 1011881 h 1480983"/>
              <a:gd name="connsiteX2041" fmla="*/ 1494208 w 2030243"/>
              <a:gd name="connsiteY2041" fmla="*/ 1006794 h 1480983"/>
              <a:gd name="connsiteX2042" fmla="*/ 1496602 w 2030243"/>
              <a:gd name="connsiteY2042" fmla="*/ 1008751 h 1480983"/>
              <a:gd name="connsiteX2043" fmla="*/ 1495914 w 2030243"/>
              <a:gd name="connsiteY2043" fmla="*/ 1009768 h 1480983"/>
              <a:gd name="connsiteX2044" fmla="*/ 1493112 w 2030243"/>
              <a:gd name="connsiteY2044" fmla="*/ 1008156 h 1480983"/>
              <a:gd name="connsiteX2045" fmla="*/ 1494208 w 2030243"/>
              <a:gd name="connsiteY2045" fmla="*/ 1006794 h 1480983"/>
              <a:gd name="connsiteX2046" fmla="*/ 1487917 w 2030243"/>
              <a:gd name="connsiteY2046" fmla="*/ 1005855 h 1480983"/>
              <a:gd name="connsiteX2047" fmla="*/ 1488949 w 2030243"/>
              <a:gd name="connsiteY2047" fmla="*/ 1006403 h 1480983"/>
              <a:gd name="connsiteX2048" fmla="*/ 1488543 w 2030243"/>
              <a:gd name="connsiteY2048" fmla="*/ 1007688 h 1480983"/>
              <a:gd name="connsiteX2049" fmla="*/ 1487102 w 2030243"/>
              <a:gd name="connsiteY2049" fmla="*/ 1006920 h 1480983"/>
              <a:gd name="connsiteX2050" fmla="*/ 1487917 w 2030243"/>
              <a:gd name="connsiteY2050" fmla="*/ 1005855 h 1480983"/>
              <a:gd name="connsiteX2051" fmla="*/ 1506639 w 2030243"/>
              <a:gd name="connsiteY2051" fmla="*/ 1001143 h 1480983"/>
              <a:gd name="connsiteX2052" fmla="*/ 1506636 w 2030243"/>
              <a:gd name="connsiteY2052" fmla="*/ 1001145 h 1480983"/>
              <a:gd name="connsiteX2053" fmla="*/ 1506634 w 2030243"/>
              <a:gd name="connsiteY2053" fmla="*/ 1001144 h 1480983"/>
              <a:gd name="connsiteX2054" fmla="*/ 1506666 w 2030243"/>
              <a:gd name="connsiteY2054" fmla="*/ 1001114 h 1480983"/>
              <a:gd name="connsiteX2055" fmla="*/ 1506672 w 2030243"/>
              <a:gd name="connsiteY2055" fmla="*/ 1001127 h 1480983"/>
              <a:gd name="connsiteX2056" fmla="*/ 1506639 w 2030243"/>
              <a:gd name="connsiteY2056" fmla="*/ 1001143 h 1480983"/>
              <a:gd name="connsiteX2057" fmla="*/ 1613308 w 2030243"/>
              <a:gd name="connsiteY2057" fmla="*/ 1000034 h 1480983"/>
              <a:gd name="connsiteX2058" fmla="*/ 1611885 w 2030243"/>
              <a:gd name="connsiteY2058" fmla="*/ 1001678 h 1480983"/>
              <a:gd name="connsiteX2059" fmla="*/ 1616579 w 2030243"/>
              <a:gd name="connsiteY2059" fmla="*/ 1005919 h 1480983"/>
              <a:gd name="connsiteX2060" fmla="*/ 1618206 w 2030243"/>
              <a:gd name="connsiteY2060" fmla="*/ 1004150 h 1480983"/>
              <a:gd name="connsiteX2061" fmla="*/ 1613308 w 2030243"/>
              <a:gd name="connsiteY2061" fmla="*/ 1000034 h 1480983"/>
              <a:gd name="connsiteX2062" fmla="*/ 1564339 w 2030243"/>
              <a:gd name="connsiteY2062" fmla="*/ 999299 h 1480983"/>
              <a:gd name="connsiteX2063" fmla="*/ 1566576 w 2030243"/>
              <a:gd name="connsiteY2063" fmla="*/ 999752 h 1480983"/>
              <a:gd name="connsiteX2064" fmla="*/ 1566920 w 2030243"/>
              <a:gd name="connsiteY2064" fmla="*/ 1002146 h 1480983"/>
              <a:gd name="connsiteX2065" fmla="*/ 1564339 w 2030243"/>
              <a:gd name="connsiteY2065" fmla="*/ 999299 h 1480983"/>
              <a:gd name="connsiteX2066" fmla="*/ 1558313 w 2030243"/>
              <a:gd name="connsiteY2066" fmla="*/ 993289 h 1480983"/>
              <a:gd name="connsiteX2067" fmla="*/ 1558305 w 2030243"/>
              <a:gd name="connsiteY2067" fmla="*/ 993312 h 1480983"/>
              <a:gd name="connsiteX2068" fmla="*/ 1558281 w 2030243"/>
              <a:gd name="connsiteY2068" fmla="*/ 993320 h 1480983"/>
              <a:gd name="connsiteX2069" fmla="*/ 1558265 w 2030243"/>
              <a:gd name="connsiteY2069" fmla="*/ 993164 h 1480983"/>
              <a:gd name="connsiteX2070" fmla="*/ 1558234 w 2030243"/>
              <a:gd name="connsiteY2070" fmla="*/ 993194 h 1480983"/>
              <a:gd name="connsiteX2071" fmla="*/ 1558230 w 2030243"/>
              <a:gd name="connsiteY2071" fmla="*/ 993191 h 1480983"/>
              <a:gd name="connsiteX2072" fmla="*/ 1580348 w 2030243"/>
              <a:gd name="connsiteY2072" fmla="*/ 992381 h 1480983"/>
              <a:gd name="connsiteX2073" fmla="*/ 1583871 w 2030243"/>
              <a:gd name="connsiteY2073" fmla="*/ 995590 h 1480983"/>
              <a:gd name="connsiteX2074" fmla="*/ 1586797 w 2030243"/>
              <a:gd name="connsiteY2074" fmla="*/ 998328 h 1480983"/>
              <a:gd name="connsiteX2075" fmla="*/ 1597174 w 2030243"/>
              <a:gd name="connsiteY2075" fmla="*/ 993336 h 1480983"/>
              <a:gd name="connsiteX2076" fmla="*/ 1597174 w 2030243"/>
              <a:gd name="connsiteY2076" fmla="*/ 1011412 h 1480983"/>
              <a:gd name="connsiteX2077" fmla="*/ 1591602 w 2030243"/>
              <a:gd name="connsiteY2077" fmla="*/ 1014104 h 1480983"/>
              <a:gd name="connsiteX2078" fmla="*/ 1589989 w 2030243"/>
              <a:gd name="connsiteY2078" fmla="*/ 1007123 h 1480983"/>
              <a:gd name="connsiteX2079" fmla="*/ 1573400 w 2030243"/>
              <a:gd name="connsiteY2079" fmla="*/ 1007155 h 1480983"/>
              <a:gd name="connsiteX2080" fmla="*/ 1583182 w 2030243"/>
              <a:gd name="connsiteY2080" fmla="*/ 1002944 h 1480983"/>
              <a:gd name="connsiteX2081" fmla="*/ 1579192 w 2030243"/>
              <a:gd name="connsiteY2081" fmla="*/ 993180 h 1480983"/>
              <a:gd name="connsiteX2082" fmla="*/ 1580348 w 2030243"/>
              <a:gd name="connsiteY2082" fmla="*/ 992381 h 1480983"/>
              <a:gd name="connsiteX2083" fmla="*/ 1561677 w 2030243"/>
              <a:gd name="connsiteY2083" fmla="*/ 992366 h 1480983"/>
              <a:gd name="connsiteX2084" fmla="*/ 1563117 w 2030243"/>
              <a:gd name="connsiteY2084" fmla="*/ 994196 h 1480983"/>
              <a:gd name="connsiteX2085" fmla="*/ 1559595 w 2030243"/>
              <a:gd name="connsiteY2085" fmla="*/ 998061 h 1480983"/>
              <a:gd name="connsiteX2086" fmla="*/ 1557499 w 2030243"/>
              <a:gd name="connsiteY2086" fmla="*/ 996512 h 1480983"/>
              <a:gd name="connsiteX2087" fmla="*/ 1558305 w 2030243"/>
              <a:gd name="connsiteY2087" fmla="*/ 993312 h 1480983"/>
              <a:gd name="connsiteX2088" fmla="*/ 1505634 w 2030243"/>
              <a:gd name="connsiteY2088" fmla="*/ 990018 h 1480983"/>
              <a:gd name="connsiteX2089" fmla="*/ 1497605 w 2030243"/>
              <a:gd name="connsiteY2089" fmla="*/ 991489 h 1480983"/>
              <a:gd name="connsiteX2090" fmla="*/ 1498043 w 2030243"/>
              <a:gd name="connsiteY2090" fmla="*/ 993429 h 1480983"/>
              <a:gd name="connsiteX2091" fmla="*/ 1505915 w 2030243"/>
              <a:gd name="connsiteY2091" fmla="*/ 991318 h 1480983"/>
              <a:gd name="connsiteX2092" fmla="*/ 1505634 w 2030243"/>
              <a:gd name="connsiteY2092" fmla="*/ 990018 h 1480983"/>
              <a:gd name="connsiteX2093" fmla="*/ 1622697 w 2030243"/>
              <a:gd name="connsiteY2093" fmla="*/ 989236 h 1480983"/>
              <a:gd name="connsiteX2094" fmla="*/ 1616281 w 2030243"/>
              <a:gd name="connsiteY2094" fmla="*/ 996294 h 1480983"/>
              <a:gd name="connsiteX2095" fmla="*/ 1636495 w 2030243"/>
              <a:gd name="connsiteY2095" fmla="*/ 1005768 h 1480983"/>
              <a:gd name="connsiteX2096" fmla="*/ 1636517 w 2030243"/>
              <a:gd name="connsiteY2096" fmla="*/ 1005826 h 1480983"/>
              <a:gd name="connsiteX2097" fmla="*/ 1636609 w 2030243"/>
              <a:gd name="connsiteY2097" fmla="*/ 1005840 h 1480983"/>
              <a:gd name="connsiteX2098" fmla="*/ 1643248 w 2030243"/>
              <a:gd name="connsiteY2098" fmla="*/ 1010973 h 1480983"/>
              <a:gd name="connsiteX2099" fmla="*/ 1648287 w 2030243"/>
              <a:gd name="connsiteY2099" fmla="*/ 1008845 h 1480983"/>
              <a:gd name="connsiteX2100" fmla="*/ 1647082 w 2030243"/>
              <a:gd name="connsiteY2100" fmla="*/ 1007499 h 1480983"/>
              <a:gd name="connsiteX2101" fmla="*/ 1636609 w 2030243"/>
              <a:gd name="connsiteY2101" fmla="*/ 1005840 h 1480983"/>
              <a:gd name="connsiteX2102" fmla="*/ 1636548 w 2030243"/>
              <a:gd name="connsiteY2102" fmla="*/ 1005793 h 1480983"/>
              <a:gd name="connsiteX2103" fmla="*/ 1636495 w 2030243"/>
              <a:gd name="connsiteY2103" fmla="*/ 1005768 h 1480983"/>
              <a:gd name="connsiteX2104" fmla="*/ 1632465 w 2030243"/>
              <a:gd name="connsiteY2104" fmla="*/ 995341 h 1480983"/>
              <a:gd name="connsiteX2105" fmla="*/ 1622697 w 2030243"/>
              <a:gd name="connsiteY2105" fmla="*/ 989236 h 1480983"/>
              <a:gd name="connsiteX2106" fmla="*/ 1473864 w 2030243"/>
              <a:gd name="connsiteY2106" fmla="*/ 988265 h 1480983"/>
              <a:gd name="connsiteX2107" fmla="*/ 1470766 w 2030243"/>
              <a:gd name="connsiteY2107" fmla="*/ 990629 h 1480983"/>
              <a:gd name="connsiteX2108" fmla="*/ 1471360 w 2030243"/>
              <a:gd name="connsiteY2108" fmla="*/ 991536 h 1480983"/>
              <a:gd name="connsiteX2109" fmla="*/ 1474708 w 2030243"/>
              <a:gd name="connsiteY2109" fmla="*/ 989642 h 1480983"/>
              <a:gd name="connsiteX2110" fmla="*/ 1473864 w 2030243"/>
              <a:gd name="connsiteY2110" fmla="*/ 988265 h 1480983"/>
              <a:gd name="connsiteX2111" fmla="*/ 1526995 w 2030243"/>
              <a:gd name="connsiteY2111" fmla="*/ 987952 h 1480983"/>
              <a:gd name="connsiteX2112" fmla="*/ 1516290 w 2030243"/>
              <a:gd name="connsiteY2112" fmla="*/ 991394 h 1480983"/>
              <a:gd name="connsiteX2113" fmla="*/ 1500375 w 2030243"/>
              <a:gd name="connsiteY2113" fmla="*/ 996247 h 1480983"/>
              <a:gd name="connsiteX2114" fmla="*/ 1492613 w 2030243"/>
              <a:gd name="connsiteY2114" fmla="*/ 1003134 h 1480983"/>
              <a:gd name="connsiteX2115" fmla="*/ 1484866 w 2030243"/>
              <a:gd name="connsiteY2115" fmla="*/ 990191 h 1480983"/>
              <a:gd name="connsiteX2116" fmla="*/ 1488074 w 2030243"/>
              <a:gd name="connsiteY2116" fmla="*/ 995652 h 1480983"/>
              <a:gd name="connsiteX2117" fmla="*/ 1484397 w 2030243"/>
              <a:gd name="connsiteY2117" fmla="*/ 1001630 h 1480983"/>
              <a:gd name="connsiteX2118" fmla="*/ 1481267 w 2030243"/>
              <a:gd name="connsiteY2118" fmla="*/ 996060 h 1480983"/>
              <a:gd name="connsiteX2119" fmla="*/ 1479451 w 2030243"/>
              <a:gd name="connsiteY2119" fmla="*/ 997532 h 1480983"/>
              <a:gd name="connsiteX2120" fmla="*/ 1478089 w 2030243"/>
              <a:gd name="connsiteY2120" fmla="*/ 1006263 h 1480983"/>
              <a:gd name="connsiteX2121" fmla="*/ 1471327 w 2030243"/>
              <a:gd name="connsiteY2121" fmla="*/ 1006920 h 1480983"/>
              <a:gd name="connsiteX2122" fmla="*/ 1484866 w 2030243"/>
              <a:gd name="connsiteY2122" fmla="*/ 1020631 h 1480983"/>
              <a:gd name="connsiteX2123" fmla="*/ 1491454 w 2030243"/>
              <a:gd name="connsiteY2123" fmla="*/ 1017501 h 1480983"/>
              <a:gd name="connsiteX2124" fmla="*/ 1496698 w 2030243"/>
              <a:gd name="connsiteY2124" fmla="*/ 1022132 h 1480983"/>
              <a:gd name="connsiteX2125" fmla="*/ 1502393 w 2030243"/>
              <a:gd name="connsiteY2125" fmla="*/ 1005746 h 1480983"/>
              <a:gd name="connsiteX2126" fmla="*/ 1506636 w 2030243"/>
              <a:gd name="connsiteY2126" fmla="*/ 1001145 h 1480983"/>
              <a:gd name="connsiteX2127" fmla="*/ 1506687 w 2030243"/>
              <a:gd name="connsiteY2127" fmla="*/ 1001165 h 1480983"/>
              <a:gd name="connsiteX2128" fmla="*/ 1507934 w 2030243"/>
              <a:gd name="connsiteY2128" fmla="*/ 1004322 h 1480983"/>
              <a:gd name="connsiteX2129" fmla="*/ 1509844 w 2030243"/>
              <a:gd name="connsiteY2129" fmla="*/ 1002397 h 1480983"/>
              <a:gd name="connsiteX2130" fmla="*/ 1506687 w 2030243"/>
              <a:gd name="connsiteY2130" fmla="*/ 1001165 h 1480983"/>
              <a:gd name="connsiteX2131" fmla="*/ 1506672 w 2030243"/>
              <a:gd name="connsiteY2131" fmla="*/ 1001127 h 1480983"/>
              <a:gd name="connsiteX2132" fmla="*/ 1513991 w 2030243"/>
              <a:gd name="connsiteY2132" fmla="*/ 997390 h 1480983"/>
              <a:gd name="connsiteX2133" fmla="*/ 1526995 w 2030243"/>
              <a:gd name="connsiteY2133" fmla="*/ 987952 h 1480983"/>
              <a:gd name="connsiteX2134" fmla="*/ 1543695 w 2030243"/>
              <a:gd name="connsiteY2134" fmla="*/ 984212 h 1480983"/>
              <a:gd name="connsiteX2135" fmla="*/ 1536997 w 2030243"/>
              <a:gd name="connsiteY2135" fmla="*/ 987842 h 1480983"/>
              <a:gd name="connsiteX2136" fmla="*/ 1538233 w 2030243"/>
              <a:gd name="connsiteY2136" fmla="*/ 990050 h 1480983"/>
              <a:gd name="connsiteX2137" fmla="*/ 1545042 w 2030243"/>
              <a:gd name="connsiteY2137" fmla="*/ 986277 h 1480983"/>
              <a:gd name="connsiteX2138" fmla="*/ 1543695 w 2030243"/>
              <a:gd name="connsiteY2138" fmla="*/ 984212 h 1480983"/>
              <a:gd name="connsiteX2139" fmla="*/ 1476711 w 2030243"/>
              <a:gd name="connsiteY2139" fmla="*/ 983664 h 1480983"/>
              <a:gd name="connsiteX2140" fmla="*/ 1476382 w 2030243"/>
              <a:gd name="connsiteY2140" fmla="*/ 984540 h 1480983"/>
              <a:gd name="connsiteX2141" fmla="*/ 1476977 w 2030243"/>
              <a:gd name="connsiteY2141" fmla="*/ 984634 h 1480983"/>
              <a:gd name="connsiteX2142" fmla="*/ 1477197 w 2030243"/>
              <a:gd name="connsiteY2142" fmla="*/ 984087 h 1480983"/>
              <a:gd name="connsiteX2143" fmla="*/ 1476711 w 2030243"/>
              <a:gd name="connsiteY2143" fmla="*/ 983664 h 1480983"/>
              <a:gd name="connsiteX2144" fmla="*/ 1468966 w 2030243"/>
              <a:gd name="connsiteY2144" fmla="*/ 983648 h 1480983"/>
              <a:gd name="connsiteX2145" fmla="*/ 1467775 w 2030243"/>
              <a:gd name="connsiteY2145" fmla="*/ 984258 h 1480983"/>
              <a:gd name="connsiteX2146" fmla="*/ 1468449 w 2030243"/>
              <a:gd name="connsiteY2146" fmla="*/ 985120 h 1480983"/>
              <a:gd name="connsiteX2147" fmla="*/ 1469637 w 2030243"/>
              <a:gd name="connsiteY2147" fmla="*/ 984494 h 1480983"/>
              <a:gd name="connsiteX2148" fmla="*/ 1468966 w 2030243"/>
              <a:gd name="connsiteY2148" fmla="*/ 983648 h 1480983"/>
              <a:gd name="connsiteX2149" fmla="*/ 1559846 w 2030243"/>
              <a:gd name="connsiteY2149" fmla="*/ 982333 h 1480983"/>
              <a:gd name="connsiteX2150" fmla="*/ 1559878 w 2030243"/>
              <a:gd name="connsiteY2150" fmla="*/ 982349 h 1480983"/>
              <a:gd name="connsiteX2151" fmla="*/ 1559501 w 2030243"/>
              <a:gd name="connsiteY2151" fmla="*/ 982693 h 1480983"/>
              <a:gd name="connsiteX2152" fmla="*/ 1559846 w 2030243"/>
              <a:gd name="connsiteY2152" fmla="*/ 982239 h 1480983"/>
              <a:gd name="connsiteX2153" fmla="*/ 1559868 w 2030243"/>
              <a:gd name="connsiteY2153" fmla="*/ 982248 h 1480983"/>
              <a:gd name="connsiteX2154" fmla="*/ 1559862 w 2030243"/>
              <a:gd name="connsiteY2154" fmla="*/ 982255 h 1480983"/>
              <a:gd name="connsiteX2155" fmla="*/ 1559846 w 2030243"/>
              <a:gd name="connsiteY2155" fmla="*/ 982239 h 1480983"/>
              <a:gd name="connsiteX2156" fmla="*/ 1503834 w 2030243"/>
              <a:gd name="connsiteY2156" fmla="*/ 982020 h 1480983"/>
              <a:gd name="connsiteX2157" fmla="*/ 1503505 w 2030243"/>
              <a:gd name="connsiteY2157" fmla="*/ 982333 h 1480983"/>
              <a:gd name="connsiteX2158" fmla="*/ 1503432 w 2030243"/>
              <a:gd name="connsiteY2158" fmla="*/ 982379 h 1480983"/>
              <a:gd name="connsiteX2159" fmla="*/ 1499108 w 2030243"/>
              <a:gd name="connsiteY2159" fmla="*/ 982991 h 1480983"/>
              <a:gd name="connsiteX2160" fmla="*/ 1499859 w 2030243"/>
              <a:gd name="connsiteY2160" fmla="*/ 984587 h 1480983"/>
              <a:gd name="connsiteX2161" fmla="*/ 1503432 w 2030243"/>
              <a:gd name="connsiteY2161" fmla="*/ 982379 h 1480983"/>
              <a:gd name="connsiteX2162" fmla="*/ 1503535 w 2030243"/>
              <a:gd name="connsiteY2162" fmla="*/ 982364 h 1480983"/>
              <a:gd name="connsiteX2163" fmla="*/ 1573947 w 2030243"/>
              <a:gd name="connsiteY2163" fmla="*/ 980784 h 1480983"/>
              <a:gd name="connsiteX2164" fmla="*/ 1575262 w 2030243"/>
              <a:gd name="connsiteY2164" fmla="*/ 981255 h 1480983"/>
              <a:gd name="connsiteX2165" fmla="*/ 1573963 w 2030243"/>
              <a:gd name="connsiteY2165" fmla="*/ 982364 h 1480983"/>
              <a:gd name="connsiteX2166" fmla="*/ 1573919 w 2030243"/>
              <a:gd name="connsiteY2166" fmla="*/ 982320 h 1480983"/>
              <a:gd name="connsiteX2167" fmla="*/ 1573947 w 2030243"/>
              <a:gd name="connsiteY2167" fmla="*/ 982287 h 1480983"/>
              <a:gd name="connsiteX2168" fmla="*/ 1573917 w 2030243"/>
              <a:gd name="connsiteY2168" fmla="*/ 982256 h 1480983"/>
              <a:gd name="connsiteX2169" fmla="*/ 1506666 w 2030243"/>
              <a:gd name="connsiteY2169" fmla="*/ 976075 h 1480983"/>
              <a:gd name="connsiteX2170" fmla="*/ 1506651 w 2030243"/>
              <a:gd name="connsiteY2170" fmla="*/ 976088 h 1480983"/>
              <a:gd name="connsiteX2171" fmla="*/ 1506658 w 2030243"/>
              <a:gd name="connsiteY2171" fmla="*/ 976080 h 1480983"/>
              <a:gd name="connsiteX2172" fmla="*/ 1505226 w 2030243"/>
              <a:gd name="connsiteY2172" fmla="*/ 975683 h 1480983"/>
              <a:gd name="connsiteX2173" fmla="*/ 1506663 w 2030243"/>
              <a:gd name="connsiteY2173" fmla="*/ 976072 h 1480983"/>
              <a:gd name="connsiteX2174" fmla="*/ 1506658 w 2030243"/>
              <a:gd name="connsiteY2174" fmla="*/ 976080 h 1480983"/>
              <a:gd name="connsiteX2175" fmla="*/ 1506633 w 2030243"/>
              <a:gd name="connsiteY2175" fmla="*/ 976100 h 1480983"/>
              <a:gd name="connsiteX2176" fmla="*/ 1631180 w 2030243"/>
              <a:gd name="connsiteY2176" fmla="*/ 972787 h 1480983"/>
              <a:gd name="connsiteX2177" fmla="*/ 1631587 w 2030243"/>
              <a:gd name="connsiteY2177" fmla="*/ 973757 h 1480983"/>
              <a:gd name="connsiteX2178" fmla="*/ 1632057 w 2030243"/>
              <a:gd name="connsiteY2178" fmla="*/ 973397 h 1480983"/>
              <a:gd name="connsiteX2179" fmla="*/ 1631776 w 2030243"/>
              <a:gd name="connsiteY2179" fmla="*/ 972787 h 1480983"/>
              <a:gd name="connsiteX2180" fmla="*/ 1631180 w 2030243"/>
              <a:gd name="connsiteY2180" fmla="*/ 972787 h 1480983"/>
              <a:gd name="connsiteX2181" fmla="*/ 1520063 w 2030243"/>
              <a:gd name="connsiteY2181" fmla="*/ 970932 h 1480983"/>
              <a:gd name="connsiteX2182" fmla="*/ 1514899 w 2030243"/>
              <a:gd name="connsiteY2182" fmla="*/ 973647 h 1480983"/>
              <a:gd name="connsiteX2183" fmla="*/ 1510986 w 2030243"/>
              <a:gd name="connsiteY2183" fmla="*/ 985166 h 1480983"/>
              <a:gd name="connsiteX2184" fmla="*/ 1519187 w 2030243"/>
              <a:gd name="connsiteY2184" fmla="*/ 982584 h 1480983"/>
              <a:gd name="connsiteX2185" fmla="*/ 1528389 w 2030243"/>
              <a:gd name="connsiteY2185" fmla="*/ 974805 h 1480983"/>
              <a:gd name="connsiteX2186" fmla="*/ 1531801 w 2030243"/>
              <a:gd name="connsiteY2186" fmla="*/ 971644 h 1480983"/>
              <a:gd name="connsiteX2187" fmla="*/ 1520063 w 2030243"/>
              <a:gd name="connsiteY2187" fmla="*/ 970932 h 1480983"/>
              <a:gd name="connsiteX2188" fmla="*/ 1495788 w 2030243"/>
              <a:gd name="connsiteY2188" fmla="*/ 970846 h 1480983"/>
              <a:gd name="connsiteX2189" fmla="*/ 1496289 w 2030243"/>
              <a:gd name="connsiteY2189" fmla="*/ 971363 h 1480983"/>
              <a:gd name="connsiteX2190" fmla="*/ 1494161 w 2030243"/>
              <a:gd name="connsiteY2190" fmla="*/ 972959 h 1480983"/>
              <a:gd name="connsiteX2191" fmla="*/ 1494114 w 2030243"/>
              <a:gd name="connsiteY2191" fmla="*/ 972927 h 1480983"/>
              <a:gd name="connsiteX2192" fmla="*/ 1495788 w 2030243"/>
              <a:gd name="connsiteY2192" fmla="*/ 970846 h 1480983"/>
              <a:gd name="connsiteX2193" fmla="*/ 1541050 w 2030243"/>
              <a:gd name="connsiteY2193" fmla="*/ 969703 h 1480983"/>
              <a:gd name="connsiteX2194" fmla="*/ 1541066 w 2030243"/>
              <a:gd name="connsiteY2194" fmla="*/ 969720 h 1480983"/>
              <a:gd name="connsiteX2195" fmla="*/ 1541031 w 2030243"/>
              <a:gd name="connsiteY2195" fmla="*/ 969722 h 1480983"/>
              <a:gd name="connsiteX2196" fmla="*/ 1587328 w 2030243"/>
              <a:gd name="connsiteY2196" fmla="*/ 969530 h 1480983"/>
              <a:gd name="connsiteX2197" fmla="*/ 1591022 w 2030243"/>
              <a:gd name="connsiteY2197" fmla="*/ 979094 h 1480983"/>
              <a:gd name="connsiteX2198" fmla="*/ 1581521 w 2030243"/>
              <a:gd name="connsiteY2198" fmla="*/ 978405 h 1480983"/>
              <a:gd name="connsiteX2199" fmla="*/ 1587328 w 2030243"/>
              <a:gd name="connsiteY2199" fmla="*/ 969530 h 1480983"/>
              <a:gd name="connsiteX2200" fmla="*/ 1545760 w 2030243"/>
              <a:gd name="connsiteY2200" fmla="*/ 965133 h 1480983"/>
              <a:gd name="connsiteX2201" fmla="*/ 1545777 w 2030243"/>
              <a:gd name="connsiteY2201" fmla="*/ 965133 h 1480983"/>
              <a:gd name="connsiteX2202" fmla="*/ 1545778 w 2030243"/>
              <a:gd name="connsiteY2202" fmla="*/ 965133 h 1480983"/>
              <a:gd name="connsiteX2203" fmla="*/ 1541082 w 2030243"/>
              <a:gd name="connsiteY2203" fmla="*/ 969830 h 1480983"/>
              <a:gd name="connsiteX2204" fmla="*/ 1545760 w 2030243"/>
              <a:gd name="connsiteY2204" fmla="*/ 965133 h 1480983"/>
              <a:gd name="connsiteX2205" fmla="*/ 1525025 w 2030243"/>
              <a:gd name="connsiteY2205" fmla="*/ 964618 h 1480983"/>
              <a:gd name="connsiteX2206" fmla="*/ 1516194 w 2030243"/>
              <a:gd name="connsiteY2206" fmla="*/ 966679 h 1480983"/>
              <a:gd name="connsiteX2207" fmla="*/ 1516025 w 2030243"/>
              <a:gd name="connsiteY2207" fmla="*/ 966684 h 1480983"/>
              <a:gd name="connsiteX2208" fmla="*/ 1515696 w 2030243"/>
              <a:gd name="connsiteY2208" fmla="*/ 967027 h 1480983"/>
              <a:gd name="connsiteX2209" fmla="*/ 1516041 w 2030243"/>
              <a:gd name="connsiteY2209" fmla="*/ 966714 h 1480983"/>
              <a:gd name="connsiteX2210" fmla="*/ 1516194 w 2030243"/>
              <a:gd name="connsiteY2210" fmla="*/ 966679 h 1480983"/>
              <a:gd name="connsiteX2211" fmla="*/ 1525258 w 2030243"/>
              <a:gd name="connsiteY2211" fmla="*/ 966464 h 1480983"/>
              <a:gd name="connsiteX2212" fmla="*/ 1525025 w 2030243"/>
              <a:gd name="connsiteY2212" fmla="*/ 964618 h 1480983"/>
              <a:gd name="connsiteX2213" fmla="*/ 1606531 w 2030243"/>
              <a:gd name="connsiteY2213" fmla="*/ 962990 h 1480983"/>
              <a:gd name="connsiteX2214" fmla="*/ 1606140 w 2030243"/>
              <a:gd name="connsiteY2214" fmla="*/ 963491 h 1480983"/>
              <a:gd name="connsiteX2215" fmla="*/ 1606984 w 2030243"/>
              <a:gd name="connsiteY2215" fmla="*/ 964226 h 1480983"/>
              <a:gd name="connsiteX2216" fmla="*/ 1607344 w 2030243"/>
              <a:gd name="connsiteY2216" fmla="*/ 963740 h 1480983"/>
              <a:gd name="connsiteX2217" fmla="*/ 1606531 w 2030243"/>
              <a:gd name="connsiteY2217" fmla="*/ 962990 h 1480983"/>
              <a:gd name="connsiteX2218" fmla="*/ 1546778 w 2030243"/>
              <a:gd name="connsiteY2218" fmla="*/ 962801 h 1480983"/>
              <a:gd name="connsiteX2219" fmla="*/ 1547670 w 2030243"/>
              <a:gd name="connsiteY2219" fmla="*/ 963536 h 1480983"/>
              <a:gd name="connsiteX2220" fmla="*/ 1545777 w 2030243"/>
              <a:gd name="connsiteY2220" fmla="*/ 965133 h 1480983"/>
              <a:gd name="connsiteX2221" fmla="*/ 1546778 w 2030243"/>
              <a:gd name="connsiteY2221" fmla="*/ 962801 h 1480983"/>
              <a:gd name="connsiteX2222" fmla="*/ 1615107 w 2030243"/>
              <a:gd name="connsiteY2222" fmla="*/ 962239 h 1480983"/>
              <a:gd name="connsiteX2223" fmla="*/ 1614731 w 2030243"/>
              <a:gd name="connsiteY2223" fmla="*/ 963257 h 1480983"/>
              <a:gd name="connsiteX2224" fmla="*/ 1617565 w 2030243"/>
              <a:gd name="connsiteY2224" fmla="*/ 964368 h 1480983"/>
              <a:gd name="connsiteX2225" fmla="*/ 1617970 w 2030243"/>
              <a:gd name="connsiteY2225" fmla="*/ 963271 h 1480983"/>
              <a:gd name="connsiteX2226" fmla="*/ 1615107 w 2030243"/>
              <a:gd name="connsiteY2226" fmla="*/ 962239 h 1480983"/>
              <a:gd name="connsiteX2227" fmla="*/ 1495352 w 2030243"/>
              <a:gd name="connsiteY2227" fmla="*/ 961284 h 1480983"/>
              <a:gd name="connsiteX2228" fmla="*/ 1488373 w 2030243"/>
              <a:gd name="connsiteY2228" fmla="*/ 969564 h 1480983"/>
              <a:gd name="connsiteX2229" fmla="*/ 1478981 w 2030243"/>
              <a:gd name="connsiteY2229" fmla="*/ 974586 h 1480983"/>
              <a:gd name="connsiteX2230" fmla="*/ 1486164 w 2030243"/>
              <a:gd name="connsiteY2230" fmla="*/ 983398 h 1480983"/>
              <a:gd name="connsiteX2231" fmla="*/ 1488199 w 2030243"/>
              <a:gd name="connsiteY2231" fmla="*/ 971598 h 1480983"/>
              <a:gd name="connsiteX2232" fmla="*/ 1494115 w 2030243"/>
              <a:gd name="connsiteY2232" fmla="*/ 972943 h 1480983"/>
              <a:gd name="connsiteX2233" fmla="*/ 1494163 w 2030243"/>
              <a:gd name="connsiteY2233" fmla="*/ 972991 h 1480983"/>
              <a:gd name="connsiteX2234" fmla="*/ 1494882 w 2030243"/>
              <a:gd name="connsiteY2234" fmla="*/ 978734 h 1480983"/>
              <a:gd name="connsiteX2235" fmla="*/ 1503442 w 2030243"/>
              <a:gd name="connsiteY2235" fmla="*/ 978609 h 1480983"/>
              <a:gd name="connsiteX2236" fmla="*/ 1506633 w 2030243"/>
              <a:gd name="connsiteY2236" fmla="*/ 976100 h 1480983"/>
              <a:gd name="connsiteX2237" fmla="*/ 1506651 w 2030243"/>
              <a:gd name="connsiteY2237" fmla="*/ 976105 h 1480983"/>
              <a:gd name="connsiteX2238" fmla="*/ 1506666 w 2030243"/>
              <a:gd name="connsiteY2238" fmla="*/ 976075 h 1480983"/>
              <a:gd name="connsiteX2239" fmla="*/ 1506663 w 2030243"/>
              <a:gd name="connsiteY2239" fmla="*/ 976072 h 1480983"/>
              <a:gd name="connsiteX2240" fmla="*/ 1509703 w 2030243"/>
              <a:gd name="connsiteY2240" fmla="*/ 971943 h 1480983"/>
              <a:gd name="connsiteX2241" fmla="*/ 1495352 w 2030243"/>
              <a:gd name="connsiteY2241" fmla="*/ 961284 h 1480983"/>
              <a:gd name="connsiteX2242" fmla="*/ 21795 w 2030243"/>
              <a:gd name="connsiteY2242" fmla="*/ 958388 h 1480983"/>
              <a:gd name="connsiteX2243" fmla="*/ 25879 w 2030243"/>
              <a:gd name="connsiteY2243" fmla="*/ 960548 h 1480983"/>
              <a:gd name="connsiteX2244" fmla="*/ 23155 w 2030243"/>
              <a:gd name="connsiteY2244" fmla="*/ 964976 h 1480983"/>
              <a:gd name="connsiteX2245" fmla="*/ 13406 w 2030243"/>
              <a:gd name="connsiteY2245" fmla="*/ 965697 h 1480983"/>
              <a:gd name="connsiteX2246" fmla="*/ 12529 w 2030243"/>
              <a:gd name="connsiteY2246" fmla="*/ 963083 h 1480983"/>
              <a:gd name="connsiteX2247" fmla="*/ 21795 w 2030243"/>
              <a:gd name="connsiteY2247" fmla="*/ 958388 h 1480983"/>
              <a:gd name="connsiteX2248" fmla="*/ 1506133 w 2030243"/>
              <a:gd name="connsiteY2248" fmla="*/ 958186 h 1480983"/>
              <a:gd name="connsiteX2249" fmla="*/ 1506854 w 2030243"/>
              <a:gd name="connsiteY2249" fmla="*/ 958812 h 1480983"/>
              <a:gd name="connsiteX2250" fmla="*/ 1506290 w 2030243"/>
              <a:gd name="connsiteY2250" fmla="*/ 959156 h 1480983"/>
              <a:gd name="connsiteX2251" fmla="*/ 1505869 w 2030243"/>
              <a:gd name="connsiteY2251" fmla="*/ 958764 h 1480983"/>
              <a:gd name="connsiteX2252" fmla="*/ 1506133 w 2030243"/>
              <a:gd name="connsiteY2252" fmla="*/ 958186 h 1480983"/>
              <a:gd name="connsiteX2253" fmla="*/ 1613215 w 2030243"/>
              <a:gd name="connsiteY2253" fmla="*/ 957293 h 1480983"/>
              <a:gd name="connsiteX2254" fmla="*/ 1612275 w 2030243"/>
              <a:gd name="connsiteY2254" fmla="*/ 957560 h 1480983"/>
              <a:gd name="connsiteX2255" fmla="*/ 1612680 w 2030243"/>
              <a:gd name="connsiteY2255" fmla="*/ 958060 h 1480983"/>
              <a:gd name="connsiteX2256" fmla="*/ 1613292 w 2030243"/>
              <a:gd name="connsiteY2256" fmla="*/ 957919 h 1480983"/>
              <a:gd name="connsiteX2257" fmla="*/ 1613215 w 2030243"/>
              <a:gd name="connsiteY2257" fmla="*/ 957293 h 1480983"/>
              <a:gd name="connsiteX2258" fmla="*/ 1470068 w 2030243"/>
              <a:gd name="connsiteY2258" fmla="*/ 952278 h 1480983"/>
              <a:gd name="connsiteX2259" fmla="*/ 1466477 w 2030243"/>
              <a:gd name="connsiteY2259" fmla="*/ 952770 h 1480983"/>
              <a:gd name="connsiteX2260" fmla="*/ 1465710 w 2030243"/>
              <a:gd name="connsiteY2260" fmla="*/ 954726 h 1480983"/>
              <a:gd name="connsiteX2261" fmla="*/ 1470451 w 2030243"/>
              <a:gd name="connsiteY2261" fmla="*/ 957027 h 1480983"/>
              <a:gd name="connsiteX2262" fmla="*/ 1471501 w 2030243"/>
              <a:gd name="connsiteY2262" fmla="*/ 955306 h 1480983"/>
              <a:gd name="connsiteX2263" fmla="*/ 1470068 w 2030243"/>
              <a:gd name="connsiteY2263" fmla="*/ 952278 h 1480983"/>
              <a:gd name="connsiteX2264" fmla="*/ 1555888 w 2030243"/>
              <a:gd name="connsiteY2264" fmla="*/ 951221 h 1480983"/>
              <a:gd name="connsiteX2265" fmla="*/ 1553703 w 2030243"/>
              <a:gd name="connsiteY2265" fmla="*/ 952577 h 1480983"/>
              <a:gd name="connsiteX2266" fmla="*/ 1553586 w 2030243"/>
              <a:gd name="connsiteY2266" fmla="*/ 952598 h 1480983"/>
              <a:gd name="connsiteX2267" fmla="*/ 1553274 w 2030243"/>
              <a:gd name="connsiteY2267" fmla="*/ 952942 h 1480983"/>
              <a:gd name="connsiteX2268" fmla="*/ 1553619 w 2030243"/>
              <a:gd name="connsiteY2268" fmla="*/ 952629 h 1480983"/>
              <a:gd name="connsiteX2269" fmla="*/ 1553703 w 2030243"/>
              <a:gd name="connsiteY2269" fmla="*/ 952577 h 1480983"/>
              <a:gd name="connsiteX2270" fmla="*/ 1556263 w 2030243"/>
              <a:gd name="connsiteY2270" fmla="*/ 952112 h 1480983"/>
              <a:gd name="connsiteX2271" fmla="*/ 1555888 w 2030243"/>
              <a:gd name="connsiteY2271" fmla="*/ 951221 h 1480983"/>
              <a:gd name="connsiteX2272" fmla="*/ 1576826 w 2030243"/>
              <a:gd name="connsiteY2272" fmla="*/ 950203 h 1480983"/>
              <a:gd name="connsiteX2273" fmla="*/ 1581365 w 2030243"/>
              <a:gd name="connsiteY2273" fmla="*/ 952472 h 1480983"/>
              <a:gd name="connsiteX2274" fmla="*/ 1576545 w 2030243"/>
              <a:gd name="connsiteY2274" fmla="*/ 956730 h 1480983"/>
              <a:gd name="connsiteX2275" fmla="*/ 1572805 w 2030243"/>
              <a:gd name="connsiteY2275" fmla="*/ 953975 h 1480983"/>
              <a:gd name="connsiteX2276" fmla="*/ 1576826 w 2030243"/>
              <a:gd name="connsiteY2276" fmla="*/ 950203 h 1480983"/>
              <a:gd name="connsiteX2277" fmla="*/ 1500281 w 2030243"/>
              <a:gd name="connsiteY2277" fmla="*/ 950031 h 1480983"/>
              <a:gd name="connsiteX2278" fmla="*/ 1495242 w 2030243"/>
              <a:gd name="connsiteY2278" fmla="*/ 954006 h 1480983"/>
              <a:gd name="connsiteX2279" fmla="*/ 1499968 w 2030243"/>
              <a:gd name="connsiteY2279" fmla="*/ 953678 h 1480983"/>
              <a:gd name="connsiteX2280" fmla="*/ 1500719 w 2030243"/>
              <a:gd name="connsiteY2280" fmla="*/ 963194 h 1480983"/>
              <a:gd name="connsiteX2281" fmla="*/ 1503568 w 2030243"/>
              <a:gd name="connsiteY2281" fmla="*/ 966213 h 1480983"/>
              <a:gd name="connsiteX2282" fmla="*/ 1507277 w 2030243"/>
              <a:gd name="connsiteY2282" fmla="*/ 964806 h 1480983"/>
              <a:gd name="connsiteX2283" fmla="*/ 1514884 w 2030243"/>
              <a:gd name="connsiteY2283" fmla="*/ 960596 h 1480983"/>
              <a:gd name="connsiteX2284" fmla="*/ 1515259 w 2030243"/>
              <a:gd name="connsiteY2284" fmla="*/ 958515 h 1480983"/>
              <a:gd name="connsiteX2285" fmla="*/ 1500281 w 2030243"/>
              <a:gd name="connsiteY2285" fmla="*/ 950031 h 1480983"/>
              <a:gd name="connsiteX2286" fmla="*/ 1534195 w 2030243"/>
              <a:gd name="connsiteY2286" fmla="*/ 940594 h 1480983"/>
              <a:gd name="connsiteX2287" fmla="*/ 1531764 w 2030243"/>
              <a:gd name="connsiteY2287" fmla="*/ 943163 h 1480983"/>
              <a:gd name="connsiteX2288" fmla="*/ 1531676 w 2030243"/>
              <a:gd name="connsiteY2288" fmla="*/ 943208 h 1480983"/>
              <a:gd name="connsiteX2289" fmla="*/ 1530112 w 2030243"/>
              <a:gd name="connsiteY2289" fmla="*/ 944774 h 1480983"/>
              <a:gd name="connsiteX2290" fmla="*/ 1528531 w 2030243"/>
              <a:gd name="connsiteY2290" fmla="*/ 946353 h 1480983"/>
              <a:gd name="connsiteX2291" fmla="*/ 1528516 w 2030243"/>
              <a:gd name="connsiteY2291" fmla="*/ 946428 h 1480983"/>
              <a:gd name="connsiteX2292" fmla="*/ 1520690 w 2030243"/>
              <a:gd name="connsiteY2292" fmla="*/ 953757 h 1480983"/>
              <a:gd name="connsiteX2293" fmla="*/ 1526974 w 2030243"/>
              <a:gd name="connsiteY2293" fmla="*/ 954177 h 1480983"/>
              <a:gd name="connsiteX2294" fmla="*/ 1526965 w 2030243"/>
              <a:gd name="connsiteY2294" fmla="*/ 954225 h 1480983"/>
              <a:gd name="connsiteX2295" fmla="*/ 1527053 w 2030243"/>
              <a:gd name="connsiteY2295" fmla="*/ 954210 h 1480983"/>
              <a:gd name="connsiteX2296" fmla="*/ 1530797 w 2030243"/>
              <a:gd name="connsiteY2296" fmla="*/ 956254 h 1480983"/>
              <a:gd name="connsiteX2297" fmla="*/ 1534587 w 2030243"/>
              <a:gd name="connsiteY2297" fmla="*/ 952848 h 1480983"/>
              <a:gd name="connsiteX2298" fmla="*/ 1527053 w 2030243"/>
              <a:gd name="connsiteY2298" fmla="*/ 954210 h 1480983"/>
              <a:gd name="connsiteX2299" fmla="*/ 1526995 w 2030243"/>
              <a:gd name="connsiteY2299" fmla="*/ 954179 h 1480983"/>
              <a:gd name="connsiteX2300" fmla="*/ 1526974 w 2030243"/>
              <a:gd name="connsiteY2300" fmla="*/ 954177 h 1480983"/>
              <a:gd name="connsiteX2301" fmla="*/ 1528516 w 2030243"/>
              <a:gd name="connsiteY2301" fmla="*/ 946428 h 1480983"/>
              <a:gd name="connsiteX2302" fmla="*/ 1528561 w 2030243"/>
              <a:gd name="connsiteY2302" fmla="*/ 946386 h 1480983"/>
              <a:gd name="connsiteX2303" fmla="*/ 1530126 w 2030243"/>
              <a:gd name="connsiteY2303" fmla="*/ 944804 h 1480983"/>
              <a:gd name="connsiteX2304" fmla="*/ 1531691 w 2030243"/>
              <a:gd name="connsiteY2304" fmla="*/ 943238 h 1480983"/>
              <a:gd name="connsiteX2305" fmla="*/ 1531764 w 2030243"/>
              <a:gd name="connsiteY2305" fmla="*/ 943163 h 1480983"/>
              <a:gd name="connsiteX2306" fmla="*/ 1534932 w 2030243"/>
              <a:gd name="connsiteY2306" fmla="*/ 941517 h 1480983"/>
              <a:gd name="connsiteX2307" fmla="*/ 1534195 w 2030243"/>
              <a:gd name="connsiteY2307" fmla="*/ 940594 h 1480983"/>
              <a:gd name="connsiteX2308" fmla="*/ 1567357 w 2030243"/>
              <a:gd name="connsiteY2308" fmla="*/ 938199 h 1480983"/>
              <a:gd name="connsiteX2309" fmla="*/ 1567671 w 2030243"/>
              <a:gd name="connsiteY2309" fmla="*/ 938544 h 1480983"/>
              <a:gd name="connsiteX2310" fmla="*/ 1567760 w 2030243"/>
              <a:gd name="connsiteY2310" fmla="*/ 938581 h 1480983"/>
              <a:gd name="connsiteX2311" fmla="*/ 1569284 w 2030243"/>
              <a:gd name="connsiteY2311" fmla="*/ 940392 h 1480983"/>
              <a:gd name="connsiteX2312" fmla="*/ 1569940 w 2030243"/>
              <a:gd name="connsiteY2312" fmla="*/ 939483 h 1480983"/>
              <a:gd name="connsiteX2313" fmla="*/ 1567760 w 2030243"/>
              <a:gd name="connsiteY2313" fmla="*/ 938581 h 1480983"/>
              <a:gd name="connsiteX2314" fmla="*/ 1567703 w 2030243"/>
              <a:gd name="connsiteY2314" fmla="*/ 938512 h 1480983"/>
              <a:gd name="connsiteX2315" fmla="*/ 1554808 w 2030243"/>
              <a:gd name="connsiteY2315" fmla="*/ 936682 h 1480983"/>
              <a:gd name="connsiteX2316" fmla="*/ 1550174 w 2030243"/>
              <a:gd name="connsiteY2316" fmla="*/ 942285 h 1480983"/>
              <a:gd name="connsiteX2317" fmla="*/ 1557701 w 2030243"/>
              <a:gd name="connsiteY2317" fmla="*/ 943817 h 1480983"/>
              <a:gd name="connsiteX2318" fmla="*/ 1557999 w 2030243"/>
              <a:gd name="connsiteY2318" fmla="*/ 942581 h 1480983"/>
              <a:gd name="connsiteX2319" fmla="*/ 1554949 w 2030243"/>
              <a:gd name="connsiteY2319" fmla="*/ 940845 h 1480983"/>
              <a:gd name="connsiteX2320" fmla="*/ 1555731 w 2030243"/>
              <a:gd name="connsiteY2320" fmla="*/ 937025 h 1480983"/>
              <a:gd name="connsiteX2321" fmla="*/ 1554808 w 2030243"/>
              <a:gd name="connsiteY2321" fmla="*/ 936682 h 1480983"/>
              <a:gd name="connsiteX2322" fmla="*/ 1579050 w 2030243"/>
              <a:gd name="connsiteY2322" fmla="*/ 934069 h 1480983"/>
              <a:gd name="connsiteX2323" fmla="*/ 1578627 w 2030243"/>
              <a:gd name="connsiteY2323" fmla="*/ 935384 h 1480983"/>
              <a:gd name="connsiteX2324" fmla="*/ 1578331 w 2030243"/>
              <a:gd name="connsiteY2324" fmla="*/ 935743 h 1480983"/>
              <a:gd name="connsiteX2325" fmla="*/ 1578657 w 2030243"/>
              <a:gd name="connsiteY2325" fmla="*/ 935430 h 1480983"/>
              <a:gd name="connsiteX2326" fmla="*/ 1579050 w 2030243"/>
              <a:gd name="connsiteY2326" fmla="*/ 934069 h 1480983"/>
              <a:gd name="connsiteX2327" fmla="*/ 1501268 w 2030243"/>
              <a:gd name="connsiteY2327" fmla="*/ 928214 h 1480983"/>
              <a:gd name="connsiteX2328" fmla="*/ 1501268 w 2030243"/>
              <a:gd name="connsiteY2328" fmla="*/ 933835 h 1480983"/>
              <a:gd name="connsiteX2329" fmla="*/ 1501268 w 2030243"/>
              <a:gd name="connsiteY2329" fmla="*/ 928214 h 1480983"/>
              <a:gd name="connsiteX2330" fmla="*/ 1606529 w 2030243"/>
              <a:gd name="connsiteY2330" fmla="*/ 919157 h 1480983"/>
              <a:gd name="connsiteX2331" fmla="*/ 1599895 w 2030243"/>
              <a:gd name="connsiteY2331" fmla="*/ 919953 h 1480983"/>
              <a:gd name="connsiteX2332" fmla="*/ 1608353 w 2030243"/>
              <a:gd name="connsiteY2332" fmla="*/ 924414 h 1480983"/>
              <a:gd name="connsiteX2333" fmla="*/ 1608363 w 2030243"/>
              <a:gd name="connsiteY2333" fmla="*/ 924444 h 1480983"/>
              <a:gd name="connsiteX2334" fmla="*/ 1608408 w 2030243"/>
              <a:gd name="connsiteY2334" fmla="*/ 924462 h 1480983"/>
              <a:gd name="connsiteX2335" fmla="*/ 1609943 w 2030243"/>
              <a:gd name="connsiteY2335" fmla="*/ 926306 h 1480983"/>
              <a:gd name="connsiteX2336" fmla="*/ 1610601 w 2030243"/>
              <a:gd name="connsiteY2336" fmla="*/ 925413 h 1480983"/>
              <a:gd name="connsiteX2337" fmla="*/ 1608408 w 2030243"/>
              <a:gd name="connsiteY2337" fmla="*/ 924462 h 1480983"/>
              <a:gd name="connsiteX2338" fmla="*/ 1608379 w 2030243"/>
              <a:gd name="connsiteY2338" fmla="*/ 924428 h 1480983"/>
              <a:gd name="connsiteX2339" fmla="*/ 1608353 w 2030243"/>
              <a:gd name="connsiteY2339" fmla="*/ 924414 h 1480983"/>
              <a:gd name="connsiteX2340" fmla="*/ 1573791 w 2030243"/>
              <a:gd name="connsiteY2340" fmla="*/ 915570 h 1480983"/>
              <a:gd name="connsiteX2341" fmla="*/ 1574417 w 2030243"/>
              <a:gd name="connsiteY2341" fmla="*/ 921548 h 1480983"/>
              <a:gd name="connsiteX2342" fmla="*/ 1569769 w 2030243"/>
              <a:gd name="connsiteY2342" fmla="*/ 921314 h 1480983"/>
              <a:gd name="connsiteX2343" fmla="*/ 1569316 w 2030243"/>
              <a:gd name="connsiteY2343" fmla="*/ 926102 h 1480983"/>
              <a:gd name="connsiteX2344" fmla="*/ 1559894 w 2030243"/>
              <a:gd name="connsiteY2344" fmla="*/ 926009 h 1480983"/>
              <a:gd name="connsiteX2345" fmla="*/ 1559886 w 2030243"/>
              <a:gd name="connsiteY2345" fmla="*/ 926014 h 1480983"/>
              <a:gd name="connsiteX2346" fmla="*/ 1559846 w 2030243"/>
              <a:gd name="connsiteY2346" fmla="*/ 925993 h 1480983"/>
              <a:gd name="connsiteX2347" fmla="*/ 1559565 w 2030243"/>
              <a:gd name="connsiteY2347" fmla="*/ 926306 h 1480983"/>
              <a:gd name="connsiteX2348" fmla="*/ 1559886 w 2030243"/>
              <a:gd name="connsiteY2348" fmla="*/ 926014 h 1480983"/>
              <a:gd name="connsiteX2349" fmla="*/ 1564038 w 2030243"/>
              <a:gd name="connsiteY2349" fmla="*/ 928301 h 1480983"/>
              <a:gd name="connsiteX2350" fmla="*/ 1563524 w 2030243"/>
              <a:gd name="connsiteY2350" fmla="*/ 934130 h 1480983"/>
              <a:gd name="connsiteX2351" fmla="*/ 1571975 w 2030243"/>
              <a:gd name="connsiteY2351" fmla="*/ 931345 h 1480983"/>
              <a:gd name="connsiteX2352" fmla="*/ 1576091 w 2030243"/>
              <a:gd name="connsiteY2352" fmla="*/ 928230 h 1480983"/>
              <a:gd name="connsiteX2353" fmla="*/ 1579377 w 2030243"/>
              <a:gd name="connsiteY2353" fmla="*/ 917572 h 1480983"/>
              <a:gd name="connsiteX2354" fmla="*/ 1573791 w 2030243"/>
              <a:gd name="connsiteY2354" fmla="*/ 915570 h 1480983"/>
              <a:gd name="connsiteX2355" fmla="*/ 1526073 w 2030243"/>
              <a:gd name="connsiteY2355" fmla="*/ 914912 h 1480983"/>
              <a:gd name="connsiteX2356" fmla="*/ 1517043 w 2030243"/>
              <a:gd name="connsiteY2356" fmla="*/ 918605 h 1480983"/>
              <a:gd name="connsiteX2357" fmla="*/ 1526073 w 2030243"/>
              <a:gd name="connsiteY2357" fmla="*/ 914912 h 1480983"/>
              <a:gd name="connsiteX2358" fmla="*/ 1503380 w 2030243"/>
              <a:gd name="connsiteY2358" fmla="*/ 912737 h 1480983"/>
              <a:gd name="connsiteX2359" fmla="*/ 1502833 w 2030243"/>
              <a:gd name="connsiteY2359" fmla="*/ 912987 h 1480983"/>
              <a:gd name="connsiteX2360" fmla="*/ 1502833 w 2030243"/>
              <a:gd name="connsiteY2360" fmla="*/ 913583 h 1480983"/>
              <a:gd name="connsiteX2361" fmla="*/ 1503755 w 2030243"/>
              <a:gd name="connsiteY2361" fmla="*/ 913175 h 1480983"/>
              <a:gd name="connsiteX2362" fmla="*/ 1503380 w 2030243"/>
              <a:gd name="connsiteY2362" fmla="*/ 912737 h 1480983"/>
              <a:gd name="connsiteX2363" fmla="*/ 24377 w 2030243"/>
              <a:gd name="connsiteY2363" fmla="*/ 911030 h 1480983"/>
              <a:gd name="connsiteX2364" fmla="*/ 25345 w 2030243"/>
              <a:gd name="connsiteY2364" fmla="*/ 912689 h 1480983"/>
              <a:gd name="connsiteX2365" fmla="*/ 21684 w 2030243"/>
              <a:gd name="connsiteY2365" fmla="*/ 914708 h 1480983"/>
              <a:gd name="connsiteX2366" fmla="*/ 20683 w 2030243"/>
              <a:gd name="connsiteY2366" fmla="*/ 912876 h 1480983"/>
              <a:gd name="connsiteX2367" fmla="*/ 24377 w 2030243"/>
              <a:gd name="connsiteY2367" fmla="*/ 911030 h 1480983"/>
              <a:gd name="connsiteX2368" fmla="*/ 1588831 w 2030243"/>
              <a:gd name="connsiteY2368" fmla="*/ 909889 h 1480983"/>
              <a:gd name="connsiteX2369" fmla="*/ 1587877 w 2030243"/>
              <a:gd name="connsiteY2369" fmla="*/ 910717 h 1480983"/>
              <a:gd name="connsiteX2370" fmla="*/ 1588831 w 2030243"/>
              <a:gd name="connsiteY2370" fmla="*/ 911423 h 1480983"/>
              <a:gd name="connsiteX2371" fmla="*/ 1589786 w 2030243"/>
              <a:gd name="connsiteY2371" fmla="*/ 910733 h 1480983"/>
              <a:gd name="connsiteX2372" fmla="*/ 1588831 w 2030243"/>
              <a:gd name="connsiteY2372" fmla="*/ 909889 h 1480983"/>
              <a:gd name="connsiteX2373" fmla="*/ 1594199 w 2030243"/>
              <a:gd name="connsiteY2373" fmla="*/ 905522 h 1480983"/>
              <a:gd name="connsiteX2374" fmla="*/ 1593494 w 2030243"/>
              <a:gd name="connsiteY2374" fmla="*/ 906398 h 1480983"/>
              <a:gd name="connsiteX2375" fmla="*/ 1594418 w 2030243"/>
              <a:gd name="connsiteY2375" fmla="*/ 907400 h 1480983"/>
              <a:gd name="connsiteX2376" fmla="*/ 1595138 w 2030243"/>
              <a:gd name="connsiteY2376" fmla="*/ 906507 h 1480983"/>
              <a:gd name="connsiteX2377" fmla="*/ 1594199 w 2030243"/>
              <a:gd name="connsiteY2377" fmla="*/ 905522 h 1480983"/>
              <a:gd name="connsiteX2378" fmla="*/ 1541989 w 2030243"/>
              <a:gd name="connsiteY2378" fmla="*/ 896663 h 1480983"/>
              <a:gd name="connsiteX2379" fmla="*/ 1528811 w 2030243"/>
              <a:gd name="connsiteY2379" fmla="*/ 912376 h 1480983"/>
              <a:gd name="connsiteX2380" fmla="*/ 1550644 w 2030243"/>
              <a:gd name="connsiteY2380" fmla="*/ 899418 h 1480983"/>
              <a:gd name="connsiteX2381" fmla="*/ 1541989 w 2030243"/>
              <a:gd name="connsiteY2381" fmla="*/ 896663 h 1480983"/>
              <a:gd name="connsiteX2382" fmla="*/ 30355 w 2030243"/>
              <a:gd name="connsiteY2382" fmla="*/ 892907 h 1480983"/>
              <a:gd name="connsiteX2383" fmla="*/ 21717 w 2030243"/>
              <a:gd name="connsiteY2383" fmla="*/ 898197 h 1480983"/>
              <a:gd name="connsiteX2384" fmla="*/ 30355 w 2030243"/>
              <a:gd name="connsiteY2384" fmla="*/ 892907 h 1480983"/>
              <a:gd name="connsiteX2385" fmla="*/ 1560942 w 2030243"/>
              <a:gd name="connsiteY2385" fmla="*/ 889668 h 1480983"/>
              <a:gd name="connsiteX2386" fmla="*/ 1555214 w 2030243"/>
              <a:gd name="connsiteY2386" fmla="*/ 898181 h 1480983"/>
              <a:gd name="connsiteX2387" fmla="*/ 1562271 w 2030243"/>
              <a:gd name="connsiteY2387" fmla="*/ 890904 h 1480983"/>
              <a:gd name="connsiteX2388" fmla="*/ 1560942 w 2030243"/>
              <a:gd name="connsiteY2388" fmla="*/ 889668 h 1480983"/>
              <a:gd name="connsiteX2389" fmla="*/ 119297 w 2030243"/>
              <a:gd name="connsiteY2389" fmla="*/ 880857 h 1480983"/>
              <a:gd name="connsiteX2390" fmla="*/ 118937 w 2030243"/>
              <a:gd name="connsiteY2390" fmla="*/ 881436 h 1480983"/>
              <a:gd name="connsiteX2391" fmla="*/ 119828 w 2030243"/>
              <a:gd name="connsiteY2391" fmla="*/ 881796 h 1480983"/>
              <a:gd name="connsiteX2392" fmla="*/ 119828 w 2030243"/>
              <a:gd name="connsiteY2392" fmla="*/ 881075 h 1480983"/>
              <a:gd name="connsiteX2393" fmla="*/ 119297 w 2030243"/>
              <a:gd name="connsiteY2393" fmla="*/ 880857 h 1480983"/>
              <a:gd name="connsiteX2394" fmla="*/ 45895 w 2030243"/>
              <a:gd name="connsiteY2394" fmla="*/ 879886 h 1480983"/>
              <a:gd name="connsiteX2395" fmla="*/ 46192 w 2030243"/>
              <a:gd name="connsiteY2395" fmla="*/ 884847 h 1480983"/>
              <a:gd name="connsiteX2396" fmla="*/ 48995 w 2030243"/>
              <a:gd name="connsiteY2396" fmla="*/ 884205 h 1480983"/>
              <a:gd name="connsiteX2397" fmla="*/ 45895 w 2030243"/>
              <a:gd name="connsiteY2397" fmla="*/ 879886 h 1480983"/>
              <a:gd name="connsiteX2398" fmla="*/ 1561804 w 2030243"/>
              <a:gd name="connsiteY2398" fmla="*/ 878712 h 1480983"/>
              <a:gd name="connsiteX2399" fmla="*/ 1560989 w 2030243"/>
              <a:gd name="connsiteY2399" fmla="*/ 879542 h 1480983"/>
              <a:gd name="connsiteX2400" fmla="*/ 1564354 w 2030243"/>
              <a:gd name="connsiteY2400" fmla="*/ 884831 h 1480983"/>
              <a:gd name="connsiteX2401" fmla="*/ 1564041 w 2030243"/>
              <a:gd name="connsiteY2401" fmla="*/ 880512 h 1480983"/>
              <a:gd name="connsiteX2402" fmla="*/ 1561804 w 2030243"/>
              <a:gd name="connsiteY2402" fmla="*/ 878712 h 1480983"/>
              <a:gd name="connsiteX2403" fmla="*/ 1621695 w 2030243"/>
              <a:gd name="connsiteY2403" fmla="*/ 875019 h 1480983"/>
              <a:gd name="connsiteX2404" fmla="*/ 1620240 w 2030243"/>
              <a:gd name="connsiteY2404" fmla="*/ 876835 h 1480983"/>
              <a:gd name="connsiteX2405" fmla="*/ 1630961 w 2030243"/>
              <a:gd name="connsiteY2405" fmla="*/ 882828 h 1480983"/>
              <a:gd name="connsiteX2406" fmla="*/ 1621695 w 2030243"/>
              <a:gd name="connsiteY2406" fmla="*/ 875019 h 1480983"/>
              <a:gd name="connsiteX2407" fmla="*/ 114695 w 2030243"/>
              <a:gd name="connsiteY2407" fmla="*/ 868556 h 1480983"/>
              <a:gd name="connsiteX2408" fmla="*/ 104522 w 2030243"/>
              <a:gd name="connsiteY2408" fmla="*/ 869933 h 1480983"/>
              <a:gd name="connsiteX2409" fmla="*/ 114695 w 2030243"/>
              <a:gd name="connsiteY2409" fmla="*/ 868556 h 1480983"/>
              <a:gd name="connsiteX2410" fmla="*/ 1533147 w 2030243"/>
              <a:gd name="connsiteY2410" fmla="*/ 866145 h 1480983"/>
              <a:gd name="connsiteX2411" fmla="*/ 1532037 w 2030243"/>
              <a:gd name="connsiteY2411" fmla="*/ 866912 h 1480983"/>
              <a:gd name="connsiteX2412" fmla="*/ 1533412 w 2030243"/>
              <a:gd name="connsiteY2412" fmla="*/ 867866 h 1480983"/>
              <a:gd name="connsiteX2413" fmla="*/ 1535667 w 2030243"/>
              <a:gd name="connsiteY2413" fmla="*/ 866740 h 1480983"/>
              <a:gd name="connsiteX2414" fmla="*/ 1533147 w 2030243"/>
              <a:gd name="connsiteY2414" fmla="*/ 866145 h 1480983"/>
              <a:gd name="connsiteX2415" fmla="*/ 115806 w 2030243"/>
              <a:gd name="connsiteY2415" fmla="*/ 862813 h 1480983"/>
              <a:gd name="connsiteX2416" fmla="*/ 114929 w 2030243"/>
              <a:gd name="connsiteY2416" fmla="*/ 863516 h 1480983"/>
              <a:gd name="connsiteX2417" fmla="*/ 115274 w 2030243"/>
              <a:gd name="connsiteY2417" fmla="*/ 864032 h 1480983"/>
              <a:gd name="connsiteX2418" fmla="*/ 116166 w 2030243"/>
              <a:gd name="connsiteY2418" fmla="*/ 863360 h 1480983"/>
              <a:gd name="connsiteX2419" fmla="*/ 115806 w 2030243"/>
              <a:gd name="connsiteY2419" fmla="*/ 862813 h 1480983"/>
              <a:gd name="connsiteX2420" fmla="*/ 1586874 w 2030243"/>
              <a:gd name="connsiteY2420" fmla="*/ 857710 h 1480983"/>
              <a:gd name="connsiteX2421" fmla="*/ 1585967 w 2030243"/>
              <a:gd name="connsiteY2421" fmla="*/ 858727 h 1480983"/>
              <a:gd name="connsiteX2422" fmla="*/ 1587093 w 2030243"/>
              <a:gd name="connsiteY2422" fmla="*/ 859323 h 1480983"/>
              <a:gd name="connsiteX2423" fmla="*/ 1588017 w 2030243"/>
              <a:gd name="connsiteY2423" fmla="*/ 858289 h 1480983"/>
              <a:gd name="connsiteX2424" fmla="*/ 1586874 w 2030243"/>
              <a:gd name="connsiteY2424" fmla="*/ 857710 h 1480983"/>
              <a:gd name="connsiteX2425" fmla="*/ 1914940 w 2030243"/>
              <a:gd name="connsiteY2425" fmla="*/ 854080 h 1480983"/>
              <a:gd name="connsiteX2426" fmla="*/ 1912824 w 2030243"/>
              <a:gd name="connsiteY2426" fmla="*/ 855472 h 1480983"/>
              <a:gd name="connsiteX2427" fmla="*/ 1912433 w 2030243"/>
              <a:gd name="connsiteY2427" fmla="*/ 854565 h 1480983"/>
              <a:gd name="connsiteX2428" fmla="*/ 1916220 w 2030243"/>
              <a:gd name="connsiteY2428" fmla="*/ 853171 h 1480983"/>
              <a:gd name="connsiteX2429" fmla="*/ 1915101 w 2030243"/>
              <a:gd name="connsiteY2429" fmla="*/ 854042 h 1480983"/>
              <a:gd name="connsiteX2430" fmla="*/ 1915062 w 2030243"/>
              <a:gd name="connsiteY2430" fmla="*/ 854001 h 1480983"/>
              <a:gd name="connsiteX2431" fmla="*/ 1915093 w 2030243"/>
              <a:gd name="connsiteY2431" fmla="*/ 854049 h 1480983"/>
              <a:gd name="connsiteX2432" fmla="*/ 1915101 w 2030243"/>
              <a:gd name="connsiteY2432" fmla="*/ 854042 h 1480983"/>
              <a:gd name="connsiteX2433" fmla="*/ 1915108 w 2030243"/>
              <a:gd name="connsiteY2433" fmla="*/ 854049 h 1480983"/>
              <a:gd name="connsiteX2434" fmla="*/ 1914940 w 2030243"/>
              <a:gd name="connsiteY2434" fmla="*/ 854080 h 1480983"/>
              <a:gd name="connsiteX2435" fmla="*/ 1915060 w 2030243"/>
              <a:gd name="connsiteY2435" fmla="*/ 854000 h 1480983"/>
              <a:gd name="connsiteX2436" fmla="*/ 1916220 w 2030243"/>
              <a:gd name="connsiteY2436" fmla="*/ 853171 h 1480983"/>
              <a:gd name="connsiteX2437" fmla="*/ 1595497 w 2030243"/>
              <a:gd name="connsiteY2437" fmla="*/ 849008 h 1480983"/>
              <a:gd name="connsiteX2438" fmla="*/ 1595827 w 2030243"/>
              <a:gd name="connsiteY2438" fmla="*/ 849353 h 1480983"/>
              <a:gd name="connsiteX2439" fmla="*/ 1596187 w 2030243"/>
              <a:gd name="connsiteY2439" fmla="*/ 849682 h 1480983"/>
              <a:gd name="connsiteX2440" fmla="*/ 1595858 w 2030243"/>
              <a:gd name="connsiteY2440" fmla="*/ 849322 h 1480983"/>
              <a:gd name="connsiteX2441" fmla="*/ 1611274 w 2030243"/>
              <a:gd name="connsiteY2441" fmla="*/ 848852 h 1480983"/>
              <a:gd name="connsiteX2442" fmla="*/ 1601538 w 2030243"/>
              <a:gd name="connsiteY2442" fmla="*/ 854674 h 1480983"/>
              <a:gd name="connsiteX2443" fmla="*/ 1611274 w 2030243"/>
              <a:gd name="connsiteY2443" fmla="*/ 848852 h 1480983"/>
              <a:gd name="connsiteX2444" fmla="*/ 1602978 w 2030243"/>
              <a:gd name="connsiteY2444" fmla="*/ 841826 h 1480983"/>
              <a:gd name="connsiteX2445" fmla="*/ 1602368 w 2030243"/>
              <a:gd name="connsiteY2445" fmla="*/ 842044 h 1480983"/>
              <a:gd name="connsiteX2446" fmla="*/ 1603166 w 2030243"/>
              <a:gd name="connsiteY2446" fmla="*/ 842607 h 1480983"/>
              <a:gd name="connsiteX2447" fmla="*/ 1603525 w 2030243"/>
              <a:gd name="connsiteY2447" fmla="*/ 842169 h 1480983"/>
              <a:gd name="connsiteX2448" fmla="*/ 1602978 w 2030243"/>
              <a:gd name="connsiteY2448" fmla="*/ 841826 h 1480983"/>
              <a:gd name="connsiteX2449" fmla="*/ 30980 w 2030243"/>
              <a:gd name="connsiteY2449" fmla="*/ 831872 h 1480983"/>
              <a:gd name="connsiteX2450" fmla="*/ 31715 w 2030243"/>
              <a:gd name="connsiteY2450" fmla="*/ 834500 h 1480983"/>
              <a:gd name="connsiteX2451" fmla="*/ 26347 w 2030243"/>
              <a:gd name="connsiteY2451" fmla="*/ 836927 h 1480983"/>
              <a:gd name="connsiteX2452" fmla="*/ 25284 w 2030243"/>
              <a:gd name="connsiteY2452" fmla="*/ 833843 h 1480983"/>
              <a:gd name="connsiteX2453" fmla="*/ 30980 w 2030243"/>
              <a:gd name="connsiteY2453" fmla="*/ 831872 h 1480983"/>
              <a:gd name="connsiteX2454" fmla="*/ 68870 w 2030243"/>
              <a:gd name="connsiteY2454" fmla="*/ 827005 h 1480983"/>
              <a:gd name="connsiteX2455" fmla="*/ 67383 w 2030243"/>
              <a:gd name="connsiteY2455" fmla="*/ 828193 h 1480983"/>
              <a:gd name="connsiteX2456" fmla="*/ 71622 w 2030243"/>
              <a:gd name="connsiteY2456" fmla="*/ 832019 h 1480983"/>
              <a:gd name="connsiteX2457" fmla="*/ 71687 w 2030243"/>
              <a:gd name="connsiteY2457" fmla="*/ 832137 h 1480983"/>
              <a:gd name="connsiteX2458" fmla="*/ 71757 w 2030243"/>
              <a:gd name="connsiteY2458" fmla="*/ 832224 h 1480983"/>
              <a:gd name="connsiteX2459" fmla="*/ 72908 w 2030243"/>
              <a:gd name="connsiteY2459" fmla="*/ 835737 h 1480983"/>
              <a:gd name="connsiteX2460" fmla="*/ 74082 w 2030243"/>
              <a:gd name="connsiteY2460" fmla="*/ 835095 h 1480983"/>
              <a:gd name="connsiteX2461" fmla="*/ 71757 w 2030243"/>
              <a:gd name="connsiteY2461" fmla="*/ 832224 h 1480983"/>
              <a:gd name="connsiteX2462" fmla="*/ 71718 w 2030243"/>
              <a:gd name="connsiteY2462" fmla="*/ 832106 h 1480983"/>
              <a:gd name="connsiteX2463" fmla="*/ 71622 w 2030243"/>
              <a:gd name="connsiteY2463" fmla="*/ 832019 h 1480983"/>
              <a:gd name="connsiteX2464" fmla="*/ 120737 w 2030243"/>
              <a:gd name="connsiteY2464" fmla="*/ 826270 h 1480983"/>
              <a:gd name="connsiteX2465" fmla="*/ 118732 w 2030243"/>
              <a:gd name="connsiteY2465" fmla="*/ 827379 h 1480983"/>
              <a:gd name="connsiteX2466" fmla="*/ 119892 w 2030243"/>
              <a:gd name="connsiteY2466" fmla="*/ 828726 h 1480983"/>
              <a:gd name="connsiteX2467" fmla="*/ 121800 w 2030243"/>
              <a:gd name="connsiteY2467" fmla="*/ 828085 h 1480983"/>
              <a:gd name="connsiteX2468" fmla="*/ 120737 w 2030243"/>
              <a:gd name="connsiteY2468" fmla="*/ 826270 h 1480983"/>
              <a:gd name="connsiteX2469" fmla="*/ 139425 w 2030243"/>
              <a:gd name="connsiteY2469" fmla="*/ 815094 h 1480983"/>
              <a:gd name="connsiteX2470" fmla="*/ 137043 w 2030243"/>
              <a:gd name="connsiteY2470" fmla="*/ 817535 h 1480983"/>
              <a:gd name="connsiteX2471" fmla="*/ 137655 w 2030243"/>
              <a:gd name="connsiteY2471" fmla="*/ 819242 h 1480983"/>
              <a:gd name="connsiteX2472" fmla="*/ 143179 w 2030243"/>
              <a:gd name="connsiteY2472" fmla="*/ 817584 h 1480983"/>
              <a:gd name="connsiteX2473" fmla="*/ 139425 w 2030243"/>
              <a:gd name="connsiteY2473" fmla="*/ 815094 h 1480983"/>
              <a:gd name="connsiteX2474" fmla="*/ 1618489 w 2030243"/>
              <a:gd name="connsiteY2474" fmla="*/ 814030 h 1480983"/>
              <a:gd name="connsiteX2475" fmla="*/ 1617094 w 2030243"/>
              <a:gd name="connsiteY2475" fmla="*/ 816095 h 1480983"/>
              <a:gd name="connsiteX2476" fmla="*/ 1618864 w 2030243"/>
              <a:gd name="connsiteY2476" fmla="*/ 818194 h 1480983"/>
              <a:gd name="connsiteX2477" fmla="*/ 1620288 w 2030243"/>
              <a:gd name="connsiteY2477" fmla="*/ 816378 h 1480983"/>
              <a:gd name="connsiteX2478" fmla="*/ 1618489 w 2030243"/>
              <a:gd name="connsiteY2478" fmla="*/ 814030 h 1480983"/>
              <a:gd name="connsiteX2479" fmla="*/ 89029 w 2030243"/>
              <a:gd name="connsiteY2479" fmla="*/ 806267 h 1480983"/>
              <a:gd name="connsiteX2480" fmla="*/ 88669 w 2030243"/>
              <a:gd name="connsiteY2480" fmla="*/ 806721 h 1480983"/>
              <a:gd name="connsiteX2481" fmla="*/ 88981 w 2030243"/>
              <a:gd name="connsiteY2481" fmla="*/ 807300 h 1480983"/>
              <a:gd name="connsiteX2482" fmla="*/ 89622 w 2030243"/>
              <a:gd name="connsiteY2482" fmla="*/ 806580 h 1480983"/>
              <a:gd name="connsiteX2483" fmla="*/ 89029 w 2030243"/>
              <a:gd name="connsiteY2483" fmla="*/ 806267 h 1480983"/>
              <a:gd name="connsiteX2484" fmla="*/ 1606939 w 2030243"/>
              <a:gd name="connsiteY2484" fmla="*/ 805281 h 1480983"/>
              <a:gd name="connsiteX2485" fmla="*/ 1606515 w 2030243"/>
              <a:gd name="connsiteY2485" fmla="*/ 805782 h 1480983"/>
              <a:gd name="connsiteX2486" fmla="*/ 1607439 w 2030243"/>
              <a:gd name="connsiteY2486" fmla="*/ 806142 h 1480983"/>
              <a:gd name="connsiteX2487" fmla="*/ 1607518 w 2030243"/>
              <a:gd name="connsiteY2487" fmla="*/ 805516 h 1480983"/>
              <a:gd name="connsiteX2488" fmla="*/ 1606939 w 2030243"/>
              <a:gd name="connsiteY2488" fmla="*/ 805281 h 1480983"/>
              <a:gd name="connsiteX2489" fmla="*/ 1599129 w 2030243"/>
              <a:gd name="connsiteY2489" fmla="*/ 799820 h 1480983"/>
              <a:gd name="connsiteX2490" fmla="*/ 1598690 w 2030243"/>
              <a:gd name="connsiteY2490" fmla="*/ 799992 h 1480983"/>
              <a:gd name="connsiteX2491" fmla="*/ 1599082 w 2030243"/>
              <a:gd name="connsiteY2491" fmla="*/ 800242 h 1480983"/>
              <a:gd name="connsiteX2492" fmla="*/ 125728 w 2030243"/>
              <a:gd name="connsiteY2492" fmla="*/ 791306 h 1480983"/>
              <a:gd name="connsiteX2493" fmla="*/ 125102 w 2030243"/>
              <a:gd name="connsiteY2493" fmla="*/ 793029 h 1480983"/>
              <a:gd name="connsiteX2494" fmla="*/ 132348 w 2030243"/>
              <a:gd name="connsiteY2494" fmla="*/ 795517 h 1480983"/>
              <a:gd name="connsiteX2495" fmla="*/ 132912 w 2030243"/>
              <a:gd name="connsiteY2495" fmla="*/ 794013 h 1480983"/>
              <a:gd name="connsiteX2496" fmla="*/ 125728 w 2030243"/>
              <a:gd name="connsiteY2496" fmla="*/ 791306 h 1480983"/>
              <a:gd name="connsiteX2497" fmla="*/ 115523 w 2030243"/>
              <a:gd name="connsiteY2497" fmla="*/ 775781 h 1480983"/>
              <a:gd name="connsiteX2498" fmla="*/ 118200 w 2030243"/>
              <a:gd name="connsiteY2498" fmla="*/ 778284 h 1480983"/>
              <a:gd name="connsiteX2499" fmla="*/ 118888 w 2030243"/>
              <a:gd name="connsiteY2499" fmla="*/ 777329 h 1480983"/>
              <a:gd name="connsiteX2500" fmla="*/ 115523 w 2030243"/>
              <a:gd name="connsiteY2500" fmla="*/ 775781 h 1480983"/>
              <a:gd name="connsiteX2501" fmla="*/ 103239 w 2030243"/>
              <a:gd name="connsiteY2501" fmla="*/ 774013 h 1480983"/>
              <a:gd name="connsiteX2502" fmla="*/ 101361 w 2030243"/>
              <a:gd name="connsiteY2502" fmla="*/ 778409 h 1480983"/>
              <a:gd name="connsiteX2503" fmla="*/ 105431 w 2030243"/>
              <a:gd name="connsiteY2503" fmla="*/ 782901 h 1480983"/>
              <a:gd name="connsiteX2504" fmla="*/ 110032 w 2030243"/>
              <a:gd name="connsiteY2504" fmla="*/ 782760 h 1480983"/>
              <a:gd name="connsiteX2505" fmla="*/ 107433 w 2030243"/>
              <a:gd name="connsiteY2505" fmla="*/ 779020 h 1480983"/>
              <a:gd name="connsiteX2506" fmla="*/ 103239 w 2030243"/>
              <a:gd name="connsiteY2506" fmla="*/ 774013 h 1480983"/>
              <a:gd name="connsiteX2507" fmla="*/ 83096 w 2030243"/>
              <a:gd name="connsiteY2507" fmla="*/ 772666 h 1480983"/>
              <a:gd name="connsiteX2508" fmla="*/ 82423 w 2030243"/>
              <a:gd name="connsiteY2508" fmla="*/ 774013 h 1480983"/>
              <a:gd name="connsiteX2509" fmla="*/ 84207 w 2030243"/>
              <a:gd name="connsiteY2509" fmla="*/ 777329 h 1480983"/>
              <a:gd name="connsiteX2510" fmla="*/ 76899 w 2030243"/>
              <a:gd name="connsiteY2510" fmla="*/ 775999 h 1480983"/>
              <a:gd name="connsiteX2511" fmla="*/ 84223 w 2030243"/>
              <a:gd name="connsiteY2511" fmla="*/ 777361 h 1480983"/>
              <a:gd name="connsiteX2512" fmla="*/ 84207 w 2030243"/>
              <a:gd name="connsiteY2512" fmla="*/ 777329 h 1480983"/>
              <a:gd name="connsiteX2513" fmla="*/ 84208 w 2030243"/>
              <a:gd name="connsiteY2513" fmla="*/ 777329 h 1480983"/>
              <a:gd name="connsiteX2514" fmla="*/ 95492 w 2030243"/>
              <a:gd name="connsiteY2514" fmla="*/ 787691 h 1480983"/>
              <a:gd name="connsiteX2515" fmla="*/ 88950 w 2030243"/>
              <a:gd name="connsiteY2515" fmla="*/ 775546 h 1480983"/>
              <a:gd name="connsiteX2516" fmla="*/ 83096 w 2030243"/>
              <a:gd name="connsiteY2516" fmla="*/ 772666 h 1480983"/>
              <a:gd name="connsiteX2517" fmla="*/ 81719 w 2030243"/>
              <a:gd name="connsiteY2517" fmla="*/ 763996 h 1480983"/>
              <a:gd name="connsiteX2518" fmla="*/ 81014 w 2030243"/>
              <a:gd name="connsiteY2518" fmla="*/ 764857 h 1480983"/>
              <a:gd name="connsiteX2519" fmla="*/ 82079 w 2030243"/>
              <a:gd name="connsiteY2519" fmla="*/ 765639 h 1480983"/>
              <a:gd name="connsiteX2520" fmla="*/ 82768 w 2030243"/>
              <a:gd name="connsiteY2520" fmla="*/ 764825 h 1480983"/>
              <a:gd name="connsiteX2521" fmla="*/ 81719 w 2030243"/>
              <a:gd name="connsiteY2521" fmla="*/ 763996 h 1480983"/>
              <a:gd name="connsiteX2522" fmla="*/ 100233 w 2030243"/>
              <a:gd name="connsiteY2522" fmla="*/ 759598 h 1480983"/>
              <a:gd name="connsiteX2523" fmla="*/ 99170 w 2030243"/>
              <a:gd name="connsiteY2523" fmla="*/ 761132 h 1480983"/>
              <a:gd name="connsiteX2524" fmla="*/ 99871 w 2030243"/>
              <a:gd name="connsiteY2524" fmla="*/ 769502 h 1480983"/>
              <a:gd name="connsiteX2525" fmla="*/ 99858 w 2030243"/>
              <a:gd name="connsiteY2525" fmla="*/ 769505 h 1480983"/>
              <a:gd name="connsiteX2526" fmla="*/ 99530 w 2030243"/>
              <a:gd name="connsiteY2526" fmla="*/ 769833 h 1480983"/>
              <a:gd name="connsiteX2527" fmla="*/ 99875 w 2030243"/>
              <a:gd name="connsiteY2527" fmla="*/ 769535 h 1480983"/>
              <a:gd name="connsiteX2528" fmla="*/ 99871 w 2030243"/>
              <a:gd name="connsiteY2528" fmla="*/ 769502 h 1480983"/>
              <a:gd name="connsiteX2529" fmla="*/ 107851 w 2030243"/>
              <a:gd name="connsiteY2529" fmla="*/ 768507 h 1480983"/>
              <a:gd name="connsiteX2530" fmla="*/ 115352 w 2030243"/>
              <a:gd name="connsiteY2530" fmla="*/ 765420 h 1480983"/>
              <a:gd name="connsiteX2531" fmla="*/ 116275 w 2030243"/>
              <a:gd name="connsiteY2531" fmla="*/ 762197 h 1480983"/>
              <a:gd name="connsiteX2532" fmla="*/ 113287 w 2030243"/>
              <a:gd name="connsiteY2532" fmla="*/ 760428 h 1480983"/>
              <a:gd name="connsiteX2533" fmla="*/ 111643 w 2030243"/>
              <a:gd name="connsiteY2533" fmla="*/ 764419 h 1480983"/>
              <a:gd name="connsiteX2534" fmla="*/ 100233 w 2030243"/>
              <a:gd name="connsiteY2534" fmla="*/ 759598 h 1480983"/>
              <a:gd name="connsiteX2535" fmla="*/ 109421 w 2030243"/>
              <a:gd name="connsiteY2535" fmla="*/ 753025 h 1480983"/>
              <a:gd name="connsiteX2536" fmla="*/ 108764 w 2030243"/>
              <a:gd name="connsiteY2536" fmla="*/ 754200 h 1480983"/>
              <a:gd name="connsiteX2537" fmla="*/ 112334 w 2030243"/>
              <a:gd name="connsiteY2537" fmla="*/ 755417 h 1480983"/>
              <a:gd name="connsiteX2538" fmla="*/ 112378 w 2030243"/>
              <a:gd name="connsiteY2538" fmla="*/ 755450 h 1480983"/>
              <a:gd name="connsiteX2539" fmla="*/ 112723 w 2030243"/>
              <a:gd name="connsiteY2539" fmla="*/ 755779 h 1480983"/>
              <a:gd name="connsiteX2540" fmla="*/ 112394 w 2030243"/>
              <a:gd name="connsiteY2540" fmla="*/ 755435 h 1480983"/>
              <a:gd name="connsiteX2541" fmla="*/ 112334 w 2030243"/>
              <a:gd name="connsiteY2541" fmla="*/ 755417 h 1480983"/>
              <a:gd name="connsiteX2542" fmla="*/ 41264 w 2030243"/>
              <a:gd name="connsiteY2542" fmla="*/ 735544 h 1480983"/>
              <a:gd name="connsiteX2543" fmla="*/ 42406 w 2030243"/>
              <a:gd name="connsiteY2543" fmla="*/ 736248 h 1480983"/>
              <a:gd name="connsiteX2544" fmla="*/ 41436 w 2030243"/>
              <a:gd name="connsiteY2544" fmla="*/ 738000 h 1480983"/>
              <a:gd name="connsiteX2545" fmla="*/ 39916 w 2030243"/>
              <a:gd name="connsiteY2545" fmla="*/ 737030 h 1480983"/>
              <a:gd name="connsiteX2546" fmla="*/ 41264 w 2030243"/>
              <a:gd name="connsiteY2546" fmla="*/ 735544 h 1480983"/>
              <a:gd name="connsiteX2547" fmla="*/ 98590 w 2030243"/>
              <a:gd name="connsiteY2547" fmla="*/ 734120 h 1480983"/>
              <a:gd name="connsiteX2548" fmla="*/ 102847 w 2030243"/>
              <a:gd name="connsiteY2548" fmla="*/ 739003 h 1480983"/>
              <a:gd name="connsiteX2549" fmla="*/ 103943 w 2030243"/>
              <a:gd name="connsiteY2549" fmla="*/ 737250 h 1480983"/>
              <a:gd name="connsiteX2550" fmla="*/ 98590 w 2030243"/>
              <a:gd name="connsiteY2550" fmla="*/ 734120 h 1480983"/>
              <a:gd name="connsiteX2551" fmla="*/ 20402 w 2030243"/>
              <a:gd name="connsiteY2551" fmla="*/ 692129 h 1480983"/>
              <a:gd name="connsiteX2552" fmla="*/ 20338 w 2030243"/>
              <a:gd name="connsiteY2552" fmla="*/ 693772 h 1480983"/>
              <a:gd name="connsiteX2553" fmla="*/ 16786 w 2030243"/>
              <a:gd name="connsiteY2553" fmla="*/ 693443 h 1480983"/>
              <a:gd name="connsiteX2554" fmla="*/ 16832 w 2030243"/>
              <a:gd name="connsiteY2554" fmla="*/ 692193 h 1480983"/>
              <a:gd name="connsiteX2555" fmla="*/ 20402 w 2030243"/>
              <a:gd name="connsiteY2555" fmla="*/ 692129 h 1480983"/>
              <a:gd name="connsiteX2556" fmla="*/ 873203 w 2030243"/>
              <a:gd name="connsiteY2556" fmla="*/ 688858 h 1480983"/>
              <a:gd name="connsiteX2557" fmla="*/ 872907 w 2030243"/>
              <a:gd name="connsiteY2557" fmla="*/ 690314 h 1480983"/>
              <a:gd name="connsiteX2558" fmla="*/ 875567 w 2030243"/>
              <a:gd name="connsiteY2558" fmla="*/ 690705 h 1480983"/>
              <a:gd name="connsiteX2559" fmla="*/ 875724 w 2030243"/>
              <a:gd name="connsiteY2559" fmla="*/ 689892 h 1480983"/>
              <a:gd name="connsiteX2560" fmla="*/ 873203 w 2030243"/>
              <a:gd name="connsiteY2560" fmla="*/ 688858 h 1480983"/>
              <a:gd name="connsiteX2561" fmla="*/ 415 w 2030243"/>
              <a:gd name="connsiteY2561" fmla="*/ 676292 h 1480983"/>
              <a:gd name="connsiteX2562" fmla="*/ 13766 w 2030243"/>
              <a:gd name="connsiteY2562" fmla="*/ 680549 h 1480983"/>
              <a:gd name="connsiteX2563" fmla="*/ 10151 w 2030243"/>
              <a:gd name="connsiteY2563" fmla="*/ 689626 h 1480983"/>
              <a:gd name="connsiteX2564" fmla="*/ 415 w 2030243"/>
              <a:gd name="connsiteY2564" fmla="*/ 676292 h 1480983"/>
              <a:gd name="connsiteX2565" fmla="*/ 12127 w 2030243"/>
              <a:gd name="connsiteY2565" fmla="*/ 651892 h 1480983"/>
              <a:gd name="connsiteX2566" fmla="*/ 15518 w 2030243"/>
              <a:gd name="connsiteY2566" fmla="*/ 654709 h 1480983"/>
              <a:gd name="connsiteX2567" fmla="*/ 10557 w 2030243"/>
              <a:gd name="connsiteY2567" fmla="*/ 654709 h 1480983"/>
              <a:gd name="connsiteX2568" fmla="*/ 12127 w 2030243"/>
              <a:gd name="connsiteY2568" fmla="*/ 651892 h 1480983"/>
              <a:gd name="connsiteX2569" fmla="*/ 35728 w 2030243"/>
              <a:gd name="connsiteY2569" fmla="*/ 650625 h 1480983"/>
              <a:gd name="connsiteX2570" fmla="*/ 37491 w 2030243"/>
              <a:gd name="connsiteY2570" fmla="*/ 652017 h 1480983"/>
              <a:gd name="connsiteX2571" fmla="*/ 37397 w 2030243"/>
              <a:gd name="connsiteY2571" fmla="*/ 654646 h 1480983"/>
              <a:gd name="connsiteX2572" fmla="*/ 35049 w 2030243"/>
              <a:gd name="connsiteY2572" fmla="*/ 652721 h 1480983"/>
              <a:gd name="connsiteX2573" fmla="*/ 35739 w 2030243"/>
              <a:gd name="connsiteY2573" fmla="*/ 650593 h 1480983"/>
              <a:gd name="connsiteX2574" fmla="*/ 35728 w 2030243"/>
              <a:gd name="connsiteY2574" fmla="*/ 650625 h 1480983"/>
              <a:gd name="connsiteX2575" fmla="*/ 35707 w 2030243"/>
              <a:gd name="connsiteY2575" fmla="*/ 650609 h 1480983"/>
              <a:gd name="connsiteX2576" fmla="*/ 35704 w 2030243"/>
              <a:gd name="connsiteY2576" fmla="*/ 650591 h 1480983"/>
              <a:gd name="connsiteX2577" fmla="*/ 35723 w 2030243"/>
              <a:gd name="connsiteY2577" fmla="*/ 650593 h 1480983"/>
              <a:gd name="connsiteX2578" fmla="*/ 35707 w 2030243"/>
              <a:gd name="connsiteY2578" fmla="*/ 650609 h 1480983"/>
              <a:gd name="connsiteX2579" fmla="*/ 2731 w 2030243"/>
              <a:gd name="connsiteY2579" fmla="*/ 644991 h 1480983"/>
              <a:gd name="connsiteX2580" fmla="*/ 4595 w 2030243"/>
              <a:gd name="connsiteY2580" fmla="*/ 651924 h 1480983"/>
              <a:gd name="connsiteX2581" fmla="*/ 385 w 2030243"/>
              <a:gd name="connsiteY2581" fmla="*/ 645789 h 1480983"/>
              <a:gd name="connsiteX2582" fmla="*/ 2731 w 2030243"/>
              <a:gd name="connsiteY2582" fmla="*/ 644991 h 1480983"/>
              <a:gd name="connsiteX2583" fmla="*/ 13766 w 2030243"/>
              <a:gd name="connsiteY2583" fmla="*/ 644864 h 1480983"/>
              <a:gd name="connsiteX2584" fmla="*/ 14376 w 2030243"/>
              <a:gd name="connsiteY2584" fmla="*/ 646102 h 1480983"/>
              <a:gd name="connsiteX2585" fmla="*/ 13108 w 2030243"/>
              <a:gd name="connsiteY2585" fmla="*/ 646681 h 1480983"/>
              <a:gd name="connsiteX2586" fmla="*/ 12169 w 2030243"/>
              <a:gd name="connsiteY2586" fmla="*/ 645664 h 1480983"/>
              <a:gd name="connsiteX2587" fmla="*/ 13766 w 2030243"/>
              <a:gd name="connsiteY2587" fmla="*/ 644864 h 1480983"/>
              <a:gd name="connsiteX2588" fmla="*/ 24689 w 2030243"/>
              <a:gd name="connsiteY2588" fmla="*/ 642893 h 1480983"/>
              <a:gd name="connsiteX2589" fmla="*/ 34784 w 2030243"/>
              <a:gd name="connsiteY2589" fmla="*/ 645429 h 1480983"/>
              <a:gd name="connsiteX2590" fmla="*/ 35704 w 2030243"/>
              <a:gd name="connsiteY2590" fmla="*/ 650591 h 1480983"/>
              <a:gd name="connsiteX2591" fmla="*/ 24392 w 2030243"/>
              <a:gd name="connsiteY2591" fmla="*/ 648935 h 1480983"/>
              <a:gd name="connsiteX2592" fmla="*/ 20510 w 2030243"/>
              <a:gd name="connsiteY2592" fmla="*/ 646118 h 1480983"/>
              <a:gd name="connsiteX2593" fmla="*/ 24689 w 2030243"/>
              <a:gd name="connsiteY2593" fmla="*/ 642893 h 1480983"/>
              <a:gd name="connsiteX2594" fmla="*/ 52578 w 2030243"/>
              <a:gd name="connsiteY2594" fmla="*/ 626805 h 1480983"/>
              <a:gd name="connsiteX2595" fmla="*/ 52906 w 2030243"/>
              <a:gd name="connsiteY2595" fmla="*/ 627149 h 1480983"/>
              <a:gd name="connsiteX2596" fmla="*/ 52983 w 2030243"/>
              <a:gd name="connsiteY2596" fmla="*/ 627174 h 1480983"/>
              <a:gd name="connsiteX2597" fmla="*/ 54827 w 2030243"/>
              <a:gd name="connsiteY2597" fmla="*/ 629470 h 1480983"/>
              <a:gd name="connsiteX2598" fmla="*/ 58180 w 2030243"/>
              <a:gd name="connsiteY2598" fmla="*/ 628746 h 1480983"/>
              <a:gd name="connsiteX2599" fmla="*/ 52983 w 2030243"/>
              <a:gd name="connsiteY2599" fmla="*/ 627174 h 1480983"/>
              <a:gd name="connsiteX2600" fmla="*/ 52938 w 2030243"/>
              <a:gd name="connsiteY2600" fmla="*/ 627119 h 1480983"/>
              <a:gd name="connsiteX2601" fmla="*/ 89653 w 2030243"/>
              <a:gd name="connsiteY2601" fmla="*/ 610481 h 1480983"/>
              <a:gd name="connsiteX2602" fmla="*/ 87963 w 2030243"/>
              <a:gd name="connsiteY2602" fmla="*/ 612782 h 1480983"/>
              <a:gd name="connsiteX2603" fmla="*/ 88933 w 2030243"/>
              <a:gd name="connsiteY2603" fmla="*/ 613455 h 1480983"/>
              <a:gd name="connsiteX2604" fmla="*/ 90562 w 2030243"/>
              <a:gd name="connsiteY2604" fmla="*/ 611124 h 1480983"/>
              <a:gd name="connsiteX2605" fmla="*/ 89653 w 2030243"/>
              <a:gd name="connsiteY2605" fmla="*/ 610481 h 1480983"/>
              <a:gd name="connsiteX2606" fmla="*/ 48025 w 2030243"/>
              <a:gd name="connsiteY2606" fmla="*/ 599871 h 1480983"/>
              <a:gd name="connsiteX2607" fmla="*/ 48884 w 2030243"/>
              <a:gd name="connsiteY2607" fmla="*/ 600606 h 1480983"/>
              <a:gd name="connsiteX2608" fmla="*/ 48495 w 2030243"/>
              <a:gd name="connsiteY2608" fmla="*/ 601124 h 1480983"/>
              <a:gd name="connsiteX2609" fmla="*/ 47665 w 2030243"/>
              <a:gd name="connsiteY2609" fmla="*/ 600372 h 1480983"/>
              <a:gd name="connsiteX2610" fmla="*/ 48025 w 2030243"/>
              <a:gd name="connsiteY2610" fmla="*/ 599871 h 1480983"/>
              <a:gd name="connsiteX2611" fmla="*/ 64864 w 2030243"/>
              <a:gd name="connsiteY2611" fmla="*/ 597791 h 1480983"/>
              <a:gd name="connsiteX2612" fmla="*/ 64113 w 2030243"/>
              <a:gd name="connsiteY2612" fmla="*/ 598416 h 1480983"/>
              <a:gd name="connsiteX2613" fmla="*/ 64753 w 2030243"/>
              <a:gd name="connsiteY2613" fmla="*/ 598605 h 1480983"/>
              <a:gd name="connsiteX2614" fmla="*/ 65318 w 2030243"/>
              <a:gd name="connsiteY2614" fmla="*/ 598227 h 1480983"/>
              <a:gd name="connsiteX2615" fmla="*/ 64864 w 2030243"/>
              <a:gd name="connsiteY2615" fmla="*/ 597791 h 1480983"/>
              <a:gd name="connsiteX2616" fmla="*/ 76883 w 2030243"/>
              <a:gd name="connsiteY2616" fmla="*/ 577695 h 1480983"/>
              <a:gd name="connsiteX2617" fmla="*/ 76319 w 2030243"/>
              <a:gd name="connsiteY2617" fmla="*/ 578711 h 1480983"/>
              <a:gd name="connsiteX2618" fmla="*/ 81469 w 2030243"/>
              <a:gd name="connsiteY2618" fmla="*/ 581779 h 1480983"/>
              <a:gd name="connsiteX2619" fmla="*/ 82471 w 2030243"/>
              <a:gd name="connsiteY2619" fmla="*/ 580417 h 1480983"/>
              <a:gd name="connsiteX2620" fmla="*/ 76883 w 2030243"/>
              <a:gd name="connsiteY2620" fmla="*/ 577695 h 1480983"/>
              <a:gd name="connsiteX2621" fmla="*/ 66131 w 2030243"/>
              <a:gd name="connsiteY2621" fmla="*/ 574095 h 1480983"/>
              <a:gd name="connsiteX2622" fmla="*/ 62449 w 2030243"/>
              <a:gd name="connsiteY2622" fmla="*/ 575460 h 1480983"/>
              <a:gd name="connsiteX2623" fmla="*/ 62297 w 2030243"/>
              <a:gd name="connsiteY2623" fmla="*/ 575471 h 1480983"/>
              <a:gd name="connsiteX2624" fmla="*/ 61999 w 2030243"/>
              <a:gd name="connsiteY2624" fmla="*/ 575817 h 1480983"/>
              <a:gd name="connsiteX2625" fmla="*/ 62328 w 2030243"/>
              <a:gd name="connsiteY2625" fmla="*/ 575504 h 1480983"/>
              <a:gd name="connsiteX2626" fmla="*/ 62449 w 2030243"/>
              <a:gd name="connsiteY2626" fmla="*/ 575460 h 1480983"/>
              <a:gd name="connsiteX2627" fmla="*/ 66381 w 2030243"/>
              <a:gd name="connsiteY2627" fmla="*/ 575128 h 1480983"/>
              <a:gd name="connsiteX2628" fmla="*/ 66131 w 2030243"/>
              <a:gd name="connsiteY2628" fmla="*/ 574095 h 1480983"/>
              <a:gd name="connsiteX2629" fmla="*/ 91647 w 2030243"/>
              <a:gd name="connsiteY2629" fmla="*/ 573695 h 1480983"/>
              <a:gd name="connsiteX2630" fmla="*/ 87009 w 2030243"/>
              <a:gd name="connsiteY2630" fmla="*/ 576318 h 1480983"/>
              <a:gd name="connsiteX2631" fmla="*/ 94913 w 2030243"/>
              <a:gd name="connsiteY2631" fmla="*/ 578758 h 1480983"/>
              <a:gd name="connsiteX2632" fmla="*/ 91647 w 2030243"/>
              <a:gd name="connsiteY2632" fmla="*/ 573695 h 1480983"/>
              <a:gd name="connsiteX2633" fmla="*/ 2019824 w 2030243"/>
              <a:gd name="connsiteY2633" fmla="*/ 573281 h 1480983"/>
              <a:gd name="connsiteX2634" fmla="*/ 2020544 w 2030243"/>
              <a:gd name="connsiteY2634" fmla="*/ 574189 h 1480983"/>
              <a:gd name="connsiteX2635" fmla="*/ 2019981 w 2030243"/>
              <a:gd name="connsiteY2635" fmla="*/ 574548 h 1480983"/>
              <a:gd name="connsiteX2636" fmla="*/ 2019293 w 2030243"/>
              <a:gd name="connsiteY2636" fmla="*/ 573625 h 1480983"/>
              <a:gd name="connsiteX2637" fmla="*/ 2019824 w 2030243"/>
              <a:gd name="connsiteY2637" fmla="*/ 573281 h 1480983"/>
              <a:gd name="connsiteX2638" fmla="*/ 51515 w 2030243"/>
              <a:gd name="connsiteY2638" fmla="*/ 568288 h 1480983"/>
              <a:gd name="connsiteX2639" fmla="*/ 51640 w 2030243"/>
              <a:gd name="connsiteY2639" fmla="*/ 569979 h 1480983"/>
              <a:gd name="connsiteX2640" fmla="*/ 46929 w 2030243"/>
              <a:gd name="connsiteY2640" fmla="*/ 570291 h 1480983"/>
              <a:gd name="connsiteX2641" fmla="*/ 46805 w 2030243"/>
              <a:gd name="connsiteY2641" fmla="*/ 568648 h 1480983"/>
              <a:gd name="connsiteX2642" fmla="*/ 51515 w 2030243"/>
              <a:gd name="connsiteY2642" fmla="*/ 568288 h 1480983"/>
              <a:gd name="connsiteX2643" fmla="*/ 97151 w 2030243"/>
              <a:gd name="connsiteY2643" fmla="*/ 565378 h 1480983"/>
              <a:gd name="connsiteX2644" fmla="*/ 108028 w 2030243"/>
              <a:gd name="connsiteY2644" fmla="*/ 567725 h 1480983"/>
              <a:gd name="connsiteX2645" fmla="*/ 107026 w 2030243"/>
              <a:gd name="connsiteY2645" fmla="*/ 566692 h 1480983"/>
              <a:gd name="connsiteX2646" fmla="*/ 97151 w 2030243"/>
              <a:gd name="connsiteY2646" fmla="*/ 565378 h 1480983"/>
              <a:gd name="connsiteX2647" fmla="*/ 85230 w 2030243"/>
              <a:gd name="connsiteY2647" fmla="*/ 559927 h 1480983"/>
              <a:gd name="connsiteX2648" fmla="*/ 77885 w 2030243"/>
              <a:gd name="connsiteY2648" fmla="*/ 560541 h 1480983"/>
              <a:gd name="connsiteX2649" fmla="*/ 91390 w 2030243"/>
              <a:gd name="connsiteY2649" fmla="*/ 564078 h 1480983"/>
              <a:gd name="connsiteX2650" fmla="*/ 85230 w 2030243"/>
              <a:gd name="connsiteY2650" fmla="*/ 559927 h 1480983"/>
              <a:gd name="connsiteX2651" fmla="*/ 258348 w 2030243"/>
              <a:gd name="connsiteY2651" fmla="*/ 544640 h 1480983"/>
              <a:gd name="connsiteX2652" fmla="*/ 258098 w 2030243"/>
              <a:gd name="connsiteY2652" fmla="*/ 545080 h 1480983"/>
              <a:gd name="connsiteX2653" fmla="*/ 258646 w 2030243"/>
              <a:gd name="connsiteY2653" fmla="*/ 545345 h 1480983"/>
              <a:gd name="connsiteX2654" fmla="*/ 258975 w 2030243"/>
              <a:gd name="connsiteY2654" fmla="*/ 544640 h 1480983"/>
              <a:gd name="connsiteX2655" fmla="*/ 258348 w 2030243"/>
              <a:gd name="connsiteY2655" fmla="*/ 544640 h 1480983"/>
              <a:gd name="connsiteX2656" fmla="*/ 93285 w 2030243"/>
              <a:gd name="connsiteY2656" fmla="*/ 543858 h 1480983"/>
              <a:gd name="connsiteX2657" fmla="*/ 93599 w 2030243"/>
              <a:gd name="connsiteY2657" fmla="*/ 544202 h 1480983"/>
              <a:gd name="connsiteX2658" fmla="*/ 93746 w 2030243"/>
              <a:gd name="connsiteY2658" fmla="*/ 544204 h 1480983"/>
              <a:gd name="connsiteX2659" fmla="*/ 104804 w 2030243"/>
              <a:gd name="connsiteY2659" fmla="*/ 547301 h 1480983"/>
              <a:gd name="connsiteX2660" fmla="*/ 99172 w 2030243"/>
              <a:gd name="connsiteY2660" fmla="*/ 544267 h 1480983"/>
              <a:gd name="connsiteX2661" fmla="*/ 93746 w 2030243"/>
              <a:gd name="connsiteY2661" fmla="*/ 544204 h 1480983"/>
              <a:gd name="connsiteX2662" fmla="*/ 93628 w 2030243"/>
              <a:gd name="connsiteY2662" fmla="*/ 544171 h 1480983"/>
              <a:gd name="connsiteX2663" fmla="*/ 2025554 w 2030243"/>
              <a:gd name="connsiteY2663" fmla="*/ 543513 h 1480983"/>
              <a:gd name="connsiteX2664" fmla="*/ 2027588 w 2030243"/>
              <a:gd name="connsiteY2664" fmla="*/ 544781 h 1480983"/>
              <a:gd name="connsiteX2665" fmla="*/ 2024927 w 2030243"/>
              <a:gd name="connsiteY2665" fmla="*/ 546441 h 1480983"/>
              <a:gd name="connsiteX2666" fmla="*/ 2024082 w 2030243"/>
              <a:gd name="connsiteY2666" fmla="*/ 544890 h 1480983"/>
              <a:gd name="connsiteX2667" fmla="*/ 2025554 w 2030243"/>
              <a:gd name="connsiteY2667" fmla="*/ 543513 h 1480983"/>
              <a:gd name="connsiteX2668" fmla="*/ 31138 w 2030243"/>
              <a:gd name="connsiteY2668" fmla="*/ 535235 h 1480983"/>
              <a:gd name="connsiteX2669" fmla="*/ 37459 w 2030243"/>
              <a:gd name="connsiteY2669" fmla="*/ 537224 h 1480983"/>
              <a:gd name="connsiteX2670" fmla="*/ 27913 w 2030243"/>
              <a:gd name="connsiteY2670" fmla="*/ 540510 h 1480983"/>
              <a:gd name="connsiteX2671" fmla="*/ 27115 w 2030243"/>
              <a:gd name="connsiteY2671" fmla="*/ 537990 h 1480983"/>
              <a:gd name="connsiteX2672" fmla="*/ 31138 w 2030243"/>
              <a:gd name="connsiteY2672" fmla="*/ 535235 h 1480983"/>
              <a:gd name="connsiteX2673" fmla="*/ 77603 w 2030243"/>
              <a:gd name="connsiteY2673" fmla="*/ 522527 h 1480983"/>
              <a:gd name="connsiteX2674" fmla="*/ 72970 w 2030243"/>
              <a:gd name="connsiteY2674" fmla="*/ 523138 h 1480983"/>
              <a:gd name="connsiteX2675" fmla="*/ 73378 w 2030243"/>
              <a:gd name="connsiteY2675" fmla="*/ 525171 h 1480983"/>
              <a:gd name="connsiteX2676" fmla="*/ 77947 w 2030243"/>
              <a:gd name="connsiteY2676" fmla="*/ 524045 h 1480983"/>
              <a:gd name="connsiteX2677" fmla="*/ 77603 w 2030243"/>
              <a:gd name="connsiteY2677" fmla="*/ 522527 h 1480983"/>
              <a:gd name="connsiteX2678" fmla="*/ 132754 w 2030243"/>
              <a:gd name="connsiteY2678" fmla="*/ 494090 h 1480983"/>
              <a:gd name="connsiteX2679" fmla="*/ 123789 w 2030243"/>
              <a:gd name="connsiteY2679" fmla="*/ 496688 h 1480983"/>
              <a:gd name="connsiteX2680" fmla="*/ 115743 w 2030243"/>
              <a:gd name="connsiteY2680" fmla="*/ 499223 h 1480983"/>
              <a:gd name="connsiteX2681" fmla="*/ 135087 w 2030243"/>
              <a:gd name="connsiteY2681" fmla="*/ 506689 h 1480983"/>
              <a:gd name="connsiteX2682" fmla="*/ 134570 w 2030243"/>
              <a:gd name="connsiteY2682" fmla="*/ 500084 h 1480983"/>
              <a:gd name="connsiteX2683" fmla="*/ 132754 w 2030243"/>
              <a:gd name="connsiteY2683" fmla="*/ 494090 h 1480983"/>
              <a:gd name="connsiteX2684" fmla="*/ 1874856 w 2030243"/>
              <a:gd name="connsiteY2684" fmla="*/ 491743 h 1480983"/>
              <a:gd name="connsiteX2685" fmla="*/ 1874387 w 2030243"/>
              <a:gd name="connsiteY2685" fmla="*/ 492682 h 1480983"/>
              <a:gd name="connsiteX2686" fmla="*/ 1875482 w 2030243"/>
              <a:gd name="connsiteY2686" fmla="*/ 493370 h 1480983"/>
              <a:gd name="connsiteX2687" fmla="*/ 1875952 w 2030243"/>
              <a:gd name="connsiteY2687" fmla="*/ 492446 h 1480983"/>
              <a:gd name="connsiteX2688" fmla="*/ 1874856 w 2030243"/>
              <a:gd name="connsiteY2688" fmla="*/ 491743 h 1480983"/>
              <a:gd name="connsiteX2689" fmla="*/ 137280 w 2030243"/>
              <a:gd name="connsiteY2689" fmla="*/ 481930 h 1480983"/>
              <a:gd name="connsiteX2690" fmla="*/ 133991 w 2030243"/>
              <a:gd name="connsiteY2690" fmla="*/ 482681 h 1480983"/>
              <a:gd name="connsiteX2691" fmla="*/ 134429 w 2030243"/>
              <a:gd name="connsiteY2691" fmla="*/ 483980 h 1480983"/>
              <a:gd name="connsiteX2692" fmla="*/ 137529 w 2030243"/>
              <a:gd name="connsiteY2692" fmla="*/ 483277 h 1480983"/>
              <a:gd name="connsiteX2693" fmla="*/ 137280 w 2030243"/>
              <a:gd name="connsiteY2693" fmla="*/ 481930 h 1480983"/>
              <a:gd name="connsiteX2694" fmla="*/ 163132 w 2030243"/>
              <a:gd name="connsiteY2694" fmla="*/ 475685 h 1480983"/>
              <a:gd name="connsiteX2695" fmla="*/ 147717 w 2030243"/>
              <a:gd name="connsiteY2695" fmla="*/ 489364 h 1480983"/>
              <a:gd name="connsiteX2696" fmla="*/ 155212 w 2030243"/>
              <a:gd name="connsiteY2696" fmla="*/ 492227 h 1480983"/>
              <a:gd name="connsiteX2697" fmla="*/ 156544 w 2030243"/>
              <a:gd name="connsiteY2697" fmla="*/ 485436 h 1480983"/>
              <a:gd name="connsiteX2698" fmla="*/ 163132 w 2030243"/>
              <a:gd name="connsiteY2698" fmla="*/ 475685 h 1480983"/>
              <a:gd name="connsiteX2699" fmla="*/ 1846190 w 2030243"/>
              <a:gd name="connsiteY2699" fmla="*/ 467527 h 1480983"/>
              <a:gd name="connsiteX2700" fmla="*/ 1846221 w 2030243"/>
              <a:gd name="connsiteY2700" fmla="*/ 467551 h 1480983"/>
              <a:gd name="connsiteX2701" fmla="*/ 1845808 w 2030243"/>
              <a:gd name="connsiteY2701" fmla="*/ 468878 h 1480983"/>
              <a:gd name="connsiteX2702" fmla="*/ 1846191 w 2030243"/>
              <a:gd name="connsiteY2702" fmla="*/ 467520 h 1480983"/>
              <a:gd name="connsiteX2703" fmla="*/ 1846200 w 2030243"/>
              <a:gd name="connsiteY2703" fmla="*/ 467531 h 1480983"/>
              <a:gd name="connsiteX2704" fmla="*/ 1846190 w 2030243"/>
              <a:gd name="connsiteY2704" fmla="*/ 467524 h 1480983"/>
              <a:gd name="connsiteX2705" fmla="*/ 1846153 w 2030243"/>
              <a:gd name="connsiteY2705" fmla="*/ 467500 h 1480983"/>
              <a:gd name="connsiteX2706" fmla="*/ 1846190 w 2030243"/>
              <a:gd name="connsiteY2706" fmla="*/ 467524 h 1480983"/>
              <a:gd name="connsiteX2707" fmla="*/ 1846190 w 2030243"/>
              <a:gd name="connsiteY2707" fmla="*/ 467527 h 1480983"/>
              <a:gd name="connsiteX2708" fmla="*/ 129187 w 2030243"/>
              <a:gd name="connsiteY2708" fmla="*/ 467265 h 1480983"/>
              <a:gd name="connsiteX2709" fmla="*/ 128185 w 2030243"/>
              <a:gd name="connsiteY2709" fmla="*/ 468079 h 1480983"/>
              <a:gd name="connsiteX2710" fmla="*/ 129187 w 2030243"/>
              <a:gd name="connsiteY2710" fmla="*/ 468581 h 1480983"/>
              <a:gd name="connsiteX2711" fmla="*/ 130174 w 2030243"/>
              <a:gd name="connsiteY2711" fmla="*/ 467782 h 1480983"/>
              <a:gd name="connsiteX2712" fmla="*/ 129187 w 2030243"/>
              <a:gd name="connsiteY2712" fmla="*/ 467265 h 1480983"/>
              <a:gd name="connsiteX2713" fmla="*/ 1805540 w 2030243"/>
              <a:gd name="connsiteY2713" fmla="*/ 464369 h 1480983"/>
              <a:gd name="connsiteX2714" fmla="*/ 1808813 w 2030243"/>
              <a:gd name="connsiteY2714" fmla="*/ 466451 h 1480983"/>
              <a:gd name="connsiteX2715" fmla="*/ 1807125 w 2030243"/>
              <a:gd name="connsiteY2715" fmla="*/ 467504 h 1480983"/>
              <a:gd name="connsiteX2716" fmla="*/ 1807121 w 2030243"/>
              <a:gd name="connsiteY2716" fmla="*/ 467500 h 1480983"/>
              <a:gd name="connsiteX2717" fmla="*/ 1805555 w 2030243"/>
              <a:gd name="connsiteY2717" fmla="*/ 465935 h 1480983"/>
              <a:gd name="connsiteX2718" fmla="*/ 1805527 w 2030243"/>
              <a:gd name="connsiteY2718" fmla="*/ 465848 h 1480983"/>
              <a:gd name="connsiteX2719" fmla="*/ 1805540 w 2030243"/>
              <a:gd name="connsiteY2719" fmla="*/ 464370 h 1480983"/>
              <a:gd name="connsiteX2720" fmla="*/ 152447 w 2030243"/>
              <a:gd name="connsiteY2720" fmla="*/ 461997 h 1480983"/>
              <a:gd name="connsiteX2721" fmla="*/ 148828 w 2030243"/>
              <a:gd name="connsiteY2721" fmla="*/ 464886 h 1480983"/>
              <a:gd name="connsiteX2722" fmla="*/ 153086 w 2030243"/>
              <a:gd name="connsiteY2722" fmla="*/ 470035 h 1480983"/>
              <a:gd name="connsiteX2723" fmla="*/ 157482 w 2030243"/>
              <a:gd name="connsiteY2723" fmla="*/ 462523 h 1480983"/>
              <a:gd name="connsiteX2724" fmla="*/ 152447 w 2030243"/>
              <a:gd name="connsiteY2724" fmla="*/ 461997 h 1480983"/>
              <a:gd name="connsiteX2725" fmla="*/ 1960479 w 2030243"/>
              <a:gd name="connsiteY2725" fmla="*/ 458110 h 1480983"/>
              <a:gd name="connsiteX2726" fmla="*/ 1960792 w 2030243"/>
              <a:gd name="connsiteY2726" fmla="*/ 458454 h 1480983"/>
              <a:gd name="connsiteX2727" fmla="*/ 1960433 w 2030243"/>
              <a:gd name="connsiteY2727" fmla="*/ 458141 h 1480983"/>
              <a:gd name="connsiteX2728" fmla="*/ 1960347 w 2030243"/>
              <a:gd name="connsiteY2728" fmla="*/ 457987 h 1480983"/>
              <a:gd name="connsiteX2729" fmla="*/ 1960479 w 2030243"/>
              <a:gd name="connsiteY2729" fmla="*/ 458110 h 1480983"/>
              <a:gd name="connsiteX2730" fmla="*/ 1960432 w 2030243"/>
              <a:gd name="connsiteY2730" fmla="*/ 458141 h 1480983"/>
              <a:gd name="connsiteX2731" fmla="*/ 1958208 w 2030243"/>
              <a:gd name="connsiteY2731" fmla="*/ 454040 h 1480983"/>
              <a:gd name="connsiteX2732" fmla="*/ 1960347 w 2030243"/>
              <a:gd name="connsiteY2732" fmla="*/ 457987 h 1480983"/>
              <a:gd name="connsiteX2733" fmla="*/ 1957067 w 2030243"/>
              <a:gd name="connsiteY2733" fmla="*/ 454887 h 1480983"/>
              <a:gd name="connsiteX2734" fmla="*/ 1958208 w 2030243"/>
              <a:gd name="connsiteY2734" fmla="*/ 454040 h 1480983"/>
              <a:gd name="connsiteX2735" fmla="*/ 161149 w 2030243"/>
              <a:gd name="connsiteY2735" fmla="*/ 452656 h 1480983"/>
              <a:gd name="connsiteX2736" fmla="*/ 156793 w 2030243"/>
              <a:gd name="connsiteY2736" fmla="*/ 455951 h 1480983"/>
              <a:gd name="connsiteX2737" fmla="*/ 168612 w 2030243"/>
              <a:gd name="connsiteY2737" fmla="*/ 458094 h 1480983"/>
              <a:gd name="connsiteX2738" fmla="*/ 168907 w 2030243"/>
              <a:gd name="connsiteY2738" fmla="*/ 456264 h 1480983"/>
              <a:gd name="connsiteX2739" fmla="*/ 161149 w 2030243"/>
              <a:gd name="connsiteY2739" fmla="*/ 452656 h 1480983"/>
              <a:gd name="connsiteX2740" fmla="*/ 1796338 w 2030243"/>
              <a:gd name="connsiteY2740" fmla="*/ 448267 h 1480983"/>
              <a:gd name="connsiteX2741" fmla="*/ 1794914 w 2030243"/>
              <a:gd name="connsiteY2741" fmla="*/ 449018 h 1480983"/>
              <a:gd name="connsiteX2742" fmla="*/ 1795634 w 2030243"/>
              <a:gd name="connsiteY2742" fmla="*/ 453384 h 1480983"/>
              <a:gd name="connsiteX2743" fmla="*/ 1792222 w 2030243"/>
              <a:gd name="connsiteY2743" fmla="*/ 457562 h 1480983"/>
              <a:gd name="connsiteX2744" fmla="*/ 1797793 w 2030243"/>
              <a:gd name="connsiteY2744" fmla="*/ 458673 h 1480983"/>
              <a:gd name="connsiteX2745" fmla="*/ 1805540 w 2030243"/>
              <a:gd name="connsiteY2745" fmla="*/ 464370 h 1480983"/>
              <a:gd name="connsiteX2746" fmla="*/ 1805180 w 2030243"/>
              <a:gd name="connsiteY2746" fmla="*/ 464841 h 1480983"/>
              <a:gd name="connsiteX2747" fmla="*/ 1805527 w 2030243"/>
              <a:gd name="connsiteY2747" fmla="*/ 465848 h 1480983"/>
              <a:gd name="connsiteX2748" fmla="*/ 1805525 w 2030243"/>
              <a:gd name="connsiteY2748" fmla="*/ 465950 h 1480983"/>
              <a:gd name="connsiteX2749" fmla="*/ 1807105 w 2030243"/>
              <a:gd name="connsiteY2749" fmla="*/ 467517 h 1480983"/>
              <a:gd name="connsiteX2750" fmla="*/ 1807125 w 2030243"/>
              <a:gd name="connsiteY2750" fmla="*/ 467504 h 1480983"/>
              <a:gd name="connsiteX2751" fmla="*/ 1815922 w 2030243"/>
              <a:gd name="connsiteY2751" fmla="*/ 474399 h 1480983"/>
              <a:gd name="connsiteX2752" fmla="*/ 1826341 w 2030243"/>
              <a:gd name="connsiteY2752" fmla="*/ 478455 h 1480983"/>
              <a:gd name="connsiteX2753" fmla="*/ 1801284 w 2030243"/>
              <a:gd name="connsiteY2753" fmla="*/ 455496 h 1480983"/>
              <a:gd name="connsiteX2754" fmla="*/ 1796338 w 2030243"/>
              <a:gd name="connsiteY2754" fmla="*/ 448267 h 1480983"/>
              <a:gd name="connsiteX2755" fmla="*/ 157827 w 2030243"/>
              <a:gd name="connsiteY2755" fmla="*/ 441865 h 1480983"/>
              <a:gd name="connsiteX2756" fmla="*/ 157373 w 2030243"/>
              <a:gd name="connsiteY2756" fmla="*/ 442883 h 1480983"/>
              <a:gd name="connsiteX2757" fmla="*/ 158031 w 2030243"/>
              <a:gd name="connsiteY2757" fmla="*/ 442945 h 1480983"/>
              <a:gd name="connsiteX2758" fmla="*/ 158343 w 2030243"/>
              <a:gd name="connsiteY2758" fmla="*/ 442319 h 1480983"/>
              <a:gd name="connsiteX2759" fmla="*/ 157827 w 2030243"/>
              <a:gd name="connsiteY2759" fmla="*/ 441865 h 1480983"/>
              <a:gd name="connsiteX2760" fmla="*/ 1917112 w 2030243"/>
              <a:gd name="connsiteY2760" fmla="*/ 441677 h 1480983"/>
              <a:gd name="connsiteX2761" fmla="*/ 1916783 w 2030243"/>
              <a:gd name="connsiteY2761" fmla="*/ 442772 h 1480983"/>
              <a:gd name="connsiteX2762" fmla="*/ 1917346 w 2030243"/>
              <a:gd name="connsiteY2762" fmla="*/ 443210 h 1480983"/>
              <a:gd name="connsiteX2763" fmla="*/ 1918285 w 2030243"/>
              <a:gd name="connsiteY2763" fmla="*/ 442523 h 1480983"/>
              <a:gd name="connsiteX2764" fmla="*/ 1917112 w 2030243"/>
              <a:gd name="connsiteY2764" fmla="*/ 441677 h 1480983"/>
              <a:gd name="connsiteX2765" fmla="*/ 105180 w 2030243"/>
              <a:gd name="connsiteY2765" fmla="*/ 441552 h 1480983"/>
              <a:gd name="connsiteX2766" fmla="*/ 110931 w 2030243"/>
              <a:gd name="connsiteY2766" fmla="*/ 442295 h 1480983"/>
              <a:gd name="connsiteX2767" fmla="*/ 110642 w 2030243"/>
              <a:gd name="connsiteY2767" fmla="*/ 442616 h 1480983"/>
              <a:gd name="connsiteX2768" fmla="*/ 110642 w 2030243"/>
              <a:gd name="connsiteY2768" fmla="*/ 442626 h 1480983"/>
              <a:gd name="connsiteX2769" fmla="*/ 1857108 w 2030243"/>
              <a:gd name="connsiteY2769" fmla="*/ 437515 h 1480983"/>
              <a:gd name="connsiteX2770" fmla="*/ 1856483 w 2030243"/>
              <a:gd name="connsiteY2770" fmla="*/ 438406 h 1480983"/>
              <a:gd name="connsiteX2771" fmla="*/ 1858676 w 2030243"/>
              <a:gd name="connsiteY2771" fmla="*/ 439293 h 1480983"/>
              <a:gd name="connsiteX2772" fmla="*/ 1858736 w 2030243"/>
              <a:gd name="connsiteY2772" fmla="*/ 439361 h 1480983"/>
              <a:gd name="connsiteX2773" fmla="*/ 1860301 w 2030243"/>
              <a:gd name="connsiteY2773" fmla="*/ 440926 h 1480983"/>
              <a:gd name="connsiteX2774" fmla="*/ 1861632 w 2030243"/>
              <a:gd name="connsiteY2774" fmla="*/ 441302 h 1480983"/>
              <a:gd name="connsiteX2775" fmla="*/ 1860348 w 2030243"/>
              <a:gd name="connsiteY2775" fmla="*/ 440894 h 1480983"/>
              <a:gd name="connsiteX2776" fmla="*/ 1858769 w 2030243"/>
              <a:gd name="connsiteY2776" fmla="*/ 439330 h 1480983"/>
              <a:gd name="connsiteX2777" fmla="*/ 1858676 w 2030243"/>
              <a:gd name="connsiteY2777" fmla="*/ 439293 h 1480983"/>
              <a:gd name="connsiteX2778" fmla="*/ 1833696 w 2030243"/>
              <a:gd name="connsiteY2778" fmla="*/ 429940 h 1480983"/>
              <a:gd name="connsiteX2779" fmla="*/ 1833726 w 2030243"/>
              <a:gd name="connsiteY2779" fmla="*/ 429987 h 1480983"/>
              <a:gd name="connsiteX2780" fmla="*/ 1832583 w 2030243"/>
              <a:gd name="connsiteY2780" fmla="*/ 430800 h 1480983"/>
              <a:gd name="connsiteX2781" fmla="*/ 1833696 w 2030243"/>
              <a:gd name="connsiteY2781" fmla="*/ 429940 h 1480983"/>
              <a:gd name="connsiteX2782" fmla="*/ 1758653 w 2030243"/>
              <a:gd name="connsiteY2782" fmla="*/ 425729 h 1480983"/>
              <a:gd name="connsiteX2783" fmla="*/ 1764849 w 2030243"/>
              <a:gd name="connsiteY2783" fmla="*/ 433085 h 1480983"/>
              <a:gd name="connsiteX2784" fmla="*/ 1767980 w 2030243"/>
              <a:gd name="connsiteY2784" fmla="*/ 436231 h 1480983"/>
              <a:gd name="connsiteX2785" fmla="*/ 1768018 w 2030243"/>
              <a:gd name="connsiteY2785" fmla="*/ 436242 h 1480983"/>
              <a:gd name="connsiteX2786" fmla="*/ 1785226 w 2030243"/>
              <a:gd name="connsiteY2786" fmla="*/ 448094 h 1480983"/>
              <a:gd name="connsiteX2787" fmla="*/ 1783286 w 2030243"/>
              <a:gd name="connsiteY2787" fmla="*/ 440363 h 1480983"/>
              <a:gd name="connsiteX2788" fmla="*/ 1768018 w 2030243"/>
              <a:gd name="connsiteY2788" fmla="*/ 436242 h 1480983"/>
              <a:gd name="connsiteX2789" fmla="*/ 1767980 w 2030243"/>
              <a:gd name="connsiteY2789" fmla="*/ 436215 h 1480983"/>
              <a:gd name="connsiteX2790" fmla="*/ 1764849 w 2030243"/>
              <a:gd name="connsiteY2790" fmla="*/ 433085 h 1480983"/>
              <a:gd name="connsiteX2791" fmla="*/ 1758653 w 2030243"/>
              <a:gd name="connsiteY2791" fmla="*/ 425729 h 1480983"/>
              <a:gd name="connsiteX2792" fmla="*/ 1752439 w 2030243"/>
              <a:gd name="connsiteY2792" fmla="*/ 422850 h 1480983"/>
              <a:gd name="connsiteX2793" fmla="*/ 1751908 w 2030243"/>
              <a:gd name="connsiteY2793" fmla="*/ 424039 h 1480983"/>
              <a:gd name="connsiteX2794" fmla="*/ 1753817 w 2030243"/>
              <a:gd name="connsiteY2794" fmla="*/ 424556 h 1480983"/>
              <a:gd name="connsiteX2795" fmla="*/ 1754443 w 2030243"/>
              <a:gd name="connsiteY2795" fmla="*/ 423116 h 1480983"/>
              <a:gd name="connsiteX2796" fmla="*/ 1752439 w 2030243"/>
              <a:gd name="connsiteY2796" fmla="*/ 422850 h 1480983"/>
              <a:gd name="connsiteX2797" fmla="*/ 1866436 w 2030243"/>
              <a:gd name="connsiteY2797" fmla="*/ 421942 h 1480983"/>
              <a:gd name="connsiteX2798" fmla="*/ 1864810 w 2030243"/>
              <a:gd name="connsiteY2798" fmla="*/ 423272 h 1480983"/>
              <a:gd name="connsiteX2799" fmla="*/ 1865982 w 2030243"/>
              <a:gd name="connsiteY2799" fmla="*/ 425307 h 1480983"/>
              <a:gd name="connsiteX2800" fmla="*/ 1868519 w 2030243"/>
              <a:gd name="connsiteY2800" fmla="*/ 426981 h 1480983"/>
              <a:gd name="connsiteX2801" fmla="*/ 1869145 w 2030243"/>
              <a:gd name="connsiteY2801" fmla="*/ 426091 h 1480983"/>
              <a:gd name="connsiteX2802" fmla="*/ 1866436 w 2030243"/>
              <a:gd name="connsiteY2802" fmla="*/ 421942 h 1480983"/>
              <a:gd name="connsiteX2803" fmla="*/ 1834510 w 2030243"/>
              <a:gd name="connsiteY2803" fmla="*/ 421662 h 1480983"/>
              <a:gd name="connsiteX2804" fmla="*/ 1851163 w 2030243"/>
              <a:gd name="connsiteY2804" fmla="*/ 434274 h 1480983"/>
              <a:gd name="connsiteX2805" fmla="*/ 1834510 w 2030243"/>
              <a:gd name="connsiteY2805" fmla="*/ 421662 h 1480983"/>
              <a:gd name="connsiteX2806" fmla="*/ 1747447 w 2030243"/>
              <a:gd name="connsiteY2806" fmla="*/ 419985 h 1480983"/>
              <a:gd name="connsiteX2807" fmla="*/ 1747057 w 2030243"/>
              <a:gd name="connsiteY2807" fmla="*/ 420471 h 1480983"/>
              <a:gd name="connsiteX2808" fmla="*/ 1747869 w 2030243"/>
              <a:gd name="connsiteY2808" fmla="*/ 421175 h 1480983"/>
              <a:gd name="connsiteX2809" fmla="*/ 1748229 w 2030243"/>
              <a:gd name="connsiteY2809" fmla="*/ 420705 h 1480983"/>
              <a:gd name="connsiteX2810" fmla="*/ 1747447 w 2030243"/>
              <a:gd name="connsiteY2810" fmla="*/ 419985 h 1480983"/>
              <a:gd name="connsiteX2811" fmla="*/ 1906407 w 2030243"/>
              <a:gd name="connsiteY2811" fmla="*/ 419469 h 1480983"/>
              <a:gd name="connsiteX2812" fmla="*/ 1907628 w 2030243"/>
              <a:gd name="connsiteY2812" fmla="*/ 420925 h 1480983"/>
              <a:gd name="connsiteX2813" fmla="*/ 1906125 w 2030243"/>
              <a:gd name="connsiteY2813" fmla="*/ 421785 h 1480983"/>
              <a:gd name="connsiteX2814" fmla="*/ 1905295 w 2030243"/>
              <a:gd name="connsiteY2814" fmla="*/ 420111 h 1480983"/>
              <a:gd name="connsiteX2815" fmla="*/ 1906407 w 2030243"/>
              <a:gd name="connsiteY2815" fmla="*/ 419469 h 1480983"/>
              <a:gd name="connsiteX2816" fmla="*/ 1899943 w 2030243"/>
              <a:gd name="connsiteY2816" fmla="*/ 418217 h 1480983"/>
              <a:gd name="connsiteX2817" fmla="*/ 1902275 w 2030243"/>
              <a:gd name="connsiteY2817" fmla="*/ 423788 h 1480983"/>
              <a:gd name="connsiteX2818" fmla="*/ 1899537 w 2030243"/>
              <a:gd name="connsiteY2818" fmla="*/ 424885 h 1480983"/>
              <a:gd name="connsiteX2819" fmla="*/ 1897455 w 2030243"/>
              <a:gd name="connsiteY2819" fmla="*/ 419376 h 1480983"/>
              <a:gd name="connsiteX2820" fmla="*/ 1899943 w 2030243"/>
              <a:gd name="connsiteY2820" fmla="*/ 418217 h 1480983"/>
              <a:gd name="connsiteX2821" fmla="*/ 1888067 w 2030243"/>
              <a:gd name="connsiteY2821" fmla="*/ 418107 h 1480983"/>
              <a:gd name="connsiteX2822" fmla="*/ 1886960 w 2030243"/>
              <a:gd name="connsiteY2822" fmla="*/ 418972 h 1480983"/>
              <a:gd name="connsiteX2823" fmla="*/ 1886937 w 2030243"/>
              <a:gd name="connsiteY2823" fmla="*/ 418961 h 1480983"/>
              <a:gd name="connsiteX2824" fmla="*/ 1752721 w 2030243"/>
              <a:gd name="connsiteY2824" fmla="*/ 416715 h 1480983"/>
              <a:gd name="connsiteX2825" fmla="*/ 1752110 w 2030243"/>
              <a:gd name="connsiteY2825" fmla="*/ 416856 h 1480983"/>
              <a:gd name="connsiteX2826" fmla="*/ 1752189 w 2030243"/>
              <a:gd name="connsiteY2826" fmla="*/ 417466 h 1480983"/>
              <a:gd name="connsiteX2827" fmla="*/ 1753112 w 2030243"/>
              <a:gd name="connsiteY2827" fmla="*/ 417201 h 1480983"/>
              <a:gd name="connsiteX2828" fmla="*/ 1752721 w 2030243"/>
              <a:gd name="connsiteY2828" fmla="*/ 416715 h 1480983"/>
              <a:gd name="connsiteX2829" fmla="*/ 1906534 w 2030243"/>
              <a:gd name="connsiteY2829" fmla="*/ 413491 h 1480983"/>
              <a:gd name="connsiteX2830" fmla="*/ 1907504 w 2030243"/>
              <a:gd name="connsiteY2830" fmla="*/ 414289 h 1480983"/>
              <a:gd name="connsiteX2831" fmla="*/ 1906424 w 2030243"/>
              <a:gd name="connsiteY2831" fmla="*/ 415197 h 1480983"/>
              <a:gd name="connsiteX2832" fmla="*/ 1905515 w 2030243"/>
              <a:gd name="connsiteY2832" fmla="*/ 414446 h 1480983"/>
              <a:gd name="connsiteX2833" fmla="*/ 1906534 w 2030243"/>
              <a:gd name="connsiteY2833" fmla="*/ 413491 h 1480983"/>
              <a:gd name="connsiteX2834" fmla="*/ 1850207 w 2030243"/>
              <a:gd name="connsiteY2834" fmla="*/ 411659 h 1480983"/>
              <a:gd name="connsiteX2835" fmla="*/ 1848829 w 2030243"/>
              <a:gd name="connsiteY2835" fmla="*/ 412568 h 1480983"/>
              <a:gd name="connsiteX2836" fmla="*/ 1851646 w 2030243"/>
              <a:gd name="connsiteY2836" fmla="*/ 416777 h 1480983"/>
              <a:gd name="connsiteX2837" fmla="*/ 1852993 w 2030243"/>
              <a:gd name="connsiteY2837" fmla="*/ 415886 h 1480983"/>
              <a:gd name="connsiteX2838" fmla="*/ 1850207 w 2030243"/>
              <a:gd name="connsiteY2838" fmla="*/ 411659 h 1480983"/>
              <a:gd name="connsiteX2839" fmla="*/ 1860865 w 2030243"/>
              <a:gd name="connsiteY2839" fmla="*/ 410001 h 1480983"/>
              <a:gd name="connsiteX2840" fmla="*/ 1859941 w 2030243"/>
              <a:gd name="connsiteY2840" fmla="*/ 411299 h 1480983"/>
              <a:gd name="connsiteX2841" fmla="*/ 1864699 w 2030243"/>
              <a:gd name="connsiteY2841" fmla="*/ 415337 h 1480983"/>
              <a:gd name="connsiteX2842" fmla="*/ 1866202 w 2030243"/>
              <a:gd name="connsiteY2842" fmla="*/ 413459 h 1480983"/>
              <a:gd name="connsiteX2843" fmla="*/ 1860865 w 2030243"/>
              <a:gd name="connsiteY2843" fmla="*/ 410001 h 1480983"/>
              <a:gd name="connsiteX2844" fmla="*/ 1885216 w 2030243"/>
              <a:gd name="connsiteY2844" fmla="*/ 408014 h 1480983"/>
              <a:gd name="connsiteX2845" fmla="*/ 1886093 w 2030243"/>
              <a:gd name="connsiteY2845" fmla="*/ 409062 h 1480983"/>
              <a:gd name="connsiteX2846" fmla="*/ 1885451 w 2030243"/>
              <a:gd name="connsiteY2846" fmla="*/ 410219 h 1480983"/>
              <a:gd name="connsiteX2847" fmla="*/ 1884277 w 2030243"/>
              <a:gd name="connsiteY2847" fmla="*/ 409499 h 1480983"/>
              <a:gd name="connsiteX2848" fmla="*/ 1885216 w 2030243"/>
              <a:gd name="connsiteY2848" fmla="*/ 408014 h 1480983"/>
              <a:gd name="connsiteX2849" fmla="*/ 1891587 w 2030243"/>
              <a:gd name="connsiteY2849" fmla="*/ 407716 h 1480983"/>
              <a:gd name="connsiteX2850" fmla="*/ 1897377 w 2030243"/>
              <a:gd name="connsiteY2850" fmla="*/ 413820 h 1480983"/>
              <a:gd name="connsiteX2851" fmla="*/ 1891618 w 2030243"/>
              <a:gd name="connsiteY2851" fmla="*/ 414321 h 1480983"/>
              <a:gd name="connsiteX2852" fmla="*/ 1891612 w 2030243"/>
              <a:gd name="connsiteY2852" fmla="*/ 414314 h 1480983"/>
              <a:gd name="connsiteX2853" fmla="*/ 1891617 w 2030243"/>
              <a:gd name="connsiteY2853" fmla="*/ 414321 h 1480983"/>
              <a:gd name="connsiteX2854" fmla="*/ 1891257 w 2030243"/>
              <a:gd name="connsiteY2854" fmla="*/ 414665 h 1480983"/>
              <a:gd name="connsiteX2855" fmla="*/ 1891587 w 2030243"/>
              <a:gd name="connsiteY2855" fmla="*/ 414289 h 1480983"/>
              <a:gd name="connsiteX2856" fmla="*/ 1786700 w 2030243"/>
              <a:gd name="connsiteY2856" fmla="*/ 398760 h 1480983"/>
              <a:gd name="connsiteX2857" fmla="*/ 1785791 w 2030243"/>
              <a:gd name="connsiteY2857" fmla="*/ 400940 h 1480983"/>
              <a:gd name="connsiteX2858" fmla="*/ 1784882 w 2030243"/>
              <a:gd name="connsiteY2858" fmla="*/ 400266 h 1480983"/>
              <a:gd name="connsiteX2859" fmla="*/ 1786740 w 2030243"/>
              <a:gd name="connsiteY2859" fmla="*/ 398663 h 1480983"/>
              <a:gd name="connsiteX2860" fmla="*/ 1786776 w 2030243"/>
              <a:gd name="connsiteY2860" fmla="*/ 398686 h 1480983"/>
              <a:gd name="connsiteX2861" fmla="*/ 1786779 w 2030243"/>
              <a:gd name="connsiteY2861" fmla="*/ 398677 h 1480983"/>
              <a:gd name="connsiteX2862" fmla="*/ 1786792 w 2030243"/>
              <a:gd name="connsiteY2862" fmla="*/ 398686 h 1480983"/>
              <a:gd name="connsiteX2863" fmla="*/ 1786700 w 2030243"/>
              <a:gd name="connsiteY2863" fmla="*/ 398760 h 1480983"/>
              <a:gd name="connsiteX2864" fmla="*/ 1786820 w 2030243"/>
              <a:gd name="connsiteY2864" fmla="*/ 398578 h 1480983"/>
              <a:gd name="connsiteX2865" fmla="*/ 1786779 w 2030243"/>
              <a:gd name="connsiteY2865" fmla="*/ 398677 h 1480983"/>
              <a:gd name="connsiteX2866" fmla="*/ 1786746 w 2030243"/>
              <a:gd name="connsiteY2866" fmla="*/ 398654 h 1480983"/>
              <a:gd name="connsiteX2867" fmla="*/ 1786740 w 2030243"/>
              <a:gd name="connsiteY2867" fmla="*/ 398663 h 1480983"/>
              <a:gd name="connsiteX2868" fmla="*/ 1786728 w 2030243"/>
              <a:gd name="connsiteY2868" fmla="*/ 398654 h 1480983"/>
              <a:gd name="connsiteX2869" fmla="*/ 1875341 w 2030243"/>
              <a:gd name="connsiteY2869" fmla="*/ 396948 h 1480983"/>
              <a:gd name="connsiteX2870" fmla="*/ 1886093 w 2030243"/>
              <a:gd name="connsiteY2870" fmla="*/ 402927 h 1480983"/>
              <a:gd name="connsiteX2871" fmla="*/ 1875341 w 2030243"/>
              <a:gd name="connsiteY2871" fmla="*/ 396948 h 1480983"/>
              <a:gd name="connsiteX2872" fmla="*/ 1787746 w 2030243"/>
              <a:gd name="connsiteY2872" fmla="*/ 396338 h 1480983"/>
              <a:gd name="connsiteX2873" fmla="*/ 1788622 w 2030243"/>
              <a:gd name="connsiteY2873" fmla="*/ 397073 h 1480983"/>
              <a:gd name="connsiteX2874" fmla="*/ 1786820 w 2030243"/>
              <a:gd name="connsiteY2874" fmla="*/ 398578 h 1480983"/>
              <a:gd name="connsiteX2875" fmla="*/ 134336 w 2030243"/>
              <a:gd name="connsiteY2875" fmla="*/ 394538 h 1480983"/>
              <a:gd name="connsiteX2876" fmla="*/ 135384 w 2030243"/>
              <a:gd name="connsiteY2876" fmla="*/ 396667 h 1480983"/>
              <a:gd name="connsiteX2877" fmla="*/ 133883 w 2030243"/>
              <a:gd name="connsiteY2877" fmla="*/ 397747 h 1480983"/>
              <a:gd name="connsiteX2878" fmla="*/ 133146 w 2030243"/>
              <a:gd name="connsiteY2878" fmla="*/ 396542 h 1480983"/>
              <a:gd name="connsiteX2879" fmla="*/ 134336 w 2030243"/>
              <a:gd name="connsiteY2879" fmla="*/ 394538 h 1480983"/>
              <a:gd name="connsiteX2880" fmla="*/ 1847343 w 2030243"/>
              <a:gd name="connsiteY2880" fmla="*/ 387668 h 1480983"/>
              <a:gd name="connsiteX2881" fmla="*/ 1854760 w 2030243"/>
              <a:gd name="connsiteY2881" fmla="*/ 393771 h 1480983"/>
              <a:gd name="connsiteX2882" fmla="*/ 1845417 w 2030243"/>
              <a:gd name="connsiteY2882" fmla="*/ 390110 h 1480983"/>
              <a:gd name="connsiteX2883" fmla="*/ 1847343 w 2030243"/>
              <a:gd name="connsiteY2883" fmla="*/ 387668 h 1480983"/>
              <a:gd name="connsiteX2884" fmla="*/ 1836951 w 2030243"/>
              <a:gd name="connsiteY2884" fmla="*/ 387527 h 1480983"/>
              <a:gd name="connsiteX2885" fmla="*/ 1838061 w 2030243"/>
              <a:gd name="connsiteY2885" fmla="*/ 388217 h 1480983"/>
              <a:gd name="connsiteX2886" fmla="*/ 1837546 w 2030243"/>
              <a:gd name="connsiteY2886" fmla="*/ 389499 h 1480983"/>
              <a:gd name="connsiteX2887" fmla="*/ 1836467 w 2030243"/>
              <a:gd name="connsiteY2887" fmla="*/ 388764 h 1480983"/>
              <a:gd name="connsiteX2888" fmla="*/ 1836951 w 2030243"/>
              <a:gd name="connsiteY2888" fmla="*/ 387527 h 1480983"/>
              <a:gd name="connsiteX2889" fmla="*/ 1830142 w 2030243"/>
              <a:gd name="connsiteY2889" fmla="*/ 382691 h 1480983"/>
              <a:gd name="connsiteX2890" fmla="*/ 1831256 w 2030243"/>
              <a:gd name="connsiteY2890" fmla="*/ 382833 h 1480983"/>
              <a:gd name="connsiteX2891" fmla="*/ 1831114 w 2030243"/>
              <a:gd name="connsiteY2891" fmla="*/ 383457 h 1480983"/>
              <a:gd name="connsiteX2892" fmla="*/ 1830002 w 2030243"/>
              <a:gd name="connsiteY2892" fmla="*/ 383285 h 1480983"/>
              <a:gd name="connsiteX2893" fmla="*/ 1830142 w 2030243"/>
              <a:gd name="connsiteY2893" fmla="*/ 382691 h 1480983"/>
              <a:gd name="connsiteX2894" fmla="*/ 1749168 w 2030243"/>
              <a:gd name="connsiteY2894" fmla="*/ 381423 h 1480983"/>
              <a:gd name="connsiteX2895" fmla="*/ 1749183 w 2030243"/>
              <a:gd name="connsiteY2895" fmla="*/ 381439 h 1480983"/>
              <a:gd name="connsiteX2896" fmla="*/ 1749174 w 2030243"/>
              <a:gd name="connsiteY2896" fmla="*/ 381437 h 1480983"/>
              <a:gd name="connsiteX2897" fmla="*/ 1749544 w 2030243"/>
              <a:gd name="connsiteY2897" fmla="*/ 381110 h 1480983"/>
              <a:gd name="connsiteX2898" fmla="*/ 1749215 w 2030243"/>
              <a:gd name="connsiteY2898" fmla="*/ 381455 h 1480983"/>
              <a:gd name="connsiteX2899" fmla="*/ 1749198 w 2030243"/>
              <a:gd name="connsiteY2899" fmla="*/ 381440 h 1480983"/>
              <a:gd name="connsiteX2900" fmla="*/ 1816630 w 2030243"/>
              <a:gd name="connsiteY2900" fmla="*/ 369113 h 1480983"/>
              <a:gd name="connsiteX2901" fmla="*/ 1822287 w 2030243"/>
              <a:gd name="connsiteY2901" fmla="*/ 374693 h 1480983"/>
              <a:gd name="connsiteX2902" fmla="*/ 1820815 w 2030243"/>
              <a:gd name="connsiteY2902" fmla="*/ 375961 h 1480983"/>
              <a:gd name="connsiteX2903" fmla="*/ 1825181 w 2030243"/>
              <a:gd name="connsiteY2903" fmla="*/ 368747 h 1480983"/>
              <a:gd name="connsiteX2904" fmla="*/ 1842711 w 2030243"/>
              <a:gd name="connsiteY2904" fmla="*/ 382003 h 1480983"/>
              <a:gd name="connsiteX2905" fmla="*/ 1841662 w 2030243"/>
              <a:gd name="connsiteY2905" fmla="*/ 384069 h 1480983"/>
              <a:gd name="connsiteX2906" fmla="*/ 1837531 w 2030243"/>
              <a:gd name="connsiteY2906" fmla="*/ 383552 h 1480983"/>
              <a:gd name="connsiteX2907" fmla="*/ 1825181 w 2030243"/>
              <a:gd name="connsiteY2907" fmla="*/ 368747 h 1480983"/>
              <a:gd name="connsiteX2908" fmla="*/ 1780217 w 2030243"/>
              <a:gd name="connsiteY2908" fmla="*/ 368339 h 1480983"/>
              <a:gd name="connsiteX2909" fmla="*/ 1781078 w 2030243"/>
              <a:gd name="connsiteY2909" fmla="*/ 369106 h 1480983"/>
              <a:gd name="connsiteX2910" fmla="*/ 1780703 w 2030243"/>
              <a:gd name="connsiteY2910" fmla="*/ 369623 h 1480983"/>
              <a:gd name="connsiteX2911" fmla="*/ 1779810 w 2030243"/>
              <a:gd name="connsiteY2911" fmla="*/ 368872 h 1480983"/>
              <a:gd name="connsiteX2912" fmla="*/ 1780217 w 2030243"/>
              <a:gd name="connsiteY2912" fmla="*/ 368339 h 1480983"/>
              <a:gd name="connsiteX2913" fmla="*/ 1815651 w 2030243"/>
              <a:gd name="connsiteY2913" fmla="*/ 367808 h 1480983"/>
              <a:gd name="connsiteX2914" fmla="*/ 1816511 w 2030243"/>
              <a:gd name="connsiteY2914" fmla="*/ 368919 h 1480983"/>
              <a:gd name="connsiteX2915" fmla="*/ 1816630 w 2030243"/>
              <a:gd name="connsiteY2915" fmla="*/ 369113 h 1480983"/>
              <a:gd name="connsiteX2916" fmla="*/ 1816465 w 2030243"/>
              <a:gd name="connsiteY2916" fmla="*/ 368951 h 1480983"/>
              <a:gd name="connsiteX2917" fmla="*/ 1815651 w 2030243"/>
              <a:gd name="connsiteY2917" fmla="*/ 367808 h 1480983"/>
              <a:gd name="connsiteX2918" fmla="*/ 1671840 w 2030243"/>
              <a:gd name="connsiteY2918" fmla="*/ 360201 h 1480983"/>
              <a:gd name="connsiteX2919" fmla="*/ 1676536 w 2030243"/>
              <a:gd name="connsiteY2919" fmla="*/ 365023 h 1480983"/>
              <a:gd name="connsiteX2920" fmla="*/ 1674783 w 2030243"/>
              <a:gd name="connsiteY2920" fmla="*/ 366728 h 1480983"/>
              <a:gd name="connsiteX2921" fmla="*/ 1670087 w 2030243"/>
              <a:gd name="connsiteY2921" fmla="*/ 361923 h 1480983"/>
              <a:gd name="connsiteX2922" fmla="*/ 1671840 w 2030243"/>
              <a:gd name="connsiteY2922" fmla="*/ 360201 h 1480983"/>
              <a:gd name="connsiteX2923" fmla="*/ 197580 w 2030243"/>
              <a:gd name="connsiteY2923" fmla="*/ 353690 h 1480983"/>
              <a:gd name="connsiteX2924" fmla="*/ 198878 w 2030243"/>
              <a:gd name="connsiteY2924" fmla="*/ 354176 h 1480983"/>
              <a:gd name="connsiteX2925" fmla="*/ 197956 w 2030243"/>
              <a:gd name="connsiteY2925" fmla="*/ 355616 h 1480983"/>
              <a:gd name="connsiteX2926" fmla="*/ 196938 w 2030243"/>
              <a:gd name="connsiteY2926" fmla="*/ 354708 h 1480983"/>
              <a:gd name="connsiteX2927" fmla="*/ 197580 w 2030243"/>
              <a:gd name="connsiteY2927" fmla="*/ 353690 h 1480983"/>
              <a:gd name="connsiteX2928" fmla="*/ 1782520 w 2030243"/>
              <a:gd name="connsiteY2928" fmla="*/ 350968 h 1480983"/>
              <a:gd name="connsiteX2929" fmla="*/ 1785196 w 2030243"/>
              <a:gd name="connsiteY2929" fmla="*/ 352908 h 1480983"/>
              <a:gd name="connsiteX2930" fmla="*/ 1783848 w 2030243"/>
              <a:gd name="connsiteY2930" fmla="*/ 356430 h 1480983"/>
              <a:gd name="connsiteX2931" fmla="*/ 1781031 w 2030243"/>
              <a:gd name="connsiteY2931" fmla="*/ 352126 h 1480983"/>
              <a:gd name="connsiteX2932" fmla="*/ 1782520 w 2030243"/>
              <a:gd name="connsiteY2932" fmla="*/ 350968 h 1480983"/>
              <a:gd name="connsiteX2933" fmla="*/ 1753878 w 2030243"/>
              <a:gd name="connsiteY2933" fmla="*/ 350060 h 1480983"/>
              <a:gd name="connsiteX2934" fmla="*/ 1773472 w 2030243"/>
              <a:gd name="connsiteY2934" fmla="*/ 368763 h 1480983"/>
              <a:gd name="connsiteX2935" fmla="*/ 1753878 w 2030243"/>
              <a:gd name="connsiteY2935" fmla="*/ 350060 h 1480983"/>
              <a:gd name="connsiteX2936" fmla="*/ 1741516 w 2030243"/>
              <a:gd name="connsiteY2936" fmla="*/ 343737 h 1480983"/>
              <a:gd name="connsiteX2937" fmla="*/ 1742564 w 2030243"/>
              <a:gd name="connsiteY2937" fmla="*/ 344394 h 1480983"/>
              <a:gd name="connsiteX2938" fmla="*/ 1742064 w 2030243"/>
              <a:gd name="connsiteY2938" fmla="*/ 345631 h 1480983"/>
              <a:gd name="connsiteX2939" fmla="*/ 1741047 w 2030243"/>
              <a:gd name="connsiteY2939" fmla="*/ 344927 h 1480983"/>
              <a:gd name="connsiteX2940" fmla="*/ 1741516 w 2030243"/>
              <a:gd name="connsiteY2940" fmla="*/ 343737 h 1480983"/>
              <a:gd name="connsiteX2941" fmla="*/ 1772425 w 2030243"/>
              <a:gd name="connsiteY2941" fmla="*/ 342313 h 1480983"/>
              <a:gd name="connsiteX2942" fmla="*/ 1774961 w 2030243"/>
              <a:gd name="connsiteY2942" fmla="*/ 346429 h 1480983"/>
              <a:gd name="connsiteX2943" fmla="*/ 1773051 w 2030243"/>
              <a:gd name="connsiteY2943" fmla="*/ 348229 h 1480983"/>
              <a:gd name="connsiteX2944" fmla="*/ 1770390 w 2030243"/>
              <a:gd name="connsiteY2944" fmla="*/ 345099 h 1480983"/>
              <a:gd name="connsiteX2945" fmla="*/ 1772425 w 2030243"/>
              <a:gd name="connsiteY2945" fmla="*/ 342313 h 1480983"/>
              <a:gd name="connsiteX2946" fmla="*/ 1660619 w 2030243"/>
              <a:gd name="connsiteY2946" fmla="*/ 338666 h 1480983"/>
              <a:gd name="connsiteX2947" fmla="*/ 1662856 w 2030243"/>
              <a:gd name="connsiteY2947" fmla="*/ 338697 h 1480983"/>
              <a:gd name="connsiteX2948" fmla="*/ 1668429 w 2030243"/>
              <a:gd name="connsiteY2948" fmla="*/ 341672 h 1480983"/>
              <a:gd name="connsiteX2949" fmla="*/ 1659193 w 2030243"/>
              <a:gd name="connsiteY2949" fmla="*/ 352454 h 1480983"/>
              <a:gd name="connsiteX2950" fmla="*/ 1660619 w 2030243"/>
              <a:gd name="connsiteY2950" fmla="*/ 338666 h 1480983"/>
              <a:gd name="connsiteX2951" fmla="*/ 1514491 w 2030243"/>
              <a:gd name="connsiteY2951" fmla="*/ 336132 h 1480983"/>
              <a:gd name="connsiteX2952" fmla="*/ 1513881 w 2030243"/>
              <a:gd name="connsiteY2952" fmla="*/ 337337 h 1480983"/>
              <a:gd name="connsiteX2953" fmla="*/ 1515400 w 2030243"/>
              <a:gd name="connsiteY2953" fmla="*/ 338807 h 1480983"/>
              <a:gd name="connsiteX2954" fmla="*/ 1517600 w 2030243"/>
              <a:gd name="connsiteY2954" fmla="*/ 339179 h 1480983"/>
              <a:gd name="connsiteX2955" fmla="*/ 1517605 w 2030243"/>
              <a:gd name="connsiteY2955" fmla="*/ 339199 h 1480983"/>
              <a:gd name="connsiteX2956" fmla="*/ 1517966 w 2030243"/>
              <a:gd name="connsiteY2956" fmla="*/ 339543 h 1480983"/>
              <a:gd name="connsiteX2957" fmla="*/ 1517622 w 2030243"/>
              <a:gd name="connsiteY2957" fmla="*/ 339183 h 1480983"/>
              <a:gd name="connsiteX2958" fmla="*/ 1517600 w 2030243"/>
              <a:gd name="connsiteY2958" fmla="*/ 339179 h 1480983"/>
              <a:gd name="connsiteX2959" fmla="*/ 1516902 w 2030243"/>
              <a:gd name="connsiteY2959" fmla="*/ 337071 h 1480983"/>
              <a:gd name="connsiteX2960" fmla="*/ 1514491 w 2030243"/>
              <a:gd name="connsiteY2960" fmla="*/ 336132 h 1480983"/>
              <a:gd name="connsiteX2961" fmla="*/ 1502565 w 2030243"/>
              <a:gd name="connsiteY2961" fmla="*/ 332329 h 1480983"/>
              <a:gd name="connsiteX2962" fmla="*/ 1501738 w 2030243"/>
              <a:gd name="connsiteY2962" fmla="*/ 332798 h 1480983"/>
              <a:gd name="connsiteX2963" fmla="*/ 1502223 w 2030243"/>
              <a:gd name="connsiteY2963" fmla="*/ 333204 h 1480983"/>
              <a:gd name="connsiteX2964" fmla="*/ 1502754 w 2030243"/>
              <a:gd name="connsiteY2964" fmla="*/ 332923 h 1480983"/>
              <a:gd name="connsiteX2965" fmla="*/ 1502565 w 2030243"/>
              <a:gd name="connsiteY2965" fmla="*/ 332329 h 1480983"/>
              <a:gd name="connsiteX2966" fmla="*/ 1511346 w 2030243"/>
              <a:gd name="connsiteY2966" fmla="*/ 328088 h 1480983"/>
              <a:gd name="connsiteX2967" fmla="*/ 1511065 w 2030243"/>
              <a:gd name="connsiteY2967" fmla="*/ 328682 h 1480983"/>
              <a:gd name="connsiteX2968" fmla="*/ 1511502 w 2030243"/>
              <a:gd name="connsiteY2968" fmla="*/ 329073 h 1480983"/>
              <a:gd name="connsiteX2969" fmla="*/ 1512096 w 2030243"/>
              <a:gd name="connsiteY2969" fmla="*/ 328760 h 1480983"/>
              <a:gd name="connsiteX2970" fmla="*/ 1511346 w 2030243"/>
              <a:gd name="connsiteY2970" fmla="*/ 328088 h 1480983"/>
              <a:gd name="connsiteX2971" fmla="*/ 1735177 w 2030243"/>
              <a:gd name="connsiteY2971" fmla="*/ 326632 h 1480983"/>
              <a:gd name="connsiteX2972" fmla="*/ 1737351 w 2030243"/>
              <a:gd name="connsiteY2972" fmla="*/ 328306 h 1480983"/>
              <a:gd name="connsiteX2973" fmla="*/ 1736851 w 2030243"/>
              <a:gd name="connsiteY2973" fmla="*/ 328838 h 1480983"/>
              <a:gd name="connsiteX2974" fmla="*/ 1735083 w 2030243"/>
              <a:gd name="connsiteY2974" fmla="*/ 326725 h 1480983"/>
              <a:gd name="connsiteX2975" fmla="*/ 1735177 w 2030243"/>
              <a:gd name="connsiteY2975" fmla="*/ 326632 h 1480983"/>
              <a:gd name="connsiteX2976" fmla="*/ 1642652 w 2030243"/>
              <a:gd name="connsiteY2976" fmla="*/ 322767 h 1480983"/>
              <a:gd name="connsiteX2977" fmla="*/ 1644938 w 2030243"/>
              <a:gd name="connsiteY2977" fmla="*/ 323205 h 1480983"/>
              <a:gd name="connsiteX2978" fmla="*/ 1649428 w 2030243"/>
              <a:gd name="connsiteY2978" fmla="*/ 327320 h 1480983"/>
              <a:gd name="connsiteX2979" fmla="*/ 1661354 w 2030243"/>
              <a:gd name="connsiteY2979" fmla="*/ 330794 h 1480983"/>
              <a:gd name="connsiteX2980" fmla="*/ 1653278 w 2030243"/>
              <a:gd name="connsiteY2980" fmla="*/ 340357 h 1480983"/>
              <a:gd name="connsiteX2981" fmla="*/ 1640147 w 2030243"/>
              <a:gd name="connsiteY2981" fmla="*/ 328604 h 1480983"/>
              <a:gd name="connsiteX2982" fmla="*/ 1642652 w 2030243"/>
              <a:gd name="connsiteY2982" fmla="*/ 322767 h 1480983"/>
              <a:gd name="connsiteX2983" fmla="*/ 1781767 w 2030243"/>
              <a:gd name="connsiteY2983" fmla="*/ 319933 h 1480983"/>
              <a:gd name="connsiteX2984" fmla="*/ 1783020 w 2030243"/>
              <a:gd name="connsiteY2984" fmla="*/ 320856 h 1480983"/>
              <a:gd name="connsiteX2985" fmla="*/ 1773520 w 2030243"/>
              <a:gd name="connsiteY2985" fmla="*/ 334206 h 1480983"/>
              <a:gd name="connsiteX2986" fmla="*/ 1772236 w 2030243"/>
              <a:gd name="connsiteY2986" fmla="*/ 333034 h 1480983"/>
              <a:gd name="connsiteX2987" fmla="*/ 1781767 w 2030243"/>
              <a:gd name="connsiteY2987" fmla="*/ 319933 h 1480983"/>
              <a:gd name="connsiteX2988" fmla="*/ 1637988 w 2030243"/>
              <a:gd name="connsiteY2988" fmla="*/ 319871 h 1480983"/>
              <a:gd name="connsiteX2989" fmla="*/ 1638756 w 2030243"/>
              <a:gd name="connsiteY2989" fmla="*/ 320810 h 1480983"/>
              <a:gd name="connsiteX2990" fmla="*/ 1638192 w 2030243"/>
              <a:gd name="connsiteY2990" fmla="*/ 321185 h 1480983"/>
              <a:gd name="connsiteX2991" fmla="*/ 1637441 w 2030243"/>
              <a:gd name="connsiteY2991" fmla="*/ 320231 h 1480983"/>
              <a:gd name="connsiteX2992" fmla="*/ 1637988 w 2030243"/>
              <a:gd name="connsiteY2992" fmla="*/ 319871 h 1480983"/>
              <a:gd name="connsiteX2993" fmla="*/ 1538013 w 2030243"/>
              <a:gd name="connsiteY2993" fmla="*/ 318180 h 1480983"/>
              <a:gd name="connsiteX2994" fmla="*/ 1538532 w 2030243"/>
              <a:gd name="connsiteY2994" fmla="*/ 318572 h 1480983"/>
              <a:gd name="connsiteX2995" fmla="*/ 1537764 w 2030243"/>
              <a:gd name="connsiteY2995" fmla="*/ 319417 h 1480983"/>
              <a:gd name="connsiteX2996" fmla="*/ 1537263 w 2030243"/>
              <a:gd name="connsiteY2996" fmla="*/ 319041 h 1480983"/>
              <a:gd name="connsiteX2997" fmla="*/ 1538013 w 2030243"/>
              <a:gd name="connsiteY2997" fmla="*/ 318180 h 1480983"/>
              <a:gd name="connsiteX2998" fmla="*/ 1727022 w 2030243"/>
              <a:gd name="connsiteY2998" fmla="*/ 317617 h 1480983"/>
              <a:gd name="connsiteX2999" fmla="*/ 1735176 w 2030243"/>
              <a:gd name="connsiteY2999" fmla="*/ 326632 h 1480983"/>
              <a:gd name="connsiteX3000" fmla="*/ 1735067 w 2030243"/>
              <a:gd name="connsiteY3000" fmla="*/ 326727 h 1480983"/>
              <a:gd name="connsiteX3001" fmla="*/ 1727022 w 2030243"/>
              <a:gd name="connsiteY3001" fmla="*/ 317617 h 1480983"/>
              <a:gd name="connsiteX3002" fmla="*/ 1414486 w 2030243"/>
              <a:gd name="connsiteY3002" fmla="*/ 314331 h 1480983"/>
              <a:gd name="connsiteX3003" fmla="*/ 1414141 w 2030243"/>
              <a:gd name="connsiteY3003" fmla="*/ 316349 h 1480983"/>
              <a:gd name="connsiteX3004" fmla="*/ 1422515 w 2030243"/>
              <a:gd name="connsiteY3004" fmla="*/ 319025 h 1480983"/>
              <a:gd name="connsiteX3005" fmla="*/ 1423031 w 2030243"/>
              <a:gd name="connsiteY3005" fmla="*/ 317351 h 1480983"/>
              <a:gd name="connsiteX3006" fmla="*/ 1414486 w 2030243"/>
              <a:gd name="connsiteY3006" fmla="*/ 314331 h 1480983"/>
              <a:gd name="connsiteX3007" fmla="*/ 439736 w 2030243"/>
              <a:gd name="connsiteY3007" fmla="*/ 313392 h 1480983"/>
              <a:gd name="connsiteX3008" fmla="*/ 436433 w 2030243"/>
              <a:gd name="connsiteY3008" fmla="*/ 314378 h 1480983"/>
              <a:gd name="connsiteX3009" fmla="*/ 436748 w 2030243"/>
              <a:gd name="connsiteY3009" fmla="*/ 315521 h 1480983"/>
              <a:gd name="connsiteX3010" fmla="*/ 440095 w 2030243"/>
              <a:gd name="connsiteY3010" fmla="*/ 314659 h 1480983"/>
              <a:gd name="connsiteX3011" fmla="*/ 439736 w 2030243"/>
              <a:gd name="connsiteY3011" fmla="*/ 313392 h 1480983"/>
              <a:gd name="connsiteX3012" fmla="*/ 1624060 w 2030243"/>
              <a:gd name="connsiteY3012" fmla="*/ 312562 h 1480983"/>
              <a:gd name="connsiteX3013" fmla="*/ 1634202 w 2030243"/>
              <a:gd name="connsiteY3013" fmla="*/ 318760 h 1480983"/>
              <a:gd name="connsiteX3014" fmla="*/ 1623996 w 2030243"/>
              <a:gd name="connsiteY3014" fmla="*/ 312625 h 1480983"/>
              <a:gd name="connsiteX3015" fmla="*/ 1392716 w 2030243"/>
              <a:gd name="connsiteY3015" fmla="*/ 311718 h 1480983"/>
              <a:gd name="connsiteX3016" fmla="*/ 1392059 w 2030243"/>
              <a:gd name="connsiteY3016" fmla="*/ 313845 h 1480983"/>
              <a:gd name="connsiteX3017" fmla="*/ 1401074 w 2030243"/>
              <a:gd name="connsiteY3017" fmla="*/ 314769 h 1480983"/>
              <a:gd name="connsiteX3018" fmla="*/ 1392716 w 2030243"/>
              <a:gd name="connsiteY3018" fmla="*/ 311718 h 1480983"/>
              <a:gd name="connsiteX3019" fmla="*/ 241931 w 2030243"/>
              <a:gd name="connsiteY3019" fmla="*/ 311466 h 1480983"/>
              <a:gd name="connsiteX3020" fmla="*/ 240869 w 2030243"/>
              <a:gd name="connsiteY3020" fmla="*/ 311623 h 1480983"/>
              <a:gd name="connsiteX3021" fmla="*/ 241430 w 2030243"/>
              <a:gd name="connsiteY3021" fmla="*/ 316115 h 1480983"/>
              <a:gd name="connsiteX3022" fmla="*/ 242620 w 2030243"/>
              <a:gd name="connsiteY3022" fmla="*/ 315943 h 1480983"/>
              <a:gd name="connsiteX3023" fmla="*/ 241931 w 2030243"/>
              <a:gd name="connsiteY3023" fmla="*/ 311466 h 1480983"/>
              <a:gd name="connsiteX3024" fmla="*/ 1688179 w 2030243"/>
              <a:gd name="connsiteY3024" fmla="*/ 309463 h 1480983"/>
              <a:gd name="connsiteX3025" fmla="*/ 1688194 w 2030243"/>
              <a:gd name="connsiteY3025" fmla="*/ 309479 h 1480983"/>
              <a:gd name="connsiteX3026" fmla="*/ 1688177 w 2030243"/>
              <a:gd name="connsiteY3026" fmla="*/ 309465 h 1480983"/>
              <a:gd name="connsiteX3027" fmla="*/ 1688159 w 2030243"/>
              <a:gd name="connsiteY3027" fmla="*/ 309452 h 1480983"/>
              <a:gd name="connsiteX3028" fmla="*/ 1688177 w 2030243"/>
              <a:gd name="connsiteY3028" fmla="*/ 309465 h 1480983"/>
              <a:gd name="connsiteX3029" fmla="*/ 1687834 w 2030243"/>
              <a:gd name="connsiteY3029" fmla="*/ 309807 h 1480983"/>
              <a:gd name="connsiteX3030" fmla="*/ 1780391 w 2030243"/>
              <a:gd name="connsiteY3030" fmla="*/ 308212 h 1480983"/>
              <a:gd name="connsiteX3031" fmla="*/ 1780235 w 2030243"/>
              <a:gd name="connsiteY3031" fmla="*/ 310184 h 1480983"/>
              <a:gd name="connsiteX3032" fmla="*/ 1774209 w 2030243"/>
              <a:gd name="connsiteY3032" fmla="*/ 308571 h 1480983"/>
              <a:gd name="connsiteX3033" fmla="*/ 1780391 w 2030243"/>
              <a:gd name="connsiteY3033" fmla="*/ 308212 h 1480983"/>
              <a:gd name="connsiteX3034" fmla="*/ 1425035 w 2030243"/>
              <a:gd name="connsiteY3034" fmla="*/ 307382 h 1480983"/>
              <a:gd name="connsiteX3035" fmla="*/ 1424049 w 2030243"/>
              <a:gd name="connsiteY3035" fmla="*/ 309479 h 1480983"/>
              <a:gd name="connsiteX3036" fmla="*/ 1432782 w 2030243"/>
              <a:gd name="connsiteY3036" fmla="*/ 310637 h 1480983"/>
              <a:gd name="connsiteX3037" fmla="*/ 1425035 w 2030243"/>
              <a:gd name="connsiteY3037" fmla="*/ 307382 h 1480983"/>
              <a:gd name="connsiteX3038" fmla="*/ 1578637 w 2030243"/>
              <a:gd name="connsiteY3038" fmla="*/ 306313 h 1480983"/>
              <a:gd name="connsiteX3039" fmla="*/ 1578673 w 2030243"/>
              <a:gd name="connsiteY3039" fmla="*/ 306349 h 1480983"/>
              <a:gd name="connsiteX3040" fmla="*/ 1578626 w 2030243"/>
              <a:gd name="connsiteY3040" fmla="*/ 306318 h 1480983"/>
              <a:gd name="connsiteX3041" fmla="*/ 1581755 w 2030243"/>
              <a:gd name="connsiteY3041" fmla="*/ 304797 h 1480983"/>
              <a:gd name="connsiteX3042" fmla="*/ 1581758 w 2030243"/>
              <a:gd name="connsiteY3042" fmla="*/ 304797 h 1480983"/>
              <a:gd name="connsiteX3043" fmla="*/ 1581756 w 2030243"/>
              <a:gd name="connsiteY3043" fmla="*/ 304799 h 1480983"/>
              <a:gd name="connsiteX3044" fmla="*/ 1581748 w 2030243"/>
              <a:gd name="connsiteY3044" fmla="*/ 304787 h 1480983"/>
              <a:gd name="connsiteX3045" fmla="*/ 1581755 w 2030243"/>
              <a:gd name="connsiteY3045" fmla="*/ 304797 h 1480983"/>
              <a:gd name="connsiteX3046" fmla="*/ 1581741 w 2030243"/>
              <a:gd name="connsiteY3046" fmla="*/ 304799 h 1480983"/>
              <a:gd name="connsiteX3047" fmla="*/ 1577000 w 2030243"/>
              <a:gd name="connsiteY3047" fmla="*/ 304785 h 1480983"/>
              <a:gd name="connsiteX3048" fmla="*/ 1577046 w 2030243"/>
              <a:gd name="connsiteY3048" fmla="*/ 304831 h 1480983"/>
              <a:gd name="connsiteX3049" fmla="*/ 1577046 w 2030243"/>
              <a:gd name="connsiteY3049" fmla="*/ 304831 h 1480983"/>
              <a:gd name="connsiteX3050" fmla="*/ 1581763 w 2030243"/>
              <a:gd name="connsiteY3050" fmla="*/ 304765 h 1480983"/>
              <a:gd name="connsiteX3051" fmla="*/ 1581748 w 2030243"/>
              <a:gd name="connsiteY3051" fmla="*/ 304787 h 1480983"/>
              <a:gd name="connsiteX3052" fmla="*/ 1581742 w 2030243"/>
              <a:gd name="connsiteY3052" fmla="*/ 304776 h 1480983"/>
              <a:gd name="connsiteX3053" fmla="*/ 1581783 w 2030243"/>
              <a:gd name="connsiteY3053" fmla="*/ 304757 h 1480983"/>
              <a:gd name="connsiteX3054" fmla="*/ 1581843 w 2030243"/>
              <a:gd name="connsiteY3054" fmla="*/ 304783 h 1480983"/>
              <a:gd name="connsiteX3055" fmla="*/ 1581758 w 2030243"/>
              <a:gd name="connsiteY3055" fmla="*/ 304797 h 1480983"/>
              <a:gd name="connsiteX3056" fmla="*/ 1581787 w 2030243"/>
              <a:gd name="connsiteY3056" fmla="*/ 304753 h 1480983"/>
              <a:gd name="connsiteX3057" fmla="*/ 1581783 w 2030243"/>
              <a:gd name="connsiteY3057" fmla="*/ 304757 h 1480983"/>
              <a:gd name="connsiteX3058" fmla="*/ 1581781 w 2030243"/>
              <a:gd name="connsiteY3058" fmla="*/ 304756 h 1480983"/>
              <a:gd name="connsiteX3059" fmla="*/ 1581771 w 2030243"/>
              <a:gd name="connsiteY3059" fmla="*/ 304752 h 1480983"/>
              <a:gd name="connsiteX3060" fmla="*/ 1581781 w 2030243"/>
              <a:gd name="connsiteY3060" fmla="*/ 304756 h 1480983"/>
              <a:gd name="connsiteX3061" fmla="*/ 1581763 w 2030243"/>
              <a:gd name="connsiteY3061" fmla="*/ 304765 h 1480983"/>
              <a:gd name="connsiteX3062" fmla="*/ 1577061 w 2030243"/>
              <a:gd name="connsiteY3062" fmla="*/ 304737 h 1480983"/>
              <a:gd name="connsiteX3063" fmla="*/ 1577094 w 2030243"/>
              <a:gd name="connsiteY3063" fmla="*/ 304770 h 1480983"/>
              <a:gd name="connsiteX3064" fmla="*/ 1577092 w 2030243"/>
              <a:gd name="connsiteY3064" fmla="*/ 304785 h 1480983"/>
              <a:gd name="connsiteX3065" fmla="*/ 1583885 w 2030243"/>
              <a:gd name="connsiteY3065" fmla="*/ 304456 h 1480983"/>
              <a:gd name="connsiteX3066" fmla="*/ 1583743 w 2030243"/>
              <a:gd name="connsiteY3066" fmla="*/ 305583 h 1480983"/>
              <a:gd name="connsiteX3067" fmla="*/ 1581843 w 2030243"/>
              <a:gd name="connsiteY3067" fmla="*/ 304783 h 1480983"/>
              <a:gd name="connsiteX3068" fmla="*/ 1627268 w 2030243"/>
              <a:gd name="connsiteY3068" fmla="*/ 304064 h 1480983"/>
              <a:gd name="connsiteX3069" fmla="*/ 1627800 w 2030243"/>
              <a:gd name="connsiteY3069" fmla="*/ 304456 h 1480983"/>
              <a:gd name="connsiteX3070" fmla="*/ 1627017 w 2030243"/>
              <a:gd name="connsiteY3070" fmla="*/ 305301 h 1480983"/>
              <a:gd name="connsiteX3071" fmla="*/ 1626516 w 2030243"/>
              <a:gd name="connsiteY3071" fmla="*/ 304925 h 1480983"/>
              <a:gd name="connsiteX3072" fmla="*/ 1627268 w 2030243"/>
              <a:gd name="connsiteY3072" fmla="*/ 304064 h 1480983"/>
              <a:gd name="connsiteX3073" fmla="*/ 1541443 w 2030243"/>
              <a:gd name="connsiteY3073" fmla="*/ 303391 h 1480983"/>
              <a:gd name="connsiteX3074" fmla="*/ 1542333 w 2030243"/>
              <a:gd name="connsiteY3074" fmla="*/ 304127 h 1480983"/>
              <a:gd name="connsiteX3075" fmla="*/ 1541645 w 2030243"/>
              <a:gd name="connsiteY3075" fmla="*/ 305316 h 1480983"/>
              <a:gd name="connsiteX3076" fmla="*/ 1540784 w 2030243"/>
              <a:gd name="connsiteY3076" fmla="*/ 304596 h 1480983"/>
              <a:gd name="connsiteX3077" fmla="*/ 1541443 w 2030243"/>
              <a:gd name="connsiteY3077" fmla="*/ 303391 h 1480983"/>
              <a:gd name="connsiteX3078" fmla="*/ 1420417 w 2030243"/>
              <a:gd name="connsiteY3078" fmla="*/ 301607 h 1480983"/>
              <a:gd name="connsiteX3079" fmla="*/ 1419776 w 2030243"/>
              <a:gd name="connsiteY3079" fmla="*/ 302765 h 1480983"/>
              <a:gd name="connsiteX3080" fmla="*/ 1420683 w 2030243"/>
              <a:gd name="connsiteY3080" fmla="*/ 303266 h 1480983"/>
              <a:gd name="connsiteX3081" fmla="*/ 1421388 w 2030243"/>
              <a:gd name="connsiteY3081" fmla="*/ 302108 h 1480983"/>
              <a:gd name="connsiteX3082" fmla="*/ 1420417 w 2030243"/>
              <a:gd name="connsiteY3082" fmla="*/ 301607 h 1480983"/>
              <a:gd name="connsiteX3083" fmla="*/ 1604919 w 2030243"/>
              <a:gd name="connsiteY3083" fmla="*/ 300683 h 1480983"/>
              <a:gd name="connsiteX3084" fmla="*/ 1624060 w 2030243"/>
              <a:gd name="connsiteY3084" fmla="*/ 312562 h 1480983"/>
              <a:gd name="connsiteX3085" fmla="*/ 1623981 w 2030243"/>
              <a:gd name="connsiteY3085" fmla="*/ 312624 h 1480983"/>
              <a:gd name="connsiteX3086" fmla="*/ 1604919 w 2030243"/>
              <a:gd name="connsiteY3086" fmla="*/ 300683 h 1480983"/>
              <a:gd name="connsiteX3087" fmla="*/ 1378741 w 2030243"/>
              <a:gd name="connsiteY3087" fmla="*/ 299963 h 1480983"/>
              <a:gd name="connsiteX3088" fmla="*/ 1380931 w 2030243"/>
              <a:gd name="connsiteY3088" fmla="*/ 301404 h 1480983"/>
              <a:gd name="connsiteX3089" fmla="*/ 1378976 w 2030243"/>
              <a:gd name="connsiteY3089" fmla="*/ 302610 h 1480983"/>
              <a:gd name="connsiteX3090" fmla="*/ 1377332 w 2030243"/>
              <a:gd name="connsiteY3090" fmla="*/ 301231 h 1480983"/>
              <a:gd name="connsiteX3091" fmla="*/ 1378741 w 2030243"/>
              <a:gd name="connsiteY3091" fmla="*/ 299963 h 1480983"/>
              <a:gd name="connsiteX3092" fmla="*/ 251870 w 2030243"/>
              <a:gd name="connsiteY3092" fmla="*/ 299494 h 1480983"/>
              <a:gd name="connsiteX3093" fmla="*/ 251041 w 2030243"/>
              <a:gd name="connsiteY3093" fmla="*/ 300152 h 1480983"/>
              <a:gd name="connsiteX3094" fmla="*/ 251369 w 2030243"/>
              <a:gd name="connsiteY3094" fmla="*/ 300637 h 1480983"/>
              <a:gd name="connsiteX3095" fmla="*/ 251932 w 2030243"/>
              <a:gd name="connsiteY3095" fmla="*/ 300558 h 1480983"/>
              <a:gd name="connsiteX3096" fmla="*/ 251870 w 2030243"/>
              <a:gd name="connsiteY3096" fmla="*/ 299494 h 1480983"/>
              <a:gd name="connsiteX3097" fmla="*/ 1637441 w 2030243"/>
              <a:gd name="connsiteY3097" fmla="*/ 298789 h 1480983"/>
              <a:gd name="connsiteX3098" fmla="*/ 1647972 w 2030243"/>
              <a:gd name="connsiteY3098" fmla="*/ 305003 h 1480983"/>
              <a:gd name="connsiteX3099" fmla="*/ 1637441 w 2030243"/>
              <a:gd name="connsiteY3099" fmla="*/ 298789 h 1480983"/>
              <a:gd name="connsiteX3100" fmla="*/ 1577922 w 2030243"/>
              <a:gd name="connsiteY3100" fmla="*/ 298304 h 1480983"/>
              <a:gd name="connsiteX3101" fmla="*/ 1581742 w 2030243"/>
              <a:gd name="connsiteY3101" fmla="*/ 304776 h 1480983"/>
              <a:gd name="connsiteX3102" fmla="*/ 1578637 w 2030243"/>
              <a:gd name="connsiteY3102" fmla="*/ 306313 h 1480983"/>
              <a:gd name="connsiteX3103" fmla="*/ 1577094 w 2030243"/>
              <a:gd name="connsiteY3103" fmla="*/ 304770 h 1480983"/>
              <a:gd name="connsiteX3104" fmla="*/ 1415738 w 2030243"/>
              <a:gd name="connsiteY3104" fmla="*/ 296913 h 1480983"/>
              <a:gd name="connsiteX3105" fmla="*/ 1412499 w 2030243"/>
              <a:gd name="connsiteY3105" fmla="*/ 297929 h 1480983"/>
              <a:gd name="connsiteX3106" fmla="*/ 1407725 w 2030243"/>
              <a:gd name="connsiteY3106" fmla="*/ 304408 h 1480983"/>
              <a:gd name="connsiteX3107" fmla="*/ 1400589 w 2030243"/>
              <a:gd name="connsiteY3107" fmla="*/ 308071 h 1480983"/>
              <a:gd name="connsiteX3108" fmla="*/ 1405095 w 2030243"/>
              <a:gd name="connsiteY3108" fmla="*/ 316287 h 1480983"/>
              <a:gd name="connsiteX3109" fmla="*/ 1409901 w 2030243"/>
              <a:gd name="connsiteY3109" fmla="*/ 306692 h 1480983"/>
              <a:gd name="connsiteX3110" fmla="*/ 1417021 w 2030243"/>
              <a:gd name="connsiteY3110" fmla="*/ 306692 h 1480983"/>
              <a:gd name="connsiteX3111" fmla="*/ 1415738 w 2030243"/>
              <a:gd name="connsiteY3111" fmla="*/ 296913 h 1480983"/>
              <a:gd name="connsiteX3112" fmla="*/ 334096 w 2030243"/>
              <a:gd name="connsiteY3112" fmla="*/ 293093 h 1480983"/>
              <a:gd name="connsiteX3113" fmla="*/ 332673 w 2030243"/>
              <a:gd name="connsiteY3113" fmla="*/ 294597 h 1480983"/>
              <a:gd name="connsiteX3114" fmla="*/ 333502 w 2030243"/>
              <a:gd name="connsiteY3114" fmla="*/ 295582 h 1480983"/>
              <a:gd name="connsiteX3115" fmla="*/ 335036 w 2030243"/>
              <a:gd name="connsiteY3115" fmla="*/ 294251 h 1480983"/>
              <a:gd name="connsiteX3116" fmla="*/ 334096 w 2030243"/>
              <a:gd name="connsiteY3116" fmla="*/ 293093 h 1480983"/>
              <a:gd name="connsiteX3117" fmla="*/ 1666269 w 2030243"/>
              <a:gd name="connsiteY3117" fmla="*/ 292796 h 1480983"/>
              <a:gd name="connsiteX3118" fmla="*/ 1684548 w 2030243"/>
              <a:gd name="connsiteY3118" fmla="*/ 300229 h 1480983"/>
              <a:gd name="connsiteX3119" fmla="*/ 1701075 w 2030243"/>
              <a:gd name="connsiteY3119" fmla="*/ 310293 h 1480983"/>
              <a:gd name="connsiteX3120" fmla="*/ 1713250 w 2030243"/>
              <a:gd name="connsiteY3120" fmla="*/ 310997 h 1480983"/>
              <a:gd name="connsiteX3121" fmla="*/ 1713260 w 2030243"/>
              <a:gd name="connsiteY3121" fmla="*/ 311007 h 1480983"/>
              <a:gd name="connsiteX3122" fmla="*/ 1713219 w 2030243"/>
              <a:gd name="connsiteY3122" fmla="*/ 311028 h 1480983"/>
              <a:gd name="connsiteX3123" fmla="*/ 1713565 w 2030243"/>
              <a:gd name="connsiteY3123" fmla="*/ 311357 h 1480983"/>
              <a:gd name="connsiteX3124" fmla="*/ 1713260 w 2030243"/>
              <a:gd name="connsiteY3124" fmla="*/ 311007 h 1480983"/>
              <a:gd name="connsiteX3125" fmla="*/ 1715175 w 2030243"/>
              <a:gd name="connsiteY3125" fmla="*/ 309995 h 1480983"/>
              <a:gd name="connsiteX3126" fmla="*/ 1723236 w 2030243"/>
              <a:gd name="connsiteY3126" fmla="*/ 313469 h 1480983"/>
              <a:gd name="connsiteX3127" fmla="*/ 1722704 w 2030243"/>
              <a:gd name="connsiteY3127" fmla="*/ 316145 h 1480983"/>
              <a:gd name="connsiteX3128" fmla="*/ 1714144 w 2030243"/>
              <a:gd name="connsiteY3128" fmla="*/ 316787 h 1480983"/>
              <a:gd name="connsiteX3129" fmla="*/ 1706992 w 2030243"/>
              <a:gd name="connsiteY3129" fmla="*/ 314170 h 1480983"/>
              <a:gd name="connsiteX3130" fmla="*/ 1706975 w 2030243"/>
              <a:gd name="connsiteY3130" fmla="*/ 314142 h 1480983"/>
              <a:gd name="connsiteX3131" fmla="*/ 1706646 w 2030243"/>
              <a:gd name="connsiteY3131" fmla="*/ 313798 h 1480983"/>
              <a:gd name="connsiteX3132" fmla="*/ 1706959 w 2030243"/>
              <a:gd name="connsiteY3132" fmla="*/ 314158 h 1480983"/>
              <a:gd name="connsiteX3133" fmla="*/ 1706992 w 2030243"/>
              <a:gd name="connsiteY3133" fmla="*/ 314170 h 1480983"/>
              <a:gd name="connsiteX3134" fmla="*/ 1711889 w 2030243"/>
              <a:gd name="connsiteY3134" fmla="*/ 321999 h 1480983"/>
              <a:gd name="connsiteX3135" fmla="*/ 1715614 w 2030243"/>
              <a:gd name="connsiteY3135" fmla="*/ 325551 h 1480983"/>
              <a:gd name="connsiteX3136" fmla="*/ 1729762 w 2030243"/>
              <a:gd name="connsiteY3136" fmla="*/ 333721 h 1480983"/>
              <a:gd name="connsiteX3137" fmla="*/ 1736007 w 2030243"/>
              <a:gd name="connsiteY3137" fmla="*/ 342923 h 1480983"/>
              <a:gd name="connsiteX3138" fmla="*/ 1718290 w 2030243"/>
              <a:gd name="connsiteY3138" fmla="*/ 332969 h 1480983"/>
              <a:gd name="connsiteX3139" fmla="*/ 1702389 w 2030243"/>
              <a:gd name="connsiteY3139" fmla="*/ 320246 h 1480983"/>
              <a:gd name="connsiteX3140" fmla="*/ 1703500 w 2030243"/>
              <a:gd name="connsiteY3140" fmla="*/ 317601 h 1480983"/>
              <a:gd name="connsiteX3141" fmla="*/ 1695529 w 2030243"/>
              <a:gd name="connsiteY3141" fmla="*/ 314072 h 1480983"/>
              <a:gd name="connsiteX3142" fmla="*/ 1688179 w 2030243"/>
              <a:gd name="connsiteY3142" fmla="*/ 309463 h 1480983"/>
              <a:gd name="connsiteX3143" fmla="*/ 1688163 w 2030243"/>
              <a:gd name="connsiteY3143" fmla="*/ 309448 h 1480983"/>
              <a:gd name="connsiteX3144" fmla="*/ 1688159 w 2030243"/>
              <a:gd name="connsiteY3144" fmla="*/ 309452 h 1480983"/>
              <a:gd name="connsiteX3145" fmla="*/ 1435317 w 2030243"/>
              <a:gd name="connsiteY3145" fmla="*/ 290152 h 1480983"/>
              <a:gd name="connsiteX3146" fmla="*/ 1434424 w 2030243"/>
              <a:gd name="connsiteY3146" fmla="*/ 290417 h 1480983"/>
              <a:gd name="connsiteX3147" fmla="*/ 1434799 w 2030243"/>
              <a:gd name="connsiteY3147" fmla="*/ 290903 h 1480983"/>
              <a:gd name="connsiteX3148" fmla="*/ 1435379 w 2030243"/>
              <a:gd name="connsiteY3148" fmla="*/ 290761 h 1480983"/>
              <a:gd name="connsiteX3149" fmla="*/ 1435317 w 2030243"/>
              <a:gd name="connsiteY3149" fmla="*/ 290152 h 1480983"/>
              <a:gd name="connsiteX3150" fmla="*/ 1395783 w 2030243"/>
              <a:gd name="connsiteY3150" fmla="*/ 290119 h 1480983"/>
              <a:gd name="connsiteX3151" fmla="*/ 1395847 w 2030243"/>
              <a:gd name="connsiteY3151" fmla="*/ 291230 h 1480983"/>
              <a:gd name="connsiteX3152" fmla="*/ 1395252 w 2030243"/>
              <a:gd name="connsiteY3152" fmla="*/ 291309 h 1480983"/>
              <a:gd name="connsiteX3153" fmla="*/ 1394908 w 2030243"/>
              <a:gd name="connsiteY3153" fmla="*/ 290808 h 1480983"/>
              <a:gd name="connsiteX3154" fmla="*/ 1395783 w 2030243"/>
              <a:gd name="connsiteY3154" fmla="*/ 290119 h 1480983"/>
              <a:gd name="connsiteX3155" fmla="*/ 1377286 w 2030243"/>
              <a:gd name="connsiteY3155" fmla="*/ 288415 h 1480983"/>
              <a:gd name="connsiteX3156" fmla="*/ 1378647 w 2030243"/>
              <a:gd name="connsiteY3156" fmla="*/ 289760 h 1480983"/>
              <a:gd name="connsiteX3157" fmla="*/ 1377426 w 2030243"/>
              <a:gd name="connsiteY3157" fmla="*/ 291483 h 1480983"/>
              <a:gd name="connsiteX3158" fmla="*/ 1376065 w 2030243"/>
              <a:gd name="connsiteY3158" fmla="*/ 289634 h 1480983"/>
              <a:gd name="connsiteX3159" fmla="*/ 1377286 w 2030243"/>
              <a:gd name="connsiteY3159" fmla="*/ 288415 h 1480983"/>
              <a:gd name="connsiteX3160" fmla="*/ 1422905 w 2030243"/>
              <a:gd name="connsiteY3160" fmla="*/ 288304 h 1480983"/>
              <a:gd name="connsiteX3161" fmla="*/ 1421998 w 2030243"/>
              <a:gd name="connsiteY3161" fmla="*/ 289025 h 1480983"/>
              <a:gd name="connsiteX3162" fmla="*/ 1422969 w 2030243"/>
              <a:gd name="connsiteY3162" fmla="*/ 289900 h 1480983"/>
              <a:gd name="connsiteX3163" fmla="*/ 1423831 w 2030243"/>
              <a:gd name="connsiteY3163" fmla="*/ 289259 h 1480983"/>
              <a:gd name="connsiteX3164" fmla="*/ 1422905 w 2030243"/>
              <a:gd name="connsiteY3164" fmla="*/ 288304 h 1480983"/>
              <a:gd name="connsiteX3165" fmla="*/ 1547577 w 2030243"/>
              <a:gd name="connsiteY3165" fmla="*/ 288147 h 1480983"/>
              <a:gd name="connsiteX3166" fmla="*/ 1551504 w 2030243"/>
              <a:gd name="connsiteY3166" fmla="*/ 289415 h 1480983"/>
              <a:gd name="connsiteX3167" fmla="*/ 1548923 w 2030243"/>
              <a:gd name="connsiteY3167" fmla="*/ 295205 h 1480983"/>
              <a:gd name="connsiteX3168" fmla="*/ 1546543 w 2030243"/>
              <a:gd name="connsiteY3168" fmla="*/ 294548 h 1480983"/>
              <a:gd name="connsiteX3169" fmla="*/ 1547577 w 2030243"/>
              <a:gd name="connsiteY3169" fmla="*/ 288147 h 1480983"/>
              <a:gd name="connsiteX3170" fmla="*/ 1601977 w 2030243"/>
              <a:gd name="connsiteY3170" fmla="*/ 288132 h 1480983"/>
              <a:gd name="connsiteX3171" fmla="*/ 1611508 w 2030243"/>
              <a:gd name="connsiteY3171" fmla="*/ 291809 h 1480983"/>
              <a:gd name="connsiteX3172" fmla="*/ 1601977 w 2030243"/>
              <a:gd name="connsiteY3172" fmla="*/ 288132 h 1480983"/>
              <a:gd name="connsiteX3173" fmla="*/ 1357488 w 2030243"/>
              <a:gd name="connsiteY3173" fmla="*/ 286943 h 1480983"/>
              <a:gd name="connsiteX3174" fmla="*/ 1356315 w 2030243"/>
              <a:gd name="connsiteY3174" fmla="*/ 287052 h 1480983"/>
              <a:gd name="connsiteX3175" fmla="*/ 1356846 w 2030243"/>
              <a:gd name="connsiteY3175" fmla="*/ 288147 h 1480983"/>
              <a:gd name="connsiteX3176" fmla="*/ 1358035 w 2030243"/>
              <a:gd name="connsiteY3176" fmla="*/ 288038 h 1480983"/>
              <a:gd name="connsiteX3177" fmla="*/ 1357488 w 2030243"/>
              <a:gd name="connsiteY3177" fmla="*/ 286943 h 1480983"/>
              <a:gd name="connsiteX3178" fmla="*/ 1565667 w 2030243"/>
              <a:gd name="connsiteY3178" fmla="*/ 285690 h 1480983"/>
              <a:gd name="connsiteX3179" fmla="*/ 1566795 w 2030243"/>
              <a:gd name="connsiteY3179" fmla="*/ 285832 h 1480983"/>
              <a:gd name="connsiteX3180" fmla="*/ 1566655 w 2030243"/>
              <a:gd name="connsiteY3180" fmla="*/ 286473 h 1480983"/>
              <a:gd name="connsiteX3181" fmla="*/ 1565526 w 2030243"/>
              <a:gd name="connsiteY3181" fmla="*/ 286301 h 1480983"/>
              <a:gd name="connsiteX3182" fmla="*/ 1565667 w 2030243"/>
              <a:gd name="connsiteY3182" fmla="*/ 285690 h 1480983"/>
              <a:gd name="connsiteX3183" fmla="*/ 1504774 w 2030243"/>
              <a:gd name="connsiteY3183" fmla="*/ 285659 h 1480983"/>
              <a:gd name="connsiteX3184" fmla="*/ 1505070 w 2030243"/>
              <a:gd name="connsiteY3184" fmla="*/ 286003 h 1480983"/>
              <a:gd name="connsiteX3185" fmla="*/ 1505430 w 2030243"/>
              <a:gd name="connsiteY3185" fmla="*/ 286301 h 1480983"/>
              <a:gd name="connsiteX3186" fmla="*/ 1505118 w 2030243"/>
              <a:gd name="connsiteY3186" fmla="*/ 285972 h 1480983"/>
              <a:gd name="connsiteX3187" fmla="*/ 1594293 w 2030243"/>
              <a:gd name="connsiteY3187" fmla="*/ 284450 h 1480983"/>
              <a:gd name="connsiteX3188" fmla="*/ 1597845 w 2030243"/>
              <a:gd name="connsiteY3188" fmla="*/ 286896 h 1480983"/>
              <a:gd name="connsiteX3189" fmla="*/ 1598564 w 2030243"/>
              <a:gd name="connsiteY3189" fmla="*/ 297727 h 1480983"/>
              <a:gd name="connsiteX3190" fmla="*/ 1597437 w 2030243"/>
              <a:gd name="connsiteY3190" fmla="*/ 299322 h 1480983"/>
              <a:gd name="connsiteX3191" fmla="*/ 1575433 w 2030243"/>
              <a:gd name="connsiteY3191" fmla="*/ 286802 h 1480983"/>
              <a:gd name="connsiteX3192" fmla="*/ 1585936 w 2030243"/>
              <a:gd name="connsiteY3192" fmla="*/ 289839 h 1480983"/>
              <a:gd name="connsiteX3193" fmla="*/ 1592132 w 2030243"/>
              <a:gd name="connsiteY3193" fmla="*/ 290949 h 1480983"/>
              <a:gd name="connsiteX3194" fmla="*/ 1594308 w 2030243"/>
              <a:gd name="connsiteY3194" fmla="*/ 284407 h 1480983"/>
              <a:gd name="connsiteX3195" fmla="*/ 1594293 w 2030243"/>
              <a:gd name="connsiteY3195" fmla="*/ 284450 h 1480983"/>
              <a:gd name="connsiteX3196" fmla="*/ 1594277 w 2030243"/>
              <a:gd name="connsiteY3196" fmla="*/ 284438 h 1480983"/>
              <a:gd name="connsiteX3197" fmla="*/ 1594262 w 2030243"/>
              <a:gd name="connsiteY3197" fmla="*/ 284454 h 1480983"/>
              <a:gd name="connsiteX3198" fmla="*/ 1594227 w 2030243"/>
              <a:gd name="connsiteY3198" fmla="*/ 284429 h 1480983"/>
              <a:gd name="connsiteX3199" fmla="*/ 1639836 w 2030243"/>
              <a:gd name="connsiteY3199" fmla="*/ 283219 h 1480983"/>
              <a:gd name="connsiteX3200" fmla="*/ 1643043 w 2030243"/>
              <a:gd name="connsiteY3200" fmla="*/ 284297 h 1480983"/>
              <a:gd name="connsiteX3201" fmla="*/ 1642621 w 2030243"/>
              <a:gd name="connsiteY3201" fmla="*/ 285566 h 1480983"/>
              <a:gd name="connsiteX3202" fmla="*/ 1639412 w 2030243"/>
              <a:gd name="connsiteY3202" fmla="*/ 284487 h 1480983"/>
              <a:gd name="connsiteX3203" fmla="*/ 1639836 w 2030243"/>
              <a:gd name="connsiteY3203" fmla="*/ 283219 h 1480983"/>
              <a:gd name="connsiteX3204" fmla="*/ 1560159 w 2030243"/>
              <a:gd name="connsiteY3204" fmla="*/ 282247 h 1480983"/>
              <a:gd name="connsiteX3205" fmla="*/ 1560519 w 2030243"/>
              <a:gd name="connsiteY3205" fmla="*/ 282780 h 1480983"/>
              <a:gd name="connsiteX3206" fmla="*/ 1559627 w 2030243"/>
              <a:gd name="connsiteY3206" fmla="*/ 283467 h 1480983"/>
              <a:gd name="connsiteX3207" fmla="*/ 1559284 w 2030243"/>
              <a:gd name="connsiteY3207" fmla="*/ 282952 h 1480983"/>
              <a:gd name="connsiteX3208" fmla="*/ 1560159 w 2030243"/>
              <a:gd name="connsiteY3208" fmla="*/ 282247 h 1480983"/>
              <a:gd name="connsiteX3209" fmla="*/ 1343638 w 2030243"/>
              <a:gd name="connsiteY3209" fmla="*/ 281715 h 1480983"/>
              <a:gd name="connsiteX3210" fmla="*/ 1342963 w 2030243"/>
              <a:gd name="connsiteY3210" fmla="*/ 284344 h 1480983"/>
              <a:gd name="connsiteX3211" fmla="*/ 1350461 w 2030243"/>
              <a:gd name="connsiteY3211" fmla="*/ 283687 h 1480983"/>
              <a:gd name="connsiteX3212" fmla="*/ 1343638 w 2030243"/>
              <a:gd name="connsiteY3212" fmla="*/ 281715 h 1480983"/>
              <a:gd name="connsiteX3213" fmla="*/ 1580149 w 2030243"/>
              <a:gd name="connsiteY3213" fmla="*/ 281243 h 1480983"/>
              <a:gd name="connsiteX3214" fmla="*/ 1580223 w 2030243"/>
              <a:gd name="connsiteY3214" fmla="*/ 281278 h 1480983"/>
              <a:gd name="connsiteX3215" fmla="*/ 1580223 w 2030243"/>
              <a:gd name="connsiteY3215" fmla="*/ 281276 h 1480983"/>
              <a:gd name="connsiteX3216" fmla="*/ 1580257 w 2030243"/>
              <a:gd name="connsiteY3216" fmla="*/ 281307 h 1480983"/>
              <a:gd name="connsiteX3217" fmla="*/ 1580176 w 2030243"/>
              <a:gd name="connsiteY3217" fmla="*/ 281324 h 1480983"/>
              <a:gd name="connsiteX3218" fmla="*/ 1587923 w 2030243"/>
              <a:gd name="connsiteY3218" fmla="*/ 279708 h 1480983"/>
              <a:gd name="connsiteX3219" fmla="*/ 1594227 w 2030243"/>
              <a:gd name="connsiteY3219" fmla="*/ 284429 h 1480983"/>
              <a:gd name="connsiteX3220" fmla="*/ 1586080 w 2030243"/>
              <a:gd name="connsiteY3220" fmla="*/ 286562 h 1480983"/>
              <a:gd name="connsiteX3221" fmla="*/ 1580257 w 2030243"/>
              <a:gd name="connsiteY3221" fmla="*/ 281307 h 1480983"/>
              <a:gd name="connsiteX3222" fmla="*/ 1301334 w 2030243"/>
              <a:gd name="connsiteY3222" fmla="*/ 279414 h 1480983"/>
              <a:gd name="connsiteX3223" fmla="*/ 1301646 w 2030243"/>
              <a:gd name="connsiteY3223" fmla="*/ 279759 h 1480983"/>
              <a:gd name="connsiteX3224" fmla="*/ 1301991 w 2030243"/>
              <a:gd name="connsiteY3224" fmla="*/ 280040 h 1480983"/>
              <a:gd name="connsiteX3225" fmla="*/ 1301679 w 2030243"/>
              <a:gd name="connsiteY3225" fmla="*/ 279713 h 1480983"/>
              <a:gd name="connsiteX3226" fmla="*/ 248990 w 2030243"/>
              <a:gd name="connsiteY3226" fmla="*/ 279212 h 1480983"/>
              <a:gd name="connsiteX3227" fmla="*/ 249898 w 2030243"/>
              <a:gd name="connsiteY3227" fmla="*/ 280731 h 1480983"/>
              <a:gd name="connsiteX3228" fmla="*/ 248160 w 2030243"/>
              <a:gd name="connsiteY3228" fmla="*/ 281637 h 1480983"/>
              <a:gd name="connsiteX3229" fmla="*/ 247472 w 2030243"/>
              <a:gd name="connsiteY3229" fmla="*/ 280494 h 1480983"/>
              <a:gd name="connsiteX3230" fmla="*/ 248990 w 2030243"/>
              <a:gd name="connsiteY3230" fmla="*/ 279212 h 1480983"/>
              <a:gd name="connsiteX3231" fmla="*/ 1600548 w 2030243"/>
              <a:gd name="connsiteY3231" fmla="*/ 278185 h 1480983"/>
              <a:gd name="connsiteX3232" fmla="*/ 1613385 w 2030243"/>
              <a:gd name="connsiteY3232" fmla="*/ 283688 h 1480983"/>
              <a:gd name="connsiteX3233" fmla="*/ 1599723 w 2030243"/>
              <a:gd name="connsiteY3233" fmla="*/ 282419 h 1480983"/>
              <a:gd name="connsiteX3234" fmla="*/ 1555168 w 2030243"/>
              <a:gd name="connsiteY3234" fmla="*/ 278178 h 1480983"/>
              <a:gd name="connsiteX3235" fmla="*/ 1553445 w 2030243"/>
              <a:gd name="connsiteY3235" fmla="*/ 280339 h 1480983"/>
              <a:gd name="connsiteX3236" fmla="*/ 1552928 w 2030243"/>
              <a:gd name="connsiteY3236" fmla="*/ 279790 h 1480983"/>
              <a:gd name="connsiteX3237" fmla="*/ 1555168 w 2030243"/>
              <a:gd name="connsiteY3237" fmla="*/ 278178 h 1480983"/>
              <a:gd name="connsiteX3238" fmla="*/ 1600553 w 2030243"/>
              <a:gd name="connsiteY3238" fmla="*/ 278162 h 1480983"/>
              <a:gd name="connsiteX3239" fmla="*/ 1600548 w 2030243"/>
              <a:gd name="connsiteY3239" fmla="*/ 278185 h 1480983"/>
              <a:gd name="connsiteX3240" fmla="*/ 1600542 w 2030243"/>
              <a:gd name="connsiteY3240" fmla="*/ 278180 h 1480983"/>
              <a:gd name="connsiteX3241" fmla="*/ 1600551 w 2030243"/>
              <a:gd name="connsiteY3241" fmla="*/ 278164 h 1480983"/>
              <a:gd name="connsiteX3242" fmla="*/ 1600444 w 2030243"/>
              <a:gd name="connsiteY3242" fmla="*/ 278138 h 1480983"/>
              <a:gd name="connsiteX3243" fmla="*/ 1600552 w 2030243"/>
              <a:gd name="connsiteY3243" fmla="*/ 278162 h 1480983"/>
              <a:gd name="connsiteX3244" fmla="*/ 1600551 w 2030243"/>
              <a:gd name="connsiteY3244" fmla="*/ 278164 h 1480983"/>
              <a:gd name="connsiteX3245" fmla="*/ 1600537 w 2030243"/>
              <a:gd name="connsiteY3245" fmla="*/ 278178 h 1480983"/>
              <a:gd name="connsiteX3246" fmla="*/ 1600542 w 2030243"/>
              <a:gd name="connsiteY3246" fmla="*/ 278180 h 1480983"/>
              <a:gd name="connsiteX3247" fmla="*/ 1600537 w 2030243"/>
              <a:gd name="connsiteY3247" fmla="*/ 278194 h 1480983"/>
              <a:gd name="connsiteX3248" fmla="*/ 1405236 w 2030243"/>
              <a:gd name="connsiteY3248" fmla="*/ 278083 h 1480983"/>
              <a:gd name="connsiteX3249" fmla="*/ 1399649 w 2030243"/>
              <a:gd name="connsiteY3249" fmla="*/ 278897 h 1480983"/>
              <a:gd name="connsiteX3250" fmla="*/ 1405879 w 2030243"/>
              <a:gd name="connsiteY3250" fmla="*/ 282664 h 1480983"/>
              <a:gd name="connsiteX3251" fmla="*/ 1412715 w 2030243"/>
              <a:gd name="connsiteY3251" fmla="*/ 284410 h 1480983"/>
              <a:gd name="connsiteX3252" fmla="*/ 1412749 w 2030243"/>
              <a:gd name="connsiteY3252" fmla="*/ 284438 h 1480983"/>
              <a:gd name="connsiteX3253" fmla="*/ 1413109 w 2030243"/>
              <a:gd name="connsiteY3253" fmla="*/ 284784 h 1480983"/>
              <a:gd name="connsiteX3254" fmla="*/ 1412765 w 2030243"/>
              <a:gd name="connsiteY3254" fmla="*/ 284423 h 1480983"/>
              <a:gd name="connsiteX3255" fmla="*/ 1412715 w 2030243"/>
              <a:gd name="connsiteY3255" fmla="*/ 284410 h 1480983"/>
              <a:gd name="connsiteX3256" fmla="*/ 1524648 w 2030243"/>
              <a:gd name="connsiteY3256" fmla="*/ 277817 h 1480983"/>
              <a:gd name="connsiteX3257" fmla="*/ 1529172 w 2030243"/>
              <a:gd name="connsiteY3257" fmla="*/ 280604 h 1480983"/>
              <a:gd name="connsiteX3258" fmla="*/ 1528311 w 2030243"/>
              <a:gd name="connsiteY3258" fmla="*/ 282169 h 1480983"/>
              <a:gd name="connsiteX3259" fmla="*/ 1523568 w 2030243"/>
              <a:gd name="connsiteY3259" fmla="*/ 279978 h 1480983"/>
              <a:gd name="connsiteX3260" fmla="*/ 1524648 w 2030243"/>
              <a:gd name="connsiteY3260" fmla="*/ 277817 h 1480983"/>
              <a:gd name="connsiteX3261" fmla="*/ 1293274 w 2030243"/>
              <a:gd name="connsiteY3261" fmla="*/ 277037 h 1480983"/>
              <a:gd name="connsiteX3262" fmla="*/ 1292538 w 2030243"/>
              <a:gd name="connsiteY3262" fmla="*/ 277614 h 1480983"/>
              <a:gd name="connsiteX3263" fmla="*/ 1293149 w 2030243"/>
              <a:gd name="connsiteY3263" fmla="*/ 277802 h 1480983"/>
              <a:gd name="connsiteX3264" fmla="*/ 1293713 w 2030243"/>
              <a:gd name="connsiteY3264" fmla="*/ 277459 h 1480983"/>
              <a:gd name="connsiteX3265" fmla="*/ 1293274 w 2030243"/>
              <a:gd name="connsiteY3265" fmla="*/ 277037 h 1480983"/>
              <a:gd name="connsiteX3266" fmla="*/ 1578637 w 2030243"/>
              <a:gd name="connsiteY3266" fmla="*/ 276657 h 1480983"/>
              <a:gd name="connsiteX3267" fmla="*/ 1580149 w 2030243"/>
              <a:gd name="connsiteY3267" fmla="*/ 281243 h 1480983"/>
              <a:gd name="connsiteX3268" fmla="*/ 1576405 w 2030243"/>
              <a:gd name="connsiteY3268" fmla="*/ 279525 h 1480983"/>
              <a:gd name="connsiteX3269" fmla="*/ 1578611 w 2030243"/>
              <a:gd name="connsiteY3269" fmla="*/ 276581 h 1480983"/>
              <a:gd name="connsiteX3270" fmla="*/ 1578714 w 2030243"/>
              <a:gd name="connsiteY3270" fmla="*/ 276594 h 1480983"/>
              <a:gd name="connsiteX3271" fmla="*/ 1578642 w 2030243"/>
              <a:gd name="connsiteY3271" fmla="*/ 276613 h 1480983"/>
              <a:gd name="connsiteX3272" fmla="*/ 1578657 w 2030243"/>
              <a:gd name="connsiteY3272" fmla="*/ 276629 h 1480983"/>
              <a:gd name="connsiteX3273" fmla="*/ 1578637 w 2030243"/>
              <a:gd name="connsiteY3273" fmla="*/ 276657 h 1480983"/>
              <a:gd name="connsiteX3274" fmla="*/ 1597312 w 2030243"/>
              <a:gd name="connsiteY3274" fmla="*/ 276221 h 1480983"/>
              <a:gd name="connsiteX3275" fmla="*/ 1600444 w 2030243"/>
              <a:gd name="connsiteY3275" fmla="*/ 278138 h 1480983"/>
              <a:gd name="connsiteX3276" fmla="*/ 1596858 w 2030243"/>
              <a:gd name="connsiteY3276" fmla="*/ 277318 h 1480983"/>
              <a:gd name="connsiteX3277" fmla="*/ 1597312 w 2030243"/>
              <a:gd name="connsiteY3277" fmla="*/ 276221 h 1480983"/>
              <a:gd name="connsiteX3278" fmla="*/ 1395738 w 2030243"/>
              <a:gd name="connsiteY3278" fmla="*/ 276018 h 1480983"/>
              <a:gd name="connsiteX3279" fmla="*/ 1394783 w 2030243"/>
              <a:gd name="connsiteY3279" fmla="*/ 276411 h 1480983"/>
              <a:gd name="connsiteX3280" fmla="*/ 1395143 w 2030243"/>
              <a:gd name="connsiteY3280" fmla="*/ 276864 h 1480983"/>
              <a:gd name="connsiteX3281" fmla="*/ 1395738 w 2030243"/>
              <a:gd name="connsiteY3281" fmla="*/ 276613 h 1480983"/>
              <a:gd name="connsiteX3282" fmla="*/ 1395738 w 2030243"/>
              <a:gd name="connsiteY3282" fmla="*/ 276018 h 1480983"/>
              <a:gd name="connsiteX3283" fmla="*/ 1582162 w 2030243"/>
              <a:gd name="connsiteY3283" fmla="*/ 275705 h 1480983"/>
              <a:gd name="connsiteX3284" fmla="*/ 1582195 w 2030243"/>
              <a:gd name="connsiteY3284" fmla="*/ 277004 h 1480983"/>
              <a:gd name="connsiteX3285" fmla="*/ 1578714 w 2030243"/>
              <a:gd name="connsiteY3285" fmla="*/ 276594 h 1480983"/>
              <a:gd name="connsiteX3286" fmla="*/ 238974 w 2030243"/>
              <a:gd name="connsiteY3286" fmla="*/ 274391 h 1480983"/>
              <a:gd name="connsiteX3287" fmla="*/ 239866 w 2030243"/>
              <a:gd name="connsiteY3287" fmla="*/ 275157 h 1480983"/>
              <a:gd name="connsiteX3288" fmla="*/ 239459 w 2030243"/>
              <a:gd name="connsiteY3288" fmla="*/ 275690 h 1480983"/>
              <a:gd name="connsiteX3289" fmla="*/ 238599 w 2030243"/>
              <a:gd name="connsiteY3289" fmla="*/ 274907 h 1480983"/>
              <a:gd name="connsiteX3290" fmla="*/ 238974 w 2030243"/>
              <a:gd name="connsiteY3290" fmla="*/ 274391 h 1480983"/>
              <a:gd name="connsiteX3291" fmla="*/ 1620790 w 2030243"/>
              <a:gd name="connsiteY3291" fmla="*/ 273952 h 1480983"/>
              <a:gd name="connsiteX3292" fmla="*/ 1621462 w 2030243"/>
              <a:gd name="connsiteY3292" fmla="*/ 275141 h 1480983"/>
              <a:gd name="connsiteX3293" fmla="*/ 1620257 w 2030243"/>
              <a:gd name="connsiteY3293" fmla="*/ 275799 h 1480983"/>
              <a:gd name="connsiteX3294" fmla="*/ 1619240 w 2030243"/>
              <a:gd name="connsiteY3294" fmla="*/ 274844 h 1480983"/>
              <a:gd name="connsiteX3295" fmla="*/ 1620790 w 2030243"/>
              <a:gd name="connsiteY3295" fmla="*/ 273952 h 1480983"/>
              <a:gd name="connsiteX3296" fmla="*/ 1591162 w 2030243"/>
              <a:gd name="connsiteY3296" fmla="*/ 273451 h 1480983"/>
              <a:gd name="connsiteX3297" fmla="*/ 1591477 w 2030243"/>
              <a:gd name="connsiteY3297" fmla="*/ 273796 h 1480983"/>
              <a:gd name="connsiteX3298" fmla="*/ 1591132 w 2030243"/>
              <a:gd name="connsiteY3298" fmla="*/ 273482 h 1480983"/>
              <a:gd name="connsiteX3299" fmla="*/ 1591162 w 2030243"/>
              <a:gd name="connsiteY3299" fmla="*/ 273452 h 1480983"/>
              <a:gd name="connsiteX3300" fmla="*/ 1591038 w 2030243"/>
              <a:gd name="connsiteY3300" fmla="*/ 273397 h 1480983"/>
              <a:gd name="connsiteX3301" fmla="*/ 1591162 w 2030243"/>
              <a:gd name="connsiteY3301" fmla="*/ 273451 h 1480983"/>
              <a:gd name="connsiteX3302" fmla="*/ 1591132 w 2030243"/>
              <a:gd name="connsiteY3302" fmla="*/ 273482 h 1480983"/>
              <a:gd name="connsiteX3303" fmla="*/ 1591132 w 2030243"/>
              <a:gd name="connsiteY3303" fmla="*/ 273483 h 1480983"/>
              <a:gd name="connsiteX3304" fmla="*/ 1588456 w 2030243"/>
              <a:gd name="connsiteY3304" fmla="*/ 270963 h 1480983"/>
              <a:gd name="connsiteX3305" fmla="*/ 1591038 w 2030243"/>
              <a:gd name="connsiteY3305" fmla="*/ 273397 h 1480983"/>
              <a:gd name="connsiteX3306" fmla="*/ 1587797 w 2030243"/>
              <a:gd name="connsiteY3306" fmla="*/ 271934 h 1480983"/>
              <a:gd name="connsiteX3307" fmla="*/ 1588456 w 2030243"/>
              <a:gd name="connsiteY3307" fmla="*/ 270963 h 1480983"/>
              <a:gd name="connsiteX3308" fmla="*/ 1543977 w 2030243"/>
              <a:gd name="connsiteY3308" fmla="*/ 270134 h 1480983"/>
              <a:gd name="connsiteX3309" fmla="*/ 1557091 w 2030243"/>
              <a:gd name="connsiteY3309" fmla="*/ 276316 h 1480983"/>
              <a:gd name="connsiteX3310" fmla="*/ 1555168 w 2030243"/>
              <a:gd name="connsiteY3310" fmla="*/ 278162 h 1480983"/>
              <a:gd name="connsiteX3311" fmla="*/ 1543977 w 2030243"/>
              <a:gd name="connsiteY3311" fmla="*/ 270134 h 1480983"/>
              <a:gd name="connsiteX3312" fmla="*/ 1471907 w 2030243"/>
              <a:gd name="connsiteY3312" fmla="*/ 270024 h 1480983"/>
              <a:gd name="connsiteX3313" fmla="*/ 1472221 w 2030243"/>
              <a:gd name="connsiteY3313" fmla="*/ 270353 h 1480983"/>
              <a:gd name="connsiteX3314" fmla="*/ 1472550 w 2030243"/>
              <a:gd name="connsiteY3314" fmla="*/ 270651 h 1480983"/>
              <a:gd name="connsiteX3315" fmla="*/ 1472251 w 2030243"/>
              <a:gd name="connsiteY3315" fmla="*/ 270338 h 1480983"/>
              <a:gd name="connsiteX3316" fmla="*/ 1568391 w 2030243"/>
              <a:gd name="connsiteY3316" fmla="*/ 269789 h 1480983"/>
              <a:gd name="connsiteX3317" fmla="*/ 1570206 w 2030243"/>
              <a:gd name="connsiteY3317" fmla="*/ 275236 h 1480983"/>
              <a:gd name="connsiteX3318" fmla="*/ 1567890 w 2030243"/>
              <a:gd name="connsiteY3318" fmla="*/ 275894 h 1480983"/>
              <a:gd name="connsiteX3319" fmla="*/ 1567076 w 2030243"/>
              <a:gd name="connsiteY3319" fmla="*/ 270181 h 1480983"/>
              <a:gd name="connsiteX3320" fmla="*/ 1568391 w 2030243"/>
              <a:gd name="connsiteY3320" fmla="*/ 269789 h 1480983"/>
              <a:gd name="connsiteX3321" fmla="*/ 511587 w 2030243"/>
              <a:gd name="connsiteY3321" fmla="*/ 269727 h 1480983"/>
              <a:gd name="connsiteX3322" fmla="*/ 507627 w 2030243"/>
              <a:gd name="connsiteY3322" fmla="*/ 276300 h 1480983"/>
              <a:gd name="connsiteX3323" fmla="*/ 508630 w 2030243"/>
              <a:gd name="connsiteY3323" fmla="*/ 277724 h 1480983"/>
              <a:gd name="connsiteX3324" fmla="*/ 515532 w 2030243"/>
              <a:gd name="connsiteY3324" fmla="*/ 275627 h 1480983"/>
              <a:gd name="connsiteX3325" fmla="*/ 511587 w 2030243"/>
              <a:gd name="connsiteY3325" fmla="*/ 269727 h 1480983"/>
              <a:gd name="connsiteX3326" fmla="*/ 324237 w 2030243"/>
              <a:gd name="connsiteY3326" fmla="*/ 269571 h 1480983"/>
              <a:gd name="connsiteX3327" fmla="*/ 323173 w 2030243"/>
              <a:gd name="connsiteY3327" fmla="*/ 270149 h 1480983"/>
              <a:gd name="connsiteX3328" fmla="*/ 324878 w 2030243"/>
              <a:gd name="connsiteY3328" fmla="*/ 273719 h 1480983"/>
              <a:gd name="connsiteX3329" fmla="*/ 326288 w 2030243"/>
              <a:gd name="connsiteY3329" fmla="*/ 272920 h 1480983"/>
              <a:gd name="connsiteX3330" fmla="*/ 324237 w 2030243"/>
              <a:gd name="connsiteY3330" fmla="*/ 269571 h 1480983"/>
              <a:gd name="connsiteX3331" fmla="*/ 1562914 w 2030243"/>
              <a:gd name="connsiteY3331" fmla="*/ 269555 h 1480983"/>
              <a:gd name="connsiteX3332" fmla="*/ 1563461 w 2030243"/>
              <a:gd name="connsiteY3332" fmla="*/ 270979 h 1480983"/>
              <a:gd name="connsiteX3333" fmla="*/ 1561520 w 2030243"/>
              <a:gd name="connsiteY3333" fmla="*/ 271166 h 1480983"/>
              <a:gd name="connsiteX3334" fmla="*/ 1561051 w 2030243"/>
              <a:gd name="connsiteY3334" fmla="*/ 269993 h 1480983"/>
              <a:gd name="connsiteX3335" fmla="*/ 1562914 w 2030243"/>
              <a:gd name="connsiteY3335" fmla="*/ 269555 h 1480983"/>
              <a:gd name="connsiteX3336" fmla="*/ 987953 w 2030243"/>
              <a:gd name="connsiteY3336" fmla="*/ 268178 h 1480983"/>
              <a:gd name="connsiteX3337" fmla="*/ 986967 w 2030243"/>
              <a:gd name="connsiteY3337" fmla="*/ 269101 h 1480983"/>
              <a:gd name="connsiteX3338" fmla="*/ 987843 w 2030243"/>
              <a:gd name="connsiteY3338" fmla="*/ 271182 h 1480983"/>
              <a:gd name="connsiteX3339" fmla="*/ 989485 w 2030243"/>
              <a:gd name="connsiteY3339" fmla="*/ 269242 h 1480983"/>
              <a:gd name="connsiteX3340" fmla="*/ 987953 w 2030243"/>
              <a:gd name="connsiteY3340" fmla="*/ 268178 h 1480983"/>
              <a:gd name="connsiteX3341" fmla="*/ 1358160 w 2030243"/>
              <a:gd name="connsiteY3341" fmla="*/ 267693 h 1480983"/>
              <a:gd name="connsiteX3342" fmla="*/ 1362700 w 2030243"/>
              <a:gd name="connsiteY3342" fmla="*/ 270337 h 1480983"/>
              <a:gd name="connsiteX3343" fmla="*/ 1357503 w 2030243"/>
              <a:gd name="connsiteY3343" fmla="*/ 269508 h 1480983"/>
              <a:gd name="connsiteX3344" fmla="*/ 1358160 w 2030243"/>
              <a:gd name="connsiteY3344" fmla="*/ 267693 h 1480983"/>
              <a:gd name="connsiteX3345" fmla="*/ 1651839 w 2030243"/>
              <a:gd name="connsiteY3345" fmla="*/ 267661 h 1480983"/>
              <a:gd name="connsiteX3346" fmla="*/ 1652747 w 2030243"/>
              <a:gd name="connsiteY3346" fmla="*/ 268663 h 1480983"/>
              <a:gd name="connsiteX3347" fmla="*/ 1651854 w 2030243"/>
              <a:gd name="connsiteY3347" fmla="*/ 269478 h 1480983"/>
              <a:gd name="connsiteX3348" fmla="*/ 1650664 w 2030243"/>
              <a:gd name="connsiteY3348" fmla="*/ 268852 h 1480983"/>
              <a:gd name="connsiteX3349" fmla="*/ 1651839 w 2030243"/>
              <a:gd name="connsiteY3349" fmla="*/ 267661 h 1480983"/>
              <a:gd name="connsiteX3350" fmla="*/ 1464535 w 2030243"/>
              <a:gd name="connsiteY3350" fmla="*/ 266441 h 1480983"/>
              <a:gd name="connsiteX3351" fmla="*/ 1464160 w 2030243"/>
              <a:gd name="connsiteY3351" fmla="*/ 267521 h 1480983"/>
              <a:gd name="connsiteX3352" fmla="*/ 1467025 w 2030243"/>
              <a:gd name="connsiteY3352" fmla="*/ 268506 h 1480983"/>
              <a:gd name="connsiteX3353" fmla="*/ 1467369 w 2030243"/>
              <a:gd name="connsiteY3353" fmla="*/ 267488 h 1480983"/>
              <a:gd name="connsiteX3354" fmla="*/ 1464535 w 2030243"/>
              <a:gd name="connsiteY3354" fmla="*/ 266441 h 1480983"/>
              <a:gd name="connsiteX3355" fmla="*/ 250242 w 2030243"/>
              <a:gd name="connsiteY3355" fmla="*/ 265266 h 1480983"/>
              <a:gd name="connsiteX3356" fmla="*/ 251401 w 2030243"/>
              <a:gd name="connsiteY3356" fmla="*/ 266049 h 1480983"/>
              <a:gd name="connsiteX3357" fmla="*/ 249256 w 2030243"/>
              <a:gd name="connsiteY3357" fmla="*/ 269821 h 1480983"/>
              <a:gd name="connsiteX3358" fmla="*/ 247535 w 2030243"/>
              <a:gd name="connsiteY3358" fmla="*/ 268678 h 1480983"/>
              <a:gd name="connsiteX3359" fmla="*/ 250242 w 2030243"/>
              <a:gd name="connsiteY3359" fmla="*/ 265266 h 1480983"/>
              <a:gd name="connsiteX3360" fmla="*/ 1523067 w 2030243"/>
              <a:gd name="connsiteY3360" fmla="*/ 264218 h 1480983"/>
              <a:gd name="connsiteX3361" fmla="*/ 1526386 w 2030243"/>
              <a:gd name="connsiteY3361" fmla="*/ 266847 h 1480983"/>
              <a:gd name="connsiteX3362" fmla="*/ 1525572 w 2030243"/>
              <a:gd name="connsiteY3362" fmla="*/ 268022 h 1480983"/>
              <a:gd name="connsiteX3363" fmla="*/ 1521925 w 2030243"/>
              <a:gd name="connsiteY3363" fmla="*/ 265814 h 1480983"/>
              <a:gd name="connsiteX3364" fmla="*/ 1523067 w 2030243"/>
              <a:gd name="connsiteY3364" fmla="*/ 264218 h 1480983"/>
              <a:gd name="connsiteX3365" fmla="*/ 1556794 w 2030243"/>
              <a:gd name="connsiteY3365" fmla="*/ 264124 h 1480983"/>
              <a:gd name="connsiteX3366" fmla="*/ 1559704 w 2030243"/>
              <a:gd name="connsiteY3366" fmla="*/ 266753 h 1480983"/>
              <a:gd name="connsiteX3367" fmla="*/ 1557451 w 2030243"/>
              <a:gd name="connsiteY3367" fmla="*/ 267770 h 1480983"/>
              <a:gd name="connsiteX3368" fmla="*/ 1555479 w 2030243"/>
              <a:gd name="connsiteY3368" fmla="*/ 265330 h 1480983"/>
              <a:gd name="connsiteX3369" fmla="*/ 1556794 w 2030243"/>
              <a:gd name="connsiteY3369" fmla="*/ 264124 h 1480983"/>
              <a:gd name="connsiteX3370" fmla="*/ 1494192 w 2030243"/>
              <a:gd name="connsiteY3370" fmla="*/ 264116 h 1480983"/>
              <a:gd name="connsiteX3371" fmla="*/ 1498506 w 2030243"/>
              <a:gd name="connsiteY3371" fmla="*/ 264530 h 1480983"/>
              <a:gd name="connsiteX3372" fmla="*/ 1501126 w 2030243"/>
              <a:gd name="connsiteY3372" fmla="*/ 268099 h 1480983"/>
              <a:gd name="connsiteX3373" fmla="*/ 1496370 w 2030243"/>
              <a:gd name="connsiteY3373" fmla="*/ 268111 h 1480983"/>
              <a:gd name="connsiteX3374" fmla="*/ 1494161 w 2030243"/>
              <a:gd name="connsiteY3374" fmla="*/ 264064 h 1480983"/>
              <a:gd name="connsiteX3375" fmla="*/ 1494114 w 2030243"/>
              <a:gd name="connsiteY3375" fmla="*/ 264108 h 1480983"/>
              <a:gd name="connsiteX3376" fmla="*/ 1494083 w 2030243"/>
              <a:gd name="connsiteY3376" fmla="*/ 264074 h 1480983"/>
              <a:gd name="connsiteX3377" fmla="*/ 1494163 w 2030243"/>
              <a:gd name="connsiteY3377" fmla="*/ 264062 h 1480983"/>
              <a:gd name="connsiteX3378" fmla="*/ 1494192 w 2030243"/>
              <a:gd name="connsiteY3378" fmla="*/ 264116 h 1480983"/>
              <a:gd name="connsiteX3379" fmla="*/ 1494115 w 2030243"/>
              <a:gd name="connsiteY3379" fmla="*/ 264108 h 1480983"/>
              <a:gd name="connsiteX3380" fmla="*/ 1494161 w 2030243"/>
              <a:gd name="connsiteY3380" fmla="*/ 264061 h 1480983"/>
              <a:gd name="connsiteX3381" fmla="*/ 1494163 w 2030243"/>
              <a:gd name="connsiteY3381" fmla="*/ 264062 h 1480983"/>
              <a:gd name="connsiteX3382" fmla="*/ 1494161 w 2030243"/>
              <a:gd name="connsiteY3382" fmla="*/ 264064 h 1480983"/>
              <a:gd name="connsiteX3383" fmla="*/ 1613526 w 2030243"/>
              <a:gd name="connsiteY3383" fmla="*/ 262183 h 1480983"/>
              <a:gd name="connsiteX3384" fmla="*/ 1613901 w 2030243"/>
              <a:gd name="connsiteY3384" fmla="*/ 262684 h 1480983"/>
              <a:gd name="connsiteX3385" fmla="*/ 1612884 w 2030243"/>
              <a:gd name="connsiteY3385" fmla="*/ 263106 h 1480983"/>
              <a:gd name="connsiteX3386" fmla="*/ 1612884 w 2030243"/>
              <a:gd name="connsiteY3386" fmla="*/ 262465 h 1480983"/>
              <a:gd name="connsiteX3387" fmla="*/ 1613526 w 2030243"/>
              <a:gd name="connsiteY3387" fmla="*/ 262183 h 1480983"/>
              <a:gd name="connsiteX3388" fmla="*/ 1491522 w 2030243"/>
              <a:gd name="connsiteY3388" fmla="*/ 261286 h 1480983"/>
              <a:gd name="connsiteX3389" fmla="*/ 1494083 w 2030243"/>
              <a:gd name="connsiteY3389" fmla="*/ 264074 h 1480983"/>
              <a:gd name="connsiteX3390" fmla="*/ 1490700 w 2030243"/>
              <a:gd name="connsiteY3390" fmla="*/ 264609 h 1480983"/>
              <a:gd name="connsiteX3391" fmla="*/ 1487869 w 2030243"/>
              <a:gd name="connsiteY3391" fmla="*/ 262529 h 1480983"/>
              <a:gd name="connsiteX3392" fmla="*/ 1487887 w 2030243"/>
              <a:gd name="connsiteY3392" fmla="*/ 262513 h 1480983"/>
              <a:gd name="connsiteX3393" fmla="*/ 1491522 w 2030243"/>
              <a:gd name="connsiteY3393" fmla="*/ 261286 h 1480983"/>
              <a:gd name="connsiteX3394" fmla="*/ 251775 w 2030243"/>
              <a:gd name="connsiteY3394" fmla="*/ 259272 h 1480983"/>
              <a:gd name="connsiteX3395" fmla="*/ 252417 w 2030243"/>
              <a:gd name="connsiteY3395" fmla="*/ 260132 h 1480983"/>
              <a:gd name="connsiteX3396" fmla="*/ 251540 w 2030243"/>
              <a:gd name="connsiteY3396" fmla="*/ 261119 h 1480983"/>
              <a:gd name="connsiteX3397" fmla="*/ 250885 w 2030243"/>
              <a:gd name="connsiteY3397" fmla="*/ 260227 h 1480983"/>
              <a:gd name="connsiteX3398" fmla="*/ 251775 w 2030243"/>
              <a:gd name="connsiteY3398" fmla="*/ 259272 h 1480983"/>
              <a:gd name="connsiteX3399" fmla="*/ 1564572 w 2030243"/>
              <a:gd name="connsiteY3399" fmla="*/ 258881 h 1480983"/>
              <a:gd name="connsiteX3400" fmla="*/ 1565605 w 2030243"/>
              <a:gd name="connsiteY3400" fmla="*/ 259695 h 1480983"/>
              <a:gd name="connsiteX3401" fmla="*/ 1564526 w 2030243"/>
              <a:gd name="connsiteY3401" fmla="*/ 260978 h 1480983"/>
              <a:gd name="connsiteX3402" fmla="*/ 1563806 w 2030243"/>
              <a:gd name="connsiteY3402" fmla="*/ 259853 h 1480983"/>
              <a:gd name="connsiteX3403" fmla="*/ 1564572 w 2030243"/>
              <a:gd name="connsiteY3403" fmla="*/ 258881 h 1480983"/>
              <a:gd name="connsiteX3404" fmla="*/ 1402059 w 2030243"/>
              <a:gd name="connsiteY3404" fmla="*/ 255329 h 1480983"/>
              <a:gd name="connsiteX3405" fmla="*/ 1404424 w 2030243"/>
              <a:gd name="connsiteY3405" fmla="*/ 259789 h 1480983"/>
              <a:gd name="connsiteX3406" fmla="*/ 1416381 w 2030243"/>
              <a:gd name="connsiteY3406" fmla="*/ 266768 h 1480983"/>
              <a:gd name="connsiteX3407" fmla="*/ 1422270 w 2030243"/>
              <a:gd name="connsiteY3407" fmla="*/ 269754 h 1480983"/>
              <a:gd name="connsiteX3408" fmla="*/ 1428361 w 2030243"/>
              <a:gd name="connsiteY3408" fmla="*/ 268768 h 1480983"/>
              <a:gd name="connsiteX3409" fmla="*/ 1428399 w 2030243"/>
              <a:gd name="connsiteY3409" fmla="*/ 268788 h 1480983"/>
              <a:gd name="connsiteX3410" fmla="*/ 1428450 w 2030243"/>
              <a:gd name="connsiteY3410" fmla="*/ 268803 h 1480983"/>
              <a:gd name="connsiteX3411" fmla="*/ 1431651 w 2030243"/>
              <a:gd name="connsiteY3411" fmla="*/ 276332 h 1480983"/>
              <a:gd name="connsiteX3412" fmla="*/ 1440293 w 2030243"/>
              <a:gd name="connsiteY3412" fmla="*/ 276581 h 1480983"/>
              <a:gd name="connsiteX3413" fmla="*/ 1434799 w 2030243"/>
              <a:gd name="connsiteY3413" fmla="*/ 270666 h 1480983"/>
              <a:gd name="connsiteX3414" fmla="*/ 1428450 w 2030243"/>
              <a:gd name="connsiteY3414" fmla="*/ 268803 h 1480983"/>
              <a:gd name="connsiteX3415" fmla="*/ 1428431 w 2030243"/>
              <a:gd name="connsiteY3415" fmla="*/ 268757 h 1480983"/>
              <a:gd name="connsiteX3416" fmla="*/ 1428361 w 2030243"/>
              <a:gd name="connsiteY3416" fmla="*/ 268768 h 1480983"/>
              <a:gd name="connsiteX3417" fmla="*/ 1410417 w 2030243"/>
              <a:gd name="connsiteY3417" fmla="*/ 259554 h 1480983"/>
              <a:gd name="connsiteX3418" fmla="*/ 1402059 w 2030243"/>
              <a:gd name="connsiteY3418" fmla="*/ 255329 h 1480983"/>
              <a:gd name="connsiteX3419" fmla="*/ 1637988 w 2030243"/>
              <a:gd name="connsiteY3419" fmla="*/ 255250 h 1480983"/>
              <a:gd name="connsiteX3420" fmla="*/ 1639852 w 2030243"/>
              <a:gd name="connsiteY3420" fmla="*/ 257081 h 1480983"/>
              <a:gd name="connsiteX3421" fmla="*/ 1637847 w 2030243"/>
              <a:gd name="connsiteY3421" fmla="*/ 259367 h 1480983"/>
              <a:gd name="connsiteX3422" fmla="*/ 1635892 w 2030243"/>
              <a:gd name="connsiteY3422" fmla="*/ 256644 h 1480983"/>
              <a:gd name="connsiteX3423" fmla="*/ 1637988 w 2030243"/>
              <a:gd name="connsiteY3423" fmla="*/ 255250 h 1480983"/>
              <a:gd name="connsiteX3424" fmla="*/ 327883 w 2030243"/>
              <a:gd name="connsiteY3424" fmla="*/ 253952 h 1480983"/>
              <a:gd name="connsiteX3425" fmla="*/ 325787 w 2030243"/>
              <a:gd name="connsiteY3425" fmla="*/ 254374 h 1480983"/>
              <a:gd name="connsiteX3426" fmla="*/ 327603 w 2030243"/>
              <a:gd name="connsiteY3426" fmla="*/ 262638 h 1480983"/>
              <a:gd name="connsiteX3427" fmla="*/ 329087 w 2030243"/>
              <a:gd name="connsiteY3427" fmla="*/ 262232 h 1480983"/>
              <a:gd name="connsiteX3428" fmla="*/ 327883 w 2030243"/>
              <a:gd name="connsiteY3428" fmla="*/ 253952 h 1480983"/>
              <a:gd name="connsiteX3429" fmla="*/ 1555526 w 2030243"/>
              <a:gd name="connsiteY3429" fmla="*/ 253841 h 1480983"/>
              <a:gd name="connsiteX3430" fmla="*/ 1559079 w 2030243"/>
              <a:gd name="connsiteY3430" fmla="*/ 256925 h 1480983"/>
              <a:gd name="connsiteX3431" fmla="*/ 1557499 w 2030243"/>
              <a:gd name="connsiteY3431" fmla="*/ 258506 h 1480983"/>
              <a:gd name="connsiteX3432" fmla="*/ 1554509 w 2030243"/>
              <a:gd name="connsiteY3432" fmla="*/ 254937 h 1480983"/>
              <a:gd name="connsiteX3433" fmla="*/ 1555526 w 2030243"/>
              <a:gd name="connsiteY3433" fmla="*/ 253841 h 1480983"/>
              <a:gd name="connsiteX3434" fmla="*/ 1477963 w 2030243"/>
              <a:gd name="connsiteY3434" fmla="*/ 253794 h 1480983"/>
              <a:gd name="connsiteX3435" fmla="*/ 1487902 w 2030243"/>
              <a:gd name="connsiteY3435" fmla="*/ 262496 h 1480983"/>
              <a:gd name="connsiteX3436" fmla="*/ 1487869 w 2030243"/>
              <a:gd name="connsiteY3436" fmla="*/ 262526 h 1480983"/>
              <a:gd name="connsiteX3437" fmla="*/ 1475130 w 2030243"/>
              <a:gd name="connsiteY3437" fmla="*/ 257894 h 1480983"/>
              <a:gd name="connsiteX3438" fmla="*/ 1474866 w 2030243"/>
              <a:gd name="connsiteY3438" fmla="*/ 255234 h 1480983"/>
              <a:gd name="connsiteX3439" fmla="*/ 1477963 w 2030243"/>
              <a:gd name="connsiteY3439" fmla="*/ 253794 h 1480983"/>
              <a:gd name="connsiteX3440" fmla="*/ 1495710 w 2030243"/>
              <a:gd name="connsiteY3440" fmla="*/ 253106 h 1480983"/>
              <a:gd name="connsiteX3441" fmla="*/ 1495679 w 2030243"/>
              <a:gd name="connsiteY3441" fmla="*/ 253137 h 1480983"/>
              <a:gd name="connsiteX3442" fmla="*/ 1495638 w 2030243"/>
              <a:gd name="connsiteY3442" fmla="*/ 253112 h 1480983"/>
              <a:gd name="connsiteX3443" fmla="*/ 1495710 w 2030243"/>
              <a:gd name="connsiteY3443" fmla="*/ 253106 h 1480983"/>
              <a:gd name="connsiteX3444" fmla="*/ 1496039 w 2030243"/>
              <a:gd name="connsiteY3444" fmla="*/ 253466 h 1480983"/>
              <a:gd name="connsiteX3445" fmla="*/ 1495679 w 2030243"/>
              <a:gd name="connsiteY3445" fmla="*/ 253137 h 1480983"/>
              <a:gd name="connsiteX3446" fmla="*/ 1495680 w 2030243"/>
              <a:gd name="connsiteY3446" fmla="*/ 253137 h 1480983"/>
              <a:gd name="connsiteX3447" fmla="*/ 1627362 w 2030243"/>
              <a:gd name="connsiteY3447" fmla="*/ 250696 h 1480983"/>
              <a:gd name="connsiteX3448" fmla="*/ 1627956 w 2030243"/>
              <a:gd name="connsiteY3448" fmla="*/ 251087 h 1480983"/>
              <a:gd name="connsiteX3449" fmla="*/ 1627800 w 2030243"/>
              <a:gd name="connsiteY3449" fmla="*/ 251744 h 1480983"/>
              <a:gd name="connsiteX3450" fmla="*/ 1627127 w 2030243"/>
              <a:gd name="connsiteY3450" fmla="*/ 251744 h 1480983"/>
              <a:gd name="connsiteX3451" fmla="*/ 1627362 w 2030243"/>
              <a:gd name="connsiteY3451" fmla="*/ 250696 h 1480983"/>
              <a:gd name="connsiteX3452" fmla="*/ 1622373 w 2030243"/>
              <a:gd name="connsiteY3452" fmla="*/ 250094 h 1480983"/>
              <a:gd name="connsiteX3453" fmla="*/ 1618456 w 2030243"/>
              <a:gd name="connsiteY3453" fmla="*/ 256878 h 1480983"/>
              <a:gd name="connsiteX3454" fmla="*/ 1616657 w 2030243"/>
              <a:gd name="connsiteY3454" fmla="*/ 255594 h 1480983"/>
              <a:gd name="connsiteX3455" fmla="*/ 1375212 w 2030243"/>
              <a:gd name="connsiteY3455" fmla="*/ 250045 h 1480983"/>
              <a:gd name="connsiteX3456" fmla="*/ 1375238 w 2030243"/>
              <a:gd name="connsiteY3456" fmla="*/ 250062 h 1480983"/>
              <a:gd name="connsiteX3457" fmla="*/ 1375236 w 2030243"/>
              <a:gd name="connsiteY3457" fmla="*/ 250070 h 1480983"/>
              <a:gd name="connsiteX3458" fmla="*/ 1375211 w 2030243"/>
              <a:gd name="connsiteY3458" fmla="*/ 250046 h 1480983"/>
              <a:gd name="connsiteX3459" fmla="*/ 1622432 w 2030243"/>
              <a:gd name="connsiteY3459" fmla="*/ 249992 h 1480983"/>
              <a:gd name="connsiteX3460" fmla="*/ 1622455 w 2030243"/>
              <a:gd name="connsiteY3460" fmla="*/ 250016 h 1480983"/>
              <a:gd name="connsiteX3461" fmla="*/ 1622373 w 2030243"/>
              <a:gd name="connsiteY3461" fmla="*/ 250094 h 1480983"/>
              <a:gd name="connsiteX3462" fmla="*/ 1375203 w 2030243"/>
              <a:gd name="connsiteY3462" fmla="*/ 249992 h 1480983"/>
              <a:gd name="connsiteX3463" fmla="*/ 1375236 w 2030243"/>
              <a:gd name="connsiteY3463" fmla="*/ 250023 h 1480983"/>
              <a:gd name="connsiteX3464" fmla="*/ 1375212 w 2030243"/>
              <a:gd name="connsiteY3464" fmla="*/ 250045 h 1480983"/>
              <a:gd name="connsiteX3465" fmla="*/ 1375203 w 2030243"/>
              <a:gd name="connsiteY3465" fmla="*/ 250039 h 1480983"/>
              <a:gd name="connsiteX3466" fmla="*/ 1375211 w 2030243"/>
              <a:gd name="connsiteY3466" fmla="*/ 250046 h 1480983"/>
              <a:gd name="connsiteX3467" fmla="*/ 1373655 w 2030243"/>
              <a:gd name="connsiteY3467" fmla="*/ 251588 h 1480983"/>
              <a:gd name="connsiteX3468" fmla="*/ 1373623 w 2030243"/>
              <a:gd name="connsiteY3468" fmla="*/ 251557 h 1480983"/>
              <a:gd name="connsiteX3469" fmla="*/ 1375203 w 2030243"/>
              <a:gd name="connsiteY3469" fmla="*/ 249992 h 1480983"/>
              <a:gd name="connsiteX3470" fmla="*/ 1622760 w 2030243"/>
              <a:gd name="connsiteY3470" fmla="*/ 249695 h 1480983"/>
              <a:gd name="connsiteX3471" fmla="*/ 1622463 w 2030243"/>
              <a:gd name="connsiteY3471" fmla="*/ 250024 h 1480983"/>
              <a:gd name="connsiteX3472" fmla="*/ 1622455 w 2030243"/>
              <a:gd name="connsiteY3472" fmla="*/ 250016 h 1480983"/>
              <a:gd name="connsiteX3473" fmla="*/ 1622463 w 2030243"/>
              <a:gd name="connsiteY3473" fmla="*/ 250007 h 1480983"/>
              <a:gd name="connsiteX3474" fmla="*/ 1622432 w 2030243"/>
              <a:gd name="connsiteY3474" fmla="*/ 249992 h 1480983"/>
              <a:gd name="connsiteX3475" fmla="*/ 1459059 w 2030243"/>
              <a:gd name="connsiteY3475" fmla="*/ 249334 h 1480983"/>
              <a:gd name="connsiteX3476" fmla="*/ 1460859 w 2030243"/>
              <a:gd name="connsiteY3476" fmla="*/ 250508 h 1480983"/>
              <a:gd name="connsiteX3477" fmla="*/ 1458825 w 2030243"/>
              <a:gd name="connsiteY3477" fmla="*/ 252151 h 1480983"/>
              <a:gd name="connsiteX3478" fmla="*/ 1457556 w 2030243"/>
              <a:gd name="connsiteY3478" fmla="*/ 250883 h 1480983"/>
              <a:gd name="connsiteX3479" fmla="*/ 1459059 w 2030243"/>
              <a:gd name="connsiteY3479" fmla="*/ 249334 h 1480983"/>
              <a:gd name="connsiteX3480" fmla="*/ 1320913 w 2030243"/>
              <a:gd name="connsiteY3480" fmla="*/ 248896 h 1480983"/>
              <a:gd name="connsiteX3481" fmla="*/ 1319645 w 2030243"/>
              <a:gd name="connsiteY3481" fmla="*/ 250743 h 1480983"/>
              <a:gd name="connsiteX3482" fmla="*/ 1325139 w 2030243"/>
              <a:gd name="connsiteY3482" fmla="*/ 253138 h 1480983"/>
              <a:gd name="connsiteX3483" fmla="*/ 1345625 w 2030243"/>
              <a:gd name="connsiteY3483" fmla="*/ 260321 h 1480983"/>
              <a:gd name="connsiteX3484" fmla="*/ 1349709 w 2030243"/>
              <a:gd name="connsiteY3484" fmla="*/ 264124 h 1480983"/>
              <a:gd name="connsiteX3485" fmla="*/ 1345438 w 2030243"/>
              <a:gd name="connsiteY3485" fmla="*/ 266457 h 1480983"/>
              <a:gd name="connsiteX3486" fmla="*/ 1341838 w 2030243"/>
              <a:gd name="connsiteY3486" fmla="*/ 269478 h 1480983"/>
              <a:gd name="connsiteX3487" fmla="*/ 1344592 w 2030243"/>
              <a:gd name="connsiteY3487" fmla="*/ 273264 h 1480983"/>
              <a:gd name="connsiteX3488" fmla="*/ 1354529 w 2030243"/>
              <a:gd name="connsiteY3488" fmla="*/ 277740 h 1480983"/>
              <a:gd name="connsiteX3489" fmla="*/ 1372433 w 2030243"/>
              <a:gd name="connsiteY3489" fmla="*/ 286739 h 1480983"/>
              <a:gd name="connsiteX3490" fmla="*/ 1372825 w 2030243"/>
              <a:gd name="connsiteY3490" fmla="*/ 288914 h 1480983"/>
              <a:gd name="connsiteX3491" fmla="*/ 1366392 w 2030243"/>
              <a:gd name="connsiteY3491" fmla="*/ 289509 h 1480983"/>
              <a:gd name="connsiteX3492" fmla="*/ 1373841 w 2030243"/>
              <a:gd name="connsiteY3492" fmla="*/ 298993 h 1480983"/>
              <a:gd name="connsiteX3493" fmla="*/ 1365861 w 2030243"/>
              <a:gd name="connsiteY3493" fmla="*/ 303892 h 1480983"/>
              <a:gd name="connsiteX3494" fmla="*/ 1366189 w 2030243"/>
              <a:gd name="connsiteY3494" fmla="*/ 305222 h 1480983"/>
              <a:gd name="connsiteX3495" fmla="*/ 1382591 w 2030243"/>
              <a:gd name="connsiteY3495" fmla="*/ 305222 h 1480983"/>
              <a:gd name="connsiteX3496" fmla="*/ 1388898 w 2030243"/>
              <a:gd name="connsiteY3496" fmla="*/ 299259 h 1480983"/>
              <a:gd name="connsiteX3497" fmla="*/ 1385722 w 2030243"/>
              <a:gd name="connsiteY3497" fmla="*/ 292264 h 1480983"/>
              <a:gd name="connsiteX3498" fmla="*/ 1387113 w 2030243"/>
              <a:gd name="connsiteY3498" fmla="*/ 291137 h 1480983"/>
              <a:gd name="connsiteX3499" fmla="*/ 1393327 w 2030243"/>
              <a:gd name="connsiteY3499" fmla="*/ 296285 h 1480983"/>
              <a:gd name="connsiteX3500" fmla="*/ 1394157 w 2030243"/>
              <a:gd name="connsiteY3500" fmla="*/ 303453 h 1480983"/>
              <a:gd name="connsiteX3501" fmla="*/ 1398460 w 2030243"/>
              <a:gd name="connsiteY3501" fmla="*/ 297083 h 1480983"/>
              <a:gd name="connsiteX3502" fmla="*/ 1405471 w 2030243"/>
              <a:gd name="connsiteY3502" fmla="*/ 294597 h 1480983"/>
              <a:gd name="connsiteX3503" fmla="*/ 1398022 w 2030243"/>
              <a:gd name="connsiteY3503" fmla="*/ 288195 h 1480983"/>
              <a:gd name="connsiteX3504" fmla="*/ 1386316 w 2030243"/>
              <a:gd name="connsiteY3504" fmla="*/ 282827 h 1480983"/>
              <a:gd name="connsiteX3505" fmla="*/ 1373733 w 2030243"/>
              <a:gd name="connsiteY3505" fmla="*/ 277396 h 1480983"/>
              <a:gd name="connsiteX3506" fmla="*/ 1362684 w 2030243"/>
              <a:gd name="connsiteY3506" fmla="*/ 270353 h 1480983"/>
              <a:gd name="connsiteX3507" fmla="*/ 1369930 w 2030243"/>
              <a:gd name="connsiteY3507" fmla="*/ 269165 h 1480983"/>
              <a:gd name="connsiteX3508" fmla="*/ 1371760 w 2030243"/>
              <a:gd name="connsiteY3508" fmla="*/ 272138 h 1480983"/>
              <a:gd name="connsiteX3509" fmla="*/ 1389103 w 2030243"/>
              <a:gd name="connsiteY3509" fmla="*/ 274125 h 1480983"/>
              <a:gd name="connsiteX3510" fmla="*/ 1374906 w 2030243"/>
              <a:gd name="connsiteY3510" fmla="*/ 265987 h 1480983"/>
              <a:gd name="connsiteX3511" fmla="*/ 1370587 w 2030243"/>
              <a:gd name="connsiteY3511" fmla="*/ 264579 h 1480983"/>
              <a:gd name="connsiteX3512" fmla="*/ 1358724 w 2030243"/>
              <a:gd name="connsiteY3512" fmla="*/ 262043 h 1480983"/>
              <a:gd name="connsiteX3513" fmla="*/ 1325139 w 2030243"/>
              <a:gd name="connsiteY3513" fmla="*/ 253138 h 1480983"/>
              <a:gd name="connsiteX3514" fmla="*/ 1320913 w 2030243"/>
              <a:gd name="connsiteY3514" fmla="*/ 248896 h 1480983"/>
              <a:gd name="connsiteX3515" fmla="*/ 1487869 w 2030243"/>
              <a:gd name="connsiteY3515" fmla="*/ 248536 h 1480983"/>
              <a:gd name="connsiteX3516" fmla="*/ 1495638 w 2030243"/>
              <a:gd name="connsiteY3516" fmla="*/ 253112 h 1480983"/>
              <a:gd name="connsiteX3517" fmla="*/ 1491338 w 2030243"/>
              <a:gd name="connsiteY3517" fmla="*/ 253503 h 1480983"/>
              <a:gd name="connsiteX3518" fmla="*/ 1487869 w 2030243"/>
              <a:gd name="connsiteY3518" fmla="*/ 248536 h 1480983"/>
              <a:gd name="connsiteX3519" fmla="*/ 1422016 w 2030243"/>
              <a:gd name="connsiteY3519" fmla="*/ 248239 h 1480983"/>
              <a:gd name="connsiteX3520" fmla="*/ 1422406 w 2030243"/>
              <a:gd name="connsiteY3520" fmla="*/ 248724 h 1480983"/>
              <a:gd name="connsiteX3521" fmla="*/ 1421481 w 2030243"/>
              <a:gd name="connsiteY3521" fmla="*/ 248990 h 1480983"/>
              <a:gd name="connsiteX3522" fmla="*/ 1421420 w 2030243"/>
              <a:gd name="connsiteY3522" fmla="*/ 248380 h 1480983"/>
              <a:gd name="connsiteX3523" fmla="*/ 1422016 w 2030243"/>
              <a:gd name="connsiteY3523" fmla="*/ 248239 h 1480983"/>
              <a:gd name="connsiteX3524" fmla="*/ 1466852 w 2030243"/>
              <a:gd name="connsiteY3524" fmla="*/ 247879 h 1480983"/>
              <a:gd name="connsiteX3525" fmla="*/ 1468105 w 2030243"/>
              <a:gd name="connsiteY3525" fmla="*/ 249146 h 1480983"/>
              <a:gd name="connsiteX3526" fmla="*/ 1466476 w 2030243"/>
              <a:gd name="connsiteY3526" fmla="*/ 251213 h 1480983"/>
              <a:gd name="connsiteX3527" fmla="*/ 1465317 w 2030243"/>
              <a:gd name="connsiteY3527" fmla="*/ 249397 h 1480983"/>
              <a:gd name="connsiteX3528" fmla="*/ 1466852 w 2030243"/>
              <a:gd name="connsiteY3528" fmla="*/ 247879 h 1480983"/>
              <a:gd name="connsiteX3529" fmla="*/ 314048 w 2030243"/>
              <a:gd name="connsiteY3529" fmla="*/ 247346 h 1480983"/>
              <a:gd name="connsiteX3530" fmla="*/ 312091 w 2030243"/>
              <a:gd name="connsiteY3530" fmla="*/ 248020 h 1480983"/>
              <a:gd name="connsiteX3531" fmla="*/ 317053 w 2030243"/>
              <a:gd name="connsiteY3531" fmla="*/ 261886 h 1480983"/>
              <a:gd name="connsiteX3532" fmla="*/ 318602 w 2030243"/>
              <a:gd name="connsiteY3532" fmla="*/ 261903 h 1480983"/>
              <a:gd name="connsiteX3533" fmla="*/ 314048 w 2030243"/>
              <a:gd name="connsiteY3533" fmla="*/ 247346 h 1480983"/>
              <a:gd name="connsiteX3534" fmla="*/ 464526 w 2030243"/>
              <a:gd name="connsiteY3534" fmla="*/ 247206 h 1480983"/>
              <a:gd name="connsiteX3535" fmla="*/ 462758 w 2030243"/>
              <a:gd name="connsiteY3535" fmla="*/ 256143 h 1480983"/>
              <a:gd name="connsiteX3536" fmla="*/ 470679 w 2030243"/>
              <a:gd name="connsiteY3536" fmla="*/ 254683 h 1480983"/>
              <a:gd name="connsiteX3537" fmla="*/ 470708 w 2030243"/>
              <a:gd name="connsiteY3537" fmla="*/ 254718 h 1480983"/>
              <a:gd name="connsiteX3538" fmla="*/ 471052 w 2030243"/>
              <a:gd name="connsiteY3538" fmla="*/ 255015 h 1480983"/>
              <a:gd name="connsiteX3539" fmla="*/ 470739 w 2030243"/>
              <a:gd name="connsiteY3539" fmla="*/ 254673 h 1480983"/>
              <a:gd name="connsiteX3540" fmla="*/ 470679 w 2030243"/>
              <a:gd name="connsiteY3540" fmla="*/ 254683 h 1480983"/>
              <a:gd name="connsiteX3541" fmla="*/ 1427491 w 2030243"/>
              <a:gd name="connsiteY3541" fmla="*/ 246595 h 1480983"/>
              <a:gd name="connsiteX3542" fmla="*/ 1429431 w 2030243"/>
              <a:gd name="connsiteY3542" fmla="*/ 247706 h 1480983"/>
              <a:gd name="connsiteX3543" fmla="*/ 1428117 w 2030243"/>
              <a:gd name="connsiteY3543" fmla="*/ 249365 h 1480983"/>
              <a:gd name="connsiteX3544" fmla="*/ 1426021 w 2030243"/>
              <a:gd name="connsiteY3544" fmla="*/ 247973 h 1480983"/>
              <a:gd name="connsiteX3545" fmla="*/ 1427491 w 2030243"/>
              <a:gd name="connsiteY3545" fmla="*/ 246595 h 1480983"/>
              <a:gd name="connsiteX3546" fmla="*/ 563516 w 2030243"/>
              <a:gd name="connsiteY3546" fmla="*/ 246126 h 1480983"/>
              <a:gd name="connsiteX3547" fmla="*/ 562873 w 2030243"/>
              <a:gd name="connsiteY3547" fmla="*/ 246846 h 1480983"/>
              <a:gd name="connsiteX3548" fmla="*/ 563453 w 2030243"/>
              <a:gd name="connsiteY3548" fmla="*/ 247128 h 1480983"/>
              <a:gd name="connsiteX3549" fmla="*/ 563828 w 2030243"/>
              <a:gd name="connsiteY3549" fmla="*/ 246689 h 1480983"/>
              <a:gd name="connsiteX3550" fmla="*/ 563516 w 2030243"/>
              <a:gd name="connsiteY3550" fmla="*/ 246126 h 1480983"/>
              <a:gd name="connsiteX3551" fmla="*/ 1559736 w 2030243"/>
              <a:gd name="connsiteY3551" fmla="*/ 244655 h 1480983"/>
              <a:gd name="connsiteX3552" fmla="*/ 1575981 w 2030243"/>
              <a:gd name="connsiteY3552" fmla="*/ 251838 h 1480983"/>
              <a:gd name="connsiteX3553" fmla="*/ 1589519 w 2030243"/>
              <a:gd name="connsiteY3553" fmla="*/ 263216 h 1480983"/>
              <a:gd name="connsiteX3554" fmla="*/ 1587687 w 2030243"/>
              <a:gd name="connsiteY3554" fmla="*/ 265360 h 1480983"/>
              <a:gd name="connsiteX3555" fmla="*/ 1558843 w 2030243"/>
              <a:gd name="connsiteY3555" fmla="*/ 246329 h 1480983"/>
              <a:gd name="connsiteX3556" fmla="*/ 1559736 w 2030243"/>
              <a:gd name="connsiteY3556" fmla="*/ 244655 h 1480983"/>
              <a:gd name="connsiteX3557" fmla="*/ 1354389 w 2030243"/>
              <a:gd name="connsiteY3557" fmla="*/ 244467 h 1480983"/>
              <a:gd name="connsiteX3558" fmla="*/ 1353231 w 2030243"/>
              <a:gd name="connsiteY3558" fmla="*/ 245171 h 1480983"/>
              <a:gd name="connsiteX3559" fmla="*/ 1353732 w 2030243"/>
              <a:gd name="connsiteY3559" fmla="*/ 246158 h 1480983"/>
              <a:gd name="connsiteX3560" fmla="*/ 1354890 w 2030243"/>
              <a:gd name="connsiteY3560" fmla="*/ 245469 h 1480983"/>
              <a:gd name="connsiteX3561" fmla="*/ 1354389 w 2030243"/>
              <a:gd name="connsiteY3561" fmla="*/ 244467 h 1480983"/>
              <a:gd name="connsiteX3562" fmla="*/ 1484693 w 2030243"/>
              <a:gd name="connsiteY3562" fmla="*/ 244451 h 1480983"/>
              <a:gd name="connsiteX3563" fmla="*/ 1496509 w 2030243"/>
              <a:gd name="connsiteY3563" fmla="*/ 247519 h 1480983"/>
              <a:gd name="connsiteX3564" fmla="*/ 1495587 w 2030243"/>
              <a:gd name="connsiteY3564" fmla="*/ 249194 h 1480983"/>
              <a:gd name="connsiteX3565" fmla="*/ 1484693 w 2030243"/>
              <a:gd name="connsiteY3565" fmla="*/ 244451 h 1480983"/>
              <a:gd name="connsiteX3566" fmla="*/ 1479544 w 2030243"/>
              <a:gd name="connsiteY3566" fmla="*/ 244389 h 1480983"/>
              <a:gd name="connsiteX3567" fmla="*/ 1480483 w 2030243"/>
              <a:gd name="connsiteY3567" fmla="*/ 246878 h 1480983"/>
              <a:gd name="connsiteX3568" fmla="*/ 1479091 w 2030243"/>
              <a:gd name="connsiteY3568" fmla="*/ 247989 h 1480983"/>
              <a:gd name="connsiteX3569" fmla="*/ 1478042 w 2030243"/>
              <a:gd name="connsiteY3569" fmla="*/ 247316 h 1480983"/>
              <a:gd name="connsiteX3570" fmla="*/ 1479544 w 2030243"/>
              <a:gd name="connsiteY3570" fmla="*/ 244389 h 1480983"/>
              <a:gd name="connsiteX3571" fmla="*/ 1508216 w 2030243"/>
              <a:gd name="connsiteY3571" fmla="*/ 243716 h 1480983"/>
              <a:gd name="connsiteX3572" fmla="*/ 1508236 w 2030243"/>
              <a:gd name="connsiteY3572" fmla="*/ 243717 h 1480983"/>
              <a:gd name="connsiteX3573" fmla="*/ 1508242 w 2030243"/>
              <a:gd name="connsiteY3573" fmla="*/ 243735 h 1480983"/>
              <a:gd name="connsiteX3574" fmla="*/ 1508241 w 2030243"/>
              <a:gd name="connsiteY3574" fmla="*/ 243740 h 1480983"/>
              <a:gd name="connsiteX3575" fmla="*/ 1508272 w 2030243"/>
              <a:gd name="connsiteY3575" fmla="*/ 243656 h 1480983"/>
              <a:gd name="connsiteX3576" fmla="*/ 1508250 w 2030243"/>
              <a:gd name="connsiteY3576" fmla="*/ 243719 h 1480983"/>
              <a:gd name="connsiteX3577" fmla="*/ 1508236 w 2030243"/>
              <a:gd name="connsiteY3577" fmla="*/ 243717 h 1480983"/>
              <a:gd name="connsiteX3578" fmla="*/ 1508226 w 2030243"/>
              <a:gd name="connsiteY3578" fmla="*/ 243695 h 1480983"/>
              <a:gd name="connsiteX3579" fmla="*/ 486870 w 2030243"/>
              <a:gd name="connsiteY3579" fmla="*/ 243317 h 1480983"/>
              <a:gd name="connsiteX3580" fmla="*/ 476922 w 2030243"/>
              <a:gd name="connsiteY3580" fmla="*/ 243575 h 1480983"/>
              <a:gd name="connsiteX3581" fmla="*/ 492650 w 2030243"/>
              <a:gd name="connsiteY3581" fmla="*/ 252778 h 1480983"/>
              <a:gd name="connsiteX3582" fmla="*/ 502150 w 2030243"/>
              <a:gd name="connsiteY3582" fmla="*/ 255188 h 1480983"/>
              <a:gd name="connsiteX3583" fmla="*/ 499364 w 2030243"/>
              <a:gd name="connsiteY3583" fmla="*/ 247926 h 1480983"/>
              <a:gd name="connsiteX3584" fmla="*/ 494105 w 2030243"/>
              <a:gd name="connsiteY3584" fmla="*/ 249209 h 1480983"/>
              <a:gd name="connsiteX3585" fmla="*/ 486870 w 2030243"/>
              <a:gd name="connsiteY3585" fmla="*/ 243317 h 1480983"/>
              <a:gd name="connsiteX3586" fmla="*/ 1470248 w 2030243"/>
              <a:gd name="connsiteY3586" fmla="*/ 241650 h 1480983"/>
              <a:gd name="connsiteX3587" fmla="*/ 1471486 w 2030243"/>
              <a:gd name="connsiteY3587" fmla="*/ 244108 h 1480983"/>
              <a:gd name="connsiteX3588" fmla="*/ 1468214 w 2030243"/>
              <a:gd name="connsiteY3588" fmla="*/ 243857 h 1480983"/>
              <a:gd name="connsiteX3589" fmla="*/ 1467509 w 2030243"/>
              <a:gd name="connsiteY3589" fmla="*/ 242026 h 1480983"/>
              <a:gd name="connsiteX3590" fmla="*/ 1470248 w 2030243"/>
              <a:gd name="connsiteY3590" fmla="*/ 241650 h 1480983"/>
              <a:gd name="connsiteX3591" fmla="*/ 1509139 w 2030243"/>
              <a:gd name="connsiteY3591" fmla="*/ 241400 h 1480983"/>
              <a:gd name="connsiteX3592" fmla="*/ 1510110 w 2030243"/>
              <a:gd name="connsiteY3592" fmla="*/ 242088 h 1480983"/>
              <a:gd name="connsiteX3593" fmla="*/ 1508272 w 2030243"/>
              <a:gd name="connsiteY3593" fmla="*/ 243656 h 1480983"/>
              <a:gd name="connsiteX3594" fmla="*/ 562733 w 2030243"/>
              <a:gd name="connsiteY3594" fmla="*/ 240273 h 1480983"/>
              <a:gd name="connsiteX3595" fmla="*/ 563046 w 2030243"/>
              <a:gd name="connsiteY3595" fmla="*/ 240633 h 1480983"/>
              <a:gd name="connsiteX3596" fmla="*/ 564596 w 2030243"/>
              <a:gd name="connsiteY3596" fmla="*/ 242166 h 1480983"/>
              <a:gd name="connsiteX3597" fmla="*/ 564643 w 2030243"/>
              <a:gd name="connsiteY3597" fmla="*/ 242187 h 1480983"/>
              <a:gd name="connsiteX3598" fmla="*/ 566253 w 2030243"/>
              <a:gd name="connsiteY3598" fmla="*/ 244060 h 1480983"/>
              <a:gd name="connsiteX3599" fmla="*/ 566911 w 2030243"/>
              <a:gd name="connsiteY3599" fmla="*/ 243137 h 1480983"/>
              <a:gd name="connsiteX3600" fmla="*/ 564643 w 2030243"/>
              <a:gd name="connsiteY3600" fmla="*/ 242187 h 1480983"/>
              <a:gd name="connsiteX3601" fmla="*/ 564626 w 2030243"/>
              <a:gd name="connsiteY3601" fmla="*/ 242166 h 1480983"/>
              <a:gd name="connsiteX3602" fmla="*/ 563075 w 2030243"/>
              <a:gd name="connsiteY3602" fmla="*/ 240602 h 1480983"/>
              <a:gd name="connsiteX3603" fmla="*/ 1631806 w 2030243"/>
              <a:gd name="connsiteY3603" fmla="*/ 238269 h 1480983"/>
              <a:gd name="connsiteX3604" fmla="*/ 1632087 w 2030243"/>
              <a:gd name="connsiteY3604" fmla="*/ 238801 h 1480983"/>
              <a:gd name="connsiteX3605" fmla="*/ 1631681 w 2030243"/>
              <a:gd name="connsiteY3605" fmla="*/ 239286 h 1480983"/>
              <a:gd name="connsiteX3606" fmla="*/ 1631211 w 2030243"/>
              <a:gd name="connsiteY3606" fmla="*/ 238457 h 1480983"/>
              <a:gd name="connsiteX3607" fmla="*/ 1631806 w 2030243"/>
              <a:gd name="connsiteY3607" fmla="*/ 238269 h 1480983"/>
              <a:gd name="connsiteX3608" fmla="*/ 1585827 w 2030243"/>
              <a:gd name="connsiteY3608" fmla="*/ 237926 h 1480983"/>
              <a:gd name="connsiteX3609" fmla="*/ 1578923 w 2030243"/>
              <a:gd name="connsiteY3609" fmla="*/ 246784 h 1480983"/>
              <a:gd name="connsiteX3610" fmla="*/ 1585827 w 2030243"/>
              <a:gd name="connsiteY3610" fmla="*/ 237926 h 1480983"/>
              <a:gd name="connsiteX3611" fmla="*/ 318024 w 2030243"/>
              <a:gd name="connsiteY3611" fmla="*/ 236657 h 1480983"/>
              <a:gd name="connsiteX3612" fmla="*/ 317352 w 2030243"/>
              <a:gd name="connsiteY3612" fmla="*/ 237487 h 1480983"/>
              <a:gd name="connsiteX3613" fmla="*/ 318384 w 2030243"/>
              <a:gd name="connsiteY3613" fmla="*/ 238254 h 1480983"/>
              <a:gd name="connsiteX3614" fmla="*/ 319042 w 2030243"/>
              <a:gd name="connsiteY3614" fmla="*/ 237472 h 1480983"/>
              <a:gd name="connsiteX3615" fmla="*/ 318024 w 2030243"/>
              <a:gd name="connsiteY3615" fmla="*/ 236657 h 1480983"/>
              <a:gd name="connsiteX3616" fmla="*/ 311716 w 2030243"/>
              <a:gd name="connsiteY3616" fmla="*/ 236094 h 1480983"/>
              <a:gd name="connsiteX3617" fmla="*/ 311716 w 2030243"/>
              <a:gd name="connsiteY3617" fmla="*/ 240806 h 1480983"/>
              <a:gd name="connsiteX3618" fmla="*/ 313046 w 2030243"/>
              <a:gd name="connsiteY3618" fmla="*/ 240806 h 1480983"/>
              <a:gd name="connsiteX3619" fmla="*/ 313046 w 2030243"/>
              <a:gd name="connsiteY3619" fmla="*/ 236094 h 1480983"/>
              <a:gd name="connsiteX3620" fmla="*/ 311716 w 2030243"/>
              <a:gd name="connsiteY3620" fmla="*/ 236094 h 1480983"/>
              <a:gd name="connsiteX3621" fmla="*/ 343596 w 2030243"/>
              <a:gd name="connsiteY3621" fmla="*/ 234936 h 1480983"/>
              <a:gd name="connsiteX3622" fmla="*/ 342532 w 2030243"/>
              <a:gd name="connsiteY3622" fmla="*/ 235202 h 1480983"/>
              <a:gd name="connsiteX3623" fmla="*/ 343961 w 2030243"/>
              <a:gd name="connsiteY3623" fmla="*/ 238925 h 1480983"/>
              <a:gd name="connsiteX3624" fmla="*/ 343972 w 2030243"/>
              <a:gd name="connsiteY3624" fmla="*/ 239052 h 1480983"/>
              <a:gd name="connsiteX3625" fmla="*/ 344038 w 2030243"/>
              <a:gd name="connsiteY3625" fmla="*/ 239069 h 1480983"/>
              <a:gd name="connsiteX3626" fmla="*/ 346414 w 2030243"/>
              <a:gd name="connsiteY3626" fmla="*/ 241259 h 1480983"/>
              <a:gd name="connsiteX3627" fmla="*/ 347275 w 2030243"/>
              <a:gd name="connsiteY3627" fmla="*/ 239882 h 1480983"/>
              <a:gd name="connsiteX3628" fmla="*/ 344038 w 2030243"/>
              <a:gd name="connsiteY3628" fmla="*/ 239069 h 1480983"/>
              <a:gd name="connsiteX3629" fmla="*/ 344004 w 2030243"/>
              <a:gd name="connsiteY3629" fmla="*/ 239036 h 1480983"/>
              <a:gd name="connsiteX3630" fmla="*/ 343961 w 2030243"/>
              <a:gd name="connsiteY3630" fmla="*/ 238925 h 1480983"/>
              <a:gd name="connsiteX3631" fmla="*/ 1534836 w 2030243"/>
              <a:gd name="connsiteY3631" fmla="*/ 234357 h 1480983"/>
              <a:gd name="connsiteX3632" fmla="*/ 1531362 w 2030243"/>
              <a:gd name="connsiteY3632" fmla="*/ 246783 h 1480983"/>
              <a:gd name="connsiteX3633" fmla="*/ 1525430 w 2030243"/>
              <a:gd name="connsiteY3633" fmla="*/ 245297 h 1480983"/>
              <a:gd name="connsiteX3634" fmla="*/ 1521111 w 2030243"/>
              <a:gd name="connsiteY3634" fmla="*/ 239804 h 1480983"/>
              <a:gd name="connsiteX3635" fmla="*/ 1534836 w 2030243"/>
              <a:gd name="connsiteY3635" fmla="*/ 234357 h 1480983"/>
              <a:gd name="connsiteX3636" fmla="*/ 1472526 w 2030243"/>
              <a:gd name="connsiteY3636" fmla="*/ 234152 h 1480983"/>
              <a:gd name="connsiteX3637" fmla="*/ 1480483 w 2030243"/>
              <a:gd name="connsiteY3637" fmla="*/ 240383 h 1480983"/>
              <a:gd name="connsiteX3638" fmla="*/ 1479732 w 2030243"/>
              <a:gd name="connsiteY3638" fmla="*/ 241963 h 1480983"/>
              <a:gd name="connsiteX3639" fmla="*/ 1465505 w 2030243"/>
              <a:gd name="connsiteY3639" fmla="*/ 235374 h 1480983"/>
              <a:gd name="connsiteX3640" fmla="*/ 1472526 w 2030243"/>
              <a:gd name="connsiteY3640" fmla="*/ 234152 h 1480983"/>
              <a:gd name="connsiteX3641" fmla="*/ 1304824 w 2030243"/>
              <a:gd name="connsiteY3641" fmla="*/ 233637 h 1480983"/>
              <a:gd name="connsiteX3642" fmla="*/ 1304308 w 2030243"/>
              <a:gd name="connsiteY3642" fmla="*/ 234717 h 1480983"/>
              <a:gd name="connsiteX3643" fmla="*/ 1305388 w 2030243"/>
              <a:gd name="connsiteY3643" fmla="*/ 235499 h 1480983"/>
              <a:gd name="connsiteX3644" fmla="*/ 1306108 w 2030243"/>
              <a:gd name="connsiteY3644" fmla="*/ 234091 h 1480983"/>
              <a:gd name="connsiteX3645" fmla="*/ 1304824 w 2030243"/>
              <a:gd name="connsiteY3645" fmla="*/ 233637 h 1480983"/>
              <a:gd name="connsiteX3646" fmla="*/ 271135 w 2030243"/>
              <a:gd name="connsiteY3646" fmla="*/ 232886 h 1480983"/>
              <a:gd name="connsiteX3647" fmla="*/ 267865 w 2030243"/>
              <a:gd name="connsiteY3647" fmla="*/ 233153 h 1480983"/>
              <a:gd name="connsiteX3648" fmla="*/ 267912 w 2030243"/>
              <a:gd name="connsiteY3648" fmla="*/ 233950 h 1480983"/>
              <a:gd name="connsiteX3649" fmla="*/ 271339 w 2030243"/>
              <a:gd name="connsiteY3649" fmla="*/ 233934 h 1480983"/>
              <a:gd name="connsiteX3650" fmla="*/ 271135 w 2030243"/>
              <a:gd name="connsiteY3650" fmla="*/ 232886 h 1480983"/>
              <a:gd name="connsiteX3651" fmla="*/ 1404893 w 2030243"/>
              <a:gd name="connsiteY3651" fmla="*/ 232260 h 1480983"/>
              <a:gd name="connsiteX3652" fmla="*/ 1411324 w 2030243"/>
              <a:gd name="connsiteY3652" fmla="*/ 235390 h 1480983"/>
              <a:gd name="connsiteX3653" fmla="*/ 1411324 w 2030243"/>
              <a:gd name="connsiteY3653" fmla="*/ 244420 h 1480983"/>
              <a:gd name="connsiteX3654" fmla="*/ 1392434 w 2030243"/>
              <a:gd name="connsiteY3654" fmla="*/ 234482 h 1480983"/>
              <a:gd name="connsiteX3655" fmla="*/ 1404893 w 2030243"/>
              <a:gd name="connsiteY3655" fmla="*/ 232260 h 1480983"/>
              <a:gd name="connsiteX3656" fmla="*/ 1458039 w 2030243"/>
              <a:gd name="connsiteY3656" fmla="*/ 232040 h 1480983"/>
              <a:gd name="connsiteX3657" fmla="*/ 1458399 w 2030243"/>
              <a:gd name="connsiteY3657" fmla="*/ 232463 h 1480983"/>
              <a:gd name="connsiteX3658" fmla="*/ 1457478 w 2030243"/>
              <a:gd name="connsiteY3658" fmla="*/ 232871 h 1480983"/>
              <a:gd name="connsiteX3659" fmla="*/ 1457478 w 2030243"/>
              <a:gd name="connsiteY3659" fmla="*/ 232292 h 1480983"/>
              <a:gd name="connsiteX3660" fmla="*/ 1458039 w 2030243"/>
              <a:gd name="connsiteY3660" fmla="*/ 232040 h 1480983"/>
              <a:gd name="connsiteX3661" fmla="*/ 1341978 w 2030243"/>
              <a:gd name="connsiteY3661" fmla="*/ 230397 h 1480983"/>
              <a:gd name="connsiteX3662" fmla="*/ 1350695 w 2030243"/>
              <a:gd name="connsiteY3662" fmla="*/ 234733 h 1480983"/>
              <a:gd name="connsiteX3663" fmla="*/ 1351305 w 2030243"/>
              <a:gd name="connsiteY3663" fmla="*/ 232400 h 1480983"/>
              <a:gd name="connsiteX3664" fmla="*/ 1341978 w 2030243"/>
              <a:gd name="connsiteY3664" fmla="*/ 230397 h 1480983"/>
              <a:gd name="connsiteX3665" fmla="*/ 1177416 w 2030243"/>
              <a:gd name="connsiteY3665" fmla="*/ 229349 h 1480983"/>
              <a:gd name="connsiteX3666" fmla="*/ 1175787 w 2030243"/>
              <a:gd name="connsiteY3666" fmla="*/ 231180 h 1480983"/>
              <a:gd name="connsiteX3667" fmla="*/ 1177461 w 2030243"/>
              <a:gd name="connsiteY3667" fmla="*/ 232620 h 1480983"/>
              <a:gd name="connsiteX3668" fmla="*/ 1178666 w 2030243"/>
              <a:gd name="connsiteY3668" fmla="*/ 230867 h 1480983"/>
              <a:gd name="connsiteX3669" fmla="*/ 1177416 w 2030243"/>
              <a:gd name="connsiteY3669" fmla="*/ 229349 h 1480983"/>
              <a:gd name="connsiteX3670" fmla="*/ 1193752 w 2030243"/>
              <a:gd name="connsiteY3670" fmla="*/ 228644 h 1480983"/>
              <a:gd name="connsiteX3671" fmla="*/ 1193863 w 2030243"/>
              <a:gd name="connsiteY3671" fmla="*/ 230460 h 1480983"/>
              <a:gd name="connsiteX3672" fmla="*/ 1188839 w 2030243"/>
              <a:gd name="connsiteY3672" fmla="*/ 230726 h 1480983"/>
              <a:gd name="connsiteX3673" fmla="*/ 1188729 w 2030243"/>
              <a:gd name="connsiteY3673" fmla="*/ 228863 h 1480983"/>
              <a:gd name="connsiteX3674" fmla="*/ 1193752 w 2030243"/>
              <a:gd name="connsiteY3674" fmla="*/ 228644 h 1480983"/>
              <a:gd name="connsiteX3675" fmla="*/ 1333731 w 2030243"/>
              <a:gd name="connsiteY3675" fmla="*/ 227346 h 1480983"/>
              <a:gd name="connsiteX3676" fmla="*/ 1328017 w 2030243"/>
              <a:gd name="connsiteY3676" fmla="*/ 228707 h 1480983"/>
              <a:gd name="connsiteX3677" fmla="*/ 1328017 w 2030243"/>
              <a:gd name="connsiteY3677" fmla="*/ 230303 h 1480983"/>
              <a:gd name="connsiteX3678" fmla="*/ 1333011 w 2030243"/>
              <a:gd name="connsiteY3678" fmla="*/ 233074 h 1480983"/>
              <a:gd name="connsiteX3679" fmla="*/ 1334809 w 2030243"/>
              <a:gd name="connsiteY3679" fmla="*/ 232511 h 1480983"/>
              <a:gd name="connsiteX3680" fmla="*/ 1333731 w 2030243"/>
              <a:gd name="connsiteY3680" fmla="*/ 227346 h 1480983"/>
              <a:gd name="connsiteX3681" fmla="*/ 1586590 w 2030243"/>
              <a:gd name="connsiteY3681" fmla="*/ 227291 h 1480983"/>
              <a:gd name="connsiteX3682" fmla="*/ 1588799 w 2030243"/>
              <a:gd name="connsiteY3682" fmla="*/ 230898 h 1480983"/>
              <a:gd name="connsiteX3683" fmla="*/ 1582570 w 2030243"/>
              <a:gd name="connsiteY3683" fmla="*/ 227393 h 1480983"/>
              <a:gd name="connsiteX3684" fmla="*/ 1586590 w 2030243"/>
              <a:gd name="connsiteY3684" fmla="*/ 227291 h 1480983"/>
              <a:gd name="connsiteX3685" fmla="*/ 479253 w 2030243"/>
              <a:gd name="connsiteY3685" fmla="*/ 227017 h 1480983"/>
              <a:gd name="connsiteX3686" fmla="*/ 481274 w 2030243"/>
              <a:gd name="connsiteY3686" fmla="*/ 228770 h 1480983"/>
              <a:gd name="connsiteX3687" fmla="*/ 477908 w 2030243"/>
              <a:gd name="connsiteY3687" fmla="*/ 229333 h 1480983"/>
              <a:gd name="connsiteX3688" fmla="*/ 477328 w 2030243"/>
              <a:gd name="connsiteY3688" fmla="*/ 227799 h 1480983"/>
              <a:gd name="connsiteX3689" fmla="*/ 479253 w 2030243"/>
              <a:gd name="connsiteY3689" fmla="*/ 227017 h 1480983"/>
              <a:gd name="connsiteX3690" fmla="*/ 472539 w 2030243"/>
              <a:gd name="connsiteY3690" fmla="*/ 225937 h 1480983"/>
              <a:gd name="connsiteX3691" fmla="*/ 472616 w 2030243"/>
              <a:gd name="connsiteY3691" fmla="*/ 227048 h 1480983"/>
              <a:gd name="connsiteX3692" fmla="*/ 472022 w 2030243"/>
              <a:gd name="connsiteY3692" fmla="*/ 227126 h 1480983"/>
              <a:gd name="connsiteX3693" fmla="*/ 471678 w 2030243"/>
              <a:gd name="connsiteY3693" fmla="*/ 226625 h 1480983"/>
              <a:gd name="connsiteX3694" fmla="*/ 472539 w 2030243"/>
              <a:gd name="connsiteY3694" fmla="*/ 225937 h 1480983"/>
              <a:gd name="connsiteX3695" fmla="*/ 1364124 w 2030243"/>
              <a:gd name="connsiteY3695" fmla="*/ 225734 h 1480983"/>
              <a:gd name="connsiteX3696" fmla="*/ 1367738 w 2030243"/>
              <a:gd name="connsiteY3696" fmla="*/ 227894 h 1480983"/>
              <a:gd name="connsiteX3697" fmla="*/ 1366611 w 2030243"/>
              <a:gd name="connsiteY3697" fmla="*/ 229537 h 1480983"/>
              <a:gd name="connsiteX3698" fmla="*/ 1363310 w 2030243"/>
              <a:gd name="connsiteY3698" fmla="*/ 226939 h 1480983"/>
              <a:gd name="connsiteX3699" fmla="*/ 1364124 w 2030243"/>
              <a:gd name="connsiteY3699" fmla="*/ 225734 h 1480983"/>
              <a:gd name="connsiteX3700" fmla="*/ 483243 w 2030243"/>
              <a:gd name="connsiteY3700" fmla="*/ 224982 h 1480983"/>
              <a:gd name="connsiteX3701" fmla="*/ 483245 w 2030243"/>
              <a:gd name="connsiteY3701" fmla="*/ 224982 h 1480983"/>
              <a:gd name="connsiteX3702" fmla="*/ 483245 w 2030243"/>
              <a:gd name="connsiteY3702" fmla="*/ 224983 h 1480983"/>
              <a:gd name="connsiteX3703" fmla="*/ 483276 w 2030243"/>
              <a:gd name="connsiteY3703" fmla="*/ 224951 h 1480983"/>
              <a:gd name="connsiteX3704" fmla="*/ 483574 w 2030243"/>
              <a:gd name="connsiteY3704" fmla="*/ 225280 h 1480983"/>
              <a:gd name="connsiteX3705" fmla="*/ 483245 w 2030243"/>
              <a:gd name="connsiteY3705" fmla="*/ 224982 h 1480983"/>
              <a:gd name="connsiteX3706" fmla="*/ 482931 w 2030243"/>
              <a:gd name="connsiteY3706" fmla="*/ 224638 h 1480983"/>
              <a:gd name="connsiteX3707" fmla="*/ 483275 w 2030243"/>
              <a:gd name="connsiteY3707" fmla="*/ 224951 h 1480983"/>
              <a:gd name="connsiteX3708" fmla="*/ 483243 w 2030243"/>
              <a:gd name="connsiteY3708" fmla="*/ 224982 h 1480983"/>
              <a:gd name="connsiteX3709" fmla="*/ 1359396 w 2030243"/>
              <a:gd name="connsiteY3709" fmla="*/ 224294 h 1480983"/>
              <a:gd name="connsiteX3710" fmla="*/ 1360211 w 2030243"/>
              <a:gd name="connsiteY3710" fmla="*/ 225296 h 1480983"/>
              <a:gd name="connsiteX3711" fmla="*/ 1359584 w 2030243"/>
              <a:gd name="connsiteY3711" fmla="*/ 225703 h 1480983"/>
              <a:gd name="connsiteX3712" fmla="*/ 1358802 w 2030243"/>
              <a:gd name="connsiteY3712" fmla="*/ 224685 h 1480983"/>
              <a:gd name="connsiteX3713" fmla="*/ 1359396 w 2030243"/>
              <a:gd name="connsiteY3713" fmla="*/ 224294 h 1480983"/>
              <a:gd name="connsiteX3714" fmla="*/ 1006545 w 2030243"/>
              <a:gd name="connsiteY3714" fmla="*/ 223621 h 1480983"/>
              <a:gd name="connsiteX3715" fmla="*/ 1006199 w 2030243"/>
              <a:gd name="connsiteY3715" fmla="*/ 224184 h 1480983"/>
              <a:gd name="connsiteX3716" fmla="*/ 1007045 w 2030243"/>
              <a:gd name="connsiteY3716" fmla="*/ 224544 h 1480983"/>
              <a:gd name="connsiteX3717" fmla="*/ 1007045 w 2030243"/>
              <a:gd name="connsiteY3717" fmla="*/ 223840 h 1480983"/>
              <a:gd name="connsiteX3718" fmla="*/ 1006545 w 2030243"/>
              <a:gd name="connsiteY3718" fmla="*/ 223621 h 1480983"/>
              <a:gd name="connsiteX3719" fmla="*/ 1480233 w 2030243"/>
              <a:gd name="connsiteY3719" fmla="*/ 222494 h 1480983"/>
              <a:gd name="connsiteX3720" fmla="*/ 1493974 w 2030243"/>
              <a:gd name="connsiteY3720" fmla="*/ 225420 h 1480983"/>
              <a:gd name="connsiteX3721" fmla="*/ 1503817 w 2030243"/>
              <a:gd name="connsiteY3721" fmla="*/ 232447 h 1480983"/>
              <a:gd name="connsiteX3722" fmla="*/ 1508226 w 2030243"/>
              <a:gd name="connsiteY3722" fmla="*/ 243695 h 1480983"/>
              <a:gd name="connsiteX3723" fmla="*/ 1508184 w 2030243"/>
              <a:gd name="connsiteY3723" fmla="*/ 243731 h 1480983"/>
              <a:gd name="connsiteX3724" fmla="*/ 1508232 w 2030243"/>
              <a:gd name="connsiteY3724" fmla="*/ 243763 h 1480983"/>
              <a:gd name="connsiteX3725" fmla="*/ 1508241 w 2030243"/>
              <a:gd name="connsiteY3725" fmla="*/ 243740 h 1480983"/>
              <a:gd name="connsiteX3726" fmla="*/ 1508247 w 2030243"/>
              <a:gd name="connsiteY3726" fmla="*/ 243746 h 1480983"/>
              <a:gd name="connsiteX3727" fmla="*/ 1508242 w 2030243"/>
              <a:gd name="connsiteY3727" fmla="*/ 243735 h 1480983"/>
              <a:gd name="connsiteX3728" fmla="*/ 1508250 w 2030243"/>
              <a:gd name="connsiteY3728" fmla="*/ 243719 h 1480983"/>
              <a:gd name="connsiteX3729" fmla="*/ 1525431 w 2030243"/>
              <a:gd name="connsiteY3729" fmla="*/ 245312 h 1480983"/>
              <a:gd name="connsiteX3730" fmla="*/ 1536903 w 2030243"/>
              <a:gd name="connsiteY3730" fmla="*/ 255547 h 1480983"/>
              <a:gd name="connsiteX3731" fmla="*/ 1540972 w 2030243"/>
              <a:gd name="connsiteY3731" fmla="*/ 260275 h 1480983"/>
              <a:gd name="connsiteX3732" fmla="*/ 1533381 w 2030243"/>
              <a:gd name="connsiteY3732" fmla="*/ 260275 h 1480983"/>
              <a:gd name="connsiteX3733" fmla="*/ 1532551 w 2030243"/>
              <a:gd name="connsiteY3733" fmla="*/ 261353 h 1480983"/>
              <a:gd name="connsiteX3734" fmla="*/ 1539047 w 2030243"/>
              <a:gd name="connsiteY3734" fmla="*/ 265031 h 1480983"/>
              <a:gd name="connsiteX3735" fmla="*/ 1537341 w 2030243"/>
              <a:gd name="connsiteY3735" fmla="*/ 267238 h 1480983"/>
              <a:gd name="connsiteX3736" fmla="*/ 1513209 w 2030243"/>
              <a:gd name="connsiteY3736" fmla="*/ 252965 h 1480983"/>
              <a:gd name="connsiteX3737" fmla="*/ 1503770 w 2030243"/>
              <a:gd name="connsiteY3737" fmla="*/ 248723 h 1480983"/>
              <a:gd name="connsiteX3738" fmla="*/ 1493083 w 2030243"/>
              <a:gd name="connsiteY3738" fmla="*/ 237972 h 1480983"/>
              <a:gd name="connsiteX3739" fmla="*/ 1488232 w 2030243"/>
              <a:gd name="connsiteY3739" fmla="*/ 236031 h 1480983"/>
              <a:gd name="connsiteX3740" fmla="*/ 1481313 w 2030243"/>
              <a:gd name="connsiteY3740" fmla="*/ 234529 h 1480983"/>
              <a:gd name="connsiteX3741" fmla="*/ 1480233 w 2030243"/>
              <a:gd name="connsiteY3741" fmla="*/ 222494 h 1480983"/>
              <a:gd name="connsiteX3742" fmla="*/ 1475679 w 2030243"/>
              <a:gd name="connsiteY3742" fmla="*/ 222056 h 1480983"/>
              <a:gd name="connsiteX3743" fmla="*/ 1477745 w 2030243"/>
              <a:gd name="connsiteY3743" fmla="*/ 224779 h 1480983"/>
              <a:gd name="connsiteX3744" fmla="*/ 1476148 w 2030243"/>
              <a:gd name="connsiteY3744" fmla="*/ 226892 h 1480983"/>
              <a:gd name="connsiteX3745" fmla="*/ 1474646 w 2030243"/>
              <a:gd name="connsiteY3745" fmla="*/ 225467 h 1480983"/>
              <a:gd name="connsiteX3746" fmla="*/ 1475679 w 2030243"/>
              <a:gd name="connsiteY3746" fmla="*/ 222056 h 1480983"/>
              <a:gd name="connsiteX3747" fmla="*/ 979516 w 2030243"/>
              <a:gd name="connsiteY3747" fmla="*/ 221242 h 1480983"/>
              <a:gd name="connsiteX3748" fmla="*/ 979577 w 2030243"/>
              <a:gd name="connsiteY3748" fmla="*/ 222322 h 1480983"/>
              <a:gd name="connsiteX3749" fmla="*/ 978999 w 2030243"/>
              <a:gd name="connsiteY3749" fmla="*/ 222400 h 1480983"/>
              <a:gd name="connsiteX3750" fmla="*/ 978672 w 2030243"/>
              <a:gd name="connsiteY3750" fmla="*/ 221915 h 1480983"/>
              <a:gd name="connsiteX3751" fmla="*/ 979516 w 2030243"/>
              <a:gd name="connsiteY3751" fmla="*/ 221242 h 1480983"/>
              <a:gd name="connsiteX3752" fmla="*/ 1315294 w 2030243"/>
              <a:gd name="connsiteY3752" fmla="*/ 220991 h 1480983"/>
              <a:gd name="connsiteX3753" fmla="*/ 1314182 w 2030243"/>
              <a:gd name="connsiteY3753" fmla="*/ 221852 h 1480983"/>
              <a:gd name="connsiteX3754" fmla="*/ 1314151 w 2030243"/>
              <a:gd name="connsiteY3754" fmla="*/ 221821 h 1480983"/>
              <a:gd name="connsiteX3755" fmla="*/ 1315294 w 2030243"/>
              <a:gd name="connsiteY3755" fmla="*/ 220991 h 1480983"/>
              <a:gd name="connsiteX3756" fmla="*/ 299855 w 2030243"/>
              <a:gd name="connsiteY3756" fmla="*/ 219974 h 1480983"/>
              <a:gd name="connsiteX3757" fmla="*/ 300151 w 2030243"/>
              <a:gd name="connsiteY3757" fmla="*/ 220287 h 1480983"/>
              <a:gd name="connsiteX3758" fmla="*/ 300480 w 2030243"/>
              <a:gd name="connsiteY3758" fmla="*/ 220585 h 1480983"/>
              <a:gd name="connsiteX3759" fmla="*/ 300182 w 2030243"/>
              <a:gd name="connsiteY3759" fmla="*/ 220271 h 1480983"/>
              <a:gd name="connsiteX3760" fmla="*/ 1193566 w 2030243"/>
              <a:gd name="connsiteY3760" fmla="*/ 219130 h 1480983"/>
              <a:gd name="connsiteX3761" fmla="*/ 1188682 w 2030243"/>
              <a:gd name="connsiteY3761" fmla="*/ 225687 h 1480983"/>
              <a:gd name="connsiteX3762" fmla="*/ 1181216 w 2030243"/>
              <a:gd name="connsiteY3762" fmla="*/ 223436 h 1480983"/>
              <a:gd name="connsiteX3763" fmla="*/ 1181188 w 2030243"/>
              <a:gd name="connsiteY3763" fmla="*/ 223370 h 1480983"/>
              <a:gd name="connsiteX3764" fmla="*/ 1181039 w 2030243"/>
              <a:gd name="connsiteY3764" fmla="*/ 223393 h 1480983"/>
              <a:gd name="connsiteX3765" fmla="*/ 1175114 w 2030243"/>
              <a:gd name="connsiteY3765" fmla="*/ 222103 h 1480983"/>
              <a:gd name="connsiteX3766" fmla="*/ 1175131 w 2030243"/>
              <a:gd name="connsiteY3766" fmla="*/ 224278 h 1480983"/>
              <a:gd name="connsiteX3767" fmla="*/ 1181039 w 2030243"/>
              <a:gd name="connsiteY3767" fmla="*/ 223393 h 1480983"/>
              <a:gd name="connsiteX3768" fmla="*/ 1181156 w 2030243"/>
              <a:gd name="connsiteY3768" fmla="*/ 223418 h 1480983"/>
              <a:gd name="connsiteX3769" fmla="*/ 1181216 w 2030243"/>
              <a:gd name="connsiteY3769" fmla="*/ 223436 h 1480983"/>
              <a:gd name="connsiteX3770" fmla="*/ 1185960 w 2030243"/>
              <a:gd name="connsiteY3770" fmla="*/ 233606 h 1480983"/>
              <a:gd name="connsiteX3771" fmla="*/ 1183612 w 2030243"/>
              <a:gd name="connsiteY3771" fmla="*/ 239804 h 1480983"/>
              <a:gd name="connsiteX3772" fmla="*/ 1178652 w 2030243"/>
              <a:gd name="connsiteY3772" fmla="*/ 240664 h 1480983"/>
              <a:gd name="connsiteX3773" fmla="*/ 1199717 w 2030243"/>
              <a:gd name="connsiteY3773" fmla="*/ 247848 h 1480983"/>
              <a:gd name="connsiteX3774" fmla="*/ 1192408 w 2030243"/>
              <a:gd name="connsiteY3774" fmla="*/ 240649 h 1480983"/>
              <a:gd name="connsiteX3775" fmla="*/ 1199811 w 2030243"/>
              <a:gd name="connsiteY3775" fmla="*/ 234827 h 1480983"/>
              <a:gd name="connsiteX3776" fmla="*/ 1202769 w 2030243"/>
              <a:gd name="connsiteY3776" fmla="*/ 239225 h 1480983"/>
              <a:gd name="connsiteX3777" fmla="*/ 1204411 w 2030243"/>
              <a:gd name="connsiteY3777" fmla="*/ 239021 h 1480983"/>
              <a:gd name="connsiteX3778" fmla="*/ 1204569 w 2030243"/>
              <a:gd name="connsiteY3778" fmla="*/ 232370 h 1480983"/>
              <a:gd name="connsiteX3779" fmla="*/ 1193566 w 2030243"/>
              <a:gd name="connsiteY3779" fmla="*/ 219130 h 1480983"/>
              <a:gd name="connsiteX3780" fmla="*/ 1548742 w 2030243"/>
              <a:gd name="connsiteY3780" fmla="*/ 218864 h 1480983"/>
              <a:gd name="connsiteX3781" fmla="*/ 1543083 w 2030243"/>
              <a:gd name="connsiteY3781" fmla="*/ 225421 h 1480983"/>
              <a:gd name="connsiteX3782" fmla="*/ 1541879 w 2030243"/>
              <a:gd name="connsiteY3782" fmla="*/ 224262 h 1480983"/>
              <a:gd name="connsiteX3783" fmla="*/ 1548891 w 2030243"/>
              <a:gd name="connsiteY3783" fmla="*/ 218691 h 1480983"/>
              <a:gd name="connsiteX3784" fmla="*/ 1548922 w 2030243"/>
              <a:gd name="connsiteY3784" fmla="*/ 218723 h 1480983"/>
              <a:gd name="connsiteX3785" fmla="*/ 1548742 w 2030243"/>
              <a:gd name="connsiteY3785" fmla="*/ 218864 h 1480983"/>
              <a:gd name="connsiteX3786" fmla="*/ 1548967 w 2030243"/>
              <a:gd name="connsiteY3786" fmla="*/ 218610 h 1480983"/>
              <a:gd name="connsiteX3787" fmla="*/ 1548923 w 2030243"/>
              <a:gd name="connsiteY3787" fmla="*/ 218722 h 1480983"/>
              <a:gd name="connsiteX3788" fmla="*/ 1548891 w 2030243"/>
              <a:gd name="connsiteY3788" fmla="*/ 218675 h 1480983"/>
              <a:gd name="connsiteX3789" fmla="*/ 346790 w 2030243"/>
              <a:gd name="connsiteY3789" fmla="*/ 218394 h 1480983"/>
              <a:gd name="connsiteX3790" fmla="*/ 347102 w 2030243"/>
              <a:gd name="connsiteY3790" fmla="*/ 218723 h 1480983"/>
              <a:gd name="connsiteX3791" fmla="*/ 348683 w 2030243"/>
              <a:gd name="connsiteY3791" fmla="*/ 220287 h 1480983"/>
              <a:gd name="connsiteX3792" fmla="*/ 348772 w 2030243"/>
              <a:gd name="connsiteY3792" fmla="*/ 220392 h 1480983"/>
              <a:gd name="connsiteX3793" fmla="*/ 353393 w 2030243"/>
              <a:gd name="connsiteY3793" fmla="*/ 231180 h 1480983"/>
              <a:gd name="connsiteX3794" fmla="*/ 352647 w 2030243"/>
              <a:gd name="connsiteY3794" fmla="*/ 224930 h 1480983"/>
              <a:gd name="connsiteX3795" fmla="*/ 348772 w 2030243"/>
              <a:gd name="connsiteY3795" fmla="*/ 220392 h 1480983"/>
              <a:gd name="connsiteX3796" fmla="*/ 348714 w 2030243"/>
              <a:gd name="connsiteY3796" fmla="*/ 220256 h 1480983"/>
              <a:gd name="connsiteX3797" fmla="*/ 347150 w 2030243"/>
              <a:gd name="connsiteY3797" fmla="*/ 218691 h 1480983"/>
              <a:gd name="connsiteX3798" fmla="*/ 1648431 w 2030243"/>
              <a:gd name="connsiteY3798" fmla="*/ 217763 h 1480983"/>
              <a:gd name="connsiteX3799" fmla="*/ 1647519 w 2030243"/>
              <a:gd name="connsiteY3799" fmla="*/ 218723 h 1480983"/>
              <a:gd name="connsiteX3800" fmla="*/ 1645908 w 2030243"/>
              <a:gd name="connsiteY3800" fmla="*/ 220788 h 1480983"/>
              <a:gd name="connsiteX3801" fmla="*/ 1645407 w 2030243"/>
              <a:gd name="connsiteY3801" fmla="*/ 220288 h 1480983"/>
              <a:gd name="connsiteX3802" fmla="*/ 1647473 w 2030243"/>
              <a:gd name="connsiteY3802" fmla="*/ 218675 h 1480983"/>
              <a:gd name="connsiteX3803" fmla="*/ 961628 w 2030243"/>
              <a:gd name="connsiteY3803" fmla="*/ 217235 h 1480983"/>
              <a:gd name="connsiteX3804" fmla="*/ 959374 w 2030243"/>
              <a:gd name="connsiteY3804" fmla="*/ 217784 h 1480983"/>
              <a:gd name="connsiteX3805" fmla="*/ 964900 w 2030243"/>
              <a:gd name="connsiteY3805" fmla="*/ 221665 h 1480983"/>
              <a:gd name="connsiteX3806" fmla="*/ 959484 w 2030243"/>
              <a:gd name="connsiteY3806" fmla="*/ 226626 h 1480983"/>
              <a:gd name="connsiteX3807" fmla="*/ 972363 w 2030243"/>
              <a:gd name="connsiteY3807" fmla="*/ 228347 h 1480983"/>
              <a:gd name="connsiteX3808" fmla="*/ 986152 w 2030243"/>
              <a:gd name="connsiteY3808" fmla="*/ 225624 h 1480983"/>
              <a:gd name="connsiteX3809" fmla="*/ 987937 w 2030243"/>
              <a:gd name="connsiteY3809" fmla="*/ 227737 h 1480983"/>
              <a:gd name="connsiteX3810" fmla="*/ 990190 w 2030243"/>
              <a:gd name="connsiteY3810" fmla="*/ 225781 h 1480983"/>
              <a:gd name="connsiteX3811" fmla="*/ 1002350 w 2030243"/>
              <a:gd name="connsiteY3811" fmla="*/ 224138 h 1480983"/>
              <a:gd name="connsiteX3812" fmla="*/ 992678 w 2030243"/>
              <a:gd name="connsiteY3812" fmla="*/ 220022 h 1480983"/>
              <a:gd name="connsiteX3813" fmla="*/ 983304 w 2030243"/>
              <a:gd name="connsiteY3813" fmla="*/ 217955 h 1480983"/>
              <a:gd name="connsiteX3814" fmla="*/ 977952 w 2030243"/>
              <a:gd name="connsiteY3814" fmla="*/ 217627 h 1480983"/>
              <a:gd name="connsiteX3815" fmla="*/ 961628 w 2030243"/>
              <a:gd name="connsiteY3815" fmla="*/ 217235 h 1480983"/>
              <a:gd name="connsiteX3816" fmla="*/ 1488245 w 2030243"/>
              <a:gd name="connsiteY3816" fmla="*/ 216875 h 1480983"/>
              <a:gd name="connsiteX3817" fmla="*/ 1488699 w 2030243"/>
              <a:gd name="connsiteY3817" fmla="*/ 217251 h 1480983"/>
              <a:gd name="connsiteX3818" fmla="*/ 1488402 w 2030243"/>
              <a:gd name="connsiteY3818" fmla="*/ 217846 h 1480983"/>
              <a:gd name="connsiteX3819" fmla="*/ 1487667 w 2030243"/>
              <a:gd name="connsiteY3819" fmla="*/ 217188 h 1480983"/>
              <a:gd name="connsiteX3820" fmla="*/ 1488245 w 2030243"/>
              <a:gd name="connsiteY3820" fmla="*/ 216875 h 1480983"/>
              <a:gd name="connsiteX3821" fmla="*/ 1649383 w 2030243"/>
              <a:gd name="connsiteY3821" fmla="*/ 216813 h 1480983"/>
              <a:gd name="connsiteX3822" fmla="*/ 1649068 w 2030243"/>
              <a:gd name="connsiteY3822" fmla="*/ 217158 h 1480983"/>
              <a:gd name="connsiteX3823" fmla="*/ 1649068 w 2030243"/>
              <a:gd name="connsiteY3823" fmla="*/ 217157 h 1480983"/>
              <a:gd name="connsiteX3824" fmla="*/ 1648431 w 2030243"/>
              <a:gd name="connsiteY3824" fmla="*/ 217763 h 1480983"/>
              <a:gd name="connsiteX3825" fmla="*/ 1649038 w 2030243"/>
              <a:gd name="connsiteY3825" fmla="*/ 217126 h 1480983"/>
              <a:gd name="connsiteX3826" fmla="*/ 1649039 w 2030243"/>
              <a:gd name="connsiteY3826" fmla="*/ 217127 h 1480983"/>
              <a:gd name="connsiteX3827" fmla="*/ 1549860 w 2030243"/>
              <a:gd name="connsiteY3827" fmla="*/ 216406 h 1480983"/>
              <a:gd name="connsiteX3828" fmla="*/ 1550784 w 2030243"/>
              <a:gd name="connsiteY3828" fmla="*/ 217063 h 1480983"/>
              <a:gd name="connsiteX3829" fmla="*/ 1548967 w 2030243"/>
              <a:gd name="connsiteY3829" fmla="*/ 218610 h 1480983"/>
              <a:gd name="connsiteX3830" fmla="*/ 309260 w 2030243"/>
              <a:gd name="connsiteY3830" fmla="*/ 215921 h 1480983"/>
              <a:gd name="connsiteX3831" fmla="*/ 306274 w 2030243"/>
              <a:gd name="connsiteY3831" fmla="*/ 219824 h 1480983"/>
              <a:gd name="connsiteX3832" fmla="*/ 307989 w 2030243"/>
              <a:gd name="connsiteY3832" fmla="*/ 223347 h 1480983"/>
              <a:gd name="connsiteX3833" fmla="*/ 307976 w 2030243"/>
              <a:gd name="connsiteY3833" fmla="*/ 223418 h 1480983"/>
              <a:gd name="connsiteX3834" fmla="*/ 308035 w 2030243"/>
              <a:gd name="connsiteY3834" fmla="*/ 223470 h 1480983"/>
              <a:gd name="connsiteX3835" fmla="*/ 310699 w 2030243"/>
              <a:gd name="connsiteY3835" fmla="*/ 231493 h 1480983"/>
              <a:gd name="connsiteX3836" fmla="*/ 311310 w 2030243"/>
              <a:gd name="connsiteY3836" fmla="*/ 226388 h 1480983"/>
              <a:gd name="connsiteX3837" fmla="*/ 308035 w 2030243"/>
              <a:gd name="connsiteY3837" fmla="*/ 223470 h 1480983"/>
              <a:gd name="connsiteX3838" fmla="*/ 308008 w 2030243"/>
              <a:gd name="connsiteY3838" fmla="*/ 223386 h 1480983"/>
              <a:gd name="connsiteX3839" fmla="*/ 307989 w 2030243"/>
              <a:gd name="connsiteY3839" fmla="*/ 223347 h 1480983"/>
              <a:gd name="connsiteX3840" fmla="*/ 293327 w 2030243"/>
              <a:gd name="connsiteY3840" fmla="*/ 215108 h 1480983"/>
              <a:gd name="connsiteX3841" fmla="*/ 291528 w 2030243"/>
              <a:gd name="connsiteY3841" fmla="*/ 215170 h 1480983"/>
              <a:gd name="connsiteX3842" fmla="*/ 293719 w 2030243"/>
              <a:gd name="connsiteY3842" fmla="*/ 222572 h 1480983"/>
              <a:gd name="connsiteX3843" fmla="*/ 293327 w 2030243"/>
              <a:gd name="connsiteY3843" fmla="*/ 215108 h 1480983"/>
              <a:gd name="connsiteX3844" fmla="*/ 1343983 w 2030243"/>
              <a:gd name="connsiteY3844" fmla="*/ 214904 h 1480983"/>
              <a:gd name="connsiteX3845" fmla="*/ 1344513 w 2030243"/>
              <a:gd name="connsiteY3845" fmla="*/ 215310 h 1480983"/>
              <a:gd name="connsiteX3846" fmla="*/ 1343730 w 2030243"/>
              <a:gd name="connsiteY3846" fmla="*/ 216171 h 1480983"/>
              <a:gd name="connsiteX3847" fmla="*/ 1343214 w 2030243"/>
              <a:gd name="connsiteY3847" fmla="*/ 215796 h 1480983"/>
              <a:gd name="connsiteX3848" fmla="*/ 1343983 w 2030243"/>
              <a:gd name="connsiteY3848" fmla="*/ 214904 h 1480983"/>
              <a:gd name="connsiteX3849" fmla="*/ 1451688 w 2030243"/>
              <a:gd name="connsiteY3849" fmla="*/ 214685 h 1480983"/>
              <a:gd name="connsiteX3850" fmla="*/ 1457008 w 2030243"/>
              <a:gd name="connsiteY3850" fmla="*/ 214685 h 1480983"/>
              <a:gd name="connsiteX3851" fmla="*/ 1457055 w 2030243"/>
              <a:gd name="connsiteY3851" fmla="*/ 215858 h 1480983"/>
              <a:gd name="connsiteX3852" fmla="*/ 1451671 w 2030243"/>
              <a:gd name="connsiteY3852" fmla="*/ 216344 h 1480983"/>
              <a:gd name="connsiteX3853" fmla="*/ 1451688 w 2030243"/>
              <a:gd name="connsiteY3853" fmla="*/ 214685 h 1480983"/>
              <a:gd name="connsiteX3854" fmla="*/ 954600 w 2030243"/>
              <a:gd name="connsiteY3854" fmla="*/ 213683 h 1480983"/>
              <a:gd name="connsiteX3855" fmla="*/ 954257 w 2030243"/>
              <a:gd name="connsiteY3855" fmla="*/ 213996 h 1480983"/>
              <a:gd name="connsiteX3856" fmla="*/ 953146 w 2030243"/>
              <a:gd name="connsiteY3856" fmla="*/ 214826 h 1480983"/>
              <a:gd name="connsiteX3857" fmla="*/ 954287 w 2030243"/>
              <a:gd name="connsiteY3857" fmla="*/ 214028 h 1480983"/>
              <a:gd name="connsiteX3858" fmla="*/ 1468855 w 2030243"/>
              <a:gd name="connsiteY3858" fmla="*/ 213245 h 1480983"/>
              <a:gd name="connsiteX3859" fmla="*/ 1470060 w 2030243"/>
              <a:gd name="connsiteY3859" fmla="*/ 214121 h 1480983"/>
              <a:gd name="connsiteX3860" fmla="*/ 1461797 w 2030243"/>
              <a:gd name="connsiteY3860" fmla="*/ 229083 h 1480983"/>
              <a:gd name="connsiteX3861" fmla="*/ 1456523 w 2030243"/>
              <a:gd name="connsiteY3861" fmla="*/ 220788 h 1480983"/>
              <a:gd name="connsiteX3862" fmla="*/ 1468855 w 2030243"/>
              <a:gd name="connsiteY3862" fmla="*/ 213245 h 1480983"/>
              <a:gd name="connsiteX3863" fmla="*/ 558320 w 2030243"/>
              <a:gd name="connsiteY3863" fmla="*/ 212447 h 1480983"/>
              <a:gd name="connsiteX3864" fmla="*/ 553436 w 2030243"/>
              <a:gd name="connsiteY3864" fmla="*/ 215780 h 1480983"/>
              <a:gd name="connsiteX3865" fmla="*/ 552142 w 2030243"/>
              <a:gd name="connsiteY3865" fmla="*/ 220271 h 1480983"/>
              <a:gd name="connsiteX3866" fmla="*/ 552090 w 2030243"/>
              <a:gd name="connsiteY3866" fmla="*/ 220271 h 1480983"/>
              <a:gd name="connsiteX3867" fmla="*/ 552021 w 2030243"/>
              <a:gd name="connsiteY3867" fmla="*/ 220385 h 1480983"/>
              <a:gd name="connsiteX3868" fmla="*/ 541354 w 2030243"/>
              <a:gd name="connsiteY3868" fmla="*/ 229396 h 1480983"/>
              <a:gd name="connsiteX3869" fmla="*/ 534906 w 2030243"/>
              <a:gd name="connsiteY3869" fmla="*/ 228097 h 1480983"/>
              <a:gd name="connsiteX3870" fmla="*/ 533324 w 2030243"/>
              <a:gd name="connsiteY3870" fmla="*/ 223402 h 1480983"/>
              <a:gd name="connsiteX3871" fmla="*/ 523184 w 2030243"/>
              <a:gd name="connsiteY3871" fmla="*/ 227549 h 1480983"/>
              <a:gd name="connsiteX3872" fmla="*/ 529115 w 2030243"/>
              <a:gd name="connsiteY3872" fmla="*/ 229583 h 1480983"/>
              <a:gd name="connsiteX3873" fmla="*/ 534890 w 2030243"/>
              <a:gd name="connsiteY3873" fmla="*/ 228097 h 1480983"/>
              <a:gd name="connsiteX3874" fmla="*/ 538505 w 2030243"/>
              <a:gd name="connsiteY3874" fmla="*/ 239490 h 1480983"/>
              <a:gd name="connsiteX3875" fmla="*/ 544284 w 2030243"/>
              <a:gd name="connsiteY3875" fmla="*/ 239039 h 1480983"/>
              <a:gd name="connsiteX3876" fmla="*/ 544249 w 2030243"/>
              <a:gd name="connsiteY3876" fmla="*/ 239084 h 1480983"/>
              <a:gd name="connsiteX3877" fmla="*/ 544253 w 2030243"/>
              <a:gd name="connsiteY3877" fmla="*/ 239088 h 1480983"/>
              <a:gd name="connsiteX3878" fmla="*/ 540524 w 2030243"/>
              <a:gd name="connsiteY3878" fmla="*/ 242370 h 1480983"/>
              <a:gd name="connsiteX3879" fmla="*/ 535688 w 2030243"/>
              <a:gd name="connsiteY3879" fmla="*/ 246345 h 1480983"/>
              <a:gd name="connsiteX3880" fmla="*/ 536658 w 2030243"/>
              <a:gd name="connsiteY3880" fmla="*/ 248364 h 1480983"/>
              <a:gd name="connsiteX3881" fmla="*/ 549430 w 2030243"/>
              <a:gd name="connsiteY3881" fmla="*/ 245375 h 1480983"/>
              <a:gd name="connsiteX3882" fmla="*/ 544253 w 2030243"/>
              <a:gd name="connsiteY3882" fmla="*/ 239088 h 1480983"/>
              <a:gd name="connsiteX3883" fmla="*/ 544311 w 2030243"/>
              <a:gd name="connsiteY3883" fmla="*/ 239036 h 1480983"/>
              <a:gd name="connsiteX3884" fmla="*/ 544284 w 2030243"/>
              <a:gd name="connsiteY3884" fmla="*/ 239039 h 1480983"/>
              <a:gd name="connsiteX3885" fmla="*/ 547323 w 2030243"/>
              <a:gd name="connsiteY3885" fmla="*/ 235167 h 1480983"/>
              <a:gd name="connsiteX3886" fmla="*/ 551746 w 2030243"/>
              <a:gd name="connsiteY3886" fmla="*/ 237236 h 1480983"/>
              <a:gd name="connsiteX3887" fmla="*/ 556270 w 2030243"/>
              <a:gd name="connsiteY3887" fmla="*/ 230163 h 1480983"/>
              <a:gd name="connsiteX3888" fmla="*/ 548789 w 2030243"/>
              <a:gd name="connsiteY3888" fmla="*/ 229130 h 1480983"/>
              <a:gd name="connsiteX3889" fmla="*/ 550886 w 2030243"/>
              <a:gd name="connsiteY3889" fmla="*/ 222244 h 1480983"/>
              <a:gd name="connsiteX3890" fmla="*/ 552021 w 2030243"/>
              <a:gd name="connsiteY3890" fmla="*/ 220385 h 1480983"/>
              <a:gd name="connsiteX3891" fmla="*/ 552137 w 2030243"/>
              <a:gd name="connsiteY3891" fmla="*/ 220287 h 1480983"/>
              <a:gd name="connsiteX3892" fmla="*/ 552142 w 2030243"/>
              <a:gd name="connsiteY3892" fmla="*/ 220271 h 1480983"/>
              <a:gd name="connsiteX3893" fmla="*/ 559956 w 2030243"/>
              <a:gd name="connsiteY3893" fmla="*/ 220153 h 1480983"/>
              <a:gd name="connsiteX3894" fmla="*/ 559935 w 2030243"/>
              <a:gd name="connsiteY3894" fmla="*/ 220249 h 1480983"/>
              <a:gd name="connsiteX3895" fmla="*/ 559352 w 2030243"/>
              <a:gd name="connsiteY3895" fmla="*/ 220397 h 1480983"/>
              <a:gd name="connsiteX3896" fmla="*/ 560651 w 2030243"/>
              <a:gd name="connsiteY3896" fmla="*/ 226829 h 1480983"/>
              <a:gd name="connsiteX3897" fmla="*/ 562481 w 2030243"/>
              <a:gd name="connsiteY3897" fmla="*/ 226360 h 1480983"/>
              <a:gd name="connsiteX3898" fmla="*/ 559931 w 2030243"/>
              <a:gd name="connsiteY3898" fmla="*/ 220271 h 1480983"/>
              <a:gd name="connsiteX3899" fmla="*/ 559935 w 2030243"/>
              <a:gd name="connsiteY3899" fmla="*/ 220249 h 1480983"/>
              <a:gd name="connsiteX3900" fmla="*/ 560337 w 2030243"/>
              <a:gd name="connsiteY3900" fmla="*/ 220147 h 1480983"/>
              <a:gd name="connsiteX3901" fmla="*/ 559956 w 2030243"/>
              <a:gd name="connsiteY3901" fmla="*/ 220153 h 1480983"/>
              <a:gd name="connsiteX3902" fmla="*/ 560791 w 2030243"/>
              <a:gd name="connsiteY3902" fmla="*/ 215984 h 1480983"/>
              <a:gd name="connsiteX3903" fmla="*/ 558320 w 2030243"/>
              <a:gd name="connsiteY3903" fmla="*/ 212447 h 1480983"/>
              <a:gd name="connsiteX3904" fmla="*/ 1332979 w 2030243"/>
              <a:gd name="connsiteY3904" fmla="*/ 212432 h 1480983"/>
              <a:gd name="connsiteX3905" fmla="*/ 1333292 w 2030243"/>
              <a:gd name="connsiteY3905" fmla="*/ 212760 h 1480983"/>
              <a:gd name="connsiteX3906" fmla="*/ 1332948 w 2030243"/>
              <a:gd name="connsiteY3906" fmla="*/ 212462 h 1480983"/>
              <a:gd name="connsiteX3907" fmla="*/ 1332979 w 2030243"/>
              <a:gd name="connsiteY3907" fmla="*/ 212431 h 1480983"/>
              <a:gd name="connsiteX3908" fmla="*/ 1332980 w 2030243"/>
              <a:gd name="connsiteY3908" fmla="*/ 212432 h 1480983"/>
              <a:gd name="connsiteX3909" fmla="*/ 1332979 w 2030243"/>
              <a:gd name="connsiteY3909" fmla="*/ 212432 h 1480983"/>
              <a:gd name="connsiteX3910" fmla="*/ 461991 w 2030243"/>
              <a:gd name="connsiteY3910" fmla="*/ 212149 h 1480983"/>
              <a:gd name="connsiteX3911" fmla="*/ 480959 w 2030243"/>
              <a:gd name="connsiteY3911" fmla="*/ 235109 h 1480983"/>
              <a:gd name="connsiteX3912" fmla="*/ 491758 w 2030243"/>
              <a:gd name="connsiteY3912" fmla="*/ 229114 h 1480983"/>
              <a:gd name="connsiteX3913" fmla="*/ 486405 w 2030243"/>
              <a:gd name="connsiteY3913" fmla="*/ 220397 h 1480983"/>
              <a:gd name="connsiteX3914" fmla="*/ 479426 w 2030243"/>
              <a:gd name="connsiteY3914" fmla="*/ 216344 h 1480983"/>
              <a:gd name="connsiteX3915" fmla="*/ 461991 w 2030243"/>
              <a:gd name="connsiteY3915" fmla="*/ 212149 h 1480983"/>
              <a:gd name="connsiteX3916" fmla="*/ 1332635 w 2030243"/>
              <a:gd name="connsiteY3916" fmla="*/ 212118 h 1480983"/>
              <a:gd name="connsiteX3917" fmla="*/ 1332979 w 2030243"/>
              <a:gd name="connsiteY3917" fmla="*/ 212431 h 1480983"/>
              <a:gd name="connsiteX3918" fmla="*/ 1332948 w 2030243"/>
              <a:gd name="connsiteY3918" fmla="*/ 212462 h 1480983"/>
              <a:gd name="connsiteX3919" fmla="*/ 870918 w 2030243"/>
              <a:gd name="connsiteY3919" fmla="*/ 211320 h 1480983"/>
              <a:gd name="connsiteX3920" fmla="*/ 870261 w 2030243"/>
              <a:gd name="connsiteY3920" fmla="*/ 211351 h 1480983"/>
              <a:gd name="connsiteX3921" fmla="*/ 869996 w 2030243"/>
              <a:gd name="connsiteY3921" fmla="*/ 211790 h 1480983"/>
              <a:gd name="connsiteX3922" fmla="*/ 870576 w 2030243"/>
              <a:gd name="connsiteY3922" fmla="*/ 212087 h 1480983"/>
              <a:gd name="connsiteX3923" fmla="*/ 870918 w 2030243"/>
              <a:gd name="connsiteY3923" fmla="*/ 211320 h 1480983"/>
              <a:gd name="connsiteX3924" fmla="*/ 1653279 w 2030243"/>
              <a:gd name="connsiteY3924" fmla="*/ 210037 h 1480983"/>
              <a:gd name="connsiteX3925" fmla="*/ 1654656 w 2030243"/>
              <a:gd name="connsiteY3925" fmla="*/ 210803 h 1480983"/>
              <a:gd name="connsiteX3926" fmla="*/ 1653185 w 2030243"/>
              <a:gd name="connsiteY3926" fmla="*/ 212102 h 1480983"/>
              <a:gd name="connsiteX3927" fmla="*/ 1652027 w 2030243"/>
              <a:gd name="connsiteY3927" fmla="*/ 211492 h 1480983"/>
              <a:gd name="connsiteX3928" fmla="*/ 1653279 w 2030243"/>
              <a:gd name="connsiteY3928" fmla="*/ 210037 h 1480983"/>
              <a:gd name="connsiteX3929" fmla="*/ 1366126 w 2030243"/>
              <a:gd name="connsiteY3929" fmla="*/ 209301 h 1480983"/>
              <a:gd name="connsiteX3930" fmla="*/ 1367285 w 2030243"/>
              <a:gd name="connsiteY3930" fmla="*/ 211132 h 1480983"/>
              <a:gd name="connsiteX3931" fmla="*/ 1365030 w 2030243"/>
              <a:gd name="connsiteY3931" fmla="*/ 212102 h 1480983"/>
              <a:gd name="connsiteX3932" fmla="*/ 1363857 w 2030243"/>
              <a:gd name="connsiteY3932" fmla="*/ 210600 h 1480983"/>
              <a:gd name="connsiteX3933" fmla="*/ 1366126 w 2030243"/>
              <a:gd name="connsiteY3933" fmla="*/ 209301 h 1480983"/>
              <a:gd name="connsiteX3934" fmla="*/ 1013603 w 2030243"/>
              <a:gd name="connsiteY3934" fmla="*/ 209192 h 1480983"/>
              <a:gd name="connsiteX3935" fmla="*/ 1012914 w 2030243"/>
              <a:gd name="connsiteY3935" fmla="*/ 210052 h 1480983"/>
              <a:gd name="connsiteX3936" fmla="*/ 1013805 w 2030243"/>
              <a:gd name="connsiteY3936" fmla="*/ 211038 h 1480983"/>
              <a:gd name="connsiteX3937" fmla="*/ 1014495 w 2030243"/>
              <a:gd name="connsiteY3937" fmla="*/ 210178 h 1480983"/>
              <a:gd name="connsiteX3938" fmla="*/ 1013603 w 2030243"/>
              <a:gd name="connsiteY3938" fmla="*/ 209192 h 1480983"/>
              <a:gd name="connsiteX3939" fmla="*/ 1354796 w 2030243"/>
              <a:gd name="connsiteY3939" fmla="*/ 207548 h 1480983"/>
              <a:gd name="connsiteX3940" fmla="*/ 1355124 w 2030243"/>
              <a:gd name="connsiteY3940" fmla="*/ 208111 h 1480983"/>
              <a:gd name="connsiteX3941" fmla="*/ 1354734 w 2030243"/>
              <a:gd name="connsiteY3941" fmla="*/ 208533 h 1480983"/>
              <a:gd name="connsiteX3942" fmla="*/ 1354154 w 2030243"/>
              <a:gd name="connsiteY3942" fmla="*/ 208268 h 1480983"/>
              <a:gd name="connsiteX3943" fmla="*/ 1354796 w 2030243"/>
              <a:gd name="connsiteY3943" fmla="*/ 207548 h 1480983"/>
              <a:gd name="connsiteX3944" fmla="*/ 476937 w 2030243"/>
              <a:gd name="connsiteY3944" fmla="*/ 207517 h 1480983"/>
              <a:gd name="connsiteX3945" fmla="*/ 476313 w 2030243"/>
              <a:gd name="connsiteY3945" fmla="*/ 208221 h 1480983"/>
              <a:gd name="connsiteX3946" fmla="*/ 476875 w 2030243"/>
              <a:gd name="connsiteY3946" fmla="*/ 208487 h 1480983"/>
              <a:gd name="connsiteX3947" fmla="*/ 477265 w 2030243"/>
              <a:gd name="connsiteY3947" fmla="*/ 208080 h 1480983"/>
              <a:gd name="connsiteX3948" fmla="*/ 476937 w 2030243"/>
              <a:gd name="connsiteY3948" fmla="*/ 207517 h 1480983"/>
              <a:gd name="connsiteX3949" fmla="*/ 1496322 w 2030243"/>
              <a:gd name="connsiteY3949" fmla="*/ 206609 h 1480983"/>
              <a:gd name="connsiteX3950" fmla="*/ 1500688 w 2030243"/>
              <a:gd name="connsiteY3950" fmla="*/ 209144 h 1480983"/>
              <a:gd name="connsiteX3951" fmla="*/ 1500140 w 2030243"/>
              <a:gd name="connsiteY3951" fmla="*/ 210240 h 1480983"/>
              <a:gd name="connsiteX3952" fmla="*/ 1495383 w 2030243"/>
              <a:gd name="connsiteY3952" fmla="*/ 208001 h 1480983"/>
              <a:gd name="connsiteX3953" fmla="*/ 1496322 w 2030243"/>
              <a:gd name="connsiteY3953" fmla="*/ 206609 h 1480983"/>
              <a:gd name="connsiteX3954" fmla="*/ 347305 w 2030243"/>
              <a:gd name="connsiteY3954" fmla="*/ 206281 h 1480983"/>
              <a:gd name="connsiteX3955" fmla="*/ 344659 w 2030243"/>
              <a:gd name="connsiteY3955" fmla="*/ 210803 h 1480983"/>
              <a:gd name="connsiteX3956" fmla="*/ 346085 w 2030243"/>
              <a:gd name="connsiteY3956" fmla="*/ 211571 h 1480983"/>
              <a:gd name="connsiteX3957" fmla="*/ 348464 w 2030243"/>
              <a:gd name="connsiteY3957" fmla="*/ 206906 h 1480983"/>
              <a:gd name="connsiteX3958" fmla="*/ 347305 w 2030243"/>
              <a:gd name="connsiteY3958" fmla="*/ 206281 h 1480983"/>
              <a:gd name="connsiteX3959" fmla="*/ 531025 w 2030243"/>
              <a:gd name="connsiteY3959" fmla="*/ 205921 h 1480983"/>
              <a:gd name="connsiteX3960" fmla="*/ 528678 w 2030243"/>
              <a:gd name="connsiteY3960" fmla="*/ 216578 h 1480983"/>
              <a:gd name="connsiteX3961" fmla="*/ 515954 w 2030243"/>
              <a:gd name="connsiteY3961" fmla="*/ 215733 h 1480983"/>
              <a:gd name="connsiteX3962" fmla="*/ 524922 w 2030243"/>
              <a:gd name="connsiteY3962" fmla="*/ 221070 h 1480983"/>
              <a:gd name="connsiteX3963" fmla="*/ 534311 w 2030243"/>
              <a:gd name="connsiteY3963" fmla="*/ 217533 h 1480983"/>
              <a:gd name="connsiteX3964" fmla="*/ 548522 w 2030243"/>
              <a:gd name="connsiteY3964" fmla="*/ 207470 h 1480983"/>
              <a:gd name="connsiteX3965" fmla="*/ 531025 w 2030243"/>
              <a:gd name="connsiteY3965" fmla="*/ 205921 h 1480983"/>
              <a:gd name="connsiteX3966" fmla="*/ 1243193 w 2030243"/>
              <a:gd name="connsiteY3966" fmla="*/ 205545 h 1480983"/>
              <a:gd name="connsiteX3967" fmla="*/ 1241988 w 2030243"/>
              <a:gd name="connsiteY3967" fmla="*/ 205764 h 1480983"/>
              <a:gd name="connsiteX3968" fmla="*/ 1242723 w 2030243"/>
              <a:gd name="connsiteY3968" fmla="*/ 206828 h 1480983"/>
              <a:gd name="connsiteX3969" fmla="*/ 1243929 w 2030243"/>
              <a:gd name="connsiteY3969" fmla="*/ 206609 h 1480983"/>
              <a:gd name="connsiteX3970" fmla="*/ 1243193 w 2030243"/>
              <a:gd name="connsiteY3970" fmla="*/ 205545 h 1480983"/>
              <a:gd name="connsiteX3971" fmla="*/ 1202455 w 2030243"/>
              <a:gd name="connsiteY3971" fmla="*/ 205263 h 1480983"/>
              <a:gd name="connsiteX3972" fmla="*/ 1201124 w 2030243"/>
              <a:gd name="connsiteY3972" fmla="*/ 205779 h 1480983"/>
              <a:gd name="connsiteX3973" fmla="*/ 1202486 w 2030243"/>
              <a:gd name="connsiteY3973" fmla="*/ 209536 h 1480983"/>
              <a:gd name="connsiteX3974" fmla="*/ 1203894 w 2030243"/>
              <a:gd name="connsiteY3974" fmla="*/ 209004 h 1480983"/>
              <a:gd name="connsiteX3975" fmla="*/ 1202455 w 2030243"/>
              <a:gd name="connsiteY3975" fmla="*/ 205263 h 1480983"/>
              <a:gd name="connsiteX3976" fmla="*/ 512263 w 2030243"/>
              <a:gd name="connsiteY3976" fmla="*/ 204854 h 1480983"/>
              <a:gd name="connsiteX3977" fmla="*/ 504748 w 2030243"/>
              <a:gd name="connsiteY3977" fmla="*/ 209082 h 1480983"/>
              <a:gd name="connsiteX3978" fmla="*/ 517206 w 2030243"/>
              <a:gd name="connsiteY3978" fmla="*/ 208832 h 1480983"/>
              <a:gd name="connsiteX3979" fmla="*/ 512263 w 2030243"/>
              <a:gd name="connsiteY3979" fmla="*/ 204854 h 1480983"/>
              <a:gd name="connsiteX3980" fmla="*/ 1365563 w 2030243"/>
              <a:gd name="connsiteY3980" fmla="*/ 204042 h 1480983"/>
              <a:gd name="connsiteX3981" fmla="*/ 1366361 w 2030243"/>
              <a:gd name="connsiteY3981" fmla="*/ 204778 h 1480983"/>
              <a:gd name="connsiteX3982" fmla="*/ 1366001 w 2030243"/>
              <a:gd name="connsiteY3982" fmla="*/ 205262 h 1480983"/>
              <a:gd name="connsiteX3983" fmla="*/ 1365187 w 2030243"/>
              <a:gd name="connsiteY3983" fmla="*/ 204543 h 1480983"/>
              <a:gd name="connsiteX3984" fmla="*/ 1365563 w 2030243"/>
              <a:gd name="connsiteY3984" fmla="*/ 204042 h 1480983"/>
              <a:gd name="connsiteX3985" fmla="*/ 1337707 w 2030243"/>
              <a:gd name="connsiteY3985" fmla="*/ 203964 h 1480983"/>
              <a:gd name="connsiteX3986" fmla="*/ 1338223 w 2030243"/>
              <a:gd name="connsiteY3986" fmla="*/ 204356 h 1480983"/>
              <a:gd name="connsiteX3987" fmla="*/ 1337457 w 2030243"/>
              <a:gd name="connsiteY3987" fmla="*/ 205201 h 1480983"/>
              <a:gd name="connsiteX3988" fmla="*/ 1336953 w 2030243"/>
              <a:gd name="connsiteY3988" fmla="*/ 204825 h 1480983"/>
              <a:gd name="connsiteX3989" fmla="*/ 1337707 w 2030243"/>
              <a:gd name="connsiteY3989" fmla="*/ 203964 h 1480983"/>
              <a:gd name="connsiteX3990" fmla="*/ 869056 w 2030243"/>
              <a:gd name="connsiteY3990" fmla="*/ 203479 h 1480983"/>
              <a:gd name="connsiteX3991" fmla="*/ 868197 w 2030243"/>
              <a:gd name="connsiteY3991" fmla="*/ 204856 h 1480983"/>
              <a:gd name="connsiteX3992" fmla="*/ 873438 w 2030243"/>
              <a:gd name="connsiteY3992" fmla="*/ 207611 h 1480983"/>
              <a:gd name="connsiteX3993" fmla="*/ 874472 w 2030243"/>
              <a:gd name="connsiteY3993" fmla="*/ 205670 h 1480983"/>
              <a:gd name="connsiteX3994" fmla="*/ 869056 w 2030243"/>
              <a:gd name="connsiteY3994" fmla="*/ 203479 h 1480983"/>
              <a:gd name="connsiteX3995" fmla="*/ 915506 w 2030243"/>
              <a:gd name="connsiteY3995" fmla="*/ 202525 h 1480983"/>
              <a:gd name="connsiteX3996" fmla="*/ 915460 w 2030243"/>
              <a:gd name="connsiteY3996" fmla="*/ 203558 h 1480983"/>
              <a:gd name="connsiteX3997" fmla="*/ 927432 w 2030243"/>
              <a:gd name="connsiteY3997" fmla="*/ 203558 h 1480983"/>
              <a:gd name="connsiteX3998" fmla="*/ 927462 w 2030243"/>
              <a:gd name="connsiteY3998" fmla="*/ 202525 h 1480983"/>
              <a:gd name="connsiteX3999" fmla="*/ 915506 w 2030243"/>
              <a:gd name="connsiteY3999" fmla="*/ 202525 h 1480983"/>
              <a:gd name="connsiteX4000" fmla="*/ 933818 w 2030243"/>
              <a:gd name="connsiteY4000" fmla="*/ 202384 h 1480983"/>
              <a:gd name="connsiteX4001" fmla="*/ 933302 w 2030243"/>
              <a:gd name="connsiteY4001" fmla="*/ 203839 h 1480983"/>
              <a:gd name="connsiteX4002" fmla="*/ 937292 w 2030243"/>
              <a:gd name="connsiteY4002" fmla="*/ 205310 h 1480983"/>
              <a:gd name="connsiteX4003" fmla="*/ 937777 w 2030243"/>
              <a:gd name="connsiteY4003" fmla="*/ 203964 h 1480983"/>
              <a:gd name="connsiteX4004" fmla="*/ 933818 w 2030243"/>
              <a:gd name="connsiteY4004" fmla="*/ 202384 h 1480983"/>
              <a:gd name="connsiteX4005" fmla="*/ 1316436 w 2030243"/>
              <a:gd name="connsiteY4005" fmla="*/ 201976 h 1480983"/>
              <a:gd name="connsiteX4006" fmla="*/ 1317345 w 2030243"/>
              <a:gd name="connsiteY4006" fmla="*/ 202790 h 1480983"/>
              <a:gd name="connsiteX4007" fmla="*/ 1314794 w 2030243"/>
              <a:gd name="connsiteY4007" fmla="*/ 205685 h 1480983"/>
              <a:gd name="connsiteX4008" fmla="*/ 1313839 w 2030243"/>
              <a:gd name="connsiteY4008" fmla="*/ 204839 h 1480983"/>
              <a:gd name="connsiteX4009" fmla="*/ 1316436 w 2030243"/>
              <a:gd name="connsiteY4009" fmla="*/ 201976 h 1480983"/>
              <a:gd name="connsiteX4010" fmla="*/ 954272 w 2030243"/>
              <a:gd name="connsiteY4010" fmla="*/ 201711 h 1480983"/>
              <a:gd name="connsiteX4011" fmla="*/ 946384 w 2030243"/>
              <a:gd name="connsiteY4011" fmla="*/ 205404 h 1480983"/>
              <a:gd name="connsiteX4012" fmla="*/ 968357 w 2030243"/>
              <a:gd name="connsiteY4012" fmla="*/ 212321 h 1480983"/>
              <a:gd name="connsiteX4013" fmla="*/ 982959 w 2030243"/>
              <a:gd name="connsiteY4013" fmla="*/ 211038 h 1480983"/>
              <a:gd name="connsiteX4014" fmla="*/ 972287 w 2030243"/>
              <a:gd name="connsiteY4014" fmla="*/ 205341 h 1480983"/>
              <a:gd name="connsiteX4015" fmla="*/ 986448 w 2030243"/>
              <a:gd name="connsiteY4015" fmla="*/ 206124 h 1480983"/>
              <a:gd name="connsiteX4016" fmla="*/ 986513 w 2030243"/>
              <a:gd name="connsiteY4016" fmla="*/ 204245 h 1480983"/>
              <a:gd name="connsiteX4017" fmla="*/ 979861 w 2030243"/>
              <a:gd name="connsiteY4017" fmla="*/ 202853 h 1480983"/>
              <a:gd name="connsiteX4018" fmla="*/ 965681 w 2030243"/>
              <a:gd name="connsiteY4018" fmla="*/ 205764 h 1480983"/>
              <a:gd name="connsiteX4019" fmla="*/ 960830 w 2030243"/>
              <a:gd name="connsiteY4019" fmla="*/ 206390 h 1480983"/>
              <a:gd name="connsiteX4020" fmla="*/ 954272 w 2030243"/>
              <a:gd name="connsiteY4020" fmla="*/ 201711 h 1480983"/>
              <a:gd name="connsiteX4021" fmla="*/ 1417476 w 2030243"/>
              <a:gd name="connsiteY4021" fmla="*/ 201494 h 1480983"/>
              <a:gd name="connsiteX4022" fmla="*/ 1417486 w 2030243"/>
              <a:gd name="connsiteY4022" fmla="*/ 201495 h 1480983"/>
              <a:gd name="connsiteX4023" fmla="*/ 1417490 w 2030243"/>
              <a:gd name="connsiteY4023" fmla="*/ 201507 h 1480983"/>
              <a:gd name="connsiteX4024" fmla="*/ 1417465 w 2030243"/>
              <a:gd name="connsiteY4024" fmla="*/ 201485 h 1480983"/>
              <a:gd name="connsiteX4025" fmla="*/ 1417476 w 2030243"/>
              <a:gd name="connsiteY4025" fmla="*/ 201494 h 1480983"/>
              <a:gd name="connsiteX4026" fmla="*/ 1417460 w 2030243"/>
              <a:gd name="connsiteY4026" fmla="*/ 201491 h 1480983"/>
              <a:gd name="connsiteX4027" fmla="*/ 1417475 w 2030243"/>
              <a:gd name="connsiteY4027" fmla="*/ 201476 h 1480983"/>
              <a:gd name="connsiteX4028" fmla="*/ 1417501 w 2030243"/>
              <a:gd name="connsiteY4028" fmla="*/ 201497 h 1480983"/>
              <a:gd name="connsiteX4029" fmla="*/ 1417486 w 2030243"/>
              <a:gd name="connsiteY4029" fmla="*/ 201495 h 1480983"/>
              <a:gd name="connsiteX4030" fmla="*/ 1417459 w 2030243"/>
              <a:gd name="connsiteY4030" fmla="*/ 201476 h 1480983"/>
              <a:gd name="connsiteX4031" fmla="*/ 1417475 w 2030243"/>
              <a:gd name="connsiteY4031" fmla="*/ 201476 h 1480983"/>
              <a:gd name="connsiteX4032" fmla="*/ 1417465 w 2030243"/>
              <a:gd name="connsiteY4032" fmla="*/ 201485 h 1480983"/>
              <a:gd name="connsiteX4033" fmla="*/ 429970 w 2030243"/>
              <a:gd name="connsiteY4033" fmla="*/ 199409 h 1480983"/>
              <a:gd name="connsiteX4034" fmla="*/ 429282 w 2030243"/>
              <a:gd name="connsiteY4034" fmla="*/ 200443 h 1480983"/>
              <a:gd name="connsiteX4035" fmla="*/ 430048 w 2030243"/>
              <a:gd name="connsiteY4035" fmla="*/ 201507 h 1480983"/>
              <a:gd name="connsiteX4036" fmla="*/ 430958 w 2030243"/>
              <a:gd name="connsiteY4036" fmla="*/ 200145 h 1480983"/>
              <a:gd name="connsiteX4037" fmla="*/ 429970 w 2030243"/>
              <a:gd name="connsiteY4037" fmla="*/ 199409 h 1480983"/>
              <a:gd name="connsiteX4038" fmla="*/ 1340492 w 2030243"/>
              <a:gd name="connsiteY4038" fmla="*/ 199222 h 1480983"/>
              <a:gd name="connsiteX4039" fmla="*/ 1341414 w 2030243"/>
              <a:gd name="connsiteY4039" fmla="*/ 200067 h 1480983"/>
              <a:gd name="connsiteX4040" fmla="*/ 1341007 w 2030243"/>
              <a:gd name="connsiteY4040" fmla="*/ 200630 h 1480983"/>
              <a:gd name="connsiteX4041" fmla="*/ 1340052 w 2030243"/>
              <a:gd name="connsiteY4041" fmla="*/ 199801 h 1480983"/>
              <a:gd name="connsiteX4042" fmla="*/ 1340492 w 2030243"/>
              <a:gd name="connsiteY4042" fmla="*/ 199222 h 1480983"/>
              <a:gd name="connsiteX4043" fmla="*/ 450770 w 2030243"/>
              <a:gd name="connsiteY4043" fmla="*/ 199222 h 1480983"/>
              <a:gd name="connsiteX4044" fmla="*/ 449409 w 2030243"/>
              <a:gd name="connsiteY4044" fmla="*/ 200709 h 1480983"/>
              <a:gd name="connsiteX4045" fmla="*/ 450707 w 2030243"/>
              <a:gd name="connsiteY4045" fmla="*/ 202619 h 1480983"/>
              <a:gd name="connsiteX4046" fmla="*/ 452180 w 2030243"/>
              <a:gd name="connsiteY4046" fmla="*/ 200725 h 1480983"/>
              <a:gd name="connsiteX4047" fmla="*/ 450770 w 2030243"/>
              <a:gd name="connsiteY4047" fmla="*/ 199222 h 1480983"/>
              <a:gd name="connsiteX4048" fmla="*/ 549621 w 2030243"/>
              <a:gd name="connsiteY4048" fmla="*/ 197939 h 1480983"/>
              <a:gd name="connsiteX4049" fmla="*/ 545125 w 2030243"/>
              <a:gd name="connsiteY4049" fmla="*/ 200787 h 1480983"/>
              <a:gd name="connsiteX4050" fmla="*/ 554327 w 2030243"/>
              <a:gd name="connsiteY4050" fmla="*/ 202900 h 1480983"/>
              <a:gd name="connsiteX4051" fmla="*/ 554030 w 2030243"/>
              <a:gd name="connsiteY4051" fmla="*/ 198189 h 1480983"/>
              <a:gd name="connsiteX4052" fmla="*/ 549621 w 2030243"/>
              <a:gd name="connsiteY4052" fmla="*/ 197939 h 1480983"/>
              <a:gd name="connsiteX4053" fmla="*/ 1135659 w 2030243"/>
              <a:gd name="connsiteY4053" fmla="*/ 197626 h 1480983"/>
              <a:gd name="connsiteX4054" fmla="*/ 1135112 w 2030243"/>
              <a:gd name="connsiteY4054" fmla="*/ 197861 h 1480983"/>
              <a:gd name="connsiteX4055" fmla="*/ 1135112 w 2030243"/>
              <a:gd name="connsiteY4055" fmla="*/ 198471 h 1480983"/>
              <a:gd name="connsiteX4056" fmla="*/ 1136034 w 2030243"/>
              <a:gd name="connsiteY4056" fmla="*/ 198064 h 1480983"/>
              <a:gd name="connsiteX4057" fmla="*/ 1135659 w 2030243"/>
              <a:gd name="connsiteY4057" fmla="*/ 197626 h 1480983"/>
              <a:gd name="connsiteX4058" fmla="*/ 315317 w 2030243"/>
              <a:gd name="connsiteY4058" fmla="*/ 197563 h 1480983"/>
              <a:gd name="connsiteX4059" fmla="*/ 308869 w 2030243"/>
              <a:gd name="connsiteY4059" fmla="*/ 200646 h 1480983"/>
              <a:gd name="connsiteX4060" fmla="*/ 315722 w 2030243"/>
              <a:gd name="connsiteY4060" fmla="*/ 199253 h 1480983"/>
              <a:gd name="connsiteX4061" fmla="*/ 315317 w 2030243"/>
              <a:gd name="connsiteY4061" fmla="*/ 197563 h 1480983"/>
              <a:gd name="connsiteX4062" fmla="*/ 273670 w 2030243"/>
              <a:gd name="connsiteY4062" fmla="*/ 197375 h 1480983"/>
              <a:gd name="connsiteX4063" fmla="*/ 273670 w 2030243"/>
              <a:gd name="connsiteY4063" fmla="*/ 197798 h 1480983"/>
              <a:gd name="connsiteX4064" fmla="*/ 273263 w 2030243"/>
              <a:gd name="connsiteY4064" fmla="*/ 197579 h 1480983"/>
              <a:gd name="connsiteX4065" fmla="*/ 1376956 w 2030243"/>
              <a:gd name="connsiteY4065" fmla="*/ 196499 h 1480983"/>
              <a:gd name="connsiteX4066" fmla="*/ 1426411 w 2030243"/>
              <a:gd name="connsiteY4066" fmla="*/ 214058 h 1480983"/>
              <a:gd name="connsiteX4067" fmla="*/ 1423352 w 2030243"/>
              <a:gd name="connsiteY4067" fmla="*/ 206605 h 1480983"/>
              <a:gd name="connsiteX4068" fmla="*/ 1417501 w 2030243"/>
              <a:gd name="connsiteY4068" fmla="*/ 201497 h 1480983"/>
              <a:gd name="connsiteX4069" fmla="*/ 1437462 w 2030243"/>
              <a:gd name="connsiteY4069" fmla="*/ 204434 h 1480983"/>
              <a:gd name="connsiteX4070" fmla="*/ 1444097 w 2030243"/>
              <a:gd name="connsiteY4070" fmla="*/ 212446 h 1480983"/>
              <a:gd name="connsiteX4071" fmla="*/ 1444085 w 2030243"/>
              <a:gd name="connsiteY4071" fmla="*/ 212459 h 1480983"/>
              <a:gd name="connsiteX4072" fmla="*/ 1444050 w 2030243"/>
              <a:gd name="connsiteY4072" fmla="*/ 212431 h 1480983"/>
              <a:gd name="connsiteX4073" fmla="*/ 1442517 w 2030243"/>
              <a:gd name="connsiteY4073" fmla="*/ 213995 h 1480983"/>
              <a:gd name="connsiteX4074" fmla="*/ 1442511 w 2030243"/>
              <a:gd name="connsiteY4074" fmla="*/ 214028 h 1480983"/>
              <a:gd name="connsiteX4075" fmla="*/ 1440607 w 2030243"/>
              <a:gd name="connsiteY4075" fmla="*/ 215702 h 1480983"/>
              <a:gd name="connsiteX4076" fmla="*/ 1442140 w 2030243"/>
              <a:gd name="connsiteY4076" fmla="*/ 217454 h 1480983"/>
              <a:gd name="connsiteX4077" fmla="*/ 1442511 w 2030243"/>
              <a:gd name="connsiteY4077" fmla="*/ 214028 h 1480983"/>
              <a:gd name="connsiteX4078" fmla="*/ 1442532 w 2030243"/>
              <a:gd name="connsiteY4078" fmla="*/ 214011 h 1480983"/>
              <a:gd name="connsiteX4079" fmla="*/ 1444085 w 2030243"/>
              <a:gd name="connsiteY4079" fmla="*/ 212459 h 1480983"/>
              <a:gd name="connsiteX4080" fmla="*/ 1448228 w 2030243"/>
              <a:gd name="connsiteY4080" fmla="*/ 215780 h 1480983"/>
              <a:gd name="connsiteX4081" fmla="*/ 1451264 w 2030243"/>
              <a:gd name="connsiteY4081" fmla="*/ 226594 h 1480983"/>
              <a:gd name="connsiteX4082" fmla="*/ 1436851 w 2030243"/>
              <a:gd name="connsiteY4082" fmla="*/ 215748 h 1480983"/>
              <a:gd name="connsiteX4083" fmla="*/ 1435395 w 2030243"/>
              <a:gd name="connsiteY4083" fmla="*/ 211757 h 1480983"/>
              <a:gd name="connsiteX4084" fmla="*/ 1431202 w 2030243"/>
              <a:gd name="connsiteY4084" fmla="*/ 214074 h 1480983"/>
              <a:gd name="connsiteX4085" fmla="*/ 1426693 w 2030243"/>
              <a:gd name="connsiteY4085" fmla="*/ 219864 h 1480983"/>
              <a:gd name="connsiteX4086" fmla="*/ 1378381 w 2030243"/>
              <a:gd name="connsiteY4086" fmla="*/ 200114 h 1480983"/>
              <a:gd name="connsiteX4087" fmla="*/ 1376956 w 2030243"/>
              <a:gd name="connsiteY4087" fmla="*/ 196499 h 1480983"/>
              <a:gd name="connsiteX4088" fmla="*/ 1215930 w 2030243"/>
              <a:gd name="connsiteY4088" fmla="*/ 196452 h 1480983"/>
              <a:gd name="connsiteX4089" fmla="*/ 1215615 w 2030243"/>
              <a:gd name="connsiteY4089" fmla="*/ 196812 h 1480983"/>
              <a:gd name="connsiteX4090" fmla="*/ 1215571 w 2030243"/>
              <a:gd name="connsiteY4090" fmla="*/ 196782 h 1480983"/>
              <a:gd name="connsiteX4091" fmla="*/ 1215601 w 2030243"/>
              <a:gd name="connsiteY4091" fmla="*/ 196812 h 1480983"/>
              <a:gd name="connsiteX4092" fmla="*/ 1214049 w 2030243"/>
              <a:gd name="connsiteY4092" fmla="*/ 198365 h 1480983"/>
              <a:gd name="connsiteX4093" fmla="*/ 1214022 w 2030243"/>
              <a:gd name="connsiteY4093" fmla="*/ 198363 h 1480983"/>
              <a:gd name="connsiteX4094" fmla="*/ 1214005 w 2030243"/>
              <a:gd name="connsiteY4094" fmla="*/ 198346 h 1480983"/>
              <a:gd name="connsiteX4095" fmla="*/ 1215570 w 2030243"/>
              <a:gd name="connsiteY4095" fmla="*/ 196781 h 1480983"/>
              <a:gd name="connsiteX4096" fmla="*/ 1049551 w 2030243"/>
              <a:gd name="connsiteY4096" fmla="*/ 195545 h 1480983"/>
              <a:gd name="connsiteX4097" fmla="*/ 1045983 w 2030243"/>
              <a:gd name="connsiteY4097" fmla="*/ 197720 h 1480983"/>
              <a:gd name="connsiteX4098" fmla="*/ 1046469 w 2030243"/>
              <a:gd name="connsiteY4098" fmla="*/ 198909 h 1480983"/>
              <a:gd name="connsiteX4099" fmla="*/ 1050521 w 2030243"/>
              <a:gd name="connsiteY4099" fmla="*/ 198032 h 1480983"/>
              <a:gd name="connsiteX4100" fmla="*/ 1049551 w 2030243"/>
              <a:gd name="connsiteY4100" fmla="*/ 195545 h 1480983"/>
              <a:gd name="connsiteX4101" fmla="*/ 547328 w 2030243"/>
              <a:gd name="connsiteY4101" fmla="*/ 195143 h 1480983"/>
              <a:gd name="connsiteX4102" fmla="*/ 547338 w 2030243"/>
              <a:gd name="connsiteY4102" fmla="*/ 195150 h 1480983"/>
              <a:gd name="connsiteX4103" fmla="*/ 547318 w 2030243"/>
              <a:gd name="connsiteY4103" fmla="*/ 195161 h 1480983"/>
              <a:gd name="connsiteX4104" fmla="*/ 547313 w 2030243"/>
              <a:gd name="connsiteY4104" fmla="*/ 195155 h 1480983"/>
              <a:gd name="connsiteX4105" fmla="*/ 547299 w 2030243"/>
              <a:gd name="connsiteY4105" fmla="*/ 195122 h 1480983"/>
              <a:gd name="connsiteX4106" fmla="*/ 547349 w 2030243"/>
              <a:gd name="connsiteY4106" fmla="*/ 195122 h 1480983"/>
              <a:gd name="connsiteX4107" fmla="*/ 547328 w 2030243"/>
              <a:gd name="connsiteY4107" fmla="*/ 195143 h 1480983"/>
              <a:gd name="connsiteX4108" fmla="*/ 547274 w 2030243"/>
              <a:gd name="connsiteY4108" fmla="*/ 195102 h 1480983"/>
              <a:gd name="connsiteX4109" fmla="*/ 547299 w 2030243"/>
              <a:gd name="connsiteY4109" fmla="*/ 195122 h 1480983"/>
              <a:gd name="connsiteX4110" fmla="*/ 547289 w 2030243"/>
              <a:gd name="connsiteY4110" fmla="*/ 195122 h 1480983"/>
              <a:gd name="connsiteX4111" fmla="*/ 1316860 w 2030243"/>
              <a:gd name="connsiteY4111" fmla="*/ 194621 h 1480983"/>
              <a:gd name="connsiteX4112" fmla="*/ 1318785 w 2030243"/>
              <a:gd name="connsiteY4112" fmla="*/ 195607 h 1480983"/>
              <a:gd name="connsiteX4113" fmla="*/ 1317532 w 2030243"/>
              <a:gd name="connsiteY4113" fmla="*/ 197360 h 1480983"/>
              <a:gd name="connsiteX4114" fmla="*/ 1315404 w 2030243"/>
              <a:gd name="connsiteY4114" fmla="*/ 195998 h 1480983"/>
              <a:gd name="connsiteX4115" fmla="*/ 1316860 w 2030243"/>
              <a:gd name="connsiteY4115" fmla="*/ 194621 h 1480983"/>
              <a:gd name="connsiteX4116" fmla="*/ 642863 w 2030243"/>
              <a:gd name="connsiteY4116" fmla="*/ 194480 h 1480983"/>
              <a:gd name="connsiteX4117" fmla="*/ 642268 w 2030243"/>
              <a:gd name="connsiteY4117" fmla="*/ 194668 h 1480983"/>
              <a:gd name="connsiteX4118" fmla="*/ 642737 w 2030243"/>
              <a:gd name="connsiteY4118" fmla="*/ 195482 h 1480983"/>
              <a:gd name="connsiteX4119" fmla="*/ 643144 w 2030243"/>
              <a:gd name="connsiteY4119" fmla="*/ 195012 h 1480983"/>
              <a:gd name="connsiteX4120" fmla="*/ 642863 w 2030243"/>
              <a:gd name="connsiteY4120" fmla="*/ 194480 h 1480983"/>
              <a:gd name="connsiteX4121" fmla="*/ 1293243 w 2030243"/>
              <a:gd name="connsiteY4121" fmla="*/ 194370 h 1480983"/>
              <a:gd name="connsiteX4122" fmla="*/ 1294573 w 2030243"/>
              <a:gd name="connsiteY4122" fmla="*/ 195372 h 1480983"/>
              <a:gd name="connsiteX4123" fmla="*/ 1290082 w 2030243"/>
              <a:gd name="connsiteY4123" fmla="*/ 201163 h 1480983"/>
              <a:gd name="connsiteX4124" fmla="*/ 1293243 w 2030243"/>
              <a:gd name="connsiteY4124" fmla="*/ 194370 h 1480983"/>
              <a:gd name="connsiteX4125" fmla="*/ 362330 w 2030243"/>
              <a:gd name="connsiteY4125" fmla="*/ 194370 h 1480983"/>
              <a:gd name="connsiteX4126" fmla="*/ 363567 w 2030243"/>
              <a:gd name="connsiteY4126" fmla="*/ 202743 h 1480983"/>
              <a:gd name="connsiteX4127" fmla="*/ 369044 w 2030243"/>
              <a:gd name="connsiteY4127" fmla="*/ 213558 h 1480983"/>
              <a:gd name="connsiteX4128" fmla="*/ 372392 w 2030243"/>
              <a:gd name="connsiteY4128" fmla="*/ 221696 h 1480983"/>
              <a:gd name="connsiteX4129" fmla="*/ 362330 w 2030243"/>
              <a:gd name="connsiteY4129" fmla="*/ 194370 h 1480983"/>
              <a:gd name="connsiteX4130" fmla="*/ 1040098 w 2030243"/>
              <a:gd name="connsiteY4130" fmla="*/ 194308 h 1480983"/>
              <a:gd name="connsiteX4131" fmla="*/ 1038722 w 2030243"/>
              <a:gd name="connsiteY4131" fmla="*/ 196452 h 1480983"/>
              <a:gd name="connsiteX4132" fmla="*/ 1040004 w 2030243"/>
              <a:gd name="connsiteY4132" fmla="*/ 197813 h 1480983"/>
              <a:gd name="connsiteX4133" fmla="*/ 1041319 w 2030243"/>
              <a:gd name="connsiteY4133" fmla="*/ 196186 h 1480983"/>
              <a:gd name="connsiteX4134" fmla="*/ 1040098 w 2030243"/>
              <a:gd name="connsiteY4134" fmla="*/ 194308 h 1480983"/>
              <a:gd name="connsiteX4135" fmla="*/ 545830 w 2030243"/>
              <a:gd name="connsiteY4135" fmla="*/ 193181 h 1480983"/>
              <a:gd name="connsiteX4136" fmla="*/ 547274 w 2030243"/>
              <a:gd name="connsiteY4136" fmla="*/ 195102 h 1480983"/>
              <a:gd name="connsiteX4137" fmla="*/ 545345 w 2030243"/>
              <a:gd name="connsiteY4137" fmla="*/ 193667 h 1480983"/>
              <a:gd name="connsiteX4138" fmla="*/ 545830 w 2030243"/>
              <a:gd name="connsiteY4138" fmla="*/ 193181 h 1480983"/>
              <a:gd name="connsiteX4139" fmla="*/ 537989 w 2030243"/>
              <a:gd name="connsiteY4139" fmla="*/ 192836 h 1480983"/>
              <a:gd name="connsiteX4140" fmla="*/ 541019 w 2030243"/>
              <a:gd name="connsiteY4140" fmla="*/ 195158 h 1480983"/>
              <a:gd name="connsiteX4141" fmla="*/ 540987 w 2030243"/>
              <a:gd name="connsiteY4141" fmla="*/ 195174 h 1480983"/>
              <a:gd name="connsiteX4142" fmla="*/ 537299 w 2030243"/>
              <a:gd name="connsiteY4142" fmla="*/ 194339 h 1480983"/>
              <a:gd name="connsiteX4143" fmla="*/ 537989 w 2030243"/>
              <a:gd name="connsiteY4143" fmla="*/ 192836 h 1480983"/>
              <a:gd name="connsiteX4144" fmla="*/ 1361119 w 2030243"/>
              <a:gd name="connsiteY4144" fmla="*/ 192476 h 1480983"/>
              <a:gd name="connsiteX4145" fmla="*/ 1364500 w 2030243"/>
              <a:gd name="connsiteY4145" fmla="*/ 194073 h 1480983"/>
              <a:gd name="connsiteX4146" fmla="*/ 1364140 w 2030243"/>
              <a:gd name="connsiteY4146" fmla="*/ 195309 h 1480983"/>
              <a:gd name="connsiteX4147" fmla="*/ 1360460 w 2030243"/>
              <a:gd name="connsiteY4147" fmla="*/ 194464 h 1480983"/>
              <a:gd name="connsiteX4148" fmla="*/ 1361119 w 2030243"/>
              <a:gd name="connsiteY4148" fmla="*/ 192476 h 1480983"/>
              <a:gd name="connsiteX4149" fmla="*/ 1489732 w 2030243"/>
              <a:gd name="connsiteY4149" fmla="*/ 191131 h 1480983"/>
              <a:gd name="connsiteX4150" fmla="*/ 1492894 w 2030243"/>
              <a:gd name="connsiteY4150" fmla="*/ 191507 h 1480983"/>
              <a:gd name="connsiteX4151" fmla="*/ 1492863 w 2030243"/>
              <a:gd name="connsiteY4151" fmla="*/ 192805 h 1480983"/>
              <a:gd name="connsiteX4152" fmla="*/ 1489638 w 2030243"/>
              <a:gd name="connsiteY4152" fmla="*/ 193040 h 1480983"/>
              <a:gd name="connsiteX4153" fmla="*/ 1489732 w 2030243"/>
              <a:gd name="connsiteY4153" fmla="*/ 191131 h 1480983"/>
              <a:gd name="connsiteX4154" fmla="*/ 325505 w 2030243"/>
              <a:gd name="connsiteY4154" fmla="*/ 191037 h 1480983"/>
              <a:gd name="connsiteX4155" fmla="*/ 323798 w 2030243"/>
              <a:gd name="connsiteY4155" fmla="*/ 191193 h 1480983"/>
              <a:gd name="connsiteX4156" fmla="*/ 324627 w 2030243"/>
              <a:gd name="connsiteY4156" fmla="*/ 195669 h 1480983"/>
              <a:gd name="connsiteX4157" fmla="*/ 325973 w 2030243"/>
              <a:gd name="connsiteY4157" fmla="*/ 195482 h 1480983"/>
              <a:gd name="connsiteX4158" fmla="*/ 325505 w 2030243"/>
              <a:gd name="connsiteY4158" fmla="*/ 191037 h 1480983"/>
              <a:gd name="connsiteX4159" fmla="*/ 1006466 w 2030243"/>
              <a:gd name="connsiteY4159" fmla="*/ 190301 h 1480983"/>
              <a:gd name="connsiteX4160" fmla="*/ 1005856 w 2030243"/>
              <a:gd name="connsiteY4160" fmla="*/ 190473 h 1480983"/>
              <a:gd name="connsiteX4161" fmla="*/ 1006294 w 2030243"/>
              <a:gd name="connsiteY4161" fmla="*/ 191319 h 1480983"/>
              <a:gd name="connsiteX4162" fmla="*/ 1006717 w 2030243"/>
              <a:gd name="connsiteY4162" fmla="*/ 190865 h 1480983"/>
              <a:gd name="connsiteX4163" fmla="*/ 1006466 w 2030243"/>
              <a:gd name="connsiteY4163" fmla="*/ 190301 h 1480983"/>
              <a:gd name="connsiteX4164" fmla="*/ 635304 w 2030243"/>
              <a:gd name="connsiteY4164" fmla="*/ 190286 h 1480983"/>
              <a:gd name="connsiteX4165" fmla="*/ 634958 w 2030243"/>
              <a:gd name="connsiteY4165" fmla="*/ 191256 h 1480983"/>
              <a:gd name="connsiteX4166" fmla="*/ 635569 w 2030243"/>
              <a:gd name="connsiteY4166" fmla="*/ 191178 h 1480983"/>
              <a:gd name="connsiteX4167" fmla="*/ 635804 w 2030243"/>
              <a:gd name="connsiteY4167" fmla="*/ 190599 h 1480983"/>
              <a:gd name="connsiteX4168" fmla="*/ 635304 w 2030243"/>
              <a:gd name="connsiteY4168" fmla="*/ 190286 h 1480983"/>
              <a:gd name="connsiteX4169" fmla="*/ 1405346 w 2030243"/>
              <a:gd name="connsiteY4169" fmla="*/ 190051 h 1480983"/>
              <a:gd name="connsiteX4170" fmla="*/ 1417459 w 2030243"/>
              <a:gd name="connsiteY4170" fmla="*/ 201476 h 1480983"/>
              <a:gd name="connsiteX4171" fmla="*/ 1404375 w 2030243"/>
              <a:gd name="connsiteY4171" fmla="*/ 202008 h 1480983"/>
              <a:gd name="connsiteX4172" fmla="*/ 1397036 w 2030243"/>
              <a:gd name="connsiteY4172" fmla="*/ 199943 h 1480983"/>
              <a:gd name="connsiteX4173" fmla="*/ 1394610 w 2030243"/>
              <a:gd name="connsiteY4173" fmla="*/ 195247 h 1480983"/>
              <a:gd name="connsiteX4174" fmla="*/ 1398554 w 2030243"/>
              <a:gd name="connsiteY4174" fmla="*/ 193166 h 1480983"/>
              <a:gd name="connsiteX4175" fmla="*/ 1405346 w 2030243"/>
              <a:gd name="connsiteY4175" fmla="*/ 190051 h 1480983"/>
              <a:gd name="connsiteX4176" fmla="*/ 1433126 w 2030243"/>
              <a:gd name="connsiteY4176" fmla="*/ 188783 h 1480983"/>
              <a:gd name="connsiteX4177" fmla="*/ 1433938 w 2030243"/>
              <a:gd name="connsiteY4177" fmla="*/ 189503 h 1480983"/>
              <a:gd name="connsiteX4178" fmla="*/ 1433313 w 2030243"/>
              <a:gd name="connsiteY4178" fmla="*/ 189848 h 1480983"/>
              <a:gd name="connsiteX4179" fmla="*/ 1432828 w 2030243"/>
              <a:gd name="connsiteY4179" fmla="*/ 189425 h 1480983"/>
              <a:gd name="connsiteX4180" fmla="*/ 1433126 w 2030243"/>
              <a:gd name="connsiteY4180" fmla="*/ 188783 h 1480983"/>
              <a:gd name="connsiteX4181" fmla="*/ 365038 w 2030243"/>
              <a:gd name="connsiteY4181" fmla="*/ 187876 h 1480983"/>
              <a:gd name="connsiteX4182" fmla="*/ 365867 w 2030243"/>
              <a:gd name="connsiteY4182" fmla="*/ 188987 h 1480983"/>
              <a:gd name="connsiteX4183" fmla="*/ 366728 w 2030243"/>
              <a:gd name="connsiteY4183" fmla="*/ 190067 h 1480983"/>
              <a:gd name="connsiteX4184" fmla="*/ 365898 w 2030243"/>
              <a:gd name="connsiteY4184" fmla="*/ 188972 h 1480983"/>
              <a:gd name="connsiteX4185" fmla="*/ 365038 w 2030243"/>
              <a:gd name="connsiteY4185" fmla="*/ 187876 h 1480983"/>
              <a:gd name="connsiteX4186" fmla="*/ 657307 w 2030243"/>
              <a:gd name="connsiteY4186" fmla="*/ 187844 h 1480983"/>
              <a:gd name="connsiteX4187" fmla="*/ 656572 w 2030243"/>
              <a:gd name="connsiteY4187" fmla="*/ 188690 h 1480983"/>
              <a:gd name="connsiteX4188" fmla="*/ 659325 w 2030243"/>
              <a:gd name="connsiteY4188" fmla="*/ 192743 h 1480983"/>
              <a:gd name="connsiteX4189" fmla="*/ 660468 w 2030243"/>
              <a:gd name="connsiteY4189" fmla="*/ 192179 h 1480983"/>
              <a:gd name="connsiteX4190" fmla="*/ 659717 w 2030243"/>
              <a:gd name="connsiteY4190" fmla="*/ 189472 h 1480983"/>
              <a:gd name="connsiteX4191" fmla="*/ 657307 w 2030243"/>
              <a:gd name="connsiteY4191" fmla="*/ 187844 h 1480983"/>
              <a:gd name="connsiteX4192" fmla="*/ 1154989 w 2030243"/>
              <a:gd name="connsiteY4192" fmla="*/ 187813 h 1480983"/>
              <a:gd name="connsiteX4193" fmla="*/ 1155457 w 2030243"/>
              <a:gd name="connsiteY4193" fmla="*/ 188596 h 1480983"/>
              <a:gd name="connsiteX4194" fmla="*/ 1156020 w 2030243"/>
              <a:gd name="connsiteY4194" fmla="*/ 188298 h 1480983"/>
              <a:gd name="connsiteX4195" fmla="*/ 1155661 w 2030243"/>
              <a:gd name="connsiteY4195" fmla="*/ 187829 h 1480983"/>
              <a:gd name="connsiteX4196" fmla="*/ 1154989 w 2030243"/>
              <a:gd name="connsiteY4196" fmla="*/ 187813 h 1480983"/>
              <a:gd name="connsiteX4197" fmla="*/ 748659 w 2030243"/>
              <a:gd name="connsiteY4197" fmla="*/ 187641 h 1480983"/>
              <a:gd name="connsiteX4198" fmla="*/ 745230 w 2030243"/>
              <a:gd name="connsiteY4198" fmla="*/ 187860 h 1480983"/>
              <a:gd name="connsiteX4199" fmla="*/ 745279 w 2030243"/>
              <a:gd name="connsiteY4199" fmla="*/ 188580 h 1480983"/>
              <a:gd name="connsiteX4200" fmla="*/ 748689 w 2030243"/>
              <a:gd name="connsiteY4200" fmla="*/ 188596 h 1480983"/>
              <a:gd name="connsiteX4201" fmla="*/ 748659 w 2030243"/>
              <a:gd name="connsiteY4201" fmla="*/ 187641 h 1480983"/>
              <a:gd name="connsiteX4202" fmla="*/ 703163 w 2030243"/>
              <a:gd name="connsiteY4202" fmla="*/ 187390 h 1480983"/>
              <a:gd name="connsiteX4203" fmla="*/ 704212 w 2030243"/>
              <a:gd name="connsiteY4203" fmla="*/ 189080 h 1480983"/>
              <a:gd name="connsiteX4204" fmla="*/ 700830 w 2030243"/>
              <a:gd name="connsiteY4204" fmla="*/ 191162 h 1480983"/>
              <a:gd name="connsiteX4205" fmla="*/ 699782 w 2030243"/>
              <a:gd name="connsiteY4205" fmla="*/ 189425 h 1480983"/>
              <a:gd name="connsiteX4206" fmla="*/ 703163 w 2030243"/>
              <a:gd name="connsiteY4206" fmla="*/ 187390 h 1480983"/>
              <a:gd name="connsiteX4207" fmla="*/ 1502425 w 2030243"/>
              <a:gd name="connsiteY4207" fmla="*/ 186655 h 1480983"/>
              <a:gd name="connsiteX4208" fmla="*/ 1502754 w 2030243"/>
              <a:gd name="connsiteY4208" fmla="*/ 187234 h 1480983"/>
              <a:gd name="connsiteX4209" fmla="*/ 1502363 w 2030243"/>
              <a:gd name="connsiteY4209" fmla="*/ 187672 h 1480983"/>
              <a:gd name="connsiteX4210" fmla="*/ 1501783 w 2030243"/>
              <a:gd name="connsiteY4210" fmla="*/ 187391 h 1480983"/>
              <a:gd name="connsiteX4211" fmla="*/ 1502425 w 2030243"/>
              <a:gd name="connsiteY4211" fmla="*/ 186655 h 1480983"/>
              <a:gd name="connsiteX4212" fmla="*/ 446623 w 2030243"/>
              <a:gd name="connsiteY4212" fmla="*/ 186263 h 1480983"/>
              <a:gd name="connsiteX4213" fmla="*/ 445934 w 2030243"/>
              <a:gd name="connsiteY4213" fmla="*/ 187046 h 1480983"/>
              <a:gd name="connsiteX4214" fmla="*/ 447107 w 2030243"/>
              <a:gd name="connsiteY4214" fmla="*/ 187673 h 1480983"/>
              <a:gd name="connsiteX4215" fmla="*/ 447797 w 2030243"/>
              <a:gd name="connsiteY4215" fmla="*/ 186859 h 1480983"/>
              <a:gd name="connsiteX4216" fmla="*/ 446623 w 2030243"/>
              <a:gd name="connsiteY4216" fmla="*/ 186263 h 1480983"/>
              <a:gd name="connsiteX4217" fmla="*/ 1021944 w 2030243"/>
              <a:gd name="connsiteY4217" fmla="*/ 185090 h 1480983"/>
              <a:gd name="connsiteX4218" fmla="*/ 1021366 w 2030243"/>
              <a:gd name="connsiteY4218" fmla="*/ 185231 h 1480983"/>
              <a:gd name="connsiteX4219" fmla="*/ 1021428 w 2030243"/>
              <a:gd name="connsiteY4219" fmla="*/ 185825 h 1480983"/>
              <a:gd name="connsiteX4220" fmla="*/ 1022320 w 2030243"/>
              <a:gd name="connsiteY4220" fmla="*/ 185576 h 1480983"/>
              <a:gd name="connsiteX4221" fmla="*/ 1021944 w 2030243"/>
              <a:gd name="connsiteY4221" fmla="*/ 185090 h 1480983"/>
              <a:gd name="connsiteX4222" fmla="*/ 1312116 w 2030243"/>
              <a:gd name="connsiteY4222" fmla="*/ 184479 h 1480983"/>
              <a:gd name="connsiteX4223" fmla="*/ 1312962 w 2030243"/>
              <a:gd name="connsiteY4223" fmla="*/ 185762 h 1480983"/>
              <a:gd name="connsiteX4224" fmla="*/ 1309581 w 2030243"/>
              <a:gd name="connsiteY4224" fmla="*/ 188016 h 1480983"/>
              <a:gd name="connsiteX4225" fmla="*/ 1308705 w 2030243"/>
              <a:gd name="connsiteY4225" fmla="*/ 186717 h 1480983"/>
              <a:gd name="connsiteX4226" fmla="*/ 1312116 w 2030243"/>
              <a:gd name="connsiteY4226" fmla="*/ 184479 h 1480983"/>
              <a:gd name="connsiteX4227" fmla="*/ 718077 w 2030243"/>
              <a:gd name="connsiteY4227" fmla="*/ 183994 h 1480983"/>
              <a:gd name="connsiteX4228" fmla="*/ 733070 w 2030243"/>
              <a:gd name="connsiteY4228" fmla="*/ 184245 h 1480983"/>
              <a:gd name="connsiteX4229" fmla="*/ 724273 w 2030243"/>
              <a:gd name="connsiteY4229" fmla="*/ 187390 h 1480983"/>
              <a:gd name="connsiteX4230" fmla="*/ 724287 w 2030243"/>
              <a:gd name="connsiteY4230" fmla="*/ 187357 h 1480983"/>
              <a:gd name="connsiteX4231" fmla="*/ 726152 w 2030243"/>
              <a:gd name="connsiteY4231" fmla="*/ 185810 h 1480983"/>
              <a:gd name="connsiteX4232" fmla="*/ 725229 w 2030243"/>
              <a:gd name="connsiteY4232" fmla="*/ 185136 h 1480983"/>
              <a:gd name="connsiteX4233" fmla="*/ 724287 w 2030243"/>
              <a:gd name="connsiteY4233" fmla="*/ 187357 h 1480983"/>
              <a:gd name="connsiteX4234" fmla="*/ 724228 w 2030243"/>
              <a:gd name="connsiteY4234" fmla="*/ 187406 h 1480983"/>
              <a:gd name="connsiteX4235" fmla="*/ 724273 w 2030243"/>
              <a:gd name="connsiteY4235" fmla="*/ 187390 h 1480983"/>
              <a:gd name="connsiteX4236" fmla="*/ 724259 w 2030243"/>
              <a:gd name="connsiteY4236" fmla="*/ 187422 h 1480983"/>
              <a:gd name="connsiteX4237" fmla="*/ 718171 w 2030243"/>
              <a:gd name="connsiteY4237" fmla="*/ 191288 h 1480983"/>
              <a:gd name="connsiteX4238" fmla="*/ 718077 w 2030243"/>
              <a:gd name="connsiteY4238" fmla="*/ 183994 h 1480983"/>
              <a:gd name="connsiteX4239" fmla="*/ 711003 w 2030243"/>
              <a:gd name="connsiteY4239" fmla="*/ 183759 h 1480983"/>
              <a:gd name="connsiteX4240" fmla="*/ 713289 w 2030243"/>
              <a:gd name="connsiteY4240" fmla="*/ 186138 h 1480983"/>
              <a:gd name="connsiteX4241" fmla="*/ 710580 w 2030243"/>
              <a:gd name="connsiteY4241" fmla="*/ 186295 h 1480983"/>
              <a:gd name="connsiteX4242" fmla="*/ 709471 w 2030243"/>
              <a:gd name="connsiteY4242" fmla="*/ 184619 h 1480983"/>
              <a:gd name="connsiteX4243" fmla="*/ 711003 w 2030243"/>
              <a:gd name="connsiteY4243" fmla="*/ 183759 h 1480983"/>
              <a:gd name="connsiteX4244" fmla="*/ 1141028 w 2030243"/>
              <a:gd name="connsiteY4244" fmla="*/ 182961 h 1480983"/>
              <a:gd name="connsiteX4245" fmla="*/ 1140699 w 2030243"/>
              <a:gd name="connsiteY4245" fmla="*/ 184166 h 1480983"/>
              <a:gd name="connsiteX4246" fmla="*/ 1145943 w 2030243"/>
              <a:gd name="connsiteY4246" fmla="*/ 185873 h 1480983"/>
              <a:gd name="connsiteX4247" fmla="*/ 1146411 w 2030243"/>
              <a:gd name="connsiteY4247" fmla="*/ 184136 h 1480983"/>
              <a:gd name="connsiteX4248" fmla="*/ 1141028 w 2030243"/>
              <a:gd name="connsiteY4248" fmla="*/ 182961 h 1480983"/>
              <a:gd name="connsiteX4249" fmla="*/ 1418775 w 2030243"/>
              <a:gd name="connsiteY4249" fmla="*/ 182445 h 1480983"/>
              <a:gd name="connsiteX4250" fmla="*/ 1419291 w 2030243"/>
              <a:gd name="connsiteY4250" fmla="*/ 182884 h 1480983"/>
              <a:gd name="connsiteX4251" fmla="*/ 1419040 w 2030243"/>
              <a:gd name="connsiteY4251" fmla="*/ 183478 h 1480983"/>
              <a:gd name="connsiteX4252" fmla="*/ 1418399 w 2030243"/>
              <a:gd name="connsiteY4252" fmla="*/ 183400 h 1480983"/>
              <a:gd name="connsiteX4253" fmla="*/ 1418775 w 2030243"/>
              <a:gd name="connsiteY4253" fmla="*/ 182445 h 1480983"/>
              <a:gd name="connsiteX4254" fmla="*/ 971847 w 2030243"/>
              <a:gd name="connsiteY4254" fmla="*/ 182398 h 1480983"/>
              <a:gd name="connsiteX4255" fmla="*/ 973177 w 2030243"/>
              <a:gd name="connsiteY4255" fmla="*/ 183353 h 1480983"/>
              <a:gd name="connsiteX4256" fmla="*/ 970799 w 2030243"/>
              <a:gd name="connsiteY4256" fmla="*/ 187766 h 1480983"/>
              <a:gd name="connsiteX4257" fmla="*/ 966792 w 2030243"/>
              <a:gd name="connsiteY4257" fmla="*/ 185591 h 1480983"/>
              <a:gd name="connsiteX4258" fmla="*/ 971847 w 2030243"/>
              <a:gd name="connsiteY4258" fmla="*/ 182398 h 1480983"/>
              <a:gd name="connsiteX4259" fmla="*/ 1058691 w 2030243"/>
              <a:gd name="connsiteY4259" fmla="*/ 182085 h 1480983"/>
              <a:gd name="connsiteX4260" fmla="*/ 1061507 w 2030243"/>
              <a:gd name="connsiteY4260" fmla="*/ 190568 h 1480983"/>
              <a:gd name="connsiteX4261" fmla="*/ 1063856 w 2030243"/>
              <a:gd name="connsiteY4261" fmla="*/ 186593 h 1480983"/>
              <a:gd name="connsiteX4262" fmla="*/ 1058691 w 2030243"/>
              <a:gd name="connsiteY4262" fmla="*/ 182085 h 1480983"/>
              <a:gd name="connsiteX4263" fmla="*/ 679359 w 2030243"/>
              <a:gd name="connsiteY4263" fmla="*/ 182022 h 1480983"/>
              <a:gd name="connsiteX4264" fmla="*/ 679608 w 2030243"/>
              <a:gd name="connsiteY4264" fmla="*/ 182601 h 1480983"/>
              <a:gd name="connsiteX4265" fmla="*/ 679170 w 2030243"/>
              <a:gd name="connsiteY4265" fmla="*/ 182977 h 1480983"/>
              <a:gd name="connsiteX4266" fmla="*/ 678764 w 2030243"/>
              <a:gd name="connsiteY4266" fmla="*/ 182038 h 1480983"/>
              <a:gd name="connsiteX4267" fmla="*/ 679359 w 2030243"/>
              <a:gd name="connsiteY4267" fmla="*/ 182022 h 1480983"/>
              <a:gd name="connsiteX4268" fmla="*/ 669702 w 2030243"/>
              <a:gd name="connsiteY4268" fmla="*/ 181553 h 1480983"/>
              <a:gd name="connsiteX4269" fmla="*/ 675149 w 2030243"/>
              <a:gd name="connsiteY4269" fmla="*/ 184526 h 1480983"/>
              <a:gd name="connsiteX4270" fmla="*/ 674319 w 2030243"/>
              <a:gd name="connsiteY4270" fmla="*/ 186326 h 1480983"/>
              <a:gd name="connsiteX4271" fmla="*/ 668419 w 2030243"/>
              <a:gd name="connsiteY4271" fmla="*/ 183884 h 1480983"/>
              <a:gd name="connsiteX4272" fmla="*/ 669702 w 2030243"/>
              <a:gd name="connsiteY4272" fmla="*/ 181553 h 1480983"/>
              <a:gd name="connsiteX4273" fmla="*/ 596270 w 2030243"/>
              <a:gd name="connsiteY4273" fmla="*/ 181537 h 1480983"/>
              <a:gd name="connsiteX4274" fmla="*/ 595301 w 2030243"/>
              <a:gd name="connsiteY4274" fmla="*/ 182414 h 1480983"/>
              <a:gd name="connsiteX4275" fmla="*/ 596319 w 2030243"/>
              <a:gd name="connsiteY4275" fmla="*/ 182961 h 1480983"/>
              <a:gd name="connsiteX4276" fmla="*/ 597335 w 2030243"/>
              <a:gd name="connsiteY4276" fmla="*/ 182117 h 1480983"/>
              <a:gd name="connsiteX4277" fmla="*/ 596270 w 2030243"/>
              <a:gd name="connsiteY4277" fmla="*/ 181537 h 1480983"/>
              <a:gd name="connsiteX4278" fmla="*/ 1307842 w 2030243"/>
              <a:gd name="connsiteY4278" fmla="*/ 181193 h 1480983"/>
              <a:gd name="connsiteX4279" fmla="*/ 1298110 w 2030243"/>
              <a:gd name="connsiteY4279" fmla="*/ 190254 h 1480983"/>
              <a:gd name="connsiteX4280" fmla="*/ 1301899 w 2030243"/>
              <a:gd name="connsiteY4280" fmla="*/ 184022 h 1480983"/>
              <a:gd name="connsiteX4281" fmla="*/ 1307899 w 2030243"/>
              <a:gd name="connsiteY4281" fmla="*/ 181139 h 1480983"/>
              <a:gd name="connsiteX4282" fmla="*/ 1307916 w 2030243"/>
              <a:gd name="connsiteY4282" fmla="*/ 181157 h 1480983"/>
              <a:gd name="connsiteX4283" fmla="*/ 1307842 w 2030243"/>
              <a:gd name="connsiteY4283" fmla="*/ 181193 h 1480983"/>
              <a:gd name="connsiteX4284" fmla="*/ 545752 w 2030243"/>
              <a:gd name="connsiteY4284" fmla="*/ 179987 h 1480983"/>
              <a:gd name="connsiteX4285" fmla="*/ 554280 w 2030243"/>
              <a:gd name="connsiteY4285" fmla="*/ 184338 h 1480983"/>
              <a:gd name="connsiteX4286" fmla="*/ 553326 w 2030243"/>
              <a:gd name="connsiteY4286" fmla="*/ 186435 h 1480983"/>
              <a:gd name="connsiteX4287" fmla="*/ 544781 w 2030243"/>
              <a:gd name="connsiteY4287" fmla="*/ 181834 h 1480983"/>
              <a:gd name="connsiteX4288" fmla="*/ 545752 w 2030243"/>
              <a:gd name="connsiteY4288" fmla="*/ 179987 h 1480983"/>
              <a:gd name="connsiteX4289" fmla="*/ 500680 w 2030243"/>
              <a:gd name="connsiteY4289" fmla="*/ 179800 h 1480983"/>
              <a:gd name="connsiteX4290" fmla="*/ 505734 w 2030243"/>
              <a:gd name="connsiteY4290" fmla="*/ 185216 h 1480983"/>
              <a:gd name="connsiteX4291" fmla="*/ 500680 w 2030243"/>
              <a:gd name="connsiteY4291" fmla="*/ 179800 h 1480983"/>
              <a:gd name="connsiteX4292" fmla="*/ 1283698 w 2030243"/>
              <a:gd name="connsiteY4292" fmla="*/ 178626 h 1480983"/>
              <a:gd name="connsiteX4293" fmla="*/ 1285122 w 2030243"/>
              <a:gd name="connsiteY4293" fmla="*/ 179987 h 1480983"/>
              <a:gd name="connsiteX4294" fmla="*/ 1283698 w 2030243"/>
              <a:gd name="connsiteY4294" fmla="*/ 181897 h 1480983"/>
              <a:gd name="connsiteX4295" fmla="*/ 1282287 w 2030243"/>
              <a:gd name="connsiteY4295" fmla="*/ 179972 h 1480983"/>
              <a:gd name="connsiteX4296" fmla="*/ 1283698 w 2030243"/>
              <a:gd name="connsiteY4296" fmla="*/ 178626 h 1480983"/>
              <a:gd name="connsiteX4297" fmla="*/ 1242033 w 2030243"/>
              <a:gd name="connsiteY4297" fmla="*/ 178439 h 1480983"/>
              <a:gd name="connsiteX4298" fmla="*/ 1258014 w 2030243"/>
              <a:gd name="connsiteY4298" fmla="*/ 184636 h 1480983"/>
              <a:gd name="connsiteX4299" fmla="*/ 1256355 w 2030243"/>
              <a:gd name="connsiteY4299" fmla="*/ 191240 h 1480983"/>
              <a:gd name="connsiteX4300" fmla="*/ 1246589 w 2030243"/>
              <a:gd name="connsiteY4300" fmla="*/ 190301 h 1480983"/>
              <a:gd name="connsiteX4301" fmla="*/ 1232191 w 2030243"/>
              <a:gd name="connsiteY4301" fmla="*/ 188095 h 1480983"/>
              <a:gd name="connsiteX4302" fmla="*/ 1242033 w 2030243"/>
              <a:gd name="connsiteY4302" fmla="*/ 178439 h 1480983"/>
              <a:gd name="connsiteX4303" fmla="*/ 613126 w 2030243"/>
              <a:gd name="connsiteY4303" fmla="*/ 177671 h 1480983"/>
              <a:gd name="connsiteX4304" fmla="*/ 603781 w 2030243"/>
              <a:gd name="connsiteY4304" fmla="*/ 185832 h 1480983"/>
              <a:gd name="connsiteX4305" fmla="*/ 603736 w 2030243"/>
              <a:gd name="connsiteY4305" fmla="*/ 185825 h 1480983"/>
              <a:gd name="connsiteX4306" fmla="*/ 603407 w 2030243"/>
              <a:gd name="connsiteY4306" fmla="*/ 186185 h 1480983"/>
              <a:gd name="connsiteX4307" fmla="*/ 603752 w 2030243"/>
              <a:gd name="connsiteY4307" fmla="*/ 185857 h 1480983"/>
              <a:gd name="connsiteX4308" fmla="*/ 603781 w 2030243"/>
              <a:gd name="connsiteY4308" fmla="*/ 185832 h 1480983"/>
              <a:gd name="connsiteX4309" fmla="*/ 606803 w 2030243"/>
              <a:gd name="connsiteY4309" fmla="*/ 186279 h 1480983"/>
              <a:gd name="connsiteX4310" fmla="*/ 629715 w 2030243"/>
              <a:gd name="connsiteY4310" fmla="*/ 181381 h 1480983"/>
              <a:gd name="connsiteX4311" fmla="*/ 617852 w 2030243"/>
              <a:gd name="connsiteY4311" fmla="*/ 183681 h 1480983"/>
              <a:gd name="connsiteX4312" fmla="*/ 613126 w 2030243"/>
              <a:gd name="connsiteY4312" fmla="*/ 177671 h 1480983"/>
              <a:gd name="connsiteX4313" fmla="*/ 866256 w 2030243"/>
              <a:gd name="connsiteY4313" fmla="*/ 177170 h 1480983"/>
              <a:gd name="connsiteX4314" fmla="*/ 842263 w 2030243"/>
              <a:gd name="connsiteY4314" fmla="*/ 181772 h 1480983"/>
              <a:gd name="connsiteX4315" fmla="*/ 841903 w 2030243"/>
              <a:gd name="connsiteY4315" fmla="*/ 186530 h 1480983"/>
              <a:gd name="connsiteX4316" fmla="*/ 857913 w 2030243"/>
              <a:gd name="connsiteY4316" fmla="*/ 191569 h 1480983"/>
              <a:gd name="connsiteX4317" fmla="*/ 867678 w 2030243"/>
              <a:gd name="connsiteY4317" fmla="*/ 195560 h 1480983"/>
              <a:gd name="connsiteX4318" fmla="*/ 873782 w 2030243"/>
              <a:gd name="connsiteY4318" fmla="*/ 196327 h 1480983"/>
              <a:gd name="connsiteX4319" fmla="*/ 877679 w 2030243"/>
              <a:gd name="connsiteY4319" fmla="*/ 194324 h 1480983"/>
              <a:gd name="connsiteX4320" fmla="*/ 861121 w 2030243"/>
              <a:gd name="connsiteY4320" fmla="*/ 184746 h 1480983"/>
              <a:gd name="connsiteX4321" fmla="*/ 869996 w 2030243"/>
              <a:gd name="connsiteY4321" fmla="*/ 182210 h 1480983"/>
              <a:gd name="connsiteX4322" fmla="*/ 892439 w 2030243"/>
              <a:gd name="connsiteY4322" fmla="*/ 184417 h 1480983"/>
              <a:gd name="connsiteX4323" fmla="*/ 931109 w 2030243"/>
              <a:gd name="connsiteY4323" fmla="*/ 185465 h 1480983"/>
              <a:gd name="connsiteX4324" fmla="*/ 932221 w 2030243"/>
              <a:gd name="connsiteY4324" fmla="*/ 184245 h 1480983"/>
              <a:gd name="connsiteX4325" fmla="*/ 901124 w 2030243"/>
              <a:gd name="connsiteY4325" fmla="*/ 179784 h 1480983"/>
              <a:gd name="connsiteX4326" fmla="*/ 866256 w 2030243"/>
              <a:gd name="connsiteY4326" fmla="*/ 177170 h 1480983"/>
              <a:gd name="connsiteX4327" fmla="*/ 1044245 w 2030243"/>
              <a:gd name="connsiteY4327" fmla="*/ 176764 h 1480983"/>
              <a:gd name="connsiteX4328" fmla="*/ 1043432 w 2030243"/>
              <a:gd name="connsiteY4328" fmla="*/ 178470 h 1480983"/>
              <a:gd name="connsiteX4329" fmla="*/ 1048910 w 2030243"/>
              <a:gd name="connsiteY4329" fmla="*/ 179440 h 1480983"/>
              <a:gd name="connsiteX4330" fmla="*/ 1049176 w 2030243"/>
              <a:gd name="connsiteY4330" fmla="*/ 178282 h 1480983"/>
              <a:gd name="connsiteX4331" fmla="*/ 1044245 w 2030243"/>
              <a:gd name="connsiteY4331" fmla="*/ 176764 h 1480983"/>
              <a:gd name="connsiteX4332" fmla="*/ 1247419 w 2030243"/>
              <a:gd name="connsiteY4332" fmla="*/ 176232 h 1480983"/>
              <a:gd name="connsiteX4333" fmla="*/ 1247668 w 2030243"/>
              <a:gd name="connsiteY4333" fmla="*/ 176780 h 1480983"/>
              <a:gd name="connsiteX4334" fmla="*/ 1247248 w 2030243"/>
              <a:gd name="connsiteY4334" fmla="*/ 177233 h 1480983"/>
              <a:gd name="connsiteX4335" fmla="*/ 1246823 w 2030243"/>
              <a:gd name="connsiteY4335" fmla="*/ 176404 h 1480983"/>
              <a:gd name="connsiteX4336" fmla="*/ 1247419 w 2030243"/>
              <a:gd name="connsiteY4336" fmla="*/ 176232 h 1480983"/>
              <a:gd name="connsiteX4337" fmla="*/ 1504414 w 2030243"/>
              <a:gd name="connsiteY4337" fmla="*/ 176060 h 1480983"/>
              <a:gd name="connsiteX4338" fmla="*/ 1505853 w 2030243"/>
              <a:gd name="connsiteY4338" fmla="*/ 176749 h 1480983"/>
              <a:gd name="connsiteX4339" fmla="*/ 1504538 w 2030243"/>
              <a:gd name="connsiteY4339" fmla="*/ 178360 h 1480983"/>
              <a:gd name="connsiteX4340" fmla="*/ 1503349 w 2030243"/>
              <a:gd name="connsiteY4340" fmla="*/ 177766 h 1480983"/>
              <a:gd name="connsiteX4341" fmla="*/ 1504414 w 2030243"/>
              <a:gd name="connsiteY4341" fmla="*/ 176060 h 1480983"/>
              <a:gd name="connsiteX4342" fmla="*/ 496641 w 2030243"/>
              <a:gd name="connsiteY4342" fmla="*/ 174824 h 1480983"/>
              <a:gd name="connsiteX4343" fmla="*/ 487266 w 2030243"/>
              <a:gd name="connsiteY4343" fmla="*/ 182492 h 1480983"/>
              <a:gd name="connsiteX4344" fmla="*/ 489755 w 2030243"/>
              <a:gd name="connsiteY4344" fmla="*/ 184714 h 1480983"/>
              <a:gd name="connsiteX4345" fmla="*/ 500053 w 2030243"/>
              <a:gd name="connsiteY4345" fmla="*/ 192149 h 1480983"/>
              <a:gd name="connsiteX4346" fmla="*/ 505083 w 2030243"/>
              <a:gd name="connsiteY4346" fmla="*/ 196701 h 1480983"/>
              <a:gd name="connsiteX4347" fmla="*/ 505140 w 2030243"/>
              <a:gd name="connsiteY4347" fmla="*/ 196812 h 1480983"/>
              <a:gd name="connsiteX4348" fmla="*/ 505468 w 2030243"/>
              <a:gd name="connsiteY4348" fmla="*/ 197125 h 1480983"/>
              <a:gd name="connsiteX4349" fmla="*/ 505170 w 2030243"/>
              <a:gd name="connsiteY4349" fmla="*/ 196781 h 1480983"/>
              <a:gd name="connsiteX4350" fmla="*/ 505083 w 2030243"/>
              <a:gd name="connsiteY4350" fmla="*/ 196701 h 1480983"/>
              <a:gd name="connsiteX4351" fmla="*/ 501055 w 2030243"/>
              <a:gd name="connsiteY4351" fmla="*/ 188846 h 1480983"/>
              <a:gd name="connsiteX4352" fmla="*/ 496641 w 2030243"/>
              <a:gd name="connsiteY4352" fmla="*/ 174824 h 1480983"/>
              <a:gd name="connsiteX4353" fmla="*/ 599855 w 2030243"/>
              <a:gd name="connsiteY4353" fmla="*/ 174776 h 1480983"/>
              <a:gd name="connsiteX4354" fmla="*/ 598306 w 2030243"/>
              <a:gd name="connsiteY4354" fmla="*/ 175043 h 1480983"/>
              <a:gd name="connsiteX4355" fmla="*/ 598806 w 2030243"/>
              <a:gd name="connsiteY4355" fmla="*/ 176232 h 1480983"/>
              <a:gd name="connsiteX4356" fmla="*/ 599950 w 2030243"/>
              <a:gd name="connsiteY4356" fmla="*/ 176107 h 1480983"/>
              <a:gd name="connsiteX4357" fmla="*/ 599855 w 2030243"/>
              <a:gd name="connsiteY4357" fmla="*/ 174776 h 1480983"/>
              <a:gd name="connsiteX4358" fmla="*/ 759990 w 2030243"/>
              <a:gd name="connsiteY4358" fmla="*/ 173650 h 1480983"/>
              <a:gd name="connsiteX4359" fmla="*/ 756405 w 2030243"/>
              <a:gd name="connsiteY4359" fmla="*/ 181506 h 1480983"/>
              <a:gd name="connsiteX4360" fmla="*/ 767376 w 2030243"/>
              <a:gd name="connsiteY4360" fmla="*/ 179519 h 1480983"/>
              <a:gd name="connsiteX4361" fmla="*/ 759990 w 2030243"/>
              <a:gd name="connsiteY4361" fmla="*/ 173650 h 1480983"/>
              <a:gd name="connsiteX4362" fmla="*/ 1257769 w 2030243"/>
              <a:gd name="connsiteY4362" fmla="*/ 173372 h 1480983"/>
              <a:gd name="connsiteX4363" fmla="*/ 1256229 w 2030243"/>
              <a:gd name="connsiteY4363" fmla="*/ 175184 h 1480983"/>
              <a:gd name="connsiteX4364" fmla="*/ 1255573 w 2030243"/>
              <a:gd name="connsiteY4364" fmla="*/ 174275 h 1480983"/>
              <a:gd name="connsiteX4365" fmla="*/ 1399633 w 2030243"/>
              <a:gd name="connsiteY4365" fmla="*/ 173290 h 1480983"/>
              <a:gd name="connsiteX4366" fmla="*/ 1405564 w 2030243"/>
              <a:gd name="connsiteY4366" fmla="*/ 176873 h 1480983"/>
              <a:gd name="connsiteX4367" fmla="*/ 1398678 w 2030243"/>
              <a:gd name="connsiteY4367" fmla="*/ 174824 h 1480983"/>
              <a:gd name="connsiteX4368" fmla="*/ 1399633 w 2030243"/>
              <a:gd name="connsiteY4368" fmla="*/ 173290 h 1480983"/>
              <a:gd name="connsiteX4369" fmla="*/ 1258186 w 2030243"/>
              <a:gd name="connsiteY4369" fmla="*/ 172976 h 1480983"/>
              <a:gd name="connsiteX4370" fmla="*/ 1257857 w 2030243"/>
              <a:gd name="connsiteY4370" fmla="*/ 173336 h 1480983"/>
              <a:gd name="connsiteX4371" fmla="*/ 1257769 w 2030243"/>
              <a:gd name="connsiteY4371" fmla="*/ 173372 h 1480983"/>
              <a:gd name="connsiteX4372" fmla="*/ 1257825 w 2030243"/>
              <a:gd name="connsiteY4372" fmla="*/ 173305 h 1480983"/>
              <a:gd name="connsiteX4373" fmla="*/ 1326437 w 2030243"/>
              <a:gd name="connsiteY4373" fmla="*/ 172711 h 1480983"/>
              <a:gd name="connsiteX4374" fmla="*/ 1359805 w 2030243"/>
              <a:gd name="connsiteY4374" fmla="*/ 178736 h 1480983"/>
              <a:gd name="connsiteX4375" fmla="*/ 1385220 w 2030243"/>
              <a:gd name="connsiteY4375" fmla="*/ 191522 h 1480983"/>
              <a:gd name="connsiteX4376" fmla="*/ 1370806 w 2030243"/>
              <a:gd name="connsiteY4376" fmla="*/ 187297 h 1480983"/>
              <a:gd name="connsiteX4377" fmla="*/ 1355969 w 2030243"/>
              <a:gd name="connsiteY4377" fmla="*/ 182961 h 1480983"/>
              <a:gd name="connsiteX4378" fmla="*/ 1339882 w 2030243"/>
              <a:gd name="connsiteY4378" fmla="*/ 178267 h 1480983"/>
              <a:gd name="connsiteX4379" fmla="*/ 1341649 w 2030243"/>
              <a:gd name="connsiteY4379" fmla="*/ 185466 h 1480983"/>
              <a:gd name="connsiteX4380" fmla="*/ 1330287 w 2030243"/>
              <a:gd name="connsiteY4380" fmla="*/ 191147 h 1480983"/>
              <a:gd name="connsiteX4381" fmla="*/ 1326437 w 2030243"/>
              <a:gd name="connsiteY4381" fmla="*/ 172711 h 1480983"/>
              <a:gd name="connsiteX4382" fmla="*/ 591858 w 2030243"/>
              <a:gd name="connsiteY4382" fmla="*/ 171599 h 1480983"/>
              <a:gd name="connsiteX4383" fmla="*/ 585065 w 2030243"/>
              <a:gd name="connsiteY4383" fmla="*/ 174824 h 1480983"/>
              <a:gd name="connsiteX4384" fmla="*/ 585988 w 2030243"/>
              <a:gd name="connsiteY4384" fmla="*/ 176294 h 1480983"/>
              <a:gd name="connsiteX4385" fmla="*/ 592436 w 2030243"/>
              <a:gd name="connsiteY4385" fmla="*/ 172836 h 1480983"/>
              <a:gd name="connsiteX4386" fmla="*/ 591858 w 2030243"/>
              <a:gd name="connsiteY4386" fmla="*/ 171599 h 1480983"/>
              <a:gd name="connsiteX4387" fmla="*/ 545954 w 2030243"/>
              <a:gd name="connsiteY4387" fmla="*/ 170957 h 1480983"/>
              <a:gd name="connsiteX4388" fmla="*/ 547817 w 2030243"/>
              <a:gd name="connsiteY4388" fmla="*/ 171380 h 1480983"/>
              <a:gd name="connsiteX4389" fmla="*/ 547301 w 2030243"/>
              <a:gd name="connsiteY4389" fmla="*/ 175668 h 1480983"/>
              <a:gd name="connsiteX4390" fmla="*/ 544578 w 2030243"/>
              <a:gd name="connsiteY4390" fmla="*/ 175026 h 1480983"/>
              <a:gd name="connsiteX4391" fmla="*/ 545954 w 2030243"/>
              <a:gd name="connsiteY4391" fmla="*/ 170957 h 1480983"/>
              <a:gd name="connsiteX4392" fmla="*/ 331013 w 2030243"/>
              <a:gd name="connsiteY4392" fmla="*/ 170597 h 1480983"/>
              <a:gd name="connsiteX4393" fmla="*/ 336054 w 2030243"/>
              <a:gd name="connsiteY4393" fmla="*/ 183713 h 1480983"/>
              <a:gd name="connsiteX4394" fmla="*/ 331013 w 2030243"/>
              <a:gd name="connsiteY4394" fmla="*/ 170597 h 1480983"/>
              <a:gd name="connsiteX4395" fmla="*/ 866553 w 2030243"/>
              <a:gd name="connsiteY4395" fmla="*/ 170175 h 1480983"/>
              <a:gd name="connsiteX4396" fmla="*/ 866568 w 2030243"/>
              <a:gd name="connsiteY4396" fmla="*/ 170191 h 1480983"/>
              <a:gd name="connsiteX4397" fmla="*/ 866564 w 2030243"/>
              <a:gd name="connsiteY4397" fmla="*/ 170191 h 1480983"/>
              <a:gd name="connsiteX4398" fmla="*/ 976526 w 2030243"/>
              <a:gd name="connsiteY4398" fmla="*/ 170159 h 1480983"/>
              <a:gd name="connsiteX4399" fmla="*/ 978232 w 2030243"/>
              <a:gd name="connsiteY4399" fmla="*/ 171599 h 1480983"/>
              <a:gd name="connsiteX4400" fmla="*/ 976856 w 2030243"/>
              <a:gd name="connsiteY4400" fmla="*/ 172835 h 1480983"/>
              <a:gd name="connsiteX4401" fmla="*/ 975791 w 2030243"/>
              <a:gd name="connsiteY4401" fmla="*/ 172163 h 1480983"/>
              <a:gd name="connsiteX4402" fmla="*/ 976526 w 2030243"/>
              <a:gd name="connsiteY4402" fmla="*/ 170159 h 1480983"/>
              <a:gd name="connsiteX4403" fmla="*/ 742633 w 2030243"/>
              <a:gd name="connsiteY4403" fmla="*/ 169862 h 1480983"/>
              <a:gd name="connsiteX4404" fmla="*/ 744229 w 2030243"/>
              <a:gd name="connsiteY4404" fmla="*/ 170738 h 1480983"/>
              <a:gd name="connsiteX4405" fmla="*/ 743321 w 2030243"/>
              <a:gd name="connsiteY4405" fmla="*/ 172178 h 1480983"/>
              <a:gd name="connsiteX4406" fmla="*/ 741959 w 2030243"/>
              <a:gd name="connsiteY4406" fmla="*/ 170926 h 1480983"/>
              <a:gd name="connsiteX4407" fmla="*/ 742633 w 2030243"/>
              <a:gd name="connsiteY4407" fmla="*/ 169862 h 1480983"/>
              <a:gd name="connsiteX4408" fmla="*/ 1041694 w 2030243"/>
              <a:gd name="connsiteY4408" fmla="*/ 169674 h 1480983"/>
              <a:gd name="connsiteX4409" fmla="*/ 1030254 w 2030243"/>
              <a:gd name="connsiteY4409" fmla="*/ 169690 h 1480983"/>
              <a:gd name="connsiteX4410" fmla="*/ 1032697 w 2030243"/>
              <a:gd name="connsiteY4410" fmla="*/ 174667 h 1480983"/>
              <a:gd name="connsiteX4411" fmla="*/ 1037265 w 2030243"/>
              <a:gd name="connsiteY4411" fmla="*/ 171834 h 1480983"/>
              <a:gd name="connsiteX4412" fmla="*/ 1041835 w 2030243"/>
              <a:gd name="connsiteY4412" fmla="*/ 170879 h 1480983"/>
              <a:gd name="connsiteX4413" fmla="*/ 1041694 w 2030243"/>
              <a:gd name="connsiteY4413" fmla="*/ 169674 h 1480983"/>
              <a:gd name="connsiteX4414" fmla="*/ 1251739 w 2030243"/>
              <a:gd name="connsiteY4414" fmla="*/ 169658 h 1480983"/>
              <a:gd name="connsiteX4415" fmla="*/ 1252349 w 2030243"/>
              <a:gd name="connsiteY4415" fmla="*/ 170832 h 1480983"/>
              <a:gd name="connsiteX4416" fmla="*/ 1251408 w 2030243"/>
              <a:gd name="connsiteY4416" fmla="*/ 171834 h 1480983"/>
              <a:gd name="connsiteX4417" fmla="*/ 1250628 w 2030243"/>
              <a:gd name="connsiteY4417" fmla="*/ 170315 h 1480983"/>
              <a:gd name="connsiteX4418" fmla="*/ 1251739 w 2030243"/>
              <a:gd name="connsiteY4418" fmla="*/ 169658 h 1480983"/>
              <a:gd name="connsiteX4419" fmla="*/ 1168696 w 2030243"/>
              <a:gd name="connsiteY4419" fmla="*/ 169517 h 1480983"/>
              <a:gd name="connsiteX4420" fmla="*/ 1179809 w 2030243"/>
              <a:gd name="connsiteY4420" fmla="*/ 172131 h 1480983"/>
              <a:gd name="connsiteX4421" fmla="*/ 1179607 w 2030243"/>
              <a:gd name="connsiteY4421" fmla="*/ 174087 h 1480983"/>
              <a:gd name="connsiteX4422" fmla="*/ 1168696 w 2030243"/>
              <a:gd name="connsiteY4422" fmla="*/ 169517 h 1480983"/>
              <a:gd name="connsiteX4423" fmla="*/ 1056374 w 2030243"/>
              <a:gd name="connsiteY4423" fmla="*/ 168735 h 1480983"/>
              <a:gd name="connsiteX4424" fmla="*/ 1059771 w 2030243"/>
              <a:gd name="connsiteY4424" fmla="*/ 169658 h 1480983"/>
              <a:gd name="connsiteX4425" fmla="*/ 1059380 w 2030243"/>
              <a:gd name="connsiteY4425" fmla="*/ 170989 h 1480983"/>
              <a:gd name="connsiteX4426" fmla="*/ 1056014 w 2030243"/>
              <a:gd name="connsiteY4426" fmla="*/ 169955 h 1480983"/>
              <a:gd name="connsiteX4427" fmla="*/ 1056374 w 2030243"/>
              <a:gd name="connsiteY4427" fmla="*/ 168735 h 1480983"/>
              <a:gd name="connsiteX4428" fmla="*/ 1104437 w 2030243"/>
              <a:gd name="connsiteY4428" fmla="*/ 168078 h 1480983"/>
              <a:gd name="connsiteX4429" fmla="*/ 1103920 w 2030243"/>
              <a:gd name="connsiteY4429" fmla="*/ 168422 h 1480983"/>
              <a:gd name="connsiteX4430" fmla="*/ 1104594 w 2030243"/>
              <a:gd name="connsiteY4430" fmla="*/ 169314 h 1480983"/>
              <a:gd name="connsiteX4431" fmla="*/ 1105140 w 2030243"/>
              <a:gd name="connsiteY4431" fmla="*/ 168954 h 1480983"/>
              <a:gd name="connsiteX4432" fmla="*/ 1104437 w 2030243"/>
              <a:gd name="connsiteY4432" fmla="*/ 168078 h 1480983"/>
              <a:gd name="connsiteX4433" fmla="*/ 1185663 w 2030243"/>
              <a:gd name="connsiteY4433" fmla="*/ 167953 h 1480983"/>
              <a:gd name="connsiteX4434" fmla="*/ 1186554 w 2030243"/>
              <a:gd name="connsiteY4434" fmla="*/ 168719 h 1480983"/>
              <a:gd name="connsiteX4435" fmla="*/ 1186148 w 2030243"/>
              <a:gd name="connsiteY4435" fmla="*/ 169252 h 1480983"/>
              <a:gd name="connsiteX4436" fmla="*/ 1185288 w 2030243"/>
              <a:gd name="connsiteY4436" fmla="*/ 168470 h 1480983"/>
              <a:gd name="connsiteX4437" fmla="*/ 1185663 w 2030243"/>
              <a:gd name="connsiteY4437" fmla="*/ 167953 h 1480983"/>
              <a:gd name="connsiteX4438" fmla="*/ 951627 w 2030243"/>
              <a:gd name="connsiteY4438" fmla="*/ 167921 h 1480983"/>
              <a:gd name="connsiteX4439" fmla="*/ 951894 w 2030243"/>
              <a:gd name="connsiteY4439" fmla="*/ 168516 h 1480983"/>
              <a:gd name="connsiteX4440" fmla="*/ 951439 w 2030243"/>
              <a:gd name="connsiteY4440" fmla="*/ 168908 h 1480983"/>
              <a:gd name="connsiteX4441" fmla="*/ 951000 w 2030243"/>
              <a:gd name="connsiteY4441" fmla="*/ 167937 h 1480983"/>
              <a:gd name="connsiteX4442" fmla="*/ 951627 w 2030243"/>
              <a:gd name="connsiteY4442" fmla="*/ 167921 h 1480983"/>
              <a:gd name="connsiteX4443" fmla="*/ 1062321 w 2030243"/>
              <a:gd name="connsiteY4443" fmla="*/ 167483 h 1480983"/>
              <a:gd name="connsiteX4444" fmla="*/ 1079476 w 2030243"/>
              <a:gd name="connsiteY4444" fmla="*/ 170535 h 1480983"/>
              <a:gd name="connsiteX4445" fmla="*/ 1062321 w 2030243"/>
              <a:gd name="connsiteY4445" fmla="*/ 167483 h 1480983"/>
              <a:gd name="connsiteX4446" fmla="*/ 869353 w 2030243"/>
              <a:gd name="connsiteY4446" fmla="*/ 167342 h 1480983"/>
              <a:gd name="connsiteX4447" fmla="*/ 870356 w 2030243"/>
              <a:gd name="connsiteY4447" fmla="*/ 168986 h 1480983"/>
              <a:gd name="connsiteX4448" fmla="*/ 866646 w 2030243"/>
              <a:gd name="connsiteY4448" fmla="*/ 170206 h 1480983"/>
              <a:gd name="connsiteX4449" fmla="*/ 869353 w 2030243"/>
              <a:gd name="connsiteY4449" fmla="*/ 167342 h 1480983"/>
              <a:gd name="connsiteX4450" fmla="*/ 1295824 w 2030243"/>
              <a:gd name="connsiteY4450" fmla="*/ 166794 h 1480983"/>
              <a:gd name="connsiteX4451" fmla="*/ 1295183 w 2030243"/>
              <a:gd name="connsiteY4451" fmla="*/ 167060 h 1480983"/>
              <a:gd name="connsiteX4452" fmla="*/ 1295183 w 2030243"/>
              <a:gd name="connsiteY4452" fmla="*/ 167702 h 1480983"/>
              <a:gd name="connsiteX4453" fmla="*/ 1296199 w 2030243"/>
              <a:gd name="connsiteY4453" fmla="*/ 167279 h 1480983"/>
              <a:gd name="connsiteX4454" fmla="*/ 1295824 w 2030243"/>
              <a:gd name="connsiteY4454" fmla="*/ 166794 h 1480983"/>
              <a:gd name="connsiteX4455" fmla="*/ 1694219 w 2030243"/>
              <a:gd name="connsiteY4455" fmla="*/ 166685 h 1480983"/>
              <a:gd name="connsiteX4456" fmla="*/ 1695174 w 2030243"/>
              <a:gd name="connsiteY4456" fmla="*/ 167389 h 1480983"/>
              <a:gd name="connsiteX4457" fmla="*/ 1692889 w 2030243"/>
              <a:gd name="connsiteY4457" fmla="*/ 170534 h 1480983"/>
              <a:gd name="connsiteX4458" fmla="*/ 1691902 w 2030243"/>
              <a:gd name="connsiteY4458" fmla="*/ 169814 h 1480983"/>
              <a:gd name="connsiteX4459" fmla="*/ 1694219 w 2030243"/>
              <a:gd name="connsiteY4459" fmla="*/ 166685 h 1480983"/>
              <a:gd name="connsiteX4460" fmla="*/ 1178103 w 2030243"/>
              <a:gd name="connsiteY4460" fmla="*/ 166372 h 1480983"/>
              <a:gd name="connsiteX4461" fmla="*/ 1178652 w 2030243"/>
              <a:gd name="connsiteY4461" fmla="*/ 166795 h 1480983"/>
              <a:gd name="connsiteX4462" fmla="*/ 1177853 w 2030243"/>
              <a:gd name="connsiteY4462" fmla="*/ 167671 h 1480983"/>
              <a:gd name="connsiteX4463" fmla="*/ 1177321 w 2030243"/>
              <a:gd name="connsiteY4463" fmla="*/ 167280 h 1480983"/>
              <a:gd name="connsiteX4464" fmla="*/ 1178103 w 2030243"/>
              <a:gd name="connsiteY4464" fmla="*/ 166372 h 1480983"/>
              <a:gd name="connsiteX4465" fmla="*/ 1157274 w 2030243"/>
              <a:gd name="connsiteY4465" fmla="*/ 166012 h 1480983"/>
              <a:gd name="connsiteX4466" fmla="*/ 1164080 w 2030243"/>
              <a:gd name="connsiteY4466" fmla="*/ 168047 h 1480983"/>
              <a:gd name="connsiteX4467" fmla="*/ 1156614 w 2030243"/>
              <a:gd name="connsiteY4467" fmla="*/ 168140 h 1480983"/>
              <a:gd name="connsiteX4468" fmla="*/ 1157274 w 2030243"/>
              <a:gd name="connsiteY4468" fmla="*/ 166012 h 1480983"/>
              <a:gd name="connsiteX4469" fmla="*/ 1010192 w 2030243"/>
              <a:gd name="connsiteY4469" fmla="*/ 165758 h 1480983"/>
              <a:gd name="connsiteX4470" fmla="*/ 1005590 w 2030243"/>
              <a:gd name="connsiteY4470" fmla="*/ 168125 h 1480983"/>
              <a:gd name="connsiteX4471" fmla="*/ 1016638 w 2030243"/>
              <a:gd name="connsiteY4471" fmla="*/ 169190 h 1480983"/>
              <a:gd name="connsiteX4472" fmla="*/ 1010192 w 2030243"/>
              <a:gd name="connsiteY4472" fmla="*/ 165758 h 1480983"/>
              <a:gd name="connsiteX4473" fmla="*/ 533873 w 2030243"/>
              <a:gd name="connsiteY4473" fmla="*/ 165386 h 1480983"/>
              <a:gd name="connsiteX4474" fmla="*/ 534374 w 2030243"/>
              <a:gd name="connsiteY4474" fmla="*/ 165434 h 1480983"/>
              <a:gd name="connsiteX4475" fmla="*/ 534078 w 2030243"/>
              <a:gd name="connsiteY4475" fmla="*/ 165903 h 1480983"/>
              <a:gd name="connsiteX4476" fmla="*/ 573485 w 2030243"/>
              <a:gd name="connsiteY4476" fmla="*/ 165308 h 1480983"/>
              <a:gd name="connsiteX4477" fmla="*/ 571684 w 2030243"/>
              <a:gd name="connsiteY4477" fmla="*/ 167249 h 1480983"/>
              <a:gd name="connsiteX4478" fmla="*/ 574878 w 2030243"/>
              <a:gd name="connsiteY4478" fmla="*/ 169674 h 1480983"/>
              <a:gd name="connsiteX4479" fmla="*/ 576678 w 2030243"/>
              <a:gd name="connsiteY4479" fmla="*/ 167953 h 1480983"/>
              <a:gd name="connsiteX4480" fmla="*/ 573485 w 2030243"/>
              <a:gd name="connsiteY4480" fmla="*/ 165308 h 1480983"/>
              <a:gd name="connsiteX4481" fmla="*/ 1309080 w 2030243"/>
              <a:gd name="connsiteY4481" fmla="*/ 165135 h 1480983"/>
              <a:gd name="connsiteX4482" fmla="*/ 1310176 w 2030243"/>
              <a:gd name="connsiteY4482" fmla="*/ 165260 h 1480983"/>
              <a:gd name="connsiteX4483" fmla="*/ 1310019 w 2030243"/>
              <a:gd name="connsiteY4483" fmla="*/ 165902 h 1480983"/>
              <a:gd name="connsiteX4484" fmla="*/ 1308924 w 2030243"/>
              <a:gd name="connsiteY4484" fmla="*/ 165730 h 1480983"/>
              <a:gd name="connsiteX4485" fmla="*/ 1309080 w 2030243"/>
              <a:gd name="connsiteY4485" fmla="*/ 165135 h 1480983"/>
              <a:gd name="connsiteX4486" fmla="*/ 440800 w 2030243"/>
              <a:gd name="connsiteY4486" fmla="*/ 164776 h 1480983"/>
              <a:gd name="connsiteX4487" fmla="*/ 437028 w 2030243"/>
              <a:gd name="connsiteY4487" fmla="*/ 165652 h 1480983"/>
              <a:gd name="connsiteX4488" fmla="*/ 437044 w 2030243"/>
              <a:gd name="connsiteY4488" fmla="*/ 166951 h 1480983"/>
              <a:gd name="connsiteX4489" fmla="*/ 441035 w 2030243"/>
              <a:gd name="connsiteY4489" fmla="*/ 167014 h 1480983"/>
              <a:gd name="connsiteX4490" fmla="*/ 440800 w 2030243"/>
              <a:gd name="connsiteY4490" fmla="*/ 164776 h 1480983"/>
              <a:gd name="connsiteX4491" fmla="*/ 721144 w 2030243"/>
              <a:gd name="connsiteY4491" fmla="*/ 164588 h 1480983"/>
              <a:gd name="connsiteX4492" fmla="*/ 721739 w 2030243"/>
              <a:gd name="connsiteY4492" fmla="*/ 166153 h 1480983"/>
              <a:gd name="connsiteX4493" fmla="*/ 719627 w 2030243"/>
              <a:gd name="connsiteY4493" fmla="*/ 166325 h 1480983"/>
              <a:gd name="connsiteX4494" fmla="*/ 719127 w 2030243"/>
              <a:gd name="connsiteY4494" fmla="*/ 165041 h 1480983"/>
              <a:gd name="connsiteX4495" fmla="*/ 721144 w 2030243"/>
              <a:gd name="connsiteY4495" fmla="*/ 164588 h 1480983"/>
              <a:gd name="connsiteX4496" fmla="*/ 480694 w 2030243"/>
              <a:gd name="connsiteY4496" fmla="*/ 164416 h 1480983"/>
              <a:gd name="connsiteX4497" fmla="*/ 479645 w 2030243"/>
              <a:gd name="connsiteY4497" fmla="*/ 165183 h 1480983"/>
              <a:gd name="connsiteX4498" fmla="*/ 481008 w 2030243"/>
              <a:gd name="connsiteY4498" fmla="*/ 166137 h 1480983"/>
              <a:gd name="connsiteX4499" fmla="*/ 481743 w 2030243"/>
              <a:gd name="connsiteY4499" fmla="*/ 165074 h 1480983"/>
              <a:gd name="connsiteX4500" fmla="*/ 480694 w 2030243"/>
              <a:gd name="connsiteY4500" fmla="*/ 164416 h 1480983"/>
              <a:gd name="connsiteX4501" fmla="*/ 286080 w 2030243"/>
              <a:gd name="connsiteY4501" fmla="*/ 163931 h 1480983"/>
              <a:gd name="connsiteX4502" fmla="*/ 287803 w 2030243"/>
              <a:gd name="connsiteY4502" fmla="*/ 169017 h 1480983"/>
              <a:gd name="connsiteX4503" fmla="*/ 278788 w 2030243"/>
              <a:gd name="connsiteY4503" fmla="*/ 171599 h 1480983"/>
              <a:gd name="connsiteX4504" fmla="*/ 273938 w 2030243"/>
              <a:gd name="connsiteY4504" fmla="*/ 171599 h 1480983"/>
              <a:gd name="connsiteX4505" fmla="*/ 272623 w 2030243"/>
              <a:gd name="connsiteY4505" fmla="*/ 169157 h 1480983"/>
              <a:gd name="connsiteX4506" fmla="*/ 276207 w 2030243"/>
              <a:gd name="connsiteY4506" fmla="*/ 165668 h 1480983"/>
              <a:gd name="connsiteX4507" fmla="*/ 286080 w 2030243"/>
              <a:gd name="connsiteY4507" fmla="*/ 163931 h 1480983"/>
              <a:gd name="connsiteX4508" fmla="*/ 949719 w 2030243"/>
              <a:gd name="connsiteY4508" fmla="*/ 162944 h 1480983"/>
              <a:gd name="connsiteX4509" fmla="*/ 949671 w 2030243"/>
              <a:gd name="connsiteY4509" fmla="*/ 163367 h 1480983"/>
              <a:gd name="connsiteX4510" fmla="*/ 949280 w 2030243"/>
              <a:gd name="connsiteY4510" fmla="*/ 163117 h 1480983"/>
              <a:gd name="connsiteX4511" fmla="*/ 1222112 w 2030243"/>
              <a:gd name="connsiteY4511" fmla="*/ 162554 h 1480983"/>
              <a:gd name="connsiteX4512" fmla="*/ 1223238 w 2030243"/>
              <a:gd name="connsiteY4512" fmla="*/ 163274 h 1480983"/>
              <a:gd name="connsiteX4513" fmla="*/ 1221532 w 2030243"/>
              <a:gd name="connsiteY4513" fmla="*/ 163727 h 1480983"/>
              <a:gd name="connsiteX4514" fmla="*/ 1220766 w 2030243"/>
              <a:gd name="connsiteY4514" fmla="*/ 162914 h 1480983"/>
              <a:gd name="connsiteX4515" fmla="*/ 1222112 w 2030243"/>
              <a:gd name="connsiteY4515" fmla="*/ 162554 h 1480983"/>
              <a:gd name="connsiteX4516" fmla="*/ 1364420 w 2030243"/>
              <a:gd name="connsiteY4516" fmla="*/ 162335 h 1480983"/>
              <a:gd name="connsiteX4517" fmla="*/ 1365140 w 2030243"/>
              <a:gd name="connsiteY4517" fmla="*/ 163508 h 1480983"/>
              <a:gd name="connsiteX4518" fmla="*/ 1364106 w 2030243"/>
              <a:gd name="connsiteY4518" fmla="*/ 163994 h 1480983"/>
              <a:gd name="connsiteX4519" fmla="*/ 1363387 w 2030243"/>
              <a:gd name="connsiteY4519" fmla="*/ 162835 h 1480983"/>
              <a:gd name="connsiteX4520" fmla="*/ 1364420 w 2030243"/>
              <a:gd name="connsiteY4520" fmla="*/ 162335 h 1480983"/>
              <a:gd name="connsiteX4521" fmla="*/ 712662 w 2030243"/>
              <a:gd name="connsiteY4521" fmla="*/ 162178 h 1480983"/>
              <a:gd name="connsiteX4522" fmla="*/ 713289 w 2030243"/>
              <a:gd name="connsiteY4522" fmla="*/ 162194 h 1480983"/>
              <a:gd name="connsiteX4523" fmla="*/ 713538 w 2030243"/>
              <a:gd name="connsiteY4523" fmla="*/ 162788 h 1480983"/>
              <a:gd name="connsiteX4524" fmla="*/ 713070 w 2030243"/>
              <a:gd name="connsiteY4524" fmla="*/ 163148 h 1480983"/>
              <a:gd name="connsiteX4525" fmla="*/ 712662 w 2030243"/>
              <a:gd name="connsiteY4525" fmla="*/ 162178 h 1480983"/>
              <a:gd name="connsiteX4526" fmla="*/ 1491782 w 2030243"/>
              <a:gd name="connsiteY4526" fmla="*/ 162053 h 1480983"/>
              <a:gd name="connsiteX4527" fmla="*/ 1508466 w 2030243"/>
              <a:gd name="connsiteY4527" fmla="*/ 169941 h 1480983"/>
              <a:gd name="connsiteX4528" fmla="*/ 1490766 w 2030243"/>
              <a:gd name="connsiteY4528" fmla="*/ 163962 h 1480983"/>
              <a:gd name="connsiteX4529" fmla="*/ 1491782 w 2030243"/>
              <a:gd name="connsiteY4529" fmla="*/ 162053 h 1480983"/>
              <a:gd name="connsiteX4530" fmla="*/ 983476 w 2030243"/>
              <a:gd name="connsiteY4530" fmla="*/ 161724 h 1480983"/>
              <a:gd name="connsiteX4531" fmla="*/ 983617 w 2030243"/>
              <a:gd name="connsiteY4531" fmla="*/ 163540 h 1480983"/>
              <a:gd name="connsiteX4532" fmla="*/ 978092 w 2030243"/>
              <a:gd name="connsiteY4532" fmla="*/ 163853 h 1480983"/>
              <a:gd name="connsiteX4533" fmla="*/ 977952 w 2030243"/>
              <a:gd name="connsiteY4533" fmla="*/ 162116 h 1480983"/>
              <a:gd name="connsiteX4534" fmla="*/ 983476 w 2030243"/>
              <a:gd name="connsiteY4534" fmla="*/ 161724 h 1480983"/>
              <a:gd name="connsiteX4535" fmla="*/ 1164645 w 2030243"/>
              <a:gd name="connsiteY4535" fmla="*/ 161285 h 1480983"/>
              <a:gd name="connsiteX4536" fmla="*/ 1165912 w 2030243"/>
              <a:gd name="connsiteY4536" fmla="*/ 161786 h 1480983"/>
              <a:gd name="connsiteX4537" fmla="*/ 1165021 w 2030243"/>
              <a:gd name="connsiteY4537" fmla="*/ 163164 h 1480983"/>
              <a:gd name="connsiteX4538" fmla="*/ 1164003 w 2030243"/>
              <a:gd name="connsiteY4538" fmla="*/ 162272 h 1480983"/>
              <a:gd name="connsiteX4539" fmla="*/ 1164645 w 2030243"/>
              <a:gd name="connsiteY4539" fmla="*/ 161285 h 1480983"/>
              <a:gd name="connsiteX4540" fmla="*/ 665133 w 2030243"/>
              <a:gd name="connsiteY4540" fmla="*/ 161020 h 1480983"/>
              <a:gd name="connsiteX4541" fmla="*/ 663191 w 2030243"/>
              <a:gd name="connsiteY4541" fmla="*/ 161693 h 1480983"/>
              <a:gd name="connsiteX4542" fmla="*/ 664444 w 2030243"/>
              <a:gd name="connsiteY4542" fmla="*/ 163180 h 1480983"/>
              <a:gd name="connsiteX4543" fmla="*/ 666886 w 2030243"/>
              <a:gd name="connsiteY4543" fmla="*/ 162460 h 1480983"/>
              <a:gd name="connsiteX4544" fmla="*/ 665133 w 2030243"/>
              <a:gd name="connsiteY4544" fmla="*/ 161020 h 1480983"/>
              <a:gd name="connsiteX4545" fmla="*/ 897649 w 2030243"/>
              <a:gd name="connsiteY4545" fmla="*/ 160832 h 1480983"/>
              <a:gd name="connsiteX4546" fmla="*/ 901186 w 2030243"/>
              <a:gd name="connsiteY4546" fmla="*/ 162413 h 1480983"/>
              <a:gd name="connsiteX4547" fmla="*/ 871481 w 2030243"/>
              <a:gd name="connsiteY4547" fmla="*/ 165041 h 1480983"/>
              <a:gd name="connsiteX4548" fmla="*/ 871011 w 2030243"/>
              <a:gd name="connsiteY4548" fmla="*/ 163070 h 1480983"/>
              <a:gd name="connsiteX4549" fmla="*/ 877554 w 2030243"/>
              <a:gd name="connsiteY4549" fmla="*/ 160926 h 1480983"/>
              <a:gd name="connsiteX4550" fmla="*/ 897649 w 2030243"/>
              <a:gd name="connsiteY4550" fmla="*/ 160832 h 1480983"/>
              <a:gd name="connsiteX4551" fmla="*/ 567724 w 2030243"/>
              <a:gd name="connsiteY4551" fmla="*/ 160785 h 1480983"/>
              <a:gd name="connsiteX4552" fmla="*/ 567411 w 2030243"/>
              <a:gd name="connsiteY4552" fmla="*/ 161129 h 1480983"/>
              <a:gd name="connsiteX4553" fmla="*/ 567757 w 2030243"/>
              <a:gd name="connsiteY4553" fmla="*/ 160817 h 1480983"/>
              <a:gd name="connsiteX4554" fmla="*/ 569306 w 2030243"/>
              <a:gd name="connsiteY4554" fmla="*/ 160832 h 1480983"/>
              <a:gd name="connsiteX4555" fmla="*/ 569633 w 2030243"/>
              <a:gd name="connsiteY4555" fmla="*/ 161129 h 1480983"/>
              <a:gd name="connsiteX4556" fmla="*/ 569337 w 2030243"/>
              <a:gd name="connsiteY4556" fmla="*/ 160785 h 1480983"/>
              <a:gd name="connsiteX4557" fmla="*/ 567724 w 2030243"/>
              <a:gd name="connsiteY4557" fmla="*/ 160785 h 1480983"/>
              <a:gd name="connsiteX4558" fmla="*/ 801807 w 2030243"/>
              <a:gd name="connsiteY4558" fmla="*/ 159611 h 1480983"/>
              <a:gd name="connsiteX4559" fmla="*/ 801244 w 2030243"/>
              <a:gd name="connsiteY4559" fmla="*/ 159799 h 1480983"/>
              <a:gd name="connsiteX4560" fmla="*/ 801980 w 2030243"/>
              <a:gd name="connsiteY4560" fmla="*/ 160284 h 1480983"/>
              <a:gd name="connsiteX4561" fmla="*/ 802324 w 2030243"/>
              <a:gd name="connsiteY4561" fmla="*/ 159908 h 1480983"/>
              <a:gd name="connsiteX4562" fmla="*/ 801807 w 2030243"/>
              <a:gd name="connsiteY4562" fmla="*/ 159611 h 1480983"/>
              <a:gd name="connsiteX4563" fmla="*/ 1126817 w 2030243"/>
              <a:gd name="connsiteY4563" fmla="*/ 159377 h 1480983"/>
              <a:gd name="connsiteX4564" fmla="*/ 1125048 w 2030243"/>
              <a:gd name="connsiteY4564" fmla="*/ 161207 h 1480983"/>
              <a:gd name="connsiteX4565" fmla="*/ 1129432 w 2030243"/>
              <a:gd name="connsiteY4565" fmla="*/ 167420 h 1480983"/>
              <a:gd name="connsiteX4566" fmla="*/ 1133609 w 2030243"/>
              <a:gd name="connsiteY4566" fmla="*/ 166388 h 1480983"/>
              <a:gd name="connsiteX4567" fmla="*/ 1132812 w 2030243"/>
              <a:gd name="connsiteY4567" fmla="*/ 161990 h 1480983"/>
              <a:gd name="connsiteX4568" fmla="*/ 1126817 w 2030243"/>
              <a:gd name="connsiteY4568" fmla="*/ 159377 h 1480983"/>
              <a:gd name="connsiteX4569" fmla="*/ 1100697 w 2030243"/>
              <a:gd name="connsiteY4569" fmla="*/ 159314 h 1480983"/>
              <a:gd name="connsiteX4570" fmla="*/ 1101088 w 2030243"/>
              <a:gd name="connsiteY4570" fmla="*/ 159924 h 1480983"/>
              <a:gd name="connsiteX4571" fmla="*/ 1100149 w 2030243"/>
              <a:gd name="connsiteY4571" fmla="*/ 160424 h 1480983"/>
              <a:gd name="connsiteX4572" fmla="*/ 1100149 w 2030243"/>
              <a:gd name="connsiteY4572" fmla="*/ 159689 h 1480983"/>
              <a:gd name="connsiteX4573" fmla="*/ 1100697 w 2030243"/>
              <a:gd name="connsiteY4573" fmla="*/ 159314 h 1480983"/>
              <a:gd name="connsiteX4574" fmla="*/ 675759 w 2030243"/>
              <a:gd name="connsiteY4574" fmla="*/ 158609 h 1480983"/>
              <a:gd name="connsiteX4575" fmla="*/ 674459 w 2030243"/>
              <a:gd name="connsiteY4575" fmla="*/ 158798 h 1480983"/>
              <a:gd name="connsiteX4576" fmla="*/ 674913 w 2030243"/>
              <a:gd name="connsiteY4576" fmla="*/ 160300 h 1480983"/>
              <a:gd name="connsiteX4577" fmla="*/ 676152 w 2030243"/>
              <a:gd name="connsiteY4577" fmla="*/ 159752 h 1480983"/>
              <a:gd name="connsiteX4578" fmla="*/ 675759 w 2030243"/>
              <a:gd name="connsiteY4578" fmla="*/ 158609 h 1480983"/>
              <a:gd name="connsiteX4579" fmla="*/ 692474 w 2030243"/>
              <a:gd name="connsiteY4579" fmla="*/ 158375 h 1480983"/>
              <a:gd name="connsiteX4580" fmla="*/ 692974 w 2030243"/>
              <a:gd name="connsiteY4580" fmla="*/ 159407 h 1480983"/>
              <a:gd name="connsiteX4581" fmla="*/ 691785 w 2030243"/>
              <a:gd name="connsiteY4581" fmla="*/ 160143 h 1480983"/>
              <a:gd name="connsiteX4582" fmla="*/ 691284 w 2030243"/>
              <a:gd name="connsiteY4582" fmla="*/ 159110 h 1480983"/>
              <a:gd name="connsiteX4583" fmla="*/ 692474 w 2030243"/>
              <a:gd name="connsiteY4583" fmla="*/ 158375 h 1480983"/>
              <a:gd name="connsiteX4584" fmla="*/ 722663 w 2030243"/>
              <a:gd name="connsiteY4584" fmla="*/ 157842 h 1480983"/>
              <a:gd name="connsiteX4585" fmla="*/ 723273 w 2030243"/>
              <a:gd name="connsiteY4585" fmla="*/ 159689 h 1480983"/>
              <a:gd name="connsiteX4586" fmla="*/ 717858 w 2030243"/>
              <a:gd name="connsiteY4586" fmla="*/ 161834 h 1480983"/>
              <a:gd name="connsiteX4587" fmla="*/ 717061 w 2030243"/>
              <a:gd name="connsiteY4587" fmla="*/ 159329 h 1480983"/>
              <a:gd name="connsiteX4588" fmla="*/ 722663 w 2030243"/>
              <a:gd name="connsiteY4588" fmla="*/ 157842 h 1480983"/>
              <a:gd name="connsiteX4589" fmla="*/ 1292137 w 2030243"/>
              <a:gd name="connsiteY4589" fmla="*/ 157599 h 1480983"/>
              <a:gd name="connsiteX4590" fmla="*/ 1292288 w 2030243"/>
              <a:gd name="connsiteY4590" fmla="*/ 157655 h 1480983"/>
              <a:gd name="connsiteX4591" fmla="*/ 1292246 w 2030243"/>
              <a:gd name="connsiteY4591" fmla="*/ 157699 h 1480983"/>
              <a:gd name="connsiteX4592" fmla="*/ 1292240 w 2030243"/>
              <a:gd name="connsiteY4592" fmla="*/ 157701 h 1480983"/>
              <a:gd name="connsiteX4593" fmla="*/ 921376 w 2030243"/>
              <a:gd name="connsiteY4593" fmla="*/ 157420 h 1480983"/>
              <a:gd name="connsiteX4594" fmla="*/ 925678 w 2030243"/>
              <a:gd name="connsiteY4594" fmla="*/ 164588 h 1480983"/>
              <a:gd name="connsiteX4595" fmla="*/ 919466 w 2030243"/>
              <a:gd name="connsiteY4595" fmla="*/ 158766 h 1480983"/>
              <a:gd name="connsiteX4596" fmla="*/ 921376 w 2030243"/>
              <a:gd name="connsiteY4596" fmla="*/ 157420 h 1480983"/>
              <a:gd name="connsiteX4597" fmla="*/ 866130 w 2030243"/>
              <a:gd name="connsiteY4597" fmla="*/ 156935 h 1480983"/>
              <a:gd name="connsiteX4598" fmla="*/ 867898 w 2030243"/>
              <a:gd name="connsiteY4598" fmla="*/ 158155 h 1480983"/>
              <a:gd name="connsiteX4599" fmla="*/ 865989 w 2030243"/>
              <a:gd name="connsiteY4599" fmla="*/ 159579 h 1480983"/>
              <a:gd name="connsiteX4600" fmla="*/ 864612 w 2030243"/>
              <a:gd name="connsiteY4600" fmla="*/ 158280 h 1480983"/>
              <a:gd name="connsiteX4601" fmla="*/ 866130 w 2030243"/>
              <a:gd name="connsiteY4601" fmla="*/ 156935 h 1480983"/>
              <a:gd name="connsiteX4602" fmla="*/ 1196743 w 2030243"/>
              <a:gd name="connsiteY4602" fmla="*/ 156747 h 1480983"/>
              <a:gd name="connsiteX4603" fmla="*/ 1203379 w 2030243"/>
              <a:gd name="connsiteY4603" fmla="*/ 167828 h 1480983"/>
              <a:gd name="connsiteX4604" fmla="*/ 1196743 w 2030243"/>
              <a:gd name="connsiteY4604" fmla="*/ 156747 h 1480983"/>
              <a:gd name="connsiteX4605" fmla="*/ 981348 w 2030243"/>
              <a:gd name="connsiteY4605" fmla="*/ 156308 h 1480983"/>
              <a:gd name="connsiteX4606" fmla="*/ 985932 w 2030243"/>
              <a:gd name="connsiteY4606" fmla="*/ 156762 h 1480983"/>
              <a:gd name="connsiteX4607" fmla="*/ 986152 w 2030243"/>
              <a:gd name="connsiteY4607" fmla="*/ 157952 h 1480983"/>
              <a:gd name="connsiteX4608" fmla="*/ 983352 w 2030243"/>
              <a:gd name="connsiteY4608" fmla="*/ 158907 h 1480983"/>
              <a:gd name="connsiteX4609" fmla="*/ 980924 w 2030243"/>
              <a:gd name="connsiteY4609" fmla="*/ 157811 h 1480983"/>
              <a:gd name="connsiteX4610" fmla="*/ 981348 w 2030243"/>
              <a:gd name="connsiteY4610" fmla="*/ 156308 h 1480983"/>
              <a:gd name="connsiteX4611" fmla="*/ 960334 w 2030243"/>
              <a:gd name="connsiteY4611" fmla="*/ 156172 h 1480983"/>
              <a:gd name="connsiteX4612" fmla="*/ 971175 w 2030243"/>
              <a:gd name="connsiteY4612" fmla="*/ 162929 h 1480983"/>
              <a:gd name="connsiteX4613" fmla="*/ 952723 w 2030243"/>
              <a:gd name="connsiteY4613" fmla="*/ 159767 h 1480983"/>
              <a:gd name="connsiteX4614" fmla="*/ 960334 w 2030243"/>
              <a:gd name="connsiteY4614" fmla="*/ 156172 h 1480983"/>
              <a:gd name="connsiteX4615" fmla="*/ 877742 w 2030243"/>
              <a:gd name="connsiteY4615" fmla="*/ 156105 h 1480983"/>
              <a:gd name="connsiteX4616" fmla="*/ 877803 w 2030243"/>
              <a:gd name="connsiteY4616" fmla="*/ 156747 h 1480983"/>
              <a:gd name="connsiteX4617" fmla="*/ 877177 w 2030243"/>
              <a:gd name="connsiteY4617" fmla="*/ 156903 h 1480983"/>
              <a:gd name="connsiteX4618" fmla="*/ 876772 w 2030243"/>
              <a:gd name="connsiteY4618" fmla="*/ 156387 h 1480983"/>
              <a:gd name="connsiteX4619" fmla="*/ 877742 w 2030243"/>
              <a:gd name="connsiteY4619" fmla="*/ 156105 h 1480983"/>
              <a:gd name="connsiteX4620" fmla="*/ 1289973 w 2030243"/>
              <a:gd name="connsiteY4620" fmla="*/ 155464 h 1480983"/>
              <a:gd name="connsiteX4621" fmla="*/ 1292137 w 2030243"/>
              <a:gd name="connsiteY4621" fmla="*/ 157599 h 1480983"/>
              <a:gd name="connsiteX4622" fmla="*/ 1289158 w 2030243"/>
              <a:gd name="connsiteY4622" fmla="*/ 156497 h 1480983"/>
              <a:gd name="connsiteX4623" fmla="*/ 1289973 w 2030243"/>
              <a:gd name="connsiteY4623" fmla="*/ 155464 h 1480983"/>
              <a:gd name="connsiteX4624" fmla="*/ 285439 w 2030243"/>
              <a:gd name="connsiteY4624" fmla="*/ 155166 h 1480983"/>
              <a:gd name="connsiteX4625" fmla="*/ 290385 w 2030243"/>
              <a:gd name="connsiteY4625" fmla="*/ 161833 h 1480983"/>
              <a:gd name="connsiteX4626" fmla="*/ 286081 w 2030243"/>
              <a:gd name="connsiteY4626" fmla="*/ 163930 h 1480983"/>
              <a:gd name="connsiteX4627" fmla="*/ 283905 w 2030243"/>
              <a:gd name="connsiteY4627" fmla="*/ 155636 h 1480983"/>
              <a:gd name="connsiteX4628" fmla="*/ 285439 w 2030243"/>
              <a:gd name="connsiteY4628" fmla="*/ 155166 h 1480983"/>
              <a:gd name="connsiteX4629" fmla="*/ 1190263 w 2030243"/>
              <a:gd name="connsiteY4629" fmla="*/ 155025 h 1480983"/>
              <a:gd name="connsiteX4630" fmla="*/ 1191188 w 2030243"/>
              <a:gd name="connsiteY4630" fmla="*/ 155870 h 1480983"/>
              <a:gd name="connsiteX4631" fmla="*/ 1190138 w 2030243"/>
              <a:gd name="connsiteY4631" fmla="*/ 156324 h 1480983"/>
              <a:gd name="connsiteX4632" fmla="*/ 1189214 w 2030243"/>
              <a:gd name="connsiteY4632" fmla="*/ 155479 h 1480983"/>
              <a:gd name="connsiteX4633" fmla="*/ 1190263 w 2030243"/>
              <a:gd name="connsiteY4633" fmla="*/ 155025 h 1480983"/>
              <a:gd name="connsiteX4634" fmla="*/ 1276683 w 2030243"/>
              <a:gd name="connsiteY4634" fmla="*/ 154582 h 1480983"/>
              <a:gd name="connsiteX4635" fmla="*/ 1279314 w 2030243"/>
              <a:gd name="connsiteY4635" fmla="*/ 154916 h 1480983"/>
              <a:gd name="connsiteX4636" fmla="*/ 1278344 w 2030243"/>
              <a:gd name="connsiteY4636" fmla="*/ 156685 h 1480983"/>
              <a:gd name="connsiteX4637" fmla="*/ 1276638 w 2030243"/>
              <a:gd name="connsiteY4637" fmla="*/ 154525 h 1480983"/>
              <a:gd name="connsiteX4638" fmla="*/ 1276683 w 2030243"/>
              <a:gd name="connsiteY4638" fmla="*/ 154582 h 1480983"/>
              <a:gd name="connsiteX4639" fmla="*/ 1276606 w 2030243"/>
              <a:gd name="connsiteY4639" fmla="*/ 154572 h 1480983"/>
              <a:gd name="connsiteX4640" fmla="*/ 1276638 w 2030243"/>
              <a:gd name="connsiteY4640" fmla="*/ 154525 h 1480983"/>
              <a:gd name="connsiteX4641" fmla="*/ 1276638 w 2030243"/>
              <a:gd name="connsiteY4641" fmla="*/ 154524 h 1480983"/>
              <a:gd name="connsiteX4642" fmla="*/ 1276606 w 2030243"/>
              <a:gd name="connsiteY4642" fmla="*/ 154571 h 1480983"/>
              <a:gd name="connsiteX4643" fmla="*/ 1276578 w 2030243"/>
              <a:gd name="connsiteY4643" fmla="*/ 154565 h 1480983"/>
              <a:gd name="connsiteX4644" fmla="*/ 1273154 w 2030243"/>
              <a:gd name="connsiteY4644" fmla="*/ 153849 h 1480983"/>
              <a:gd name="connsiteX4645" fmla="*/ 1276578 w 2030243"/>
              <a:gd name="connsiteY4645" fmla="*/ 154565 h 1480983"/>
              <a:gd name="connsiteX4646" fmla="*/ 1270017 w 2030243"/>
              <a:gd name="connsiteY4646" fmla="*/ 159125 h 1480983"/>
              <a:gd name="connsiteX4647" fmla="*/ 1273154 w 2030243"/>
              <a:gd name="connsiteY4647" fmla="*/ 153849 h 1480983"/>
              <a:gd name="connsiteX4648" fmla="*/ 537080 w 2030243"/>
              <a:gd name="connsiteY4648" fmla="*/ 153836 h 1480983"/>
              <a:gd name="connsiteX4649" fmla="*/ 538319 w 2030243"/>
              <a:gd name="connsiteY4649" fmla="*/ 155448 h 1480983"/>
              <a:gd name="connsiteX4650" fmla="*/ 536455 w 2030243"/>
              <a:gd name="connsiteY4650" fmla="*/ 157967 h 1480983"/>
              <a:gd name="connsiteX4651" fmla="*/ 535438 w 2030243"/>
              <a:gd name="connsiteY4651" fmla="*/ 155698 h 1480983"/>
              <a:gd name="connsiteX4652" fmla="*/ 537080 w 2030243"/>
              <a:gd name="connsiteY4652" fmla="*/ 153836 h 1480983"/>
              <a:gd name="connsiteX4653" fmla="*/ 901889 w 2030243"/>
              <a:gd name="connsiteY4653" fmla="*/ 153554 h 1480983"/>
              <a:gd name="connsiteX4654" fmla="*/ 902970 w 2030243"/>
              <a:gd name="connsiteY4654" fmla="*/ 154196 h 1480983"/>
              <a:gd name="connsiteX4655" fmla="*/ 902064 w 2030243"/>
              <a:gd name="connsiteY4655" fmla="*/ 155777 h 1480983"/>
              <a:gd name="connsiteX4656" fmla="*/ 900640 w 2030243"/>
              <a:gd name="connsiteY4656" fmla="*/ 154885 h 1480983"/>
              <a:gd name="connsiteX4657" fmla="*/ 901889 w 2030243"/>
              <a:gd name="connsiteY4657" fmla="*/ 153554 h 1480983"/>
              <a:gd name="connsiteX4658" fmla="*/ 1301364 w 2030243"/>
              <a:gd name="connsiteY4658" fmla="*/ 153476 h 1480983"/>
              <a:gd name="connsiteX4659" fmla="*/ 1300128 w 2030243"/>
              <a:gd name="connsiteY4659" fmla="*/ 163961 h 1480983"/>
              <a:gd name="connsiteX4660" fmla="*/ 1300121 w 2030243"/>
              <a:gd name="connsiteY4660" fmla="*/ 163968 h 1480983"/>
              <a:gd name="connsiteX4661" fmla="*/ 1300098 w 2030243"/>
              <a:gd name="connsiteY4661" fmla="*/ 163931 h 1480983"/>
              <a:gd name="connsiteX4662" fmla="*/ 1299784 w 2030243"/>
              <a:gd name="connsiteY4662" fmla="*/ 164274 h 1480983"/>
              <a:gd name="connsiteX4663" fmla="*/ 1300121 w 2030243"/>
              <a:gd name="connsiteY4663" fmla="*/ 163968 h 1480983"/>
              <a:gd name="connsiteX4664" fmla="*/ 1302337 w 2030243"/>
              <a:gd name="connsiteY4664" fmla="*/ 167440 h 1480983"/>
              <a:gd name="connsiteX4665" fmla="*/ 1303274 w 2030243"/>
              <a:gd name="connsiteY4665" fmla="*/ 171395 h 1480983"/>
              <a:gd name="connsiteX4666" fmla="*/ 1311177 w 2030243"/>
              <a:gd name="connsiteY4666" fmla="*/ 174650 h 1480983"/>
              <a:gd name="connsiteX4667" fmla="*/ 1312867 w 2030243"/>
              <a:gd name="connsiteY4667" fmla="*/ 177515 h 1480983"/>
              <a:gd name="connsiteX4668" fmla="*/ 1307923 w 2030243"/>
              <a:gd name="connsiteY4668" fmla="*/ 181161 h 1480983"/>
              <a:gd name="connsiteX4669" fmla="*/ 1307916 w 2030243"/>
              <a:gd name="connsiteY4669" fmla="*/ 181157 h 1480983"/>
              <a:gd name="connsiteX4670" fmla="*/ 1307940 w 2030243"/>
              <a:gd name="connsiteY4670" fmla="*/ 181146 h 1480983"/>
              <a:gd name="connsiteX4671" fmla="*/ 1307907 w 2030243"/>
              <a:gd name="connsiteY4671" fmla="*/ 181130 h 1480983"/>
              <a:gd name="connsiteX4672" fmla="*/ 1307899 w 2030243"/>
              <a:gd name="connsiteY4672" fmla="*/ 181139 h 1480983"/>
              <a:gd name="connsiteX4673" fmla="*/ 1301380 w 2030243"/>
              <a:gd name="connsiteY4673" fmla="*/ 175042 h 1480983"/>
              <a:gd name="connsiteX4674" fmla="*/ 1287592 w 2030243"/>
              <a:gd name="connsiteY4674" fmla="*/ 173227 h 1480983"/>
              <a:gd name="connsiteX4675" fmla="*/ 1283899 w 2030243"/>
              <a:gd name="connsiteY4675" fmla="*/ 173540 h 1480983"/>
              <a:gd name="connsiteX4676" fmla="*/ 1267044 w 2030243"/>
              <a:gd name="connsiteY4676" fmla="*/ 185450 h 1480983"/>
              <a:gd name="connsiteX4677" fmla="*/ 1262067 w 2030243"/>
              <a:gd name="connsiteY4677" fmla="*/ 189112 h 1480983"/>
              <a:gd name="connsiteX4678" fmla="*/ 1278561 w 2030243"/>
              <a:gd name="connsiteY4678" fmla="*/ 170723 h 1480983"/>
              <a:gd name="connsiteX4679" fmla="*/ 1275588 w 2030243"/>
              <a:gd name="connsiteY4679" fmla="*/ 166106 h 1480983"/>
              <a:gd name="connsiteX4680" fmla="*/ 1292240 w 2030243"/>
              <a:gd name="connsiteY4680" fmla="*/ 157701 h 1480983"/>
              <a:gd name="connsiteX4681" fmla="*/ 1292242 w 2030243"/>
              <a:gd name="connsiteY4681" fmla="*/ 157703 h 1480983"/>
              <a:gd name="connsiteX4682" fmla="*/ 1292246 w 2030243"/>
              <a:gd name="connsiteY4682" fmla="*/ 157699 h 1480983"/>
              <a:gd name="connsiteX4683" fmla="*/ 1292303 w 2030243"/>
              <a:gd name="connsiteY4683" fmla="*/ 157670 h 1480983"/>
              <a:gd name="connsiteX4684" fmla="*/ 1292257 w 2030243"/>
              <a:gd name="connsiteY4684" fmla="*/ 157717 h 1480983"/>
              <a:gd name="connsiteX4685" fmla="*/ 1301364 w 2030243"/>
              <a:gd name="connsiteY4685" fmla="*/ 153476 h 1480983"/>
              <a:gd name="connsiteX4686" fmla="*/ 740910 w 2030243"/>
              <a:gd name="connsiteY4686" fmla="*/ 152444 h 1480983"/>
              <a:gd name="connsiteX4687" fmla="*/ 742068 w 2030243"/>
              <a:gd name="connsiteY4687" fmla="*/ 154150 h 1480983"/>
              <a:gd name="connsiteX4688" fmla="*/ 741052 w 2030243"/>
              <a:gd name="connsiteY4688" fmla="*/ 155996 h 1480983"/>
              <a:gd name="connsiteX4689" fmla="*/ 729721 w 2030243"/>
              <a:gd name="connsiteY4689" fmla="*/ 158501 h 1480983"/>
              <a:gd name="connsiteX4690" fmla="*/ 732835 w 2030243"/>
              <a:gd name="connsiteY4690" fmla="*/ 153884 h 1480983"/>
              <a:gd name="connsiteX4691" fmla="*/ 740910 w 2030243"/>
              <a:gd name="connsiteY4691" fmla="*/ 152444 h 1480983"/>
              <a:gd name="connsiteX4692" fmla="*/ 911735 w 2030243"/>
              <a:gd name="connsiteY4692" fmla="*/ 152114 h 1480983"/>
              <a:gd name="connsiteX4693" fmla="*/ 917056 w 2030243"/>
              <a:gd name="connsiteY4693" fmla="*/ 152114 h 1480983"/>
              <a:gd name="connsiteX4694" fmla="*/ 917025 w 2030243"/>
              <a:gd name="connsiteY4694" fmla="*/ 154118 h 1480983"/>
              <a:gd name="connsiteX4695" fmla="*/ 911735 w 2030243"/>
              <a:gd name="connsiteY4695" fmla="*/ 152114 h 1480983"/>
              <a:gd name="connsiteX4696" fmla="*/ 590684 w 2030243"/>
              <a:gd name="connsiteY4696" fmla="*/ 150737 h 1480983"/>
              <a:gd name="connsiteX4697" fmla="*/ 591904 w 2030243"/>
              <a:gd name="connsiteY4697" fmla="*/ 151926 h 1480983"/>
              <a:gd name="connsiteX4698" fmla="*/ 590543 w 2030243"/>
              <a:gd name="connsiteY4698" fmla="*/ 153773 h 1480983"/>
              <a:gd name="connsiteX4699" fmla="*/ 589306 w 2030243"/>
              <a:gd name="connsiteY4699" fmla="*/ 152067 h 1480983"/>
              <a:gd name="connsiteX4700" fmla="*/ 590684 w 2030243"/>
              <a:gd name="connsiteY4700" fmla="*/ 150737 h 1480983"/>
              <a:gd name="connsiteX4701" fmla="*/ 1656361 w 2030243"/>
              <a:gd name="connsiteY4701" fmla="*/ 148969 h 1480983"/>
              <a:gd name="connsiteX4702" fmla="*/ 1657770 w 2030243"/>
              <a:gd name="connsiteY4702" fmla="*/ 150221 h 1480983"/>
              <a:gd name="connsiteX4703" fmla="*/ 1654593 w 2030243"/>
              <a:gd name="connsiteY4703" fmla="*/ 154149 h 1480983"/>
              <a:gd name="connsiteX4704" fmla="*/ 1652824 w 2030243"/>
              <a:gd name="connsiteY4704" fmla="*/ 152522 h 1480983"/>
              <a:gd name="connsiteX4705" fmla="*/ 1656361 w 2030243"/>
              <a:gd name="connsiteY4705" fmla="*/ 148969 h 1480983"/>
              <a:gd name="connsiteX4706" fmla="*/ 806706 w 2030243"/>
              <a:gd name="connsiteY4706" fmla="*/ 147560 h 1480983"/>
              <a:gd name="connsiteX4707" fmla="*/ 808425 w 2030243"/>
              <a:gd name="connsiteY4707" fmla="*/ 148781 h 1480983"/>
              <a:gd name="connsiteX4708" fmla="*/ 806549 w 2030243"/>
              <a:gd name="connsiteY4708" fmla="*/ 150174 h 1480983"/>
              <a:gd name="connsiteX4709" fmla="*/ 805202 w 2030243"/>
              <a:gd name="connsiteY4709" fmla="*/ 148891 h 1480983"/>
              <a:gd name="connsiteX4710" fmla="*/ 806706 w 2030243"/>
              <a:gd name="connsiteY4710" fmla="*/ 147560 h 1480983"/>
              <a:gd name="connsiteX4711" fmla="*/ 526282 w 2030243"/>
              <a:gd name="connsiteY4711" fmla="*/ 147294 h 1480983"/>
              <a:gd name="connsiteX4712" fmla="*/ 528222 w 2030243"/>
              <a:gd name="connsiteY4712" fmla="*/ 148656 h 1480983"/>
              <a:gd name="connsiteX4713" fmla="*/ 526267 w 2030243"/>
              <a:gd name="connsiteY4713" fmla="*/ 150080 h 1480983"/>
              <a:gd name="connsiteX4714" fmla="*/ 524747 w 2030243"/>
              <a:gd name="connsiteY4714" fmla="*/ 148656 h 1480983"/>
              <a:gd name="connsiteX4715" fmla="*/ 526282 w 2030243"/>
              <a:gd name="connsiteY4715" fmla="*/ 147294 h 1480983"/>
              <a:gd name="connsiteX4716" fmla="*/ 353910 w 2030243"/>
              <a:gd name="connsiteY4716" fmla="*/ 147044 h 1480983"/>
              <a:gd name="connsiteX4717" fmla="*/ 353910 w 2030243"/>
              <a:gd name="connsiteY4717" fmla="*/ 149345 h 1480983"/>
              <a:gd name="connsiteX4718" fmla="*/ 354411 w 2030243"/>
              <a:gd name="connsiteY4718" fmla="*/ 149392 h 1480983"/>
              <a:gd name="connsiteX4719" fmla="*/ 354411 w 2030243"/>
              <a:gd name="connsiteY4719" fmla="*/ 147091 h 1480983"/>
              <a:gd name="connsiteX4720" fmla="*/ 353910 w 2030243"/>
              <a:gd name="connsiteY4720" fmla="*/ 147044 h 1480983"/>
              <a:gd name="connsiteX4721" fmla="*/ 495546 w 2030243"/>
              <a:gd name="connsiteY4721" fmla="*/ 146919 h 1480983"/>
              <a:gd name="connsiteX4722" fmla="*/ 494919 w 2030243"/>
              <a:gd name="connsiteY4722" fmla="*/ 153899 h 1480983"/>
              <a:gd name="connsiteX4723" fmla="*/ 502134 w 2030243"/>
              <a:gd name="connsiteY4723" fmla="*/ 153821 h 1480983"/>
              <a:gd name="connsiteX4724" fmla="*/ 495546 w 2030243"/>
              <a:gd name="connsiteY4724" fmla="*/ 146919 h 1480983"/>
              <a:gd name="connsiteX4725" fmla="*/ 517518 w 2030243"/>
              <a:gd name="connsiteY4725" fmla="*/ 146512 h 1480983"/>
              <a:gd name="connsiteX4726" fmla="*/ 518646 w 2030243"/>
              <a:gd name="connsiteY4726" fmla="*/ 147012 h 1480983"/>
              <a:gd name="connsiteX4727" fmla="*/ 516782 w 2030243"/>
              <a:gd name="connsiteY4727" fmla="*/ 152114 h 1480983"/>
              <a:gd name="connsiteX4728" fmla="*/ 515061 w 2030243"/>
              <a:gd name="connsiteY4728" fmla="*/ 151285 h 1480983"/>
              <a:gd name="connsiteX4729" fmla="*/ 517518 w 2030243"/>
              <a:gd name="connsiteY4729" fmla="*/ 146512 h 1480983"/>
              <a:gd name="connsiteX4730" fmla="*/ 1642542 w 2030243"/>
              <a:gd name="connsiteY4730" fmla="*/ 144320 h 1480983"/>
              <a:gd name="connsiteX4731" fmla="*/ 1643262 w 2030243"/>
              <a:gd name="connsiteY4731" fmla="*/ 145213 h 1480983"/>
              <a:gd name="connsiteX4732" fmla="*/ 1641008 w 2030243"/>
              <a:gd name="connsiteY4732" fmla="*/ 147090 h 1480983"/>
              <a:gd name="connsiteX4733" fmla="*/ 1640273 w 2030243"/>
              <a:gd name="connsiteY4733" fmla="*/ 146198 h 1480983"/>
              <a:gd name="connsiteX4734" fmla="*/ 1642542 w 2030243"/>
              <a:gd name="connsiteY4734" fmla="*/ 144320 h 1480983"/>
              <a:gd name="connsiteX4735" fmla="*/ 1307359 w 2030243"/>
              <a:gd name="connsiteY4735" fmla="*/ 144320 h 1480983"/>
              <a:gd name="connsiteX4736" fmla="*/ 1322556 w 2030243"/>
              <a:gd name="connsiteY4736" fmla="*/ 150033 h 1480983"/>
              <a:gd name="connsiteX4737" fmla="*/ 1333918 w 2030243"/>
              <a:gd name="connsiteY4737" fmla="*/ 145025 h 1480983"/>
              <a:gd name="connsiteX4738" fmla="*/ 1325421 w 2030243"/>
              <a:gd name="connsiteY4738" fmla="*/ 152224 h 1480983"/>
              <a:gd name="connsiteX4739" fmla="*/ 1316593 w 2030243"/>
              <a:gd name="connsiteY4739" fmla="*/ 151535 h 1480983"/>
              <a:gd name="connsiteX4740" fmla="*/ 1312711 w 2030243"/>
              <a:gd name="connsiteY4740" fmla="*/ 158343 h 1480983"/>
              <a:gd name="connsiteX4741" fmla="*/ 1307359 w 2030243"/>
              <a:gd name="connsiteY4741" fmla="*/ 144320 h 1480983"/>
              <a:gd name="connsiteX4742" fmla="*/ 763298 w 2030243"/>
              <a:gd name="connsiteY4742" fmla="*/ 143563 h 1480983"/>
              <a:gd name="connsiteX4743" fmla="*/ 763300 w 2030243"/>
              <a:gd name="connsiteY4743" fmla="*/ 143564 h 1480983"/>
              <a:gd name="connsiteX4744" fmla="*/ 763276 w 2030243"/>
              <a:gd name="connsiteY4744" fmla="*/ 143585 h 1480983"/>
              <a:gd name="connsiteX4745" fmla="*/ 763309 w 2030243"/>
              <a:gd name="connsiteY4745" fmla="*/ 143555 h 1480983"/>
              <a:gd name="connsiteX4746" fmla="*/ 763355 w 2030243"/>
              <a:gd name="connsiteY4746" fmla="*/ 143600 h 1480983"/>
              <a:gd name="connsiteX4747" fmla="*/ 763338 w 2030243"/>
              <a:gd name="connsiteY4747" fmla="*/ 143617 h 1480983"/>
              <a:gd name="connsiteX4748" fmla="*/ 763300 w 2030243"/>
              <a:gd name="connsiteY4748" fmla="*/ 143564 h 1480983"/>
              <a:gd name="connsiteX4749" fmla="*/ 1293759 w 2030243"/>
              <a:gd name="connsiteY4749" fmla="*/ 143475 h 1480983"/>
              <a:gd name="connsiteX4750" fmla="*/ 1294198 w 2030243"/>
              <a:gd name="connsiteY4750" fmla="*/ 145478 h 1480983"/>
              <a:gd name="connsiteX4751" fmla="*/ 1285732 w 2030243"/>
              <a:gd name="connsiteY4751" fmla="*/ 146747 h 1480983"/>
              <a:gd name="connsiteX4752" fmla="*/ 1285433 w 2030243"/>
              <a:gd name="connsiteY4752" fmla="*/ 145431 h 1480983"/>
              <a:gd name="connsiteX4753" fmla="*/ 1293759 w 2030243"/>
              <a:gd name="connsiteY4753" fmla="*/ 143475 h 1480983"/>
              <a:gd name="connsiteX4754" fmla="*/ 1001379 w 2030243"/>
              <a:gd name="connsiteY4754" fmla="*/ 143335 h 1480983"/>
              <a:gd name="connsiteX4755" fmla="*/ 1000081 w 2030243"/>
              <a:gd name="connsiteY4755" fmla="*/ 144712 h 1480983"/>
              <a:gd name="connsiteX4756" fmla="*/ 1001474 w 2030243"/>
              <a:gd name="connsiteY4756" fmla="*/ 147529 h 1480983"/>
              <a:gd name="connsiteX4757" fmla="*/ 1003024 w 2030243"/>
              <a:gd name="connsiteY4757" fmla="*/ 145401 h 1480983"/>
              <a:gd name="connsiteX4758" fmla="*/ 1001379 w 2030243"/>
              <a:gd name="connsiteY4758" fmla="*/ 143335 h 1480983"/>
              <a:gd name="connsiteX4759" fmla="*/ 623987 w 2030243"/>
              <a:gd name="connsiteY4759" fmla="*/ 143319 h 1480983"/>
              <a:gd name="connsiteX4760" fmla="*/ 626227 w 2030243"/>
              <a:gd name="connsiteY4760" fmla="*/ 150315 h 1480983"/>
              <a:gd name="connsiteX4761" fmla="*/ 616913 w 2030243"/>
              <a:gd name="connsiteY4761" fmla="*/ 154494 h 1480983"/>
              <a:gd name="connsiteX4762" fmla="*/ 615317 w 2030243"/>
              <a:gd name="connsiteY4762" fmla="*/ 152037 h 1480983"/>
              <a:gd name="connsiteX4763" fmla="*/ 623987 w 2030243"/>
              <a:gd name="connsiteY4763" fmla="*/ 143319 h 1480983"/>
              <a:gd name="connsiteX4764" fmla="*/ 600575 w 2030243"/>
              <a:gd name="connsiteY4764" fmla="*/ 143037 h 1480983"/>
              <a:gd name="connsiteX4765" fmla="*/ 601686 w 2030243"/>
              <a:gd name="connsiteY4765" fmla="*/ 143820 h 1480983"/>
              <a:gd name="connsiteX4766" fmla="*/ 600655 w 2030243"/>
              <a:gd name="connsiteY4766" fmla="*/ 145213 h 1480983"/>
              <a:gd name="connsiteX4767" fmla="*/ 599840 w 2030243"/>
              <a:gd name="connsiteY4767" fmla="*/ 144117 h 1480983"/>
              <a:gd name="connsiteX4768" fmla="*/ 600575 w 2030243"/>
              <a:gd name="connsiteY4768" fmla="*/ 143037 h 1480983"/>
              <a:gd name="connsiteX4769" fmla="*/ 538035 w 2030243"/>
              <a:gd name="connsiteY4769" fmla="*/ 142928 h 1480983"/>
              <a:gd name="connsiteX4770" fmla="*/ 538803 w 2030243"/>
              <a:gd name="connsiteY4770" fmla="*/ 144649 h 1480983"/>
              <a:gd name="connsiteX4771" fmla="*/ 533343 w 2030243"/>
              <a:gd name="connsiteY4771" fmla="*/ 147434 h 1480983"/>
              <a:gd name="connsiteX4772" fmla="*/ 532293 w 2030243"/>
              <a:gd name="connsiteY4772" fmla="*/ 144680 h 1480983"/>
              <a:gd name="connsiteX4773" fmla="*/ 538035 w 2030243"/>
              <a:gd name="connsiteY4773" fmla="*/ 142928 h 1480983"/>
              <a:gd name="connsiteX4774" fmla="*/ 762493 w 2030243"/>
              <a:gd name="connsiteY4774" fmla="*/ 142458 h 1480983"/>
              <a:gd name="connsiteX4775" fmla="*/ 763331 w 2030243"/>
              <a:gd name="connsiteY4775" fmla="*/ 143535 h 1480983"/>
              <a:gd name="connsiteX4776" fmla="*/ 763309 w 2030243"/>
              <a:gd name="connsiteY4776" fmla="*/ 143555 h 1480983"/>
              <a:gd name="connsiteX4777" fmla="*/ 763307 w 2030243"/>
              <a:gd name="connsiteY4777" fmla="*/ 143554 h 1480983"/>
              <a:gd name="connsiteX4778" fmla="*/ 763298 w 2030243"/>
              <a:gd name="connsiteY4778" fmla="*/ 143563 h 1480983"/>
              <a:gd name="connsiteX4779" fmla="*/ 638145 w 2030243"/>
              <a:gd name="connsiteY4779" fmla="*/ 142083 h 1480983"/>
              <a:gd name="connsiteX4780" fmla="*/ 637650 w 2030243"/>
              <a:gd name="connsiteY4780" fmla="*/ 149423 h 1480983"/>
              <a:gd name="connsiteX4781" fmla="*/ 634432 w 2030243"/>
              <a:gd name="connsiteY4781" fmla="*/ 144347 h 1480983"/>
              <a:gd name="connsiteX4782" fmla="*/ 638151 w 2030243"/>
              <a:gd name="connsiteY4782" fmla="*/ 142004 h 1480983"/>
              <a:gd name="connsiteX4783" fmla="*/ 638198 w 2030243"/>
              <a:gd name="connsiteY4783" fmla="*/ 142052 h 1480983"/>
              <a:gd name="connsiteX4784" fmla="*/ 638145 w 2030243"/>
              <a:gd name="connsiteY4784" fmla="*/ 142083 h 1480983"/>
              <a:gd name="connsiteX4785" fmla="*/ 638151 w 2030243"/>
              <a:gd name="connsiteY4785" fmla="*/ 142004 h 1480983"/>
              <a:gd name="connsiteX4786" fmla="*/ 638246 w 2030243"/>
              <a:gd name="connsiteY4786" fmla="*/ 142025 h 1480983"/>
              <a:gd name="connsiteX4787" fmla="*/ 638199 w 2030243"/>
              <a:gd name="connsiteY4787" fmla="*/ 142051 h 1480983"/>
              <a:gd name="connsiteX4788" fmla="*/ 638151 w 2030243"/>
              <a:gd name="connsiteY4788" fmla="*/ 142004 h 1480983"/>
              <a:gd name="connsiteX4789" fmla="*/ 545391 w 2030243"/>
              <a:gd name="connsiteY4789" fmla="*/ 141566 h 1480983"/>
              <a:gd name="connsiteX4790" fmla="*/ 550440 w 2030243"/>
              <a:gd name="connsiteY4790" fmla="*/ 143546 h 1480983"/>
              <a:gd name="connsiteX4791" fmla="*/ 551996 w 2030243"/>
              <a:gd name="connsiteY4791" fmla="*/ 145103 h 1480983"/>
              <a:gd name="connsiteX4792" fmla="*/ 552118 w 2030243"/>
              <a:gd name="connsiteY4792" fmla="*/ 145197 h 1480983"/>
              <a:gd name="connsiteX4793" fmla="*/ 553014 w 2030243"/>
              <a:gd name="connsiteY4793" fmla="*/ 148530 h 1480983"/>
              <a:gd name="connsiteX4794" fmla="*/ 551699 w 2030243"/>
              <a:gd name="connsiteY4794" fmla="*/ 149516 h 1480983"/>
              <a:gd name="connsiteX4795" fmla="*/ 544593 w 2030243"/>
              <a:gd name="connsiteY4795" fmla="*/ 142850 h 1480983"/>
              <a:gd name="connsiteX4796" fmla="*/ 545391 w 2030243"/>
              <a:gd name="connsiteY4796" fmla="*/ 141566 h 1480983"/>
              <a:gd name="connsiteX4797" fmla="*/ 1490953 w 2030243"/>
              <a:gd name="connsiteY4797" fmla="*/ 141473 h 1480983"/>
              <a:gd name="connsiteX4798" fmla="*/ 1491643 w 2030243"/>
              <a:gd name="connsiteY4798" fmla="*/ 142334 h 1480983"/>
              <a:gd name="connsiteX4799" fmla="*/ 1491094 w 2030243"/>
              <a:gd name="connsiteY4799" fmla="*/ 142678 h 1480983"/>
              <a:gd name="connsiteX4800" fmla="*/ 1490437 w 2030243"/>
              <a:gd name="connsiteY4800" fmla="*/ 141801 h 1480983"/>
              <a:gd name="connsiteX4801" fmla="*/ 1490953 w 2030243"/>
              <a:gd name="connsiteY4801" fmla="*/ 141473 h 1480983"/>
              <a:gd name="connsiteX4802" fmla="*/ 620948 w 2030243"/>
              <a:gd name="connsiteY4802" fmla="*/ 140460 h 1480983"/>
              <a:gd name="connsiteX4803" fmla="*/ 620966 w 2030243"/>
              <a:gd name="connsiteY4803" fmla="*/ 140470 h 1480983"/>
              <a:gd name="connsiteX4804" fmla="*/ 620966 w 2030243"/>
              <a:gd name="connsiteY4804" fmla="*/ 140471 h 1480983"/>
              <a:gd name="connsiteX4805" fmla="*/ 620606 w 2030243"/>
              <a:gd name="connsiteY4805" fmla="*/ 140815 h 1480983"/>
              <a:gd name="connsiteX4806" fmla="*/ 622094 w 2030243"/>
              <a:gd name="connsiteY4806" fmla="*/ 139610 h 1480983"/>
              <a:gd name="connsiteX4807" fmla="*/ 620966 w 2030243"/>
              <a:gd name="connsiteY4807" fmla="*/ 140470 h 1480983"/>
              <a:gd name="connsiteX4808" fmla="*/ 620952 w 2030243"/>
              <a:gd name="connsiteY4808" fmla="*/ 140455 h 1480983"/>
              <a:gd name="connsiteX4809" fmla="*/ 620948 w 2030243"/>
              <a:gd name="connsiteY4809" fmla="*/ 140460 h 1480983"/>
              <a:gd name="connsiteX4810" fmla="*/ 620936 w 2030243"/>
              <a:gd name="connsiteY4810" fmla="*/ 140454 h 1480983"/>
              <a:gd name="connsiteX4811" fmla="*/ 622094 w 2030243"/>
              <a:gd name="connsiteY4811" fmla="*/ 139610 h 1480983"/>
              <a:gd name="connsiteX4812" fmla="*/ 613188 w 2030243"/>
              <a:gd name="connsiteY4812" fmla="*/ 138608 h 1480983"/>
              <a:gd name="connsiteX4813" fmla="*/ 614316 w 2030243"/>
              <a:gd name="connsiteY4813" fmla="*/ 141863 h 1480983"/>
              <a:gd name="connsiteX4814" fmla="*/ 613001 w 2030243"/>
              <a:gd name="connsiteY4814" fmla="*/ 142302 h 1480983"/>
              <a:gd name="connsiteX4815" fmla="*/ 611891 w 2030243"/>
              <a:gd name="connsiteY4815" fmla="*/ 139046 h 1480983"/>
              <a:gd name="connsiteX4816" fmla="*/ 613188 w 2030243"/>
              <a:gd name="connsiteY4816" fmla="*/ 138608 h 1480983"/>
              <a:gd name="connsiteX4817" fmla="*/ 1077456 w 2030243"/>
              <a:gd name="connsiteY4817" fmla="*/ 138593 h 1480983"/>
              <a:gd name="connsiteX4818" fmla="*/ 1078052 w 2030243"/>
              <a:gd name="connsiteY4818" fmla="*/ 138905 h 1480983"/>
              <a:gd name="connsiteX4819" fmla="*/ 1077393 w 2030243"/>
              <a:gd name="connsiteY4819" fmla="*/ 139642 h 1480983"/>
              <a:gd name="connsiteX4820" fmla="*/ 1077096 w 2030243"/>
              <a:gd name="connsiteY4820" fmla="*/ 139062 h 1480983"/>
              <a:gd name="connsiteX4821" fmla="*/ 1077456 w 2030243"/>
              <a:gd name="connsiteY4821" fmla="*/ 138593 h 1480983"/>
              <a:gd name="connsiteX4822" fmla="*/ 806282 w 2030243"/>
              <a:gd name="connsiteY4822" fmla="*/ 138342 h 1480983"/>
              <a:gd name="connsiteX4823" fmla="*/ 806346 w 2030243"/>
              <a:gd name="connsiteY4823" fmla="*/ 138953 h 1480983"/>
              <a:gd name="connsiteX4824" fmla="*/ 805766 w 2030243"/>
              <a:gd name="connsiteY4824" fmla="*/ 139094 h 1480983"/>
              <a:gd name="connsiteX4825" fmla="*/ 805375 w 2030243"/>
              <a:gd name="connsiteY4825" fmla="*/ 138608 h 1480983"/>
              <a:gd name="connsiteX4826" fmla="*/ 806282 w 2030243"/>
              <a:gd name="connsiteY4826" fmla="*/ 138342 h 1480983"/>
              <a:gd name="connsiteX4827" fmla="*/ 1093043 w 2030243"/>
              <a:gd name="connsiteY4827" fmla="*/ 137606 h 1480983"/>
              <a:gd name="connsiteX4828" fmla="*/ 1094279 w 2030243"/>
              <a:gd name="connsiteY4828" fmla="*/ 139406 h 1480983"/>
              <a:gd name="connsiteX4829" fmla="*/ 1092872 w 2030243"/>
              <a:gd name="connsiteY4829" fmla="*/ 140814 h 1480983"/>
              <a:gd name="connsiteX4830" fmla="*/ 1091557 w 2030243"/>
              <a:gd name="connsiteY4830" fmla="*/ 139516 h 1480983"/>
              <a:gd name="connsiteX4831" fmla="*/ 1093043 w 2030243"/>
              <a:gd name="connsiteY4831" fmla="*/ 137606 h 1480983"/>
              <a:gd name="connsiteX4832" fmla="*/ 360389 w 2030243"/>
              <a:gd name="connsiteY4832" fmla="*/ 137387 h 1480983"/>
              <a:gd name="connsiteX4833" fmla="*/ 361641 w 2030243"/>
              <a:gd name="connsiteY4833" fmla="*/ 145322 h 1480983"/>
              <a:gd name="connsiteX4834" fmla="*/ 363442 w 2030243"/>
              <a:gd name="connsiteY4834" fmla="*/ 145166 h 1480983"/>
              <a:gd name="connsiteX4835" fmla="*/ 360389 w 2030243"/>
              <a:gd name="connsiteY4835" fmla="*/ 137387 h 1480983"/>
              <a:gd name="connsiteX4836" fmla="*/ 648119 w 2030243"/>
              <a:gd name="connsiteY4836" fmla="*/ 136730 h 1480983"/>
              <a:gd name="connsiteX4837" fmla="*/ 646650 w 2030243"/>
              <a:gd name="connsiteY4837" fmla="*/ 143945 h 1480983"/>
              <a:gd name="connsiteX4838" fmla="*/ 638246 w 2030243"/>
              <a:gd name="connsiteY4838" fmla="*/ 142025 h 1480983"/>
              <a:gd name="connsiteX4839" fmla="*/ 459392 w 2030243"/>
              <a:gd name="connsiteY4839" fmla="*/ 136652 h 1480983"/>
              <a:gd name="connsiteX4840" fmla="*/ 457202 w 2030243"/>
              <a:gd name="connsiteY4840" fmla="*/ 138812 h 1480983"/>
              <a:gd name="connsiteX4841" fmla="*/ 459252 w 2030243"/>
              <a:gd name="connsiteY4841" fmla="*/ 141285 h 1480983"/>
              <a:gd name="connsiteX4842" fmla="*/ 462586 w 2030243"/>
              <a:gd name="connsiteY4842" fmla="*/ 139328 h 1480983"/>
              <a:gd name="connsiteX4843" fmla="*/ 459392 w 2030243"/>
              <a:gd name="connsiteY4843" fmla="*/ 136652 h 1480983"/>
              <a:gd name="connsiteX4844" fmla="*/ 583453 w 2030243"/>
              <a:gd name="connsiteY4844" fmla="*/ 136104 h 1480983"/>
              <a:gd name="connsiteX4845" fmla="*/ 583783 w 2030243"/>
              <a:gd name="connsiteY4845" fmla="*/ 138092 h 1480983"/>
              <a:gd name="connsiteX4846" fmla="*/ 580073 w 2030243"/>
              <a:gd name="connsiteY4846" fmla="*/ 138437 h 1480983"/>
              <a:gd name="connsiteX4847" fmla="*/ 579792 w 2030243"/>
              <a:gd name="connsiteY4847" fmla="*/ 136997 h 1480983"/>
              <a:gd name="connsiteX4848" fmla="*/ 583453 w 2030243"/>
              <a:gd name="connsiteY4848" fmla="*/ 136104 h 1480983"/>
              <a:gd name="connsiteX4849" fmla="*/ 764840 w 2030243"/>
              <a:gd name="connsiteY4849" fmla="*/ 134258 h 1480983"/>
              <a:gd name="connsiteX4850" fmla="*/ 751240 w 2030243"/>
              <a:gd name="connsiteY4850" fmla="*/ 138170 h 1480983"/>
              <a:gd name="connsiteX4851" fmla="*/ 750880 w 2030243"/>
              <a:gd name="connsiteY4851" fmla="*/ 136433 h 1480983"/>
              <a:gd name="connsiteX4852" fmla="*/ 764840 w 2030243"/>
              <a:gd name="connsiteY4852" fmla="*/ 134258 h 1480983"/>
              <a:gd name="connsiteX4853" fmla="*/ 1139024 w 2030243"/>
              <a:gd name="connsiteY4853" fmla="*/ 133553 h 1480983"/>
              <a:gd name="connsiteX4854" fmla="*/ 1142999 w 2030243"/>
              <a:gd name="connsiteY4854" fmla="*/ 136637 h 1480983"/>
              <a:gd name="connsiteX4855" fmla="*/ 1142169 w 2030243"/>
              <a:gd name="connsiteY4855" fmla="*/ 137810 h 1480983"/>
              <a:gd name="connsiteX4856" fmla="*/ 1137818 w 2030243"/>
              <a:gd name="connsiteY4856" fmla="*/ 135150 h 1480983"/>
              <a:gd name="connsiteX4857" fmla="*/ 1139024 w 2030243"/>
              <a:gd name="connsiteY4857" fmla="*/ 133553 h 1480983"/>
              <a:gd name="connsiteX4858" fmla="*/ 1498841 w 2030243"/>
              <a:gd name="connsiteY4858" fmla="*/ 132614 h 1480983"/>
              <a:gd name="connsiteX4859" fmla="*/ 1499703 w 2030243"/>
              <a:gd name="connsiteY4859" fmla="*/ 133772 h 1480983"/>
              <a:gd name="connsiteX4860" fmla="*/ 1498809 w 2030243"/>
              <a:gd name="connsiteY4860" fmla="*/ 132645 h 1480983"/>
              <a:gd name="connsiteX4861" fmla="*/ 1498810 w 2030243"/>
              <a:gd name="connsiteY4861" fmla="*/ 132645 h 1480983"/>
              <a:gd name="connsiteX4862" fmla="*/ 1498434 w 2030243"/>
              <a:gd name="connsiteY4862" fmla="*/ 132239 h 1480983"/>
              <a:gd name="connsiteX4863" fmla="*/ 1498841 w 2030243"/>
              <a:gd name="connsiteY4863" fmla="*/ 132614 h 1480983"/>
              <a:gd name="connsiteX4864" fmla="*/ 1498809 w 2030243"/>
              <a:gd name="connsiteY4864" fmla="*/ 132645 h 1480983"/>
              <a:gd name="connsiteX4865" fmla="*/ 1109742 w 2030243"/>
              <a:gd name="connsiteY4865" fmla="*/ 131472 h 1480983"/>
              <a:gd name="connsiteX4866" fmla="*/ 1123311 w 2030243"/>
              <a:gd name="connsiteY4866" fmla="*/ 137090 h 1480983"/>
              <a:gd name="connsiteX4867" fmla="*/ 1132388 w 2030243"/>
              <a:gd name="connsiteY4867" fmla="*/ 132223 h 1480983"/>
              <a:gd name="connsiteX4868" fmla="*/ 1144455 w 2030243"/>
              <a:gd name="connsiteY4868" fmla="*/ 142897 h 1480983"/>
              <a:gd name="connsiteX4869" fmla="*/ 1131418 w 2030243"/>
              <a:gd name="connsiteY4869" fmla="*/ 146027 h 1480983"/>
              <a:gd name="connsiteX4870" fmla="*/ 1119525 w 2030243"/>
              <a:gd name="connsiteY4870" fmla="*/ 144227 h 1480983"/>
              <a:gd name="connsiteX4871" fmla="*/ 1103107 w 2030243"/>
              <a:gd name="connsiteY4871" fmla="*/ 141582 h 1480983"/>
              <a:gd name="connsiteX4872" fmla="*/ 1095454 w 2030243"/>
              <a:gd name="connsiteY4872" fmla="*/ 133725 h 1480983"/>
              <a:gd name="connsiteX4873" fmla="*/ 1104720 w 2030243"/>
              <a:gd name="connsiteY4873" fmla="*/ 137747 h 1480983"/>
              <a:gd name="connsiteX4874" fmla="*/ 1109742 w 2030243"/>
              <a:gd name="connsiteY4874" fmla="*/ 131472 h 1480983"/>
              <a:gd name="connsiteX4875" fmla="*/ 1087315 w 2030243"/>
              <a:gd name="connsiteY4875" fmla="*/ 131378 h 1480983"/>
              <a:gd name="connsiteX4876" fmla="*/ 1093106 w 2030243"/>
              <a:gd name="connsiteY4876" fmla="*/ 131378 h 1480983"/>
              <a:gd name="connsiteX4877" fmla="*/ 1092948 w 2030243"/>
              <a:gd name="connsiteY4877" fmla="*/ 134164 h 1480983"/>
              <a:gd name="connsiteX4878" fmla="*/ 1087206 w 2030243"/>
              <a:gd name="connsiteY4878" fmla="*/ 134288 h 1480983"/>
              <a:gd name="connsiteX4879" fmla="*/ 1087315 w 2030243"/>
              <a:gd name="connsiteY4879" fmla="*/ 131378 h 1480983"/>
              <a:gd name="connsiteX4880" fmla="*/ 464152 w 2030243"/>
              <a:gd name="connsiteY4880" fmla="*/ 130736 h 1480983"/>
              <a:gd name="connsiteX4881" fmla="*/ 464463 w 2030243"/>
              <a:gd name="connsiteY4881" fmla="*/ 131081 h 1480983"/>
              <a:gd name="connsiteX4882" fmla="*/ 464777 w 2030243"/>
              <a:gd name="connsiteY4882" fmla="*/ 131363 h 1480983"/>
              <a:gd name="connsiteX4883" fmla="*/ 464481 w 2030243"/>
              <a:gd name="connsiteY4883" fmla="*/ 131049 h 1480983"/>
              <a:gd name="connsiteX4884" fmla="*/ 1166210 w 2030243"/>
              <a:gd name="connsiteY4884" fmla="*/ 130548 h 1480983"/>
              <a:gd name="connsiteX4885" fmla="*/ 1166272 w 2030243"/>
              <a:gd name="connsiteY4885" fmla="*/ 131159 h 1480983"/>
              <a:gd name="connsiteX4886" fmla="*/ 1165677 w 2030243"/>
              <a:gd name="connsiteY4886" fmla="*/ 131299 h 1480983"/>
              <a:gd name="connsiteX4887" fmla="*/ 1165286 w 2030243"/>
              <a:gd name="connsiteY4887" fmla="*/ 130814 h 1480983"/>
              <a:gd name="connsiteX4888" fmla="*/ 1166210 w 2030243"/>
              <a:gd name="connsiteY4888" fmla="*/ 130548 h 1480983"/>
              <a:gd name="connsiteX4889" fmla="*/ 1344983 w 2030243"/>
              <a:gd name="connsiteY4889" fmla="*/ 130502 h 1480983"/>
              <a:gd name="connsiteX4890" fmla="*/ 1347283 w 2030243"/>
              <a:gd name="connsiteY4890" fmla="*/ 132301 h 1480983"/>
              <a:gd name="connsiteX4891" fmla="*/ 1344779 w 2030243"/>
              <a:gd name="connsiteY4891" fmla="*/ 134493 h 1480983"/>
              <a:gd name="connsiteX4892" fmla="*/ 1343229 w 2030243"/>
              <a:gd name="connsiteY4892" fmla="*/ 132458 h 1480983"/>
              <a:gd name="connsiteX4893" fmla="*/ 1344983 w 2030243"/>
              <a:gd name="connsiteY4893" fmla="*/ 130502 h 1480983"/>
              <a:gd name="connsiteX4894" fmla="*/ 1123014 w 2030243"/>
              <a:gd name="connsiteY4894" fmla="*/ 130502 h 1480983"/>
              <a:gd name="connsiteX4895" fmla="*/ 1123844 w 2030243"/>
              <a:gd name="connsiteY4895" fmla="*/ 131269 h 1480983"/>
              <a:gd name="connsiteX4896" fmla="*/ 1123468 w 2030243"/>
              <a:gd name="connsiteY4896" fmla="*/ 131770 h 1480983"/>
              <a:gd name="connsiteX4897" fmla="*/ 1122623 w 2030243"/>
              <a:gd name="connsiteY4897" fmla="*/ 131018 h 1480983"/>
              <a:gd name="connsiteX4898" fmla="*/ 1123014 w 2030243"/>
              <a:gd name="connsiteY4898" fmla="*/ 130502 h 1480983"/>
              <a:gd name="connsiteX4899" fmla="*/ 1014748 w 2030243"/>
              <a:gd name="connsiteY4899" fmla="*/ 130339 h 1480983"/>
              <a:gd name="connsiteX4900" fmla="*/ 1019862 w 2030243"/>
              <a:gd name="connsiteY4900" fmla="*/ 135385 h 1480983"/>
              <a:gd name="connsiteX4901" fmla="*/ 1004400 w 2030243"/>
              <a:gd name="connsiteY4901" fmla="*/ 134179 h 1480983"/>
              <a:gd name="connsiteX4902" fmla="*/ 1014748 w 2030243"/>
              <a:gd name="connsiteY4902" fmla="*/ 130339 h 1480983"/>
              <a:gd name="connsiteX4903" fmla="*/ 639184 w 2030243"/>
              <a:gd name="connsiteY4903" fmla="*/ 128686 h 1480983"/>
              <a:gd name="connsiteX4904" fmla="*/ 645351 w 2030243"/>
              <a:gd name="connsiteY4904" fmla="*/ 134241 h 1480983"/>
              <a:gd name="connsiteX4905" fmla="*/ 632831 w 2030243"/>
              <a:gd name="connsiteY4905" fmla="*/ 133193 h 1480983"/>
              <a:gd name="connsiteX4906" fmla="*/ 632313 w 2030243"/>
              <a:gd name="connsiteY4906" fmla="*/ 131627 h 1480983"/>
              <a:gd name="connsiteX4907" fmla="*/ 639184 w 2030243"/>
              <a:gd name="connsiteY4907" fmla="*/ 128686 h 1480983"/>
              <a:gd name="connsiteX4908" fmla="*/ 850092 w 2030243"/>
              <a:gd name="connsiteY4908" fmla="*/ 127297 h 1480983"/>
              <a:gd name="connsiteX4909" fmla="*/ 857695 w 2030243"/>
              <a:gd name="connsiteY4909" fmla="*/ 127825 h 1480983"/>
              <a:gd name="connsiteX4910" fmla="*/ 857756 w 2030243"/>
              <a:gd name="connsiteY4910" fmla="*/ 129891 h 1480983"/>
              <a:gd name="connsiteX4911" fmla="*/ 841527 w 2030243"/>
              <a:gd name="connsiteY4911" fmla="*/ 129891 h 1480983"/>
              <a:gd name="connsiteX4912" fmla="*/ 850092 w 2030243"/>
              <a:gd name="connsiteY4912" fmla="*/ 127297 h 1480983"/>
              <a:gd name="connsiteX4913" fmla="*/ 862046 w 2030243"/>
              <a:gd name="connsiteY4913" fmla="*/ 127215 h 1480983"/>
              <a:gd name="connsiteX4914" fmla="*/ 865221 w 2030243"/>
              <a:gd name="connsiteY4914" fmla="*/ 127277 h 1480983"/>
              <a:gd name="connsiteX4915" fmla="*/ 865379 w 2030243"/>
              <a:gd name="connsiteY4915" fmla="*/ 128514 h 1480983"/>
              <a:gd name="connsiteX4916" fmla="*/ 862217 w 2030243"/>
              <a:gd name="connsiteY4916" fmla="*/ 129281 h 1480983"/>
              <a:gd name="connsiteX4917" fmla="*/ 862046 w 2030243"/>
              <a:gd name="connsiteY4917" fmla="*/ 127215 h 1480983"/>
              <a:gd name="connsiteX4918" fmla="*/ 388639 w 2030243"/>
              <a:gd name="connsiteY4918" fmla="*/ 126495 h 1480983"/>
              <a:gd name="connsiteX4919" fmla="*/ 388199 w 2030243"/>
              <a:gd name="connsiteY4919" fmla="*/ 126933 h 1480983"/>
              <a:gd name="connsiteX4920" fmla="*/ 388826 w 2030243"/>
              <a:gd name="connsiteY4920" fmla="*/ 127685 h 1480983"/>
              <a:gd name="connsiteX4921" fmla="*/ 389014 w 2030243"/>
              <a:gd name="connsiteY4921" fmla="*/ 127043 h 1480983"/>
              <a:gd name="connsiteX4922" fmla="*/ 388639 w 2030243"/>
              <a:gd name="connsiteY4922" fmla="*/ 126495 h 1480983"/>
              <a:gd name="connsiteX4923" fmla="*/ 873594 w 2030243"/>
              <a:gd name="connsiteY4923" fmla="*/ 126276 h 1480983"/>
              <a:gd name="connsiteX4924" fmla="*/ 873594 w 2030243"/>
              <a:gd name="connsiteY4924" fmla="*/ 126902 h 1480983"/>
              <a:gd name="connsiteX4925" fmla="*/ 873015 w 2030243"/>
              <a:gd name="connsiteY4925" fmla="*/ 127137 h 1480983"/>
              <a:gd name="connsiteX4926" fmla="*/ 872640 w 2030243"/>
              <a:gd name="connsiteY4926" fmla="*/ 126699 h 1480983"/>
              <a:gd name="connsiteX4927" fmla="*/ 873594 w 2030243"/>
              <a:gd name="connsiteY4927" fmla="*/ 126276 h 1480983"/>
              <a:gd name="connsiteX4928" fmla="*/ 1245243 w 2030243"/>
              <a:gd name="connsiteY4928" fmla="*/ 125822 h 1480983"/>
              <a:gd name="connsiteX4929" fmla="*/ 1245932 w 2030243"/>
              <a:gd name="connsiteY4929" fmla="*/ 126667 h 1480983"/>
              <a:gd name="connsiteX4930" fmla="*/ 1245398 w 2030243"/>
              <a:gd name="connsiteY4930" fmla="*/ 127011 h 1480983"/>
              <a:gd name="connsiteX4931" fmla="*/ 1244742 w 2030243"/>
              <a:gd name="connsiteY4931" fmla="*/ 126151 h 1480983"/>
              <a:gd name="connsiteX4932" fmla="*/ 1245243 w 2030243"/>
              <a:gd name="connsiteY4932" fmla="*/ 125822 h 1480983"/>
              <a:gd name="connsiteX4933" fmla="*/ 309636 w 2030243"/>
              <a:gd name="connsiteY4933" fmla="*/ 125650 h 1480983"/>
              <a:gd name="connsiteX4934" fmla="*/ 310213 w 2030243"/>
              <a:gd name="connsiteY4934" fmla="*/ 126089 h 1480983"/>
              <a:gd name="connsiteX4935" fmla="*/ 309401 w 2030243"/>
              <a:gd name="connsiteY4935" fmla="*/ 126996 h 1480983"/>
              <a:gd name="connsiteX4936" fmla="*/ 308851 w 2030243"/>
              <a:gd name="connsiteY4936" fmla="*/ 126589 h 1480983"/>
              <a:gd name="connsiteX4937" fmla="*/ 309636 w 2030243"/>
              <a:gd name="connsiteY4937" fmla="*/ 125650 h 1480983"/>
              <a:gd name="connsiteX4938" fmla="*/ 1132529 w 2030243"/>
              <a:gd name="connsiteY4938" fmla="*/ 125133 h 1480983"/>
              <a:gd name="connsiteX4939" fmla="*/ 1136647 w 2030243"/>
              <a:gd name="connsiteY4939" fmla="*/ 126557 h 1480983"/>
              <a:gd name="connsiteX4940" fmla="*/ 1136160 w 2030243"/>
              <a:gd name="connsiteY4940" fmla="*/ 128405 h 1480983"/>
              <a:gd name="connsiteX4941" fmla="*/ 1131919 w 2030243"/>
              <a:gd name="connsiteY4941" fmla="*/ 127856 h 1480983"/>
              <a:gd name="connsiteX4942" fmla="*/ 1132529 w 2030243"/>
              <a:gd name="connsiteY4942" fmla="*/ 125133 h 1480983"/>
              <a:gd name="connsiteX4943" fmla="*/ 1068472 w 2030243"/>
              <a:gd name="connsiteY4943" fmla="*/ 124163 h 1480983"/>
              <a:gd name="connsiteX4944" fmla="*/ 1069225 w 2030243"/>
              <a:gd name="connsiteY4944" fmla="*/ 125102 h 1480983"/>
              <a:gd name="connsiteX4945" fmla="*/ 1068628 w 2030243"/>
              <a:gd name="connsiteY4945" fmla="*/ 125477 h 1480983"/>
              <a:gd name="connsiteX4946" fmla="*/ 1067910 w 2030243"/>
              <a:gd name="connsiteY4946" fmla="*/ 124523 h 1480983"/>
              <a:gd name="connsiteX4947" fmla="*/ 1068472 w 2030243"/>
              <a:gd name="connsiteY4947" fmla="*/ 124163 h 1480983"/>
              <a:gd name="connsiteX4948" fmla="*/ 683349 w 2030243"/>
              <a:gd name="connsiteY4948" fmla="*/ 123161 h 1480983"/>
              <a:gd name="connsiteX4949" fmla="*/ 684242 w 2030243"/>
              <a:gd name="connsiteY4949" fmla="*/ 124883 h 1480983"/>
              <a:gd name="connsiteX4950" fmla="*/ 683005 w 2030243"/>
              <a:gd name="connsiteY4950" fmla="*/ 125195 h 1480983"/>
              <a:gd name="connsiteX4951" fmla="*/ 682394 w 2030243"/>
              <a:gd name="connsiteY4951" fmla="*/ 123991 h 1480983"/>
              <a:gd name="connsiteX4952" fmla="*/ 683349 w 2030243"/>
              <a:gd name="connsiteY4952" fmla="*/ 123161 h 1480983"/>
              <a:gd name="connsiteX4953" fmla="*/ 924082 w 2030243"/>
              <a:gd name="connsiteY4953" fmla="*/ 122911 h 1480983"/>
              <a:gd name="connsiteX4954" fmla="*/ 925179 w 2030243"/>
              <a:gd name="connsiteY4954" fmla="*/ 123052 h 1480983"/>
              <a:gd name="connsiteX4955" fmla="*/ 925037 w 2030243"/>
              <a:gd name="connsiteY4955" fmla="*/ 123677 h 1480983"/>
              <a:gd name="connsiteX4956" fmla="*/ 923941 w 2030243"/>
              <a:gd name="connsiteY4956" fmla="*/ 123506 h 1480983"/>
              <a:gd name="connsiteX4957" fmla="*/ 924082 w 2030243"/>
              <a:gd name="connsiteY4957" fmla="*/ 122911 h 1480983"/>
              <a:gd name="connsiteX4958" fmla="*/ 884173 w 2030243"/>
              <a:gd name="connsiteY4958" fmla="*/ 122316 h 1480983"/>
              <a:gd name="connsiteX4959" fmla="*/ 887413 w 2030243"/>
              <a:gd name="connsiteY4959" fmla="*/ 123662 h 1480983"/>
              <a:gd name="connsiteX4960" fmla="*/ 884613 w 2030243"/>
              <a:gd name="connsiteY4960" fmla="*/ 125650 h 1480983"/>
              <a:gd name="connsiteX4961" fmla="*/ 882843 w 2030243"/>
              <a:gd name="connsiteY4961" fmla="*/ 123725 h 1480983"/>
              <a:gd name="connsiteX4962" fmla="*/ 884173 w 2030243"/>
              <a:gd name="connsiteY4962" fmla="*/ 122316 h 1480983"/>
              <a:gd name="connsiteX4963" fmla="*/ 1663310 w 2030243"/>
              <a:gd name="connsiteY4963" fmla="*/ 121972 h 1480983"/>
              <a:gd name="connsiteX4964" fmla="*/ 1665064 w 2030243"/>
              <a:gd name="connsiteY4964" fmla="*/ 122629 h 1480983"/>
              <a:gd name="connsiteX4965" fmla="*/ 1663483 w 2030243"/>
              <a:gd name="connsiteY4965" fmla="*/ 126995 h 1480983"/>
              <a:gd name="connsiteX4966" fmla="*/ 1661744 w 2030243"/>
              <a:gd name="connsiteY4966" fmla="*/ 126354 h 1480983"/>
              <a:gd name="connsiteX4967" fmla="*/ 1663310 w 2030243"/>
              <a:gd name="connsiteY4967" fmla="*/ 121972 h 1480983"/>
              <a:gd name="connsiteX4968" fmla="*/ 827817 w 2030243"/>
              <a:gd name="connsiteY4968" fmla="*/ 121894 h 1480983"/>
              <a:gd name="connsiteX4969" fmla="*/ 828552 w 2030243"/>
              <a:gd name="connsiteY4969" fmla="*/ 122692 h 1480983"/>
              <a:gd name="connsiteX4970" fmla="*/ 827269 w 2030243"/>
              <a:gd name="connsiteY4970" fmla="*/ 123005 h 1480983"/>
              <a:gd name="connsiteX4971" fmla="*/ 826534 w 2030243"/>
              <a:gd name="connsiteY4971" fmla="*/ 122254 h 1480983"/>
              <a:gd name="connsiteX4972" fmla="*/ 827817 w 2030243"/>
              <a:gd name="connsiteY4972" fmla="*/ 121894 h 1480983"/>
              <a:gd name="connsiteX4973" fmla="*/ 1050240 w 2030243"/>
              <a:gd name="connsiteY4973" fmla="*/ 121510 h 1480983"/>
              <a:gd name="connsiteX4974" fmla="*/ 1061805 w 2030243"/>
              <a:gd name="connsiteY4974" fmla="*/ 124538 h 1480983"/>
              <a:gd name="connsiteX4975" fmla="*/ 1064810 w 2030243"/>
              <a:gd name="connsiteY4975" fmla="*/ 134054 h 1480983"/>
              <a:gd name="connsiteX4976" fmla="*/ 1062510 w 2030243"/>
              <a:gd name="connsiteY4976" fmla="*/ 135227 h 1480983"/>
              <a:gd name="connsiteX4977" fmla="*/ 1045138 w 2030243"/>
              <a:gd name="connsiteY4977" fmla="*/ 124945 h 1480983"/>
              <a:gd name="connsiteX4978" fmla="*/ 1035434 w 2030243"/>
              <a:gd name="connsiteY4978" fmla="*/ 124257 h 1480983"/>
              <a:gd name="connsiteX4979" fmla="*/ 1050240 w 2030243"/>
              <a:gd name="connsiteY4979" fmla="*/ 121510 h 1480983"/>
              <a:gd name="connsiteX4980" fmla="*/ 1011225 w 2030243"/>
              <a:gd name="connsiteY4980" fmla="*/ 120971 h 1480983"/>
              <a:gd name="connsiteX4981" fmla="*/ 1012241 w 2030243"/>
              <a:gd name="connsiteY4981" fmla="*/ 121878 h 1480983"/>
              <a:gd name="connsiteX4982" fmla="*/ 1011427 w 2030243"/>
              <a:gd name="connsiteY4982" fmla="*/ 122771 h 1480983"/>
              <a:gd name="connsiteX4983" fmla="*/ 1010175 w 2030243"/>
              <a:gd name="connsiteY4983" fmla="*/ 122270 h 1480983"/>
              <a:gd name="connsiteX4984" fmla="*/ 1011225 w 2030243"/>
              <a:gd name="connsiteY4984" fmla="*/ 120971 h 1480983"/>
              <a:gd name="connsiteX4985" fmla="*/ 843515 w 2030243"/>
              <a:gd name="connsiteY4985" fmla="*/ 119483 h 1480983"/>
              <a:gd name="connsiteX4986" fmla="*/ 845361 w 2030243"/>
              <a:gd name="connsiteY4986" fmla="*/ 120767 h 1480983"/>
              <a:gd name="connsiteX4987" fmla="*/ 843858 w 2030243"/>
              <a:gd name="connsiteY4987" fmla="*/ 122316 h 1480983"/>
              <a:gd name="connsiteX4988" fmla="*/ 842013 w 2030243"/>
              <a:gd name="connsiteY4988" fmla="*/ 120751 h 1480983"/>
              <a:gd name="connsiteX4989" fmla="*/ 843515 w 2030243"/>
              <a:gd name="connsiteY4989" fmla="*/ 119483 h 1480983"/>
              <a:gd name="connsiteX4990" fmla="*/ 603096 w 2030243"/>
              <a:gd name="connsiteY4990" fmla="*/ 119405 h 1480983"/>
              <a:gd name="connsiteX4991" fmla="*/ 605066 w 2030243"/>
              <a:gd name="connsiteY4991" fmla="*/ 128060 h 1480983"/>
              <a:gd name="connsiteX4992" fmla="*/ 596710 w 2030243"/>
              <a:gd name="connsiteY4992" fmla="*/ 126057 h 1480983"/>
              <a:gd name="connsiteX4993" fmla="*/ 603096 w 2030243"/>
              <a:gd name="connsiteY4993" fmla="*/ 119405 h 1480983"/>
              <a:gd name="connsiteX4994" fmla="*/ 1361130 w 2030243"/>
              <a:gd name="connsiteY4994" fmla="*/ 118548 h 1480983"/>
              <a:gd name="connsiteX4995" fmla="*/ 1361130 w 2030243"/>
              <a:gd name="connsiteY4995" fmla="*/ 118550 h 1480983"/>
              <a:gd name="connsiteX4996" fmla="*/ 1361104 w 2030243"/>
              <a:gd name="connsiteY4996" fmla="*/ 118576 h 1480983"/>
              <a:gd name="connsiteX4997" fmla="*/ 1361132 w 2030243"/>
              <a:gd name="connsiteY4997" fmla="*/ 118547 h 1480983"/>
              <a:gd name="connsiteX4998" fmla="*/ 1361132 w 2030243"/>
              <a:gd name="connsiteY4998" fmla="*/ 118548 h 1480983"/>
              <a:gd name="connsiteX4999" fmla="*/ 1361130 w 2030243"/>
              <a:gd name="connsiteY4999" fmla="*/ 118548 h 1480983"/>
              <a:gd name="connsiteX5000" fmla="*/ 1361134 w 2030243"/>
              <a:gd name="connsiteY5000" fmla="*/ 118545 h 1480983"/>
              <a:gd name="connsiteX5001" fmla="*/ 1361142 w 2030243"/>
              <a:gd name="connsiteY5001" fmla="*/ 118551 h 1480983"/>
              <a:gd name="connsiteX5002" fmla="*/ 1361104 w 2030243"/>
              <a:gd name="connsiteY5002" fmla="*/ 118591 h 1480983"/>
              <a:gd name="connsiteX5003" fmla="*/ 1361130 w 2030243"/>
              <a:gd name="connsiteY5003" fmla="*/ 118550 h 1480983"/>
              <a:gd name="connsiteX5004" fmla="*/ 1361132 w 2030243"/>
              <a:gd name="connsiteY5004" fmla="*/ 118548 h 1480983"/>
              <a:gd name="connsiteX5005" fmla="*/ 1361134 w 2030243"/>
              <a:gd name="connsiteY5005" fmla="*/ 118547 h 1480983"/>
              <a:gd name="connsiteX5006" fmla="*/ 486030 w 2030243"/>
              <a:gd name="connsiteY5006" fmla="*/ 118217 h 1480983"/>
              <a:gd name="connsiteX5007" fmla="*/ 486374 w 2030243"/>
              <a:gd name="connsiteY5007" fmla="*/ 118577 h 1480983"/>
              <a:gd name="connsiteX5008" fmla="*/ 487940 w 2030243"/>
              <a:gd name="connsiteY5008" fmla="*/ 120125 h 1480983"/>
              <a:gd name="connsiteX5009" fmla="*/ 495014 w 2030243"/>
              <a:gd name="connsiteY5009" fmla="*/ 127277 h 1480983"/>
              <a:gd name="connsiteX5010" fmla="*/ 487955 w 2030243"/>
              <a:gd name="connsiteY5010" fmla="*/ 120110 h 1480983"/>
              <a:gd name="connsiteX5011" fmla="*/ 486405 w 2030243"/>
              <a:gd name="connsiteY5011" fmla="*/ 118544 h 1480983"/>
              <a:gd name="connsiteX5012" fmla="*/ 486030 w 2030243"/>
              <a:gd name="connsiteY5012" fmla="*/ 118217 h 1480983"/>
              <a:gd name="connsiteX5013" fmla="*/ 1003179 w 2030243"/>
              <a:gd name="connsiteY5013" fmla="*/ 118043 h 1480983"/>
              <a:gd name="connsiteX5014" fmla="*/ 1003946 w 2030243"/>
              <a:gd name="connsiteY5014" fmla="*/ 119217 h 1480983"/>
              <a:gd name="connsiteX5015" fmla="*/ 1003100 w 2030243"/>
              <a:gd name="connsiteY5015" fmla="*/ 120140 h 1480983"/>
              <a:gd name="connsiteX5016" fmla="*/ 1002037 w 2030243"/>
              <a:gd name="connsiteY5016" fmla="*/ 119357 h 1480983"/>
              <a:gd name="connsiteX5017" fmla="*/ 1003179 w 2030243"/>
              <a:gd name="connsiteY5017" fmla="*/ 118043 h 1480983"/>
              <a:gd name="connsiteX5018" fmla="*/ 1362683 w 2030243"/>
              <a:gd name="connsiteY5018" fmla="*/ 117011 h 1480983"/>
              <a:gd name="connsiteX5019" fmla="*/ 1365772 w 2030243"/>
              <a:gd name="connsiteY5019" fmla="*/ 117011 h 1480983"/>
              <a:gd name="connsiteX5020" fmla="*/ 1363197 w 2030243"/>
              <a:gd name="connsiteY5020" fmla="*/ 120191 h 1480983"/>
              <a:gd name="connsiteX5021" fmla="*/ 1361142 w 2030243"/>
              <a:gd name="connsiteY5021" fmla="*/ 118551 h 1480983"/>
              <a:gd name="connsiteX5022" fmla="*/ 1362679 w 2030243"/>
              <a:gd name="connsiteY5022" fmla="*/ 117011 h 1480983"/>
              <a:gd name="connsiteX5023" fmla="*/ 1362683 w 2030243"/>
              <a:gd name="connsiteY5023" fmla="*/ 117011 h 1480983"/>
              <a:gd name="connsiteX5024" fmla="*/ 1362667 w 2030243"/>
              <a:gd name="connsiteY5024" fmla="*/ 117026 h 1480983"/>
              <a:gd name="connsiteX5025" fmla="*/ 1366157 w 2030243"/>
              <a:gd name="connsiteY5025" fmla="*/ 116651 h 1480983"/>
              <a:gd name="connsiteX5026" fmla="*/ 1365829 w 2030243"/>
              <a:gd name="connsiteY5026" fmla="*/ 117011 h 1480983"/>
              <a:gd name="connsiteX5027" fmla="*/ 1365772 w 2030243"/>
              <a:gd name="connsiteY5027" fmla="*/ 117011 h 1480983"/>
              <a:gd name="connsiteX5028" fmla="*/ 1365798 w 2030243"/>
              <a:gd name="connsiteY5028" fmla="*/ 116980 h 1480983"/>
              <a:gd name="connsiteX5029" fmla="*/ 1365796 w 2030243"/>
              <a:gd name="connsiteY5029" fmla="*/ 116979 h 1480983"/>
              <a:gd name="connsiteX5030" fmla="*/ 400046 w 2030243"/>
              <a:gd name="connsiteY5030" fmla="*/ 116087 h 1480983"/>
              <a:gd name="connsiteX5031" fmla="*/ 402050 w 2030243"/>
              <a:gd name="connsiteY5031" fmla="*/ 130079 h 1480983"/>
              <a:gd name="connsiteX5032" fmla="*/ 404789 w 2030243"/>
              <a:gd name="connsiteY5032" fmla="*/ 144681 h 1480983"/>
              <a:gd name="connsiteX5033" fmla="*/ 398919 w 2030243"/>
              <a:gd name="connsiteY5033" fmla="*/ 143022 h 1480983"/>
              <a:gd name="connsiteX5034" fmla="*/ 398074 w 2030243"/>
              <a:gd name="connsiteY5034" fmla="*/ 144383 h 1480983"/>
              <a:gd name="connsiteX5035" fmla="*/ 407058 w 2030243"/>
              <a:gd name="connsiteY5035" fmla="*/ 153554 h 1480983"/>
              <a:gd name="connsiteX5036" fmla="*/ 415211 w 2030243"/>
              <a:gd name="connsiteY5036" fmla="*/ 156919 h 1480983"/>
              <a:gd name="connsiteX5037" fmla="*/ 429595 w 2030243"/>
              <a:gd name="connsiteY5037" fmla="*/ 162820 h 1480983"/>
              <a:gd name="connsiteX5038" fmla="*/ 430488 w 2030243"/>
              <a:gd name="connsiteY5038" fmla="*/ 152741 h 1480983"/>
              <a:gd name="connsiteX5039" fmla="*/ 418092 w 2030243"/>
              <a:gd name="connsiteY5039" fmla="*/ 152741 h 1480983"/>
              <a:gd name="connsiteX5040" fmla="*/ 410173 w 2030243"/>
              <a:gd name="connsiteY5040" fmla="*/ 141503 h 1480983"/>
              <a:gd name="connsiteX5041" fmla="*/ 407903 w 2030243"/>
              <a:gd name="connsiteY5041" fmla="*/ 136637 h 1480983"/>
              <a:gd name="connsiteX5042" fmla="*/ 404900 w 2030243"/>
              <a:gd name="connsiteY5042" fmla="*/ 118388 h 1480983"/>
              <a:gd name="connsiteX5043" fmla="*/ 400046 w 2030243"/>
              <a:gd name="connsiteY5043" fmla="*/ 116087 h 1480983"/>
              <a:gd name="connsiteX5044" fmla="*/ 377198 w 2030243"/>
              <a:gd name="connsiteY5044" fmla="*/ 115665 h 1480983"/>
              <a:gd name="connsiteX5045" fmla="*/ 375100 w 2030243"/>
              <a:gd name="connsiteY5045" fmla="*/ 125274 h 1480983"/>
              <a:gd name="connsiteX5046" fmla="*/ 376493 w 2030243"/>
              <a:gd name="connsiteY5046" fmla="*/ 126433 h 1480983"/>
              <a:gd name="connsiteX5047" fmla="*/ 385915 w 2030243"/>
              <a:gd name="connsiteY5047" fmla="*/ 119718 h 1480983"/>
              <a:gd name="connsiteX5048" fmla="*/ 377198 w 2030243"/>
              <a:gd name="connsiteY5048" fmla="*/ 115665 h 1480983"/>
              <a:gd name="connsiteX5049" fmla="*/ 569306 w 2030243"/>
              <a:gd name="connsiteY5049" fmla="*/ 115399 h 1480983"/>
              <a:gd name="connsiteX5050" fmla="*/ 569404 w 2030243"/>
              <a:gd name="connsiteY5050" fmla="*/ 115412 h 1480983"/>
              <a:gd name="connsiteX5051" fmla="*/ 569337 w 2030243"/>
              <a:gd name="connsiteY5051" fmla="*/ 115430 h 1480983"/>
              <a:gd name="connsiteX5052" fmla="*/ 568992 w 2030243"/>
              <a:gd name="connsiteY5052" fmla="*/ 115744 h 1480983"/>
              <a:gd name="connsiteX5053" fmla="*/ 892125 w 2030243"/>
              <a:gd name="connsiteY5053" fmla="*/ 114617 h 1480983"/>
              <a:gd name="connsiteX5054" fmla="*/ 906775 w 2030243"/>
              <a:gd name="connsiteY5054" fmla="*/ 115304 h 1480983"/>
              <a:gd name="connsiteX5055" fmla="*/ 906304 w 2030243"/>
              <a:gd name="connsiteY5055" fmla="*/ 117683 h 1480983"/>
              <a:gd name="connsiteX5056" fmla="*/ 891953 w 2030243"/>
              <a:gd name="connsiteY5056" fmla="*/ 116275 h 1480983"/>
              <a:gd name="connsiteX5057" fmla="*/ 892125 w 2030243"/>
              <a:gd name="connsiteY5057" fmla="*/ 114617 h 1480983"/>
              <a:gd name="connsiteX5058" fmla="*/ 572779 w 2030243"/>
              <a:gd name="connsiteY5058" fmla="*/ 114476 h 1480983"/>
              <a:gd name="connsiteX5059" fmla="*/ 572888 w 2030243"/>
              <a:gd name="connsiteY5059" fmla="*/ 115853 h 1480983"/>
              <a:gd name="connsiteX5060" fmla="*/ 569404 w 2030243"/>
              <a:gd name="connsiteY5060" fmla="*/ 115412 h 1480983"/>
              <a:gd name="connsiteX5061" fmla="*/ 789286 w 2030243"/>
              <a:gd name="connsiteY5061" fmla="*/ 112832 h 1480983"/>
              <a:gd name="connsiteX5062" fmla="*/ 791869 w 2030243"/>
              <a:gd name="connsiteY5062" fmla="*/ 115022 h 1480983"/>
              <a:gd name="connsiteX5063" fmla="*/ 788724 w 2030243"/>
              <a:gd name="connsiteY5063" fmla="*/ 116399 h 1480983"/>
              <a:gd name="connsiteX5064" fmla="*/ 786500 w 2030243"/>
              <a:gd name="connsiteY5064" fmla="*/ 114725 h 1480983"/>
              <a:gd name="connsiteX5065" fmla="*/ 789286 w 2030243"/>
              <a:gd name="connsiteY5065" fmla="*/ 112832 h 1480983"/>
              <a:gd name="connsiteX5066" fmla="*/ 878431 w 2030243"/>
              <a:gd name="connsiteY5066" fmla="*/ 112284 h 1480983"/>
              <a:gd name="connsiteX5067" fmla="*/ 879432 w 2030243"/>
              <a:gd name="connsiteY5067" fmla="*/ 114021 h 1480983"/>
              <a:gd name="connsiteX5068" fmla="*/ 875661 w 2030243"/>
              <a:gd name="connsiteY5068" fmla="*/ 115790 h 1480983"/>
              <a:gd name="connsiteX5069" fmla="*/ 875082 w 2030243"/>
              <a:gd name="connsiteY5069" fmla="*/ 114617 h 1480983"/>
              <a:gd name="connsiteX5070" fmla="*/ 878431 w 2030243"/>
              <a:gd name="connsiteY5070" fmla="*/ 112284 h 1480983"/>
              <a:gd name="connsiteX5071" fmla="*/ 1045029 w 2030243"/>
              <a:gd name="connsiteY5071" fmla="*/ 111987 h 1480983"/>
              <a:gd name="connsiteX5072" fmla="*/ 1067940 w 2030243"/>
              <a:gd name="connsiteY5072" fmla="*/ 114225 h 1480983"/>
              <a:gd name="connsiteX5073" fmla="*/ 1117833 w 2030243"/>
              <a:gd name="connsiteY5073" fmla="*/ 121753 h 1480983"/>
              <a:gd name="connsiteX5074" fmla="*/ 1127318 w 2030243"/>
              <a:gd name="connsiteY5074" fmla="*/ 125431 h 1480983"/>
              <a:gd name="connsiteX5075" fmla="*/ 1106269 w 2030243"/>
              <a:gd name="connsiteY5075" fmla="*/ 125540 h 1480983"/>
              <a:gd name="connsiteX5076" fmla="*/ 1065780 w 2030243"/>
              <a:gd name="connsiteY5076" fmla="*/ 119280 h 1480983"/>
              <a:gd name="connsiteX5077" fmla="*/ 1047501 w 2030243"/>
              <a:gd name="connsiteY5077" fmla="*/ 116354 h 1480983"/>
              <a:gd name="connsiteX5078" fmla="*/ 1044496 w 2030243"/>
              <a:gd name="connsiteY5078" fmla="*/ 114397 h 1480983"/>
              <a:gd name="connsiteX5079" fmla="*/ 1045029 w 2030243"/>
              <a:gd name="connsiteY5079" fmla="*/ 111987 h 1480983"/>
              <a:gd name="connsiteX5080" fmla="*/ 853720 w 2030243"/>
              <a:gd name="connsiteY5080" fmla="*/ 111173 h 1480983"/>
              <a:gd name="connsiteX5081" fmla="*/ 853844 w 2030243"/>
              <a:gd name="connsiteY5081" fmla="*/ 113286 h 1480983"/>
              <a:gd name="connsiteX5082" fmla="*/ 847756 w 2030243"/>
              <a:gd name="connsiteY5082" fmla="*/ 113286 h 1480983"/>
              <a:gd name="connsiteX5083" fmla="*/ 847646 w 2030243"/>
              <a:gd name="connsiteY5083" fmla="*/ 111486 h 1480983"/>
              <a:gd name="connsiteX5084" fmla="*/ 853720 w 2030243"/>
              <a:gd name="connsiteY5084" fmla="*/ 111173 h 1480983"/>
              <a:gd name="connsiteX5085" fmla="*/ 834703 w 2030243"/>
              <a:gd name="connsiteY5085" fmla="*/ 110563 h 1480983"/>
              <a:gd name="connsiteX5086" fmla="*/ 835329 w 2030243"/>
              <a:gd name="connsiteY5086" fmla="*/ 110563 h 1480983"/>
              <a:gd name="connsiteX5087" fmla="*/ 835581 w 2030243"/>
              <a:gd name="connsiteY5087" fmla="*/ 111173 h 1480983"/>
              <a:gd name="connsiteX5088" fmla="*/ 835109 w 2030243"/>
              <a:gd name="connsiteY5088" fmla="*/ 111549 h 1480983"/>
              <a:gd name="connsiteX5089" fmla="*/ 834703 w 2030243"/>
              <a:gd name="connsiteY5089" fmla="*/ 110563 h 1480983"/>
              <a:gd name="connsiteX5090" fmla="*/ 842075 w 2030243"/>
              <a:gd name="connsiteY5090" fmla="*/ 110062 h 1480983"/>
              <a:gd name="connsiteX5091" fmla="*/ 843858 w 2030243"/>
              <a:gd name="connsiteY5091" fmla="*/ 111518 h 1480983"/>
              <a:gd name="connsiteX5092" fmla="*/ 842200 w 2030243"/>
              <a:gd name="connsiteY5092" fmla="*/ 113458 h 1480983"/>
              <a:gd name="connsiteX5093" fmla="*/ 840824 w 2030243"/>
              <a:gd name="connsiteY5093" fmla="*/ 111987 h 1480983"/>
              <a:gd name="connsiteX5094" fmla="*/ 842075 w 2030243"/>
              <a:gd name="connsiteY5094" fmla="*/ 110062 h 1480983"/>
              <a:gd name="connsiteX5095" fmla="*/ 289008 w 2030243"/>
              <a:gd name="connsiteY5095" fmla="*/ 110015 h 1480983"/>
              <a:gd name="connsiteX5096" fmla="*/ 301089 w 2030243"/>
              <a:gd name="connsiteY5096" fmla="*/ 118732 h 1480983"/>
              <a:gd name="connsiteX5097" fmla="*/ 285659 w 2030243"/>
              <a:gd name="connsiteY5097" fmla="*/ 114413 h 1480983"/>
              <a:gd name="connsiteX5098" fmla="*/ 289008 w 2030243"/>
              <a:gd name="connsiteY5098" fmla="*/ 110015 h 1480983"/>
              <a:gd name="connsiteX5099" fmla="*/ 1268359 w 2030243"/>
              <a:gd name="connsiteY5099" fmla="*/ 109624 h 1480983"/>
              <a:gd name="connsiteX5100" fmla="*/ 1261864 w 2030243"/>
              <a:gd name="connsiteY5100" fmla="*/ 116166 h 1480983"/>
              <a:gd name="connsiteX5101" fmla="*/ 1268359 w 2030243"/>
              <a:gd name="connsiteY5101" fmla="*/ 109624 h 1480983"/>
              <a:gd name="connsiteX5102" fmla="*/ 1152829 w 2030243"/>
              <a:gd name="connsiteY5102" fmla="*/ 104553 h 1480983"/>
              <a:gd name="connsiteX5103" fmla="*/ 1195899 w 2030243"/>
              <a:gd name="connsiteY5103" fmla="*/ 114554 h 1480983"/>
              <a:gd name="connsiteX5104" fmla="*/ 1197118 w 2030243"/>
              <a:gd name="connsiteY5104" fmla="*/ 118122 h 1480983"/>
              <a:gd name="connsiteX5105" fmla="*/ 1148070 w 2030243"/>
              <a:gd name="connsiteY5105" fmla="*/ 108356 h 1480983"/>
              <a:gd name="connsiteX5106" fmla="*/ 1148039 w 2030243"/>
              <a:gd name="connsiteY5106" fmla="*/ 105914 h 1480983"/>
              <a:gd name="connsiteX5107" fmla="*/ 1152829 w 2030243"/>
              <a:gd name="connsiteY5107" fmla="*/ 104553 h 1480983"/>
              <a:gd name="connsiteX5108" fmla="*/ 1092014 w 2030243"/>
              <a:gd name="connsiteY5108" fmla="*/ 103117 h 1480983"/>
              <a:gd name="connsiteX5109" fmla="*/ 1099225 w 2030243"/>
              <a:gd name="connsiteY5109" fmla="*/ 106775 h 1480983"/>
              <a:gd name="connsiteX5110" fmla="*/ 1098849 w 2030243"/>
              <a:gd name="connsiteY5110" fmla="*/ 108653 h 1480983"/>
              <a:gd name="connsiteX5111" fmla="*/ 1084248 w 2030243"/>
              <a:gd name="connsiteY5111" fmla="*/ 106478 h 1480983"/>
              <a:gd name="connsiteX5112" fmla="*/ 1092014 w 2030243"/>
              <a:gd name="connsiteY5112" fmla="*/ 103117 h 1480983"/>
              <a:gd name="connsiteX5113" fmla="*/ 487641 w 2030243"/>
              <a:gd name="connsiteY5113" fmla="*/ 102612 h 1480983"/>
              <a:gd name="connsiteX5114" fmla="*/ 487454 w 2030243"/>
              <a:gd name="connsiteY5114" fmla="*/ 103583 h 1480983"/>
              <a:gd name="connsiteX5115" fmla="*/ 488063 w 2030243"/>
              <a:gd name="connsiteY5115" fmla="*/ 103583 h 1480983"/>
              <a:gd name="connsiteX5116" fmla="*/ 488189 w 2030243"/>
              <a:gd name="connsiteY5116" fmla="*/ 102972 h 1480983"/>
              <a:gd name="connsiteX5117" fmla="*/ 487641 w 2030243"/>
              <a:gd name="connsiteY5117" fmla="*/ 102612 h 1480983"/>
              <a:gd name="connsiteX5118" fmla="*/ 1136723 w 2030243"/>
              <a:gd name="connsiteY5118" fmla="*/ 102096 h 1480983"/>
              <a:gd name="connsiteX5119" fmla="*/ 1144470 w 2030243"/>
              <a:gd name="connsiteY5119" fmla="*/ 103614 h 1480983"/>
              <a:gd name="connsiteX5120" fmla="*/ 1143985 w 2030243"/>
              <a:gd name="connsiteY5120" fmla="*/ 105836 h 1480983"/>
              <a:gd name="connsiteX5121" fmla="*/ 1136238 w 2030243"/>
              <a:gd name="connsiteY5121" fmla="*/ 104193 h 1480983"/>
              <a:gd name="connsiteX5122" fmla="*/ 1136723 w 2030243"/>
              <a:gd name="connsiteY5122" fmla="*/ 102096 h 1480983"/>
              <a:gd name="connsiteX5123" fmla="*/ 1119818 w 2030243"/>
              <a:gd name="connsiteY5123" fmla="*/ 100640 h 1480983"/>
              <a:gd name="connsiteX5124" fmla="*/ 1123686 w 2030243"/>
              <a:gd name="connsiteY5124" fmla="*/ 103676 h 1480983"/>
              <a:gd name="connsiteX5125" fmla="*/ 1116880 w 2030243"/>
              <a:gd name="connsiteY5125" fmla="*/ 104099 h 1480983"/>
              <a:gd name="connsiteX5126" fmla="*/ 1116910 w 2030243"/>
              <a:gd name="connsiteY5126" fmla="*/ 102065 h 1480983"/>
              <a:gd name="connsiteX5127" fmla="*/ 1119818 w 2030243"/>
              <a:gd name="connsiteY5127" fmla="*/ 100640 h 1480983"/>
              <a:gd name="connsiteX5128" fmla="*/ 1386223 w 2030243"/>
              <a:gd name="connsiteY5128" fmla="*/ 100578 h 1480983"/>
              <a:gd name="connsiteX5129" fmla="*/ 1386363 w 2030243"/>
              <a:gd name="connsiteY5129" fmla="*/ 101173 h 1480983"/>
              <a:gd name="connsiteX5130" fmla="*/ 1385877 w 2030243"/>
              <a:gd name="connsiteY5130" fmla="*/ 101564 h 1480983"/>
              <a:gd name="connsiteX5131" fmla="*/ 1385612 w 2030243"/>
              <a:gd name="connsiteY5131" fmla="*/ 100641 h 1480983"/>
              <a:gd name="connsiteX5132" fmla="*/ 1386223 w 2030243"/>
              <a:gd name="connsiteY5132" fmla="*/ 100578 h 1480983"/>
              <a:gd name="connsiteX5133" fmla="*/ 1376596 w 2030243"/>
              <a:gd name="connsiteY5133" fmla="*/ 100249 h 1480983"/>
              <a:gd name="connsiteX5134" fmla="*/ 1362679 w 2030243"/>
              <a:gd name="connsiteY5134" fmla="*/ 117011 h 1480983"/>
              <a:gd name="connsiteX5135" fmla="*/ 1362669 w 2030243"/>
              <a:gd name="connsiteY5135" fmla="*/ 117011 h 1480983"/>
              <a:gd name="connsiteX5136" fmla="*/ 1361134 w 2030243"/>
              <a:gd name="connsiteY5136" fmla="*/ 118545 h 1480983"/>
              <a:gd name="connsiteX5137" fmla="*/ 1361134 w 2030243"/>
              <a:gd name="connsiteY5137" fmla="*/ 118544 h 1480983"/>
              <a:gd name="connsiteX5138" fmla="*/ 1351415 w 2030243"/>
              <a:gd name="connsiteY5138" fmla="*/ 126979 h 1480983"/>
              <a:gd name="connsiteX5139" fmla="*/ 1345515 w 2030243"/>
              <a:gd name="connsiteY5139" fmla="*/ 127511 h 1480983"/>
              <a:gd name="connsiteX5140" fmla="*/ 1347878 w 2030243"/>
              <a:gd name="connsiteY5140" fmla="*/ 123271 h 1480983"/>
              <a:gd name="connsiteX5141" fmla="*/ 1372715 w 2030243"/>
              <a:gd name="connsiteY5141" fmla="*/ 101141 h 1480983"/>
              <a:gd name="connsiteX5142" fmla="*/ 1376596 w 2030243"/>
              <a:gd name="connsiteY5142" fmla="*/ 100249 h 1480983"/>
              <a:gd name="connsiteX5143" fmla="*/ 1366174 w 2030243"/>
              <a:gd name="connsiteY5143" fmla="*/ 99435 h 1480983"/>
              <a:gd name="connsiteX5144" fmla="*/ 1365829 w 2030243"/>
              <a:gd name="connsiteY5144" fmla="*/ 99795 h 1480983"/>
              <a:gd name="connsiteX5145" fmla="*/ 1365829 w 2030243"/>
              <a:gd name="connsiteY5145" fmla="*/ 99796 h 1480983"/>
              <a:gd name="connsiteX5146" fmla="*/ 1365470 w 2030243"/>
              <a:gd name="connsiteY5146" fmla="*/ 100124 h 1480983"/>
              <a:gd name="connsiteX5147" fmla="*/ 1365798 w 2030243"/>
              <a:gd name="connsiteY5147" fmla="*/ 99764 h 1480983"/>
              <a:gd name="connsiteX5148" fmla="*/ 1365796 w 2030243"/>
              <a:gd name="connsiteY5148" fmla="*/ 99764 h 1480983"/>
              <a:gd name="connsiteX5149" fmla="*/ 619808 w 2030243"/>
              <a:gd name="connsiteY5149" fmla="*/ 98606 h 1480983"/>
              <a:gd name="connsiteX5150" fmla="*/ 620498 w 2030243"/>
              <a:gd name="connsiteY5150" fmla="*/ 98622 h 1480983"/>
              <a:gd name="connsiteX5151" fmla="*/ 620841 w 2030243"/>
              <a:gd name="connsiteY5151" fmla="*/ 99107 h 1480983"/>
              <a:gd name="connsiteX5152" fmla="*/ 620261 w 2030243"/>
              <a:gd name="connsiteY5152" fmla="*/ 99451 h 1480983"/>
              <a:gd name="connsiteX5153" fmla="*/ 619808 w 2030243"/>
              <a:gd name="connsiteY5153" fmla="*/ 98606 h 1480983"/>
              <a:gd name="connsiteX5154" fmla="*/ 432803 w 2030243"/>
              <a:gd name="connsiteY5154" fmla="*/ 97620 h 1480983"/>
              <a:gd name="connsiteX5155" fmla="*/ 431253 w 2030243"/>
              <a:gd name="connsiteY5155" fmla="*/ 99013 h 1480983"/>
              <a:gd name="connsiteX5156" fmla="*/ 432758 w 2030243"/>
              <a:gd name="connsiteY5156" fmla="*/ 100438 h 1480983"/>
              <a:gd name="connsiteX5157" fmla="*/ 434681 w 2030243"/>
              <a:gd name="connsiteY5157" fmla="*/ 99060 h 1480983"/>
              <a:gd name="connsiteX5158" fmla="*/ 432803 w 2030243"/>
              <a:gd name="connsiteY5158" fmla="*/ 97620 h 1480983"/>
              <a:gd name="connsiteX5159" fmla="*/ 691473 w 2030243"/>
              <a:gd name="connsiteY5159" fmla="*/ 97433 h 1480983"/>
              <a:gd name="connsiteX5160" fmla="*/ 693490 w 2030243"/>
              <a:gd name="connsiteY5160" fmla="*/ 97683 h 1480983"/>
              <a:gd name="connsiteX5161" fmla="*/ 692834 w 2030243"/>
              <a:gd name="connsiteY5161" fmla="*/ 99138 h 1480983"/>
              <a:gd name="connsiteX5162" fmla="*/ 690909 w 2030243"/>
              <a:gd name="connsiteY5162" fmla="*/ 98621 h 1480983"/>
              <a:gd name="connsiteX5163" fmla="*/ 691473 w 2030243"/>
              <a:gd name="connsiteY5163" fmla="*/ 97433 h 1480983"/>
              <a:gd name="connsiteX5164" fmla="*/ 496436 w 2030243"/>
              <a:gd name="connsiteY5164" fmla="*/ 94537 h 1480983"/>
              <a:gd name="connsiteX5165" fmla="*/ 496515 w 2030243"/>
              <a:gd name="connsiteY5165" fmla="*/ 95147 h 1480983"/>
              <a:gd name="connsiteX5166" fmla="*/ 495921 w 2030243"/>
              <a:gd name="connsiteY5166" fmla="*/ 95288 h 1480983"/>
              <a:gd name="connsiteX5167" fmla="*/ 495529 w 2030243"/>
              <a:gd name="connsiteY5167" fmla="*/ 94803 h 1480983"/>
              <a:gd name="connsiteX5168" fmla="*/ 496436 w 2030243"/>
              <a:gd name="connsiteY5168" fmla="*/ 94537 h 1480983"/>
              <a:gd name="connsiteX5169" fmla="*/ 425963 w 2030243"/>
              <a:gd name="connsiteY5169" fmla="*/ 94428 h 1480983"/>
              <a:gd name="connsiteX5170" fmla="*/ 425119 w 2030243"/>
              <a:gd name="connsiteY5170" fmla="*/ 94913 h 1480983"/>
              <a:gd name="connsiteX5171" fmla="*/ 425620 w 2030243"/>
              <a:gd name="connsiteY5171" fmla="*/ 95351 h 1480983"/>
              <a:gd name="connsiteX5172" fmla="*/ 426168 w 2030243"/>
              <a:gd name="connsiteY5172" fmla="*/ 95054 h 1480983"/>
              <a:gd name="connsiteX5173" fmla="*/ 425963 w 2030243"/>
              <a:gd name="connsiteY5173" fmla="*/ 94428 h 1480983"/>
              <a:gd name="connsiteX5174" fmla="*/ 890889 w 2030243"/>
              <a:gd name="connsiteY5174" fmla="*/ 93864 h 1480983"/>
              <a:gd name="connsiteX5175" fmla="*/ 891453 w 2030243"/>
              <a:gd name="connsiteY5175" fmla="*/ 94177 h 1480983"/>
              <a:gd name="connsiteX5176" fmla="*/ 891203 w 2030243"/>
              <a:gd name="connsiteY5176" fmla="*/ 94647 h 1480983"/>
              <a:gd name="connsiteX5177" fmla="*/ 890544 w 2030243"/>
              <a:gd name="connsiteY5177" fmla="*/ 94662 h 1480983"/>
              <a:gd name="connsiteX5178" fmla="*/ 890889 w 2030243"/>
              <a:gd name="connsiteY5178" fmla="*/ 93864 h 1480983"/>
              <a:gd name="connsiteX5179" fmla="*/ 373379 w 2030243"/>
              <a:gd name="connsiteY5179" fmla="*/ 92894 h 1480983"/>
              <a:gd name="connsiteX5180" fmla="*/ 376838 w 2030243"/>
              <a:gd name="connsiteY5180" fmla="*/ 101329 h 1480983"/>
              <a:gd name="connsiteX5181" fmla="*/ 378434 w 2030243"/>
              <a:gd name="connsiteY5181" fmla="*/ 93160 h 1480983"/>
              <a:gd name="connsiteX5182" fmla="*/ 373379 w 2030243"/>
              <a:gd name="connsiteY5182" fmla="*/ 92894 h 1480983"/>
              <a:gd name="connsiteX5183" fmla="*/ 1046027 w 2030243"/>
              <a:gd name="connsiteY5183" fmla="*/ 92773 h 1480983"/>
              <a:gd name="connsiteX5184" fmla="*/ 1061289 w 2030243"/>
              <a:gd name="connsiteY5184" fmla="*/ 93348 h 1480983"/>
              <a:gd name="connsiteX5185" fmla="*/ 1086017 w 2030243"/>
              <a:gd name="connsiteY5185" fmla="*/ 97229 h 1480983"/>
              <a:gd name="connsiteX5186" fmla="*/ 1085673 w 2030243"/>
              <a:gd name="connsiteY5186" fmla="*/ 99608 h 1480983"/>
              <a:gd name="connsiteX5187" fmla="*/ 1036201 w 2030243"/>
              <a:gd name="connsiteY5187" fmla="*/ 94803 h 1480983"/>
              <a:gd name="connsiteX5188" fmla="*/ 1046027 w 2030243"/>
              <a:gd name="connsiteY5188" fmla="*/ 92773 h 1480983"/>
              <a:gd name="connsiteX5189" fmla="*/ 670767 w 2030243"/>
              <a:gd name="connsiteY5189" fmla="*/ 92252 h 1480983"/>
              <a:gd name="connsiteX5190" fmla="*/ 675492 w 2030243"/>
              <a:gd name="connsiteY5190" fmla="*/ 104240 h 1480983"/>
              <a:gd name="connsiteX5191" fmla="*/ 658151 w 2030243"/>
              <a:gd name="connsiteY5191" fmla="*/ 107573 h 1480983"/>
              <a:gd name="connsiteX5192" fmla="*/ 637869 w 2030243"/>
              <a:gd name="connsiteY5192" fmla="*/ 114053 h 1480983"/>
              <a:gd name="connsiteX5193" fmla="*/ 622986 w 2030243"/>
              <a:gd name="connsiteY5193" fmla="*/ 120328 h 1480983"/>
              <a:gd name="connsiteX5194" fmla="*/ 605175 w 2030243"/>
              <a:gd name="connsiteY5194" fmla="*/ 118153 h 1480983"/>
              <a:gd name="connsiteX5195" fmla="*/ 615396 w 2030243"/>
              <a:gd name="connsiteY5195" fmla="*/ 114678 h 1480983"/>
              <a:gd name="connsiteX5196" fmla="*/ 620074 w 2030243"/>
              <a:gd name="connsiteY5196" fmla="*/ 112300 h 1480983"/>
              <a:gd name="connsiteX5197" fmla="*/ 631358 w 2030243"/>
              <a:gd name="connsiteY5197" fmla="*/ 108184 h 1480983"/>
              <a:gd name="connsiteX5198" fmla="*/ 638120 w 2030243"/>
              <a:gd name="connsiteY5198" fmla="*/ 105038 h 1480983"/>
              <a:gd name="connsiteX5199" fmla="*/ 651205 w 2030243"/>
              <a:gd name="connsiteY5199" fmla="*/ 102581 h 1480983"/>
              <a:gd name="connsiteX5200" fmla="*/ 662018 w 2030243"/>
              <a:gd name="connsiteY5200" fmla="*/ 97620 h 1480983"/>
              <a:gd name="connsiteX5201" fmla="*/ 667606 w 2030243"/>
              <a:gd name="connsiteY5201" fmla="*/ 100953 h 1480983"/>
              <a:gd name="connsiteX5202" fmla="*/ 670767 w 2030243"/>
              <a:gd name="connsiteY5202" fmla="*/ 92252 h 1480983"/>
              <a:gd name="connsiteX5203" fmla="*/ 1688914 w 2030243"/>
              <a:gd name="connsiteY5203" fmla="*/ 89263 h 1480983"/>
              <a:gd name="connsiteX5204" fmla="*/ 1690729 w 2030243"/>
              <a:gd name="connsiteY5204" fmla="*/ 90812 h 1480983"/>
              <a:gd name="connsiteX5205" fmla="*/ 1679211 w 2030243"/>
              <a:gd name="connsiteY5205" fmla="*/ 102597 h 1480983"/>
              <a:gd name="connsiteX5206" fmla="*/ 1688914 w 2030243"/>
              <a:gd name="connsiteY5206" fmla="*/ 89263 h 1480983"/>
              <a:gd name="connsiteX5207" fmla="*/ 1256480 w 2030243"/>
              <a:gd name="connsiteY5207" fmla="*/ 83393 h 1480983"/>
              <a:gd name="connsiteX5208" fmla="*/ 1257748 w 2030243"/>
              <a:gd name="connsiteY5208" fmla="*/ 83910 h 1480983"/>
              <a:gd name="connsiteX5209" fmla="*/ 1256840 w 2030243"/>
              <a:gd name="connsiteY5209" fmla="*/ 85287 h 1480983"/>
              <a:gd name="connsiteX5210" fmla="*/ 1255823 w 2030243"/>
              <a:gd name="connsiteY5210" fmla="*/ 84426 h 1480983"/>
              <a:gd name="connsiteX5211" fmla="*/ 1256480 w 2030243"/>
              <a:gd name="connsiteY5211" fmla="*/ 83393 h 1480983"/>
              <a:gd name="connsiteX5212" fmla="*/ 400500 w 2030243"/>
              <a:gd name="connsiteY5212" fmla="*/ 81547 h 1480983"/>
              <a:gd name="connsiteX5213" fmla="*/ 397136 w 2030243"/>
              <a:gd name="connsiteY5213" fmla="*/ 82439 h 1480983"/>
              <a:gd name="connsiteX5214" fmla="*/ 397496 w 2030243"/>
              <a:gd name="connsiteY5214" fmla="*/ 83786 h 1480983"/>
              <a:gd name="connsiteX5215" fmla="*/ 400860 w 2030243"/>
              <a:gd name="connsiteY5215" fmla="*/ 82925 h 1480983"/>
              <a:gd name="connsiteX5216" fmla="*/ 400500 w 2030243"/>
              <a:gd name="connsiteY5216" fmla="*/ 81547 h 1480983"/>
              <a:gd name="connsiteX5217" fmla="*/ 1403349 w 2030243"/>
              <a:gd name="connsiteY5217" fmla="*/ 81053 h 1480983"/>
              <a:gd name="connsiteX5218" fmla="*/ 1402465 w 2030243"/>
              <a:gd name="connsiteY5218" fmla="*/ 87228 h 1480983"/>
              <a:gd name="connsiteX5219" fmla="*/ 1392308 w 2030243"/>
              <a:gd name="connsiteY5219" fmla="*/ 95726 h 1480983"/>
              <a:gd name="connsiteX5220" fmla="*/ 1396546 w 2030243"/>
              <a:gd name="connsiteY5220" fmla="*/ 87320 h 1480983"/>
              <a:gd name="connsiteX5221" fmla="*/ 441489 w 2030243"/>
              <a:gd name="connsiteY5221" fmla="*/ 78527 h 1480983"/>
              <a:gd name="connsiteX5222" fmla="*/ 441489 w 2030243"/>
              <a:gd name="connsiteY5222" fmla="*/ 83410 h 1480983"/>
              <a:gd name="connsiteX5223" fmla="*/ 442054 w 2030243"/>
              <a:gd name="connsiteY5223" fmla="*/ 83410 h 1480983"/>
              <a:gd name="connsiteX5224" fmla="*/ 442054 w 2030243"/>
              <a:gd name="connsiteY5224" fmla="*/ 78527 h 1480983"/>
              <a:gd name="connsiteX5225" fmla="*/ 441489 w 2030243"/>
              <a:gd name="connsiteY5225" fmla="*/ 78527 h 1480983"/>
              <a:gd name="connsiteX5226" fmla="*/ 1230877 w 2030243"/>
              <a:gd name="connsiteY5226" fmla="*/ 78339 h 1480983"/>
              <a:gd name="connsiteX5227" fmla="*/ 1231768 w 2030243"/>
              <a:gd name="connsiteY5227" fmla="*/ 79325 h 1480983"/>
              <a:gd name="connsiteX5228" fmla="*/ 1230157 w 2030243"/>
              <a:gd name="connsiteY5228" fmla="*/ 79967 h 1480983"/>
              <a:gd name="connsiteX5229" fmla="*/ 1229639 w 2030243"/>
              <a:gd name="connsiteY5229" fmla="*/ 78809 h 1480983"/>
              <a:gd name="connsiteX5230" fmla="*/ 1230877 w 2030243"/>
              <a:gd name="connsiteY5230" fmla="*/ 78339 h 1480983"/>
              <a:gd name="connsiteX5231" fmla="*/ 1684612 w 2030243"/>
              <a:gd name="connsiteY5231" fmla="*/ 78214 h 1480983"/>
              <a:gd name="connsiteX5232" fmla="*/ 1687224 w 2030243"/>
              <a:gd name="connsiteY5232" fmla="*/ 80060 h 1480983"/>
              <a:gd name="connsiteX5233" fmla="*/ 1685033 w 2030243"/>
              <a:gd name="connsiteY5233" fmla="*/ 82424 h 1480983"/>
              <a:gd name="connsiteX5234" fmla="*/ 1683013 w 2030243"/>
              <a:gd name="connsiteY5234" fmla="*/ 80060 h 1480983"/>
              <a:gd name="connsiteX5235" fmla="*/ 1684612 w 2030243"/>
              <a:gd name="connsiteY5235" fmla="*/ 78214 h 1480983"/>
              <a:gd name="connsiteX5236" fmla="*/ 1406542 w 2030243"/>
              <a:gd name="connsiteY5236" fmla="*/ 77757 h 1480983"/>
              <a:gd name="connsiteX5237" fmla="*/ 1406520 w 2030243"/>
              <a:gd name="connsiteY5237" fmla="*/ 77885 h 1480983"/>
              <a:gd name="connsiteX5238" fmla="*/ 1404954 w 2030243"/>
              <a:gd name="connsiteY5238" fmla="*/ 79451 h 1480983"/>
              <a:gd name="connsiteX5239" fmla="*/ 1403390 w 2030243"/>
              <a:gd name="connsiteY5239" fmla="*/ 81016 h 1480983"/>
              <a:gd name="connsiteX5240" fmla="*/ 1403389 w 2030243"/>
              <a:gd name="connsiteY5240" fmla="*/ 81015 h 1480983"/>
              <a:gd name="connsiteX5241" fmla="*/ 1403349 w 2030243"/>
              <a:gd name="connsiteY5241" fmla="*/ 81053 h 1480983"/>
              <a:gd name="connsiteX5242" fmla="*/ 1403359 w 2030243"/>
              <a:gd name="connsiteY5242" fmla="*/ 80984 h 1480983"/>
              <a:gd name="connsiteX5243" fmla="*/ 1404924 w 2030243"/>
              <a:gd name="connsiteY5243" fmla="*/ 79419 h 1480983"/>
              <a:gd name="connsiteX5244" fmla="*/ 1406490 w 2030243"/>
              <a:gd name="connsiteY5244" fmla="*/ 77854 h 1480983"/>
              <a:gd name="connsiteX5245" fmla="*/ 1406489 w 2030243"/>
              <a:gd name="connsiteY5245" fmla="*/ 77854 h 1480983"/>
              <a:gd name="connsiteX5246" fmla="*/ 1218481 w 2030243"/>
              <a:gd name="connsiteY5246" fmla="*/ 75068 h 1480983"/>
              <a:gd name="connsiteX5247" fmla="*/ 1225085 w 2030243"/>
              <a:gd name="connsiteY5247" fmla="*/ 76163 h 1480983"/>
              <a:gd name="connsiteX5248" fmla="*/ 1218200 w 2030243"/>
              <a:gd name="connsiteY5248" fmla="*/ 76898 h 1480983"/>
              <a:gd name="connsiteX5249" fmla="*/ 1218481 w 2030243"/>
              <a:gd name="connsiteY5249" fmla="*/ 75068 h 1480983"/>
              <a:gd name="connsiteX5250" fmla="*/ 1407145 w 2030243"/>
              <a:gd name="connsiteY5250" fmla="*/ 74254 h 1480983"/>
              <a:gd name="connsiteX5251" fmla="*/ 1408288 w 2030243"/>
              <a:gd name="connsiteY5251" fmla="*/ 74598 h 1480983"/>
              <a:gd name="connsiteX5252" fmla="*/ 1406542 w 2030243"/>
              <a:gd name="connsiteY5252" fmla="*/ 77757 h 1480983"/>
              <a:gd name="connsiteX5253" fmla="*/ 1166897 w 2030243"/>
              <a:gd name="connsiteY5253" fmla="*/ 73737 h 1480983"/>
              <a:gd name="connsiteX5254" fmla="*/ 1170967 w 2030243"/>
              <a:gd name="connsiteY5254" fmla="*/ 74567 h 1480983"/>
              <a:gd name="connsiteX5255" fmla="*/ 1170811 w 2030243"/>
              <a:gd name="connsiteY5255" fmla="*/ 76570 h 1480983"/>
              <a:gd name="connsiteX5256" fmla="*/ 1166553 w 2030243"/>
              <a:gd name="connsiteY5256" fmla="*/ 75787 h 1480983"/>
              <a:gd name="connsiteX5257" fmla="*/ 1166897 w 2030243"/>
              <a:gd name="connsiteY5257" fmla="*/ 73737 h 1480983"/>
              <a:gd name="connsiteX5258" fmla="*/ 1152108 w 2030243"/>
              <a:gd name="connsiteY5258" fmla="*/ 70826 h 1480983"/>
              <a:gd name="connsiteX5259" fmla="*/ 1153061 w 2030243"/>
              <a:gd name="connsiteY5259" fmla="*/ 71828 h 1480983"/>
              <a:gd name="connsiteX5260" fmla="*/ 1152170 w 2030243"/>
              <a:gd name="connsiteY5260" fmla="*/ 72705 h 1480983"/>
              <a:gd name="connsiteX5261" fmla="*/ 1150919 w 2030243"/>
              <a:gd name="connsiteY5261" fmla="*/ 72110 h 1480983"/>
              <a:gd name="connsiteX5262" fmla="*/ 1152108 w 2030243"/>
              <a:gd name="connsiteY5262" fmla="*/ 70826 h 1480983"/>
              <a:gd name="connsiteX5263" fmla="*/ 413788 w 2030243"/>
              <a:gd name="connsiteY5263" fmla="*/ 67744 h 1480983"/>
              <a:gd name="connsiteX5264" fmla="*/ 410111 w 2030243"/>
              <a:gd name="connsiteY5264" fmla="*/ 76523 h 1480983"/>
              <a:gd name="connsiteX5265" fmla="*/ 419157 w 2030243"/>
              <a:gd name="connsiteY5265" fmla="*/ 77197 h 1480983"/>
              <a:gd name="connsiteX5266" fmla="*/ 421957 w 2030243"/>
              <a:gd name="connsiteY5266" fmla="*/ 77228 h 1480983"/>
              <a:gd name="connsiteX5267" fmla="*/ 426793 w 2030243"/>
              <a:gd name="connsiteY5267" fmla="*/ 78918 h 1480983"/>
              <a:gd name="connsiteX5268" fmla="*/ 428734 w 2030243"/>
              <a:gd name="connsiteY5268" fmla="*/ 86618 h 1480983"/>
              <a:gd name="connsiteX5269" fmla="*/ 434931 w 2030243"/>
              <a:gd name="connsiteY5269" fmla="*/ 86211 h 1480983"/>
              <a:gd name="connsiteX5270" fmla="*/ 429893 w 2030243"/>
              <a:gd name="connsiteY5270" fmla="*/ 74192 h 1480983"/>
              <a:gd name="connsiteX5271" fmla="*/ 423068 w 2030243"/>
              <a:gd name="connsiteY5271" fmla="*/ 71641 h 1480983"/>
              <a:gd name="connsiteX5272" fmla="*/ 413788 w 2030243"/>
              <a:gd name="connsiteY5272" fmla="*/ 67744 h 1480983"/>
              <a:gd name="connsiteX5273" fmla="*/ 1046472 w 2030243"/>
              <a:gd name="connsiteY5273" fmla="*/ 63852 h 1480983"/>
              <a:gd name="connsiteX5274" fmla="*/ 1082431 w 2030243"/>
              <a:gd name="connsiteY5274" fmla="*/ 72815 h 1480983"/>
              <a:gd name="connsiteX5275" fmla="*/ 1036827 w 2030243"/>
              <a:gd name="connsiteY5275" fmla="*/ 65443 h 1480983"/>
              <a:gd name="connsiteX5276" fmla="*/ 1046472 w 2030243"/>
              <a:gd name="connsiteY5276" fmla="*/ 63852 h 1480983"/>
              <a:gd name="connsiteX5277" fmla="*/ 489083 w 2030243"/>
              <a:gd name="connsiteY5277" fmla="*/ 62454 h 1480983"/>
              <a:gd name="connsiteX5278" fmla="*/ 483511 w 2030243"/>
              <a:gd name="connsiteY5278" fmla="*/ 69575 h 1480983"/>
              <a:gd name="connsiteX5279" fmla="*/ 484807 w 2030243"/>
              <a:gd name="connsiteY5279" fmla="*/ 74747 h 1480983"/>
              <a:gd name="connsiteX5280" fmla="*/ 484794 w 2030243"/>
              <a:gd name="connsiteY5280" fmla="*/ 74740 h 1480983"/>
              <a:gd name="connsiteX5281" fmla="*/ 484790 w 2030243"/>
              <a:gd name="connsiteY5281" fmla="*/ 74753 h 1480983"/>
              <a:gd name="connsiteX5282" fmla="*/ 476905 w 2030243"/>
              <a:gd name="connsiteY5282" fmla="*/ 73800 h 1480983"/>
              <a:gd name="connsiteX5283" fmla="*/ 481691 w 2030243"/>
              <a:gd name="connsiteY5283" fmla="*/ 82512 h 1480983"/>
              <a:gd name="connsiteX5284" fmla="*/ 481664 w 2030243"/>
              <a:gd name="connsiteY5284" fmla="*/ 82580 h 1480983"/>
              <a:gd name="connsiteX5285" fmla="*/ 482493 w 2030243"/>
              <a:gd name="connsiteY5285" fmla="*/ 83676 h 1480983"/>
              <a:gd name="connsiteX5286" fmla="*/ 481710 w 2030243"/>
              <a:gd name="connsiteY5286" fmla="*/ 82549 h 1480983"/>
              <a:gd name="connsiteX5287" fmla="*/ 481691 w 2030243"/>
              <a:gd name="connsiteY5287" fmla="*/ 82512 h 1480983"/>
              <a:gd name="connsiteX5288" fmla="*/ 484790 w 2030243"/>
              <a:gd name="connsiteY5288" fmla="*/ 74753 h 1480983"/>
              <a:gd name="connsiteX5289" fmla="*/ 484809 w 2030243"/>
              <a:gd name="connsiteY5289" fmla="*/ 74755 h 1480983"/>
              <a:gd name="connsiteX5290" fmla="*/ 484807 w 2030243"/>
              <a:gd name="connsiteY5290" fmla="*/ 74747 h 1480983"/>
              <a:gd name="connsiteX5291" fmla="*/ 490053 w 2030243"/>
              <a:gd name="connsiteY5291" fmla="*/ 77619 h 1480983"/>
              <a:gd name="connsiteX5292" fmla="*/ 489083 w 2030243"/>
              <a:gd name="connsiteY5292" fmla="*/ 62454 h 1480983"/>
              <a:gd name="connsiteX5293" fmla="*/ 711941 w 2030243"/>
              <a:gd name="connsiteY5293" fmla="*/ 61624 h 1480983"/>
              <a:gd name="connsiteX5294" fmla="*/ 712272 w 2030243"/>
              <a:gd name="connsiteY5294" fmla="*/ 62141 h 1480983"/>
              <a:gd name="connsiteX5295" fmla="*/ 711411 w 2030243"/>
              <a:gd name="connsiteY5295" fmla="*/ 62829 h 1480983"/>
              <a:gd name="connsiteX5296" fmla="*/ 711081 w 2030243"/>
              <a:gd name="connsiteY5296" fmla="*/ 62313 h 1480983"/>
              <a:gd name="connsiteX5297" fmla="*/ 711941 w 2030243"/>
              <a:gd name="connsiteY5297" fmla="*/ 61624 h 1480983"/>
              <a:gd name="connsiteX5298" fmla="*/ 356070 w 2030243"/>
              <a:gd name="connsiteY5298" fmla="*/ 60608 h 1480983"/>
              <a:gd name="connsiteX5299" fmla="*/ 367618 w 2030243"/>
              <a:gd name="connsiteY5299" fmla="*/ 67478 h 1480983"/>
              <a:gd name="connsiteX5300" fmla="*/ 356070 w 2030243"/>
              <a:gd name="connsiteY5300" fmla="*/ 60608 h 1480983"/>
              <a:gd name="connsiteX5301" fmla="*/ 1400213 w 2030243"/>
              <a:gd name="connsiteY5301" fmla="*/ 58307 h 1480983"/>
              <a:gd name="connsiteX5302" fmla="*/ 1400494 w 2030243"/>
              <a:gd name="connsiteY5302" fmla="*/ 58854 h 1480983"/>
              <a:gd name="connsiteX5303" fmla="*/ 1400072 w 2030243"/>
              <a:gd name="connsiteY5303" fmla="*/ 59339 h 1480983"/>
              <a:gd name="connsiteX5304" fmla="*/ 1399602 w 2030243"/>
              <a:gd name="connsiteY5304" fmla="*/ 58510 h 1480983"/>
              <a:gd name="connsiteX5305" fmla="*/ 1400213 w 2030243"/>
              <a:gd name="connsiteY5305" fmla="*/ 58307 h 1480983"/>
              <a:gd name="connsiteX5306" fmla="*/ 1091135 w 2030243"/>
              <a:gd name="connsiteY5306" fmla="*/ 56272 h 1480983"/>
              <a:gd name="connsiteX5307" fmla="*/ 1091588 w 2030243"/>
              <a:gd name="connsiteY5307" fmla="*/ 57117 h 1480983"/>
              <a:gd name="connsiteX5308" fmla="*/ 1090883 w 2030243"/>
              <a:gd name="connsiteY5308" fmla="*/ 57117 h 1480983"/>
              <a:gd name="connsiteX5309" fmla="*/ 1090539 w 2030243"/>
              <a:gd name="connsiteY5309" fmla="*/ 56616 h 1480983"/>
              <a:gd name="connsiteX5310" fmla="*/ 1091135 w 2030243"/>
              <a:gd name="connsiteY5310" fmla="*/ 56272 h 1480983"/>
              <a:gd name="connsiteX5311" fmla="*/ 514075 w 2030243"/>
              <a:gd name="connsiteY5311" fmla="*/ 54112 h 1480983"/>
              <a:gd name="connsiteX5312" fmla="*/ 514701 w 2030243"/>
              <a:gd name="connsiteY5312" fmla="*/ 54425 h 1480983"/>
              <a:gd name="connsiteX5313" fmla="*/ 513997 w 2030243"/>
              <a:gd name="connsiteY5313" fmla="*/ 55223 h 1480983"/>
              <a:gd name="connsiteX5314" fmla="*/ 513684 w 2030243"/>
              <a:gd name="connsiteY5314" fmla="*/ 54613 h 1480983"/>
              <a:gd name="connsiteX5315" fmla="*/ 514075 w 2030243"/>
              <a:gd name="connsiteY5315" fmla="*/ 54112 h 1480983"/>
              <a:gd name="connsiteX5316" fmla="*/ 945054 w 2030243"/>
              <a:gd name="connsiteY5316" fmla="*/ 51749 h 1480983"/>
              <a:gd name="connsiteX5317" fmla="*/ 949499 w 2030243"/>
              <a:gd name="connsiteY5317" fmla="*/ 52172 h 1480983"/>
              <a:gd name="connsiteX5318" fmla="*/ 949249 w 2030243"/>
              <a:gd name="connsiteY5318" fmla="*/ 54175 h 1480983"/>
              <a:gd name="connsiteX5319" fmla="*/ 944883 w 2030243"/>
              <a:gd name="connsiteY5319" fmla="*/ 53314 h 1480983"/>
              <a:gd name="connsiteX5320" fmla="*/ 945054 w 2030243"/>
              <a:gd name="connsiteY5320" fmla="*/ 51749 h 1480983"/>
              <a:gd name="connsiteX5321" fmla="*/ 1436224 w 2030243"/>
              <a:gd name="connsiteY5321" fmla="*/ 51248 h 1480983"/>
              <a:gd name="connsiteX5322" fmla="*/ 1436256 w 2030243"/>
              <a:gd name="connsiteY5322" fmla="*/ 51280 h 1480983"/>
              <a:gd name="connsiteX5323" fmla="*/ 1436257 w 2030243"/>
              <a:gd name="connsiteY5323" fmla="*/ 51279 h 1480983"/>
              <a:gd name="connsiteX5324" fmla="*/ 1436257 w 2030243"/>
              <a:gd name="connsiteY5324" fmla="*/ 51280 h 1480983"/>
              <a:gd name="connsiteX5325" fmla="*/ 1435912 w 2030243"/>
              <a:gd name="connsiteY5325" fmla="*/ 51593 h 1480983"/>
              <a:gd name="connsiteX5326" fmla="*/ 1439339 w 2030243"/>
              <a:gd name="connsiteY5326" fmla="*/ 49683 h 1480983"/>
              <a:gd name="connsiteX5327" fmla="*/ 1439370 w 2030243"/>
              <a:gd name="connsiteY5327" fmla="*/ 49715 h 1480983"/>
              <a:gd name="connsiteX5328" fmla="*/ 1436257 w 2030243"/>
              <a:gd name="connsiteY5328" fmla="*/ 51279 h 1480983"/>
              <a:gd name="connsiteX5329" fmla="*/ 1436225 w 2030243"/>
              <a:gd name="connsiteY5329" fmla="*/ 51248 h 1480983"/>
              <a:gd name="connsiteX5330" fmla="*/ 1436224 w 2030243"/>
              <a:gd name="connsiteY5330" fmla="*/ 51248 h 1480983"/>
              <a:gd name="connsiteX5331" fmla="*/ 1436208 w 2030243"/>
              <a:gd name="connsiteY5331" fmla="*/ 51233 h 1480983"/>
              <a:gd name="connsiteX5332" fmla="*/ 1439339 w 2030243"/>
              <a:gd name="connsiteY5332" fmla="*/ 49683 h 1480983"/>
              <a:gd name="connsiteX5333" fmla="*/ 1049724 w 2030243"/>
              <a:gd name="connsiteY5333" fmla="*/ 49058 h 1480983"/>
              <a:gd name="connsiteX5334" fmla="*/ 1063511 w 2030243"/>
              <a:gd name="connsiteY5334" fmla="*/ 50404 h 1480983"/>
              <a:gd name="connsiteX5335" fmla="*/ 1063324 w 2030243"/>
              <a:gd name="connsiteY5335" fmla="*/ 52391 h 1480983"/>
              <a:gd name="connsiteX5336" fmla="*/ 1049614 w 2030243"/>
              <a:gd name="connsiteY5336" fmla="*/ 50685 h 1480983"/>
              <a:gd name="connsiteX5337" fmla="*/ 1049724 w 2030243"/>
              <a:gd name="connsiteY5337" fmla="*/ 49058 h 1480983"/>
              <a:gd name="connsiteX5338" fmla="*/ 448140 w 2030243"/>
              <a:gd name="connsiteY5338" fmla="*/ 48713 h 1480983"/>
              <a:gd name="connsiteX5339" fmla="*/ 451585 w 2030243"/>
              <a:gd name="connsiteY5339" fmla="*/ 50387 h 1480983"/>
              <a:gd name="connsiteX5340" fmla="*/ 449956 w 2030243"/>
              <a:gd name="connsiteY5340" fmla="*/ 52328 h 1480983"/>
              <a:gd name="connsiteX5341" fmla="*/ 446670 w 2030243"/>
              <a:gd name="connsiteY5341" fmla="*/ 50075 h 1480983"/>
              <a:gd name="connsiteX5342" fmla="*/ 448140 w 2030243"/>
              <a:gd name="connsiteY5342" fmla="*/ 48713 h 1480983"/>
              <a:gd name="connsiteX5343" fmla="*/ 1441248 w 2030243"/>
              <a:gd name="connsiteY5343" fmla="*/ 47821 h 1480983"/>
              <a:gd name="connsiteX5344" fmla="*/ 1440952 w 2030243"/>
              <a:gd name="connsiteY5344" fmla="*/ 48150 h 1480983"/>
              <a:gd name="connsiteX5345" fmla="*/ 1440950 w 2030243"/>
              <a:gd name="connsiteY5345" fmla="*/ 48149 h 1480983"/>
              <a:gd name="connsiteX5346" fmla="*/ 1439386 w 2030243"/>
              <a:gd name="connsiteY5346" fmla="*/ 49715 h 1480983"/>
              <a:gd name="connsiteX5347" fmla="*/ 1439353 w 2030243"/>
              <a:gd name="connsiteY5347" fmla="*/ 49683 h 1480983"/>
              <a:gd name="connsiteX5348" fmla="*/ 1440919 w 2030243"/>
              <a:gd name="connsiteY5348" fmla="*/ 48118 h 1480983"/>
              <a:gd name="connsiteX5349" fmla="*/ 1440919 w 2030243"/>
              <a:gd name="connsiteY5349" fmla="*/ 48119 h 1480983"/>
              <a:gd name="connsiteX5350" fmla="*/ 901296 w 2030243"/>
              <a:gd name="connsiteY5350" fmla="*/ 46178 h 1480983"/>
              <a:gd name="connsiteX5351" fmla="*/ 902642 w 2030243"/>
              <a:gd name="connsiteY5351" fmla="*/ 46553 h 1480983"/>
              <a:gd name="connsiteX5352" fmla="*/ 902955 w 2030243"/>
              <a:gd name="connsiteY5352" fmla="*/ 46898 h 1480983"/>
              <a:gd name="connsiteX5353" fmla="*/ 902610 w 2030243"/>
              <a:gd name="connsiteY5353" fmla="*/ 46584 h 1480983"/>
              <a:gd name="connsiteX5354" fmla="*/ 1103154 w 2030243"/>
              <a:gd name="connsiteY5354" fmla="*/ 42782 h 1480983"/>
              <a:gd name="connsiteX5355" fmla="*/ 1105626 w 2030243"/>
              <a:gd name="connsiteY5355" fmla="*/ 42829 h 1480983"/>
              <a:gd name="connsiteX5356" fmla="*/ 1106236 w 2030243"/>
              <a:gd name="connsiteY5356" fmla="*/ 44832 h 1480983"/>
              <a:gd name="connsiteX5357" fmla="*/ 1103154 w 2030243"/>
              <a:gd name="connsiteY5357" fmla="*/ 42782 h 1480983"/>
              <a:gd name="connsiteX5358" fmla="*/ 1087442 w 2030243"/>
              <a:gd name="connsiteY5358" fmla="*/ 40888 h 1480983"/>
              <a:gd name="connsiteX5359" fmla="*/ 1087410 w 2030243"/>
              <a:gd name="connsiteY5359" fmla="*/ 41311 h 1480983"/>
              <a:gd name="connsiteX5360" fmla="*/ 1087002 w 2030243"/>
              <a:gd name="connsiteY5360" fmla="*/ 41060 h 1480983"/>
              <a:gd name="connsiteX5361" fmla="*/ 439564 w 2030243"/>
              <a:gd name="connsiteY5361" fmla="*/ 36349 h 1480983"/>
              <a:gd name="connsiteX5362" fmla="*/ 444744 w 2030243"/>
              <a:gd name="connsiteY5362" fmla="*/ 45629 h 1480983"/>
              <a:gd name="connsiteX5363" fmla="*/ 442584 w 2030243"/>
              <a:gd name="connsiteY5363" fmla="*/ 47195 h 1480983"/>
              <a:gd name="connsiteX5364" fmla="*/ 440284 w 2030243"/>
              <a:gd name="connsiteY5364" fmla="*/ 45692 h 1480983"/>
              <a:gd name="connsiteX5365" fmla="*/ 439564 w 2030243"/>
              <a:gd name="connsiteY5365" fmla="*/ 36349 h 1480983"/>
              <a:gd name="connsiteX5366" fmla="*/ 357713 w 2030243"/>
              <a:gd name="connsiteY5366" fmla="*/ 28664 h 1480983"/>
              <a:gd name="connsiteX5367" fmla="*/ 359497 w 2030243"/>
              <a:gd name="connsiteY5367" fmla="*/ 29933 h 1480983"/>
              <a:gd name="connsiteX5368" fmla="*/ 358026 w 2030243"/>
              <a:gd name="connsiteY5368" fmla="*/ 31607 h 1480983"/>
              <a:gd name="connsiteX5369" fmla="*/ 356178 w 2030243"/>
              <a:gd name="connsiteY5369" fmla="*/ 29933 h 1480983"/>
              <a:gd name="connsiteX5370" fmla="*/ 357713 w 2030243"/>
              <a:gd name="connsiteY5370" fmla="*/ 28664 h 1480983"/>
              <a:gd name="connsiteX5371" fmla="*/ 506640 w 2030243"/>
              <a:gd name="connsiteY5371" fmla="*/ 26677 h 1480983"/>
              <a:gd name="connsiteX5372" fmla="*/ 512636 w 2030243"/>
              <a:gd name="connsiteY5372" fmla="*/ 36990 h 1480983"/>
              <a:gd name="connsiteX5373" fmla="*/ 514043 w 2030243"/>
              <a:gd name="connsiteY5373" fmla="*/ 70184 h 1480983"/>
              <a:gd name="connsiteX5374" fmla="*/ 513386 w 2030243"/>
              <a:gd name="connsiteY5374" fmla="*/ 77353 h 1480983"/>
              <a:gd name="connsiteX5375" fmla="*/ 503965 w 2030243"/>
              <a:gd name="connsiteY5375" fmla="*/ 66131 h 1480983"/>
              <a:gd name="connsiteX5376" fmla="*/ 504605 w 2030243"/>
              <a:gd name="connsiteY5376" fmla="*/ 57038 h 1480983"/>
              <a:gd name="connsiteX5377" fmla="*/ 503762 w 2030243"/>
              <a:gd name="connsiteY5377" fmla="*/ 36052 h 1480983"/>
              <a:gd name="connsiteX5378" fmla="*/ 506640 w 2030243"/>
              <a:gd name="connsiteY5378" fmla="*/ 26677 h 1480983"/>
              <a:gd name="connsiteX5379" fmla="*/ 451505 w 2030243"/>
              <a:gd name="connsiteY5379" fmla="*/ 22874 h 1480983"/>
              <a:gd name="connsiteX5380" fmla="*/ 455026 w 2030243"/>
              <a:gd name="connsiteY5380" fmla="*/ 24361 h 1480983"/>
              <a:gd name="connsiteX5381" fmla="*/ 462899 w 2030243"/>
              <a:gd name="connsiteY5381" fmla="*/ 29761 h 1480983"/>
              <a:gd name="connsiteX5382" fmla="*/ 455997 w 2030243"/>
              <a:gd name="connsiteY5382" fmla="*/ 42077 h 1480983"/>
              <a:gd name="connsiteX5383" fmla="*/ 452319 w 2030243"/>
              <a:gd name="connsiteY5383" fmla="*/ 42327 h 1480983"/>
              <a:gd name="connsiteX5384" fmla="*/ 443634 w 2030243"/>
              <a:gd name="connsiteY5384" fmla="*/ 28586 h 1480983"/>
              <a:gd name="connsiteX5385" fmla="*/ 451505 w 2030243"/>
              <a:gd name="connsiteY5385" fmla="*/ 22874 h 1480983"/>
              <a:gd name="connsiteX5386" fmla="*/ 457436 w 2030243"/>
              <a:gd name="connsiteY5386" fmla="*/ 15716 h 1480983"/>
              <a:gd name="connsiteX5387" fmla="*/ 462148 w 2030243"/>
              <a:gd name="connsiteY5387" fmla="*/ 16958 h 1480983"/>
              <a:gd name="connsiteX5388" fmla="*/ 455167 w 2030243"/>
              <a:gd name="connsiteY5388" fmla="*/ 19040 h 1480983"/>
              <a:gd name="connsiteX5389" fmla="*/ 457436 w 2030243"/>
              <a:gd name="connsiteY5389" fmla="*/ 15716 h 1480983"/>
              <a:gd name="connsiteX5390" fmla="*/ 417857 w 2030243"/>
              <a:gd name="connsiteY5390" fmla="*/ 448 h 1480983"/>
              <a:gd name="connsiteX5391" fmla="*/ 421520 w 2030243"/>
              <a:gd name="connsiteY5391" fmla="*/ 1778 h 1480983"/>
              <a:gd name="connsiteX5392" fmla="*/ 430958 w 2030243"/>
              <a:gd name="connsiteY5392" fmla="*/ 5127 h 1480983"/>
              <a:gd name="connsiteX5393" fmla="*/ 430958 w 2030243"/>
              <a:gd name="connsiteY5393" fmla="*/ 9884 h 1480983"/>
              <a:gd name="connsiteX5394" fmla="*/ 431051 w 2030243"/>
              <a:gd name="connsiteY5394" fmla="*/ 14314 h 1480983"/>
              <a:gd name="connsiteX5395" fmla="*/ 431584 w 2030243"/>
              <a:gd name="connsiteY5395" fmla="*/ 26693 h 1480983"/>
              <a:gd name="connsiteX5396" fmla="*/ 431333 w 2030243"/>
              <a:gd name="connsiteY5396" fmla="*/ 32719 h 1480983"/>
              <a:gd name="connsiteX5397" fmla="*/ 430909 w 2030243"/>
              <a:gd name="connsiteY5397" fmla="*/ 39573 h 1480983"/>
              <a:gd name="connsiteX5398" fmla="*/ 434149 w 2030243"/>
              <a:gd name="connsiteY5398" fmla="*/ 50184 h 1480983"/>
              <a:gd name="connsiteX5399" fmla="*/ 440956 w 2030243"/>
              <a:gd name="connsiteY5399" fmla="*/ 59293 h 1480983"/>
              <a:gd name="connsiteX5400" fmla="*/ 447515 w 2030243"/>
              <a:gd name="connsiteY5400" fmla="*/ 71140 h 1480983"/>
              <a:gd name="connsiteX5401" fmla="*/ 449801 w 2030243"/>
              <a:gd name="connsiteY5401" fmla="*/ 70827 h 1480983"/>
              <a:gd name="connsiteX5402" fmla="*/ 455451 w 2030243"/>
              <a:gd name="connsiteY5402" fmla="*/ 45755 h 1480983"/>
              <a:gd name="connsiteX5403" fmla="*/ 459236 w 2030243"/>
              <a:gd name="connsiteY5403" fmla="*/ 51561 h 1480983"/>
              <a:gd name="connsiteX5404" fmla="*/ 460802 w 2030243"/>
              <a:gd name="connsiteY5404" fmla="*/ 61045 h 1480983"/>
              <a:gd name="connsiteX5405" fmla="*/ 461819 w 2030243"/>
              <a:gd name="connsiteY5405" fmla="*/ 66085 h 1480983"/>
              <a:gd name="connsiteX5406" fmla="*/ 461318 w 2030243"/>
              <a:gd name="connsiteY5406" fmla="*/ 82470 h 1480983"/>
              <a:gd name="connsiteX5407" fmla="*/ 461317 w 2030243"/>
              <a:gd name="connsiteY5407" fmla="*/ 82472 h 1480983"/>
              <a:gd name="connsiteX5408" fmla="*/ 461271 w 2030243"/>
              <a:gd name="connsiteY5408" fmla="*/ 82439 h 1480983"/>
              <a:gd name="connsiteX5409" fmla="*/ 461239 w 2030243"/>
              <a:gd name="connsiteY5409" fmla="*/ 82550 h 1480983"/>
              <a:gd name="connsiteX5410" fmla="*/ 458564 w 2030243"/>
              <a:gd name="connsiteY5410" fmla="*/ 85193 h 1480983"/>
              <a:gd name="connsiteX5411" fmla="*/ 460146 w 2030243"/>
              <a:gd name="connsiteY5411" fmla="*/ 86211 h 1480983"/>
              <a:gd name="connsiteX5412" fmla="*/ 461239 w 2030243"/>
              <a:gd name="connsiteY5412" fmla="*/ 82550 h 1480983"/>
              <a:gd name="connsiteX5413" fmla="*/ 461317 w 2030243"/>
              <a:gd name="connsiteY5413" fmla="*/ 82472 h 1480983"/>
              <a:gd name="connsiteX5414" fmla="*/ 468142 w 2030243"/>
              <a:gd name="connsiteY5414" fmla="*/ 87260 h 1480983"/>
              <a:gd name="connsiteX5415" fmla="*/ 465951 w 2030243"/>
              <a:gd name="connsiteY5415" fmla="*/ 60764 h 1480983"/>
              <a:gd name="connsiteX5416" fmla="*/ 469442 w 2030243"/>
              <a:gd name="connsiteY5416" fmla="*/ 61187 h 1480983"/>
              <a:gd name="connsiteX5417" fmla="*/ 465107 w 2030243"/>
              <a:gd name="connsiteY5417" fmla="*/ 33266 h 1480983"/>
              <a:gd name="connsiteX5418" fmla="*/ 473323 w 2030243"/>
              <a:gd name="connsiteY5418" fmla="*/ 52938 h 1480983"/>
              <a:gd name="connsiteX5419" fmla="*/ 473635 w 2030243"/>
              <a:gd name="connsiteY5419" fmla="*/ 48572 h 1480983"/>
              <a:gd name="connsiteX5420" fmla="*/ 476187 w 2030243"/>
              <a:gd name="connsiteY5420" fmla="*/ 31889 h 1480983"/>
              <a:gd name="connsiteX5421" fmla="*/ 476608 w 2030243"/>
              <a:gd name="connsiteY5421" fmla="*/ 25832 h 1480983"/>
              <a:gd name="connsiteX5422" fmla="*/ 476984 w 2030243"/>
              <a:gd name="connsiteY5422" fmla="*/ 17772 h 1480983"/>
              <a:gd name="connsiteX5423" fmla="*/ 484168 w 2030243"/>
              <a:gd name="connsiteY5423" fmla="*/ 28634 h 1480983"/>
              <a:gd name="connsiteX5424" fmla="*/ 485278 w 2030243"/>
              <a:gd name="connsiteY5424" fmla="*/ 28148 h 1480983"/>
              <a:gd name="connsiteX5425" fmla="*/ 485278 w 2030243"/>
              <a:gd name="connsiteY5425" fmla="*/ 20793 h 1480983"/>
              <a:gd name="connsiteX5426" fmla="*/ 490428 w 2030243"/>
              <a:gd name="connsiteY5426" fmla="*/ 35113 h 1480983"/>
              <a:gd name="connsiteX5427" fmla="*/ 494090 w 2030243"/>
              <a:gd name="connsiteY5427" fmla="*/ 42140 h 1480983"/>
              <a:gd name="connsiteX5428" fmla="*/ 499207 w 2030243"/>
              <a:gd name="connsiteY5428" fmla="*/ 57415 h 1480983"/>
              <a:gd name="connsiteX5429" fmla="*/ 499928 w 2030243"/>
              <a:gd name="connsiteY5429" fmla="*/ 59574 h 1480983"/>
              <a:gd name="connsiteX5430" fmla="*/ 508863 w 2030243"/>
              <a:gd name="connsiteY5430" fmla="*/ 88856 h 1480983"/>
              <a:gd name="connsiteX5431" fmla="*/ 513058 w 2030243"/>
              <a:gd name="connsiteY5431" fmla="*/ 97104 h 1480983"/>
              <a:gd name="connsiteX5432" fmla="*/ 514529 w 2030243"/>
              <a:gd name="connsiteY5432" fmla="*/ 99733 h 1480983"/>
              <a:gd name="connsiteX5433" fmla="*/ 532589 w 2030243"/>
              <a:gd name="connsiteY5433" fmla="*/ 111440 h 1480983"/>
              <a:gd name="connsiteX5434" fmla="*/ 546112 w 2030243"/>
              <a:gd name="connsiteY5434" fmla="*/ 125619 h 1480983"/>
              <a:gd name="connsiteX5435" fmla="*/ 562763 w 2030243"/>
              <a:gd name="connsiteY5435" fmla="*/ 132113 h 1480983"/>
              <a:gd name="connsiteX5436" fmla="*/ 576003 w 2030243"/>
              <a:gd name="connsiteY5436" fmla="*/ 127434 h 1480983"/>
              <a:gd name="connsiteX5437" fmla="*/ 586239 w 2030243"/>
              <a:gd name="connsiteY5437" fmla="*/ 125979 h 1480983"/>
              <a:gd name="connsiteX5438" fmla="*/ 577852 w 2030243"/>
              <a:gd name="connsiteY5438" fmla="*/ 131534 h 1480983"/>
              <a:gd name="connsiteX5439" fmla="*/ 565832 w 2030243"/>
              <a:gd name="connsiteY5439" fmla="*/ 134164 h 1480983"/>
              <a:gd name="connsiteX5440" fmla="*/ 564329 w 2030243"/>
              <a:gd name="connsiteY5440" fmla="*/ 141332 h 1480983"/>
              <a:gd name="connsiteX5441" fmla="*/ 558287 w 2030243"/>
              <a:gd name="connsiteY5441" fmla="*/ 140377 h 1480983"/>
              <a:gd name="connsiteX5442" fmla="*/ 553280 w 2030243"/>
              <a:gd name="connsiteY5442" fmla="*/ 136919 h 1480983"/>
              <a:gd name="connsiteX5443" fmla="*/ 540495 w 2030243"/>
              <a:gd name="connsiteY5443" fmla="*/ 130752 h 1480983"/>
              <a:gd name="connsiteX5444" fmla="*/ 529928 w 2030243"/>
              <a:gd name="connsiteY5444" fmla="*/ 120830 h 1480983"/>
              <a:gd name="connsiteX5445" fmla="*/ 527113 w 2030243"/>
              <a:gd name="connsiteY5445" fmla="*/ 118263 h 1480983"/>
              <a:gd name="connsiteX5446" fmla="*/ 522292 w 2030243"/>
              <a:gd name="connsiteY5446" fmla="*/ 118685 h 1480983"/>
              <a:gd name="connsiteX5447" fmla="*/ 521838 w 2030243"/>
              <a:gd name="connsiteY5447" fmla="*/ 122833 h 1480983"/>
              <a:gd name="connsiteX5448" fmla="*/ 524029 w 2030243"/>
              <a:gd name="connsiteY5448" fmla="*/ 128764 h 1480983"/>
              <a:gd name="connsiteX5449" fmla="*/ 511696 w 2030243"/>
              <a:gd name="connsiteY5449" fmla="*/ 109170 h 1480983"/>
              <a:gd name="connsiteX5450" fmla="*/ 515499 w 2030243"/>
              <a:gd name="connsiteY5450" fmla="*/ 110328 h 1480983"/>
              <a:gd name="connsiteX5451" fmla="*/ 506187 w 2030243"/>
              <a:gd name="connsiteY5451" fmla="*/ 94396 h 1480983"/>
              <a:gd name="connsiteX5452" fmla="*/ 496281 w 2030243"/>
              <a:gd name="connsiteY5452" fmla="*/ 87807 h 1480983"/>
              <a:gd name="connsiteX5453" fmla="*/ 489020 w 2030243"/>
              <a:gd name="connsiteY5453" fmla="*/ 92315 h 1480983"/>
              <a:gd name="connsiteX5454" fmla="*/ 490304 w 2030243"/>
              <a:gd name="connsiteY5454" fmla="*/ 101674 h 1480983"/>
              <a:gd name="connsiteX5455" fmla="*/ 497892 w 2030243"/>
              <a:gd name="connsiteY5455" fmla="*/ 113098 h 1480983"/>
              <a:gd name="connsiteX5456" fmla="*/ 505250 w 2030243"/>
              <a:gd name="connsiteY5456" fmla="*/ 125587 h 1480983"/>
              <a:gd name="connsiteX5457" fmla="*/ 517674 w 2030243"/>
              <a:gd name="connsiteY5457" fmla="*/ 139313 h 1480983"/>
              <a:gd name="connsiteX5458" fmla="*/ 516407 w 2030243"/>
              <a:gd name="connsiteY5458" fmla="*/ 140753 h 1480983"/>
              <a:gd name="connsiteX5459" fmla="*/ 500130 w 2030243"/>
              <a:gd name="connsiteY5459" fmla="*/ 130064 h 1480983"/>
              <a:gd name="connsiteX5460" fmla="*/ 497737 w 2030243"/>
              <a:gd name="connsiteY5460" fmla="*/ 135901 h 1480983"/>
              <a:gd name="connsiteX5461" fmla="*/ 504796 w 2030243"/>
              <a:gd name="connsiteY5461" fmla="*/ 148969 h 1480983"/>
              <a:gd name="connsiteX5462" fmla="*/ 518364 w 2030243"/>
              <a:gd name="connsiteY5462" fmla="*/ 163195 h 1480983"/>
              <a:gd name="connsiteX5463" fmla="*/ 504278 w 2030243"/>
              <a:gd name="connsiteY5463" fmla="*/ 155448 h 1480983"/>
              <a:gd name="connsiteX5464" fmla="*/ 505046 w 2030243"/>
              <a:gd name="connsiteY5464" fmla="*/ 162616 h 1480983"/>
              <a:gd name="connsiteX5465" fmla="*/ 501969 w 2030243"/>
              <a:gd name="connsiteY5465" fmla="*/ 168491 h 1480983"/>
              <a:gd name="connsiteX5466" fmla="*/ 501651 w 2030243"/>
              <a:gd name="connsiteY5466" fmla="*/ 168203 h 1480983"/>
              <a:gd name="connsiteX5467" fmla="*/ 501946 w 2030243"/>
              <a:gd name="connsiteY5467" fmla="*/ 168532 h 1480983"/>
              <a:gd name="connsiteX5468" fmla="*/ 501969 w 2030243"/>
              <a:gd name="connsiteY5468" fmla="*/ 168491 h 1480983"/>
              <a:gd name="connsiteX5469" fmla="*/ 501977 w 2030243"/>
              <a:gd name="connsiteY5469" fmla="*/ 168500 h 1480983"/>
              <a:gd name="connsiteX5470" fmla="*/ 507300 w 2030243"/>
              <a:gd name="connsiteY5470" fmla="*/ 171803 h 1480983"/>
              <a:gd name="connsiteX5471" fmla="*/ 514982 w 2030243"/>
              <a:gd name="connsiteY5471" fmla="*/ 172272 h 1480983"/>
              <a:gd name="connsiteX5472" fmla="*/ 537050 w 2030243"/>
              <a:gd name="connsiteY5472" fmla="*/ 178595 h 1480983"/>
              <a:gd name="connsiteX5473" fmla="*/ 540696 w 2030243"/>
              <a:gd name="connsiteY5473" fmla="*/ 181663 h 1480983"/>
              <a:gd name="connsiteX5474" fmla="*/ 536783 w 2030243"/>
              <a:gd name="connsiteY5474" fmla="*/ 182633 h 1480983"/>
              <a:gd name="connsiteX5475" fmla="*/ 517832 w 2030243"/>
              <a:gd name="connsiteY5475" fmla="*/ 178360 h 1480983"/>
              <a:gd name="connsiteX5476" fmla="*/ 508848 w 2030243"/>
              <a:gd name="connsiteY5476" fmla="*/ 176153 h 1480983"/>
              <a:gd name="connsiteX5477" fmla="*/ 507768 w 2030243"/>
              <a:gd name="connsiteY5477" fmla="*/ 177374 h 1480983"/>
              <a:gd name="connsiteX5478" fmla="*/ 507816 w 2030243"/>
              <a:gd name="connsiteY5478" fmla="*/ 191162 h 1480983"/>
              <a:gd name="connsiteX5479" fmla="*/ 514561 w 2030243"/>
              <a:gd name="connsiteY5479" fmla="*/ 193009 h 1480983"/>
              <a:gd name="connsiteX5480" fmla="*/ 529194 w 2030243"/>
              <a:gd name="connsiteY5480" fmla="*/ 196217 h 1480983"/>
              <a:gd name="connsiteX5481" fmla="*/ 535200 w 2030243"/>
              <a:gd name="connsiteY5481" fmla="*/ 198199 h 1480983"/>
              <a:gd name="connsiteX5482" fmla="*/ 540987 w 2030243"/>
              <a:gd name="connsiteY5482" fmla="*/ 195174 h 1480983"/>
              <a:gd name="connsiteX5483" fmla="*/ 541064 w 2030243"/>
              <a:gd name="connsiteY5483" fmla="*/ 195192 h 1480983"/>
              <a:gd name="connsiteX5484" fmla="*/ 541135 w 2030243"/>
              <a:gd name="connsiteY5484" fmla="*/ 195246 h 1480983"/>
              <a:gd name="connsiteX5485" fmla="*/ 541165 w 2030243"/>
              <a:gd name="connsiteY5485" fmla="*/ 195215 h 1480983"/>
              <a:gd name="connsiteX5486" fmla="*/ 541064 w 2030243"/>
              <a:gd name="connsiteY5486" fmla="*/ 195192 h 1480983"/>
              <a:gd name="connsiteX5487" fmla="*/ 541019 w 2030243"/>
              <a:gd name="connsiteY5487" fmla="*/ 195158 h 1480983"/>
              <a:gd name="connsiteX5488" fmla="*/ 541088 w 2030243"/>
              <a:gd name="connsiteY5488" fmla="*/ 195122 h 1480983"/>
              <a:gd name="connsiteX5489" fmla="*/ 541057 w 2030243"/>
              <a:gd name="connsiteY5489" fmla="*/ 195153 h 1480983"/>
              <a:gd name="connsiteX5490" fmla="*/ 547289 w 2030243"/>
              <a:gd name="connsiteY5490" fmla="*/ 195122 h 1480983"/>
              <a:gd name="connsiteX5491" fmla="*/ 547313 w 2030243"/>
              <a:gd name="connsiteY5491" fmla="*/ 195155 h 1480983"/>
              <a:gd name="connsiteX5492" fmla="*/ 547301 w 2030243"/>
              <a:gd name="connsiteY5492" fmla="*/ 195169 h 1480983"/>
              <a:gd name="connsiteX5493" fmla="*/ 547318 w 2030243"/>
              <a:gd name="connsiteY5493" fmla="*/ 195161 h 1480983"/>
              <a:gd name="connsiteX5494" fmla="*/ 547394 w 2030243"/>
              <a:gd name="connsiteY5494" fmla="*/ 195263 h 1480983"/>
              <a:gd name="connsiteX5495" fmla="*/ 547427 w 2030243"/>
              <a:gd name="connsiteY5495" fmla="*/ 195216 h 1480983"/>
              <a:gd name="connsiteX5496" fmla="*/ 547338 w 2030243"/>
              <a:gd name="connsiteY5496" fmla="*/ 195150 h 1480983"/>
              <a:gd name="connsiteX5497" fmla="*/ 552716 w 2030243"/>
              <a:gd name="connsiteY5497" fmla="*/ 192493 h 1480983"/>
              <a:gd name="connsiteX5498" fmla="*/ 564518 w 2030243"/>
              <a:gd name="connsiteY5498" fmla="*/ 190450 h 1480983"/>
              <a:gd name="connsiteX5499" fmla="*/ 564516 w 2030243"/>
              <a:gd name="connsiteY5499" fmla="*/ 190473 h 1480983"/>
              <a:gd name="connsiteX5500" fmla="*/ 564530 w 2030243"/>
              <a:gd name="connsiteY5500" fmla="*/ 190486 h 1480983"/>
              <a:gd name="connsiteX5501" fmla="*/ 559181 w 2030243"/>
              <a:gd name="connsiteY5501" fmla="*/ 197266 h 1480983"/>
              <a:gd name="connsiteX5502" fmla="*/ 569216 w 2030243"/>
              <a:gd name="connsiteY5502" fmla="*/ 195158 h 1480983"/>
              <a:gd name="connsiteX5503" fmla="*/ 569227 w 2030243"/>
              <a:gd name="connsiteY5503" fmla="*/ 195169 h 1480983"/>
              <a:gd name="connsiteX5504" fmla="*/ 569240 w 2030243"/>
              <a:gd name="connsiteY5504" fmla="*/ 195154 h 1480983"/>
              <a:gd name="connsiteX5505" fmla="*/ 569243 w 2030243"/>
              <a:gd name="connsiteY5505" fmla="*/ 195153 h 1480983"/>
              <a:gd name="connsiteX5506" fmla="*/ 576661 w 2030243"/>
              <a:gd name="connsiteY5506" fmla="*/ 192086 h 1480983"/>
              <a:gd name="connsiteX5507" fmla="*/ 572544 w 2030243"/>
              <a:gd name="connsiteY5507" fmla="*/ 190959 h 1480983"/>
              <a:gd name="connsiteX5508" fmla="*/ 569240 w 2030243"/>
              <a:gd name="connsiteY5508" fmla="*/ 195154 h 1480983"/>
              <a:gd name="connsiteX5509" fmla="*/ 569216 w 2030243"/>
              <a:gd name="connsiteY5509" fmla="*/ 195158 h 1480983"/>
              <a:gd name="connsiteX5510" fmla="*/ 564530 w 2030243"/>
              <a:gd name="connsiteY5510" fmla="*/ 190486 h 1480983"/>
              <a:gd name="connsiteX5511" fmla="*/ 564563 w 2030243"/>
              <a:gd name="connsiteY5511" fmla="*/ 190442 h 1480983"/>
              <a:gd name="connsiteX5512" fmla="*/ 564518 w 2030243"/>
              <a:gd name="connsiteY5512" fmla="*/ 190450 h 1480983"/>
              <a:gd name="connsiteX5513" fmla="*/ 565011 w 2030243"/>
              <a:gd name="connsiteY5513" fmla="*/ 183176 h 1480983"/>
              <a:gd name="connsiteX5514" fmla="*/ 568382 w 2030243"/>
              <a:gd name="connsiteY5514" fmla="*/ 176701 h 1480983"/>
              <a:gd name="connsiteX5515" fmla="*/ 568602 w 2030243"/>
              <a:gd name="connsiteY5515" fmla="*/ 171693 h 1480983"/>
              <a:gd name="connsiteX5516" fmla="*/ 563858 w 2030243"/>
              <a:gd name="connsiteY5516" fmla="*/ 171959 h 1480983"/>
              <a:gd name="connsiteX5517" fmla="*/ 557145 w 2030243"/>
              <a:gd name="connsiteY5517" fmla="*/ 175809 h 1480983"/>
              <a:gd name="connsiteX5518" fmla="*/ 556441 w 2030243"/>
              <a:gd name="connsiteY5518" fmla="*/ 174651 h 1480983"/>
              <a:gd name="connsiteX5519" fmla="*/ 565627 w 2030243"/>
              <a:gd name="connsiteY5519" fmla="*/ 155621 h 1480983"/>
              <a:gd name="connsiteX5520" fmla="*/ 552118 w 2030243"/>
              <a:gd name="connsiteY5520" fmla="*/ 145197 h 1480983"/>
              <a:gd name="connsiteX5521" fmla="*/ 552104 w 2030243"/>
              <a:gd name="connsiteY5521" fmla="*/ 145150 h 1480983"/>
              <a:gd name="connsiteX5522" fmla="*/ 550540 w 2030243"/>
              <a:gd name="connsiteY5522" fmla="*/ 143585 h 1480983"/>
              <a:gd name="connsiteX5523" fmla="*/ 550440 w 2030243"/>
              <a:gd name="connsiteY5523" fmla="*/ 143546 h 1480983"/>
              <a:gd name="connsiteX5524" fmla="*/ 550431 w 2030243"/>
              <a:gd name="connsiteY5524" fmla="*/ 143538 h 1480983"/>
              <a:gd name="connsiteX5525" fmla="*/ 558272 w 2030243"/>
              <a:gd name="connsiteY5525" fmla="*/ 140393 h 1480983"/>
              <a:gd name="connsiteX5526" fmla="*/ 563717 w 2030243"/>
              <a:gd name="connsiteY5526" fmla="*/ 144634 h 1480983"/>
              <a:gd name="connsiteX5527" fmla="*/ 570152 w 2030243"/>
              <a:gd name="connsiteY5527" fmla="*/ 153398 h 1480983"/>
              <a:gd name="connsiteX5528" fmla="*/ 571824 w 2030243"/>
              <a:gd name="connsiteY5528" fmla="*/ 155229 h 1480983"/>
              <a:gd name="connsiteX5529" fmla="*/ 575048 w 2030243"/>
              <a:gd name="connsiteY5529" fmla="*/ 158281 h 1480983"/>
              <a:gd name="connsiteX5530" fmla="*/ 591215 w 2030243"/>
              <a:gd name="connsiteY5530" fmla="*/ 162976 h 1480983"/>
              <a:gd name="connsiteX5531" fmla="*/ 601420 w 2030243"/>
              <a:gd name="connsiteY5531" fmla="*/ 156137 h 1480983"/>
              <a:gd name="connsiteX5532" fmla="*/ 607508 w 2030243"/>
              <a:gd name="connsiteY5532" fmla="*/ 156779 h 1480983"/>
              <a:gd name="connsiteX5533" fmla="*/ 597506 w 2030243"/>
              <a:gd name="connsiteY5533" fmla="*/ 169080 h 1480983"/>
              <a:gd name="connsiteX5534" fmla="*/ 617742 w 2030243"/>
              <a:gd name="connsiteY5534" fmla="*/ 163884 h 1480983"/>
              <a:gd name="connsiteX5535" fmla="*/ 622023 w 2030243"/>
              <a:gd name="connsiteY5535" fmla="*/ 166262 h 1480983"/>
              <a:gd name="connsiteX5536" fmla="*/ 625511 w 2030243"/>
              <a:gd name="connsiteY5536" fmla="*/ 162349 h 1480983"/>
              <a:gd name="connsiteX5537" fmla="*/ 625583 w 2030243"/>
              <a:gd name="connsiteY5537" fmla="*/ 162335 h 1480983"/>
              <a:gd name="connsiteX5538" fmla="*/ 625647 w 2030243"/>
              <a:gd name="connsiteY5538" fmla="*/ 162229 h 1480983"/>
              <a:gd name="connsiteX5539" fmla="*/ 628277 w 2030243"/>
              <a:gd name="connsiteY5539" fmla="*/ 160175 h 1480983"/>
              <a:gd name="connsiteX5540" fmla="*/ 627352 w 2030243"/>
              <a:gd name="connsiteY5540" fmla="*/ 159392 h 1480983"/>
              <a:gd name="connsiteX5541" fmla="*/ 625647 w 2030243"/>
              <a:gd name="connsiteY5541" fmla="*/ 162229 h 1480983"/>
              <a:gd name="connsiteX5542" fmla="*/ 625553 w 2030243"/>
              <a:gd name="connsiteY5542" fmla="*/ 162303 h 1480983"/>
              <a:gd name="connsiteX5543" fmla="*/ 625511 w 2030243"/>
              <a:gd name="connsiteY5543" fmla="*/ 162349 h 1480983"/>
              <a:gd name="connsiteX5544" fmla="*/ 617742 w 2030243"/>
              <a:gd name="connsiteY5544" fmla="*/ 163868 h 1480983"/>
              <a:gd name="connsiteX5545" fmla="*/ 633018 w 2030243"/>
              <a:gd name="connsiteY5545" fmla="*/ 157185 h 1480983"/>
              <a:gd name="connsiteX5546" fmla="*/ 639324 w 2030243"/>
              <a:gd name="connsiteY5546" fmla="*/ 156152 h 1480983"/>
              <a:gd name="connsiteX5547" fmla="*/ 648371 w 2030243"/>
              <a:gd name="connsiteY5547" fmla="*/ 151880 h 1480983"/>
              <a:gd name="connsiteX5548" fmla="*/ 653726 w 2030243"/>
              <a:gd name="connsiteY5548" fmla="*/ 154472 h 1480983"/>
              <a:gd name="connsiteX5549" fmla="*/ 652644 w 2030243"/>
              <a:gd name="connsiteY5549" fmla="*/ 155308 h 1480983"/>
              <a:gd name="connsiteX5550" fmla="*/ 653769 w 2030243"/>
              <a:gd name="connsiteY5550" fmla="*/ 154493 h 1480983"/>
              <a:gd name="connsiteX5551" fmla="*/ 653726 w 2030243"/>
              <a:gd name="connsiteY5551" fmla="*/ 154472 h 1480983"/>
              <a:gd name="connsiteX5552" fmla="*/ 653740 w 2030243"/>
              <a:gd name="connsiteY5552" fmla="*/ 154462 h 1480983"/>
              <a:gd name="connsiteX5553" fmla="*/ 689390 w 2030243"/>
              <a:gd name="connsiteY5553" fmla="*/ 147513 h 1480983"/>
              <a:gd name="connsiteX5554" fmla="*/ 695917 w 2030243"/>
              <a:gd name="connsiteY5554" fmla="*/ 145103 h 1480983"/>
              <a:gd name="connsiteX5555" fmla="*/ 714587 w 2030243"/>
              <a:gd name="connsiteY5555" fmla="*/ 141285 h 1480983"/>
              <a:gd name="connsiteX5556" fmla="*/ 705698 w 2030243"/>
              <a:gd name="connsiteY5556" fmla="*/ 147608 h 1480983"/>
              <a:gd name="connsiteX5557" fmla="*/ 681784 w 2030243"/>
              <a:gd name="connsiteY5557" fmla="*/ 157232 h 1480983"/>
              <a:gd name="connsiteX5558" fmla="*/ 680048 w 2030243"/>
              <a:gd name="connsiteY5558" fmla="*/ 158688 h 1480983"/>
              <a:gd name="connsiteX5559" fmla="*/ 673381 w 2030243"/>
              <a:gd name="connsiteY5559" fmla="*/ 169800 h 1480983"/>
              <a:gd name="connsiteX5560" fmla="*/ 689828 w 2030243"/>
              <a:gd name="connsiteY5560" fmla="*/ 168219 h 1480983"/>
              <a:gd name="connsiteX5561" fmla="*/ 688734 w 2030243"/>
              <a:gd name="connsiteY5561" fmla="*/ 178580 h 1480983"/>
              <a:gd name="connsiteX5562" fmla="*/ 684586 w 2030243"/>
              <a:gd name="connsiteY5562" fmla="*/ 179690 h 1480983"/>
              <a:gd name="connsiteX5563" fmla="*/ 681705 w 2030243"/>
              <a:gd name="connsiteY5563" fmla="*/ 175121 h 1480983"/>
              <a:gd name="connsiteX5564" fmla="*/ 669029 w 2030243"/>
              <a:gd name="connsiteY5564" fmla="*/ 179440 h 1480983"/>
              <a:gd name="connsiteX5565" fmla="*/ 663145 w 2030243"/>
              <a:gd name="connsiteY5565" fmla="*/ 186983 h 1480983"/>
              <a:gd name="connsiteX5566" fmla="*/ 674898 w 2030243"/>
              <a:gd name="connsiteY5566" fmla="*/ 191976 h 1480983"/>
              <a:gd name="connsiteX5567" fmla="*/ 686730 w 2030243"/>
              <a:gd name="connsiteY5567" fmla="*/ 188439 h 1480983"/>
              <a:gd name="connsiteX5568" fmla="*/ 691691 w 2030243"/>
              <a:gd name="connsiteY5568" fmla="*/ 188705 h 1480983"/>
              <a:gd name="connsiteX5569" fmla="*/ 710580 w 2030243"/>
              <a:gd name="connsiteY5569" fmla="*/ 194746 h 1480983"/>
              <a:gd name="connsiteX5570" fmla="*/ 720207 w 2030243"/>
              <a:gd name="connsiteY5570" fmla="*/ 194417 h 1480983"/>
              <a:gd name="connsiteX5571" fmla="*/ 739238 w 2030243"/>
              <a:gd name="connsiteY5571" fmla="*/ 189096 h 1480983"/>
              <a:gd name="connsiteX5572" fmla="*/ 737030 w 2030243"/>
              <a:gd name="connsiteY5572" fmla="*/ 178391 h 1480983"/>
              <a:gd name="connsiteX5573" fmla="*/ 749894 w 2030243"/>
              <a:gd name="connsiteY5573" fmla="*/ 168313 h 1480983"/>
              <a:gd name="connsiteX5574" fmla="*/ 748800 w 2030243"/>
              <a:gd name="connsiteY5574" fmla="*/ 161912 h 1480983"/>
              <a:gd name="connsiteX5575" fmla="*/ 740003 w 2030243"/>
              <a:gd name="connsiteY5575" fmla="*/ 160144 h 1480983"/>
              <a:gd name="connsiteX5576" fmla="*/ 751272 w 2030243"/>
              <a:gd name="connsiteY5576" fmla="*/ 155730 h 1480983"/>
              <a:gd name="connsiteX5577" fmla="*/ 753917 w 2030243"/>
              <a:gd name="connsiteY5577" fmla="*/ 169674 h 1480983"/>
              <a:gd name="connsiteX5578" fmla="*/ 772963 w 2030243"/>
              <a:gd name="connsiteY5578" fmla="*/ 163038 h 1480983"/>
              <a:gd name="connsiteX5579" fmla="*/ 772291 w 2030243"/>
              <a:gd name="connsiteY5579" fmla="*/ 160925 h 1480983"/>
              <a:gd name="connsiteX5580" fmla="*/ 756702 w 2030243"/>
              <a:gd name="connsiteY5580" fmla="*/ 162522 h 1480983"/>
              <a:gd name="connsiteX5581" fmla="*/ 756061 w 2030243"/>
              <a:gd name="connsiteY5581" fmla="*/ 155589 h 1480983"/>
              <a:gd name="connsiteX5582" fmla="*/ 771102 w 2030243"/>
              <a:gd name="connsiteY5582" fmla="*/ 152960 h 1480983"/>
              <a:gd name="connsiteX5583" fmla="*/ 771492 w 2030243"/>
              <a:gd name="connsiteY5583" fmla="*/ 153320 h 1480983"/>
              <a:gd name="connsiteX5584" fmla="*/ 771132 w 2030243"/>
              <a:gd name="connsiteY5584" fmla="*/ 152945 h 1480983"/>
              <a:gd name="connsiteX5585" fmla="*/ 774231 w 2030243"/>
              <a:gd name="connsiteY5585" fmla="*/ 149846 h 1480983"/>
              <a:gd name="connsiteX5586" fmla="*/ 774232 w 2030243"/>
              <a:gd name="connsiteY5586" fmla="*/ 149846 h 1480983"/>
              <a:gd name="connsiteX5587" fmla="*/ 774308 w 2030243"/>
              <a:gd name="connsiteY5587" fmla="*/ 149834 h 1480983"/>
              <a:gd name="connsiteX5588" fmla="*/ 781963 w 2030243"/>
              <a:gd name="connsiteY5588" fmla="*/ 153226 h 1480983"/>
              <a:gd name="connsiteX5589" fmla="*/ 787269 w 2030243"/>
              <a:gd name="connsiteY5589" fmla="*/ 147889 h 1480983"/>
              <a:gd name="connsiteX5590" fmla="*/ 774308 w 2030243"/>
              <a:gd name="connsiteY5590" fmla="*/ 149834 h 1480983"/>
              <a:gd name="connsiteX5591" fmla="*/ 774261 w 2030243"/>
              <a:gd name="connsiteY5591" fmla="*/ 149814 h 1480983"/>
              <a:gd name="connsiteX5592" fmla="*/ 774231 w 2030243"/>
              <a:gd name="connsiteY5592" fmla="*/ 149846 h 1480983"/>
              <a:gd name="connsiteX5593" fmla="*/ 767563 w 2030243"/>
              <a:gd name="connsiteY5593" fmla="*/ 147670 h 1480983"/>
              <a:gd name="connsiteX5594" fmla="*/ 763355 w 2030243"/>
              <a:gd name="connsiteY5594" fmla="*/ 143600 h 1480983"/>
              <a:gd name="connsiteX5595" fmla="*/ 763370 w 2030243"/>
              <a:gd name="connsiteY5595" fmla="*/ 143585 h 1480983"/>
              <a:gd name="connsiteX5596" fmla="*/ 763331 w 2030243"/>
              <a:gd name="connsiteY5596" fmla="*/ 143535 h 1480983"/>
              <a:gd name="connsiteX5597" fmla="*/ 769551 w 2030243"/>
              <a:gd name="connsiteY5597" fmla="*/ 137904 h 1480983"/>
              <a:gd name="connsiteX5598" fmla="*/ 793559 w 2030243"/>
              <a:gd name="connsiteY5598" fmla="*/ 145573 h 1480983"/>
              <a:gd name="connsiteX5599" fmla="*/ 795969 w 2030243"/>
              <a:gd name="connsiteY5599" fmla="*/ 131957 h 1480983"/>
              <a:gd name="connsiteX5600" fmla="*/ 807270 w 2030243"/>
              <a:gd name="connsiteY5600" fmla="*/ 131222 h 1480983"/>
              <a:gd name="connsiteX5601" fmla="*/ 813263 w 2030243"/>
              <a:gd name="connsiteY5601" fmla="*/ 131863 h 1480983"/>
              <a:gd name="connsiteX5602" fmla="*/ 824499 w 2030243"/>
              <a:gd name="connsiteY5602" fmla="*/ 131738 h 1480983"/>
              <a:gd name="connsiteX5603" fmla="*/ 818583 w 2030243"/>
              <a:gd name="connsiteY5603" fmla="*/ 140236 h 1480983"/>
              <a:gd name="connsiteX5604" fmla="*/ 826284 w 2030243"/>
              <a:gd name="connsiteY5604" fmla="*/ 140549 h 1480983"/>
              <a:gd name="connsiteX5605" fmla="*/ 835863 w 2030243"/>
              <a:gd name="connsiteY5605" fmla="*/ 137685 h 1480983"/>
              <a:gd name="connsiteX5606" fmla="*/ 845800 w 2030243"/>
              <a:gd name="connsiteY5606" fmla="*/ 142724 h 1480983"/>
              <a:gd name="connsiteX5607" fmla="*/ 850650 w 2030243"/>
              <a:gd name="connsiteY5607" fmla="*/ 145698 h 1480983"/>
              <a:gd name="connsiteX5608" fmla="*/ 873093 w 2030243"/>
              <a:gd name="connsiteY5608" fmla="*/ 146559 h 1480983"/>
              <a:gd name="connsiteX5609" fmla="*/ 883002 w 2030243"/>
              <a:gd name="connsiteY5609" fmla="*/ 146042 h 1480983"/>
              <a:gd name="connsiteX5610" fmla="*/ 891233 w 2030243"/>
              <a:gd name="connsiteY5610" fmla="*/ 147482 h 1480983"/>
              <a:gd name="connsiteX5611" fmla="*/ 886068 w 2030243"/>
              <a:gd name="connsiteY5611" fmla="*/ 152459 h 1480983"/>
              <a:gd name="connsiteX5612" fmla="*/ 862983 w 2030243"/>
              <a:gd name="connsiteY5612" fmla="*/ 152975 h 1480983"/>
              <a:gd name="connsiteX5613" fmla="*/ 842435 w 2030243"/>
              <a:gd name="connsiteY5613" fmla="*/ 152819 h 1480983"/>
              <a:gd name="connsiteX5614" fmla="*/ 834218 w 2030243"/>
              <a:gd name="connsiteY5614" fmla="*/ 158312 h 1480983"/>
              <a:gd name="connsiteX5615" fmla="*/ 819554 w 2030243"/>
              <a:gd name="connsiteY5615" fmla="*/ 149955 h 1480983"/>
              <a:gd name="connsiteX5616" fmla="*/ 810930 w 2030243"/>
              <a:gd name="connsiteY5616" fmla="*/ 148718 h 1480983"/>
              <a:gd name="connsiteX5617" fmla="*/ 814452 w 2030243"/>
              <a:gd name="connsiteY5617" fmla="*/ 142568 h 1480983"/>
              <a:gd name="connsiteX5618" fmla="*/ 811040 w 2030243"/>
              <a:gd name="connsiteY5618" fmla="*/ 138515 h 1480983"/>
              <a:gd name="connsiteX5619" fmla="*/ 801759 w 2030243"/>
              <a:gd name="connsiteY5619" fmla="*/ 134978 h 1480983"/>
              <a:gd name="connsiteX5620" fmla="*/ 797487 w 2030243"/>
              <a:gd name="connsiteY5620" fmla="*/ 144290 h 1480983"/>
              <a:gd name="connsiteX5621" fmla="*/ 797361 w 2030243"/>
              <a:gd name="connsiteY5621" fmla="*/ 152882 h 1480983"/>
              <a:gd name="connsiteX5622" fmla="*/ 803779 w 2030243"/>
              <a:gd name="connsiteY5622" fmla="*/ 154290 h 1480983"/>
              <a:gd name="connsiteX5623" fmla="*/ 818381 w 2030243"/>
              <a:gd name="connsiteY5623" fmla="*/ 153194 h 1480983"/>
              <a:gd name="connsiteX5624" fmla="*/ 825579 w 2030243"/>
              <a:gd name="connsiteY5624" fmla="*/ 157811 h 1480983"/>
              <a:gd name="connsiteX5625" fmla="*/ 830259 w 2030243"/>
              <a:gd name="connsiteY5625" fmla="*/ 161959 h 1480983"/>
              <a:gd name="connsiteX5626" fmla="*/ 838475 w 2030243"/>
              <a:gd name="connsiteY5626" fmla="*/ 162976 h 1480983"/>
              <a:gd name="connsiteX5627" fmla="*/ 833028 w 2030243"/>
              <a:gd name="connsiteY5627" fmla="*/ 167687 h 1480983"/>
              <a:gd name="connsiteX5628" fmla="*/ 849212 w 2030243"/>
              <a:gd name="connsiteY5628" fmla="*/ 166857 h 1480983"/>
              <a:gd name="connsiteX5629" fmla="*/ 852045 w 2030243"/>
              <a:gd name="connsiteY5629" fmla="*/ 171083 h 1480983"/>
              <a:gd name="connsiteX5630" fmla="*/ 866564 w 2030243"/>
              <a:gd name="connsiteY5630" fmla="*/ 170191 h 1480983"/>
              <a:gd name="connsiteX5631" fmla="*/ 868367 w 2030243"/>
              <a:gd name="connsiteY5631" fmla="*/ 172507 h 1480983"/>
              <a:gd name="connsiteX5632" fmla="*/ 887445 w 2030243"/>
              <a:gd name="connsiteY5632" fmla="*/ 169314 h 1480983"/>
              <a:gd name="connsiteX5633" fmla="*/ 906617 w 2030243"/>
              <a:gd name="connsiteY5633" fmla="*/ 173587 h 1480983"/>
              <a:gd name="connsiteX5634" fmla="*/ 916540 w 2030243"/>
              <a:gd name="connsiteY5634" fmla="*/ 174807 h 1480983"/>
              <a:gd name="connsiteX5635" fmla="*/ 926477 w 2030243"/>
              <a:gd name="connsiteY5635" fmla="*/ 176028 h 1480983"/>
              <a:gd name="connsiteX5636" fmla="*/ 928574 w 2030243"/>
              <a:gd name="connsiteY5636" fmla="*/ 176404 h 1480983"/>
              <a:gd name="connsiteX5637" fmla="*/ 943318 w 2030243"/>
              <a:gd name="connsiteY5637" fmla="*/ 179519 h 1480983"/>
              <a:gd name="connsiteX5638" fmla="*/ 952003 w 2030243"/>
              <a:gd name="connsiteY5638" fmla="*/ 183431 h 1480983"/>
              <a:gd name="connsiteX5639" fmla="*/ 963553 w 2030243"/>
              <a:gd name="connsiteY5639" fmla="*/ 190239 h 1480983"/>
              <a:gd name="connsiteX5640" fmla="*/ 983727 w 2030243"/>
              <a:gd name="connsiteY5640" fmla="*/ 191882 h 1480983"/>
              <a:gd name="connsiteX5641" fmla="*/ 991771 w 2030243"/>
              <a:gd name="connsiteY5641" fmla="*/ 190490 h 1480983"/>
              <a:gd name="connsiteX5642" fmla="*/ 986073 w 2030243"/>
              <a:gd name="connsiteY5642" fmla="*/ 186514 h 1480983"/>
              <a:gd name="connsiteX5643" fmla="*/ 986433 w 2030243"/>
              <a:gd name="connsiteY5643" fmla="*/ 184934 h 1480983"/>
              <a:gd name="connsiteX5644" fmla="*/ 1012555 w 2030243"/>
              <a:gd name="connsiteY5644" fmla="*/ 184934 h 1480983"/>
              <a:gd name="connsiteX5645" fmla="*/ 1013165 w 2030243"/>
              <a:gd name="connsiteY5645" fmla="*/ 183368 h 1480983"/>
              <a:gd name="connsiteX5646" fmla="*/ 1003806 w 2030243"/>
              <a:gd name="connsiteY5646" fmla="*/ 177766 h 1480983"/>
              <a:gd name="connsiteX5647" fmla="*/ 1000941 w 2030243"/>
              <a:gd name="connsiteY5647" fmla="*/ 182351 h 1480983"/>
              <a:gd name="connsiteX5648" fmla="*/ 998139 w 2030243"/>
              <a:gd name="connsiteY5648" fmla="*/ 180504 h 1480983"/>
              <a:gd name="connsiteX5649" fmla="*/ 993634 w 2030243"/>
              <a:gd name="connsiteY5649" fmla="*/ 178266 h 1480983"/>
              <a:gd name="connsiteX5650" fmla="*/ 984258 w 2030243"/>
              <a:gd name="connsiteY5650" fmla="*/ 169815 h 1480983"/>
              <a:gd name="connsiteX5651" fmla="*/ 997873 w 2030243"/>
              <a:gd name="connsiteY5651" fmla="*/ 166043 h 1480983"/>
              <a:gd name="connsiteX5652" fmla="*/ 997937 w 2030243"/>
              <a:gd name="connsiteY5652" fmla="*/ 165261 h 1480983"/>
              <a:gd name="connsiteX5653" fmla="*/ 989627 w 2030243"/>
              <a:gd name="connsiteY5653" fmla="*/ 164321 h 1480983"/>
              <a:gd name="connsiteX5654" fmla="*/ 996764 w 2030243"/>
              <a:gd name="connsiteY5654" fmla="*/ 154431 h 1480983"/>
              <a:gd name="connsiteX5655" fmla="*/ 1016905 w 2030243"/>
              <a:gd name="connsiteY5655" fmla="*/ 157577 h 1480983"/>
              <a:gd name="connsiteX5656" fmla="*/ 1017092 w 2030243"/>
              <a:gd name="connsiteY5656" fmla="*/ 155261 h 1480983"/>
              <a:gd name="connsiteX5657" fmla="*/ 1004838 w 2030243"/>
              <a:gd name="connsiteY5657" fmla="*/ 153727 h 1480983"/>
              <a:gd name="connsiteX5658" fmla="*/ 981629 w 2030243"/>
              <a:gd name="connsiteY5658" fmla="*/ 152303 h 1480983"/>
              <a:gd name="connsiteX5659" fmla="*/ 974492 w 2030243"/>
              <a:gd name="connsiteY5659" fmla="*/ 149924 h 1480983"/>
              <a:gd name="connsiteX5660" fmla="*/ 986058 w 2030243"/>
              <a:gd name="connsiteY5660" fmla="*/ 145307 h 1480983"/>
              <a:gd name="connsiteX5661" fmla="*/ 996183 w 2030243"/>
              <a:gd name="connsiteY5661" fmla="*/ 139766 h 1480983"/>
              <a:gd name="connsiteX5662" fmla="*/ 1013337 w 2030243"/>
              <a:gd name="connsiteY5662" fmla="*/ 141723 h 1480983"/>
              <a:gd name="connsiteX5663" fmla="*/ 1008220 w 2030243"/>
              <a:gd name="connsiteY5663" fmla="*/ 145292 h 1480983"/>
              <a:gd name="connsiteX5664" fmla="*/ 1013994 w 2030243"/>
              <a:gd name="connsiteY5664" fmla="*/ 146480 h 1480983"/>
              <a:gd name="connsiteX5665" fmla="*/ 1018252 w 2030243"/>
              <a:gd name="connsiteY5665" fmla="*/ 145094 h 1480983"/>
              <a:gd name="connsiteX5666" fmla="*/ 1021496 w 2030243"/>
              <a:gd name="connsiteY5666" fmla="*/ 148256 h 1480983"/>
              <a:gd name="connsiteX5667" fmla="*/ 1020378 w 2030243"/>
              <a:gd name="connsiteY5667" fmla="*/ 149094 h 1480983"/>
              <a:gd name="connsiteX5668" fmla="*/ 1021537 w 2030243"/>
              <a:gd name="connsiteY5668" fmla="*/ 148296 h 1480983"/>
              <a:gd name="connsiteX5669" fmla="*/ 1021496 w 2030243"/>
              <a:gd name="connsiteY5669" fmla="*/ 148256 h 1480983"/>
              <a:gd name="connsiteX5670" fmla="*/ 1021506 w 2030243"/>
              <a:gd name="connsiteY5670" fmla="*/ 148249 h 1480983"/>
              <a:gd name="connsiteX5671" fmla="*/ 1038832 w 2030243"/>
              <a:gd name="connsiteY5671" fmla="*/ 150941 h 1480983"/>
              <a:gd name="connsiteX5672" fmla="*/ 1052196 w 2030243"/>
              <a:gd name="connsiteY5672" fmla="*/ 147576 h 1480983"/>
              <a:gd name="connsiteX5673" fmla="*/ 1049661 w 2030243"/>
              <a:gd name="connsiteY5673" fmla="*/ 159142 h 1480983"/>
              <a:gd name="connsiteX5674" fmla="*/ 1049270 w 2030243"/>
              <a:gd name="connsiteY5674" fmla="*/ 172616 h 1480983"/>
              <a:gd name="connsiteX5675" fmla="*/ 1057909 w 2030243"/>
              <a:gd name="connsiteY5675" fmla="*/ 174683 h 1480983"/>
              <a:gd name="connsiteX5676" fmla="*/ 1108866 w 2030243"/>
              <a:gd name="connsiteY5676" fmla="*/ 181475 h 1480983"/>
              <a:gd name="connsiteX5677" fmla="*/ 1133969 w 2030243"/>
              <a:gd name="connsiteY5677" fmla="*/ 189284 h 1480983"/>
              <a:gd name="connsiteX5678" fmla="*/ 1137273 w 2030243"/>
              <a:gd name="connsiteY5678" fmla="*/ 189863 h 1480983"/>
              <a:gd name="connsiteX5679" fmla="*/ 1132780 w 2030243"/>
              <a:gd name="connsiteY5679" fmla="*/ 184260 h 1480983"/>
              <a:gd name="connsiteX5680" fmla="*/ 1091416 w 2030243"/>
              <a:gd name="connsiteY5680" fmla="*/ 176451 h 1480983"/>
              <a:gd name="connsiteX5681" fmla="*/ 1083466 w 2030243"/>
              <a:gd name="connsiteY5681" fmla="*/ 173352 h 1480983"/>
              <a:gd name="connsiteX5682" fmla="*/ 1083795 w 2030243"/>
              <a:gd name="connsiteY5682" fmla="*/ 171709 h 1480983"/>
              <a:gd name="connsiteX5683" fmla="*/ 1091651 w 2030243"/>
              <a:gd name="connsiteY5683" fmla="*/ 168626 h 1480983"/>
              <a:gd name="connsiteX5684" fmla="*/ 1057065 w 2030243"/>
              <a:gd name="connsiteY5684" fmla="*/ 160925 h 1480983"/>
              <a:gd name="connsiteX5685" fmla="*/ 1076423 w 2030243"/>
              <a:gd name="connsiteY5685" fmla="*/ 161896 h 1480983"/>
              <a:gd name="connsiteX5686" fmla="*/ 1094890 w 2030243"/>
              <a:gd name="connsiteY5686" fmla="*/ 162209 h 1480983"/>
              <a:gd name="connsiteX5687" fmla="*/ 1088130 w 2030243"/>
              <a:gd name="connsiteY5687" fmla="*/ 157748 h 1480983"/>
              <a:gd name="connsiteX5688" fmla="*/ 1094170 w 2030243"/>
              <a:gd name="connsiteY5688" fmla="*/ 155526 h 1480983"/>
              <a:gd name="connsiteX5689" fmla="*/ 1097628 w 2030243"/>
              <a:gd name="connsiteY5689" fmla="*/ 161990 h 1480983"/>
              <a:gd name="connsiteX5690" fmla="*/ 1098223 w 2030243"/>
              <a:gd name="connsiteY5690" fmla="*/ 170567 h 1480983"/>
              <a:gd name="connsiteX5691" fmla="*/ 1104328 w 2030243"/>
              <a:gd name="connsiteY5691" fmla="*/ 158406 h 1480983"/>
              <a:gd name="connsiteX5692" fmla="*/ 1115691 w 2030243"/>
              <a:gd name="connsiteY5692" fmla="*/ 158406 h 1480983"/>
              <a:gd name="connsiteX5693" fmla="*/ 1115971 w 2030243"/>
              <a:gd name="connsiteY5693" fmla="*/ 156888 h 1480983"/>
              <a:gd name="connsiteX5694" fmla="*/ 1105626 w 2030243"/>
              <a:gd name="connsiteY5694" fmla="*/ 154775 h 1480983"/>
              <a:gd name="connsiteX5695" fmla="*/ 1105767 w 2030243"/>
              <a:gd name="connsiteY5695" fmla="*/ 152474 h 1480983"/>
              <a:gd name="connsiteX5696" fmla="*/ 1128476 w 2030243"/>
              <a:gd name="connsiteY5696" fmla="*/ 150612 h 1480983"/>
              <a:gd name="connsiteX5697" fmla="*/ 1148086 w 2030243"/>
              <a:gd name="connsiteY5697" fmla="*/ 160018 h 1480983"/>
              <a:gd name="connsiteX5698" fmla="*/ 1143601 w 2030243"/>
              <a:gd name="connsiteY5698" fmla="*/ 173333 h 1480983"/>
              <a:gd name="connsiteX5699" fmla="*/ 1143579 w 2030243"/>
              <a:gd name="connsiteY5699" fmla="*/ 173321 h 1480983"/>
              <a:gd name="connsiteX5700" fmla="*/ 1143551 w 2030243"/>
              <a:gd name="connsiteY5700" fmla="*/ 173343 h 1480983"/>
              <a:gd name="connsiteX5701" fmla="*/ 1133466 w 2030243"/>
              <a:gd name="connsiteY5701" fmla="*/ 171073 h 1480983"/>
              <a:gd name="connsiteX5702" fmla="*/ 1122717 w 2030243"/>
              <a:gd name="connsiteY5702" fmla="*/ 173102 h 1480983"/>
              <a:gd name="connsiteX5703" fmla="*/ 1140339 w 2030243"/>
              <a:gd name="connsiteY5703" fmla="*/ 176060 h 1480983"/>
              <a:gd name="connsiteX5704" fmla="*/ 1143551 w 2030243"/>
              <a:gd name="connsiteY5704" fmla="*/ 173343 h 1480983"/>
              <a:gd name="connsiteX5705" fmla="*/ 1143594 w 2030243"/>
              <a:gd name="connsiteY5705" fmla="*/ 173352 h 1480983"/>
              <a:gd name="connsiteX5706" fmla="*/ 1143601 w 2030243"/>
              <a:gd name="connsiteY5706" fmla="*/ 173333 h 1480983"/>
              <a:gd name="connsiteX5707" fmla="*/ 1153031 w 2030243"/>
              <a:gd name="connsiteY5707" fmla="*/ 178658 h 1480983"/>
              <a:gd name="connsiteX5708" fmla="*/ 1150934 w 2030243"/>
              <a:gd name="connsiteY5708" fmla="*/ 173477 h 1480983"/>
              <a:gd name="connsiteX5709" fmla="*/ 1159464 w 2030243"/>
              <a:gd name="connsiteY5709" fmla="*/ 173211 h 1480983"/>
              <a:gd name="connsiteX5710" fmla="*/ 1170325 w 2030243"/>
              <a:gd name="connsiteY5710" fmla="*/ 176435 h 1480983"/>
              <a:gd name="connsiteX5711" fmla="*/ 1177807 w 2030243"/>
              <a:gd name="connsiteY5711" fmla="*/ 178079 h 1480983"/>
              <a:gd name="connsiteX5712" fmla="*/ 1193081 w 2030243"/>
              <a:gd name="connsiteY5712" fmla="*/ 185356 h 1480983"/>
              <a:gd name="connsiteX5713" fmla="*/ 1201516 w 2030243"/>
              <a:gd name="connsiteY5713" fmla="*/ 190239 h 1480983"/>
              <a:gd name="connsiteX5714" fmla="*/ 1193988 w 2030243"/>
              <a:gd name="connsiteY5714" fmla="*/ 195028 h 1480983"/>
              <a:gd name="connsiteX5715" fmla="*/ 1214021 w 2030243"/>
              <a:gd name="connsiteY5715" fmla="*/ 198392 h 1480983"/>
              <a:gd name="connsiteX5716" fmla="*/ 1213991 w 2030243"/>
              <a:gd name="connsiteY5716" fmla="*/ 198362 h 1480983"/>
              <a:gd name="connsiteX5717" fmla="*/ 1214022 w 2030243"/>
              <a:gd name="connsiteY5717" fmla="*/ 198363 h 1480983"/>
              <a:gd name="connsiteX5718" fmla="*/ 1214037 w 2030243"/>
              <a:gd name="connsiteY5718" fmla="*/ 198377 h 1480983"/>
              <a:gd name="connsiteX5719" fmla="*/ 1214049 w 2030243"/>
              <a:gd name="connsiteY5719" fmla="*/ 198365 h 1480983"/>
              <a:gd name="connsiteX5720" fmla="*/ 1217967 w 2030243"/>
              <a:gd name="connsiteY5720" fmla="*/ 198567 h 1480983"/>
              <a:gd name="connsiteX5721" fmla="*/ 1220171 w 2030243"/>
              <a:gd name="connsiteY5721" fmla="*/ 195215 h 1480983"/>
              <a:gd name="connsiteX5722" fmla="*/ 1244649 w 2030243"/>
              <a:gd name="connsiteY5722" fmla="*/ 192962 h 1480983"/>
              <a:gd name="connsiteX5723" fmla="*/ 1248795 w 2030243"/>
              <a:gd name="connsiteY5723" fmla="*/ 198126 h 1480983"/>
              <a:gd name="connsiteX5724" fmla="*/ 1262740 w 2030243"/>
              <a:gd name="connsiteY5724" fmla="*/ 197000 h 1480983"/>
              <a:gd name="connsiteX5725" fmla="*/ 1253915 w 2030243"/>
              <a:gd name="connsiteY5725" fmla="*/ 198549 h 1480983"/>
              <a:gd name="connsiteX5726" fmla="*/ 1263475 w 2030243"/>
              <a:gd name="connsiteY5726" fmla="*/ 203322 h 1480983"/>
              <a:gd name="connsiteX5727" fmla="*/ 1272443 w 2030243"/>
              <a:gd name="connsiteY5727" fmla="*/ 207470 h 1480983"/>
              <a:gd name="connsiteX5728" fmla="*/ 1251879 w 2030243"/>
              <a:gd name="connsiteY5728" fmla="*/ 206030 h 1480983"/>
              <a:gd name="connsiteX5729" fmla="*/ 1252474 w 2030243"/>
              <a:gd name="connsiteY5729" fmla="*/ 210678 h 1480983"/>
              <a:gd name="connsiteX5730" fmla="*/ 1271536 w 2030243"/>
              <a:gd name="connsiteY5730" fmla="*/ 216610 h 1480983"/>
              <a:gd name="connsiteX5731" fmla="*/ 1284009 w 2030243"/>
              <a:gd name="connsiteY5731" fmla="*/ 226861 h 1480983"/>
              <a:gd name="connsiteX5732" fmla="*/ 1309472 w 2030243"/>
              <a:gd name="connsiteY5732" fmla="*/ 228097 h 1480983"/>
              <a:gd name="connsiteX5733" fmla="*/ 1309477 w 2030243"/>
              <a:gd name="connsiteY5733" fmla="*/ 228101 h 1480983"/>
              <a:gd name="connsiteX5734" fmla="*/ 1309457 w 2030243"/>
              <a:gd name="connsiteY5734" fmla="*/ 228128 h 1480983"/>
              <a:gd name="connsiteX5735" fmla="*/ 1309817 w 2030243"/>
              <a:gd name="connsiteY5735" fmla="*/ 228457 h 1480983"/>
              <a:gd name="connsiteX5736" fmla="*/ 1309477 w 2030243"/>
              <a:gd name="connsiteY5736" fmla="*/ 228101 h 1480983"/>
              <a:gd name="connsiteX5737" fmla="*/ 1314167 w 2030243"/>
              <a:gd name="connsiteY5737" fmla="*/ 221884 h 1480983"/>
              <a:gd name="connsiteX5738" fmla="*/ 1321070 w 2030243"/>
              <a:gd name="connsiteY5738" fmla="*/ 228692 h 1480983"/>
              <a:gd name="connsiteX5739" fmla="*/ 1321070 w 2030243"/>
              <a:gd name="connsiteY5739" fmla="*/ 217705 h 1480983"/>
              <a:gd name="connsiteX5740" fmla="*/ 1326157 w 2030243"/>
              <a:gd name="connsiteY5740" fmla="*/ 222510 h 1480983"/>
              <a:gd name="connsiteX5741" fmla="*/ 1347283 w 2030243"/>
              <a:gd name="connsiteY5741" fmla="*/ 224387 h 1480983"/>
              <a:gd name="connsiteX5742" fmla="*/ 1349755 w 2030243"/>
              <a:gd name="connsiteY5742" fmla="*/ 218222 h 1480983"/>
              <a:gd name="connsiteX5743" fmla="*/ 1365721 w 2030243"/>
              <a:gd name="connsiteY5743" fmla="*/ 236345 h 1480983"/>
              <a:gd name="connsiteX5744" fmla="*/ 1357409 w 2030243"/>
              <a:gd name="connsiteY5744" fmla="*/ 235813 h 1480983"/>
              <a:gd name="connsiteX5745" fmla="*/ 1356861 w 2030243"/>
              <a:gd name="connsiteY5745" fmla="*/ 237033 h 1480983"/>
              <a:gd name="connsiteX5746" fmla="*/ 1367754 w 2030243"/>
              <a:gd name="connsiteY5746" fmla="*/ 243575 h 1480983"/>
              <a:gd name="connsiteX5747" fmla="*/ 1373655 w 2030243"/>
              <a:gd name="connsiteY5747" fmla="*/ 251635 h 1480983"/>
              <a:gd name="connsiteX5748" fmla="*/ 1373607 w 2030243"/>
              <a:gd name="connsiteY5748" fmla="*/ 251604 h 1480983"/>
              <a:gd name="connsiteX5749" fmla="*/ 1379755 w 2030243"/>
              <a:gd name="connsiteY5749" fmla="*/ 253115 h 1480983"/>
              <a:gd name="connsiteX5750" fmla="*/ 1379883 w 2030243"/>
              <a:gd name="connsiteY5750" fmla="*/ 253200 h 1480983"/>
              <a:gd name="connsiteX5751" fmla="*/ 1379922 w 2030243"/>
              <a:gd name="connsiteY5751" fmla="*/ 253153 h 1480983"/>
              <a:gd name="connsiteX5752" fmla="*/ 1384492 w 2030243"/>
              <a:gd name="connsiteY5752" fmla="*/ 253127 h 1480983"/>
              <a:gd name="connsiteX5753" fmla="*/ 1384987 w 2030243"/>
              <a:gd name="connsiteY5753" fmla="*/ 246940 h 1480983"/>
              <a:gd name="connsiteX5754" fmla="*/ 1379922 w 2030243"/>
              <a:gd name="connsiteY5754" fmla="*/ 253153 h 1480983"/>
              <a:gd name="connsiteX5755" fmla="*/ 1379914 w 2030243"/>
              <a:gd name="connsiteY5755" fmla="*/ 253153 h 1480983"/>
              <a:gd name="connsiteX5756" fmla="*/ 1379755 w 2030243"/>
              <a:gd name="connsiteY5756" fmla="*/ 253115 h 1480983"/>
              <a:gd name="connsiteX5757" fmla="*/ 1375238 w 2030243"/>
              <a:gd name="connsiteY5757" fmla="*/ 250062 h 1480983"/>
              <a:gd name="connsiteX5758" fmla="*/ 1377787 w 2030243"/>
              <a:gd name="connsiteY5758" fmla="*/ 243246 h 1480983"/>
              <a:gd name="connsiteX5759" fmla="*/ 1371715 w 2030243"/>
              <a:gd name="connsiteY5759" fmla="*/ 237972 h 1480983"/>
              <a:gd name="connsiteX5760" fmla="*/ 1387880 w 2030243"/>
              <a:gd name="connsiteY5760" fmla="*/ 234482 h 1480983"/>
              <a:gd name="connsiteX5761" fmla="*/ 1394328 w 2030243"/>
              <a:gd name="connsiteY5761" fmla="*/ 243982 h 1480983"/>
              <a:gd name="connsiteX5762" fmla="*/ 1418555 w 2030243"/>
              <a:gd name="connsiteY5762" fmla="*/ 251870 h 1480983"/>
              <a:gd name="connsiteX5763" fmla="*/ 1431231 w 2030243"/>
              <a:gd name="connsiteY5763" fmla="*/ 256111 h 1480983"/>
              <a:gd name="connsiteX5764" fmla="*/ 1440903 w 2030243"/>
              <a:gd name="connsiteY5764" fmla="*/ 256315 h 1480983"/>
              <a:gd name="connsiteX5765" fmla="*/ 1452423 w 2030243"/>
              <a:gd name="connsiteY5765" fmla="*/ 265063 h 1480983"/>
              <a:gd name="connsiteX5766" fmla="*/ 1458275 w 2030243"/>
              <a:gd name="connsiteY5766" fmla="*/ 264720 h 1480983"/>
              <a:gd name="connsiteX5767" fmla="*/ 1440919 w 2030243"/>
              <a:gd name="connsiteY5767" fmla="*/ 256299 h 1480983"/>
              <a:gd name="connsiteX5768" fmla="*/ 1439637 w 2030243"/>
              <a:gd name="connsiteY5768" fmla="*/ 250211 h 1480983"/>
              <a:gd name="connsiteX5769" fmla="*/ 1441122 w 2030243"/>
              <a:gd name="connsiteY5769" fmla="*/ 249428 h 1480983"/>
              <a:gd name="connsiteX5770" fmla="*/ 1449371 w 2030243"/>
              <a:gd name="connsiteY5770" fmla="*/ 254515 h 1480983"/>
              <a:gd name="connsiteX5771" fmla="*/ 1458964 w 2030243"/>
              <a:gd name="connsiteY5771" fmla="*/ 257660 h 1480983"/>
              <a:gd name="connsiteX5772" fmla="*/ 1491658 w 2030243"/>
              <a:gd name="connsiteY5772" fmla="*/ 269414 h 1480983"/>
              <a:gd name="connsiteX5773" fmla="*/ 1509719 w 2030243"/>
              <a:gd name="connsiteY5773" fmla="*/ 279962 h 1480983"/>
              <a:gd name="connsiteX5774" fmla="*/ 1511175 w 2030243"/>
              <a:gd name="connsiteY5774" fmla="*/ 289102 h 1480983"/>
              <a:gd name="connsiteX5775" fmla="*/ 1524492 w 2030243"/>
              <a:gd name="connsiteY5775" fmla="*/ 301857 h 1480983"/>
              <a:gd name="connsiteX5776" fmla="*/ 1510908 w 2030243"/>
              <a:gd name="connsiteY5776" fmla="*/ 297961 h 1480983"/>
              <a:gd name="connsiteX5777" fmla="*/ 1500828 w 2030243"/>
              <a:gd name="connsiteY5777" fmla="*/ 301638 h 1480983"/>
              <a:gd name="connsiteX5778" fmla="*/ 1504648 w 2030243"/>
              <a:gd name="connsiteY5778" fmla="*/ 305629 h 1480983"/>
              <a:gd name="connsiteX5779" fmla="*/ 1509280 w 2030243"/>
              <a:gd name="connsiteY5779" fmla="*/ 300716 h 1480983"/>
              <a:gd name="connsiteX5780" fmla="*/ 1510344 w 2030243"/>
              <a:gd name="connsiteY5780" fmla="*/ 301278 h 1480983"/>
              <a:gd name="connsiteX5781" fmla="*/ 1508310 w 2030243"/>
              <a:gd name="connsiteY5781" fmla="*/ 308289 h 1480983"/>
              <a:gd name="connsiteX5782" fmla="*/ 1516825 w 2030243"/>
              <a:gd name="connsiteY5782" fmla="*/ 309932 h 1480983"/>
              <a:gd name="connsiteX5783" fmla="*/ 1530001 w 2030243"/>
              <a:gd name="connsiteY5783" fmla="*/ 319432 h 1480983"/>
              <a:gd name="connsiteX5784" fmla="*/ 1534321 w 2030243"/>
              <a:gd name="connsiteY5784" fmla="*/ 321201 h 1480983"/>
              <a:gd name="connsiteX5785" fmla="*/ 1549345 w 2030243"/>
              <a:gd name="connsiteY5785" fmla="*/ 328932 h 1480983"/>
              <a:gd name="connsiteX5786" fmla="*/ 1556434 w 2030243"/>
              <a:gd name="connsiteY5786" fmla="*/ 331765 h 1480983"/>
              <a:gd name="connsiteX5787" fmla="*/ 1558610 w 2030243"/>
              <a:gd name="connsiteY5787" fmla="*/ 328494 h 1480983"/>
              <a:gd name="connsiteX5788" fmla="*/ 1567342 w 2030243"/>
              <a:gd name="connsiteY5788" fmla="*/ 333831 h 1480983"/>
              <a:gd name="connsiteX5789" fmla="*/ 1568187 w 2030243"/>
              <a:gd name="connsiteY5789" fmla="*/ 332626 h 1480983"/>
              <a:gd name="connsiteX5790" fmla="*/ 1554306 w 2030243"/>
              <a:gd name="connsiteY5790" fmla="*/ 321357 h 1480983"/>
              <a:gd name="connsiteX5791" fmla="*/ 1557092 w 2030243"/>
              <a:gd name="connsiteY5791" fmla="*/ 310137 h 1480983"/>
              <a:gd name="connsiteX5792" fmla="*/ 1564572 w 2030243"/>
              <a:gd name="connsiteY5792" fmla="*/ 311888 h 1480983"/>
              <a:gd name="connsiteX5793" fmla="*/ 1565354 w 2030243"/>
              <a:gd name="connsiteY5793" fmla="*/ 310245 h 1480983"/>
              <a:gd name="connsiteX5794" fmla="*/ 1553805 w 2030243"/>
              <a:gd name="connsiteY5794" fmla="*/ 303172 h 1480983"/>
              <a:gd name="connsiteX5795" fmla="*/ 1554024 w 2030243"/>
              <a:gd name="connsiteY5795" fmla="*/ 301935 h 1480983"/>
              <a:gd name="connsiteX5796" fmla="*/ 1558751 w 2030243"/>
              <a:gd name="connsiteY5796" fmla="*/ 301591 h 1480983"/>
              <a:gd name="connsiteX5797" fmla="*/ 1563211 w 2030243"/>
              <a:gd name="connsiteY5797" fmla="*/ 301576 h 1480983"/>
              <a:gd name="connsiteX5798" fmla="*/ 1573618 w 2030243"/>
              <a:gd name="connsiteY5798" fmla="*/ 303141 h 1480983"/>
              <a:gd name="connsiteX5799" fmla="*/ 1577046 w 2030243"/>
              <a:gd name="connsiteY5799" fmla="*/ 304831 h 1480983"/>
              <a:gd name="connsiteX5800" fmla="*/ 1578611 w 2030243"/>
              <a:gd name="connsiteY5800" fmla="*/ 306396 h 1480983"/>
              <a:gd name="connsiteX5801" fmla="*/ 1578563 w 2030243"/>
              <a:gd name="connsiteY5801" fmla="*/ 306365 h 1480983"/>
              <a:gd name="connsiteX5802" fmla="*/ 1582663 w 2030243"/>
              <a:gd name="connsiteY5802" fmla="*/ 311514 h 1480983"/>
              <a:gd name="connsiteX5803" fmla="*/ 1572257 w 2030243"/>
              <a:gd name="connsiteY5803" fmla="*/ 312421 h 1480983"/>
              <a:gd name="connsiteX5804" fmla="*/ 1564479 w 2030243"/>
              <a:gd name="connsiteY5804" fmla="*/ 319839 h 1480983"/>
              <a:gd name="connsiteX5805" fmla="*/ 1570926 w 2030243"/>
              <a:gd name="connsiteY5805" fmla="*/ 324754 h 1480983"/>
              <a:gd name="connsiteX5806" fmla="*/ 1572225 w 2030243"/>
              <a:gd name="connsiteY5806" fmla="*/ 318728 h 1480983"/>
              <a:gd name="connsiteX5807" fmla="*/ 1586388 w 2030243"/>
              <a:gd name="connsiteY5807" fmla="*/ 326444 h 1480983"/>
              <a:gd name="connsiteX5808" fmla="*/ 1602900 w 2030243"/>
              <a:gd name="connsiteY5808" fmla="*/ 327024 h 1480983"/>
              <a:gd name="connsiteX5809" fmla="*/ 1604544 w 2030243"/>
              <a:gd name="connsiteY5809" fmla="*/ 328369 h 1480983"/>
              <a:gd name="connsiteX5810" fmla="*/ 1606531 w 2030243"/>
              <a:gd name="connsiteY5810" fmla="*/ 336898 h 1480983"/>
              <a:gd name="connsiteX5811" fmla="*/ 1624278 w 2030243"/>
              <a:gd name="connsiteY5811" fmla="*/ 347009 h 1480983"/>
              <a:gd name="connsiteX5812" fmla="*/ 1620992 w 2030243"/>
              <a:gd name="connsiteY5812" fmla="*/ 340999 h 1480983"/>
              <a:gd name="connsiteX5813" fmla="*/ 1629131 w 2030243"/>
              <a:gd name="connsiteY5813" fmla="*/ 345005 h 1480983"/>
              <a:gd name="connsiteX5814" fmla="*/ 1631133 w 2030243"/>
              <a:gd name="connsiteY5814" fmla="*/ 352752 h 1480983"/>
              <a:gd name="connsiteX5815" fmla="*/ 1633167 w 2030243"/>
              <a:gd name="connsiteY5815" fmla="*/ 352439 h 1480983"/>
              <a:gd name="connsiteX5816" fmla="*/ 1632526 w 2030243"/>
              <a:gd name="connsiteY5816" fmla="*/ 348261 h 1480983"/>
              <a:gd name="connsiteX5817" fmla="*/ 1637566 w 2030243"/>
              <a:gd name="connsiteY5817" fmla="*/ 347213 h 1480983"/>
              <a:gd name="connsiteX5818" fmla="*/ 1626876 w 2030243"/>
              <a:gd name="connsiteY5818" fmla="*/ 338040 h 1480983"/>
              <a:gd name="connsiteX5819" fmla="*/ 1648959 w 2030243"/>
              <a:gd name="connsiteY5819" fmla="*/ 357385 h 1480983"/>
              <a:gd name="connsiteX5820" fmla="*/ 1667944 w 2030243"/>
              <a:gd name="connsiteY5820" fmla="*/ 366618 h 1480983"/>
              <a:gd name="connsiteX5821" fmla="*/ 1683234 w 2030243"/>
              <a:gd name="connsiteY5821" fmla="*/ 375288 h 1480983"/>
              <a:gd name="connsiteX5822" fmla="*/ 1681199 w 2030243"/>
              <a:gd name="connsiteY5822" fmla="*/ 369623 h 1480983"/>
              <a:gd name="connsiteX5823" fmla="*/ 1679806 w 2030243"/>
              <a:gd name="connsiteY5823" fmla="*/ 363066 h 1480983"/>
              <a:gd name="connsiteX5824" fmla="*/ 1686271 w 2030243"/>
              <a:gd name="connsiteY5824" fmla="*/ 362347 h 1480983"/>
              <a:gd name="connsiteX5825" fmla="*/ 1693015 w 2030243"/>
              <a:gd name="connsiteY5825" fmla="*/ 363519 h 1480983"/>
              <a:gd name="connsiteX5826" fmla="*/ 1697288 w 2030243"/>
              <a:gd name="connsiteY5826" fmla="*/ 372033 h 1480983"/>
              <a:gd name="connsiteX5827" fmla="*/ 1720090 w 2030243"/>
              <a:gd name="connsiteY5827" fmla="*/ 392504 h 1480983"/>
              <a:gd name="connsiteX5828" fmla="*/ 1728636 w 2030243"/>
              <a:gd name="connsiteY5828" fmla="*/ 385915 h 1480983"/>
              <a:gd name="connsiteX5829" fmla="*/ 1724926 w 2030243"/>
              <a:gd name="connsiteY5829" fmla="*/ 395588 h 1480983"/>
              <a:gd name="connsiteX5830" fmla="*/ 1752470 w 2030243"/>
              <a:gd name="connsiteY5830" fmla="*/ 408515 h 1480983"/>
              <a:gd name="connsiteX5831" fmla="*/ 1762251 w 2030243"/>
              <a:gd name="connsiteY5831" fmla="*/ 418828 h 1480983"/>
              <a:gd name="connsiteX5832" fmla="*/ 1770860 w 2030243"/>
              <a:gd name="connsiteY5832" fmla="*/ 427201 h 1480983"/>
              <a:gd name="connsiteX5833" fmla="*/ 1763974 w 2030243"/>
              <a:gd name="connsiteY5833" fmla="*/ 414289 h 1480983"/>
              <a:gd name="connsiteX5834" fmla="*/ 1771047 w 2030243"/>
              <a:gd name="connsiteY5834" fmla="*/ 415009 h 1480983"/>
              <a:gd name="connsiteX5835" fmla="*/ 1816433 w 2030243"/>
              <a:gd name="connsiteY5835" fmla="*/ 449315 h 1480983"/>
              <a:gd name="connsiteX5836" fmla="*/ 1821145 w 2030243"/>
              <a:gd name="connsiteY5836" fmla="*/ 451882 h 1480983"/>
              <a:gd name="connsiteX5837" fmla="*/ 1822710 w 2030243"/>
              <a:gd name="connsiteY5837" fmla="*/ 453447 h 1480983"/>
              <a:gd name="connsiteX5838" fmla="*/ 1834008 w 2030243"/>
              <a:gd name="connsiteY5838" fmla="*/ 465184 h 1480983"/>
              <a:gd name="connsiteX5839" fmla="*/ 1846200 w 2030243"/>
              <a:gd name="connsiteY5839" fmla="*/ 474794 h 1480983"/>
              <a:gd name="connsiteX5840" fmla="*/ 1858769 w 2030243"/>
              <a:gd name="connsiteY5840" fmla="*/ 483338 h 1480983"/>
              <a:gd name="connsiteX5841" fmla="*/ 1853056 w 2030243"/>
              <a:gd name="connsiteY5841" fmla="*/ 476092 h 1480983"/>
              <a:gd name="connsiteX5842" fmla="*/ 1852453 w 2030243"/>
              <a:gd name="connsiteY5842" fmla="*/ 472254 h 1480983"/>
              <a:gd name="connsiteX5843" fmla="*/ 1853807 w 2030243"/>
              <a:gd name="connsiteY5843" fmla="*/ 472649 h 1480983"/>
              <a:gd name="connsiteX5844" fmla="*/ 1852445 w 2030243"/>
              <a:gd name="connsiteY5844" fmla="*/ 472211 h 1480983"/>
              <a:gd name="connsiteX5845" fmla="*/ 1852453 w 2030243"/>
              <a:gd name="connsiteY5845" fmla="*/ 472254 h 1480983"/>
              <a:gd name="connsiteX5846" fmla="*/ 1852413 w 2030243"/>
              <a:gd name="connsiteY5846" fmla="*/ 472242 h 1480983"/>
              <a:gd name="connsiteX5847" fmla="*/ 1846221 w 2030243"/>
              <a:gd name="connsiteY5847" fmla="*/ 467551 h 1480983"/>
              <a:gd name="connsiteX5848" fmla="*/ 1846233 w 2030243"/>
              <a:gd name="connsiteY5848" fmla="*/ 467517 h 1480983"/>
              <a:gd name="connsiteX5849" fmla="*/ 1846202 w 2030243"/>
              <a:gd name="connsiteY5849" fmla="*/ 467484 h 1480983"/>
              <a:gd name="connsiteX5850" fmla="*/ 1846191 w 2030243"/>
              <a:gd name="connsiteY5850" fmla="*/ 467520 h 1480983"/>
              <a:gd name="connsiteX5851" fmla="*/ 1843008 w 2030243"/>
              <a:gd name="connsiteY5851" fmla="*/ 463967 h 1480983"/>
              <a:gd name="connsiteX5852" fmla="*/ 1838359 w 2030243"/>
              <a:gd name="connsiteY5852" fmla="*/ 462821 h 1480983"/>
              <a:gd name="connsiteX5853" fmla="*/ 1830330 w 2030243"/>
              <a:gd name="connsiteY5853" fmla="*/ 458439 h 1480983"/>
              <a:gd name="connsiteX5854" fmla="*/ 1822710 w 2030243"/>
              <a:gd name="connsiteY5854" fmla="*/ 453430 h 1480983"/>
              <a:gd name="connsiteX5855" fmla="*/ 1821145 w 2030243"/>
              <a:gd name="connsiteY5855" fmla="*/ 451865 h 1480983"/>
              <a:gd name="connsiteX5856" fmla="*/ 1787982 w 2030243"/>
              <a:gd name="connsiteY5856" fmla="*/ 421801 h 1480983"/>
              <a:gd name="connsiteX5857" fmla="*/ 1775351 w 2030243"/>
              <a:gd name="connsiteY5857" fmla="*/ 410627 h 1480983"/>
              <a:gd name="connsiteX5858" fmla="*/ 1765164 w 2030243"/>
              <a:gd name="connsiteY5858" fmla="*/ 403741 h 1480983"/>
              <a:gd name="connsiteX5859" fmla="*/ 1752439 w 2030243"/>
              <a:gd name="connsiteY5859" fmla="*/ 396402 h 1480983"/>
              <a:gd name="connsiteX5860" fmla="*/ 1729260 w 2030243"/>
              <a:gd name="connsiteY5860" fmla="*/ 379640 h 1480983"/>
              <a:gd name="connsiteX5861" fmla="*/ 1723752 w 2030243"/>
              <a:gd name="connsiteY5861" fmla="*/ 371814 h 1480983"/>
              <a:gd name="connsiteX5862" fmla="*/ 1737932 w 2030243"/>
              <a:gd name="connsiteY5862" fmla="*/ 378778 h 1480983"/>
              <a:gd name="connsiteX5863" fmla="*/ 1749174 w 2030243"/>
              <a:gd name="connsiteY5863" fmla="*/ 381437 h 1480983"/>
              <a:gd name="connsiteX5864" fmla="*/ 1752157 w 2030243"/>
              <a:gd name="connsiteY5864" fmla="*/ 388889 h 1480983"/>
              <a:gd name="connsiteX5865" fmla="*/ 1791707 w 2030243"/>
              <a:gd name="connsiteY5865" fmla="*/ 414634 h 1480983"/>
              <a:gd name="connsiteX5866" fmla="*/ 1813179 w 2030243"/>
              <a:gd name="connsiteY5866" fmla="*/ 432521 h 1480983"/>
              <a:gd name="connsiteX5867" fmla="*/ 1815211 w 2030243"/>
              <a:gd name="connsiteY5867" fmla="*/ 427326 h 1480983"/>
              <a:gd name="connsiteX5868" fmla="*/ 1832240 w 2030243"/>
              <a:gd name="connsiteY5868" fmla="*/ 436701 h 1480983"/>
              <a:gd name="connsiteX5869" fmla="*/ 1833336 w 2030243"/>
              <a:gd name="connsiteY5869" fmla="*/ 441756 h 1480983"/>
              <a:gd name="connsiteX5870" fmla="*/ 1850849 w 2030243"/>
              <a:gd name="connsiteY5870" fmla="*/ 447120 h 1480983"/>
              <a:gd name="connsiteX5871" fmla="*/ 1850880 w 2030243"/>
              <a:gd name="connsiteY5871" fmla="*/ 447155 h 1480983"/>
              <a:gd name="connsiteX5872" fmla="*/ 1852445 w 2030243"/>
              <a:gd name="connsiteY5872" fmla="*/ 448736 h 1480983"/>
              <a:gd name="connsiteX5873" fmla="*/ 1854025 w 2030243"/>
              <a:gd name="connsiteY5873" fmla="*/ 450285 h 1480983"/>
              <a:gd name="connsiteX5874" fmla="*/ 1854067 w 2030243"/>
              <a:gd name="connsiteY5874" fmla="*/ 450312 h 1480983"/>
              <a:gd name="connsiteX5875" fmla="*/ 1861319 w 2030243"/>
              <a:gd name="connsiteY5875" fmla="*/ 457437 h 1480983"/>
              <a:gd name="connsiteX5876" fmla="*/ 1862728 w 2030243"/>
              <a:gd name="connsiteY5876" fmla="*/ 455684 h 1480983"/>
              <a:gd name="connsiteX5877" fmla="*/ 1854067 w 2030243"/>
              <a:gd name="connsiteY5877" fmla="*/ 450312 h 1480983"/>
              <a:gd name="connsiteX5878" fmla="*/ 1854041 w 2030243"/>
              <a:gd name="connsiteY5878" fmla="*/ 450285 h 1480983"/>
              <a:gd name="connsiteX5879" fmla="*/ 1852492 w 2030243"/>
              <a:gd name="connsiteY5879" fmla="*/ 448705 h 1480983"/>
              <a:gd name="connsiteX5880" fmla="*/ 1850912 w 2030243"/>
              <a:gd name="connsiteY5880" fmla="*/ 447140 h 1480983"/>
              <a:gd name="connsiteX5881" fmla="*/ 1850849 w 2030243"/>
              <a:gd name="connsiteY5881" fmla="*/ 447120 h 1480983"/>
              <a:gd name="connsiteX5882" fmla="*/ 1846827 w 2030243"/>
              <a:gd name="connsiteY5882" fmla="*/ 442663 h 1480983"/>
              <a:gd name="connsiteX5883" fmla="*/ 1837874 w 2030243"/>
              <a:gd name="connsiteY5883" fmla="*/ 432757 h 1480983"/>
              <a:gd name="connsiteX5884" fmla="*/ 1833681 w 2030243"/>
              <a:gd name="connsiteY5884" fmla="*/ 429908 h 1480983"/>
              <a:gd name="connsiteX5885" fmla="*/ 1833711 w 2030243"/>
              <a:gd name="connsiteY5885" fmla="*/ 429940 h 1480983"/>
              <a:gd name="connsiteX5886" fmla="*/ 1821145 w 2030243"/>
              <a:gd name="connsiteY5886" fmla="*/ 420283 h 1480983"/>
              <a:gd name="connsiteX5887" fmla="*/ 1814149 w 2030243"/>
              <a:gd name="connsiteY5887" fmla="*/ 414148 h 1480983"/>
              <a:gd name="connsiteX5888" fmla="*/ 1809734 w 2030243"/>
              <a:gd name="connsiteY5888" fmla="*/ 408452 h 1480983"/>
              <a:gd name="connsiteX5889" fmla="*/ 1798545 w 2030243"/>
              <a:gd name="connsiteY5889" fmla="*/ 399124 h 1480983"/>
              <a:gd name="connsiteX5890" fmla="*/ 1799515 w 2030243"/>
              <a:gd name="connsiteY5890" fmla="*/ 397652 h 1480983"/>
              <a:gd name="connsiteX5891" fmla="*/ 1812584 w 2030243"/>
              <a:gd name="connsiteY5891" fmla="*/ 404742 h 1480983"/>
              <a:gd name="connsiteX5892" fmla="*/ 1816731 w 2030243"/>
              <a:gd name="connsiteY5892" fmla="*/ 404789 h 1480983"/>
              <a:gd name="connsiteX5893" fmla="*/ 1815964 w 2030243"/>
              <a:gd name="connsiteY5893" fmla="*/ 400705 h 1480983"/>
              <a:gd name="connsiteX5894" fmla="*/ 1797982 w 2030243"/>
              <a:gd name="connsiteY5894" fmla="*/ 385883 h 1480983"/>
              <a:gd name="connsiteX5895" fmla="*/ 1786431 w 2030243"/>
              <a:gd name="connsiteY5895" fmla="*/ 372425 h 1480983"/>
              <a:gd name="connsiteX5896" fmla="*/ 1790846 w 2030243"/>
              <a:gd name="connsiteY5896" fmla="*/ 373958 h 1480983"/>
              <a:gd name="connsiteX5897" fmla="*/ 1806543 w 2030243"/>
              <a:gd name="connsiteY5897" fmla="*/ 380108 h 1480983"/>
              <a:gd name="connsiteX5898" fmla="*/ 1811732 w 2030243"/>
              <a:gd name="connsiteY5898" fmla="*/ 381349 h 1480983"/>
              <a:gd name="connsiteX5899" fmla="*/ 1811770 w 2030243"/>
              <a:gd name="connsiteY5899" fmla="*/ 381393 h 1480983"/>
              <a:gd name="connsiteX5900" fmla="*/ 1812446 w 2030243"/>
              <a:gd name="connsiteY5900" fmla="*/ 382049 h 1480983"/>
              <a:gd name="connsiteX5901" fmla="*/ 1813319 w 2030243"/>
              <a:gd name="connsiteY5901" fmla="*/ 382958 h 1480983"/>
              <a:gd name="connsiteX5902" fmla="*/ 1813664 w 2030243"/>
              <a:gd name="connsiteY5902" fmla="*/ 383223 h 1480983"/>
              <a:gd name="connsiteX5903" fmla="*/ 1813351 w 2030243"/>
              <a:gd name="connsiteY5903" fmla="*/ 382926 h 1480983"/>
              <a:gd name="connsiteX5904" fmla="*/ 1812446 w 2030243"/>
              <a:gd name="connsiteY5904" fmla="*/ 382049 h 1480983"/>
              <a:gd name="connsiteX5905" fmla="*/ 1811785 w 2030243"/>
              <a:gd name="connsiteY5905" fmla="*/ 381361 h 1480983"/>
              <a:gd name="connsiteX5906" fmla="*/ 1811732 w 2030243"/>
              <a:gd name="connsiteY5906" fmla="*/ 381349 h 1480983"/>
              <a:gd name="connsiteX5907" fmla="*/ 1803850 w 2030243"/>
              <a:gd name="connsiteY5907" fmla="*/ 372127 h 1480983"/>
              <a:gd name="connsiteX5908" fmla="*/ 1785461 w 2030243"/>
              <a:gd name="connsiteY5908" fmla="*/ 357902 h 1480983"/>
              <a:gd name="connsiteX5909" fmla="*/ 1794117 w 2030243"/>
              <a:gd name="connsiteY5909" fmla="*/ 358355 h 1480983"/>
              <a:gd name="connsiteX5910" fmla="*/ 1830926 w 2030243"/>
              <a:gd name="connsiteY5910" fmla="*/ 389687 h 1480983"/>
              <a:gd name="connsiteX5911" fmla="*/ 1835261 w 2030243"/>
              <a:gd name="connsiteY5911" fmla="*/ 397043 h 1480983"/>
              <a:gd name="connsiteX5912" fmla="*/ 1833899 w 2030243"/>
              <a:gd name="connsiteY5912" fmla="*/ 399029 h 1480983"/>
              <a:gd name="connsiteX5913" fmla="*/ 1842742 w 2030243"/>
              <a:gd name="connsiteY5913" fmla="*/ 407810 h 1480983"/>
              <a:gd name="connsiteX5914" fmla="*/ 1844446 w 2030243"/>
              <a:gd name="connsiteY5914" fmla="*/ 393474 h 1480983"/>
              <a:gd name="connsiteX5915" fmla="*/ 1852445 w 2030243"/>
              <a:gd name="connsiteY5915" fmla="*/ 398890 h 1480983"/>
              <a:gd name="connsiteX5916" fmla="*/ 1856936 w 2030243"/>
              <a:gd name="connsiteY5916" fmla="*/ 396198 h 1480983"/>
              <a:gd name="connsiteX5917" fmla="*/ 1886907 w 2030243"/>
              <a:gd name="connsiteY5917" fmla="*/ 418922 h 1480983"/>
              <a:gd name="connsiteX5918" fmla="*/ 1886922 w 2030243"/>
              <a:gd name="connsiteY5918" fmla="*/ 418954 h 1480983"/>
              <a:gd name="connsiteX5919" fmla="*/ 1886937 w 2030243"/>
              <a:gd name="connsiteY5919" fmla="*/ 418961 h 1480983"/>
              <a:gd name="connsiteX5920" fmla="*/ 1886907 w 2030243"/>
              <a:gd name="connsiteY5920" fmla="*/ 418984 h 1480983"/>
              <a:gd name="connsiteX5921" fmla="*/ 1886922 w 2030243"/>
              <a:gd name="connsiteY5921" fmla="*/ 419000 h 1480983"/>
              <a:gd name="connsiteX5922" fmla="*/ 1886960 w 2030243"/>
              <a:gd name="connsiteY5922" fmla="*/ 418972 h 1480983"/>
              <a:gd name="connsiteX5923" fmla="*/ 1894153 w 2030243"/>
              <a:gd name="connsiteY5923" fmla="*/ 422756 h 1480983"/>
              <a:gd name="connsiteX5924" fmla="*/ 1900493 w 2030243"/>
              <a:gd name="connsiteY5924" fmla="*/ 429094 h 1480983"/>
              <a:gd name="connsiteX5925" fmla="*/ 1904134 w 2030243"/>
              <a:gd name="connsiteY5925" fmla="*/ 429861 h 1480983"/>
              <a:gd name="connsiteX5926" fmla="*/ 1904108 w 2030243"/>
              <a:gd name="connsiteY5926" fmla="*/ 429893 h 1480983"/>
              <a:gd name="connsiteX5927" fmla="*/ 1905673 w 2030243"/>
              <a:gd name="connsiteY5927" fmla="*/ 431457 h 1480983"/>
              <a:gd name="connsiteX5928" fmla="*/ 1907237 w 2030243"/>
              <a:gd name="connsiteY5928" fmla="*/ 433022 h 1480983"/>
              <a:gd name="connsiteX5929" fmla="*/ 1908803 w 2030243"/>
              <a:gd name="connsiteY5929" fmla="*/ 434572 h 1480983"/>
              <a:gd name="connsiteX5930" fmla="*/ 1909129 w 2030243"/>
              <a:gd name="connsiteY5930" fmla="*/ 434854 h 1480983"/>
              <a:gd name="connsiteX5931" fmla="*/ 1908818 w 2030243"/>
              <a:gd name="connsiteY5931" fmla="*/ 434556 h 1480983"/>
              <a:gd name="connsiteX5932" fmla="*/ 1907269 w 2030243"/>
              <a:gd name="connsiteY5932" fmla="*/ 432991 h 1480983"/>
              <a:gd name="connsiteX5933" fmla="*/ 1905703 w 2030243"/>
              <a:gd name="connsiteY5933" fmla="*/ 431426 h 1480983"/>
              <a:gd name="connsiteX5934" fmla="*/ 1904138 w 2030243"/>
              <a:gd name="connsiteY5934" fmla="*/ 429861 h 1480983"/>
              <a:gd name="connsiteX5935" fmla="*/ 1904134 w 2030243"/>
              <a:gd name="connsiteY5935" fmla="*/ 429861 h 1480983"/>
              <a:gd name="connsiteX5936" fmla="*/ 1906077 w 2030243"/>
              <a:gd name="connsiteY5936" fmla="*/ 427420 h 1480983"/>
              <a:gd name="connsiteX5937" fmla="*/ 1914359 w 2030243"/>
              <a:gd name="connsiteY5937" fmla="*/ 433210 h 1480983"/>
              <a:gd name="connsiteX5938" fmla="*/ 1920852 w 2030243"/>
              <a:gd name="connsiteY5938" fmla="*/ 437828 h 1480983"/>
              <a:gd name="connsiteX5939" fmla="*/ 1925720 w 2030243"/>
              <a:gd name="connsiteY5939" fmla="*/ 426058 h 1480983"/>
              <a:gd name="connsiteX5940" fmla="*/ 1929115 w 2030243"/>
              <a:gd name="connsiteY5940" fmla="*/ 433836 h 1480983"/>
              <a:gd name="connsiteX5941" fmla="*/ 1942576 w 2030243"/>
              <a:gd name="connsiteY5941" fmla="*/ 440504 h 1480983"/>
              <a:gd name="connsiteX5942" fmla="*/ 1939789 w 2030243"/>
              <a:gd name="connsiteY5942" fmla="*/ 444151 h 1480983"/>
              <a:gd name="connsiteX5943" fmla="*/ 1957178 w 2030243"/>
              <a:gd name="connsiteY5943" fmla="*/ 461553 h 1480983"/>
              <a:gd name="connsiteX5944" fmla="*/ 1962654 w 2030243"/>
              <a:gd name="connsiteY5944" fmla="*/ 467062 h 1480983"/>
              <a:gd name="connsiteX5945" fmla="*/ 1979118 w 2030243"/>
              <a:gd name="connsiteY5945" fmla="*/ 477782 h 1480983"/>
              <a:gd name="connsiteX5946" fmla="*/ 1994222 w 2030243"/>
              <a:gd name="connsiteY5946" fmla="*/ 489645 h 1480983"/>
              <a:gd name="connsiteX5947" fmla="*/ 2006084 w 2030243"/>
              <a:gd name="connsiteY5947" fmla="*/ 505029 h 1480983"/>
              <a:gd name="connsiteX5948" fmla="*/ 2011594 w 2030243"/>
              <a:gd name="connsiteY5948" fmla="*/ 511305 h 1480983"/>
              <a:gd name="connsiteX5949" fmla="*/ 2011594 w 2030243"/>
              <a:gd name="connsiteY5949" fmla="*/ 504076 h 1480983"/>
              <a:gd name="connsiteX5950" fmla="*/ 2013629 w 2030243"/>
              <a:gd name="connsiteY5950" fmla="*/ 503872 h 1480983"/>
              <a:gd name="connsiteX5951" fmla="*/ 2024959 w 2030243"/>
              <a:gd name="connsiteY5951" fmla="*/ 515266 h 1480983"/>
              <a:gd name="connsiteX5952" fmla="*/ 2028167 w 2030243"/>
              <a:gd name="connsiteY5952" fmla="*/ 533012 h 1480983"/>
              <a:gd name="connsiteX5953" fmla="*/ 2022782 w 2030243"/>
              <a:gd name="connsiteY5953" fmla="*/ 535564 h 1480983"/>
              <a:gd name="connsiteX5954" fmla="*/ 2012689 w 2030243"/>
              <a:gd name="connsiteY5954" fmla="*/ 552920 h 1480983"/>
              <a:gd name="connsiteX5955" fmla="*/ 2013298 w 2030243"/>
              <a:gd name="connsiteY5955" fmla="*/ 553608 h 1480983"/>
              <a:gd name="connsiteX5956" fmla="*/ 2020827 w 2030243"/>
              <a:gd name="connsiteY5956" fmla="*/ 548693 h 1480983"/>
              <a:gd name="connsiteX5957" fmla="*/ 2022329 w 2030243"/>
              <a:gd name="connsiteY5957" fmla="*/ 550431 h 1480983"/>
              <a:gd name="connsiteX5958" fmla="*/ 2012938 w 2030243"/>
              <a:gd name="connsiteY5958" fmla="*/ 559932 h 1480983"/>
              <a:gd name="connsiteX5959" fmla="*/ 2009590 w 2030243"/>
              <a:gd name="connsiteY5959" fmla="*/ 568445 h 1480983"/>
              <a:gd name="connsiteX5960" fmla="*/ 2014239 w 2030243"/>
              <a:gd name="connsiteY5960" fmla="*/ 583156 h 1480983"/>
              <a:gd name="connsiteX5961" fmla="*/ 2018291 w 2030243"/>
              <a:gd name="connsiteY5961" fmla="*/ 587695 h 1480983"/>
              <a:gd name="connsiteX5962" fmla="*/ 2015709 w 2030243"/>
              <a:gd name="connsiteY5962" fmla="*/ 594627 h 1480983"/>
              <a:gd name="connsiteX5963" fmla="*/ 2023924 w 2030243"/>
              <a:gd name="connsiteY5963" fmla="*/ 590606 h 1480983"/>
              <a:gd name="connsiteX5964" fmla="*/ 2025945 w 2030243"/>
              <a:gd name="connsiteY5964" fmla="*/ 596491 h 1480983"/>
              <a:gd name="connsiteX5965" fmla="*/ 2023847 w 2030243"/>
              <a:gd name="connsiteY5965" fmla="*/ 604331 h 1480983"/>
              <a:gd name="connsiteX5966" fmla="*/ 2021655 w 2030243"/>
              <a:gd name="connsiteY5966" fmla="*/ 611859 h 1480983"/>
              <a:gd name="connsiteX5967" fmla="*/ 2030155 w 2030243"/>
              <a:gd name="connsiteY5967" fmla="*/ 611295 h 1480983"/>
              <a:gd name="connsiteX5968" fmla="*/ 2018245 w 2030243"/>
              <a:gd name="connsiteY5968" fmla="*/ 626586 h 1480983"/>
              <a:gd name="connsiteX5969" fmla="*/ 2005395 w 2030243"/>
              <a:gd name="connsiteY5969" fmla="*/ 633144 h 1480983"/>
              <a:gd name="connsiteX5970" fmla="*/ 2000434 w 2030243"/>
              <a:gd name="connsiteY5970" fmla="*/ 649107 h 1480983"/>
              <a:gd name="connsiteX5971" fmla="*/ 2005020 w 2030243"/>
              <a:gd name="connsiteY5971" fmla="*/ 647041 h 1480983"/>
              <a:gd name="connsiteX5972" fmla="*/ 2004409 w 2030243"/>
              <a:gd name="connsiteY5972" fmla="*/ 649404 h 1480983"/>
              <a:gd name="connsiteX5973" fmla="*/ 1991185 w 2030243"/>
              <a:gd name="connsiteY5973" fmla="*/ 666573 h 1480983"/>
              <a:gd name="connsiteX5974" fmla="*/ 1988743 w 2030243"/>
              <a:gd name="connsiteY5974" fmla="*/ 674585 h 1480983"/>
              <a:gd name="connsiteX5975" fmla="*/ 1979916 w 2030243"/>
              <a:gd name="connsiteY5975" fmla="*/ 692020 h 1480983"/>
              <a:gd name="connsiteX5976" fmla="*/ 1972124 w 2030243"/>
              <a:gd name="connsiteY5976" fmla="*/ 706527 h 1480983"/>
              <a:gd name="connsiteX5977" fmla="*/ 1960056 w 2030243"/>
              <a:gd name="connsiteY5977" fmla="*/ 723414 h 1480983"/>
              <a:gd name="connsiteX5978" fmla="*/ 1952592 w 2030243"/>
              <a:gd name="connsiteY5978" fmla="*/ 727265 h 1480983"/>
              <a:gd name="connsiteX5979" fmla="*/ 1960119 w 2030243"/>
              <a:gd name="connsiteY5979" fmla="*/ 736467 h 1480983"/>
              <a:gd name="connsiteX5980" fmla="*/ 1954375 w 2030243"/>
              <a:gd name="connsiteY5980" fmla="*/ 747954 h 1480983"/>
              <a:gd name="connsiteX5981" fmla="*/ 1958695 w 2030243"/>
              <a:gd name="connsiteY5981" fmla="*/ 752023 h 1480983"/>
              <a:gd name="connsiteX5982" fmla="*/ 1941088 w 2030243"/>
              <a:gd name="connsiteY5982" fmla="*/ 766735 h 1480983"/>
              <a:gd name="connsiteX5983" fmla="*/ 1924765 w 2030243"/>
              <a:gd name="connsiteY5983" fmla="*/ 784670 h 1480983"/>
              <a:gd name="connsiteX5984" fmla="*/ 1936956 w 2030243"/>
              <a:gd name="connsiteY5984" fmla="*/ 784670 h 1480983"/>
              <a:gd name="connsiteX5985" fmla="*/ 1933858 w 2030243"/>
              <a:gd name="connsiteY5985" fmla="*/ 794483 h 1480983"/>
              <a:gd name="connsiteX5986" fmla="*/ 1953029 w 2030243"/>
              <a:gd name="connsiteY5986" fmla="*/ 792604 h 1480983"/>
              <a:gd name="connsiteX5987" fmla="*/ 1930931 w 2030243"/>
              <a:gd name="connsiteY5987" fmla="*/ 811370 h 1480983"/>
              <a:gd name="connsiteX5988" fmla="*/ 1919194 w 2030243"/>
              <a:gd name="connsiteY5988" fmla="*/ 828099 h 1480983"/>
              <a:gd name="connsiteX5989" fmla="*/ 1923451 w 2030243"/>
              <a:gd name="connsiteY5989" fmla="*/ 832607 h 1480983"/>
              <a:gd name="connsiteX5990" fmla="*/ 1894607 w 2030243"/>
              <a:gd name="connsiteY5990" fmla="*/ 866256 h 1480983"/>
              <a:gd name="connsiteX5991" fmla="*/ 1895217 w 2030243"/>
              <a:gd name="connsiteY5991" fmla="*/ 876162 h 1480983"/>
              <a:gd name="connsiteX5992" fmla="*/ 1895437 w 2030243"/>
              <a:gd name="connsiteY5992" fmla="*/ 878400 h 1480983"/>
              <a:gd name="connsiteX5993" fmla="*/ 1886703 w 2030243"/>
              <a:gd name="connsiteY5993" fmla="*/ 891922 h 1480983"/>
              <a:gd name="connsiteX5994" fmla="*/ 1871805 w 2030243"/>
              <a:gd name="connsiteY5994" fmla="*/ 904457 h 1480983"/>
              <a:gd name="connsiteX5995" fmla="*/ 1874590 w 2030243"/>
              <a:gd name="connsiteY5995" fmla="*/ 911093 h 1480983"/>
              <a:gd name="connsiteX5996" fmla="*/ 1880835 w 2030243"/>
              <a:gd name="connsiteY5996" fmla="*/ 912376 h 1480983"/>
              <a:gd name="connsiteX5997" fmla="*/ 1879723 w 2030243"/>
              <a:gd name="connsiteY5997" fmla="*/ 914552 h 1480983"/>
              <a:gd name="connsiteX5998" fmla="*/ 1869520 w 2030243"/>
              <a:gd name="connsiteY5998" fmla="*/ 920279 h 1480983"/>
              <a:gd name="connsiteX5999" fmla="*/ 1856655 w 2030243"/>
              <a:gd name="connsiteY5999" fmla="*/ 935101 h 1480983"/>
              <a:gd name="connsiteX6000" fmla="*/ 1845042 w 2030243"/>
              <a:gd name="connsiteY6000" fmla="*/ 947731 h 1480983"/>
              <a:gd name="connsiteX6001" fmla="*/ 1836967 w 2030243"/>
              <a:gd name="connsiteY6001" fmla="*/ 956433 h 1480983"/>
              <a:gd name="connsiteX6002" fmla="*/ 1820455 w 2030243"/>
              <a:gd name="connsiteY6002" fmla="*/ 975416 h 1480983"/>
              <a:gd name="connsiteX6003" fmla="*/ 1807356 w 2030243"/>
              <a:gd name="connsiteY6003" fmla="*/ 986231 h 1480983"/>
              <a:gd name="connsiteX6004" fmla="*/ 1813710 w 2030243"/>
              <a:gd name="connsiteY6004" fmla="*/ 996185 h 1480983"/>
              <a:gd name="connsiteX6005" fmla="*/ 1798153 w 2030243"/>
              <a:gd name="connsiteY6005" fmla="*/ 1004683 h 1480983"/>
              <a:gd name="connsiteX6006" fmla="*/ 1788577 w 2030243"/>
              <a:gd name="connsiteY6006" fmla="*/ 1013650 h 1480983"/>
              <a:gd name="connsiteX6007" fmla="*/ 1779248 w 2030243"/>
              <a:gd name="connsiteY6007" fmla="*/ 1013650 h 1480983"/>
              <a:gd name="connsiteX6008" fmla="*/ 1773880 w 2030243"/>
              <a:gd name="connsiteY6008" fmla="*/ 1009314 h 1480983"/>
              <a:gd name="connsiteX6009" fmla="*/ 1771626 w 2030243"/>
              <a:gd name="connsiteY6009" fmla="*/ 1009268 h 1480983"/>
              <a:gd name="connsiteX6010" fmla="*/ 1774975 w 2030243"/>
              <a:gd name="connsiteY6010" fmla="*/ 1018957 h 1480983"/>
              <a:gd name="connsiteX6011" fmla="*/ 1783630 w 2030243"/>
              <a:gd name="connsiteY6011" fmla="*/ 1021694 h 1480983"/>
              <a:gd name="connsiteX6012" fmla="*/ 1790328 w 2030243"/>
              <a:gd name="connsiteY6012" fmla="*/ 1025340 h 1480983"/>
              <a:gd name="connsiteX6013" fmla="*/ 1784101 w 2030243"/>
              <a:gd name="connsiteY6013" fmla="*/ 1030787 h 1480983"/>
              <a:gd name="connsiteX6014" fmla="*/ 1771485 w 2030243"/>
              <a:gd name="connsiteY6014" fmla="*/ 1029143 h 1480983"/>
              <a:gd name="connsiteX6015" fmla="*/ 1775695 w 2030243"/>
              <a:gd name="connsiteY6015" fmla="*/ 1034276 h 1480983"/>
              <a:gd name="connsiteX6016" fmla="*/ 1769091 w 2030243"/>
              <a:gd name="connsiteY6016" fmla="*/ 1038283 h 1480983"/>
              <a:gd name="connsiteX6017" fmla="*/ 1754865 w 2030243"/>
              <a:gd name="connsiteY6017" fmla="*/ 1044027 h 1480983"/>
              <a:gd name="connsiteX6018" fmla="*/ 1772157 w 2030243"/>
              <a:gd name="connsiteY6018" fmla="*/ 1053167 h 1480983"/>
              <a:gd name="connsiteX6019" fmla="*/ 1771532 w 2030243"/>
              <a:gd name="connsiteY6019" fmla="*/ 1054653 h 1480983"/>
              <a:gd name="connsiteX6020" fmla="*/ 1752110 w 2030243"/>
              <a:gd name="connsiteY6020" fmla="*/ 1052634 h 1480983"/>
              <a:gd name="connsiteX6021" fmla="*/ 1751515 w 2030243"/>
              <a:gd name="connsiteY6021" fmla="*/ 1059537 h 1480983"/>
              <a:gd name="connsiteX6022" fmla="*/ 1744587 w 2030243"/>
              <a:gd name="connsiteY6022" fmla="*/ 1057404 h 1480983"/>
              <a:gd name="connsiteX6023" fmla="*/ 1744567 w 2030243"/>
              <a:gd name="connsiteY6023" fmla="*/ 1057362 h 1480983"/>
              <a:gd name="connsiteX6024" fmla="*/ 1743002 w 2030243"/>
              <a:gd name="connsiteY6024" fmla="*/ 1055796 h 1480983"/>
              <a:gd name="connsiteX6025" fmla="*/ 1742642 w 2030243"/>
              <a:gd name="connsiteY6025" fmla="*/ 1055483 h 1480983"/>
              <a:gd name="connsiteX6026" fmla="*/ 1742971 w 2030243"/>
              <a:gd name="connsiteY6026" fmla="*/ 1055827 h 1480983"/>
              <a:gd name="connsiteX6027" fmla="*/ 1744552 w 2030243"/>
              <a:gd name="connsiteY6027" fmla="*/ 1057392 h 1480983"/>
              <a:gd name="connsiteX6028" fmla="*/ 1744587 w 2030243"/>
              <a:gd name="connsiteY6028" fmla="*/ 1057404 h 1480983"/>
              <a:gd name="connsiteX6029" fmla="*/ 1749247 w 2030243"/>
              <a:gd name="connsiteY6029" fmla="*/ 1066767 h 1480983"/>
              <a:gd name="connsiteX6030" fmla="*/ 1742971 w 2030243"/>
              <a:gd name="connsiteY6030" fmla="*/ 1065217 h 1480983"/>
              <a:gd name="connsiteX6031" fmla="*/ 1742964 w 2030243"/>
              <a:gd name="connsiteY6031" fmla="*/ 1065210 h 1480983"/>
              <a:gd name="connsiteX6032" fmla="*/ 1743002 w 2030243"/>
              <a:gd name="connsiteY6032" fmla="*/ 1065186 h 1480983"/>
              <a:gd name="connsiteX6033" fmla="*/ 1742658 w 2030243"/>
              <a:gd name="connsiteY6033" fmla="*/ 1064858 h 1480983"/>
              <a:gd name="connsiteX6034" fmla="*/ 1742964 w 2030243"/>
              <a:gd name="connsiteY6034" fmla="*/ 1065210 h 1480983"/>
              <a:gd name="connsiteX6035" fmla="*/ 1734487 w 2030243"/>
              <a:gd name="connsiteY6035" fmla="*/ 1070305 h 1480983"/>
              <a:gd name="connsiteX6036" fmla="*/ 1723909 w 2030243"/>
              <a:gd name="connsiteY6036" fmla="*/ 1073936 h 1480983"/>
              <a:gd name="connsiteX6037" fmla="*/ 1710324 w 2030243"/>
              <a:gd name="connsiteY6037" fmla="*/ 1074419 h 1480983"/>
              <a:gd name="connsiteX6038" fmla="*/ 1704253 w 2030243"/>
              <a:gd name="connsiteY6038" fmla="*/ 1072058 h 1480983"/>
              <a:gd name="connsiteX6039" fmla="*/ 1733800 w 2030243"/>
              <a:gd name="connsiteY6039" fmla="*/ 1097160 h 1480983"/>
              <a:gd name="connsiteX6040" fmla="*/ 1704268 w 2030243"/>
              <a:gd name="connsiteY6040" fmla="*/ 1084827 h 1480983"/>
              <a:gd name="connsiteX6041" fmla="*/ 1717022 w 2030243"/>
              <a:gd name="connsiteY6041" fmla="*/ 1097489 h 1480983"/>
              <a:gd name="connsiteX6042" fmla="*/ 1709292 w 2030243"/>
              <a:gd name="connsiteY6042" fmla="*/ 1096080 h 1480983"/>
              <a:gd name="connsiteX6043" fmla="*/ 1701419 w 2030243"/>
              <a:gd name="connsiteY6043" fmla="*/ 1098020 h 1480983"/>
              <a:gd name="connsiteX6044" fmla="*/ 1689793 w 2030243"/>
              <a:gd name="connsiteY6044" fmla="*/ 1094966 h 1480983"/>
              <a:gd name="connsiteX6045" fmla="*/ 1689759 w 2030243"/>
              <a:gd name="connsiteY6045" fmla="*/ 1094937 h 1480983"/>
              <a:gd name="connsiteX6046" fmla="*/ 1688194 w 2030243"/>
              <a:gd name="connsiteY6046" fmla="*/ 1093357 h 1480983"/>
              <a:gd name="connsiteX6047" fmla="*/ 1686631 w 2030243"/>
              <a:gd name="connsiteY6047" fmla="*/ 1091792 h 1480983"/>
              <a:gd name="connsiteX6048" fmla="*/ 1685064 w 2030243"/>
              <a:gd name="connsiteY6048" fmla="*/ 1090227 h 1480983"/>
              <a:gd name="connsiteX6049" fmla="*/ 1683499 w 2030243"/>
              <a:gd name="connsiteY6049" fmla="*/ 1088662 h 1480983"/>
              <a:gd name="connsiteX6050" fmla="*/ 1682154 w 2030243"/>
              <a:gd name="connsiteY6050" fmla="*/ 1088302 h 1480983"/>
              <a:gd name="connsiteX6051" fmla="*/ 1683467 w 2030243"/>
              <a:gd name="connsiteY6051" fmla="*/ 1088693 h 1480983"/>
              <a:gd name="connsiteX6052" fmla="*/ 1685033 w 2030243"/>
              <a:gd name="connsiteY6052" fmla="*/ 1090258 h 1480983"/>
              <a:gd name="connsiteX6053" fmla="*/ 1686598 w 2030243"/>
              <a:gd name="connsiteY6053" fmla="*/ 1091823 h 1480983"/>
              <a:gd name="connsiteX6054" fmla="*/ 1688163 w 2030243"/>
              <a:gd name="connsiteY6054" fmla="*/ 1093388 h 1480983"/>
              <a:gd name="connsiteX6055" fmla="*/ 1689744 w 2030243"/>
              <a:gd name="connsiteY6055" fmla="*/ 1094953 h 1480983"/>
              <a:gd name="connsiteX6056" fmla="*/ 1689793 w 2030243"/>
              <a:gd name="connsiteY6056" fmla="*/ 1094966 h 1480983"/>
              <a:gd name="connsiteX6057" fmla="*/ 1698445 w 2030243"/>
              <a:gd name="connsiteY6057" fmla="*/ 1102637 h 1480983"/>
              <a:gd name="connsiteX6058" fmla="*/ 1699713 w 2030243"/>
              <a:gd name="connsiteY6058" fmla="*/ 1107256 h 1480983"/>
              <a:gd name="connsiteX6059" fmla="*/ 1694892 w 2030243"/>
              <a:gd name="connsiteY6059" fmla="*/ 1107615 h 1480983"/>
              <a:gd name="connsiteX6060" fmla="*/ 1687257 w 2030243"/>
              <a:gd name="connsiteY6060" fmla="*/ 1103154 h 1480983"/>
              <a:gd name="connsiteX6061" fmla="*/ 1693750 w 2030243"/>
              <a:gd name="connsiteY6061" fmla="*/ 1111418 h 1480983"/>
              <a:gd name="connsiteX6062" fmla="*/ 1701998 w 2030243"/>
              <a:gd name="connsiteY6062" fmla="*/ 1117959 h 1480983"/>
              <a:gd name="connsiteX6063" fmla="*/ 1679071 w 2030243"/>
              <a:gd name="connsiteY6063" fmla="*/ 1114484 h 1480983"/>
              <a:gd name="connsiteX6064" fmla="*/ 1680385 w 2030243"/>
              <a:gd name="connsiteY6064" fmla="*/ 1123092 h 1480983"/>
              <a:gd name="connsiteX6065" fmla="*/ 1673170 w 2030243"/>
              <a:gd name="connsiteY6065" fmla="*/ 1121057 h 1480983"/>
              <a:gd name="connsiteX6066" fmla="*/ 1652809 w 2030243"/>
              <a:gd name="connsiteY6066" fmla="*/ 1109572 h 1480983"/>
              <a:gd name="connsiteX6067" fmla="*/ 1615295 w 2030243"/>
              <a:gd name="connsiteY6067" fmla="*/ 1092434 h 1480983"/>
              <a:gd name="connsiteX6068" fmla="*/ 1607250 w 2030243"/>
              <a:gd name="connsiteY6068" fmla="*/ 1085392 h 1480983"/>
              <a:gd name="connsiteX6069" fmla="*/ 1629976 w 2030243"/>
              <a:gd name="connsiteY6069" fmla="*/ 1090118 h 1480983"/>
              <a:gd name="connsiteX6070" fmla="*/ 1630257 w 2030243"/>
              <a:gd name="connsiteY6070" fmla="*/ 1089194 h 1480983"/>
              <a:gd name="connsiteX6071" fmla="*/ 1621900 w 2030243"/>
              <a:gd name="connsiteY6071" fmla="*/ 1082559 h 1480983"/>
              <a:gd name="connsiteX6072" fmla="*/ 1622730 w 2030243"/>
              <a:gd name="connsiteY6072" fmla="*/ 1080978 h 1480983"/>
              <a:gd name="connsiteX6073" fmla="*/ 1639318 w 2030243"/>
              <a:gd name="connsiteY6073" fmla="*/ 1083810 h 1480983"/>
              <a:gd name="connsiteX6074" fmla="*/ 1628630 w 2030243"/>
              <a:gd name="connsiteY6074" fmla="*/ 1073606 h 1480983"/>
              <a:gd name="connsiteX6075" fmla="*/ 1624780 w 2030243"/>
              <a:gd name="connsiteY6075" fmla="*/ 1071228 h 1480983"/>
              <a:gd name="connsiteX6076" fmla="*/ 1611444 w 2030243"/>
              <a:gd name="connsiteY6076" fmla="*/ 1060820 h 1480983"/>
              <a:gd name="connsiteX6077" fmla="*/ 1597609 w 2030243"/>
              <a:gd name="connsiteY6077" fmla="*/ 1058597 h 1480983"/>
              <a:gd name="connsiteX6078" fmla="*/ 1603073 w 2030243"/>
              <a:gd name="connsiteY6078" fmla="*/ 1050758 h 1480983"/>
              <a:gd name="connsiteX6079" fmla="*/ 1612463 w 2030243"/>
              <a:gd name="connsiteY6079" fmla="*/ 1047549 h 1480983"/>
              <a:gd name="connsiteX6080" fmla="*/ 1612463 w 2030243"/>
              <a:gd name="connsiteY6080" fmla="*/ 1041899 h 1480983"/>
              <a:gd name="connsiteX6081" fmla="*/ 1620845 w 2030243"/>
              <a:gd name="connsiteY6081" fmla="*/ 1044843 h 1480983"/>
              <a:gd name="connsiteX6082" fmla="*/ 1620867 w 2030243"/>
              <a:gd name="connsiteY6082" fmla="*/ 1044888 h 1480983"/>
              <a:gd name="connsiteX6083" fmla="*/ 1622213 w 2030243"/>
              <a:gd name="connsiteY6083" fmla="*/ 1045249 h 1480983"/>
              <a:gd name="connsiteX6084" fmla="*/ 1620882 w 2030243"/>
              <a:gd name="connsiteY6084" fmla="*/ 1044857 h 1480983"/>
              <a:gd name="connsiteX6085" fmla="*/ 1620845 w 2030243"/>
              <a:gd name="connsiteY6085" fmla="*/ 1044843 h 1480983"/>
              <a:gd name="connsiteX6086" fmla="*/ 1616281 w 2030243"/>
              <a:gd name="connsiteY6086" fmla="*/ 1035935 h 1480983"/>
              <a:gd name="connsiteX6087" fmla="*/ 1609865 w 2030243"/>
              <a:gd name="connsiteY6087" fmla="*/ 1033103 h 1480983"/>
              <a:gd name="connsiteX6088" fmla="*/ 1600287 w 2030243"/>
              <a:gd name="connsiteY6088" fmla="*/ 1034151 h 1480983"/>
              <a:gd name="connsiteX6089" fmla="*/ 1599645 w 2030243"/>
              <a:gd name="connsiteY6089" fmla="*/ 1032508 h 1480983"/>
              <a:gd name="connsiteX6090" fmla="*/ 1607533 w 2030243"/>
              <a:gd name="connsiteY6090" fmla="*/ 1028205 h 1480983"/>
              <a:gd name="connsiteX6091" fmla="*/ 1609254 w 2030243"/>
              <a:gd name="connsiteY6091" fmla="*/ 1023697 h 1480983"/>
              <a:gd name="connsiteX6092" fmla="*/ 1611525 w 2030243"/>
              <a:gd name="connsiteY6092" fmla="*/ 1023947 h 1480983"/>
              <a:gd name="connsiteX6093" fmla="*/ 1620680 w 2030243"/>
              <a:gd name="connsiteY6093" fmla="*/ 1027610 h 1480983"/>
              <a:gd name="connsiteX6094" fmla="*/ 1627143 w 2030243"/>
              <a:gd name="connsiteY6094" fmla="*/ 1027641 h 1480983"/>
              <a:gd name="connsiteX6095" fmla="*/ 1627158 w 2030243"/>
              <a:gd name="connsiteY6095" fmla="*/ 1027659 h 1480983"/>
              <a:gd name="connsiteX6096" fmla="*/ 1627111 w 2030243"/>
              <a:gd name="connsiteY6096" fmla="*/ 1027673 h 1480983"/>
              <a:gd name="connsiteX6097" fmla="*/ 1627440 w 2030243"/>
              <a:gd name="connsiteY6097" fmla="*/ 1027954 h 1480983"/>
              <a:gd name="connsiteX6098" fmla="*/ 1627158 w 2030243"/>
              <a:gd name="connsiteY6098" fmla="*/ 1027659 h 1480983"/>
              <a:gd name="connsiteX6099" fmla="*/ 1632339 w 2030243"/>
              <a:gd name="connsiteY6099" fmla="*/ 1026046 h 1480983"/>
              <a:gd name="connsiteX6100" fmla="*/ 1637862 w 2030243"/>
              <a:gd name="connsiteY6100" fmla="*/ 1029362 h 1480983"/>
              <a:gd name="connsiteX6101" fmla="*/ 1610506 w 2030243"/>
              <a:gd name="connsiteY6101" fmla="*/ 1013117 h 1480983"/>
              <a:gd name="connsiteX6102" fmla="*/ 1603275 w 2030243"/>
              <a:gd name="connsiteY6102" fmla="*/ 999909 h 1480983"/>
              <a:gd name="connsiteX6103" fmla="*/ 1609004 w 2030243"/>
              <a:gd name="connsiteY6103" fmla="*/ 997561 h 1480983"/>
              <a:gd name="connsiteX6104" fmla="*/ 1600458 w 2030243"/>
              <a:gd name="connsiteY6104" fmla="*/ 992130 h 1480983"/>
              <a:gd name="connsiteX6105" fmla="*/ 1598753 w 2030243"/>
              <a:gd name="connsiteY6105" fmla="*/ 986356 h 1480983"/>
              <a:gd name="connsiteX6106" fmla="*/ 1592383 w 2030243"/>
              <a:gd name="connsiteY6106" fmla="*/ 986356 h 1480983"/>
              <a:gd name="connsiteX6107" fmla="*/ 1599709 w 2030243"/>
              <a:gd name="connsiteY6107" fmla="*/ 982772 h 1480983"/>
              <a:gd name="connsiteX6108" fmla="*/ 1613541 w 2030243"/>
              <a:gd name="connsiteY6108" fmla="*/ 992819 h 1480983"/>
              <a:gd name="connsiteX6109" fmla="*/ 1622010 w 2030243"/>
              <a:gd name="connsiteY6109" fmla="*/ 984978 h 1480983"/>
              <a:gd name="connsiteX6110" fmla="*/ 1610429 w 2030243"/>
              <a:gd name="connsiteY6110" fmla="*/ 979736 h 1480983"/>
              <a:gd name="connsiteX6111" fmla="*/ 1618191 w 2030243"/>
              <a:gd name="connsiteY6111" fmla="*/ 975463 h 1480983"/>
              <a:gd name="connsiteX6112" fmla="*/ 1623961 w 2030243"/>
              <a:gd name="connsiteY6112" fmla="*/ 977552 h 1480983"/>
              <a:gd name="connsiteX6113" fmla="*/ 1624012 w 2030243"/>
              <a:gd name="connsiteY6113" fmla="*/ 977591 h 1480983"/>
              <a:gd name="connsiteX6114" fmla="*/ 1624357 w 2030243"/>
              <a:gd name="connsiteY6114" fmla="*/ 977920 h 1480983"/>
              <a:gd name="connsiteX6115" fmla="*/ 1624028 w 2030243"/>
              <a:gd name="connsiteY6115" fmla="*/ 977576 h 1480983"/>
              <a:gd name="connsiteX6116" fmla="*/ 1623961 w 2030243"/>
              <a:gd name="connsiteY6116" fmla="*/ 977552 h 1480983"/>
              <a:gd name="connsiteX6117" fmla="*/ 1614121 w 2030243"/>
              <a:gd name="connsiteY6117" fmla="*/ 970081 h 1480983"/>
              <a:gd name="connsiteX6118" fmla="*/ 1602806 w 2030243"/>
              <a:gd name="connsiteY6118" fmla="*/ 978876 h 1480983"/>
              <a:gd name="connsiteX6119" fmla="*/ 1601601 w 2030243"/>
              <a:gd name="connsiteY6119" fmla="*/ 977967 h 1480983"/>
              <a:gd name="connsiteX6120" fmla="*/ 1605201 w 2030243"/>
              <a:gd name="connsiteY6120" fmla="*/ 971372 h 1480983"/>
              <a:gd name="connsiteX6121" fmla="*/ 1605279 w 2030243"/>
              <a:gd name="connsiteY6121" fmla="*/ 971331 h 1480983"/>
              <a:gd name="connsiteX6122" fmla="*/ 1605264 w 2030243"/>
              <a:gd name="connsiteY6122" fmla="*/ 968171 h 1480983"/>
              <a:gd name="connsiteX6123" fmla="*/ 1604919 w 2030243"/>
              <a:gd name="connsiteY6123" fmla="*/ 967842 h 1480983"/>
              <a:gd name="connsiteX6124" fmla="*/ 1605248 w 2030243"/>
              <a:gd name="connsiteY6124" fmla="*/ 968203 h 1480983"/>
              <a:gd name="connsiteX6125" fmla="*/ 1605233 w 2030243"/>
              <a:gd name="connsiteY6125" fmla="*/ 971315 h 1480983"/>
              <a:gd name="connsiteX6126" fmla="*/ 1605201 w 2030243"/>
              <a:gd name="connsiteY6126" fmla="*/ 971372 h 1480983"/>
              <a:gd name="connsiteX6127" fmla="*/ 1594809 w 2030243"/>
              <a:gd name="connsiteY6127" fmla="*/ 976826 h 1480983"/>
              <a:gd name="connsiteX6128" fmla="*/ 1597594 w 2030243"/>
              <a:gd name="connsiteY6128" fmla="*/ 962567 h 1480983"/>
              <a:gd name="connsiteX6129" fmla="*/ 1608409 w 2030243"/>
              <a:gd name="connsiteY6129" fmla="*/ 953693 h 1480983"/>
              <a:gd name="connsiteX6130" fmla="*/ 1597376 w 2030243"/>
              <a:gd name="connsiteY6130" fmla="*/ 956120 h 1480983"/>
              <a:gd name="connsiteX6131" fmla="*/ 1586827 w 2030243"/>
              <a:gd name="connsiteY6131" fmla="*/ 961362 h 1480983"/>
              <a:gd name="connsiteX6132" fmla="*/ 1587249 w 2030243"/>
              <a:gd name="connsiteY6132" fmla="*/ 953115 h 1480983"/>
              <a:gd name="connsiteX6133" fmla="*/ 1578653 w 2030243"/>
              <a:gd name="connsiteY6133" fmla="*/ 941600 h 1480983"/>
              <a:gd name="connsiteX6134" fmla="*/ 1578687 w 2030243"/>
              <a:gd name="connsiteY6134" fmla="*/ 941564 h 1480983"/>
              <a:gd name="connsiteX6135" fmla="*/ 1587576 w 2030243"/>
              <a:gd name="connsiteY6135" fmla="*/ 941510 h 1480983"/>
              <a:gd name="connsiteX6136" fmla="*/ 1588015 w 2030243"/>
              <a:gd name="connsiteY6136" fmla="*/ 933798 h 1480983"/>
              <a:gd name="connsiteX6137" fmla="*/ 1588032 w 2030243"/>
              <a:gd name="connsiteY6137" fmla="*/ 933786 h 1480983"/>
              <a:gd name="connsiteX6138" fmla="*/ 1588057 w 2030243"/>
              <a:gd name="connsiteY6138" fmla="*/ 933747 h 1480983"/>
              <a:gd name="connsiteX6139" fmla="*/ 1593146 w 2030243"/>
              <a:gd name="connsiteY6139" fmla="*/ 932794 h 1480983"/>
              <a:gd name="connsiteX6140" fmla="*/ 1596657 w 2030243"/>
              <a:gd name="connsiteY6140" fmla="*/ 927995 h 1480983"/>
              <a:gd name="connsiteX6141" fmla="*/ 1590843 w 2030243"/>
              <a:gd name="connsiteY6141" fmla="*/ 929112 h 1480983"/>
              <a:gd name="connsiteX6142" fmla="*/ 1588057 w 2030243"/>
              <a:gd name="connsiteY6142" fmla="*/ 933747 h 1480983"/>
              <a:gd name="connsiteX6143" fmla="*/ 1588017 w 2030243"/>
              <a:gd name="connsiteY6143" fmla="*/ 933756 h 1480983"/>
              <a:gd name="connsiteX6144" fmla="*/ 1588015 w 2030243"/>
              <a:gd name="connsiteY6144" fmla="*/ 933798 h 1480983"/>
              <a:gd name="connsiteX6145" fmla="*/ 1582885 w 2030243"/>
              <a:gd name="connsiteY6145" fmla="*/ 937153 h 1480983"/>
              <a:gd name="connsiteX6146" fmla="*/ 1578687 w 2030243"/>
              <a:gd name="connsiteY6146" fmla="*/ 941564 h 1480983"/>
              <a:gd name="connsiteX6147" fmla="*/ 1578627 w 2030243"/>
              <a:gd name="connsiteY6147" fmla="*/ 941565 h 1480983"/>
              <a:gd name="connsiteX6148" fmla="*/ 1578653 w 2030243"/>
              <a:gd name="connsiteY6148" fmla="*/ 941600 h 1480983"/>
              <a:gd name="connsiteX6149" fmla="*/ 1578642 w 2030243"/>
              <a:gd name="connsiteY6149" fmla="*/ 941612 h 1480983"/>
              <a:gd name="connsiteX6150" fmla="*/ 1566420 w 2030243"/>
              <a:gd name="connsiteY6150" fmla="*/ 952973 h 1480983"/>
              <a:gd name="connsiteX6151" fmla="*/ 1575136 w 2030243"/>
              <a:gd name="connsiteY6151" fmla="*/ 964133 h 1480983"/>
              <a:gd name="connsiteX6152" fmla="*/ 1565746 w 2030243"/>
              <a:gd name="connsiteY6152" fmla="*/ 964570 h 1480983"/>
              <a:gd name="connsiteX6153" fmla="*/ 1571443 w 2030243"/>
              <a:gd name="connsiteY6153" fmla="*/ 967842 h 1480983"/>
              <a:gd name="connsiteX6154" fmla="*/ 1578346 w 2030243"/>
              <a:gd name="connsiteY6154" fmla="*/ 962693 h 1480983"/>
              <a:gd name="connsiteX6155" fmla="*/ 1580364 w 2030243"/>
              <a:gd name="connsiteY6155" fmla="*/ 971190 h 1480983"/>
              <a:gd name="connsiteX6156" fmla="*/ 1573916 w 2030243"/>
              <a:gd name="connsiteY6156" fmla="*/ 980705 h 1480983"/>
              <a:gd name="connsiteX6157" fmla="*/ 1573556 w 2030243"/>
              <a:gd name="connsiteY6157" fmla="*/ 981176 h 1480983"/>
              <a:gd name="connsiteX6158" fmla="*/ 1573901 w 2030243"/>
              <a:gd name="connsiteY6158" fmla="*/ 982239 h 1480983"/>
              <a:gd name="connsiteX6159" fmla="*/ 1573917 w 2030243"/>
              <a:gd name="connsiteY6159" fmla="*/ 982256 h 1480983"/>
              <a:gd name="connsiteX6160" fmla="*/ 1573916 w 2030243"/>
              <a:gd name="connsiteY6160" fmla="*/ 982319 h 1480983"/>
              <a:gd name="connsiteX6161" fmla="*/ 1573919 w 2030243"/>
              <a:gd name="connsiteY6161" fmla="*/ 982320 h 1480983"/>
              <a:gd name="connsiteX6162" fmla="*/ 1567202 w 2030243"/>
              <a:gd name="connsiteY6162" fmla="*/ 990018 h 1480983"/>
              <a:gd name="connsiteX6163" fmla="*/ 1567655 w 2030243"/>
              <a:gd name="connsiteY6163" fmla="*/ 985389 h 1480983"/>
              <a:gd name="connsiteX6164" fmla="*/ 1567687 w 2030243"/>
              <a:gd name="connsiteY6164" fmla="*/ 985401 h 1480983"/>
              <a:gd name="connsiteX6165" fmla="*/ 1567985 w 2030243"/>
              <a:gd name="connsiteY6165" fmla="*/ 985057 h 1480983"/>
              <a:gd name="connsiteX6166" fmla="*/ 1567656 w 2030243"/>
              <a:gd name="connsiteY6166" fmla="*/ 985385 h 1480983"/>
              <a:gd name="connsiteX6167" fmla="*/ 1567655 w 2030243"/>
              <a:gd name="connsiteY6167" fmla="*/ 985389 h 1480983"/>
              <a:gd name="connsiteX6168" fmla="*/ 1559868 w 2030243"/>
              <a:gd name="connsiteY6168" fmla="*/ 982248 h 1480983"/>
              <a:gd name="connsiteX6169" fmla="*/ 1563477 w 2030243"/>
              <a:gd name="connsiteY6169" fmla="*/ 978530 h 1480983"/>
              <a:gd name="connsiteX6170" fmla="*/ 1565997 w 2030243"/>
              <a:gd name="connsiteY6170" fmla="*/ 974383 h 1480983"/>
              <a:gd name="connsiteX6171" fmla="*/ 1552005 w 2030243"/>
              <a:gd name="connsiteY6171" fmla="*/ 971315 h 1480983"/>
              <a:gd name="connsiteX6172" fmla="*/ 1555761 w 2030243"/>
              <a:gd name="connsiteY6172" fmla="*/ 964994 h 1480983"/>
              <a:gd name="connsiteX6173" fmla="*/ 1562585 w 2030243"/>
              <a:gd name="connsiteY6173" fmla="*/ 956588 h 1480983"/>
              <a:gd name="connsiteX6174" fmla="*/ 1561225 w 2030243"/>
              <a:gd name="connsiteY6174" fmla="*/ 955243 h 1480983"/>
              <a:gd name="connsiteX6175" fmla="*/ 1535902 w 2030243"/>
              <a:gd name="connsiteY6175" fmla="*/ 970142 h 1480983"/>
              <a:gd name="connsiteX6176" fmla="*/ 1541031 w 2030243"/>
              <a:gd name="connsiteY6176" fmla="*/ 969722 h 1480983"/>
              <a:gd name="connsiteX6177" fmla="*/ 1526606 w 2030243"/>
              <a:gd name="connsiteY6177" fmla="*/ 984039 h 1480983"/>
              <a:gd name="connsiteX6178" fmla="*/ 1530987 w 2030243"/>
              <a:gd name="connsiteY6178" fmla="*/ 984290 h 1480983"/>
              <a:gd name="connsiteX6179" fmla="*/ 1543179 w 2030243"/>
              <a:gd name="connsiteY6179" fmla="*/ 975166 h 1480983"/>
              <a:gd name="connsiteX6180" fmla="*/ 1552021 w 2030243"/>
              <a:gd name="connsiteY6180" fmla="*/ 971254 h 1480983"/>
              <a:gd name="connsiteX6181" fmla="*/ 1549235 w 2030243"/>
              <a:gd name="connsiteY6181" fmla="*/ 978248 h 1480983"/>
              <a:gd name="connsiteX6182" fmla="*/ 1555996 w 2030243"/>
              <a:gd name="connsiteY6182" fmla="*/ 985292 h 1480983"/>
              <a:gd name="connsiteX6183" fmla="*/ 1550769 w 2030243"/>
              <a:gd name="connsiteY6183" fmla="*/ 986481 h 1480983"/>
              <a:gd name="connsiteX6184" fmla="*/ 1558230 w 2030243"/>
              <a:gd name="connsiteY6184" fmla="*/ 993191 h 1480983"/>
              <a:gd name="connsiteX6185" fmla="*/ 1546012 w 2030243"/>
              <a:gd name="connsiteY6185" fmla="*/ 1002632 h 1480983"/>
              <a:gd name="connsiteX6186" fmla="*/ 1551395 w 2030243"/>
              <a:gd name="connsiteY6186" fmla="*/ 1007561 h 1480983"/>
              <a:gd name="connsiteX6187" fmla="*/ 1547561 w 2030243"/>
              <a:gd name="connsiteY6187" fmla="*/ 1012711 h 1480983"/>
              <a:gd name="connsiteX6188" fmla="*/ 1544540 w 2030243"/>
              <a:gd name="connsiteY6188" fmla="*/ 1005684 h 1480983"/>
              <a:gd name="connsiteX6189" fmla="*/ 1534117 w 2030243"/>
              <a:gd name="connsiteY6189" fmla="*/ 1024119 h 1480983"/>
              <a:gd name="connsiteX6190" fmla="*/ 1532317 w 2030243"/>
              <a:gd name="connsiteY6190" fmla="*/ 1023212 h 1480983"/>
              <a:gd name="connsiteX6191" fmla="*/ 1534007 w 2030243"/>
              <a:gd name="connsiteY6191" fmla="*/ 1016655 h 1480983"/>
              <a:gd name="connsiteX6192" fmla="*/ 1530033 w 2030243"/>
              <a:gd name="connsiteY6192" fmla="*/ 1010973 h 1480983"/>
              <a:gd name="connsiteX6193" fmla="*/ 1524775 w 2030243"/>
              <a:gd name="connsiteY6193" fmla="*/ 1014902 h 1480983"/>
              <a:gd name="connsiteX6194" fmla="*/ 1523821 w 2030243"/>
              <a:gd name="connsiteY6194" fmla="*/ 1014338 h 1480983"/>
              <a:gd name="connsiteX6195" fmla="*/ 1526355 w 2030243"/>
              <a:gd name="connsiteY6195" fmla="*/ 1007969 h 1480983"/>
              <a:gd name="connsiteX6196" fmla="*/ 1512724 w 2030243"/>
              <a:gd name="connsiteY6196" fmla="*/ 1017501 h 1480983"/>
              <a:gd name="connsiteX6197" fmla="*/ 1515745 w 2030243"/>
              <a:gd name="connsiteY6197" fmla="*/ 1027954 h 1480983"/>
              <a:gd name="connsiteX6198" fmla="*/ 1507011 w 2030243"/>
              <a:gd name="connsiteY6198" fmla="*/ 1020755 h 1480983"/>
              <a:gd name="connsiteX6199" fmla="*/ 1500954 w 2030243"/>
              <a:gd name="connsiteY6199" fmla="*/ 1030349 h 1480983"/>
              <a:gd name="connsiteX6200" fmla="*/ 1496541 w 2030243"/>
              <a:gd name="connsiteY6200" fmla="*/ 1037986 h 1480983"/>
              <a:gd name="connsiteX6201" fmla="*/ 1503615 w 2030243"/>
              <a:gd name="connsiteY6201" fmla="*/ 1040318 h 1480983"/>
              <a:gd name="connsiteX6202" fmla="*/ 1506479 w 2030243"/>
              <a:gd name="connsiteY6202" fmla="*/ 1035701 h 1480983"/>
              <a:gd name="connsiteX6203" fmla="*/ 1516167 w 2030243"/>
              <a:gd name="connsiteY6203" fmla="*/ 1033948 h 1480983"/>
              <a:gd name="connsiteX6204" fmla="*/ 1507059 w 2030243"/>
              <a:gd name="connsiteY6204" fmla="*/ 1043464 h 1480983"/>
              <a:gd name="connsiteX6205" fmla="*/ 1499968 w 2030243"/>
              <a:gd name="connsiteY6205" fmla="*/ 1052087 h 1480983"/>
              <a:gd name="connsiteX6206" fmla="*/ 1493160 w 2030243"/>
              <a:gd name="connsiteY6206" fmla="*/ 1062917 h 1480983"/>
              <a:gd name="connsiteX6207" fmla="*/ 1493443 w 2030243"/>
              <a:gd name="connsiteY6207" fmla="*/ 1066517 h 1480983"/>
              <a:gd name="connsiteX6208" fmla="*/ 1486008 w 2030243"/>
              <a:gd name="connsiteY6208" fmla="*/ 1068817 h 1480983"/>
              <a:gd name="connsiteX6209" fmla="*/ 1489404 w 2030243"/>
              <a:gd name="connsiteY6209" fmla="*/ 1073013 h 1480983"/>
              <a:gd name="connsiteX6210" fmla="*/ 1489373 w 2030243"/>
              <a:gd name="connsiteY6210" fmla="*/ 1072980 h 1480983"/>
              <a:gd name="connsiteX6211" fmla="*/ 1489448 w 2030243"/>
              <a:gd name="connsiteY6211" fmla="*/ 1073090 h 1480983"/>
              <a:gd name="connsiteX6212" fmla="*/ 1489404 w 2030243"/>
              <a:gd name="connsiteY6212" fmla="*/ 1073090 h 1480983"/>
              <a:gd name="connsiteX6213" fmla="*/ 1489452 w 2030243"/>
              <a:gd name="connsiteY6213" fmla="*/ 1073122 h 1480983"/>
              <a:gd name="connsiteX6214" fmla="*/ 1489462 w 2030243"/>
              <a:gd name="connsiteY6214" fmla="*/ 1073110 h 1480983"/>
              <a:gd name="connsiteX6215" fmla="*/ 1491753 w 2030243"/>
              <a:gd name="connsiteY6215" fmla="*/ 1076455 h 1480983"/>
              <a:gd name="connsiteX6216" fmla="*/ 1494041 w 2030243"/>
              <a:gd name="connsiteY6216" fmla="*/ 1073090 h 1480983"/>
              <a:gd name="connsiteX6217" fmla="*/ 1494085 w 2030243"/>
              <a:gd name="connsiteY6217" fmla="*/ 1073090 h 1480983"/>
              <a:gd name="connsiteX6218" fmla="*/ 1494115 w 2030243"/>
              <a:gd name="connsiteY6218" fmla="*/ 1073122 h 1480983"/>
              <a:gd name="connsiteX6219" fmla="*/ 1494147 w 2030243"/>
              <a:gd name="connsiteY6219" fmla="*/ 1073090 h 1480983"/>
              <a:gd name="connsiteX6220" fmla="*/ 1494085 w 2030243"/>
              <a:gd name="connsiteY6220" fmla="*/ 1073090 h 1480983"/>
              <a:gd name="connsiteX6221" fmla="*/ 1494059 w 2030243"/>
              <a:gd name="connsiteY6221" fmla="*/ 1073062 h 1480983"/>
              <a:gd name="connsiteX6222" fmla="*/ 1494115 w 2030243"/>
              <a:gd name="connsiteY6222" fmla="*/ 1072980 h 1480983"/>
              <a:gd name="connsiteX6223" fmla="*/ 1494084 w 2030243"/>
              <a:gd name="connsiteY6223" fmla="*/ 1073013 h 1480983"/>
              <a:gd name="connsiteX6224" fmla="*/ 1498623 w 2030243"/>
              <a:gd name="connsiteY6224" fmla="*/ 1064294 h 1480983"/>
              <a:gd name="connsiteX6225" fmla="*/ 1505149 w 2030243"/>
              <a:gd name="connsiteY6225" fmla="*/ 1061211 h 1480983"/>
              <a:gd name="connsiteX6226" fmla="*/ 1487839 w 2030243"/>
              <a:gd name="connsiteY6226" fmla="*/ 1080101 h 1480983"/>
              <a:gd name="connsiteX6227" fmla="*/ 1479983 w 2030243"/>
              <a:gd name="connsiteY6227" fmla="*/ 1105188 h 1480983"/>
              <a:gd name="connsiteX6228" fmla="*/ 1491189 w 2030243"/>
              <a:gd name="connsiteY6228" fmla="*/ 1099727 h 1480983"/>
              <a:gd name="connsiteX6229" fmla="*/ 1485492 w 2030243"/>
              <a:gd name="connsiteY6229" fmla="*/ 1097066 h 1480983"/>
              <a:gd name="connsiteX6230" fmla="*/ 1487293 w 2030243"/>
              <a:gd name="connsiteY6230" fmla="*/ 1094876 h 1480983"/>
              <a:gd name="connsiteX6231" fmla="*/ 1498669 w 2030243"/>
              <a:gd name="connsiteY6231" fmla="*/ 1099367 h 1480983"/>
              <a:gd name="connsiteX6232" fmla="*/ 1494349 w 2030243"/>
              <a:gd name="connsiteY6232" fmla="*/ 1105361 h 1480983"/>
              <a:gd name="connsiteX6233" fmla="*/ 1492587 w 2030243"/>
              <a:gd name="connsiteY6233" fmla="*/ 1110554 h 1480983"/>
              <a:gd name="connsiteX6234" fmla="*/ 1492549 w 2030243"/>
              <a:gd name="connsiteY6234" fmla="*/ 1110557 h 1480983"/>
              <a:gd name="connsiteX6235" fmla="*/ 1490985 w 2030243"/>
              <a:gd name="connsiteY6235" fmla="*/ 1112121 h 1480983"/>
              <a:gd name="connsiteX6236" fmla="*/ 1490985 w 2030243"/>
              <a:gd name="connsiteY6236" fmla="*/ 1112169 h 1480983"/>
              <a:gd name="connsiteX6237" fmla="*/ 1485586 w 2030243"/>
              <a:gd name="connsiteY6237" fmla="*/ 1117428 h 1480983"/>
              <a:gd name="connsiteX6238" fmla="*/ 1490985 w 2030243"/>
              <a:gd name="connsiteY6238" fmla="*/ 1123844 h 1480983"/>
              <a:gd name="connsiteX6239" fmla="*/ 1490985 w 2030243"/>
              <a:gd name="connsiteY6239" fmla="*/ 1112169 h 1480983"/>
              <a:gd name="connsiteX6240" fmla="*/ 1491017 w 2030243"/>
              <a:gd name="connsiteY6240" fmla="*/ 1112137 h 1480983"/>
              <a:gd name="connsiteX6241" fmla="*/ 1492582 w 2030243"/>
              <a:gd name="connsiteY6241" fmla="*/ 1110574 h 1480983"/>
              <a:gd name="connsiteX6242" fmla="*/ 1492587 w 2030243"/>
              <a:gd name="connsiteY6242" fmla="*/ 1110554 h 1480983"/>
              <a:gd name="connsiteX6243" fmla="*/ 1499295 w 2030243"/>
              <a:gd name="connsiteY6243" fmla="*/ 1110213 h 1480983"/>
              <a:gd name="connsiteX6244" fmla="*/ 1493208 w 2030243"/>
              <a:gd name="connsiteY6244" fmla="*/ 1120011 h 1480983"/>
              <a:gd name="connsiteX6245" fmla="*/ 1498809 w 2030243"/>
              <a:gd name="connsiteY6245" fmla="*/ 1123092 h 1480983"/>
              <a:gd name="connsiteX6246" fmla="*/ 1498825 w 2030243"/>
              <a:gd name="connsiteY6246" fmla="*/ 1123109 h 1480983"/>
              <a:gd name="connsiteX6247" fmla="*/ 1498560 w 2030243"/>
              <a:gd name="connsiteY6247" fmla="*/ 1125346 h 1480983"/>
              <a:gd name="connsiteX6248" fmla="*/ 1489545 w 2030243"/>
              <a:gd name="connsiteY6248" fmla="*/ 1139073 h 1480983"/>
              <a:gd name="connsiteX6249" fmla="*/ 1479686 w 2030243"/>
              <a:gd name="connsiteY6249" fmla="*/ 1124126 h 1480983"/>
              <a:gd name="connsiteX6250" fmla="*/ 1483519 w 2030243"/>
              <a:gd name="connsiteY6250" fmla="*/ 1131732 h 1480983"/>
              <a:gd name="connsiteX6251" fmla="*/ 1473973 w 2030243"/>
              <a:gd name="connsiteY6251" fmla="*/ 1131294 h 1480983"/>
              <a:gd name="connsiteX6252" fmla="*/ 1465036 w 2030243"/>
              <a:gd name="connsiteY6252" fmla="*/ 1134752 h 1480983"/>
              <a:gd name="connsiteX6253" fmla="*/ 1463674 w 2030243"/>
              <a:gd name="connsiteY6253" fmla="*/ 1149291 h 1480983"/>
              <a:gd name="connsiteX6254" fmla="*/ 1468464 w 2030243"/>
              <a:gd name="connsiteY6254" fmla="*/ 1145331 h 1480983"/>
              <a:gd name="connsiteX6255" fmla="*/ 1473753 w 2030243"/>
              <a:gd name="connsiteY6255" fmla="*/ 1137662 h 1480983"/>
              <a:gd name="connsiteX6256" fmla="*/ 1481282 w 2030243"/>
              <a:gd name="connsiteY6256" fmla="*/ 1136803 h 1480983"/>
              <a:gd name="connsiteX6257" fmla="*/ 1480216 w 2030243"/>
              <a:gd name="connsiteY6257" fmla="*/ 1144064 h 1480983"/>
              <a:gd name="connsiteX6258" fmla="*/ 1473707 w 2030243"/>
              <a:gd name="connsiteY6258" fmla="*/ 1148165 h 1480983"/>
              <a:gd name="connsiteX6259" fmla="*/ 1487839 w 2030243"/>
              <a:gd name="connsiteY6259" fmla="*/ 1148337 h 1480983"/>
              <a:gd name="connsiteX6260" fmla="*/ 1485382 w 2030243"/>
              <a:gd name="connsiteY6260" fmla="*/ 1159917 h 1480983"/>
              <a:gd name="connsiteX6261" fmla="*/ 1480467 w 2030243"/>
              <a:gd name="connsiteY6261" fmla="*/ 1156803 h 1480983"/>
              <a:gd name="connsiteX6262" fmla="*/ 1467542 w 2030243"/>
              <a:gd name="connsiteY6262" fmla="*/ 1166928 h 1480983"/>
              <a:gd name="connsiteX6263" fmla="*/ 1467511 w 2030243"/>
              <a:gd name="connsiteY6263" fmla="*/ 1166914 h 1480983"/>
              <a:gd name="connsiteX6264" fmla="*/ 1467502 w 2030243"/>
              <a:gd name="connsiteY6264" fmla="*/ 1166974 h 1480983"/>
              <a:gd name="connsiteX6265" fmla="*/ 1464323 w 2030243"/>
              <a:gd name="connsiteY6265" fmla="*/ 1170709 h 1480983"/>
              <a:gd name="connsiteX6266" fmla="*/ 1464520 w 2030243"/>
              <a:gd name="connsiteY6266" fmla="*/ 1175428 h 1480983"/>
              <a:gd name="connsiteX6267" fmla="*/ 1466415 w 2030243"/>
              <a:gd name="connsiteY6267" fmla="*/ 1175834 h 1480983"/>
              <a:gd name="connsiteX6268" fmla="*/ 1467502 w 2030243"/>
              <a:gd name="connsiteY6268" fmla="*/ 1166974 h 1480983"/>
              <a:gd name="connsiteX6269" fmla="*/ 1467540 w 2030243"/>
              <a:gd name="connsiteY6269" fmla="*/ 1166930 h 1480983"/>
              <a:gd name="connsiteX6270" fmla="*/ 1467542 w 2030243"/>
              <a:gd name="connsiteY6270" fmla="*/ 1166928 h 1480983"/>
              <a:gd name="connsiteX6271" fmla="*/ 1473050 w 2030243"/>
              <a:gd name="connsiteY6271" fmla="*/ 1169418 h 1480983"/>
              <a:gd name="connsiteX6272" fmla="*/ 1481077 w 2030243"/>
              <a:gd name="connsiteY6272" fmla="*/ 1162595 h 1480983"/>
              <a:gd name="connsiteX6273" fmla="*/ 1482112 w 2030243"/>
              <a:gd name="connsiteY6273" fmla="*/ 1163487 h 1480983"/>
              <a:gd name="connsiteX6274" fmla="*/ 1474255 w 2030243"/>
              <a:gd name="connsiteY6274" fmla="*/ 1181313 h 1480983"/>
              <a:gd name="connsiteX6275" fmla="*/ 1477479 w 2030243"/>
              <a:gd name="connsiteY6275" fmla="*/ 1183816 h 1480983"/>
              <a:gd name="connsiteX6276" fmla="*/ 1456774 w 2030243"/>
              <a:gd name="connsiteY6276" fmla="*/ 1193192 h 1480983"/>
              <a:gd name="connsiteX6277" fmla="*/ 1456867 w 2030243"/>
              <a:gd name="connsiteY6277" fmla="*/ 1202847 h 1480983"/>
              <a:gd name="connsiteX6278" fmla="*/ 1462407 w 2030243"/>
              <a:gd name="connsiteY6278" fmla="*/ 1204677 h 1480983"/>
              <a:gd name="connsiteX6279" fmla="*/ 1468950 w 2030243"/>
              <a:gd name="connsiteY6279" fmla="*/ 1201282 h 1480983"/>
              <a:gd name="connsiteX6280" fmla="*/ 1474271 w 2030243"/>
              <a:gd name="connsiteY6280" fmla="*/ 1200046 h 1480983"/>
              <a:gd name="connsiteX6281" fmla="*/ 1468121 w 2030243"/>
              <a:gd name="connsiteY6281" fmla="*/ 1210390 h 1480983"/>
              <a:gd name="connsiteX6282" fmla="*/ 1460670 w 2030243"/>
              <a:gd name="connsiteY6282" fmla="*/ 1215430 h 1480983"/>
              <a:gd name="connsiteX6283" fmla="*/ 1461797 w 2030243"/>
              <a:gd name="connsiteY6283" fmla="*/ 1216400 h 1480983"/>
              <a:gd name="connsiteX6284" fmla="*/ 1470796 w 2030243"/>
              <a:gd name="connsiteY6284" fmla="*/ 1213833 h 1480983"/>
              <a:gd name="connsiteX6285" fmla="*/ 1480011 w 2030243"/>
              <a:gd name="connsiteY6285" fmla="*/ 1213881 h 1480983"/>
              <a:gd name="connsiteX6286" fmla="*/ 1480021 w 2030243"/>
              <a:gd name="connsiteY6286" fmla="*/ 1213903 h 1480983"/>
              <a:gd name="connsiteX6287" fmla="*/ 1480014 w 2030243"/>
              <a:gd name="connsiteY6287" fmla="*/ 1213912 h 1480983"/>
              <a:gd name="connsiteX6288" fmla="*/ 1480030 w 2030243"/>
              <a:gd name="connsiteY6288" fmla="*/ 1221721 h 1480983"/>
              <a:gd name="connsiteX6289" fmla="*/ 1485461 w 2030243"/>
              <a:gd name="connsiteY6289" fmla="*/ 1221721 h 1480983"/>
              <a:gd name="connsiteX6290" fmla="*/ 1485789 w 2030243"/>
              <a:gd name="connsiteY6290" fmla="*/ 1223349 h 1480983"/>
              <a:gd name="connsiteX6291" fmla="*/ 1477322 w 2030243"/>
              <a:gd name="connsiteY6291" fmla="*/ 1227261 h 1480983"/>
              <a:gd name="connsiteX6292" fmla="*/ 1484467 w 2030243"/>
              <a:gd name="connsiteY6292" fmla="*/ 1232758 h 1480983"/>
              <a:gd name="connsiteX6293" fmla="*/ 1487780 w 2030243"/>
              <a:gd name="connsiteY6293" fmla="*/ 1240433 h 1480983"/>
              <a:gd name="connsiteX6294" fmla="*/ 1480065 w 2030243"/>
              <a:gd name="connsiteY6294" fmla="*/ 1235838 h 1480983"/>
              <a:gd name="connsiteX6295" fmla="*/ 1480020 w 2030243"/>
              <a:gd name="connsiteY6295" fmla="*/ 1235810 h 1480983"/>
              <a:gd name="connsiteX6296" fmla="*/ 1477071 w 2030243"/>
              <a:gd name="connsiteY6296" fmla="*/ 1232096 h 1480983"/>
              <a:gd name="connsiteX6297" fmla="*/ 1475305 w 2030243"/>
              <a:gd name="connsiteY6297" fmla="*/ 1235833 h 1480983"/>
              <a:gd name="connsiteX6298" fmla="*/ 1470013 w 2030243"/>
              <a:gd name="connsiteY6298" fmla="*/ 1240673 h 1480983"/>
              <a:gd name="connsiteX6299" fmla="*/ 1464395 w 2030243"/>
              <a:gd name="connsiteY6299" fmla="*/ 1243647 h 1480983"/>
              <a:gd name="connsiteX6300" fmla="*/ 1464395 w 2030243"/>
              <a:gd name="connsiteY6300" fmla="*/ 1243633 h 1480983"/>
              <a:gd name="connsiteX6301" fmla="*/ 1463034 w 2030243"/>
              <a:gd name="connsiteY6301" fmla="*/ 1243256 h 1480983"/>
              <a:gd name="connsiteX6302" fmla="*/ 1464364 w 2030243"/>
              <a:gd name="connsiteY6302" fmla="*/ 1243663 h 1480983"/>
              <a:gd name="connsiteX6303" fmla="*/ 1464395 w 2030243"/>
              <a:gd name="connsiteY6303" fmla="*/ 1243647 h 1480983"/>
              <a:gd name="connsiteX6304" fmla="*/ 1464270 w 2030243"/>
              <a:gd name="connsiteY6304" fmla="*/ 1250517 h 1480983"/>
              <a:gd name="connsiteX6305" fmla="*/ 1453018 w 2030243"/>
              <a:gd name="connsiteY6305" fmla="*/ 1253757 h 1480983"/>
              <a:gd name="connsiteX6306" fmla="*/ 1446742 w 2030243"/>
              <a:gd name="connsiteY6306" fmla="*/ 1249797 h 1480983"/>
              <a:gd name="connsiteX6307" fmla="*/ 1421530 w 2030243"/>
              <a:gd name="connsiteY6307" fmla="*/ 1270300 h 1480983"/>
              <a:gd name="connsiteX6308" fmla="*/ 1424331 w 2030243"/>
              <a:gd name="connsiteY6308" fmla="*/ 1282147 h 1480983"/>
              <a:gd name="connsiteX6309" fmla="*/ 1419557 w 2030243"/>
              <a:gd name="connsiteY6309" fmla="*/ 1284964 h 1480983"/>
              <a:gd name="connsiteX6310" fmla="*/ 1413312 w 2030243"/>
              <a:gd name="connsiteY6310" fmla="*/ 1273477 h 1480983"/>
              <a:gd name="connsiteX6311" fmla="*/ 1405674 w 2030243"/>
              <a:gd name="connsiteY6311" fmla="*/ 1284182 h 1480983"/>
              <a:gd name="connsiteX6312" fmla="*/ 1413798 w 2030243"/>
              <a:gd name="connsiteY6312" fmla="*/ 1290160 h 1480983"/>
              <a:gd name="connsiteX6313" fmla="*/ 1404939 w 2030243"/>
              <a:gd name="connsiteY6313" fmla="*/ 1290566 h 1480983"/>
              <a:gd name="connsiteX6314" fmla="*/ 1404903 w 2030243"/>
              <a:gd name="connsiteY6314" fmla="*/ 1290539 h 1480983"/>
              <a:gd name="connsiteX6315" fmla="*/ 1403344 w 2030243"/>
              <a:gd name="connsiteY6315" fmla="*/ 1288470 h 1480983"/>
              <a:gd name="connsiteX6316" fmla="*/ 1402843 w 2030243"/>
              <a:gd name="connsiteY6316" fmla="*/ 1288970 h 1480983"/>
              <a:gd name="connsiteX6317" fmla="*/ 1404903 w 2030243"/>
              <a:gd name="connsiteY6317" fmla="*/ 1290539 h 1480983"/>
              <a:gd name="connsiteX6318" fmla="*/ 1404924 w 2030243"/>
              <a:gd name="connsiteY6318" fmla="*/ 1290566 h 1480983"/>
              <a:gd name="connsiteX6319" fmla="*/ 1404939 w 2030243"/>
              <a:gd name="connsiteY6319" fmla="*/ 1290566 h 1480983"/>
              <a:gd name="connsiteX6320" fmla="*/ 1405754 w 2030243"/>
              <a:gd name="connsiteY6320" fmla="*/ 1295794 h 1480983"/>
              <a:gd name="connsiteX6321" fmla="*/ 1382089 w 2030243"/>
              <a:gd name="connsiteY6321" fmla="*/ 1308362 h 1480983"/>
              <a:gd name="connsiteX6322" fmla="*/ 1380963 w 2030243"/>
              <a:gd name="connsiteY6322" fmla="*/ 1295872 h 1480983"/>
              <a:gd name="connsiteX6323" fmla="*/ 1366518 w 2030243"/>
              <a:gd name="connsiteY6323" fmla="*/ 1303447 h 1480983"/>
              <a:gd name="connsiteX6324" fmla="*/ 1365031 w 2030243"/>
              <a:gd name="connsiteY6324" fmla="*/ 1306781 h 1480983"/>
              <a:gd name="connsiteX6325" fmla="*/ 1360366 w 2030243"/>
              <a:gd name="connsiteY6325" fmla="*/ 1314918 h 1480983"/>
              <a:gd name="connsiteX6326" fmla="*/ 1344249 w 2030243"/>
              <a:gd name="connsiteY6326" fmla="*/ 1322618 h 1480983"/>
              <a:gd name="connsiteX6327" fmla="*/ 1331587 w 2030243"/>
              <a:gd name="connsiteY6327" fmla="*/ 1328378 h 1480983"/>
              <a:gd name="connsiteX6328" fmla="*/ 1322602 w 2030243"/>
              <a:gd name="connsiteY6328" fmla="*/ 1330617 h 1480983"/>
              <a:gd name="connsiteX6329" fmla="*/ 1310177 w 2030243"/>
              <a:gd name="connsiteY6329" fmla="*/ 1332588 h 1480983"/>
              <a:gd name="connsiteX6330" fmla="*/ 1314042 w 2030243"/>
              <a:gd name="connsiteY6330" fmla="*/ 1327909 h 1480983"/>
              <a:gd name="connsiteX6331" fmla="*/ 1331523 w 2030243"/>
              <a:gd name="connsiteY6331" fmla="*/ 1321398 h 1480983"/>
              <a:gd name="connsiteX6332" fmla="*/ 1342729 w 2030243"/>
              <a:gd name="connsiteY6332" fmla="*/ 1316092 h 1480983"/>
              <a:gd name="connsiteX6333" fmla="*/ 1330117 w 2030243"/>
              <a:gd name="connsiteY6333" fmla="*/ 1316969 h 1480983"/>
              <a:gd name="connsiteX6334" fmla="*/ 1298909 w 2030243"/>
              <a:gd name="connsiteY6334" fmla="*/ 1326124 h 1480983"/>
              <a:gd name="connsiteX6335" fmla="*/ 1290019 w 2030243"/>
              <a:gd name="connsiteY6335" fmla="*/ 1323605 h 1480983"/>
              <a:gd name="connsiteX6336" fmla="*/ 1305105 w 2030243"/>
              <a:gd name="connsiteY6336" fmla="*/ 1312978 h 1480983"/>
              <a:gd name="connsiteX6337" fmla="*/ 1321461 w 2030243"/>
              <a:gd name="connsiteY6337" fmla="*/ 1307438 h 1480983"/>
              <a:gd name="connsiteX6338" fmla="*/ 1305435 w 2030243"/>
              <a:gd name="connsiteY6338" fmla="*/ 1301663 h 1480983"/>
              <a:gd name="connsiteX6339" fmla="*/ 1299409 w 2030243"/>
              <a:gd name="connsiteY6339" fmla="*/ 1301992 h 1480983"/>
              <a:gd name="connsiteX6340" fmla="*/ 1298799 w 2030243"/>
              <a:gd name="connsiteY6340" fmla="*/ 1303728 h 1480983"/>
              <a:gd name="connsiteX6341" fmla="*/ 1305341 w 2030243"/>
              <a:gd name="connsiteY6341" fmla="*/ 1310395 h 1480983"/>
              <a:gd name="connsiteX6342" fmla="*/ 1300443 w 2030243"/>
              <a:gd name="connsiteY6342" fmla="*/ 1310788 h 1480983"/>
              <a:gd name="connsiteX6343" fmla="*/ 1294511 w 2030243"/>
              <a:gd name="connsiteY6343" fmla="*/ 1313150 h 1480983"/>
              <a:gd name="connsiteX6344" fmla="*/ 1286639 w 2030243"/>
              <a:gd name="connsiteY6344" fmla="*/ 1319989 h 1480983"/>
              <a:gd name="connsiteX6345" fmla="*/ 1288157 w 2030243"/>
              <a:gd name="connsiteY6345" fmla="*/ 1327705 h 1480983"/>
              <a:gd name="connsiteX6346" fmla="*/ 1272647 w 2030243"/>
              <a:gd name="connsiteY6346" fmla="*/ 1331195 h 1480983"/>
              <a:gd name="connsiteX6347" fmla="*/ 1268986 w 2030243"/>
              <a:gd name="connsiteY6347" fmla="*/ 1331227 h 1480983"/>
              <a:gd name="connsiteX6348" fmla="*/ 1261599 w 2030243"/>
              <a:gd name="connsiteY6348" fmla="*/ 1333777 h 1480983"/>
              <a:gd name="connsiteX6349" fmla="*/ 1237089 w 2030243"/>
              <a:gd name="connsiteY6349" fmla="*/ 1340493 h 1480983"/>
              <a:gd name="connsiteX6350" fmla="*/ 1240955 w 2030243"/>
              <a:gd name="connsiteY6350" fmla="*/ 1341587 h 1480983"/>
              <a:gd name="connsiteX6351" fmla="*/ 1241315 w 2030243"/>
              <a:gd name="connsiteY6351" fmla="*/ 1342950 h 1480983"/>
              <a:gd name="connsiteX6352" fmla="*/ 1233147 w 2030243"/>
              <a:gd name="connsiteY6352" fmla="*/ 1345374 h 1480983"/>
              <a:gd name="connsiteX6353" fmla="*/ 1261129 w 2030243"/>
              <a:gd name="connsiteY6353" fmla="*/ 1341305 h 1480983"/>
              <a:gd name="connsiteX6354" fmla="*/ 1256245 w 2030243"/>
              <a:gd name="connsiteY6354" fmla="*/ 1345343 h 1480983"/>
              <a:gd name="connsiteX6355" fmla="*/ 1256242 w 2030243"/>
              <a:gd name="connsiteY6355" fmla="*/ 1345345 h 1480983"/>
              <a:gd name="connsiteX6356" fmla="*/ 1256229 w 2030243"/>
              <a:gd name="connsiteY6356" fmla="*/ 1345343 h 1480983"/>
              <a:gd name="connsiteX6357" fmla="*/ 1255088 w 2030243"/>
              <a:gd name="connsiteY6357" fmla="*/ 1346188 h 1480983"/>
              <a:gd name="connsiteX6358" fmla="*/ 1256242 w 2030243"/>
              <a:gd name="connsiteY6358" fmla="*/ 1345345 h 1480983"/>
              <a:gd name="connsiteX6359" fmla="*/ 1260830 w 2030243"/>
              <a:gd name="connsiteY6359" fmla="*/ 1346282 h 1480983"/>
              <a:gd name="connsiteX6360" fmla="*/ 1243568 w 2030243"/>
              <a:gd name="connsiteY6360" fmla="*/ 1349944 h 1480983"/>
              <a:gd name="connsiteX6361" fmla="*/ 1248295 w 2030243"/>
              <a:gd name="connsiteY6361" fmla="*/ 1360759 h 1480983"/>
              <a:gd name="connsiteX6362" fmla="*/ 1246919 w 2030243"/>
              <a:gd name="connsiteY6362" fmla="*/ 1361901 h 1480983"/>
              <a:gd name="connsiteX6363" fmla="*/ 1234727 w 2030243"/>
              <a:gd name="connsiteY6363" fmla="*/ 1356798 h 1480983"/>
              <a:gd name="connsiteX6364" fmla="*/ 1242755 w 2030243"/>
              <a:gd name="connsiteY6364" fmla="*/ 1363560 h 1480983"/>
              <a:gd name="connsiteX6365" fmla="*/ 1233677 w 2030243"/>
              <a:gd name="connsiteY6365" fmla="*/ 1370603 h 1480983"/>
              <a:gd name="connsiteX6366" fmla="*/ 1227387 w 2030243"/>
              <a:gd name="connsiteY6366" fmla="*/ 1373279 h 1480983"/>
              <a:gd name="connsiteX6367" fmla="*/ 1218137 w 2030243"/>
              <a:gd name="connsiteY6367" fmla="*/ 1382246 h 1480983"/>
              <a:gd name="connsiteX6368" fmla="*/ 1215146 w 2030243"/>
              <a:gd name="connsiteY6368" fmla="*/ 1382559 h 1480983"/>
              <a:gd name="connsiteX6369" fmla="*/ 1194615 w 2030243"/>
              <a:gd name="connsiteY6369" fmla="*/ 1379085 h 1480983"/>
              <a:gd name="connsiteX6370" fmla="*/ 1189873 w 2030243"/>
              <a:gd name="connsiteY6370" fmla="*/ 1380743 h 1480983"/>
              <a:gd name="connsiteX6371" fmla="*/ 1184373 w 2030243"/>
              <a:gd name="connsiteY6371" fmla="*/ 1381358 h 1480983"/>
              <a:gd name="connsiteX6372" fmla="*/ 1184442 w 2030243"/>
              <a:gd name="connsiteY6372" fmla="*/ 1381307 h 1480983"/>
              <a:gd name="connsiteX6373" fmla="*/ 1184285 w 2030243"/>
              <a:gd name="connsiteY6373" fmla="*/ 1381355 h 1480983"/>
              <a:gd name="connsiteX6374" fmla="*/ 1184293 w 2030243"/>
              <a:gd name="connsiteY6374" fmla="*/ 1381369 h 1480983"/>
              <a:gd name="connsiteX6375" fmla="*/ 1184270 w 2030243"/>
              <a:gd name="connsiteY6375" fmla="*/ 1381370 h 1480983"/>
              <a:gd name="connsiteX6376" fmla="*/ 1184238 w 2030243"/>
              <a:gd name="connsiteY6376" fmla="*/ 1381339 h 1480983"/>
              <a:gd name="connsiteX6377" fmla="*/ 1177383 w 2030243"/>
              <a:gd name="connsiteY6377" fmla="*/ 1382340 h 1480983"/>
              <a:gd name="connsiteX6378" fmla="*/ 1169981 w 2030243"/>
              <a:gd name="connsiteY6378" fmla="*/ 1385111 h 1480983"/>
              <a:gd name="connsiteX6379" fmla="*/ 1155692 w 2030243"/>
              <a:gd name="connsiteY6379" fmla="*/ 1387474 h 1480983"/>
              <a:gd name="connsiteX6380" fmla="*/ 1153047 w 2030243"/>
              <a:gd name="connsiteY6380" fmla="*/ 1385549 h 1480983"/>
              <a:gd name="connsiteX6381" fmla="*/ 1135472 w 2030243"/>
              <a:gd name="connsiteY6381" fmla="*/ 1391105 h 1480983"/>
              <a:gd name="connsiteX6382" fmla="*/ 1125111 w 2030243"/>
              <a:gd name="connsiteY6382" fmla="*/ 1392921 h 1480983"/>
              <a:gd name="connsiteX6383" fmla="*/ 1106755 w 2030243"/>
              <a:gd name="connsiteY6383" fmla="*/ 1391370 h 1480983"/>
              <a:gd name="connsiteX6384" fmla="*/ 1103999 w 2030243"/>
              <a:gd name="connsiteY6384" fmla="*/ 1392560 h 1480983"/>
              <a:gd name="connsiteX6385" fmla="*/ 1091745 w 2030243"/>
              <a:gd name="connsiteY6385" fmla="*/ 1395001 h 1480983"/>
              <a:gd name="connsiteX6386" fmla="*/ 1083342 w 2030243"/>
              <a:gd name="connsiteY6386" fmla="*/ 1396473 h 1480983"/>
              <a:gd name="connsiteX6387" fmla="*/ 1069678 w 2030243"/>
              <a:gd name="connsiteY6387" fmla="*/ 1398632 h 1480983"/>
              <a:gd name="connsiteX6388" fmla="*/ 1054310 w 2030243"/>
              <a:gd name="connsiteY6388" fmla="*/ 1397020 h 1480983"/>
              <a:gd name="connsiteX6389" fmla="*/ 1057486 w 2030243"/>
              <a:gd name="connsiteY6389" fmla="*/ 1392356 h 1480983"/>
              <a:gd name="connsiteX6390" fmla="*/ 1057830 w 2030243"/>
              <a:gd name="connsiteY6390" fmla="*/ 1392654 h 1480983"/>
              <a:gd name="connsiteX6391" fmla="*/ 1057518 w 2030243"/>
              <a:gd name="connsiteY6391" fmla="*/ 1392309 h 1480983"/>
              <a:gd name="connsiteX6392" fmla="*/ 1057486 w 2030243"/>
              <a:gd name="connsiteY6392" fmla="*/ 1392356 h 1480983"/>
              <a:gd name="connsiteX6393" fmla="*/ 1057470 w 2030243"/>
              <a:gd name="connsiteY6393" fmla="*/ 1392341 h 1480983"/>
              <a:gd name="connsiteX6394" fmla="*/ 1055702 w 2030243"/>
              <a:gd name="connsiteY6394" fmla="*/ 1389023 h 1480983"/>
              <a:gd name="connsiteX6395" fmla="*/ 1068206 w 2030243"/>
              <a:gd name="connsiteY6395" fmla="*/ 1391309 h 1480983"/>
              <a:gd name="connsiteX6396" fmla="*/ 1069036 w 2030243"/>
              <a:gd name="connsiteY6396" fmla="*/ 1383873 h 1480983"/>
              <a:gd name="connsiteX6397" fmla="*/ 1050773 w 2030243"/>
              <a:gd name="connsiteY6397" fmla="*/ 1376816 h 1480983"/>
              <a:gd name="connsiteX6398" fmla="*/ 1061760 w 2030243"/>
              <a:gd name="connsiteY6398" fmla="*/ 1375563 h 1480983"/>
              <a:gd name="connsiteX6399" fmla="*/ 1080882 w 2030243"/>
              <a:gd name="connsiteY6399" fmla="*/ 1376330 h 1480983"/>
              <a:gd name="connsiteX6400" fmla="*/ 1085609 w 2030243"/>
              <a:gd name="connsiteY6400" fmla="*/ 1376237 h 1480983"/>
              <a:gd name="connsiteX6401" fmla="*/ 1084905 w 2030243"/>
              <a:gd name="connsiteY6401" fmla="*/ 1371463 h 1480983"/>
              <a:gd name="connsiteX6402" fmla="*/ 1099116 w 2030243"/>
              <a:gd name="connsiteY6402" fmla="*/ 1367598 h 1480983"/>
              <a:gd name="connsiteX6403" fmla="*/ 1089508 w 2030243"/>
              <a:gd name="connsiteY6403" fmla="*/ 1367003 h 1480983"/>
              <a:gd name="connsiteX6404" fmla="*/ 1078771 w 2030243"/>
              <a:gd name="connsiteY6404" fmla="*/ 1363044 h 1480983"/>
              <a:gd name="connsiteX6405" fmla="*/ 1061415 w 2030243"/>
              <a:gd name="connsiteY6405" fmla="*/ 1369163 h 1480983"/>
              <a:gd name="connsiteX6406" fmla="*/ 1062227 w 2030243"/>
              <a:gd name="connsiteY6406" fmla="*/ 1372167 h 1480983"/>
              <a:gd name="connsiteX6407" fmla="*/ 1060725 w 2030243"/>
              <a:gd name="connsiteY6407" fmla="*/ 1372824 h 1480983"/>
              <a:gd name="connsiteX6408" fmla="*/ 1043072 w 2030243"/>
              <a:gd name="connsiteY6408" fmla="*/ 1371651 h 1480983"/>
              <a:gd name="connsiteX6409" fmla="*/ 1017485 w 2030243"/>
              <a:gd name="connsiteY6409" fmla="*/ 1373701 h 1480983"/>
              <a:gd name="connsiteX6410" fmla="*/ 1012336 w 2030243"/>
              <a:gd name="connsiteY6410" fmla="*/ 1366659 h 1480983"/>
              <a:gd name="connsiteX6411" fmla="*/ 1007436 w 2030243"/>
              <a:gd name="connsiteY6411" fmla="*/ 1375016 h 1480983"/>
              <a:gd name="connsiteX6412" fmla="*/ 1012491 w 2030243"/>
              <a:gd name="connsiteY6412" fmla="*/ 1376472 h 1480983"/>
              <a:gd name="connsiteX6413" fmla="*/ 1012460 w 2030243"/>
              <a:gd name="connsiteY6413" fmla="*/ 1377411 h 1480983"/>
              <a:gd name="connsiteX6414" fmla="*/ 1002757 w 2030243"/>
              <a:gd name="connsiteY6414" fmla="*/ 1379336 h 1480983"/>
              <a:gd name="connsiteX6415" fmla="*/ 971676 w 2030243"/>
              <a:gd name="connsiteY6415" fmla="*/ 1381434 h 1480983"/>
              <a:gd name="connsiteX6416" fmla="*/ 967872 w 2030243"/>
              <a:gd name="connsiteY6416" fmla="*/ 1381073 h 1480983"/>
              <a:gd name="connsiteX6417" fmla="*/ 944304 w 2030243"/>
              <a:gd name="connsiteY6417" fmla="*/ 1380039 h 1480983"/>
              <a:gd name="connsiteX6418" fmla="*/ 940797 w 2030243"/>
              <a:gd name="connsiteY6418" fmla="*/ 1381385 h 1480983"/>
              <a:gd name="connsiteX6419" fmla="*/ 923457 w 2030243"/>
              <a:gd name="connsiteY6419" fmla="*/ 1386002 h 1480983"/>
              <a:gd name="connsiteX6420" fmla="*/ 927612 w 2030243"/>
              <a:gd name="connsiteY6420" fmla="*/ 1379792 h 1480983"/>
              <a:gd name="connsiteX6421" fmla="*/ 933755 w 2030243"/>
              <a:gd name="connsiteY6421" fmla="*/ 1382262 h 1480983"/>
              <a:gd name="connsiteX6422" fmla="*/ 927644 w 2030243"/>
              <a:gd name="connsiteY6422" fmla="*/ 1379762 h 1480983"/>
              <a:gd name="connsiteX6423" fmla="*/ 935258 w 2030243"/>
              <a:gd name="connsiteY6423" fmla="*/ 1374234 h 1480983"/>
              <a:gd name="connsiteX6424" fmla="*/ 916555 w 2030243"/>
              <a:gd name="connsiteY6424" fmla="*/ 1370305 h 1480983"/>
              <a:gd name="connsiteX6425" fmla="*/ 901814 w 2030243"/>
              <a:gd name="connsiteY6425" fmla="*/ 1372386 h 1480983"/>
              <a:gd name="connsiteX6426" fmla="*/ 901187 w 2030243"/>
              <a:gd name="connsiteY6426" fmla="*/ 1376080 h 1480983"/>
              <a:gd name="connsiteX6427" fmla="*/ 910999 w 2030243"/>
              <a:gd name="connsiteY6427" fmla="*/ 1377411 h 1480983"/>
              <a:gd name="connsiteX6428" fmla="*/ 911312 w 2030243"/>
              <a:gd name="connsiteY6428" fmla="*/ 1379444 h 1480983"/>
              <a:gd name="connsiteX6429" fmla="*/ 899371 w 2030243"/>
              <a:gd name="connsiteY6429" fmla="*/ 1383405 h 1480983"/>
              <a:gd name="connsiteX6430" fmla="*/ 913066 w 2030243"/>
              <a:gd name="connsiteY6430" fmla="*/ 1388756 h 1480983"/>
              <a:gd name="connsiteX6431" fmla="*/ 937964 w 2030243"/>
              <a:gd name="connsiteY6431" fmla="*/ 1387537 h 1480983"/>
              <a:gd name="connsiteX6432" fmla="*/ 974446 w 2030243"/>
              <a:gd name="connsiteY6432" fmla="*/ 1385267 h 1480983"/>
              <a:gd name="connsiteX6433" fmla="*/ 982708 w 2030243"/>
              <a:gd name="connsiteY6433" fmla="*/ 1385752 h 1480983"/>
              <a:gd name="connsiteX6434" fmla="*/ 987013 w 2030243"/>
              <a:gd name="connsiteY6434" fmla="*/ 1385988 h 1480983"/>
              <a:gd name="connsiteX6435" fmla="*/ 1005104 w 2030243"/>
              <a:gd name="connsiteY6435" fmla="*/ 1390259 h 1480983"/>
              <a:gd name="connsiteX6436" fmla="*/ 1006874 w 2030243"/>
              <a:gd name="connsiteY6436" fmla="*/ 1393264 h 1480983"/>
              <a:gd name="connsiteX6437" fmla="*/ 989016 w 2030243"/>
              <a:gd name="connsiteY6437" fmla="*/ 1395174 h 1480983"/>
              <a:gd name="connsiteX6438" fmla="*/ 985792 w 2030243"/>
              <a:gd name="connsiteY6438" fmla="*/ 1393405 h 1480983"/>
              <a:gd name="connsiteX6439" fmla="*/ 974431 w 2030243"/>
              <a:gd name="connsiteY6439" fmla="*/ 1392246 h 1480983"/>
              <a:gd name="connsiteX6440" fmla="*/ 961972 w 2030243"/>
              <a:gd name="connsiteY6440" fmla="*/ 1395550 h 1480983"/>
              <a:gd name="connsiteX6441" fmla="*/ 941736 w 2030243"/>
              <a:gd name="connsiteY6441" fmla="*/ 1396112 h 1480983"/>
              <a:gd name="connsiteX6442" fmla="*/ 933723 w 2030243"/>
              <a:gd name="connsiteY6442" fmla="*/ 1398648 h 1480983"/>
              <a:gd name="connsiteX6443" fmla="*/ 901234 w 2030243"/>
              <a:gd name="connsiteY6443" fmla="*/ 1400480 h 1480983"/>
              <a:gd name="connsiteX6444" fmla="*/ 894207 w 2030243"/>
              <a:gd name="connsiteY6444" fmla="*/ 1400308 h 1480983"/>
              <a:gd name="connsiteX6445" fmla="*/ 860776 w 2030243"/>
              <a:gd name="connsiteY6445" fmla="*/ 1400150 h 1480983"/>
              <a:gd name="connsiteX6446" fmla="*/ 848414 w 2030243"/>
              <a:gd name="connsiteY6446" fmla="*/ 1398804 h 1480983"/>
              <a:gd name="connsiteX6447" fmla="*/ 833828 w 2030243"/>
              <a:gd name="connsiteY6447" fmla="*/ 1397583 h 1480983"/>
              <a:gd name="connsiteX6448" fmla="*/ 800430 w 2030243"/>
              <a:gd name="connsiteY6448" fmla="*/ 1396503 h 1480983"/>
              <a:gd name="connsiteX6449" fmla="*/ 789521 w 2030243"/>
              <a:gd name="connsiteY6449" fmla="*/ 1404297 h 1480983"/>
              <a:gd name="connsiteX6450" fmla="*/ 794014 w 2030243"/>
              <a:gd name="connsiteY6450" fmla="*/ 1404204 h 1480983"/>
              <a:gd name="connsiteX6451" fmla="*/ 805859 w 2030243"/>
              <a:gd name="connsiteY6451" fmla="*/ 1401544 h 1480983"/>
              <a:gd name="connsiteX6452" fmla="*/ 818568 w 2030243"/>
              <a:gd name="connsiteY6452" fmla="*/ 1401981 h 1480983"/>
              <a:gd name="connsiteX6453" fmla="*/ 818819 w 2030243"/>
              <a:gd name="connsiteY6453" fmla="*/ 1404407 h 1480983"/>
              <a:gd name="connsiteX6454" fmla="*/ 812903 w 2030243"/>
              <a:gd name="connsiteY6454" fmla="*/ 1405847 h 1480983"/>
              <a:gd name="connsiteX6455" fmla="*/ 799303 w 2030243"/>
              <a:gd name="connsiteY6455" fmla="*/ 1407491 h 1480983"/>
              <a:gd name="connsiteX6456" fmla="*/ 790100 w 2030243"/>
              <a:gd name="connsiteY6456" fmla="*/ 1407569 h 1480983"/>
              <a:gd name="connsiteX6457" fmla="*/ 777939 w 2030243"/>
              <a:gd name="connsiteY6457" fmla="*/ 1406786 h 1480983"/>
              <a:gd name="connsiteX6458" fmla="*/ 766391 w 2030243"/>
              <a:gd name="connsiteY6458" fmla="*/ 1408101 h 1480983"/>
              <a:gd name="connsiteX6459" fmla="*/ 758815 w 2030243"/>
              <a:gd name="connsiteY6459" fmla="*/ 1411387 h 1480983"/>
              <a:gd name="connsiteX6460" fmla="*/ 750160 w 2030243"/>
              <a:gd name="connsiteY6460" fmla="*/ 1409493 h 1480983"/>
              <a:gd name="connsiteX6461" fmla="*/ 753682 w 2030243"/>
              <a:gd name="connsiteY6461" fmla="*/ 1414031 h 1480983"/>
              <a:gd name="connsiteX6462" fmla="*/ 764387 w 2030243"/>
              <a:gd name="connsiteY6462" fmla="*/ 1416131 h 1480983"/>
              <a:gd name="connsiteX6463" fmla="*/ 774402 w 2030243"/>
              <a:gd name="connsiteY6463" fmla="*/ 1415723 h 1480983"/>
              <a:gd name="connsiteX6464" fmla="*/ 790178 w 2030243"/>
              <a:gd name="connsiteY6464" fmla="*/ 1416474 h 1480983"/>
              <a:gd name="connsiteX6465" fmla="*/ 808692 w 2030243"/>
              <a:gd name="connsiteY6465" fmla="*/ 1420356 h 1480983"/>
              <a:gd name="connsiteX6466" fmla="*/ 814092 w 2030243"/>
              <a:gd name="connsiteY6466" fmla="*/ 1421043 h 1480983"/>
              <a:gd name="connsiteX6467" fmla="*/ 830588 w 2030243"/>
              <a:gd name="connsiteY6467" fmla="*/ 1422531 h 1480983"/>
              <a:gd name="connsiteX6468" fmla="*/ 807990 w 2030243"/>
              <a:gd name="connsiteY6468" fmla="*/ 1417789 h 1480983"/>
              <a:gd name="connsiteX6469" fmla="*/ 814436 w 2030243"/>
              <a:gd name="connsiteY6469" fmla="*/ 1415973 h 1480983"/>
              <a:gd name="connsiteX6470" fmla="*/ 839369 w 2030243"/>
              <a:gd name="connsiteY6470" fmla="*/ 1416803 h 1480983"/>
              <a:gd name="connsiteX6471" fmla="*/ 858758 w 2030243"/>
              <a:gd name="connsiteY6471" fmla="*/ 1416990 h 1480983"/>
              <a:gd name="connsiteX6472" fmla="*/ 869135 w 2030243"/>
              <a:gd name="connsiteY6472" fmla="*/ 1412592 h 1480983"/>
              <a:gd name="connsiteX6473" fmla="*/ 867553 w 2030243"/>
              <a:gd name="connsiteY6473" fmla="*/ 1416928 h 1480983"/>
              <a:gd name="connsiteX6474" fmla="*/ 895537 w 2030243"/>
              <a:gd name="connsiteY6474" fmla="*/ 1416928 h 1480983"/>
              <a:gd name="connsiteX6475" fmla="*/ 895584 w 2030243"/>
              <a:gd name="connsiteY6475" fmla="*/ 1417944 h 1480983"/>
              <a:gd name="connsiteX6476" fmla="*/ 887042 w 2030243"/>
              <a:gd name="connsiteY6476" fmla="*/ 1422030 h 1480983"/>
              <a:gd name="connsiteX6477" fmla="*/ 886976 w 2030243"/>
              <a:gd name="connsiteY6477" fmla="*/ 1422030 h 1480983"/>
              <a:gd name="connsiteX6478" fmla="*/ 886691 w 2030243"/>
              <a:gd name="connsiteY6478" fmla="*/ 1422065 h 1480983"/>
              <a:gd name="connsiteX6479" fmla="*/ 875879 w 2030243"/>
              <a:gd name="connsiteY6479" fmla="*/ 1421561 h 1480983"/>
              <a:gd name="connsiteX6480" fmla="*/ 876006 w 2030243"/>
              <a:gd name="connsiteY6480" fmla="*/ 1423391 h 1480983"/>
              <a:gd name="connsiteX6481" fmla="*/ 886691 w 2030243"/>
              <a:gd name="connsiteY6481" fmla="*/ 1422065 h 1480983"/>
              <a:gd name="connsiteX6482" fmla="*/ 886944 w 2030243"/>
              <a:gd name="connsiteY6482" fmla="*/ 1422077 h 1480983"/>
              <a:gd name="connsiteX6483" fmla="*/ 887042 w 2030243"/>
              <a:gd name="connsiteY6483" fmla="*/ 1422030 h 1480983"/>
              <a:gd name="connsiteX6484" fmla="*/ 902610 w 2030243"/>
              <a:gd name="connsiteY6484" fmla="*/ 1422077 h 1480983"/>
              <a:gd name="connsiteX6485" fmla="*/ 902610 w 2030243"/>
              <a:gd name="connsiteY6485" fmla="*/ 1422046 h 1480983"/>
              <a:gd name="connsiteX6486" fmla="*/ 902642 w 2030243"/>
              <a:gd name="connsiteY6486" fmla="*/ 1422076 h 1480983"/>
              <a:gd name="connsiteX6487" fmla="*/ 902657 w 2030243"/>
              <a:gd name="connsiteY6487" fmla="*/ 1422060 h 1480983"/>
              <a:gd name="connsiteX6488" fmla="*/ 909950 w 2030243"/>
              <a:gd name="connsiteY6488" fmla="*/ 1424314 h 1480983"/>
              <a:gd name="connsiteX6489" fmla="*/ 919952 w 2030243"/>
              <a:gd name="connsiteY6489" fmla="*/ 1429480 h 1480983"/>
              <a:gd name="connsiteX6490" fmla="*/ 919404 w 2030243"/>
              <a:gd name="connsiteY6490" fmla="*/ 1430934 h 1480983"/>
              <a:gd name="connsiteX6491" fmla="*/ 887352 w 2030243"/>
              <a:gd name="connsiteY6491" fmla="*/ 1428821 h 1480983"/>
              <a:gd name="connsiteX6492" fmla="*/ 880791 w 2030243"/>
              <a:gd name="connsiteY6492" fmla="*/ 1429889 h 1480983"/>
              <a:gd name="connsiteX6493" fmla="*/ 880744 w 2030243"/>
              <a:gd name="connsiteY6493" fmla="*/ 1429874 h 1480983"/>
              <a:gd name="connsiteX6494" fmla="*/ 880747 w 2030243"/>
              <a:gd name="connsiteY6494" fmla="*/ 1429870 h 1480983"/>
              <a:gd name="connsiteX6495" fmla="*/ 870636 w 2030243"/>
              <a:gd name="connsiteY6495" fmla="*/ 1429229 h 1480983"/>
              <a:gd name="connsiteX6496" fmla="*/ 850009 w 2030243"/>
              <a:gd name="connsiteY6496" fmla="*/ 1432844 h 1480983"/>
              <a:gd name="connsiteX6497" fmla="*/ 847099 w 2030243"/>
              <a:gd name="connsiteY6497" fmla="*/ 1434174 h 1480983"/>
              <a:gd name="connsiteX6498" fmla="*/ 853625 w 2030243"/>
              <a:gd name="connsiteY6498" fmla="*/ 1434753 h 1480983"/>
              <a:gd name="connsiteX6499" fmla="*/ 853187 w 2030243"/>
              <a:gd name="connsiteY6499" fmla="*/ 1436304 h 1480983"/>
              <a:gd name="connsiteX6500" fmla="*/ 814373 w 2030243"/>
              <a:gd name="connsiteY6500" fmla="*/ 1435833 h 1480983"/>
              <a:gd name="connsiteX6501" fmla="*/ 812043 w 2030243"/>
              <a:gd name="connsiteY6501" fmla="*/ 1433925 h 1480983"/>
              <a:gd name="connsiteX6502" fmla="*/ 820744 w 2030243"/>
              <a:gd name="connsiteY6502" fmla="*/ 1429870 h 1480983"/>
              <a:gd name="connsiteX6503" fmla="*/ 809178 w 2030243"/>
              <a:gd name="connsiteY6503" fmla="*/ 1427335 h 1480983"/>
              <a:gd name="connsiteX6504" fmla="*/ 796704 w 2030243"/>
              <a:gd name="connsiteY6504" fmla="*/ 1424082 h 1480983"/>
              <a:gd name="connsiteX6505" fmla="*/ 792416 w 2030243"/>
              <a:gd name="connsiteY6505" fmla="*/ 1427319 h 1480983"/>
              <a:gd name="connsiteX6506" fmla="*/ 782698 w 2030243"/>
              <a:gd name="connsiteY6506" fmla="*/ 1425661 h 1480983"/>
              <a:gd name="connsiteX6507" fmla="*/ 779348 w 2030243"/>
              <a:gd name="connsiteY6507" fmla="*/ 1433127 h 1480983"/>
              <a:gd name="connsiteX6508" fmla="*/ 771601 w 2030243"/>
              <a:gd name="connsiteY6508" fmla="*/ 1431592 h 1480983"/>
              <a:gd name="connsiteX6509" fmla="*/ 762618 w 2030243"/>
              <a:gd name="connsiteY6509" fmla="*/ 1430857 h 1480983"/>
              <a:gd name="connsiteX6510" fmla="*/ 760411 w 2030243"/>
              <a:gd name="connsiteY6510" fmla="*/ 1432436 h 1480983"/>
              <a:gd name="connsiteX6511" fmla="*/ 751209 w 2030243"/>
              <a:gd name="connsiteY6511" fmla="*/ 1428493 h 1480983"/>
              <a:gd name="connsiteX6512" fmla="*/ 753056 w 2030243"/>
              <a:gd name="connsiteY6512" fmla="*/ 1431843 h 1480983"/>
              <a:gd name="connsiteX6513" fmla="*/ 750301 w 2030243"/>
              <a:gd name="connsiteY6513" fmla="*/ 1432812 h 1480983"/>
              <a:gd name="connsiteX6514" fmla="*/ 722303 w 2030243"/>
              <a:gd name="connsiteY6514" fmla="*/ 1430920 h 1480983"/>
              <a:gd name="connsiteX6515" fmla="*/ 677278 w 2030243"/>
              <a:gd name="connsiteY6515" fmla="*/ 1426725 h 1480983"/>
              <a:gd name="connsiteX6516" fmla="*/ 667652 w 2030243"/>
              <a:gd name="connsiteY6516" fmla="*/ 1424345 h 1480983"/>
              <a:gd name="connsiteX6517" fmla="*/ 655272 w 2030243"/>
              <a:gd name="connsiteY6517" fmla="*/ 1424658 h 1480983"/>
              <a:gd name="connsiteX6518" fmla="*/ 653975 w 2030243"/>
              <a:gd name="connsiteY6518" fmla="*/ 1419449 h 1480983"/>
              <a:gd name="connsiteX6519" fmla="*/ 634238 w 2030243"/>
              <a:gd name="connsiteY6519" fmla="*/ 1418478 h 1480983"/>
              <a:gd name="connsiteX6520" fmla="*/ 612031 w 2030243"/>
              <a:gd name="connsiteY6520" fmla="*/ 1415879 h 1480983"/>
              <a:gd name="connsiteX6521" fmla="*/ 611201 w 2030243"/>
              <a:gd name="connsiteY6521" fmla="*/ 1420168 h 1480983"/>
              <a:gd name="connsiteX6522" fmla="*/ 608838 w 2030243"/>
              <a:gd name="connsiteY6522" fmla="*/ 1420387 h 1480983"/>
              <a:gd name="connsiteX6523" fmla="*/ 586755 w 2030243"/>
              <a:gd name="connsiteY6523" fmla="*/ 1416646 h 1480983"/>
              <a:gd name="connsiteX6524" fmla="*/ 572123 w 2030243"/>
              <a:gd name="connsiteY6524" fmla="*/ 1416131 h 1480983"/>
              <a:gd name="connsiteX6525" fmla="*/ 537440 w 2030243"/>
              <a:gd name="connsiteY6525" fmla="*/ 1412484 h 1480983"/>
              <a:gd name="connsiteX6526" fmla="*/ 498269 w 2030243"/>
              <a:gd name="connsiteY6526" fmla="*/ 1408352 h 1480983"/>
              <a:gd name="connsiteX6527" fmla="*/ 492087 w 2030243"/>
              <a:gd name="connsiteY6527" fmla="*/ 1408508 h 1480983"/>
              <a:gd name="connsiteX6528" fmla="*/ 471147 w 2030243"/>
              <a:gd name="connsiteY6528" fmla="*/ 1408665 h 1480983"/>
              <a:gd name="connsiteX6529" fmla="*/ 453321 w 2030243"/>
              <a:gd name="connsiteY6529" fmla="*/ 1407021 h 1480983"/>
              <a:gd name="connsiteX6530" fmla="*/ 420362 w 2030243"/>
              <a:gd name="connsiteY6530" fmla="*/ 1401371 h 1480983"/>
              <a:gd name="connsiteX6531" fmla="*/ 400469 w 2030243"/>
              <a:gd name="connsiteY6531" fmla="*/ 1397333 h 1480983"/>
              <a:gd name="connsiteX6532" fmla="*/ 394600 w 2030243"/>
              <a:gd name="connsiteY6532" fmla="*/ 1397850 h 1480983"/>
              <a:gd name="connsiteX6533" fmla="*/ 430848 w 2030243"/>
              <a:gd name="connsiteY6533" fmla="*/ 1408665 h 1480983"/>
              <a:gd name="connsiteX6534" fmla="*/ 428780 w 2030243"/>
              <a:gd name="connsiteY6534" fmla="*/ 1413923 h 1480983"/>
              <a:gd name="connsiteX6535" fmla="*/ 444447 w 2030243"/>
              <a:gd name="connsiteY6535" fmla="*/ 1416850 h 1480983"/>
              <a:gd name="connsiteX6536" fmla="*/ 444604 w 2030243"/>
              <a:gd name="connsiteY6536" fmla="*/ 1418634 h 1480983"/>
              <a:gd name="connsiteX6537" fmla="*/ 440378 w 2030243"/>
              <a:gd name="connsiteY6537" fmla="*/ 1420151 h 1480983"/>
              <a:gd name="connsiteX6538" fmla="*/ 409736 w 2030243"/>
              <a:gd name="connsiteY6538" fmla="*/ 1414627 h 1480983"/>
              <a:gd name="connsiteX6539" fmla="*/ 366869 w 2030243"/>
              <a:gd name="connsiteY6539" fmla="*/ 1406113 h 1480983"/>
              <a:gd name="connsiteX6540" fmla="*/ 352190 w 2030243"/>
              <a:gd name="connsiteY6540" fmla="*/ 1401605 h 1480983"/>
              <a:gd name="connsiteX6541" fmla="*/ 340999 w 2030243"/>
              <a:gd name="connsiteY6541" fmla="*/ 1398820 h 1480983"/>
              <a:gd name="connsiteX6542" fmla="*/ 327304 w 2030243"/>
              <a:gd name="connsiteY6542" fmla="*/ 1395847 h 1480983"/>
              <a:gd name="connsiteX6543" fmla="*/ 289964 w 2030243"/>
              <a:gd name="connsiteY6543" fmla="*/ 1382841 h 1480983"/>
              <a:gd name="connsiteX6544" fmla="*/ 288993 w 2030243"/>
              <a:gd name="connsiteY6544" fmla="*/ 1384813 h 1480983"/>
              <a:gd name="connsiteX6545" fmla="*/ 297162 w 2030243"/>
              <a:gd name="connsiteY6545" fmla="*/ 1389351 h 1480983"/>
              <a:gd name="connsiteX6546" fmla="*/ 324533 w 2030243"/>
              <a:gd name="connsiteY6546" fmla="*/ 1400807 h 1480983"/>
              <a:gd name="connsiteX6547" fmla="*/ 339157 w 2030243"/>
              <a:gd name="connsiteY6547" fmla="*/ 1409458 h 1480983"/>
              <a:gd name="connsiteX6548" fmla="*/ 317852 w 2030243"/>
              <a:gd name="connsiteY6548" fmla="*/ 1405721 h 1480983"/>
              <a:gd name="connsiteX6549" fmla="*/ 306333 w 2030243"/>
              <a:gd name="connsiteY6549" fmla="*/ 1407302 h 1480983"/>
              <a:gd name="connsiteX6550" fmla="*/ 337118 w 2030243"/>
              <a:gd name="connsiteY6550" fmla="*/ 1423783 h 1480983"/>
              <a:gd name="connsiteX6551" fmla="*/ 313078 w 2030243"/>
              <a:gd name="connsiteY6551" fmla="*/ 1418823 h 1480983"/>
              <a:gd name="connsiteX6552" fmla="*/ 326694 w 2030243"/>
              <a:gd name="connsiteY6552" fmla="*/ 1430261 h 1480983"/>
              <a:gd name="connsiteX6553" fmla="*/ 319478 w 2030243"/>
              <a:gd name="connsiteY6553" fmla="*/ 1430261 h 1480983"/>
              <a:gd name="connsiteX6554" fmla="*/ 318994 w 2030243"/>
              <a:gd name="connsiteY6554" fmla="*/ 1431467 h 1480983"/>
              <a:gd name="connsiteX6555" fmla="*/ 333142 w 2030243"/>
              <a:gd name="connsiteY6555" fmla="*/ 1437288 h 1480983"/>
              <a:gd name="connsiteX6556" fmla="*/ 347806 w 2030243"/>
              <a:gd name="connsiteY6556" fmla="*/ 1444160 h 1480983"/>
              <a:gd name="connsiteX6557" fmla="*/ 341890 w 2030243"/>
              <a:gd name="connsiteY6557" fmla="*/ 1445444 h 1480983"/>
              <a:gd name="connsiteX6558" fmla="*/ 345121 w 2030243"/>
              <a:gd name="connsiteY6558" fmla="*/ 1449003 h 1480983"/>
              <a:gd name="connsiteX6559" fmla="*/ 347070 w 2030243"/>
              <a:gd name="connsiteY6559" fmla="*/ 1453279 h 1480983"/>
              <a:gd name="connsiteX6560" fmla="*/ 346984 w 2030243"/>
              <a:gd name="connsiteY6560" fmla="*/ 1453265 h 1480983"/>
              <a:gd name="connsiteX6561" fmla="*/ 344630 w 2030243"/>
              <a:gd name="connsiteY6561" fmla="*/ 1452157 h 1480983"/>
              <a:gd name="connsiteX6562" fmla="*/ 344379 w 2030243"/>
              <a:gd name="connsiteY6562" fmla="*/ 1452923 h 1480983"/>
              <a:gd name="connsiteX6563" fmla="*/ 346984 w 2030243"/>
              <a:gd name="connsiteY6563" fmla="*/ 1453265 h 1480983"/>
              <a:gd name="connsiteX6564" fmla="*/ 347087 w 2030243"/>
              <a:gd name="connsiteY6564" fmla="*/ 1453314 h 1480983"/>
              <a:gd name="connsiteX6565" fmla="*/ 347070 w 2030243"/>
              <a:gd name="connsiteY6565" fmla="*/ 1453279 h 1480983"/>
              <a:gd name="connsiteX6566" fmla="*/ 347117 w 2030243"/>
              <a:gd name="connsiteY6566" fmla="*/ 1453284 h 1480983"/>
              <a:gd name="connsiteX6567" fmla="*/ 361719 w 2030243"/>
              <a:gd name="connsiteY6567" fmla="*/ 1459073 h 1480983"/>
              <a:gd name="connsiteX6568" fmla="*/ 361297 w 2030243"/>
              <a:gd name="connsiteY6568" fmla="*/ 1460388 h 1480983"/>
              <a:gd name="connsiteX6569" fmla="*/ 351015 w 2030243"/>
              <a:gd name="connsiteY6569" fmla="*/ 1457979 h 1480983"/>
              <a:gd name="connsiteX6570" fmla="*/ 314518 w 2030243"/>
              <a:gd name="connsiteY6570" fmla="*/ 1447382 h 1480983"/>
              <a:gd name="connsiteX6571" fmla="*/ 311622 w 2030243"/>
              <a:gd name="connsiteY6571" fmla="*/ 1446382 h 1480983"/>
              <a:gd name="connsiteX6572" fmla="*/ 296940 w 2030243"/>
              <a:gd name="connsiteY6572" fmla="*/ 1445266 h 1480983"/>
              <a:gd name="connsiteX6573" fmla="*/ 283127 w 2030243"/>
              <a:gd name="connsiteY6573" fmla="*/ 1440851 h 1480983"/>
              <a:gd name="connsiteX6574" fmla="*/ 282984 w 2030243"/>
              <a:gd name="connsiteY6574" fmla="*/ 1440779 h 1480983"/>
              <a:gd name="connsiteX6575" fmla="*/ 282624 w 2030243"/>
              <a:gd name="connsiteY6575" fmla="*/ 1440436 h 1480983"/>
              <a:gd name="connsiteX6576" fmla="*/ 282951 w 2030243"/>
              <a:gd name="connsiteY6576" fmla="*/ 1440795 h 1480983"/>
              <a:gd name="connsiteX6577" fmla="*/ 283127 w 2030243"/>
              <a:gd name="connsiteY6577" fmla="*/ 1440851 h 1480983"/>
              <a:gd name="connsiteX6578" fmla="*/ 301763 w 2030243"/>
              <a:gd name="connsiteY6578" fmla="*/ 1450153 h 1480983"/>
              <a:gd name="connsiteX6579" fmla="*/ 301830 w 2030243"/>
              <a:gd name="connsiteY6579" fmla="*/ 1450221 h 1480983"/>
              <a:gd name="connsiteX6580" fmla="*/ 301716 w 2030243"/>
              <a:gd name="connsiteY6580" fmla="*/ 1450200 h 1480983"/>
              <a:gd name="connsiteX6581" fmla="*/ 303295 w 2030243"/>
              <a:gd name="connsiteY6581" fmla="*/ 1451765 h 1480983"/>
              <a:gd name="connsiteX6582" fmla="*/ 304642 w 2030243"/>
              <a:gd name="connsiteY6582" fmla="*/ 1452125 h 1480983"/>
              <a:gd name="connsiteX6583" fmla="*/ 303328 w 2030243"/>
              <a:gd name="connsiteY6583" fmla="*/ 1451735 h 1480983"/>
              <a:gd name="connsiteX6584" fmla="*/ 301830 w 2030243"/>
              <a:gd name="connsiteY6584" fmla="*/ 1450221 h 1480983"/>
              <a:gd name="connsiteX6585" fmla="*/ 309321 w 2030243"/>
              <a:gd name="connsiteY6585" fmla="*/ 1451562 h 1480983"/>
              <a:gd name="connsiteX6586" fmla="*/ 315442 w 2030243"/>
              <a:gd name="connsiteY6586" fmla="*/ 1456976 h 1480983"/>
              <a:gd name="connsiteX6587" fmla="*/ 330122 w 2030243"/>
              <a:gd name="connsiteY6587" fmla="*/ 1465334 h 1480983"/>
              <a:gd name="connsiteX6588" fmla="*/ 316599 w 2030243"/>
              <a:gd name="connsiteY6588" fmla="*/ 1462047 h 1480983"/>
              <a:gd name="connsiteX6589" fmla="*/ 281621 w 2030243"/>
              <a:gd name="connsiteY6589" fmla="*/ 1448855 h 1480983"/>
              <a:gd name="connsiteX6590" fmla="*/ 256971 w 2030243"/>
              <a:gd name="connsiteY6590" fmla="*/ 1435490 h 1480983"/>
              <a:gd name="connsiteX6591" fmla="*/ 246424 w 2030243"/>
              <a:gd name="connsiteY6591" fmla="*/ 1429385 h 1480983"/>
              <a:gd name="connsiteX6592" fmla="*/ 235046 w 2030243"/>
              <a:gd name="connsiteY6592" fmla="*/ 1417884 h 1480983"/>
              <a:gd name="connsiteX6593" fmla="*/ 215561 w 2030243"/>
              <a:gd name="connsiteY6593" fmla="*/ 1404391 h 1480983"/>
              <a:gd name="connsiteX6594" fmla="*/ 207313 w 2030243"/>
              <a:gd name="connsiteY6594" fmla="*/ 1400417 h 1480983"/>
              <a:gd name="connsiteX6595" fmla="*/ 204261 w 2030243"/>
              <a:gd name="connsiteY6595" fmla="*/ 1404313 h 1480983"/>
              <a:gd name="connsiteX6596" fmla="*/ 198362 w 2030243"/>
              <a:gd name="connsiteY6596" fmla="*/ 1395753 h 1480983"/>
              <a:gd name="connsiteX6597" fmla="*/ 211648 w 2030243"/>
              <a:gd name="connsiteY6597" fmla="*/ 1392467 h 1480983"/>
              <a:gd name="connsiteX6598" fmla="*/ 194245 w 2030243"/>
              <a:gd name="connsiteY6598" fmla="*/ 1383108 h 1480983"/>
              <a:gd name="connsiteX6599" fmla="*/ 187249 w 2030243"/>
              <a:gd name="connsiteY6599" fmla="*/ 1377974 h 1480983"/>
              <a:gd name="connsiteX6600" fmla="*/ 179144 w 2030243"/>
              <a:gd name="connsiteY6600" fmla="*/ 1370462 h 1480983"/>
              <a:gd name="connsiteX6601" fmla="*/ 174792 w 2030243"/>
              <a:gd name="connsiteY6601" fmla="*/ 1368740 h 1480983"/>
              <a:gd name="connsiteX6602" fmla="*/ 171428 w 2030243"/>
              <a:gd name="connsiteY6602" fmla="*/ 1362636 h 1480983"/>
              <a:gd name="connsiteX6603" fmla="*/ 175840 w 2030243"/>
              <a:gd name="connsiteY6603" fmla="*/ 1358114 h 1480983"/>
              <a:gd name="connsiteX6604" fmla="*/ 188408 w 2030243"/>
              <a:gd name="connsiteY6604" fmla="*/ 1353544 h 1480983"/>
              <a:gd name="connsiteX6605" fmla="*/ 181820 w 2030243"/>
              <a:gd name="connsiteY6605" fmla="*/ 1353482 h 1480983"/>
              <a:gd name="connsiteX6606" fmla="*/ 175512 w 2030243"/>
              <a:gd name="connsiteY6606" fmla="*/ 1344153 h 1480983"/>
              <a:gd name="connsiteX6607" fmla="*/ 173322 w 2030243"/>
              <a:gd name="connsiteY6607" fmla="*/ 1329363 h 1480983"/>
              <a:gd name="connsiteX6608" fmla="*/ 185323 w 2030243"/>
              <a:gd name="connsiteY6608" fmla="*/ 1329363 h 1480983"/>
              <a:gd name="connsiteX6609" fmla="*/ 163602 w 2030243"/>
              <a:gd name="connsiteY6609" fmla="*/ 1315905 h 1480983"/>
              <a:gd name="connsiteX6610" fmla="*/ 172413 w 2030243"/>
              <a:gd name="connsiteY6610" fmla="*/ 1312461 h 1480983"/>
              <a:gd name="connsiteX6611" fmla="*/ 159751 w 2030243"/>
              <a:gd name="connsiteY6611" fmla="*/ 1298987 h 1480983"/>
              <a:gd name="connsiteX6612" fmla="*/ 164659 w 2030243"/>
              <a:gd name="connsiteY6612" fmla="*/ 1295510 h 1480983"/>
              <a:gd name="connsiteX6613" fmla="*/ 170247 w 2030243"/>
              <a:gd name="connsiteY6613" fmla="*/ 1295266 h 1480983"/>
              <a:gd name="connsiteX6614" fmla="*/ 170284 w 2030243"/>
              <a:gd name="connsiteY6614" fmla="*/ 1295294 h 1480983"/>
              <a:gd name="connsiteX6615" fmla="*/ 170629 w 2030243"/>
              <a:gd name="connsiteY6615" fmla="*/ 1295621 h 1480983"/>
              <a:gd name="connsiteX6616" fmla="*/ 170317 w 2030243"/>
              <a:gd name="connsiteY6616" fmla="*/ 1295261 h 1480983"/>
              <a:gd name="connsiteX6617" fmla="*/ 170247 w 2030243"/>
              <a:gd name="connsiteY6617" fmla="*/ 1295266 h 1480983"/>
              <a:gd name="connsiteX6618" fmla="*/ 151676 w 2030243"/>
              <a:gd name="connsiteY6618" fmla="*/ 1281099 h 1480983"/>
              <a:gd name="connsiteX6619" fmla="*/ 164134 w 2030243"/>
              <a:gd name="connsiteY6619" fmla="*/ 1277357 h 1480983"/>
              <a:gd name="connsiteX6620" fmla="*/ 165120 w 2030243"/>
              <a:gd name="connsiteY6620" fmla="*/ 1269032 h 1480983"/>
              <a:gd name="connsiteX6621" fmla="*/ 160361 w 2030243"/>
              <a:gd name="connsiteY6621" fmla="*/ 1262051 h 1480983"/>
              <a:gd name="connsiteX6622" fmla="*/ 158406 w 2030243"/>
              <a:gd name="connsiteY6622" fmla="*/ 1254306 h 1480983"/>
              <a:gd name="connsiteX6623" fmla="*/ 155542 w 2030243"/>
              <a:gd name="connsiteY6623" fmla="*/ 1249453 h 1480983"/>
              <a:gd name="connsiteX6624" fmla="*/ 158202 w 2030243"/>
              <a:gd name="connsiteY6624" fmla="*/ 1240941 h 1480983"/>
              <a:gd name="connsiteX6625" fmla="*/ 152083 w 2030243"/>
              <a:gd name="connsiteY6625" fmla="*/ 1244885 h 1480983"/>
              <a:gd name="connsiteX6626" fmla="*/ 145949 w 2030243"/>
              <a:gd name="connsiteY6626" fmla="*/ 1241018 h 1480983"/>
              <a:gd name="connsiteX6627" fmla="*/ 139139 w 2030243"/>
              <a:gd name="connsiteY6627" fmla="*/ 1236526 h 1480983"/>
              <a:gd name="connsiteX6628" fmla="*/ 145213 w 2030243"/>
              <a:gd name="connsiteY6628" fmla="*/ 1232692 h 1480983"/>
              <a:gd name="connsiteX6629" fmla="*/ 148593 w 2030243"/>
              <a:gd name="connsiteY6629" fmla="*/ 1219874 h 1480983"/>
              <a:gd name="connsiteX6630" fmla="*/ 131238 w 2030243"/>
              <a:gd name="connsiteY6630" fmla="*/ 1206979 h 1480983"/>
              <a:gd name="connsiteX6631" fmla="*/ 126260 w 2030243"/>
              <a:gd name="connsiteY6631" fmla="*/ 1203489 h 1480983"/>
              <a:gd name="connsiteX6632" fmla="*/ 108606 w 2030243"/>
              <a:gd name="connsiteY6632" fmla="*/ 1196352 h 1480983"/>
              <a:gd name="connsiteX6633" fmla="*/ 104757 w 2030243"/>
              <a:gd name="connsiteY6633" fmla="*/ 1194849 h 1480983"/>
              <a:gd name="connsiteX6634" fmla="*/ 113850 w 2030243"/>
              <a:gd name="connsiteY6634" fmla="*/ 1187275 h 1480983"/>
              <a:gd name="connsiteX6635" fmla="*/ 118795 w 2030243"/>
              <a:gd name="connsiteY6635" fmla="*/ 1177007 h 1480983"/>
              <a:gd name="connsiteX6636" fmla="*/ 116058 w 2030243"/>
              <a:gd name="connsiteY6636" fmla="*/ 1172627 h 1480983"/>
              <a:gd name="connsiteX6637" fmla="*/ 106182 w 2030243"/>
              <a:gd name="connsiteY6637" fmla="*/ 1169558 h 1480983"/>
              <a:gd name="connsiteX6638" fmla="*/ 109342 w 2030243"/>
              <a:gd name="connsiteY6638" fmla="*/ 1162313 h 1480983"/>
              <a:gd name="connsiteX6639" fmla="*/ 119923 w 2030243"/>
              <a:gd name="connsiteY6639" fmla="*/ 1162734 h 1480983"/>
              <a:gd name="connsiteX6640" fmla="*/ 96759 w 2030243"/>
              <a:gd name="connsiteY6640" fmla="*/ 1151983 h 1480983"/>
              <a:gd name="connsiteX6641" fmla="*/ 81719 w 2030243"/>
              <a:gd name="connsiteY6641" fmla="*/ 1137883 h 1480983"/>
              <a:gd name="connsiteX6642" fmla="*/ 78400 w 2030243"/>
              <a:gd name="connsiteY6642" fmla="*/ 1132656 h 1480983"/>
              <a:gd name="connsiteX6643" fmla="*/ 82454 w 2030243"/>
              <a:gd name="connsiteY6643" fmla="*/ 1127944 h 1480983"/>
              <a:gd name="connsiteX6644" fmla="*/ 92611 w 2030243"/>
              <a:gd name="connsiteY6644" fmla="*/ 1124438 h 1480983"/>
              <a:gd name="connsiteX6645" fmla="*/ 91799 w 2030243"/>
              <a:gd name="connsiteY6645" fmla="*/ 1122529 h 1480983"/>
              <a:gd name="connsiteX6646" fmla="*/ 84208 w 2030243"/>
              <a:gd name="connsiteY6646" fmla="*/ 1110259 h 1480983"/>
              <a:gd name="connsiteX6647" fmla="*/ 81374 w 2030243"/>
              <a:gd name="connsiteY6647" fmla="*/ 1099132 h 1480983"/>
              <a:gd name="connsiteX6648" fmla="*/ 90766 w 2030243"/>
              <a:gd name="connsiteY6648" fmla="*/ 1098570 h 1480983"/>
              <a:gd name="connsiteX6649" fmla="*/ 91094 w 2030243"/>
              <a:gd name="connsiteY6649" fmla="*/ 1096800 h 1480983"/>
              <a:gd name="connsiteX6650" fmla="*/ 80498 w 2030243"/>
              <a:gd name="connsiteY6650" fmla="*/ 1091087 h 1480983"/>
              <a:gd name="connsiteX6651" fmla="*/ 71327 w 2030243"/>
              <a:gd name="connsiteY6651" fmla="*/ 1085078 h 1480983"/>
              <a:gd name="connsiteX6652" fmla="*/ 79794 w 2030243"/>
              <a:gd name="connsiteY6652" fmla="*/ 1082121 h 1480983"/>
              <a:gd name="connsiteX6653" fmla="*/ 67728 w 2030243"/>
              <a:gd name="connsiteY6653" fmla="*/ 1068865 h 1480983"/>
              <a:gd name="connsiteX6654" fmla="*/ 76336 w 2030243"/>
              <a:gd name="connsiteY6654" fmla="*/ 1064263 h 1480983"/>
              <a:gd name="connsiteX6655" fmla="*/ 58026 w 2030243"/>
              <a:gd name="connsiteY6655" fmla="*/ 1051100 h 1480983"/>
              <a:gd name="connsiteX6656" fmla="*/ 72047 w 2030243"/>
              <a:gd name="connsiteY6656" fmla="*/ 1046923 h 1480983"/>
              <a:gd name="connsiteX6657" fmla="*/ 70747 w 2030243"/>
              <a:gd name="connsiteY6657" fmla="*/ 1037516 h 1480983"/>
              <a:gd name="connsiteX6658" fmla="*/ 65490 w 2030243"/>
              <a:gd name="connsiteY6658" fmla="*/ 1027641 h 1480983"/>
              <a:gd name="connsiteX6659" fmla="*/ 62187 w 2030243"/>
              <a:gd name="connsiteY6659" fmla="*/ 1019754 h 1480983"/>
              <a:gd name="connsiteX6660" fmla="*/ 67917 w 2030243"/>
              <a:gd name="connsiteY6660" fmla="*/ 1015059 h 1480983"/>
              <a:gd name="connsiteX6661" fmla="*/ 65912 w 2030243"/>
              <a:gd name="connsiteY6661" fmla="*/ 1010457 h 1480983"/>
              <a:gd name="connsiteX6662" fmla="*/ 64269 w 2030243"/>
              <a:gd name="connsiteY6662" fmla="*/ 1011162 h 1480983"/>
              <a:gd name="connsiteX6663" fmla="*/ 55239 w 2030243"/>
              <a:gd name="connsiteY6663" fmla="*/ 1013039 h 1480983"/>
              <a:gd name="connsiteX6664" fmla="*/ 47257 w 2030243"/>
              <a:gd name="connsiteY6664" fmla="*/ 1006200 h 1480983"/>
              <a:gd name="connsiteX6665" fmla="*/ 49855 w 2030243"/>
              <a:gd name="connsiteY6665" fmla="*/ 1003883 h 1480983"/>
              <a:gd name="connsiteX6666" fmla="*/ 55787 w 2030243"/>
              <a:gd name="connsiteY6666" fmla="*/ 989533 h 1480983"/>
              <a:gd name="connsiteX6667" fmla="*/ 56945 w 2030243"/>
              <a:gd name="connsiteY6667" fmla="*/ 982991 h 1480983"/>
              <a:gd name="connsiteX6668" fmla="*/ 45365 w 2030243"/>
              <a:gd name="connsiteY6668" fmla="*/ 977498 h 1480983"/>
              <a:gd name="connsiteX6669" fmla="*/ 48259 w 2030243"/>
              <a:gd name="connsiteY6669" fmla="*/ 970721 h 1480983"/>
              <a:gd name="connsiteX6670" fmla="*/ 30934 w 2030243"/>
              <a:gd name="connsiteY6670" fmla="*/ 964023 h 1480983"/>
              <a:gd name="connsiteX6671" fmla="*/ 29463 w 2030243"/>
              <a:gd name="connsiteY6671" fmla="*/ 953020 h 1480983"/>
              <a:gd name="connsiteX6672" fmla="*/ 22984 w 2030243"/>
              <a:gd name="connsiteY6672" fmla="*/ 941157 h 1480983"/>
              <a:gd name="connsiteX6673" fmla="*/ 26990 w 2030243"/>
              <a:gd name="connsiteY6673" fmla="*/ 935445 h 1480983"/>
              <a:gd name="connsiteX6674" fmla="*/ 36051 w 2030243"/>
              <a:gd name="connsiteY6674" fmla="*/ 931705 h 1480983"/>
              <a:gd name="connsiteX6675" fmla="*/ 35989 w 2030243"/>
              <a:gd name="connsiteY6675" fmla="*/ 930014 h 1480983"/>
              <a:gd name="connsiteX6676" fmla="*/ 26473 w 2030243"/>
              <a:gd name="connsiteY6676" fmla="*/ 926070 h 1480983"/>
              <a:gd name="connsiteX6677" fmla="*/ 45443 w 2030243"/>
              <a:gd name="connsiteY6677" fmla="*/ 918026 h 1480983"/>
              <a:gd name="connsiteX6678" fmla="*/ 20510 w 2030243"/>
              <a:gd name="connsiteY6678" fmla="*/ 907478 h 1480983"/>
              <a:gd name="connsiteX6679" fmla="*/ 38086 w 2030243"/>
              <a:gd name="connsiteY6679" fmla="*/ 904192 h 1480983"/>
              <a:gd name="connsiteX6680" fmla="*/ 36912 w 2030243"/>
              <a:gd name="connsiteY6680" fmla="*/ 896680 h 1480983"/>
              <a:gd name="connsiteX6681" fmla="*/ 36429 w 2030243"/>
              <a:gd name="connsiteY6681" fmla="*/ 887398 h 1480983"/>
              <a:gd name="connsiteX6682" fmla="*/ 37178 w 2030243"/>
              <a:gd name="connsiteY6682" fmla="*/ 884081 h 1480983"/>
              <a:gd name="connsiteX6683" fmla="*/ 38884 w 2030243"/>
              <a:gd name="connsiteY6683" fmla="*/ 875974 h 1480983"/>
              <a:gd name="connsiteX6684" fmla="*/ 34252 w 2030243"/>
              <a:gd name="connsiteY6684" fmla="*/ 868118 h 1480983"/>
              <a:gd name="connsiteX6685" fmla="*/ 37053 w 2030243"/>
              <a:gd name="connsiteY6685" fmla="*/ 860417 h 1480983"/>
              <a:gd name="connsiteX6686" fmla="*/ 33078 w 2030243"/>
              <a:gd name="connsiteY6686" fmla="*/ 856662 h 1480983"/>
              <a:gd name="connsiteX6687" fmla="*/ 34754 w 2030243"/>
              <a:gd name="connsiteY6687" fmla="*/ 844360 h 1480983"/>
              <a:gd name="connsiteX6688" fmla="*/ 43345 w 2030243"/>
              <a:gd name="connsiteY6688" fmla="*/ 838601 h 1480983"/>
              <a:gd name="connsiteX6689" fmla="*/ 41389 w 2030243"/>
              <a:gd name="connsiteY6689" fmla="*/ 832389 h 1480983"/>
              <a:gd name="connsiteX6690" fmla="*/ 40794 w 2030243"/>
              <a:gd name="connsiteY6690" fmla="*/ 826896 h 1480983"/>
              <a:gd name="connsiteX6691" fmla="*/ 33877 w 2030243"/>
              <a:gd name="connsiteY6691" fmla="*/ 826896 h 1480983"/>
              <a:gd name="connsiteX6692" fmla="*/ 33548 w 2030243"/>
              <a:gd name="connsiteY6692" fmla="*/ 824453 h 1480983"/>
              <a:gd name="connsiteX6693" fmla="*/ 45052 w 2030243"/>
              <a:gd name="connsiteY6693" fmla="*/ 817992 h 1480983"/>
              <a:gd name="connsiteX6694" fmla="*/ 45110 w 2030243"/>
              <a:gd name="connsiteY6694" fmla="*/ 818038 h 1480983"/>
              <a:gd name="connsiteX6695" fmla="*/ 46085 w 2030243"/>
              <a:gd name="connsiteY6695" fmla="*/ 820260 h 1480983"/>
              <a:gd name="connsiteX6696" fmla="*/ 46992 w 2030243"/>
              <a:gd name="connsiteY6696" fmla="*/ 819569 h 1480983"/>
              <a:gd name="connsiteX6697" fmla="*/ 45110 w 2030243"/>
              <a:gd name="connsiteY6697" fmla="*/ 818038 h 1480983"/>
              <a:gd name="connsiteX6698" fmla="*/ 45083 w 2030243"/>
              <a:gd name="connsiteY6698" fmla="*/ 817974 h 1480983"/>
              <a:gd name="connsiteX6699" fmla="*/ 45052 w 2030243"/>
              <a:gd name="connsiteY6699" fmla="*/ 817992 h 1480983"/>
              <a:gd name="connsiteX6700" fmla="*/ 45050 w 2030243"/>
              <a:gd name="connsiteY6700" fmla="*/ 817990 h 1480983"/>
              <a:gd name="connsiteX6701" fmla="*/ 34237 w 2030243"/>
              <a:gd name="connsiteY6701" fmla="*/ 809288 h 1480983"/>
              <a:gd name="connsiteX6702" fmla="*/ 23907 w 2030243"/>
              <a:gd name="connsiteY6702" fmla="*/ 810134 h 1480983"/>
              <a:gd name="connsiteX6703" fmla="*/ 40511 w 2030243"/>
              <a:gd name="connsiteY6703" fmla="*/ 798880 h 1480983"/>
              <a:gd name="connsiteX6704" fmla="*/ 36554 w 2030243"/>
              <a:gd name="connsiteY6704" fmla="*/ 786892 h 1480983"/>
              <a:gd name="connsiteX6705" fmla="*/ 34628 w 2030243"/>
              <a:gd name="connsiteY6705" fmla="*/ 773339 h 1480983"/>
              <a:gd name="connsiteX6706" fmla="*/ 37336 w 2030243"/>
              <a:gd name="connsiteY6706" fmla="*/ 760521 h 1480983"/>
              <a:gd name="connsiteX6707" fmla="*/ 33265 w 2030243"/>
              <a:gd name="connsiteY6707" fmla="*/ 754200 h 1480983"/>
              <a:gd name="connsiteX6708" fmla="*/ 23768 w 2030243"/>
              <a:gd name="connsiteY6708" fmla="*/ 752556 h 1480983"/>
              <a:gd name="connsiteX6709" fmla="*/ 31920 w 2030243"/>
              <a:gd name="connsiteY6709" fmla="*/ 748987 h 1480983"/>
              <a:gd name="connsiteX6710" fmla="*/ 48135 w 2030243"/>
              <a:gd name="connsiteY6710" fmla="*/ 747390 h 1480983"/>
              <a:gd name="connsiteX6711" fmla="*/ 53220 w 2030243"/>
              <a:gd name="connsiteY6711" fmla="*/ 743980 h 1480983"/>
              <a:gd name="connsiteX6712" fmla="*/ 41685 w 2030243"/>
              <a:gd name="connsiteY6712" fmla="*/ 743980 h 1480983"/>
              <a:gd name="connsiteX6713" fmla="*/ 51842 w 2030243"/>
              <a:gd name="connsiteY6713" fmla="*/ 729722 h 1480983"/>
              <a:gd name="connsiteX6714" fmla="*/ 30793 w 2030243"/>
              <a:gd name="connsiteY6714" fmla="*/ 729299 h 1480983"/>
              <a:gd name="connsiteX6715" fmla="*/ 29369 w 2030243"/>
              <a:gd name="connsiteY6715" fmla="*/ 718297 h 1480983"/>
              <a:gd name="connsiteX6716" fmla="*/ 38102 w 2030243"/>
              <a:gd name="connsiteY6716" fmla="*/ 722366 h 1480983"/>
              <a:gd name="connsiteX6717" fmla="*/ 37960 w 2030243"/>
              <a:gd name="connsiteY6717" fmla="*/ 709815 h 1480983"/>
              <a:gd name="connsiteX6718" fmla="*/ 43768 w 2030243"/>
              <a:gd name="connsiteY6718" fmla="*/ 710363 h 1480983"/>
              <a:gd name="connsiteX6719" fmla="*/ 44565 w 2030243"/>
              <a:gd name="connsiteY6719" fmla="*/ 709080 h 1480983"/>
              <a:gd name="connsiteX6720" fmla="*/ 38086 w 2030243"/>
              <a:gd name="connsiteY6720" fmla="*/ 702317 h 1480983"/>
              <a:gd name="connsiteX6721" fmla="*/ 35629 w 2030243"/>
              <a:gd name="connsiteY6721" fmla="*/ 692442 h 1480983"/>
              <a:gd name="connsiteX6722" fmla="*/ 20949 w 2030243"/>
              <a:gd name="connsiteY6722" fmla="*/ 686199 h 1480983"/>
              <a:gd name="connsiteX6723" fmla="*/ 28398 w 2030243"/>
              <a:gd name="connsiteY6723" fmla="*/ 685072 h 1480983"/>
              <a:gd name="connsiteX6724" fmla="*/ 32546 w 2030243"/>
              <a:gd name="connsiteY6724" fmla="*/ 668294 h 1480983"/>
              <a:gd name="connsiteX6725" fmla="*/ 26740 w 2030243"/>
              <a:gd name="connsiteY6725" fmla="*/ 661580 h 1480983"/>
              <a:gd name="connsiteX6726" fmla="*/ 24689 w 2030243"/>
              <a:gd name="connsiteY6726" fmla="*/ 656024 h 1480983"/>
              <a:gd name="connsiteX6727" fmla="*/ 31841 w 2030243"/>
              <a:gd name="connsiteY6727" fmla="*/ 659499 h 1480983"/>
              <a:gd name="connsiteX6728" fmla="*/ 41513 w 2030243"/>
              <a:gd name="connsiteY6728" fmla="*/ 656480 h 1480983"/>
              <a:gd name="connsiteX6729" fmla="*/ 51499 w 2030243"/>
              <a:gd name="connsiteY6729" fmla="*/ 652425 h 1480983"/>
              <a:gd name="connsiteX6730" fmla="*/ 29416 w 2030243"/>
              <a:gd name="connsiteY6730" fmla="*/ 635960 h 1480983"/>
              <a:gd name="connsiteX6731" fmla="*/ 34893 w 2030243"/>
              <a:gd name="connsiteY6731" fmla="*/ 635507 h 1480983"/>
              <a:gd name="connsiteX6732" fmla="*/ 78699 w 2030243"/>
              <a:gd name="connsiteY6732" fmla="*/ 645116 h 1480983"/>
              <a:gd name="connsiteX6733" fmla="*/ 83734 w 2030243"/>
              <a:gd name="connsiteY6733" fmla="*/ 643426 h 1480983"/>
              <a:gd name="connsiteX6734" fmla="*/ 87270 w 2030243"/>
              <a:gd name="connsiteY6734" fmla="*/ 639598 h 1480983"/>
              <a:gd name="connsiteX6735" fmla="*/ 87322 w 2030243"/>
              <a:gd name="connsiteY6735" fmla="*/ 639607 h 1480983"/>
              <a:gd name="connsiteX6736" fmla="*/ 88433 w 2030243"/>
              <a:gd name="connsiteY6736" fmla="*/ 638793 h 1480983"/>
              <a:gd name="connsiteX6737" fmla="*/ 87290 w 2030243"/>
              <a:gd name="connsiteY6737" fmla="*/ 639575 h 1480983"/>
              <a:gd name="connsiteX6738" fmla="*/ 87270 w 2030243"/>
              <a:gd name="connsiteY6738" fmla="*/ 639598 h 1480983"/>
              <a:gd name="connsiteX6739" fmla="*/ 59026 w 2030243"/>
              <a:gd name="connsiteY6739" fmla="*/ 634896 h 1480983"/>
              <a:gd name="connsiteX6740" fmla="*/ 37960 w 2030243"/>
              <a:gd name="connsiteY6740" fmla="*/ 628011 h 1480983"/>
              <a:gd name="connsiteX6741" fmla="*/ 51122 w 2030243"/>
              <a:gd name="connsiteY6741" fmla="*/ 621813 h 1480983"/>
              <a:gd name="connsiteX6742" fmla="*/ 49135 w 2030243"/>
              <a:gd name="connsiteY6742" fmla="*/ 617681 h 1480983"/>
              <a:gd name="connsiteX6743" fmla="*/ 52108 w 2030243"/>
              <a:gd name="connsiteY6743" fmla="*/ 616397 h 1480983"/>
              <a:gd name="connsiteX6744" fmla="*/ 62532 w 2030243"/>
              <a:gd name="connsiteY6744" fmla="*/ 619325 h 1480983"/>
              <a:gd name="connsiteX6745" fmla="*/ 75381 w 2030243"/>
              <a:gd name="connsiteY6745" fmla="*/ 616195 h 1480983"/>
              <a:gd name="connsiteX6746" fmla="*/ 82940 w 2030243"/>
              <a:gd name="connsiteY6746" fmla="*/ 619340 h 1480983"/>
              <a:gd name="connsiteX6747" fmla="*/ 73722 w 2030243"/>
              <a:gd name="connsiteY6747" fmla="*/ 607258 h 1480983"/>
              <a:gd name="connsiteX6748" fmla="*/ 76743 w 2030243"/>
              <a:gd name="connsiteY6748" fmla="*/ 613799 h 1480983"/>
              <a:gd name="connsiteX6749" fmla="*/ 70780 w 2030243"/>
              <a:gd name="connsiteY6749" fmla="*/ 611733 h 1480983"/>
              <a:gd name="connsiteX6750" fmla="*/ 68494 w 2030243"/>
              <a:gd name="connsiteY6750" fmla="*/ 615740 h 1480983"/>
              <a:gd name="connsiteX6751" fmla="*/ 58619 w 2030243"/>
              <a:gd name="connsiteY6751" fmla="*/ 609089 h 1480983"/>
              <a:gd name="connsiteX6752" fmla="*/ 65130 w 2030243"/>
              <a:gd name="connsiteY6752" fmla="*/ 607697 h 1480983"/>
              <a:gd name="connsiteX6753" fmla="*/ 40544 w 2030243"/>
              <a:gd name="connsiteY6753" fmla="*/ 594440 h 1480983"/>
              <a:gd name="connsiteX6754" fmla="*/ 41530 w 2030243"/>
              <a:gd name="connsiteY6754" fmla="*/ 591921 h 1480983"/>
              <a:gd name="connsiteX6755" fmla="*/ 66788 w 2030243"/>
              <a:gd name="connsiteY6755" fmla="*/ 591921 h 1480983"/>
              <a:gd name="connsiteX6756" fmla="*/ 50841 w 2030243"/>
              <a:gd name="connsiteY6756" fmla="*/ 583829 h 1480983"/>
              <a:gd name="connsiteX6757" fmla="*/ 56616 w 2030243"/>
              <a:gd name="connsiteY6757" fmla="*/ 580417 h 1480983"/>
              <a:gd name="connsiteX6758" fmla="*/ 60529 w 2030243"/>
              <a:gd name="connsiteY6758" fmla="*/ 570933 h 1480983"/>
              <a:gd name="connsiteX6759" fmla="*/ 52735 w 2030243"/>
              <a:gd name="connsiteY6759" fmla="*/ 556066 h 1480983"/>
              <a:gd name="connsiteX6760" fmla="*/ 54958 w 2030243"/>
              <a:gd name="connsiteY6760" fmla="*/ 540322 h 1480983"/>
              <a:gd name="connsiteX6761" fmla="*/ 62438 w 2030243"/>
              <a:gd name="connsiteY6761" fmla="*/ 540322 h 1480983"/>
              <a:gd name="connsiteX6762" fmla="*/ 59887 w 2030243"/>
              <a:gd name="connsiteY6762" fmla="*/ 531260 h 1480983"/>
              <a:gd name="connsiteX6763" fmla="*/ 55160 w 2030243"/>
              <a:gd name="connsiteY6763" fmla="*/ 521838 h 1480983"/>
              <a:gd name="connsiteX6764" fmla="*/ 59182 w 2030243"/>
              <a:gd name="connsiteY6764" fmla="*/ 523138 h 1480983"/>
              <a:gd name="connsiteX6765" fmla="*/ 61639 w 2030243"/>
              <a:gd name="connsiteY6765" fmla="*/ 525375 h 1480983"/>
              <a:gd name="connsiteX6766" fmla="*/ 67556 w 2030243"/>
              <a:gd name="connsiteY6766" fmla="*/ 511760 h 1480983"/>
              <a:gd name="connsiteX6767" fmla="*/ 69090 w 2030243"/>
              <a:gd name="connsiteY6767" fmla="*/ 506877 h 1480983"/>
              <a:gd name="connsiteX6768" fmla="*/ 65286 w 2030243"/>
              <a:gd name="connsiteY6768" fmla="*/ 499379 h 1480983"/>
              <a:gd name="connsiteX6769" fmla="*/ 60731 w 2030243"/>
              <a:gd name="connsiteY6769" fmla="*/ 499364 h 1480983"/>
              <a:gd name="connsiteX6770" fmla="*/ 71297 w 2030243"/>
              <a:gd name="connsiteY6770" fmla="*/ 495263 h 1480983"/>
              <a:gd name="connsiteX6771" fmla="*/ 82674 w 2030243"/>
              <a:gd name="connsiteY6771" fmla="*/ 493512 h 1480983"/>
              <a:gd name="connsiteX6772" fmla="*/ 96790 w 2030243"/>
              <a:gd name="connsiteY6772" fmla="*/ 484027 h 1480983"/>
              <a:gd name="connsiteX6773" fmla="*/ 83644 w 2030243"/>
              <a:gd name="connsiteY6773" fmla="*/ 474450 h 1480983"/>
              <a:gd name="connsiteX6774" fmla="*/ 84194 w 2030243"/>
              <a:gd name="connsiteY6774" fmla="*/ 472758 h 1480983"/>
              <a:gd name="connsiteX6775" fmla="*/ 92659 w 2030243"/>
              <a:gd name="connsiteY6775" fmla="*/ 473729 h 1480983"/>
              <a:gd name="connsiteX6776" fmla="*/ 90061 w 2030243"/>
              <a:gd name="connsiteY6776" fmla="*/ 461678 h 1480983"/>
              <a:gd name="connsiteX6777" fmla="*/ 96477 w 2030243"/>
              <a:gd name="connsiteY6777" fmla="*/ 462429 h 1480983"/>
              <a:gd name="connsiteX6778" fmla="*/ 100906 w 2030243"/>
              <a:gd name="connsiteY6778" fmla="*/ 460287 h 1480983"/>
              <a:gd name="connsiteX6779" fmla="*/ 97620 w 2030243"/>
              <a:gd name="connsiteY6779" fmla="*/ 456890 h 1480983"/>
              <a:gd name="connsiteX6780" fmla="*/ 92236 w 2030243"/>
              <a:gd name="connsiteY6780" fmla="*/ 455733 h 1480983"/>
              <a:gd name="connsiteX6781" fmla="*/ 96995 w 2030243"/>
              <a:gd name="connsiteY6781" fmla="*/ 447750 h 1480983"/>
              <a:gd name="connsiteX6782" fmla="*/ 111487 w 2030243"/>
              <a:gd name="connsiteY6782" fmla="*/ 451928 h 1480983"/>
              <a:gd name="connsiteX6783" fmla="*/ 110642 w 2030243"/>
              <a:gd name="connsiteY6783" fmla="*/ 442626 h 1480983"/>
              <a:gd name="connsiteX6784" fmla="*/ 110671 w 2030243"/>
              <a:gd name="connsiteY6784" fmla="*/ 442631 h 1480983"/>
              <a:gd name="connsiteX6785" fmla="*/ 110985 w 2030243"/>
              <a:gd name="connsiteY6785" fmla="*/ 442303 h 1480983"/>
              <a:gd name="connsiteX6786" fmla="*/ 110931 w 2030243"/>
              <a:gd name="connsiteY6786" fmla="*/ 442295 h 1480983"/>
              <a:gd name="connsiteX6787" fmla="*/ 110938 w 2030243"/>
              <a:gd name="connsiteY6787" fmla="*/ 442287 h 1480983"/>
              <a:gd name="connsiteX6788" fmla="*/ 111549 w 2030243"/>
              <a:gd name="connsiteY6788" fmla="*/ 433476 h 1480983"/>
              <a:gd name="connsiteX6789" fmla="*/ 117512 w 2030243"/>
              <a:gd name="connsiteY6789" fmla="*/ 441677 h 1480983"/>
              <a:gd name="connsiteX6790" fmla="*/ 123553 w 2030243"/>
              <a:gd name="connsiteY6790" fmla="*/ 427107 h 1480983"/>
              <a:gd name="connsiteX6791" fmla="*/ 129704 w 2030243"/>
              <a:gd name="connsiteY6791" fmla="*/ 418845 h 1480983"/>
              <a:gd name="connsiteX6792" fmla="*/ 145885 w 2030243"/>
              <a:gd name="connsiteY6792" fmla="*/ 406793 h 1480983"/>
              <a:gd name="connsiteX6793" fmla="*/ 152897 w 2030243"/>
              <a:gd name="connsiteY6793" fmla="*/ 396651 h 1480983"/>
              <a:gd name="connsiteX6794" fmla="*/ 162788 w 2030243"/>
              <a:gd name="connsiteY6794" fmla="*/ 394524 h 1480983"/>
              <a:gd name="connsiteX6795" fmla="*/ 166810 w 2030243"/>
              <a:gd name="connsiteY6795" fmla="*/ 388294 h 1480983"/>
              <a:gd name="connsiteX6796" fmla="*/ 183790 w 2030243"/>
              <a:gd name="connsiteY6796" fmla="*/ 379451 h 1480983"/>
              <a:gd name="connsiteX6797" fmla="*/ 179518 w 2030243"/>
              <a:gd name="connsiteY6797" fmla="*/ 371000 h 1480983"/>
              <a:gd name="connsiteX6798" fmla="*/ 184448 w 2030243"/>
              <a:gd name="connsiteY6798" fmla="*/ 362832 h 1480983"/>
              <a:gd name="connsiteX6799" fmla="*/ 178924 w 2030243"/>
              <a:gd name="connsiteY6799" fmla="*/ 358840 h 1480983"/>
              <a:gd name="connsiteX6800" fmla="*/ 192961 w 2030243"/>
              <a:gd name="connsiteY6800" fmla="*/ 363598 h 1480983"/>
              <a:gd name="connsiteX6801" fmla="*/ 194919 w 2030243"/>
              <a:gd name="connsiteY6801" fmla="*/ 358856 h 1480983"/>
              <a:gd name="connsiteX6802" fmla="*/ 197109 w 2030243"/>
              <a:gd name="connsiteY6802" fmla="*/ 359482 h 1480983"/>
              <a:gd name="connsiteX6803" fmla="*/ 199896 w 2030243"/>
              <a:gd name="connsiteY6803" fmla="*/ 366743 h 1480983"/>
              <a:gd name="connsiteX6804" fmla="*/ 210428 w 2030243"/>
              <a:gd name="connsiteY6804" fmla="*/ 352205 h 1480983"/>
              <a:gd name="connsiteX6805" fmla="*/ 200381 w 2030243"/>
              <a:gd name="connsiteY6805" fmla="*/ 351438 h 1480983"/>
              <a:gd name="connsiteX6806" fmla="*/ 205905 w 2030243"/>
              <a:gd name="connsiteY6806" fmla="*/ 348277 h 1480983"/>
              <a:gd name="connsiteX6807" fmla="*/ 218503 w 2030243"/>
              <a:gd name="connsiteY6807" fmla="*/ 332078 h 1480983"/>
              <a:gd name="connsiteX6808" fmla="*/ 222057 w 2030243"/>
              <a:gd name="connsiteY6808" fmla="*/ 326616 h 1480983"/>
              <a:gd name="connsiteX6809" fmla="*/ 228409 w 2030243"/>
              <a:gd name="connsiteY6809" fmla="*/ 317335 h 1480983"/>
              <a:gd name="connsiteX6810" fmla="*/ 241322 w 2030243"/>
              <a:gd name="connsiteY6810" fmla="*/ 301106 h 1480983"/>
              <a:gd name="connsiteX6811" fmla="*/ 244249 w 2030243"/>
              <a:gd name="connsiteY6811" fmla="*/ 297287 h 1480983"/>
              <a:gd name="connsiteX6812" fmla="*/ 239631 w 2030243"/>
              <a:gd name="connsiteY6812" fmla="*/ 294815 h 1480983"/>
              <a:gd name="connsiteX6813" fmla="*/ 235203 w 2030243"/>
              <a:gd name="connsiteY6813" fmla="*/ 288914 h 1480983"/>
              <a:gd name="connsiteX6814" fmla="*/ 244294 w 2030243"/>
              <a:gd name="connsiteY6814" fmla="*/ 285064 h 1480983"/>
              <a:gd name="connsiteX6815" fmla="*/ 254827 w 2030243"/>
              <a:gd name="connsiteY6815" fmla="*/ 292607 h 1480983"/>
              <a:gd name="connsiteX6816" fmla="*/ 260556 w 2030243"/>
              <a:gd name="connsiteY6816" fmla="*/ 290136 h 1480983"/>
              <a:gd name="connsiteX6817" fmla="*/ 259897 w 2030243"/>
              <a:gd name="connsiteY6817" fmla="*/ 288429 h 1480983"/>
              <a:gd name="connsiteX6818" fmla="*/ 254452 w 2030243"/>
              <a:gd name="connsiteY6818" fmla="*/ 289806 h 1480983"/>
              <a:gd name="connsiteX6819" fmla="*/ 259101 w 2030243"/>
              <a:gd name="connsiteY6819" fmla="*/ 277552 h 1480983"/>
              <a:gd name="connsiteX6820" fmla="*/ 255298 w 2030243"/>
              <a:gd name="connsiteY6820" fmla="*/ 272168 h 1480983"/>
              <a:gd name="connsiteX6821" fmla="*/ 254498 w 2030243"/>
              <a:gd name="connsiteY6821" fmla="*/ 267192 h 1480983"/>
              <a:gd name="connsiteX6822" fmla="*/ 259602 w 2030243"/>
              <a:gd name="connsiteY6822" fmla="*/ 266550 h 1480983"/>
              <a:gd name="connsiteX6823" fmla="*/ 261713 w 2030243"/>
              <a:gd name="connsiteY6823" fmla="*/ 260651 h 1480983"/>
              <a:gd name="connsiteX6824" fmla="*/ 258757 w 2030243"/>
              <a:gd name="connsiteY6824" fmla="*/ 252042 h 1480983"/>
              <a:gd name="connsiteX6825" fmla="*/ 257489 w 2030243"/>
              <a:gd name="connsiteY6825" fmla="*/ 250743 h 1480983"/>
              <a:gd name="connsiteX6826" fmla="*/ 264969 w 2030243"/>
              <a:gd name="connsiteY6826" fmla="*/ 249491 h 1480983"/>
              <a:gd name="connsiteX6827" fmla="*/ 269633 w 2030243"/>
              <a:gd name="connsiteY6827" fmla="*/ 260463 h 1480983"/>
              <a:gd name="connsiteX6828" fmla="*/ 269774 w 2030243"/>
              <a:gd name="connsiteY6828" fmla="*/ 269383 h 1480983"/>
              <a:gd name="connsiteX6829" fmla="*/ 271480 w 2030243"/>
              <a:gd name="connsiteY6829" fmla="*/ 269539 h 1480983"/>
              <a:gd name="connsiteX6830" fmla="*/ 274265 w 2030243"/>
              <a:gd name="connsiteY6830" fmla="*/ 255235 h 1480983"/>
              <a:gd name="connsiteX6831" fmla="*/ 276254 w 2030243"/>
              <a:gd name="connsiteY6831" fmla="*/ 251165 h 1480983"/>
              <a:gd name="connsiteX6832" fmla="*/ 277756 w 2030243"/>
              <a:gd name="connsiteY6832" fmla="*/ 239975 h 1480983"/>
              <a:gd name="connsiteX6833" fmla="*/ 264703 w 2030243"/>
              <a:gd name="connsiteY6833" fmla="*/ 240069 h 1480983"/>
              <a:gd name="connsiteX6834" fmla="*/ 267332 w 2030243"/>
              <a:gd name="connsiteY6834" fmla="*/ 245547 h 1480983"/>
              <a:gd name="connsiteX6835" fmla="*/ 262199 w 2030243"/>
              <a:gd name="connsiteY6835" fmla="*/ 242683 h 1480983"/>
              <a:gd name="connsiteX6836" fmla="*/ 258348 w 2030243"/>
              <a:gd name="connsiteY6836" fmla="*/ 230570 h 1480983"/>
              <a:gd name="connsiteX6837" fmla="*/ 266174 w 2030243"/>
              <a:gd name="connsiteY6837" fmla="*/ 223668 h 1480983"/>
              <a:gd name="connsiteX6838" fmla="*/ 276770 w 2030243"/>
              <a:gd name="connsiteY6838" fmla="*/ 218848 h 1480983"/>
              <a:gd name="connsiteX6839" fmla="*/ 279728 w 2030243"/>
              <a:gd name="connsiteY6839" fmla="*/ 216344 h 1480983"/>
              <a:gd name="connsiteX6840" fmla="*/ 282074 w 2030243"/>
              <a:gd name="connsiteY6840" fmla="*/ 202649 h 1480983"/>
              <a:gd name="connsiteX6841" fmla="*/ 291309 w 2030243"/>
              <a:gd name="connsiteY6841" fmla="*/ 200365 h 1480983"/>
              <a:gd name="connsiteX6842" fmla="*/ 285236 w 2030243"/>
              <a:gd name="connsiteY6842" fmla="*/ 182398 h 1480983"/>
              <a:gd name="connsiteX6843" fmla="*/ 276910 w 2030243"/>
              <a:gd name="connsiteY6843" fmla="*/ 189957 h 1480983"/>
              <a:gd name="connsiteX6844" fmla="*/ 272952 w 2030243"/>
              <a:gd name="connsiteY6844" fmla="*/ 184714 h 1480983"/>
              <a:gd name="connsiteX6845" fmla="*/ 279915 w 2030243"/>
              <a:gd name="connsiteY6845" fmla="*/ 177453 h 1480983"/>
              <a:gd name="connsiteX6846" fmla="*/ 288429 w 2030243"/>
              <a:gd name="connsiteY6846" fmla="*/ 175544 h 1480983"/>
              <a:gd name="connsiteX6847" fmla="*/ 295050 w 2030243"/>
              <a:gd name="connsiteY6847" fmla="*/ 172570 h 1480983"/>
              <a:gd name="connsiteX6848" fmla="*/ 299336 w 2030243"/>
              <a:gd name="connsiteY6848" fmla="*/ 167186 h 1480983"/>
              <a:gd name="connsiteX6849" fmla="*/ 303955 w 2030243"/>
              <a:gd name="connsiteY6849" fmla="*/ 170989 h 1480983"/>
              <a:gd name="connsiteX6850" fmla="*/ 309947 w 2030243"/>
              <a:gd name="connsiteY6850" fmla="*/ 169298 h 1480983"/>
              <a:gd name="connsiteX6851" fmla="*/ 318399 w 2030243"/>
              <a:gd name="connsiteY6851" fmla="*/ 162318 h 1480983"/>
              <a:gd name="connsiteX6852" fmla="*/ 321687 w 2030243"/>
              <a:gd name="connsiteY6852" fmla="*/ 159674 h 1480983"/>
              <a:gd name="connsiteX6853" fmla="*/ 317647 w 2030243"/>
              <a:gd name="connsiteY6853" fmla="*/ 151692 h 1480983"/>
              <a:gd name="connsiteX6854" fmla="*/ 311419 w 2030243"/>
              <a:gd name="connsiteY6854" fmla="*/ 152991 h 1480983"/>
              <a:gd name="connsiteX6855" fmla="*/ 304784 w 2030243"/>
              <a:gd name="connsiteY6855" fmla="*/ 160190 h 1480983"/>
              <a:gd name="connsiteX6856" fmla="*/ 295706 w 2030243"/>
              <a:gd name="connsiteY6856" fmla="*/ 147513 h 1480983"/>
              <a:gd name="connsiteX6857" fmla="*/ 302326 w 2030243"/>
              <a:gd name="connsiteY6857" fmla="*/ 143882 h 1480983"/>
              <a:gd name="connsiteX6858" fmla="*/ 307507 w 2030243"/>
              <a:gd name="connsiteY6858" fmla="*/ 137999 h 1480983"/>
              <a:gd name="connsiteX6859" fmla="*/ 318431 w 2030243"/>
              <a:gd name="connsiteY6859" fmla="*/ 137341 h 1480983"/>
              <a:gd name="connsiteX6860" fmla="*/ 308272 w 2030243"/>
              <a:gd name="connsiteY6860" fmla="*/ 134602 h 1480983"/>
              <a:gd name="connsiteX6861" fmla="*/ 328180 w 2030243"/>
              <a:gd name="connsiteY6861" fmla="*/ 120986 h 1480983"/>
              <a:gd name="connsiteX6862" fmla="*/ 331203 w 2030243"/>
              <a:gd name="connsiteY6862" fmla="*/ 116980 h 1480983"/>
              <a:gd name="connsiteX6863" fmla="*/ 333142 w 2030243"/>
              <a:gd name="connsiteY6863" fmla="*/ 110845 h 1480983"/>
              <a:gd name="connsiteX6864" fmla="*/ 347290 w 2030243"/>
              <a:gd name="connsiteY6864" fmla="*/ 115321 h 1480983"/>
              <a:gd name="connsiteX6865" fmla="*/ 349091 w 2030243"/>
              <a:gd name="connsiteY6865" fmla="*/ 124132 h 1480983"/>
              <a:gd name="connsiteX6866" fmla="*/ 350247 w 2030243"/>
              <a:gd name="connsiteY6866" fmla="*/ 124445 h 1480983"/>
              <a:gd name="connsiteX6867" fmla="*/ 353535 w 2030243"/>
              <a:gd name="connsiteY6867" fmla="*/ 114084 h 1480983"/>
              <a:gd name="connsiteX6868" fmla="*/ 349747 w 2030243"/>
              <a:gd name="connsiteY6868" fmla="*/ 110939 h 1480983"/>
              <a:gd name="connsiteX6869" fmla="*/ 345740 w 2030243"/>
              <a:gd name="connsiteY6869" fmla="*/ 109828 h 1480983"/>
              <a:gd name="connsiteX6870" fmla="*/ 326318 w 2030243"/>
              <a:gd name="connsiteY6870" fmla="*/ 88355 h 1480983"/>
              <a:gd name="connsiteX6871" fmla="*/ 331263 w 2030243"/>
              <a:gd name="connsiteY6871" fmla="*/ 86149 h 1480983"/>
              <a:gd name="connsiteX6872" fmla="*/ 328619 w 2030243"/>
              <a:gd name="connsiteY6872" fmla="*/ 77776 h 1480983"/>
              <a:gd name="connsiteX6873" fmla="*/ 329778 w 2030243"/>
              <a:gd name="connsiteY6873" fmla="*/ 76805 h 1480983"/>
              <a:gd name="connsiteX6874" fmla="*/ 351954 w 2030243"/>
              <a:gd name="connsiteY6874" fmla="*/ 92706 h 1480983"/>
              <a:gd name="connsiteX6875" fmla="*/ 349480 w 2030243"/>
              <a:gd name="connsiteY6875" fmla="*/ 79529 h 1480983"/>
              <a:gd name="connsiteX6876" fmla="*/ 354896 w 2030243"/>
              <a:gd name="connsiteY6876" fmla="*/ 76602 h 1480983"/>
              <a:gd name="connsiteX6877" fmla="*/ 357666 w 2030243"/>
              <a:gd name="connsiteY6877" fmla="*/ 88058 h 1480983"/>
              <a:gd name="connsiteX6878" fmla="*/ 367009 w 2030243"/>
              <a:gd name="connsiteY6878" fmla="*/ 91955 h 1480983"/>
              <a:gd name="connsiteX6879" fmla="*/ 367837 w 2030243"/>
              <a:gd name="connsiteY6879" fmla="*/ 90140 h 1480983"/>
              <a:gd name="connsiteX6880" fmla="*/ 360592 w 2030243"/>
              <a:gd name="connsiteY6880" fmla="*/ 85304 h 1480983"/>
              <a:gd name="connsiteX6881" fmla="*/ 351390 w 2030243"/>
              <a:gd name="connsiteY6881" fmla="*/ 69825 h 1480983"/>
              <a:gd name="connsiteX6882" fmla="*/ 346209 w 2030243"/>
              <a:gd name="connsiteY6882" fmla="*/ 66633 h 1480983"/>
              <a:gd name="connsiteX6883" fmla="*/ 332735 w 2030243"/>
              <a:gd name="connsiteY6883" fmla="*/ 51326 h 1480983"/>
              <a:gd name="connsiteX6884" fmla="*/ 348776 w 2030243"/>
              <a:gd name="connsiteY6884" fmla="*/ 65224 h 1480983"/>
              <a:gd name="connsiteX6885" fmla="*/ 351750 w 2030243"/>
              <a:gd name="connsiteY6885" fmla="*/ 55881 h 1480983"/>
              <a:gd name="connsiteX6886" fmla="*/ 352595 w 2030243"/>
              <a:gd name="connsiteY6886" fmla="*/ 43408 h 1480983"/>
              <a:gd name="connsiteX6887" fmla="*/ 364192 w 2030243"/>
              <a:gd name="connsiteY6887" fmla="*/ 45536 h 1480983"/>
              <a:gd name="connsiteX6888" fmla="*/ 363628 w 2030243"/>
              <a:gd name="connsiteY6888" fmla="*/ 36302 h 1480983"/>
              <a:gd name="connsiteX6889" fmla="*/ 384224 w 2030243"/>
              <a:gd name="connsiteY6889" fmla="*/ 25707 h 1480983"/>
              <a:gd name="connsiteX6890" fmla="*/ 392457 w 2030243"/>
              <a:gd name="connsiteY6890" fmla="*/ 23907 h 1480983"/>
              <a:gd name="connsiteX6891" fmla="*/ 400360 w 2030243"/>
              <a:gd name="connsiteY6891" fmla="*/ 22076 h 1480983"/>
              <a:gd name="connsiteX6892" fmla="*/ 405790 w 2030243"/>
              <a:gd name="connsiteY6892" fmla="*/ 21983 h 1480983"/>
              <a:gd name="connsiteX6893" fmla="*/ 406479 w 2030243"/>
              <a:gd name="connsiteY6893" fmla="*/ 27960 h 1480983"/>
              <a:gd name="connsiteX6894" fmla="*/ 406542 w 2030243"/>
              <a:gd name="connsiteY6894" fmla="*/ 38994 h 1480983"/>
              <a:gd name="connsiteX6895" fmla="*/ 410236 w 2030243"/>
              <a:gd name="connsiteY6895" fmla="*/ 32875 h 1480983"/>
              <a:gd name="connsiteX6896" fmla="*/ 411692 w 2030243"/>
              <a:gd name="connsiteY6896" fmla="*/ 33235 h 1480983"/>
              <a:gd name="connsiteX6897" fmla="*/ 413317 w 2030243"/>
              <a:gd name="connsiteY6897" fmla="*/ 47273 h 1480983"/>
              <a:gd name="connsiteX6898" fmla="*/ 414070 w 2030243"/>
              <a:gd name="connsiteY6898" fmla="*/ 63988 h 1480983"/>
              <a:gd name="connsiteX6899" fmla="*/ 421535 w 2030243"/>
              <a:gd name="connsiteY6899" fmla="*/ 64754 h 1480983"/>
              <a:gd name="connsiteX6900" fmla="*/ 428030 w 2030243"/>
              <a:gd name="connsiteY6900" fmla="*/ 54644 h 1480983"/>
              <a:gd name="connsiteX6901" fmla="*/ 417497 w 2030243"/>
              <a:gd name="connsiteY6901" fmla="*/ 36490 h 1480983"/>
              <a:gd name="connsiteX6902" fmla="*/ 414946 w 2030243"/>
              <a:gd name="connsiteY6902" fmla="*/ 28806 h 1480983"/>
              <a:gd name="connsiteX6903" fmla="*/ 413632 w 2030243"/>
              <a:gd name="connsiteY6903" fmla="*/ 21372 h 1480983"/>
              <a:gd name="connsiteX6904" fmla="*/ 411536 w 2030243"/>
              <a:gd name="connsiteY6904" fmla="*/ 4517 h 1480983"/>
              <a:gd name="connsiteX6905" fmla="*/ 417857 w 2030243"/>
              <a:gd name="connsiteY6905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</a:cxnLst>
            <a:rect l="l" t="t" r="r" b="b"/>
            <a:pathLst>
              <a:path w="2030243" h="1480983">
                <a:moveTo>
                  <a:pt x="1112497" y="1480514"/>
                </a:moveTo>
                <a:lnTo>
                  <a:pt x="1112450" y="1480983"/>
                </a:lnTo>
                <a:lnTo>
                  <a:pt x="1111980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0" y="1479794"/>
                  <a:pt x="1148351" y="1477431"/>
                </a:cubicBezTo>
                <a:cubicBezTo>
                  <a:pt x="1148320" y="1476852"/>
                  <a:pt x="1148274" y="1476304"/>
                  <a:pt x="1148210" y="1475741"/>
                </a:cubicBezTo>
                <a:cubicBezTo>
                  <a:pt x="1154533" y="1475302"/>
                  <a:pt x="1160872" y="1474881"/>
                  <a:pt x="1167195" y="1474442"/>
                </a:cubicBezTo>
                <a:close/>
                <a:moveTo>
                  <a:pt x="339355" y="1463034"/>
                </a:moveTo>
                <a:cubicBezTo>
                  <a:pt x="346507" y="1466164"/>
                  <a:pt x="351922" y="1468541"/>
                  <a:pt x="358793" y="1471547"/>
                </a:cubicBezTo>
                <a:cubicBezTo>
                  <a:pt x="349653" y="1473693"/>
                  <a:pt x="344677" y="1471453"/>
                  <a:pt x="339355" y="1463034"/>
                </a:cubicBezTo>
                <a:close/>
                <a:moveTo>
                  <a:pt x="368839" y="1460342"/>
                </a:moveTo>
                <a:cubicBezTo>
                  <a:pt x="370077" y="1460873"/>
                  <a:pt x="371297" y="1461406"/>
                  <a:pt x="372533" y="1461954"/>
                </a:cubicBezTo>
                <a:cubicBezTo>
                  <a:pt x="372346" y="1462392"/>
                  <a:pt x="372157" y="1462830"/>
                  <a:pt x="371970" y="1463268"/>
                </a:cubicBezTo>
                <a:cubicBezTo>
                  <a:pt x="370734" y="1462721"/>
                  <a:pt x="369513" y="1462188"/>
                  <a:pt x="368277" y="1461640"/>
                </a:cubicBezTo>
                <a:cubicBezTo>
                  <a:pt x="368464" y="1461202"/>
                  <a:pt x="368652" y="1460764"/>
                  <a:pt x="368839" y="1460342"/>
                </a:cubicBezTo>
                <a:close/>
                <a:moveTo>
                  <a:pt x="385745" y="1458993"/>
                </a:moveTo>
                <a:cubicBezTo>
                  <a:pt x="388751" y="1459574"/>
                  <a:pt x="392112" y="1461460"/>
                  <a:pt x="395775" y="1464692"/>
                </a:cubicBezTo>
                <a:cubicBezTo>
                  <a:pt x="389374" y="1465912"/>
                  <a:pt x="383615" y="1464223"/>
                  <a:pt x="377839" y="1461124"/>
                </a:cubicBezTo>
                <a:cubicBezTo>
                  <a:pt x="380085" y="1459136"/>
                  <a:pt x="382738" y="1458413"/>
                  <a:pt x="385745" y="1458993"/>
                </a:cubicBezTo>
                <a:close/>
                <a:moveTo>
                  <a:pt x="1286874" y="1454645"/>
                </a:moveTo>
                <a:cubicBezTo>
                  <a:pt x="1286999" y="1455287"/>
                  <a:pt x="1287124" y="1455943"/>
                  <a:pt x="1287249" y="1456585"/>
                </a:cubicBezTo>
                <a:cubicBezTo>
                  <a:pt x="1284887" y="1457070"/>
                  <a:pt x="1282523" y="1457541"/>
                  <a:pt x="1280143" y="1458025"/>
                </a:cubicBezTo>
                <a:cubicBezTo>
                  <a:pt x="1280019" y="1457289"/>
                  <a:pt x="1279878" y="1456538"/>
                  <a:pt x="1279722" y="1455786"/>
                </a:cubicBezTo>
                <a:cubicBezTo>
                  <a:pt x="1282101" y="1455411"/>
                  <a:pt x="1284495" y="1455020"/>
                  <a:pt x="1286874" y="1454645"/>
                </a:cubicBezTo>
                <a:close/>
                <a:moveTo>
                  <a:pt x="1081133" y="1453908"/>
                </a:moveTo>
                <a:lnTo>
                  <a:pt x="1081087" y="1454378"/>
                </a:lnTo>
                <a:lnTo>
                  <a:pt x="1080633" y="1454096"/>
                </a:lnTo>
                <a:close/>
                <a:moveTo>
                  <a:pt x="900138" y="1452155"/>
                </a:moveTo>
                <a:cubicBezTo>
                  <a:pt x="900466" y="1452109"/>
                  <a:pt x="900874" y="1452549"/>
                  <a:pt x="901249" y="1452783"/>
                </a:cubicBezTo>
                <a:cubicBezTo>
                  <a:pt x="900983" y="1453126"/>
                  <a:pt x="900732" y="1453706"/>
                  <a:pt x="900420" y="1453752"/>
                </a:cubicBezTo>
                <a:cubicBezTo>
                  <a:pt x="900090" y="1453799"/>
                  <a:pt x="899685" y="1453330"/>
                  <a:pt x="899324" y="1453096"/>
                </a:cubicBezTo>
                <a:cubicBezTo>
                  <a:pt x="899590" y="1452766"/>
                  <a:pt x="899840" y="1452203"/>
                  <a:pt x="900138" y="1452155"/>
                </a:cubicBezTo>
                <a:close/>
                <a:moveTo>
                  <a:pt x="245376" y="1445509"/>
                </a:moveTo>
                <a:lnTo>
                  <a:pt x="245405" y="1445519"/>
                </a:lnTo>
                <a:lnTo>
                  <a:pt x="245390" y="1445535"/>
                </a:lnTo>
                <a:close/>
                <a:moveTo>
                  <a:pt x="1315685" y="1445207"/>
                </a:moveTo>
                <a:cubicBezTo>
                  <a:pt x="1309722" y="1450293"/>
                  <a:pt x="1303698" y="1455207"/>
                  <a:pt x="1294870" y="1451640"/>
                </a:cubicBezTo>
                <a:cubicBezTo>
                  <a:pt x="1301459" y="1448430"/>
                  <a:pt x="1308251" y="1445834"/>
                  <a:pt x="1315685" y="1445207"/>
                </a:cubicBezTo>
                <a:close/>
                <a:moveTo>
                  <a:pt x="352831" y="1444440"/>
                </a:moveTo>
                <a:cubicBezTo>
                  <a:pt x="353080" y="1444361"/>
                  <a:pt x="353832" y="1445020"/>
                  <a:pt x="353786" y="1445224"/>
                </a:cubicBezTo>
                <a:cubicBezTo>
                  <a:pt x="353676" y="1445786"/>
                  <a:pt x="353267" y="1446288"/>
                  <a:pt x="352783" y="1447148"/>
                </a:cubicBezTo>
                <a:cubicBezTo>
                  <a:pt x="352111" y="1446365"/>
                  <a:pt x="351719" y="1445895"/>
                  <a:pt x="351311" y="1445426"/>
                </a:cubicBezTo>
                <a:cubicBezTo>
                  <a:pt x="351812" y="1445081"/>
                  <a:pt x="352283" y="1444598"/>
                  <a:pt x="352831" y="1444440"/>
                </a:cubicBezTo>
                <a:close/>
                <a:moveTo>
                  <a:pt x="334283" y="1443659"/>
                </a:moveTo>
                <a:lnTo>
                  <a:pt x="334581" y="1443988"/>
                </a:lnTo>
                <a:cubicBezTo>
                  <a:pt x="335036" y="1444113"/>
                  <a:pt x="335473" y="1444221"/>
                  <a:pt x="335913" y="1444347"/>
                </a:cubicBezTo>
                <a:cubicBezTo>
                  <a:pt x="335473" y="1444221"/>
                  <a:pt x="335036" y="1444081"/>
                  <a:pt x="334598" y="1443956"/>
                </a:cubicBezTo>
                <a:close/>
                <a:moveTo>
                  <a:pt x="242551" y="1441116"/>
                </a:moveTo>
                <a:lnTo>
                  <a:pt x="243817" y="1442382"/>
                </a:lnTo>
                <a:lnTo>
                  <a:pt x="243834" y="1442398"/>
                </a:lnTo>
                <a:lnTo>
                  <a:pt x="243826" y="1442390"/>
                </a:lnTo>
                <a:lnTo>
                  <a:pt x="243817" y="1442382"/>
                </a:lnTo>
                <a:lnTo>
                  <a:pt x="243809" y="1442374"/>
                </a:lnTo>
                <a:close/>
                <a:moveTo>
                  <a:pt x="242245" y="1440809"/>
                </a:moveTo>
                <a:lnTo>
                  <a:pt x="242247" y="1440812"/>
                </a:lnTo>
                <a:lnTo>
                  <a:pt x="242245" y="1440810"/>
                </a:lnTo>
                <a:close/>
                <a:moveTo>
                  <a:pt x="326443" y="1440512"/>
                </a:moveTo>
                <a:lnTo>
                  <a:pt x="326757" y="1440858"/>
                </a:lnTo>
                <a:lnTo>
                  <a:pt x="326892" y="1440874"/>
                </a:lnTo>
                <a:lnTo>
                  <a:pt x="329245" y="1441937"/>
                </a:lnTo>
                <a:cubicBezTo>
                  <a:pt x="329324" y="1441686"/>
                  <a:pt x="329402" y="1441421"/>
                  <a:pt x="329480" y="1441171"/>
                </a:cubicBezTo>
                <a:lnTo>
                  <a:pt x="326892" y="1440874"/>
                </a:lnTo>
                <a:lnTo>
                  <a:pt x="326788" y="1440826"/>
                </a:lnTo>
                <a:close/>
                <a:moveTo>
                  <a:pt x="213136" y="1439603"/>
                </a:moveTo>
                <a:cubicBezTo>
                  <a:pt x="213478" y="1439557"/>
                  <a:pt x="213886" y="1440011"/>
                  <a:pt x="214261" y="1440245"/>
                </a:cubicBezTo>
                <a:cubicBezTo>
                  <a:pt x="213981" y="1440591"/>
                  <a:pt x="213746" y="1441185"/>
                  <a:pt x="213416" y="1441217"/>
                </a:cubicBezTo>
                <a:cubicBezTo>
                  <a:pt x="213088" y="1441262"/>
                  <a:pt x="212682" y="1440793"/>
                  <a:pt x="212306" y="1440545"/>
                </a:cubicBezTo>
                <a:cubicBezTo>
                  <a:pt x="212588" y="1440214"/>
                  <a:pt x="212821" y="1439636"/>
                  <a:pt x="213136" y="1439603"/>
                </a:cubicBezTo>
                <a:close/>
                <a:moveTo>
                  <a:pt x="1337283" y="1439339"/>
                </a:moveTo>
                <a:cubicBezTo>
                  <a:pt x="1337503" y="1439965"/>
                  <a:pt x="1337722" y="1440575"/>
                  <a:pt x="1337940" y="1441201"/>
                </a:cubicBezTo>
                <a:cubicBezTo>
                  <a:pt x="1334278" y="1442688"/>
                  <a:pt x="1330616" y="1444190"/>
                  <a:pt x="1326954" y="1445678"/>
                </a:cubicBezTo>
                <a:cubicBezTo>
                  <a:pt x="1326594" y="1444737"/>
                  <a:pt x="1326234" y="1443784"/>
                  <a:pt x="1325890" y="1442813"/>
                </a:cubicBezTo>
                <a:cubicBezTo>
                  <a:pt x="1329693" y="1441654"/>
                  <a:pt x="1333479" y="1440497"/>
                  <a:pt x="1337283" y="1439339"/>
                </a:cubicBezTo>
                <a:close/>
                <a:moveTo>
                  <a:pt x="348683" y="1436130"/>
                </a:moveTo>
                <a:lnTo>
                  <a:pt x="348997" y="1436474"/>
                </a:lnTo>
                <a:lnTo>
                  <a:pt x="348651" y="1436162"/>
                </a:lnTo>
                <a:close/>
                <a:moveTo>
                  <a:pt x="347321" y="1435754"/>
                </a:moveTo>
                <a:cubicBezTo>
                  <a:pt x="347775" y="1435879"/>
                  <a:pt x="348230" y="1436005"/>
                  <a:pt x="348683" y="1436130"/>
                </a:cubicBezTo>
                <a:lnTo>
                  <a:pt x="348651" y="1436160"/>
                </a:lnTo>
                <a:cubicBezTo>
                  <a:pt x="348215" y="1436037"/>
                  <a:pt x="347761" y="1435894"/>
                  <a:pt x="347321" y="1435754"/>
                </a:cubicBezTo>
                <a:close/>
                <a:moveTo>
                  <a:pt x="959954" y="1435613"/>
                </a:moveTo>
                <a:cubicBezTo>
                  <a:pt x="960282" y="1435803"/>
                  <a:pt x="960345" y="1436365"/>
                  <a:pt x="960515" y="1436772"/>
                </a:cubicBezTo>
                <a:cubicBezTo>
                  <a:pt x="960110" y="1436928"/>
                  <a:pt x="959390" y="1437288"/>
                  <a:pt x="959327" y="1437195"/>
                </a:cubicBezTo>
                <a:cubicBezTo>
                  <a:pt x="959014" y="1436742"/>
                  <a:pt x="958874" y="1436177"/>
                  <a:pt x="958670" y="1435645"/>
                </a:cubicBezTo>
                <a:cubicBezTo>
                  <a:pt x="959109" y="1435613"/>
                  <a:pt x="959640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6" y="1435442"/>
                  <a:pt x="1352854" y="1435769"/>
                  <a:pt x="1353309" y="1436100"/>
                </a:cubicBezTo>
                <a:cubicBezTo>
                  <a:pt x="1352949" y="1436381"/>
                  <a:pt x="1352604" y="1436851"/>
                  <a:pt x="1352228" y="1436881"/>
                </a:cubicBezTo>
                <a:cubicBezTo>
                  <a:pt x="1351899" y="1436897"/>
                  <a:pt x="1351539" y="1436429"/>
                  <a:pt x="1351195" y="1436177"/>
                </a:cubicBezTo>
                <a:cubicBezTo>
                  <a:pt x="1351445" y="1435817"/>
                  <a:pt x="1351713" y="1435474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09" y="1435082"/>
                  <a:pt x="1240407" y="1435599"/>
                  <a:pt x="1240720" y="1435896"/>
                </a:cubicBezTo>
                <a:cubicBezTo>
                  <a:pt x="1240407" y="1436223"/>
                  <a:pt x="1240094" y="1436568"/>
                  <a:pt x="1239782" y="1436896"/>
                </a:cubicBezTo>
                <a:cubicBezTo>
                  <a:pt x="1239374" y="1436489"/>
                  <a:pt x="1238952" y="1436082"/>
                  <a:pt x="1238544" y="1435676"/>
                </a:cubicBezTo>
                <a:cubicBezTo>
                  <a:pt x="1238968" y="1435457"/>
                  <a:pt x="1239389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7" y="1431404"/>
                  <a:pt x="557255" y="1431873"/>
                  <a:pt x="559977" y="1432343"/>
                </a:cubicBezTo>
                <a:cubicBezTo>
                  <a:pt x="559806" y="1433095"/>
                  <a:pt x="559650" y="1433861"/>
                  <a:pt x="559476" y="1434612"/>
                </a:cubicBezTo>
                <a:cubicBezTo>
                  <a:pt x="556800" y="1433986"/>
                  <a:pt x="554109" y="1433375"/>
                  <a:pt x="551432" y="1432750"/>
                </a:cubicBezTo>
                <a:cubicBezTo>
                  <a:pt x="551557" y="1432139"/>
                  <a:pt x="551684" y="1431546"/>
                  <a:pt x="551824" y="1430934"/>
                </a:cubicBezTo>
                <a:close/>
                <a:moveTo>
                  <a:pt x="804655" y="1430918"/>
                </a:moveTo>
                <a:cubicBezTo>
                  <a:pt x="805547" y="1430918"/>
                  <a:pt x="806534" y="1430684"/>
                  <a:pt x="807315" y="1430981"/>
                </a:cubicBezTo>
                <a:cubicBezTo>
                  <a:pt x="808115" y="1431279"/>
                  <a:pt x="808725" y="1432108"/>
                  <a:pt x="809397" y="1432703"/>
                </a:cubicBezTo>
                <a:cubicBezTo>
                  <a:pt x="809070" y="1433360"/>
                  <a:pt x="808741" y="1434034"/>
                  <a:pt x="808411" y="1434705"/>
                </a:cubicBezTo>
                <a:cubicBezTo>
                  <a:pt x="806972" y="1434002"/>
                  <a:pt x="805532" y="1433299"/>
                  <a:pt x="804091" y="1432594"/>
                </a:cubicBezTo>
                <a:cubicBezTo>
                  <a:pt x="804280" y="1432030"/>
                  <a:pt x="804467" y="1431482"/>
                  <a:pt x="804655" y="1430918"/>
                </a:cubicBezTo>
                <a:close/>
                <a:moveTo>
                  <a:pt x="766407" y="1430872"/>
                </a:moveTo>
                <a:cubicBezTo>
                  <a:pt x="766672" y="1431138"/>
                  <a:pt x="766892" y="1431467"/>
                  <a:pt x="767127" y="1431764"/>
                </a:cubicBezTo>
                <a:cubicBezTo>
                  <a:pt x="766937" y="1431889"/>
                  <a:pt x="766750" y="1431998"/>
                  <a:pt x="766562" y="1432124"/>
                </a:cubicBezTo>
                <a:cubicBezTo>
                  <a:pt x="766327" y="1431826"/>
                  <a:pt x="766092" y="1431513"/>
                  <a:pt x="765873" y="1431216"/>
                </a:cubicBezTo>
                <a:cubicBezTo>
                  <a:pt x="766061" y="1431090"/>
                  <a:pt x="766375" y="1430841"/>
                  <a:pt x="766407" y="1430872"/>
                </a:cubicBezTo>
                <a:close/>
                <a:moveTo>
                  <a:pt x="336333" y="1430511"/>
                </a:moveTo>
                <a:cubicBezTo>
                  <a:pt x="337617" y="1431075"/>
                  <a:pt x="338916" y="1431639"/>
                  <a:pt x="340199" y="1432202"/>
                </a:cubicBezTo>
                <a:cubicBezTo>
                  <a:pt x="339918" y="1432844"/>
                  <a:pt x="339636" y="1433469"/>
                  <a:pt x="339355" y="1434111"/>
                </a:cubicBezTo>
                <a:cubicBezTo>
                  <a:pt x="338118" y="1433549"/>
                  <a:pt x="336850" y="1433016"/>
                  <a:pt x="335678" y="1432327"/>
                </a:cubicBezTo>
                <a:cubicBezTo>
                  <a:pt x="335584" y="1432265"/>
                  <a:pt x="336099" y="1431138"/>
                  <a:pt x="336333" y="1430511"/>
                </a:cubicBezTo>
                <a:close/>
                <a:moveTo>
                  <a:pt x="1206587" y="1430261"/>
                </a:moveTo>
                <a:cubicBezTo>
                  <a:pt x="1206837" y="1430261"/>
                  <a:pt x="1207120" y="1430183"/>
                  <a:pt x="1207339" y="1430261"/>
                </a:cubicBezTo>
                <a:cubicBezTo>
                  <a:pt x="1207510" y="1430324"/>
                  <a:pt x="1207590" y="1430607"/>
                  <a:pt x="1207714" y="1430793"/>
                </a:cubicBezTo>
                <a:cubicBezTo>
                  <a:pt x="1207510" y="1430918"/>
                  <a:pt x="1207291" y="1431045"/>
                  <a:pt x="1207089" y="1431185"/>
                </a:cubicBezTo>
                <a:cubicBezTo>
                  <a:pt x="1206916" y="1430872"/>
                  <a:pt x="1206760" y="1430574"/>
                  <a:pt x="1206587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5" y="1430590"/>
                  <a:pt x="580088" y="1430777"/>
                </a:cubicBezTo>
                <a:cubicBezTo>
                  <a:pt x="579712" y="1430871"/>
                  <a:pt x="579337" y="1430981"/>
                  <a:pt x="578962" y="1431045"/>
                </a:cubicBezTo>
                <a:cubicBezTo>
                  <a:pt x="578930" y="1431045"/>
                  <a:pt x="578837" y="1430699"/>
                  <a:pt x="578774" y="1430528"/>
                </a:cubicBezTo>
                <a:cubicBezTo>
                  <a:pt x="579149" y="1430433"/>
                  <a:pt x="579524" y="1430324"/>
                  <a:pt x="579902" y="1430261"/>
                </a:cubicBezTo>
                <a:close/>
                <a:moveTo>
                  <a:pt x="586614" y="1430246"/>
                </a:moveTo>
                <a:cubicBezTo>
                  <a:pt x="587710" y="1430607"/>
                  <a:pt x="588805" y="1430966"/>
                  <a:pt x="589901" y="1431325"/>
                </a:cubicBezTo>
                <a:cubicBezTo>
                  <a:pt x="589760" y="1431748"/>
                  <a:pt x="589619" y="1432186"/>
                  <a:pt x="589479" y="1432610"/>
                </a:cubicBezTo>
                <a:cubicBezTo>
                  <a:pt x="588384" y="1432249"/>
                  <a:pt x="587289" y="1431905"/>
                  <a:pt x="586175" y="1431546"/>
                </a:cubicBezTo>
                <a:cubicBezTo>
                  <a:pt x="586334" y="1431105"/>
                  <a:pt x="586473" y="1430668"/>
                  <a:pt x="586614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2"/>
                </a:lnTo>
                <a:lnTo>
                  <a:pt x="880791" y="1429889"/>
                </a:lnTo>
                <a:lnTo>
                  <a:pt x="882108" y="1430294"/>
                </a:lnTo>
                <a:cubicBezTo>
                  <a:pt x="881638" y="1430167"/>
                  <a:pt x="881169" y="1430027"/>
                  <a:pt x="880700" y="1429902"/>
                </a:cubicBezTo>
                <a:close/>
                <a:moveTo>
                  <a:pt x="567911" y="1428633"/>
                </a:moveTo>
                <a:cubicBezTo>
                  <a:pt x="568883" y="1428977"/>
                  <a:pt x="569867" y="1429306"/>
                  <a:pt x="570808" y="1429714"/>
                </a:cubicBezTo>
                <a:cubicBezTo>
                  <a:pt x="570854" y="1429729"/>
                  <a:pt x="570557" y="1430528"/>
                  <a:pt x="570417" y="1430966"/>
                </a:cubicBezTo>
                <a:cubicBezTo>
                  <a:pt x="569432" y="1430623"/>
                  <a:pt x="568444" y="1430261"/>
                  <a:pt x="567458" y="1429916"/>
                </a:cubicBezTo>
                <a:cubicBezTo>
                  <a:pt x="567616" y="1429494"/>
                  <a:pt x="567771" y="1429072"/>
                  <a:pt x="567911" y="1428633"/>
                </a:cubicBezTo>
                <a:close/>
                <a:moveTo>
                  <a:pt x="1077909" y="1428305"/>
                </a:moveTo>
                <a:lnTo>
                  <a:pt x="1078222" y="1428650"/>
                </a:lnTo>
                <a:lnTo>
                  <a:pt x="1077862" y="1428337"/>
                </a:lnTo>
                <a:lnTo>
                  <a:pt x="1077885" y="1428321"/>
                </a:lnTo>
                <a:lnTo>
                  <a:pt x="1077879" y="1428337"/>
                </a:lnTo>
                <a:close/>
                <a:moveTo>
                  <a:pt x="1077894" y="1428296"/>
                </a:moveTo>
                <a:lnTo>
                  <a:pt x="1077909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2"/>
                  <a:pt x="441646" y="1427836"/>
                  <a:pt x="442646" y="1428054"/>
                </a:cubicBezTo>
                <a:cubicBezTo>
                  <a:pt x="442584" y="1428430"/>
                  <a:pt x="442538" y="1428821"/>
                  <a:pt x="442506" y="1429197"/>
                </a:cubicBezTo>
                <a:cubicBezTo>
                  <a:pt x="441520" y="1429197"/>
                  <a:pt x="440519" y="1429197"/>
                  <a:pt x="439533" y="1429197"/>
                </a:cubicBezTo>
                <a:cubicBezTo>
                  <a:pt x="439564" y="1428587"/>
                  <a:pt x="439611" y="1427992"/>
                  <a:pt x="439644" y="1427382"/>
                </a:cubicBezTo>
                <a:close/>
                <a:moveTo>
                  <a:pt x="1061085" y="1427163"/>
                </a:moveTo>
                <a:cubicBezTo>
                  <a:pt x="1061320" y="1427163"/>
                  <a:pt x="1061571" y="1427099"/>
                  <a:pt x="1061760" y="1427177"/>
                </a:cubicBezTo>
                <a:cubicBezTo>
                  <a:pt x="1061915" y="1427240"/>
                  <a:pt x="1061995" y="1427491"/>
                  <a:pt x="1062120" y="1427648"/>
                </a:cubicBezTo>
                <a:cubicBezTo>
                  <a:pt x="1061931" y="1427757"/>
                  <a:pt x="1061742" y="1427867"/>
                  <a:pt x="1061540" y="1427992"/>
                </a:cubicBezTo>
                <a:cubicBezTo>
                  <a:pt x="1061383" y="1427710"/>
                  <a:pt x="1061243" y="1427444"/>
                  <a:pt x="1061085" y="1427163"/>
                </a:cubicBezTo>
                <a:close/>
                <a:moveTo>
                  <a:pt x="930138" y="1426760"/>
                </a:moveTo>
                <a:cubicBezTo>
                  <a:pt x="932264" y="1426635"/>
                  <a:pt x="934303" y="1427037"/>
                  <a:pt x="936102" y="1428915"/>
                </a:cubicBezTo>
                <a:cubicBezTo>
                  <a:pt x="935961" y="1429510"/>
                  <a:pt x="935820" y="1430120"/>
                  <a:pt x="935679" y="1430730"/>
                </a:cubicBezTo>
                <a:cubicBezTo>
                  <a:pt x="931673" y="1429745"/>
                  <a:pt x="927667" y="1428759"/>
                  <a:pt x="923661" y="1427772"/>
                </a:cubicBezTo>
                <a:cubicBezTo>
                  <a:pt x="925803" y="1427537"/>
                  <a:pt x="928014" y="1426884"/>
                  <a:pt x="930138" y="1426760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3" y="1425895"/>
                  <a:pt x="1001051" y="1426051"/>
                </a:cubicBezTo>
                <a:cubicBezTo>
                  <a:pt x="1000879" y="1426162"/>
                  <a:pt x="1000690" y="1426287"/>
                  <a:pt x="1000503" y="1426411"/>
                </a:cubicBezTo>
                <a:cubicBezTo>
                  <a:pt x="1000300" y="1426348"/>
                  <a:pt x="1000096" y="1426287"/>
                  <a:pt x="999876" y="1426238"/>
                </a:cubicBezTo>
                <a:cubicBezTo>
                  <a:pt x="1000111" y="1426020"/>
                  <a:pt x="1000346" y="1425786"/>
                  <a:pt x="1000613" y="1425613"/>
                </a:cubicBezTo>
                <a:close/>
                <a:moveTo>
                  <a:pt x="991301" y="1425518"/>
                </a:moveTo>
                <a:cubicBezTo>
                  <a:pt x="991614" y="1426051"/>
                  <a:pt x="991989" y="1426568"/>
                  <a:pt x="992163" y="1427147"/>
                </a:cubicBezTo>
                <a:cubicBezTo>
                  <a:pt x="992194" y="1427240"/>
                  <a:pt x="991223" y="1427897"/>
                  <a:pt x="991051" y="1427788"/>
                </a:cubicBezTo>
                <a:cubicBezTo>
                  <a:pt x="990550" y="1427459"/>
                  <a:pt x="990205" y="1426880"/>
                  <a:pt x="989814" y="1426396"/>
                </a:cubicBezTo>
                <a:cubicBezTo>
                  <a:pt x="990220" y="1426162"/>
                  <a:pt x="990628" y="1425926"/>
                  <a:pt x="991301" y="1425518"/>
                </a:cubicBezTo>
                <a:close/>
                <a:moveTo>
                  <a:pt x="1137631" y="1425348"/>
                </a:moveTo>
                <a:cubicBezTo>
                  <a:pt x="1137958" y="1425378"/>
                  <a:pt x="1138288" y="1425754"/>
                  <a:pt x="1138789" y="1426083"/>
                </a:cubicBezTo>
                <a:cubicBezTo>
                  <a:pt x="1137943" y="1426332"/>
                  <a:pt x="1137474" y="1426614"/>
                  <a:pt x="1137052" y="1426552"/>
                </a:cubicBezTo>
                <a:cubicBezTo>
                  <a:pt x="1136769" y="1426521"/>
                  <a:pt x="1136536" y="1426019"/>
                  <a:pt x="1136285" y="1425723"/>
                </a:cubicBezTo>
                <a:cubicBezTo>
                  <a:pt x="1136738" y="1425582"/>
                  <a:pt x="1137192" y="1425331"/>
                  <a:pt x="1137631" y="1425348"/>
                </a:cubicBezTo>
                <a:close/>
                <a:moveTo>
                  <a:pt x="1044050" y="1424328"/>
                </a:moveTo>
                <a:cubicBezTo>
                  <a:pt x="1047638" y="1424436"/>
                  <a:pt x="1051579" y="1425958"/>
                  <a:pt x="1056657" y="1429088"/>
                </a:cubicBezTo>
                <a:cubicBezTo>
                  <a:pt x="1053166" y="1429995"/>
                  <a:pt x="1051227" y="1431106"/>
                  <a:pt x="1049505" y="1430841"/>
                </a:cubicBezTo>
                <a:cubicBezTo>
                  <a:pt x="1038112" y="1429072"/>
                  <a:pt x="1026593" y="1434565"/>
                  <a:pt x="1015261" y="1431451"/>
                </a:cubicBezTo>
                <a:cubicBezTo>
                  <a:pt x="1015261" y="1430825"/>
                  <a:pt x="1015261" y="1430198"/>
                  <a:pt x="1015261" y="1429572"/>
                </a:cubicBezTo>
                <a:cubicBezTo>
                  <a:pt x="1019471" y="1429572"/>
                  <a:pt x="1023681" y="1429714"/>
                  <a:pt x="1027876" y="1429510"/>
                </a:cubicBezTo>
                <a:cubicBezTo>
                  <a:pt x="1029802" y="1429416"/>
                  <a:pt x="1032038" y="1429103"/>
                  <a:pt x="1033558" y="1428054"/>
                </a:cubicBezTo>
                <a:cubicBezTo>
                  <a:pt x="1037227" y="1425527"/>
                  <a:pt x="1040462" y="1424221"/>
                  <a:pt x="1044050" y="1424328"/>
                </a:cubicBezTo>
                <a:close/>
                <a:moveTo>
                  <a:pt x="253778" y="1424205"/>
                </a:moveTo>
                <a:cubicBezTo>
                  <a:pt x="253403" y="1424674"/>
                  <a:pt x="253043" y="1425144"/>
                  <a:pt x="252668" y="1425597"/>
                </a:cubicBezTo>
                <a:cubicBezTo>
                  <a:pt x="253763" y="1426349"/>
                  <a:pt x="254875" y="1427101"/>
                  <a:pt x="255971" y="1427852"/>
                </a:cubicBezTo>
                <a:cubicBezTo>
                  <a:pt x="256221" y="1427523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8" y="1424205"/>
                </a:cubicBezTo>
                <a:close/>
                <a:moveTo>
                  <a:pt x="1124579" y="1423938"/>
                </a:moveTo>
                <a:cubicBezTo>
                  <a:pt x="1124672" y="1424392"/>
                  <a:pt x="1124781" y="1424847"/>
                  <a:pt x="1124907" y="1425285"/>
                </a:cubicBezTo>
                <a:cubicBezTo>
                  <a:pt x="1123781" y="1425582"/>
                  <a:pt x="1122654" y="1425879"/>
                  <a:pt x="1121527" y="1426162"/>
                </a:cubicBezTo>
                <a:cubicBezTo>
                  <a:pt x="1121417" y="1425707"/>
                  <a:pt x="1121292" y="1425237"/>
                  <a:pt x="1121182" y="1424783"/>
                </a:cubicBezTo>
                <a:cubicBezTo>
                  <a:pt x="1122310" y="1424501"/>
                  <a:pt x="1123436" y="1424221"/>
                  <a:pt x="1124579" y="1423938"/>
                </a:cubicBezTo>
                <a:close/>
                <a:moveTo>
                  <a:pt x="1077237" y="1423343"/>
                </a:moveTo>
                <a:cubicBezTo>
                  <a:pt x="1077987" y="1424048"/>
                  <a:pt x="1078473" y="1425221"/>
                  <a:pt x="1078677" y="1426269"/>
                </a:cubicBezTo>
                <a:lnTo>
                  <a:pt x="1077894" y="1428296"/>
                </a:lnTo>
                <a:lnTo>
                  <a:pt x="1075891" y="1427444"/>
                </a:lnTo>
                <a:cubicBezTo>
                  <a:pt x="1075297" y="1426521"/>
                  <a:pt x="1074857" y="1425331"/>
                  <a:pt x="1074857" y="1424251"/>
                </a:cubicBezTo>
                <a:cubicBezTo>
                  <a:pt x="1074857" y="1423923"/>
                  <a:pt x="1076939" y="1423061"/>
                  <a:pt x="1077237" y="1423343"/>
                </a:cubicBezTo>
                <a:close/>
                <a:moveTo>
                  <a:pt x="519458" y="1422341"/>
                </a:moveTo>
                <a:cubicBezTo>
                  <a:pt x="521024" y="1422420"/>
                  <a:pt x="522588" y="1422483"/>
                  <a:pt x="524154" y="1422561"/>
                </a:cubicBezTo>
                <a:cubicBezTo>
                  <a:pt x="524248" y="1422936"/>
                  <a:pt x="524357" y="1423312"/>
                  <a:pt x="524451" y="1423704"/>
                </a:cubicBezTo>
                <a:cubicBezTo>
                  <a:pt x="523574" y="1424142"/>
                  <a:pt x="522713" y="1424893"/>
                  <a:pt x="521807" y="1424956"/>
                </a:cubicBezTo>
                <a:cubicBezTo>
                  <a:pt x="520977" y="1425018"/>
                  <a:pt x="520101" y="1424330"/>
                  <a:pt x="519256" y="1423969"/>
                </a:cubicBezTo>
                <a:cubicBezTo>
                  <a:pt x="519334" y="1423421"/>
                  <a:pt x="519396" y="1422890"/>
                  <a:pt x="519458" y="1422341"/>
                </a:cubicBezTo>
                <a:close/>
                <a:moveTo>
                  <a:pt x="902955" y="1421731"/>
                </a:moveTo>
                <a:lnTo>
                  <a:pt x="902657" y="1422060"/>
                </a:lnTo>
                <a:lnTo>
                  <a:pt x="902610" y="1422046"/>
                </a:lnTo>
                <a:close/>
                <a:moveTo>
                  <a:pt x="952254" y="1420574"/>
                </a:moveTo>
                <a:cubicBezTo>
                  <a:pt x="952315" y="1421153"/>
                  <a:pt x="952347" y="1421748"/>
                  <a:pt x="952380" y="1422326"/>
                </a:cubicBezTo>
                <a:cubicBezTo>
                  <a:pt x="950970" y="1422406"/>
                  <a:pt x="949545" y="1422483"/>
                  <a:pt x="948139" y="1422563"/>
                </a:cubicBezTo>
                <a:cubicBezTo>
                  <a:pt x="948089" y="1422123"/>
                  <a:pt x="948045" y="1421686"/>
                  <a:pt x="947996" y="1421247"/>
                </a:cubicBezTo>
                <a:cubicBezTo>
                  <a:pt x="949421" y="1421028"/>
                  <a:pt x="950845" y="1420794"/>
                  <a:pt x="952254" y="1420574"/>
                </a:cubicBezTo>
                <a:close/>
                <a:moveTo>
                  <a:pt x="502587" y="1420465"/>
                </a:moveTo>
                <a:cubicBezTo>
                  <a:pt x="505091" y="1420604"/>
                  <a:pt x="507596" y="1420760"/>
                  <a:pt x="510100" y="1420903"/>
                </a:cubicBezTo>
                <a:cubicBezTo>
                  <a:pt x="510038" y="1421717"/>
                  <a:pt x="509960" y="1422514"/>
                  <a:pt x="509897" y="1423296"/>
                </a:cubicBezTo>
                <a:cubicBezTo>
                  <a:pt x="507407" y="1423030"/>
                  <a:pt x="504905" y="1422765"/>
                  <a:pt x="502415" y="1422498"/>
                </a:cubicBezTo>
                <a:cubicBezTo>
                  <a:pt x="502479" y="1421826"/>
                  <a:pt x="502525" y="1421137"/>
                  <a:pt x="502587" y="1420465"/>
                </a:cubicBezTo>
                <a:close/>
                <a:moveTo>
                  <a:pt x="857302" y="1420182"/>
                </a:moveTo>
                <a:cubicBezTo>
                  <a:pt x="852905" y="1419029"/>
                  <a:pt x="848399" y="1418462"/>
                  <a:pt x="843594" y="1421231"/>
                </a:cubicBezTo>
                <a:cubicBezTo>
                  <a:pt x="853061" y="1429338"/>
                  <a:pt x="861732" y="1422702"/>
                  <a:pt x="870356" y="1422656"/>
                </a:cubicBezTo>
                <a:cubicBezTo>
                  <a:pt x="865989" y="1423078"/>
                  <a:pt x="861701" y="1421336"/>
                  <a:pt x="857302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1" y="1424376"/>
                  <a:pt x="1114720" y="1427099"/>
                </a:cubicBezTo>
                <a:cubicBezTo>
                  <a:pt x="1110635" y="1427678"/>
                  <a:pt x="1107975" y="1428054"/>
                  <a:pt x="1105094" y="1428462"/>
                </a:cubicBezTo>
                <a:cubicBezTo>
                  <a:pt x="1104015" y="1425849"/>
                  <a:pt x="1103107" y="1423656"/>
                  <a:pt x="1101683" y="1420166"/>
                </a:cubicBezTo>
                <a:close/>
                <a:moveTo>
                  <a:pt x="960673" y="1419478"/>
                </a:moveTo>
                <a:cubicBezTo>
                  <a:pt x="971535" y="1419478"/>
                  <a:pt x="982412" y="1419478"/>
                  <a:pt x="993288" y="1419478"/>
                </a:cubicBezTo>
                <a:cubicBezTo>
                  <a:pt x="986559" y="1423109"/>
                  <a:pt x="966948" y="1422969"/>
                  <a:pt x="960673" y="1419478"/>
                </a:cubicBezTo>
                <a:close/>
                <a:moveTo>
                  <a:pt x="1003256" y="1419290"/>
                </a:moveTo>
                <a:cubicBezTo>
                  <a:pt x="1003491" y="1419305"/>
                  <a:pt x="1003758" y="1419243"/>
                  <a:pt x="1003930" y="1419338"/>
                </a:cubicBezTo>
                <a:cubicBezTo>
                  <a:pt x="1004070" y="1419415"/>
                  <a:pt x="1004039" y="1419713"/>
                  <a:pt x="1004070" y="1419916"/>
                </a:cubicBezTo>
                <a:cubicBezTo>
                  <a:pt x="1003869" y="1419994"/>
                  <a:pt x="1003664" y="1420073"/>
                  <a:pt x="1003444" y="1420151"/>
                </a:cubicBezTo>
                <a:cubicBezTo>
                  <a:pt x="1003383" y="1419869"/>
                  <a:pt x="1003320" y="1419588"/>
                  <a:pt x="1003256" y="1419290"/>
                </a:cubicBezTo>
                <a:close/>
                <a:moveTo>
                  <a:pt x="1118882" y="1418633"/>
                </a:moveTo>
                <a:cubicBezTo>
                  <a:pt x="1119305" y="1418712"/>
                  <a:pt x="1119650" y="1419150"/>
                  <a:pt x="1120008" y="1419447"/>
                </a:cubicBezTo>
                <a:cubicBezTo>
                  <a:pt x="1119695" y="1419697"/>
                  <a:pt x="1119335" y="1420198"/>
                  <a:pt x="1119055" y="1420151"/>
                </a:cubicBezTo>
                <a:cubicBezTo>
                  <a:pt x="1118663" y="1420089"/>
                  <a:pt x="1118318" y="1419651"/>
                  <a:pt x="1117943" y="1419354"/>
                </a:cubicBezTo>
                <a:cubicBezTo>
                  <a:pt x="1118255" y="1419088"/>
                  <a:pt x="1118615" y="1418586"/>
                  <a:pt x="1118882" y="1418633"/>
                </a:cubicBezTo>
                <a:close/>
                <a:moveTo>
                  <a:pt x="493856" y="1417789"/>
                </a:moveTo>
                <a:cubicBezTo>
                  <a:pt x="494231" y="1417884"/>
                  <a:pt x="494497" y="1418367"/>
                  <a:pt x="494809" y="1418680"/>
                </a:cubicBezTo>
                <a:cubicBezTo>
                  <a:pt x="494434" y="1418852"/>
                  <a:pt x="493996" y="1419243"/>
                  <a:pt x="493715" y="1419150"/>
                </a:cubicBezTo>
                <a:cubicBezTo>
                  <a:pt x="493339" y="1419041"/>
                  <a:pt x="493073" y="1418554"/>
                  <a:pt x="492775" y="1418227"/>
                </a:cubicBezTo>
                <a:cubicBezTo>
                  <a:pt x="493105" y="1418086"/>
                  <a:pt x="493526" y="1417694"/>
                  <a:pt x="493856" y="1417789"/>
                </a:cubicBezTo>
                <a:close/>
                <a:moveTo>
                  <a:pt x="229145" y="1417240"/>
                </a:moveTo>
                <a:cubicBezTo>
                  <a:pt x="229630" y="1417646"/>
                  <a:pt x="230193" y="1418007"/>
                  <a:pt x="230553" y="1418494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6" y="1419275"/>
                  <a:pt x="228863" y="1418947"/>
                  <a:pt x="228332" y="1418619"/>
                </a:cubicBezTo>
                <a:cubicBezTo>
                  <a:pt x="228692" y="1418007"/>
                  <a:pt x="228910" y="1417616"/>
                  <a:pt x="229145" y="1417240"/>
                </a:cubicBezTo>
                <a:close/>
                <a:moveTo>
                  <a:pt x="194605" y="1416801"/>
                </a:moveTo>
                <a:cubicBezTo>
                  <a:pt x="195246" y="1416662"/>
                  <a:pt x="196125" y="1417537"/>
                  <a:pt x="197625" y="1418351"/>
                </a:cubicBezTo>
                <a:cubicBezTo>
                  <a:pt x="196125" y="1419509"/>
                  <a:pt x="195311" y="1420370"/>
                  <a:pt x="194324" y="1420715"/>
                </a:cubicBezTo>
                <a:cubicBezTo>
                  <a:pt x="194042" y="1420809"/>
                  <a:pt x="192727" y="1419383"/>
                  <a:pt x="192789" y="1418742"/>
                </a:cubicBezTo>
                <a:cubicBezTo>
                  <a:pt x="192869" y="1418007"/>
                  <a:pt x="193839" y="1416989"/>
                  <a:pt x="194605" y="1416801"/>
                </a:cubicBezTo>
                <a:close/>
                <a:moveTo>
                  <a:pt x="483260" y="1416380"/>
                </a:moveTo>
                <a:cubicBezTo>
                  <a:pt x="483368" y="1416349"/>
                  <a:pt x="483667" y="1417146"/>
                  <a:pt x="483869" y="1417569"/>
                </a:cubicBezTo>
                <a:cubicBezTo>
                  <a:pt x="483448" y="1417741"/>
                  <a:pt x="483008" y="1417928"/>
                  <a:pt x="482587" y="1418118"/>
                </a:cubicBezTo>
                <a:cubicBezTo>
                  <a:pt x="482258" y="1417773"/>
                  <a:pt x="481945" y="1417443"/>
                  <a:pt x="481617" y="1417099"/>
                </a:cubicBezTo>
                <a:cubicBezTo>
                  <a:pt x="482164" y="1416834"/>
                  <a:pt x="482697" y="1416504"/>
                  <a:pt x="483260" y="1416380"/>
                </a:cubicBezTo>
                <a:close/>
                <a:moveTo>
                  <a:pt x="918621" y="1416316"/>
                </a:moveTo>
                <a:cubicBezTo>
                  <a:pt x="919668" y="1416316"/>
                  <a:pt x="920702" y="1416551"/>
                  <a:pt x="921751" y="1416707"/>
                </a:cubicBezTo>
                <a:cubicBezTo>
                  <a:pt x="921626" y="1417318"/>
                  <a:pt x="921517" y="1417928"/>
                  <a:pt x="921391" y="1418540"/>
                </a:cubicBezTo>
                <a:cubicBezTo>
                  <a:pt x="920327" y="1418382"/>
                  <a:pt x="919263" y="1418225"/>
                  <a:pt x="918198" y="1418069"/>
                </a:cubicBezTo>
                <a:cubicBezTo>
                  <a:pt x="918338" y="1417459"/>
                  <a:pt x="918481" y="1416316"/>
                  <a:pt x="918621" y="1416316"/>
                </a:cubicBezTo>
                <a:close/>
                <a:moveTo>
                  <a:pt x="470613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8" y="1416129"/>
                  <a:pt x="470849" y="1416395"/>
                  <a:pt x="470818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8" y="1415315"/>
                  <a:pt x="470567" y="1415050"/>
                  <a:pt x="470613" y="1415081"/>
                </a:cubicBezTo>
                <a:close/>
                <a:moveTo>
                  <a:pt x="956448" y="1414443"/>
                </a:moveTo>
                <a:cubicBezTo>
                  <a:pt x="961971" y="1414529"/>
                  <a:pt x="967512" y="1415097"/>
                  <a:pt x="973052" y="1415456"/>
                </a:cubicBezTo>
                <a:cubicBezTo>
                  <a:pt x="962050" y="1417068"/>
                  <a:pt x="951159" y="1420417"/>
                  <a:pt x="939935" y="1416317"/>
                </a:cubicBezTo>
                <a:cubicBezTo>
                  <a:pt x="945414" y="1414751"/>
                  <a:pt x="950924" y="1414356"/>
                  <a:pt x="956448" y="1414443"/>
                </a:cubicBezTo>
                <a:close/>
                <a:moveTo>
                  <a:pt x="355882" y="1414031"/>
                </a:moveTo>
                <a:cubicBezTo>
                  <a:pt x="356085" y="1414047"/>
                  <a:pt x="356288" y="1414047"/>
                  <a:pt x="356507" y="1414047"/>
                </a:cubicBezTo>
                <a:cubicBezTo>
                  <a:pt x="356601" y="1414250"/>
                  <a:pt x="356790" y="1414471"/>
                  <a:pt x="356758" y="1414658"/>
                </a:cubicBezTo>
                <a:cubicBezTo>
                  <a:pt x="356741" y="1414800"/>
                  <a:pt x="356446" y="1414909"/>
                  <a:pt x="356288" y="1415034"/>
                </a:cubicBezTo>
                <a:cubicBezTo>
                  <a:pt x="356148" y="1414705"/>
                  <a:pt x="356023" y="1414376"/>
                  <a:pt x="355882" y="1414031"/>
                </a:cubicBezTo>
                <a:close/>
                <a:moveTo>
                  <a:pt x="1187447" y="1413641"/>
                </a:moveTo>
                <a:cubicBezTo>
                  <a:pt x="1184582" y="1418382"/>
                  <a:pt x="1184582" y="1418382"/>
                  <a:pt x="1176382" y="1417443"/>
                </a:cubicBezTo>
                <a:cubicBezTo>
                  <a:pt x="1176194" y="1416833"/>
                  <a:pt x="1176022" y="1416238"/>
                  <a:pt x="1175866" y="1415629"/>
                </a:cubicBezTo>
                <a:cubicBezTo>
                  <a:pt x="1179450" y="1415018"/>
                  <a:pt x="1183049" y="1414392"/>
                  <a:pt x="1187447" y="1413641"/>
                </a:cubicBezTo>
                <a:close/>
                <a:moveTo>
                  <a:pt x="464197" y="1413578"/>
                </a:moveTo>
                <a:cubicBezTo>
                  <a:pt x="464511" y="1413829"/>
                  <a:pt x="464807" y="1414095"/>
                  <a:pt x="465122" y="1414376"/>
                </a:cubicBezTo>
                <a:cubicBezTo>
                  <a:pt x="464981" y="1414566"/>
                  <a:pt x="464838" y="1414751"/>
                  <a:pt x="464682" y="1414925"/>
                </a:cubicBezTo>
                <a:cubicBezTo>
                  <a:pt x="464385" y="1414658"/>
                  <a:pt x="464056" y="1414407"/>
                  <a:pt x="463791" y="1414111"/>
                </a:cubicBezTo>
                <a:cubicBezTo>
                  <a:pt x="463761" y="1414079"/>
                  <a:pt x="464056" y="1413766"/>
                  <a:pt x="464197" y="1413578"/>
                </a:cubicBezTo>
                <a:close/>
                <a:moveTo>
                  <a:pt x="1265870" y="1413453"/>
                </a:moveTo>
                <a:cubicBezTo>
                  <a:pt x="1265822" y="1414095"/>
                  <a:pt x="1265776" y="1414720"/>
                  <a:pt x="1265714" y="1415362"/>
                </a:cubicBezTo>
                <a:cubicBezTo>
                  <a:pt x="1264525" y="1415236"/>
                  <a:pt x="1263349" y="1415111"/>
                  <a:pt x="1262160" y="1415002"/>
                </a:cubicBezTo>
                <a:cubicBezTo>
                  <a:pt x="1262160" y="1414580"/>
                  <a:pt x="1262160" y="1414142"/>
                  <a:pt x="1262160" y="1413719"/>
                </a:cubicBezTo>
                <a:cubicBezTo>
                  <a:pt x="1263397" y="1413627"/>
                  <a:pt x="1264633" y="1413546"/>
                  <a:pt x="1265870" y="1413453"/>
                </a:cubicBezTo>
                <a:close/>
                <a:moveTo>
                  <a:pt x="855864" y="1413265"/>
                </a:moveTo>
                <a:cubicBezTo>
                  <a:pt x="856332" y="1413250"/>
                  <a:pt x="856895" y="1413061"/>
                  <a:pt x="857226" y="1413265"/>
                </a:cubicBezTo>
                <a:cubicBezTo>
                  <a:pt x="857554" y="1413453"/>
                  <a:pt x="857586" y="1414047"/>
                  <a:pt x="857741" y="1414487"/>
                </a:cubicBezTo>
                <a:cubicBezTo>
                  <a:pt x="857320" y="1414642"/>
                  <a:pt x="856895" y="1414784"/>
                  <a:pt x="856458" y="1414940"/>
                </a:cubicBezTo>
                <a:cubicBezTo>
                  <a:pt x="856254" y="1414376"/>
                  <a:pt x="856065" y="1413829"/>
                  <a:pt x="855864" y="1413265"/>
                </a:cubicBezTo>
                <a:close/>
                <a:moveTo>
                  <a:pt x="1130228" y="1413126"/>
                </a:moveTo>
                <a:cubicBezTo>
                  <a:pt x="1130542" y="1413126"/>
                  <a:pt x="1130838" y="1413657"/>
                  <a:pt x="1131137" y="1413938"/>
                </a:cubicBezTo>
                <a:cubicBezTo>
                  <a:pt x="1130823" y="1414267"/>
                  <a:pt x="1130526" y="1414610"/>
                  <a:pt x="1130212" y="1414940"/>
                </a:cubicBezTo>
                <a:cubicBezTo>
                  <a:pt x="1129807" y="1414532"/>
                  <a:pt x="1129399" y="1414141"/>
                  <a:pt x="1128992" y="1413736"/>
                </a:cubicBezTo>
                <a:cubicBezTo>
                  <a:pt x="1129399" y="1413515"/>
                  <a:pt x="1129821" y="1413108"/>
                  <a:pt x="1130228" y="1413126"/>
                </a:cubicBezTo>
                <a:close/>
                <a:moveTo>
                  <a:pt x="1173236" y="1412655"/>
                </a:moveTo>
                <a:cubicBezTo>
                  <a:pt x="1169073" y="1420745"/>
                  <a:pt x="1163830" y="1422234"/>
                  <a:pt x="1156834" y="1418288"/>
                </a:cubicBezTo>
                <a:cubicBezTo>
                  <a:pt x="1154221" y="1416817"/>
                  <a:pt x="1151264" y="1415941"/>
                  <a:pt x="1147241" y="1414314"/>
                </a:cubicBezTo>
                <a:cubicBezTo>
                  <a:pt x="1149808" y="1413627"/>
                  <a:pt x="1151686" y="1412421"/>
                  <a:pt x="1152860" y="1412920"/>
                </a:cubicBezTo>
                <a:cubicBezTo>
                  <a:pt x="1158462" y="1415299"/>
                  <a:pt x="1163830" y="1414706"/>
                  <a:pt x="1169308" y="1412702"/>
                </a:cubicBezTo>
                <a:cubicBezTo>
                  <a:pt x="1170231" y="1412372"/>
                  <a:pt x="1171358" y="1412655"/>
                  <a:pt x="1173236" y="1412655"/>
                </a:cubicBezTo>
                <a:close/>
                <a:moveTo>
                  <a:pt x="348932" y="1412013"/>
                </a:moveTo>
                <a:cubicBezTo>
                  <a:pt x="349059" y="1412201"/>
                  <a:pt x="349309" y="1412514"/>
                  <a:pt x="349277" y="1412546"/>
                </a:cubicBezTo>
                <a:cubicBezTo>
                  <a:pt x="349011" y="1412813"/>
                  <a:pt x="348683" y="1413031"/>
                  <a:pt x="348385" y="1413266"/>
                </a:cubicBezTo>
                <a:cubicBezTo>
                  <a:pt x="348260" y="1413077"/>
                  <a:pt x="348010" y="1412765"/>
                  <a:pt x="348041" y="1412732"/>
                </a:cubicBezTo>
                <a:cubicBezTo>
                  <a:pt x="348306" y="1412466"/>
                  <a:pt x="348636" y="1412247"/>
                  <a:pt x="348932" y="1412013"/>
                </a:cubicBezTo>
                <a:close/>
                <a:moveTo>
                  <a:pt x="496155" y="1411605"/>
                </a:moveTo>
                <a:cubicBezTo>
                  <a:pt x="496922" y="1411605"/>
                  <a:pt x="497690" y="1411605"/>
                  <a:pt x="498455" y="1411605"/>
                </a:cubicBezTo>
                <a:cubicBezTo>
                  <a:pt x="498455" y="1411793"/>
                  <a:pt x="498455" y="1411981"/>
                  <a:pt x="498440" y="1412168"/>
                </a:cubicBezTo>
                <a:cubicBezTo>
                  <a:pt x="497674" y="1412168"/>
                  <a:pt x="496906" y="1412168"/>
                  <a:pt x="496140" y="1412168"/>
                </a:cubicBezTo>
                <a:cubicBezTo>
                  <a:pt x="496140" y="1411981"/>
                  <a:pt x="496140" y="1411793"/>
                  <a:pt x="496155" y="1411605"/>
                </a:cubicBezTo>
                <a:close/>
                <a:moveTo>
                  <a:pt x="1191045" y="1411480"/>
                </a:moveTo>
                <a:cubicBezTo>
                  <a:pt x="1191282" y="1411496"/>
                  <a:pt x="1191547" y="1411434"/>
                  <a:pt x="1191719" y="1411527"/>
                </a:cubicBezTo>
                <a:cubicBezTo>
                  <a:pt x="1191828" y="1411605"/>
                  <a:pt x="1191813" y="1411904"/>
                  <a:pt x="1191844" y="1412106"/>
                </a:cubicBezTo>
                <a:cubicBezTo>
                  <a:pt x="1191640" y="1412184"/>
                  <a:pt x="1191438" y="1412262"/>
                  <a:pt x="1191233" y="1412341"/>
                </a:cubicBezTo>
                <a:cubicBezTo>
                  <a:pt x="1191172" y="1412059"/>
                  <a:pt x="1191108" y="1411762"/>
                  <a:pt x="1191045" y="1411480"/>
                </a:cubicBezTo>
                <a:close/>
                <a:moveTo>
                  <a:pt x="1074597" y="1411450"/>
                </a:moveTo>
                <a:cubicBezTo>
                  <a:pt x="1078821" y="1411113"/>
                  <a:pt x="1083097" y="1411316"/>
                  <a:pt x="1087362" y="1411637"/>
                </a:cubicBezTo>
                <a:cubicBezTo>
                  <a:pt x="1078957" y="1413092"/>
                  <a:pt x="1070882" y="1417224"/>
                  <a:pt x="1062150" y="1414501"/>
                </a:cubicBezTo>
                <a:cubicBezTo>
                  <a:pt x="1066202" y="1412662"/>
                  <a:pt x="1070375" y="1411786"/>
                  <a:pt x="1074597" y="1411450"/>
                </a:cubicBezTo>
                <a:close/>
                <a:moveTo>
                  <a:pt x="209537" y="1411248"/>
                </a:moveTo>
                <a:cubicBezTo>
                  <a:pt x="213715" y="1410791"/>
                  <a:pt x="216828" y="1410119"/>
                  <a:pt x="218441" y="1416363"/>
                </a:cubicBezTo>
                <a:cubicBezTo>
                  <a:pt x="219427" y="1420182"/>
                  <a:pt x="224748" y="1422858"/>
                  <a:pt x="228379" y="1426301"/>
                </a:cubicBezTo>
                <a:cubicBezTo>
                  <a:pt x="229678" y="1426067"/>
                  <a:pt x="231179" y="1425659"/>
                  <a:pt x="232698" y="1425550"/>
                </a:cubicBezTo>
                <a:cubicBezTo>
                  <a:pt x="235484" y="1425362"/>
                  <a:pt x="237800" y="1426833"/>
                  <a:pt x="237174" y="1429541"/>
                </a:cubicBezTo>
                <a:lnTo>
                  <a:pt x="242260" y="1440824"/>
                </a:lnTo>
                <a:lnTo>
                  <a:pt x="242245" y="1440809"/>
                </a:lnTo>
                <a:lnTo>
                  <a:pt x="242230" y="1440793"/>
                </a:lnTo>
                <a:lnTo>
                  <a:pt x="242245" y="1440810"/>
                </a:lnTo>
                <a:lnTo>
                  <a:pt x="242276" y="1440856"/>
                </a:lnTo>
                <a:lnTo>
                  <a:pt x="242291" y="1440855"/>
                </a:lnTo>
                <a:lnTo>
                  <a:pt x="245876" y="1440700"/>
                </a:lnTo>
                <a:cubicBezTo>
                  <a:pt x="245203" y="1441262"/>
                  <a:pt x="244515" y="1441841"/>
                  <a:pt x="243841" y="1442405"/>
                </a:cubicBezTo>
                <a:lnTo>
                  <a:pt x="245376" y="1445509"/>
                </a:lnTo>
                <a:lnTo>
                  <a:pt x="234701" y="1441153"/>
                </a:lnTo>
                <a:cubicBezTo>
                  <a:pt x="231494" y="1440026"/>
                  <a:pt x="229240" y="1436522"/>
                  <a:pt x="224763" y="1438212"/>
                </a:cubicBezTo>
                <a:cubicBezTo>
                  <a:pt x="222493" y="1439072"/>
                  <a:pt x="207893" y="1424736"/>
                  <a:pt x="207955" y="1422076"/>
                </a:cubicBezTo>
                <a:cubicBezTo>
                  <a:pt x="208048" y="1418586"/>
                  <a:pt x="208942" y="1415111"/>
                  <a:pt x="209537" y="1411248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4" y="1412312"/>
                  <a:pt x="1279314" y="1412952"/>
                </a:cubicBezTo>
                <a:cubicBezTo>
                  <a:pt x="1277201" y="1413437"/>
                  <a:pt x="1275104" y="1413938"/>
                  <a:pt x="1271864" y="1414689"/>
                </a:cubicBezTo>
                <a:cubicBezTo>
                  <a:pt x="1272741" y="1413126"/>
                  <a:pt x="1272928" y="1412296"/>
                  <a:pt x="1273320" y="1412187"/>
                </a:cubicBezTo>
                <a:cubicBezTo>
                  <a:pt x="1275182" y="1411686"/>
                  <a:pt x="1277091" y="1411373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10"/>
                  <a:pt x="457046" y="1414422"/>
                </a:cubicBezTo>
                <a:cubicBezTo>
                  <a:pt x="447234" y="1415315"/>
                  <a:pt x="440268" y="1414313"/>
                  <a:pt x="435948" y="1411341"/>
                </a:cubicBezTo>
                <a:cubicBezTo>
                  <a:pt x="438875" y="1409917"/>
                  <a:pt x="443262" y="1409630"/>
                  <a:pt x="447361" y="1410228"/>
                </a:cubicBezTo>
                <a:close/>
                <a:moveTo>
                  <a:pt x="339276" y="1409525"/>
                </a:moveTo>
                <a:cubicBezTo>
                  <a:pt x="339730" y="1409666"/>
                  <a:pt x="340170" y="1409808"/>
                  <a:pt x="340607" y="1409948"/>
                </a:cubicBezTo>
                <a:cubicBezTo>
                  <a:pt x="340170" y="1409808"/>
                  <a:pt x="339715" y="1409683"/>
                  <a:pt x="339261" y="1409556"/>
                </a:cubicBezTo>
                <a:close/>
                <a:moveTo>
                  <a:pt x="339157" y="1409458"/>
                </a:moveTo>
                <a:lnTo>
                  <a:pt x="339276" y="1409478"/>
                </a:lnTo>
                <a:lnTo>
                  <a:pt x="339246" y="1409509"/>
                </a:lnTo>
                <a:close/>
                <a:moveTo>
                  <a:pt x="1052149" y="1409307"/>
                </a:moveTo>
                <a:cubicBezTo>
                  <a:pt x="1053291" y="1409321"/>
                  <a:pt x="1055419" y="1411090"/>
                  <a:pt x="1055342" y="1411871"/>
                </a:cubicBezTo>
                <a:cubicBezTo>
                  <a:pt x="1055201" y="1413311"/>
                  <a:pt x="1053918" y="1414784"/>
                  <a:pt x="1052791" y="1415925"/>
                </a:cubicBezTo>
                <a:cubicBezTo>
                  <a:pt x="1052149" y="1416584"/>
                  <a:pt x="1050913" y="1416864"/>
                  <a:pt x="1049911" y="1416926"/>
                </a:cubicBezTo>
                <a:cubicBezTo>
                  <a:pt x="1042523" y="1417443"/>
                  <a:pt x="1035122" y="1417868"/>
                  <a:pt x="1027736" y="1418320"/>
                </a:cubicBezTo>
                <a:cubicBezTo>
                  <a:pt x="1027547" y="1417616"/>
                  <a:pt x="1027376" y="1416880"/>
                  <a:pt x="1027202" y="1416161"/>
                </a:cubicBezTo>
                <a:cubicBezTo>
                  <a:pt x="1030692" y="1415549"/>
                  <a:pt x="1034182" y="1414940"/>
                  <a:pt x="1037672" y="1414344"/>
                </a:cubicBezTo>
                <a:cubicBezTo>
                  <a:pt x="1037687" y="1414047"/>
                  <a:pt x="1037704" y="1413752"/>
                  <a:pt x="1037719" y="1413453"/>
                </a:cubicBezTo>
                <a:cubicBezTo>
                  <a:pt x="1036295" y="1413092"/>
                  <a:pt x="1034856" y="1412732"/>
                  <a:pt x="1032539" y="1412138"/>
                </a:cubicBezTo>
                <a:cubicBezTo>
                  <a:pt x="1039252" y="1408852"/>
                  <a:pt x="1045764" y="1409244"/>
                  <a:pt x="1052149" y="1409307"/>
                </a:cubicBezTo>
                <a:close/>
                <a:moveTo>
                  <a:pt x="1289893" y="1408679"/>
                </a:moveTo>
                <a:cubicBezTo>
                  <a:pt x="1292901" y="1408679"/>
                  <a:pt x="1295340" y="1409043"/>
                  <a:pt x="1295340" y="1409492"/>
                </a:cubicBezTo>
                <a:cubicBezTo>
                  <a:pt x="1295340" y="1409943"/>
                  <a:pt x="1292901" y="1410309"/>
                  <a:pt x="1289893" y="1410309"/>
                </a:cubicBezTo>
                <a:cubicBezTo>
                  <a:pt x="1286886" y="1410309"/>
                  <a:pt x="1284447" y="1409943"/>
                  <a:pt x="1284447" y="1409492"/>
                </a:cubicBezTo>
                <a:cubicBezTo>
                  <a:pt x="1284447" y="1409043"/>
                  <a:pt x="1286886" y="1408679"/>
                  <a:pt x="1289893" y="1408679"/>
                </a:cubicBezTo>
                <a:close/>
                <a:moveTo>
                  <a:pt x="1042320" y="1406849"/>
                </a:moveTo>
                <a:cubicBezTo>
                  <a:pt x="1042540" y="1406849"/>
                  <a:pt x="1042790" y="1406786"/>
                  <a:pt x="1042994" y="1406863"/>
                </a:cubicBezTo>
                <a:cubicBezTo>
                  <a:pt x="1043135" y="1406910"/>
                  <a:pt x="1043214" y="1407146"/>
                  <a:pt x="1043323" y="1407317"/>
                </a:cubicBezTo>
                <a:cubicBezTo>
                  <a:pt x="1043135" y="1407426"/>
                  <a:pt x="1042948" y="1407538"/>
                  <a:pt x="1042760" y="1407647"/>
                </a:cubicBezTo>
                <a:cubicBezTo>
                  <a:pt x="1042619" y="1407380"/>
                  <a:pt x="1042462" y="1407113"/>
                  <a:pt x="1042320" y="1406849"/>
                </a:cubicBezTo>
                <a:close/>
                <a:moveTo>
                  <a:pt x="1087425" y="1405424"/>
                </a:moveTo>
                <a:cubicBezTo>
                  <a:pt x="1087472" y="1405989"/>
                  <a:pt x="1087518" y="1406550"/>
                  <a:pt x="1087566" y="1407114"/>
                </a:cubicBezTo>
                <a:cubicBezTo>
                  <a:pt x="1085985" y="1407239"/>
                  <a:pt x="1084404" y="1407364"/>
                  <a:pt x="1082823" y="1407490"/>
                </a:cubicBezTo>
                <a:cubicBezTo>
                  <a:pt x="1082792" y="1406942"/>
                  <a:pt x="1082747" y="1406395"/>
                  <a:pt x="1082698" y="1405847"/>
                </a:cubicBezTo>
                <a:cubicBezTo>
                  <a:pt x="1084279" y="1405706"/>
                  <a:pt x="1085860" y="1405565"/>
                  <a:pt x="1087425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0" y="1405518"/>
                </a:cubicBezTo>
                <a:cubicBezTo>
                  <a:pt x="865535" y="1406175"/>
                  <a:pt x="864830" y="1406661"/>
                  <a:pt x="864063" y="1407521"/>
                </a:cubicBezTo>
                <a:cubicBezTo>
                  <a:pt x="863546" y="1406754"/>
                  <a:pt x="862811" y="1406098"/>
                  <a:pt x="862920" y="1405737"/>
                </a:cubicBezTo>
                <a:cubicBezTo>
                  <a:pt x="863125" y="1405127"/>
                  <a:pt x="863812" y="1404500"/>
                  <a:pt x="864440" y="1404266"/>
                </a:cubicBezTo>
                <a:close/>
                <a:moveTo>
                  <a:pt x="1096738" y="1404111"/>
                </a:moveTo>
                <a:cubicBezTo>
                  <a:pt x="1096799" y="1404313"/>
                  <a:pt x="1096940" y="1404533"/>
                  <a:pt x="1096879" y="1404704"/>
                </a:cubicBezTo>
                <a:cubicBezTo>
                  <a:pt x="1096814" y="1404876"/>
                  <a:pt x="1096565" y="1404969"/>
                  <a:pt x="1096393" y="1405095"/>
                </a:cubicBezTo>
                <a:cubicBezTo>
                  <a:pt x="1096298" y="1404782"/>
                  <a:pt x="1096220" y="1404485"/>
                  <a:pt x="1096127" y="1404188"/>
                </a:cubicBezTo>
                <a:cubicBezTo>
                  <a:pt x="1096330" y="1404156"/>
                  <a:pt x="1096533" y="1404141"/>
                  <a:pt x="1096738" y="1404111"/>
                </a:cubicBezTo>
                <a:close/>
                <a:moveTo>
                  <a:pt x="846456" y="1403640"/>
                </a:moveTo>
                <a:cubicBezTo>
                  <a:pt x="847553" y="1404016"/>
                  <a:pt x="848633" y="1404390"/>
                  <a:pt x="849729" y="1404767"/>
                </a:cubicBezTo>
                <a:cubicBezTo>
                  <a:pt x="849572" y="1405204"/>
                  <a:pt x="849432" y="1405660"/>
                  <a:pt x="849274" y="1406098"/>
                </a:cubicBezTo>
                <a:cubicBezTo>
                  <a:pt x="848179" y="1405721"/>
                  <a:pt x="847099" y="1405347"/>
                  <a:pt x="846003" y="1404986"/>
                </a:cubicBezTo>
                <a:cubicBezTo>
                  <a:pt x="846144" y="1404533"/>
                  <a:pt x="846300" y="1404078"/>
                  <a:pt x="846456" y="1403640"/>
                </a:cubicBezTo>
                <a:close/>
                <a:moveTo>
                  <a:pt x="1041727" y="1402685"/>
                </a:moveTo>
                <a:cubicBezTo>
                  <a:pt x="1041945" y="1402780"/>
                  <a:pt x="1042258" y="1402826"/>
                  <a:pt x="1042353" y="1402998"/>
                </a:cubicBezTo>
                <a:cubicBezTo>
                  <a:pt x="1042446" y="1403155"/>
                  <a:pt x="1042320" y="1403436"/>
                  <a:pt x="1042289" y="1403671"/>
                </a:cubicBezTo>
                <a:cubicBezTo>
                  <a:pt x="1041945" y="1403515"/>
                  <a:pt x="1041600" y="1403357"/>
                  <a:pt x="1041258" y="1403218"/>
                </a:cubicBezTo>
                <a:cubicBezTo>
                  <a:pt x="1041429" y="1403045"/>
                  <a:pt x="1041569" y="1402872"/>
                  <a:pt x="1041727" y="1402685"/>
                </a:cubicBezTo>
                <a:close/>
                <a:moveTo>
                  <a:pt x="1323666" y="1402655"/>
                </a:moveTo>
                <a:cubicBezTo>
                  <a:pt x="1324700" y="1402655"/>
                  <a:pt x="1325748" y="1402638"/>
                  <a:pt x="1326781" y="1402716"/>
                </a:cubicBezTo>
                <a:cubicBezTo>
                  <a:pt x="1326844" y="1402716"/>
                  <a:pt x="1326954" y="1403875"/>
                  <a:pt x="1326861" y="1403907"/>
                </a:cubicBezTo>
                <a:cubicBezTo>
                  <a:pt x="1325858" y="1404204"/>
                  <a:pt x="1324826" y="1404390"/>
                  <a:pt x="1323792" y="1404610"/>
                </a:cubicBezTo>
                <a:cubicBezTo>
                  <a:pt x="1323745" y="1403953"/>
                  <a:pt x="1323712" y="1403311"/>
                  <a:pt x="1323666" y="1402655"/>
                </a:cubicBezTo>
                <a:close/>
                <a:moveTo>
                  <a:pt x="624144" y="1401605"/>
                </a:moveTo>
                <a:cubicBezTo>
                  <a:pt x="624221" y="1401824"/>
                  <a:pt x="624394" y="1402091"/>
                  <a:pt x="624332" y="1402263"/>
                </a:cubicBezTo>
                <a:cubicBezTo>
                  <a:pt x="624269" y="1402435"/>
                  <a:pt x="623941" y="1402483"/>
                  <a:pt x="623723" y="1402560"/>
                </a:cubicBezTo>
                <a:cubicBezTo>
                  <a:pt x="623549" y="1402404"/>
                  <a:pt x="623393" y="1402247"/>
                  <a:pt x="623222" y="1402091"/>
                </a:cubicBezTo>
                <a:cubicBezTo>
                  <a:pt x="623533" y="1401934"/>
                  <a:pt x="623832" y="1401778"/>
                  <a:pt x="624144" y="1401605"/>
                </a:cubicBezTo>
                <a:close/>
                <a:moveTo>
                  <a:pt x="615662" y="1401512"/>
                </a:moveTo>
                <a:cubicBezTo>
                  <a:pt x="615866" y="1401528"/>
                  <a:pt x="616067" y="1401528"/>
                  <a:pt x="616271" y="1401528"/>
                </a:cubicBezTo>
                <a:cubicBezTo>
                  <a:pt x="616367" y="1401732"/>
                  <a:pt x="616538" y="1401950"/>
                  <a:pt x="616523" y="1402122"/>
                </a:cubicBezTo>
                <a:cubicBezTo>
                  <a:pt x="616506" y="1402263"/>
                  <a:pt x="616226" y="1402372"/>
                  <a:pt x="616067" y="1402483"/>
                </a:cubicBezTo>
                <a:cubicBezTo>
                  <a:pt x="615928" y="1402154"/>
                  <a:pt x="615803" y="1401841"/>
                  <a:pt x="615662" y="1401512"/>
                </a:cubicBezTo>
                <a:close/>
                <a:moveTo>
                  <a:pt x="1151514" y="1400918"/>
                </a:moveTo>
                <a:cubicBezTo>
                  <a:pt x="1151373" y="1401683"/>
                  <a:pt x="1151325" y="1402497"/>
                  <a:pt x="1151029" y="1403186"/>
                </a:cubicBezTo>
                <a:cubicBezTo>
                  <a:pt x="1150919" y="1403436"/>
                  <a:pt x="1150153" y="1403406"/>
                  <a:pt x="1149699" y="1403499"/>
                </a:cubicBezTo>
                <a:cubicBezTo>
                  <a:pt x="1149416" y="1403139"/>
                  <a:pt x="1149135" y="1402796"/>
                  <a:pt x="1148854" y="1402451"/>
                </a:cubicBezTo>
                <a:cubicBezTo>
                  <a:pt x="1149745" y="1401934"/>
                  <a:pt x="1150621" y="1401433"/>
                  <a:pt x="1151514" y="1400918"/>
                </a:cubicBezTo>
                <a:close/>
                <a:moveTo>
                  <a:pt x="1252129" y="1400432"/>
                </a:moveTo>
                <a:cubicBezTo>
                  <a:pt x="1256386" y="1398945"/>
                  <a:pt x="1259986" y="1398913"/>
                  <a:pt x="1264728" y="1401261"/>
                </a:cubicBezTo>
                <a:cubicBezTo>
                  <a:pt x="1262161" y="1402326"/>
                  <a:pt x="1260377" y="1403358"/>
                  <a:pt x="1258467" y="1403796"/>
                </a:cubicBezTo>
                <a:cubicBezTo>
                  <a:pt x="1241582" y="1407740"/>
                  <a:pt x="1224695" y="1411621"/>
                  <a:pt x="1207776" y="1415410"/>
                </a:cubicBezTo>
                <a:cubicBezTo>
                  <a:pt x="1204146" y="1416224"/>
                  <a:pt x="1200561" y="1416115"/>
                  <a:pt x="1197635" y="1412983"/>
                </a:cubicBezTo>
                <a:cubicBezTo>
                  <a:pt x="1197934" y="1412170"/>
                  <a:pt x="1198074" y="1410949"/>
                  <a:pt x="1198464" y="1410871"/>
                </a:cubicBezTo>
                <a:cubicBezTo>
                  <a:pt x="1206196" y="1409180"/>
                  <a:pt x="1213254" y="1405660"/>
                  <a:pt x="1221877" y="1406535"/>
                </a:cubicBezTo>
                <a:cubicBezTo>
                  <a:pt x="1232192" y="1407569"/>
                  <a:pt x="1242348" y="1403843"/>
                  <a:pt x="1252129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8" y="1400839"/>
                  <a:pt x="1223771" y="1401136"/>
                </a:cubicBezTo>
                <a:cubicBezTo>
                  <a:pt x="1223693" y="1401683"/>
                  <a:pt x="1223615" y="1402216"/>
                  <a:pt x="1223551" y="1402748"/>
                </a:cubicBezTo>
                <a:cubicBezTo>
                  <a:pt x="1221925" y="1402748"/>
                  <a:pt x="1220296" y="1402748"/>
                  <a:pt x="1218670" y="1402748"/>
                </a:cubicBezTo>
                <a:cubicBezTo>
                  <a:pt x="1218560" y="1402372"/>
                  <a:pt x="1218450" y="1402012"/>
                  <a:pt x="1218340" y="1401637"/>
                </a:cubicBezTo>
                <a:cubicBezTo>
                  <a:pt x="1219263" y="1401183"/>
                  <a:pt x="1220141" y="1400447"/>
                  <a:pt x="1221095" y="1400338"/>
                </a:cubicBezTo>
                <a:close/>
                <a:moveTo>
                  <a:pt x="1121527" y="1399414"/>
                </a:moveTo>
                <a:cubicBezTo>
                  <a:pt x="1127397" y="1407130"/>
                  <a:pt x="1135190" y="1399367"/>
                  <a:pt x="1141717" y="1403139"/>
                </a:cubicBezTo>
                <a:cubicBezTo>
                  <a:pt x="1133625" y="1405564"/>
                  <a:pt x="1125612" y="1408115"/>
                  <a:pt x="1116145" y="1405111"/>
                </a:cubicBezTo>
                <a:cubicBezTo>
                  <a:pt x="1118130" y="1403014"/>
                  <a:pt x="1119586" y="1401464"/>
                  <a:pt x="1121527" y="1399414"/>
                </a:cubicBezTo>
                <a:close/>
                <a:moveTo>
                  <a:pt x="962008" y="1398502"/>
                </a:moveTo>
                <a:cubicBezTo>
                  <a:pt x="965549" y="1398431"/>
                  <a:pt x="969085" y="1398757"/>
                  <a:pt x="972614" y="1398929"/>
                </a:cubicBezTo>
                <a:cubicBezTo>
                  <a:pt x="972692" y="1399493"/>
                  <a:pt x="972786" y="1400072"/>
                  <a:pt x="972865" y="1400635"/>
                </a:cubicBezTo>
                <a:cubicBezTo>
                  <a:pt x="970564" y="1401261"/>
                  <a:pt x="968278" y="1401871"/>
                  <a:pt x="965305" y="1402685"/>
                </a:cubicBezTo>
                <a:cubicBezTo>
                  <a:pt x="967621" y="1403123"/>
                  <a:pt x="969281" y="1403436"/>
                  <a:pt x="971535" y="1403875"/>
                </a:cubicBezTo>
                <a:cubicBezTo>
                  <a:pt x="959421" y="1408100"/>
                  <a:pt x="957670" y="1407803"/>
                  <a:pt x="951376" y="1400447"/>
                </a:cubicBezTo>
                <a:cubicBezTo>
                  <a:pt x="954921" y="1399038"/>
                  <a:pt x="958466" y="1398574"/>
                  <a:pt x="962008" y="1398502"/>
                </a:cubicBezTo>
                <a:close/>
                <a:moveTo>
                  <a:pt x="1271096" y="1397865"/>
                </a:moveTo>
                <a:cubicBezTo>
                  <a:pt x="1271395" y="1398210"/>
                  <a:pt x="1271692" y="1398554"/>
                  <a:pt x="1271990" y="1398913"/>
                </a:cubicBezTo>
                <a:cubicBezTo>
                  <a:pt x="1271426" y="1399133"/>
                  <a:pt x="1270862" y="1399353"/>
                  <a:pt x="1270300" y="1399587"/>
                </a:cubicBezTo>
                <a:cubicBezTo>
                  <a:pt x="1270143" y="1399163"/>
                  <a:pt x="1269970" y="1398741"/>
                  <a:pt x="1269814" y="1398319"/>
                </a:cubicBezTo>
                <a:cubicBezTo>
                  <a:pt x="1270252" y="1398162"/>
                  <a:pt x="1270675" y="1398022"/>
                  <a:pt x="1271096" y="1397865"/>
                </a:cubicBezTo>
                <a:close/>
                <a:moveTo>
                  <a:pt x="618336" y="1397725"/>
                </a:moveTo>
                <a:cubicBezTo>
                  <a:pt x="615524" y="1397686"/>
                  <a:pt x="612666" y="1398257"/>
                  <a:pt x="609761" y="1399962"/>
                </a:cubicBezTo>
                <a:cubicBezTo>
                  <a:pt x="610670" y="1401198"/>
                  <a:pt x="611421" y="1403312"/>
                  <a:pt x="612437" y="1403452"/>
                </a:cubicBezTo>
                <a:cubicBezTo>
                  <a:pt x="625036" y="1405175"/>
                  <a:pt x="637667" y="1406615"/>
                  <a:pt x="650311" y="1408116"/>
                </a:cubicBezTo>
                <a:cubicBezTo>
                  <a:pt x="650436" y="1407584"/>
                  <a:pt x="650546" y="1407068"/>
                  <a:pt x="650671" y="1406535"/>
                </a:cubicBezTo>
                <a:cubicBezTo>
                  <a:pt x="642659" y="1404047"/>
                  <a:pt x="634708" y="1401340"/>
                  <a:pt x="626618" y="1399149"/>
                </a:cubicBezTo>
                <a:cubicBezTo>
                  <a:pt x="623909" y="1398414"/>
                  <a:pt x="621146" y="1397764"/>
                  <a:pt x="618336" y="1397725"/>
                </a:cubicBezTo>
                <a:close/>
                <a:moveTo>
                  <a:pt x="1278343" y="1397583"/>
                </a:moveTo>
                <a:lnTo>
                  <a:pt x="1278296" y="1398053"/>
                </a:lnTo>
                <a:lnTo>
                  <a:pt x="1277842" y="1397771"/>
                </a:lnTo>
                <a:close/>
                <a:moveTo>
                  <a:pt x="782964" y="1397521"/>
                </a:moveTo>
                <a:cubicBezTo>
                  <a:pt x="782964" y="1397709"/>
                  <a:pt x="782964" y="1397913"/>
                  <a:pt x="782964" y="1398101"/>
                </a:cubicBezTo>
                <a:cubicBezTo>
                  <a:pt x="784529" y="1398101"/>
                  <a:pt x="786110" y="1398101"/>
                  <a:pt x="787674" y="1398101"/>
                </a:cubicBezTo>
                <a:cubicBezTo>
                  <a:pt x="787674" y="1397913"/>
                  <a:pt x="787674" y="1397709"/>
                  <a:pt x="787674" y="1397521"/>
                </a:cubicBezTo>
                <a:cubicBezTo>
                  <a:pt x="786110" y="1397521"/>
                  <a:pt x="784544" y="1397521"/>
                  <a:pt x="782964" y="1397521"/>
                </a:cubicBezTo>
                <a:close/>
                <a:moveTo>
                  <a:pt x="642034" y="1397489"/>
                </a:moveTo>
                <a:cubicBezTo>
                  <a:pt x="642001" y="1397489"/>
                  <a:pt x="641955" y="1397818"/>
                  <a:pt x="641923" y="1398006"/>
                </a:cubicBezTo>
                <a:cubicBezTo>
                  <a:pt x="642611" y="1398006"/>
                  <a:pt x="643301" y="1398006"/>
                  <a:pt x="643989" y="1398006"/>
                </a:cubicBezTo>
                <a:cubicBezTo>
                  <a:pt x="643989" y="1397865"/>
                  <a:pt x="643989" y="1397725"/>
                  <a:pt x="644004" y="1397600"/>
                </a:cubicBezTo>
                <a:cubicBezTo>
                  <a:pt x="643348" y="1397552"/>
                  <a:pt x="642690" y="1397505"/>
                  <a:pt x="642034" y="1397489"/>
                </a:cubicBezTo>
                <a:close/>
                <a:moveTo>
                  <a:pt x="1142718" y="1397301"/>
                </a:moveTo>
                <a:cubicBezTo>
                  <a:pt x="1142873" y="1397598"/>
                  <a:pt x="1143045" y="1397913"/>
                  <a:pt x="1143203" y="1398210"/>
                </a:cubicBezTo>
                <a:cubicBezTo>
                  <a:pt x="1142968" y="1398210"/>
                  <a:pt x="1142718" y="1398210"/>
                  <a:pt x="1142452" y="1398210"/>
                </a:cubicBezTo>
                <a:cubicBezTo>
                  <a:pt x="1142343" y="1398038"/>
                  <a:pt x="1142218" y="1397865"/>
                  <a:pt x="1142107" y="1397677"/>
                </a:cubicBezTo>
                <a:cubicBezTo>
                  <a:pt x="1142310" y="1397552"/>
                  <a:pt x="1142513" y="1397426"/>
                  <a:pt x="1142718" y="1397301"/>
                </a:cubicBezTo>
                <a:close/>
                <a:moveTo>
                  <a:pt x="217674" y="1396817"/>
                </a:moveTo>
                <a:cubicBezTo>
                  <a:pt x="217408" y="1396722"/>
                  <a:pt x="217002" y="1397067"/>
                  <a:pt x="216672" y="1397223"/>
                </a:cubicBezTo>
                <a:cubicBezTo>
                  <a:pt x="216969" y="1397521"/>
                  <a:pt x="217220" y="1397975"/>
                  <a:pt x="217564" y="1398084"/>
                </a:cubicBezTo>
                <a:cubicBezTo>
                  <a:pt x="217846" y="1398162"/>
                  <a:pt x="218252" y="1397818"/>
                  <a:pt x="218597" y="1397679"/>
                </a:cubicBezTo>
                <a:cubicBezTo>
                  <a:pt x="218300" y="1397380"/>
                  <a:pt x="218034" y="1396926"/>
                  <a:pt x="217674" y="1396817"/>
                </a:cubicBezTo>
                <a:close/>
                <a:moveTo>
                  <a:pt x="587397" y="1394939"/>
                </a:moveTo>
                <a:cubicBezTo>
                  <a:pt x="587241" y="1395362"/>
                  <a:pt x="586959" y="1395768"/>
                  <a:pt x="586959" y="1396191"/>
                </a:cubicBezTo>
                <a:cubicBezTo>
                  <a:pt x="586959" y="1396362"/>
                  <a:pt x="587523" y="1396550"/>
                  <a:pt x="587835" y="1396722"/>
                </a:cubicBezTo>
                <a:cubicBezTo>
                  <a:pt x="588038" y="1396316"/>
                  <a:pt x="588211" y="1395908"/>
                  <a:pt x="588398" y="1395486"/>
                </a:cubicBezTo>
                <a:cubicBezTo>
                  <a:pt x="588053" y="1395300"/>
                  <a:pt x="587726" y="1395112"/>
                  <a:pt x="587397" y="1394939"/>
                </a:cubicBezTo>
                <a:close/>
                <a:moveTo>
                  <a:pt x="1034777" y="1394438"/>
                </a:moveTo>
                <a:cubicBezTo>
                  <a:pt x="1035935" y="1393860"/>
                  <a:pt x="1037767" y="1394563"/>
                  <a:pt x="1039269" y="1394782"/>
                </a:cubicBezTo>
                <a:cubicBezTo>
                  <a:pt x="1042573" y="1395251"/>
                  <a:pt x="1045859" y="1395799"/>
                  <a:pt x="1050178" y="1396473"/>
                </a:cubicBezTo>
                <a:cubicBezTo>
                  <a:pt x="1050225" y="1396739"/>
                  <a:pt x="1050491" y="1398414"/>
                  <a:pt x="1050741" y="1400025"/>
                </a:cubicBezTo>
                <a:cubicBezTo>
                  <a:pt x="1050053" y="1400369"/>
                  <a:pt x="1049614" y="1400776"/>
                  <a:pt x="1049191" y="1400776"/>
                </a:cubicBezTo>
                <a:cubicBezTo>
                  <a:pt x="1046219" y="1400776"/>
                  <a:pt x="1043260" y="1400603"/>
                  <a:pt x="1040285" y="1400635"/>
                </a:cubicBezTo>
                <a:cubicBezTo>
                  <a:pt x="1035418" y="1400682"/>
                  <a:pt x="1030552" y="1400885"/>
                  <a:pt x="1025686" y="1400902"/>
                </a:cubicBezTo>
                <a:cubicBezTo>
                  <a:pt x="1023619" y="1400902"/>
                  <a:pt x="1021443" y="1400104"/>
                  <a:pt x="1019502" y="1400510"/>
                </a:cubicBezTo>
                <a:cubicBezTo>
                  <a:pt x="1015591" y="1401355"/>
                  <a:pt x="1011302" y="1404470"/>
                  <a:pt x="1008062" y="1403546"/>
                </a:cubicBezTo>
                <a:cubicBezTo>
                  <a:pt x="1003650" y="1402279"/>
                  <a:pt x="1000128" y="1402043"/>
                  <a:pt x="996215" y="1404047"/>
                </a:cubicBezTo>
                <a:cubicBezTo>
                  <a:pt x="995558" y="1404376"/>
                  <a:pt x="994305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8"/>
                  <a:pt x="978999" y="1399650"/>
                  <a:pt x="978968" y="1398992"/>
                </a:cubicBezTo>
                <a:cubicBezTo>
                  <a:pt x="981927" y="1398773"/>
                  <a:pt x="984869" y="1398414"/>
                  <a:pt x="987828" y="1398382"/>
                </a:cubicBezTo>
                <a:cubicBezTo>
                  <a:pt x="993838" y="1398303"/>
                  <a:pt x="999861" y="1398523"/>
                  <a:pt x="1005871" y="1398351"/>
                </a:cubicBezTo>
                <a:cubicBezTo>
                  <a:pt x="1008220" y="1398288"/>
                  <a:pt x="1011802" y="1400384"/>
                  <a:pt x="1012336" y="1395518"/>
                </a:cubicBezTo>
                <a:cubicBezTo>
                  <a:pt x="1012350" y="1395314"/>
                  <a:pt x="1015636" y="1395300"/>
                  <a:pt x="1017375" y="1395456"/>
                </a:cubicBezTo>
                <a:cubicBezTo>
                  <a:pt x="1023228" y="1395972"/>
                  <a:pt x="1029066" y="1397287"/>
                  <a:pt x="1034777" y="1394438"/>
                </a:cubicBezTo>
                <a:close/>
                <a:moveTo>
                  <a:pt x="932033" y="1393483"/>
                </a:moveTo>
                <a:cubicBezTo>
                  <a:pt x="931423" y="1393767"/>
                  <a:pt x="930812" y="1394469"/>
                  <a:pt x="930672" y="1395112"/>
                </a:cubicBezTo>
                <a:cubicBezTo>
                  <a:pt x="930593" y="1395472"/>
                  <a:pt x="931594" y="1396488"/>
                  <a:pt x="931908" y="1396410"/>
                </a:cubicBezTo>
                <a:cubicBezTo>
                  <a:pt x="932517" y="1396239"/>
                  <a:pt x="932973" y="1395518"/>
                  <a:pt x="933770" y="1394799"/>
                </a:cubicBezTo>
                <a:cubicBezTo>
                  <a:pt x="933019" y="1394203"/>
                  <a:pt x="932299" y="1393359"/>
                  <a:pt x="932033" y="1393483"/>
                </a:cubicBezTo>
                <a:close/>
                <a:moveTo>
                  <a:pt x="1216526" y="1392717"/>
                </a:moveTo>
                <a:cubicBezTo>
                  <a:pt x="1216822" y="1392747"/>
                  <a:pt x="1217072" y="1393295"/>
                  <a:pt x="1217340" y="1393624"/>
                </a:cubicBezTo>
                <a:cubicBezTo>
                  <a:pt x="1216980" y="1393860"/>
                  <a:pt x="1216620" y="1394094"/>
                  <a:pt x="1216242" y="1394328"/>
                </a:cubicBezTo>
                <a:cubicBezTo>
                  <a:pt x="1215961" y="1393999"/>
                  <a:pt x="1215696" y="1393656"/>
                  <a:pt x="1215415" y="1393326"/>
                </a:cubicBezTo>
                <a:cubicBezTo>
                  <a:pt x="1215790" y="1393107"/>
                  <a:pt x="1216181" y="1392685"/>
                  <a:pt x="1216526" y="1392717"/>
                </a:cubicBezTo>
                <a:close/>
                <a:moveTo>
                  <a:pt x="1173017" y="1392012"/>
                </a:moveTo>
                <a:lnTo>
                  <a:pt x="1173361" y="1392325"/>
                </a:lnTo>
                <a:lnTo>
                  <a:pt x="1173378" y="1392308"/>
                </a:lnTo>
                <a:lnTo>
                  <a:pt x="1173336" y="1392356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1" y="1391490"/>
                </a:moveTo>
                <a:cubicBezTo>
                  <a:pt x="1168816" y="1391906"/>
                  <a:pt x="1169691" y="1393280"/>
                  <a:pt x="1170310" y="1395752"/>
                </a:cubicBezTo>
                <a:lnTo>
                  <a:pt x="1173336" y="1392356"/>
                </a:lnTo>
                <a:lnTo>
                  <a:pt x="1187870" y="1392356"/>
                </a:lnTo>
                <a:cubicBezTo>
                  <a:pt x="1185945" y="1394578"/>
                  <a:pt x="1184113" y="1396675"/>
                  <a:pt x="1181703" y="1399478"/>
                </a:cubicBezTo>
                <a:cubicBezTo>
                  <a:pt x="1180232" y="1399398"/>
                  <a:pt x="1177572" y="1394765"/>
                  <a:pt x="1174771" y="1400040"/>
                </a:cubicBezTo>
                <a:cubicBezTo>
                  <a:pt x="1174097" y="1401308"/>
                  <a:pt x="1168386" y="1400510"/>
                  <a:pt x="1165225" y="1399727"/>
                </a:cubicBezTo>
                <a:cubicBezTo>
                  <a:pt x="1161921" y="1398898"/>
                  <a:pt x="1159684" y="1399242"/>
                  <a:pt x="1158525" y="1402012"/>
                </a:cubicBezTo>
                <a:cubicBezTo>
                  <a:pt x="1155692" y="1399962"/>
                  <a:pt x="1153080" y="1398084"/>
                  <a:pt x="1149260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2" y="1393765"/>
                  <a:pt x="1163502" y="1392967"/>
                </a:cubicBezTo>
                <a:cubicBezTo>
                  <a:pt x="1165153" y="1391613"/>
                  <a:pt x="1166546" y="1391073"/>
                  <a:pt x="1167681" y="1391490"/>
                </a:cubicBezTo>
                <a:close/>
                <a:moveTo>
                  <a:pt x="1206198" y="1390781"/>
                </a:moveTo>
                <a:lnTo>
                  <a:pt x="1207574" y="1395815"/>
                </a:lnTo>
                <a:cubicBezTo>
                  <a:pt x="1205600" y="1397505"/>
                  <a:pt x="1202925" y="1398365"/>
                  <a:pt x="1200201" y="1398678"/>
                </a:cubicBezTo>
                <a:close/>
                <a:moveTo>
                  <a:pt x="1206223" y="1390749"/>
                </a:moveTo>
                <a:lnTo>
                  <a:pt x="1206198" y="1390781"/>
                </a:lnTo>
                <a:lnTo>
                  <a:pt x="1206195" y="1390776"/>
                </a:lnTo>
                <a:close/>
                <a:moveTo>
                  <a:pt x="1206224" y="1390748"/>
                </a:moveTo>
                <a:lnTo>
                  <a:pt x="1206223" y="1390749"/>
                </a:lnTo>
                <a:lnTo>
                  <a:pt x="1206223" y="1390748"/>
                </a:lnTo>
                <a:close/>
                <a:moveTo>
                  <a:pt x="1206225" y="1390746"/>
                </a:moveTo>
                <a:lnTo>
                  <a:pt x="1206226" y="1390746"/>
                </a:lnTo>
                <a:lnTo>
                  <a:pt x="1206224" y="1390748"/>
                </a:lnTo>
                <a:close/>
                <a:moveTo>
                  <a:pt x="1206226" y="1390744"/>
                </a:moveTo>
                <a:lnTo>
                  <a:pt x="1206225" y="1390746"/>
                </a:lnTo>
                <a:lnTo>
                  <a:pt x="1206223" y="1390748"/>
                </a:lnTo>
                <a:lnTo>
                  <a:pt x="1206195" y="1390776"/>
                </a:lnTo>
                <a:lnTo>
                  <a:pt x="1206168" y="1390760"/>
                </a:lnTo>
                <a:close/>
                <a:moveTo>
                  <a:pt x="1300879" y="1389494"/>
                </a:moveTo>
                <a:cubicBezTo>
                  <a:pt x="1301084" y="1389602"/>
                  <a:pt x="1301286" y="1389728"/>
                  <a:pt x="1301490" y="1389837"/>
                </a:cubicBezTo>
                <a:cubicBezTo>
                  <a:pt x="1301413" y="1390025"/>
                  <a:pt x="1301365" y="1390291"/>
                  <a:pt x="1301224" y="1390370"/>
                </a:cubicBezTo>
                <a:cubicBezTo>
                  <a:pt x="1301021" y="1390463"/>
                  <a:pt x="1300755" y="1390385"/>
                  <a:pt x="1300520" y="1390385"/>
                </a:cubicBezTo>
                <a:cubicBezTo>
                  <a:pt x="1300645" y="1390088"/>
                  <a:pt x="1300755" y="1389790"/>
                  <a:pt x="1300879" y="1389494"/>
                </a:cubicBezTo>
                <a:close/>
                <a:moveTo>
                  <a:pt x="787488" y="1389461"/>
                </a:moveTo>
                <a:cubicBezTo>
                  <a:pt x="787408" y="1389805"/>
                  <a:pt x="787314" y="1390150"/>
                  <a:pt x="787235" y="1390494"/>
                </a:cubicBezTo>
                <a:cubicBezTo>
                  <a:pt x="787629" y="1390792"/>
                  <a:pt x="788128" y="1391403"/>
                  <a:pt x="788394" y="1391323"/>
                </a:cubicBezTo>
                <a:cubicBezTo>
                  <a:pt x="789052" y="1391120"/>
                  <a:pt x="789614" y="1390589"/>
                  <a:pt x="790210" y="1390181"/>
                </a:cubicBezTo>
                <a:cubicBezTo>
                  <a:pt x="789302" y="1389946"/>
                  <a:pt x="788394" y="1389711"/>
                  <a:pt x="787488" y="1389461"/>
                </a:cubicBezTo>
                <a:close/>
                <a:moveTo>
                  <a:pt x="1200561" y="1387539"/>
                </a:moveTo>
                <a:lnTo>
                  <a:pt x="1206168" y="1390760"/>
                </a:lnTo>
                <a:lnTo>
                  <a:pt x="1200723" y="1392211"/>
                </a:lnTo>
                <a:cubicBezTo>
                  <a:pt x="1198883" y="1392622"/>
                  <a:pt x="1197016" y="1392647"/>
                  <a:pt x="1195068" y="1391354"/>
                </a:cubicBezTo>
                <a:cubicBezTo>
                  <a:pt x="1197118" y="1388889"/>
                  <a:pt x="1198828" y="1387625"/>
                  <a:pt x="1200561" y="1387539"/>
                </a:cubicBezTo>
                <a:close/>
                <a:moveTo>
                  <a:pt x="1378742" y="1386737"/>
                </a:moveTo>
                <a:cubicBezTo>
                  <a:pt x="1378898" y="1386909"/>
                  <a:pt x="1379071" y="1387050"/>
                  <a:pt x="1379241" y="1387206"/>
                </a:cubicBezTo>
                <a:cubicBezTo>
                  <a:pt x="1379148" y="1387426"/>
                  <a:pt x="1379102" y="1387723"/>
                  <a:pt x="1378944" y="1387817"/>
                </a:cubicBezTo>
                <a:cubicBezTo>
                  <a:pt x="1378803" y="1387896"/>
                  <a:pt x="1378521" y="1387754"/>
                  <a:pt x="1378302" y="1387707"/>
                </a:cubicBezTo>
                <a:cubicBezTo>
                  <a:pt x="1378443" y="1387379"/>
                  <a:pt x="1378584" y="1387066"/>
                  <a:pt x="1378742" y="1386737"/>
                </a:cubicBezTo>
                <a:close/>
                <a:moveTo>
                  <a:pt x="1216556" y="1384578"/>
                </a:moveTo>
                <a:cubicBezTo>
                  <a:pt x="1216760" y="1385174"/>
                  <a:pt x="1216962" y="1385800"/>
                  <a:pt x="1217166" y="1386410"/>
                </a:cubicBezTo>
                <a:cubicBezTo>
                  <a:pt x="1215758" y="1386785"/>
                  <a:pt x="1214350" y="1387161"/>
                  <a:pt x="1212941" y="1387535"/>
                </a:cubicBezTo>
                <a:cubicBezTo>
                  <a:pt x="1212769" y="1387050"/>
                  <a:pt x="1212596" y="1386581"/>
                  <a:pt x="1212425" y="1386097"/>
                </a:cubicBezTo>
                <a:cubicBezTo>
                  <a:pt x="1213801" y="1385596"/>
                  <a:pt x="1215180" y="1385079"/>
                  <a:pt x="1216556" y="1384578"/>
                </a:cubicBezTo>
                <a:close/>
                <a:moveTo>
                  <a:pt x="1096313" y="1382732"/>
                </a:moveTo>
                <a:cubicBezTo>
                  <a:pt x="1095516" y="1382559"/>
                  <a:pt x="1094280" y="1384360"/>
                  <a:pt x="1093248" y="1385283"/>
                </a:cubicBezTo>
                <a:cubicBezTo>
                  <a:pt x="1094812" y="1386362"/>
                  <a:pt x="1096268" y="1387692"/>
                  <a:pt x="1097974" y="1388367"/>
                </a:cubicBezTo>
                <a:cubicBezTo>
                  <a:pt x="1098615" y="1388601"/>
                  <a:pt x="1099851" y="1387286"/>
                  <a:pt x="1101901" y="1386018"/>
                </a:cubicBezTo>
                <a:cubicBezTo>
                  <a:pt x="1099491" y="1384500"/>
                  <a:pt x="1098020" y="1383092"/>
                  <a:pt x="1096313" y="1382732"/>
                </a:cubicBezTo>
                <a:close/>
                <a:moveTo>
                  <a:pt x="829038" y="1382389"/>
                </a:moveTo>
                <a:cubicBezTo>
                  <a:pt x="820164" y="1380713"/>
                  <a:pt x="814421" y="1381166"/>
                  <a:pt x="806064" y="1384453"/>
                </a:cubicBezTo>
                <a:cubicBezTo>
                  <a:pt x="814201" y="1384453"/>
                  <a:pt x="821652" y="1384453"/>
                  <a:pt x="829101" y="1384453"/>
                </a:cubicBezTo>
                <a:cubicBezTo>
                  <a:pt x="829085" y="1383764"/>
                  <a:pt x="829053" y="1383076"/>
                  <a:pt x="829038" y="1382389"/>
                </a:cubicBezTo>
                <a:close/>
                <a:moveTo>
                  <a:pt x="1080555" y="1381856"/>
                </a:moveTo>
                <a:cubicBezTo>
                  <a:pt x="1080178" y="1381777"/>
                  <a:pt x="1079724" y="1382074"/>
                  <a:pt x="1079318" y="1382199"/>
                </a:cubicBezTo>
                <a:cubicBezTo>
                  <a:pt x="1079522" y="1382559"/>
                  <a:pt x="1079663" y="1383138"/>
                  <a:pt x="1079959" y="1383233"/>
                </a:cubicBezTo>
                <a:cubicBezTo>
                  <a:pt x="1080289" y="1383326"/>
                  <a:pt x="1080758" y="1382983"/>
                  <a:pt x="1081149" y="1382826"/>
                </a:cubicBezTo>
                <a:cubicBezTo>
                  <a:pt x="1080962" y="1382482"/>
                  <a:pt x="1080821" y="1381902"/>
                  <a:pt x="1080555" y="1381856"/>
                </a:cubicBezTo>
                <a:close/>
                <a:moveTo>
                  <a:pt x="768972" y="1381745"/>
                </a:moveTo>
                <a:cubicBezTo>
                  <a:pt x="768769" y="1381809"/>
                  <a:pt x="768582" y="1381886"/>
                  <a:pt x="768377" y="1381949"/>
                </a:cubicBezTo>
                <a:cubicBezTo>
                  <a:pt x="768629" y="1382137"/>
                  <a:pt x="768878" y="1382340"/>
                  <a:pt x="769160" y="1382498"/>
                </a:cubicBezTo>
                <a:cubicBezTo>
                  <a:pt x="769191" y="1382513"/>
                  <a:pt x="769396" y="1382231"/>
                  <a:pt x="769504" y="1382074"/>
                </a:cubicBezTo>
                <a:cubicBezTo>
                  <a:pt x="769332" y="1381965"/>
                  <a:pt x="769144" y="1381856"/>
                  <a:pt x="768972" y="1381745"/>
                </a:cubicBezTo>
                <a:close/>
                <a:moveTo>
                  <a:pt x="837850" y="1381620"/>
                </a:moveTo>
                <a:cubicBezTo>
                  <a:pt x="836800" y="1381574"/>
                  <a:pt x="835723" y="1382403"/>
                  <a:pt x="834642" y="1382826"/>
                </a:cubicBezTo>
                <a:cubicBezTo>
                  <a:pt x="834703" y="1383326"/>
                  <a:pt x="834783" y="1383843"/>
                  <a:pt x="834844" y="1384344"/>
                </a:cubicBezTo>
                <a:cubicBezTo>
                  <a:pt x="854815" y="1385190"/>
                  <a:pt x="874752" y="1387599"/>
                  <a:pt x="894801" y="1384578"/>
                </a:cubicBezTo>
                <a:cubicBezTo>
                  <a:pt x="875832" y="1382935"/>
                  <a:pt x="856849" y="1382231"/>
                  <a:pt x="837850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3" y="1381369"/>
                </a:lnTo>
                <a:close/>
                <a:moveTo>
                  <a:pt x="927625" y="1379776"/>
                </a:moveTo>
                <a:lnTo>
                  <a:pt x="927612" y="1379792"/>
                </a:lnTo>
                <a:lnTo>
                  <a:pt x="927605" y="1379790"/>
                </a:lnTo>
                <a:close/>
                <a:moveTo>
                  <a:pt x="927636" y="1379758"/>
                </a:moveTo>
                <a:lnTo>
                  <a:pt x="927644" y="1379762"/>
                </a:lnTo>
                <a:lnTo>
                  <a:pt x="927625" y="1379776"/>
                </a:lnTo>
                <a:close/>
                <a:moveTo>
                  <a:pt x="1024407" y="1378969"/>
                </a:moveTo>
                <a:cubicBezTo>
                  <a:pt x="1025579" y="1379292"/>
                  <a:pt x="1026513" y="1380650"/>
                  <a:pt x="1028297" y="1383342"/>
                </a:cubicBezTo>
                <a:cubicBezTo>
                  <a:pt x="1036029" y="1382996"/>
                  <a:pt x="1043589" y="1382668"/>
                  <a:pt x="1051130" y="1382324"/>
                </a:cubicBezTo>
                <a:cubicBezTo>
                  <a:pt x="1039238" y="1391402"/>
                  <a:pt x="1025496" y="1391041"/>
                  <a:pt x="1011301" y="1392246"/>
                </a:cubicBezTo>
                <a:cubicBezTo>
                  <a:pt x="1010505" y="1388898"/>
                  <a:pt x="1009986" y="1386706"/>
                  <a:pt x="1009454" y="1384514"/>
                </a:cubicBezTo>
                <a:cubicBezTo>
                  <a:pt x="1007780" y="1384360"/>
                  <a:pt x="1006106" y="1384217"/>
                  <a:pt x="1003256" y="1383952"/>
                </a:cubicBezTo>
                <a:cubicBezTo>
                  <a:pt x="1010566" y="1377675"/>
                  <a:pt x="1015341" y="1386502"/>
                  <a:pt x="1021725" y="1384984"/>
                </a:cubicBezTo>
                <a:cubicBezTo>
                  <a:pt x="1020723" y="1383403"/>
                  <a:pt x="1019926" y="1382104"/>
                  <a:pt x="1019096" y="1380808"/>
                </a:cubicBezTo>
                <a:cubicBezTo>
                  <a:pt x="1021826" y="1379358"/>
                  <a:pt x="1023236" y="1378647"/>
                  <a:pt x="1024407" y="1378969"/>
                </a:cubicBezTo>
                <a:close/>
                <a:moveTo>
                  <a:pt x="1139808" y="1378318"/>
                </a:moveTo>
                <a:cubicBezTo>
                  <a:pt x="1138790" y="1378554"/>
                  <a:pt x="1137788" y="1378787"/>
                  <a:pt x="1136787" y="1379006"/>
                </a:cubicBezTo>
                <a:cubicBezTo>
                  <a:pt x="1136896" y="1379398"/>
                  <a:pt x="1136989" y="1379774"/>
                  <a:pt x="1137099" y="1380164"/>
                </a:cubicBezTo>
                <a:cubicBezTo>
                  <a:pt x="1138085" y="1379867"/>
                  <a:pt x="1139072" y="1379586"/>
                  <a:pt x="1140058" y="1379289"/>
                </a:cubicBezTo>
                <a:cubicBezTo>
                  <a:pt x="1139979" y="1378960"/>
                  <a:pt x="1139885" y="1378647"/>
                  <a:pt x="1139808" y="1378318"/>
                </a:cubicBezTo>
                <a:close/>
                <a:moveTo>
                  <a:pt x="1399571" y="1378271"/>
                </a:moveTo>
                <a:cubicBezTo>
                  <a:pt x="1399869" y="1379006"/>
                  <a:pt x="1400166" y="1379741"/>
                  <a:pt x="1400464" y="1380476"/>
                </a:cubicBezTo>
                <a:cubicBezTo>
                  <a:pt x="1398350" y="1381244"/>
                  <a:pt x="1396239" y="1382026"/>
                  <a:pt x="1394124" y="1382793"/>
                </a:cubicBezTo>
                <a:cubicBezTo>
                  <a:pt x="1393875" y="1382151"/>
                  <a:pt x="1393624" y="1381510"/>
                  <a:pt x="1393358" y="1380852"/>
                </a:cubicBezTo>
                <a:cubicBezTo>
                  <a:pt x="1395424" y="1379994"/>
                  <a:pt x="1397505" y="1379131"/>
                  <a:pt x="1399571" y="1378271"/>
                </a:cubicBezTo>
                <a:close/>
                <a:moveTo>
                  <a:pt x="1237527" y="1378225"/>
                </a:moveTo>
                <a:lnTo>
                  <a:pt x="1237547" y="1378269"/>
                </a:lnTo>
                <a:lnTo>
                  <a:pt x="1237497" y="1378271"/>
                </a:lnTo>
                <a:close/>
                <a:moveTo>
                  <a:pt x="916821" y="1378067"/>
                </a:moveTo>
                <a:cubicBezTo>
                  <a:pt x="916868" y="1378913"/>
                  <a:pt x="916915" y="1379600"/>
                  <a:pt x="916961" y="1380273"/>
                </a:cubicBezTo>
                <a:cubicBezTo>
                  <a:pt x="916601" y="1379978"/>
                  <a:pt x="915975" y="1379711"/>
                  <a:pt x="915928" y="1379350"/>
                </a:cubicBezTo>
                <a:cubicBezTo>
                  <a:pt x="915881" y="1379038"/>
                  <a:pt x="916415" y="1378614"/>
                  <a:pt x="916821" y="1378067"/>
                </a:cubicBezTo>
                <a:close/>
                <a:moveTo>
                  <a:pt x="1236119" y="1377833"/>
                </a:moveTo>
                <a:cubicBezTo>
                  <a:pt x="1236588" y="1377958"/>
                  <a:pt x="1237057" y="1378099"/>
                  <a:pt x="1237527" y="1378225"/>
                </a:cubicBezTo>
                <a:lnTo>
                  <a:pt x="1237498" y="1378255"/>
                </a:lnTo>
                <a:cubicBezTo>
                  <a:pt x="1237028" y="1378116"/>
                  <a:pt x="1236573" y="1377974"/>
                  <a:pt x="1236119" y="1377833"/>
                </a:cubicBezTo>
                <a:close/>
                <a:moveTo>
                  <a:pt x="1225587" y="1377488"/>
                </a:moveTo>
                <a:cubicBezTo>
                  <a:pt x="1226259" y="1378819"/>
                  <a:pt x="1226932" y="1380148"/>
                  <a:pt x="1227606" y="1381494"/>
                </a:cubicBezTo>
                <a:cubicBezTo>
                  <a:pt x="1226947" y="1381901"/>
                  <a:pt x="1226292" y="1382324"/>
                  <a:pt x="1225617" y="1382732"/>
                </a:cubicBezTo>
                <a:cubicBezTo>
                  <a:pt x="1224662" y="1381543"/>
                  <a:pt x="1223693" y="1380351"/>
                  <a:pt x="1222738" y="1379164"/>
                </a:cubicBezTo>
                <a:cubicBezTo>
                  <a:pt x="1223693" y="1378600"/>
                  <a:pt x="1224632" y="1378051"/>
                  <a:pt x="1225587" y="1377488"/>
                </a:cubicBezTo>
                <a:close/>
                <a:moveTo>
                  <a:pt x="1250236" y="1377457"/>
                </a:moveTo>
                <a:cubicBezTo>
                  <a:pt x="1250314" y="1377958"/>
                  <a:pt x="1250393" y="1378459"/>
                  <a:pt x="1250470" y="1378960"/>
                </a:cubicBezTo>
                <a:cubicBezTo>
                  <a:pt x="1246589" y="1379695"/>
                  <a:pt x="1242708" y="1380495"/>
                  <a:pt x="1238794" y="1381026"/>
                </a:cubicBezTo>
                <a:lnTo>
                  <a:pt x="1237547" y="1378269"/>
                </a:lnTo>
                <a:close/>
                <a:moveTo>
                  <a:pt x="1272475" y="1376940"/>
                </a:moveTo>
                <a:cubicBezTo>
                  <a:pt x="1273131" y="1377379"/>
                  <a:pt x="1273540" y="1377645"/>
                  <a:pt x="1273930" y="1377926"/>
                </a:cubicBezTo>
                <a:cubicBezTo>
                  <a:pt x="1273523" y="1378427"/>
                  <a:pt x="1273163" y="1379006"/>
                  <a:pt x="1272645" y="1379368"/>
                </a:cubicBezTo>
                <a:cubicBezTo>
                  <a:pt x="1272490" y="1379477"/>
                  <a:pt x="1271504" y="1378787"/>
                  <a:pt x="1271550" y="1378647"/>
                </a:cubicBezTo>
                <a:cubicBezTo>
                  <a:pt x="1271723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5" y="1375798"/>
                  <a:pt x="1409415" y="1376141"/>
                </a:cubicBezTo>
                <a:cubicBezTo>
                  <a:pt x="1407459" y="1377191"/>
                  <a:pt x="1406520" y="1377708"/>
                  <a:pt x="1405581" y="1378208"/>
                </a:cubicBezTo>
                <a:cubicBezTo>
                  <a:pt x="1405314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8" y="1375485"/>
                </a:moveTo>
                <a:cubicBezTo>
                  <a:pt x="1025326" y="1375485"/>
                  <a:pt x="1025573" y="1375485"/>
                  <a:pt x="1025808" y="1375485"/>
                </a:cubicBezTo>
                <a:cubicBezTo>
                  <a:pt x="1025686" y="1375783"/>
                  <a:pt x="1025558" y="1376096"/>
                  <a:pt x="1025448" y="1376393"/>
                </a:cubicBezTo>
                <a:cubicBezTo>
                  <a:pt x="1025246" y="1376268"/>
                  <a:pt x="1024981" y="1376205"/>
                  <a:pt x="1024872" y="1376017"/>
                </a:cubicBezTo>
                <a:cubicBezTo>
                  <a:pt x="1024791" y="1375939"/>
                  <a:pt x="1024996" y="1375672"/>
                  <a:pt x="1025088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4" y="1374828"/>
                  <a:pt x="1363324" y="1374891"/>
                </a:cubicBezTo>
                <a:cubicBezTo>
                  <a:pt x="1363294" y="1375111"/>
                  <a:pt x="1363247" y="1375313"/>
                  <a:pt x="1363185" y="1375517"/>
                </a:cubicBezTo>
                <a:cubicBezTo>
                  <a:pt x="1362825" y="1375454"/>
                  <a:pt x="1362464" y="1375406"/>
                  <a:pt x="1362089" y="1375345"/>
                </a:cubicBezTo>
                <a:cubicBezTo>
                  <a:pt x="1362135" y="1375141"/>
                  <a:pt x="1362182" y="1374749"/>
                  <a:pt x="1362230" y="1374749"/>
                </a:cubicBezTo>
                <a:close/>
                <a:moveTo>
                  <a:pt x="827161" y="1374735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1" y="1374828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7" y="1375783"/>
                  <a:pt x="827129" y="1375251"/>
                  <a:pt x="827161" y="1374735"/>
                </a:cubicBezTo>
                <a:close/>
                <a:moveTo>
                  <a:pt x="1001879" y="1374546"/>
                </a:moveTo>
                <a:cubicBezTo>
                  <a:pt x="995199" y="1374859"/>
                  <a:pt x="988515" y="1375172"/>
                  <a:pt x="981832" y="1375485"/>
                </a:cubicBezTo>
                <a:cubicBezTo>
                  <a:pt x="981832" y="1375767"/>
                  <a:pt x="981832" y="1376033"/>
                  <a:pt x="981832" y="1376315"/>
                </a:cubicBezTo>
                <a:cubicBezTo>
                  <a:pt x="988515" y="1376315"/>
                  <a:pt x="995199" y="1376315"/>
                  <a:pt x="1001864" y="1376315"/>
                </a:cubicBezTo>
                <a:cubicBezTo>
                  <a:pt x="1001864" y="1375720"/>
                  <a:pt x="1001879" y="1375141"/>
                  <a:pt x="1001879" y="1374546"/>
                </a:cubicBezTo>
                <a:close/>
                <a:moveTo>
                  <a:pt x="860260" y="1374359"/>
                </a:moveTo>
                <a:cubicBezTo>
                  <a:pt x="860090" y="1374327"/>
                  <a:pt x="859870" y="1374515"/>
                  <a:pt x="859682" y="1374610"/>
                </a:cubicBezTo>
                <a:cubicBezTo>
                  <a:pt x="859682" y="1374812"/>
                  <a:pt x="859682" y="1375032"/>
                  <a:pt x="859682" y="1375236"/>
                </a:cubicBezTo>
                <a:cubicBezTo>
                  <a:pt x="860010" y="1375094"/>
                  <a:pt x="860323" y="1374953"/>
                  <a:pt x="860652" y="1374812"/>
                </a:cubicBezTo>
                <a:cubicBezTo>
                  <a:pt x="860526" y="1374656"/>
                  <a:pt x="860418" y="1374374"/>
                  <a:pt x="860260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8" y="1373138"/>
                  <a:pt x="1131966" y="1373483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0" y="1372950"/>
                  <a:pt x="1135175" y="1372684"/>
                  <a:pt x="1135158" y="1372433"/>
                </a:cubicBezTo>
                <a:cubicBezTo>
                  <a:pt x="1134017" y="1372433"/>
                  <a:pt x="1132889" y="1372433"/>
                  <a:pt x="1131747" y="1372433"/>
                </a:cubicBezTo>
                <a:close/>
                <a:moveTo>
                  <a:pt x="1305934" y="1371979"/>
                </a:moveTo>
                <a:cubicBezTo>
                  <a:pt x="1305356" y="1373936"/>
                  <a:pt x="1304934" y="1375406"/>
                  <a:pt x="1304010" y="1378538"/>
                </a:cubicBezTo>
                <a:cubicBezTo>
                  <a:pt x="1307830" y="1375986"/>
                  <a:pt x="1310223" y="1374374"/>
                  <a:pt x="1312586" y="1372808"/>
                </a:cubicBezTo>
                <a:cubicBezTo>
                  <a:pt x="1314981" y="1375000"/>
                  <a:pt x="1317110" y="1376940"/>
                  <a:pt x="1319896" y="1379491"/>
                </a:cubicBezTo>
                <a:cubicBezTo>
                  <a:pt x="1313260" y="1380729"/>
                  <a:pt x="1308470" y="1385800"/>
                  <a:pt x="1301333" y="1384625"/>
                </a:cubicBezTo>
                <a:cubicBezTo>
                  <a:pt x="1296404" y="1383813"/>
                  <a:pt x="1291443" y="1384562"/>
                  <a:pt x="1287547" y="1388413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4" y="1388850"/>
                  <a:pt x="1266105" y="1394579"/>
                  <a:pt x="1256558" y="1396065"/>
                </a:cubicBezTo>
                <a:cubicBezTo>
                  <a:pt x="1253444" y="1396550"/>
                  <a:pt x="1250126" y="1395705"/>
                  <a:pt x="1246902" y="1395470"/>
                </a:cubicBezTo>
                <a:cubicBezTo>
                  <a:pt x="1244586" y="1395330"/>
                  <a:pt x="1242253" y="1395189"/>
                  <a:pt x="1239452" y="1395017"/>
                </a:cubicBezTo>
                <a:cubicBezTo>
                  <a:pt x="1238873" y="1396394"/>
                  <a:pt x="1238217" y="1397913"/>
                  <a:pt x="1237589" y="1399399"/>
                </a:cubicBezTo>
                <a:cubicBezTo>
                  <a:pt x="1234178" y="1398303"/>
                  <a:pt x="1231032" y="1397303"/>
                  <a:pt x="1225836" y="1395643"/>
                </a:cubicBezTo>
                <a:cubicBezTo>
                  <a:pt x="1230171" y="1393796"/>
                  <a:pt x="1232988" y="1392606"/>
                  <a:pt x="1236432" y="1391135"/>
                </a:cubicBezTo>
                <a:cubicBezTo>
                  <a:pt x="1233302" y="1388850"/>
                  <a:pt x="1230798" y="1390744"/>
                  <a:pt x="1228434" y="1391558"/>
                </a:cubicBezTo>
                <a:cubicBezTo>
                  <a:pt x="1226133" y="1392356"/>
                  <a:pt x="1224021" y="1393656"/>
                  <a:pt x="1221063" y="1393686"/>
                </a:cubicBezTo>
                <a:cubicBezTo>
                  <a:pt x="1221956" y="1392669"/>
                  <a:pt x="1222645" y="1391214"/>
                  <a:pt x="1223770" y="1390713"/>
                </a:cubicBezTo>
                <a:cubicBezTo>
                  <a:pt x="1237307" y="1384766"/>
                  <a:pt x="1251723" y="1382199"/>
                  <a:pt x="1265995" y="1379038"/>
                </a:cubicBezTo>
                <a:cubicBezTo>
                  <a:pt x="1266182" y="1379586"/>
                  <a:pt x="1266386" y="1380134"/>
                  <a:pt x="1266575" y="1380681"/>
                </a:cubicBezTo>
                <a:lnTo>
                  <a:pt x="1253393" y="1386008"/>
                </a:lnTo>
                <a:lnTo>
                  <a:pt x="1253145" y="1386050"/>
                </a:lnTo>
                <a:lnTo>
                  <a:pt x="1252890" y="1386146"/>
                </a:lnTo>
                <a:lnTo>
                  <a:pt x="1242879" y="1387880"/>
                </a:lnTo>
                <a:cubicBezTo>
                  <a:pt x="1243052" y="1388490"/>
                  <a:pt x="1243239" y="1389102"/>
                  <a:pt x="1243412" y="1389728"/>
                </a:cubicBezTo>
                <a:lnTo>
                  <a:pt x="1252890" y="1386146"/>
                </a:lnTo>
                <a:lnTo>
                  <a:pt x="1253178" y="1386097"/>
                </a:lnTo>
                <a:lnTo>
                  <a:pt x="1253393" y="1386008"/>
                </a:lnTo>
                <a:lnTo>
                  <a:pt x="1265432" y="1384047"/>
                </a:lnTo>
                <a:cubicBezTo>
                  <a:pt x="1270158" y="1382951"/>
                  <a:pt x="1274385" y="1381260"/>
                  <a:pt x="1279674" y="1383373"/>
                </a:cubicBezTo>
                <a:cubicBezTo>
                  <a:pt x="1282507" y="1384500"/>
                  <a:pt x="1286997" y="1383201"/>
                  <a:pt x="1290208" y="1380008"/>
                </a:cubicBezTo>
                <a:cubicBezTo>
                  <a:pt x="1294368" y="1375862"/>
                  <a:pt x="1299629" y="1373059"/>
                  <a:pt x="1305934" y="1371979"/>
                </a:cubicBezTo>
                <a:close/>
                <a:moveTo>
                  <a:pt x="1272475" y="1371573"/>
                </a:moveTo>
                <a:cubicBezTo>
                  <a:pt x="1272882" y="1371760"/>
                  <a:pt x="1273288" y="1371963"/>
                  <a:pt x="1273695" y="1372152"/>
                </a:cubicBezTo>
                <a:cubicBezTo>
                  <a:pt x="1273461" y="1372511"/>
                  <a:pt x="1273272" y="1373122"/>
                  <a:pt x="1272976" y="1373168"/>
                </a:cubicBezTo>
                <a:cubicBezTo>
                  <a:pt x="1272616" y="1373247"/>
                  <a:pt x="1272162" y="1372857"/>
                  <a:pt x="1271740" y="1372683"/>
                </a:cubicBezTo>
                <a:cubicBezTo>
                  <a:pt x="1271990" y="1372323"/>
                  <a:pt x="1272225" y="1371948"/>
                  <a:pt x="1272475" y="1371573"/>
                </a:cubicBezTo>
                <a:close/>
                <a:moveTo>
                  <a:pt x="969163" y="1370733"/>
                </a:moveTo>
                <a:cubicBezTo>
                  <a:pt x="967552" y="1370677"/>
                  <a:pt x="965995" y="1371886"/>
                  <a:pt x="964336" y="1374093"/>
                </a:cubicBezTo>
                <a:cubicBezTo>
                  <a:pt x="967184" y="1374343"/>
                  <a:pt x="970031" y="1374593"/>
                  <a:pt x="974320" y="1374969"/>
                </a:cubicBezTo>
                <a:cubicBezTo>
                  <a:pt x="972442" y="1372113"/>
                  <a:pt x="970776" y="1370791"/>
                  <a:pt x="969163" y="1370733"/>
                </a:cubicBezTo>
                <a:close/>
                <a:moveTo>
                  <a:pt x="1344967" y="1369555"/>
                </a:moveTo>
                <a:cubicBezTo>
                  <a:pt x="1345123" y="1370023"/>
                  <a:pt x="1345280" y="1370508"/>
                  <a:pt x="1345438" y="1370979"/>
                </a:cubicBezTo>
                <a:cubicBezTo>
                  <a:pt x="1342902" y="1371854"/>
                  <a:pt x="1340366" y="1372715"/>
                  <a:pt x="1337831" y="1373592"/>
                </a:cubicBezTo>
                <a:cubicBezTo>
                  <a:pt x="1337627" y="1372808"/>
                  <a:pt x="1337439" y="1372043"/>
                  <a:pt x="1337252" y="1371260"/>
                </a:cubicBezTo>
                <a:cubicBezTo>
                  <a:pt x="1339818" y="1370696"/>
                  <a:pt x="1342400" y="1370117"/>
                  <a:pt x="1344967" y="1369555"/>
                </a:cubicBezTo>
                <a:close/>
                <a:moveTo>
                  <a:pt x="1317438" y="1369351"/>
                </a:moveTo>
                <a:cubicBezTo>
                  <a:pt x="1319521" y="1369351"/>
                  <a:pt x="1321617" y="1369351"/>
                  <a:pt x="1323699" y="1369351"/>
                </a:cubicBezTo>
                <a:cubicBezTo>
                  <a:pt x="1323667" y="1370054"/>
                  <a:pt x="1323636" y="1370759"/>
                  <a:pt x="1323606" y="1371463"/>
                </a:cubicBezTo>
                <a:cubicBezTo>
                  <a:pt x="1321523" y="1371353"/>
                  <a:pt x="1319426" y="1371228"/>
                  <a:pt x="1317345" y="1371119"/>
                </a:cubicBezTo>
                <a:cubicBezTo>
                  <a:pt x="1317391" y="1370540"/>
                  <a:pt x="1317406" y="1369945"/>
                  <a:pt x="1317438" y="1369351"/>
                </a:cubicBezTo>
                <a:close/>
                <a:moveTo>
                  <a:pt x="795923" y="1368131"/>
                </a:moveTo>
                <a:cubicBezTo>
                  <a:pt x="791751" y="1367652"/>
                  <a:pt x="789666" y="1367415"/>
                  <a:pt x="787699" y="1368427"/>
                </a:cubicBezTo>
                <a:lnTo>
                  <a:pt x="786369" y="1369812"/>
                </a:lnTo>
                <a:lnTo>
                  <a:pt x="785968" y="1369883"/>
                </a:lnTo>
                <a:lnTo>
                  <a:pt x="786159" y="1370030"/>
                </a:lnTo>
                <a:lnTo>
                  <a:pt x="780194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8" y="1367738"/>
                </a:moveTo>
                <a:cubicBezTo>
                  <a:pt x="1017561" y="1367895"/>
                  <a:pt x="1017327" y="1368131"/>
                  <a:pt x="1017092" y="1368349"/>
                </a:cubicBezTo>
                <a:cubicBezTo>
                  <a:pt x="1017312" y="1368412"/>
                  <a:pt x="1017517" y="1368474"/>
                  <a:pt x="1017718" y="1368521"/>
                </a:cubicBezTo>
                <a:cubicBezTo>
                  <a:pt x="1017906" y="1368396"/>
                  <a:pt x="1018095" y="1368287"/>
                  <a:pt x="1018266" y="1368161"/>
                </a:cubicBezTo>
                <a:cubicBezTo>
                  <a:pt x="1018110" y="1368004"/>
                  <a:pt x="1017877" y="1367707"/>
                  <a:pt x="1017828" y="1367738"/>
                </a:cubicBezTo>
                <a:close/>
                <a:moveTo>
                  <a:pt x="942003" y="1367425"/>
                </a:moveTo>
                <a:cubicBezTo>
                  <a:pt x="944021" y="1369727"/>
                  <a:pt x="944789" y="1370587"/>
                  <a:pt x="945539" y="1371447"/>
                </a:cubicBezTo>
                <a:cubicBezTo>
                  <a:pt x="945947" y="1371104"/>
                  <a:pt x="946353" y="1370743"/>
                  <a:pt x="946776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0" y="1368176"/>
                  <a:pt x="944475" y="1368145"/>
                  <a:pt x="942003" y="1367425"/>
                </a:cubicBezTo>
                <a:close/>
                <a:moveTo>
                  <a:pt x="1299549" y="1367348"/>
                </a:moveTo>
                <a:cubicBezTo>
                  <a:pt x="1299690" y="1367754"/>
                  <a:pt x="1299848" y="1368161"/>
                  <a:pt x="1300003" y="1368552"/>
                </a:cubicBezTo>
                <a:cubicBezTo>
                  <a:pt x="1298644" y="1369100"/>
                  <a:pt x="1297296" y="1369632"/>
                  <a:pt x="1295935" y="1370181"/>
                </a:cubicBezTo>
                <a:cubicBezTo>
                  <a:pt x="1295748" y="1369710"/>
                  <a:pt x="1295575" y="1369256"/>
                  <a:pt x="1295388" y="1368787"/>
                </a:cubicBezTo>
                <a:cubicBezTo>
                  <a:pt x="1296779" y="1368303"/>
                  <a:pt x="1298158" y="1367832"/>
                  <a:pt x="1299549" y="1367348"/>
                </a:cubicBezTo>
                <a:close/>
                <a:moveTo>
                  <a:pt x="832748" y="1366659"/>
                </a:moveTo>
                <a:cubicBezTo>
                  <a:pt x="832465" y="1366611"/>
                  <a:pt x="832074" y="1367160"/>
                  <a:pt x="831730" y="1367456"/>
                </a:cubicBezTo>
                <a:cubicBezTo>
                  <a:pt x="832074" y="1367772"/>
                  <a:pt x="832404" y="1368287"/>
                  <a:pt x="832794" y="1368349"/>
                </a:cubicBezTo>
                <a:cubicBezTo>
                  <a:pt x="833077" y="1368382"/>
                  <a:pt x="833468" y="1367848"/>
                  <a:pt x="833813" y="1367568"/>
                </a:cubicBezTo>
                <a:cubicBezTo>
                  <a:pt x="833453" y="1367237"/>
                  <a:pt x="833139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0" y="1367425"/>
                  <a:pt x="1356517" y="1367675"/>
                  <a:pt x="1356204" y="1367911"/>
                </a:cubicBezTo>
                <a:cubicBezTo>
                  <a:pt x="1356079" y="1367723"/>
                  <a:pt x="1355814" y="1367394"/>
                  <a:pt x="1355844" y="1367364"/>
                </a:cubicBezTo>
                <a:cubicBezTo>
                  <a:pt x="1356126" y="1367081"/>
                  <a:pt x="1356453" y="1366863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5" y="1366814"/>
                  <a:pt x="1106018" y="1367034"/>
                  <a:pt x="1105705" y="1367269"/>
                </a:cubicBezTo>
                <a:lnTo>
                  <a:pt x="1107594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5" y="1372892"/>
                  <a:pt x="1098575" y="1372834"/>
                  <a:pt x="1096519" y="1372653"/>
                </a:cubicBezTo>
                <a:cubicBezTo>
                  <a:pt x="1093638" y="1372402"/>
                  <a:pt x="1091495" y="1372560"/>
                  <a:pt x="1090383" y="1375689"/>
                </a:cubicBezTo>
                <a:cubicBezTo>
                  <a:pt x="1101465" y="1377348"/>
                  <a:pt x="1115956" y="1374624"/>
                  <a:pt x="1120886" y="1369117"/>
                </a:cubicBezTo>
                <a:cubicBezTo>
                  <a:pt x="1117442" y="1370118"/>
                  <a:pt x="1114704" y="1372058"/>
                  <a:pt x="1112700" y="1368646"/>
                </a:cubicBezTo>
                <a:cubicBezTo>
                  <a:pt x="1112294" y="1367942"/>
                  <a:pt x="1109367" y="1368755"/>
                  <a:pt x="1107614" y="1368881"/>
                </a:cubicBezTo>
                <a:lnTo>
                  <a:pt x="1107613" y="1368878"/>
                </a:lnTo>
                <a:lnTo>
                  <a:pt x="1107630" y="1368865"/>
                </a:lnTo>
                <a:lnTo>
                  <a:pt x="1107594" y="1368836"/>
                </a:lnTo>
                <a:close/>
                <a:moveTo>
                  <a:pt x="1247105" y="1366534"/>
                </a:moveTo>
                <a:cubicBezTo>
                  <a:pt x="1247230" y="1366986"/>
                  <a:pt x="1247373" y="1367456"/>
                  <a:pt x="1247495" y="1367909"/>
                </a:cubicBezTo>
                <a:cubicBezTo>
                  <a:pt x="1245682" y="1368521"/>
                  <a:pt x="1243865" y="1369115"/>
                  <a:pt x="1242050" y="1369725"/>
                </a:cubicBezTo>
                <a:cubicBezTo>
                  <a:pt x="1241973" y="1369084"/>
                  <a:pt x="1241910" y="1368458"/>
                  <a:pt x="1241832" y="1367816"/>
                </a:cubicBezTo>
                <a:cubicBezTo>
                  <a:pt x="1243583" y="1367394"/>
                  <a:pt x="1245354" y="1366972"/>
                  <a:pt x="1247105" y="1366534"/>
                </a:cubicBezTo>
                <a:close/>
                <a:moveTo>
                  <a:pt x="1429964" y="1365704"/>
                </a:moveTo>
                <a:lnTo>
                  <a:pt x="1429972" y="1365713"/>
                </a:lnTo>
                <a:lnTo>
                  <a:pt x="1429963" y="1365720"/>
                </a:lnTo>
                <a:lnTo>
                  <a:pt x="1429986" y="1365743"/>
                </a:lnTo>
                <a:lnTo>
                  <a:pt x="1428868" y="1366550"/>
                </a:lnTo>
                <a:cubicBezTo>
                  <a:pt x="1429228" y="1366267"/>
                  <a:pt x="1429603" y="1365987"/>
                  <a:pt x="1429964" y="1365704"/>
                </a:cubicBezTo>
                <a:close/>
                <a:moveTo>
                  <a:pt x="1025903" y="1365393"/>
                </a:moveTo>
                <a:lnTo>
                  <a:pt x="1026248" y="1365735"/>
                </a:lnTo>
                <a:cubicBezTo>
                  <a:pt x="1026702" y="1365877"/>
                  <a:pt x="1027156" y="1366001"/>
                  <a:pt x="1027609" y="1366128"/>
                </a:cubicBezTo>
                <a:cubicBezTo>
                  <a:pt x="1027156" y="1365987"/>
                  <a:pt x="1026718" y="1365861"/>
                  <a:pt x="1026263" y="1365720"/>
                </a:cubicBezTo>
                <a:close/>
                <a:moveTo>
                  <a:pt x="1431122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6" y="1365743"/>
                </a:lnTo>
                <a:lnTo>
                  <a:pt x="1429996" y="1365735"/>
                </a:lnTo>
                <a:lnTo>
                  <a:pt x="1429972" y="1365713"/>
                </a:lnTo>
                <a:close/>
                <a:moveTo>
                  <a:pt x="1253115" y="1364874"/>
                </a:moveTo>
                <a:cubicBezTo>
                  <a:pt x="1253256" y="1364874"/>
                  <a:pt x="1253429" y="1365704"/>
                  <a:pt x="1253710" y="1366408"/>
                </a:cubicBezTo>
                <a:cubicBezTo>
                  <a:pt x="1252959" y="1366486"/>
                  <a:pt x="1252254" y="1366690"/>
                  <a:pt x="1251629" y="1366565"/>
                </a:cubicBezTo>
                <a:cubicBezTo>
                  <a:pt x="1251379" y="1366517"/>
                  <a:pt x="1251284" y="1365752"/>
                  <a:pt x="1251111" y="1365312"/>
                </a:cubicBezTo>
                <a:cubicBezTo>
                  <a:pt x="1251783" y="1365140"/>
                  <a:pt x="1252443" y="1364890"/>
                  <a:pt x="1253115" y="1364874"/>
                </a:cubicBezTo>
                <a:close/>
                <a:moveTo>
                  <a:pt x="1214475" y="1364655"/>
                </a:moveTo>
                <a:cubicBezTo>
                  <a:pt x="1214397" y="1364797"/>
                  <a:pt x="1214225" y="1365062"/>
                  <a:pt x="1214255" y="1365094"/>
                </a:cubicBezTo>
                <a:cubicBezTo>
                  <a:pt x="1214397" y="1365234"/>
                  <a:pt x="1214615" y="1365314"/>
                  <a:pt x="1214803" y="1365407"/>
                </a:cubicBezTo>
                <a:cubicBezTo>
                  <a:pt x="1214913" y="1365157"/>
                  <a:pt x="1215023" y="1364906"/>
                  <a:pt x="1215132" y="1364655"/>
                </a:cubicBezTo>
                <a:cubicBezTo>
                  <a:pt x="1214913" y="1364655"/>
                  <a:pt x="1214694" y="1364655"/>
                  <a:pt x="1214475" y="1364655"/>
                </a:cubicBezTo>
                <a:close/>
                <a:moveTo>
                  <a:pt x="1298486" y="1363951"/>
                </a:moveTo>
                <a:cubicBezTo>
                  <a:pt x="1298595" y="1364138"/>
                  <a:pt x="1298705" y="1364326"/>
                  <a:pt x="1298814" y="1364529"/>
                </a:cubicBezTo>
                <a:cubicBezTo>
                  <a:pt x="1298673" y="1364686"/>
                  <a:pt x="1298549" y="1364952"/>
                  <a:pt x="1298408" y="1364967"/>
                </a:cubicBezTo>
                <a:cubicBezTo>
                  <a:pt x="1298220" y="1364983"/>
                  <a:pt x="1298015" y="1364795"/>
                  <a:pt x="1297813" y="1364702"/>
                </a:cubicBezTo>
                <a:cubicBezTo>
                  <a:pt x="1298032" y="1364451"/>
                  <a:pt x="1298251" y="1364201"/>
                  <a:pt x="1298486" y="1363951"/>
                </a:cubicBezTo>
                <a:close/>
                <a:moveTo>
                  <a:pt x="895756" y="1363951"/>
                </a:moveTo>
                <a:cubicBezTo>
                  <a:pt x="895897" y="1364280"/>
                  <a:pt x="896021" y="1364608"/>
                  <a:pt x="896164" y="1364938"/>
                </a:cubicBezTo>
                <a:cubicBezTo>
                  <a:pt x="896333" y="1364811"/>
                  <a:pt x="896617" y="1364702"/>
                  <a:pt x="896633" y="1364563"/>
                </a:cubicBezTo>
                <a:cubicBezTo>
                  <a:pt x="896664" y="1364389"/>
                  <a:pt x="896491" y="1364171"/>
                  <a:pt x="896381" y="1363951"/>
                </a:cubicBezTo>
                <a:cubicBezTo>
                  <a:pt x="896179" y="1363951"/>
                  <a:pt x="895959" y="1363951"/>
                  <a:pt x="895756" y="1363951"/>
                </a:cubicBezTo>
                <a:close/>
                <a:moveTo>
                  <a:pt x="1383264" y="1363545"/>
                </a:moveTo>
                <a:cubicBezTo>
                  <a:pt x="1383311" y="1363951"/>
                  <a:pt x="1383373" y="1364373"/>
                  <a:pt x="1383357" y="1364781"/>
                </a:cubicBezTo>
                <a:cubicBezTo>
                  <a:pt x="1383357" y="1364827"/>
                  <a:pt x="1382919" y="1364860"/>
                  <a:pt x="1382684" y="1364906"/>
                </a:cubicBezTo>
                <a:cubicBezTo>
                  <a:pt x="1382637" y="1364498"/>
                  <a:pt x="1382574" y="1364077"/>
                  <a:pt x="1382591" y="1363669"/>
                </a:cubicBezTo>
                <a:cubicBezTo>
                  <a:pt x="1382591" y="1363607"/>
                  <a:pt x="1383029" y="1363590"/>
                  <a:pt x="1383264" y="1363545"/>
                </a:cubicBezTo>
                <a:close/>
                <a:moveTo>
                  <a:pt x="1166945" y="1363325"/>
                </a:moveTo>
                <a:cubicBezTo>
                  <a:pt x="1166850" y="1363919"/>
                  <a:pt x="1166757" y="1364498"/>
                  <a:pt x="1166663" y="1365094"/>
                </a:cubicBezTo>
                <a:cubicBezTo>
                  <a:pt x="1167696" y="1365171"/>
                  <a:pt x="1168730" y="1365250"/>
                  <a:pt x="1169778" y="1365328"/>
                </a:cubicBezTo>
                <a:cubicBezTo>
                  <a:pt x="1169841" y="1364985"/>
                  <a:pt x="1169902" y="1364624"/>
                  <a:pt x="1169967" y="1364280"/>
                </a:cubicBezTo>
                <a:cubicBezTo>
                  <a:pt x="1168964" y="1363967"/>
                  <a:pt x="1167962" y="1363638"/>
                  <a:pt x="1166945" y="1363325"/>
                </a:cubicBezTo>
                <a:close/>
                <a:moveTo>
                  <a:pt x="162944" y="1363293"/>
                </a:moveTo>
                <a:cubicBezTo>
                  <a:pt x="162992" y="1363669"/>
                  <a:pt x="163038" y="1364029"/>
                  <a:pt x="163102" y="1364404"/>
                </a:cubicBezTo>
                <a:cubicBezTo>
                  <a:pt x="162897" y="1364420"/>
                  <a:pt x="162521" y="1364484"/>
                  <a:pt x="162506" y="1364451"/>
                </a:cubicBezTo>
                <a:cubicBezTo>
                  <a:pt x="162411" y="1364091"/>
                  <a:pt x="162382" y="1363733"/>
                  <a:pt x="162317" y="1363356"/>
                </a:cubicBezTo>
                <a:cubicBezTo>
                  <a:pt x="162521" y="1363325"/>
                  <a:pt x="162742" y="1363309"/>
                  <a:pt x="162944" y="1363293"/>
                </a:cubicBezTo>
                <a:close/>
                <a:moveTo>
                  <a:pt x="1234695" y="1362276"/>
                </a:moveTo>
                <a:lnTo>
                  <a:pt x="1234351" y="1362590"/>
                </a:lnTo>
                <a:cubicBezTo>
                  <a:pt x="1231722" y="1364733"/>
                  <a:pt x="1228905" y="1365344"/>
                  <a:pt x="1223959" y="1363107"/>
                </a:cubicBezTo>
                <a:cubicBezTo>
                  <a:pt x="1228592" y="1362889"/>
                  <a:pt x="1231487" y="1362762"/>
                  <a:pt x="1234382" y="1362620"/>
                </a:cubicBezTo>
                <a:cubicBezTo>
                  <a:pt x="1234382" y="1362620"/>
                  <a:pt x="1234695" y="1362276"/>
                  <a:pt x="1234695" y="1362276"/>
                </a:cubicBezTo>
                <a:close/>
                <a:moveTo>
                  <a:pt x="1339522" y="1361980"/>
                </a:moveTo>
                <a:cubicBezTo>
                  <a:pt x="1339647" y="1362135"/>
                  <a:pt x="1339755" y="1362323"/>
                  <a:pt x="1339882" y="1362511"/>
                </a:cubicBezTo>
                <a:cubicBezTo>
                  <a:pt x="1339583" y="1362745"/>
                  <a:pt x="1339287" y="1362965"/>
                  <a:pt x="1338988" y="1363199"/>
                </a:cubicBezTo>
                <a:cubicBezTo>
                  <a:pt x="1338863" y="1363012"/>
                  <a:pt x="1338612" y="1362715"/>
                  <a:pt x="1338643" y="1362683"/>
                </a:cubicBezTo>
                <a:cubicBezTo>
                  <a:pt x="1338910" y="1362418"/>
                  <a:pt x="1339223" y="1362198"/>
                  <a:pt x="1339522" y="1361980"/>
                </a:cubicBezTo>
                <a:close/>
                <a:moveTo>
                  <a:pt x="937730" y="1360492"/>
                </a:moveTo>
                <a:cubicBezTo>
                  <a:pt x="937432" y="1360586"/>
                  <a:pt x="937119" y="1360665"/>
                  <a:pt x="936822" y="1360759"/>
                </a:cubicBezTo>
                <a:cubicBezTo>
                  <a:pt x="936949" y="1360916"/>
                  <a:pt x="937057" y="1361166"/>
                  <a:pt x="937214" y="1361228"/>
                </a:cubicBezTo>
                <a:cubicBezTo>
                  <a:pt x="937385" y="1361291"/>
                  <a:pt x="937620" y="1361150"/>
                  <a:pt x="937808" y="1361087"/>
                </a:cubicBezTo>
                <a:cubicBezTo>
                  <a:pt x="937777" y="1360884"/>
                  <a:pt x="937762" y="1360695"/>
                  <a:pt x="937730" y="1360492"/>
                </a:cubicBezTo>
                <a:close/>
                <a:moveTo>
                  <a:pt x="184438" y="1360274"/>
                </a:moveTo>
                <a:cubicBezTo>
                  <a:pt x="183092" y="1360410"/>
                  <a:pt x="182264" y="1361549"/>
                  <a:pt x="180614" y="1363826"/>
                </a:cubicBezTo>
                <a:cubicBezTo>
                  <a:pt x="184526" y="1366517"/>
                  <a:pt x="187859" y="1366019"/>
                  <a:pt x="191397" y="1362731"/>
                </a:cubicBezTo>
                <a:cubicBezTo>
                  <a:pt x="187657" y="1361001"/>
                  <a:pt x="185786" y="1360137"/>
                  <a:pt x="184438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09" y="1361181"/>
                  <a:pt x="928997" y="1361150"/>
                  <a:pt x="929202" y="1361136"/>
                </a:cubicBezTo>
                <a:cubicBezTo>
                  <a:pt x="929295" y="1360946"/>
                  <a:pt x="929482" y="1360744"/>
                  <a:pt x="929452" y="1360571"/>
                </a:cubicBezTo>
                <a:cubicBezTo>
                  <a:pt x="929435" y="1360445"/>
                  <a:pt x="929137" y="1360367"/>
                  <a:pt x="928967" y="1360257"/>
                </a:cubicBezTo>
                <a:close/>
                <a:moveTo>
                  <a:pt x="1128836" y="1359821"/>
                </a:moveTo>
                <a:cubicBezTo>
                  <a:pt x="1128647" y="1359881"/>
                  <a:pt x="1128461" y="1359961"/>
                  <a:pt x="1128272" y="1360023"/>
                </a:cubicBezTo>
                <a:cubicBezTo>
                  <a:pt x="1128522" y="1360197"/>
                  <a:pt x="1128758" y="1360399"/>
                  <a:pt x="1129024" y="1360524"/>
                </a:cubicBezTo>
                <a:cubicBezTo>
                  <a:pt x="1129072" y="1360540"/>
                  <a:pt x="1129259" y="1360274"/>
                  <a:pt x="1129367" y="1360132"/>
                </a:cubicBezTo>
                <a:cubicBezTo>
                  <a:pt x="1129196" y="1360039"/>
                  <a:pt x="1129024" y="1359930"/>
                  <a:pt x="1128836" y="1359821"/>
                </a:cubicBezTo>
                <a:close/>
                <a:moveTo>
                  <a:pt x="899185" y="1359146"/>
                </a:moveTo>
                <a:lnTo>
                  <a:pt x="899480" y="1359476"/>
                </a:lnTo>
                <a:lnTo>
                  <a:pt x="899825" y="1359789"/>
                </a:lnTo>
                <a:lnTo>
                  <a:pt x="899511" y="1359444"/>
                </a:lnTo>
                <a:close/>
                <a:moveTo>
                  <a:pt x="1257265" y="1358066"/>
                </a:moveTo>
                <a:cubicBezTo>
                  <a:pt x="1259325" y="1357679"/>
                  <a:pt x="1262021" y="1358247"/>
                  <a:pt x="1266451" y="1359584"/>
                </a:cubicBezTo>
                <a:cubicBezTo>
                  <a:pt x="1260987" y="1360601"/>
                  <a:pt x="1256575" y="1361415"/>
                  <a:pt x="1251894" y="1362276"/>
                </a:cubicBezTo>
                <a:cubicBezTo>
                  <a:pt x="1253781" y="1359795"/>
                  <a:pt x="1255205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6" y="1359444"/>
                </a:lnTo>
                <a:lnTo>
                  <a:pt x="1221533" y="1359789"/>
                </a:lnTo>
                <a:lnTo>
                  <a:pt x="1221877" y="1359476"/>
                </a:lnTo>
                <a:lnTo>
                  <a:pt x="1221984" y="1359423"/>
                </a:lnTo>
                <a:lnTo>
                  <a:pt x="1232192" y="1357943"/>
                </a:lnTo>
                <a:cubicBezTo>
                  <a:pt x="1229843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7" y="1359867"/>
                  <a:pt x="879010" y="1363607"/>
                  <a:pt x="879872" y="1368004"/>
                </a:cubicBezTo>
                <a:cubicBezTo>
                  <a:pt x="876741" y="1368192"/>
                  <a:pt x="873392" y="1369475"/>
                  <a:pt x="871546" y="1368318"/>
                </a:cubicBezTo>
                <a:cubicBezTo>
                  <a:pt x="865722" y="1364702"/>
                  <a:pt x="860480" y="1368004"/>
                  <a:pt x="855033" y="1367881"/>
                </a:cubicBezTo>
                <a:cubicBezTo>
                  <a:pt x="859071" y="1369883"/>
                  <a:pt x="863563" y="1370696"/>
                  <a:pt x="867006" y="1373061"/>
                </a:cubicBezTo>
                <a:cubicBezTo>
                  <a:pt x="872640" y="1376940"/>
                  <a:pt x="872327" y="1377348"/>
                  <a:pt x="877648" y="1372214"/>
                </a:cubicBezTo>
                <a:cubicBezTo>
                  <a:pt x="878088" y="1371792"/>
                  <a:pt x="878852" y="1371730"/>
                  <a:pt x="879713" y="1371401"/>
                </a:cubicBezTo>
                <a:cubicBezTo>
                  <a:pt x="879572" y="1373216"/>
                  <a:pt x="879464" y="1374610"/>
                  <a:pt x="879338" y="1376143"/>
                </a:cubicBezTo>
                <a:cubicBezTo>
                  <a:pt x="885319" y="1376143"/>
                  <a:pt x="890919" y="1376143"/>
                  <a:pt x="896257" y="1376143"/>
                </a:cubicBezTo>
                <a:cubicBezTo>
                  <a:pt x="898824" y="1371025"/>
                  <a:pt x="895224" y="1368458"/>
                  <a:pt x="892298" y="1368224"/>
                </a:cubicBezTo>
                <a:cubicBezTo>
                  <a:pt x="885160" y="1367661"/>
                  <a:pt x="882843" y="1363311"/>
                  <a:pt x="881373" y="1357519"/>
                </a:cubicBezTo>
                <a:cubicBezTo>
                  <a:pt x="881294" y="1357238"/>
                  <a:pt x="880482" y="1357127"/>
                  <a:pt x="879777" y="1356862"/>
                </a:cubicBezTo>
                <a:close/>
                <a:moveTo>
                  <a:pt x="1317312" y="1355766"/>
                </a:moveTo>
                <a:cubicBezTo>
                  <a:pt x="1317687" y="1356032"/>
                  <a:pt x="1318081" y="1356299"/>
                  <a:pt x="1318455" y="1356564"/>
                </a:cubicBezTo>
                <a:cubicBezTo>
                  <a:pt x="1318095" y="1357034"/>
                  <a:pt x="1317735" y="1357503"/>
                  <a:pt x="1317375" y="1357988"/>
                </a:cubicBezTo>
                <a:cubicBezTo>
                  <a:pt x="1317078" y="1357612"/>
                  <a:pt x="1316562" y="1357252"/>
                  <a:pt x="1316545" y="1356862"/>
                </a:cubicBezTo>
                <a:cubicBezTo>
                  <a:pt x="1316515" y="1356518"/>
                  <a:pt x="1317031" y="1356126"/>
                  <a:pt x="1317312" y="1355766"/>
                </a:cubicBezTo>
                <a:close/>
                <a:moveTo>
                  <a:pt x="1360429" y="1353090"/>
                </a:moveTo>
                <a:cubicBezTo>
                  <a:pt x="1360554" y="1353700"/>
                  <a:pt x="1360680" y="1354310"/>
                  <a:pt x="1360820" y="1354904"/>
                </a:cubicBezTo>
                <a:cubicBezTo>
                  <a:pt x="1359334" y="1355217"/>
                  <a:pt x="1357831" y="1355532"/>
                  <a:pt x="1356345" y="1355828"/>
                </a:cubicBezTo>
                <a:cubicBezTo>
                  <a:pt x="1356204" y="1355295"/>
                  <a:pt x="1356064" y="1354764"/>
                  <a:pt x="1355923" y="1354231"/>
                </a:cubicBezTo>
                <a:cubicBezTo>
                  <a:pt x="1357424" y="1353855"/>
                  <a:pt x="1358927" y="1353464"/>
                  <a:pt x="1360429" y="1353090"/>
                </a:cubicBezTo>
                <a:close/>
                <a:moveTo>
                  <a:pt x="1261896" y="1352167"/>
                </a:moveTo>
                <a:cubicBezTo>
                  <a:pt x="1262116" y="1352088"/>
                  <a:pt x="1262912" y="1352965"/>
                  <a:pt x="1262865" y="1353011"/>
                </a:cubicBezTo>
                <a:cubicBezTo>
                  <a:pt x="1262380" y="1353716"/>
                  <a:pt x="1261802" y="1354358"/>
                  <a:pt x="1261020" y="1355297"/>
                </a:cubicBezTo>
                <a:cubicBezTo>
                  <a:pt x="1260269" y="1354373"/>
                  <a:pt x="1259861" y="1353888"/>
                  <a:pt x="1259470" y="1353387"/>
                </a:cubicBezTo>
                <a:cubicBezTo>
                  <a:pt x="1260269" y="1352965"/>
                  <a:pt x="1261050" y="1352448"/>
                  <a:pt x="1261896" y="1352167"/>
                </a:cubicBezTo>
                <a:close/>
                <a:moveTo>
                  <a:pt x="1189669" y="1351947"/>
                </a:moveTo>
                <a:cubicBezTo>
                  <a:pt x="1189638" y="1352230"/>
                  <a:pt x="1189607" y="1352511"/>
                  <a:pt x="1189575" y="1352777"/>
                </a:cubicBezTo>
                <a:cubicBezTo>
                  <a:pt x="1189794" y="1352745"/>
                  <a:pt x="1190060" y="1352777"/>
                  <a:pt x="1190233" y="1352668"/>
                </a:cubicBezTo>
                <a:cubicBezTo>
                  <a:pt x="1190343" y="1352604"/>
                  <a:pt x="1190295" y="1352323"/>
                  <a:pt x="1190310" y="1352135"/>
                </a:cubicBezTo>
                <a:cubicBezTo>
                  <a:pt x="1190091" y="1352073"/>
                  <a:pt x="1189888" y="1352009"/>
                  <a:pt x="1189669" y="1351947"/>
                </a:cubicBezTo>
                <a:close/>
                <a:moveTo>
                  <a:pt x="914066" y="1348942"/>
                </a:moveTo>
                <a:cubicBezTo>
                  <a:pt x="913988" y="1349083"/>
                  <a:pt x="913911" y="1349241"/>
                  <a:pt x="913816" y="1349381"/>
                </a:cubicBezTo>
                <a:cubicBezTo>
                  <a:pt x="914003" y="1349475"/>
                  <a:pt x="914191" y="1349552"/>
                  <a:pt x="914363" y="1349646"/>
                </a:cubicBezTo>
                <a:cubicBezTo>
                  <a:pt x="914474" y="1349411"/>
                  <a:pt x="914583" y="1349178"/>
                  <a:pt x="914692" y="1348942"/>
                </a:cubicBezTo>
                <a:cubicBezTo>
                  <a:pt x="914474" y="1348942"/>
                  <a:pt x="914271" y="1348942"/>
                  <a:pt x="914066" y="1348942"/>
                </a:cubicBezTo>
                <a:close/>
                <a:moveTo>
                  <a:pt x="1188135" y="1348379"/>
                </a:moveTo>
                <a:cubicBezTo>
                  <a:pt x="1187807" y="1348520"/>
                  <a:pt x="1187493" y="1348661"/>
                  <a:pt x="1187165" y="1348802"/>
                </a:cubicBezTo>
                <a:cubicBezTo>
                  <a:pt x="1187290" y="1348958"/>
                  <a:pt x="1187400" y="1349241"/>
                  <a:pt x="1187557" y="1349255"/>
                </a:cubicBezTo>
                <a:cubicBezTo>
                  <a:pt x="1187745" y="1349302"/>
                  <a:pt x="1187963" y="1349114"/>
                  <a:pt x="1188135" y="1349021"/>
                </a:cubicBezTo>
                <a:cubicBezTo>
                  <a:pt x="1188135" y="1348802"/>
                  <a:pt x="1188135" y="1348598"/>
                  <a:pt x="1188135" y="1348379"/>
                </a:cubicBezTo>
                <a:close/>
                <a:moveTo>
                  <a:pt x="1275715" y="1347894"/>
                </a:moveTo>
                <a:cubicBezTo>
                  <a:pt x="1276434" y="1347597"/>
                  <a:pt x="1277750" y="1348786"/>
                  <a:pt x="1278798" y="1349286"/>
                </a:cubicBezTo>
                <a:cubicBezTo>
                  <a:pt x="1278282" y="1350335"/>
                  <a:pt x="1277953" y="1352121"/>
                  <a:pt x="1277217" y="1352323"/>
                </a:cubicBezTo>
                <a:cubicBezTo>
                  <a:pt x="1274026" y="1353169"/>
                  <a:pt x="1270722" y="1353544"/>
                  <a:pt x="1267452" y="1354108"/>
                </a:cubicBezTo>
                <a:cubicBezTo>
                  <a:pt x="1267263" y="1353513"/>
                  <a:pt x="1267092" y="1352918"/>
                  <a:pt x="1266920" y="1352323"/>
                </a:cubicBezTo>
                <a:cubicBezTo>
                  <a:pt x="1269832" y="1350806"/>
                  <a:pt x="1272678" y="1349130"/>
                  <a:pt x="1275715" y="1347894"/>
                </a:cubicBezTo>
                <a:close/>
                <a:moveTo>
                  <a:pt x="885849" y="1347409"/>
                </a:moveTo>
                <a:cubicBezTo>
                  <a:pt x="885771" y="1347565"/>
                  <a:pt x="885582" y="1347831"/>
                  <a:pt x="885629" y="1347878"/>
                </a:cubicBezTo>
                <a:cubicBezTo>
                  <a:pt x="885771" y="1348035"/>
                  <a:pt x="885989" y="1348098"/>
                  <a:pt x="886194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8" y="1347425"/>
                  <a:pt x="885849" y="1347409"/>
                </a:cubicBezTo>
                <a:close/>
                <a:moveTo>
                  <a:pt x="954805" y="1347221"/>
                </a:moveTo>
                <a:cubicBezTo>
                  <a:pt x="954240" y="1347300"/>
                  <a:pt x="953662" y="1347393"/>
                  <a:pt x="952630" y="1347565"/>
                </a:cubicBezTo>
                <a:cubicBezTo>
                  <a:pt x="953536" y="1347910"/>
                  <a:pt x="953944" y="1348191"/>
                  <a:pt x="954334" y="1348160"/>
                </a:cubicBezTo>
                <a:cubicBezTo>
                  <a:pt x="954507" y="1348144"/>
                  <a:pt x="954647" y="1347549"/>
                  <a:pt x="954805" y="1347221"/>
                </a:cubicBezTo>
                <a:close/>
                <a:moveTo>
                  <a:pt x="1323323" y="1346297"/>
                </a:moveTo>
                <a:cubicBezTo>
                  <a:pt x="1323605" y="1346547"/>
                  <a:pt x="1323902" y="1346798"/>
                  <a:pt x="1324183" y="1347048"/>
                </a:cubicBezTo>
                <a:cubicBezTo>
                  <a:pt x="1324043" y="1347221"/>
                  <a:pt x="1323917" y="1347393"/>
                  <a:pt x="1323777" y="1347565"/>
                </a:cubicBezTo>
                <a:cubicBezTo>
                  <a:pt x="1323496" y="1347314"/>
                  <a:pt x="1323197" y="1347080"/>
                  <a:pt x="1322947" y="1346798"/>
                </a:cubicBezTo>
                <a:cubicBezTo>
                  <a:pt x="1322916" y="1346767"/>
                  <a:pt x="1323197" y="1346470"/>
                  <a:pt x="1323323" y="1346297"/>
                </a:cubicBezTo>
                <a:close/>
                <a:moveTo>
                  <a:pt x="1331148" y="1346219"/>
                </a:moveTo>
                <a:cubicBezTo>
                  <a:pt x="1331837" y="1346062"/>
                  <a:pt x="1332729" y="1346845"/>
                  <a:pt x="1334341" y="1347581"/>
                </a:cubicBezTo>
                <a:cubicBezTo>
                  <a:pt x="1332793" y="1348598"/>
                  <a:pt x="1332024" y="1349490"/>
                  <a:pt x="1331258" y="1349490"/>
                </a:cubicBezTo>
                <a:cubicBezTo>
                  <a:pt x="1330538" y="1349490"/>
                  <a:pt x="1329818" y="1348566"/>
                  <a:pt x="1329082" y="1348035"/>
                </a:cubicBezTo>
                <a:cubicBezTo>
                  <a:pt x="1329755" y="1347393"/>
                  <a:pt x="1330366" y="1346391"/>
                  <a:pt x="1331148" y="1346219"/>
                </a:cubicBezTo>
                <a:close/>
                <a:moveTo>
                  <a:pt x="1212661" y="1345703"/>
                </a:moveTo>
                <a:cubicBezTo>
                  <a:pt x="1208669" y="1347284"/>
                  <a:pt x="1205100" y="1348691"/>
                  <a:pt x="1201516" y="1350101"/>
                </a:cubicBezTo>
                <a:lnTo>
                  <a:pt x="1201515" y="1350101"/>
                </a:lnTo>
                <a:lnTo>
                  <a:pt x="1201500" y="1350069"/>
                </a:lnTo>
                <a:lnTo>
                  <a:pt x="1201420" y="1350113"/>
                </a:lnTo>
                <a:lnTo>
                  <a:pt x="1198824" y="1350414"/>
                </a:lnTo>
                <a:cubicBezTo>
                  <a:pt x="1198919" y="1350726"/>
                  <a:pt x="1199028" y="1351024"/>
                  <a:pt x="1199121" y="1351321"/>
                </a:cubicBezTo>
                <a:lnTo>
                  <a:pt x="1201420" y="1350113"/>
                </a:lnTo>
                <a:lnTo>
                  <a:pt x="1201515" y="1350101"/>
                </a:lnTo>
                <a:lnTo>
                  <a:pt x="1203115" y="1353426"/>
                </a:lnTo>
                <a:cubicBezTo>
                  <a:pt x="1202456" y="1354670"/>
                  <a:pt x="1201336" y="1356023"/>
                  <a:pt x="1201970" y="1357442"/>
                </a:cubicBezTo>
                <a:cubicBezTo>
                  <a:pt x="1206164" y="1354983"/>
                  <a:pt x="1210140" y="1352636"/>
                  <a:pt x="1214475" y="1350085"/>
                </a:cubicBezTo>
                <a:cubicBezTo>
                  <a:pt x="1213943" y="1348819"/>
                  <a:pt x="1213410" y="1347488"/>
                  <a:pt x="1212661" y="1345703"/>
                </a:cubicBezTo>
                <a:close/>
                <a:moveTo>
                  <a:pt x="1376748" y="1345403"/>
                </a:moveTo>
                <a:lnTo>
                  <a:pt x="1376751" y="1345403"/>
                </a:lnTo>
                <a:lnTo>
                  <a:pt x="1376749" y="1345406"/>
                </a:lnTo>
                <a:close/>
                <a:moveTo>
                  <a:pt x="1376746" y="1345396"/>
                </a:moveTo>
                <a:lnTo>
                  <a:pt x="1376748" y="1345403"/>
                </a:lnTo>
                <a:lnTo>
                  <a:pt x="1376737" y="1345406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1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7" y="1345170"/>
                  <a:pt x="1382089" y="1345702"/>
                  <a:pt x="1382247" y="1346250"/>
                </a:cubicBezTo>
                <a:cubicBezTo>
                  <a:pt x="1380117" y="1347111"/>
                  <a:pt x="1378006" y="1347971"/>
                  <a:pt x="1375877" y="1348833"/>
                </a:cubicBezTo>
                <a:cubicBezTo>
                  <a:pt x="1375612" y="1348441"/>
                  <a:pt x="1375345" y="1348050"/>
                  <a:pt x="1375077" y="1347658"/>
                </a:cubicBezTo>
                <a:lnTo>
                  <a:pt x="1376749" y="1345406"/>
                </a:lnTo>
                <a:lnTo>
                  <a:pt x="1376753" y="1345422"/>
                </a:lnTo>
                <a:lnTo>
                  <a:pt x="1376775" y="1345399"/>
                </a:lnTo>
                <a:close/>
                <a:moveTo>
                  <a:pt x="1407537" y="1344388"/>
                </a:moveTo>
                <a:cubicBezTo>
                  <a:pt x="1407882" y="1356563"/>
                  <a:pt x="1407474" y="1357049"/>
                  <a:pt x="1398163" y="1355077"/>
                </a:cubicBezTo>
                <a:cubicBezTo>
                  <a:pt x="1400229" y="1353747"/>
                  <a:pt x="1401840" y="1352730"/>
                  <a:pt x="1403499" y="1351680"/>
                </a:cubicBezTo>
                <a:cubicBezTo>
                  <a:pt x="1402825" y="1350523"/>
                  <a:pt x="1402233" y="1349520"/>
                  <a:pt x="1401529" y="1348285"/>
                </a:cubicBezTo>
                <a:cubicBezTo>
                  <a:pt x="1403563" y="1346954"/>
                  <a:pt x="1405471" y="1345719"/>
                  <a:pt x="1407537" y="1344388"/>
                </a:cubicBezTo>
                <a:close/>
                <a:moveTo>
                  <a:pt x="1342197" y="1342948"/>
                </a:moveTo>
                <a:cubicBezTo>
                  <a:pt x="1343027" y="1343340"/>
                  <a:pt x="1343934" y="1343449"/>
                  <a:pt x="1344217" y="1343933"/>
                </a:cubicBezTo>
                <a:cubicBezTo>
                  <a:pt x="1346283" y="1347627"/>
                  <a:pt x="1344169" y="1348191"/>
                  <a:pt x="1340084" y="1348332"/>
                </a:cubicBezTo>
                <a:cubicBezTo>
                  <a:pt x="1341039" y="1345923"/>
                  <a:pt x="1341572" y="1344560"/>
                  <a:pt x="1342197" y="1342948"/>
                </a:cubicBezTo>
                <a:close/>
                <a:moveTo>
                  <a:pt x="1228638" y="1342855"/>
                </a:moveTo>
                <a:cubicBezTo>
                  <a:pt x="1228638" y="1343011"/>
                  <a:pt x="1228638" y="1343168"/>
                  <a:pt x="1228638" y="1343324"/>
                </a:cubicBezTo>
                <a:cubicBezTo>
                  <a:pt x="1229358" y="1343324"/>
                  <a:pt x="1230093" y="1343324"/>
                  <a:pt x="1230813" y="1343324"/>
                </a:cubicBezTo>
                <a:cubicBezTo>
                  <a:pt x="1230813" y="1343168"/>
                  <a:pt x="1230813" y="1343011"/>
                  <a:pt x="1230813" y="1342855"/>
                </a:cubicBezTo>
                <a:cubicBezTo>
                  <a:pt x="1230093" y="1342855"/>
                  <a:pt x="1229358" y="1342855"/>
                  <a:pt x="1228638" y="1342855"/>
                </a:cubicBezTo>
                <a:close/>
                <a:moveTo>
                  <a:pt x="859322" y="1342682"/>
                </a:moveTo>
                <a:cubicBezTo>
                  <a:pt x="859385" y="1342950"/>
                  <a:pt x="859446" y="1343214"/>
                  <a:pt x="859494" y="1343481"/>
                </a:cubicBezTo>
                <a:cubicBezTo>
                  <a:pt x="859697" y="1343402"/>
                  <a:pt x="859900" y="1343324"/>
                  <a:pt x="860105" y="1343262"/>
                </a:cubicBezTo>
                <a:cubicBezTo>
                  <a:pt x="860073" y="1343073"/>
                  <a:pt x="860090" y="1342792"/>
                  <a:pt x="859980" y="1342730"/>
                </a:cubicBezTo>
                <a:cubicBezTo>
                  <a:pt x="859806" y="1342635"/>
                  <a:pt x="859540" y="1342698"/>
                  <a:pt x="859322" y="1342682"/>
                </a:cubicBezTo>
                <a:close/>
                <a:moveTo>
                  <a:pt x="1376016" y="1342526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3" y="1342666"/>
                  <a:pt x="1375797" y="1342605"/>
                  <a:pt x="1376016" y="1342526"/>
                </a:cubicBezTo>
                <a:close/>
                <a:moveTo>
                  <a:pt x="1392247" y="1341274"/>
                </a:moveTo>
                <a:cubicBezTo>
                  <a:pt x="1392404" y="1341633"/>
                  <a:pt x="1392560" y="1341977"/>
                  <a:pt x="1392700" y="1342338"/>
                </a:cubicBezTo>
                <a:cubicBezTo>
                  <a:pt x="1391808" y="1342823"/>
                  <a:pt x="1390918" y="1343308"/>
                  <a:pt x="1390008" y="1343793"/>
                </a:cubicBezTo>
                <a:cubicBezTo>
                  <a:pt x="1389789" y="1343308"/>
                  <a:pt x="1389555" y="1342839"/>
                  <a:pt x="1389336" y="1342353"/>
                </a:cubicBezTo>
                <a:cubicBezTo>
                  <a:pt x="1390307" y="1341993"/>
                  <a:pt x="1391278" y="1341633"/>
                  <a:pt x="1392247" y="1341274"/>
                </a:cubicBezTo>
                <a:close/>
                <a:moveTo>
                  <a:pt x="1271841" y="1340627"/>
                </a:moveTo>
                <a:lnTo>
                  <a:pt x="1271943" y="1340679"/>
                </a:lnTo>
                <a:lnTo>
                  <a:pt x="1271912" y="1340710"/>
                </a:lnTo>
                <a:lnTo>
                  <a:pt x="1271910" y="1340709"/>
                </a:lnTo>
                <a:lnTo>
                  <a:pt x="1271927" y="1340679"/>
                </a:lnTo>
                <a:lnTo>
                  <a:pt x="1271910" y="1340708"/>
                </a:lnTo>
                <a:close/>
                <a:moveTo>
                  <a:pt x="1305544" y="1339913"/>
                </a:moveTo>
                <a:cubicBezTo>
                  <a:pt x="1305779" y="1339804"/>
                  <a:pt x="1306249" y="1340226"/>
                  <a:pt x="1306609" y="1340413"/>
                </a:cubicBezTo>
                <a:cubicBezTo>
                  <a:pt x="1306311" y="1340773"/>
                  <a:pt x="1306076" y="1341290"/>
                  <a:pt x="1305701" y="1341446"/>
                </a:cubicBezTo>
                <a:cubicBezTo>
                  <a:pt x="1305465" y="1341539"/>
                  <a:pt x="1304996" y="1341133"/>
                  <a:pt x="1304636" y="1340947"/>
                </a:cubicBezTo>
                <a:cubicBezTo>
                  <a:pt x="1304935" y="1340586"/>
                  <a:pt x="1305169" y="1340069"/>
                  <a:pt x="1305544" y="1339913"/>
                </a:cubicBezTo>
                <a:close/>
                <a:moveTo>
                  <a:pt x="1269533" y="1337861"/>
                </a:moveTo>
                <a:lnTo>
                  <a:pt x="1271841" y="1340627"/>
                </a:lnTo>
                <a:lnTo>
                  <a:pt x="1268640" y="1338957"/>
                </a:lnTo>
                <a:cubicBezTo>
                  <a:pt x="1268937" y="1338598"/>
                  <a:pt x="1269236" y="1338222"/>
                  <a:pt x="1269533" y="1337861"/>
                </a:cubicBezTo>
                <a:close/>
                <a:moveTo>
                  <a:pt x="1314136" y="1336766"/>
                </a:moveTo>
                <a:cubicBezTo>
                  <a:pt x="1314277" y="1336812"/>
                  <a:pt x="1314325" y="1337110"/>
                  <a:pt x="1314418" y="1337298"/>
                </a:cubicBezTo>
                <a:cubicBezTo>
                  <a:pt x="1314277" y="1337455"/>
                  <a:pt x="1314136" y="1337626"/>
                  <a:pt x="1313994" y="1337784"/>
                </a:cubicBezTo>
                <a:cubicBezTo>
                  <a:pt x="1313839" y="1337501"/>
                  <a:pt x="1313682" y="1337221"/>
                  <a:pt x="1313526" y="1336954"/>
                </a:cubicBezTo>
                <a:cubicBezTo>
                  <a:pt x="1313730" y="1336875"/>
                  <a:pt x="1313965" y="1336703"/>
                  <a:pt x="1314136" y="1336766"/>
                </a:cubicBezTo>
                <a:close/>
                <a:moveTo>
                  <a:pt x="1387348" y="1336421"/>
                </a:moveTo>
                <a:cubicBezTo>
                  <a:pt x="1387613" y="1336922"/>
                  <a:pt x="1387879" y="1337423"/>
                  <a:pt x="1388146" y="1337924"/>
                </a:cubicBezTo>
                <a:cubicBezTo>
                  <a:pt x="1387051" y="1338489"/>
                  <a:pt x="1385939" y="1339051"/>
                  <a:pt x="1384844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8" y="1337112"/>
                  <a:pt x="1387348" y="1336421"/>
                </a:cubicBezTo>
                <a:close/>
                <a:moveTo>
                  <a:pt x="1365297" y="1335232"/>
                </a:moveTo>
                <a:cubicBezTo>
                  <a:pt x="1357456" y="1344388"/>
                  <a:pt x="1356064" y="1344984"/>
                  <a:pt x="1349599" y="1342166"/>
                </a:cubicBezTo>
                <a:cubicBezTo>
                  <a:pt x="1354969" y="1335609"/>
                  <a:pt x="1360165" y="1333137"/>
                  <a:pt x="1365297" y="1335232"/>
                </a:cubicBezTo>
                <a:close/>
                <a:moveTo>
                  <a:pt x="873846" y="1334935"/>
                </a:moveTo>
                <a:cubicBezTo>
                  <a:pt x="873594" y="1335060"/>
                  <a:pt x="873376" y="1335280"/>
                  <a:pt x="873156" y="1335452"/>
                </a:cubicBezTo>
                <a:cubicBezTo>
                  <a:pt x="873344" y="1335500"/>
                  <a:pt x="873548" y="1335561"/>
                  <a:pt x="873736" y="1335609"/>
                </a:cubicBezTo>
                <a:cubicBezTo>
                  <a:pt x="873908" y="1335514"/>
                  <a:pt x="874096" y="1335405"/>
                  <a:pt x="874268" y="1335311"/>
                </a:cubicBezTo>
                <a:cubicBezTo>
                  <a:pt x="874127" y="1335171"/>
                  <a:pt x="873908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8" y="1334434"/>
                </a:lnTo>
                <a:lnTo>
                  <a:pt x="1439353" y="1334450"/>
                </a:lnTo>
                <a:lnTo>
                  <a:pt x="1439353" y="1334430"/>
                </a:lnTo>
                <a:close/>
                <a:moveTo>
                  <a:pt x="890200" y="1333527"/>
                </a:moveTo>
                <a:cubicBezTo>
                  <a:pt x="890122" y="1333919"/>
                  <a:pt x="890043" y="1334311"/>
                  <a:pt x="889964" y="1334700"/>
                </a:cubicBezTo>
                <a:cubicBezTo>
                  <a:pt x="890968" y="1334983"/>
                  <a:pt x="891953" y="1335280"/>
                  <a:pt x="892954" y="1335579"/>
                </a:cubicBezTo>
                <a:cubicBezTo>
                  <a:pt x="893034" y="1334999"/>
                  <a:pt x="893110" y="1334420"/>
                  <a:pt x="893188" y="1333856"/>
                </a:cubicBezTo>
                <a:cubicBezTo>
                  <a:pt x="892188" y="1333746"/>
                  <a:pt x="891201" y="1333636"/>
                  <a:pt x="890200" y="1333527"/>
                </a:cubicBezTo>
                <a:close/>
                <a:moveTo>
                  <a:pt x="1439353" y="1332891"/>
                </a:moveTo>
                <a:lnTo>
                  <a:pt x="1439353" y="1334430"/>
                </a:lnTo>
                <a:lnTo>
                  <a:pt x="1424581" y="1340084"/>
                </a:lnTo>
                <a:cubicBezTo>
                  <a:pt x="1421419" y="1340147"/>
                  <a:pt x="1418320" y="1343621"/>
                  <a:pt x="1414626" y="1345906"/>
                </a:cubicBezTo>
                <a:cubicBezTo>
                  <a:pt x="1414174" y="1345499"/>
                  <a:pt x="1413124" y="1344528"/>
                  <a:pt x="1411260" y="1342839"/>
                </a:cubicBezTo>
                <a:cubicBezTo>
                  <a:pt x="1414657" y="1340788"/>
                  <a:pt x="1417396" y="1339035"/>
                  <a:pt x="1420246" y="1337501"/>
                </a:cubicBezTo>
                <a:cubicBezTo>
                  <a:pt x="1421590" y="1336766"/>
                  <a:pt x="1423343" y="1336718"/>
                  <a:pt x="1424595" y="1335890"/>
                </a:cubicBezTo>
                <a:close/>
                <a:moveTo>
                  <a:pt x="1439353" y="1332853"/>
                </a:moveTo>
                <a:lnTo>
                  <a:pt x="1439386" y="1332885"/>
                </a:lnTo>
                <a:lnTo>
                  <a:pt x="1439353" y="1332891"/>
                </a:lnTo>
                <a:close/>
                <a:moveTo>
                  <a:pt x="1439370" y="1332822"/>
                </a:moveTo>
                <a:lnTo>
                  <a:pt x="1439386" y="1332869"/>
                </a:lnTo>
                <a:lnTo>
                  <a:pt x="1439353" y="1332853"/>
                </a:lnTo>
                <a:close/>
                <a:moveTo>
                  <a:pt x="1287123" y="1332697"/>
                </a:moveTo>
                <a:cubicBezTo>
                  <a:pt x="1289643" y="1333010"/>
                  <a:pt x="1291897" y="1333293"/>
                  <a:pt x="1293978" y="1333559"/>
                </a:cubicBezTo>
                <a:cubicBezTo>
                  <a:pt x="1295873" y="1337423"/>
                  <a:pt x="1297656" y="1341070"/>
                  <a:pt x="1300364" y="1346595"/>
                </a:cubicBezTo>
                <a:cubicBezTo>
                  <a:pt x="1297515" y="1344717"/>
                  <a:pt x="1295403" y="1344044"/>
                  <a:pt x="1294573" y="1342635"/>
                </a:cubicBezTo>
                <a:cubicBezTo>
                  <a:pt x="1291709" y="1337675"/>
                  <a:pt x="1292023" y="1337924"/>
                  <a:pt x="1286654" y="1340115"/>
                </a:cubicBezTo>
                <a:cubicBezTo>
                  <a:pt x="1281473" y="1342229"/>
                  <a:pt x="1275949" y="1343512"/>
                  <a:pt x="1269783" y="1343996"/>
                </a:cubicBezTo>
                <a:lnTo>
                  <a:pt x="1271910" y="1340708"/>
                </a:lnTo>
                <a:lnTo>
                  <a:pt x="1271910" y="1340709"/>
                </a:lnTo>
                <a:lnTo>
                  <a:pt x="1271910" y="1340710"/>
                </a:lnTo>
                <a:lnTo>
                  <a:pt x="1271912" y="1340710"/>
                </a:lnTo>
                <a:close/>
                <a:moveTo>
                  <a:pt x="1446022" y="1332463"/>
                </a:moveTo>
                <a:cubicBezTo>
                  <a:pt x="1444292" y="1335037"/>
                  <a:pt x="1443426" y="1336324"/>
                  <a:pt x="1442598" y="1336569"/>
                </a:cubicBezTo>
                <a:lnTo>
                  <a:pt x="1439408" y="1334434"/>
                </a:lnTo>
                <a:close/>
                <a:moveTo>
                  <a:pt x="1305090" y="1330677"/>
                </a:moveTo>
                <a:cubicBezTo>
                  <a:pt x="1305199" y="1330850"/>
                  <a:pt x="1305324" y="1331037"/>
                  <a:pt x="1305435" y="1331225"/>
                </a:cubicBezTo>
                <a:cubicBezTo>
                  <a:pt x="1305137" y="1331445"/>
                  <a:pt x="1304840" y="1331679"/>
                  <a:pt x="1304559" y="1331898"/>
                </a:cubicBezTo>
                <a:cubicBezTo>
                  <a:pt x="1304434" y="1331726"/>
                  <a:pt x="1304198" y="1331413"/>
                  <a:pt x="1304229" y="1331381"/>
                </a:cubicBezTo>
                <a:cubicBezTo>
                  <a:pt x="1304496" y="1331115"/>
                  <a:pt x="1304809" y="1330912"/>
                  <a:pt x="1305090" y="1330677"/>
                </a:cubicBezTo>
                <a:close/>
                <a:moveTo>
                  <a:pt x="1375184" y="1328199"/>
                </a:moveTo>
                <a:lnTo>
                  <a:pt x="1374756" y="1332189"/>
                </a:lnTo>
                <a:cubicBezTo>
                  <a:pt x="1374018" y="1332720"/>
                  <a:pt x="1372440" y="1332618"/>
                  <a:pt x="1369287" y="1332415"/>
                </a:cubicBezTo>
                <a:close/>
                <a:moveTo>
                  <a:pt x="1375188" y="1328158"/>
                </a:moveTo>
                <a:lnTo>
                  <a:pt x="1375210" y="1328168"/>
                </a:lnTo>
                <a:lnTo>
                  <a:pt x="1375213" y="1328178"/>
                </a:lnTo>
                <a:lnTo>
                  <a:pt x="1375184" y="1328199"/>
                </a:lnTo>
                <a:close/>
                <a:moveTo>
                  <a:pt x="1375249" y="1328136"/>
                </a:moveTo>
                <a:lnTo>
                  <a:pt x="1375218" y="1328190"/>
                </a:lnTo>
                <a:lnTo>
                  <a:pt x="1375213" y="1328178"/>
                </a:lnTo>
                <a:lnTo>
                  <a:pt x="1375218" y="1328174"/>
                </a:lnTo>
                <a:lnTo>
                  <a:pt x="1375210" y="1328168"/>
                </a:lnTo>
                <a:lnTo>
                  <a:pt x="1375203" y="1328159"/>
                </a:lnTo>
                <a:close/>
                <a:moveTo>
                  <a:pt x="152098" y="1327438"/>
                </a:moveTo>
                <a:cubicBezTo>
                  <a:pt x="152568" y="1327955"/>
                  <a:pt x="153382" y="1328456"/>
                  <a:pt x="153428" y="1329003"/>
                </a:cubicBezTo>
                <a:cubicBezTo>
                  <a:pt x="153447" y="1329551"/>
                  <a:pt x="152678" y="1330131"/>
                  <a:pt x="152114" y="1330897"/>
                </a:cubicBezTo>
                <a:cubicBezTo>
                  <a:pt x="151411" y="1330256"/>
                  <a:pt x="150408" y="1329551"/>
                  <a:pt x="150487" y="1329379"/>
                </a:cubicBezTo>
                <a:cubicBezTo>
                  <a:pt x="150846" y="1328644"/>
                  <a:pt x="151536" y="1328064"/>
                  <a:pt x="152098" y="1327438"/>
                </a:cubicBezTo>
                <a:close/>
                <a:moveTo>
                  <a:pt x="1404548" y="1327267"/>
                </a:moveTo>
                <a:cubicBezTo>
                  <a:pt x="1404845" y="1327721"/>
                  <a:pt x="1405159" y="1328174"/>
                  <a:pt x="1405471" y="1328628"/>
                </a:cubicBezTo>
                <a:cubicBezTo>
                  <a:pt x="1403344" y="1329958"/>
                  <a:pt x="1401214" y="1331288"/>
                  <a:pt x="1397897" y="1333356"/>
                </a:cubicBezTo>
                <a:cubicBezTo>
                  <a:pt x="1400416" y="1328519"/>
                  <a:pt x="1400416" y="1328519"/>
                  <a:pt x="1404548" y="1327267"/>
                </a:cubicBezTo>
                <a:close/>
                <a:moveTo>
                  <a:pt x="1376142" y="1326439"/>
                </a:moveTo>
                <a:cubicBezTo>
                  <a:pt x="1376409" y="1326704"/>
                  <a:pt x="1376691" y="1326984"/>
                  <a:pt x="1376956" y="1327251"/>
                </a:cubicBezTo>
                <a:lnTo>
                  <a:pt x="1375249" y="1328136"/>
                </a:lnTo>
                <a:close/>
                <a:moveTo>
                  <a:pt x="1269220" y="1325233"/>
                </a:moveTo>
                <a:cubicBezTo>
                  <a:pt x="1269125" y="1325608"/>
                  <a:pt x="1269016" y="1326000"/>
                  <a:pt x="1268922" y="1326374"/>
                </a:cubicBezTo>
                <a:cubicBezTo>
                  <a:pt x="1270002" y="1326719"/>
                  <a:pt x="1271097" y="1327048"/>
                  <a:pt x="1272193" y="1327360"/>
                </a:cubicBezTo>
                <a:cubicBezTo>
                  <a:pt x="1272318" y="1326938"/>
                  <a:pt x="1272428" y="1326515"/>
                  <a:pt x="1272553" y="1326093"/>
                </a:cubicBezTo>
                <a:cubicBezTo>
                  <a:pt x="1271442" y="1325811"/>
                  <a:pt x="1270331" y="1325530"/>
                  <a:pt x="1269220" y="1325233"/>
                </a:cubicBezTo>
                <a:close/>
                <a:moveTo>
                  <a:pt x="1238185" y="1324888"/>
                </a:moveTo>
                <a:cubicBezTo>
                  <a:pt x="1235462" y="1325357"/>
                  <a:pt x="1232723" y="1325827"/>
                  <a:pt x="1229999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3" y="1327596"/>
                  <a:pt x="1235775" y="1326953"/>
                  <a:pt x="1238483" y="1326328"/>
                </a:cubicBezTo>
                <a:cubicBezTo>
                  <a:pt x="1238388" y="1325843"/>
                  <a:pt x="1238279" y="1325373"/>
                  <a:pt x="1238185" y="1324888"/>
                </a:cubicBezTo>
                <a:close/>
                <a:moveTo>
                  <a:pt x="1348129" y="1323965"/>
                </a:moveTo>
                <a:cubicBezTo>
                  <a:pt x="1348489" y="1329754"/>
                  <a:pt x="1348489" y="1329754"/>
                  <a:pt x="1344264" y="1331820"/>
                </a:cubicBezTo>
                <a:cubicBezTo>
                  <a:pt x="1343824" y="1331445"/>
                  <a:pt x="1343388" y="1331054"/>
                  <a:pt x="1342948" y="1330678"/>
                </a:cubicBezTo>
                <a:cubicBezTo>
                  <a:pt x="1344419" y="1328769"/>
                  <a:pt x="1345890" y="1326861"/>
                  <a:pt x="1348129" y="1323965"/>
                </a:cubicBezTo>
                <a:close/>
                <a:moveTo>
                  <a:pt x="1444032" y="1323497"/>
                </a:moveTo>
                <a:lnTo>
                  <a:pt x="1439370" y="1332822"/>
                </a:lnTo>
                <a:lnTo>
                  <a:pt x="1437489" y="1327176"/>
                </a:lnTo>
                <a:close/>
                <a:moveTo>
                  <a:pt x="1444048" y="1323464"/>
                </a:moveTo>
                <a:lnTo>
                  <a:pt x="1444065" y="1323480"/>
                </a:lnTo>
                <a:lnTo>
                  <a:pt x="1444032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8" y="1323917"/>
                  <a:pt x="1243553" y="1324230"/>
                </a:cubicBezTo>
                <a:cubicBezTo>
                  <a:pt x="1243709" y="1324121"/>
                  <a:pt x="1243992" y="1324011"/>
                  <a:pt x="1244008" y="1323886"/>
                </a:cubicBezTo>
                <a:cubicBezTo>
                  <a:pt x="1244038" y="1323698"/>
                  <a:pt x="1243850" y="1323480"/>
                  <a:pt x="1243755" y="1323276"/>
                </a:cubicBezTo>
                <a:cubicBezTo>
                  <a:pt x="1243568" y="1323276"/>
                  <a:pt x="1243365" y="1323276"/>
                  <a:pt x="1243163" y="1323276"/>
                </a:cubicBezTo>
                <a:close/>
                <a:moveTo>
                  <a:pt x="1444394" y="1323151"/>
                </a:moveTo>
                <a:lnTo>
                  <a:pt x="1444080" y="1323495"/>
                </a:lnTo>
                <a:lnTo>
                  <a:pt x="1444065" y="1323480"/>
                </a:lnTo>
                <a:lnTo>
                  <a:pt x="1444050" y="1323464"/>
                </a:lnTo>
                <a:close/>
                <a:moveTo>
                  <a:pt x="1383342" y="1322885"/>
                </a:moveTo>
                <a:cubicBezTo>
                  <a:pt x="1383466" y="1323072"/>
                  <a:pt x="1383591" y="1323276"/>
                  <a:pt x="1383717" y="1323464"/>
                </a:cubicBezTo>
                <a:cubicBezTo>
                  <a:pt x="1383404" y="1323698"/>
                  <a:pt x="1383092" y="1323949"/>
                  <a:pt x="1382778" y="1324185"/>
                </a:cubicBezTo>
                <a:cubicBezTo>
                  <a:pt x="1382652" y="1323995"/>
                  <a:pt x="1382387" y="1323668"/>
                  <a:pt x="1382418" y="1323636"/>
                </a:cubicBezTo>
                <a:cubicBezTo>
                  <a:pt x="1382701" y="1323355"/>
                  <a:pt x="1383028" y="1323135"/>
                  <a:pt x="1383342" y="1322885"/>
                </a:cubicBezTo>
                <a:close/>
                <a:moveTo>
                  <a:pt x="1254168" y="1322613"/>
                </a:moveTo>
                <a:cubicBezTo>
                  <a:pt x="1253327" y="1322087"/>
                  <a:pt x="1252231" y="1322071"/>
                  <a:pt x="1250549" y="1323213"/>
                </a:cubicBezTo>
                <a:lnTo>
                  <a:pt x="1256214" y="1325003"/>
                </a:lnTo>
                <a:lnTo>
                  <a:pt x="1256261" y="1325060"/>
                </a:lnTo>
                <a:lnTo>
                  <a:pt x="1256381" y="1325053"/>
                </a:lnTo>
                <a:lnTo>
                  <a:pt x="1261676" y="1326531"/>
                </a:lnTo>
                <a:cubicBezTo>
                  <a:pt x="1261754" y="1325936"/>
                  <a:pt x="1261832" y="1325342"/>
                  <a:pt x="1261911" y="1324747"/>
                </a:cubicBezTo>
                <a:lnTo>
                  <a:pt x="1256381" y="1325053"/>
                </a:lnTo>
                <a:lnTo>
                  <a:pt x="1256292" y="1325029"/>
                </a:lnTo>
                <a:lnTo>
                  <a:pt x="1256214" y="1325003"/>
                </a:lnTo>
                <a:close/>
                <a:moveTo>
                  <a:pt x="1375218" y="1321898"/>
                </a:moveTo>
                <a:lnTo>
                  <a:pt x="1375516" y="1322226"/>
                </a:lnTo>
                <a:lnTo>
                  <a:pt x="1375188" y="1321931"/>
                </a:lnTo>
                <a:close/>
                <a:moveTo>
                  <a:pt x="1420090" y="1321241"/>
                </a:moveTo>
                <a:cubicBezTo>
                  <a:pt x="1420322" y="1321445"/>
                  <a:pt x="1420558" y="1321664"/>
                  <a:pt x="1420793" y="1321867"/>
                </a:cubicBezTo>
                <a:cubicBezTo>
                  <a:pt x="1420606" y="1321977"/>
                  <a:pt x="1420432" y="1322086"/>
                  <a:pt x="1420246" y="1322181"/>
                </a:cubicBezTo>
                <a:cubicBezTo>
                  <a:pt x="1420105" y="1322055"/>
                  <a:pt x="1419837" y="1321931"/>
                  <a:pt x="1419822" y="1321806"/>
                </a:cubicBezTo>
                <a:cubicBezTo>
                  <a:pt x="1419807" y="1321618"/>
                  <a:pt x="1419995" y="1321429"/>
                  <a:pt x="1420090" y="1321241"/>
                </a:cubicBezTo>
                <a:close/>
                <a:moveTo>
                  <a:pt x="1449904" y="1319582"/>
                </a:moveTo>
                <a:cubicBezTo>
                  <a:pt x="1450215" y="1319567"/>
                  <a:pt x="1450574" y="1320067"/>
                  <a:pt x="1450904" y="1320348"/>
                </a:cubicBezTo>
                <a:cubicBezTo>
                  <a:pt x="1450623" y="1320709"/>
                  <a:pt x="1450340" y="1321053"/>
                  <a:pt x="1450074" y="1321398"/>
                </a:cubicBezTo>
                <a:cubicBezTo>
                  <a:pt x="1449637" y="1321037"/>
                  <a:pt x="1449184" y="1320677"/>
                  <a:pt x="1448743" y="1320317"/>
                </a:cubicBezTo>
                <a:cubicBezTo>
                  <a:pt x="1449135" y="1320053"/>
                  <a:pt x="1449510" y="1319597"/>
                  <a:pt x="1449904" y="1319582"/>
                </a:cubicBezTo>
                <a:close/>
                <a:moveTo>
                  <a:pt x="852499" y="1319582"/>
                </a:moveTo>
                <a:cubicBezTo>
                  <a:pt x="852341" y="1319520"/>
                  <a:pt x="852091" y="1319692"/>
                  <a:pt x="851887" y="1319770"/>
                </a:cubicBezTo>
                <a:cubicBezTo>
                  <a:pt x="852045" y="1320053"/>
                  <a:pt x="852216" y="1320333"/>
                  <a:pt x="852373" y="1320599"/>
                </a:cubicBezTo>
                <a:cubicBezTo>
                  <a:pt x="852514" y="1320443"/>
                  <a:pt x="852654" y="1320271"/>
                  <a:pt x="852796" y="1320114"/>
                </a:cubicBezTo>
                <a:cubicBezTo>
                  <a:pt x="852701" y="1319928"/>
                  <a:pt x="852640" y="1319631"/>
                  <a:pt x="852499" y="1319582"/>
                </a:cubicBezTo>
                <a:close/>
                <a:moveTo>
                  <a:pt x="1311680" y="1318518"/>
                </a:moveTo>
                <a:cubicBezTo>
                  <a:pt x="1307860" y="1319473"/>
                  <a:pt x="1304058" y="1320427"/>
                  <a:pt x="1300239" y="1321382"/>
                </a:cubicBezTo>
                <a:cubicBezTo>
                  <a:pt x="1300364" y="1321883"/>
                  <a:pt x="1300504" y="1322399"/>
                  <a:pt x="1300630" y="1322900"/>
                </a:cubicBezTo>
                <a:cubicBezTo>
                  <a:pt x="1304449" y="1322008"/>
                  <a:pt x="1308267" y="1321116"/>
                  <a:pt x="1312101" y="1320224"/>
                </a:cubicBezTo>
                <a:cubicBezTo>
                  <a:pt x="1311960" y="1319661"/>
                  <a:pt x="1311820" y="1319082"/>
                  <a:pt x="1311680" y="1318518"/>
                </a:cubicBezTo>
                <a:close/>
                <a:moveTo>
                  <a:pt x="1421905" y="1315905"/>
                </a:moveTo>
                <a:cubicBezTo>
                  <a:pt x="1423141" y="1315905"/>
                  <a:pt x="1424376" y="1315905"/>
                  <a:pt x="1425597" y="1315905"/>
                </a:cubicBezTo>
                <a:cubicBezTo>
                  <a:pt x="1425613" y="1316389"/>
                  <a:pt x="1425613" y="1316890"/>
                  <a:pt x="1425613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7" y="1317313"/>
                  <a:pt x="1421950" y="1316389"/>
                  <a:pt x="1421905" y="1315905"/>
                </a:cubicBezTo>
                <a:close/>
                <a:moveTo>
                  <a:pt x="1274697" y="1315654"/>
                </a:moveTo>
                <a:cubicBezTo>
                  <a:pt x="1272068" y="1317595"/>
                  <a:pt x="1269406" y="1319582"/>
                  <a:pt x="1266340" y="1321851"/>
                </a:cubicBezTo>
                <a:cubicBezTo>
                  <a:pt x="1269596" y="1322117"/>
                  <a:pt x="1271896" y="1322087"/>
                  <a:pt x="1274071" y="1322556"/>
                </a:cubicBezTo>
                <a:cubicBezTo>
                  <a:pt x="1276513" y="1323088"/>
                  <a:pt x="1278846" y="1324106"/>
                  <a:pt x="1282837" y="1325451"/>
                </a:cubicBezTo>
                <a:cubicBezTo>
                  <a:pt x="1279392" y="1321305"/>
                  <a:pt x="1277326" y="1318815"/>
                  <a:pt x="1274697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1" y="1315763"/>
                </a:cubicBezTo>
                <a:cubicBezTo>
                  <a:pt x="1323856" y="1316201"/>
                  <a:pt x="1324075" y="1316656"/>
                  <a:pt x="1324277" y="1317094"/>
                </a:cubicBezTo>
                <a:cubicBezTo>
                  <a:pt x="1325170" y="1316640"/>
                  <a:pt x="1326062" y="1316188"/>
                  <a:pt x="1326938" y="1315717"/>
                </a:cubicBezTo>
                <a:cubicBezTo>
                  <a:pt x="1326796" y="1315374"/>
                  <a:pt x="1326641" y="1315044"/>
                  <a:pt x="1326501" y="1314699"/>
                </a:cubicBezTo>
                <a:close/>
                <a:moveTo>
                  <a:pt x="1373661" y="1314066"/>
                </a:moveTo>
                <a:lnTo>
                  <a:pt x="1373671" y="1314073"/>
                </a:lnTo>
                <a:lnTo>
                  <a:pt x="1373637" y="1314090"/>
                </a:lnTo>
                <a:close/>
                <a:moveTo>
                  <a:pt x="1373647" y="1314052"/>
                </a:moveTo>
                <a:lnTo>
                  <a:pt x="1373661" y="1314066"/>
                </a:lnTo>
                <a:lnTo>
                  <a:pt x="1373634" y="1314091"/>
                </a:lnTo>
                <a:lnTo>
                  <a:pt x="1373607" y="1314104"/>
                </a:lnTo>
                <a:close/>
                <a:moveTo>
                  <a:pt x="1400604" y="1313885"/>
                </a:moveTo>
                <a:lnTo>
                  <a:pt x="1398678" y="1318764"/>
                </a:lnTo>
                <a:lnTo>
                  <a:pt x="1397286" y="1318377"/>
                </a:lnTo>
                <a:cubicBezTo>
                  <a:pt x="1397755" y="1318518"/>
                  <a:pt x="1398210" y="1318658"/>
                  <a:pt x="1398663" y="1318799"/>
                </a:cubicBezTo>
                <a:lnTo>
                  <a:pt x="1398678" y="1318764"/>
                </a:lnTo>
                <a:lnTo>
                  <a:pt x="1398694" y="1318768"/>
                </a:lnTo>
                <a:cubicBezTo>
                  <a:pt x="1399478" y="1319740"/>
                  <a:pt x="1400259" y="1320709"/>
                  <a:pt x="1401028" y="1321679"/>
                </a:cubicBezTo>
                <a:cubicBezTo>
                  <a:pt x="1400730" y="1322149"/>
                  <a:pt x="1400433" y="1322618"/>
                  <a:pt x="1400133" y="1323088"/>
                </a:cubicBezTo>
                <a:cubicBezTo>
                  <a:pt x="1397474" y="1321648"/>
                  <a:pt x="1394798" y="1320224"/>
                  <a:pt x="1391293" y="1318330"/>
                </a:cubicBezTo>
                <a:cubicBezTo>
                  <a:pt x="1394658" y="1315685"/>
                  <a:pt x="1396676" y="1311522"/>
                  <a:pt x="1400604" y="1313885"/>
                </a:cubicBezTo>
                <a:close/>
                <a:moveTo>
                  <a:pt x="141990" y="1311961"/>
                </a:moveTo>
                <a:cubicBezTo>
                  <a:pt x="142255" y="1312226"/>
                  <a:pt x="142475" y="1312539"/>
                  <a:pt x="142710" y="1312852"/>
                </a:cubicBezTo>
                <a:cubicBezTo>
                  <a:pt x="142504" y="1312977"/>
                  <a:pt x="142332" y="1313102"/>
                  <a:pt x="142145" y="1313213"/>
                </a:cubicBezTo>
                <a:cubicBezTo>
                  <a:pt x="141909" y="1312916"/>
                  <a:pt x="141675" y="1312603"/>
                  <a:pt x="141455" y="1312304"/>
                </a:cubicBezTo>
                <a:cubicBezTo>
                  <a:pt x="141645" y="1312179"/>
                  <a:pt x="141956" y="1311929"/>
                  <a:pt x="141990" y="1311961"/>
                </a:cubicBezTo>
                <a:close/>
                <a:moveTo>
                  <a:pt x="1438398" y="1308298"/>
                </a:moveTo>
                <a:cubicBezTo>
                  <a:pt x="1438838" y="1308439"/>
                  <a:pt x="1439275" y="1308580"/>
                  <a:pt x="1439698" y="1308737"/>
                </a:cubicBezTo>
                <a:cubicBezTo>
                  <a:pt x="1439432" y="1309237"/>
                  <a:pt x="1439182" y="1309724"/>
                  <a:pt x="1438915" y="1310224"/>
                </a:cubicBezTo>
                <a:cubicBezTo>
                  <a:pt x="1438539" y="1309957"/>
                  <a:pt x="1438008" y="1309754"/>
                  <a:pt x="1437837" y="1309378"/>
                </a:cubicBezTo>
                <a:cubicBezTo>
                  <a:pt x="1437742" y="1309143"/>
                  <a:pt x="1438197" y="1308659"/>
                  <a:pt x="1438398" y="1308298"/>
                </a:cubicBezTo>
                <a:close/>
                <a:moveTo>
                  <a:pt x="1407224" y="1308298"/>
                </a:moveTo>
                <a:cubicBezTo>
                  <a:pt x="1407537" y="1308298"/>
                  <a:pt x="1407834" y="1308815"/>
                  <a:pt x="1408131" y="1309097"/>
                </a:cubicBezTo>
                <a:cubicBezTo>
                  <a:pt x="1407834" y="1309424"/>
                  <a:pt x="1407537" y="1309753"/>
                  <a:pt x="1407224" y="1310082"/>
                </a:cubicBezTo>
                <a:cubicBezTo>
                  <a:pt x="1406818" y="1309691"/>
                  <a:pt x="1406425" y="1309299"/>
                  <a:pt x="1406019" y="1308908"/>
                </a:cubicBezTo>
                <a:cubicBezTo>
                  <a:pt x="1406425" y="1308689"/>
                  <a:pt x="1406818" y="1308298"/>
                  <a:pt x="1407224" y="1308298"/>
                </a:cubicBezTo>
                <a:close/>
                <a:moveTo>
                  <a:pt x="148921" y="1308126"/>
                </a:moveTo>
                <a:cubicBezTo>
                  <a:pt x="149094" y="1308016"/>
                  <a:pt x="149688" y="1308517"/>
                  <a:pt x="151065" y="1309299"/>
                </a:cubicBezTo>
                <a:cubicBezTo>
                  <a:pt x="150142" y="1309707"/>
                  <a:pt x="149532" y="1310113"/>
                  <a:pt x="148875" y="1310208"/>
                </a:cubicBezTo>
                <a:cubicBezTo>
                  <a:pt x="148530" y="1310254"/>
                  <a:pt x="148107" y="1309800"/>
                  <a:pt x="147716" y="1309565"/>
                </a:cubicBezTo>
                <a:cubicBezTo>
                  <a:pt x="148107" y="1309064"/>
                  <a:pt x="148436" y="1308486"/>
                  <a:pt x="148921" y="1308126"/>
                </a:cubicBezTo>
                <a:close/>
                <a:moveTo>
                  <a:pt x="1390306" y="1306482"/>
                </a:moveTo>
                <a:cubicBezTo>
                  <a:pt x="1390728" y="1307077"/>
                  <a:pt x="1391167" y="1307688"/>
                  <a:pt x="1391589" y="1308282"/>
                </a:cubicBezTo>
                <a:cubicBezTo>
                  <a:pt x="1388709" y="1310504"/>
                  <a:pt x="1385752" y="1312649"/>
                  <a:pt x="1382950" y="1314966"/>
                </a:cubicBezTo>
                <a:cubicBezTo>
                  <a:pt x="1380273" y="1317188"/>
                  <a:pt x="1377770" y="1319597"/>
                  <a:pt x="1375188" y="1321915"/>
                </a:cubicBezTo>
                <a:lnTo>
                  <a:pt x="1375218" y="1321883"/>
                </a:lnTo>
                <a:cubicBezTo>
                  <a:pt x="1372808" y="1321272"/>
                  <a:pt x="1370400" y="1320647"/>
                  <a:pt x="1367597" y="1319928"/>
                </a:cubicBezTo>
                <a:lnTo>
                  <a:pt x="1373634" y="1314091"/>
                </a:lnTo>
                <a:lnTo>
                  <a:pt x="1373637" y="1314090"/>
                </a:lnTo>
                <a:lnTo>
                  <a:pt x="1373622" y="1314104"/>
                </a:lnTo>
                <a:cubicBezTo>
                  <a:pt x="1376785" y="1313181"/>
                  <a:pt x="1380086" y="1312555"/>
                  <a:pt x="1383076" y="1311224"/>
                </a:cubicBezTo>
                <a:cubicBezTo>
                  <a:pt x="1385673" y="1310066"/>
                  <a:pt x="1387912" y="1308095"/>
                  <a:pt x="1390306" y="1306482"/>
                </a:cubicBezTo>
                <a:close/>
                <a:moveTo>
                  <a:pt x="1357581" y="1305731"/>
                </a:moveTo>
                <a:cubicBezTo>
                  <a:pt x="1354529" y="1306405"/>
                  <a:pt x="1351775" y="1308721"/>
                  <a:pt x="1348943" y="1308815"/>
                </a:cubicBezTo>
                <a:cubicBezTo>
                  <a:pt x="1345359" y="1308924"/>
                  <a:pt x="1341822" y="1307720"/>
                  <a:pt x="1339162" y="1311178"/>
                </a:cubicBezTo>
                <a:cubicBezTo>
                  <a:pt x="1346829" y="1314653"/>
                  <a:pt x="1352495" y="1311054"/>
                  <a:pt x="1357581" y="1305731"/>
                </a:cubicBezTo>
                <a:close/>
                <a:moveTo>
                  <a:pt x="1376017" y="1305543"/>
                </a:moveTo>
                <a:cubicBezTo>
                  <a:pt x="1376457" y="1306781"/>
                  <a:pt x="1377567" y="1308298"/>
                  <a:pt x="1377192" y="1309190"/>
                </a:cubicBezTo>
                <a:lnTo>
                  <a:pt x="1373647" y="1314052"/>
                </a:lnTo>
                <a:lnTo>
                  <a:pt x="1369915" y="1310301"/>
                </a:lnTo>
                <a:cubicBezTo>
                  <a:pt x="1370995" y="1308219"/>
                  <a:pt x="1373922" y="1307094"/>
                  <a:pt x="1376017" y="1305543"/>
                </a:cubicBezTo>
                <a:close/>
                <a:moveTo>
                  <a:pt x="1295074" y="1303541"/>
                </a:moveTo>
                <a:cubicBezTo>
                  <a:pt x="1292084" y="1304840"/>
                  <a:pt x="1289095" y="1306139"/>
                  <a:pt x="1286092" y="1307454"/>
                </a:cubicBezTo>
                <a:cubicBezTo>
                  <a:pt x="1286279" y="1307876"/>
                  <a:pt x="1286467" y="1308315"/>
                  <a:pt x="1286654" y="1308737"/>
                </a:cubicBezTo>
                <a:cubicBezTo>
                  <a:pt x="1289675" y="1307578"/>
                  <a:pt x="1292695" y="1306436"/>
                  <a:pt x="1295700" y="1305278"/>
                </a:cubicBezTo>
                <a:cubicBezTo>
                  <a:pt x="1295497" y="1304701"/>
                  <a:pt x="1295278" y="1304121"/>
                  <a:pt x="1295074" y="1303541"/>
                </a:cubicBezTo>
                <a:close/>
                <a:moveTo>
                  <a:pt x="1271207" y="1302962"/>
                </a:moveTo>
                <a:cubicBezTo>
                  <a:pt x="1266887" y="1303549"/>
                  <a:pt x="1264489" y="1304077"/>
                  <a:pt x="1262897" y="1305587"/>
                </a:cubicBezTo>
                <a:lnTo>
                  <a:pt x="1259463" y="1314008"/>
                </a:lnTo>
                <a:lnTo>
                  <a:pt x="1259391" y="1314074"/>
                </a:lnTo>
                <a:lnTo>
                  <a:pt x="1259347" y="1314128"/>
                </a:lnTo>
                <a:lnTo>
                  <a:pt x="1254024" y="1315812"/>
                </a:lnTo>
                <a:cubicBezTo>
                  <a:pt x="1255721" y="1316962"/>
                  <a:pt x="1256751" y="1316921"/>
                  <a:pt x="1257511" y="1316399"/>
                </a:cubicBezTo>
                <a:lnTo>
                  <a:pt x="1259347" y="1314128"/>
                </a:lnTo>
                <a:lnTo>
                  <a:pt x="1259424" y="1314104"/>
                </a:lnTo>
                <a:lnTo>
                  <a:pt x="1259463" y="1314008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1"/>
                </a:cubicBezTo>
                <a:cubicBezTo>
                  <a:pt x="1326046" y="1304808"/>
                  <a:pt x="1326546" y="1305497"/>
                  <a:pt x="1327032" y="1306185"/>
                </a:cubicBezTo>
                <a:cubicBezTo>
                  <a:pt x="1328237" y="1305168"/>
                  <a:pt x="1329489" y="1304182"/>
                  <a:pt x="1330601" y="1303057"/>
                </a:cubicBezTo>
                <a:cubicBezTo>
                  <a:pt x="1330694" y="1302962"/>
                  <a:pt x="1329897" y="1301960"/>
                  <a:pt x="1329506" y="1301381"/>
                </a:cubicBezTo>
                <a:close/>
                <a:moveTo>
                  <a:pt x="1421716" y="1296560"/>
                </a:moveTo>
                <a:cubicBezTo>
                  <a:pt x="1422092" y="1296560"/>
                  <a:pt x="1422451" y="1296639"/>
                  <a:pt x="1422828" y="1296701"/>
                </a:cubicBezTo>
                <a:cubicBezTo>
                  <a:pt x="1422781" y="1296904"/>
                  <a:pt x="1422735" y="1297107"/>
                  <a:pt x="1422687" y="1297326"/>
                </a:cubicBezTo>
                <a:cubicBezTo>
                  <a:pt x="1422311" y="1297265"/>
                  <a:pt x="1421950" y="1297217"/>
                  <a:pt x="1421575" y="1297154"/>
                </a:cubicBezTo>
                <a:cubicBezTo>
                  <a:pt x="1421622" y="1296950"/>
                  <a:pt x="1421670" y="1296560"/>
                  <a:pt x="1421716" y="1296560"/>
                </a:cubicBezTo>
                <a:close/>
                <a:moveTo>
                  <a:pt x="1242128" y="1296530"/>
                </a:moveTo>
                <a:cubicBezTo>
                  <a:pt x="1241363" y="1296608"/>
                  <a:pt x="1240689" y="1297656"/>
                  <a:pt x="1239547" y="1298628"/>
                </a:cubicBezTo>
                <a:cubicBezTo>
                  <a:pt x="1241283" y="1300129"/>
                  <a:pt x="1242678" y="1301349"/>
                  <a:pt x="1245369" y="1303683"/>
                </a:cubicBezTo>
                <a:cubicBezTo>
                  <a:pt x="1245728" y="1300536"/>
                  <a:pt x="1246199" y="1298752"/>
                  <a:pt x="1245933" y="1297093"/>
                </a:cubicBezTo>
                <a:cubicBezTo>
                  <a:pt x="1245869" y="1296686"/>
                  <a:pt x="1243428" y="1296389"/>
                  <a:pt x="1242128" y="1296530"/>
                </a:cubicBezTo>
                <a:close/>
                <a:moveTo>
                  <a:pt x="1461264" y="1293728"/>
                </a:moveTo>
                <a:lnTo>
                  <a:pt x="1461296" y="1293759"/>
                </a:lnTo>
                <a:lnTo>
                  <a:pt x="1460967" y="1294055"/>
                </a:lnTo>
                <a:close/>
                <a:moveTo>
                  <a:pt x="1461340" y="1293710"/>
                </a:moveTo>
                <a:lnTo>
                  <a:pt x="1461296" y="1293759"/>
                </a:lnTo>
                <a:lnTo>
                  <a:pt x="1461265" y="1293727"/>
                </a:lnTo>
                <a:close/>
                <a:moveTo>
                  <a:pt x="1319613" y="1292648"/>
                </a:moveTo>
                <a:cubicBezTo>
                  <a:pt x="1319222" y="1292648"/>
                  <a:pt x="1318815" y="1293024"/>
                  <a:pt x="1318425" y="1293242"/>
                </a:cubicBezTo>
                <a:cubicBezTo>
                  <a:pt x="1318815" y="1293634"/>
                  <a:pt x="1319207" y="1294010"/>
                  <a:pt x="1319597" y="1294401"/>
                </a:cubicBezTo>
                <a:cubicBezTo>
                  <a:pt x="1319896" y="1294072"/>
                  <a:pt x="1320193" y="1293743"/>
                  <a:pt x="1320491" y="1293432"/>
                </a:cubicBezTo>
                <a:cubicBezTo>
                  <a:pt x="1320193" y="1293149"/>
                  <a:pt x="1319910" y="1292648"/>
                  <a:pt x="1319613" y="1292648"/>
                </a:cubicBezTo>
                <a:close/>
                <a:moveTo>
                  <a:pt x="1351979" y="1291615"/>
                </a:moveTo>
                <a:cubicBezTo>
                  <a:pt x="1347111" y="1294682"/>
                  <a:pt x="1343543" y="1296890"/>
                  <a:pt x="1338708" y="1295747"/>
                </a:cubicBezTo>
                <a:cubicBezTo>
                  <a:pt x="1336893" y="1295310"/>
                  <a:pt x="1334449" y="1297469"/>
                  <a:pt x="1331742" y="1298705"/>
                </a:cubicBezTo>
                <a:cubicBezTo>
                  <a:pt x="1336626" y="1303713"/>
                  <a:pt x="1340288" y="1300129"/>
                  <a:pt x="1344343" y="1298893"/>
                </a:cubicBezTo>
                <a:cubicBezTo>
                  <a:pt x="1349444" y="1306764"/>
                  <a:pt x="1354734" y="1299004"/>
                  <a:pt x="1360180" y="1299222"/>
                </a:cubicBezTo>
                <a:cubicBezTo>
                  <a:pt x="1358896" y="1298126"/>
                  <a:pt x="1357566" y="1297390"/>
                  <a:pt x="1356157" y="1297218"/>
                </a:cubicBezTo>
                <a:cubicBezTo>
                  <a:pt x="1354514" y="1297030"/>
                  <a:pt x="1352824" y="1297328"/>
                  <a:pt x="1350945" y="1297437"/>
                </a:cubicBezTo>
                <a:cubicBezTo>
                  <a:pt x="1351275" y="1295607"/>
                  <a:pt x="1351494" y="1294385"/>
                  <a:pt x="1351979" y="1291615"/>
                </a:cubicBezTo>
                <a:close/>
                <a:moveTo>
                  <a:pt x="1271708" y="1290316"/>
                </a:moveTo>
                <a:cubicBezTo>
                  <a:pt x="1264870" y="1292945"/>
                  <a:pt x="1259532" y="1294589"/>
                  <a:pt x="1253835" y="1295637"/>
                </a:cubicBezTo>
                <a:cubicBezTo>
                  <a:pt x="1258030" y="1300145"/>
                  <a:pt x="1263273" y="1297376"/>
                  <a:pt x="1268015" y="1298800"/>
                </a:cubicBezTo>
                <a:cubicBezTo>
                  <a:pt x="1269095" y="1296312"/>
                  <a:pt x="1269971" y="1294307"/>
                  <a:pt x="1271708" y="1290316"/>
                </a:cubicBezTo>
                <a:close/>
                <a:moveTo>
                  <a:pt x="1386457" y="1288188"/>
                </a:moveTo>
                <a:cubicBezTo>
                  <a:pt x="1385877" y="1288642"/>
                  <a:pt x="1385298" y="1289079"/>
                  <a:pt x="1384719" y="1289534"/>
                </a:cubicBezTo>
                <a:cubicBezTo>
                  <a:pt x="1384938" y="1291679"/>
                  <a:pt x="1385157" y="1293838"/>
                  <a:pt x="1385471" y="1296936"/>
                </a:cubicBezTo>
                <a:cubicBezTo>
                  <a:pt x="1388460" y="1295981"/>
                  <a:pt x="1390667" y="1295294"/>
                  <a:pt x="1394908" y="1293947"/>
                </a:cubicBezTo>
                <a:cubicBezTo>
                  <a:pt x="1390948" y="1291255"/>
                  <a:pt x="1388694" y="1289722"/>
                  <a:pt x="1386457" y="1288188"/>
                </a:cubicBezTo>
                <a:close/>
                <a:moveTo>
                  <a:pt x="1327376" y="1287984"/>
                </a:moveTo>
                <a:cubicBezTo>
                  <a:pt x="1326986" y="1288000"/>
                  <a:pt x="1326594" y="1288407"/>
                  <a:pt x="1326203" y="1288642"/>
                </a:cubicBezTo>
                <a:cubicBezTo>
                  <a:pt x="1326641" y="1289003"/>
                  <a:pt x="1327062" y="1289377"/>
                  <a:pt x="1327502" y="1289738"/>
                </a:cubicBezTo>
                <a:cubicBezTo>
                  <a:pt x="1327783" y="1289409"/>
                  <a:pt x="1328081" y="1289064"/>
                  <a:pt x="1328362" y="1288719"/>
                </a:cubicBezTo>
                <a:cubicBezTo>
                  <a:pt x="1328034" y="1288454"/>
                  <a:pt x="1327706" y="1287969"/>
                  <a:pt x="1327376" y="1287984"/>
                </a:cubicBezTo>
                <a:close/>
                <a:moveTo>
                  <a:pt x="1468337" y="1285808"/>
                </a:moveTo>
                <a:cubicBezTo>
                  <a:pt x="1468534" y="1289345"/>
                  <a:pt x="1468633" y="1291114"/>
                  <a:pt x="1467747" y="1292104"/>
                </a:cubicBezTo>
                <a:lnTo>
                  <a:pt x="1461340" y="1293710"/>
                </a:lnTo>
                <a:close/>
                <a:moveTo>
                  <a:pt x="1381246" y="1283728"/>
                </a:moveTo>
                <a:cubicBezTo>
                  <a:pt x="1381119" y="1283900"/>
                  <a:pt x="1380853" y="1284197"/>
                  <a:pt x="1380869" y="1284229"/>
                </a:cubicBezTo>
                <a:cubicBezTo>
                  <a:pt x="1381119" y="1284510"/>
                  <a:pt x="1381416" y="1284746"/>
                  <a:pt x="1381698" y="1284996"/>
                </a:cubicBezTo>
                <a:cubicBezTo>
                  <a:pt x="1381839" y="1284823"/>
                  <a:pt x="1381966" y="1284651"/>
                  <a:pt x="1382107" y="1284479"/>
                </a:cubicBezTo>
                <a:cubicBezTo>
                  <a:pt x="1381824" y="1284229"/>
                  <a:pt x="1381527" y="1283978"/>
                  <a:pt x="1381246" y="1283728"/>
                </a:cubicBezTo>
                <a:close/>
                <a:moveTo>
                  <a:pt x="1389242" y="1283649"/>
                </a:moveTo>
                <a:cubicBezTo>
                  <a:pt x="1389085" y="1283603"/>
                  <a:pt x="1388867" y="1283759"/>
                  <a:pt x="1388663" y="1283823"/>
                </a:cubicBezTo>
                <a:cubicBezTo>
                  <a:pt x="1388804" y="1284072"/>
                  <a:pt x="1388960" y="1284338"/>
                  <a:pt x="1389103" y="1284588"/>
                </a:cubicBezTo>
                <a:cubicBezTo>
                  <a:pt x="1389242" y="1284447"/>
                  <a:pt x="1389368" y="1284291"/>
                  <a:pt x="1389508" y="1284150"/>
                </a:cubicBezTo>
                <a:cubicBezTo>
                  <a:pt x="1389414" y="1283978"/>
                  <a:pt x="1389368" y="1283696"/>
                  <a:pt x="1389242" y="1283649"/>
                </a:cubicBezTo>
                <a:close/>
                <a:moveTo>
                  <a:pt x="1363560" y="1283054"/>
                </a:moveTo>
                <a:lnTo>
                  <a:pt x="1356528" y="1290552"/>
                </a:lnTo>
                <a:lnTo>
                  <a:pt x="1356424" y="1290598"/>
                </a:lnTo>
                <a:lnTo>
                  <a:pt x="1356095" y="1290958"/>
                </a:lnTo>
                <a:lnTo>
                  <a:pt x="1356453" y="1290629"/>
                </a:lnTo>
                <a:lnTo>
                  <a:pt x="1356528" y="1290552"/>
                </a:lnTo>
                <a:lnTo>
                  <a:pt x="1361141" y="1288464"/>
                </a:lnTo>
                <a:cubicBezTo>
                  <a:pt x="1362657" y="1287573"/>
                  <a:pt x="1363787" y="1286138"/>
                  <a:pt x="1363560" y="1283054"/>
                </a:cubicBezTo>
                <a:close/>
                <a:moveTo>
                  <a:pt x="1415691" y="1280753"/>
                </a:moveTo>
                <a:cubicBezTo>
                  <a:pt x="1415879" y="1281191"/>
                  <a:pt x="1416051" y="1281616"/>
                  <a:pt x="1416239" y="1282052"/>
                </a:cubicBezTo>
                <a:cubicBezTo>
                  <a:pt x="1415001" y="1282569"/>
                  <a:pt x="1413765" y="1283102"/>
                  <a:pt x="1412515" y="1283617"/>
                </a:cubicBezTo>
                <a:cubicBezTo>
                  <a:pt x="1412341" y="1283195"/>
                  <a:pt x="1412155" y="1282757"/>
                  <a:pt x="1411981" y="1282334"/>
                </a:cubicBezTo>
                <a:cubicBezTo>
                  <a:pt x="1413219" y="1281802"/>
                  <a:pt x="1414455" y="1281286"/>
                  <a:pt x="1415691" y="1280753"/>
                </a:cubicBezTo>
                <a:close/>
                <a:moveTo>
                  <a:pt x="1459371" y="1278421"/>
                </a:moveTo>
                <a:cubicBezTo>
                  <a:pt x="1459590" y="1278812"/>
                  <a:pt x="1459824" y="1279204"/>
                  <a:pt x="1460044" y="1279596"/>
                </a:cubicBezTo>
                <a:cubicBezTo>
                  <a:pt x="1458917" y="1280362"/>
                  <a:pt x="1457774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6" y="1279705"/>
                  <a:pt x="1458104" y="1279063"/>
                  <a:pt x="1459371" y="1278421"/>
                </a:cubicBezTo>
                <a:close/>
                <a:moveTo>
                  <a:pt x="1248624" y="1277781"/>
                </a:moveTo>
                <a:cubicBezTo>
                  <a:pt x="1248624" y="1278219"/>
                  <a:pt x="1248639" y="1278672"/>
                  <a:pt x="1248639" y="1279110"/>
                </a:cubicBezTo>
                <a:cubicBezTo>
                  <a:pt x="1250455" y="1279206"/>
                  <a:pt x="1252286" y="1279283"/>
                  <a:pt x="1254117" y="1279376"/>
                </a:cubicBezTo>
                <a:cubicBezTo>
                  <a:pt x="1254102" y="1278846"/>
                  <a:pt x="1254070" y="1278312"/>
                  <a:pt x="1254054" y="1277781"/>
                </a:cubicBezTo>
                <a:cubicBezTo>
                  <a:pt x="1252239" y="1277781"/>
                  <a:pt x="1250439" y="1277781"/>
                  <a:pt x="1248624" y="1277781"/>
                </a:cubicBezTo>
                <a:close/>
                <a:moveTo>
                  <a:pt x="1454706" y="1274070"/>
                </a:moveTo>
                <a:cubicBezTo>
                  <a:pt x="1456993" y="1281066"/>
                  <a:pt x="1445958" y="1281959"/>
                  <a:pt x="1449510" y="1289471"/>
                </a:cubicBezTo>
                <a:cubicBezTo>
                  <a:pt x="1445929" y="1288470"/>
                  <a:pt x="1442985" y="1287640"/>
                  <a:pt x="1438368" y="1286356"/>
                </a:cubicBezTo>
                <a:cubicBezTo>
                  <a:pt x="1441734" y="1283728"/>
                  <a:pt x="1443831" y="1282099"/>
                  <a:pt x="1446334" y="1280143"/>
                </a:cubicBezTo>
                <a:cubicBezTo>
                  <a:pt x="1446006" y="1278703"/>
                  <a:pt x="1445631" y="1277044"/>
                  <a:pt x="1445223" y="1275291"/>
                </a:cubicBezTo>
                <a:cubicBezTo>
                  <a:pt x="1448933" y="1274806"/>
                  <a:pt x="1451874" y="1274430"/>
                  <a:pt x="1454706" y="1274070"/>
                </a:cubicBezTo>
                <a:close/>
                <a:moveTo>
                  <a:pt x="1486398" y="1274054"/>
                </a:moveTo>
                <a:cubicBezTo>
                  <a:pt x="1486868" y="1274993"/>
                  <a:pt x="1487542" y="1275761"/>
                  <a:pt x="1487368" y="1276136"/>
                </a:cubicBezTo>
                <a:cubicBezTo>
                  <a:pt x="1487041" y="1276856"/>
                  <a:pt x="1486226" y="1277373"/>
                  <a:pt x="1485617" y="1277967"/>
                </a:cubicBezTo>
                <a:cubicBezTo>
                  <a:pt x="1485397" y="1277294"/>
                  <a:pt x="1484943" y="1276605"/>
                  <a:pt x="1485037" y="1275965"/>
                </a:cubicBezTo>
                <a:cubicBezTo>
                  <a:pt x="1485099" y="1275401"/>
                  <a:pt x="1485757" y="1274901"/>
                  <a:pt x="1486398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0" y="1273695"/>
                </a:lnTo>
                <a:close/>
                <a:moveTo>
                  <a:pt x="1378366" y="1270895"/>
                </a:moveTo>
                <a:cubicBezTo>
                  <a:pt x="1378116" y="1271365"/>
                  <a:pt x="1377849" y="1271834"/>
                  <a:pt x="1377598" y="1272304"/>
                </a:cubicBezTo>
                <a:cubicBezTo>
                  <a:pt x="1378693" y="1273023"/>
                  <a:pt x="1379772" y="1273758"/>
                  <a:pt x="1380869" y="1274479"/>
                </a:cubicBezTo>
                <a:cubicBezTo>
                  <a:pt x="1381261" y="1273930"/>
                  <a:pt x="1381637" y="1273383"/>
                  <a:pt x="1382027" y="1272835"/>
                </a:cubicBezTo>
                <a:cubicBezTo>
                  <a:pt x="1380807" y="1272195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9"/>
                  <a:pt x="1476821" y="1271442"/>
                  <a:pt x="1476946" y="1271848"/>
                </a:cubicBezTo>
                <a:cubicBezTo>
                  <a:pt x="1476508" y="1271957"/>
                  <a:pt x="1476006" y="1272255"/>
                  <a:pt x="1475663" y="1272130"/>
                </a:cubicBezTo>
                <a:cubicBezTo>
                  <a:pt x="1475412" y="1272037"/>
                  <a:pt x="1475366" y="1271379"/>
                  <a:pt x="1475241" y="1270973"/>
                </a:cubicBezTo>
                <a:cubicBezTo>
                  <a:pt x="1475679" y="1270864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2" y="1269564"/>
                  <a:pt x="157170" y="1269517"/>
                  <a:pt x="157326" y="1275136"/>
                </a:cubicBezTo>
                <a:cubicBezTo>
                  <a:pt x="149642" y="1274666"/>
                  <a:pt x="147936" y="1273304"/>
                  <a:pt x="148251" y="1267091"/>
                </a:cubicBezTo>
                <a:close/>
                <a:moveTo>
                  <a:pt x="1388960" y="1265260"/>
                </a:moveTo>
                <a:lnTo>
                  <a:pt x="1389273" y="1265605"/>
                </a:lnTo>
                <a:cubicBezTo>
                  <a:pt x="1389728" y="1265729"/>
                  <a:pt x="1390165" y="1265855"/>
                  <a:pt x="1390588" y="1265997"/>
                </a:cubicBezTo>
                <a:cubicBezTo>
                  <a:pt x="1390165" y="1265855"/>
                  <a:pt x="1389728" y="1265714"/>
                  <a:pt x="1389305" y="1265575"/>
                </a:cubicBezTo>
                <a:close/>
                <a:moveTo>
                  <a:pt x="1467697" y="1263351"/>
                </a:moveTo>
                <a:cubicBezTo>
                  <a:pt x="1467885" y="1263491"/>
                  <a:pt x="1468072" y="1263632"/>
                  <a:pt x="1468246" y="1263789"/>
                </a:cubicBezTo>
                <a:cubicBezTo>
                  <a:pt x="1467979" y="1264102"/>
                  <a:pt x="1467729" y="1264415"/>
                  <a:pt x="1467414" y="1264681"/>
                </a:cubicBezTo>
                <a:cubicBezTo>
                  <a:pt x="1467385" y="1264712"/>
                  <a:pt x="1467055" y="1264415"/>
                  <a:pt x="1466884" y="1264274"/>
                </a:cubicBezTo>
                <a:cubicBezTo>
                  <a:pt x="1467150" y="1263961"/>
                  <a:pt x="1467414" y="1263648"/>
                  <a:pt x="1467697" y="1263351"/>
                </a:cubicBezTo>
                <a:close/>
                <a:moveTo>
                  <a:pt x="143225" y="1263288"/>
                </a:moveTo>
                <a:cubicBezTo>
                  <a:pt x="143631" y="1263226"/>
                  <a:pt x="144211" y="1263977"/>
                  <a:pt x="144946" y="1264523"/>
                </a:cubicBezTo>
                <a:cubicBezTo>
                  <a:pt x="144132" y="1265167"/>
                  <a:pt x="143616" y="1265902"/>
                  <a:pt x="143070" y="1265918"/>
                </a:cubicBezTo>
                <a:cubicBezTo>
                  <a:pt x="142630" y="1265933"/>
                  <a:pt x="142176" y="1265088"/>
                  <a:pt x="141721" y="1264618"/>
                </a:cubicBezTo>
                <a:cubicBezTo>
                  <a:pt x="142223" y="1264149"/>
                  <a:pt x="142661" y="1263398"/>
                  <a:pt x="143225" y="1263288"/>
                </a:cubicBezTo>
                <a:close/>
                <a:moveTo>
                  <a:pt x="1292383" y="1263194"/>
                </a:moveTo>
                <a:cubicBezTo>
                  <a:pt x="1291224" y="1263992"/>
                  <a:pt x="1290082" y="1264775"/>
                  <a:pt x="1288923" y="1265575"/>
                </a:cubicBezTo>
                <a:cubicBezTo>
                  <a:pt x="1289190" y="1265980"/>
                  <a:pt x="1289455" y="1266403"/>
                  <a:pt x="1289722" y="1266811"/>
                </a:cubicBezTo>
                <a:cubicBezTo>
                  <a:pt x="1290912" y="1266058"/>
                  <a:pt x="1292100" y="1265307"/>
                  <a:pt x="1293274" y="1264557"/>
                </a:cubicBezTo>
                <a:cubicBezTo>
                  <a:pt x="1292978" y="1264102"/>
                  <a:pt x="1292679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2" y="1260675"/>
                  <a:pt x="1240422" y="1260800"/>
                  <a:pt x="1240079" y="1260926"/>
                </a:cubicBezTo>
                <a:cubicBezTo>
                  <a:pt x="1240219" y="1261114"/>
                  <a:pt x="1240329" y="1261394"/>
                  <a:pt x="1240502" y="1261441"/>
                </a:cubicBezTo>
                <a:cubicBezTo>
                  <a:pt x="1240689" y="1261473"/>
                  <a:pt x="1240923" y="1261301"/>
                  <a:pt x="1241159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39" y="1268140"/>
                  <a:pt x="1443237" y="1269751"/>
                </a:cubicBezTo>
                <a:cubicBezTo>
                  <a:pt x="1442547" y="1266716"/>
                  <a:pt x="1441968" y="1264086"/>
                  <a:pt x="1441248" y="1260862"/>
                </a:cubicBezTo>
                <a:cubicBezTo>
                  <a:pt x="1446131" y="1260221"/>
                  <a:pt x="1449746" y="1259750"/>
                  <a:pt x="1454223" y="1259171"/>
                </a:cubicBezTo>
                <a:close/>
                <a:moveTo>
                  <a:pt x="1509060" y="1259078"/>
                </a:moveTo>
                <a:lnTo>
                  <a:pt x="1509218" y="1259547"/>
                </a:lnTo>
                <a:lnTo>
                  <a:pt x="1508779" y="1259470"/>
                </a:lnTo>
                <a:close/>
                <a:moveTo>
                  <a:pt x="1479528" y="1258483"/>
                </a:moveTo>
                <a:cubicBezTo>
                  <a:pt x="1479966" y="1258827"/>
                  <a:pt x="1480405" y="1259173"/>
                  <a:pt x="1480827" y="1259516"/>
                </a:cubicBezTo>
                <a:cubicBezTo>
                  <a:pt x="1479043" y="1261740"/>
                  <a:pt x="1477243" y="1263961"/>
                  <a:pt x="1474490" y="1267404"/>
                </a:cubicBezTo>
                <a:cubicBezTo>
                  <a:pt x="1473410" y="1260940"/>
                  <a:pt x="1476696" y="1259876"/>
                  <a:pt x="1479528" y="1258483"/>
                </a:cubicBezTo>
                <a:close/>
                <a:moveTo>
                  <a:pt x="1520361" y="1255791"/>
                </a:moveTo>
                <a:cubicBezTo>
                  <a:pt x="1513695" y="1273445"/>
                  <a:pt x="1513695" y="1273445"/>
                  <a:pt x="1505430" y="1274057"/>
                </a:cubicBezTo>
                <a:cubicBezTo>
                  <a:pt x="1510407" y="1267968"/>
                  <a:pt x="1515385" y="1261880"/>
                  <a:pt x="1520361" y="1255791"/>
                </a:cubicBezTo>
                <a:close/>
                <a:moveTo>
                  <a:pt x="1258765" y="1255431"/>
                </a:moveTo>
                <a:cubicBezTo>
                  <a:pt x="1258452" y="1255651"/>
                  <a:pt x="1258109" y="1255838"/>
                  <a:pt x="1257825" y="1256089"/>
                </a:cubicBezTo>
                <a:cubicBezTo>
                  <a:pt x="1257795" y="1256121"/>
                  <a:pt x="1258061" y="1256652"/>
                  <a:pt x="1258233" y="1256669"/>
                </a:cubicBezTo>
                <a:cubicBezTo>
                  <a:pt x="1258671" y="1256731"/>
                  <a:pt x="1259125" y="1256638"/>
                  <a:pt x="1259565" y="1256606"/>
                </a:cubicBezTo>
                <a:cubicBezTo>
                  <a:pt x="1259298" y="1256214"/>
                  <a:pt x="1259031" y="1255823"/>
                  <a:pt x="1258765" y="1255431"/>
                </a:cubicBezTo>
                <a:close/>
                <a:moveTo>
                  <a:pt x="1469056" y="1251577"/>
                </a:moveTo>
                <a:lnTo>
                  <a:pt x="1468231" y="1256171"/>
                </a:lnTo>
                <a:cubicBezTo>
                  <a:pt x="1467604" y="1257573"/>
                  <a:pt x="1466399" y="1258679"/>
                  <a:pt x="1463910" y="1259109"/>
                </a:cubicBezTo>
                <a:close/>
                <a:moveTo>
                  <a:pt x="1469076" y="1251471"/>
                </a:moveTo>
                <a:lnTo>
                  <a:pt x="1469083" y="1251480"/>
                </a:lnTo>
                <a:lnTo>
                  <a:pt x="1469074" y="1251487"/>
                </a:lnTo>
                <a:lnTo>
                  <a:pt x="1469099" y="1251513"/>
                </a:lnTo>
                <a:lnTo>
                  <a:pt x="1469056" y="1251577"/>
                </a:lnTo>
                <a:close/>
                <a:moveTo>
                  <a:pt x="1401684" y="1250752"/>
                </a:moveTo>
                <a:cubicBezTo>
                  <a:pt x="1400495" y="1251035"/>
                  <a:pt x="1399055" y="1251378"/>
                  <a:pt x="1397991" y="1251629"/>
                </a:cubicBezTo>
                <a:cubicBezTo>
                  <a:pt x="1397364" y="1255871"/>
                  <a:pt x="1396894" y="1259125"/>
                  <a:pt x="1396395" y="1262475"/>
                </a:cubicBezTo>
                <a:cubicBezTo>
                  <a:pt x="1402404" y="1258311"/>
                  <a:pt x="1404626" y="1253726"/>
                  <a:pt x="1401684" y="1250752"/>
                </a:cubicBezTo>
                <a:close/>
                <a:moveTo>
                  <a:pt x="1470232" y="1250626"/>
                </a:moveTo>
                <a:cubicBezTo>
                  <a:pt x="1469856" y="1250924"/>
                  <a:pt x="1469481" y="1251222"/>
                  <a:pt x="1469104" y="1251519"/>
                </a:cubicBezTo>
                <a:lnTo>
                  <a:pt x="1469099" y="1251513"/>
                </a:lnTo>
                <a:lnTo>
                  <a:pt x="1469106" y="1251503"/>
                </a:lnTo>
                <a:lnTo>
                  <a:pt x="1469083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1" y="1249344"/>
                </a:lnTo>
                <a:close/>
                <a:moveTo>
                  <a:pt x="1456554" y="1247623"/>
                </a:moveTo>
                <a:cubicBezTo>
                  <a:pt x="1456382" y="1247577"/>
                  <a:pt x="1456148" y="1247748"/>
                  <a:pt x="1455944" y="1247810"/>
                </a:cubicBezTo>
                <a:cubicBezTo>
                  <a:pt x="1456101" y="1248094"/>
                  <a:pt x="1456257" y="1248358"/>
                  <a:pt x="1456414" y="1248639"/>
                </a:cubicBezTo>
                <a:cubicBezTo>
                  <a:pt x="1456554" y="1248482"/>
                  <a:pt x="1456695" y="1248327"/>
                  <a:pt x="1456836" y="1248154"/>
                </a:cubicBezTo>
                <a:cubicBezTo>
                  <a:pt x="1456742" y="1247967"/>
                  <a:pt x="1456695" y="1247654"/>
                  <a:pt x="1456554" y="1247623"/>
                </a:cubicBezTo>
                <a:close/>
                <a:moveTo>
                  <a:pt x="1384141" y="1244853"/>
                </a:moveTo>
                <a:cubicBezTo>
                  <a:pt x="1383591" y="1245055"/>
                  <a:pt x="1383044" y="1245259"/>
                  <a:pt x="1382512" y="1245463"/>
                </a:cubicBezTo>
                <a:cubicBezTo>
                  <a:pt x="1383248" y="1248187"/>
                  <a:pt x="1379086" y="1252395"/>
                  <a:pt x="1387833" y="1253789"/>
                </a:cubicBezTo>
                <a:cubicBezTo>
                  <a:pt x="1386300" y="1250063"/>
                  <a:pt x="1385220" y="1247466"/>
                  <a:pt x="1384141" y="1244853"/>
                </a:cubicBezTo>
                <a:close/>
                <a:moveTo>
                  <a:pt x="1373748" y="1243381"/>
                </a:moveTo>
                <a:cubicBezTo>
                  <a:pt x="1373639" y="1243788"/>
                  <a:pt x="1373545" y="1244195"/>
                  <a:pt x="1373436" y="1244602"/>
                </a:cubicBezTo>
                <a:cubicBezTo>
                  <a:pt x="1374672" y="1244978"/>
                  <a:pt x="1375892" y="1245369"/>
                  <a:pt x="1377113" y="1245759"/>
                </a:cubicBezTo>
                <a:cubicBezTo>
                  <a:pt x="1377207" y="1245196"/>
                  <a:pt x="1377301" y="1244618"/>
                  <a:pt x="1377395" y="1244055"/>
                </a:cubicBezTo>
                <a:cubicBezTo>
                  <a:pt x="1376173" y="1243835"/>
                  <a:pt x="1374969" y="1243600"/>
                  <a:pt x="1373748" y="1243381"/>
                </a:cubicBezTo>
                <a:close/>
                <a:moveTo>
                  <a:pt x="1530111" y="1242082"/>
                </a:moveTo>
                <a:lnTo>
                  <a:pt x="1530141" y="1242113"/>
                </a:lnTo>
                <a:lnTo>
                  <a:pt x="1529797" y="1242441"/>
                </a:lnTo>
                <a:close/>
                <a:moveTo>
                  <a:pt x="1530471" y="1241769"/>
                </a:moveTo>
                <a:lnTo>
                  <a:pt x="1530142" y="1242113"/>
                </a:lnTo>
                <a:lnTo>
                  <a:pt x="1530112" y="1242082"/>
                </a:lnTo>
                <a:close/>
                <a:moveTo>
                  <a:pt x="1487902" y="1240516"/>
                </a:moveTo>
                <a:lnTo>
                  <a:pt x="1487889" y="1240554"/>
                </a:lnTo>
                <a:lnTo>
                  <a:pt x="1487854" y="1240564"/>
                </a:lnTo>
                <a:close/>
                <a:moveTo>
                  <a:pt x="1487780" y="1240433"/>
                </a:moveTo>
                <a:lnTo>
                  <a:pt x="1487869" y="1240486"/>
                </a:lnTo>
                <a:lnTo>
                  <a:pt x="1487823" y="1240533"/>
                </a:lnTo>
                <a:close/>
                <a:moveTo>
                  <a:pt x="1493818" y="1238857"/>
                </a:moveTo>
                <a:cubicBezTo>
                  <a:pt x="1494005" y="1239452"/>
                  <a:pt x="1494192" y="1240047"/>
                  <a:pt x="1494397" y="1240658"/>
                </a:cubicBezTo>
                <a:cubicBezTo>
                  <a:pt x="1492080" y="1241799"/>
                  <a:pt x="1489748" y="1242926"/>
                  <a:pt x="1486462" y="1244538"/>
                </a:cubicBezTo>
                <a:lnTo>
                  <a:pt x="1487889" y="1240554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8" y="1241064"/>
                  <a:pt x="1478402" y="1241236"/>
                  <a:pt x="1477886" y="1241408"/>
                </a:cubicBezTo>
                <a:lnTo>
                  <a:pt x="1475394" y="1235852"/>
                </a:lnTo>
                <a:close/>
                <a:moveTo>
                  <a:pt x="1475381" y="1235822"/>
                </a:moveTo>
                <a:lnTo>
                  <a:pt x="1475394" y="1235852"/>
                </a:lnTo>
                <a:lnTo>
                  <a:pt x="1475350" y="1235853"/>
                </a:lnTo>
                <a:close/>
                <a:moveTo>
                  <a:pt x="1480014" y="1235806"/>
                </a:moveTo>
                <a:lnTo>
                  <a:pt x="1480020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3" y="1235838"/>
                </a:lnTo>
                <a:lnTo>
                  <a:pt x="1475305" y="1235833"/>
                </a:lnTo>
                <a:close/>
                <a:moveTo>
                  <a:pt x="1540533" y="1231425"/>
                </a:moveTo>
                <a:cubicBezTo>
                  <a:pt x="1541082" y="1232051"/>
                  <a:pt x="1541644" y="1232677"/>
                  <a:pt x="1542207" y="1233287"/>
                </a:cubicBezTo>
                <a:cubicBezTo>
                  <a:pt x="1540564" y="1234585"/>
                  <a:pt x="1538922" y="1235868"/>
                  <a:pt x="1537278" y="1237168"/>
                </a:cubicBezTo>
                <a:cubicBezTo>
                  <a:pt x="1536872" y="1236728"/>
                  <a:pt x="1536464" y="1236308"/>
                  <a:pt x="1536057" y="1235868"/>
                </a:cubicBezTo>
                <a:cubicBezTo>
                  <a:pt x="1537544" y="1234382"/>
                  <a:pt x="1539047" y="1232910"/>
                  <a:pt x="1540533" y="1231425"/>
                </a:cubicBezTo>
                <a:close/>
                <a:moveTo>
                  <a:pt x="1266762" y="1223147"/>
                </a:moveTo>
                <a:cubicBezTo>
                  <a:pt x="1266653" y="1223569"/>
                  <a:pt x="1266543" y="1223975"/>
                  <a:pt x="1266434" y="1224397"/>
                </a:cubicBezTo>
                <a:lnTo>
                  <a:pt x="1271721" y="1224849"/>
                </a:lnTo>
                <a:lnTo>
                  <a:pt x="1271910" y="1224914"/>
                </a:lnTo>
                <a:lnTo>
                  <a:pt x="1272256" y="1225211"/>
                </a:lnTo>
                <a:lnTo>
                  <a:pt x="1271943" y="1224866"/>
                </a:lnTo>
                <a:lnTo>
                  <a:pt x="1271721" y="1224849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6" y="1221870"/>
                </a:lnTo>
                <a:lnTo>
                  <a:pt x="1455924" y="1225809"/>
                </a:lnTo>
                <a:lnTo>
                  <a:pt x="1451934" y="1232648"/>
                </a:lnTo>
                <a:lnTo>
                  <a:pt x="1451874" y="1232707"/>
                </a:lnTo>
                <a:cubicBezTo>
                  <a:pt x="1451342" y="1233224"/>
                  <a:pt x="1450826" y="1233755"/>
                  <a:pt x="1450294" y="1234272"/>
                </a:cubicBezTo>
                <a:cubicBezTo>
                  <a:pt x="1449918" y="1234554"/>
                  <a:pt x="1449528" y="1234820"/>
                  <a:pt x="1449150" y="1235086"/>
                </a:cubicBezTo>
                <a:cubicBezTo>
                  <a:pt x="1449544" y="1234820"/>
                  <a:pt x="1449934" y="1234569"/>
                  <a:pt x="1450325" y="1234305"/>
                </a:cubicBezTo>
                <a:cubicBezTo>
                  <a:pt x="1450858" y="1233772"/>
                  <a:pt x="1451374" y="1233255"/>
                  <a:pt x="1451890" y="1232723"/>
                </a:cubicBezTo>
                <a:lnTo>
                  <a:pt x="1451934" y="1232648"/>
                </a:lnTo>
                <a:lnTo>
                  <a:pt x="1462696" y="1221870"/>
                </a:lnTo>
                <a:lnTo>
                  <a:pt x="1462845" y="1221784"/>
                </a:lnTo>
                <a:close/>
                <a:moveTo>
                  <a:pt x="1471705" y="1220564"/>
                </a:moveTo>
                <a:cubicBezTo>
                  <a:pt x="1469920" y="1222175"/>
                  <a:pt x="1468135" y="1223787"/>
                  <a:pt x="1466351" y="1225401"/>
                </a:cubicBezTo>
                <a:cubicBezTo>
                  <a:pt x="1466775" y="1225883"/>
                  <a:pt x="1467196" y="1226370"/>
                  <a:pt x="1467620" y="1226855"/>
                </a:cubicBezTo>
                <a:cubicBezTo>
                  <a:pt x="1469215" y="1225007"/>
                  <a:pt x="1472032" y="1224303"/>
                  <a:pt x="1471705" y="1220564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8"/>
                </a:lnTo>
                <a:lnTo>
                  <a:pt x="1480021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8" y="1213870"/>
                </a:moveTo>
                <a:lnTo>
                  <a:pt x="1480018" y="1213881"/>
                </a:lnTo>
                <a:lnTo>
                  <a:pt x="1480011" y="1213881"/>
                </a:lnTo>
                <a:close/>
                <a:moveTo>
                  <a:pt x="1478480" y="1210358"/>
                </a:moveTo>
                <a:lnTo>
                  <a:pt x="1480008" y="1213870"/>
                </a:lnTo>
                <a:lnTo>
                  <a:pt x="1477431" y="1211157"/>
                </a:lnTo>
                <a:cubicBezTo>
                  <a:pt x="1477776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0" y="1209122"/>
                  <a:pt x="1556904" y="1209701"/>
                  <a:pt x="1557608" y="1210452"/>
                </a:cubicBezTo>
                <a:cubicBezTo>
                  <a:pt x="1556638" y="1210781"/>
                  <a:pt x="1555870" y="1211297"/>
                  <a:pt x="1555495" y="1211093"/>
                </a:cubicBezTo>
                <a:cubicBezTo>
                  <a:pt x="1555089" y="1210859"/>
                  <a:pt x="1554933" y="1209998"/>
                  <a:pt x="1554900" y="1209388"/>
                </a:cubicBezTo>
                <a:cubicBezTo>
                  <a:pt x="1554885" y="1209216"/>
                  <a:pt x="1555809" y="1208715"/>
                  <a:pt x="1556044" y="1208841"/>
                </a:cubicBezTo>
                <a:close/>
                <a:moveTo>
                  <a:pt x="119999" y="1208637"/>
                </a:moveTo>
                <a:cubicBezTo>
                  <a:pt x="120312" y="1208918"/>
                  <a:pt x="120626" y="1209184"/>
                  <a:pt x="120939" y="1209451"/>
                </a:cubicBezTo>
                <a:cubicBezTo>
                  <a:pt x="120798" y="1209638"/>
                  <a:pt x="120643" y="1209827"/>
                  <a:pt x="120500" y="1210014"/>
                </a:cubicBezTo>
                <a:cubicBezTo>
                  <a:pt x="120187" y="1209747"/>
                  <a:pt x="119858" y="1209483"/>
                  <a:pt x="119592" y="1209184"/>
                </a:cubicBezTo>
                <a:cubicBezTo>
                  <a:pt x="119561" y="1209154"/>
                  <a:pt x="119858" y="1208824"/>
                  <a:pt x="119999" y="1208637"/>
                </a:cubicBezTo>
                <a:close/>
                <a:moveTo>
                  <a:pt x="901656" y="1199826"/>
                </a:moveTo>
                <a:cubicBezTo>
                  <a:pt x="899810" y="1200092"/>
                  <a:pt x="897963" y="1200359"/>
                  <a:pt x="896131" y="1200609"/>
                </a:cubicBezTo>
                <a:cubicBezTo>
                  <a:pt x="896273" y="1201250"/>
                  <a:pt x="896414" y="1201908"/>
                  <a:pt x="896554" y="1202550"/>
                </a:cubicBezTo>
                <a:cubicBezTo>
                  <a:pt x="898355" y="1202049"/>
                  <a:pt x="900138" y="1201547"/>
                  <a:pt x="901937" y="1201048"/>
                </a:cubicBezTo>
                <a:cubicBezTo>
                  <a:pt x="901844" y="1200640"/>
                  <a:pt x="901749" y="1200233"/>
                  <a:pt x="901656" y="1199826"/>
                </a:cubicBezTo>
                <a:close/>
                <a:moveTo>
                  <a:pt x="1526277" y="1197744"/>
                </a:moveTo>
                <a:cubicBezTo>
                  <a:pt x="1527106" y="1198214"/>
                  <a:pt x="1527576" y="1199794"/>
                  <a:pt x="1527670" y="1200921"/>
                </a:cubicBezTo>
                <a:cubicBezTo>
                  <a:pt x="1527747" y="1201860"/>
                  <a:pt x="1527121" y="1202909"/>
                  <a:pt x="1526652" y="1203832"/>
                </a:cubicBezTo>
                <a:cubicBezTo>
                  <a:pt x="1523067" y="1211000"/>
                  <a:pt x="1519626" y="1218248"/>
                  <a:pt x="1515745" y="1225242"/>
                </a:cubicBezTo>
                <a:cubicBezTo>
                  <a:pt x="1514555" y="1227386"/>
                  <a:pt x="1512410" y="1229359"/>
                  <a:pt x="1510235" y="1230531"/>
                </a:cubicBezTo>
                <a:cubicBezTo>
                  <a:pt x="1506214" y="1232677"/>
                  <a:pt x="1501845" y="1234178"/>
                  <a:pt x="1497621" y="1235947"/>
                </a:cubicBezTo>
                <a:cubicBezTo>
                  <a:pt x="1497168" y="1235712"/>
                  <a:pt x="1496728" y="1235493"/>
                  <a:pt x="1496274" y="1235289"/>
                </a:cubicBezTo>
                <a:cubicBezTo>
                  <a:pt x="1498309" y="1231267"/>
                  <a:pt x="1500281" y="1227198"/>
                  <a:pt x="1502425" y="1223223"/>
                </a:cubicBezTo>
                <a:cubicBezTo>
                  <a:pt x="1504256" y="1219813"/>
                  <a:pt x="1505946" y="1216228"/>
                  <a:pt x="1508310" y="1213223"/>
                </a:cubicBezTo>
                <a:cubicBezTo>
                  <a:pt x="1510860" y="1209968"/>
                  <a:pt x="1514164" y="1207292"/>
                  <a:pt x="1517090" y="1204317"/>
                </a:cubicBezTo>
                <a:cubicBezTo>
                  <a:pt x="1519046" y="1202330"/>
                  <a:pt x="1520831" y="1200139"/>
                  <a:pt x="1522943" y="1198323"/>
                </a:cubicBezTo>
                <a:cubicBezTo>
                  <a:pt x="1523711" y="1197667"/>
                  <a:pt x="1525495" y="1197290"/>
                  <a:pt x="1526277" y="1197744"/>
                </a:cubicBezTo>
                <a:close/>
                <a:moveTo>
                  <a:pt x="1498465" y="1195599"/>
                </a:moveTo>
                <a:cubicBezTo>
                  <a:pt x="1498763" y="1195930"/>
                  <a:pt x="1499045" y="1196257"/>
                  <a:pt x="1499342" y="1196586"/>
                </a:cubicBezTo>
                <a:cubicBezTo>
                  <a:pt x="1498810" y="1196819"/>
                  <a:pt x="1498293" y="1197055"/>
                  <a:pt x="1497763" y="1197290"/>
                </a:cubicBezTo>
                <a:cubicBezTo>
                  <a:pt x="1497589" y="1196883"/>
                  <a:pt x="1497418" y="1196492"/>
                  <a:pt x="1497244" y="1196084"/>
                </a:cubicBezTo>
                <a:cubicBezTo>
                  <a:pt x="1497652" y="1195930"/>
                  <a:pt x="1498059" y="1195772"/>
                  <a:pt x="1498465" y="1195599"/>
                </a:cubicBezTo>
                <a:close/>
                <a:moveTo>
                  <a:pt x="1508715" y="1194098"/>
                </a:moveTo>
                <a:cubicBezTo>
                  <a:pt x="1509201" y="1194428"/>
                  <a:pt x="1509671" y="1194755"/>
                  <a:pt x="1510155" y="1195084"/>
                </a:cubicBezTo>
                <a:cubicBezTo>
                  <a:pt x="1508983" y="1196148"/>
                  <a:pt x="1507824" y="1197212"/>
                  <a:pt x="1506666" y="1198293"/>
                </a:cubicBezTo>
                <a:cubicBezTo>
                  <a:pt x="1507355" y="1196900"/>
                  <a:pt x="1508044" y="1195492"/>
                  <a:pt x="1508715" y="1194098"/>
                </a:cubicBezTo>
                <a:close/>
                <a:moveTo>
                  <a:pt x="1563930" y="1191281"/>
                </a:moveTo>
                <a:cubicBezTo>
                  <a:pt x="1564260" y="1191515"/>
                  <a:pt x="1564572" y="1191749"/>
                  <a:pt x="1564901" y="1191984"/>
                </a:cubicBezTo>
                <a:cubicBezTo>
                  <a:pt x="1564260" y="1192517"/>
                  <a:pt x="1563618" y="1193048"/>
                  <a:pt x="1562992" y="1193596"/>
                </a:cubicBezTo>
                <a:cubicBezTo>
                  <a:pt x="1563305" y="1192830"/>
                  <a:pt x="1563618" y="1192046"/>
                  <a:pt x="1563930" y="1191281"/>
                </a:cubicBezTo>
                <a:close/>
                <a:moveTo>
                  <a:pt x="1478760" y="1188666"/>
                </a:moveTo>
                <a:cubicBezTo>
                  <a:pt x="1478950" y="1188777"/>
                  <a:pt x="1479246" y="1188854"/>
                  <a:pt x="1479278" y="1189011"/>
                </a:cubicBezTo>
                <a:cubicBezTo>
                  <a:pt x="1479325" y="1189183"/>
                  <a:pt x="1479137" y="1189403"/>
                  <a:pt x="1479058" y="1189621"/>
                </a:cubicBezTo>
                <a:cubicBezTo>
                  <a:pt x="1478841" y="1189637"/>
                  <a:pt x="1478636" y="1189668"/>
                  <a:pt x="1478417" y="1189683"/>
                </a:cubicBezTo>
                <a:cubicBezTo>
                  <a:pt x="1478526" y="1189339"/>
                  <a:pt x="1478652" y="1189011"/>
                  <a:pt x="1478760" y="1188666"/>
                </a:cubicBezTo>
                <a:close/>
                <a:moveTo>
                  <a:pt x="1510219" y="1187416"/>
                </a:moveTo>
                <a:cubicBezTo>
                  <a:pt x="1511269" y="1187745"/>
                  <a:pt x="1512315" y="1188058"/>
                  <a:pt x="1513365" y="1188386"/>
                </a:cubicBezTo>
                <a:cubicBezTo>
                  <a:pt x="1513209" y="1188840"/>
                  <a:pt x="1513020" y="1189686"/>
                  <a:pt x="1512895" y="1189670"/>
                </a:cubicBezTo>
                <a:cubicBezTo>
                  <a:pt x="1511831" y="1189607"/>
                  <a:pt x="1510782" y="1189389"/>
                  <a:pt x="1509734" y="1189215"/>
                </a:cubicBezTo>
                <a:cubicBezTo>
                  <a:pt x="1509906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8" y="1186257"/>
                  <a:pt x="103676" y="1187400"/>
                  <a:pt x="104991" y="1188543"/>
                </a:cubicBezTo>
                <a:cubicBezTo>
                  <a:pt x="103331" y="1189310"/>
                  <a:pt x="102331" y="1190108"/>
                  <a:pt x="101346" y="1190091"/>
                </a:cubicBezTo>
                <a:cubicBezTo>
                  <a:pt x="100718" y="1190075"/>
                  <a:pt x="100125" y="1188840"/>
                  <a:pt x="99515" y="1188151"/>
                </a:cubicBezTo>
                <a:cubicBezTo>
                  <a:pt x="100452" y="1187525"/>
                  <a:pt x="101313" y="1186572"/>
                  <a:pt x="102331" y="1186382"/>
                </a:cubicBezTo>
                <a:close/>
                <a:moveTo>
                  <a:pt x="1497244" y="1181058"/>
                </a:moveTo>
                <a:lnTo>
                  <a:pt x="1497244" y="1181061"/>
                </a:lnTo>
                <a:lnTo>
                  <a:pt x="1497277" y="1181093"/>
                </a:lnTo>
                <a:lnTo>
                  <a:pt x="1497286" y="1181103"/>
                </a:lnTo>
                <a:lnTo>
                  <a:pt x="1494443" y="1187352"/>
                </a:lnTo>
                <a:cubicBezTo>
                  <a:pt x="1491188" y="1190530"/>
                  <a:pt x="1491485" y="1193598"/>
                  <a:pt x="1493598" y="1196619"/>
                </a:cubicBezTo>
                <a:cubicBezTo>
                  <a:pt x="1490782" y="1199341"/>
                  <a:pt x="1488528" y="1202112"/>
                  <a:pt x="1485696" y="1204004"/>
                </a:cubicBezTo>
                <a:cubicBezTo>
                  <a:pt x="1484162" y="1205038"/>
                  <a:pt x="1480891" y="1205507"/>
                  <a:pt x="1479702" y="1204568"/>
                </a:cubicBezTo>
                <a:cubicBezTo>
                  <a:pt x="1477666" y="1202987"/>
                  <a:pt x="1480264" y="1201438"/>
                  <a:pt x="1481017" y="1199701"/>
                </a:cubicBezTo>
                <a:cubicBezTo>
                  <a:pt x="1483426" y="1194098"/>
                  <a:pt x="1488168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3" y="1184928"/>
                  <a:pt x="1535182" y="1190748"/>
                  <a:pt x="1530313" y="1194474"/>
                </a:cubicBezTo>
                <a:cubicBezTo>
                  <a:pt x="1526433" y="1191938"/>
                  <a:pt x="1528436" y="1189389"/>
                  <a:pt x="1529578" y="1186915"/>
                </a:cubicBezTo>
                <a:cubicBezTo>
                  <a:pt x="1532473" y="1180623"/>
                  <a:pt x="1532473" y="1180639"/>
                  <a:pt x="1537201" y="1179919"/>
                </a:cubicBezTo>
                <a:close/>
                <a:moveTo>
                  <a:pt x="1518060" y="1178308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3" y="1181313"/>
                  <a:pt x="1517966" y="1182987"/>
                  <a:pt x="1516840" y="1184661"/>
                </a:cubicBezTo>
                <a:cubicBezTo>
                  <a:pt x="1516290" y="1184348"/>
                  <a:pt x="1515760" y="1184051"/>
                  <a:pt x="1515211" y="1183737"/>
                </a:cubicBezTo>
                <a:cubicBezTo>
                  <a:pt x="1516167" y="1181923"/>
                  <a:pt x="1517105" y="1180122"/>
                  <a:pt x="1518060" y="1178308"/>
                </a:cubicBezTo>
                <a:close/>
                <a:moveTo>
                  <a:pt x="1502283" y="1174503"/>
                </a:moveTo>
                <a:lnTo>
                  <a:pt x="1501955" y="1174802"/>
                </a:lnTo>
                <a:cubicBezTo>
                  <a:pt x="1501438" y="1175317"/>
                  <a:pt x="1500907" y="1175850"/>
                  <a:pt x="1500390" y="1176366"/>
                </a:cubicBezTo>
                <a:lnTo>
                  <a:pt x="1500093" y="1176695"/>
                </a:lnTo>
                <a:lnTo>
                  <a:pt x="1500405" y="1176397"/>
                </a:lnTo>
                <a:cubicBezTo>
                  <a:pt x="1500923" y="1175881"/>
                  <a:pt x="1501455" y="1175348"/>
                  <a:pt x="1501971" y="1174832"/>
                </a:cubicBezTo>
                <a:close/>
                <a:moveTo>
                  <a:pt x="1539501" y="1173237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5" y="1172924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7"/>
                </a:lnTo>
                <a:close/>
                <a:moveTo>
                  <a:pt x="1527543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3" y="1173532"/>
                  <a:pt x="1526040" y="1174707"/>
                  <a:pt x="1524555" y="1175865"/>
                </a:cubicBezTo>
                <a:cubicBezTo>
                  <a:pt x="1524241" y="1175551"/>
                  <a:pt x="1523944" y="1175222"/>
                  <a:pt x="1523630" y="1174911"/>
                </a:cubicBezTo>
                <a:cubicBezTo>
                  <a:pt x="1524931" y="1173564"/>
                  <a:pt x="1526245" y="1172234"/>
                  <a:pt x="1527543" y="1170888"/>
                </a:cubicBezTo>
                <a:close/>
                <a:moveTo>
                  <a:pt x="1578846" y="1170246"/>
                </a:moveTo>
                <a:cubicBezTo>
                  <a:pt x="1579236" y="1170357"/>
                  <a:pt x="1579644" y="1170466"/>
                  <a:pt x="1580036" y="1170575"/>
                </a:cubicBezTo>
                <a:cubicBezTo>
                  <a:pt x="1579753" y="1171670"/>
                  <a:pt x="1579456" y="1172782"/>
                  <a:pt x="1579175" y="1173878"/>
                </a:cubicBezTo>
                <a:cubicBezTo>
                  <a:pt x="1578736" y="1173768"/>
                  <a:pt x="1578298" y="1173643"/>
                  <a:pt x="1577860" y="1173518"/>
                </a:cubicBezTo>
                <a:cubicBezTo>
                  <a:pt x="1578188" y="1172423"/>
                  <a:pt x="1578517" y="1171342"/>
                  <a:pt x="1578846" y="1170246"/>
                </a:cubicBezTo>
                <a:close/>
                <a:moveTo>
                  <a:pt x="1504058" y="1169441"/>
                </a:moveTo>
                <a:cubicBezTo>
                  <a:pt x="1505805" y="1169324"/>
                  <a:pt x="1507620" y="1169879"/>
                  <a:pt x="1509546" y="1170763"/>
                </a:cubicBezTo>
                <a:cubicBezTo>
                  <a:pt x="1511469" y="1175067"/>
                  <a:pt x="1511033" y="1178557"/>
                  <a:pt x="1506619" y="1181343"/>
                </a:cubicBezTo>
                <a:cubicBezTo>
                  <a:pt x="1505133" y="1182282"/>
                  <a:pt x="1504505" y="1184582"/>
                  <a:pt x="1503193" y="1186726"/>
                </a:cubicBezTo>
                <a:lnTo>
                  <a:pt x="1497286" y="1181103"/>
                </a:lnTo>
                <a:lnTo>
                  <a:pt x="1497292" y="1181093"/>
                </a:lnTo>
                <a:lnTo>
                  <a:pt x="1497259" y="1181045"/>
                </a:lnTo>
                <a:lnTo>
                  <a:pt x="1497244" y="1181058"/>
                </a:lnTo>
                <a:lnTo>
                  <a:pt x="1498982" y="1172156"/>
                </a:lnTo>
                <a:cubicBezTo>
                  <a:pt x="1500633" y="1170350"/>
                  <a:pt x="1502311" y="1169558"/>
                  <a:pt x="1504058" y="1169441"/>
                </a:cubicBezTo>
                <a:close/>
                <a:moveTo>
                  <a:pt x="1519155" y="1163846"/>
                </a:moveTo>
                <a:lnTo>
                  <a:pt x="1519186" y="1163892"/>
                </a:lnTo>
                <a:lnTo>
                  <a:pt x="1519187" y="1163889"/>
                </a:lnTo>
                <a:lnTo>
                  <a:pt x="1519202" y="1163909"/>
                </a:lnTo>
                <a:lnTo>
                  <a:pt x="1519133" y="1163867"/>
                </a:lnTo>
                <a:close/>
                <a:moveTo>
                  <a:pt x="1519212" y="1163840"/>
                </a:moveTo>
                <a:lnTo>
                  <a:pt x="1519187" y="1163889"/>
                </a:lnTo>
                <a:lnTo>
                  <a:pt x="1519156" y="1163846"/>
                </a:lnTo>
                <a:close/>
                <a:moveTo>
                  <a:pt x="1525291" y="1158963"/>
                </a:moveTo>
                <a:cubicBezTo>
                  <a:pt x="1525571" y="1158947"/>
                  <a:pt x="1526386" y="1160450"/>
                  <a:pt x="1526181" y="1160826"/>
                </a:cubicBezTo>
                <a:cubicBezTo>
                  <a:pt x="1525603" y="1161859"/>
                  <a:pt x="1524775" y="1163078"/>
                  <a:pt x="1523756" y="1163438"/>
                </a:cubicBezTo>
                <a:lnTo>
                  <a:pt x="1519212" y="1163840"/>
                </a:lnTo>
                <a:lnTo>
                  <a:pt x="1521205" y="1159856"/>
                </a:lnTo>
                <a:cubicBezTo>
                  <a:pt x="1522145" y="1159042"/>
                  <a:pt x="1523881" y="1159026"/>
                  <a:pt x="1525291" y="1158963"/>
                </a:cubicBezTo>
                <a:close/>
                <a:moveTo>
                  <a:pt x="1562491" y="1158493"/>
                </a:moveTo>
                <a:cubicBezTo>
                  <a:pt x="1562726" y="1158712"/>
                  <a:pt x="1562976" y="1158917"/>
                  <a:pt x="1563211" y="1159134"/>
                </a:cubicBezTo>
                <a:cubicBezTo>
                  <a:pt x="1563040" y="1159244"/>
                  <a:pt x="1562850" y="1159353"/>
                  <a:pt x="1562647" y="1159464"/>
                </a:cubicBezTo>
                <a:cubicBezTo>
                  <a:pt x="1562491" y="1159337"/>
                  <a:pt x="1562226" y="1159213"/>
                  <a:pt x="1562226" y="1159072"/>
                </a:cubicBezTo>
                <a:cubicBezTo>
                  <a:pt x="1562210" y="1158884"/>
                  <a:pt x="1562397" y="1158680"/>
                  <a:pt x="1562491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3" y="1157742"/>
                  <a:pt x="1539563" y="1158117"/>
                </a:cubicBezTo>
                <a:cubicBezTo>
                  <a:pt x="1539172" y="1158307"/>
                  <a:pt x="1538797" y="1158509"/>
                  <a:pt x="1538406" y="1158696"/>
                </a:cubicBezTo>
                <a:cubicBezTo>
                  <a:pt x="1538076" y="1158400"/>
                  <a:pt x="1537748" y="1158101"/>
                  <a:pt x="1537419" y="1157806"/>
                </a:cubicBezTo>
                <a:cubicBezTo>
                  <a:pt x="1537921" y="1157523"/>
                  <a:pt x="1538388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7" y="1150575"/>
                </a:lnTo>
                <a:lnTo>
                  <a:pt x="1547233" y="1150778"/>
                </a:lnTo>
                <a:close/>
                <a:moveTo>
                  <a:pt x="1511094" y="1149431"/>
                </a:moveTo>
                <a:cubicBezTo>
                  <a:pt x="1510500" y="1152422"/>
                  <a:pt x="1510015" y="1154847"/>
                  <a:pt x="1509389" y="1158040"/>
                </a:cubicBezTo>
                <a:lnTo>
                  <a:pt x="1519133" y="1163867"/>
                </a:lnTo>
                <a:lnTo>
                  <a:pt x="1515619" y="1167267"/>
                </a:lnTo>
                <a:cubicBezTo>
                  <a:pt x="1514127" y="1167707"/>
                  <a:pt x="1512410" y="1167632"/>
                  <a:pt x="1510719" y="1167601"/>
                </a:cubicBezTo>
                <a:cubicBezTo>
                  <a:pt x="1509999" y="1167585"/>
                  <a:pt x="1508638" y="1167054"/>
                  <a:pt x="1508654" y="1166882"/>
                </a:cubicBezTo>
                <a:cubicBezTo>
                  <a:pt x="1509279" y="1161248"/>
                  <a:pt x="1500907" y="1162844"/>
                  <a:pt x="1501768" y="1155928"/>
                </a:cubicBezTo>
                <a:cubicBezTo>
                  <a:pt x="1503849" y="1154488"/>
                  <a:pt x="1507089" y="1152218"/>
                  <a:pt x="1511094" y="1149431"/>
                </a:cubicBezTo>
                <a:close/>
                <a:moveTo>
                  <a:pt x="1528296" y="1149197"/>
                </a:moveTo>
                <a:cubicBezTo>
                  <a:pt x="1528576" y="1149447"/>
                  <a:pt x="1528875" y="1149666"/>
                  <a:pt x="1529125" y="1149948"/>
                </a:cubicBezTo>
                <a:cubicBezTo>
                  <a:pt x="1529156" y="1149980"/>
                  <a:pt x="1528891" y="1150277"/>
                  <a:pt x="1528749" y="1150449"/>
                </a:cubicBezTo>
                <a:cubicBezTo>
                  <a:pt x="1528467" y="1150199"/>
                  <a:pt x="1528186" y="1149948"/>
                  <a:pt x="1527903" y="1149713"/>
                </a:cubicBezTo>
                <a:cubicBezTo>
                  <a:pt x="1528030" y="1149542"/>
                  <a:pt x="1528171" y="1149369"/>
                  <a:pt x="1528296" y="1149197"/>
                </a:cubicBezTo>
                <a:close/>
                <a:moveTo>
                  <a:pt x="1524992" y="1144235"/>
                </a:moveTo>
                <a:lnTo>
                  <a:pt x="1523881" y="1145097"/>
                </a:lnTo>
                <a:lnTo>
                  <a:pt x="1523521" y="1145425"/>
                </a:lnTo>
                <a:lnTo>
                  <a:pt x="1523851" y="1145065"/>
                </a:lnTo>
                <a:cubicBezTo>
                  <a:pt x="1524225" y="1144784"/>
                  <a:pt x="1524616" y="1144517"/>
                  <a:pt x="1524992" y="1144235"/>
                </a:cubicBezTo>
                <a:close/>
                <a:moveTo>
                  <a:pt x="1550488" y="1143485"/>
                </a:moveTo>
                <a:cubicBezTo>
                  <a:pt x="1550769" y="1143845"/>
                  <a:pt x="1551034" y="1144237"/>
                  <a:pt x="1551300" y="1144627"/>
                </a:cubicBezTo>
                <a:cubicBezTo>
                  <a:pt x="1551019" y="1144956"/>
                  <a:pt x="1550737" y="1145568"/>
                  <a:pt x="1550455" y="1145568"/>
                </a:cubicBezTo>
                <a:cubicBezTo>
                  <a:pt x="1550095" y="1145568"/>
                  <a:pt x="1549734" y="1145081"/>
                  <a:pt x="1549374" y="1144799"/>
                </a:cubicBezTo>
                <a:cubicBezTo>
                  <a:pt x="1549752" y="1144362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89" y="1139618"/>
                  <a:pt x="1516071" y="1139994"/>
                  <a:pt x="1516354" y="1140354"/>
                </a:cubicBezTo>
                <a:cubicBezTo>
                  <a:pt x="1515227" y="1141232"/>
                  <a:pt x="1514100" y="1142092"/>
                  <a:pt x="1512974" y="1142968"/>
                </a:cubicBezTo>
                <a:cubicBezTo>
                  <a:pt x="1512691" y="1142576"/>
                  <a:pt x="1512394" y="1142185"/>
                  <a:pt x="1512081" y="1141779"/>
                </a:cubicBezTo>
                <a:cubicBezTo>
                  <a:pt x="1513225" y="1140933"/>
                  <a:pt x="1514366" y="1140088"/>
                  <a:pt x="1515509" y="1139243"/>
                </a:cubicBezTo>
                <a:close/>
                <a:moveTo>
                  <a:pt x="1530611" y="1136270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7" y="1142138"/>
                </a:cubicBezTo>
                <a:cubicBezTo>
                  <a:pt x="1529703" y="1141904"/>
                  <a:pt x="1529156" y="1141654"/>
                  <a:pt x="1528592" y="1141419"/>
                </a:cubicBezTo>
                <a:cubicBezTo>
                  <a:pt x="1529266" y="1139697"/>
                  <a:pt x="1529938" y="1137975"/>
                  <a:pt x="1530611" y="1136270"/>
                </a:cubicBezTo>
                <a:close/>
                <a:moveTo>
                  <a:pt x="1509264" y="1134939"/>
                </a:moveTo>
                <a:cubicBezTo>
                  <a:pt x="1509531" y="1135174"/>
                  <a:pt x="1509797" y="1135409"/>
                  <a:pt x="1510063" y="1135646"/>
                </a:cubicBezTo>
                <a:cubicBezTo>
                  <a:pt x="1509859" y="1135753"/>
                  <a:pt x="1509656" y="1135864"/>
                  <a:pt x="1509454" y="1135989"/>
                </a:cubicBezTo>
                <a:cubicBezTo>
                  <a:pt x="1509280" y="1135848"/>
                  <a:pt x="1508998" y="1135723"/>
                  <a:pt x="1508984" y="1135565"/>
                </a:cubicBezTo>
                <a:cubicBezTo>
                  <a:pt x="1508967" y="1135363"/>
                  <a:pt x="1509171" y="1135143"/>
                  <a:pt x="1509264" y="1134939"/>
                </a:cubicBezTo>
                <a:close/>
                <a:moveTo>
                  <a:pt x="69684" y="1132482"/>
                </a:moveTo>
                <a:cubicBezTo>
                  <a:pt x="70060" y="1132734"/>
                  <a:pt x="70419" y="1132984"/>
                  <a:pt x="70795" y="1133233"/>
                </a:cubicBezTo>
                <a:cubicBezTo>
                  <a:pt x="70466" y="1133703"/>
                  <a:pt x="70138" y="1134156"/>
                  <a:pt x="69808" y="1134628"/>
                </a:cubicBezTo>
                <a:cubicBezTo>
                  <a:pt x="69527" y="1134266"/>
                  <a:pt x="69041" y="1133939"/>
                  <a:pt x="68995" y="1133562"/>
                </a:cubicBezTo>
                <a:cubicBezTo>
                  <a:pt x="68964" y="1133233"/>
                  <a:pt x="69433" y="1132843"/>
                  <a:pt x="69684" y="1132482"/>
                </a:cubicBezTo>
                <a:close/>
                <a:moveTo>
                  <a:pt x="92397" y="1129407"/>
                </a:moveTo>
                <a:cubicBezTo>
                  <a:pt x="90605" y="1129126"/>
                  <a:pt x="88856" y="1129666"/>
                  <a:pt x="87214" y="1132186"/>
                </a:cubicBezTo>
                <a:cubicBezTo>
                  <a:pt x="91985" y="1136240"/>
                  <a:pt x="93425" y="1136145"/>
                  <a:pt x="97840" y="1131560"/>
                </a:cubicBezTo>
                <a:cubicBezTo>
                  <a:pt x="96024" y="1130793"/>
                  <a:pt x="94188" y="1129689"/>
                  <a:pt x="92397" y="1129407"/>
                </a:cubicBezTo>
                <a:close/>
                <a:moveTo>
                  <a:pt x="1455084" y="1128680"/>
                </a:moveTo>
                <a:cubicBezTo>
                  <a:pt x="1454879" y="1128711"/>
                  <a:pt x="1454661" y="1128727"/>
                  <a:pt x="1454458" y="1128758"/>
                </a:cubicBezTo>
                <a:cubicBezTo>
                  <a:pt x="1454551" y="1129071"/>
                  <a:pt x="1454645" y="1129384"/>
                  <a:pt x="1454739" y="1129697"/>
                </a:cubicBezTo>
                <a:cubicBezTo>
                  <a:pt x="1454911" y="1129557"/>
                  <a:pt x="1455160" y="1129463"/>
                  <a:pt x="1455239" y="1129290"/>
                </a:cubicBezTo>
                <a:cubicBezTo>
                  <a:pt x="1455286" y="1129119"/>
                  <a:pt x="1455145" y="1128883"/>
                  <a:pt x="1455084" y="1128680"/>
                </a:cubicBezTo>
                <a:close/>
                <a:moveTo>
                  <a:pt x="1526793" y="1126050"/>
                </a:moveTo>
                <a:cubicBezTo>
                  <a:pt x="1526981" y="1126114"/>
                  <a:pt x="1527090" y="1126394"/>
                  <a:pt x="1527231" y="1126582"/>
                </a:cubicBezTo>
                <a:cubicBezTo>
                  <a:pt x="1526886" y="1126691"/>
                  <a:pt x="1526557" y="1126800"/>
                  <a:pt x="1526213" y="1126910"/>
                </a:cubicBezTo>
                <a:cubicBezTo>
                  <a:pt x="1526198" y="1126676"/>
                  <a:pt x="1526182" y="1126457"/>
                  <a:pt x="1526151" y="1126223"/>
                </a:cubicBezTo>
                <a:cubicBezTo>
                  <a:pt x="1526371" y="1126160"/>
                  <a:pt x="1526621" y="1125986"/>
                  <a:pt x="1526793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6" y="1124908"/>
                  <a:pt x="1581756" y="1125268"/>
                </a:cubicBezTo>
                <a:cubicBezTo>
                  <a:pt x="1580770" y="1127162"/>
                  <a:pt x="1579768" y="1129040"/>
                  <a:pt x="1578783" y="1130933"/>
                </a:cubicBezTo>
                <a:cubicBezTo>
                  <a:pt x="1577986" y="1130480"/>
                  <a:pt x="1577170" y="1130026"/>
                  <a:pt x="1576356" y="1129571"/>
                </a:cubicBezTo>
                <a:cubicBezTo>
                  <a:pt x="1577546" y="1127771"/>
                  <a:pt x="1578736" y="1125988"/>
                  <a:pt x="1579910" y="1124188"/>
                </a:cubicBezTo>
                <a:close/>
                <a:moveTo>
                  <a:pt x="1464896" y="1112904"/>
                </a:moveTo>
                <a:cubicBezTo>
                  <a:pt x="1462172" y="1116456"/>
                  <a:pt x="1459449" y="1119993"/>
                  <a:pt x="1456569" y="1123766"/>
                </a:cubicBezTo>
                <a:cubicBezTo>
                  <a:pt x="1459449" y="1126552"/>
                  <a:pt x="1461906" y="1126740"/>
                  <a:pt x="1463629" y="1122687"/>
                </a:cubicBezTo>
                <a:cubicBezTo>
                  <a:pt x="1464771" y="1119947"/>
                  <a:pt x="1465647" y="1117082"/>
                  <a:pt x="1466647" y="1114281"/>
                </a:cubicBezTo>
                <a:cubicBezTo>
                  <a:pt x="1466071" y="1113827"/>
                  <a:pt x="1465475" y="1113358"/>
                  <a:pt x="1464896" y="1112904"/>
                </a:cubicBezTo>
                <a:close/>
                <a:moveTo>
                  <a:pt x="1478386" y="1111668"/>
                </a:moveTo>
                <a:cubicBezTo>
                  <a:pt x="1478356" y="1111638"/>
                  <a:pt x="1478042" y="1111887"/>
                  <a:pt x="1477854" y="1112012"/>
                </a:cubicBezTo>
                <a:cubicBezTo>
                  <a:pt x="1478105" y="1112294"/>
                  <a:pt x="1478323" y="1112606"/>
                  <a:pt x="1478559" y="1112904"/>
                </a:cubicBezTo>
                <a:cubicBezTo>
                  <a:pt x="1478746" y="1112779"/>
                  <a:pt x="1478919" y="1112670"/>
                  <a:pt x="1479106" y="1112545"/>
                </a:cubicBezTo>
                <a:cubicBezTo>
                  <a:pt x="1478871" y="1112248"/>
                  <a:pt x="1478652" y="1111935"/>
                  <a:pt x="1478386" y="1111668"/>
                </a:cubicBezTo>
                <a:close/>
                <a:moveTo>
                  <a:pt x="1503864" y="1109445"/>
                </a:moveTo>
                <a:cubicBezTo>
                  <a:pt x="1509530" y="1115126"/>
                  <a:pt x="1507168" y="1120354"/>
                  <a:pt x="1498841" y="1123186"/>
                </a:cubicBezTo>
                <a:lnTo>
                  <a:pt x="1498825" y="1123169"/>
                </a:lnTo>
                <a:cubicBezTo>
                  <a:pt x="1500453" y="1118741"/>
                  <a:pt x="1502081" y="1114312"/>
                  <a:pt x="1503864" y="1109445"/>
                </a:cubicBezTo>
                <a:close/>
                <a:moveTo>
                  <a:pt x="1459825" y="1107256"/>
                </a:moveTo>
                <a:cubicBezTo>
                  <a:pt x="1459074" y="1108365"/>
                  <a:pt x="1458339" y="1109478"/>
                  <a:pt x="1457587" y="1110588"/>
                </a:cubicBezTo>
                <a:cubicBezTo>
                  <a:pt x="1458072" y="1110947"/>
                  <a:pt x="1458559" y="1111293"/>
                  <a:pt x="1459043" y="1111653"/>
                </a:cubicBezTo>
                <a:cubicBezTo>
                  <a:pt x="1459684" y="1110400"/>
                  <a:pt x="1460325" y="1109165"/>
                  <a:pt x="1460952" y="1107912"/>
                </a:cubicBezTo>
                <a:cubicBezTo>
                  <a:pt x="1460576" y="1107694"/>
                  <a:pt x="1460201" y="1107474"/>
                  <a:pt x="1459825" y="1107256"/>
                </a:cubicBezTo>
                <a:close/>
                <a:moveTo>
                  <a:pt x="1602743" y="1102746"/>
                </a:moveTo>
                <a:cubicBezTo>
                  <a:pt x="1602915" y="1103170"/>
                  <a:pt x="1603089" y="1103592"/>
                  <a:pt x="1603260" y="1104014"/>
                </a:cubicBezTo>
                <a:cubicBezTo>
                  <a:pt x="1602930" y="1104312"/>
                  <a:pt x="1602604" y="1104626"/>
                  <a:pt x="1602258" y="1104923"/>
                </a:cubicBezTo>
                <a:cubicBezTo>
                  <a:pt x="1602008" y="1104390"/>
                  <a:pt x="1601694" y="1103873"/>
                  <a:pt x="1601585" y="1103325"/>
                </a:cubicBezTo>
                <a:cubicBezTo>
                  <a:pt x="1601570" y="1103216"/>
                  <a:pt x="1602337" y="1102950"/>
                  <a:pt x="1602743" y="1102746"/>
                </a:cubicBezTo>
                <a:close/>
                <a:moveTo>
                  <a:pt x="1580004" y="1100949"/>
                </a:moveTo>
                <a:cubicBezTo>
                  <a:pt x="1580551" y="1101308"/>
                  <a:pt x="1581099" y="1101668"/>
                  <a:pt x="1581631" y="1102028"/>
                </a:cubicBezTo>
                <a:cubicBezTo>
                  <a:pt x="1580771" y="1103154"/>
                  <a:pt x="1579895" y="1104281"/>
                  <a:pt x="1579033" y="1105408"/>
                </a:cubicBezTo>
                <a:cubicBezTo>
                  <a:pt x="1578627" y="1105141"/>
                  <a:pt x="1578235" y="1104860"/>
                  <a:pt x="1577828" y="1104594"/>
                </a:cubicBezTo>
                <a:cubicBezTo>
                  <a:pt x="1578548" y="1103373"/>
                  <a:pt x="1579284" y="1102153"/>
                  <a:pt x="1580004" y="1100949"/>
                </a:cubicBezTo>
                <a:close/>
                <a:moveTo>
                  <a:pt x="1525791" y="1097786"/>
                </a:moveTo>
                <a:lnTo>
                  <a:pt x="1525446" y="1098145"/>
                </a:lnTo>
                <a:lnTo>
                  <a:pt x="1525086" y="1098475"/>
                </a:lnTo>
                <a:lnTo>
                  <a:pt x="1525431" y="1098129"/>
                </a:lnTo>
                <a:close/>
                <a:moveTo>
                  <a:pt x="59167" y="1097395"/>
                </a:moveTo>
                <a:cubicBezTo>
                  <a:pt x="59574" y="1097942"/>
                  <a:pt x="60294" y="1098505"/>
                  <a:pt x="60277" y="1099038"/>
                </a:cubicBezTo>
                <a:cubicBezTo>
                  <a:pt x="60277" y="1099585"/>
                  <a:pt x="59527" y="1100103"/>
                  <a:pt x="58916" y="1100838"/>
                </a:cubicBezTo>
                <a:cubicBezTo>
                  <a:pt x="58243" y="1100119"/>
                  <a:pt x="57773" y="1099618"/>
                  <a:pt x="57288" y="1099115"/>
                </a:cubicBezTo>
                <a:cubicBezTo>
                  <a:pt x="57915" y="1098537"/>
                  <a:pt x="58540" y="1097974"/>
                  <a:pt x="59167" y="1097395"/>
                </a:cubicBezTo>
                <a:close/>
                <a:moveTo>
                  <a:pt x="1546622" y="1094171"/>
                </a:moveTo>
                <a:cubicBezTo>
                  <a:pt x="1547419" y="1097300"/>
                  <a:pt x="1547357" y="1098975"/>
                  <a:pt x="1548155" y="1099710"/>
                </a:cubicBezTo>
                <a:cubicBezTo>
                  <a:pt x="1549142" y="1100587"/>
                  <a:pt x="1550833" y="1100666"/>
                  <a:pt x="1552725" y="1101244"/>
                </a:cubicBezTo>
                <a:cubicBezTo>
                  <a:pt x="1552005" y="1105971"/>
                  <a:pt x="1551285" y="1110729"/>
                  <a:pt x="1550534" y="1115659"/>
                </a:cubicBezTo>
                <a:cubicBezTo>
                  <a:pt x="1544180" y="1113311"/>
                  <a:pt x="1544180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59" y="1101338"/>
                  <a:pt x="1544649" y="1098662"/>
                  <a:pt x="1546622" y="1094171"/>
                </a:cubicBezTo>
                <a:close/>
                <a:moveTo>
                  <a:pt x="1650524" y="1092528"/>
                </a:moveTo>
                <a:cubicBezTo>
                  <a:pt x="1649993" y="1092669"/>
                  <a:pt x="1649523" y="1093012"/>
                  <a:pt x="1649038" y="1093278"/>
                </a:cubicBezTo>
                <a:cubicBezTo>
                  <a:pt x="1649383" y="1093560"/>
                  <a:pt x="1649694" y="1093874"/>
                  <a:pt x="1650023" y="1094187"/>
                </a:cubicBezTo>
                <a:cubicBezTo>
                  <a:pt x="1650398" y="1093982"/>
                  <a:pt x="1650790" y="1093779"/>
                  <a:pt x="1651165" y="1093592"/>
                </a:cubicBezTo>
                <a:cubicBezTo>
                  <a:pt x="1650946" y="1093216"/>
                  <a:pt x="1650633" y="1092497"/>
                  <a:pt x="1650524" y="1092528"/>
                </a:cubicBezTo>
                <a:close/>
                <a:moveTo>
                  <a:pt x="1518575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7" y="1094781"/>
                  <a:pt x="1518514" y="1095642"/>
                  <a:pt x="1517809" y="1095548"/>
                </a:cubicBezTo>
                <a:cubicBezTo>
                  <a:pt x="1517277" y="1095470"/>
                  <a:pt x="1516447" y="1094046"/>
                  <a:pt x="1516605" y="1093420"/>
                </a:cubicBezTo>
                <a:cubicBezTo>
                  <a:pt x="1516776" y="1092715"/>
                  <a:pt x="1517856" y="1091807"/>
                  <a:pt x="1518575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9"/>
                </a:cubicBezTo>
                <a:cubicBezTo>
                  <a:pt x="1468197" y="1093154"/>
                  <a:pt x="1469043" y="1094046"/>
                  <a:pt x="1469528" y="1094061"/>
                </a:cubicBezTo>
                <a:cubicBezTo>
                  <a:pt x="1470060" y="1094092"/>
                  <a:pt x="1470625" y="1093311"/>
                  <a:pt x="1471437" y="1092685"/>
                </a:cubicBezTo>
                <a:cubicBezTo>
                  <a:pt x="1470640" y="1092042"/>
                  <a:pt x="1470076" y="1091259"/>
                  <a:pt x="1469545" y="1091275"/>
                </a:cubicBezTo>
                <a:close/>
                <a:moveTo>
                  <a:pt x="1564104" y="1087739"/>
                </a:moveTo>
                <a:cubicBezTo>
                  <a:pt x="1564557" y="1088004"/>
                  <a:pt x="1565026" y="1088286"/>
                  <a:pt x="1565480" y="1088553"/>
                </a:cubicBezTo>
                <a:cubicBezTo>
                  <a:pt x="1564776" y="1089929"/>
                  <a:pt x="1564072" y="1091322"/>
                  <a:pt x="1563367" y="1092699"/>
                </a:cubicBezTo>
                <a:cubicBezTo>
                  <a:pt x="1562774" y="1092245"/>
                  <a:pt x="1562164" y="1091807"/>
                  <a:pt x="1561536" y="1091369"/>
                </a:cubicBezTo>
                <a:cubicBezTo>
                  <a:pt x="1562397" y="1090164"/>
                  <a:pt x="1563242" y="1088943"/>
                  <a:pt x="1564104" y="1087739"/>
                </a:cubicBezTo>
                <a:close/>
                <a:moveTo>
                  <a:pt x="1696989" y="1087347"/>
                </a:moveTo>
                <a:cubicBezTo>
                  <a:pt x="1696302" y="1088052"/>
                  <a:pt x="1695598" y="1088757"/>
                  <a:pt x="1694909" y="1089444"/>
                </a:cubicBezTo>
                <a:cubicBezTo>
                  <a:pt x="1696364" y="1090383"/>
                  <a:pt x="1697835" y="1091322"/>
                  <a:pt x="1699290" y="1092261"/>
                </a:cubicBezTo>
                <a:cubicBezTo>
                  <a:pt x="1699603" y="1091964"/>
                  <a:pt x="1699916" y="1091667"/>
                  <a:pt x="1700229" y="1091369"/>
                </a:cubicBezTo>
                <a:cubicBezTo>
                  <a:pt x="1699149" y="1090039"/>
                  <a:pt x="1698069" y="1088693"/>
                  <a:pt x="1696989" y="1087347"/>
                </a:cubicBezTo>
                <a:close/>
                <a:moveTo>
                  <a:pt x="1512394" y="1086767"/>
                </a:moveTo>
                <a:cubicBezTo>
                  <a:pt x="1512801" y="1086767"/>
                  <a:pt x="1513209" y="1086846"/>
                  <a:pt x="1513630" y="1086909"/>
                </a:cubicBezTo>
                <a:cubicBezTo>
                  <a:pt x="1513554" y="1087143"/>
                  <a:pt x="1513505" y="1087362"/>
                  <a:pt x="1513444" y="1087614"/>
                </a:cubicBezTo>
                <a:cubicBezTo>
                  <a:pt x="1513036" y="1087550"/>
                  <a:pt x="1512630" y="1087489"/>
                  <a:pt x="1512222" y="1087426"/>
                </a:cubicBezTo>
                <a:cubicBezTo>
                  <a:pt x="1512284" y="1087190"/>
                  <a:pt x="1512331" y="1086767"/>
                  <a:pt x="1512394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5" y="1086824"/>
                </a:cubicBezTo>
                <a:lnTo>
                  <a:pt x="1478520" y="1090255"/>
                </a:lnTo>
                <a:lnTo>
                  <a:pt x="1478480" y="1090306"/>
                </a:lnTo>
                <a:cubicBezTo>
                  <a:pt x="1477948" y="1090821"/>
                  <a:pt x="1477431" y="1091354"/>
                  <a:pt x="1476901" y="1091871"/>
                </a:cubicBezTo>
                <a:lnTo>
                  <a:pt x="1476886" y="1091996"/>
                </a:lnTo>
                <a:lnTo>
                  <a:pt x="1475788" y="1094374"/>
                </a:lnTo>
                <a:cubicBezTo>
                  <a:pt x="1476071" y="1094452"/>
                  <a:pt x="1476336" y="1094531"/>
                  <a:pt x="1476618" y="1094626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3" y="1091369"/>
                  <a:pt x="1477981" y="1090853"/>
                  <a:pt x="1478511" y="1090321"/>
                </a:cubicBezTo>
                <a:lnTo>
                  <a:pt x="1478520" y="1090255"/>
                </a:lnTo>
                <a:close/>
                <a:moveTo>
                  <a:pt x="48150" y="1081822"/>
                </a:moveTo>
                <a:cubicBezTo>
                  <a:pt x="48445" y="1082087"/>
                  <a:pt x="48649" y="1082418"/>
                  <a:pt x="48884" y="1082714"/>
                </a:cubicBezTo>
                <a:cubicBezTo>
                  <a:pt x="48493" y="1082745"/>
                  <a:pt x="48117" y="1082808"/>
                  <a:pt x="47725" y="1082792"/>
                </a:cubicBezTo>
                <a:cubicBezTo>
                  <a:pt x="47680" y="1082792"/>
                  <a:pt x="47569" y="1082355"/>
                  <a:pt x="47632" y="1082182"/>
                </a:cubicBezTo>
                <a:cubicBezTo>
                  <a:pt x="47710" y="1082010"/>
                  <a:pt x="48117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8" y="1081509"/>
                  <a:pt x="1729151" y="1085516"/>
                </a:cubicBezTo>
                <a:cubicBezTo>
                  <a:pt x="1728478" y="1085954"/>
                  <a:pt x="1727806" y="1086392"/>
                  <a:pt x="1727148" y="1086830"/>
                </a:cubicBezTo>
                <a:cubicBezTo>
                  <a:pt x="1725865" y="1085077"/>
                  <a:pt x="1724566" y="1083340"/>
                  <a:pt x="1722500" y="1080507"/>
                </a:cubicBezTo>
                <a:close/>
                <a:moveTo>
                  <a:pt x="1540363" y="1077676"/>
                </a:moveTo>
                <a:cubicBezTo>
                  <a:pt x="1541019" y="1077910"/>
                  <a:pt x="1541660" y="1078144"/>
                  <a:pt x="1542302" y="1078379"/>
                </a:cubicBezTo>
                <a:cubicBezTo>
                  <a:pt x="1541723" y="1080899"/>
                  <a:pt x="1541144" y="1083418"/>
                  <a:pt x="1540502" y="1086188"/>
                </a:cubicBezTo>
                <a:cubicBezTo>
                  <a:pt x="1542178" y="1086596"/>
                  <a:pt x="1543773" y="1087002"/>
                  <a:pt x="1546841" y="1087754"/>
                </a:cubicBezTo>
                <a:cubicBezTo>
                  <a:pt x="1542522" y="1091229"/>
                  <a:pt x="1539188" y="1093921"/>
                  <a:pt x="1535026" y="1097270"/>
                </a:cubicBezTo>
                <a:cubicBezTo>
                  <a:pt x="1534306" y="1096956"/>
                  <a:pt x="1532551" y="1096174"/>
                  <a:pt x="1529813" y="1094952"/>
                </a:cubicBezTo>
                <a:cubicBezTo>
                  <a:pt x="1533569" y="1088818"/>
                  <a:pt x="1536966" y="1083246"/>
                  <a:pt x="1540363" y="1077676"/>
                </a:cubicBezTo>
                <a:close/>
                <a:moveTo>
                  <a:pt x="55849" y="1077159"/>
                </a:moveTo>
                <a:cubicBezTo>
                  <a:pt x="56350" y="1077175"/>
                  <a:pt x="56866" y="1077925"/>
                  <a:pt x="57586" y="1078506"/>
                </a:cubicBezTo>
                <a:cubicBezTo>
                  <a:pt x="56897" y="1079162"/>
                  <a:pt x="56130" y="1080071"/>
                  <a:pt x="55975" y="1079976"/>
                </a:cubicBezTo>
                <a:cubicBezTo>
                  <a:pt x="55285" y="1079570"/>
                  <a:pt x="54785" y="1078865"/>
                  <a:pt x="54220" y="1078272"/>
                </a:cubicBezTo>
                <a:cubicBezTo>
                  <a:pt x="54770" y="1077864"/>
                  <a:pt x="55301" y="1077159"/>
                  <a:pt x="55849" y="1077159"/>
                </a:cubicBezTo>
                <a:close/>
                <a:moveTo>
                  <a:pt x="1489448" y="1073090"/>
                </a:moveTo>
                <a:lnTo>
                  <a:pt x="1489481" y="1073090"/>
                </a:lnTo>
                <a:lnTo>
                  <a:pt x="1489462" y="1073110"/>
                </a:lnTo>
                <a:close/>
                <a:moveTo>
                  <a:pt x="1745802" y="1070852"/>
                </a:moveTo>
                <a:cubicBezTo>
                  <a:pt x="1746162" y="1070915"/>
                  <a:pt x="1746522" y="1070961"/>
                  <a:pt x="1746867" y="1071070"/>
                </a:cubicBezTo>
                <a:cubicBezTo>
                  <a:pt x="1746897" y="1071086"/>
                  <a:pt x="1746820" y="1071448"/>
                  <a:pt x="1746788" y="1071650"/>
                </a:cubicBezTo>
                <a:cubicBezTo>
                  <a:pt x="1746444" y="1071587"/>
                  <a:pt x="1746084" y="1071524"/>
                  <a:pt x="1745739" y="1071414"/>
                </a:cubicBezTo>
                <a:cubicBezTo>
                  <a:pt x="1745709" y="1071399"/>
                  <a:pt x="1745787" y="1071040"/>
                  <a:pt x="1745802" y="1070852"/>
                </a:cubicBezTo>
                <a:close/>
                <a:moveTo>
                  <a:pt x="1491789" y="1070662"/>
                </a:moveTo>
                <a:lnTo>
                  <a:pt x="1494059" y="1073062"/>
                </a:lnTo>
                <a:lnTo>
                  <a:pt x="1494041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1" y="1074655"/>
                </a:lnTo>
                <a:lnTo>
                  <a:pt x="1557968" y="1075000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1" y="1078066"/>
                </a:lnTo>
                <a:cubicBezTo>
                  <a:pt x="1562835" y="1078819"/>
                  <a:pt x="1561035" y="1081182"/>
                  <a:pt x="1559689" y="1081964"/>
                </a:cubicBezTo>
                <a:cubicBezTo>
                  <a:pt x="1556889" y="1083608"/>
                  <a:pt x="1553743" y="1084688"/>
                  <a:pt x="1550190" y="1086251"/>
                </a:cubicBezTo>
                <a:cubicBezTo>
                  <a:pt x="1548891" y="1077628"/>
                  <a:pt x="1554165" y="1073419"/>
                  <a:pt x="1560724" y="1069756"/>
                </a:cubicBezTo>
                <a:close/>
                <a:moveTo>
                  <a:pt x="1598455" y="1068222"/>
                </a:moveTo>
                <a:cubicBezTo>
                  <a:pt x="1605388" y="1067252"/>
                  <a:pt x="1609066" y="1072119"/>
                  <a:pt x="1614684" y="1076972"/>
                </a:cubicBezTo>
                <a:cubicBezTo>
                  <a:pt x="1606656" y="1076690"/>
                  <a:pt x="1602353" y="1072886"/>
                  <a:pt x="1598455" y="1068222"/>
                </a:cubicBezTo>
                <a:close/>
                <a:moveTo>
                  <a:pt x="1648897" y="1064545"/>
                </a:moveTo>
                <a:cubicBezTo>
                  <a:pt x="1651558" y="1071260"/>
                  <a:pt x="1656189" y="1070257"/>
                  <a:pt x="1661667" y="1070820"/>
                </a:cubicBezTo>
                <a:cubicBezTo>
                  <a:pt x="1658223" y="1066031"/>
                  <a:pt x="1654764" y="1064403"/>
                  <a:pt x="1648897" y="1064545"/>
                </a:cubicBezTo>
                <a:close/>
                <a:moveTo>
                  <a:pt x="1577986" y="1062542"/>
                </a:moveTo>
                <a:cubicBezTo>
                  <a:pt x="1575732" y="1070069"/>
                  <a:pt x="1573806" y="1072088"/>
                  <a:pt x="1567797" y="1073998"/>
                </a:cubicBezTo>
                <a:cubicBezTo>
                  <a:pt x="1567061" y="1069820"/>
                  <a:pt x="1567061" y="1069820"/>
                  <a:pt x="1577986" y="1062542"/>
                </a:cubicBezTo>
                <a:close/>
                <a:moveTo>
                  <a:pt x="1524540" y="1057362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7" y="1058066"/>
                  <a:pt x="1524164" y="1058237"/>
                  <a:pt x="1523976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3" y="1057643"/>
                  <a:pt x="1524226" y="1057503"/>
                  <a:pt x="1524540" y="1057362"/>
                </a:cubicBezTo>
                <a:close/>
                <a:moveTo>
                  <a:pt x="1556559" y="1052555"/>
                </a:moveTo>
                <a:cubicBezTo>
                  <a:pt x="1556731" y="1052620"/>
                  <a:pt x="1556841" y="1052885"/>
                  <a:pt x="1556966" y="1053057"/>
                </a:cubicBezTo>
                <a:cubicBezTo>
                  <a:pt x="1556653" y="1053151"/>
                  <a:pt x="1556325" y="1053246"/>
                  <a:pt x="1556013" y="1053355"/>
                </a:cubicBezTo>
                <a:cubicBezTo>
                  <a:pt x="1555995" y="1053135"/>
                  <a:pt x="1555964" y="1052931"/>
                  <a:pt x="1555949" y="1052713"/>
                </a:cubicBezTo>
                <a:cubicBezTo>
                  <a:pt x="1556152" y="1052650"/>
                  <a:pt x="1556404" y="1052493"/>
                  <a:pt x="1556559" y="1052555"/>
                </a:cubicBezTo>
                <a:close/>
                <a:moveTo>
                  <a:pt x="1513317" y="1049786"/>
                </a:moveTo>
                <a:cubicBezTo>
                  <a:pt x="1516682" y="1050740"/>
                  <a:pt x="1519609" y="1051586"/>
                  <a:pt x="1523427" y="1052665"/>
                </a:cubicBezTo>
                <a:cubicBezTo>
                  <a:pt x="1520470" y="1055451"/>
                  <a:pt x="1517762" y="1057988"/>
                  <a:pt x="1514631" y="1060944"/>
                </a:cubicBezTo>
                <a:cubicBezTo>
                  <a:pt x="1515665" y="1064749"/>
                  <a:pt x="1516730" y="1068677"/>
                  <a:pt x="1517935" y="1073089"/>
                </a:cubicBezTo>
                <a:cubicBezTo>
                  <a:pt x="1510297" y="1076188"/>
                  <a:pt x="1508481" y="1083841"/>
                  <a:pt x="1505399" y="1090508"/>
                </a:cubicBezTo>
                <a:cubicBezTo>
                  <a:pt x="1503459" y="1094702"/>
                  <a:pt x="1500908" y="1095704"/>
                  <a:pt x="1495899" y="1093748"/>
                </a:cubicBezTo>
                <a:cubicBezTo>
                  <a:pt x="1499468" y="1087018"/>
                  <a:pt x="1501001" y="1079630"/>
                  <a:pt x="1508514" y="1075953"/>
                </a:cubicBezTo>
                <a:cubicBezTo>
                  <a:pt x="1512630" y="1073934"/>
                  <a:pt x="1513755" y="1069570"/>
                  <a:pt x="1512364" y="1065093"/>
                </a:cubicBezTo>
                <a:cubicBezTo>
                  <a:pt x="1510751" y="1059911"/>
                  <a:pt x="1509201" y="1054559"/>
                  <a:pt x="1513317" y="1049786"/>
                </a:cubicBezTo>
                <a:close/>
                <a:moveTo>
                  <a:pt x="1473347" y="1047267"/>
                </a:moveTo>
                <a:cubicBezTo>
                  <a:pt x="1472970" y="1047533"/>
                  <a:pt x="1472595" y="1047783"/>
                  <a:pt x="1472221" y="1048050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6" y="1048363"/>
                  <a:pt x="1472251" y="1048081"/>
                </a:cubicBezTo>
                <a:cubicBezTo>
                  <a:pt x="1472611" y="1047814"/>
                  <a:pt x="1472987" y="1047533"/>
                  <a:pt x="1473347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3" y="1046566"/>
                </a:lnTo>
                <a:lnTo>
                  <a:pt x="1460936" y="1048190"/>
                </a:lnTo>
                <a:cubicBezTo>
                  <a:pt x="1461312" y="1048613"/>
                  <a:pt x="1461687" y="1049036"/>
                  <a:pt x="1462454" y="1049912"/>
                </a:cubicBezTo>
                <a:lnTo>
                  <a:pt x="1462803" y="1046566"/>
                </a:lnTo>
                <a:lnTo>
                  <a:pt x="1462861" y="1046515"/>
                </a:lnTo>
                <a:cubicBezTo>
                  <a:pt x="1462861" y="1046515"/>
                  <a:pt x="1463159" y="1046188"/>
                  <a:pt x="1463159" y="1046155"/>
                </a:cubicBezTo>
                <a:close/>
                <a:moveTo>
                  <a:pt x="1524477" y="1044918"/>
                </a:moveTo>
                <a:cubicBezTo>
                  <a:pt x="1524633" y="1045325"/>
                  <a:pt x="1524790" y="1045732"/>
                  <a:pt x="1524946" y="1046155"/>
                </a:cubicBezTo>
                <a:cubicBezTo>
                  <a:pt x="1524633" y="1046452"/>
                  <a:pt x="1524306" y="1046735"/>
                  <a:pt x="1523991" y="1047032"/>
                </a:cubicBezTo>
                <a:cubicBezTo>
                  <a:pt x="1523756" y="1046515"/>
                  <a:pt x="1523460" y="1046030"/>
                  <a:pt x="1523366" y="1045483"/>
                </a:cubicBezTo>
                <a:cubicBezTo>
                  <a:pt x="1523351" y="1045358"/>
                  <a:pt x="1524086" y="1045106"/>
                  <a:pt x="1524477" y="1044918"/>
                </a:cubicBezTo>
                <a:close/>
                <a:moveTo>
                  <a:pt x="1546230" y="1041836"/>
                </a:moveTo>
                <a:cubicBezTo>
                  <a:pt x="1546982" y="1042462"/>
                  <a:pt x="1547450" y="1042853"/>
                  <a:pt x="1547920" y="1043245"/>
                </a:cubicBezTo>
                <a:cubicBezTo>
                  <a:pt x="1547450" y="1043667"/>
                  <a:pt x="1547043" y="1044215"/>
                  <a:pt x="1546496" y="1044465"/>
                </a:cubicBezTo>
                <a:cubicBezTo>
                  <a:pt x="1546262" y="1044575"/>
                  <a:pt x="1545384" y="1044011"/>
                  <a:pt x="1545418" y="1043825"/>
                </a:cubicBezTo>
                <a:cubicBezTo>
                  <a:pt x="1545479" y="1043245"/>
                  <a:pt x="1545839" y="1042697"/>
                  <a:pt x="1546230" y="1041836"/>
                </a:cubicBezTo>
                <a:close/>
                <a:moveTo>
                  <a:pt x="1597562" y="1041117"/>
                </a:moveTo>
                <a:cubicBezTo>
                  <a:pt x="1598909" y="1042227"/>
                  <a:pt x="1600255" y="1043354"/>
                  <a:pt x="1601601" y="1044465"/>
                </a:cubicBezTo>
                <a:cubicBezTo>
                  <a:pt x="1601148" y="1044998"/>
                  <a:pt x="1600678" y="1045529"/>
                  <a:pt x="1600224" y="1046062"/>
                </a:cubicBezTo>
                <a:cubicBezTo>
                  <a:pt x="1598909" y="1044904"/>
                  <a:pt x="1597594" y="1043745"/>
                  <a:pt x="1596279" y="1042603"/>
                </a:cubicBezTo>
                <a:cubicBezTo>
                  <a:pt x="1596718" y="1042102"/>
                  <a:pt x="1597140" y="1041601"/>
                  <a:pt x="1597562" y="1041117"/>
                </a:cubicBezTo>
                <a:close/>
                <a:moveTo>
                  <a:pt x="1484318" y="1040741"/>
                </a:moveTo>
                <a:cubicBezTo>
                  <a:pt x="1482002" y="1043135"/>
                  <a:pt x="1478073" y="1045295"/>
                  <a:pt x="1477963" y="1047644"/>
                </a:cubicBezTo>
                <a:cubicBezTo>
                  <a:pt x="1477636" y="1054514"/>
                  <a:pt x="1474396" y="1057940"/>
                  <a:pt x="1467963" y="1058894"/>
                </a:cubicBezTo>
                <a:cubicBezTo>
                  <a:pt x="1468966" y="1062839"/>
                  <a:pt x="1471705" y="1061790"/>
                  <a:pt x="1473801" y="1062134"/>
                </a:cubicBezTo>
                <a:lnTo>
                  <a:pt x="1473816" y="1062150"/>
                </a:lnTo>
                <a:cubicBezTo>
                  <a:pt x="1472595" y="1063199"/>
                  <a:pt x="1471531" y="1064545"/>
                  <a:pt x="1470138" y="1065202"/>
                </a:cubicBezTo>
                <a:lnTo>
                  <a:pt x="1464426" y="1066857"/>
                </a:lnTo>
                <a:lnTo>
                  <a:pt x="1464441" y="1066829"/>
                </a:lnTo>
                <a:lnTo>
                  <a:pt x="1464097" y="1066517"/>
                </a:lnTo>
                <a:lnTo>
                  <a:pt x="1464411" y="1066861"/>
                </a:lnTo>
                <a:lnTo>
                  <a:pt x="1464426" y="1066857"/>
                </a:lnTo>
                <a:lnTo>
                  <a:pt x="1461486" y="1071930"/>
                </a:lnTo>
                <a:lnTo>
                  <a:pt x="1461313" y="1077769"/>
                </a:lnTo>
                <a:lnTo>
                  <a:pt x="1461250" y="1077785"/>
                </a:lnTo>
                <a:lnTo>
                  <a:pt x="1461236" y="1077797"/>
                </a:lnTo>
                <a:lnTo>
                  <a:pt x="1455000" y="1076253"/>
                </a:lnTo>
                <a:lnTo>
                  <a:pt x="1455036" y="1076220"/>
                </a:lnTo>
                <a:lnTo>
                  <a:pt x="1454945" y="1076144"/>
                </a:lnTo>
                <a:lnTo>
                  <a:pt x="1454034" y="1073966"/>
                </a:lnTo>
                <a:cubicBezTo>
                  <a:pt x="1453738" y="1074185"/>
                  <a:pt x="1453423" y="1074419"/>
                  <a:pt x="1453128" y="1074639"/>
                </a:cubicBezTo>
                <a:lnTo>
                  <a:pt x="1454945" y="1076144"/>
                </a:lnTo>
                <a:lnTo>
                  <a:pt x="1454988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4" y="1079733"/>
                  <a:pt x="1443002" y="1080962"/>
                </a:cubicBezTo>
                <a:cubicBezTo>
                  <a:pt x="1444378" y="1083341"/>
                  <a:pt x="1445568" y="1085406"/>
                  <a:pt x="1446491" y="1086988"/>
                </a:cubicBezTo>
                <a:cubicBezTo>
                  <a:pt x="1449715" y="1085719"/>
                  <a:pt x="1452281" y="1084625"/>
                  <a:pt x="1454911" y="1083716"/>
                </a:cubicBezTo>
                <a:lnTo>
                  <a:pt x="1461236" y="1077797"/>
                </a:lnTo>
                <a:lnTo>
                  <a:pt x="1461312" y="1077817"/>
                </a:lnTo>
                <a:lnTo>
                  <a:pt x="1461313" y="1077769"/>
                </a:lnTo>
                <a:lnTo>
                  <a:pt x="1470826" y="1075376"/>
                </a:lnTo>
                <a:cubicBezTo>
                  <a:pt x="1469716" y="1073466"/>
                  <a:pt x="1468902" y="1072058"/>
                  <a:pt x="1467369" y="1069427"/>
                </a:cubicBezTo>
                <a:cubicBezTo>
                  <a:pt x="1474348" y="1071995"/>
                  <a:pt x="1474600" y="1065891"/>
                  <a:pt x="1477729" y="1063919"/>
                </a:cubicBezTo>
                <a:cubicBezTo>
                  <a:pt x="1481798" y="1061367"/>
                  <a:pt x="1483769" y="1057691"/>
                  <a:pt x="1484913" y="1053325"/>
                </a:cubicBezTo>
                <a:cubicBezTo>
                  <a:pt x="1485038" y="1052855"/>
                  <a:pt x="1484834" y="1052321"/>
                  <a:pt x="1484819" y="1051806"/>
                </a:cubicBezTo>
                <a:cubicBezTo>
                  <a:pt x="1484662" y="1048503"/>
                  <a:pt x="1484522" y="1045201"/>
                  <a:pt x="1484318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6" y="1039786"/>
                  <a:pt x="1576357" y="1040037"/>
                </a:cubicBezTo>
                <a:cubicBezTo>
                  <a:pt x="1575622" y="1041272"/>
                  <a:pt x="1574886" y="1042509"/>
                  <a:pt x="1574151" y="1043761"/>
                </a:cubicBezTo>
                <a:cubicBezTo>
                  <a:pt x="1573713" y="1043401"/>
                  <a:pt x="1573276" y="1043025"/>
                  <a:pt x="1572836" y="1042650"/>
                </a:cubicBezTo>
                <a:cubicBezTo>
                  <a:pt x="1573620" y="1041523"/>
                  <a:pt x="1574417" y="1040412"/>
                  <a:pt x="1575200" y="1039285"/>
                </a:cubicBezTo>
                <a:close/>
                <a:moveTo>
                  <a:pt x="1480734" y="1035451"/>
                </a:moveTo>
                <a:cubicBezTo>
                  <a:pt x="1480421" y="1035591"/>
                  <a:pt x="1480122" y="1035716"/>
                  <a:pt x="1479811" y="1035858"/>
                </a:cubicBezTo>
                <a:cubicBezTo>
                  <a:pt x="1479936" y="1036014"/>
                  <a:pt x="1480046" y="1036266"/>
                  <a:pt x="1480171" y="1036280"/>
                </a:cubicBezTo>
                <a:cubicBezTo>
                  <a:pt x="1480342" y="1036311"/>
                  <a:pt x="1480547" y="1036139"/>
                  <a:pt x="1480734" y="1036046"/>
                </a:cubicBezTo>
                <a:cubicBezTo>
                  <a:pt x="1480734" y="1035842"/>
                  <a:pt x="1480734" y="1035654"/>
                  <a:pt x="1480734" y="1035451"/>
                </a:cubicBezTo>
                <a:close/>
                <a:moveTo>
                  <a:pt x="1547748" y="1034965"/>
                </a:moveTo>
                <a:cubicBezTo>
                  <a:pt x="1548030" y="1035325"/>
                  <a:pt x="1548453" y="1035654"/>
                  <a:pt x="1548515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4" y="1036579"/>
                  <a:pt x="1547123" y="1036248"/>
                  <a:pt x="1547044" y="1035858"/>
                </a:cubicBezTo>
                <a:cubicBezTo>
                  <a:pt x="1546997" y="1035607"/>
                  <a:pt x="1547498" y="1035263"/>
                  <a:pt x="1547748" y="1034965"/>
                </a:cubicBezTo>
                <a:close/>
                <a:moveTo>
                  <a:pt x="50606" y="1032884"/>
                </a:moveTo>
                <a:cubicBezTo>
                  <a:pt x="50747" y="1032790"/>
                  <a:pt x="51732" y="1033463"/>
                  <a:pt x="51701" y="1033604"/>
                </a:cubicBezTo>
                <a:cubicBezTo>
                  <a:pt x="51530" y="1034214"/>
                  <a:pt x="51122" y="1034746"/>
                  <a:pt x="50780" y="1035325"/>
                </a:cubicBezTo>
                <a:cubicBezTo>
                  <a:pt x="50105" y="1034887"/>
                  <a:pt x="49715" y="1034622"/>
                  <a:pt x="49323" y="1034355"/>
                </a:cubicBezTo>
                <a:cubicBezTo>
                  <a:pt x="49729" y="1033854"/>
                  <a:pt x="50089" y="1033259"/>
                  <a:pt x="50606" y="1032884"/>
                </a:cubicBezTo>
                <a:close/>
                <a:moveTo>
                  <a:pt x="1469731" y="1027922"/>
                </a:moveTo>
                <a:cubicBezTo>
                  <a:pt x="1468824" y="1028361"/>
                  <a:pt x="1467932" y="1028800"/>
                  <a:pt x="1467025" y="1029238"/>
                </a:cubicBezTo>
                <a:cubicBezTo>
                  <a:pt x="1467837" y="1030052"/>
                  <a:pt x="1468667" y="1030882"/>
                  <a:pt x="1469481" y="1031696"/>
                </a:cubicBezTo>
                <a:cubicBezTo>
                  <a:pt x="1470171" y="1031037"/>
                  <a:pt x="1470843" y="1030379"/>
                  <a:pt x="1471531" y="1029723"/>
                </a:cubicBezTo>
                <a:cubicBezTo>
                  <a:pt x="1470936" y="1029129"/>
                  <a:pt x="1470327" y="1028519"/>
                  <a:pt x="1469731" y="1027922"/>
                </a:cubicBezTo>
                <a:close/>
                <a:moveTo>
                  <a:pt x="1698963" y="1026092"/>
                </a:moveTo>
                <a:cubicBezTo>
                  <a:pt x="1698398" y="1026593"/>
                  <a:pt x="1697850" y="1027093"/>
                  <a:pt x="1697288" y="1027594"/>
                </a:cubicBezTo>
                <a:cubicBezTo>
                  <a:pt x="1698398" y="1028160"/>
                  <a:pt x="1699525" y="1028736"/>
                  <a:pt x="1700637" y="1029299"/>
                </a:cubicBezTo>
                <a:cubicBezTo>
                  <a:pt x="1703093" y="1031209"/>
                  <a:pt x="1705551" y="1033119"/>
                  <a:pt x="1708009" y="1035044"/>
                </a:cubicBezTo>
                <a:cubicBezTo>
                  <a:pt x="1707099" y="1030771"/>
                  <a:pt x="1704235" y="1029488"/>
                  <a:pt x="1700715" y="1029253"/>
                </a:cubicBezTo>
                <a:cubicBezTo>
                  <a:pt x="1700135" y="1028205"/>
                  <a:pt x="1699556" y="1027140"/>
                  <a:pt x="1698963" y="1026092"/>
                </a:cubicBezTo>
                <a:close/>
                <a:moveTo>
                  <a:pt x="1479419" y="1024417"/>
                </a:moveTo>
                <a:cubicBezTo>
                  <a:pt x="1479246" y="1024839"/>
                  <a:pt x="1478886" y="1025294"/>
                  <a:pt x="1478950" y="1025653"/>
                </a:cubicBezTo>
                <a:cubicBezTo>
                  <a:pt x="1479012" y="1025951"/>
                  <a:pt x="1479606" y="1026124"/>
                  <a:pt x="1479951" y="1026359"/>
                </a:cubicBezTo>
                <a:cubicBezTo>
                  <a:pt x="1480139" y="1025951"/>
                  <a:pt x="1480326" y="1025545"/>
                  <a:pt x="1480516" y="1025137"/>
                </a:cubicBezTo>
                <a:cubicBezTo>
                  <a:pt x="1480156" y="1024902"/>
                  <a:pt x="1479781" y="1024652"/>
                  <a:pt x="1479419" y="1024417"/>
                </a:cubicBezTo>
                <a:close/>
                <a:moveTo>
                  <a:pt x="1754239" y="1022022"/>
                </a:moveTo>
                <a:cubicBezTo>
                  <a:pt x="1754067" y="1022382"/>
                  <a:pt x="1753878" y="1022727"/>
                  <a:pt x="1753707" y="1023087"/>
                </a:cubicBezTo>
                <a:cubicBezTo>
                  <a:pt x="1754896" y="1023682"/>
                  <a:pt x="1756069" y="1024276"/>
                  <a:pt x="1757244" y="1024886"/>
                </a:cubicBezTo>
                <a:cubicBezTo>
                  <a:pt x="1757415" y="1024543"/>
                  <a:pt x="1757589" y="1024182"/>
                  <a:pt x="1757775" y="1023838"/>
                </a:cubicBezTo>
                <a:cubicBezTo>
                  <a:pt x="1756585" y="1023228"/>
                  <a:pt x="1755413" y="1022617"/>
                  <a:pt x="1754239" y="1022022"/>
                </a:cubicBezTo>
                <a:close/>
                <a:moveTo>
                  <a:pt x="1469997" y="1020051"/>
                </a:moveTo>
                <a:cubicBezTo>
                  <a:pt x="1468495" y="1020302"/>
                  <a:pt x="1466993" y="1020566"/>
                  <a:pt x="1465475" y="1020833"/>
                </a:cubicBezTo>
                <a:cubicBezTo>
                  <a:pt x="1465570" y="1021303"/>
                  <a:pt x="1465662" y="1021756"/>
                  <a:pt x="1465740" y="1022227"/>
                </a:cubicBezTo>
                <a:cubicBezTo>
                  <a:pt x="1467244" y="1021867"/>
                  <a:pt x="1468746" y="1021507"/>
                  <a:pt x="1470248" y="1021148"/>
                </a:cubicBezTo>
                <a:cubicBezTo>
                  <a:pt x="1470171" y="1020787"/>
                  <a:pt x="1470076" y="1020411"/>
                  <a:pt x="1469997" y="1020051"/>
                </a:cubicBezTo>
                <a:close/>
                <a:moveTo>
                  <a:pt x="1545839" y="1018784"/>
                </a:moveTo>
                <a:cubicBezTo>
                  <a:pt x="1543773" y="1026860"/>
                  <a:pt x="1538343" y="1030301"/>
                  <a:pt x="1534509" y="1034903"/>
                </a:cubicBezTo>
                <a:cubicBezTo>
                  <a:pt x="1534053" y="1035451"/>
                  <a:pt x="1533132" y="1036014"/>
                  <a:pt x="1532521" y="1035935"/>
                </a:cubicBezTo>
                <a:cubicBezTo>
                  <a:pt x="1525853" y="1034965"/>
                  <a:pt x="1522129" y="1039459"/>
                  <a:pt x="1516886" y="1043213"/>
                </a:cubicBezTo>
                <a:cubicBezTo>
                  <a:pt x="1516949" y="1042290"/>
                  <a:pt x="1516635" y="1040897"/>
                  <a:pt x="1517105" y="1040521"/>
                </a:cubicBezTo>
                <a:cubicBezTo>
                  <a:pt x="1526213" y="1033510"/>
                  <a:pt x="1535416" y="1026625"/>
                  <a:pt x="1545839" y="1018784"/>
                </a:cubicBezTo>
                <a:close/>
                <a:moveTo>
                  <a:pt x="1455066" y="1017656"/>
                </a:moveTo>
                <a:cubicBezTo>
                  <a:pt x="1454864" y="1017672"/>
                  <a:pt x="1454661" y="1017705"/>
                  <a:pt x="1454458" y="1017719"/>
                </a:cubicBezTo>
                <a:cubicBezTo>
                  <a:pt x="1454551" y="1018016"/>
                  <a:pt x="1454629" y="1018314"/>
                  <a:pt x="1454724" y="1018611"/>
                </a:cubicBezTo>
                <a:cubicBezTo>
                  <a:pt x="1454894" y="1018486"/>
                  <a:pt x="1455145" y="1018392"/>
                  <a:pt x="1455209" y="1018236"/>
                </a:cubicBezTo>
                <a:cubicBezTo>
                  <a:pt x="1455271" y="1018080"/>
                  <a:pt x="1455130" y="1017844"/>
                  <a:pt x="1455066" y="1017656"/>
                </a:cubicBezTo>
                <a:close/>
                <a:moveTo>
                  <a:pt x="1520235" y="1017593"/>
                </a:moveTo>
                <a:cubicBezTo>
                  <a:pt x="1521033" y="1017499"/>
                  <a:pt x="1521895" y="1018032"/>
                  <a:pt x="1523616" y="1018595"/>
                </a:cubicBezTo>
                <a:cubicBezTo>
                  <a:pt x="1522238" y="1019706"/>
                  <a:pt x="1521535" y="1020707"/>
                  <a:pt x="1520924" y="1020662"/>
                </a:cubicBezTo>
                <a:cubicBezTo>
                  <a:pt x="1520188" y="1020615"/>
                  <a:pt x="1519515" y="1019659"/>
                  <a:pt x="1518826" y="1019096"/>
                </a:cubicBezTo>
                <a:cubicBezTo>
                  <a:pt x="1519296" y="1018563"/>
                  <a:pt x="1519720" y="1017640"/>
                  <a:pt x="1520235" y="1017593"/>
                </a:cubicBezTo>
                <a:close/>
                <a:moveTo>
                  <a:pt x="1584479" y="1016905"/>
                </a:moveTo>
                <a:cubicBezTo>
                  <a:pt x="1585872" y="1017014"/>
                  <a:pt x="1587265" y="1017107"/>
                  <a:pt x="1588658" y="1017218"/>
                </a:cubicBezTo>
                <a:cubicBezTo>
                  <a:pt x="1587844" y="1018094"/>
                  <a:pt x="1587108" y="1019064"/>
                  <a:pt x="1586154" y="1019753"/>
                </a:cubicBezTo>
                <a:cubicBezTo>
                  <a:pt x="1585904" y="1019926"/>
                  <a:pt x="1584981" y="1019159"/>
                  <a:pt x="1584370" y="1018814"/>
                </a:cubicBezTo>
                <a:cubicBezTo>
                  <a:pt x="1584417" y="1018173"/>
                  <a:pt x="1584448" y="1017531"/>
                  <a:pt x="1584479" y="1016905"/>
                </a:cubicBezTo>
                <a:close/>
                <a:moveTo>
                  <a:pt x="1603604" y="1015653"/>
                </a:moveTo>
                <a:cubicBezTo>
                  <a:pt x="1604840" y="1016231"/>
                  <a:pt x="1606093" y="1016779"/>
                  <a:pt x="1607250" y="1017469"/>
                </a:cubicBezTo>
                <a:cubicBezTo>
                  <a:pt x="1607344" y="1017515"/>
                  <a:pt x="1606813" y="1018628"/>
                  <a:pt x="1606563" y="1019252"/>
                </a:cubicBezTo>
                <a:cubicBezTo>
                  <a:pt x="1605264" y="1018674"/>
                  <a:pt x="1603964" y="1018094"/>
                  <a:pt x="1602664" y="1017515"/>
                </a:cubicBezTo>
                <a:cubicBezTo>
                  <a:pt x="1602993" y="1016891"/>
                  <a:pt x="1603291" y="1016265"/>
                  <a:pt x="1603604" y="1015653"/>
                </a:cubicBezTo>
                <a:close/>
                <a:moveTo>
                  <a:pt x="1653733" y="1014621"/>
                </a:moveTo>
                <a:cubicBezTo>
                  <a:pt x="1655829" y="1022477"/>
                  <a:pt x="1656048" y="1022617"/>
                  <a:pt x="1661902" y="1020615"/>
                </a:cubicBezTo>
                <a:cubicBezTo>
                  <a:pt x="1660915" y="1016232"/>
                  <a:pt x="1658381" y="1014276"/>
                  <a:pt x="1653733" y="1014621"/>
                </a:cubicBezTo>
                <a:close/>
                <a:moveTo>
                  <a:pt x="1485789" y="1012914"/>
                </a:moveTo>
                <a:cubicBezTo>
                  <a:pt x="1486038" y="1013132"/>
                  <a:pt x="1486306" y="1013367"/>
                  <a:pt x="1486557" y="1013587"/>
                </a:cubicBezTo>
                <a:cubicBezTo>
                  <a:pt x="1486352" y="1013680"/>
                  <a:pt x="1486149" y="1013807"/>
                  <a:pt x="1485962" y="1013916"/>
                </a:cubicBezTo>
                <a:cubicBezTo>
                  <a:pt x="1485804" y="1013775"/>
                  <a:pt x="1485538" y="1013650"/>
                  <a:pt x="1485523" y="1013509"/>
                </a:cubicBezTo>
                <a:cubicBezTo>
                  <a:pt x="1485507" y="1013320"/>
                  <a:pt x="1485696" y="1013102"/>
                  <a:pt x="1485789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8" y="1012383"/>
                  <a:pt x="1755945" y="1012602"/>
                </a:cubicBezTo>
                <a:cubicBezTo>
                  <a:pt x="1756477" y="1013400"/>
                  <a:pt x="1757009" y="1014213"/>
                  <a:pt x="1757541" y="1015011"/>
                </a:cubicBezTo>
                <a:cubicBezTo>
                  <a:pt x="1757824" y="1014855"/>
                  <a:pt x="1758105" y="1014683"/>
                  <a:pt x="1758386" y="1014526"/>
                </a:cubicBezTo>
                <a:cubicBezTo>
                  <a:pt x="1758026" y="1013682"/>
                  <a:pt x="1757666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0" y="1012272"/>
                  <a:pt x="1748605" y="1012664"/>
                  <a:pt x="1748463" y="1013072"/>
                </a:cubicBezTo>
                <a:cubicBezTo>
                  <a:pt x="1748838" y="1013336"/>
                  <a:pt x="1749198" y="1013603"/>
                  <a:pt x="1749575" y="1013870"/>
                </a:cubicBezTo>
                <a:cubicBezTo>
                  <a:pt x="1749699" y="1013478"/>
                  <a:pt x="1750044" y="1012992"/>
                  <a:pt x="1749919" y="1012695"/>
                </a:cubicBezTo>
                <a:cubicBezTo>
                  <a:pt x="1749762" y="1012335"/>
                  <a:pt x="1749232" y="1012147"/>
                  <a:pt x="1748872" y="1011881"/>
                </a:cubicBezTo>
                <a:close/>
                <a:moveTo>
                  <a:pt x="1494208" y="1006794"/>
                </a:moveTo>
                <a:cubicBezTo>
                  <a:pt x="1495007" y="1007452"/>
                  <a:pt x="1495805" y="1008094"/>
                  <a:pt x="1496602" y="1008751"/>
                </a:cubicBezTo>
                <a:cubicBezTo>
                  <a:pt x="1496368" y="1009094"/>
                  <a:pt x="1496133" y="1009425"/>
                  <a:pt x="1495914" y="1009768"/>
                </a:cubicBezTo>
                <a:cubicBezTo>
                  <a:pt x="1494975" y="1009237"/>
                  <a:pt x="1494052" y="1008688"/>
                  <a:pt x="1493112" y="1008156"/>
                </a:cubicBezTo>
                <a:cubicBezTo>
                  <a:pt x="1493458" y="1007703"/>
                  <a:pt x="1493832" y="1007250"/>
                  <a:pt x="1494208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89" y="1006200"/>
                  <a:pt x="1488949" y="1006403"/>
                </a:cubicBezTo>
                <a:cubicBezTo>
                  <a:pt x="1488809" y="1006828"/>
                  <a:pt x="1488668" y="1007266"/>
                  <a:pt x="1488543" y="1007688"/>
                </a:cubicBezTo>
                <a:cubicBezTo>
                  <a:pt x="1488073" y="1007437"/>
                  <a:pt x="1487588" y="1007187"/>
                  <a:pt x="1487102" y="1006920"/>
                </a:cubicBezTo>
                <a:cubicBezTo>
                  <a:pt x="1487368" y="1006545"/>
                  <a:pt x="1487556" y="1006028"/>
                  <a:pt x="1487917" y="1005855"/>
                </a:cubicBezTo>
                <a:close/>
                <a:moveTo>
                  <a:pt x="1506639" y="1001143"/>
                </a:moveTo>
                <a:lnTo>
                  <a:pt x="1506636" y="1001145"/>
                </a:lnTo>
                <a:lnTo>
                  <a:pt x="1506634" y="1001144"/>
                </a:lnTo>
                <a:close/>
                <a:moveTo>
                  <a:pt x="1506666" y="1001114"/>
                </a:moveTo>
                <a:lnTo>
                  <a:pt x="1506672" y="1001127"/>
                </a:lnTo>
                <a:lnTo>
                  <a:pt x="1506639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1"/>
                  <a:pt x="1611885" y="1001678"/>
                </a:cubicBezTo>
                <a:cubicBezTo>
                  <a:pt x="1613449" y="1003101"/>
                  <a:pt x="1615015" y="1004510"/>
                  <a:pt x="1616579" y="1005919"/>
                </a:cubicBezTo>
                <a:cubicBezTo>
                  <a:pt x="1617126" y="1005323"/>
                  <a:pt x="1617659" y="1004744"/>
                  <a:pt x="1618206" y="1004150"/>
                </a:cubicBezTo>
                <a:cubicBezTo>
                  <a:pt x="1616579" y="1002773"/>
                  <a:pt x="1614935" y="1001411"/>
                  <a:pt x="1613308" y="1000034"/>
                </a:cubicBezTo>
                <a:close/>
                <a:moveTo>
                  <a:pt x="1564339" y="999299"/>
                </a:moveTo>
                <a:cubicBezTo>
                  <a:pt x="1565090" y="999424"/>
                  <a:pt x="1565887" y="999471"/>
                  <a:pt x="1566576" y="999752"/>
                </a:cubicBezTo>
                <a:cubicBezTo>
                  <a:pt x="1566795" y="999846"/>
                  <a:pt x="1566716" y="1000597"/>
                  <a:pt x="1566920" y="1002146"/>
                </a:cubicBezTo>
                <a:cubicBezTo>
                  <a:pt x="1565652" y="1000755"/>
                  <a:pt x="1564995" y="1000034"/>
                  <a:pt x="1564339" y="999299"/>
                </a:cubicBezTo>
                <a:close/>
                <a:moveTo>
                  <a:pt x="1558313" y="993289"/>
                </a:moveTo>
                <a:lnTo>
                  <a:pt x="1558305" y="993312"/>
                </a:lnTo>
                <a:lnTo>
                  <a:pt x="1558281" y="993320"/>
                </a:lnTo>
                <a:close/>
                <a:moveTo>
                  <a:pt x="1558265" y="993164"/>
                </a:moveTo>
                <a:lnTo>
                  <a:pt x="1558234" y="993194"/>
                </a:lnTo>
                <a:lnTo>
                  <a:pt x="1558230" y="993191"/>
                </a:lnTo>
                <a:close/>
                <a:moveTo>
                  <a:pt x="1580348" y="992381"/>
                </a:moveTo>
                <a:cubicBezTo>
                  <a:pt x="1581521" y="993445"/>
                  <a:pt x="1582696" y="994509"/>
                  <a:pt x="1583871" y="995590"/>
                </a:cubicBezTo>
                <a:cubicBezTo>
                  <a:pt x="1584981" y="996607"/>
                  <a:pt x="1586077" y="997655"/>
                  <a:pt x="1586797" y="998328"/>
                </a:cubicBezTo>
                <a:cubicBezTo>
                  <a:pt x="1591584" y="998703"/>
                  <a:pt x="1591179" y="991019"/>
                  <a:pt x="1597174" y="993336"/>
                </a:cubicBezTo>
                <a:cubicBezTo>
                  <a:pt x="1591914" y="999141"/>
                  <a:pt x="1590333" y="1005120"/>
                  <a:pt x="1597174" y="1011412"/>
                </a:cubicBezTo>
                <a:cubicBezTo>
                  <a:pt x="1595013" y="1012446"/>
                  <a:pt x="1593589" y="1013133"/>
                  <a:pt x="1591602" y="1014104"/>
                </a:cubicBezTo>
                <a:cubicBezTo>
                  <a:pt x="1590960" y="1011349"/>
                  <a:pt x="1590474" y="1009221"/>
                  <a:pt x="1589989" y="1007123"/>
                </a:cubicBezTo>
                <a:cubicBezTo>
                  <a:pt x="1584433" y="1005246"/>
                  <a:pt x="1579425" y="1011474"/>
                  <a:pt x="1573400" y="1007155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7" y="999455"/>
                  <a:pt x="1580474" y="996310"/>
                  <a:pt x="1579192" y="993180"/>
                </a:cubicBezTo>
                <a:cubicBezTo>
                  <a:pt x="1579581" y="992913"/>
                  <a:pt x="1579957" y="992649"/>
                  <a:pt x="1580348" y="992381"/>
                </a:cubicBezTo>
                <a:close/>
                <a:moveTo>
                  <a:pt x="1561677" y="992366"/>
                </a:moveTo>
                <a:cubicBezTo>
                  <a:pt x="1562164" y="992976"/>
                  <a:pt x="1562647" y="993585"/>
                  <a:pt x="1563117" y="994196"/>
                </a:cubicBezTo>
                <a:cubicBezTo>
                  <a:pt x="1561945" y="995480"/>
                  <a:pt x="1560770" y="996778"/>
                  <a:pt x="1559595" y="998061"/>
                </a:cubicBezTo>
                <a:cubicBezTo>
                  <a:pt x="1558891" y="997546"/>
                  <a:pt x="1558203" y="997029"/>
                  <a:pt x="1557499" y="996512"/>
                </a:cubicBezTo>
                <a:lnTo>
                  <a:pt x="1558305" y="993312"/>
                </a:lnTo>
                <a:close/>
                <a:moveTo>
                  <a:pt x="1505634" y="990018"/>
                </a:moveTo>
                <a:cubicBezTo>
                  <a:pt x="1502959" y="990519"/>
                  <a:pt x="1500281" y="991005"/>
                  <a:pt x="1497605" y="991489"/>
                </a:cubicBezTo>
                <a:cubicBezTo>
                  <a:pt x="1497745" y="992130"/>
                  <a:pt x="1497903" y="992789"/>
                  <a:pt x="1498043" y="993429"/>
                </a:cubicBezTo>
                <a:cubicBezTo>
                  <a:pt x="1500673" y="992725"/>
                  <a:pt x="1503285" y="992021"/>
                  <a:pt x="1505915" y="991318"/>
                </a:cubicBezTo>
                <a:cubicBezTo>
                  <a:pt x="1505821" y="990880"/>
                  <a:pt x="1505728" y="990455"/>
                  <a:pt x="1505634" y="990018"/>
                </a:cubicBezTo>
                <a:close/>
                <a:moveTo>
                  <a:pt x="1622697" y="989236"/>
                </a:moveTo>
                <a:cubicBezTo>
                  <a:pt x="1620617" y="991536"/>
                  <a:pt x="1618801" y="993524"/>
                  <a:pt x="1616281" y="996294"/>
                </a:cubicBezTo>
                <a:lnTo>
                  <a:pt x="1636495" y="1005768"/>
                </a:lnTo>
                <a:lnTo>
                  <a:pt x="1636517" y="1005826"/>
                </a:lnTo>
                <a:lnTo>
                  <a:pt x="1636609" y="1005840"/>
                </a:lnTo>
                <a:lnTo>
                  <a:pt x="1643248" y="1010973"/>
                </a:lnTo>
                <a:cubicBezTo>
                  <a:pt x="1645672" y="1012446"/>
                  <a:pt x="1647567" y="1011662"/>
                  <a:pt x="1648287" y="1008845"/>
                </a:cubicBezTo>
                <a:cubicBezTo>
                  <a:pt x="1647738" y="1008219"/>
                  <a:pt x="1647457" y="1007561"/>
                  <a:pt x="1647082" y="1007499"/>
                </a:cubicBezTo>
                <a:lnTo>
                  <a:pt x="1636609" y="1005840"/>
                </a:lnTo>
                <a:lnTo>
                  <a:pt x="1636548" y="1005793"/>
                </a:lnTo>
                <a:lnTo>
                  <a:pt x="1636495" y="1005768"/>
                </a:lnTo>
                <a:lnTo>
                  <a:pt x="1632465" y="995341"/>
                </a:lnTo>
                <a:cubicBezTo>
                  <a:pt x="1629671" y="993030"/>
                  <a:pt x="1625922" y="991450"/>
                  <a:pt x="1622697" y="989236"/>
                </a:cubicBezTo>
                <a:close/>
                <a:moveTo>
                  <a:pt x="1473864" y="988265"/>
                </a:moveTo>
                <a:cubicBezTo>
                  <a:pt x="1472831" y="989048"/>
                  <a:pt x="1471797" y="989845"/>
                  <a:pt x="1470766" y="990629"/>
                </a:cubicBezTo>
                <a:cubicBezTo>
                  <a:pt x="1470967" y="990926"/>
                  <a:pt x="1471156" y="991239"/>
                  <a:pt x="1471360" y="991536"/>
                </a:cubicBezTo>
                <a:cubicBezTo>
                  <a:pt x="1472470" y="990910"/>
                  <a:pt x="1473597" y="990284"/>
                  <a:pt x="1474708" y="989642"/>
                </a:cubicBezTo>
                <a:cubicBezTo>
                  <a:pt x="1474427" y="989189"/>
                  <a:pt x="1474146" y="988719"/>
                  <a:pt x="1473864" y="988265"/>
                </a:cubicBezTo>
                <a:close/>
                <a:moveTo>
                  <a:pt x="1526995" y="987952"/>
                </a:moveTo>
                <a:cubicBezTo>
                  <a:pt x="1522300" y="988077"/>
                  <a:pt x="1519046" y="988422"/>
                  <a:pt x="1516290" y="991394"/>
                </a:cubicBezTo>
                <a:cubicBezTo>
                  <a:pt x="1512004" y="996012"/>
                  <a:pt x="1506714" y="997938"/>
                  <a:pt x="1500375" y="996247"/>
                </a:cubicBezTo>
                <a:cubicBezTo>
                  <a:pt x="1498074" y="998281"/>
                  <a:pt x="1495773" y="1000331"/>
                  <a:pt x="1492613" y="1003134"/>
                </a:cubicBezTo>
                <a:cubicBezTo>
                  <a:pt x="1493129" y="992037"/>
                  <a:pt x="1492363" y="990848"/>
                  <a:pt x="1484866" y="990191"/>
                </a:cubicBezTo>
                <a:cubicBezTo>
                  <a:pt x="1486087" y="992225"/>
                  <a:pt x="1487277" y="993851"/>
                  <a:pt x="1488074" y="995652"/>
                </a:cubicBezTo>
                <a:cubicBezTo>
                  <a:pt x="1489482" y="998814"/>
                  <a:pt x="1487557" y="1002037"/>
                  <a:pt x="1484397" y="1001630"/>
                </a:cubicBezTo>
                <a:cubicBezTo>
                  <a:pt x="1483411" y="999895"/>
                  <a:pt x="1482346" y="997968"/>
                  <a:pt x="1481267" y="996060"/>
                </a:cubicBezTo>
                <a:cubicBezTo>
                  <a:pt x="1480657" y="996545"/>
                  <a:pt x="1480062" y="997045"/>
                  <a:pt x="1479451" y="997532"/>
                </a:cubicBezTo>
                <a:cubicBezTo>
                  <a:pt x="1478997" y="1000487"/>
                  <a:pt x="1478526" y="1003431"/>
                  <a:pt x="1478089" y="1006263"/>
                </a:cubicBezTo>
                <a:cubicBezTo>
                  <a:pt x="1475523" y="1006513"/>
                  <a:pt x="1473661" y="1006701"/>
                  <a:pt x="1471327" y="1006920"/>
                </a:cubicBezTo>
                <a:cubicBezTo>
                  <a:pt x="1476101" y="1011756"/>
                  <a:pt x="1480358" y="1016061"/>
                  <a:pt x="1484866" y="1020631"/>
                </a:cubicBezTo>
                <a:cubicBezTo>
                  <a:pt x="1486807" y="1019692"/>
                  <a:pt x="1489059" y="1018424"/>
                  <a:pt x="1491454" y="1017501"/>
                </a:cubicBezTo>
                <a:cubicBezTo>
                  <a:pt x="1495335" y="1015982"/>
                  <a:pt x="1495258" y="1019769"/>
                  <a:pt x="1496698" y="1022132"/>
                </a:cubicBezTo>
                <a:cubicBezTo>
                  <a:pt x="1499092" y="1016483"/>
                  <a:pt x="1500453" y="1011006"/>
                  <a:pt x="1502393" y="1005746"/>
                </a:cubicBezTo>
                <a:lnTo>
                  <a:pt x="1506636" y="1001145"/>
                </a:lnTo>
                <a:lnTo>
                  <a:pt x="1506687" y="1001165"/>
                </a:lnTo>
                <a:lnTo>
                  <a:pt x="1507934" y="1004322"/>
                </a:lnTo>
                <a:cubicBezTo>
                  <a:pt x="1508575" y="1003680"/>
                  <a:pt x="1509201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1" y="997390"/>
                </a:lnTo>
                <a:cubicBezTo>
                  <a:pt x="1518921" y="995638"/>
                  <a:pt x="1523506" y="993618"/>
                  <a:pt x="1526995" y="987952"/>
                </a:cubicBezTo>
                <a:close/>
                <a:moveTo>
                  <a:pt x="1543695" y="984212"/>
                </a:moveTo>
                <a:cubicBezTo>
                  <a:pt x="1541458" y="985417"/>
                  <a:pt x="1539234" y="986637"/>
                  <a:pt x="1536997" y="987842"/>
                </a:cubicBezTo>
                <a:cubicBezTo>
                  <a:pt x="1537404" y="988578"/>
                  <a:pt x="1537811" y="989314"/>
                  <a:pt x="1538233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49" y="984900"/>
                  <a:pt x="1543695" y="984212"/>
                </a:cubicBezTo>
                <a:close/>
                <a:moveTo>
                  <a:pt x="1476711" y="983664"/>
                </a:moveTo>
                <a:cubicBezTo>
                  <a:pt x="1476602" y="983961"/>
                  <a:pt x="1476492" y="984242"/>
                  <a:pt x="1476382" y="984540"/>
                </a:cubicBezTo>
                <a:cubicBezTo>
                  <a:pt x="1476586" y="984587"/>
                  <a:pt x="1476837" y="984712"/>
                  <a:pt x="1476977" y="984634"/>
                </a:cubicBezTo>
                <a:cubicBezTo>
                  <a:pt x="1477103" y="984573"/>
                  <a:pt x="1477119" y="984290"/>
                  <a:pt x="1477197" y="984087"/>
                </a:cubicBezTo>
                <a:cubicBezTo>
                  <a:pt x="1477041" y="983945"/>
                  <a:pt x="1476883" y="983804"/>
                  <a:pt x="1476711" y="983664"/>
                </a:cubicBezTo>
                <a:close/>
                <a:moveTo>
                  <a:pt x="1468966" y="983648"/>
                </a:moveTo>
                <a:cubicBezTo>
                  <a:pt x="1468542" y="983695"/>
                  <a:pt x="1468167" y="984039"/>
                  <a:pt x="1467775" y="984258"/>
                </a:cubicBezTo>
                <a:cubicBezTo>
                  <a:pt x="1467995" y="984540"/>
                  <a:pt x="1468215" y="984838"/>
                  <a:pt x="1468449" y="985120"/>
                </a:cubicBezTo>
                <a:cubicBezTo>
                  <a:pt x="1468840" y="984916"/>
                  <a:pt x="1469247" y="984698"/>
                  <a:pt x="1469637" y="984494"/>
                </a:cubicBezTo>
                <a:cubicBezTo>
                  <a:pt x="1469419" y="984197"/>
                  <a:pt x="1469153" y="983634"/>
                  <a:pt x="1468966" y="983648"/>
                </a:cubicBezTo>
                <a:close/>
                <a:moveTo>
                  <a:pt x="1559846" y="982333"/>
                </a:moveTo>
                <a:lnTo>
                  <a:pt x="1559878" y="982349"/>
                </a:lnTo>
                <a:lnTo>
                  <a:pt x="1559501" y="982693"/>
                </a:lnTo>
                <a:close/>
                <a:moveTo>
                  <a:pt x="1559846" y="982239"/>
                </a:moveTo>
                <a:lnTo>
                  <a:pt x="1559868" y="982248"/>
                </a:lnTo>
                <a:lnTo>
                  <a:pt x="1559862" y="982255"/>
                </a:lnTo>
                <a:cubicBezTo>
                  <a:pt x="1559862" y="982255"/>
                  <a:pt x="1559846" y="982239"/>
                  <a:pt x="1559846" y="982239"/>
                </a:cubicBezTo>
                <a:close/>
                <a:moveTo>
                  <a:pt x="1503834" y="982020"/>
                </a:moveTo>
                <a:lnTo>
                  <a:pt x="1503505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8" y="984056"/>
                  <a:pt x="1499859" y="984587"/>
                </a:cubicBezTo>
                <a:lnTo>
                  <a:pt x="1503432" y="982379"/>
                </a:lnTo>
                <a:lnTo>
                  <a:pt x="1503535" y="982364"/>
                </a:lnTo>
                <a:close/>
                <a:moveTo>
                  <a:pt x="1573947" y="980784"/>
                </a:moveTo>
                <a:cubicBezTo>
                  <a:pt x="1574386" y="980940"/>
                  <a:pt x="1574825" y="981097"/>
                  <a:pt x="1575262" y="981255"/>
                </a:cubicBezTo>
                <a:cubicBezTo>
                  <a:pt x="1574825" y="981629"/>
                  <a:pt x="1574401" y="981988"/>
                  <a:pt x="1573963" y="982364"/>
                </a:cubicBezTo>
                <a:lnTo>
                  <a:pt x="1573919" y="982320"/>
                </a:lnTo>
                <a:lnTo>
                  <a:pt x="1573947" y="982287"/>
                </a:lnTo>
                <a:lnTo>
                  <a:pt x="1573917" y="982256"/>
                </a:lnTo>
                <a:close/>
                <a:moveTo>
                  <a:pt x="1506666" y="976075"/>
                </a:moveTo>
                <a:lnTo>
                  <a:pt x="1506651" y="976088"/>
                </a:lnTo>
                <a:lnTo>
                  <a:pt x="1506658" y="976080"/>
                </a:lnTo>
                <a:close/>
                <a:moveTo>
                  <a:pt x="1505226" y="975683"/>
                </a:moveTo>
                <a:lnTo>
                  <a:pt x="1506663" y="976072"/>
                </a:lnTo>
                <a:lnTo>
                  <a:pt x="1506658" y="976080"/>
                </a:lnTo>
                <a:lnTo>
                  <a:pt x="1506633" y="976100"/>
                </a:lnTo>
                <a:close/>
                <a:moveTo>
                  <a:pt x="1631180" y="972787"/>
                </a:moveTo>
                <a:cubicBezTo>
                  <a:pt x="1631321" y="973116"/>
                  <a:pt x="1631445" y="973429"/>
                  <a:pt x="1631587" y="973757"/>
                </a:cubicBezTo>
                <a:cubicBezTo>
                  <a:pt x="1631744" y="973633"/>
                  <a:pt x="1632041" y="973538"/>
                  <a:pt x="1632057" y="973397"/>
                </a:cubicBezTo>
                <a:cubicBezTo>
                  <a:pt x="1632072" y="973209"/>
                  <a:pt x="1631885" y="973007"/>
                  <a:pt x="1631776" y="972787"/>
                </a:cubicBezTo>
                <a:cubicBezTo>
                  <a:pt x="1631587" y="972787"/>
                  <a:pt x="1631384" y="972787"/>
                  <a:pt x="1631180" y="972787"/>
                </a:cubicBezTo>
                <a:close/>
                <a:moveTo>
                  <a:pt x="1520063" y="970932"/>
                </a:moveTo>
                <a:cubicBezTo>
                  <a:pt x="1517950" y="971183"/>
                  <a:pt x="1516934" y="972004"/>
                  <a:pt x="1514899" y="973647"/>
                </a:cubicBezTo>
                <a:cubicBezTo>
                  <a:pt x="1519578" y="979516"/>
                  <a:pt x="1510188" y="979829"/>
                  <a:pt x="1510986" y="985166"/>
                </a:cubicBezTo>
                <a:cubicBezTo>
                  <a:pt x="1513788" y="984337"/>
                  <a:pt x="1516870" y="984056"/>
                  <a:pt x="1519187" y="982584"/>
                </a:cubicBezTo>
                <a:cubicBezTo>
                  <a:pt x="1522551" y="980439"/>
                  <a:pt x="1525352" y="977450"/>
                  <a:pt x="1528389" y="974805"/>
                </a:cubicBezTo>
                <a:cubicBezTo>
                  <a:pt x="1529406" y="973914"/>
                  <a:pt x="1530361" y="972974"/>
                  <a:pt x="1531801" y="971644"/>
                </a:cubicBezTo>
                <a:cubicBezTo>
                  <a:pt x="1525385" y="971004"/>
                  <a:pt x="1522176" y="970682"/>
                  <a:pt x="1520063" y="970932"/>
                </a:cubicBezTo>
                <a:close/>
                <a:moveTo>
                  <a:pt x="1495788" y="970846"/>
                </a:moveTo>
                <a:cubicBezTo>
                  <a:pt x="1495962" y="971020"/>
                  <a:pt x="1496117" y="971190"/>
                  <a:pt x="1496289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4" y="972927"/>
                  <a:pt x="1494114" y="972927"/>
                </a:cubicBezTo>
                <a:cubicBezTo>
                  <a:pt x="1494678" y="972239"/>
                  <a:pt x="1495227" y="971537"/>
                  <a:pt x="1495788" y="970846"/>
                </a:cubicBezTo>
                <a:close/>
                <a:moveTo>
                  <a:pt x="1541050" y="969703"/>
                </a:moveTo>
                <a:lnTo>
                  <a:pt x="1541066" y="969720"/>
                </a:lnTo>
                <a:lnTo>
                  <a:pt x="1541031" y="969722"/>
                </a:lnTo>
                <a:close/>
                <a:moveTo>
                  <a:pt x="1587328" y="969530"/>
                </a:moveTo>
                <a:cubicBezTo>
                  <a:pt x="1588706" y="973083"/>
                  <a:pt x="1589613" y="975462"/>
                  <a:pt x="1591022" y="979094"/>
                </a:cubicBezTo>
                <a:cubicBezTo>
                  <a:pt x="1587736" y="978843"/>
                  <a:pt x="1585497" y="978686"/>
                  <a:pt x="1581521" y="978405"/>
                </a:cubicBezTo>
                <a:cubicBezTo>
                  <a:pt x="1583931" y="974712"/>
                  <a:pt x="1585246" y="972692"/>
                  <a:pt x="1587328" y="969530"/>
                </a:cubicBezTo>
                <a:close/>
                <a:moveTo>
                  <a:pt x="1545760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4" y="967013"/>
                  <a:pt x="1542960" y="965446"/>
                  <a:pt x="1545760" y="965133"/>
                </a:cubicBezTo>
                <a:close/>
                <a:moveTo>
                  <a:pt x="1525025" y="964618"/>
                </a:moveTo>
                <a:lnTo>
                  <a:pt x="1516194" y="966679"/>
                </a:lnTo>
                <a:lnTo>
                  <a:pt x="1516025" y="966684"/>
                </a:lnTo>
                <a:lnTo>
                  <a:pt x="1515696" y="967027"/>
                </a:lnTo>
                <a:lnTo>
                  <a:pt x="1516041" y="966714"/>
                </a:lnTo>
                <a:lnTo>
                  <a:pt x="1516194" y="966679"/>
                </a:lnTo>
                <a:lnTo>
                  <a:pt x="1525258" y="966464"/>
                </a:lnTo>
                <a:cubicBezTo>
                  <a:pt x="1525180" y="965854"/>
                  <a:pt x="1525103" y="965228"/>
                  <a:pt x="1525025" y="964618"/>
                </a:cubicBezTo>
                <a:close/>
                <a:moveTo>
                  <a:pt x="1606531" y="962990"/>
                </a:moveTo>
                <a:cubicBezTo>
                  <a:pt x="1606389" y="963146"/>
                  <a:pt x="1606265" y="963319"/>
                  <a:pt x="1606140" y="963491"/>
                </a:cubicBezTo>
                <a:cubicBezTo>
                  <a:pt x="1606423" y="963740"/>
                  <a:pt x="1606704" y="963976"/>
                  <a:pt x="1606984" y="964226"/>
                </a:cubicBezTo>
                <a:cubicBezTo>
                  <a:pt x="1607110" y="964053"/>
                  <a:pt x="1607376" y="963774"/>
                  <a:pt x="1607344" y="963740"/>
                </a:cubicBezTo>
                <a:cubicBezTo>
                  <a:pt x="1607094" y="963459"/>
                  <a:pt x="1606813" y="963240"/>
                  <a:pt x="1606531" y="962990"/>
                </a:cubicBezTo>
                <a:close/>
                <a:moveTo>
                  <a:pt x="1546778" y="962801"/>
                </a:moveTo>
                <a:cubicBezTo>
                  <a:pt x="1547075" y="963051"/>
                  <a:pt x="1547372" y="963287"/>
                  <a:pt x="1547670" y="963536"/>
                </a:cubicBezTo>
                <a:cubicBezTo>
                  <a:pt x="1547028" y="964069"/>
                  <a:pt x="1546402" y="964602"/>
                  <a:pt x="1545777" y="965133"/>
                </a:cubicBezTo>
                <a:cubicBezTo>
                  <a:pt x="1546104" y="964350"/>
                  <a:pt x="1546433" y="963584"/>
                  <a:pt x="1546778" y="962801"/>
                </a:cubicBezTo>
                <a:close/>
                <a:moveTo>
                  <a:pt x="1615107" y="962239"/>
                </a:moveTo>
                <a:cubicBezTo>
                  <a:pt x="1614982" y="962583"/>
                  <a:pt x="1614857" y="962911"/>
                  <a:pt x="1614731" y="963257"/>
                </a:cubicBezTo>
                <a:cubicBezTo>
                  <a:pt x="1615671" y="963631"/>
                  <a:pt x="1616625" y="963992"/>
                  <a:pt x="1617565" y="964368"/>
                </a:cubicBezTo>
                <a:cubicBezTo>
                  <a:pt x="1617705" y="964008"/>
                  <a:pt x="1617831" y="963647"/>
                  <a:pt x="1617970" y="963271"/>
                </a:cubicBezTo>
                <a:cubicBezTo>
                  <a:pt x="1617017" y="962928"/>
                  <a:pt x="1616062" y="962583"/>
                  <a:pt x="1615107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4"/>
                </a:cubicBezTo>
                <a:cubicBezTo>
                  <a:pt x="1485663" y="971660"/>
                  <a:pt x="1482283" y="972882"/>
                  <a:pt x="1478981" y="974586"/>
                </a:cubicBezTo>
                <a:cubicBezTo>
                  <a:pt x="1481860" y="978123"/>
                  <a:pt x="1484006" y="980754"/>
                  <a:pt x="1486164" y="983398"/>
                </a:cubicBezTo>
                <a:cubicBezTo>
                  <a:pt x="1492018" y="981081"/>
                  <a:pt x="1490078" y="976637"/>
                  <a:pt x="1488199" y="971598"/>
                </a:cubicBezTo>
                <a:cubicBezTo>
                  <a:pt x="1490859" y="972209"/>
                  <a:pt x="1492488" y="972569"/>
                  <a:pt x="1494115" y="972943"/>
                </a:cubicBezTo>
                <a:lnTo>
                  <a:pt x="1494163" y="972991"/>
                </a:lnTo>
                <a:cubicBezTo>
                  <a:pt x="1494413" y="974978"/>
                  <a:pt x="1494663" y="976965"/>
                  <a:pt x="1494882" y="978734"/>
                </a:cubicBezTo>
                <a:cubicBezTo>
                  <a:pt x="1498090" y="978734"/>
                  <a:pt x="1500813" y="978999"/>
                  <a:pt x="1503442" y="978609"/>
                </a:cubicBezTo>
                <a:lnTo>
                  <a:pt x="1506633" y="976100"/>
                </a:lnTo>
                <a:lnTo>
                  <a:pt x="1506651" y="976105"/>
                </a:lnTo>
                <a:lnTo>
                  <a:pt x="1506666" y="976075"/>
                </a:lnTo>
                <a:lnTo>
                  <a:pt x="1506663" y="976072"/>
                </a:lnTo>
                <a:lnTo>
                  <a:pt x="1509703" y="971943"/>
                </a:lnTo>
                <a:cubicBezTo>
                  <a:pt x="1501815" y="972348"/>
                  <a:pt x="1497464" y="969047"/>
                  <a:pt x="1495352" y="961284"/>
                </a:cubicBezTo>
                <a:close/>
                <a:moveTo>
                  <a:pt x="21795" y="958388"/>
                </a:moveTo>
                <a:cubicBezTo>
                  <a:pt x="22827" y="958028"/>
                  <a:pt x="25315" y="959375"/>
                  <a:pt x="25879" y="960548"/>
                </a:cubicBezTo>
                <a:cubicBezTo>
                  <a:pt x="26913" y="962723"/>
                  <a:pt x="25784" y="964680"/>
                  <a:pt x="23155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8" y="964836"/>
                  <a:pt x="12826" y="963959"/>
                  <a:pt x="12529" y="963083"/>
                </a:cubicBezTo>
                <a:cubicBezTo>
                  <a:pt x="15596" y="961455"/>
                  <a:pt x="18554" y="959531"/>
                  <a:pt x="21795" y="958388"/>
                </a:cubicBezTo>
                <a:close/>
                <a:moveTo>
                  <a:pt x="1506133" y="958186"/>
                </a:moveTo>
                <a:cubicBezTo>
                  <a:pt x="1506369" y="958388"/>
                  <a:pt x="1506619" y="958608"/>
                  <a:pt x="1506854" y="958812"/>
                </a:cubicBezTo>
                <a:cubicBezTo>
                  <a:pt x="1506666" y="958935"/>
                  <a:pt x="1506479" y="959046"/>
                  <a:pt x="1506290" y="959156"/>
                </a:cubicBezTo>
                <a:cubicBezTo>
                  <a:pt x="1506133" y="959030"/>
                  <a:pt x="1505884" y="958905"/>
                  <a:pt x="1505869" y="958764"/>
                </a:cubicBezTo>
                <a:cubicBezTo>
                  <a:pt x="1505853" y="958575"/>
                  <a:pt x="1506039" y="958388"/>
                  <a:pt x="1506133" y="958186"/>
                </a:cubicBezTo>
                <a:close/>
                <a:moveTo>
                  <a:pt x="1613215" y="957293"/>
                </a:moveTo>
                <a:cubicBezTo>
                  <a:pt x="1612900" y="957387"/>
                  <a:pt x="1612588" y="957481"/>
                  <a:pt x="1612275" y="957560"/>
                </a:cubicBezTo>
                <a:cubicBezTo>
                  <a:pt x="1612399" y="957731"/>
                  <a:pt x="1612509" y="957998"/>
                  <a:pt x="1612680" y="958060"/>
                </a:cubicBezTo>
                <a:cubicBezTo>
                  <a:pt x="1612839" y="958122"/>
                  <a:pt x="1613089" y="957982"/>
                  <a:pt x="1613292" y="957919"/>
                </a:cubicBezTo>
                <a:cubicBezTo>
                  <a:pt x="1613260" y="957716"/>
                  <a:pt x="1613245" y="957512"/>
                  <a:pt x="1613215" y="957293"/>
                </a:cubicBezTo>
                <a:close/>
                <a:moveTo>
                  <a:pt x="1470068" y="952278"/>
                </a:moveTo>
                <a:cubicBezTo>
                  <a:pt x="1469368" y="951627"/>
                  <a:pt x="1468308" y="951566"/>
                  <a:pt x="1466477" y="952770"/>
                </a:cubicBezTo>
                <a:cubicBezTo>
                  <a:pt x="1466148" y="952989"/>
                  <a:pt x="1466116" y="953646"/>
                  <a:pt x="1465710" y="954726"/>
                </a:cubicBezTo>
                <a:cubicBezTo>
                  <a:pt x="1467260" y="955494"/>
                  <a:pt x="1468855" y="956260"/>
                  <a:pt x="1470451" y="957027"/>
                </a:cubicBezTo>
                <a:cubicBezTo>
                  <a:pt x="1470796" y="956449"/>
                  <a:pt x="1471141" y="955884"/>
                  <a:pt x="1471501" y="955306"/>
                </a:cubicBezTo>
                <a:cubicBezTo>
                  <a:pt x="1471110" y="954163"/>
                  <a:pt x="1470768" y="952927"/>
                  <a:pt x="1470068" y="952278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6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6" y="950203"/>
                </a:moveTo>
                <a:cubicBezTo>
                  <a:pt x="1577500" y="949843"/>
                  <a:pt x="1579081" y="951267"/>
                  <a:pt x="1581365" y="952472"/>
                </a:cubicBezTo>
                <a:cubicBezTo>
                  <a:pt x="1579283" y="954429"/>
                  <a:pt x="1578110" y="956291"/>
                  <a:pt x="1576545" y="956730"/>
                </a:cubicBezTo>
                <a:cubicBezTo>
                  <a:pt x="1575621" y="956980"/>
                  <a:pt x="1574070" y="954977"/>
                  <a:pt x="1572805" y="953975"/>
                </a:cubicBezTo>
                <a:cubicBezTo>
                  <a:pt x="1574119" y="952660"/>
                  <a:pt x="1575261" y="951001"/>
                  <a:pt x="1576826" y="950203"/>
                </a:cubicBezTo>
                <a:close/>
                <a:moveTo>
                  <a:pt x="1500281" y="950031"/>
                </a:moveTo>
                <a:cubicBezTo>
                  <a:pt x="1497730" y="948765"/>
                  <a:pt x="1494615" y="951455"/>
                  <a:pt x="1495242" y="954006"/>
                </a:cubicBezTo>
                <a:cubicBezTo>
                  <a:pt x="1496650" y="953912"/>
                  <a:pt x="1498059" y="953803"/>
                  <a:pt x="1499968" y="953678"/>
                </a:cubicBezTo>
                <a:cubicBezTo>
                  <a:pt x="1500188" y="957089"/>
                  <a:pt x="1500140" y="960204"/>
                  <a:pt x="1500719" y="963194"/>
                </a:cubicBezTo>
                <a:cubicBezTo>
                  <a:pt x="1500954" y="964400"/>
                  <a:pt x="1502393" y="965933"/>
                  <a:pt x="1503568" y="966213"/>
                </a:cubicBezTo>
                <a:cubicBezTo>
                  <a:pt x="1504679" y="966480"/>
                  <a:pt x="1507277" y="965339"/>
                  <a:pt x="1507277" y="964806"/>
                </a:cubicBezTo>
                <a:cubicBezTo>
                  <a:pt x="1507339" y="959234"/>
                  <a:pt x="1511925" y="961253"/>
                  <a:pt x="1514884" y="960596"/>
                </a:cubicBezTo>
                <a:cubicBezTo>
                  <a:pt x="1515009" y="959907"/>
                  <a:pt x="1515134" y="959202"/>
                  <a:pt x="1515259" y="958515"/>
                </a:cubicBezTo>
                <a:cubicBezTo>
                  <a:pt x="1510281" y="955665"/>
                  <a:pt x="1505399" y="952598"/>
                  <a:pt x="1500281" y="950031"/>
                </a:cubicBezTo>
                <a:close/>
                <a:moveTo>
                  <a:pt x="1534195" y="940594"/>
                </a:moveTo>
                <a:lnTo>
                  <a:pt x="1531764" y="943163"/>
                </a:lnTo>
                <a:lnTo>
                  <a:pt x="1531676" y="943208"/>
                </a:lnTo>
                <a:cubicBezTo>
                  <a:pt x="1531159" y="943724"/>
                  <a:pt x="1530627" y="944256"/>
                  <a:pt x="1530112" y="944774"/>
                </a:cubicBezTo>
                <a:cubicBezTo>
                  <a:pt x="1529593" y="945289"/>
                  <a:pt x="1529062" y="945821"/>
                  <a:pt x="1528531" y="946353"/>
                </a:cubicBezTo>
                <a:lnTo>
                  <a:pt x="1528516" y="946428"/>
                </a:lnTo>
                <a:lnTo>
                  <a:pt x="1520690" y="953757"/>
                </a:lnTo>
                <a:lnTo>
                  <a:pt x="1526974" y="954177"/>
                </a:lnTo>
                <a:lnTo>
                  <a:pt x="1526965" y="954225"/>
                </a:lnTo>
                <a:lnTo>
                  <a:pt x="1527053" y="954210"/>
                </a:lnTo>
                <a:lnTo>
                  <a:pt x="1530797" y="956254"/>
                </a:lnTo>
                <a:cubicBezTo>
                  <a:pt x="1531747" y="956087"/>
                  <a:pt x="1532693" y="955008"/>
                  <a:pt x="1534587" y="952848"/>
                </a:cubicBezTo>
                <a:lnTo>
                  <a:pt x="1527053" y="954210"/>
                </a:lnTo>
                <a:lnTo>
                  <a:pt x="1526995" y="954179"/>
                </a:lnTo>
                <a:lnTo>
                  <a:pt x="1526974" y="954177"/>
                </a:lnTo>
                <a:lnTo>
                  <a:pt x="1528516" y="946428"/>
                </a:lnTo>
                <a:lnTo>
                  <a:pt x="1528561" y="946386"/>
                </a:lnTo>
                <a:cubicBezTo>
                  <a:pt x="1529077" y="945852"/>
                  <a:pt x="1529611" y="945336"/>
                  <a:pt x="1530126" y="944804"/>
                </a:cubicBezTo>
                <a:cubicBezTo>
                  <a:pt x="1530643" y="944288"/>
                  <a:pt x="1531176" y="943755"/>
                  <a:pt x="1531691" y="943238"/>
                </a:cubicBezTo>
                <a:lnTo>
                  <a:pt x="1531764" y="943163"/>
                </a:lnTo>
                <a:lnTo>
                  <a:pt x="1534932" y="941517"/>
                </a:lnTo>
                <a:cubicBezTo>
                  <a:pt x="1534681" y="941206"/>
                  <a:pt x="1534447" y="940907"/>
                  <a:pt x="1534195" y="940594"/>
                </a:cubicBezTo>
                <a:close/>
                <a:moveTo>
                  <a:pt x="1567357" y="938199"/>
                </a:moveTo>
                <a:lnTo>
                  <a:pt x="1567671" y="938544"/>
                </a:lnTo>
                <a:lnTo>
                  <a:pt x="1567760" y="938581"/>
                </a:lnTo>
                <a:lnTo>
                  <a:pt x="1569284" y="940392"/>
                </a:lnTo>
                <a:cubicBezTo>
                  <a:pt x="1569502" y="940093"/>
                  <a:pt x="1569721" y="939781"/>
                  <a:pt x="1569940" y="939483"/>
                </a:cubicBezTo>
                <a:lnTo>
                  <a:pt x="1567760" y="938581"/>
                </a:lnTo>
                <a:lnTo>
                  <a:pt x="1567703" y="938512"/>
                </a:lnTo>
                <a:close/>
                <a:moveTo>
                  <a:pt x="1554808" y="936682"/>
                </a:moveTo>
                <a:cubicBezTo>
                  <a:pt x="1553555" y="938199"/>
                  <a:pt x="1552303" y="939717"/>
                  <a:pt x="1550174" y="942285"/>
                </a:cubicBezTo>
                <a:cubicBezTo>
                  <a:pt x="1553399" y="942941"/>
                  <a:pt x="1555543" y="943381"/>
                  <a:pt x="1557701" y="943817"/>
                </a:cubicBezTo>
                <a:cubicBezTo>
                  <a:pt x="1557795" y="943411"/>
                  <a:pt x="1557906" y="942989"/>
                  <a:pt x="1557999" y="942581"/>
                </a:cubicBezTo>
                <a:cubicBezTo>
                  <a:pt x="1556983" y="942002"/>
                  <a:pt x="1555964" y="941424"/>
                  <a:pt x="1554949" y="940845"/>
                </a:cubicBezTo>
                <a:cubicBezTo>
                  <a:pt x="1555214" y="939514"/>
                  <a:pt x="1555479" y="938263"/>
                  <a:pt x="1555731" y="937025"/>
                </a:cubicBezTo>
                <a:cubicBezTo>
                  <a:pt x="1555417" y="936916"/>
                  <a:pt x="1555119" y="936807"/>
                  <a:pt x="1554808" y="936682"/>
                </a:cubicBezTo>
                <a:close/>
                <a:moveTo>
                  <a:pt x="1579050" y="934069"/>
                </a:moveTo>
                <a:cubicBezTo>
                  <a:pt x="1578908" y="934505"/>
                  <a:pt x="1578767" y="934945"/>
                  <a:pt x="1578627" y="935384"/>
                </a:cubicBezTo>
                <a:lnTo>
                  <a:pt x="1578331" y="935743"/>
                </a:lnTo>
                <a:lnTo>
                  <a:pt x="1578657" y="935430"/>
                </a:lnTo>
                <a:cubicBezTo>
                  <a:pt x="1578783" y="934975"/>
                  <a:pt x="1578923" y="934521"/>
                  <a:pt x="1579050" y="934069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5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29" y="919157"/>
                </a:moveTo>
                <a:cubicBezTo>
                  <a:pt x="1605350" y="918520"/>
                  <a:pt x="1603370" y="918895"/>
                  <a:pt x="1599895" y="919953"/>
                </a:cubicBezTo>
                <a:lnTo>
                  <a:pt x="1608353" y="924414"/>
                </a:lnTo>
                <a:lnTo>
                  <a:pt x="1608363" y="924444"/>
                </a:lnTo>
                <a:lnTo>
                  <a:pt x="1608408" y="924462"/>
                </a:lnTo>
                <a:lnTo>
                  <a:pt x="1609943" y="926306"/>
                </a:lnTo>
                <a:cubicBezTo>
                  <a:pt x="1610162" y="926009"/>
                  <a:pt x="1610381" y="925710"/>
                  <a:pt x="1610601" y="925413"/>
                </a:cubicBezTo>
                <a:lnTo>
                  <a:pt x="1608408" y="924462"/>
                </a:lnTo>
                <a:lnTo>
                  <a:pt x="1608379" y="924428"/>
                </a:lnTo>
                <a:lnTo>
                  <a:pt x="1608353" y="924414"/>
                </a:lnTo>
                <a:close/>
                <a:moveTo>
                  <a:pt x="1573791" y="915570"/>
                </a:moveTo>
                <a:cubicBezTo>
                  <a:pt x="1574040" y="917963"/>
                  <a:pt x="1574228" y="919670"/>
                  <a:pt x="1574417" y="921548"/>
                </a:cubicBezTo>
                <a:cubicBezTo>
                  <a:pt x="1572507" y="921453"/>
                  <a:pt x="1571130" y="921391"/>
                  <a:pt x="1569769" y="921314"/>
                </a:cubicBezTo>
                <a:cubicBezTo>
                  <a:pt x="1569612" y="922909"/>
                  <a:pt x="1569502" y="924067"/>
                  <a:pt x="1569316" y="926102"/>
                </a:cubicBezTo>
                <a:cubicBezTo>
                  <a:pt x="1565620" y="922940"/>
                  <a:pt x="1562616" y="922846"/>
                  <a:pt x="1559894" y="926009"/>
                </a:cubicBezTo>
                <a:lnTo>
                  <a:pt x="1559886" y="926014"/>
                </a:lnTo>
                <a:lnTo>
                  <a:pt x="1559846" y="925993"/>
                </a:lnTo>
                <a:lnTo>
                  <a:pt x="1559565" y="926306"/>
                </a:lnTo>
                <a:lnTo>
                  <a:pt x="1559886" y="926014"/>
                </a:lnTo>
                <a:lnTo>
                  <a:pt x="1564038" y="928301"/>
                </a:lnTo>
                <a:cubicBezTo>
                  <a:pt x="1564498" y="929318"/>
                  <a:pt x="1564174" y="930922"/>
                  <a:pt x="1563524" y="934130"/>
                </a:cubicBezTo>
                <a:cubicBezTo>
                  <a:pt x="1566185" y="933286"/>
                  <a:pt x="1569159" y="932520"/>
                  <a:pt x="1571975" y="931345"/>
                </a:cubicBezTo>
                <a:cubicBezTo>
                  <a:pt x="1573541" y="930687"/>
                  <a:pt x="1575480" y="929624"/>
                  <a:pt x="1576091" y="928230"/>
                </a:cubicBezTo>
                <a:cubicBezTo>
                  <a:pt x="1577517" y="924975"/>
                  <a:pt x="1578251" y="921407"/>
                  <a:pt x="1579377" y="917572"/>
                </a:cubicBezTo>
                <a:cubicBezTo>
                  <a:pt x="1577672" y="916962"/>
                  <a:pt x="1575871" y="916320"/>
                  <a:pt x="1573791" y="915570"/>
                </a:cubicBezTo>
                <a:close/>
                <a:moveTo>
                  <a:pt x="1526073" y="914912"/>
                </a:moveTo>
                <a:cubicBezTo>
                  <a:pt x="1520642" y="910968"/>
                  <a:pt x="1520047" y="917729"/>
                  <a:pt x="1517043" y="918605"/>
                </a:cubicBezTo>
                <a:cubicBezTo>
                  <a:pt x="1521535" y="920969"/>
                  <a:pt x="1523866" y="918622"/>
                  <a:pt x="1526073" y="914912"/>
                </a:cubicBezTo>
                <a:close/>
                <a:moveTo>
                  <a:pt x="1503380" y="912737"/>
                </a:moveTo>
                <a:cubicBezTo>
                  <a:pt x="1503224" y="912737"/>
                  <a:pt x="1503020" y="912908"/>
                  <a:pt x="1502833" y="912987"/>
                </a:cubicBezTo>
                <a:cubicBezTo>
                  <a:pt x="1502833" y="913190"/>
                  <a:pt x="1502833" y="913379"/>
                  <a:pt x="1502833" y="913583"/>
                </a:cubicBezTo>
                <a:cubicBezTo>
                  <a:pt x="1503145" y="913440"/>
                  <a:pt x="1503459" y="913317"/>
                  <a:pt x="1503755" y="913175"/>
                </a:cubicBezTo>
                <a:cubicBezTo>
                  <a:pt x="1503630" y="913018"/>
                  <a:pt x="1503521" y="912768"/>
                  <a:pt x="1503380" y="912737"/>
                </a:cubicBezTo>
                <a:close/>
                <a:moveTo>
                  <a:pt x="24377" y="911030"/>
                </a:moveTo>
                <a:cubicBezTo>
                  <a:pt x="24454" y="910998"/>
                  <a:pt x="25002" y="912111"/>
                  <a:pt x="25345" y="912689"/>
                </a:cubicBezTo>
                <a:cubicBezTo>
                  <a:pt x="24126" y="913361"/>
                  <a:pt x="22905" y="914034"/>
                  <a:pt x="21684" y="914708"/>
                </a:cubicBezTo>
                <a:cubicBezTo>
                  <a:pt x="21339" y="914098"/>
                  <a:pt x="21012" y="913488"/>
                  <a:pt x="20683" y="912876"/>
                </a:cubicBezTo>
                <a:cubicBezTo>
                  <a:pt x="21902" y="912236"/>
                  <a:pt x="23108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8" y="910170"/>
                  <a:pt x="1588189" y="910437"/>
                  <a:pt x="1587877" y="910717"/>
                </a:cubicBezTo>
                <a:cubicBezTo>
                  <a:pt x="1588189" y="910968"/>
                  <a:pt x="1588502" y="911423"/>
                  <a:pt x="1588831" y="911423"/>
                </a:cubicBezTo>
                <a:cubicBezTo>
                  <a:pt x="1589143" y="911423"/>
                  <a:pt x="1589472" y="910984"/>
                  <a:pt x="1589786" y="910733"/>
                </a:cubicBezTo>
                <a:cubicBezTo>
                  <a:pt x="1589458" y="910453"/>
                  <a:pt x="1589143" y="910170"/>
                  <a:pt x="1588831" y="909889"/>
                </a:cubicBezTo>
                <a:close/>
                <a:moveTo>
                  <a:pt x="1594199" y="905522"/>
                </a:moveTo>
                <a:cubicBezTo>
                  <a:pt x="1593948" y="905820"/>
                  <a:pt x="1593417" y="906226"/>
                  <a:pt x="1593494" y="906398"/>
                </a:cubicBezTo>
                <a:cubicBezTo>
                  <a:pt x="1593637" y="906790"/>
                  <a:pt x="1594089" y="907071"/>
                  <a:pt x="1594418" y="907400"/>
                </a:cubicBezTo>
                <a:cubicBezTo>
                  <a:pt x="1594668" y="907103"/>
                  <a:pt x="1595200" y="906695"/>
                  <a:pt x="1595138" y="906507"/>
                </a:cubicBezTo>
                <a:cubicBezTo>
                  <a:pt x="1594982" y="906117"/>
                  <a:pt x="1594528" y="905851"/>
                  <a:pt x="1594199" y="905522"/>
                </a:cubicBezTo>
                <a:close/>
                <a:moveTo>
                  <a:pt x="1541989" y="896663"/>
                </a:moveTo>
                <a:cubicBezTo>
                  <a:pt x="1541818" y="905897"/>
                  <a:pt x="1532599" y="906242"/>
                  <a:pt x="1528811" y="912376"/>
                </a:cubicBezTo>
                <a:cubicBezTo>
                  <a:pt x="1538703" y="911564"/>
                  <a:pt x="1545527" y="907494"/>
                  <a:pt x="1550644" y="899418"/>
                </a:cubicBezTo>
                <a:cubicBezTo>
                  <a:pt x="1548015" y="898573"/>
                  <a:pt x="1545667" y="897823"/>
                  <a:pt x="1541989" y="896663"/>
                </a:cubicBezTo>
                <a:close/>
                <a:moveTo>
                  <a:pt x="30355" y="892907"/>
                </a:moveTo>
                <a:cubicBezTo>
                  <a:pt x="29338" y="900843"/>
                  <a:pt x="28195" y="901514"/>
                  <a:pt x="21717" y="898197"/>
                </a:cubicBezTo>
                <a:cubicBezTo>
                  <a:pt x="24721" y="896367"/>
                  <a:pt x="27131" y="894895"/>
                  <a:pt x="30355" y="892907"/>
                </a:cubicBezTo>
                <a:close/>
                <a:moveTo>
                  <a:pt x="1560942" y="889668"/>
                </a:moveTo>
                <a:cubicBezTo>
                  <a:pt x="1557906" y="891045"/>
                  <a:pt x="1553133" y="890888"/>
                  <a:pt x="1555214" y="898181"/>
                </a:cubicBezTo>
                <a:cubicBezTo>
                  <a:pt x="1557999" y="895286"/>
                  <a:pt x="1560145" y="893095"/>
                  <a:pt x="1562271" y="890904"/>
                </a:cubicBezTo>
                <a:cubicBezTo>
                  <a:pt x="1561834" y="890498"/>
                  <a:pt x="1561380" y="890076"/>
                  <a:pt x="1560942" y="889668"/>
                </a:cubicBezTo>
                <a:close/>
                <a:moveTo>
                  <a:pt x="119297" y="880857"/>
                </a:moveTo>
                <a:cubicBezTo>
                  <a:pt x="119123" y="880966"/>
                  <a:pt x="119044" y="881233"/>
                  <a:pt x="118937" y="881436"/>
                </a:cubicBezTo>
                <a:cubicBezTo>
                  <a:pt x="119233" y="881562"/>
                  <a:pt x="119530" y="881671"/>
                  <a:pt x="119828" y="881796"/>
                </a:cubicBezTo>
                <a:cubicBezTo>
                  <a:pt x="119828" y="881545"/>
                  <a:pt x="119828" y="881311"/>
                  <a:pt x="119828" y="881075"/>
                </a:cubicBezTo>
                <a:cubicBezTo>
                  <a:pt x="119641" y="880998"/>
                  <a:pt x="119375" y="880795"/>
                  <a:pt x="119297" y="880857"/>
                </a:cubicBezTo>
                <a:close/>
                <a:moveTo>
                  <a:pt x="45895" y="879886"/>
                </a:moveTo>
                <a:cubicBezTo>
                  <a:pt x="43642" y="882235"/>
                  <a:pt x="43267" y="883878"/>
                  <a:pt x="46192" y="884847"/>
                </a:cubicBezTo>
                <a:cubicBezTo>
                  <a:pt x="46787" y="885052"/>
                  <a:pt x="47601" y="884550"/>
                  <a:pt x="48995" y="884205"/>
                </a:cubicBezTo>
                <a:cubicBezTo>
                  <a:pt x="47852" y="882610"/>
                  <a:pt x="46945" y="881358"/>
                  <a:pt x="45895" y="879886"/>
                </a:cubicBezTo>
                <a:close/>
                <a:moveTo>
                  <a:pt x="1561804" y="878712"/>
                </a:moveTo>
                <a:cubicBezTo>
                  <a:pt x="1561536" y="878995"/>
                  <a:pt x="1561254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2" y="882313"/>
                  <a:pt x="1564447" y="881233"/>
                  <a:pt x="1564041" y="880512"/>
                </a:cubicBezTo>
                <a:cubicBezTo>
                  <a:pt x="1563602" y="879731"/>
                  <a:pt x="1562569" y="879292"/>
                  <a:pt x="1561804" y="878712"/>
                </a:cubicBezTo>
                <a:close/>
                <a:moveTo>
                  <a:pt x="1621695" y="875019"/>
                </a:moveTo>
                <a:cubicBezTo>
                  <a:pt x="1621211" y="875629"/>
                  <a:pt x="1620726" y="876225"/>
                  <a:pt x="1620240" y="876835"/>
                </a:cubicBezTo>
                <a:cubicBezTo>
                  <a:pt x="1622948" y="879996"/>
                  <a:pt x="1625046" y="884018"/>
                  <a:pt x="1630961" y="882828"/>
                </a:cubicBezTo>
                <a:cubicBezTo>
                  <a:pt x="1627878" y="880217"/>
                  <a:pt x="1624795" y="877618"/>
                  <a:pt x="1621695" y="875019"/>
                </a:cubicBezTo>
                <a:close/>
                <a:moveTo>
                  <a:pt x="114695" y="868556"/>
                </a:moveTo>
                <a:cubicBezTo>
                  <a:pt x="111111" y="869041"/>
                  <a:pt x="108342" y="869416"/>
                  <a:pt x="104522" y="869933"/>
                </a:cubicBezTo>
                <a:cubicBezTo>
                  <a:pt x="111222" y="876053"/>
                  <a:pt x="111222" y="876053"/>
                  <a:pt x="114695" y="868556"/>
                </a:cubicBezTo>
                <a:close/>
                <a:moveTo>
                  <a:pt x="1533147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8"/>
                  <a:pt x="1532943" y="867852"/>
                  <a:pt x="1533412" y="867866"/>
                </a:cubicBezTo>
                <a:cubicBezTo>
                  <a:pt x="1533946" y="867866"/>
                  <a:pt x="1534493" y="867350"/>
                  <a:pt x="1535667" y="866740"/>
                </a:cubicBezTo>
                <a:cubicBezTo>
                  <a:pt x="1534352" y="866396"/>
                  <a:pt x="1533757" y="866114"/>
                  <a:pt x="1533147" y="866145"/>
                </a:cubicBezTo>
                <a:close/>
                <a:moveTo>
                  <a:pt x="115806" y="862813"/>
                </a:moveTo>
                <a:cubicBezTo>
                  <a:pt x="115508" y="863047"/>
                  <a:pt x="115197" y="863251"/>
                  <a:pt x="114929" y="863516"/>
                </a:cubicBezTo>
                <a:cubicBezTo>
                  <a:pt x="114898" y="863548"/>
                  <a:pt x="115148" y="863861"/>
                  <a:pt x="115274" y="864032"/>
                </a:cubicBezTo>
                <a:cubicBezTo>
                  <a:pt x="115572" y="863813"/>
                  <a:pt x="115868" y="863594"/>
                  <a:pt x="116166" y="863360"/>
                </a:cubicBezTo>
                <a:cubicBezTo>
                  <a:pt x="116042" y="863172"/>
                  <a:pt x="115931" y="863000"/>
                  <a:pt x="115806" y="862813"/>
                </a:cubicBezTo>
                <a:close/>
                <a:moveTo>
                  <a:pt x="1586874" y="857710"/>
                </a:moveTo>
                <a:cubicBezTo>
                  <a:pt x="1586499" y="857804"/>
                  <a:pt x="1586264" y="858368"/>
                  <a:pt x="1585967" y="858727"/>
                </a:cubicBezTo>
                <a:cubicBezTo>
                  <a:pt x="1586342" y="858946"/>
                  <a:pt x="1586812" y="859416"/>
                  <a:pt x="1587093" y="859323"/>
                </a:cubicBezTo>
                <a:cubicBezTo>
                  <a:pt x="1587453" y="859212"/>
                  <a:pt x="1587703" y="858649"/>
                  <a:pt x="1588017" y="858289"/>
                </a:cubicBezTo>
                <a:cubicBezTo>
                  <a:pt x="1587627" y="858071"/>
                  <a:pt x="1587172" y="857633"/>
                  <a:pt x="1586874" y="857710"/>
                </a:cubicBezTo>
                <a:close/>
                <a:moveTo>
                  <a:pt x="1914940" y="854080"/>
                </a:moveTo>
                <a:lnTo>
                  <a:pt x="1912824" y="855472"/>
                </a:lnTo>
                <a:cubicBezTo>
                  <a:pt x="1912699" y="855175"/>
                  <a:pt x="1912559" y="854862"/>
                  <a:pt x="1912433" y="854565"/>
                </a:cubicBezTo>
                <a:close/>
                <a:moveTo>
                  <a:pt x="1916220" y="853171"/>
                </a:moveTo>
                <a:lnTo>
                  <a:pt x="1915101" y="854042"/>
                </a:lnTo>
                <a:lnTo>
                  <a:pt x="1915062" y="854001"/>
                </a:lnTo>
                <a:lnTo>
                  <a:pt x="1915093" y="854049"/>
                </a:lnTo>
                <a:lnTo>
                  <a:pt x="1915101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0" y="854000"/>
                </a:lnTo>
                <a:cubicBezTo>
                  <a:pt x="1915453" y="853719"/>
                  <a:pt x="1915829" y="853454"/>
                  <a:pt x="1916220" y="853171"/>
                </a:cubicBezTo>
                <a:close/>
                <a:moveTo>
                  <a:pt x="1595497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6" y="850746"/>
                  <a:pt x="1605294" y="852436"/>
                  <a:pt x="1601538" y="854674"/>
                </a:cubicBezTo>
                <a:cubicBezTo>
                  <a:pt x="1609584" y="856898"/>
                  <a:pt x="1611289" y="855753"/>
                  <a:pt x="1611274" y="848852"/>
                </a:cubicBezTo>
                <a:close/>
                <a:moveTo>
                  <a:pt x="1602978" y="841826"/>
                </a:moveTo>
                <a:cubicBezTo>
                  <a:pt x="1602775" y="841903"/>
                  <a:pt x="1602573" y="841965"/>
                  <a:pt x="1602368" y="842044"/>
                </a:cubicBezTo>
                <a:cubicBezTo>
                  <a:pt x="1602634" y="842248"/>
                  <a:pt x="1602885" y="842452"/>
                  <a:pt x="1603166" y="842607"/>
                </a:cubicBezTo>
                <a:cubicBezTo>
                  <a:pt x="1603198" y="842624"/>
                  <a:pt x="1603401" y="842325"/>
                  <a:pt x="1603525" y="842169"/>
                </a:cubicBezTo>
                <a:cubicBezTo>
                  <a:pt x="1603354" y="842060"/>
                  <a:pt x="1603166" y="841935"/>
                  <a:pt x="1602978" y="841826"/>
                </a:cubicBezTo>
                <a:close/>
                <a:moveTo>
                  <a:pt x="30980" y="831872"/>
                </a:moveTo>
                <a:cubicBezTo>
                  <a:pt x="31248" y="832778"/>
                  <a:pt x="31903" y="834407"/>
                  <a:pt x="31715" y="834500"/>
                </a:cubicBezTo>
                <a:cubicBezTo>
                  <a:pt x="30010" y="835455"/>
                  <a:pt x="28147" y="836144"/>
                  <a:pt x="26347" y="836927"/>
                </a:cubicBezTo>
                <a:cubicBezTo>
                  <a:pt x="25987" y="835909"/>
                  <a:pt x="25644" y="834877"/>
                  <a:pt x="25284" y="833843"/>
                </a:cubicBezTo>
                <a:cubicBezTo>
                  <a:pt x="27178" y="833186"/>
                  <a:pt x="29071" y="832528"/>
                  <a:pt x="30980" y="831872"/>
                </a:cubicBezTo>
                <a:close/>
                <a:moveTo>
                  <a:pt x="68870" y="827005"/>
                </a:moveTo>
                <a:cubicBezTo>
                  <a:pt x="68369" y="827395"/>
                  <a:pt x="67884" y="827803"/>
                  <a:pt x="67383" y="828193"/>
                </a:cubicBezTo>
                <a:lnTo>
                  <a:pt x="71622" y="832019"/>
                </a:lnTo>
                <a:lnTo>
                  <a:pt x="71687" y="832137"/>
                </a:lnTo>
                <a:lnTo>
                  <a:pt x="71757" y="832224"/>
                </a:lnTo>
                <a:lnTo>
                  <a:pt x="72908" y="835737"/>
                </a:lnTo>
                <a:cubicBezTo>
                  <a:pt x="73299" y="835518"/>
                  <a:pt x="73690" y="835299"/>
                  <a:pt x="74082" y="835095"/>
                </a:cubicBezTo>
                <a:lnTo>
                  <a:pt x="71757" y="832224"/>
                </a:lnTo>
                <a:lnTo>
                  <a:pt x="71718" y="832106"/>
                </a:lnTo>
                <a:lnTo>
                  <a:pt x="71622" y="832019"/>
                </a:lnTo>
                <a:close/>
                <a:moveTo>
                  <a:pt x="120737" y="826270"/>
                </a:moveTo>
                <a:cubicBezTo>
                  <a:pt x="119906" y="826722"/>
                  <a:pt x="119328" y="827051"/>
                  <a:pt x="118732" y="827379"/>
                </a:cubicBezTo>
                <a:cubicBezTo>
                  <a:pt x="119108" y="827865"/>
                  <a:pt x="119453" y="828663"/>
                  <a:pt x="119892" y="828726"/>
                </a:cubicBezTo>
                <a:cubicBezTo>
                  <a:pt x="120484" y="828819"/>
                  <a:pt x="121158" y="828318"/>
                  <a:pt x="121800" y="828085"/>
                </a:cubicBezTo>
                <a:cubicBezTo>
                  <a:pt x="121472" y="827536"/>
                  <a:pt x="121143" y="826989"/>
                  <a:pt x="120737" y="826270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8"/>
                  <a:pt x="137043" y="817535"/>
                </a:cubicBezTo>
                <a:cubicBezTo>
                  <a:pt x="136904" y="817770"/>
                  <a:pt x="137325" y="818365"/>
                  <a:pt x="137655" y="819242"/>
                </a:cubicBezTo>
                <a:cubicBezTo>
                  <a:pt x="139171" y="818788"/>
                  <a:pt x="140705" y="818319"/>
                  <a:pt x="143179" y="817584"/>
                </a:cubicBezTo>
                <a:cubicBezTo>
                  <a:pt x="141560" y="815384"/>
                  <a:pt x="140377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4" y="816095"/>
                </a:cubicBezTo>
                <a:cubicBezTo>
                  <a:pt x="1617455" y="816894"/>
                  <a:pt x="1618236" y="817505"/>
                  <a:pt x="1618864" y="818194"/>
                </a:cubicBezTo>
                <a:cubicBezTo>
                  <a:pt x="1619380" y="817584"/>
                  <a:pt x="1620366" y="816894"/>
                  <a:pt x="1620288" y="816378"/>
                </a:cubicBezTo>
                <a:cubicBezTo>
                  <a:pt x="1620179" y="815627"/>
                  <a:pt x="1619286" y="815001"/>
                  <a:pt x="1618489" y="814030"/>
                </a:cubicBezTo>
                <a:close/>
                <a:moveTo>
                  <a:pt x="89029" y="806267"/>
                </a:moveTo>
                <a:cubicBezTo>
                  <a:pt x="88904" y="806424"/>
                  <a:pt x="88669" y="806565"/>
                  <a:pt x="88669" y="806721"/>
                </a:cubicBezTo>
                <a:cubicBezTo>
                  <a:pt x="88669" y="806909"/>
                  <a:pt x="88856" y="807097"/>
                  <a:pt x="88981" y="807300"/>
                </a:cubicBezTo>
                <a:cubicBezTo>
                  <a:pt x="89200" y="807065"/>
                  <a:pt x="89404" y="806816"/>
                  <a:pt x="89622" y="806580"/>
                </a:cubicBezTo>
                <a:cubicBezTo>
                  <a:pt x="89419" y="806455"/>
                  <a:pt x="89231" y="806361"/>
                  <a:pt x="89029" y="806267"/>
                </a:cubicBezTo>
                <a:close/>
                <a:moveTo>
                  <a:pt x="1606939" y="805281"/>
                </a:moveTo>
                <a:cubicBezTo>
                  <a:pt x="1606798" y="805455"/>
                  <a:pt x="1606656" y="805610"/>
                  <a:pt x="1606515" y="805782"/>
                </a:cubicBezTo>
                <a:cubicBezTo>
                  <a:pt x="1606829" y="805907"/>
                  <a:pt x="1607142" y="806017"/>
                  <a:pt x="1607439" y="806142"/>
                </a:cubicBezTo>
                <a:cubicBezTo>
                  <a:pt x="1607470" y="805923"/>
                  <a:pt x="1607595" y="805657"/>
                  <a:pt x="1607518" y="805516"/>
                </a:cubicBezTo>
                <a:cubicBezTo>
                  <a:pt x="1607424" y="805376"/>
                  <a:pt x="1607142" y="805360"/>
                  <a:pt x="1606939" y="805281"/>
                </a:cubicBezTo>
                <a:close/>
                <a:moveTo>
                  <a:pt x="1599129" y="799820"/>
                </a:moveTo>
                <a:lnTo>
                  <a:pt x="1598690" y="799992"/>
                </a:lnTo>
                <a:lnTo>
                  <a:pt x="1599082" y="800242"/>
                </a:lnTo>
                <a:close/>
                <a:moveTo>
                  <a:pt x="125728" y="791306"/>
                </a:moveTo>
                <a:cubicBezTo>
                  <a:pt x="125525" y="791886"/>
                  <a:pt x="125305" y="792449"/>
                  <a:pt x="125102" y="793029"/>
                </a:cubicBezTo>
                <a:cubicBezTo>
                  <a:pt x="127529" y="793857"/>
                  <a:pt x="129939" y="794687"/>
                  <a:pt x="132348" y="795517"/>
                </a:cubicBezTo>
                <a:cubicBezTo>
                  <a:pt x="132536" y="795016"/>
                  <a:pt x="132724" y="794515"/>
                  <a:pt x="132912" y="794013"/>
                </a:cubicBezTo>
                <a:cubicBezTo>
                  <a:pt x="130517" y="793105"/>
                  <a:pt x="128124" y="792215"/>
                  <a:pt x="125728" y="791306"/>
                </a:cubicBezTo>
                <a:close/>
                <a:moveTo>
                  <a:pt x="115523" y="775781"/>
                </a:moveTo>
                <a:cubicBezTo>
                  <a:pt x="116418" y="776610"/>
                  <a:pt x="117307" y="777455"/>
                  <a:pt x="118200" y="778284"/>
                </a:cubicBezTo>
                <a:cubicBezTo>
                  <a:pt x="118435" y="777971"/>
                  <a:pt x="118670" y="777642"/>
                  <a:pt x="118888" y="777329"/>
                </a:cubicBezTo>
                <a:cubicBezTo>
                  <a:pt x="117778" y="776828"/>
                  <a:pt x="116635" y="776312"/>
                  <a:pt x="115523" y="775781"/>
                </a:cubicBezTo>
                <a:close/>
                <a:moveTo>
                  <a:pt x="103239" y="774013"/>
                </a:moveTo>
                <a:cubicBezTo>
                  <a:pt x="101673" y="774326"/>
                  <a:pt x="99515" y="775279"/>
                  <a:pt x="101361" y="778409"/>
                </a:cubicBezTo>
                <a:cubicBezTo>
                  <a:pt x="102378" y="780131"/>
                  <a:pt x="103756" y="781931"/>
                  <a:pt x="105431" y="782901"/>
                </a:cubicBezTo>
                <a:cubicBezTo>
                  <a:pt x="106556" y="783558"/>
                  <a:pt x="108466" y="782854"/>
                  <a:pt x="110032" y="782760"/>
                </a:cubicBezTo>
                <a:cubicBezTo>
                  <a:pt x="109171" y="781508"/>
                  <a:pt x="108371" y="780225"/>
                  <a:pt x="107433" y="779020"/>
                </a:cubicBezTo>
                <a:cubicBezTo>
                  <a:pt x="106368" y="777628"/>
                  <a:pt x="105195" y="776328"/>
                  <a:pt x="103239" y="774013"/>
                </a:cubicBezTo>
                <a:close/>
                <a:moveTo>
                  <a:pt x="83096" y="772666"/>
                </a:moveTo>
                <a:cubicBezTo>
                  <a:pt x="82877" y="773120"/>
                  <a:pt x="82643" y="773558"/>
                  <a:pt x="82423" y="774013"/>
                </a:cubicBezTo>
                <a:lnTo>
                  <a:pt x="84207" y="777329"/>
                </a:lnTo>
                <a:lnTo>
                  <a:pt x="76899" y="775999"/>
                </a:lnTo>
                <a:cubicBezTo>
                  <a:pt x="79340" y="776455"/>
                  <a:pt x="81781" y="776907"/>
                  <a:pt x="84223" y="777361"/>
                </a:cubicBezTo>
                <a:lnTo>
                  <a:pt x="84207" y="777329"/>
                </a:lnTo>
                <a:lnTo>
                  <a:pt x="84208" y="777329"/>
                </a:lnTo>
                <a:cubicBezTo>
                  <a:pt x="88010" y="780821"/>
                  <a:pt x="91814" y="784325"/>
                  <a:pt x="95492" y="787691"/>
                </a:cubicBezTo>
                <a:cubicBezTo>
                  <a:pt x="97355" y="782259"/>
                  <a:pt x="91344" y="779661"/>
                  <a:pt x="88950" y="775546"/>
                </a:cubicBezTo>
                <a:cubicBezTo>
                  <a:pt x="88042" y="773981"/>
                  <a:pt x="85116" y="773589"/>
                  <a:pt x="83096" y="772666"/>
                </a:cubicBezTo>
                <a:close/>
                <a:moveTo>
                  <a:pt x="81719" y="763996"/>
                </a:moveTo>
                <a:cubicBezTo>
                  <a:pt x="81484" y="764279"/>
                  <a:pt x="81250" y="764576"/>
                  <a:pt x="81014" y="764857"/>
                </a:cubicBezTo>
                <a:cubicBezTo>
                  <a:pt x="81359" y="765139"/>
                  <a:pt x="81688" y="765483"/>
                  <a:pt x="82079" y="765639"/>
                </a:cubicBezTo>
                <a:cubicBezTo>
                  <a:pt x="82189" y="765686"/>
                  <a:pt x="82533" y="765123"/>
                  <a:pt x="82768" y="764825"/>
                </a:cubicBezTo>
                <a:cubicBezTo>
                  <a:pt x="82423" y="764560"/>
                  <a:pt x="82063" y="764279"/>
                  <a:pt x="81719" y="763996"/>
                </a:cubicBezTo>
                <a:close/>
                <a:moveTo>
                  <a:pt x="100233" y="759598"/>
                </a:moveTo>
                <a:cubicBezTo>
                  <a:pt x="99732" y="760302"/>
                  <a:pt x="99155" y="760725"/>
                  <a:pt x="99170" y="761132"/>
                </a:cubicBezTo>
                <a:lnTo>
                  <a:pt x="99871" y="769502"/>
                </a:lnTo>
                <a:lnTo>
                  <a:pt x="99858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1" y="769502"/>
                </a:lnTo>
                <a:lnTo>
                  <a:pt x="107851" y="768507"/>
                </a:lnTo>
                <a:cubicBezTo>
                  <a:pt x="110258" y="767143"/>
                  <a:pt x="112582" y="765428"/>
                  <a:pt x="115352" y="765420"/>
                </a:cubicBezTo>
                <a:cubicBezTo>
                  <a:pt x="115712" y="765420"/>
                  <a:pt x="116619" y="763073"/>
                  <a:pt x="116275" y="762197"/>
                </a:cubicBezTo>
                <a:cubicBezTo>
                  <a:pt x="115948" y="761351"/>
                  <a:pt x="114335" y="760991"/>
                  <a:pt x="113287" y="760428"/>
                </a:cubicBezTo>
                <a:cubicBezTo>
                  <a:pt x="112786" y="761633"/>
                  <a:pt x="112301" y="762823"/>
                  <a:pt x="111643" y="764419"/>
                </a:cubicBezTo>
                <a:cubicBezTo>
                  <a:pt x="108466" y="760913"/>
                  <a:pt x="104789" y="758895"/>
                  <a:pt x="100233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3" y="753808"/>
                  <a:pt x="108764" y="754200"/>
                </a:cubicBezTo>
                <a:lnTo>
                  <a:pt x="112334" y="755417"/>
                </a:lnTo>
                <a:lnTo>
                  <a:pt x="112378" y="755450"/>
                </a:lnTo>
                <a:lnTo>
                  <a:pt x="112723" y="755779"/>
                </a:lnTo>
                <a:lnTo>
                  <a:pt x="112394" y="755435"/>
                </a:lnTo>
                <a:lnTo>
                  <a:pt x="112334" y="755417"/>
                </a:lnTo>
                <a:close/>
                <a:moveTo>
                  <a:pt x="41264" y="735544"/>
                </a:moveTo>
                <a:cubicBezTo>
                  <a:pt x="41436" y="735434"/>
                  <a:pt x="42452" y="736154"/>
                  <a:pt x="42406" y="736248"/>
                </a:cubicBezTo>
                <a:cubicBezTo>
                  <a:pt x="42186" y="736874"/>
                  <a:pt x="41779" y="737405"/>
                  <a:pt x="41436" y="738000"/>
                </a:cubicBezTo>
                <a:cubicBezTo>
                  <a:pt x="40746" y="737563"/>
                  <a:pt x="40340" y="737296"/>
                  <a:pt x="39916" y="737030"/>
                </a:cubicBezTo>
                <a:cubicBezTo>
                  <a:pt x="40355" y="736515"/>
                  <a:pt x="40730" y="735905"/>
                  <a:pt x="41264" y="735544"/>
                </a:cubicBezTo>
                <a:close/>
                <a:moveTo>
                  <a:pt x="98590" y="734120"/>
                </a:moveTo>
                <a:cubicBezTo>
                  <a:pt x="98668" y="738235"/>
                  <a:pt x="99263" y="740146"/>
                  <a:pt x="102847" y="739003"/>
                </a:cubicBezTo>
                <a:cubicBezTo>
                  <a:pt x="103191" y="738894"/>
                  <a:pt x="103348" y="738235"/>
                  <a:pt x="103943" y="737250"/>
                </a:cubicBezTo>
                <a:cubicBezTo>
                  <a:pt x="102455" y="736390"/>
                  <a:pt x="100986" y="735528"/>
                  <a:pt x="98590" y="734120"/>
                </a:cubicBezTo>
                <a:close/>
                <a:moveTo>
                  <a:pt x="20402" y="692129"/>
                </a:moveTo>
                <a:cubicBezTo>
                  <a:pt x="20369" y="692677"/>
                  <a:pt x="20354" y="693225"/>
                  <a:pt x="20338" y="693772"/>
                </a:cubicBezTo>
                <a:cubicBezTo>
                  <a:pt x="19148" y="693677"/>
                  <a:pt x="17959" y="693600"/>
                  <a:pt x="16786" y="693443"/>
                </a:cubicBezTo>
                <a:cubicBezTo>
                  <a:pt x="16738" y="693443"/>
                  <a:pt x="16786" y="692193"/>
                  <a:pt x="16832" y="692193"/>
                </a:cubicBezTo>
                <a:cubicBezTo>
                  <a:pt x="18022" y="692114"/>
                  <a:pt x="19212" y="692129"/>
                  <a:pt x="20402" y="692129"/>
                </a:cubicBezTo>
                <a:close/>
                <a:moveTo>
                  <a:pt x="873203" y="688858"/>
                </a:moveTo>
                <a:cubicBezTo>
                  <a:pt x="873109" y="689345"/>
                  <a:pt x="873016" y="689828"/>
                  <a:pt x="872907" y="690314"/>
                </a:cubicBezTo>
                <a:cubicBezTo>
                  <a:pt x="873798" y="690440"/>
                  <a:pt x="874676" y="690565"/>
                  <a:pt x="875567" y="690705"/>
                </a:cubicBezTo>
                <a:cubicBezTo>
                  <a:pt x="875613" y="690440"/>
                  <a:pt x="875662" y="690158"/>
                  <a:pt x="875724" y="689892"/>
                </a:cubicBezTo>
                <a:cubicBezTo>
                  <a:pt x="874877" y="689547"/>
                  <a:pt x="874048" y="689204"/>
                  <a:pt x="873203" y="688858"/>
                </a:cubicBezTo>
                <a:close/>
                <a:moveTo>
                  <a:pt x="415" y="676292"/>
                </a:moveTo>
                <a:cubicBezTo>
                  <a:pt x="5172" y="677810"/>
                  <a:pt x="9007" y="679032"/>
                  <a:pt x="13766" y="680549"/>
                </a:cubicBezTo>
                <a:cubicBezTo>
                  <a:pt x="12591" y="683474"/>
                  <a:pt x="11621" y="685933"/>
                  <a:pt x="10151" y="689626"/>
                </a:cubicBezTo>
                <a:cubicBezTo>
                  <a:pt x="7021" y="684398"/>
                  <a:pt x="948" y="683224"/>
                  <a:pt x="415" y="676292"/>
                </a:cubicBezTo>
                <a:close/>
                <a:moveTo>
                  <a:pt x="12127" y="651892"/>
                </a:moveTo>
                <a:cubicBezTo>
                  <a:pt x="12749" y="651892"/>
                  <a:pt x="13671" y="652831"/>
                  <a:pt x="15518" y="654709"/>
                </a:cubicBezTo>
                <a:cubicBezTo>
                  <a:pt x="13892" y="654709"/>
                  <a:pt x="12262" y="654709"/>
                  <a:pt x="10557" y="654709"/>
                </a:cubicBezTo>
                <a:cubicBezTo>
                  <a:pt x="11190" y="652831"/>
                  <a:pt x="11508" y="651892"/>
                  <a:pt x="12127" y="651892"/>
                </a:cubicBezTo>
                <a:close/>
                <a:moveTo>
                  <a:pt x="35728" y="650625"/>
                </a:moveTo>
                <a:lnTo>
                  <a:pt x="37491" y="652017"/>
                </a:lnTo>
                <a:cubicBezTo>
                  <a:pt x="37773" y="652784"/>
                  <a:pt x="37459" y="653770"/>
                  <a:pt x="37397" y="654646"/>
                </a:cubicBezTo>
                <a:cubicBezTo>
                  <a:pt x="36583" y="654020"/>
                  <a:pt x="35550" y="653535"/>
                  <a:pt x="35049" y="652721"/>
                </a:cubicBezTo>
                <a:close/>
                <a:moveTo>
                  <a:pt x="35739" y="650593"/>
                </a:moveTo>
                <a:lnTo>
                  <a:pt x="35728" y="650625"/>
                </a:lnTo>
                <a:lnTo>
                  <a:pt x="35707" y="650609"/>
                </a:lnTo>
                <a:close/>
                <a:moveTo>
                  <a:pt x="35704" y="650591"/>
                </a:moveTo>
                <a:lnTo>
                  <a:pt x="35723" y="650593"/>
                </a:lnTo>
                <a:lnTo>
                  <a:pt x="35707" y="650609"/>
                </a:lnTo>
                <a:close/>
                <a:moveTo>
                  <a:pt x="2731" y="644991"/>
                </a:moveTo>
                <a:cubicBezTo>
                  <a:pt x="3233" y="646884"/>
                  <a:pt x="3750" y="648794"/>
                  <a:pt x="4595" y="651924"/>
                </a:cubicBezTo>
                <a:cubicBezTo>
                  <a:pt x="-257" y="650297"/>
                  <a:pt x="-460" y="648262"/>
                  <a:pt x="385" y="645789"/>
                </a:cubicBezTo>
                <a:cubicBezTo>
                  <a:pt x="1167" y="645524"/>
                  <a:pt x="1950" y="645257"/>
                  <a:pt x="2731" y="644991"/>
                </a:cubicBezTo>
                <a:close/>
                <a:moveTo>
                  <a:pt x="13766" y="644864"/>
                </a:moveTo>
                <a:cubicBezTo>
                  <a:pt x="13969" y="645271"/>
                  <a:pt x="14172" y="645694"/>
                  <a:pt x="14376" y="646102"/>
                </a:cubicBezTo>
                <a:cubicBezTo>
                  <a:pt x="13937" y="646305"/>
                  <a:pt x="13531" y="646492"/>
                  <a:pt x="13108" y="646681"/>
                </a:cubicBezTo>
                <a:cubicBezTo>
                  <a:pt x="12796" y="646338"/>
                  <a:pt x="12482" y="646007"/>
                  <a:pt x="12169" y="645664"/>
                </a:cubicBezTo>
                <a:cubicBezTo>
                  <a:pt x="12701" y="645399"/>
                  <a:pt x="13234" y="645131"/>
                  <a:pt x="13766" y="644864"/>
                </a:cubicBezTo>
                <a:close/>
                <a:moveTo>
                  <a:pt x="24689" y="642893"/>
                </a:moveTo>
                <a:cubicBezTo>
                  <a:pt x="28117" y="643175"/>
                  <a:pt x="31560" y="644177"/>
                  <a:pt x="34784" y="645429"/>
                </a:cubicBezTo>
                <a:lnTo>
                  <a:pt x="35704" y="650591"/>
                </a:lnTo>
                <a:lnTo>
                  <a:pt x="24392" y="648935"/>
                </a:lnTo>
                <a:cubicBezTo>
                  <a:pt x="22967" y="648606"/>
                  <a:pt x="21793" y="647088"/>
                  <a:pt x="20510" y="646118"/>
                </a:cubicBezTo>
                <a:cubicBezTo>
                  <a:pt x="21904" y="644975"/>
                  <a:pt x="23391" y="642784"/>
                  <a:pt x="24689" y="642893"/>
                </a:cubicBezTo>
                <a:close/>
                <a:moveTo>
                  <a:pt x="52578" y="626805"/>
                </a:moveTo>
                <a:lnTo>
                  <a:pt x="52906" y="627149"/>
                </a:lnTo>
                <a:lnTo>
                  <a:pt x="52983" y="627174"/>
                </a:lnTo>
                <a:lnTo>
                  <a:pt x="54827" y="629470"/>
                </a:lnTo>
                <a:cubicBezTo>
                  <a:pt x="55572" y="630003"/>
                  <a:pt x="56562" y="630021"/>
                  <a:pt x="58180" y="628746"/>
                </a:cubicBezTo>
                <a:lnTo>
                  <a:pt x="52983" y="627174"/>
                </a:lnTo>
                <a:lnTo>
                  <a:pt x="52938" y="627119"/>
                </a:lnTo>
                <a:close/>
                <a:moveTo>
                  <a:pt x="89653" y="610481"/>
                </a:moveTo>
                <a:cubicBezTo>
                  <a:pt x="89075" y="611249"/>
                  <a:pt x="88511" y="612015"/>
                  <a:pt x="87963" y="612782"/>
                </a:cubicBezTo>
                <a:cubicBezTo>
                  <a:pt x="88292" y="613002"/>
                  <a:pt x="88605" y="613221"/>
                  <a:pt x="88933" y="613455"/>
                </a:cubicBezTo>
                <a:cubicBezTo>
                  <a:pt x="89482" y="612672"/>
                  <a:pt x="90013" y="611906"/>
                  <a:pt x="90562" y="611124"/>
                </a:cubicBezTo>
                <a:cubicBezTo>
                  <a:pt x="90265" y="610904"/>
                  <a:pt x="89952" y="610700"/>
                  <a:pt x="89653" y="610481"/>
                </a:cubicBezTo>
                <a:close/>
                <a:moveTo>
                  <a:pt x="48025" y="599871"/>
                </a:moveTo>
                <a:cubicBezTo>
                  <a:pt x="48322" y="600121"/>
                  <a:pt x="48603" y="600356"/>
                  <a:pt x="48884" y="600606"/>
                </a:cubicBezTo>
                <a:cubicBezTo>
                  <a:pt x="48759" y="600780"/>
                  <a:pt x="48619" y="600951"/>
                  <a:pt x="48495" y="601124"/>
                </a:cubicBezTo>
                <a:cubicBezTo>
                  <a:pt x="48211" y="600873"/>
                  <a:pt x="47914" y="600655"/>
                  <a:pt x="47665" y="600372"/>
                </a:cubicBezTo>
                <a:cubicBezTo>
                  <a:pt x="47632" y="600340"/>
                  <a:pt x="47899" y="600045"/>
                  <a:pt x="48025" y="599871"/>
                </a:cubicBezTo>
                <a:close/>
                <a:moveTo>
                  <a:pt x="64864" y="597791"/>
                </a:moveTo>
                <a:cubicBezTo>
                  <a:pt x="64582" y="597961"/>
                  <a:pt x="64363" y="598197"/>
                  <a:pt x="64113" y="598416"/>
                </a:cubicBezTo>
                <a:cubicBezTo>
                  <a:pt x="64331" y="598478"/>
                  <a:pt x="64551" y="598540"/>
                  <a:pt x="64753" y="598605"/>
                </a:cubicBezTo>
                <a:cubicBezTo>
                  <a:pt x="64942" y="598478"/>
                  <a:pt x="65130" y="598352"/>
                  <a:pt x="65318" y="598227"/>
                </a:cubicBezTo>
                <a:cubicBezTo>
                  <a:pt x="65162" y="598070"/>
                  <a:pt x="64911" y="597759"/>
                  <a:pt x="64864" y="597791"/>
                </a:cubicBezTo>
                <a:close/>
                <a:moveTo>
                  <a:pt x="76883" y="577695"/>
                </a:moveTo>
                <a:cubicBezTo>
                  <a:pt x="76696" y="578038"/>
                  <a:pt x="76507" y="578367"/>
                  <a:pt x="76319" y="578711"/>
                </a:cubicBezTo>
                <a:cubicBezTo>
                  <a:pt x="78040" y="579744"/>
                  <a:pt x="79748" y="580761"/>
                  <a:pt x="81469" y="581779"/>
                </a:cubicBezTo>
                <a:cubicBezTo>
                  <a:pt x="81798" y="581326"/>
                  <a:pt x="82126" y="580871"/>
                  <a:pt x="82471" y="580417"/>
                </a:cubicBezTo>
                <a:cubicBezTo>
                  <a:pt x="80608" y="579509"/>
                  <a:pt x="78746" y="578602"/>
                  <a:pt x="76883" y="577695"/>
                </a:cubicBezTo>
                <a:close/>
                <a:moveTo>
                  <a:pt x="66131" y="574095"/>
                </a:moveTo>
                <a:lnTo>
                  <a:pt x="62449" y="575460"/>
                </a:lnTo>
                <a:lnTo>
                  <a:pt x="62297" y="575471"/>
                </a:lnTo>
                <a:lnTo>
                  <a:pt x="61999" y="575817"/>
                </a:lnTo>
                <a:lnTo>
                  <a:pt x="62328" y="575504"/>
                </a:lnTo>
                <a:lnTo>
                  <a:pt x="62449" y="575460"/>
                </a:lnTo>
                <a:lnTo>
                  <a:pt x="66381" y="575128"/>
                </a:lnTo>
                <a:cubicBezTo>
                  <a:pt x="66304" y="574783"/>
                  <a:pt x="66227" y="574439"/>
                  <a:pt x="66131" y="574095"/>
                </a:cubicBezTo>
                <a:close/>
                <a:moveTo>
                  <a:pt x="91647" y="573695"/>
                </a:moveTo>
                <a:cubicBezTo>
                  <a:pt x="90319" y="573505"/>
                  <a:pt x="88762" y="574595"/>
                  <a:pt x="87009" y="576318"/>
                </a:cubicBezTo>
                <a:cubicBezTo>
                  <a:pt x="89231" y="577005"/>
                  <a:pt x="91454" y="577679"/>
                  <a:pt x="94913" y="578758"/>
                </a:cubicBezTo>
                <a:cubicBezTo>
                  <a:pt x="94075" y="575354"/>
                  <a:pt x="92977" y="573884"/>
                  <a:pt x="91647" y="573695"/>
                </a:cubicBezTo>
                <a:close/>
                <a:moveTo>
                  <a:pt x="2019824" y="573281"/>
                </a:moveTo>
                <a:cubicBezTo>
                  <a:pt x="2020090" y="573547"/>
                  <a:pt x="2020310" y="573876"/>
                  <a:pt x="2020544" y="574189"/>
                </a:cubicBezTo>
                <a:cubicBezTo>
                  <a:pt x="2020357" y="574298"/>
                  <a:pt x="2020169" y="574423"/>
                  <a:pt x="2019981" y="574548"/>
                </a:cubicBezTo>
                <a:cubicBezTo>
                  <a:pt x="2019746" y="574251"/>
                  <a:pt x="2019529" y="573938"/>
                  <a:pt x="2019293" y="573625"/>
                </a:cubicBezTo>
                <a:cubicBezTo>
                  <a:pt x="2019481" y="573499"/>
                  <a:pt x="2019794" y="573250"/>
                  <a:pt x="2019824" y="573281"/>
                </a:cubicBezTo>
                <a:close/>
                <a:moveTo>
                  <a:pt x="51515" y="568288"/>
                </a:moveTo>
                <a:cubicBezTo>
                  <a:pt x="51561" y="568851"/>
                  <a:pt x="51593" y="569415"/>
                  <a:pt x="51640" y="569979"/>
                </a:cubicBezTo>
                <a:cubicBezTo>
                  <a:pt x="50075" y="570088"/>
                  <a:pt x="48495" y="570198"/>
                  <a:pt x="46929" y="570291"/>
                </a:cubicBezTo>
                <a:cubicBezTo>
                  <a:pt x="46897" y="569744"/>
                  <a:pt x="46851" y="569195"/>
                  <a:pt x="46805" y="568648"/>
                </a:cubicBezTo>
                <a:cubicBezTo>
                  <a:pt x="48368" y="568523"/>
                  <a:pt x="49950" y="568413"/>
                  <a:pt x="51515" y="568288"/>
                </a:cubicBezTo>
                <a:close/>
                <a:moveTo>
                  <a:pt x="97151" y="565378"/>
                </a:moveTo>
                <a:cubicBezTo>
                  <a:pt x="99185" y="571841"/>
                  <a:pt x="103067" y="572342"/>
                  <a:pt x="108028" y="567725"/>
                </a:cubicBezTo>
                <a:cubicBezTo>
                  <a:pt x="107699" y="567365"/>
                  <a:pt x="107402" y="566755"/>
                  <a:pt x="107026" y="566692"/>
                </a:cubicBezTo>
                <a:cubicBezTo>
                  <a:pt x="104036" y="566238"/>
                  <a:pt x="101048" y="565879"/>
                  <a:pt x="97151" y="565378"/>
                </a:cubicBezTo>
                <a:close/>
                <a:moveTo>
                  <a:pt x="85230" y="559927"/>
                </a:moveTo>
                <a:cubicBezTo>
                  <a:pt x="82906" y="559739"/>
                  <a:pt x="80381" y="560345"/>
                  <a:pt x="77885" y="560541"/>
                </a:cubicBezTo>
                <a:cubicBezTo>
                  <a:pt x="80764" y="567897"/>
                  <a:pt x="80764" y="567897"/>
                  <a:pt x="91390" y="564078"/>
                </a:cubicBezTo>
                <a:cubicBezTo>
                  <a:pt x="89686" y="561097"/>
                  <a:pt x="87556" y="560115"/>
                  <a:pt x="85230" y="559927"/>
                </a:cubicBezTo>
                <a:close/>
                <a:moveTo>
                  <a:pt x="258348" y="544640"/>
                </a:moveTo>
                <a:cubicBezTo>
                  <a:pt x="258272" y="544783"/>
                  <a:pt x="258192" y="544937"/>
                  <a:pt x="258098" y="545080"/>
                </a:cubicBezTo>
                <a:cubicBezTo>
                  <a:pt x="258286" y="545173"/>
                  <a:pt x="258476" y="545251"/>
                  <a:pt x="258646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2" y="544640"/>
                  <a:pt x="258569" y="544640"/>
                  <a:pt x="258348" y="544640"/>
                </a:cubicBezTo>
                <a:close/>
                <a:moveTo>
                  <a:pt x="93285" y="543858"/>
                </a:moveTo>
                <a:lnTo>
                  <a:pt x="93599" y="544202"/>
                </a:lnTo>
                <a:lnTo>
                  <a:pt x="93746" y="544204"/>
                </a:lnTo>
                <a:lnTo>
                  <a:pt x="104804" y="547301"/>
                </a:lnTo>
                <a:cubicBezTo>
                  <a:pt x="103028" y="545024"/>
                  <a:pt x="101095" y="544398"/>
                  <a:pt x="99172" y="544267"/>
                </a:cubicBezTo>
                <a:lnTo>
                  <a:pt x="93746" y="544204"/>
                </a:lnTo>
                <a:lnTo>
                  <a:pt x="93628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5" y="544108"/>
                  <a:pt x="2027588" y="544781"/>
                </a:cubicBezTo>
                <a:cubicBezTo>
                  <a:pt x="2026400" y="545516"/>
                  <a:pt x="2025663" y="545970"/>
                  <a:pt x="2024927" y="546441"/>
                </a:cubicBezTo>
                <a:cubicBezTo>
                  <a:pt x="2024615" y="545908"/>
                  <a:pt x="2023957" y="545266"/>
                  <a:pt x="2024082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8" y="535235"/>
                </a:moveTo>
                <a:cubicBezTo>
                  <a:pt x="32776" y="535047"/>
                  <a:pt x="34799" y="535650"/>
                  <a:pt x="37459" y="537224"/>
                </a:cubicBezTo>
                <a:cubicBezTo>
                  <a:pt x="33313" y="538648"/>
                  <a:pt x="30605" y="539587"/>
                  <a:pt x="27913" y="540510"/>
                </a:cubicBezTo>
                <a:cubicBezTo>
                  <a:pt x="27633" y="539664"/>
                  <a:pt x="27366" y="538819"/>
                  <a:pt x="27115" y="537990"/>
                </a:cubicBezTo>
                <a:cubicBezTo>
                  <a:pt x="28243" y="536401"/>
                  <a:pt x="29497" y="535423"/>
                  <a:pt x="31138" y="535235"/>
                </a:cubicBezTo>
                <a:close/>
                <a:moveTo>
                  <a:pt x="77603" y="522527"/>
                </a:moveTo>
                <a:cubicBezTo>
                  <a:pt x="76054" y="522731"/>
                  <a:pt x="74503" y="522934"/>
                  <a:pt x="72970" y="523138"/>
                </a:cubicBezTo>
                <a:cubicBezTo>
                  <a:pt x="73112" y="523810"/>
                  <a:pt x="73237" y="524483"/>
                  <a:pt x="73378" y="525171"/>
                </a:cubicBezTo>
                <a:cubicBezTo>
                  <a:pt x="74896" y="524796"/>
                  <a:pt x="76429" y="524420"/>
                  <a:pt x="77947" y="524045"/>
                </a:cubicBezTo>
                <a:cubicBezTo>
                  <a:pt x="77838" y="523544"/>
                  <a:pt x="77728" y="523029"/>
                  <a:pt x="77603" y="522527"/>
                </a:cubicBezTo>
                <a:close/>
                <a:moveTo>
                  <a:pt x="132754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1"/>
                  <a:pt x="118952" y="498207"/>
                  <a:pt x="115743" y="499223"/>
                </a:cubicBezTo>
                <a:cubicBezTo>
                  <a:pt x="121534" y="505750"/>
                  <a:pt x="127699" y="507126"/>
                  <a:pt x="135087" y="506689"/>
                </a:cubicBezTo>
                <a:cubicBezTo>
                  <a:pt x="136354" y="504326"/>
                  <a:pt x="137904" y="502229"/>
                  <a:pt x="134570" y="500084"/>
                </a:cubicBezTo>
                <a:cubicBezTo>
                  <a:pt x="132348" y="498660"/>
                  <a:pt x="138140" y="494340"/>
                  <a:pt x="132754" y="494090"/>
                </a:cubicBezTo>
                <a:close/>
                <a:moveTo>
                  <a:pt x="1874856" y="491743"/>
                </a:moveTo>
                <a:cubicBezTo>
                  <a:pt x="1874684" y="492072"/>
                  <a:pt x="1874292" y="492573"/>
                  <a:pt x="1874387" y="492682"/>
                </a:cubicBezTo>
                <a:cubicBezTo>
                  <a:pt x="1874652" y="492995"/>
                  <a:pt x="1875106" y="493151"/>
                  <a:pt x="1875482" y="493370"/>
                </a:cubicBezTo>
                <a:cubicBezTo>
                  <a:pt x="1875654" y="493057"/>
                  <a:pt x="1876031" y="492557"/>
                  <a:pt x="1875952" y="492446"/>
                </a:cubicBezTo>
                <a:cubicBezTo>
                  <a:pt x="1875685" y="492134"/>
                  <a:pt x="1875247" y="491977"/>
                  <a:pt x="1874856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7" y="482431"/>
                  <a:pt x="133991" y="482681"/>
                </a:cubicBezTo>
                <a:cubicBezTo>
                  <a:pt x="134149" y="483135"/>
                  <a:pt x="134351" y="483996"/>
                  <a:pt x="134429" y="483980"/>
                </a:cubicBezTo>
                <a:cubicBezTo>
                  <a:pt x="135464" y="483824"/>
                  <a:pt x="136495" y="483527"/>
                  <a:pt x="137529" y="483277"/>
                </a:cubicBezTo>
                <a:cubicBezTo>
                  <a:pt x="137450" y="482822"/>
                  <a:pt x="137356" y="482384"/>
                  <a:pt x="137280" y="481930"/>
                </a:cubicBezTo>
                <a:close/>
                <a:moveTo>
                  <a:pt x="163132" y="475685"/>
                </a:moveTo>
                <a:cubicBezTo>
                  <a:pt x="155856" y="477471"/>
                  <a:pt x="153962" y="484481"/>
                  <a:pt x="147717" y="489364"/>
                </a:cubicBezTo>
                <a:cubicBezTo>
                  <a:pt x="151222" y="490709"/>
                  <a:pt x="153086" y="491414"/>
                  <a:pt x="155212" y="492227"/>
                </a:cubicBezTo>
                <a:cubicBezTo>
                  <a:pt x="155824" y="488833"/>
                  <a:pt x="155761" y="485670"/>
                  <a:pt x="156544" y="485436"/>
                </a:cubicBezTo>
                <a:cubicBezTo>
                  <a:pt x="161678" y="483933"/>
                  <a:pt x="160832" y="478847"/>
                  <a:pt x="163132" y="475685"/>
                </a:cubicBezTo>
                <a:close/>
                <a:moveTo>
                  <a:pt x="1846190" y="467527"/>
                </a:moveTo>
                <a:lnTo>
                  <a:pt x="1846221" y="467551"/>
                </a:lnTo>
                <a:lnTo>
                  <a:pt x="1845808" y="468878"/>
                </a:lnTo>
                <a:close/>
                <a:moveTo>
                  <a:pt x="1846191" y="467520"/>
                </a:moveTo>
                <a:lnTo>
                  <a:pt x="1846200" y="467531"/>
                </a:lnTo>
                <a:lnTo>
                  <a:pt x="1846190" y="467524"/>
                </a:lnTo>
                <a:close/>
                <a:moveTo>
                  <a:pt x="1846153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1" y="467359"/>
                  <a:pt x="128513" y="467782"/>
                  <a:pt x="128185" y="468079"/>
                </a:cubicBezTo>
                <a:cubicBezTo>
                  <a:pt x="128530" y="468268"/>
                  <a:pt x="128905" y="468642"/>
                  <a:pt x="129187" y="468581"/>
                </a:cubicBezTo>
                <a:cubicBezTo>
                  <a:pt x="129563" y="468502"/>
                  <a:pt x="129843" y="468064"/>
                  <a:pt x="130174" y="467782"/>
                </a:cubicBezTo>
                <a:cubicBezTo>
                  <a:pt x="129843" y="467594"/>
                  <a:pt x="129468" y="467202"/>
                  <a:pt x="129187" y="467265"/>
                </a:cubicBezTo>
                <a:close/>
                <a:moveTo>
                  <a:pt x="1805540" y="464369"/>
                </a:moveTo>
                <a:cubicBezTo>
                  <a:pt x="1806636" y="465059"/>
                  <a:pt x="1807716" y="465747"/>
                  <a:pt x="1808813" y="466451"/>
                </a:cubicBezTo>
                <a:lnTo>
                  <a:pt x="1807125" y="467504"/>
                </a:lnTo>
                <a:lnTo>
                  <a:pt x="1807121" y="467500"/>
                </a:lnTo>
                <a:cubicBezTo>
                  <a:pt x="1806605" y="466984"/>
                  <a:pt x="1806074" y="466451"/>
                  <a:pt x="1805555" y="465935"/>
                </a:cubicBezTo>
                <a:lnTo>
                  <a:pt x="1805527" y="465848"/>
                </a:lnTo>
                <a:lnTo>
                  <a:pt x="1805540" y="464370"/>
                </a:lnTo>
                <a:close/>
                <a:moveTo>
                  <a:pt x="152447" y="461997"/>
                </a:moveTo>
                <a:cubicBezTo>
                  <a:pt x="150877" y="461843"/>
                  <a:pt x="149548" y="462258"/>
                  <a:pt x="148828" y="464886"/>
                </a:cubicBezTo>
                <a:cubicBezTo>
                  <a:pt x="147982" y="467985"/>
                  <a:pt x="150268" y="469863"/>
                  <a:pt x="153086" y="470035"/>
                </a:cubicBezTo>
                <a:cubicBezTo>
                  <a:pt x="157576" y="470285"/>
                  <a:pt x="157655" y="466984"/>
                  <a:pt x="157482" y="462523"/>
                </a:cubicBezTo>
                <a:cubicBezTo>
                  <a:pt x="155816" y="462877"/>
                  <a:pt x="154013" y="462152"/>
                  <a:pt x="152447" y="461997"/>
                </a:cubicBezTo>
                <a:close/>
                <a:moveTo>
                  <a:pt x="1960479" y="458110"/>
                </a:moveTo>
                <a:lnTo>
                  <a:pt x="1960792" y="458454"/>
                </a:lnTo>
                <a:lnTo>
                  <a:pt x="1960433" y="458141"/>
                </a:lnTo>
                <a:close/>
                <a:moveTo>
                  <a:pt x="1960347" y="457987"/>
                </a:moveTo>
                <a:lnTo>
                  <a:pt x="1960479" y="458110"/>
                </a:lnTo>
                <a:lnTo>
                  <a:pt x="1960432" y="458141"/>
                </a:lnTo>
                <a:close/>
                <a:moveTo>
                  <a:pt x="1958208" y="454040"/>
                </a:moveTo>
                <a:lnTo>
                  <a:pt x="1960347" y="457987"/>
                </a:lnTo>
                <a:lnTo>
                  <a:pt x="1957067" y="454887"/>
                </a:lnTo>
                <a:cubicBezTo>
                  <a:pt x="1957443" y="454604"/>
                  <a:pt x="1957833" y="454322"/>
                  <a:pt x="1958208" y="454040"/>
                </a:cubicBezTo>
                <a:close/>
                <a:moveTo>
                  <a:pt x="161149" y="452656"/>
                </a:moveTo>
                <a:cubicBezTo>
                  <a:pt x="159634" y="452617"/>
                  <a:pt x="158688" y="453728"/>
                  <a:pt x="156793" y="455951"/>
                </a:cubicBezTo>
                <a:cubicBezTo>
                  <a:pt x="161067" y="456717"/>
                  <a:pt x="164838" y="457406"/>
                  <a:pt x="168612" y="458094"/>
                </a:cubicBezTo>
                <a:cubicBezTo>
                  <a:pt x="168704" y="457484"/>
                  <a:pt x="168813" y="456874"/>
                  <a:pt x="168907" y="456264"/>
                </a:cubicBezTo>
                <a:cubicBezTo>
                  <a:pt x="164744" y="453885"/>
                  <a:pt x="162663" y="452695"/>
                  <a:pt x="161149" y="452656"/>
                </a:cubicBezTo>
                <a:close/>
                <a:moveTo>
                  <a:pt x="1796338" y="448267"/>
                </a:moveTo>
                <a:cubicBezTo>
                  <a:pt x="1795869" y="448516"/>
                  <a:pt x="1795383" y="448766"/>
                  <a:pt x="1794914" y="449018"/>
                </a:cubicBezTo>
                <a:cubicBezTo>
                  <a:pt x="1795196" y="450488"/>
                  <a:pt x="1795978" y="452084"/>
                  <a:pt x="1795634" y="453384"/>
                </a:cubicBezTo>
                <a:cubicBezTo>
                  <a:pt x="1795274" y="454699"/>
                  <a:pt x="1793803" y="455715"/>
                  <a:pt x="1792222" y="457562"/>
                </a:cubicBezTo>
                <a:cubicBezTo>
                  <a:pt x="1794522" y="458063"/>
                  <a:pt x="1796244" y="458924"/>
                  <a:pt x="1797793" y="458673"/>
                </a:cubicBezTo>
                <a:lnTo>
                  <a:pt x="1805540" y="464370"/>
                </a:lnTo>
                <a:lnTo>
                  <a:pt x="1805180" y="464841"/>
                </a:lnTo>
                <a:lnTo>
                  <a:pt x="1805527" y="465848"/>
                </a:lnTo>
                <a:lnTo>
                  <a:pt x="1805525" y="465950"/>
                </a:lnTo>
                <a:cubicBezTo>
                  <a:pt x="1806041" y="466482"/>
                  <a:pt x="1806574" y="467000"/>
                  <a:pt x="1807105" y="467517"/>
                </a:cubicBezTo>
                <a:lnTo>
                  <a:pt x="1807125" y="467504"/>
                </a:lnTo>
                <a:lnTo>
                  <a:pt x="1815922" y="474399"/>
                </a:lnTo>
                <a:cubicBezTo>
                  <a:pt x="1819000" y="476444"/>
                  <a:pt x="1822350" y="478017"/>
                  <a:pt x="1826341" y="478455"/>
                </a:cubicBezTo>
                <a:cubicBezTo>
                  <a:pt x="1819030" y="469066"/>
                  <a:pt x="1812569" y="458876"/>
                  <a:pt x="1801284" y="455496"/>
                </a:cubicBezTo>
                <a:cubicBezTo>
                  <a:pt x="1799390" y="452728"/>
                  <a:pt x="1797873" y="450488"/>
                  <a:pt x="1796338" y="448267"/>
                </a:cubicBezTo>
                <a:close/>
                <a:moveTo>
                  <a:pt x="157827" y="441865"/>
                </a:moveTo>
                <a:cubicBezTo>
                  <a:pt x="157672" y="442209"/>
                  <a:pt x="157530" y="442538"/>
                  <a:pt x="157373" y="442883"/>
                </a:cubicBezTo>
                <a:cubicBezTo>
                  <a:pt x="157592" y="442914"/>
                  <a:pt x="157890" y="443039"/>
                  <a:pt x="158031" y="442945"/>
                </a:cubicBezTo>
                <a:cubicBezTo>
                  <a:pt x="158202" y="442835"/>
                  <a:pt x="158249" y="442523"/>
                  <a:pt x="158343" y="442319"/>
                </a:cubicBezTo>
                <a:cubicBezTo>
                  <a:pt x="158171" y="442164"/>
                  <a:pt x="157998" y="442022"/>
                  <a:pt x="157827" y="441865"/>
                </a:cubicBezTo>
                <a:close/>
                <a:moveTo>
                  <a:pt x="1917112" y="441677"/>
                </a:moveTo>
                <a:cubicBezTo>
                  <a:pt x="1916986" y="442037"/>
                  <a:pt x="1916800" y="442397"/>
                  <a:pt x="1916783" y="442772"/>
                </a:cubicBezTo>
                <a:cubicBezTo>
                  <a:pt x="1916783" y="442914"/>
                  <a:pt x="1917222" y="443258"/>
                  <a:pt x="1917346" y="443210"/>
                </a:cubicBezTo>
                <a:cubicBezTo>
                  <a:pt x="1917706" y="443054"/>
                  <a:pt x="1917989" y="442757"/>
                  <a:pt x="1918285" y="442523"/>
                </a:cubicBezTo>
                <a:cubicBezTo>
                  <a:pt x="1917894" y="442241"/>
                  <a:pt x="1917504" y="441960"/>
                  <a:pt x="1917112" y="441677"/>
                </a:cubicBezTo>
                <a:close/>
                <a:moveTo>
                  <a:pt x="105180" y="441552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2" y="442626"/>
                </a:lnTo>
                <a:close/>
                <a:moveTo>
                  <a:pt x="1857108" y="437515"/>
                </a:moveTo>
                <a:cubicBezTo>
                  <a:pt x="1856905" y="437812"/>
                  <a:pt x="1856686" y="438109"/>
                  <a:pt x="1856483" y="438406"/>
                </a:cubicBezTo>
                <a:lnTo>
                  <a:pt x="1858676" y="439293"/>
                </a:lnTo>
                <a:lnTo>
                  <a:pt x="1858736" y="439361"/>
                </a:lnTo>
                <a:cubicBezTo>
                  <a:pt x="1859254" y="439878"/>
                  <a:pt x="1859785" y="440409"/>
                  <a:pt x="1860301" y="440926"/>
                </a:cubicBezTo>
                <a:cubicBezTo>
                  <a:pt x="1860739" y="441051"/>
                  <a:pt x="1861179" y="441176"/>
                  <a:pt x="1861632" y="441302"/>
                </a:cubicBezTo>
                <a:cubicBezTo>
                  <a:pt x="1861208" y="441161"/>
                  <a:pt x="1860771" y="441037"/>
                  <a:pt x="1860348" y="440894"/>
                </a:cubicBezTo>
                <a:cubicBezTo>
                  <a:pt x="1859816" y="440378"/>
                  <a:pt x="1859299" y="439846"/>
                  <a:pt x="1858769" y="439330"/>
                </a:cubicBezTo>
                <a:lnTo>
                  <a:pt x="1858676" y="439293"/>
                </a:lnTo>
                <a:close/>
                <a:moveTo>
                  <a:pt x="1833696" y="429940"/>
                </a:moveTo>
                <a:cubicBezTo>
                  <a:pt x="1833696" y="429940"/>
                  <a:pt x="1833726" y="429971"/>
                  <a:pt x="1833726" y="429987"/>
                </a:cubicBezTo>
                <a:cubicBezTo>
                  <a:pt x="1833350" y="430253"/>
                  <a:pt x="1832960" y="430534"/>
                  <a:pt x="1832583" y="430800"/>
                </a:cubicBezTo>
                <a:cubicBezTo>
                  <a:pt x="1832960" y="430502"/>
                  <a:pt x="1833320" y="430221"/>
                  <a:pt x="1833696" y="429940"/>
                </a:cubicBezTo>
                <a:close/>
                <a:moveTo>
                  <a:pt x="1758653" y="425729"/>
                </a:moveTo>
                <a:cubicBezTo>
                  <a:pt x="1757509" y="431598"/>
                  <a:pt x="1762330" y="431348"/>
                  <a:pt x="1764849" y="433085"/>
                </a:cubicBezTo>
                <a:cubicBezTo>
                  <a:pt x="1765899" y="434134"/>
                  <a:pt x="1766947" y="435167"/>
                  <a:pt x="1767980" y="436231"/>
                </a:cubicBezTo>
                <a:lnTo>
                  <a:pt x="1768018" y="436242"/>
                </a:lnTo>
                <a:lnTo>
                  <a:pt x="1785226" y="448094"/>
                </a:lnTo>
                <a:cubicBezTo>
                  <a:pt x="1784163" y="443868"/>
                  <a:pt x="1783506" y="441255"/>
                  <a:pt x="1783286" y="440363"/>
                </a:cubicBezTo>
                <a:lnTo>
                  <a:pt x="1768018" y="436242"/>
                </a:lnTo>
                <a:lnTo>
                  <a:pt x="1767980" y="436215"/>
                </a:lnTo>
                <a:cubicBezTo>
                  <a:pt x="1766931" y="435167"/>
                  <a:pt x="1765899" y="434134"/>
                  <a:pt x="1764849" y="433085"/>
                </a:cubicBezTo>
                <a:cubicBezTo>
                  <a:pt x="1764724" y="429282"/>
                  <a:pt x="1762831" y="427028"/>
                  <a:pt x="1758653" y="425729"/>
                </a:cubicBezTo>
                <a:close/>
                <a:moveTo>
                  <a:pt x="1752439" y="422850"/>
                </a:moveTo>
                <a:cubicBezTo>
                  <a:pt x="1752219" y="422881"/>
                  <a:pt x="1752079" y="423617"/>
                  <a:pt x="1751908" y="424039"/>
                </a:cubicBezTo>
                <a:cubicBezTo>
                  <a:pt x="1752533" y="424227"/>
                  <a:pt x="1753159" y="424508"/>
                  <a:pt x="1753817" y="424556"/>
                </a:cubicBezTo>
                <a:cubicBezTo>
                  <a:pt x="1753958" y="424572"/>
                  <a:pt x="1754160" y="423788"/>
                  <a:pt x="1754443" y="423116"/>
                </a:cubicBezTo>
                <a:cubicBezTo>
                  <a:pt x="1753723" y="423007"/>
                  <a:pt x="1753065" y="422771"/>
                  <a:pt x="1752439" y="422850"/>
                </a:cubicBezTo>
                <a:close/>
                <a:moveTo>
                  <a:pt x="1866436" y="421942"/>
                </a:moveTo>
                <a:cubicBezTo>
                  <a:pt x="1865889" y="422381"/>
                  <a:pt x="1865356" y="422834"/>
                  <a:pt x="1864810" y="423272"/>
                </a:cubicBezTo>
                <a:cubicBezTo>
                  <a:pt x="1865185" y="423962"/>
                  <a:pt x="1865434" y="424790"/>
                  <a:pt x="1865982" y="425307"/>
                </a:cubicBezTo>
                <a:cubicBezTo>
                  <a:pt x="1866702" y="425995"/>
                  <a:pt x="1867657" y="426434"/>
                  <a:pt x="1868519" y="426981"/>
                </a:cubicBezTo>
                <a:cubicBezTo>
                  <a:pt x="1868721" y="426684"/>
                  <a:pt x="1868940" y="426387"/>
                  <a:pt x="1869145" y="426091"/>
                </a:cubicBezTo>
                <a:cubicBezTo>
                  <a:pt x="1868251" y="424697"/>
                  <a:pt x="1867345" y="423320"/>
                  <a:pt x="1866436" y="421942"/>
                </a:cubicBezTo>
                <a:close/>
                <a:moveTo>
                  <a:pt x="1834510" y="421662"/>
                </a:moveTo>
                <a:cubicBezTo>
                  <a:pt x="1839597" y="426763"/>
                  <a:pt x="1843007" y="433007"/>
                  <a:pt x="1851163" y="434274"/>
                </a:cubicBezTo>
                <a:cubicBezTo>
                  <a:pt x="1847123" y="428124"/>
                  <a:pt x="1838923" y="421771"/>
                  <a:pt x="1834510" y="421662"/>
                </a:cubicBezTo>
                <a:close/>
                <a:moveTo>
                  <a:pt x="1747447" y="419985"/>
                </a:moveTo>
                <a:cubicBezTo>
                  <a:pt x="1747305" y="420142"/>
                  <a:pt x="1747180" y="420299"/>
                  <a:pt x="1747057" y="420471"/>
                </a:cubicBezTo>
                <a:cubicBezTo>
                  <a:pt x="1747323" y="420705"/>
                  <a:pt x="1747603" y="420941"/>
                  <a:pt x="1747869" y="421175"/>
                </a:cubicBezTo>
                <a:cubicBezTo>
                  <a:pt x="1747995" y="421020"/>
                  <a:pt x="1748245" y="420737"/>
                  <a:pt x="1748229" y="420705"/>
                </a:cubicBezTo>
                <a:cubicBezTo>
                  <a:pt x="1747995" y="420440"/>
                  <a:pt x="1747713" y="420222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0" y="421159"/>
                  <a:pt x="1906812" y="421394"/>
                  <a:pt x="1906125" y="421785"/>
                </a:cubicBezTo>
                <a:cubicBezTo>
                  <a:pt x="1905828" y="421222"/>
                  <a:pt x="1905453" y="420705"/>
                  <a:pt x="1905295" y="420111"/>
                </a:cubicBezTo>
                <a:cubicBezTo>
                  <a:pt x="1905264" y="419986"/>
                  <a:pt x="1906250" y="419360"/>
                  <a:pt x="1906407" y="419469"/>
                </a:cubicBezTo>
                <a:close/>
                <a:moveTo>
                  <a:pt x="1899943" y="418217"/>
                </a:moveTo>
                <a:cubicBezTo>
                  <a:pt x="1900709" y="420080"/>
                  <a:pt x="1901492" y="421927"/>
                  <a:pt x="1902275" y="423788"/>
                </a:cubicBezTo>
                <a:cubicBezTo>
                  <a:pt x="1901368" y="424148"/>
                  <a:pt x="1900459" y="424524"/>
                  <a:pt x="1899537" y="424885"/>
                </a:cubicBezTo>
                <a:cubicBezTo>
                  <a:pt x="1898802" y="423069"/>
                  <a:pt x="1898017" y="421254"/>
                  <a:pt x="1897455" y="419376"/>
                </a:cubicBezTo>
                <a:cubicBezTo>
                  <a:pt x="1897423" y="419250"/>
                  <a:pt x="1899082" y="418624"/>
                  <a:pt x="1899943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7" y="418961"/>
                </a:lnTo>
                <a:close/>
                <a:moveTo>
                  <a:pt x="1752721" y="416715"/>
                </a:moveTo>
                <a:cubicBezTo>
                  <a:pt x="1752549" y="416652"/>
                  <a:pt x="1752314" y="416793"/>
                  <a:pt x="1752110" y="416856"/>
                </a:cubicBezTo>
                <a:cubicBezTo>
                  <a:pt x="1752143" y="417059"/>
                  <a:pt x="1752157" y="417262"/>
                  <a:pt x="1752189" y="417466"/>
                </a:cubicBezTo>
                <a:cubicBezTo>
                  <a:pt x="1752503" y="417372"/>
                  <a:pt x="1752799" y="417294"/>
                  <a:pt x="1753112" y="417201"/>
                </a:cubicBezTo>
                <a:cubicBezTo>
                  <a:pt x="1752988" y="417028"/>
                  <a:pt x="1752878" y="416777"/>
                  <a:pt x="1752721" y="416715"/>
                </a:cubicBezTo>
                <a:close/>
                <a:moveTo>
                  <a:pt x="1906534" y="413491"/>
                </a:moveTo>
                <a:cubicBezTo>
                  <a:pt x="1906705" y="413413"/>
                  <a:pt x="1907127" y="413961"/>
                  <a:pt x="1907504" y="414289"/>
                </a:cubicBezTo>
                <a:cubicBezTo>
                  <a:pt x="1907144" y="414618"/>
                  <a:pt x="1906830" y="415071"/>
                  <a:pt x="1906424" y="415197"/>
                </a:cubicBezTo>
                <a:cubicBezTo>
                  <a:pt x="1906204" y="415260"/>
                  <a:pt x="1905814" y="414711"/>
                  <a:pt x="1905515" y="414446"/>
                </a:cubicBezTo>
                <a:cubicBezTo>
                  <a:pt x="1905844" y="414101"/>
                  <a:pt x="1906125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3" y="411957"/>
                  <a:pt x="1849299" y="412270"/>
                  <a:pt x="1848829" y="412568"/>
                </a:cubicBezTo>
                <a:cubicBezTo>
                  <a:pt x="1849768" y="413975"/>
                  <a:pt x="1850708" y="415369"/>
                  <a:pt x="1851646" y="416777"/>
                </a:cubicBezTo>
                <a:cubicBezTo>
                  <a:pt x="1852099" y="416480"/>
                  <a:pt x="1852539" y="416183"/>
                  <a:pt x="1852993" y="415886"/>
                </a:cubicBezTo>
                <a:cubicBezTo>
                  <a:pt x="1852069" y="414477"/>
                  <a:pt x="1851145" y="413069"/>
                  <a:pt x="1850207" y="411659"/>
                </a:cubicBezTo>
                <a:close/>
                <a:moveTo>
                  <a:pt x="1860865" y="410001"/>
                </a:moveTo>
                <a:cubicBezTo>
                  <a:pt x="1860553" y="410439"/>
                  <a:pt x="1860255" y="410861"/>
                  <a:pt x="1859941" y="411299"/>
                </a:cubicBezTo>
                <a:cubicBezTo>
                  <a:pt x="1861523" y="412630"/>
                  <a:pt x="1863119" y="413975"/>
                  <a:pt x="1864699" y="415337"/>
                </a:cubicBezTo>
                <a:cubicBezTo>
                  <a:pt x="1865200" y="414713"/>
                  <a:pt x="1865701" y="414087"/>
                  <a:pt x="1866202" y="413459"/>
                </a:cubicBezTo>
                <a:cubicBezTo>
                  <a:pt x="1864418" y="412301"/>
                  <a:pt x="1862634" y="411159"/>
                  <a:pt x="1860865" y="410001"/>
                </a:cubicBezTo>
                <a:close/>
                <a:moveTo>
                  <a:pt x="1885216" y="408014"/>
                </a:moveTo>
                <a:cubicBezTo>
                  <a:pt x="1885530" y="408357"/>
                  <a:pt x="1886046" y="408686"/>
                  <a:pt x="1886093" y="409062"/>
                </a:cubicBezTo>
                <a:cubicBezTo>
                  <a:pt x="1886141" y="409406"/>
                  <a:pt x="1885686" y="409829"/>
                  <a:pt x="1885451" y="410219"/>
                </a:cubicBezTo>
                <a:cubicBezTo>
                  <a:pt x="1885061" y="409985"/>
                  <a:pt x="1884668" y="409751"/>
                  <a:pt x="1884277" y="409499"/>
                </a:cubicBezTo>
                <a:cubicBezTo>
                  <a:pt x="1884591" y="408999"/>
                  <a:pt x="1884904" y="408498"/>
                  <a:pt x="1885216" y="408014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8" y="410095"/>
                  <a:pt x="1897377" y="413820"/>
                </a:cubicBezTo>
                <a:cubicBezTo>
                  <a:pt x="1896375" y="417137"/>
                  <a:pt x="1893652" y="415010"/>
                  <a:pt x="1891618" y="414321"/>
                </a:cubicBezTo>
                <a:lnTo>
                  <a:pt x="1891612" y="414314"/>
                </a:lnTo>
                <a:lnTo>
                  <a:pt x="1891617" y="414321"/>
                </a:lnTo>
                <a:lnTo>
                  <a:pt x="1891257" y="414665"/>
                </a:lnTo>
                <a:lnTo>
                  <a:pt x="1891587" y="414289"/>
                </a:lnTo>
                <a:close/>
                <a:moveTo>
                  <a:pt x="1786700" y="398760"/>
                </a:moveTo>
                <a:lnTo>
                  <a:pt x="1785791" y="400940"/>
                </a:lnTo>
                <a:cubicBezTo>
                  <a:pt x="1785493" y="400720"/>
                  <a:pt x="1785180" y="400485"/>
                  <a:pt x="1784882" y="400266"/>
                </a:cubicBezTo>
                <a:close/>
                <a:moveTo>
                  <a:pt x="1786740" y="398663"/>
                </a:moveTo>
                <a:lnTo>
                  <a:pt x="1786776" y="398686"/>
                </a:lnTo>
                <a:lnTo>
                  <a:pt x="1786779" y="398677"/>
                </a:lnTo>
                <a:lnTo>
                  <a:pt x="1786792" y="398686"/>
                </a:lnTo>
                <a:lnTo>
                  <a:pt x="1786700" y="398760"/>
                </a:lnTo>
                <a:close/>
                <a:moveTo>
                  <a:pt x="1786820" y="398578"/>
                </a:moveTo>
                <a:lnTo>
                  <a:pt x="1786779" y="398677"/>
                </a:lnTo>
                <a:lnTo>
                  <a:pt x="1786746" y="398654"/>
                </a:lnTo>
                <a:lnTo>
                  <a:pt x="1786740" y="398663"/>
                </a:lnTo>
                <a:lnTo>
                  <a:pt x="1786728" y="398654"/>
                </a:lnTo>
                <a:close/>
                <a:moveTo>
                  <a:pt x="1875341" y="396948"/>
                </a:moveTo>
                <a:cubicBezTo>
                  <a:pt x="1880287" y="396699"/>
                  <a:pt x="1881101" y="397137"/>
                  <a:pt x="1886093" y="402927"/>
                </a:cubicBezTo>
                <a:cubicBezTo>
                  <a:pt x="1880333" y="404882"/>
                  <a:pt x="1880333" y="404882"/>
                  <a:pt x="1875341" y="396948"/>
                </a:cubicBezTo>
                <a:close/>
                <a:moveTo>
                  <a:pt x="1787746" y="396338"/>
                </a:moveTo>
                <a:cubicBezTo>
                  <a:pt x="1788043" y="396588"/>
                  <a:pt x="1788341" y="396824"/>
                  <a:pt x="1788622" y="397073"/>
                </a:cubicBezTo>
                <a:lnTo>
                  <a:pt x="1786820" y="398578"/>
                </a:lnTo>
                <a:close/>
                <a:moveTo>
                  <a:pt x="134336" y="394538"/>
                </a:moveTo>
                <a:cubicBezTo>
                  <a:pt x="134869" y="395540"/>
                  <a:pt x="135479" y="396182"/>
                  <a:pt x="135384" y="396667"/>
                </a:cubicBezTo>
                <a:cubicBezTo>
                  <a:pt x="135290" y="397121"/>
                  <a:pt x="134414" y="397387"/>
                  <a:pt x="133883" y="397747"/>
                </a:cubicBezTo>
                <a:cubicBezTo>
                  <a:pt x="133615" y="397341"/>
                  <a:pt x="133084" y="396887"/>
                  <a:pt x="133146" y="396542"/>
                </a:cubicBezTo>
                <a:cubicBezTo>
                  <a:pt x="133272" y="395978"/>
                  <a:pt x="133757" y="395477"/>
                  <a:pt x="134336" y="394538"/>
                </a:cubicBezTo>
                <a:close/>
                <a:moveTo>
                  <a:pt x="1847343" y="387668"/>
                </a:moveTo>
                <a:cubicBezTo>
                  <a:pt x="1849378" y="389342"/>
                  <a:pt x="1851428" y="391018"/>
                  <a:pt x="1854760" y="393771"/>
                </a:cubicBezTo>
                <a:cubicBezTo>
                  <a:pt x="1848907" y="394601"/>
                  <a:pt x="1847405" y="391972"/>
                  <a:pt x="1845417" y="390110"/>
                </a:cubicBezTo>
                <a:cubicBezTo>
                  <a:pt x="1846059" y="389295"/>
                  <a:pt x="1846702" y="388481"/>
                  <a:pt x="1847343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6" y="387981"/>
                  <a:pt x="1838061" y="388217"/>
                </a:cubicBezTo>
                <a:cubicBezTo>
                  <a:pt x="1837890" y="388653"/>
                  <a:pt x="1837717" y="389077"/>
                  <a:pt x="1837546" y="389499"/>
                </a:cubicBezTo>
                <a:cubicBezTo>
                  <a:pt x="1837171" y="389265"/>
                  <a:pt x="1836560" y="389077"/>
                  <a:pt x="1836467" y="388764"/>
                </a:cubicBezTo>
                <a:cubicBezTo>
                  <a:pt x="1836371" y="388419"/>
                  <a:pt x="1836762" y="387934"/>
                  <a:pt x="1836951" y="387527"/>
                </a:cubicBezTo>
                <a:close/>
                <a:moveTo>
                  <a:pt x="1830142" y="382691"/>
                </a:moveTo>
                <a:cubicBezTo>
                  <a:pt x="1830520" y="382691"/>
                  <a:pt x="1830877" y="382769"/>
                  <a:pt x="1831256" y="382833"/>
                </a:cubicBezTo>
                <a:cubicBezTo>
                  <a:pt x="1831207" y="383035"/>
                  <a:pt x="1831161" y="383255"/>
                  <a:pt x="1831114" y="383457"/>
                </a:cubicBezTo>
                <a:cubicBezTo>
                  <a:pt x="1830738" y="383395"/>
                  <a:pt x="1830378" y="383348"/>
                  <a:pt x="1830002" y="383285"/>
                </a:cubicBezTo>
                <a:cubicBezTo>
                  <a:pt x="1830050" y="383082"/>
                  <a:pt x="1830096" y="382691"/>
                  <a:pt x="1830142" y="382691"/>
                </a:cubicBezTo>
                <a:close/>
                <a:moveTo>
                  <a:pt x="1749168" y="381423"/>
                </a:moveTo>
                <a:lnTo>
                  <a:pt x="1749183" y="381439"/>
                </a:lnTo>
                <a:lnTo>
                  <a:pt x="1749174" y="381437"/>
                </a:lnTo>
                <a:close/>
                <a:moveTo>
                  <a:pt x="1749544" y="381110"/>
                </a:moveTo>
                <a:lnTo>
                  <a:pt x="1749215" y="381455"/>
                </a:lnTo>
                <a:lnTo>
                  <a:pt x="1749198" y="381440"/>
                </a:lnTo>
                <a:close/>
                <a:moveTo>
                  <a:pt x="1816630" y="369113"/>
                </a:moveTo>
                <a:lnTo>
                  <a:pt x="1822287" y="374693"/>
                </a:lnTo>
                <a:cubicBezTo>
                  <a:pt x="1821801" y="375116"/>
                  <a:pt x="1821300" y="375539"/>
                  <a:pt x="1820815" y="375961"/>
                </a:cubicBezTo>
                <a:close/>
                <a:moveTo>
                  <a:pt x="1825181" y="368747"/>
                </a:moveTo>
                <a:cubicBezTo>
                  <a:pt x="1832427" y="371564"/>
                  <a:pt x="1836277" y="378325"/>
                  <a:pt x="1842711" y="382003"/>
                </a:cubicBezTo>
                <a:cubicBezTo>
                  <a:pt x="1842349" y="382676"/>
                  <a:pt x="1842007" y="383380"/>
                  <a:pt x="1841662" y="384069"/>
                </a:cubicBezTo>
                <a:cubicBezTo>
                  <a:pt x="1840252" y="383928"/>
                  <a:pt x="1838312" y="384319"/>
                  <a:pt x="1837531" y="383552"/>
                </a:cubicBezTo>
                <a:cubicBezTo>
                  <a:pt x="1833007" y="379045"/>
                  <a:pt x="1828751" y="374256"/>
                  <a:pt x="1825181" y="368747"/>
                </a:cubicBezTo>
                <a:close/>
                <a:moveTo>
                  <a:pt x="1780217" y="368339"/>
                </a:moveTo>
                <a:cubicBezTo>
                  <a:pt x="1780516" y="368590"/>
                  <a:pt x="1780813" y="368825"/>
                  <a:pt x="1781078" y="369106"/>
                </a:cubicBezTo>
                <a:cubicBezTo>
                  <a:pt x="1781111" y="369138"/>
                  <a:pt x="1780827" y="369435"/>
                  <a:pt x="1780703" y="369623"/>
                </a:cubicBezTo>
                <a:cubicBezTo>
                  <a:pt x="1780390" y="369389"/>
                  <a:pt x="1780092" y="369138"/>
                  <a:pt x="1779810" y="368872"/>
                </a:cubicBezTo>
                <a:cubicBezTo>
                  <a:pt x="1779952" y="368700"/>
                  <a:pt x="1780077" y="368512"/>
                  <a:pt x="1780217" y="368339"/>
                </a:cubicBezTo>
                <a:close/>
                <a:moveTo>
                  <a:pt x="1815651" y="367808"/>
                </a:moveTo>
                <a:lnTo>
                  <a:pt x="1816511" y="368919"/>
                </a:lnTo>
                <a:lnTo>
                  <a:pt x="1816630" y="369113"/>
                </a:lnTo>
                <a:lnTo>
                  <a:pt x="1816465" y="368951"/>
                </a:lnTo>
                <a:cubicBezTo>
                  <a:pt x="1816199" y="368575"/>
                  <a:pt x="1815917" y="368183"/>
                  <a:pt x="1815651" y="367808"/>
                </a:cubicBezTo>
                <a:close/>
                <a:moveTo>
                  <a:pt x="1671840" y="360201"/>
                </a:moveTo>
                <a:cubicBezTo>
                  <a:pt x="1673406" y="361814"/>
                  <a:pt x="1674971" y="363410"/>
                  <a:pt x="1676536" y="365023"/>
                </a:cubicBezTo>
                <a:cubicBezTo>
                  <a:pt x="1675956" y="365585"/>
                  <a:pt x="1675362" y="366164"/>
                  <a:pt x="1674783" y="366728"/>
                </a:cubicBezTo>
                <a:cubicBezTo>
                  <a:pt x="1673217" y="365132"/>
                  <a:pt x="1671652" y="363519"/>
                  <a:pt x="1670087" y="361923"/>
                </a:cubicBezTo>
                <a:cubicBezTo>
                  <a:pt x="1670665" y="361344"/>
                  <a:pt x="1671260" y="360764"/>
                  <a:pt x="1671840" y="360201"/>
                </a:cubicBezTo>
                <a:close/>
                <a:moveTo>
                  <a:pt x="197580" y="353690"/>
                </a:moveTo>
                <a:cubicBezTo>
                  <a:pt x="198017" y="353847"/>
                  <a:pt x="198440" y="354003"/>
                  <a:pt x="198878" y="354176"/>
                </a:cubicBezTo>
                <a:cubicBezTo>
                  <a:pt x="198565" y="354645"/>
                  <a:pt x="198251" y="355130"/>
                  <a:pt x="197956" y="355616"/>
                </a:cubicBezTo>
                <a:cubicBezTo>
                  <a:pt x="197595" y="355319"/>
                  <a:pt x="197078" y="355083"/>
                  <a:pt x="196938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6" y="351391"/>
                  <a:pt x="1784726" y="352016"/>
                  <a:pt x="1785196" y="352908"/>
                </a:cubicBezTo>
                <a:cubicBezTo>
                  <a:pt x="1785492" y="353441"/>
                  <a:pt x="1784585" y="354614"/>
                  <a:pt x="1783848" y="356430"/>
                </a:cubicBezTo>
                <a:cubicBezTo>
                  <a:pt x="1782127" y="353895"/>
                  <a:pt x="1781455" y="353065"/>
                  <a:pt x="1781031" y="352126"/>
                </a:cubicBezTo>
                <a:cubicBezTo>
                  <a:pt x="1780953" y="351969"/>
                  <a:pt x="1782221" y="350844"/>
                  <a:pt x="1782520" y="350968"/>
                </a:cubicBezTo>
                <a:close/>
                <a:moveTo>
                  <a:pt x="1753878" y="350060"/>
                </a:moveTo>
                <a:cubicBezTo>
                  <a:pt x="1763363" y="353722"/>
                  <a:pt x="1768637" y="361062"/>
                  <a:pt x="1773472" y="368763"/>
                </a:cubicBezTo>
                <a:cubicBezTo>
                  <a:pt x="1753973" y="357118"/>
                  <a:pt x="1753973" y="357118"/>
                  <a:pt x="1753878" y="350060"/>
                </a:cubicBezTo>
                <a:close/>
                <a:moveTo>
                  <a:pt x="1741516" y="343737"/>
                </a:moveTo>
                <a:cubicBezTo>
                  <a:pt x="1741860" y="343956"/>
                  <a:pt x="1742204" y="344175"/>
                  <a:pt x="1742564" y="344394"/>
                </a:cubicBezTo>
                <a:cubicBezTo>
                  <a:pt x="1742393" y="344801"/>
                  <a:pt x="1742236" y="345224"/>
                  <a:pt x="1742064" y="345631"/>
                </a:cubicBezTo>
                <a:cubicBezTo>
                  <a:pt x="1741704" y="345396"/>
                  <a:pt x="1741125" y="345224"/>
                  <a:pt x="1741047" y="344927"/>
                </a:cubicBezTo>
                <a:cubicBezTo>
                  <a:pt x="1740952" y="344597"/>
                  <a:pt x="1741328" y="344129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2" y="344034"/>
                  <a:pt x="1774491" y="345147"/>
                  <a:pt x="1774961" y="346429"/>
                </a:cubicBezTo>
                <a:cubicBezTo>
                  <a:pt x="1775085" y="346743"/>
                  <a:pt x="1773724" y="347618"/>
                  <a:pt x="1773051" y="348229"/>
                </a:cubicBezTo>
                <a:cubicBezTo>
                  <a:pt x="1772127" y="347213"/>
                  <a:pt x="1771000" y="346290"/>
                  <a:pt x="1770390" y="345099"/>
                </a:cubicBezTo>
                <a:cubicBezTo>
                  <a:pt x="1770202" y="344755"/>
                  <a:pt x="1771407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0" y="338666"/>
                  <a:pt x="1662450" y="338494"/>
                  <a:pt x="1662856" y="338697"/>
                </a:cubicBezTo>
                <a:cubicBezTo>
                  <a:pt x="1664704" y="339606"/>
                  <a:pt x="1666487" y="340623"/>
                  <a:pt x="1668429" y="341672"/>
                </a:cubicBezTo>
                <a:cubicBezTo>
                  <a:pt x="1669180" y="348088"/>
                  <a:pt x="1663419" y="349355"/>
                  <a:pt x="1659193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1" y="336132"/>
                </a:moveTo>
                <a:cubicBezTo>
                  <a:pt x="1514366" y="336100"/>
                  <a:pt x="1513756" y="337117"/>
                  <a:pt x="1513881" y="337337"/>
                </a:cubicBezTo>
                <a:cubicBezTo>
                  <a:pt x="1514225" y="337931"/>
                  <a:pt x="1514774" y="338511"/>
                  <a:pt x="1515400" y="338807"/>
                </a:cubicBezTo>
                <a:lnTo>
                  <a:pt x="1517600" y="339179"/>
                </a:lnTo>
                <a:lnTo>
                  <a:pt x="1517605" y="339199"/>
                </a:lnTo>
                <a:cubicBezTo>
                  <a:pt x="1517605" y="339199"/>
                  <a:pt x="1517966" y="339543"/>
                  <a:pt x="1517966" y="339543"/>
                </a:cubicBezTo>
                <a:lnTo>
                  <a:pt x="1517622" y="339183"/>
                </a:lnTo>
                <a:lnTo>
                  <a:pt x="1517600" y="339179"/>
                </a:lnTo>
                <a:lnTo>
                  <a:pt x="1516902" y="337071"/>
                </a:lnTo>
                <a:cubicBezTo>
                  <a:pt x="1516307" y="336523"/>
                  <a:pt x="1515337" y="336319"/>
                  <a:pt x="1514491" y="336132"/>
                </a:cubicBezTo>
                <a:close/>
                <a:moveTo>
                  <a:pt x="1502565" y="332329"/>
                </a:moveTo>
                <a:cubicBezTo>
                  <a:pt x="1502284" y="332484"/>
                  <a:pt x="1502003" y="332642"/>
                  <a:pt x="1501738" y="332798"/>
                </a:cubicBezTo>
                <a:cubicBezTo>
                  <a:pt x="1501894" y="332923"/>
                  <a:pt x="1502049" y="333064"/>
                  <a:pt x="1502223" y="333204"/>
                </a:cubicBezTo>
                <a:cubicBezTo>
                  <a:pt x="1502409" y="333110"/>
                  <a:pt x="1502707" y="333064"/>
                  <a:pt x="1502754" y="332923"/>
                </a:cubicBezTo>
                <a:cubicBezTo>
                  <a:pt x="1502818" y="332766"/>
                  <a:pt x="1502628" y="332531"/>
                  <a:pt x="1502565" y="332329"/>
                </a:cubicBezTo>
                <a:close/>
                <a:moveTo>
                  <a:pt x="1511346" y="328088"/>
                </a:moveTo>
                <a:cubicBezTo>
                  <a:pt x="1511235" y="328290"/>
                  <a:pt x="1511049" y="328494"/>
                  <a:pt x="1511065" y="328682"/>
                </a:cubicBezTo>
                <a:cubicBezTo>
                  <a:pt x="1511065" y="328807"/>
                  <a:pt x="1511331" y="328932"/>
                  <a:pt x="1511502" y="329073"/>
                </a:cubicBezTo>
                <a:cubicBezTo>
                  <a:pt x="1511706" y="328964"/>
                  <a:pt x="1511895" y="328854"/>
                  <a:pt x="1512096" y="328760"/>
                </a:cubicBezTo>
                <a:cubicBezTo>
                  <a:pt x="1511847" y="328541"/>
                  <a:pt x="1511595" y="328322"/>
                  <a:pt x="1511346" y="328088"/>
                </a:cubicBezTo>
                <a:close/>
                <a:moveTo>
                  <a:pt x="1735177" y="326632"/>
                </a:moveTo>
                <a:cubicBezTo>
                  <a:pt x="1735896" y="327194"/>
                  <a:pt x="1736632" y="327742"/>
                  <a:pt x="1737351" y="328306"/>
                </a:cubicBezTo>
                <a:cubicBezTo>
                  <a:pt x="1737181" y="328478"/>
                  <a:pt x="1737008" y="328665"/>
                  <a:pt x="1736851" y="328838"/>
                </a:cubicBezTo>
                <a:cubicBezTo>
                  <a:pt x="1736256" y="328134"/>
                  <a:pt x="1735677" y="327429"/>
                  <a:pt x="1735083" y="326725"/>
                </a:cubicBezTo>
                <a:cubicBezTo>
                  <a:pt x="1735067" y="326725"/>
                  <a:pt x="1735177" y="326632"/>
                  <a:pt x="1735177" y="326632"/>
                </a:cubicBezTo>
                <a:close/>
                <a:moveTo>
                  <a:pt x="1642652" y="322767"/>
                </a:moveTo>
                <a:cubicBezTo>
                  <a:pt x="1643528" y="322908"/>
                  <a:pt x="1644437" y="322797"/>
                  <a:pt x="1644938" y="323205"/>
                </a:cubicBezTo>
                <a:cubicBezTo>
                  <a:pt x="1646517" y="324472"/>
                  <a:pt x="1648129" y="325786"/>
                  <a:pt x="1649428" y="327320"/>
                </a:cubicBezTo>
                <a:cubicBezTo>
                  <a:pt x="1653810" y="332531"/>
                  <a:pt x="1653763" y="332563"/>
                  <a:pt x="1661354" y="330794"/>
                </a:cubicBezTo>
                <a:cubicBezTo>
                  <a:pt x="1658364" y="334331"/>
                  <a:pt x="1656238" y="336851"/>
                  <a:pt x="1653278" y="340357"/>
                </a:cubicBezTo>
                <a:cubicBezTo>
                  <a:pt x="1651854" y="332596"/>
                  <a:pt x="1644922" y="332171"/>
                  <a:pt x="1640147" y="328604"/>
                </a:cubicBezTo>
                <a:cubicBezTo>
                  <a:pt x="1641024" y="326553"/>
                  <a:pt x="1641807" y="324722"/>
                  <a:pt x="1642652" y="322767"/>
                </a:cubicBezTo>
                <a:close/>
                <a:moveTo>
                  <a:pt x="1781767" y="319933"/>
                </a:moveTo>
                <a:cubicBezTo>
                  <a:pt x="1782190" y="320246"/>
                  <a:pt x="1782596" y="320543"/>
                  <a:pt x="1783020" y="320856"/>
                </a:cubicBezTo>
                <a:cubicBezTo>
                  <a:pt x="1780797" y="325973"/>
                  <a:pt x="1778310" y="330920"/>
                  <a:pt x="1773520" y="334206"/>
                </a:cubicBezTo>
                <a:cubicBezTo>
                  <a:pt x="1773097" y="333815"/>
                  <a:pt x="1772675" y="333423"/>
                  <a:pt x="1772236" y="333034"/>
                </a:cubicBezTo>
                <a:cubicBezTo>
                  <a:pt x="1775414" y="328666"/>
                  <a:pt x="1778590" y="324299"/>
                  <a:pt x="1781767" y="319933"/>
                </a:cubicBezTo>
                <a:close/>
                <a:moveTo>
                  <a:pt x="1637988" y="319871"/>
                </a:moveTo>
                <a:cubicBezTo>
                  <a:pt x="1638271" y="320152"/>
                  <a:pt x="1638504" y="320480"/>
                  <a:pt x="1638756" y="320810"/>
                </a:cubicBezTo>
                <a:cubicBezTo>
                  <a:pt x="1638583" y="320935"/>
                  <a:pt x="1638379" y="321060"/>
                  <a:pt x="1638192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8" y="320105"/>
                  <a:pt x="1637956" y="319838"/>
                  <a:pt x="1637988" y="319871"/>
                </a:cubicBezTo>
                <a:close/>
                <a:moveTo>
                  <a:pt x="1538013" y="318180"/>
                </a:moveTo>
                <a:cubicBezTo>
                  <a:pt x="1538187" y="318305"/>
                  <a:pt x="1538358" y="318447"/>
                  <a:pt x="1538532" y="318572"/>
                </a:cubicBezTo>
                <a:cubicBezTo>
                  <a:pt x="1538280" y="318853"/>
                  <a:pt x="1538047" y="319166"/>
                  <a:pt x="1537764" y="319417"/>
                </a:cubicBezTo>
                <a:cubicBezTo>
                  <a:pt x="1537732" y="319449"/>
                  <a:pt x="1537436" y="319182"/>
                  <a:pt x="1537263" y="319041"/>
                </a:cubicBezTo>
                <a:cubicBezTo>
                  <a:pt x="1537529" y="318760"/>
                  <a:pt x="1537764" y="318477"/>
                  <a:pt x="1538013" y="318180"/>
                </a:cubicBezTo>
                <a:close/>
                <a:moveTo>
                  <a:pt x="1727022" y="317617"/>
                </a:moveTo>
                <a:cubicBezTo>
                  <a:pt x="1731608" y="319104"/>
                  <a:pt x="1733877" y="322391"/>
                  <a:pt x="1735176" y="326632"/>
                </a:cubicBezTo>
                <a:lnTo>
                  <a:pt x="1735067" y="326727"/>
                </a:lnTo>
                <a:cubicBezTo>
                  <a:pt x="1727100" y="326350"/>
                  <a:pt x="1726271" y="325473"/>
                  <a:pt x="1727022" y="317617"/>
                </a:cubicBezTo>
                <a:close/>
                <a:moveTo>
                  <a:pt x="1414486" y="314331"/>
                </a:moveTo>
                <a:cubicBezTo>
                  <a:pt x="1414377" y="315003"/>
                  <a:pt x="1414267" y="315676"/>
                  <a:pt x="1414141" y="316349"/>
                </a:cubicBezTo>
                <a:cubicBezTo>
                  <a:pt x="1416927" y="317241"/>
                  <a:pt x="1419730" y="318134"/>
                  <a:pt x="1422515" y="319025"/>
                </a:cubicBezTo>
                <a:cubicBezTo>
                  <a:pt x="1422687" y="318462"/>
                  <a:pt x="1422858" y="317916"/>
                  <a:pt x="1423031" y="317351"/>
                </a:cubicBezTo>
                <a:cubicBezTo>
                  <a:pt x="1420183" y="316349"/>
                  <a:pt x="1417335" y="315333"/>
                  <a:pt x="1414486" y="314331"/>
                </a:cubicBezTo>
                <a:close/>
                <a:moveTo>
                  <a:pt x="439736" y="313392"/>
                </a:moveTo>
                <a:cubicBezTo>
                  <a:pt x="438640" y="313720"/>
                  <a:pt x="437529" y="314048"/>
                  <a:pt x="436433" y="314378"/>
                </a:cubicBezTo>
                <a:cubicBezTo>
                  <a:pt x="436544" y="314753"/>
                  <a:pt x="436654" y="315145"/>
                  <a:pt x="436748" y="315521"/>
                </a:cubicBezTo>
                <a:cubicBezTo>
                  <a:pt x="437874" y="315222"/>
                  <a:pt x="438985" y="314941"/>
                  <a:pt x="440095" y="314659"/>
                </a:cubicBezTo>
                <a:cubicBezTo>
                  <a:pt x="439971" y="314237"/>
                  <a:pt x="439861" y="313814"/>
                  <a:pt x="439736" y="313392"/>
                </a:cubicBezTo>
                <a:close/>
                <a:moveTo>
                  <a:pt x="1624060" y="312562"/>
                </a:moveTo>
                <a:cubicBezTo>
                  <a:pt x="1627392" y="313893"/>
                  <a:pt x="1631712" y="313485"/>
                  <a:pt x="1634202" y="318760"/>
                </a:cubicBezTo>
                <a:cubicBezTo>
                  <a:pt x="1629333" y="317664"/>
                  <a:pt x="1625122" y="317914"/>
                  <a:pt x="1623996" y="312625"/>
                </a:cubicBezTo>
                <a:close/>
                <a:moveTo>
                  <a:pt x="1392716" y="311718"/>
                </a:moveTo>
                <a:cubicBezTo>
                  <a:pt x="1392498" y="312421"/>
                  <a:pt x="1392278" y="313142"/>
                  <a:pt x="1392059" y="313845"/>
                </a:cubicBezTo>
                <a:cubicBezTo>
                  <a:pt x="1394094" y="315723"/>
                  <a:pt x="1396098" y="317742"/>
                  <a:pt x="1401074" y="314769"/>
                </a:cubicBezTo>
                <a:cubicBezTo>
                  <a:pt x="1397302" y="313392"/>
                  <a:pt x="1395018" y="312546"/>
                  <a:pt x="1392716" y="311718"/>
                </a:cubicBezTo>
                <a:close/>
                <a:moveTo>
                  <a:pt x="241931" y="311466"/>
                </a:moveTo>
                <a:cubicBezTo>
                  <a:pt x="241571" y="311514"/>
                  <a:pt x="241211" y="311561"/>
                  <a:pt x="240869" y="311623"/>
                </a:cubicBezTo>
                <a:cubicBezTo>
                  <a:pt x="241055" y="313125"/>
                  <a:pt x="241244" y="314612"/>
                  <a:pt x="241430" y="316115"/>
                </a:cubicBezTo>
                <a:cubicBezTo>
                  <a:pt x="241823" y="316052"/>
                  <a:pt x="242230" y="316005"/>
                  <a:pt x="242620" y="315943"/>
                </a:cubicBezTo>
                <a:cubicBezTo>
                  <a:pt x="242385" y="314456"/>
                  <a:pt x="242151" y="312954"/>
                  <a:pt x="241931" y="311466"/>
                </a:cubicBezTo>
                <a:close/>
                <a:moveTo>
                  <a:pt x="1688179" y="309463"/>
                </a:moveTo>
                <a:lnTo>
                  <a:pt x="1688194" y="309479"/>
                </a:lnTo>
                <a:lnTo>
                  <a:pt x="1688177" y="309465"/>
                </a:lnTo>
                <a:close/>
                <a:moveTo>
                  <a:pt x="1688159" y="309452"/>
                </a:moveTo>
                <a:lnTo>
                  <a:pt x="1688177" y="309465"/>
                </a:lnTo>
                <a:lnTo>
                  <a:pt x="1687834" y="309807"/>
                </a:lnTo>
                <a:close/>
                <a:moveTo>
                  <a:pt x="1780391" y="308212"/>
                </a:moveTo>
                <a:cubicBezTo>
                  <a:pt x="1780327" y="309228"/>
                  <a:pt x="1780485" y="309886"/>
                  <a:pt x="1780235" y="310184"/>
                </a:cubicBezTo>
                <a:cubicBezTo>
                  <a:pt x="1778387" y="312437"/>
                  <a:pt x="1776619" y="312797"/>
                  <a:pt x="1774209" y="308571"/>
                </a:cubicBezTo>
                <a:cubicBezTo>
                  <a:pt x="1777025" y="308400"/>
                  <a:pt x="1778685" y="308305"/>
                  <a:pt x="1780391" y="308212"/>
                </a:cubicBezTo>
                <a:close/>
                <a:moveTo>
                  <a:pt x="1425035" y="307382"/>
                </a:moveTo>
                <a:cubicBezTo>
                  <a:pt x="1424706" y="308087"/>
                  <a:pt x="1424377" y="308774"/>
                  <a:pt x="1424049" y="309479"/>
                </a:cubicBezTo>
                <a:cubicBezTo>
                  <a:pt x="1426176" y="310981"/>
                  <a:pt x="1428258" y="312625"/>
                  <a:pt x="1432782" y="310637"/>
                </a:cubicBezTo>
                <a:cubicBezTo>
                  <a:pt x="1429463" y="309244"/>
                  <a:pt x="1427241" y="308321"/>
                  <a:pt x="1425035" y="307382"/>
                </a:cubicBezTo>
                <a:close/>
                <a:moveTo>
                  <a:pt x="1578637" y="306313"/>
                </a:moveTo>
                <a:lnTo>
                  <a:pt x="1578673" y="306349"/>
                </a:lnTo>
                <a:lnTo>
                  <a:pt x="1578626" y="306318"/>
                </a:lnTo>
                <a:close/>
                <a:moveTo>
                  <a:pt x="1581755" y="304797"/>
                </a:moveTo>
                <a:lnTo>
                  <a:pt x="1581758" y="304797"/>
                </a:lnTo>
                <a:lnTo>
                  <a:pt x="1581756" y="304799"/>
                </a:lnTo>
                <a:close/>
                <a:moveTo>
                  <a:pt x="1581748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77000" y="304785"/>
                </a:moveTo>
                <a:cubicBezTo>
                  <a:pt x="1577000" y="304785"/>
                  <a:pt x="1577046" y="304831"/>
                  <a:pt x="1577046" y="304831"/>
                </a:cubicBezTo>
                <a:lnTo>
                  <a:pt x="1577046" y="304831"/>
                </a:lnTo>
                <a:close/>
                <a:moveTo>
                  <a:pt x="1581763" y="304765"/>
                </a:moveTo>
                <a:lnTo>
                  <a:pt x="1581748" y="304787"/>
                </a:lnTo>
                <a:lnTo>
                  <a:pt x="1581742" y="304776"/>
                </a:lnTo>
                <a:close/>
                <a:moveTo>
                  <a:pt x="1581783" y="304757"/>
                </a:moveTo>
                <a:lnTo>
                  <a:pt x="1581843" y="304783"/>
                </a:lnTo>
                <a:lnTo>
                  <a:pt x="1581758" y="304797"/>
                </a:lnTo>
                <a:close/>
                <a:moveTo>
                  <a:pt x="1581787" y="304753"/>
                </a:moveTo>
                <a:lnTo>
                  <a:pt x="1581783" y="304757"/>
                </a:lnTo>
                <a:lnTo>
                  <a:pt x="1581781" y="304756"/>
                </a:lnTo>
                <a:close/>
                <a:moveTo>
                  <a:pt x="1581771" y="304752"/>
                </a:moveTo>
                <a:lnTo>
                  <a:pt x="1581781" y="304756"/>
                </a:lnTo>
                <a:lnTo>
                  <a:pt x="1581763" y="304765"/>
                </a:lnTo>
                <a:close/>
                <a:moveTo>
                  <a:pt x="1577061" y="304737"/>
                </a:moveTo>
                <a:lnTo>
                  <a:pt x="1577094" y="304770"/>
                </a:lnTo>
                <a:lnTo>
                  <a:pt x="1577092" y="304785"/>
                </a:lnTo>
                <a:close/>
                <a:moveTo>
                  <a:pt x="1583885" y="304456"/>
                </a:moveTo>
                <a:cubicBezTo>
                  <a:pt x="1583837" y="304831"/>
                  <a:pt x="1583791" y="305207"/>
                  <a:pt x="1583743" y="305583"/>
                </a:cubicBezTo>
                <a:lnTo>
                  <a:pt x="1581843" y="304783"/>
                </a:lnTo>
                <a:close/>
                <a:moveTo>
                  <a:pt x="1627268" y="304064"/>
                </a:moveTo>
                <a:cubicBezTo>
                  <a:pt x="1627440" y="304205"/>
                  <a:pt x="1627611" y="304330"/>
                  <a:pt x="1627800" y="304456"/>
                </a:cubicBezTo>
                <a:cubicBezTo>
                  <a:pt x="1627550" y="304753"/>
                  <a:pt x="1627315" y="305050"/>
                  <a:pt x="1627017" y="305301"/>
                </a:cubicBezTo>
                <a:cubicBezTo>
                  <a:pt x="1626986" y="305332"/>
                  <a:pt x="1626690" y="305066"/>
                  <a:pt x="1626516" y="304925"/>
                </a:cubicBezTo>
                <a:cubicBezTo>
                  <a:pt x="1626750" y="304660"/>
                  <a:pt x="1627002" y="304361"/>
                  <a:pt x="1627268" y="304064"/>
                </a:cubicBezTo>
                <a:close/>
                <a:moveTo>
                  <a:pt x="1541443" y="303391"/>
                </a:moveTo>
                <a:cubicBezTo>
                  <a:pt x="1541739" y="303626"/>
                  <a:pt x="1542037" y="303876"/>
                  <a:pt x="1542333" y="304127"/>
                </a:cubicBezTo>
                <a:cubicBezTo>
                  <a:pt x="1542099" y="304518"/>
                  <a:pt x="1541864" y="304925"/>
                  <a:pt x="1541645" y="305316"/>
                </a:cubicBezTo>
                <a:cubicBezTo>
                  <a:pt x="1541348" y="305066"/>
                  <a:pt x="1540769" y="304799"/>
                  <a:pt x="1540784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7" y="301607"/>
                </a:moveTo>
                <a:cubicBezTo>
                  <a:pt x="1420105" y="301904"/>
                  <a:pt x="1419871" y="302342"/>
                  <a:pt x="1419776" y="302765"/>
                </a:cubicBezTo>
                <a:cubicBezTo>
                  <a:pt x="1419760" y="302875"/>
                  <a:pt x="1420591" y="303344"/>
                  <a:pt x="1420683" y="303266"/>
                </a:cubicBezTo>
                <a:cubicBezTo>
                  <a:pt x="1421013" y="302969"/>
                  <a:pt x="1421170" y="302515"/>
                  <a:pt x="1421388" y="302108"/>
                </a:cubicBezTo>
                <a:cubicBezTo>
                  <a:pt x="1421060" y="301919"/>
                  <a:pt x="1420511" y="301513"/>
                  <a:pt x="1420417" y="301607"/>
                </a:cubicBezTo>
                <a:close/>
                <a:moveTo>
                  <a:pt x="1604919" y="300683"/>
                </a:moveTo>
                <a:cubicBezTo>
                  <a:pt x="1613730" y="302780"/>
                  <a:pt x="1620256" y="305456"/>
                  <a:pt x="1624060" y="312562"/>
                </a:cubicBezTo>
                <a:lnTo>
                  <a:pt x="1623981" y="312624"/>
                </a:lnTo>
                <a:cubicBezTo>
                  <a:pt x="1615812" y="312593"/>
                  <a:pt x="1610445" y="308039"/>
                  <a:pt x="1604919" y="300683"/>
                </a:cubicBezTo>
                <a:close/>
                <a:moveTo>
                  <a:pt x="1378741" y="299963"/>
                </a:moveTo>
                <a:cubicBezTo>
                  <a:pt x="1379382" y="300042"/>
                  <a:pt x="1379962" y="300732"/>
                  <a:pt x="1380931" y="301404"/>
                </a:cubicBezTo>
                <a:cubicBezTo>
                  <a:pt x="1380086" y="301968"/>
                  <a:pt x="1379461" y="302703"/>
                  <a:pt x="1378976" y="302610"/>
                </a:cubicBezTo>
                <a:cubicBezTo>
                  <a:pt x="1378365" y="302499"/>
                  <a:pt x="1377881" y="301716"/>
                  <a:pt x="1377332" y="301231"/>
                </a:cubicBezTo>
                <a:cubicBezTo>
                  <a:pt x="1377801" y="300777"/>
                  <a:pt x="1378318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7" y="299714"/>
                  <a:pt x="251291" y="299902"/>
                  <a:pt x="251041" y="300152"/>
                </a:cubicBezTo>
                <a:cubicBezTo>
                  <a:pt x="251010" y="300182"/>
                  <a:pt x="251212" y="300558"/>
                  <a:pt x="251369" y="300637"/>
                </a:cubicBezTo>
                <a:cubicBezTo>
                  <a:pt x="251525" y="300716"/>
                  <a:pt x="251932" y="300607"/>
                  <a:pt x="251932" y="300558"/>
                </a:cubicBezTo>
                <a:cubicBezTo>
                  <a:pt x="251963" y="300199"/>
                  <a:pt x="251916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2" y="300009"/>
                  <a:pt x="1645202" y="300589"/>
                  <a:pt x="1647972" y="305003"/>
                </a:cubicBezTo>
                <a:cubicBezTo>
                  <a:pt x="1643184" y="304939"/>
                  <a:pt x="1642557" y="304581"/>
                  <a:pt x="1637441" y="298789"/>
                </a:cubicBezTo>
                <a:close/>
                <a:moveTo>
                  <a:pt x="1577922" y="298304"/>
                </a:moveTo>
                <a:lnTo>
                  <a:pt x="1581742" y="304776"/>
                </a:lnTo>
                <a:lnTo>
                  <a:pt x="1578637" y="306313"/>
                </a:lnTo>
                <a:lnTo>
                  <a:pt x="1577094" y="304770"/>
                </a:lnTo>
                <a:close/>
                <a:moveTo>
                  <a:pt x="1415738" y="296913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6" y="302138"/>
                  <a:pt x="1410120" y="302952"/>
                  <a:pt x="1407725" y="304408"/>
                </a:cubicBezTo>
                <a:cubicBezTo>
                  <a:pt x="1405378" y="305833"/>
                  <a:pt x="1402827" y="306928"/>
                  <a:pt x="1400589" y="308071"/>
                </a:cubicBezTo>
                <a:cubicBezTo>
                  <a:pt x="1402059" y="310746"/>
                  <a:pt x="1403295" y="313016"/>
                  <a:pt x="1405095" y="316287"/>
                </a:cubicBezTo>
                <a:cubicBezTo>
                  <a:pt x="1406818" y="312829"/>
                  <a:pt x="1408210" y="310058"/>
                  <a:pt x="1409901" y="306692"/>
                </a:cubicBezTo>
                <a:cubicBezTo>
                  <a:pt x="1411779" y="306692"/>
                  <a:pt x="1414204" y="306692"/>
                  <a:pt x="1417021" y="306692"/>
                </a:cubicBezTo>
                <a:cubicBezTo>
                  <a:pt x="1416600" y="303438"/>
                  <a:pt x="1416240" y="300699"/>
                  <a:pt x="1415738" y="296913"/>
                </a:cubicBezTo>
                <a:close/>
                <a:moveTo>
                  <a:pt x="334096" y="293093"/>
                </a:moveTo>
                <a:cubicBezTo>
                  <a:pt x="333596" y="293579"/>
                  <a:pt x="333064" y="294048"/>
                  <a:pt x="332673" y="294597"/>
                </a:cubicBezTo>
                <a:cubicBezTo>
                  <a:pt x="332610" y="294689"/>
                  <a:pt x="333205" y="295253"/>
                  <a:pt x="333502" y="295582"/>
                </a:cubicBezTo>
                <a:cubicBezTo>
                  <a:pt x="334003" y="295144"/>
                  <a:pt x="334520" y="294689"/>
                  <a:pt x="335036" y="294251"/>
                </a:cubicBezTo>
                <a:cubicBezTo>
                  <a:pt x="334628" y="293750"/>
                  <a:pt x="334363" y="293422"/>
                  <a:pt x="334096" y="293093"/>
                </a:cubicBezTo>
                <a:close/>
                <a:moveTo>
                  <a:pt x="1666269" y="292796"/>
                </a:moveTo>
                <a:cubicBezTo>
                  <a:pt x="1671746" y="292169"/>
                  <a:pt x="1671777" y="292216"/>
                  <a:pt x="1684548" y="300229"/>
                </a:cubicBezTo>
                <a:cubicBezTo>
                  <a:pt x="1690042" y="303672"/>
                  <a:pt x="1695627" y="306990"/>
                  <a:pt x="1701075" y="310293"/>
                </a:cubicBezTo>
                <a:cubicBezTo>
                  <a:pt x="1707148" y="306615"/>
                  <a:pt x="1707319" y="306631"/>
                  <a:pt x="1713250" y="310997"/>
                </a:cubicBezTo>
                <a:lnTo>
                  <a:pt x="1713260" y="311007"/>
                </a:lnTo>
                <a:lnTo>
                  <a:pt x="1713219" y="311028"/>
                </a:lnTo>
                <a:cubicBezTo>
                  <a:pt x="1713219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5" y="309995"/>
                </a:lnTo>
                <a:cubicBezTo>
                  <a:pt x="1717930" y="310997"/>
                  <a:pt x="1720638" y="312155"/>
                  <a:pt x="1723236" y="313469"/>
                </a:cubicBezTo>
                <a:cubicBezTo>
                  <a:pt x="1723470" y="313595"/>
                  <a:pt x="1723251" y="315519"/>
                  <a:pt x="1722704" y="316145"/>
                </a:cubicBezTo>
                <a:cubicBezTo>
                  <a:pt x="1720152" y="319118"/>
                  <a:pt x="1716990" y="317460"/>
                  <a:pt x="1714144" y="316787"/>
                </a:cubicBezTo>
                <a:lnTo>
                  <a:pt x="1706992" y="314170"/>
                </a:lnTo>
                <a:lnTo>
                  <a:pt x="1706975" y="314142"/>
                </a:lnTo>
                <a:lnTo>
                  <a:pt x="1706646" y="313798"/>
                </a:lnTo>
                <a:cubicBezTo>
                  <a:pt x="1706646" y="313798"/>
                  <a:pt x="1706959" y="314158"/>
                  <a:pt x="1706959" y="314158"/>
                </a:cubicBezTo>
                <a:lnTo>
                  <a:pt x="1706992" y="314170"/>
                </a:lnTo>
                <a:lnTo>
                  <a:pt x="1711889" y="321999"/>
                </a:lnTo>
                <a:cubicBezTo>
                  <a:pt x="1712874" y="323375"/>
                  <a:pt x="1714174" y="324690"/>
                  <a:pt x="1715614" y="325551"/>
                </a:cubicBezTo>
                <a:cubicBezTo>
                  <a:pt x="1720278" y="328369"/>
                  <a:pt x="1725176" y="330794"/>
                  <a:pt x="1729762" y="333721"/>
                </a:cubicBezTo>
                <a:cubicBezTo>
                  <a:pt x="1732673" y="335583"/>
                  <a:pt x="1735867" y="337602"/>
                  <a:pt x="1736007" y="342923"/>
                </a:cubicBezTo>
                <a:cubicBezTo>
                  <a:pt x="1729606" y="339371"/>
                  <a:pt x="1723658" y="336600"/>
                  <a:pt x="1718290" y="332969"/>
                </a:cubicBezTo>
                <a:cubicBezTo>
                  <a:pt x="1712781" y="329229"/>
                  <a:pt x="1707835" y="324659"/>
                  <a:pt x="1702389" y="320246"/>
                </a:cubicBezTo>
                <a:cubicBezTo>
                  <a:pt x="1702639" y="319635"/>
                  <a:pt x="1703078" y="318587"/>
                  <a:pt x="1703500" y="317601"/>
                </a:cubicBezTo>
                <a:cubicBezTo>
                  <a:pt x="1701270" y="315590"/>
                  <a:pt x="1698348" y="314921"/>
                  <a:pt x="1695529" y="314072"/>
                </a:cubicBezTo>
                <a:lnTo>
                  <a:pt x="1688179" y="309463"/>
                </a:lnTo>
                <a:lnTo>
                  <a:pt x="1688163" y="309448"/>
                </a:lnTo>
                <a:lnTo>
                  <a:pt x="1688159" y="309452"/>
                </a:lnTo>
                <a:close/>
                <a:moveTo>
                  <a:pt x="1435317" y="290152"/>
                </a:moveTo>
                <a:cubicBezTo>
                  <a:pt x="1435019" y="290244"/>
                  <a:pt x="1434722" y="290323"/>
                  <a:pt x="1434424" y="290417"/>
                </a:cubicBezTo>
                <a:cubicBezTo>
                  <a:pt x="1434549" y="290590"/>
                  <a:pt x="1434643" y="290840"/>
                  <a:pt x="1434799" y="290903"/>
                </a:cubicBezTo>
                <a:cubicBezTo>
                  <a:pt x="1434957" y="290964"/>
                  <a:pt x="1435192" y="290824"/>
                  <a:pt x="1435379" y="290761"/>
                </a:cubicBezTo>
                <a:cubicBezTo>
                  <a:pt x="1435363" y="290557"/>
                  <a:pt x="1435332" y="290354"/>
                  <a:pt x="1435317" y="290152"/>
                </a:cubicBezTo>
                <a:close/>
                <a:moveTo>
                  <a:pt x="1395783" y="290119"/>
                </a:moveTo>
                <a:cubicBezTo>
                  <a:pt x="1395815" y="290495"/>
                  <a:pt x="1395878" y="290855"/>
                  <a:pt x="1395847" y="291230"/>
                </a:cubicBezTo>
                <a:cubicBezTo>
                  <a:pt x="1395847" y="291277"/>
                  <a:pt x="1395423" y="291386"/>
                  <a:pt x="1395252" y="291309"/>
                </a:cubicBezTo>
                <a:cubicBezTo>
                  <a:pt x="1395095" y="291230"/>
                  <a:pt x="1394875" y="290839"/>
                  <a:pt x="1394908" y="290808"/>
                </a:cubicBezTo>
                <a:cubicBezTo>
                  <a:pt x="1395172" y="290557"/>
                  <a:pt x="1395487" y="290338"/>
                  <a:pt x="1395783" y="290119"/>
                </a:cubicBezTo>
                <a:close/>
                <a:moveTo>
                  <a:pt x="1377286" y="288415"/>
                </a:moveTo>
                <a:cubicBezTo>
                  <a:pt x="1377849" y="288555"/>
                  <a:pt x="1378536" y="289212"/>
                  <a:pt x="1378647" y="289760"/>
                </a:cubicBezTo>
                <a:cubicBezTo>
                  <a:pt x="1378726" y="290166"/>
                  <a:pt x="1377973" y="290746"/>
                  <a:pt x="1377426" y="291483"/>
                </a:cubicBezTo>
                <a:cubicBezTo>
                  <a:pt x="1376801" y="290683"/>
                  <a:pt x="1376112" y="290182"/>
                  <a:pt x="1376065" y="289634"/>
                </a:cubicBezTo>
                <a:cubicBezTo>
                  <a:pt x="1376032" y="289229"/>
                  <a:pt x="1376972" y="288335"/>
                  <a:pt x="1377286" y="288415"/>
                </a:cubicBezTo>
                <a:close/>
                <a:moveTo>
                  <a:pt x="1422905" y="288304"/>
                </a:moveTo>
                <a:cubicBezTo>
                  <a:pt x="1422593" y="288554"/>
                  <a:pt x="1422296" y="288789"/>
                  <a:pt x="1421998" y="289025"/>
                </a:cubicBezTo>
                <a:cubicBezTo>
                  <a:pt x="1422311" y="289338"/>
                  <a:pt x="1422593" y="289776"/>
                  <a:pt x="1422969" y="289900"/>
                </a:cubicBezTo>
                <a:cubicBezTo>
                  <a:pt x="1423156" y="289964"/>
                  <a:pt x="1423532" y="289493"/>
                  <a:pt x="1423831" y="289259"/>
                </a:cubicBezTo>
                <a:cubicBezTo>
                  <a:pt x="1423532" y="288930"/>
                  <a:pt x="1423218" y="288617"/>
                  <a:pt x="1422905" y="288304"/>
                </a:cubicBezTo>
                <a:close/>
                <a:moveTo>
                  <a:pt x="1547577" y="288147"/>
                </a:moveTo>
                <a:cubicBezTo>
                  <a:pt x="1548891" y="288570"/>
                  <a:pt x="1550190" y="288992"/>
                  <a:pt x="1551504" y="289415"/>
                </a:cubicBezTo>
                <a:cubicBezTo>
                  <a:pt x="1550644" y="291340"/>
                  <a:pt x="1549783" y="293280"/>
                  <a:pt x="1548923" y="295205"/>
                </a:cubicBezTo>
                <a:cubicBezTo>
                  <a:pt x="1548123" y="294986"/>
                  <a:pt x="1547327" y="294767"/>
                  <a:pt x="1546543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4" y="289289"/>
                  <a:pt x="1607893" y="290432"/>
                  <a:pt x="1611508" y="291809"/>
                </a:cubicBezTo>
                <a:cubicBezTo>
                  <a:pt x="1606689" y="295095"/>
                  <a:pt x="1606594" y="295065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1" y="286786"/>
                  <a:pt x="1356720" y="287005"/>
                  <a:pt x="1356315" y="287052"/>
                </a:cubicBezTo>
                <a:cubicBezTo>
                  <a:pt x="1356486" y="287427"/>
                  <a:pt x="1356564" y="287960"/>
                  <a:pt x="1356846" y="288147"/>
                </a:cubicBezTo>
                <a:cubicBezTo>
                  <a:pt x="1357128" y="288320"/>
                  <a:pt x="1357629" y="288100"/>
                  <a:pt x="1358035" y="288038"/>
                </a:cubicBezTo>
                <a:cubicBezTo>
                  <a:pt x="1357864" y="287664"/>
                  <a:pt x="1357785" y="287130"/>
                  <a:pt x="1357488" y="286943"/>
                </a:cubicBezTo>
                <a:close/>
                <a:moveTo>
                  <a:pt x="1565667" y="285690"/>
                </a:moveTo>
                <a:cubicBezTo>
                  <a:pt x="1566045" y="285690"/>
                  <a:pt x="1566420" y="285769"/>
                  <a:pt x="1566795" y="285832"/>
                </a:cubicBezTo>
                <a:cubicBezTo>
                  <a:pt x="1566749" y="286050"/>
                  <a:pt x="1566701" y="286269"/>
                  <a:pt x="1566655" y="286473"/>
                </a:cubicBezTo>
                <a:cubicBezTo>
                  <a:pt x="1566280" y="286410"/>
                  <a:pt x="1565904" y="286363"/>
                  <a:pt x="1565526" y="286301"/>
                </a:cubicBezTo>
                <a:cubicBezTo>
                  <a:pt x="1565575" y="286082"/>
                  <a:pt x="1565620" y="285690"/>
                  <a:pt x="1565667" y="285690"/>
                </a:cubicBezTo>
                <a:close/>
                <a:moveTo>
                  <a:pt x="1504774" y="285659"/>
                </a:moveTo>
                <a:lnTo>
                  <a:pt x="1505070" y="286003"/>
                </a:lnTo>
                <a:lnTo>
                  <a:pt x="1505430" y="286301"/>
                </a:lnTo>
                <a:lnTo>
                  <a:pt x="1505118" y="285972"/>
                </a:lnTo>
                <a:close/>
                <a:moveTo>
                  <a:pt x="1594293" y="284450"/>
                </a:moveTo>
                <a:lnTo>
                  <a:pt x="1597845" y="286896"/>
                </a:lnTo>
                <a:cubicBezTo>
                  <a:pt x="1594902" y="290729"/>
                  <a:pt x="1597752" y="294142"/>
                  <a:pt x="1598564" y="297727"/>
                </a:cubicBezTo>
                <a:cubicBezTo>
                  <a:pt x="1598642" y="298054"/>
                  <a:pt x="1598017" y="298539"/>
                  <a:pt x="1597437" y="299322"/>
                </a:cubicBezTo>
                <a:cubicBezTo>
                  <a:pt x="1590067" y="296223"/>
                  <a:pt x="1582851" y="292781"/>
                  <a:pt x="1575433" y="286802"/>
                </a:cubicBezTo>
                <a:cubicBezTo>
                  <a:pt x="1580881" y="285456"/>
                  <a:pt x="1583571" y="287412"/>
                  <a:pt x="1585936" y="289839"/>
                </a:cubicBezTo>
                <a:cubicBezTo>
                  <a:pt x="1587828" y="291779"/>
                  <a:pt x="1589801" y="292561"/>
                  <a:pt x="1592132" y="290949"/>
                </a:cubicBezTo>
                <a:close/>
                <a:moveTo>
                  <a:pt x="1594308" y="284407"/>
                </a:moveTo>
                <a:lnTo>
                  <a:pt x="1594293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7" y="284429"/>
                </a:lnTo>
                <a:close/>
                <a:moveTo>
                  <a:pt x="1639836" y="283219"/>
                </a:moveTo>
                <a:cubicBezTo>
                  <a:pt x="1640899" y="283578"/>
                  <a:pt x="1641979" y="283937"/>
                  <a:pt x="1643043" y="284297"/>
                </a:cubicBezTo>
                <a:cubicBezTo>
                  <a:pt x="1642902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2" y="284487"/>
                </a:cubicBezTo>
                <a:cubicBezTo>
                  <a:pt x="1639553" y="284063"/>
                  <a:pt x="1639693" y="283641"/>
                  <a:pt x="1639836" y="283219"/>
                </a:cubicBezTo>
                <a:close/>
                <a:moveTo>
                  <a:pt x="1560159" y="282247"/>
                </a:moveTo>
                <a:cubicBezTo>
                  <a:pt x="1560284" y="282405"/>
                  <a:pt x="1560409" y="282591"/>
                  <a:pt x="1560519" y="282780"/>
                </a:cubicBezTo>
                <a:cubicBezTo>
                  <a:pt x="1560222" y="283013"/>
                  <a:pt x="1559924" y="283233"/>
                  <a:pt x="1559627" y="283467"/>
                </a:cubicBezTo>
                <a:cubicBezTo>
                  <a:pt x="1559502" y="283280"/>
                  <a:pt x="1559250" y="282983"/>
                  <a:pt x="1559284" y="282952"/>
                </a:cubicBezTo>
                <a:cubicBezTo>
                  <a:pt x="1559549" y="282685"/>
                  <a:pt x="1559862" y="282466"/>
                  <a:pt x="1560159" y="282247"/>
                </a:cubicBezTo>
                <a:close/>
                <a:moveTo>
                  <a:pt x="1343638" y="281715"/>
                </a:moveTo>
                <a:cubicBezTo>
                  <a:pt x="1343418" y="282591"/>
                  <a:pt x="1343183" y="283468"/>
                  <a:pt x="1342963" y="284344"/>
                </a:cubicBezTo>
                <a:cubicBezTo>
                  <a:pt x="1344685" y="286145"/>
                  <a:pt x="1346610" y="286458"/>
                  <a:pt x="1350461" y="283687"/>
                </a:cubicBezTo>
                <a:cubicBezTo>
                  <a:pt x="1347315" y="282780"/>
                  <a:pt x="1345484" y="282247"/>
                  <a:pt x="1343638" y="281715"/>
                </a:cubicBezTo>
                <a:close/>
                <a:moveTo>
                  <a:pt x="1580149" y="281243"/>
                </a:moveTo>
                <a:lnTo>
                  <a:pt x="1580223" y="281278"/>
                </a:lnTo>
                <a:lnTo>
                  <a:pt x="1580223" y="281276"/>
                </a:lnTo>
                <a:lnTo>
                  <a:pt x="1580257" y="281307"/>
                </a:lnTo>
                <a:lnTo>
                  <a:pt x="1580176" y="281324"/>
                </a:lnTo>
                <a:close/>
                <a:moveTo>
                  <a:pt x="1587923" y="279708"/>
                </a:moveTo>
                <a:lnTo>
                  <a:pt x="1594227" y="284429"/>
                </a:lnTo>
                <a:lnTo>
                  <a:pt x="1586080" y="286562"/>
                </a:lnTo>
                <a:lnTo>
                  <a:pt x="1580257" y="281307"/>
                </a:lnTo>
                <a:close/>
                <a:moveTo>
                  <a:pt x="1301334" y="279414"/>
                </a:moveTo>
                <a:lnTo>
                  <a:pt x="1301646" y="279759"/>
                </a:lnTo>
                <a:lnTo>
                  <a:pt x="1301991" y="280040"/>
                </a:lnTo>
                <a:lnTo>
                  <a:pt x="1301679" y="279713"/>
                </a:lnTo>
                <a:close/>
                <a:moveTo>
                  <a:pt x="248990" y="279212"/>
                </a:moveTo>
                <a:cubicBezTo>
                  <a:pt x="249240" y="279618"/>
                  <a:pt x="249490" y="280026"/>
                  <a:pt x="249898" y="280731"/>
                </a:cubicBezTo>
                <a:cubicBezTo>
                  <a:pt x="249319" y="281058"/>
                  <a:pt x="248770" y="281450"/>
                  <a:pt x="248160" y="281637"/>
                </a:cubicBezTo>
                <a:cubicBezTo>
                  <a:pt x="248035" y="281670"/>
                  <a:pt x="247361" y="280652"/>
                  <a:pt x="247472" y="280494"/>
                </a:cubicBezTo>
                <a:cubicBezTo>
                  <a:pt x="247847" y="279978"/>
                  <a:pt x="248457" y="279618"/>
                  <a:pt x="248990" y="279212"/>
                </a:cubicBezTo>
                <a:close/>
                <a:moveTo>
                  <a:pt x="1600548" y="278185"/>
                </a:moveTo>
                <a:lnTo>
                  <a:pt x="1613385" y="283688"/>
                </a:lnTo>
                <a:cubicBezTo>
                  <a:pt x="1608894" y="283265"/>
                  <a:pt x="1604403" y="282858"/>
                  <a:pt x="1599723" y="282419"/>
                </a:cubicBezTo>
                <a:close/>
                <a:moveTo>
                  <a:pt x="1555168" y="278178"/>
                </a:moveTo>
                <a:cubicBezTo>
                  <a:pt x="1554588" y="278897"/>
                  <a:pt x="1554008" y="279618"/>
                  <a:pt x="1553445" y="280339"/>
                </a:cubicBezTo>
                <a:cubicBezTo>
                  <a:pt x="1553274" y="280149"/>
                  <a:pt x="1553100" y="279962"/>
                  <a:pt x="1552928" y="279790"/>
                </a:cubicBezTo>
                <a:cubicBezTo>
                  <a:pt x="1553664" y="279242"/>
                  <a:pt x="1554415" y="278695"/>
                  <a:pt x="1555168" y="278178"/>
                </a:cubicBezTo>
                <a:close/>
                <a:moveTo>
                  <a:pt x="1600553" y="278162"/>
                </a:moveTo>
                <a:lnTo>
                  <a:pt x="1600548" y="278185"/>
                </a:lnTo>
                <a:lnTo>
                  <a:pt x="1600542" y="278180"/>
                </a:lnTo>
                <a:lnTo>
                  <a:pt x="1600551" y="278164"/>
                </a:lnTo>
                <a:close/>
                <a:moveTo>
                  <a:pt x="1600444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2" y="278180"/>
                </a:lnTo>
                <a:lnTo>
                  <a:pt x="1600537" y="278194"/>
                </a:lnTo>
                <a:close/>
                <a:moveTo>
                  <a:pt x="1405236" y="278083"/>
                </a:moveTo>
                <a:cubicBezTo>
                  <a:pt x="1403536" y="277362"/>
                  <a:pt x="1402154" y="277835"/>
                  <a:pt x="1399649" y="278897"/>
                </a:cubicBezTo>
                <a:cubicBezTo>
                  <a:pt x="1401378" y="281081"/>
                  <a:pt x="1403573" y="282041"/>
                  <a:pt x="1405879" y="282664"/>
                </a:cubicBezTo>
                <a:lnTo>
                  <a:pt x="1412715" y="284410"/>
                </a:lnTo>
                <a:lnTo>
                  <a:pt x="1412749" y="284438"/>
                </a:lnTo>
                <a:lnTo>
                  <a:pt x="1413109" y="284784"/>
                </a:lnTo>
                <a:lnTo>
                  <a:pt x="1412765" y="284423"/>
                </a:lnTo>
                <a:lnTo>
                  <a:pt x="1412715" y="284410"/>
                </a:lnTo>
                <a:close/>
                <a:moveTo>
                  <a:pt x="1524648" y="277817"/>
                </a:moveTo>
                <a:cubicBezTo>
                  <a:pt x="1526151" y="278741"/>
                  <a:pt x="1527654" y="279680"/>
                  <a:pt x="1529172" y="280604"/>
                </a:cubicBezTo>
                <a:cubicBezTo>
                  <a:pt x="1528891" y="281120"/>
                  <a:pt x="1528592" y="281652"/>
                  <a:pt x="1528311" y="282169"/>
                </a:cubicBezTo>
                <a:cubicBezTo>
                  <a:pt x="1526731" y="281433"/>
                  <a:pt x="1525150" y="280713"/>
                  <a:pt x="1523568" y="279978"/>
                </a:cubicBezTo>
                <a:cubicBezTo>
                  <a:pt x="1523913" y="279257"/>
                  <a:pt x="1524288" y="278538"/>
                  <a:pt x="1524648" y="277817"/>
                </a:cubicBezTo>
                <a:close/>
                <a:moveTo>
                  <a:pt x="1293274" y="277037"/>
                </a:moveTo>
                <a:cubicBezTo>
                  <a:pt x="1293008" y="277177"/>
                  <a:pt x="1292773" y="277411"/>
                  <a:pt x="1292538" y="277614"/>
                </a:cubicBezTo>
                <a:cubicBezTo>
                  <a:pt x="1292743" y="277693"/>
                  <a:pt x="1292945" y="277756"/>
                  <a:pt x="1293149" y="277802"/>
                </a:cubicBezTo>
                <a:cubicBezTo>
                  <a:pt x="1293338" y="277693"/>
                  <a:pt x="1293525" y="277568"/>
                  <a:pt x="1293713" y="277459"/>
                </a:cubicBezTo>
                <a:cubicBezTo>
                  <a:pt x="1293555" y="277318"/>
                  <a:pt x="1293322" y="277005"/>
                  <a:pt x="1293274" y="277037"/>
                </a:cubicBezTo>
                <a:close/>
                <a:moveTo>
                  <a:pt x="1578637" y="276657"/>
                </a:moveTo>
                <a:lnTo>
                  <a:pt x="1580149" y="281243"/>
                </a:lnTo>
                <a:lnTo>
                  <a:pt x="1576405" y="279525"/>
                </a:lnTo>
                <a:close/>
                <a:moveTo>
                  <a:pt x="1578611" y="276581"/>
                </a:moveTo>
                <a:lnTo>
                  <a:pt x="1578714" y="276594"/>
                </a:lnTo>
                <a:lnTo>
                  <a:pt x="1578642" y="276613"/>
                </a:lnTo>
                <a:lnTo>
                  <a:pt x="1578657" y="276629"/>
                </a:lnTo>
                <a:lnTo>
                  <a:pt x="1578637" y="276657"/>
                </a:lnTo>
                <a:close/>
                <a:moveTo>
                  <a:pt x="1597312" y="276221"/>
                </a:moveTo>
                <a:lnTo>
                  <a:pt x="1600444" y="278138"/>
                </a:lnTo>
                <a:lnTo>
                  <a:pt x="1596858" y="277318"/>
                </a:lnTo>
                <a:cubicBezTo>
                  <a:pt x="1597014" y="276957"/>
                  <a:pt x="1597157" y="276581"/>
                  <a:pt x="1597312" y="276221"/>
                </a:cubicBezTo>
                <a:close/>
                <a:moveTo>
                  <a:pt x="1395738" y="276018"/>
                </a:moveTo>
                <a:cubicBezTo>
                  <a:pt x="1395424" y="276143"/>
                  <a:pt x="1395095" y="276269"/>
                  <a:pt x="1394783" y="276411"/>
                </a:cubicBezTo>
                <a:cubicBezTo>
                  <a:pt x="1394908" y="276566"/>
                  <a:pt x="1395002" y="276833"/>
                  <a:pt x="1395143" y="276864"/>
                </a:cubicBezTo>
                <a:cubicBezTo>
                  <a:pt x="1395315" y="276864"/>
                  <a:pt x="1395518" y="276691"/>
                  <a:pt x="1395738" y="276613"/>
                </a:cubicBezTo>
                <a:cubicBezTo>
                  <a:pt x="1395738" y="276411"/>
                  <a:pt x="1395738" y="276221"/>
                  <a:pt x="1395738" y="276018"/>
                </a:cubicBezTo>
                <a:close/>
                <a:moveTo>
                  <a:pt x="1582162" y="275705"/>
                </a:moveTo>
                <a:cubicBezTo>
                  <a:pt x="1582179" y="276143"/>
                  <a:pt x="1582179" y="276566"/>
                  <a:pt x="1582195" y="277004"/>
                </a:cubicBezTo>
                <a:lnTo>
                  <a:pt x="1578714" y="276594"/>
                </a:lnTo>
                <a:close/>
                <a:moveTo>
                  <a:pt x="238974" y="274391"/>
                </a:moveTo>
                <a:cubicBezTo>
                  <a:pt x="239271" y="274642"/>
                  <a:pt x="239568" y="274892"/>
                  <a:pt x="239866" y="275157"/>
                </a:cubicBezTo>
                <a:cubicBezTo>
                  <a:pt x="239725" y="275330"/>
                  <a:pt x="239599" y="275517"/>
                  <a:pt x="239459" y="275690"/>
                </a:cubicBezTo>
                <a:cubicBezTo>
                  <a:pt x="239161" y="275439"/>
                  <a:pt x="238848" y="275189"/>
                  <a:pt x="238599" y="274907"/>
                </a:cubicBezTo>
                <a:cubicBezTo>
                  <a:pt x="238566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7" y="274343"/>
                  <a:pt x="1621227" y="274751"/>
                  <a:pt x="1621462" y="275141"/>
                </a:cubicBezTo>
                <a:cubicBezTo>
                  <a:pt x="1621071" y="275361"/>
                  <a:pt x="1620665" y="275579"/>
                  <a:pt x="1620257" y="275799"/>
                </a:cubicBezTo>
                <a:cubicBezTo>
                  <a:pt x="1619912" y="275486"/>
                  <a:pt x="1619584" y="275157"/>
                  <a:pt x="1619240" y="274844"/>
                </a:cubicBezTo>
                <a:cubicBezTo>
                  <a:pt x="1619756" y="274547"/>
                  <a:pt x="1620272" y="274250"/>
                  <a:pt x="1620790" y="273952"/>
                </a:cubicBezTo>
                <a:close/>
                <a:moveTo>
                  <a:pt x="1591162" y="273451"/>
                </a:moveTo>
                <a:lnTo>
                  <a:pt x="1591477" y="273796"/>
                </a:lnTo>
                <a:lnTo>
                  <a:pt x="1591132" y="273482"/>
                </a:lnTo>
                <a:lnTo>
                  <a:pt x="1591162" y="273452"/>
                </a:lnTo>
                <a:close/>
                <a:moveTo>
                  <a:pt x="1591038" y="273397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8" y="273397"/>
                </a:lnTo>
                <a:lnTo>
                  <a:pt x="1587797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4" y="269163"/>
                  <a:pt x="1555558" y="271950"/>
                  <a:pt x="1557091" y="276316"/>
                </a:cubicBezTo>
                <a:cubicBezTo>
                  <a:pt x="1557216" y="276660"/>
                  <a:pt x="1555839" y="277536"/>
                  <a:pt x="1555168" y="278162"/>
                </a:cubicBezTo>
                <a:cubicBezTo>
                  <a:pt x="1551504" y="275533"/>
                  <a:pt x="1547843" y="272903"/>
                  <a:pt x="1543977" y="270134"/>
                </a:cubicBezTo>
                <a:close/>
                <a:moveTo>
                  <a:pt x="1471907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1" y="270338"/>
                </a:lnTo>
                <a:close/>
                <a:moveTo>
                  <a:pt x="1568391" y="269789"/>
                </a:moveTo>
                <a:cubicBezTo>
                  <a:pt x="1569002" y="271605"/>
                  <a:pt x="1569597" y="273420"/>
                  <a:pt x="1570206" y="275236"/>
                </a:cubicBezTo>
                <a:cubicBezTo>
                  <a:pt x="1569440" y="275454"/>
                  <a:pt x="1568673" y="275674"/>
                  <a:pt x="1567890" y="275894"/>
                </a:cubicBezTo>
                <a:cubicBezTo>
                  <a:pt x="1567626" y="273984"/>
                  <a:pt x="1567342" y="272075"/>
                  <a:pt x="1567076" y="270181"/>
                </a:cubicBezTo>
                <a:cubicBezTo>
                  <a:pt x="1567515" y="270056"/>
                  <a:pt x="1567954" y="269915"/>
                  <a:pt x="1568391" y="269789"/>
                </a:cubicBezTo>
                <a:close/>
                <a:moveTo>
                  <a:pt x="511587" y="269727"/>
                </a:moveTo>
                <a:cubicBezTo>
                  <a:pt x="509771" y="272748"/>
                  <a:pt x="508691" y="274533"/>
                  <a:pt x="507627" y="276300"/>
                </a:cubicBezTo>
                <a:cubicBezTo>
                  <a:pt x="507956" y="276770"/>
                  <a:pt x="508301" y="277255"/>
                  <a:pt x="508630" y="277724"/>
                </a:cubicBezTo>
                <a:cubicBezTo>
                  <a:pt x="510726" y="277083"/>
                  <a:pt x="512838" y="276441"/>
                  <a:pt x="515532" y="275627"/>
                </a:cubicBezTo>
                <a:cubicBezTo>
                  <a:pt x="514106" y="273499"/>
                  <a:pt x="513292" y="272279"/>
                  <a:pt x="511587" y="269727"/>
                </a:cubicBezTo>
                <a:close/>
                <a:moveTo>
                  <a:pt x="324237" y="269571"/>
                </a:moveTo>
                <a:cubicBezTo>
                  <a:pt x="323877" y="269759"/>
                  <a:pt x="323533" y="269961"/>
                  <a:pt x="323173" y="270149"/>
                </a:cubicBezTo>
                <a:cubicBezTo>
                  <a:pt x="323752" y="271324"/>
                  <a:pt x="324315" y="272513"/>
                  <a:pt x="324878" y="273719"/>
                </a:cubicBezTo>
                <a:cubicBezTo>
                  <a:pt x="325347" y="273452"/>
                  <a:pt x="325818" y="273186"/>
                  <a:pt x="326288" y="272920"/>
                </a:cubicBezTo>
                <a:cubicBezTo>
                  <a:pt x="325598" y="271808"/>
                  <a:pt x="324925" y="270681"/>
                  <a:pt x="324237" y="269571"/>
                </a:cubicBezTo>
                <a:close/>
                <a:moveTo>
                  <a:pt x="1562914" y="269555"/>
                </a:moveTo>
                <a:cubicBezTo>
                  <a:pt x="1563054" y="269555"/>
                  <a:pt x="1563211" y="270322"/>
                  <a:pt x="1563461" y="270979"/>
                </a:cubicBezTo>
                <a:cubicBezTo>
                  <a:pt x="1562774" y="271073"/>
                  <a:pt x="1562131" y="271261"/>
                  <a:pt x="1561520" y="271166"/>
                </a:cubicBezTo>
                <a:cubicBezTo>
                  <a:pt x="1561317" y="271136"/>
                  <a:pt x="1561209" y="270401"/>
                  <a:pt x="1561051" y="269993"/>
                </a:cubicBezTo>
                <a:cubicBezTo>
                  <a:pt x="1561677" y="269821"/>
                  <a:pt x="1562288" y="269587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0" y="270244"/>
                  <a:pt x="987843" y="271182"/>
                </a:cubicBezTo>
                <a:cubicBezTo>
                  <a:pt x="988594" y="270292"/>
                  <a:pt x="989049" y="269759"/>
                  <a:pt x="989485" y="269242"/>
                </a:cubicBezTo>
                <a:cubicBezTo>
                  <a:pt x="988984" y="268866"/>
                  <a:pt x="988515" y="268350"/>
                  <a:pt x="987953" y="268178"/>
                </a:cubicBezTo>
                <a:close/>
                <a:moveTo>
                  <a:pt x="1358160" y="267693"/>
                </a:moveTo>
                <a:cubicBezTo>
                  <a:pt x="1359664" y="268584"/>
                  <a:pt x="1361181" y="269460"/>
                  <a:pt x="1362700" y="270337"/>
                </a:cubicBezTo>
                <a:cubicBezTo>
                  <a:pt x="1360961" y="270055"/>
                  <a:pt x="1359224" y="269789"/>
                  <a:pt x="1357503" y="269508"/>
                </a:cubicBezTo>
                <a:cubicBezTo>
                  <a:pt x="1357722" y="268897"/>
                  <a:pt x="1357941" y="268302"/>
                  <a:pt x="1358160" y="267693"/>
                </a:cubicBezTo>
                <a:close/>
                <a:moveTo>
                  <a:pt x="1651839" y="267661"/>
                </a:moveTo>
                <a:cubicBezTo>
                  <a:pt x="1652136" y="267990"/>
                  <a:pt x="1652433" y="268319"/>
                  <a:pt x="1652747" y="268663"/>
                </a:cubicBezTo>
                <a:cubicBezTo>
                  <a:pt x="1652449" y="268961"/>
                  <a:pt x="1652153" y="269478"/>
                  <a:pt x="1651854" y="269478"/>
                </a:cubicBezTo>
                <a:cubicBezTo>
                  <a:pt x="1651463" y="269478"/>
                  <a:pt x="1651057" y="269070"/>
                  <a:pt x="1650664" y="268852"/>
                </a:cubicBezTo>
                <a:cubicBezTo>
                  <a:pt x="1651057" y="268459"/>
                  <a:pt x="1651449" y="268052"/>
                  <a:pt x="1651839" y="267661"/>
                </a:cubicBezTo>
                <a:close/>
                <a:moveTo>
                  <a:pt x="1464535" y="266441"/>
                </a:moveTo>
                <a:cubicBezTo>
                  <a:pt x="1464411" y="266801"/>
                  <a:pt x="1464285" y="267162"/>
                  <a:pt x="1464160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4"/>
                  <a:pt x="1467369" y="267488"/>
                </a:cubicBezTo>
                <a:cubicBezTo>
                  <a:pt x="1466431" y="267145"/>
                  <a:pt x="1465475" y="266786"/>
                  <a:pt x="1464535" y="266441"/>
                </a:cubicBezTo>
                <a:close/>
                <a:moveTo>
                  <a:pt x="250242" y="265266"/>
                </a:moveTo>
                <a:cubicBezTo>
                  <a:pt x="250633" y="265532"/>
                  <a:pt x="251025" y="265783"/>
                  <a:pt x="251401" y="266049"/>
                </a:cubicBezTo>
                <a:cubicBezTo>
                  <a:pt x="250680" y="267301"/>
                  <a:pt x="249976" y="268568"/>
                  <a:pt x="249256" y="269821"/>
                </a:cubicBezTo>
                <a:cubicBezTo>
                  <a:pt x="248693" y="269445"/>
                  <a:pt x="248114" y="269070"/>
                  <a:pt x="247535" y="268678"/>
                </a:cubicBezTo>
                <a:cubicBezTo>
                  <a:pt x="248427" y="267536"/>
                  <a:pt x="249335" y="266409"/>
                  <a:pt x="250242" y="265266"/>
                </a:cubicBezTo>
                <a:close/>
                <a:moveTo>
                  <a:pt x="1523067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8" y="267630"/>
                  <a:pt x="1525572" y="268022"/>
                </a:cubicBezTo>
                <a:cubicBezTo>
                  <a:pt x="1524351" y="267285"/>
                  <a:pt x="1523145" y="266549"/>
                  <a:pt x="1521925" y="265814"/>
                </a:cubicBezTo>
                <a:cubicBezTo>
                  <a:pt x="1522300" y="265282"/>
                  <a:pt x="1522677" y="264750"/>
                  <a:pt x="1523067" y="264218"/>
                </a:cubicBezTo>
                <a:close/>
                <a:moveTo>
                  <a:pt x="1556794" y="264124"/>
                </a:moveTo>
                <a:cubicBezTo>
                  <a:pt x="1557576" y="264593"/>
                  <a:pt x="1558203" y="265330"/>
                  <a:pt x="1559704" y="266753"/>
                </a:cubicBezTo>
                <a:cubicBezTo>
                  <a:pt x="1558689" y="267238"/>
                  <a:pt x="1557718" y="267958"/>
                  <a:pt x="1557451" y="267770"/>
                </a:cubicBezTo>
                <a:cubicBezTo>
                  <a:pt x="1556623" y="267160"/>
                  <a:pt x="1556011" y="266237"/>
                  <a:pt x="1555479" y="265330"/>
                </a:cubicBezTo>
                <a:cubicBezTo>
                  <a:pt x="1555401" y="265205"/>
                  <a:pt x="1556638" y="264030"/>
                  <a:pt x="1556794" y="264124"/>
                </a:cubicBezTo>
                <a:close/>
                <a:moveTo>
                  <a:pt x="1494192" y="264116"/>
                </a:moveTo>
                <a:lnTo>
                  <a:pt x="1498506" y="264530"/>
                </a:lnTo>
                <a:cubicBezTo>
                  <a:pt x="1499761" y="265043"/>
                  <a:pt x="1500719" y="266080"/>
                  <a:pt x="1501126" y="268099"/>
                </a:cubicBezTo>
                <a:cubicBezTo>
                  <a:pt x="1498536" y="268444"/>
                  <a:pt x="1497241" y="268616"/>
                  <a:pt x="1496370" y="268111"/>
                </a:cubicBezTo>
                <a:close/>
                <a:moveTo>
                  <a:pt x="1494161" y="264064"/>
                </a:moveTo>
                <a:lnTo>
                  <a:pt x="1494114" y="264108"/>
                </a:lnTo>
                <a:lnTo>
                  <a:pt x="1494083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5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4"/>
                </a:lnTo>
                <a:close/>
                <a:moveTo>
                  <a:pt x="1613526" y="262183"/>
                </a:moveTo>
                <a:cubicBezTo>
                  <a:pt x="1613667" y="262200"/>
                  <a:pt x="1613776" y="262513"/>
                  <a:pt x="1613901" y="262684"/>
                </a:cubicBezTo>
                <a:cubicBezTo>
                  <a:pt x="1613559" y="262826"/>
                  <a:pt x="1613215" y="262966"/>
                  <a:pt x="1612884" y="263106"/>
                </a:cubicBezTo>
                <a:cubicBezTo>
                  <a:pt x="1612884" y="262887"/>
                  <a:pt x="1612884" y="262668"/>
                  <a:pt x="1612884" y="262465"/>
                </a:cubicBezTo>
                <a:cubicBezTo>
                  <a:pt x="1613120" y="262355"/>
                  <a:pt x="1613339" y="262152"/>
                  <a:pt x="1613526" y="262183"/>
                </a:cubicBezTo>
                <a:close/>
                <a:moveTo>
                  <a:pt x="1491522" y="261286"/>
                </a:moveTo>
                <a:lnTo>
                  <a:pt x="1494083" y="264074"/>
                </a:lnTo>
                <a:lnTo>
                  <a:pt x="1490700" y="264609"/>
                </a:lnTo>
                <a:cubicBezTo>
                  <a:pt x="1489596" y="264579"/>
                  <a:pt x="1488598" y="264109"/>
                  <a:pt x="1487869" y="262529"/>
                </a:cubicBezTo>
                <a:lnTo>
                  <a:pt x="1487887" y="262513"/>
                </a:lnTo>
                <a:cubicBezTo>
                  <a:pt x="1489130" y="261980"/>
                  <a:pt x="1490413" y="261295"/>
                  <a:pt x="1491522" y="261286"/>
                </a:cubicBezTo>
                <a:close/>
                <a:moveTo>
                  <a:pt x="251775" y="259272"/>
                </a:moveTo>
                <a:cubicBezTo>
                  <a:pt x="252010" y="259569"/>
                  <a:pt x="252481" y="259946"/>
                  <a:pt x="252417" y="260132"/>
                </a:cubicBezTo>
                <a:cubicBezTo>
                  <a:pt x="252292" y="260509"/>
                  <a:pt x="251855" y="260790"/>
                  <a:pt x="251540" y="261119"/>
                </a:cubicBezTo>
                <a:cubicBezTo>
                  <a:pt x="251291" y="260790"/>
                  <a:pt x="250805" y="260399"/>
                  <a:pt x="250885" y="260227"/>
                </a:cubicBezTo>
                <a:cubicBezTo>
                  <a:pt x="251025" y="259851"/>
                  <a:pt x="251462" y="259585"/>
                  <a:pt x="251775" y="259272"/>
                </a:cubicBezTo>
                <a:close/>
                <a:moveTo>
                  <a:pt x="1564572" y="258881"/>
                </a:moveTo>
                <a:cubicBezTo>
                  <a:pt x="1564917" y="259148"/>
                  <a:pt x="1565262" y="259429"/>
                  <a:pt x="1565605" y="259695"/>
                </a:cubicBezTo>
                <a:cubicBezTo>
                  <a:pt x="1565245" y="260118"/>
                  <a:pt x="1564885" y="260556"/>
                  <a:pt x="1564526" y="260978"/>
                </a:cubicBezTo>
                <a:cubicBezTo>
                  <a:pt x="1564260" y="260603"/>
                  <a:pt x="1563822" y="260243"/>
                  <a:pt x="1563806" y="259853"/>
                </a:cubicBezTo>
                <a:cubicBezTo>
                  <a:pt x="1563790" y="259538"/>
                  <a:pt x="1564290" y="259194"/>
                  <a:pt x="1564572" y="258881"/>
                </a:cubicBezTo>
                <a:close/>
                <a:moveTo>
                  <a:pt x="1402059" y="255329"/>
                </a:moveTo>
                <a:cubicBezTo>
                  <a:pt x="1402341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7" y="268750"/>
                  <a:pt x="1420297" y="269583"/>
                  <a:pt x="1422270" y="269754"/>
                </a:cubicBezTo>
                <a:lnTo>
                  <a:pt x="1428361" y="268768"/>
                </a:lnTo>
                <a:lnTo>
                  <a:pt x="1428399" y="268788"/>
                </a:lnTo>
                <a:lnTo>
                  <a:pt x="1428450" y="268803"/>
                </a:lnTo>
                <a:lnTo>
                  <a:pt x="1431651" y="276332"/>
                </a:lnTo>
                <a:cubicBezTo>
                  <a:pt x="1433475" y="277541"/>
                  <a:pt x="1436201" y="277529"/>
                  <a:pt x="1440293" y="276581"/>
                </a:cubicBezTo>
                <a:cubicBezTo>
                  <a:pt x="1440482" y="272717"/>
                  <a:pt x="1438275" y="271277"/>
                  <a:pt x="1434799" y="270666"/>
                </a:cubicBezTo>
                <a:lnTo>
                  <a:pt x="1428450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7" y="259554"/>
                </a:lnTo>
                <a:cubicBezTo>
                  <a:pt x="1407631" y="258130"/>
                  <a:pt x="1404845" y="256737"/>
                  <a:pt x="1402059" y="255329"/>
                </a:cubicBezTo>
                <a:close/>
                <a:moveTo>
                  <a:pt x="1637988" y="255250"/>
                </a:moveTo>
                <a:cubicBezTo>
                  <a:pt x="1638738" y="255376"/>
                  <a:pt x="1639710" y="256346"/>
                  <a:pt x="1639852" y="257081"/>
                </a:cubicBezTo>
                <a:cubicBezTo>
                  <a:pt x="1639959" y="257598"/>
                  <a:pt x="1638801" y="258333"/>
                  <a:pt x="1637847" y="259367"/>
                </a:cubicBezTo>
                <a:cubicBezTo>
                  <a:pt x="1636956" y="258130"/>
                  <a:pt x="1636423" y="257394"/>
                  <a:pt x="1635892" y="256644"/>
                </a:cubicBezTo>
                <a:cubicBezTo>
                  <a:pt x="1636595" y="256142"/>
                  <a:pt x="1637393" y="255141"/>
                  <a:pt x="1637988" y="255250"/>
                </a:cubicBezTo>
                <a:close/>
                <a:moveTo>
                  <a:pt x="327883" y="253952"/>
                </a:moveTo>
                <a:cubicBezTo>
                  <a:pt x="327179" y="254092"/>
                  <a:pt x="326491" y="254233"/>
                  <a:pt x="325787" y="254374"/>
                </a:cubicBezTo>
                <a:cubicBezTo>
                  <a:pt x="326413" y="257129"/>
                  <a:pt x="327008" y="259883"/>
                  <a:pt x="327603" y="262638"/>
                </a:cubicBezTo>
                <a:cubicBezTo>
                  <a:pt x="328104" y="262497"/>
                  <a:pt x="328604" y="262371"/>
                  <a:pt x="329087" y="262232"/>
                </a:cubicBezTo>
                <a:cubicBezTo>
                  <a:pt x="328682" y="259476"/>
                  <a:pt x="328290" y="256706"/>
                  <a:pt x="327883" y="253952"/>
                </a:cubicBezTo>
                <a:close/>
                <a:moveTo>
                  <a:pt x="1555526" y="253841"/>
                </a:moveTo>
                <a:cubicBezTo>
                  <a:pt x="1556715" y="254875"/>
                  <a:pt x="1557888" y="255891"/>
                  <a:pt x="1559079" y="256925"/>
                </a:cubicBezTo>
                <a:cubicBezTo>
                  <a:pt x="1558548" y="257456"/>
                  <a:pt x="1558031" y="257989"/>
                  <a:pt x="1557499" y="258506"/>
                </a:cubicBezTo>
                <a:cubicBezTo>
                  <a:pt x="1556496" y="257315"/>
                  <a:pt x="1555495" y="256127"/>
                  <a:pt x="1554509" y="254937"/>
                </a:cubicBezTo>
                <a:cubicBezTo>
                  <a:pt x="1554853" y="254578"/>
                  <a:pt x="1555183" y="254201"/>
                  <a:pt x="1555526" y="253841"/>
                </a:cubicBezTo>
                <a:close/>
                <a:moveTo>
                  <a:pt x="1477963" y="253794"/>
                </a:moveTo>
                <a:cubicBezTo>
                  <a:pt x="1481532" y="256376"/>
                  <a:pt x="1486743" y="257175"/>
                  <a:pt x="1487902" y="262496"/>
                </a:cubicBezTo>
                <a:lnTo>
                  <a:pt x="1487869" y="262526"/>
                </a:lnTo>
                <a:cubicBezTo>
                  <a:pt x="1482112" y="265203"/>
                  <a:pt x="1478997" y="260429"/>
                  <a:pt x="1475130" y="257894"/>
                </a:cubicBezTo>
                <a:cubicBezTo>
                  <a:pt x="1474631" y="257567"/>
                  <a:pt x="1474442" y="255689"/>
                  <a:pt x="1474866" y="255234"/>
                </a:cubicBezTo>
                <a:cubicBezTo>
                  <a:pt x="1475616" y="254436"/>
                  <a:pt x="1477478" y="253450"/>
                  <a:pt x="1477963" y="253794"/>
                </a:cubicBezTo>
                <a:close/>
                <a:moveTo>
                  <a:pt x="1495710" y="253106"/>
                </a:moveTo>
                <a:lnTo>
                  <a:pt x="1495679" y="253137"/>
                </a:lnTo>
                <a:lnTo>
                  <a:pt x="1495638" y="253112"/>
                </a:lnTo>
                <a:close/>
                <a:moveTo>
                  <a:pt x="1495710" y="253106"/>
                </a:moveTo>
                <a:lnTo>
                  <a:pt x="1496039" y="253466"/>
                </a:lnTo>
                <a:lnTo>
                  <a:pt x="1495679" y="253137"/>
                </a:lnTo>
                <a:lnTo>
                  <a:pt x="1495680" y="253137"/>
                </a:lnTo>
                <a:close/>
                <a:moveTo>
                  <a:pt x="1627362" y="250696"/>
                </a:moveTo>
                <a:cubicBezTo>
                  <a:pt x="1627566" y="250821"/>
                  <a:pt x="1627878" y="250899"/>
                  <a:pt x="1627956" y="251087"/>
                </a:cubicBezTo>
                <a:cubicBezTo>
                  <a:pt x="1628020" y="251259"/>
                  <a:pt x="1627863" y="251525"/>
                  <a:pt x="1627800" y="251744"/>
                </a:cubicBezTo>
                <a:cubicBezTo>
                  <a:pt x="1627581" y="251744"/>
                  <a:pt x="1627345" y="251744"/>
                  <a:pt x="1627127" y="251744"/>
                </a:cubicBezTo>
                <a:cubicBezTo>
                  <a:pt x="1627207" y="251400"/>
                  <a:pt x="1627284" y="251040"/>
                  <a:pt x="1627362" y="250696"/>
                </a:cubicBezTo>
                <a:close/>
                <a:moveTo>
                  <a:pt x="1622373" y="250094"/>
                </a:moveTo>
                <a:lnTo>
                  <a:pt x="1618456" y="256878"/>
                </a:lnTo>
                <a:cubicBezTo>
                  <a:pt x="1617861" y="256455"/>
                  <a:pt x="1617252" y="256032"/>
                  <a:pt x="1616657" y="255594"/>
                </a:cubicBezTo>
                <a:close/>
                <a:moveTo>
                  <a:pt x="1375212" y="250045"/>
                </a:moveTo>
                <a:lnTo>
                  <a:pt x="1375238" y="250062"/>
                </a:lnTo>
                <a:lnTo>
                  <a:pt x="1375236" y="250070"/>
                </a:lnTo>
                <a:lnTo>
                  <a:pt x="1375211" y="250046"/>
                </a:lnTo>
                <a:close/>
                <a:moveTo>
                  <a:pt x="1622432" y="249992"/>
                </a:moveTo>
                <a:lnTo>
                  <a:pt x="1622455" y="250016"/>
                </a:lnTo>
                <a:lnTo>
                  <a:pt x="1622373" y="250094"/>
                </a:lnTo>
                <a:close/>
                <a:moveTo>
                  <a:pt x="1375203" y="249992"/>
                </a:moveTo>
                <a:cubicBezTo>
                  <a:pt x="1375203" y="249992"/>
                  <a:pt x="1375236" y="250023"/>
                  <a:pt x="1375236" y="250023"/>
                </a:cubicBezTo>
                <a:lnTo>
                  <a:pt x="1375212" y="250045"/>
                </a:lnTo>
                <a:lnTo>
                  <a:pt x="1375203" y="250039"/>
                </a:lnTo>
                <a:lnTo>
                  <a:pt x="1375211" y="250046"/>
                </a:lnTo>
                <a:lnTo>
                  <a:pt x="1373655" y="251588"/>
                </a:lnTo>
                <a:cubicBezTo>
                  <a:pt x="1373655" y="251588"/>
                  <a:pt x="1373607" y="251557"/>
                  <a:pt x="1373623" y="251557"/>
                </a:cubicBezTo>
                <a:cubicBezTo>
                  <a:pt x="1374140" y="251040"/>
                  <a:pt x="1374671" y="250508"/>
                  <a:pt x="1375203" y="249992"/>
                </a:cubicBezTo>
                <a:close/>
                <a:moveTo>
                  <a:pt x="1622760" y="249695"/>
                </a:moveTo>
                <a:lnTo>
                  <a:pt x="1622463" y="250024"/>
                </a:lnTo>
                <a:lnTo>
                  <a:pt x="1622455" y="250016"/>
                </a:lnTo>
                <a:lnTo>
                  <a:pt x="1622463" y="250007"/>
                </a:lnTo>
                <a:lnTo>
                  <a:pt x="1622432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1" y="249976"/>
                  <a:pt x="1460859" y="250508"/>
                </a:cubicBezTo>
                <a:cubicBezTo>
                  <a:pt x="1459966" y="251274"/>
                  <a:pt x="1459465" y="251994"/>
                  <a:pt x="1458825" y="252151"/>
                </a:cubicBezTo>
                <a:cubicBezTo>
                  <a:pt x="1458510" y="252229"/>
                  <a:pt x="1457462" y="251134"/>
                  <a:pt x="1457556" y="250883"/>
                </a:cubicBezTo>
                <a:cubicBezTo>
                  <a:pt x="1457806" y="250242"/>
                  <a:pt x="1458432" y="249553"/>
                  <a:pt x="1459059" y="249334"/>
                </a:cubicBezTo>
                <a:close/>
                <a:moveTo>
                  <a:pt x="1320913" y="248896"/>
                </a:moveTo>
                <a:cubicBezTo>
                  <a:pt x="1320491" y="249506"/>
                  <a:pt x="1320067" y="250117"/>
                  <a:pt x="1319645" y="250743"/>
                </a:cubicBezTo>
                <a:cubicBezTo>
                  <a:pt x="1321476" y="251541"/>
                  <a:pt x="1323307" y="252339"/>
                  <a:pt x="1325139" y="253138"/>
                </a:cubicBezTo>
                <a:cubicBezTo>
                  <a:pt x="1331977" y="255501"/>
                  <a:pt x="1338863" y="257723"/>
                  <a:pt x="1345625" y="260321"/>
                </a:cubicBezTo>
                <a:cubicBezTo>
                  <a:pt x="1347238" y="260948"/>
                  <a:pt x="1348363" y="262826"/>
                  <a:pt x="1349709" y="264124"/>
                </a:cubicBezTo>
                <a:cubicBezTo>
                  <a:pt x="1348269" y="264892"/>
                  <a:pt x="1346783" y="265564"/>
                  <a:pt x="1345438" y="266457"/>
                </a:cubicBezTo>
                <a:cubicBezTo>
                  <a:pt x="1344075" y="267348"/>
                  <a:pt x="1341963" y="268350"/>
                  <a:pt x="1341838" y="269478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8" y="275017"/>
                  <a:pt x="1351258" y="276159"/>
                  <a:pt x="1354529" y="277740"/>
                </a:cubicBezTo>
                <a:cubicBezTo>
                  <a:pt x="1360540" y="280652"/>
                  <a:pt x="1366502" y="283657"/>
                  <a:pt x="1372433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6" y="289102"/>
                  <a:pt x="1369006" y="289274"/>
                  <a:pt x="1366392" y="289509"/>
                </a:cubicBezTo>
                <a:cubicBezTo>
                  <a:pt x="1369131" y="292999"/>
                  <a:pt x="1371291" y="295738"/>
                  <a:pt x="1373841" y="298993"/>
                </a:cubicBezTo>
                <a:cubicBezTo>
                  <a:pt x="1370696" y="300918"/>
                  <a:pt x="1368285" y="302406"/>
                  <a:pt x="1365861" y="303892"/>
                </a:cubicBezTo>
                <a:cubicBezTo>
                  <a:pt x="1365970" y="304330"/>
                  <a:pt x="1366081" y="304785"/>
                  <a:pt x="1366189" y="305222"/>
                </a:cubicBezTo>
                <a:cubicBezTo>
                  <a:pt x="1371636" y="305222"/>
                  <a:pt x="1377082" y="305222"/>
                  <a:pt x="1382591" y="305222"/>
                </a:cubicBezTo>
                <a:cubicBezTo>
                  <a:pt x="1384469" y="303438"/>
                  <a:pt x="1386597" y="301435"/>
                  <a:pt x="1388898" y="299259"/>
                </a:cubicBezTo>
                <a:cubicBezTo>
                  <a:pt x="1387849" y="296959"/>
                  <a:pt x="1386784" y="294611"/>
                  <a:pt x="1385722" y="292264"/>
                </a:cubicBezTo>
                <a:cubicBezTo>
                  <a:pt x="1386189" y="291887"/>
                  <a:pt x="1386644" y="291513"/>
                  <a:pt x="1387113" y="291137"/>
                </a:cubicBezTo>
                <a:cubicBezTo>
                  <a:pt x="1389258" y="292812"/>
                  <a:pt x="1392028" y="294110"/>
                  <a:pt x="1393327" y="296285"/>
                </a:cubicBezTo>
                <a:cubicBezTo>
                  <a:pt x="1394469" y="298164"/>
                  <a:pt x="1393937" y="301059"/>
                  <a:pt x="1394157" y="303453"/>
                </a:cubicBezTo>
                <a:cubicBezTo>
                  <a:pt x="1399195" y="303704"/>
                  <a:pt x="1397943" y="299635"/>
                  <a:pt x="1398460" y="297083"/>
                </a:cubicBezTo>
                <a:cubicBezTo>
                  <a:pt x="1400511" y="296348"/>
                  <a:pt x="1402310" y="295722"/>
                  <a:pt x="1405471" y="294597"/>
                </a:cubicBezTo>
                <a:cubicBezTo>
                  <a:pt x="1402435" y="291857"/>
                  <a:pt x="1400448" y="288601"/>
                  <a:pt x="1398022" y="288195"/>
                </a:cubicBezTo>
                <a:cubicBezTo>
                  <a:pt x="1393405" y="287443"/>
                  <a:pt x="1390025" y="285377"/>
                  <a:pt x="1386316" y="282827"/>
                </a:cubicBezTo>
                <a:cubicBezTo>
                  <a:pt x="1382622" y="280291"/>
                  <a:pt x="1377598" y="279743"/>
                  <a:pt x="1373733" y="277396"/>
                </a:cubicBezTo>
                <a:cubicBezTo>
                  <a:pt x="1370022" y="275141"/>
                  <a:pt x="1363780" y="276629"/>
                  <a:pt x="1362684" y="270353"/>
                </a:cubicBezTo>
                <a:cubicBezTo>
                  <a:pt x="1364985" y="269979"/>
                  <a:pt x="1367270" y="269601"/>
                  <a:pt x="1369930" y="269165"/>
                </a:cubicBezTo>
                <a:cubicBezTo>
                  <a:pt x="1370635" y="270306"/>
                  <a:pt x="1371385" y="271528"/>
                  <a:pt x="1371760" y="272138"/>
                </a:cubicBezTo>
                <a:cubicBezTo>
                  <a:pt x="1377927" y="272841"/>
                  <a:pt x="1383513" y="273483"/>
                  <a:pt x="1389103" y="274125"/>
                </a:cubicBezTo>
                <a:cubicBezTo>
                  <a:pt x="1384563" y="270728"/>
                  <a:pt x="1379772" y="268303"/>
                  <a:pt x="1374906" y="265987"/>
                </a:cubicBezTo>
                <a:cubicBezTo>
                  <a:pt x="1373545" y="265345"/>
                  <a:pt x="1372058" y="264908"/>
                  <a:pt x="1370587" y="264579"/>
                </a:cubicBezTo>
                <a:cubicBezTo>
                  <a:pt x="1366643" y="263702"/>
                  <a:pt x="1362557" y="263264"/>
                  <a:pt x="1358724" y="262043"/>
                </a:cubicBezTo>
                <a:cubicBezTo>
                  <a:pt x="1347675" y="258506"/>
                  <a:pt x="1337298" y="252512"/>
                  <a:pt x="1325139" y="253138"/>
                </a:cubicBezTo>
                <a:cubicBezTo>
                  <a:pt x="1323730" y="251729"/>
                  <a:pt x="1322321" y="250321"/>
                  <a:pt x="1320913" y="248896"/>
                </a:cubicBezTo>
                <a:close/>
                <a:moveTo>
                  <a:pt x="1487869" y="248536"/>
                </a:moveTo>
                <a:lnTo>
                  <a:pt x="1495638" y="253112"/>
                </a:lnTo>
                <a:lnTo>
                  <a:pt x="1491338" y="253503"/>
                </a:lnTo>
                <a:cubicBezTo>
                  <a:pt x="1490061" y="252836"/>
                  <a:pt x="1488934" y="251275"/>
                  <a:pt x="1487869" y="248536"/>
                </a:cubicBezTo>
                <a:close/>
                <a:moveTo>
                  <a:pt x="1422016" y="248239"/>
                </a:moveTo>
                <a:cubicBezTo>
                  <a:pt x="1422186" y="248301"/>
                  <a:pt x="1422281" y="248552"/>
                  <a:pt x="1422406" y="248724"/>
                </a:cubicBezTo>
                <a:cubicBezTo>
                  <a:pt x="1422092" y="248818"/>
                  <a:pt x="1421796" y="248912"/>
                  <a:pt x="1421481" y="248990"/>
                </a:cubicBezTo>
                <a:cubicBezTo>
                  <a:pt x="1421451" y="248786"/>
                  <a:pt x="1421436" y="248583"/>
                  <a:pt x="1421420" y="248380"/>
                </a:cubicBezTo>
                <a:cubicBezTo>
                  <a:pt x="1421622" y="248317"/>
                  <a:pt x="1421858" y="248177"/>
                  <a:pt x="1422016" y="248239"/>
                </a:cubicBezTo>
                <a:close/>
                <a:moveTo>
                  <a:pt x="1466852" y="247879"/>
                </a:moveTo>
                <a:cubicBezTo>
                  <a:pt x="1467071" y="247785"/>
                  <a:pt x="1468182" y="248818"/>
                  <a:pt x="1468105" y="249146"/>
                </a:cubicBezTo>
                <a:cubicBezTo>
                  <a:pt x="1467948" y="249788"/>
                  <a:pt x="1467244" y="250304"/>
                  <a:pt x="1466476" y="251213"/>
                </a:cubicBezTo>
                <a:cubicBezTo>
                  <a:pt x="1465945" y="250430"/>
                  <a:pt x="1465194" y="249773"/>
                  <a:pt x="1465317" y="249397"/>
                </a:cubicBezTo>
                <a:cubicBezTo>
                  <a:pt x="1465521" y="248771"/>
                  <a:pt x="1466211" y="248160"/>
                  <a:pt x="1466852" y="247879"/>
                </a:cubicBezTo>
                <a:close/>
                <a:moveTo>
                  <a:pt x="314048" y="247346"/>
                </a:moveTo>
                <a:cubicBezTo>
                  <a:pt x="313392" y="247566"/>
                  <a:pt x="312749" y="247785"/>
                  <a:pt x="312091" y="248020"/>
                </a:cubicBezTo>
                <a:cubicBezTo>
                  <a:pt x="313752" y="252637"/>
                  <a:pt x="315394" y="257270"/>
                  <a:pt x="317053" y="261886"/>
                </a:cubicBezTo>
                <a:cubicBezTo>
                  <a:pt x="317570" y="261886"/>
                  <a:pt x="318087" y="261903"/>
                  <a:pt x="318602" y="261903"/>
                </a:cubicBezTo>
                <a:cubicBezTo>
                  <a:pt x="320042" y="256064"/>
                  <a:pt x="313813" y="252793"/>
                  <a:pt x="314048" y="247346"/>
                </a:cubicBezTo>
                <a:close/>
                <a:moveTo>
                  <a:pt x="464526" y="247206"/>
                </a:moveTo>
                <a:cubicBezTo>
                  <a:pt x="463868" y="250539"/>
                  <a:pt x="463321" y="253341"/>
                  <a:pt x="462758" y="256143"/>
                </a:cubicBezTo>
                <a:lnTo>
                  <a:pt x="470679" y="254683"/>
                </a:lnTo>
                <a:lnTo>
                  <a:pt x="470708" y="254718"/>
                </a:lnTo>
                <a:lnTo>
                  <a:pt x="471052" y="255015"/>
                </a:lnTo>
                <a:lnTo>
                  <a:pt x="470739" y="254673"/>
                </a:lnTo>
                <a:lnTo>
                  <a:pt x="470679" y="254683"/>
                </a:lnTo>
                <a:close/>
                <a:moveTo>
                  <a:pt x="1427491" y="246595"/>
                </a:moveTo>
                <a:cubicBezTo>
                  <a:pt x="1427992" y="246517"/>
                  <a:pt x="1428618" y="247205"/>
                  <a:pt x="1429431" y="247706"/>
                </a:cubicBezTo>
                <a:cubicBezTo>
                  <a:pt x="1428884" y="248426"/>
                  <a:pt x="1428288" y="249443"/>
                  <a:pt x="1428117" y="249365"/>
                </a:cubicBezTo>
                <a:cubicBezTo>
                  <a:pt x="1427351" y="249068"/>
                  <a:pt x="1426709" y="248473"/>
                  <a:pt x="1426021" y="247973"/>
                </a:cubicBezTo>
                <a:cubicBezTo>
                  <a:pt x="1426506" y="247487"/>
                  <a:pt x="1426943" y="246673"/>
                  <a:pt x="1427491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3" y="246611"/>
                  <a:pt x="562873" y="246846"/>
                </a:cubicBezTo>
                <a:cubicBezTo>
                  <a:pt x="563061" y="246940"/>
                  <a:pt x="563265" y="247128"/>
                  <a:pt x="563453" y="247128"/>
                </a:cubicBezTo>
                <a:cubicBezTo>
                  <a:pt x="563592" y="247112"/>
                  <a:pt x="563702" y="246846"/>
                  <a:pt x="563828" y="246689"/>
                </a:cubicBezTo>
                <a:cubicBezTo>
                  <a:pt x="563717" y="246502"/>
                  <a:pt x="563609" y="246314"/>
                  <a:pt x="563516" y="246126"/>
                </a:cubicBezTo>
                <a:close/>
                <a:moveTo>
                  <a:pt x="1559736" y="244655"/>
                </a:moveTo>
                <a:cubicBezTo>
                  <a:pt x="1565480" y="246282"/>
                  <a:pt x="1571880" y="247565"/>
                  <a:pt x="1575981" y="251838"/>
                </a:cubicBezTo>
                <a:cubicBezTo>
                  <a:pt x="1580097" y="256127"/>
                  <a:pt x="1587468" y="256848"/>
                  <a:pt x="1589519" y="263216"/>
                </a:cubicBezTo>
                <a:cubicBezTo>
                  <a:pt x="1588908" y="263937"/>
                  <a:pt x="1588298" y="264640"/>
                  <a:pt x="1587687" y="265360"/>
                </a:cubicBezTo>
                <a:cubicBezTo>
                  <a:pt x="1578078" y="259023"/>
                  <a:pt x="1568470" y="252668"/>
                  <a:pt x="1558843" y="246329"/>
                </a:cubicBezTo>
                <a:cubicBezTo>
                  <a:pt x="1559142" y="245765"/>
                  <a:pt x="1559439" y="245218"/>
                  <a:pt x="1559736" y="244655"/>
                </a:cubicBezTo>
                <a:close/>
                <a:moveTo>
                  <a:pt x="1354389" y="244467"/>
                </a:moveTo>
                <a:cubicBezTo>
                  <a:pt x="1353981" y="244686"/>
                  <a:pt x="1353497" y="244843"/>
                  <a:pt x="1353231" y="245171"/>
                </a:cubicBezTo>
                <a:cubicBezTo>
                  <a:pt x="1353137" y="245265"/>
                  <a:pt x="1353544" y="245813"/>
                  <a:pt x="1353732" y="246158"/>
                </a:cubicBezTo>
                <a:cubicBezTo>
                  <a:pt x="1354139" y="245939"/>
                  <a:pt x="1354624" y="245782"/>
                  <a:pt x="1354890" y="245469"/>
                </a:cubicBezTo>
                <a:cubicBezTo>
                  <a:pt x="1354984" y="245360"/>
                  <a:pt x="1354577" y="244812"/>
                  <a:pt x="1354389" y="244467"/>
                </a:cubicBezTo>
                <a:close/>
                <a:moveTo>
                  <a:pt x="1484693" y="244451"/>
                </a:moveTo>
                <a:cubicBezTo>
                  <a:pt x="1489607" y="242729"/>
                  <a:pt x="1493348" y="244295"/>
                  <a:pt x="1496509" y="247519"/>
                </a:cubicBezTo>
                <a:cubicBezTo>
                  <a:pt x="1496197" y="248067"/>
                  <a:pt x="1495899" y="248630"/>
                  <a:pt x="1495587" y="249194"/>
                </a:cubicBezTo>
                <a:cubicBezTo>
                  <a:pt x="1491955" y="247613"/>
                  <a:pt x="1488323" y="246032"/>
                  <a:pt x="1484693" y="244451"/>
                </a:cubicBezTo>
                <a:close/>
                <a:moveTo>
                  <a:pt x="1479544" y="244389"/>
                </a:moveTo>
                <a:cubicBezTo>
                  <a:pt x="1480062" y="245672"/>
                  <a:pt x="1480577" y="246329"/>
                  <a:pt x="1480483" y="246878"/>
                </a:cubicBezTo>
                <a:cubicBezTo>
                  <a:pt x="1480389" y="247331"/>
                  <a:pt x="1479638" y="247801"/>
                  <a:pt x="1479091" y="247989"/>
                </a:cubicBezTo>
                <a:cubicBezTo>
                  <a:pt x="1478825" y="248083"/>
                  <a:pt x="1477996" y="247457"/>
                  <a:pt x="1478042" y="247316"/>
                </a:cubicBezTo>
                <a:cubicBezTo>
                  <a:pt x="1478167" y="246722"/>
                  <a:pt x="1478558" y="246205"/>
                  <a:pt x="1479544" y="244389"/>
                </a:cubicBezTo>
                <a:close/>
                <a:moveTo>
                  <a:pt x="1508216" y="243716"/>
                </a:moveTo>
                <a:lnTo>
                  <a:pt x="1508236" y="243717"/>
                </a:lnTo>
                <a:lnTo>
                  <a:pt x="1508242" y="243735"/>
                </a:lnTo>
                <a:lnTo>
                  <a:pt x="1508241" y="243740"/>
                </a:lnTo>
                <a:close/>
                <a:moveTo>
                  <a:pt x="1508272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6" y="243695"/>
                </a:lnTo>
                <a:close/>
                <a:moveTo>
                  <a:pt x="486870" y="243317"/>
                </a:moveTo>
                <a:cubicBezTo>
                  <a:pt x="483984" y="242382"/>
                  <a:pt x="480648" y="242472"/>
                  <a:pt x="476922" y="243575"/>
                </a:cubicBezTo>
                <a:cubicBezTo>
                  <a:pt x="478518" y="252809"/>
                  <a:pt x="484794" y="256800"/>
                  <a:pt x="492650" y="252778"/>
                </a:cubicBezTo>
                <a:cubicBezTo>
                  <a:pt x="497142" y="250477"/>
                  <a:pt x="499005" y="253043"/>
                  <a:pt x="502150" y="255188"/>
                </a:cubicBezTo>
                <a:cubicBezTo>
                  <a:pt x="501272" y="252902"/>
                  <a:pt x="500396" y="250618"/>
                  <a:pt x="499364" y="247926"/>
                </a:cubicBezTo>
                <a:cubicBezTo>
                  <a:pt x="497502" y="248396"/>
                  <a:pt x="496061" y="248740"/>
                  <a:pt x="494105" y="249209"/>
                </a:cubicBezTo>
                <a:cubicBezTo>
                  <a:pt x="492189" y="246212"/>
                  <a:pt x="489755" y="244252"/>
                  <a:pt x="486870" y="243317"/>
                </a:cubicBezTo>
                <a:close/>
                <a:moveTo>
                  <a:pt x="1470248" y="241650"/>
                </a:moveTo>
                <a:cubicBezTo>
                  <a:pt x="1470640" y="241729"/>
                  <a:pt x="1470858" y="242808"/>
                  <a:pt x="1471486" y="244108"/>
                </a:cubicBezTo>
                <a:cubicBezTo>
                  <a:pt x="1469982" y="244029"/>
                  <a:pt x="1468995" y="244186"/>
                  <a:pt x="1468214" y="243857"/>
                </a:cubicBezTo>
                <a:cubicBezTo>
                  <a:pt x="1467791" y="243685"/>
                  <a:pt x="1467729" y="242668"/>
                  <a:pt x="1467509" y="242026"/>
                </a:cubicBezTo>
                <a:cubicBezTo>
                  <a:pt x="1468432" y="241869"/>
                  <a:pt x="1469371" y="241493"/>
                  <a:pt x="1470248" y="241650"/>
                </a:cubicBezTo>
                <a:close/>
                <a:moveTo>
                  <a:pt x="1509139" y="241400"/>
                </a:moveTo>
                <a:cubicBezTo>
                  <a:pt x="1509469" y="241634"/>
                  <a:pt x="1509797" y="241853"/>
                  <a:pt x="1510110" y="242088"/>
                </a:cubicBezTo>
                <a:lnTo>
                  <a:pt x="1508272" y="243656"/>
                </a:lnTo>
                <a:close/>
                <a:moveTo>
                  <a:pt x="562733" y="240273"/>
                </a:moveTo>
                <a:lnTo>
                  <a:pt x="563046" y="240633"/>
                </a:lnTo>
                <a:cubicBezTo>
                  <a:pt x="563561" y="241149"/>
                  <a:pt x="564094" y="241666"/>
                  <a:pt x="564596" y="242166"/>
                </a:cubicBezTo>
                <a:lnTo>
                  <a:pt x="564643" y="242187"/>
                </a:lnTo>
                <a:lnTo>
                  <a:pt x="566253" y="244060"/>
                </a:lnTo>
                <a:cubicBezTo>
                  <a:pt x="566473" y="243747"/>
                  <a:pt x="566692" y="243450"/>
                  <a:pt x="566911" y="243137"/>
                </a:cubicBezTo>
                <a:lnTo>
                  <a:pt x="564643" y="242187"/>
                </a:lnTo>
                <a:lnTo>
                  <a:pt x="564626" y="242166"/>
                </a:lnTo>
                <a:cubicBezTo>
                  <a:pt x="564111" y="241650"/>
                  <a:pt x="563592" y="241118"/>
                  <a:pt x="563075" y="240602"/>
                </a:cubicBezTo>
                <a:close/>
                <a:moveTo>
                  <a:pt x="1631806" y="238269"/>
                </a:moveTo>
                <a:cubicBezTo>
                  <a:pt x="1631946" y="238316"/>
                  <a:pt x="1631994" y="238613"/>
                  <a:pt x="1632087" y="238801"/>
                </a:cubicBezTo>
                <a:cubicBezTo>
                  <a:pt x="1631946" y="238958"/>
                  <a:pt x="1631806" y="239129"/>
                  <a:pt x="1631681" y="239286"/>
                </a:cubicBezTo>
                <a:cubicBezTo>
                  <a:pt x="1631525" y="239005"/>
                  <a:pt x="1631368" y="238739"/>
                  <a:pt x="1631211" y="238457"/>
                </a:cubicBezTo>
                <a:cubicBezTo>
                  <a:pt x="1631416" y="238379"/>
                  <a:pt x="1631651" y="238206"/>
                  <a:pt x="1631806" y="238269"/>
                </a:cubicBezTo>
                <a:close/>
                <a:moveTo>
                  <a:pt x="1585827" y="237926"/>
                </a:moveTo>
                <a:cubicBezTo>
                  <a:pt x="1585152" y="242934"/>
                  <a:pt x="1583196" y="245673"/>
                  <a:pt x="1578923" y="246784"/>
                </a:cubicBezTo>
                <a:cubicBezTo>
                  <a:pt x="1578251" y="240774"/>
                  <a:pt x="1578893" y="239898"/>
                  <a:pt x="1585827" y="237926"/>
                </a:cubicBezTo>
                <a:close/>
                <a:moveTo>
                  <a:pt x="318024" y="236657"/>
                </a:moveTo>
                <a:cubicBezTo>
                  <a:pt x="317805" y="236939"/>
                  <a:pt x="317570" y="237206"/>
                  <a:pt x="317352" y="237487"/>
                </a:cubicBezTo>
                <a:cubicBezTo>
                  <a:pt x="317694" y="237753"/>
                  <a:pt x="318007" y="238097"/>
                  <a:pt x="318384" y="238254"/>
                </a:cubicBezTo>
                <a:cubicBezTo>
                  <a:pt x="318493" y="238301"/>
                  <a:pt x="318822" y="237753"/>
                  <a:pt x="319042" y="237472"/>
                </a:cubicBezTo>
                <a:cubicBezTo>
                  <a:pt x="318712" y="237190"/>
                  <a:pt x="318367" y="236924"/>
                  <a:pt x="318024" y="236657"/>
                </a:cubicBezTo>
                <a:close/>
                <a:moveTo>
                  <a:pt x="311716" y="236094"/>
                </a:moveTo>
                <a:cubicBezTo>
                  <a:pt x="311716" y="237659"/>
                  <a:pt x="311716" y="239240"/>
                  <a:pt x="311716" y="240806"/>
                </a:cubicBezTo>
                <a:cubicBezTo>
                  <a:pt x="312156" y="240806"/>
                  <a:pt x="312592" y="240806"/>
                  <a:pt x="313046" y="240806"/>
                </a:cubicBezTo>
                <a:cubicBezTo>
                  <a:pt x="313046" y="239240"/>
                  <a:pt x="313046" y="237659"/>
                  <a:pt x="313046" y="236094"/>
                </a:cubicBezTo>
                <a:cubicBezTo>
                  <a:pt x="312609" y="236094"/>
                  <a:pt x="312171" y="236094"/>
                  <a:pt x="311716" y="236094"/>
                </a:cubicBezTo>
                <a:close/>
                <a:moveTo>
                  <a:pt x="343596" y="234936"/>
                </a:moveTo>
                <a:cubicBezTo>
                  <a:pt x="343236" y="235030"/>
                  <a:pt x="342876" y="235109"/>
                  <a:pt x="342532" y="235202"/>
                </a:cubicBezTo>
                <a:lnTo>
                  <a:pt x="343961" y="238925"/>
                </a:lnTo>
                <a:lnTo>
                  <a:pt x="343972" y="239052"/>
                </a:lnTo>
                <a:lnTo>
                  <a:pt x="344038" y="239069"/>
                </a:lnTo>
                <a:lnTo>
                  <a:pt x="346414" y="241259"/>
                </a:lnTo>
                <a:cubicBezTo>
                  <a:pt x="346695" y="240806"/>
                  <a:pt x="346993" y="240335"/>
                  <a:pt x="347275" y="239882"/>
                </a:cubicBezTo>
                <a:lnTo>
                  <a:pt x="344038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6" y="234357"/>
                </a:moveTo>
                <a:cubicBezTo>
                  <a:pt x="1533772" y="238145"/>
                  <a:pt x="1532723" y="241932"/>
                  <a:pt x="1531362" y="246783"/>
                </a:cubicBezTo>
                <a:cubicBezTo>
                  <a:pt x="1529374" y="246298"/>
                  <a:pt x="1527402" y="245798"/>
                  <a:pt x="1525430" y="245297"/>
                </a:cubicBezTo>
                <a:cubicBezTo>
                  <a:pt x="1524022" y="243497"/>
                  <a:pt x="1522615" y="241713"/>
                  <a:pt x="1521111" y="239804"/>
                </a:cubicBezTo>
                <a:cubicBezTo>
                  <a:pt x="1526901" y="241994"/>
                  <a:pt x="1530626" y="237628"/>
                  <a:pt x="1534836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3" y="240383"/>
                </a:cubicBezTo>
                <a:cubicBezTo>
                  <a:pt x="1480233" y="240914"/>
                  <a:pt x="1479983" y="241431"/>
                  <a:pt x="1479732" y="241963"/>
                </a:cubicBezTo>
                <a:cubicBezTo>
                  <a:pt x="1475304" y="239913"/>
                  <a:pt x="1470874" y="237863"/>
                  <a:pt x="1465505" y="235374"/>
                </a:cubicBezTo>
                <a:cubicBezTo>
                  <a:pt x="1468590" y="233997"/>
                  <a:pt x="1470479" y="233453"/>
                  <a:pt x="1472526" y="234152"/>
                </a:cubicBezTo>
                <a:close/>
                <a:moveTo>
                  <a:pt x="1304824" y="233637"/>
                </a:moveTo>
                <a:cubicBezTo>
                  <a:pt x="1304637" y="234013"/>
                  <a:pt x="1304198" y="234482"/>
                  <a:pt x="1304308" y="234717"/>
                </a:cubicBezTo>
                <a:cubicBezTo>
                  <a:pt x="1304464" y="235061"/>
                  <a:pt x="1305012" y="235250"/>
                  <a:pt x="1305388" y="235499"/>
                </a:cubicBezTo>
                <a:cubicBezTo>
                  <a:pt x="1305622" y="235030"/>
                  <a:pt x="1305874" y="234560"/>
                  <a:pt x="1306108" y="234091"/>
                </a:cubicBezTo>
                <a:cubicBezTo>
                  <a:pt x="1305684" y="233934"/>
                  <a:pt x="1305263" y="233794"/>
                  <a:pt x="1304824" y="233637"/>
                </a:cubicBezTo>
                <a:close/>
                <a:moveTo>
                  <a:pt x="271135" y="232886"/>
                </a:moveTo>
                <a:cubicBezTo>
                  <a:pt x="270055" y="232980"/>
                  <a:pt x="268962" y="233058"/>
                  <a:pt x="267865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4" y="233934"/>
                  <a:pt x="270198" y="233934"/>
                  <a:pt x="271339" y="233934"/>
                </a:cubicBezTo>
                <a:cubicBezTo>
                  <a:pt x="271277" y="233590"/>
                  <a:pt x="271198" y="233230"/>
                  <a:pt x="271135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1" y="234420"/>
                  <a:pt x="1411324" y="235390"/>
                </a:cubicBezTo>
                <a:cubicBezTo>
                  <a:pt x="1411324" y="238817"/>
                  <a:pt x="1411324" y="241619"/>
                  <a:pt x="1411324" y="244420"/>
                </a:cubicBezTo>
                <a:cubicBezTo>
                  <a:pt x="1406550" y="244295"/>
                  <a:pt x="1397240" y="239522"/>
                  <a:pt x="1392434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39" y="232040"/>
                </a:moveTo>
                <a:cubicBezTo>
                  <a:pt x="1458181" y="232056"/>
                  <a:pt x="1458291" y="232322"/>
                  <a:pt x="1458399" y="232463"/>
                </a:cubicBezTo>
                <a:cubicBezTo>
                  <a:pt x="1458088" y="232604"/>
                  <a:pt x="1457790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4" y="232197"/>
                  <a:pt x="1457869" y="232025"/>
                  <a:pt x="1458039" y="232040"/>
                </a:cubicBezTo>
                <a:close/>
                <a:moveTo>
                  <a:pt x="1341978" y="230397"/>
                </a:moveTo>
                <a:cubicBezTo>
                  <a:pt x="1345045" y="234858"/>
                  <a:pt x="1347158" y="236876"/>
                  <a:pt x="1350695" y="234733"/>
                </a:cubicBezTo>
                <a:cubicBezTo>
                  <a:pt x="1350898" y="233950"/>
                  <a:pt x="1351103" y="233183"/>
                  <a:pt x="1351305" y="232400"/>
                </a:cubicBezTo>
                <a:cubicBezTo>
                  <a:pt x="1348723" y="231853"/>
                  <a:pt x="1346125" y="231290"/>
                  <a:pt x="1341978" y="230397"/>
                </a:cubicBezTo>
                <a:close/>
                <a:moveTo>
                  <a:pt x="1177416" y="229349"/>
                </a:moveTo>
                <a:cubicBezTo>
                  <a:pt x="1176867" y="229960"/>
                  <a:pt x="1176335" y="230570"/>
                  <a:pt x="1175787" y="231180"/>
                </a:cubicBezTo>
                <a:cubicBezTo>
                  <a:pt x="1176288" y="231587"/>
                  <a:pt x="1176773" y="232025"/>
                  <a:pt x="1177461" y="232620"/>
                </a:cubicBezTo>
                <a:cubicBezTo>
                  <a:pt x="1177994" y="231900"/>
                  <a:pt x="1178714" y="231353"/>
                  <a:pt x="1178666" y="230867"/>
                </a:cubicBezTo>
                <a:cubicBezTo>
                  <a:pt x="1178618" y="230335"/>
                  <a:pt x="1177869" y="229850"/>
                  <a:pt x="1177416" y="229349"/>
                </a:cubicBezTo>
                <a:close/>
                <a:moveTo>
                  <a:pt x="1193752" y="228644"/>
                </a:moveTo>
                <a:cubicBezTo>
                  <a:pt x="1193784" y="229239"/>
                  <a:pt x="1193832" y="229850"/>
                  <a:pt x="1193863" y="230460"/>
                </a:cubicBezTo>
                <a:cubicBezTo>
                  <a:pt x="1192188" y="230554"/>
                  <a:pt x="1190514" y="230633"/>
                  <a:pt x="1188839" y="230726"/>
                </a:cubicBezTo>
                <a:cubicBezTo>
                  <a:pt x="1188808" y="230100"/>
                  <a:pt x="1188762" y="229490"/>
                  <a:pt x="1188729" y="228863"/>
                </a:cubicBezTo>
                <a:cubicBezTo>
                  <a:pt x="1190404" y="228785"/>
                  <a:pt x="1192079" y="228707"/>
                  <a:pt x="1193752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7" y="228254"/>
                  <a:pt x="1328017" y="228707"/>
                </a:cubicBezTo>
                <a:cubicBezTo>
                  <a:pt x="1328017" y="229240"/>
                  <a:pt x="1328017" y="229772"/>
                  <a:pt x="1328017" y="230303"/>
                </a:cubicBezTo>
                <a:cubicBezTo>
                  <a:pt x="1329693" y="231227"/>
                  <a:pt x="1331352" y="232151"/>
                  <a:pt x="1333011" y="233074"/>
                </a:cubicBezTo>
                <a:cubicBezTo>
                  <a:pt x="1333606" y="232886"/>
                  <a:pt x="1334199" y="232698"/>
                  <a:pt x="1334809" y="232511"/>
                </a:cubicBezTo>
                <a:cubicBezTo>
                  <a:pt x="1334449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7" y="227729"/>
                  <a:pt x="1587844" y="228785"/>
                  <a:pt x="1588799" y="230898"/>
                </a:cubicBezTo>
                <a:cubicBezTo>
                  <a:pt x="1587047" y="229912"/>
                  <a:pt x="1585293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3" y="227017"/>
                </a:moveTo>
                <a:cubicBezTo>
                  <a:pt x="479754" y="227048"/>
                  <a:pt x="480208" y="227784"/>
                  <a:pt x="481274" y="228770"/>
                </a:cubicBezTo>
                <a:cubicBezTo>
                  <a:pt x="479660" y="229082"/>
                  <a:pt x="478784" y="229380"/>
                  <a:pt x="477908" y="229333"/>
                </a:cubicBezTo>
                <a:cubicBezTo>
                  <a:pt x="477673" y="229318"/>
                  <a:pt x="477172" y="227940"/>
                  <a:pt x="477328" y="227799"/>
                </a:cubicBezTo>
                <a:cubicBezTo>
                  <a:pt x="477830" y="227345"/>
                  <a:pt x="478628" y="226955"/>
                  <a:pt x="479253" y="227017"/>
                </a:cubicBezTo>
                <a:close/>
                <a:moveTo>
                  <a:pt x="472539" y="225937"/>
                </a:moveTo>
                <a:cubicBezTo>
                  <a:pt x="472571" y="226313"/>
                  <a:pt x="472633" y="226673"/>
                  <a:pt x="472616" y="227048"/>
                </a:cubicBezTo>
                <a:cubicBezTo>
                  <a:pt x="472616" y="227095"/>
                  <a:pt x="472195" y="227204"/>
                  <a:pt x="472022" y="227126"/>
                </a:cubicBezTo>
                <a:cubicBezTo>
                  <a:pt x="471851" y="227048"/>
                  <a:pt x="471647" y="226657"/>
                  <a:pt x="471678" y="226625"/>
                </a:cubicBezTo>
                <a:cubicBezTo>
                  <a:pt x="471928" y="226360"/>
                  <a:pt x="472242" y="226156"/>
                  <a:pt x="472539" y="225937"/>
                </a:cubicBezTo>
                <a:close/>
                <a:moveTo>
                  <a:pt x="1364124" y="225734"/>
                </a:moveTo>
                <a:cubicBezTo>
                  <a:pt x="1365327" y="226454"/>
                  <a:pt x="1366534" y="227174"/>
                  <a:pt x="1367738" y="227894"/>
                </a:cubicBezTo>
                <a:cubicBezTo>
                  <a:pt x="1367347" y="228441"/>
                  <a:pt x="1366987" y="228989"/>
                  <a:pt x="1366611" y="229537"/>
                </a:cubicBezTo>
                <a:cubicBezTo>
                  <a:pt x="1365515" y="228676"/>
                  <a:pt x="1364405" y="227800"/>
                  <a:pt x="1363310" y="226939"/>
                </a:cubicBezTo>
                <a:cubicBezTo>
                  <a:pt x="1363575" y="226532"/>
                  <a:pt x="1363842" y="226140"/>
                  <a:pt x="1364124" y="225734"/>
                </a:cubicBezTo>
                <a:close/>
                <a:moveTo>
                  <a:pt x="483243" y="224982"/>
                </a:moveTo>
                <a:lnTo>
                  <a:pt x="483245" y="224982"/>
                </a:lnTo>
                <a:lnTo>
                  <a:pt x="483245" y="224983"/>
                </a:lnTo>
                <a:close/>
                <a:moveTo>
                  <a:pt x="483276" y="224951"/>
                </a:moveTo>
                <a:lnTo>
                  <a:pt x="483574" y="225280"/>
                </a:lnTo>
                <a:lnTo>
                  <a:pt x="483245" y="224982"/>
                </a:lnTo>
                <a:close/>
                <a:moveTo>
                  <a:pt x="482931" y="224638"/>
                </a:moveTo>
                <a:lnTo>
                  <a:pt x="483275" y="224951"/>
                </a:lnTo>
                <a:lnTo>
                  <a:pt x="483243" y="224982"/>
                </a:lnTo>
                <a:close/>
                <a:moveTo>
                  <a:pt x="1359396" y="224294"/>
                </a:moveTo>
                <a:cubicBezTo>
                  <a:pt x="1359695" y="224591"/>
                  <a:pt x="1359945" y="224951"/>
                  <a:pt x="1360211" y="225296"/>
                </a:cubicBezTo>
                <a:cubicBezTo>
                  <a:pt x="1359991" y="225437"/>
                  <a:pt x="1359789" y="225562"/>
                  <a:pt x="1359584" y="225703"/>
                </a:cubicBezTo>
                <a:cubicBezTo>
                  <a:pt x="1359319" y="225358"/>
                  <a:pt x="1359069" y="225030"/>
                  <a:pt x="1358802" y="224685"/>
                </a:cubicBezTo>
                <a:cubicBezTo>
                  <a:pt x="1359004" y="224544"/>
                  <a:pt x="1359350" y="224262"/>
                  <a:pt x="1359396" y="224294"/>
                </a:cubicBezTo>
                <a:close/>
                <a:moveTo>
                  <a:pt x="1006545" y="223621"/>
                </a:moveTo>
                <a:cubicBezTo>
                  <a:pt x="1006372" y="223746"/>
                  <a:pt x="1006310" y="223997"/>
                  <a:pt x="1006199" y="224184"/>
                </a:cubicBezTo>
                <a:cubicBezTo>
                  <a:pt x="1006481" y="224310"/>
                  <a:pt x="1006764" y="224420"/>
                  <a:pt x="1007045" y="224544"/>
                </a:cubicBezTo>
                <a:cubicBezTo>
                  <a:pt x="1007045" y="224310"/>
                  <a:pt x="1007045" y="224075"/>
                  <a:pt x="1007045" y="223840"/>
                </a:cubicBezTo>
                <a:cubicBezTo>
                  <a:pt x="1006874" y="223762"/>
                  <a:pt x="1006607" y="223558"/>
                  <a:pt x="1006545" y="223621"/>
                </a:cubicBezTo>
                <a:close/>
                <a:moveTo>
                  <a:pt x="1480233" y="222494"/>
                </a:moveTo>
                <a:cubicBezTo>
                  <a:pt x="1485303" y="223558"/>
                  <a:pt x="1489686" y="224262"/>
                  <a:pt x="1493974" y="225420"/>
                </a:cubicBezTo>
                <a:cubicBezTo>
                  <a:pt x="1498614" y="226673"/>
                  <a:pt x="1501665" y="229204"/>
                  <a:pt x="1503817" y="232447"/>
                </a:cubicBezTo>
                <a:lnTo>
                  <a:pt x="1508226" y="243695"/>
                </a:lnTo>
                <a:lnTo>
                  <a:pt x="1508184" y="243731"/>
                </a:lnTo>
                <a:cubicBezTo>
                  <a:pt x="1508200" y="243731"/>
                  <a:pt x="1508232" y="243763"/>
                  <a:pt x="1508232" y="243763"/>
                </a:cubicBezTo>
                <a:lnTo>
                  <a:pt x="1508241" y="243740"/>
                </a:lnTo>
                <a:lnTo>
                  <a:pt x="1508247" y="243746"/>
                </a:lnTo>
                <a:lnTo>
                  <a:pt x="1508242" y="243735"/>
                </a:lnTo>
                <a:lnTo>
                  <a:pt x="1508250" y="243719"/>
                </a:lnTo>
                <a:lnTo>
                  <a:pt x="1525431" y="245312"/>
                </a:lnTo>
                <a:cubicBezTo>
                  <a:pt x="1528201" y="249881"/>
                  <a:pt x="1530627" y="254687"/>
                  <a:pt x="1536903" y="255547"/>
                </a:cubicBezTo>
                <a:cubicBezTo>
                  <a:pt x="1538139" y="255719"/>
                  <a:pt x="1539078" y="257989"/>
                  <a:pt x="1540972" y="260275"/>
                </a:cubicBezTo>
                <a:cubicBezTo>
                  <a:pt x="1537576" y="260275"/>
                  <a:pt x="1535478" y="260275"/>
                  <a:pt x="1533381" y="260275"/>
                </a:cubicBezTo>
                <a:cubicBezTo>
                  <a:pt x="1533099" y="260633"/>
                  <a:pt x="1532834" y="260994"/>
                  <a:pt x="1532551" y="261353"/>
                </a:cubicBezTo>
                <a:cubicBezTo>
                  <a:pt x="1534712" y="262574"/>
                  <a:pt x="1536872" y="263810"/>
                  <a:pt x="1539047" y="265031"/>
                </a:cubicBezTo>
                <a:cubicBezTo>
                  <a:pt x="1538484" y="265766"/>
                  <a:pt x="1537905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0" y="253575"/>
                  <a:pt x="1505884" y="255580"/>
                  <a:pt x="1503770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5" y="236892"/>
                  <a:pt x="1489905" y="236501"/>
                  <a:pt x="1488232" y="236031"/>
                </a:cubicBezTo>
                <a:cubicBezTo>
                  <a:pt x="1486038" y="235421"/>
                  <a:pt x="1483786" y="235046"/>
                  <a:pt x="1481313" y="234529"/>
                </a:cubicBezTo>
                <a:cubicBezTo>
                  <a:pt x="1480953" y="230553"/>
                  <a:pt x="1480640" y="227063"/>
                  <a:pt x="1480233" y="222494"/>
                </a:cubicBezTo>
                <a:close/>
                <a:moveTo>
                  <a:pt x="1475679" y="222056"/>
                </a:moveTo>
                <a:cubicBezTo>
                  <a:pt x="1476790" y="223448"/>
                  <a:pt x="1477791" y="224153"/>
                  <a:pt x="1477745" y="224779"/>
                </a:cubicBezTo>
                <a:cubicBezTo>
                  <a:pt x="1477682" y="225515"/>
                  <a:pt x="1476711" y="226187"/>
                  <a:pt x="1476148" y="226892"/>
                </a:cubicBezTo>
                <a:cubicBezTo>
                  <a:pt x="1475615" y="226422"/>
                  <a:pt x="1474677" y="225984"/>
                  <a:pt x="1474646" y="225467"/>
                </a:cubicBezTo>
                <a:cubicBezTo>
                  <a:pt x="1474566" y="224654"/>
                  <a:pt x="1475100" y="223793"/>
                  <a:pt x="1475679" y="222056"/>
                </a:cubicBezTo>
                <a:close/>
                <a:moveTo>
                  <a:pt x="979516" y="221242"/>
                </a:moveTo>
                <a:cubicBezTo>
                  <a:pt x="979547" y="221602"/>
                  <a:pt x="979609" y="221962"/>
                  <a:pt x="979577" y="222322"/>
                </a:cubicBezTo>
                <a:cubicBezTo>
                  <a:pt x="979577" y="222368"/>
                  <a:pt x="979156" y="222479"/>
                  <a:pt x="978999" y="222400"/>
                </a:cubicBezTo>
                <a:cubicBezTo>
                  <a:pt x="978843" y="222322"/>
                  <a:pt x="978639" y="221946"/>
                  <a:pt x="978672" y="221915"/>
                </a:cubicBezTo>
                <a:cubicBezTo>
                  <a:pt x="978937" y="221665"/>
                  <a:pt x="979234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7" y="221570"/>
                  <a:pt x="1314182" y="221852"/>
                </a:cubicBezTo>
                <a:cubicBezTo>
                  <a:pt x="1314182" y="221852"/>
                  <a:pt x="1314167" y="221821"/>
                  <a:pt x="1314151" y="221821"/>
                </a:cubicBezTo>
                <a:cubicBezTo>
                  <a:pt x="1314527" y="221539"/>
                  <a:pt x="1314917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1" y="220287"/>
                </a:lnTo>
                <a:lnTo>
                  <a:pt x="300480" y="220585"/>
                </a:lnTo>
                <a:lnTo>
                  <a:pt x="300182" y="220271"/>
                </a:lnTo>
                <a:close/>
                <a:moveTo>
                  <a:pt x="1193566" y="219130"/>
                </a:moveTo>
                <a:cubicBezTo>
                  <a:pt x="1191391" y="222041"/>
                  <a:pt x="1190045" y="223871"/>
                  <a:pt x="1188682" y="225687"/>
                </a:cubicBezTo>
                <a:lnTo>
                  <a:pt x="1181216" y="223436"/>
                </a:lnTo>
                <a:lnTo>
                  <a:pt x="1181188" y="223370"/>
                </a:lnTo>
                <a:lnTo>
                  <a:pt x="1181039" y="223393"/>
                </a:lnTo>
                <a:lnTo>
                  <a:pt x="1175114" y="222103"/>
                </a:lnTo>
                <a:cubicBezTo>
                  <a:pt x="1175114" y="222823"/>
                  <a:pt x="1175131" y="223558"/>
                  <a:pt x="1175131" y="224278"/>
                </a:cubicBezTo>
                <a:lnTo>
                  <a:pt x="1181039" y="223393"/>
                </a:lnTo>
                <a:lnTo>
                  <a:pt x="1181156" y="223418"/>
                </a:lnTo>
                <a:lnTo>
                  <a:pt x="1181216" y="223436"/>
                </a:lnTo>
                <a:lnTo>
                  <a:pt x="1185960" y="233606"/>
                </a:lnTo>
                <a:cubicBezTo>
                  <a:pt x="1187149" y="236345"/>
                  <a:pt x="1186757" y="238692"/>
                  <a:pt x="1183612" y="239804"/>
                </a:cubicBezTo>
                <a:cubicBezTo>
                  <a:pt x="1182502" y="240195"/>
                  <a:pt x="1181264" y="240226"/>
                  <a:pt x="1178652" y="240664"/>
                </a:cubicBezTo>
                <a:cubicBezTo>
                  <a:pt x="1184803" y="249037"/>
                  <a:pt x="1193754" y="243653"/>
                  <a:pt x="1199717" y="247848"/>
                </a:cubicBezTo>
                <a:cubicBezTo>
                  <a:pt x="1201030" y="241634"/>
                  <a:pt x="1195568" y="242449"/>
                  <a:pt x="1192408" y="240649"/>
                </a:cubicBezTo>
                <a:cubicBezTo>
                  <a:pt x="1195209" y="238442"/>
                  <a:pt x="1197369" y="236736"/>
                  <a:pt x="1199811" y="234827"/>
                </a:cubicBezTo>
                <a:cubicBezTo>
                  <a:pt x="1200954" y="236533"/>
                  <a:pt x="1201860" y="237878"/>
                  <a:pt x="1202769" y="239225"/>
                </a:cubicBezTo>
                <a:cubicBezTo>
                  <a:pt x="1203316" y="239162"/>
                  <a:pt x="1203864" y="239084"/>
                  <a:pt x="1204411" y="239021"/>
                </a:cubicBezTo>
                <a:cubicBezTo>
                  <a:pt x="1204521" y="236767"/>
                  <a:pt x="1205584" y="233856"/>
                  <a:pt x="1204569" y="232370"/>
                </a:cubicBezTo>
                <a:cubicBezTo>
                  <a:pt x="1201407" y="227753"/>
                  <a:pt x="1197448" y="223684"/>
                  <a:pt x="1193566" y="219130"/>
                </a:cubicBezTo>
                <a:close/>
                <a:moveTo>
                  <a:pt x="1548742" y="218864"/>
                </a:moveTo>
                <a:lnTo>
                  <a:pt x="1543083" y="225421"/>
                </a:lnTo>
                <a:cubicBezTo>
                  <a:pt x="1542678" y="225029"/>
                  <a:pt x="1542286" y="224654"/>
                  <a:pt x="1541879" y="224262"/>
                </a:cubicBezTo>
                <a:close/>
                <a:moveTo>
                  <a:pt x="1548891" y="218691"/>
                </a:moveTo>
                <a:cubicBezTo>
                  <a:pt x="1548891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7" y="218610"/>
                </a:moveTo>
                <a:lnTo>
                  <a:pt x="1548923" y="218722"/>
                </a:lnTo>
                <a:cubicBezTo>
                  <a:pt x="1548923" y="218722"/>
                  <a:pt x="1548891" y="218691"/>
                  <a:pt x="1548891" y="218675"/>
                </a:cubicBezTo>
                <a:close/>
                <a:moveTo>
                  <a:pt x="346790" y="218394"/>
                </a:moveTo>
                <a:lnTo>
                  <a:pt x="347102" y="218723"/>
                </a:lnTo>
                <a:cubicBezTo>
                  <a:pt x="347619" y="219239"/>
                  <a:pt x="348135" y="219771"/>
                  <a:pt x="348683" y="220287"/>
                </a:cubicBezTo>
                <a:lnTo>
                  <a:pt x="348772" y="220392"/>
                </a:lnTo>
                <a:lnTo>
                  <a:pt x="353393" y="231180"/>
                </a:lnTo>
                <a:cubicBezTo>
                  <a:pt x="353230" y="229060"/>
                  <a:pt x="353205" y="226861"/>
                  <a:pt x="352647" y="224930"/>
                </a:cubicBezTo>
                <a:lnTo>
                  <a:pt x="348772" y="220392"/>
                </a:lnTo>
                <a:lnTo>
                  <a:pt x="348714" y="220256"/>
                </a:lnTo>
                <a:cubicBezTo>
                  <a:pt x="348197" y="219740"/>
                  <a:pt x="347665" y="219208"/>
                  <a:pt x="347150" y="218691"/>
                </a:cubicBezTo>
                <a:close/>
                <a:moveTo>
                  <a:pt x="1648431" y="217763"/>
                </a:moveTo>
                <a:lnTo>
                  <a:pt x="1647519" y="218723"/>
                </a:lnTo>
                <a:cubicBezTo>
                  <a:pt x="1646988" y="219411"/>
                  <a:pt x="1646438" y="220100"/>
                  <a:pt x="1645908" y="220788"/>
                </a:cubicBezTo>
                <a:cubicBezTo>
                  <a:pt x="1645734" y="220616"/>
                  <a:pt x="1645578" y="220460"/>
                  <a:pt x="1645407" y="220288"/>
                </a:cubicBezTo>
                <a:cubicBezTo>
                  <a:pt x="1646095" y="219755"/>
                  <a:pt x="1646784" y="219208"/>
                  <a:pt x="1647473" y="218675"/>
                </a:cubicBezTo>
                <a:close/>
                <a:moveTo>
                  <a:pt x="961628" y="217235"/>
                </a:moveTo>
                <a:cubicBezTo>
                  <a:pt x="960940" y="217220"/>
                  <a:pt x="960267" y="217565"/>
                  <a:pt x="959374" y="217784"/>
                </a:cubicBezTo>
                <a:cubicBezTo>
                  <a:pt x="961190" y="219051"/>
                  <a:pt x="962802" y="220193"/>
                  <a:pt x="964900" y="221665"/>
                </a:cubicBezTo>
                <a:cubicBezTo>
                  <a:pt x="962881" y="223511"/>
                  <a:pt x="961253" y="224998"/>
                  <a:pt x="959484" y="226626"/>
                </a:cubicBezTo>
                <a:cubicBezTo>
                  <a:pt x="963522" y="232151"/>
                  <a:pt x="968013" y="229318"/>
                  <a:pt x="972363" y="228347"/>
                </a:cubicBezTo>
                <a:cubicBezTo>
                  <a:pt x="976716" y="227377"/>
                  <a:pt x="981112" y="226610"/>
                  <a:pt x="986152" y="225624"/>
                </a:cubicBezTo>
                <a:cubicBezTo>
                  <a:pt x="986231" y="225718"/>
                  <a:pt x="987045" y="226673"/>
                  <a:pt x="987937" y="227737"/>
                </a:cubicBezTo>
                <a:cubicBezTo>
                  <a:pt x="988718" y="227033"/>
                  <a:pt x="989375" y="225937"/>
                  <a:pt x="990190" y="225781"/>
                </a:cubicBezTo>
                <a:cubicBezTo>
                  <a:pt x="993648" y="225140"/>
                  <a:pt x="997169" y="224795"/>
                  <a:pt x="1002350" y="224138"/>
                </a:cubicBezTo>
                <a:cubicBezTo>
                  <a:pt x="998109" y="222401"/>
                  <a:pt x="994964" y="221774"/>
                  <a:pt x="992678" y="220022"/>
                </a:cubicBezTo>
                <a:cubicBezTo>
                  <a:pt x="989673" y="217721"/>
                  <a:pt x="986934" y="216954"/>
                  <a:pt x="983304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3" y="217330"/>
                  <a:pt x="961628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3" y="217126"/>
                  <a:pt x="1488699" y="217251"/>
                </a:cubicBezTo>
                <a:cubicBezTo>
                  <a:pt x="1488606" y="217454"/>
                  <a:pt x="1488496" y="217642"/>
                  <a:pt x="1488402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4" y="217079"/>
                  <a:pt x="1488057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8" y="217158"/>
                </a:lnTo>
                <a:lnTo>
                  <a:pt x="1649068" y="217157"/>
                </a:lnTo>
                <a:lnTo>
                  <a:pt x="1648431" y="217763"/>
                </a:lnTo>
                <a:lnTo>
                  <a:pt x="1649038" y="217126"/>
                </a:lnTo>
                <a:lnTo>
                  <a:pt x="1649039" y="217127"/>
                </a:lnTo>
                <a:close/>
                <a:moveTo>
                  <a:pt x="1549860" y="216406"/>
                </a:moveTo>
                <a:cubicBezTo>
                  <a:pt x="1550174" y="216625"/>
                  <a:pt x="1550472" y="216844"/>
                  <a:pt x="1550784" y="217063"/>
                </a:cubicBezTo>
                <a:lnTo>
                  <a:pt x="1548967" y="218610"/>
                </a:lnTo>
                <a:close/>
                <a:moveTo>
                  <a:pt x="309260" y="215921"/>
                </a:moveTo>
                <a:cubicBezTo>
                  <a:pt x="307374" y="217901"/>
                  <a:pt x="306430" y="218891"/>
                  <a:pt x="306274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5" y="223470"/>
                </a:lnTo>
                <a:lnTo>
                  <a:pt x="310699" y="231493"/>
                </a:lnTo>
                <a:cubicBezTo>
                  <a:pt x="312053" y="229177"/>
                  <a:pt x="312010" y="227604"/>
                  <a:pt x="311310" y="226388"/>
                </a:cubicBezTo>
                <a:lnTo>
                  <a:pt x="308035" y="223470"/>
                </a:lnTo>
                <a:lnTo>
                  <a:pt x="308008" y="223386"/>
                </a:lnTo>
                <a:lnTo>
                  <a:pt x="307989" y="223347"/>
                </a:lnTo>
                <a:close/>
                <a:moveTo>
                  <a:pt x="293327" y="215108"/>
                </a:moveTo>
                <a:cubicBezTo>
                  <a:pt x="292734" y="215123"/>
                  <a:pt x="292122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3" y="219693"/>
                  <a:pt x="293437" y="217408"/>
                  <a:pt x="293327" y="215108"/>
                </a:cubicBezTo>
                <a:close/>
                <a:moveTo>
                  <a:pt x="1343983" y="214904"/>
                </a:moveTo>
                <a:cubicBezTo>
                  <a:pt x="1344169" y="215045"/>
                  <a:pt x="1344343" y="215170"/>
                  <a:pt x="1344513" y="215310"/>
                </a:cubicBezTo>
                <a:cubicBezTo>
                  <a:pt x="1344263" y="215608"/>
                  <a:pt x="1344014" y="215921"/>
                  <a:pt x="1343730" y="216171"/>
                </a:cubicBezTo>
                <a:cubicBezTo>
                  <a:pt x="1343700" y="216203"/>
                  <a:pt x="1343388" y="215921"/>
                  <a:pt x="1343214" y="215796"/>
                </a:cubicBezTo>
                <a:cubicBezTo>
                  <a:pt x="1343481" y="215498"/>
                  <a:pt x="1343730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5" y="214685"/>
                  <a:pt x="1455239" y="214685"/>
                  <a:pt x="1457008" y="214685"/>
                </a:cubicBezTo>
                <a:cubicBezTo>
                  <a:pt x="1457025" y="215076"/>
                  <a:pt x="1457040" y="215468"/>
                  <a:pt x="1457055" y="215858"/>
                </a:cubicBezTo>
                <a:cubicBezTo>
                  <a:pt x="1455254" y="216015"/>
                  <a:pt x="1453471" y="216188"/>
                  <a:pt x="1451671" y="216344"/>
                </a:cubicBezTo>
                <a:cubicBezTo>
                  <a:pt x="1451671" y="215796"/>
                  <a:pt x="1451671" y="215232"/>
                  <a:pt x="1451688" y="214685"/>
                </a:cubicBezTo>
                <a:close/>
                <a:moveTo>
                  <a:pt x="954600" y="213683"/>
                </a:moveTo>
                <a:lnTo>
                  <a:pt x="954257" y="213996"/>
                </a:lnTo>
                <a:cubicBezTo>
                  <a:pt x="953881" y="214278"/>
                  <a:pt x="953521" y="214544"/>
                  <a:pt x="953146" y="214826"/>
                </a:cubicBezTo>
                <a:cubicBezTo>
                  <a:pt x="953521" y="214559"/>
                  <a:pt x="953912" y="214294"/>
                  <a:pt x="954287" y="214028"/>
                </a:cubicBezTo>
                <a:close/>
                <a:moveTo>
                  <a:pt x="1468855" y="213245"/>
                </a:moveTo>
                <a:cubicBezTo>
                  <a:pt x="1469262" y="213542"/>
                  <a:pt x="1469670" y="213824"/>
                  <a:pt x="1470060" y="214121"/>
                </a:cubicBezTo>
                <a:cubicBezTo>
                  <a:pt x="1467635" y="218519"/>
                  <a:pt x="1465194" y="222917"/>
                  <a:pt x="1461797" y="229083"/>
                </a:cubicBezTo>
                <a:cubicBezTo>
                  <a:pt x="1459795" y="225906"/>
                  <a:pt x="1458384" y="223700"/>
                  <a:pt x="1456523" y="220788"/>
                </a:cubicBezTo>
                <a:cubicBezTo>
                  <a:pt x="1460294" y="218487"/>
                  <a:pt x="1464567" y="215858"/>
                  <a:pt x="1468855" y="213245"/>
                </a:cubicBezTo>
                <a:close/>
                <a:moveTo>
                  <a:pt x="558320" y="212447"/>
                </a:moveTo>
                <a:cubicBezTo>
                  <a:pt x="556597" y="213574"/>
                  <a:pt x="554641" y="214356"/>
                  <a:pt x="553436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5" y="228895"/>
                  <a:pt x="536878" y="228488"/>
                  <a:pt x="534906" y="228097"/>
                </a:cubicBezTo>
                <a:cubicBezTo>
                  <a:pt x="534374" y="226532"/>
                  <a:pt x="533842" y="224951"/>
                  <a:pt x="533324" y="223402"/>
                </a:cubicBezTo>
                <a:cubicBezTo>
                  <a:pt x="530478" y="224560"/>
                  <a:pt x="527645" y="225734"/>
                  <a:pt x="523184" y="227549"/>
                </a:cubicBezTo>
                <a:cubicBezTo>
                  <a:pt x="525923" y="228551"/>
                  <a:pt x="527518" y="229600"/>
                  <a:pt x="529115" y="229583"/>
                </a:cubicBezTo>
                <a:cubicBezTo>
                  <a:pt x="531040" y="229553"/>
                  <a:pt x="532964" y="228629"/>
                  <a:pt x="534890" y="228097"/>
                </a:cubicBezTo>
                <a:cubicBezTo>
                  <a:pt x="534327" y="232385"/>
                  <a:pt x="535063" y="236267"/>
                  <a:pt x="538505" y="239490"/>
                </a:cubicBezTo>
                <a:lnTo>
                  <a:pt x="544284" y="239039"/>
                </a:lnTo>
                <a:lnTo>
                  <a:pt x="544249" y="239084"/>
                </a:lnTo>
                <a:lnTo>
                  <a:pt x="544253" y="239088"/>
                </a:lnTo>
                <a:lnTo>
                  <a:pt x="540524" y="242370"/>
                </a:lnTo>
                <a:cubicBezTo>
                  <a:pt x="538929" y="243716"/>
                  <a:pt x="537300" y="245015"/>
                  <a:pt x="535688" y="246345"/>
                </a:cubicBezTo>
                <a:cubicBezTo>
                  <a:pt x="536018" y="247019"/>
                  <a:pt x="536346" y="247691"/>
                  <a:pt x="536658" y="248364"/>
                </a:cubicBezTo>
                <a:cubicBezTo>
                  <a:pt x="540353" y="247503"/>
                  <a:pt x="544046" y="246643"/>
                  <a:pt x="549430" y="245375"/>
                </a:cubicBezTo>
                <a:lnTo>
                  <a:pt x="544253" y="239088"/>
                </a:lnTo>
                <a:lnTo>
                  <a:pt x="544311" y="239036"/>
                </a:lnTo>
                <a:lnTo>
                  <a:pt x="544284" y="239039"/>
                </a:lnTo>
                <a:lnTo>
                  <a:pt x="547323" y="235167"/>
                </a:lnTo>
                <a:cubicBezTo>
                  <a:pt x="548260" y="234936"/>
                  <a:pt x="549421" y="235703"/>
                  <a:pt x="551746" y="237236"/>
                </a:cubicBezTo>
                <a:cubicBezTo>
                  <a:pt x="554547" y="235437"/>
                  <a:pt x="557473" y="233731"/>
                  <a:pt x="556270" y="230163"/>
                </a:cubicBezTo>
                <a:cubicBezTo>
                  <a:pt x="553343" y="229756"/>
                  <a:pt x="551073" y="229443"/>
                  <a:pt x="548789" y="229130"/>
                </a:cubicBezTo>
                <a:cubicBezTo>
                  <a:pt x="549476" y="226829"/>
                  <a:pt x="550119" y="224528"/>
                  <a:pt x="550886" y="222244"/>
                </a:cubicBezTo>
                <a:lnTo>
                  <a:pt x="552021" y="220385"/>
                </a:lnTo>
                <a:lnTo>
                  <a:pt x="552137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5" y="220249"/>
                </a:lnTo>
                <a:lnTo>
                  <a:pt x="559352" y="220397"/>
                </a:lnTo>
                <a:cubicBezTo>
                  <a:pt x="559791" y="222541"/>
                  <a:pt x="560212" y="224685"/>
                  <a:pt x="560651" y="226829"/>
                </a:cubicBezTo>
                <a:cubicBezTo>
                  <a:pt x="561260" y="226673"/>
                  <a:pt x="561872" y="226517"/>
                  <a:pt x="562481" y="226360"/>
                </a:cubicBezTo>
                <a:cubicBezTo>
                  <a:pt x="561761" y="224278"/>
                  <a:pt x="561042" y="222212"/>
                  <a:pt x="559931" y="220271"/>
                </a:cubicBezTo>
                <a:lnTo>
                  <a:pt x="559935" y="220249"/>
                </a:lnTo>
                <a:lnTo>
                  <a:pt x="560337" y="220147"/>
                </a:lnTo>
                <a:lnTo>
                  <a:pt x="559956" y="220153"/>
                </a:lnTo>
                <a:lnTo>
                  <a:pt x="560791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79" y="212432"/>
                </a:moveTo>
                <a:lnTo>
                  <a:pt x="1333292" y="212760"/>
                </a:lnTo>
                <a:lnTo>
                  <a:pt x="1332948" y="212462"/>
                </a:lnTo>
                <a:close/>
                <a:moveTo>
                  <a:pt x="1332979" y="212431"/>
                </a:moveTo>
                <a:lnTo>
                  <a:pt x="1332980" y="212432"/>
                </a:lnTo>
                <a:lnTo>
                  <a:pt x="1332979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59" y="235109"/>
                </a:cubicBezTo>
                <a:cubicBezTo>
                  <a:pt x="482070" y="229334"/>
                  <a:pt x="486204" y="228410"/>
                  <a:pt x="491758" y="229114"/>
                </a:cubicBezTo>
                <a:cubicBezTo>
                  <a:pt x="489504" y="225515"/>
                  <a:pt x="487391" y="223151"/>
                  <a:pt x="486405" y="220397"/>
                </a:cubicBezTo>
                <a:cubicBezTo>
                  <a:pt x="483918" y="213386"/>
                  <a:pt x="484121" y="213308"/>
                  <a:pt x="479426" y="216344"/>
                </a:cubicBezTo>
                <a:cubicBezTo>
                  <a:pt x="472883" y="214763"/>
                  <a:pt x="467468" y="213464"/>
                  <a:pt x="461991" y="212149"/>
                </a:cubicBezTo>
                <a:close/>
                <a:moveTo>
                  <a:pt x="1332635" y="212118"/>
                </a:moveTo>
                <a:lnTo>
                  <a:pt x="1332979" y="212431"/>
                </a:lnTo>
                <a:lnTo>
                  <a:pt x="1332948" y="212462"/>
                </a:lnTo>
                <a:close/>
                <a:moveTo>
                  <a:pt x="870918" y="211320"/>
                </a:moveTo>
                <a:cubicBezTo>
                  <a:pt x="870699" y="211320"/>
                  <a:pt x="870449" y="211273"/>
                  <a:pt x="870261" y="211351"/>
                </a:cubicBezTo>
                <a:cubicBezTo>
                  <a:pt x="870121" y="211398"/>
                  <a:pt x="870073" y="211633"/>
                  <a:pt x="869996" y="211790"/>
                </a:cubicBezTo>
                <a:cubicBezTo>
                  <a:pt x="870183" y="211883"/>
                  <a:pt x="870386" y="211993"/>
                  <a:pt x="870576" y="212087"/>
                </a:cubicBezTo>
                <a:cubicBezTo>
                  <a:pt x="870684" y="211836"/>
                  <a:pt x="870809" y="211571"/>
                  <a:pt x="870918" y="211320"/>
                </a:cubicBezTo>
                <a:close/>
                <a:moveTo>
                  <a:pt x="1653279" y="210037"/>
                </a:moveTo>
                <a:cubicBezTo>
                  <a:pt x="1653419" y="209911"/>
                  <a:pt x="1654014" y="210428"/>
                  <a:pt x="1654656" y="210803"/>
                </a:cubicBezTo>
                <a:cubicBezTo>
                  <a:pt x="1654123" y="211288"/>
                  <a:pt x="1653733" y="211836"/>
                  <a:pt x="1653185" y="212102"/>
                </a:cubicBezTo>
                <a:cubicBezTo>
                  <a:pt x="1652949" y="212212"/>
                  <a:pt x="1652433" y="211711"/>
                  <a:pt x="1652027" y="211492"/>
                </a:cubicBezTo>
                <a:cubicBezTo>
                  <a:pt x="1652433" y="210991"/>
                  <a:pt x="1652779" y="210412"/>
                  <a:pt x="1653279" y="210037"/>
                </a:cubicBezTo>
                <a:close/>
                <a:moveTo>
                  <a:pt x="1366126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6" y="212055"/>
                  <a:pt x="1365030" y="212102"/>
                </a:cubicBezTo>
                <a:cubicBezTo>
                  <a:pt x="1364670" y="212118"/>
                  <a:pt x="1364249" y="211132"/>
                  <a:pt x="1363857" y="210600"/>
                </a:cubicBezTo>
                <a:cubicBezTo>
                  <a:pt x="1364436" y="210272"/>
                  <a:pt x="1365030" y="209927"/>
                  <a:pt x="1366126" y="209301"/>
                </a:cubicBezTo>
                <a:close/>
                <a:moveTo>
                  <a:pt x="1013603" y="209192"/>
                </a:moveTo>
                <a:cubicBezTo>
                  <a:pt x="1013352" y="209489"/>
                  <a:pt x="1012851" y="209880"/>
                  <a:pt x="1012914" y="210052"/>
                </a:cubicBezTo>
                <a:cubicBezTo>
                  <a:pt x="1013056" y="210443"/>
                  <a:pt x="1013493" y="210710"/>
                  <a:pt x="1013805" y="211038"/>
                </a:cubicBezTo>
                <a:cubicBezTo>
                  <a:pt x="1014057" y="210741"/>
                  <a:pt x="1014573" y="210350"/>
                  <a:pt x="1014495" y="210178"/>
                </a:cubicBezTo>
                <a:cubicBezTo>
                  <a:pt x="1014354" y="209786"/>
                  <a:pt x="1013915" y="209520"/>
                  <a:pt x="1013603" y="209192"/>
                </a:cubicBezTo>
                <a:close/>
                <a:moveTo>
                  <a:pt x="1354796" y="207548"/>
                </a:moveTo>
                <a:cubicBezTo>
                  <a:pt x="1354904" y="207735"/>
                  <a:pt x="1355014" y="207923"/>
                  <a:pt x="1355124" y="208111"/>
                </a:cubicBezTo>
                <a:cubicBezTo>
                  <a:pt x="1354999" y="208268"/>
                  <a:pt x="1354874" y="208518"/>
                  <a:pt x="1354734" y="208533"/>
                </a:cubicBezTo>
                <a:cubicBezTo>
                  <a:pt x="1354545" y="208549"/>
                  <a:pt x="1354341" y="208361"/>
                  <a:pt x="1354154" y="208268"/>
                </a:cubicBezTo>
                <a:cubicBezTo>
                  <a:pt x="1354374" y="208032"/>
                  <a:pt x="1354577" y="207782"/>
                  <a:pt x="1354796" y="207548"/>
                </a:cubicBezTo>
                <a:close/>
                <a:moveTo>
                  <a:pt x="476937" y="207517"/>
                </a:moveTo>
                <a:cubicBezTo>
                  <a:pt x="476734" y="207752"/>
                  <a:pt x="476514" y="207986"/>
                  <a:pt x="476313" y="208221"/>
                </a:cubicBezTo>
                <a:cubicBezTo>
                  <a:pt x="476499" y="208315"/>
                  <a:pt x="476703" y="208487"/>
                  <a:pt x="476875" y="208487"/>
                </a:cubicBezTo>
                <a:cubicBezTo>
                  <a:pt x="477015" y="208472"/>
                  <a:pt x="477142" y="208221"/>
                  <a:pt x="477265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0" y="209504"/>
                  <a:pt x="1500328" y="209880"/>
                  <a:pt x="1500140" y="210240"/>
                </a:cubicBezTo>
                <a:cubicBezTo>
                  <a:pt x="1498559" y="209489"/>
                  <a:pt x="1496963" y="208753"/>
                  <a:pt x="1495383" y="208001"/>
                </a:cubicBezTo>
                <a:cubicBezTo>
                  <a:pt x="1495695" y="207532"/>
                  <a:pt x="1496008" y="207078"/>
                  <a:pt x="1496322" y="206609"/>
                </a:cubicBezTo>
                <a:close/>
                <a:moveTo>
                  <a:pt x="347305" y="206281"/>
                </a:moveTo>
                <a:cubicBezTo>
                  <a:pt x="346414" y="207782"/>
                  <a:pt x="345537" y="209285"/>
                  <a:pt x="344659" y="210803"/>
                </a:cubicBezTo>
                <a:cubicBezTo>
                  <a:pt x="345130" y="211054"/>
                  <a:pt x="345600" y="211320"/>
                  <a:pt x="346085" y="211571"/>
                </a:cubicBezTo>
                <a:cubicBezTo>
                  <a:pt x="346882" y="210021"/>
                  <a:pt x="347665" y="208472"/>
                  <a:pt x="348464" y="206906"/>
                </a:cubicBezTo>
                <a:cubicBezTo>
                  <a:pt x="348072" y="206703"/>
                  <a:pt x="347696" y="206484"/>
                  <a:pt x="347305" y="206281"/>
                </a:cubicBezTo>
                <a:close/>
                <a:moveTo>
                  <a:pt x="531025" y="205921"/>
                </a:moveTo>
                <a:cubicBezTo>
                  <a:pt x="530118" y="210021"/>
                  <a:pt x="529427" y="213167"/>
                  <a:pt x="528678" y="216578"/>
                </a:cubicBezTo>
                <a:cubicBezTo>
                  <a:pt x="524217" y="216281"/>
                  <a:pt x="520226" y="216015"/>
                  <a:pt x="515954" y="215733"/>
                </a:cubicBezTo>
                <a:cubicBezTo>
                  <a:pt x="517643" y="221727"/>
                  <a:pt x="519584" y="222807"/>
                  <a:pt x="524922" y="221070"/>
                </a:cubicBezTo>
                <a:cubicBezTo>
                  <a:pt x="528114" y="220022"/>
                  <a:pt x="531134" y="217705"/>
                  <a:pt x="534311" y="217533"/>
                </a:cubicBezTo>
                <a:cubicBezTo>
                  <a:pt x="540495" y="217205"/>
                  <a:pt x="544344" y="214121"/>
                  <a:pt x="548522" y="207470"/>
                </a:cubicBezTo>
                <a:cubicBezTo>
                  <a:pt x="541714" y="206875"/>
                  <a:pt x="536204" y="206390"/>
                  <a:pt x="531025" y="205921"/>
                </a:cubicBezTo>
                <a:close/>
                <a:moveTo>
                  <a:pt x="1243193" y="205545"/>
                </a:moveTo>
                <a:cubicBezTo>
                  <a:pt x="1242896" y="205404"/>
                  <a:pt x="1242395" y="205670"/>
                  <a:pt x="1241988" y="205764"/>
                </a:cubicBezTo>
                <a:cubicBezTo>
                  <a:pt x="1242223" y="206139"/>
                  <a:pt x="1242395" y="206656"/>
                  <a:pt x="1242723" y="206828"/>
                </a:cubicBezTo>
                <a:cubicBezTo>
                  <a:pt x="1243038" y="206969"/>
                  <a:pt x="1243523" y="206703"/>
                  <a:pt x="1243929" y="206609"/>
                </a:cubicBezTo>
                <a:cubicBezTo>
                  <a:pt x="1243694" y="206234"/>
                  <a:pt x="1243539" y="205701"/>
                  <a:pt x="1243193" y="205545"/>
                </a:cubicBezTo>
                <a:close/>
                <a:moveTo>
                  <a:pt x="1202455" y="205263"/>
                </a:moveTo>
                <a:cubicBezTo>
                  <a:pt x="1202018" y="205435"/>
                  <a:pt x="1201564" y="205607"/>
                  <a:pt x="1201124" y="205779"/>
                </a:cubicBezTo>
                <a:cubicBezTo>
                  <a:pt x="1201579" y="207032"/>
                  <a:pt x="1202034" y="208284"/>
                  <a:pt x="1202486" y="209536"/>
                </a:cubicBezTo>
                <a:cubicBezTo>
                  <a:pt x="1202956" y="209364"/>
                  <a:pt x="1203426" y="209176"/>
                  <a:pt x="1203894" y="209004"/>
                </a:cubicBezTo>
                <a:cubicBezTo>
                  <a:pt x="1203426" y="207752"/>
                  <a:pt x="1202940" y="206499"/>
                  <a:pt x="1202455" y="205263"/>
                </a:cubicBezTo>
                <a:close/>
                <a:moveTo>
                  <a:pt x="512263" y="204854"/>
                </a:moveTo>
                <a:cubicBezTo>
                  <a:pt x="510608" y="204887"/>
                  <a:pt x="508527" y="206288"/>
                  <a:pt x="504748" y="209082"/>
                </a:cubicBezTo>
                <a:cubicBezTo>
                  <a:pt x="509616" y="213652"/>
                  <a:pt x="513043" y="209520"/>
                  <a:pt x="517206" y="208832"/>
                </a:cubicBezTo>
                <a:cubicBezTo>
                  <a:pt x="515141" y="206156"/>
                  <a:pt x="513915" y="204821"/>
                  <a:pt x="512263" y="204854"/>
                </a:cubicBezTo>
                <a:close/>
                <a:moveTo>
                  <a:pt x="1365563" y="204042"/>
                </a:moveTo>
                <a:cubicBezTo>
                  <a:pt x="1365846" y="204277"/>
                  <a:pt x="1366126" y="204512"/>
                  <a:pt x="1366361" y="204778"/>
                </a:cubicBezTo>
                <a:cubicBezTo>
                  <a:pt x="1366392" y="204809"/>
                  <a:pt x="1366126" y="205090"/>
                  <a:pt x="1366001" y="205262"/>
                </a:cubicBezTo>
                <a:cubicBezTo>
                  <a:pt x="1365735" y="205013"/>
                  <a:pt x="1365470" y="204778"/>
                  <a:pt x="1365187" y="204543"/>
                </a:cubicBezTo>
                <a:cubicBezTo>
                  <a:pt x="1365312" y="204371"/>
                  <a:pt x="1365438" y="204215"/>
                  <a:pt x="1365563" y="204042"/>
                </a:cubicBezTo>
                <a:close/>
                <a:moveTo>
                  <a:pt x="1337707" y="203964"/>
                </a:moveTo>
                <a:cubicBezTo>
                  <a:pt x="1337878" y="204089"/>
                  <a:pt x="1338050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4" y="205232"/>
                  <a:pt x="1337127" y="204966"/>
                  <a:pt x="1336953" y="204825"/>
                </a:cubicBezTo>
                <a:cubicBezTo>
                  <a:pt x="1337205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8" y="203448"/>
                  <a:pt x="868602" y="204199"/>
                  <a:pt x="868197" y="204856"/>
                </a:cubicBezTo>
                <a:cubicBezTo>
                  <a:pt x="869933" y="205795"/>
                  <a:pt x="871686" y="206703"/>
                  <a:pt x="873438" y="207611"/>
                </a:cubicBezTo>
                <a:cubicBezTo>
                  <a:pt x="873782" y="206969"/>
                  <a:pt x="874127" y="206327"/>
                  <a:pt x="874472" y="205670"/>
                </a:cubicBezTo>
                <a:cubicBezTo>
                  <a:pt x="872672" y="204919"/>
                  <a:pt x="870871" y="204152"/>
                  <a:pt x="869056" y="203479"/>
                </a:cubicBezTo>
                <a:close/>
                <a:moveTo>
                  <a:pt x="915506" y="202525"/>
                </a:moveTo>
                <a:cubicBezTo>
                  <a:pt x="915491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2" y="203558"/>
                </a:cubicBezTo>
                <a:cubicBezTo>
                  <a:pt x="927447" y="203213"/>
                  <a:pt x="927447" y="202868"/>
                  <a:pt x="927462" y="202525"/>
                </a:cubicBezTo>
                <a:cubicBezTo>
                  <a:pt x="923472" y="202525"/>
                  <a:pt x="919497" y="202525"/>
                  <a:pt x="915506" y="202525"/>
                </a:cubicBezTo>
                <a:close/>
                <a:moveTo>
                  <a:pt x="933818" y="202384"/>
                </a:moveTo>
                <a:cubicBezTo>
                  <a:pt x="933645" y="202868"/>
                  <a:pt x="933472" y="203354"/>
                  <a:pt x="933302" y="203839"/>
                </a:cubicBezTo>
                <a:cubicBezTo>
                  <a:pt x="934616" y="204340"/>
                  <a:pt x="935945" y="204825"/>
                  <a:pt x="937292" y="205310"/>
                </a:cubicBezTo>
                <a:cubicBezTo>
                  <a:pt x="937449" y="204856"/>
                  <a:pt x="937620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6" y="201976"/>
                </a:moveTo>
                <a:cubicBezTo>
                  <a:pt x="1316735" y="202242"/>
                  <a:pt x="1317046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0" y="205403"/>
                  <a:pt x="1314151" y="205121"/>
                  <a:pt x="1313839" y="204839"/>
                </a:cubicBezTo>
                <a:cubicBezTo>
                  <a:pt x="1314700" y="203885"/>
                  <a:pt x="1315576" y="202931"/>
                  <a:pt x="1316436" y="201976"/>
                </a:cubicBezTo>
                <a:close/>
                <a:moveTo>
                  <a:pt x="954272" y="201711"/>
                </a:moveTo>
                <a:cubicBezTo>
                  <a:pt x="951674" y="202931"/>
                  <a:pt x="948748" y="204293"/>
                  <a:pt x="946384" y="205404"/>
                </a:cubicBezTo>
                <a:cubicBezTo>
                  <a:pt x="952581" y="210302"/>
                  <a:pt x="961032" y="209129"/>
                  <a:pt x="968357" y="212321"/>
                </a:cubicBezTo>
                <a:cubicBezTo>
                  <a:pt x="972505" y="214121"/>
                  <a:pt x="978138" y="213918"/>
                  <a:pt x="982959" y="211038"/>
                </a:cubicBezTo>
                <a:cubicBezTo>
                  <a:pt x="979939" y="207642"/>
                  <a:pt x="974055" y="211538"/>
                  <a:pt x="972287" y="205341"/>
                </a:cubicBezTo>
                <a:cubicBezTo>
                  <a:pt x="977388" y="205623"/>
                  <a:pt x="981912" y="205874"/>
                  <a:pt x="986448" y="206124"/>
                </a:cubicBezTo>
                <a:cubicBezTo>
                  <a:pt x="986465" y="205498"/>
                  <a:pt x="986497" y="204872"/>
                  <a:pt x="986513" y="204245"/>
                </a:cubicBezTo>
                <a:cubicBezTo>
                  <a:pt x="984289" y="203792"/>
                  <a:pt x="982037" y="203463"/>
                  <a:pt x="979861" y="202853"/>
                </a:cubicBezTo>
                <a:cubicBezTo>
                  <a:pt x="974618" y="201398"/>
                  <a:pt x="969736" y="200756"/>
                  <a:pt x="965681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5" y="203276"/>
                  <a:pt x="954272" y="201711"/>
                </a:cubicBezTo>
                <a:close/>
                <a:moveTo>
                  <a:pt x="1417476" y="201494"/>
                </a:moveTo>
                <a:lnTo>
                  <a:pt x="1417486" y="201495"/>
                </a:lnTo>
                <a:lnTo>
                  <a:pt x="1417490" y="201507"/>
                </a:lnTo>
                <a:close/>
                <a:moveTo>
                  <a:pt x="1417465" y="201485"/>
                </a:moveTo>
                <a:lnTo>
                  <a:pt x="1417476" y="201494"/>
                </a:lnTo>
                <a:lnTo>
                  <a:pt x="1417460" y="201491"/>
                </a:lnTo>
                <a:close/>
                <a:moveTo>
                  <a:pt x="1417475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59" y="201476"/>
                </a:moveTo>
                <a:lnTo>
                  <a:pt x="1417475" y="201476"/>
                </a:lnTo>
                <a:lnTo>
                  <a:pt x="1417465" y="201485"/>
                </a:lnTo>
                <a:close/>
                <a:moveTo>
                  <a:pt x="429970" y="199409"/>
                </a:moveTo>
                <a:cubicBezTo>
                  <a:pt x="429720" y="199754"/>
                  <a:pt x="429267" y="200114"/>
                  <a:pt x="429282" y="200443"/>
                </a:cubicBezTo>
                <a:cubicBezTo>
                  <a:pt x="429314" y="200819"/>
                  <a:pt x="429768" y="201163"/>
                  <a:pt x="430048" y="201507"/>
                </a:cubicBezTo>
                <a:cubicBezTo>
                  <a:pt x="430362" y="201053"/>
                  <a:pt x="430753" y="200646"/>
                  <a:pt x="430958" y="200145"/>
                </a:cubicBezTo>
                <a:cubicBezTo>
                  <a:pt x="430988" y="200051"/>
                  <a:pt x="430315" y="199676"/>
                  <a:pt x="429970" y="199409"/>
                </a:cubicBezTo>
                <a:close/>
                <a:moveTo>
                  <a:pt x="1340492" y="199222"/>
                </a:moveTo>
                <a:cubicBezTo>
                  <a:pt x="1340804" y="199488"/>
                  <a:pt x="1341147" y="199754"/>
                  <a:pt x="1341414" y="200067"/>
                </a:cubicBezTo>
                <a:cubicBezTo>
                  <a:pt x="1341445" y="200099"/>
                  <a:pt x="1341147" y="200427"/>
                  <a:pt x="1341007" y="200630"/>
                </a:cubicBezTo>
                <a:cubicBezTo>
                  <a:pt x="1340694" y="200348"/>
                  <a:pt x="1340383" y="200083"/>
                  <a:pt x="1340052" y="199801"/>
                </a:cubicBezTo>
                <a:cubicBezTo>
                  <a:pt x="1340193" y="199613"/>
                  <a:pt x="1340349" y="199409"/>
                  <a:pt x="1340492" y="199222"/>
                </a:cubicBezTo>
                <a:close/>
                <a:moveTo>
                  <a:pt x="450770" y="199222"/>
                </a:moveTo>
                <a:cubicBezTo>
                  <a:pt x="450285" y="199708"/>
                  <a:pt x="449455" y="200177"/>
                  <a:pt x="449409" y="200709"/>
                </a:cubicBezTo>
                <a:cubicBezTo>
                  <a:pt x="449361" y="201225"/>
                  <a:pt x="450112" y="201805"/>
                  <a:pt x="450707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7" y="200192"/>
                  <a:pt x="451271" y="199723"/>
                  <a:pt x="450770" y="199222"/>
                </a:cubicBezTo>
                <a:close/>
                <a:moveTo>
                  <a:pt x="549621" y="197939"/>
                </a:moveTo>
                <a:cubicBezTo>
                  <a:pt x="548231" y="198581"/>
                  <a:pt x="546832" y="199739"/>
                  <a:pt x="545125" y="200787"/>
                </a:cubicBezTo>
                <a:cubicBezTo>
                  <a:pt x="548679" y="201601"/>
                  <a:pt x="551135" y="202165"/>
                  <a:pt x="554327" y="202900"/>
                </a:cubicBezTo>
                <a:cubicBezTo>
                  <a:pt x="554235" y="200803"/>
                  <a:pt x="554687" y="198596"/>
                  <a:pt x="554030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59" y="197626"/>
                </a:moveTo>
                <a:cubicBezTo>
                  <a:pt x="1135487" y="197594"/>
                  <a:pt x="1135299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4" y="198330"/>
                  <a:pt x="1135723" y="198205"/>
                  <a:pt x="1136034" y="198064"/>
                </a:cubicBezTo>
                <a:cubicBezTo>
                  <a:pt x="1135910" y="197908"/>
                  <a:pt x="1135800" y="197657"/>
                  <a:pt x="1135659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69" y="200646"/>
                </a:cubicBezTo>
                <a:cubicBezTo>
                  <a:pt x="311168" y="200177"/>
                  <a:pt x="313454" y="199723"/>
                  <a:pt x="315722" y="199253"/>
                </a:cubicBezTo>
                <a:cubicBezTo>
                  <a:pt x="315582" y="198690"/>
                  <a:pt x="315457" y="198126"/>
                  <a:pt x="315317" y="197563"/>
                </a:cubicBezTo>
                <a:close/>
                <a:moveTo>
                  <a:pt x="273670" y="197375"/>
                </a:moveTo>
                <a:lnTo>
                  <a:pt x="273670" y="197798"/>
                </a:lnTo>
                <a:lnTo>
                  <a:pt x="273263" y="197579"/>
                </a:lnTo>
                <a:close/>
                <a:moveTo>
                  <a:pt x="1376956" y="196499"/>
                </a:moveTo>
                <a:cubicBezTo>
                  <a:pt x="1393937" y="202524"/>
                  <a:pt x="1409916" y="208205"/>
                  <a:pt x="1426411" y="214058"/>
                </a:cubicBezTo>
                <a:cubicBezTo>
                  <a:pt x="1426670" y="210592"/>
                  <a:pt x="1425246" y="208405"/>
                  <a:pt x="1423352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0" y="212431"/>
                </a:lnTo>
                <a:cubicBezTo>
                  <a:pt x="1443533" y="212947"/>
                  <a:pt x="1443002" y="213479"/>
                  <a:pt x="1442517" y="213995"/>
                </a:cubicBezTo>
                <a:lnTo>
                  <a:pt x="1442511" y="214028"/>
                </a:lnTo>
                <a:lnTo>
                  <a:pt x="1440607" y="215702"/>
                </a:lnTo>
                <a:cubicBezTo>
                  <a:pt x="1440982" y="216124"/>
                  <a:pt x="1441357" y="216562"/>
                  <a:pt x="1442140" y="217454"/>
                </a:cubicBezTo>
                <a:lnTo>
                  <a:pt x="1442511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8" y="215780"/>
                </a:lnTo>
                <a:cubicBezTo>
                  <a:pt x="1448775" y="219458"/>
                  <a:pt x="1450216" y="223010"/>
                  <a:pt x="1451264" y="226594"/>
                </a:cubicBezTo>
                <a:cubicBezTo>
                  <a:pt x="1444894" y="227877"/>
                  <a:pt x="1437414" y="222431"/>
                  <a:pt x="1436851" y="215748"/>
                </a:cubicBezTo>
                <a:cubicBezTo>
                  <a:pt x="1436742" y="214387"/>
                  <a:pt x="1435897" y="213088"/>
                  <a:pt x="1435395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2" y="215670"/>
                  <a:pt x="1428352" y="217689"/>
                  <a:pt x="1426693" y="219864"/>
                </a:cubicBezTo>
                <a:cubicBezTo>
                  <a:pt x="1409900" y="214731"/>
                  <a:pt x="1393781" y="208298"/>
                  <a:pt x="1378381" y="200114"/>
                </a:cubicBezTo>
                <a:cubicBezTo>
                  <a:pt x="1377756" y="199785"/>
                  <a:pt x="1377676" y="198408"/>
                  <a:pt x="1376956" y="196499"/>
                </a:cubicBezTo>
                <a:close/>
                <a:moveTo>
                  <a:pt x="1215930" y="196452"/>
                </a:moveTo>
                <a:lnTo>
                  <a:pt x="1215615" y="196812"/>
                </a:lnTo>
                <a:lnTo>
                  <a:pt x="1215571" y="196782"/>
                </a:lnTo>
                <a:lnTo>
                  <a:pt x="1215601" y="196812"/>
                </a:lnTo>
                <a:lnTo>
                  <a:pt x="1214049" y="198365"/>
                </a:lnTo>
                <a:lnTo>
                  <a:pt x="1214022" y="198363"/>
                </a:lnTo>
                <a:lnTo>
                  <a:pt x="1214005" y="198346"/>
                </a:lnTo>
                <a:lnTo>
                  <a:pt x="1215570" y="196781"/>
                </a:lnTo>
                <a:close/>
                <a:moveTo>
                  <a:pt x="1049551" y="195545"/>
                </a:moveTo>
                <a:cubicBezTo>
                  <a:pt x="1048346" y="196249"/>
                  <a:pt x="1047141" y="196937"/>
                  <a:pt x="1045983" y="197720"/>
                </a:cubicBezTo>
                <a:cubicBezTo>
                  <a:pt x="1045905" y="197783"/>
                  <a:pt x="1046358" y="198925"/>
                  <a:pt x="1046469" y="198909"/>
                </a:cubicBezTo>
                <a:cubicBezTo>
                  <a:pt x="1047830" y="198690"/>
                  <a:pt x="1049176" y="198346"/>
                  <a:pt x="1050521" y="198032"/>
                </a:cubicBezTo>
                <a:cubicBezTo>
                  <a:pt x="1050194" y="197203"/>
                  <a:pt x="1049880" y="196373"/>
                  <a:pt x="1049551" y="195545"/>
                </a:cubicBezTo>
                <a:close/>
                <a:moveTo>
                  <a:pt x="547328" y="195143"/>
                </a:moveTo>
                <a:lnTo>
                  <a:pt x="547338" y="195150"/>
                </a:lnTo>
                <a:lnTo>
                  <a:pt x="547318" y="195161"/>
                </a:lnTo>
                <a:lnTo>
                  <a:pt x="547313" y="195155"/>
                </a:lnTo>
                <a:close/>
                <a:moveTo>
                  <a:pt x="547299" y="195122"/>
                </a:moveTo>
                <a:lnTo>
                  <a:pt x="547349" y="195122"/>
                </a:lnTo>
                <a:lnTo>
                  <a:pt x="547328" y="195143"/>
                </a:lnTo>
                <a:close/>
                <a:moveTo>
                  <a:pt x="547274" y="195102"/>
                </a:moveTo>
                <a:lnTo>
                  <a:pt x="547299" y="195122"/>
                </a:lnTo>
                <a:lnTo>
                  <a:pt x="547289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1" y="195169"/>
                  <a:pt x="1318785" y="195607"/>
                </a:cubicBezTo>
                <a:cubicBezTo>
                  <a:pt x="1318252" y="196358"/>
                  <a:pt x="1317673" y="197407"/>
                  <a:pt x="1317532" y="197360"/>
                </a:cubicBezTo>
                <a:cubicBezTo>
                  <a:pt x="1316765" y="197063"/>
                  <a:pt x="1316108" y="196484"/>
                  <a:pt x="1315404" y="195998"/>
                </a:cubicBezTo>
                <a:cubicBezTo>
                  <a:pt x="1315890" y="195513"/>
                  <a:pt x="1316296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0" y="194433"/>
                  <a:pt x="642470" y="194606"/>
                  <a:pt x="642268" y="194668"/>
                </a:cubicBezTo>
                <a:cubicBezTo>
                  <a:pt x="642424" y="194934"/>
                  <a:pt x="642581" y="195215"/>
                  <a:pt x="642737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0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0" y="194714"/>
                  <a:pt x="1294119" y="195043"/>
                  <a:pt x="1294573" y="195372"/>
                </a:cubicBezTo>
                <a:cubicBezTo>
                  <a:pt x="1293069" y="197297"/>
                  <a:pt x="1291583" y="199237"/>
                  <a:pt x="1290082" y="201163"/>
                </a:cubicBezTo>
                <a:cubicBezTo>
                  <a:pt x="1288406" y="196843"/>
                  <a:pt x="1291020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4" y="197939"/>
                  <a:pt x="361673" y="200114"/>
                  <a:pt x="363567" y="202743"/>
                </a:cubicBezTo>
                <a:cubicBezTo>
                  <a:pt x="365914" y="205983"/>
                  <a:pt x="367337" y="209895"/>
                  <a:pt x="369044" y="213558"/>
                </a:cubicBezTo>
                <a:cubicBezTo>
                  <a:pt x="370108" y="215828"/>
                  <a:pt x="370952" y="218190"/>
                  <a:pt x="372392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8" y="194308"/>
                </a:moveTo>
                <a:cubicBezTo>
                  <a:pt x="1039458" y="195247"/>
                  <a:pt x="1038768" y="195826"/>
                  <a:pt x="1038722" y="196452"/>
                </a:cubicBezTo>
                <a:cubicBezTo>
                  <a:pt x="1038689" y="196859"/>
                  <a:pt x="1039550" y="197360"/>
                  <a:pt x="1040004" y="197813"/>
                </a:cubicBezTo>
                <a:cubicBezTo>
                  <a:pt x="1040475" y="197282"/>
                  <a:pt x="1041225" y="196781"/>
                  <a:pt x="1041319" y="196186"/>
                </a:cubicBezTo>
                <a:cubicBezTo>
                  <a:pt x="1041399" y="195716"/>
                  <a:pt x="1040663" y="195106"/>
                  <a:pt x="1040098" y="194308"/>
                </a:cubicBezTo>
                <a:close/>
                <a:moveTo>
                  <a:pt x="545830" y="193181"/>
                </a:moveTo>
                <a:lnTo>
                  <a:pt x="547274" y="195102"/>
                </a:lnTo>
                <a:lnTo>
                  <a:pt x="545345" y="193667"/>
                </a:lnTo>
                <a:cubicBezTo>
                  <a:pt x="545501" y="193511"/>
                  <a:pt x="545674" y="193338"/>
                  <a:pt x="545830" y="193181"/>
                </a:cubicBezTo>
                <a:close/>
                <a:moveTo>
                  <a:pt x="537989" y="192836"/>
                </a:moveTo>
                <a:lnTo>
                  <a:pt x="541019" y="195158"/>
                </a:lnTo>
                <a:lnTo>
                  <a:pt x="540987" y="195174"/>
                </a:lnTo>
                <a:lnTo>
                  <a:pt x="537299" y="194339"/>
                </a:lnTo>
                <a:cubicBezTo>
                  <a:pt x="537534" y="193838"/>
                  <a:pt x="537753" y="193337"/>
                  <a:pt x="537989" y="192836"/>
                </a:cubicBezTo>
                <a:close/>
                <a:moveTo>
                  <a:pt x="1361119" y="192476"/>
                </a:moveTo>
                <a:cubicBezTo>
                  <a:pt x="1362261" y="192993"/>
                  <a:pt x="1363404" y="193478"/>
                  <a:pt x="1364500" y="194073"/>
                </a:cubicBezTo>
                <a:cubicBezTo>
                  <a:pt x="1364577" y="194120"/>
                  <a:pt x="1364185" y="195309"/>
                  <a:pt x="1364140" y="195309"/>
                </a:cubicBezTo>
                <a:cubicBezTo>
                  <a:pt x="1362903" y="195074"/>
                  <a:pt x="1361682" y="194762"/>
                  <a:pt x="1360460" y="194464"/>
                </a:cubicBezTo>
                <a:cubicBezTo>
                  <a:pt x="1360680" y="193791"/>
                  <a:pt x="1360900" y="193133"/>
                  <a:pt x="1361119" y="192476"/>
                </a:cubicBezTo>
                <a:close/>
                <a:moveTo>
                  <a:pt x="1489732" y="191131"/>
                </a:moveTo>
                <a:cubicBezTo>
                  <a:pt x="1490782" y="191256"/>
                  <a:pt x="1491830" y="191381"/>
                  <a:pt x="1492894" y="191507"/>
                </a:cubicBezTo>
                <a:cubicBezTo>
                  <a:pt x="1492878" y="191945"/>
                  <a:pt x="1492863" y="192368"/>
                  <a:pt x="1492863" y="192805"/>
                </a:cubicBezTo>
                <a:cubicBezTo>
                  <a:pt x="1491782" y="192884"/>
                  <a:pt x="1490718" y="192962"/>
                  <a:pt x="1489638" y="193040"/>
                </a:cubicBezTo>
                <a:cubicBezTo>
                  <a:pt x="1489670" y="192398"/>
                  <a:pt x="1489702" y="191773"/>
                  <a:pt x="1489732" y="191131"/>
                </a:cubicBezTo>
                <a:close/>
                <a:moveTo>
                  <a:pt x="325505" y="191037"/>
                </a:moveTo>
                <a:cubicBezTo>
                  <a:pt x="324941" y="191084"/>
                  <a:pt x="324377" y="191131"/>
                  <a:pt x="323798" y="191193"/>
                </a:cubicBezTo>
                <a:cubicBezTo>
                  <a:pt x="324079" y="192680"/>
                  <a:pt x="324363" y="194183"/>
                  <a:pt x="324627" y="195669"/>
                </a:cubicBezTo>
                <a:cubicBezTo>
                  <a:pt x="325082" y="195607"/>
                  <a:pt x="325520" y="195545"/>
                  <a:pt x="325973" y="195482"/>
                </a:cubicBezTo>
                <a:cubicBezTo>
                  <a:pt x="325833" y="193995"/>
                  <a:pt x="325662" y="192524"/>
                  <a:pt x="325505" y="191037"/>
                </a:cubicBezTo>
                <a:close/>
                <a:moveTo>
                  <a:pt x="1006466" y="190301"/>
                </a:moveTo>
                <a:cubicBezTo>
                  <a:pt x="1006310" y="190239"/>
                  <a:pt x="1006060" y="190411"/>
                  <a:pt x="1005856" y="190473"/>
                </a:cubicBezTo>
                <a:cubicBezTo>
                  <a:pt x="1005997" y="190755"/>
                  <a:pt x="1006137" y="191037"/>
                  <a:pt x="1006294" y="191319"/>
                </a:cubicBezTo>
                <a:cubicBezTo>
                  <a:pt x="1006420" y="191178"/>
                  <a:pt x="1006559" y="191021"/>
                  <a:pt x="1006717" y="190865"/>
                </a:cubicBezTo>
                <a:cubicBezTo>
                  <a:pt x="1006639" y="190661"/>
                  <a:pt x="1006591" y="190364"/>
                  <a:pt x="1006466" y="190301"/>
                </a:cubicBezTo>
                <a:close/>
                <a:moveTo>
                  <a:pt x="635304" y="190286"/>
                </a:moveTo>
                <a:cubicBezTo>
                  <a:pt x="635194" y="190615"/>
                  <a:pt x="635068" y="190928"/>
                  <a:pt x="634958" y="191256"/>
                </a:cubicBezTo>
                <a:cubicBezTo>
                  <a:pt x="635163" y="191225"/>
                  <a:pt x="635365" y="191193"/>
                  <a:pt x="635569" y="191178"/>
                </a:cubicBezTo>
                <a:cubicBezTo>
                  <a:pt x="635664" y="190975"/>
                  <a:pt x="635835" y="190771"/>
                  <a:pt x="635804" y="190599"/>
                </a:cubicBezTo>
                <a:cubicBezTo>
                  <a:pt x="635773" y="190458"/>
                  <a:pt x="635490" y="190379"/>
                  <a:pt x="635304" y="190286"/>
                </a:cubicBezTo>
                <a:close/>
                <a:moveTo>
                  <a:pt x="1405346" y="190051"/>
                </a:moveTo>
                <a:lnTo>
                  <a:pt x="1417459" y="201476"/>
                </a:lnTo>
                <a:lnTo>
                  <a:pt x="1404375" y="202008"/>
                </a:lnTo>
                <a:cubicBezTo>
                  <a:pt x="1401870" y="201914"/>
                  <a:pt x="1399164" y="201194"/>
                  <a:pt x="1397036" y="199943"/>
                </a:cubicBezTo>
                <a:cubicBezTo>
                  <a:pt x="1395690" y="199160"/>
                  <a:pt x="1394768" y="196922"/>
                  <a:pt x="1394610" y="195247"/>
                </a:cubicBezTo>
                <a:cubicBezTo>
                  <a:pt x="1394548" y="194636"/>
                  <a:pt x="1397694" y="192743"/>
                  <a:pt x="1398554" y="193166"/>
                </a:cubicBezTo>
                <a:cubicBezTo>
                  <a:pt x="1402294" y="194981"/>
                  <a:pt x="1404345" y="193307"/>
                  <a:pt x="1405346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3" y="189268"/>
                  <a:pt x="1433938" y="189503"/>
                </a:cubicBezTo>
                <a:cubicBezTo>
                  <a:pt x="1433736" y="189613"/>
                  <a:pt x="1433517" y="189737"/>
                  <a:pt x="1433313" y="189848"/>
                </a:cubicBezTo>
                <a:cubicBezTo>
                  <a:pt x="1433142" y="189707"/>
                  <a:pt x="1432843" y="189581"/>
                  <a:pt x="1432828" y="189425"/>
                </a:cubicBezTo>
                <a:cubicBezTo>
                  <a:pt x="1432812" y="189221"/>
                  <a:pt x="1433017" y="189002"/>
                  <a:pt x="1433126" y="188783"/>
                </a:cubicBezTo>
                <a:close/>
                <a:moveTo>
                  <a:pt x="365038" y="187876"/>
                </a:moveTo>
                <a:cubicBezTo>
                  <a:pt x="365319" y="188236"/>
                  <a:pt x="365586" y="188612"/>
                  <a:pt x="365867" y="188987"/>
                </a:cubicBezTo>
                <a:cubicBezTo>
                  <a:pt x="366164" y="189347"/>
                  <a:pt x="366446" y="189707"/>
                  <a:pt x="366728" y="190067"/>
                </a:cubicBezTo>
                <a:cubicBezTo>
                  <a:pt x="366446" y="189707"/>
                  <a:pt x="366181" y="189331"/>
                  <a:pt x="365898" y="188972"/>
                </a:cubicBezTo>
                <a:cubicBezTo>
                  <a:pt x="365616" y="188596"/>
                  <a:pt x="365319" y="188236"/>
                  <a:pt x="365038" y="187876"/>
                </a:cubicBezTo>
                <a:close/>
                <a:moveTo>
                  <a:pt x="657307" y="187844"/>
                </a:moveTo>
                <a:cubicBezTo>
                  <a:pt x="657056" y="188126"/>
                  <a:pt x="656807" y="188408"/>
                  <a:pt x="656572" y="188690"/>
                </a:cubicBezTo>
                <a:cubicBezTo>
                  <a:pt x="657495" y="190036"/>
                  <a:pt x="658403" y="191381"/>
                  <a:pt x="659325" y="192743"/>
                </a:cubicBezTo>
                <a:cubicBezTo>
                  <a:pt x="659701" y="192555"/>
                  <a:pt x="660092" y="192367"/>
                  <a:pt x="660468" y="192179"/>
                </a:cubicBezTo>
                <a:cubicBezTo>
                  <a:pt x="660233" y="191256"/>
                  <a:pt x="660233" y="190176"/>
                  <a:pt x="659717" y="189472"/>
                </a:cubicBezTo>
                <a:cubicBezTo>
                  <a:pt x="659171" y="188736"/>
                  <a:pt x="658136" y="188376"/>
                  <a:pt x="657307" y="187844"/>
                </a:cubicBezTo>
                <a:close/>
                <a:moveTo>
                  <a:pt x="1154989" y="187813"/>
                </a:moveTo>
                <a:cubicBezTo>
                  <a:pt x="1155144" y="188079"/>
                  <a:pt x="1155269" y="188360"/>
                  <a:pt x="1155457" y="188596"/>
                </a:cubicBezTo>
                <a:cubicBezTo>
                  <a:pt x="1155489" y="188627"/>
                  <a:pt x="1155834" y="188393"/>
                  <a:pt x="1156020" y="188298"/>
                </a:cubicBezTo>
                <a:cubicBezTo>
                  <a:pt x="1155911" y="188142"/>
                  <a:pt x="1155817" y="187907"/>
                  <a:pt x="1155661" y="187829"/>
                </a:cubicBezTo>
                <a:cubicBezTo>
                  <a:pt x="1155474" y="187750"/>
                  <a:pt x="1155207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6" y="187719"/>
                  <a:pt x="746373" y="187797"/>
                  <a:pt x="745230" y="187860"/>
                </a:cubicBezTo>
                <a:cubicBezTo>
                  <a:pt x="745246" y="188095"/>
                  <a:pt x="745264" y="188345"/>
                  <a:pt x="745279" y="188580"/>
                </a:cubicBezTo>
                <a:cubicBezTo>
                  <a:pt x="746405" y="188596"/>
                  <a:pt x="747547" y="188596"/>
                  <a:pt x="748689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3" y="187390"/>
                </a:moveTo>
                <a:cubicBezTo>
                  <a:pt x="703507" y="187953"/>
                  <a:pt x="703867" y="188516"/>
                  <a:pt x="704212" y="189080"/>
                </a:cubicBezTo>
                <a:cubicBezTo>
                  <a:pt x="703085" y="189769"/>
                  <a:pt x="701957" y="190473"/>
                  <a:pt x="700830" y="191162"/>
                </a:cubicBezTo>
                <a:cubicBezTo>
                  <a:pt x="700487" y="190583"/>
                  <a:pt x="700127" y="190004"/>
                  <a:pt x="699782" y="189425"/>
                </a:cubicBezTo>
                <a:cubicBezTo>
                  <a:pt x="700909" y="188752"/>
                  <a:pt x="702036" y="188063"/>
                  <a:pt x="703163" y="187390"/>
                </a:cubicBezTo>
                <a:close/>
                <a:moveTo>
                  <a:pt x="1502425" y="186655"/>
                </a:moveTo>
                <a:cubicBezTo>
                  <a:pt x="1502534" y="186842"/>
                  <a:pt x="1502643" y="187046"/>
                  <a:pt x="1502754" y="187234"/>
                </a:cubicBezTo>
                <a:cubicBezTo>
                  <a:pt x="1502628" y="187391"/>
                  <a:pt x="1502504" y="187657"/>
                  <a:pt x="1502363" y="187672"/>
                </a:cubicBezTo>
                <a:cubicBezTo>
                  <a:pt x="1502175" y="187688"/>
                  <a:pt x="1501971" y="187500"/>
                  <a:pt x="1501783" y="187391"/>
                </a:cubicBezTo>
                <a:cubicBezTo>
                  <a:pt x="1502003" y="187140"/>
                  <a:pt x="1502205" y="186905"/>
                  <a:pt x="1502425" y="186655"/>
                </a:cubicBezTo>
                <a:close/>
                <a:moveTo>
                  <a:pt x="446623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5" y="187265"/>
                  <a:pt x="446700" y="187610"/>
                  <a:pt x="447107" y="187673"/>
                </a:cubicBezTo>
                <a:cubicBezTo>
                  <a:pt x="447296" y="187688"/>
                  <a:pt x="447561" y="187156"/>
                  <a:pt x="447797" y="186859"/>
                </a:cubicBezTo>
                <a:cubicBezTo>
                  <a:pt x="447405" y="186639"/>
                  <a:pt x="447030" y="186311"/>
                  <a:pt x="446623" y="186263"/>
                </a:cubicBezTo>
                <a:close/>
                <a:moveTo>
                  <a:pt x="1021944" y="185090"/>
                </a:moveTo>
                <a:cubicBezTo>
                  <a:pt x="1021788" y="185027"/>
                  <a:pt x="1021568" y="185168"/>
                  <a:pt x="1021366" y="185231"/>
                </a:cubicBezTo>
                <a:cubicBezTo>
                  <a:pt x="1021381" y="185434"/>
                  <a:pt x="1021412" y="185622"/>
                  <a:pt x="1021428" y="185825"/>
                </a:cubicBezTo>
                <a:cubicBezTo>
                  <a:pt x="1021726" y="185747"/>
                  <a:pt x="1022022" y="185653"/>
                  <a:pt x="1022320" y="185576"/>
                </a:cubicBezTo>
                <a:cubicBezTo>
                  <a:pt x="1022195" y="185403"/>
                  <a:pt x="1022101" y="185153"/>
                  <a:pt x="1021944" y="185090"/>
                </a:cubicBezTo>
                <a:close/>
                <a:moveTo>
                  <a:pt x="1312116" y="184479"/>
                </a:moveTo>
                <a:cubicBezTo>
                  <a:pt x="1312399" y="184917"/>
                  <a:pt x="1312680" y="185339"/>
                  <a:pt x="1312962" y="185762"/>
                </a:cubicBezTo>
                <a:cubicBezTo>
                  <a:pt x="1311834" y="186513"/>
                  <a:pt x="1310709" y="187265"/>
                  <a:pt x="1309581" y="188016"/>
                </a:cubicBezTo>
                <a:cubicBezTo>
                  <a:pt x="1309285" y="187577"/>
                  <a:pt x="1309002" y="187155"/>
                  <a:pt x="1308705" y="186717"/>
                </a:cubicBezTo>
                <a:cubicBezTo>
                  <a:pt x="1309847" y="185966"/>
                  <a:pt x="1310975" y="185230"/>
                  <a:pt x="1312116" y="184479"/>
                </a:cubicBezTo>
                <a:close/>
                <a:moveTo>
                  <a:pt x="718077" y="183994"/>
                </a:moveTo>
                <a:cubicBezTo>
                  <a:pt x="720301" y="181474"/>
                  <a:pt x="726764" y="181646"/>
                  <a:pt x="733070" y="184245"/>
                </a:cubicBezTo>
                <a:lnTo>
                  <a:pt x="724273" y="187390"/>
                </a:lnTo>
                <a:lnTo>
                  <a:pt x="724287" y="187357"/>
                </a:lnTo>
                <a:lnTo>
                  <a:pt x="726152" y="185810"/>
                </a:lnTo>
                <a:cubicBezTo>
                  <a:pt x="725842" y="185591"/>
                  <a:pt x="725543" y="185356"/>
                  <a:pt x="725229" y="185136"/>
                </a:cubicBezTo>
                <a:lnTo>
                  <a:pt x="724287" y="187357"/>
                </a:lnTo>
                <a:lnTo>
                  <a:pt x="724228" y="187406"/>
                </a:lnTo>
                <a:lnTo>
                  <a:pt x="724273" y="187390"/>
                </a:lnTo>
                <a:lnTo>
                  <a:pt x="724259" y="187422"/>
                </a:lnTo>
                <a:cubicBezTo>
                  <a:pt x="722333" y="188642"/>
                  <a:pt x="720425" y="189848"/>
                  <a:pt x="718171" y="191288"/>
                </a:cubicBezTo>
                <a:cubicBezTo>
                  <a:pt x="715730" y="188877"/>
                  <a:pt x="716027" y="186311"/>
                  <a:pt x="718077" y="183994"/>
                </a:cubicBezTo>
                <a:close/>
                <a:moveTo>
                  <a:pt x="711003" y="183759"/>
                </a:moveTo>
                <a:cubicBezTo>
                  <a:pt x="711708" y="184182"/>
                  <a:pt x="712208" y="184964"/>
                  <a:pt x="713289" y="186138"/>
                </a:cubicBezTo>
                <a:cubicBezTo>
                  <a:pt x="711801" y="186263"/>
                  <a:pt x="711035" y="186561"/>
                  <a:pt x="710580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2" y="184307"/>
                  <a:pt x="710753" y="183618"/>
                  <a:pt x="711003" y="183759"/>
                </a:cubicBezTo>
                <a:close/>
                <a:moveTo>
                  <a:pt x="1141028" y="182961"/>
                </a:moveTo>
                <a:cubicBezTo>
                  <a:pt x="1140918" y="183368"/>
                  <a:pt x="1140808" y="183760"/>
                  <a:pt x="1140699" y="184166"/>
                </a:cubicBezTo>
                <a:cubicBezTo>
                  <a:pt x="1142452" y="184730"/>
                  <a:pt x="1144188" y="185294"/>
                  <a:pt x="1145943" y="185873"/>
                </a:cubicBezTo>
                <a:cubicBezTo>
                  <a:pt x="1146098" y="185294"/>
                  <a:pt x="1146255" y="184714"/>
                  <a:pt x="1146411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6" y="182586"/>
                  <a:pt x="1419118" y="182727"/>
                  <a:pt x="1419291" y="182884"/>
                </a:cubicBezTo>
                <a:cubicBezTo>
                  <a:pt x="1419212" y="183087"/>
                  <a:pt x="1419197" y="183400"/>
                  <a:pt x="1419040" y="183478"/>
                </a:cubicBezTo>
                <a:cubicBezTo>
                  <a:pt x="1418884" y="183557"/>
                  <a:pt x="1418617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7" y="182398"/>
                </a:moveTo>
                <a:cubicBezTo>
                  <a:pt x="972287" y="182711"/>
                  <a:pt x="972741" y="183040"/>
                  <a:pt x="973177" y="183353"/>
                </a:cubicBezTo>
                <a:cubicBezTo>
                  <a:pt x="972381" y="184824"/>
                  <a:pt x="971581" y="186295"/>
                  <a:pt x="970799" y="187766"/>
                </a:cubicBezTo>
                <a:cubicBezTo>
                  <a:pt x="969671" y="187156"/>
                  <a:pt x="968545" y="186530"/>
                  <a:pt x="966792" y="185591"/>
                </a:cubicBezTo>
                <a:cubicBezTo>
                  <a:pt x="969046" y="184182"/>
                  <a:pt x="970439" y="183290"/>
                  <a:pt x="971847" y="182398"/>
                </a:cubicBezTo>
                <a:close/>
                <a:moveTo>
                  <a:pt x="1058691" y="182085"/>
                </a:moveTo>
                <a:cubicBezTo>
                  <a:pt x="1055467" y="188173"/>
                  <a:pt x="1055467" y="188173"/>
                  <a:pt x="1061507" y="190568"/>
                </a:cubicBezTo>
                <a:cubicBezTo>
                  <a:pt x="1062261" y="189284"/>
                  <a:pt x="1063026" y="187970"/>
                  <a:pt x="1063856" y="186593"/>
                </a:cubicBezTo>
                <a:cubicBezTo>
                  <a:pt x="1062072" y="185027"/>
                  <a:pt x="1060397" y="183572"/>
                  <a:pt x="1058691" y="182085"/>
                </a:cubicBezTo>
                <a:close/>
                <a:moveTo>
                  <a:pt x="679359" y="182022"/>
                </a:moveTo>
                <a:cubicBezTo>
                  <a:pt x="679453" y="182210"/>
                  <a:pt x="679624" y="182414"/>
                  <a:pt x="679608" y="182601"/>
                </a:cubicBezTo>
                <a:cubicBezTo>
                  <a:pt x="679592" y="182742"/>
                  <a:pt x="679327" y="182852"/>
                  <a:pt x="679170" y="182977"/>
                </a:cubicBezTo>
                <a:cubicBezTo>
                  <a:pt x="679030" y="182664"/>
                  <a:pt x="678889" y="182351"/>
                  <a:pt x="678764" y="182038"/>
                </a:cubicBezTo>
                <a:cubicBezTo>
                  <a:pt x="678967" y="182022"/>
                  <a:pt x="679155" y="182022"/>
                  <a:pt x="679359" y="182022"/>
                </a:cubicBezTo>
                <a:close/>
                <a:moveTo>
                  <a:pt x="669702" y="181553"/>
                </a:moveTo>
                <a:cubicBezTo>
                  <a:pt x="671518" y="182539"/>
                  <a:pt x="673333" y="183524"/>
                  <a:pt x="675149" y="184526"/>
                </a:cubicBezTo>
                <a:cubicBezTo>
                  <a:pt x="674867" y="185121"/>
                  <a:pt x="674602" y="185716"/>
                  <a:pt x="674319" y="186326"/>
                </a:cubicBezTo>
                <a:cubicBezTo>
                  <a:pt x="672347" y="185512"/>
                  <a:pt x="670392" y="184698"/>
                  <a:pt x="668419" y="183884"/>
                </a:cubicBezTo>
                <a:cubicBezTo>
                  <a:pt x="668841" y="183102"/>
                  <a:pt x="669263" y="182336"/>
                  <a:pt x="669702" y="181553"/>
                </a:cubicBezTo>
                <a:close/>
                <a:moveTo>
                  <a:pt x="596270" y="181537"/>
                </a:moveTo>
                <a:cubicBezTo>
                  <a:pt x="595944" y="181835"/>
                  <a:pt x="595614" y="182117"/>
                  <a:pt x="595301" y="182414"/>
                </a:cubicBezTo>
                <a:cubicBezTo>
                  <a:pt x="595644" y="182617"/>
                  <a:pt x="596036" y="183024"/>
                  <a:pt x="596319" y="182961"/>
                </a:cubicBezTo>
                <a:cubicBezTo>
                  <a:pt x="596710" y="182867"/>
                  <a:pt x="597006" y="182414"/>
                  <a:pt x="597335" y="182117"/>
                </a:cubicBezTo>
                <a:cubicBezTo>
                  <a:pt x="596975" y="181929"/>
                  <a:pt x="596615" y="181725"/>
                  <a:pt x="596270" y="181537"/>
                </a:cubicBezTo>
                <a:close/>
                <a:moveTo>
                  <a:pt x="1307842" y="181193"/>
                </a:moveTo>
                <a:lnTo>
                  <a:pt x="1298110" y="190254"/>
                </a:lnTo>
                <a:cubicBezTo>
                  <a:pt x="1298736" y="187234"/>
                  <a:pt x="1300129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6" y="181157"/>
                </a:lnTo>
                <a:lnTo>
                  <a:pt x="1307842" y="181193"/>
                </a:lnTo>
                <a:close/>
                <a:moveTo>
                  <a:pt x="545752" y="179987"/>
                </a:moveTo>
                <a:cubicBezTo>
                  <a:pt x="548600" y="181443"/>
                  <a:pt x="551449" y="182898"/>
                  <a:pt x="554280" y="184338"/>
                </a:cubicBezTo>
                <a:cubicBezTo>
                  <a:pt x="553967" y="185042"/>
                  <a:pt x="553655" y="185731"/>
                  <a:pt x="553326" y="186435"/>
                </a:cubicBezTo>
                <a:cubicBezTo>
                  <a:pt x="549131" y="187249"/>
                  <a:pt x="546941" y="184557"/>
                  <a:pt x="544781" y="181834"/>
                </a:cubicBezTo>
                <a:cubicBezTo>
                  <a:pt x="545110" y="181224"/>
                  <a:pt x="545439" y="180598"/>
                  <a:pt x="545752" y="179987"/>
                </a:cubicBezTo>
                <a:close/>
                <a:moveTo>
                  <a:pt x="500680" y="179800"/>
                </a:moveTo>
                <a:cubicBezTo>
                  <a:pt x="502400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3" y="178643"/>
                  <a:pt x="1285089" y="179471"/>
                  <a:pt x="1285122" y="179987"/>
                </a:cubicBezTo>
                <a:cubicBezTo>
                  <a:pt x="1285138" y="180504"/>
                  <a:pt x="1284337" y="181083"/>
                  <a:pt x="1283698" y="181897"/>
                </a:cubicBezTo>
                <a:cubicBezTo>
                  <a:pt x="1283055" y="181083"/>
                  <a:pt x="1282272" y="180520"/>
                  <a:pt x="1282287" y="179972"/>
                </a:cubicBezTo>
                <a:cubicBezTo>
                  <a:pt x="1282303" y="179471"/>
                  <a:pt x="1283196" y="178610"/>
                  <a:pt x="1283698" y="178626"/>
                </a:cubicBezTo>
                <a:close/>
                <a:moveTo>
                  <a:pt x="1242033" y="178439"/>
                </a:moveTo>
                <a:cubicBezTo>
                  <a:pt x="1247574" y="188799"/>
                  <a:pt x="1247731" y="189503"/>
                  <a:pt x="1258014" y="184636"/>
                </a:cubicBezTo>
                <a:cubicBezTo>
                  <a:pt x="1257388" y="187140"/>
                  <a:pt x="1256871" y="189206"/>
                  <a:pt x="1256355" y="191240"/>
                </a:cubicBezTo>
                <a:cubicBezTo>
                  <a:pt x="1252818" y="192978"/>
                  <a:pt x="1250016" y="193510"/>
                  <a:pt x="1246589" y="190301"/>
                </a:cubicBezTo>
                <a:cubicBezTo>
                  <a:pt x="1242833" y="186796"/>
                  <a:pt x="1237762" y="185497"/>
                  <a:pt x="1232191" y="188095"/>
                </a:cubicBezTo>
                <a:cubicBezTo>
                  <a:pt x="1233537" y="182836"/>
                  <a:pt x="1237699" y="181005"/>
                  <a:pt x="1242033" y="178439"/>
                </a:cubicBezTo>
                <a:close/>
                <a:moveTo>
                  <a:pt x="613126" y="177671"/>
                </a:moveTo>
                <a:lnTo>
                  <a:pt x="603781" y="185832"/>
                </a:lnTo>
                <a:lnTo>
                  <a:pt x="603736" y="185825"/>
                </a:lnTo>
                <a:lnTo>
                  <a:pt x="603407" y="186185"/>
                </a:lnTo>
                <a:lnTo>
                  <a:pt x="603752" y="185857"/>
                </a:lnTo>
                <a:lnTo>
                  <a:pt x="603781" y="185832"/>
                </a:lnTo>
                <a:lnTo>
                  <a:pt x="606803" y="186279"/>
                </a:lnTo>
                <a:cubicBezTo>
                  <a:pt x="614427" y="189002"/>
                  <a:pt x="622862" y="187281"/>
                  <a:pt x="629715" y="181381"/>
                </a:cubicBezTo>
                <a:cubicBezTo>
                  <a:pt x="624786" y="177030"/>
                  <a:pt x="621406" y="181772"/>
                  <a:pt x="617852" y="183681"/>
                </a:cubicBezTo>
                <a:cubicBezTo>
                  <a:pt x="616304" y="181709"/>
                  <a:pt x="615067" y="180129"/>
                  <a:pt x="613126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6" y="179456"/>
                  <a:pt x="842263" y="181772"/>
                </a:cubicBezTo>
                <a:cubicBezTo>
                  <a:pt x="839854" y="182492"/>
                  <a:pt x="839649" y="185700"/>
                  <a:pt x="841903" y="186530"/>
                </a:cubicBezTo>
                <a:cubicBezTo>
                  <a:pt x="846676" y="188314"/>
                  <a:pt x="851606" y="189613"/>
                  <a:pt x="857913" y="191569"/>
                </a:cubicBezTo>
                <a:cubicBezTo>
                  <a:pt x="858508" y="195795"/>
                  <a:pt x="862046" y="197297"/>
                  <a:pt x="867678" y="195560"/>
                </a:cubicBezTo>
                <a:cubicBezTo>
                  <a:pt x="869448" y="195012"/>
                  <a:pt x="871732" y="196373"/>
                  <a:pt x="873782" y="196327"/>
                </a:cubicBezTo>
                <a:cubicBezTo>
                  <a:pt x="874942" y="196295"/>
                  <a:pt x="876067" y="195200"/>
                  <a:pt x="877679" y="194324"/>
                </a:cubicBezTo>
                <a:cubicBezTo>
                  <a:pt x="871857" y="190896"/>
                  <a:pt x="862686" y="195326"/>
                  <a:pt x="861121" y="184746"/>
                </a:cubicBezTo>
                <a:cubicBezTo>
                  <a:pt x="864235" y="183806"/>
                  <a:pt x="867162" y="182085"/>
                  <a:pt x="869996" y="182210"/>
                </a:cubicBezTo>
                <a:cubicBezTo>
                  <a:pt x="877492" y="182555"/>
                  <a:pt x="884942" y="184057"/>
                  <a:pt x="892439" y="184417"/>
                </a:cubicBezTo>
                <a:cubicBezTo>
                  <a:pt x="905317" y="185043"/>
                  <a:pt x="918214" y="185153"/>
                  <a:pt x="931109" y="185465"/>
                </a:cubicBezTo>
                <a:cubicBezTo>
                  <a:pt x="931234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2" y="179362"/>
                  <a:pt x="866256" y="177170"/>
                </a:cubicBezTo>
                <a:close/>
                <a:moveTo>
                  <a:pt x="1044245" y="176764"/>
                </a:moveTo>
                <a:cubicBezTo>
                  <a:pt x="1043980" y="177327"/>
                  <a:pt x="1043698" y="177890"/>
                  <a:pt x="1043432" y="178470"/>
                </a:cubicBezTo>
                <a:cubicBezTo>
                  <a:pt x="1045264" y="178799"/>
                  <a:pt x="1047078" y="179111"/>
                  <a:pt x="1048910" y="179440"/>
                </a:cubicBezTo>
                <a:cubicBezTo>
                  <a:pt x="1049004" y="179049"/>
                  <a:pt x="1049081" y="178673"/>
                  <a:pt x="1049176" y="178282"/>
                </a:cubicBezTo>
                <a:cubicBezTo>
                  <a:pt x="1047516" y="177766"/>
                  <a:pt x="1045873" y="177265"/>
                  <a:pt x="1044245" y="176764"/>
                </a:cubicBezTo>
                <a:close/>
                <a:moveTo>
                  <a:pt x="1247419" y="176232"/>
                </a:moveTo>
                <a:cubicBezTo>
                  <a:pt x="1247559" y="176279"/>
                  <a:pt x="1247591" y="176592"/>
                  <a:pt x="1247668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5" y="176952"/>
                  <a:pt x="1246964" y="176686"/>
                  <a:pt x="1246823" y="176404"/>
                </a:cubicBezTo>
                <a:cubicBezTo>
                  <a:pt x="1247028" y="176342"/>
                  <a:pt x="1247263" y="176169"/>
                  <a:pt x="1247419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5" y="176545"/>
                  <a:pt x="1505853" y="176749"/>
                </a:cubicBezTo>
                <a:cubicBezTo>
                  <a:pt x="1505430" y="177296"/>
                  <a:pt x="1505070" y="177938"/>
                  <a:pt x="1504538" y="178360"/>
                </a:cubicBezTo>
                <a:cubicBezTo>
                  <a:pt x="1504398" y="178469"/>
                  <a:pt x="1503755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1" y="174824"/>
                </a:moveTo>
                <a:cubicBezTo>
                  <a:pt x="491820" y="175809"/>
                  <a:pt x="489050" y="178344"/>
                  <a:pt x="487266" y="182492"/>
                </a:cubicBezTo>
                <a:cubicBezTo>
                  <a:pt x="488269" y="183431"/>
                  <a:pt x="488909" y="184542"/>
                  <a:pt x="489755" y="184714"/>
                </a:cubicBezTo>
                <a:cubicBezTo>
                  <a:pt x="494339" y="185669"/>
                  <a:pt x="497409" y="188455"/>
                  <a:pt x="500053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8" y="197125"/>
                  <a:pt x="505468" y="197125"/>
                </a:cubicBezTo>
                <a:lnTo>
                  <a:pt x="505170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6" y="184589"/>
                  <a:pt x="494059" y="181083"/>
                  <a:pt x="496641" y="174824"/>
                </a:cubicBezTo>
                <a:close/>
                <a:moveTo>
                  <a:pt x="599855" y="174776"/>
                </a:moveTo>
                <a:cubicBezTo>
                  <a:pt x="599339" y="174870"/>
                  <a:pt x="598822" y="174964"/>
                  <a:pt x="598306" y="175043"/>
                </a:cubicBezTo>
                <a:cubicBezTo>
                  <a:pt x="598462" y="175450"/>
                  <a:pt x="598509" y="175981"/>
                  <a:pt x="598806" y="176232"/>
                </a:cubicBezTo>
                <a:cubicBezTo>
                  <a:pt x="599026" y="176404"/>
                  <a:pt x="599557" y="176169"/>
                  <a:pt x="599950" y="176107"/>
                </a:cubicBezTo>
                <a:cubicBezTo>
                  <a:pt x="599917" y="175668"/>
                  <a:pt x="599885" y="175230"/>
                  <a:pt x="599855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7" y="178220"/>
                  <a:pt x="756405" y="181506"/>
                </a:cubicBezTo>
                <a:cubicBezTo>
                  <a:pt x="760505" y="180770"/>
                  <a:pt x="763387" y="180239"/>
                  <a:pt x="767376" y="179519"/>
                </a:cubicBezTo>
                <a:cubicBezTo>
                  <a:pt x="764183" y="176983"/>
                  <a:pt x="762291" y="175465"/>
                  <a:pt x="759990" y="173650"/>
                </a:cubicBezTo>
                <a:close/>
                <a:moveTo>
                  <a:pt x="1257769" y="173372"/>
                </a:moveTo>
                <a:lnTo>
                  <a:pt x="1256229" y="175184"/>
                </a:lnTo>
                <a:cubicBezTo>
                  <a:pt x="1256011" y="174886"/>
                  <a:pt x="1255791" y="174573"/>
                  <a:pt x="1255573" y="174275"/>
                </a:cubicBezTo>
                <a:close/>
                <a:moveTo>
                  <a:pt x="1399633" y="173290"/>
                </a:moveTo>
                <a:cubicBezTo>
                  <a:pt x="1401135" y="174197"/>
                  <a:pt x="1402654" y="175121"/>
                  <a:pt x="1405564" y="176873"/>
                </a:cubicBezTo>
                <a:cubicBezTo>
                  <a:pt x="1401198" y="177406"/>
                  <a:pt x="1399773" y="176357"/>
                  <a:pt x="1398678" y="174824"/>
                </a:cubicBezTo>
                <a:cubicBezTo>
                  <a:pt x="1398992" y="174307"/>
                  <a:pt x="1399320" y="173790"/>
                  <a:pt x="1399633" y="173290"/>
                </a:cubicBezTo>
                <a:close/>
                <a:moveTo>
                  <a:pt x="1258186" y="172976"/>
                </a:moveTo>
                <a:lnTo>
                  <a:pt x="1257857" y="173336"/>
                </a:lnTo>
                <a:lnTo>
                  <a:pt x="1257769" y="173372"/>
                </a:lnTo>
                <a:lnTo>
                  <a:pt x="1257825" y="173305"/>
                </a:lnTo>
                <a:close/>
                <a:moveTo>
                  <a:pt x="1326437" y="172711"/>
                </a:moveTo>
                <a:cubicBezTo>
                  <a:pt x="1338223" y="170488"/>
                  <a:pt x="1349631" y="174416"/>
                  <a:pt x="1359805" y="178736"/>
                </a:cubicBezTo>
                <a:cubicBezTo>
                  <a:pt x="1368317" y="182351"/>
                  <a:pt x="1378787" y="183180"/>
                  <a:pt x="1385220" y="191522"/>
                </a:cubicBezTo>
                <a:cubicBezTo>
                  <a:pt x="1379461" y="193400"/>
                  <a:pt x="1375971" y="187813"/>
                  <a:pt x="1370806" y="187297"/>
                </a:cubicBezTo>
                <a:cubicBezTo>
                  <a:pt x="1365766" y="186796"/>
                  <a:pt x="1360931" y="184448"/>
                  <a:pt x="1355969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49" y="185466"/>
                </a:cubicBezTo>
                <a:cubicBezTo>
                  <a:pt x="1337768" y="187406"/>
                  <a:pt x="1334341" y="189128"/>
                  <a:pt x="1330287" y="191147"/>
                </a:cubicBezTo>
                <a:cubicBezTo>
                  <a:pt x="1335389" y="181412"/>
                  <a:pt x="1337189" y="177405"/>
                  <a:pt x="1326437" y="172711"/>
                </a:cubicBezTo>
                <a:close/>
                <a:moveTo>
                  <a:pt x="591858" y="171599"/>
                </a:moveTo>
                <a:cubicBezTo>
                  <a:pt x="589603" y="172679"/>
                  <a:pt x="587335" y="173744"/>
                  <a:pt x="585065" y="174824"/>
                </a:cubicBezTo>
                <a:cubicBezTo>
                  <a:pt x="585378" y="175308"/>
                  <a:pt x="585693" y="175809"/>
                  <a:pt x="585988" y="176294"/>
                </a:cubicBezTo>
                <a:cubicBezTo>
                  <a:pt x="588133" y="175136"/>
                  <a:pt x="590294" y="173978"/>
                  <a:pt x="592436" y="172836"/>
                </a:cubicBezTo>
                <a:cubicBezTo>
                  <a:pt x="592249" y="172429"/>
                  <a:pt x="592045" y="172007"/>
                  <a:pt x="591858" y="171599"/>
                </a:cubicBezTo>
                <a:close/>
                <a:moveTo>
                  <a:pt x="545954" y="170957"/>
                </a:moveTo>
                <a:cubicBezTo>
                  <a:pt x="546001" y="170847"/>
                  <a:pt x="547834" y="171254"/>
                  <a:pt x="547817" y="171380"/>
                </a:cubicBezTo>
                <a:cubicBezTo>
                  <a:pt x="547754" y="172820"/>
                  <a:pt x="547504" y="174244"/>
                  <a:pt x="547301" y="175668"/>
                </a:cubicBezTo>
                <a:cubicBezTo>
                  <a:pt x="546394" y="175465"/>
                  <a:pt x="545485" y="175246"/>
                  <a:pt x="544578" y="175026"/>
                </a:cubicBezTo>
                <a:cubicBezTo>
                  <a:pt x="545016" y="173665"/>
                  <a:pt x="545391" y="172272"/>
                  <a:pt x="545954" y="170957"/>
                </a:cubicBezTo>
                <a:close/>
                <a:moveTo>
                  <a:pt x="331013" y="170597"/>
                </a:moveTo>
                <a:cubicBezTo>
                  <a:pt x="332265" y="175606"/>
                  <a:pt x="330013" y="180849"/>
                  <a:pt x="336054" y="183713"/>
                </a:cubicBezTo>
                <a:cubicBezTo>
                  <a:pt x="336884" y="178391"/>
                  <a:pt x="336835" y="173978"/>
                  <a:pt x="331013" y="170597"/>
                </a:cubicBezTo>
                <a:close/>
                <a:moveTo>
                  <a:pt x="866553" y="170175"/>
                </a:moveTo>
                <a:cubicBezTo>
                  <a:pt x="866553" y="170175"/>
                  <a:pt x="866568" y="170191"/>
                  <a:pt x="866568" y="170191"/>
                </a:cubicBezTo>
                <a:lnTo>
                  <a:pt x="866564" y="170191"/>
                </a:lnTo>
                <a:close/>
                <a:moveTo>
                  <a:pt x="976526" y="170159"/>
                </a:moveTo>
                <a:cubicBezTo>
                  <a:pt x="977292" y="170801"/>
                  <a:pt x="977762" y="171192"/>
                  <a:pt x="978232" y="171599"/>
                </a:cubicBezTo>
                <a:cubicBezTo>
                  <a:pt x="977778" y="172022"/>
                  <a:pt x="977387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7" y="171584"/>
                  <a:pt x="976167" y="171036"/>
                  <a:pt x="976526" y="170159"/>
                </a:cubicBezTo>
                <a:close/>
                <a:moveTo>
                  <a:pt x="742633" y="169862"/>
                </a:moveTo>
                <a:cubicBezTo>
                  <a:pt x="743196" y="170018"/>
                  <a:pt x="743696" y="170410"/>
                  <a:pt x="744229" y="170738"/>
                </a:cubicBezTo>
                <a:cubicBezTo>
                  <a:pt x="743807" y="171395"/>
                  <a:pt x="743573" y="171787"/>
                  <a:pt x="743321" y="172178"/>
                </a:cubicBezTo>
                <a:cubicBezTo>
                  <a:pt x="742853" y="171771"/>
                  <a:pt x="742273" y="171427"/>
                  <a:pt x="741959" y="170926"/>
                </a:cubicBezTo>
                <a:cubicBezTo>
                  <a:pt x="741850" y="170769"/>
                  <a:pt x="742524" y="169815"/>
                  <a:pt x="742633" y="169862"/>
                </a:cubicBezTo>
                <a:close/>
                <a:moveTo>
                  <a:pt x="1041694" y="169674"/>
                </a:moveTo>
                <a:cubicBezTo>
                  <a:pt x="1038282" y="169690"/>
                  <a:pt x="1034856" y="169690"/>
                  <a:pt x="1030254" y="169690"/>
                </a:cubicBezTo>
                <a:cubicBezTo>
                  <a:pt x="1031194" y="171614"/>
                  <a:pt x="1031929" y="173117"/>
                  <a:pt x="1032697" y="174667"/>
                </a:cubicBezTo>
                <a:cubicBezTo>
                  <a:pt x="1034417" y="173571"/>
                  <a:pt x="1035748" y="172460"/>
                  <a:pt x="1037265" y="171834"/>
                </a:cubicBezTo>
                <a:cubicBezTo>
                  <a:pt x="1038674" y="171255"/>
                  <a:pt x="1040303" y="171177"/>
                  <a:pt x="1041835" y="170879"/>
                </a:cubicBezTo>
                <a:cubicBezTo>
                  <a:pt x="1041788" y="170473"/>
                  <a:pt x="1041742" y="170081"/>
                  <a:pt x="1041694" y="169674"/>
                </a:cubicBezTo>
                <a:close/>
                <a:moveTo>
                  <a:pt x="1251739" y="169658"/>
                </a:moveTo>
                <a:cubicBezTo>
                  <a:pt x="1251925" y="170050"/>
                  <a:pt x="1252145" y="170441"/>
                  <a:pt x="1252349" y="170832"/>
                </a:cubicBezTo>
                <a:cubicBezTo>
                  <a:pt x="1252035" y="171161"/>
                  <a:pt x="1251723" y="171505"/>
                  <a:pt x="1251408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5" y="170206"/>
                  <a:pt x="1251348" y="169893"/>
                  <a:pt x="1251739" y="169658"/>
                </a:cubicBezTo>
                <a:close/>
                <a:moveTo>
                  <a:pt x="1168696" y="169517"/>
                </a:moveTo>
                <a:cubicBezTo>
                  <a:pt x="1172406" y="170394"/>
                  <a:pt x="1176115" y="171254"/>
                  <a:pt x="1179809" y="172131"/>
                </a:cubicBezTo>
                <a:cubicBezTo>
                  <a:pt x="1179747" y="172788"/>
                  <a:pt x="1179667" y="173445"/>
                  <a:pt x="1179607" y="174087"/>
                </a:cubicBezTo>
                <a:cubicBezTo>
                  <a:pt x="1175207" y="175574"/>
                  <a:pt x="1171373" y="174885"/>
                  <a:pt x="1168696" y="169517"/>
                </a:cubicBezTo>
                <a:close/>
                <a:moveTo>
                  <a:pt x="1056374" y="168735"/>
                </a:moveTo>
                <a:cubicBezTo>
                  <a:pt x="1057500" y="169048"/>
                  <a:pt x="1058629" y="169346"/>
                  <a:pt x="1059771" y="169658"/>
                </a:cubicBezTo>
                <a:cubicBezTo>
                  <a:pt x="1059629" y="170112"/>
                  <a:pt x="1059504" y="170550"/>
                  <a:pt x="1059380" y="170989"/>
                </a:cubicBezTo>
                <a:cubicBezTo>
                  <a:pt x="1058252" y="170645"/>
                  <a:pt x="1057140" y="170300"/>
                  <a:pt x="1056014" y="169955"/>
                </a:cubicBezTo>
                <a:cubicBezTo>
                  <a:pt x="1056139" y="169549"/>
                  <a:pt x="1056249" y="169142"/>
                  <a:pt x="1056374" y="168735"/>
                </a:cubicBezTo>
                <a:close/>
                <a:moveTo>
                  <a:pt x="1104437" y="168078"/>
                </a:moveTo>
                <a:cubicBezTo>
                  <a:pt x="1104405" y="168047"/>
                  <a:pt x="1104093" y="168297"/>
                  <a:pt x="1103920" y="168422"/>
                </a:cubicBezTo>
                <a:cubicBezTo>
                  <a:pt x="1104139" y="168720"/>
                  <a:pt x="1104360" y="169017"/>
                  <a:pt x="1104594" y="169314"/>
                </a:cubicBezTo>
                <a:cubicBezTo>
                  <a:pt x="1104780" y="169190"/>
                  <a:pt x="1104954" y="169080"/>
                  <a:pt x="1105140" y="168954"/>
                </a:cubicBezTo>
                <a:cubicBezTo>
                  <a:pt x="1104906" y="168657"/>
                  <a:pt x="1104703" y="168344"/>
                  <a:pt x="1104437" y="168078"/>
                </a:cubicBezTo>
                <a:close/>
                <a:moveTo>
                  <a:pt x="1185663" y="167953"/>
                </a:moveTo>
                <a:cubicBezTo>
                  <a:pt x="1185975" y="168219"/>
                  <a:pt x="1186273" y="168470"/>
                  <a:pt x="1186554" y="168719"/>
                </a:cubicBezTo>
                <a:cubicBezTo>
                  <a:pt x="1186414" y="168892"/>
                  <a:pt x="1186289" y="169079"/>
                  <a:pt x="1186148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3" y="167953"/>
                </a:cubicBezTo>
                <a:close/>
                <a:moveTo>
                  <a:pt x="951627" y="167921"/>
                </a:moveTo>
                <a:cubicBezTo>
                  <a:pt x="951720" y="168109"/>
                  <a:pt x="951909" y="168328"/>
                  <a:pt x="951894" y="168516"/>
                </a:cubicBezTo>
                <a:cubicBezTo>
                  <a:pt x="951879" y="168657"/>
                  <a:pt x="951595" y="168767"/>
                  <a:pt x="951439" y="168908"/>
                </a:cubicBezTo>
                <a:cubicBezTo>
                  <a:pt x="951299" y="168578"/>
                  <a:pt x="951159" y="168266"/>
                  <a:pt x="951000" y="167937"/>
                </a:cubicBezTo>
                <a:cubicBezTo>
                  <a:pt x="951220" y="167921"/>
                  <a:pt x="951425" y="167921"/>
                  <a:pt x="951627" y="167921"/>
                </a:cubicBezTo>
                <a:close/>
                <a:moveTo>
                  <a:pt x="1062321" y="167483"/>
                </a:moveTo>
                <a:cubicBezTo>
                  <a:pt x="1068880" y="168657"/>
                  <a:pt x="1073667" y="169502"/>
                  <a:pt x="1079476" y="170535"/>
                </a:cubicBezTo>
                <a:cubicBezTo>
                  <a:pt x="1073418" y="175559"/>
                  <a:pt x="1067471" y="174573"/>
                  <a:pt x="1062321" y="167483"/>
                </a:cubicBezTo>
                <a:close/>
                <a:moveTo>
                  <a:pt x="869353" y="167342"/>
                </a:moveTo>
                <a:cubicBezTo>
                  <a:pt x="869681" y="167890"/>
                  <a:pt x="870026" y="168438"/>
                  <a:pt x="870356" y="168986"/>
                </a:cubicBezTo>
                <a:cubicBezTo>
                  <a:pt x="869118" y="169376"/>
                  <a:pt x="867866" y="169784"/>
                  <a:pt x="866646" y="170206"/>
                </a:cubicBezTo>
                <a:cubicBezTo>
                  <a:pt x="867553" y="169252"/>
                  <a:pt x="868446" y="168296"/>
                  <a:pt x="869353" y="167342"/>
                </a:cubicBezTo>
                <a:close/>
                <a:moveTo>
                  <a:pt x="1295824" y="166794"/>
                </a:moveTo>
                <a:cubicBezTo>
                  <a:pt x="1295622" y="166778"/>
                  <a:pt x="1295403" y="166967"/>
                  <a:pt x="1295183" y="167060"/>
                </a:cubicBezTo>
                <a:cubicBezTo>
                  <a:pt x="1295183" y="167279"/>
                  <a:pt x="1295183" y="167483"/>
                  <a:pt x="1295183" y="167702"/>
                </a:cubicBezTo>
                <a:cubicBezTo>
                  <a:pt x="1295528" y="167561"/>
                  <a:pt x="1295857" y="167420"/>
                  <a:pt x="1296199" y="167279"/>
                </a:cubicBezTo>
                <a:cubicBezTo>
                  <a:pt x="1296075" y="167108"/>
                  <a:pt x="1295964" y="166810"/>
                  <a:pt x="1295824" y="166794"/>
                </a:cubicBezTo>
                <a:close/>
                <a:moveTo>
                  <a:pt x="1694219" y="166685"/>
                </a:moveTo>
                <a:cubicBezTo>
                  <a:pt x="1694532" y="166919"/>
                  <a:pt x="1694861" y="167154"/>
                  <a:pt x="1695174" y="167389"/>
                </a:cubicBezTo>
                <a:cubicBezTo>
                  <a:pt x="1694407" y="168437"/>
                  <a:pt x="1693657" y="169486"/>
                  <a:pt x="1692889" y="170534"/>
                </a:cubicBezTo>
                <a:cubicBezTo>
                  <a:pt x="1692561" y="170284"/>
                  <a:pt x="1692232" y="170049"/>
                  <a:pt x="1691902" y="169814"/>
                </a:cubicBezTo>
                <a:cubicBezTo>
                  <a:pt x="1692669" y="168766"/>
                  <a:pt x="1693452" y="167733"/>
                  <a:pt x="1694219" y="166685"/>
                </a:cubicBezTo>
                <a:close/>
                <a:moveTo>
                  <a:pt x="1178103" y="166372"/>
                </a:moveTo>
                <a:cubicBezTo>
                  <a:pt x="1178292" y="166513"/>
                  <a:pt x="1178462" y="166654"/>
                  <a:pt x="1178652" y="166795"/>
                </a:cubicBezTo>
                <a:cubicBezTo>
                  <a:pt x="1178386" y="167092"/>
                  <a:pt x="1178151" y="167421"/>
                  <a:pt x="1177853" y="167671"/>
                </a:cubicBezTo>
                <a:cubicBezTo>
                  <a:pt x="1177821" y="167702"/>
                  <a:pt x="1177509" y="167421"/>
                  <a:pt x="1177321" y="167280"/>
                </a:cubicBezTo>
                <a:cubicBezTo>
                  <a:pt x="1177586" y="166967"/>
                  <a:pt x="1177836" y="166669"/>
                  <a:pt x="1178103" y="166372"/>
                </a:cubicBezTo>
                <a:close/>
                <a:moveTo>
                  <a:pt x="1157274" y="166012"/>
                </a:moveTo>
                <a:cubicBezTo>
                  <a:pt x="1159542" y="166685"/>
                  <a:pt x="1161810" y="167374"/>
                  <a:pt x="1164080" y="168047"/>
                </a:cubicBezTo>
                <a:cubicBezTo>
                  <a:pt x="1160810" y="170660"/>
                  <a:pt x="1158243" y="170957"/>
                  <a:pt x="1156614" y="168140"/>
                </a:cubicBezTo>
                <a:cubicBezTo>
                  <a:pt x="1156850" y="167436"/>
                  <a:pt x="1157070" y="166732"/>
                  <a:pt x="1157274" y="166012"/>
                </a:cubicBezTo>
                <a:close/>
                <a:moveTo>
                  <a:pt x="1010192" y="165758"/>
                </a:moveTo>
                <a:cubicBezTo>
                  <a:pt x="1008766" y="165621"/>
                  <a:pt x="1007648" y="166450"/>
                  <a:pt x="1005590" y="168125"/>
                </a:cubicBezTo>
                <a:cubicBezTo>
                  <a:pt x="1009110" y="168470"/>
                  <a:pt x="1012163" y="168767"/>
                  <a:pt x="1016638" y="169190"/>
                </a:cubicBezTo>
                <a:cubicBezTo>
                  <a:pt x="1013352" y="166998"/>
                  <a:pt x="1011619" y="165895"/>
                  <a:pt x="1010192" y="165758"/>
                </a:cubicBezTo>
                <a:close/>
                <a:moveTo>
                  <a:pt x="533873" y="165386"/>
                </a:moveTo>
                <a:lnTo>
                  <a:pt x="534374" y="165434"/>
                </a:lnTo>
                <a:lnTo>
                  <a:pt x="534078" y="165903"/>
                </a:lnTo>
                <a:close/>
                <a:moveTo>
                  <a:pt x="573485" y="165308"/>
                </a:moveTo>
                <a:cubicBezTo>
                  <a:pt x="572889" y="165950"/>
                  <a:pt x="572278" y="166591"/>
                  <a:pt x="571684" y="167249"/>
                </a:cubicBezTo>
                <a:cubicBezTo>
                  <a:pt x="572749" y="168047"/>
                  <a:pt x="573812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2" y="167077"/>
                  <a:pt x="574548" y="166200"/>
                  <a:pt x="573485" y="165308"/>
                </a:cubicBezTo>
                <a:close/>
                <a:moveTo>
                  <a:pt x="1309080" y="165135"/>
                </a:moveTo>
                <a:cubicBezTo>
                  <a:pt x="1309440" y="165135"/>
                  <a:pt x="1309816" y="165213"/>
                  <a:pt x="1310176" y="165260"/>
                </a:cubicBezTo>
                <a:cubicBezTo>
                  <a:pt x="1310114" y="165479"/>
                  <a:pt x="1310067" y="165683"/>
                  <a:pt x="1310019" y="165902"/>
                </a:cubicBezTo>
                <a:cubicBezTo>
                  <a:pt x="1309659" y="165855"/>
                  <a:pt x="1309285" y="165792"/>
                  <a:pt x="1308924" y="165730"/>
                </a:cubicBezTo>
                <a:cubicBezTo>
                  <a:pt x="1308971" y="165526"/>
                  <a:pt x="1309034" y="165135"/>
                  <a:pt x="1309080" y="165135"/>
                </a:cubicBezTo>
                <a:close/>
                <a:moveTo>
                  <a:pt x="440800" y="164776"/>
                </a:moveTo>
                <a:cubicBezTo>
                  <a:pt x="439533" y="165058"/>
                  <a:pt x="438265" y="165292"/>
                  <a:pt x="437028" y="165652"/>
                </a:cubicBezTo>
                <a:cubicBezTo>
                  <a:pt x="436904" y="165683"/>
                  <a:pt x="437014" y="166951"/>
                  <a:pt x="437044" y="166951"/>
                </a:cubicBezTo>
                <a:cubicBezTo>
                  <a:pt x="438373" y="167030"/>
                  <a:pt x="439705" y="167014"/>
                  <a:pt x="441035" y="167014"/>
                </a:cubicBezTo>
                <a:cubicBezTo>
                  <a:pt x="440956" y="166262"/>
                  <a:pt x="440879" y="165527"/>
                  <a:pt x="440800" y="164776"/>
                </a:cubicBezTo>
                <a:close/>
                <a:moveTo>
                  <a:pt x="721144" y="164588"/>
                </a:moveTo>
                <a:cubicBezTo>
                  <a:pt x="721286" y="164572"/>
                  <a:pt x="721457" y="165417"/>
                  <a:pt x="721739" y="166153"/>
                </a:cubicBezTo>
                <a:cubicBezTo>
                  <a:pt x="720988" y="166231"/>
                  <a:pt x="720268" y="166434"/>
                  <a:pt x="719627" y="166325"/>
                </a:cubicBezTo>
                <a:cubicBezTo>
                  <a:pt x="719392" y="166278"/>
                  <a:pt x="719282" y="165495"/>
                  <a:pt x="719127" y="165041"/>
                </a:cubicBezTo>
                <a:cubicBezTo>
                  <a:pt x="719799" y="164870"/>
                  <a:pt x="720471" y="164604"/>
                  <a:pt x="721144" y="164588"/>
                </a:cubicBezTo>
                <a:close/>
                <a:moveTo>
                  <a:pt x="480694" y="164416"/>
                </a:moveTo>
                <a:cubicBezTo>
                  <a:pt x="480318" y="164447"/>
                  <a:pt x="479988" y="164901"/>
                  <a:pt x="479645" y="165183"/>
                </a:cubicBezTo>
                <a:cubicBezTo>
                  <a:pt x="480098" y="165496"/>
                  <a:pt x="480554" y="165824"/>
                  <a:pt x="481008" y="166137"/>
                </a:cubicBezTo>
                <a:cubicBezTo>
                  <a:pt x="481241" y="165794"/>
                  <a:pt x="481490" y="165434"/>
                  <a:pt x="481743" y="165074"/>
                </a:cubicBezTo>
                <a:cubicBezTo>
                  <a:pt x="481398" y="164838"/>
                  <a:pt x="481023" y="164400"/>
                  <a:pt x="480694" y="164416"/>
                </a:cubicBezTo>
                <a:close/>
                <a:moveTo>
                  <a:pt x="286080" y="163931"/>
                </a:moveTo>
                <a:cubicBezTo>
                  <a:pt x="286566" y="165355"/>
                  <a:pt x="287050" y="166794"/>
                  <a:pt x="287803" y="169017"/>
                </a:cubicBezTo>
                <a:cubicBezTo>
                  <a:pt x="284171" y="168908"/>
                  <a:pt x="280854" y="168140"/>
                  <a:pt x="278788" y="171599"/>
                </a:cubicBezTo>
                <a:cubicBezTo>
                  <a:pt x="278333" y="172350"/>
                  <a:pt x="275533" y="171959"/>
                  <a:pt x="273938" y="171599"/>
                </a:cubicBezTo>
                <a:cubicBezTo>
                  <a:pt x="273295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79" y="164463"/>
                  <a:pt x="286080" y="163931"/>
                </a:cubicBezTo>
                <a:close/>
                <a:moveTo>
                  <a:pt x="949719" y="162944"/>
                </a:moveTo>
                <a:lnTo>
                  <a:pt x="949671" y="163367"/>
                </a:lnTo>
                <a:lnTo>
                  <a:pt x="949280" y="163117"/>
                </a:lnTo>
                <a:close/>
                <a:moveTo>
                  <a:pt x="1222112" y="162554"/>
                </a:moveTo>
                <a:cubicBezTo>
                  <a:pt x="1222455" y="162569"/>
                  <a:pt x="1222770" y="162944"/>
                  <a:pt x="1223238" y="163274"/>
                </a:cubicBezTo>
                <a:cubicBezTo>
                  <a:pt x="1222425" y="163508"/>
                  <a:pt x="1221956" y="163774"/>
                  <a:pt x="1221532" y="163727"/>
                </a:cubicBezTo>
                <a:cubicBezTo>
                  <a:pt x="1221251" y="163695"/>
                  <a:pt x="1221016" y="163195"/>
                  <a:pt x="1220766" y="162914"/>
                </a:cubicBezTo>
                <a:cubicBezTo>
                  <a:pt x="1221220" y="162788"/>
                  <a:pt x="1221672" y="162521"/>
                  <a:pt x="1222112" y="162554"/>
                </a:cubicBezTo>
                <a:close/>
                <a:moveTo>
                  <a:pt x="1364420" y="162335"/>
                </a:moveTo>
                <a:cubicBezTo>
                  <a:pt x="1364765" y="162601"/>
                  <a:pt x="1364921" y="163101"/>
                  <a:pt x="1365140" y="163508"/>
                </a:cubicBezTo>
                <a:cubicBezTo>
                  <a:pt x="1364780" y="163696"/>
                  <a:pt x="1364249" y="164103"/>
                  <a:pt x="1364106" y="163994"/>
                </a:cubicBezTo>
                <a:cubicBezTo>
                  <a:pt x="1363764" y="163727"/>
                  <a:pt x="1363605" y="163226"/>
                  <a:pt x="1363387" y="162835"/>
                </a:cubicBezTo>
                <a:cubicBezTo>
                  <a:pt x="1363747" y="162647"/>
                  <a:pt x="1364280" y="162240"/>
                  <a:pt x="1364420" y="162335"/>
                </a:cubicBezTo>
                <a:close/>
                <a:moveTo>
                  <a:pt x="712662" y="162178"/>
                </a:moveTo>
                <a:cubicBezTo>
                  <a:pt x="712881" y="162178"/>
                  <a:pt x="713086" y="162178"/>
                  <a:pt x="713289" y="162194"/>
                </a:cubicBezTo>
                <a:cubicBezTo>
                  <a:pt x="713382" y="162397"/>
                  <a:pt x="713556" y="162616"/>
                  <a:pt x="713538" y="162788"/>
                </a:cubicBezTo>
                <a:cubicBezTo>
                  <a:pt x="713523" y="162929"/>
                  <a:pt x="713241" y="163038"/>
                  <a:pt x="713070" y="163148"/>
                </a:cubicBezTo>
                <a:cubicBezTo>
                  <a:pt x="712929" y="162819"/>
                  <a:pt x="712802" y="162506"/>
                  <a:pt x="712662" y="162178"/>
                </a:cubicBezTo>
                <a:close/>
                <a:moveTo>
                  <a:pt x="1491782" y="162053"/>
                </a:moveTo>
                <a:cubicBezTo>
                  <a:pt x="1497338" y="164682"/>
                  <a:pt x="1502909" y="167312"/>
                  <a:pt x="1508466" y="169941"/>
                </a:cubicBezTo>
                <a:cubicBezTo>
                  <a:pt x="1501376" y="170754"/>
                  <a:pt x="1495350" y="169080"/>
                  <a:pt x="1490766" y="163962"/>
                </a:cubicBezTo>
                <a:cubicBezTo>
                  <a:pt x="1491108" y="163320"/>
                  <a:pt x="1491438" y="162695"/>
                  <a:pt x="1491782" y="162053"/>
                </a:cubicBezTo>
                <a:close/>
                <a:moveTo>
                  <a:pt x="983476" y="161724"/>
                </a:moveTo>
                <a:cubicBezTo>
                  <a:pt x="983522" y="162335"/>
                  <a:pt x="983569" y="162929"/>
                  <a:pt x="983617" y="163540"/>
                </a:cubicBezTo>
                <a:cubicBezTo>
                  <a:pt x="981770" y="163649"/>
                  <a:pt x="979922" y="163759"/>
                  <a:pt x="978092" y="163853"/>
                </a:cubicBezTo>
                <a:cubicBezTo>
                  <a:pt x="978046" y="163274"/>
                  <a:pt x="977997" y="162695"/>
                  <a:pt x="977952" y="162116"/>
                </a:cubicBezTo>
                <a:cubicBezTo>
                  <a:pt x="979797" y="161990"/>
                  <a:pt x="981629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6" y="161458"/>
                  <a:pt x="1165490" y="161615"/>
                  <a:pt x="1165912" y="161786"/>
                </a:cubicBezTo>
                <a:cubicBezTo>
                  <a:pt x="1165615" y="162240"/>
                  <a:pt x="1165317" y="162710"/>
                  <a:pt x="1165021" y="163164"/>
                </a:cubicBezTo>
                <a:cubicBezTo>
                  <a:pt x="1164660" y="162866"/>
                  <a:pt x="1164175" y="162647"/>
                  <a:pt x="1164003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3" y="161020"/>
                </a:moveTo>
                <a:cubicBezTo>
                  <a:pt x="664506" y="160973"/>
                  <a:pt x="663850" y="161442"/>
                  <a:pt x="663191" y="161693"/>
                </a:cubicBezTo>
                <a:cubicBezTo>
                  <a:pt x="663599" y="162209"/>
                  <a:pt x="663927" y="163038"/>
                  <a:pt x="664444" y="163180"/>
                </a:cubicBezTo>
                <a:cubicBezTo>
                  <a:pt x="665007" y="163336"/>
                  <a:pt x="665727" y="162835"/>
                  <a:pt x="666886" y="162460"/>
                </a:cubicBezTo>
                <a:cubicBezTo>
                  <a:pt x="666071" y="161755"/>
                  <a:pt x="665633" y="161067"/>
                  <a:pt x="665133" y="161020"/>
                </a:cubicBezTo>
                <a:close/>
                <a:moveTo>
                  <a:pt x="897649" y="160832"/>
                </a:moveTo>
                <a:cubicBezTo>
                  <a:pt x="898776" y="160676"/>
                  <a:pt x="900013" y="161317"/>
                  <a:pt x="901186" y="162413"/>
                </a:cubicBezTo>
                <a:cubicBezTo>
                  <a:pt x="891405" y="165495"/>
                  <a:pt x="881669" y="168547"/>
                  <a:pt x="871481" y="165041"/>
                </a:cubicBezTo>
                <a:cubicBezTo>
                  <a:pt x="871326" y="164384"/>
                  <a:pt x="871169" y="163727"/>
                  <a:pt x="871011" y="163070"/>
                </a:cubicBezTo>
                <a:cubicBezTo>
                  <a:pt x="873203" y="162287"/>
                  <a:pt x="875646" y="160472"/>
                  <a:pt x="877554" y="160926"/>
                </a:cubicBezTo>
                <a:cubicBezTo>
                  <a:pt x="884347" y="162537"/>
                  <a:pt x="890951" y="161723"/>
                  <a:pt x="897649" y="160832"/>
                </a:cubicBezTo>
                <a:close/>
                <a:moveTo>
                  <a:pt x="567724" y="160785"/>
                </a:moveTo>
                <a:cubicBezTo>
                  <a:pt x="567724" y="160785"/>
                  <a:pt x="567411" y="161129"/>
                  <a:pt x="567411" y="161129"/>
                </a:cubicBezTo>
                <a:lnTo>
                  <a:pt x="567757" y="160817"/>
                </a:lnTo>
                <a:cubicBezTo>
                  <a:pt x="568271" y="160817"/>
                  <a:pt x="568789" y="160817"/>
                  <a:pt x="569306" y="160832"/>
                </a:cubicBezTo>
                <a:lnTo>
                  <a:pt x="569633" y="161129"/>
                </a:lnTo>
                <a:lnTo>
                  <a:pt x="569337" y="160785"/>
                </a:lnTo>
                <a:cubicBezTo>
                  <a:pt x="568789" y="160785"/>
                  <a:pt x="568256" y="160785"/>
                  <a:pt x="567724" y="160785"/>
                </a:cubicBezTo>
                <a:close/>
                <a:moveTo>
                  <a:pt x="801807" y="159611"/>
                </a:moveTo>
                <a:cubicBezTo>
                  <a:pt x="801620" y="159674"/>
                  <a:pt x="801431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6" y="160300"/>
                  <a:pt x="802214" y="160034"/>
                  <a:pt x="802324" y="159908"/>
                </a:cubicBezTo>
                <a:cubicBezTo>
                  <a:pt x="802150" y="159815"/>
                  <a:pt x="801980" y="159721"/>
                  <a:pt x="801807" y="159611"/>
                </a:cubicBezTo>
                <a:close/>
                <a:moveTo>
                  <a:pt x="1126817" y="159377"/>
                </a:moveTo>
                <a:cubicBezTo>
                  <a:pt x="1126222" y="159987"/>
                  <a:pt x="1125642" y="160598"/>
                  <a:pt x="1125048" y="161207"/>
                </a:cubicBezTo>
                <a:cubicBezTo>
                  <a:pt x="1126457" y="163336"/>
                  <a:pt x="1127631" y="165731"/>
                  <a:pt x="1129432" y="167420"/>
                </a:cubicBezTo>
                <a:cubicBezTo>
                  <a:pt x="1130057" y="168000"/>
                  <a:pt x="1133093" y="167311"/>
                  <a:pt x="1133609" y="166388"/>
                </a:cubicBezTo>
                <a:cubicBezTo>
                  <a:pt x="1134203" y="165339"/>
                  <a:pt x="1133750" y="162757"/>
                  <a:pt x="1132812" y="161990"/>
                </a:cubicBezTo>
                <a:cubicBezTo>
                  <a:pt x="1131198" y="160660"/>
                  <a:pt x="1128852" y="160205"/>
                  <a:pt x="1126817" y="159377"/>
                </a:cubicBezTo>
                <a:close/>
                <a:moveTo>
                  <a:pt x="1100697" y="159314"/>
                </a:moveTo>
                <a:cubicBezTo>
                  <a:pt x="1100821" y="159517"/>
                  <a:pt x="1100962" y="159720"/>
                  <a:pt x="1101088" y="159924"/>
                </a:cubicBezTo>
                <a:cubicBezTo>
                  <a:pt x="1100774" y="160096"/>
                  <a:pt x="1100461" y="160253"/>
                  <a:pt x="1100149" y="160424"/>
                </a:cubicBezTo>
                <a:cubicBezTo>
                  <a:pt x="1100149" y="160174"/>
                  <a:pt x="1100070" y="159893"/>
                  <a:pt x="1100149" y="159689"/>
                </a:cubicBezTo>
                <a:cubicBezTo>
                  <a:pt x="1100226" y="159517"/>
                  <a:pt x="1100509" y="159439"/>
                  <a:pt x="1100697" y="159314"/>
                </a:cubicBezTo>
                <a:close/>
                <a:moveTo>
                  <a:pt x="675759" y="158609"/>
                </a:moveTo>
                <a:cubicBezTo>
                  <a:pt x="675414" y="158468"/>
                  <a:pt x="674898" y="158719"/>
                  <a:pt x="674459" y="158798"/>
                </a:cubicBezTo>
                <a:cubicBezTo>
                  <a:pt x="674617" y="159298"/>
                  <a:pt x="674757" y="159799"/>
                  <a:pt x="674913" y="160300"/>
                </a:cubicBezTo>
                <a:cubicBezTo>
                  <a:pt x="675321" y="160112"/>
                  <a:pt x="675727" y="159940"/>
                  <a:pt x="676152" y="159752"/>
                </a:cubicBezTo>
                <a:cubicBezTo>
                  <a:pt x="676027" y="159345"/>
                  <a:pt x="676008" y="158719"/>
                  <a:pt x="675759" y="158609"/>
                </a:cubicBezTo>
                <a:close/>
                <a:moveTo>
                  <a:pt x="692474" y="158375"/>
                </a:moveTo>
                <a:cubicBezTo>
                  <a:pt x="692661" y="158735"/>
                  <a:pt x="693084" y="159283"/>
                  <a:pt x="692974" y="159407"/>
                </a:cubicBezTo>
                <a:cubicBezTo>
                  <a:pt x="692694" y="159752"/>
                  <a:pt x="692193" y="159908"/>
                  <a:pt x="691785" y="160143"/>
                </a:cubicBezTo>
                <a:cubicBezTo>
                  <a:pt x="691598" y="159783"/>
                  <a:pt x="691174" y="159236"/>
                  <a:pt x="691284" y="159110"/>
                </a:cubicBezTo>
                <a:cubicBezTo>
                  <a:pt x="691549" y="158766"/>
                  <a:pt x="692051" y="158609"/>
                  <a:pt x="692474" y="158375"/>
                </a:cubicBezTo>
                <a:close/>
                <a:moveTo>
                  <a:pt x="722663" y="157842"/>
                </a:moveTo>
                <a:cubicBezTo>
                  <a:pt x="722867" y="158453"/>
                  <a:pt x="723071" y="159079"/>
                  <a:pt x="723273" y="159689"/>
                </a:cubicBezTo>
                <a:cubicBezTo>
                  <a:pt x="721472" y="160409"/>
                  <a:pt x="719658" y="161114"/>
                  <a:pt x="717858" y="161834"/>
                </a:cubicBezTo>
                <a:cubicBezTo>
                  <a:pt x="717608" y="161004"/>
                  <a:pt x="717342" y="160158"/>
                  <a:pt x="717061" y="159329"/>
                </a:cubicBezTo>
                <a:cubicBezTo>
                  <a:pt x="718922" y="158828"/>
                  <a:pt x="720801" y="158327"/>
                  <a:pt x="722663" y="157842"/>
                </a:cubicBezTo>
                <a:close/>
                <a:moveTo>
                  <a:pt x="1292137" y="157599"/>
                </a:moveTo>
                <a:lnTo>
                  <a:pt x="1292288" y="157655"/>
                </a:lnTo>
                <a:lnTo>
                  <a:pt x="1292246" y="157699"/>
                </a:lnTo>
                <a:lnTo>
                  <a:pt x="1292240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8" y="164588"/>
                </a:cubicBezTo>
                <a:cubicBezTo>
                  <a:pt x="920122" y="165479"/>
                  <a:pt x="918966" y="164634"/>
                  <a:pt x="919466" y="158766"/>
                </a:cubicBezTo>
                <a:cubicBezTo>
                  <a:pt x="920091" y="158327"/>
                  <a:pt x="920733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1" y="156857"/>
                  <a:pt x="867146" y="157592"/>
                  <a:pt x="867898" y="158155"/>
                </a:cubicBezTo>
                <a:cubicBezTo>
                  <a:pt x="867069" y="158812"/>
                  <a:pt x="866551" y="159548"/>
                  <a:pt x="865989" y="159579"/>
                </a:cubicBezTo>
                <a:cubicBezTo>
                  <a:pt x="865551" y="159595"/>
                  <a:pt x="865066" y="158750"/>
                  <a:pt x="864612" y="158280"/>
                </a:cubicBezTo>
                <a:cubicBezTo>
                  <a:pt x="865113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7" y="158625"/>
                  <a:pt x="1205272" y="159407"/>
                  <a:pt x="1203379" y="167828"/>
                </a:cubicBezTo>
                <a:cubicBezTo>
                  <a:pt x="1201124" y="164087"/>
                  <a:pt x="1199138" y="160754"/>
                  <a:pt x="1196743" y="156747"/>
                </a:cubicBezTo>
                <a:close/>
                <a:moveTo>
                  <a:pt x="981348" y="156308"/>
                </a:moveTo>
                <a:cubicBezTo>
                  <a:pt x="982882" y="156465"/>
                  <a:pt x="984414" y="156621"/>
                  <a:pt x="985932" y="156762"/>
                </a:cubicBezTo>
                <a:cubicBezTo>
                  <a:pt x="986012" y="157154"/>
                  <a:pt x="986073" y="157561"/>
                  <a:pt x="986152" y="157952"/>
                </a:cubicBezTo>
                <a:cubicBezTo>
                  <a:pt x="985212" y="158297"/>
                  <a:pt x="984289" y="158907"/>
                  <a:pt x="983352" y="158907"/>
                </a:cubicBezTo>
                <a:cubicBezTo>
                  <a:pt x="982538" y="158907"/>
                  <a:pt x="981723" y="158202"/>
                  <a:pt x="980924" y="157811"/>
                </a:cubicBezTo>
                <a:cubicBezTo>
                  <a:pt x="981050" y="157325"/>
                  <a:pt x="981207" y="156809"/>
                  <a:pt x="981348" y="156308"/>
                </a:cubicBezTo>
                <a:close/>
                <a:moveTo>
                  <a:pt x="960334" y="156172"/>
                </a:moveTo>
                <a:cubicBezTo>
                  <a:pt x="962762" y="156582"/>
                  <a:pt x="965729" y="158719"/>
                  <a:pt x="971175" y="162929"/>
                </a:cubicBezTo>
                <a:cubicBezTo>
                  <a:pt x="963678" y="164822"/>
                  <a:pt x="957841" y="164306"/>
                  <a:pt x="952723" y="159767"/>
                </a:cubicBezTo>
                <a:cubicBezTo>
                  <a:pt x="956018" y="157076"/>
                  <a:pt x="957907" y="155761"/>
                  <a:pt x="960334" y="156172"/>
                </a:cubicBezTo>
                <a:close/>
                <a:moveTo>
                  <a:pt x="877742" y="156105"/>
                </a:moveTo>
                <a:cubicBezTo>
                  <a:pt x="877757" y="156308"/>
                  <a:pt x="877788" y="156528"/>
                  <a:pt x="877803" y="156747"/>
                </a:cubicBezTo>
                <a:cubicBezTo>
                  <a:pt x="877584" y="156809"/>
                  <a:pt x="877350" y="156965"/>
                  <a:pt x="877177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3" y="156199"/>
                  <a:pt x="877742" y="156105"/>
                </a:cubicBezTo>
                <a:close/>
                <a:moveTo>
                  <a:pt x="1289973" y="155464"/>
                </a:moveTo>
                <a:lnTo>
                  <a:pt x="1292137" y="157599"/>
                </a:lnTo>
                <a:lnTo>
                  <a:pt x="1289158" y="156497"/>
                </a:lnTo>
                <a:cubicBezTo>
                  <a:pt x="1289424" y="156153"/>
                  <a:pt x="1289707" y="155808"/>
                  <a:pt x="1289973" y="155464"/>
                </a:cubicBezTo>
                <a:close/>
                <a:moveTo>
                  <a:pt x="285439" y="155166"/>
                </a:moveTo>
                <a:cubicBezTo>
                  <a:pt x="286974" y="157232"/>
                  <a:pt x="288507" y="159298"/>
                  <a:pt x="290385" y="161833"/>
                </a:cubicBezTo>
                <a:cubicBezTo>
                  <a:pt x="288710" y="162647"/>
                  <a:pt x="287395" y="163289"/>
                  <a:pt x="286081" y="163930"/>
                </a:cubicBezTo>
                <a:cubicBezTo>
                  <a:pt x="285362" y="161160"/>
                  <a:pt x="284641" y="158390"/>
                  <a:pt x="283905" y="155636"/>
                </a:cubicBezTo>
                <a:cubicBezTo>
                  <a:pt x="284423" y="155479"/>
                  <a:pt x="284924" y="155323"/>
                  <a:pt x="285439" y="155166"/>
                </a:cubicBezTo>
                <a:close/>
                <a:moveTo>
                  <a:pt x="1190263" y="155025"/>
                </a:moveTo>
                <a:cubicBezTo>
                  <a:pt x="1190607" y="155119"/>
                  <a:pt x="1190873" y="155573"/>
                  <a:pt x="1191188" y="155870"/>
                </a:cubicBezTo>
                <a:cubicBezTo>
                  <a:pt x="1190828" y="156042"/>
                  <a:pt x="1190420" y="156402"/>
                  <a:pt x="1190138" y="156324"/>
                </a:cubicBezTo>
                <a:cubicBezTo>
                  <a:pt x="1189778" y="156230"/>
                  <a:pt x="1189513" y="155776"/>
                  <a:pt x="1189214" y="155479"/>
                </a:cubicBezTo>
                <a:cubicBezTo>
                  <a:pt x="1189574" y="155307"/>
                  <a:pt x="1189967" y="154962"/>
                  <a:pt x="1190263" y="155025"/>
                </a:cubicBezTo>
                <a:close/>
                <a:moveTo>
                  <a:pt x="1276683" y="154582"/>
                </a:moveTo>
                <a:lnTo>
                  <a:pt x="1279314" y="154916"/>
                </a:lnTo>
                <a:cubicBezTo>
                  <a:pt x="1278986" y="155511"/>
                  <a:pt x="1278672" y="156105"/>
                  <a:pt x="1278344" y="156685"/>
                </a:cubicBezTo>
                <a:close/>
                <a:moveTo>
                  <a:pt x="1276638" y="154525"/>
                </a:moveTo>
                <a:lnTo>
                  <a:pt x="1276683" y="154582"/>
                </a:lnTo>
                <a:lnTo>
                  <a:pt x="1276606" y="154572"/>
                </a:lnTo>
                <a:cubicBezTo>
                  <a:pt x="1276606" y="154572"/>
                  <a:pt x="1276638" y="154525"/>
                  <a:pt x="1276638" y="154525"/>
                </a:cubicBezTo>
                <a:close/>
                <a:moveTo>
                  <a:pt x="1276638" y="154524"/>
                </a:moveTo>
                <a:cubicBezTo>
                  <a:pt x="1276638" y="154524"/>
                  <a:pt x="1276606" y="154571"/>
                  <a:pt x="1276606" y="154571"/>
                </a:cubicBezTo>
                <a:lnTo>
                  <a:pt x="1276578" y="154565"/>
                </a:lnTo>
                <a:close/>
                <a:moveTo>
                  <a:pt x="1273154" y="153849"/>
                </a:moveTo>
                <a:lnTo>
                  <a:pt x="1276578" y="154565"/>
                </a:lnTo>
                <a:lnTo>
                  <a:pt x="1270017" y="159125"/>
                </a:lnTo>
                <a:cubicBezTo>
                  <a:pt x="1271506" y="156019"/>
                  <a:pt x="1272303" y="154434"/>
                  <a:pt x="1273154" y="153849"/>
                </a:cubicBezTo>
                <a:close/>
                <a:moveTo>
                  <a:pt x="537080" y="153836"/>
                </a:moveTo>
                <a:cubicBezTo>
                  <a:pt x="537519" y="154368"/>
                  <a:pt x="538319" y="154900"/>
                  <a:pt x="538319" y="155448"/>
                </a:cubicBezTo>
                <a:cubicBezTo>
                  <a:pt x="538319" y="155980"/>
                  <a:pt x="537551" y="156543"/>
                  <a:pt x="536455" y="157967"/>
                </a:cubicBezTo>
                <a:cubicBezTo>
                  <a:pt x="535970" y="156950"/>
                  <a:pt x="535281" y="156199"/>
                  <a:pt x="535438" y="155698"/>
                </a:cubicBezTo>
                <a:cubicBezTo>
                  <a:pt x="535658" y="154979"/>
                  <a:pt x="536503" y="154446"/>
                  <a:pt x="537080" y="153836"/>
                </a:cubicBezTo>
                <a:close/>
                <a:moveTo>
                  <a:pt x="901889" y="153554"/>
                </a:moveTo>
                <a:cubicBezTo>
                  <a:pt x="902064" y="153445"/>
                  <a:pt x="903002" y="154118"/>
                  <a:pt x="902970" y="154196"/>
                </a:cubicBezTo>
                <a:cubicBezTo>
                  <a:pt x="902750" y="154744"/>
                  <a:pt x="902375" y="155245"/>
                  <a:pt x="902064" y="155777"/>
                </a:cubicBezTo>
                <a:cubicBezTo>
                  <a:pt x="901421" y="155370"/>
                  <a:pt x="901029" y="155120"/>
                  <a:pt x="900640" y="154885"/>
                </a:cubicBezTo>
                <a:cubicBezTo>
                  <a:pt x="901044" y="154415"/>
                  <a:pt x="901389" y="153852"/>
                  <a:pt x="901889" y="153554"/>
                </a:cubicBezTo>
                <a:close/>
                <a:moveTo>
                  <a:pt x="1301364" y="153476"/>
                </a:moveTo>
                <a:cubicBezTo>
                  <a:pt x="1305073" y="157733"/>
                  <a:pt x="1301913" y="160769"/>
                  <a:pt x="1300128" y="163961"/>
                </a:cubicBezTo>
                <a:lnTo>
                  <a:pt x="1300121" y="163968"/>
                </a:lnTo>
                <a:lnTo>
                  <a:pt x="1300098" y="163931"/>
                </a:lnTo>
                <a:lnTo>
                  <a:pt x="1299784" y="164274"/>
                </a:lnTo>
                <a:lnTo>
                  <a:pt x="1300121" y="163968"/>
                </a:lnTo>
                <a:lnTo>
                  <a:pt x="1302337" y="167440"/>
                </a:lnTo>
                <a:cubicBezTo>
                  <a:pt x="1302151" y="169001"/>
                  <a:pt x="1301749" y="170636"/>
                  <a:pt x="1303274" y="171395"/>
                </a:cubicBezTo>
                <a:cubicBezTo>
                  <a:pt x="1305825" y="172647"/>
                  <a:pt x="1308626" y="173399"/>
                  <a:pt x="1311177" y="174650"/>
                </a:cubicBezTo>
                <a:cubicBezTo>
                  <a:pt x="1311914" y="175010"/>
                  <a:pt x="1312194" y="176310"/>
                  <a:pt x="1312867" y="177515"/>
                </a:cubicBezTo>
                <a:cubicBezTo>
                  <a:pt x="1311147" y="178783"/>
                  <a:pt x="1309534" y="179972"/>
                  <a:pt x="1307923" y="181161"/>
                </a:cubicBezTo>
                <a:lnTo>
                  <a:pt x="1307916" y="181157"/>
                </a:lnTo>
                <a:lnTo>
                  <a:pt x="1307940" y="181146"/>
                </a:lnTo>
                <a:lnTo>
                  <a:pt x="1307907" y="181130"/>
                </a:lnTo>
                <a:lnTo>
                  <a:pt x="1307899" y="181139"/>
                </a:lnTo>
                <a:lnTo>
                  <a:pt x="1301380" y="175042"/>
                </a:lnTo>
                <a:cubicBezTo>
                  <a:pt x="1296779" y="174510"/>
                  <a:pt x="1292194" y="173759"/>
                  <a:pt x="1287592" y="173227"/>
                </a:cubicBezTo>
                <a:cubicBezTo>
                  <a:pt x="1286372" y="173086"/>
                  <a:pt x="1284807" y="172929"/>
                  <a:pt x="1283899" y="173540"/>
                </a:cubicBezTo>
                <a:cubicBezTo>
                  <a:pt x="1278201" y="177389"/>
                  <a:pt x="1272630" y="181443"/>
                  <a:pt x="1267044" y="185450"/>
                </a:cubicBezTo>
                <a:cubicBezTo>
                  <a:pt x="1265635" y="186451"/>
                  <a:pt x="1264257" y="187499"/>
                  <a:pt x="1262067" y="189112"/>
                </a:cubicBezTo>
                <a:cubicBezTo>
                  <a:pt x="1262114" y="177170"/>
                  <a:pt x="1272380" y="175824"/>
                  <a:pt x="1278561" y="170723"/>
                </a:cubicBezTo>
                <a:cubicBezTo>
                  <a:pt x="1277576" y="169188"/>
                  <a:pt x="1276826" y="168015"/>
                  <a:pt x="1275588" y="166106"/>
                </a:cubicBezTo>
                <a:lnTo>
                  <a:pt x="1292240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3" y="157670"/>
                </a:lnTo>
                <a:cubicBezTo>
                  <a:pt x="1292303" y="157670"/>
                  <a:pt x="1292257" y="157717"/>
                  <a:pt x="1292257" y="157717"/>
                </a:cubicBezTo>
                <a:cubicBezTo>
                  <a:pt x="1295245" y="156324"/>
                  <a:pt x="1298235" y="154931"/>
                  <a:pt x="1301364" y="153476"/>
                </a:cubicBezTo>
                <a:close/>
                <a:moveTo>
                  <a:pt x="740910" y="152444"/>
                </a:moveTo>
                <a:cubicBezTo>
                  <a:pt x="741255" y="152412"/>
                  <a:pt x="742038" y="153539"/>
                  <a:pt x="742068" y="154150"/>
                </a:cubicBezTo>
                <a:cubicBezTo>
                  <a:pt x="742100" y="154775"/>
                  <a:pt x="741538" y="155871"/>
                  <a:pt x="741052" y="155996"/>
                </a:cubicBezTo>
                <a:cubicBezTo>
                  <a:pt x="737780" y="156841"/>
                  <a:pt x="734463" y="157483"/>
                  <a:pt x="729721" y="158501"/>
                </a:cubicBezTo>
                <a:cubicBezTo>
                  <a:pt x="731302" y="156059"/>
                  <a:pt x="731817" y="154228"/>
                  <a:pt x="732835" y="153884"/>
                </a:cubicBezTo>
                <a:cubicBezTo>
                  <a:pt x="735403" y="153023"/>
                  <a:pt x="738188" y="152757"/>
                  <a:pt x="740910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8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6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1" y="151551"/>
                  <a:pt x="591904" y="151926"/>
                </a:cubicBezTo>
                <a:cubicBezTo>
                  <a:pt x="591858" y="152489"/>
                  <a:pt x="591169" y="152975"/>
                  <a:pt x="590543" y="153773"/>
                </a:cubicBezTo>
                <a:cubicBezTo>
                  <a:pt x="589979" y="153053"/>
                  <a:pt x="589229" y="152474"/>
                  <a:pt x="589306" y="152067"/>
                </a:cubicBezTo>
                <a:cubicBezTo>
                  <a:pt x="589433" y="151520"/>
                  <a:pt x="590120" y="150862"/>
                  <a:pt x="590684" y="150737"/>
                </a:cubicBezTo>
                <a:close/>
                <a:moveTo>
                  <a:pt x="1656361" y="148969"/>
                </a:moveTo>
                <a:cubicBezTo>
                  <a:pt x="1656831" y="149392"/>
                  <a:pt x="1657300" y="149798"/>
                  <a:pt x="1657770" y="150221"/>
                </a:cubicBezTo>
                <a:cubicBezTo>
                  <a:pt x="1656706" y="151535"/>
                  <a:pt x="1655658" y="152834"/>
                  <a:pt x="1654593" y="154149"/>
                </a:cubicBezTo>
                <a:cubicBezTo>
                  <a:pt x="1653998" y="153601"/>
                  <a:pt x="1653403" y="153069"/>
                  <a:pt x="1652824" y="152522"/>
                </a:cubicBezTo>
                <a:cubicBezTo>
                  <a:pt x="1653998" y="151332"/>
                  <a:pt x="1655173" y="150158"/>
                  <a:pt x="1656361" y="148969"/>
                </a:cubicBezTo>
                <a:close/>
                <a:moveTo>
                  <a:pt x="806706" y="147560"/>
                </a:moveTo>
                <a:cubicBezTo>
                  <a:pt x="807095" y="147467"/>
                  <a:pt x="807675" y="148217"/>
                  <a:pt x="808425" y="148781"/>
                </a:cubicBezTo>
                <a:cubicBezTo>
                  <a:pt x="807611" y="149423"/>
                  <a:pt x="807095" y="150158"/>
                  <a:pt x="806549" y="150174"/>
                </a:cubicBezTo>
                <a:cubicBezTo>
                  <a:pt x="806109" y="150190"/>
                  <a:pt x="805641" y="149345"/>
                  <a:pt x="805202" y="148891"/>
                </a:cubicBezTo>
                <a:cubicBezTo>
                  <a:pt x="805687" y="148421"/>
                  <a:pt x="806141" y="147670"/>
                  <a:pt x="806706" y="147560"/>
                </a:cubicBezTo>
                <a:close/>
                <a:moveTo>
                  <a:pt x="526282" y="147294"/>
                </a:moveTo>
                <a:cubicBezTo>
                  <a:pt x="526797" y="147263"/>
                  <a:pt x="527377" y="148030"/>
                  <a:pt x="528222" y="148656"/>
                </a:cubicBezTo>
                <a:cubicBezTo>
                  <a:pt x="527377" y="149314"/>
                  <a:pt x="526782" y="150128"/>
                  <a:pt x="526267" y="150080"/>
                </a:cubicBezTo>
                <a:cubicBezTo>
                  <a:pt x="525719" y="150034"/>
                  <a:pt x="525249" y="149157"/>
                  <a:pt x="524747" y="148656"/>
                </a:cubicBezTo>
                <a:cubicBezTo>
                  <a:pt x="525249" y="148171"/>
                  <a:pt x="525734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2" y="149360"/>
                  <a:pt x="354255" y="149375"/>
                  <a:pt x="354411" y="149392"/>
                </a:cubicBezTo>
                <a:cubicBezTo>
                  <a:pt x="354411" y="148625"/>
                  <a:pt x="354411" y="147858"/>
                  <a:pt x="354411" y="147091"/>
                </a:cubicBezTo>
                <a:cubicBezTo>
                  <a:pt x="354240" y="147075"/>
                  <a:pt x="354066" y="147059"/>
                  <a:pt x="353910" y="147044"/>
                </a:cubicBezTo>
                <a:close/>
                <a:moveTo>
                  <a:pt x="495546" y="146919"/>
                </a:moveTo>
                <a:cubicBezTo>
                  <a:pt x="495169" y="150189"/>
                  <a:pt x="494137" y="152615"/>
                  <a:pt x="494919" y="153899"/>
                </a:cubicBezTo>
                <a:cubicBezTo>
                  <a:pt x="496329" y="156184"/>
                  <a:pt x="498909" y="156841"/>
                  <a:pt x="502134" y="153821"/>
                </a:cubicBezTo>
                <a:cubicBezTo>
                  <a:pt x="500069" y="151661"/>
                  <a:pt x="498410" y="149908"/>
                  <a:pt x="495546" y="146919"/>
                </a:cubicBezTo>
                <a:close/>
                <a:moveTo>
                  <a:pt x="517518" y="146512"/>
                </a:moveTo>
                <a:cubicBezTo>
                  <a:pt x="517893" y="146684"/>
                  <a:pt x="518268" y="146841"/>
                  <a:pt x="518646" y="147012"/>
                </a:cubicBezTo>
                <a:cubicBezTo>
                  <a:pt x="518018" y="148718"/>
                  <a:pt x="517409" y="150409"/>
                  <a:pt x="516782" y="152114"/>
                </a:cubicBezTo>
                <a:cubicBezTo>
                  <a:pt x="516203" y="151833"/>
                  <a:pt x="515641" y="151567"/>
                  <a:pt x="515061" y="151285"/>
                </a:cubicBezTo>
                <a:cubicBezTo>
                  <a:pt x="515876" y="149689"/>
                  <a:pt x="516689" y="148092"/>
                  <a:pt x="517518" y="146512"/>
                </a:cubicBezTo>
                <a:close/>
                <a:moveTo>
                  <a:pt x="1642542" y="144320"/>
                </a:moveTo>
                <a:cubicBezTo>
                  <a:pt x="1642777" y="144617"/>
                  <a:pt x="1643012" y="144915"/>
                  <a:pt x="1643262" y="145213"/>
                </a:cubicBezTo>
                <a:cubicBezTo>
                  <a:pt x="1642513" y="145838"/>
                  <a:pt x="1641760" y="146465"/>
                  <a:pt x="1641008" y="147090"/>
                </a:cubicBezTo>
                <a:cubicBezTo>
                  <a:pt x="1640758" y="146793"/>
                  <a:pt x="1640523" y="146496"/>
                  <a:pt x="1640273" y="146198"/>
                </a:cubicBezTo>
                <a:cubicBezTo>
                  <a:pt x="1641024" y="145573"/>
                  <a:pt x="1641793" y="144947"/>
                  <a:pt x="1642542" y="144320"/>
                </a:cubicBezTo>
                <a:close/>
                <a:moveTo>
                  <a:pt x="1307359" y="144320"/>
                </a:moveTo>
                <a:cubicBezTo>
                  <a:pt x="1312993" y="144539"/>
                  <a:pt x="1318893" y="143053"/>
                  <a:pt x="1322556" y="150033"/>
                </a:cubicBezTo>
                <a:cubicBezTo>
                  <a:pt x="1325546" y="146339"/>
                  <a:pt x="1327346" y="141112"/>
                  <a:pt x="1333918" y="145025"/>
                </a:cubicBezTo>
                <a:cubicBezTo>
                  <a:pt x="1330836" y="147748"/>
                  <a:pt x="1328487" y="150753"/>
                  <a:pt x="1325421" y="152224"/>
                </a:cubicBezTo>
                <a:cubicBezTo>
                  <a:pt x="1323417" y="153179"/>
                  <a:pt x="1320365" y="151927"/>
                  <a:pt x="1316593" y="151535"/>
                </a:cubicBezTo>
                <a:cubicBezTo>
                  <a:pt x="1315765" y="152991"/>
                  <a:pt x="1314449" y="155307"/>
                  <a:pt x="1312711" y="158343"/>
                </a:cubicBezTo>
                <a:cubicBezTo>
                  <a:pt x="1310317" y="153742"/>
                  <a:pt x="1304619" y="151175"/>
                  <a:pt x="1307359" y="144320"/>
                </a:cubicBezTo>
                <a:close/>
                <a:moveTo>
                  <a:pt x="763298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09" y="143555"/>
                </a:moveTo>
                <a:lnTo>
                  <a:pt x="763355" y="143600"/>
                </a:lnTo>
                <a:lnTo>
                  <a:pt x="763338" y="143617"/>
                </a:lnTo>
                <a:lnTo>
                  <a:pt x="763300" y="143564"/>
                </a:lnTo>
                <a:close/>
                <a:moveTo>
                  <a:pt x="1293759" y="143475"/>
                </a:moveTo>
                <a:cubicBezTo>
                  <a:pt x="1293915" y="144148"/>
                  <a:pt x="1294057" y="144821"/>
                  <a:pt x="1294198" y="145478"/>
                </a:cubicBezTo>
                <a:cubicBezTo>
                  <a:pt x="1291380" y="145901"/>
                  <a:pt x="1288563" y="146324"/>
                  <a:pt x="1285732" y="146747"/>
                </a:cubicBezTo>
                <a:cubicBezTo>
                  <a:pt x="1285637" y="146308"/>
                  <a:pt x="1285527" y="145870"/>
                  <a:pt x="1285433" y="145431"/>
                </a:cubicBezTo>
                <a:cubicBezTo>
                  <a:pt x="1288203" y="144774"/>
                  <a:pt x="1290989" y="144132"/>
                  <a:pt x="1293759" y="143475"/>
                </a:cubicBezTo>
                <a:close/>
                <a:moveTo>
                  <a:pt x="1001379" y="143335"/>
                </a:moveTo>
                <a:cubicBezTo>
                  <a:pt x="1000910" y="143804"/>
                  <a:pt x="1000018" y="144336"/>
                  <a:pt x="1000081" y="144712"/>
                </a:cubicBezTo>
                <a:cubicBezTo>
                  <a:pt x="1000221" y="145557"/>
                  <a:pt x="1000831" y="146324"/>
                  <a:pt x="1001474" y="147529"/>
                </a:cubicBezTo>
                <a:cubicBezTo>
                  <a:pt x="1002272" y="146480"/>
                  <a:pt x="1003149" y="145760"/>
                  <a:pt x="1003024" y="145401"/>
                </a:cubicBezTo>
                <a:cubicBezTo>
                  <a:pt x="1002757" y="144618"/>
                  <a:pt x="1001959" y="144008"/>
                  <a:pt x="1001379" y="143335"/>
                </a:cubicBezTo>
                <a:close/>
                <a:moveTo>
                  <a:pt x="623987" y="143319"/>
                </a:moveTo>
                <a:cubicBezTo>
                  <a:pt x="625208" y="147044"/>
                  <a:pt x="626538" y="150128"/>
                  <a:pt x="626227" y="150315"/>
                </a:cubicBezTo>
                <a:cubicBezTo>
                  <a:pt x="623283" y="151990"/>
                  <a:pt x="620059" y="153164"/>
                  <a:pt x="616913" y="154494"/>
                </a:cubicBezTo>
                <a:cubicBezTo>
                  <a:pt x="616381" y="153664"/>
                  <a:pt x="615851" y="152851"/>
                  <a:pt x="615317" y="152037"/>
                </a:cubicBezTo>
                <a:cubicBezTo>
                  <a:pt x="617759" y="149579"/>
                  <a:pt x="620201" y="147122"/>
                  <a:pt x="623987" y="143319"/>
                </a:cubicBezTo>
                <a:close/>
                <a:moveTo>
                  <a:pt x="600575" y="143037"/>
                </a:moveTo>
                <a:cubicBezTo>
                  <a:pt x="600951" y="143303"/>
                  <a:pt x="601311" y="143554"/>
                  <a:pt x="601686" y="143820"/>
                </a:cubicBezTo>
                <a:cubicBezTo>
                  <a:pt x="601343" y="144290"/>
                  <a:pt x="600998" y="144743"/>
                  <a:pt x="600655" y="145213"/>
                </a:cubicBezTo>
                <a:cubicBezTo>
                  <a:pt x="600356" y="144853"/>
                  <a:pt x="599870" y="144493"/>
                  <a:pt x="599840" y="144117"/>
                </a:cubicBezTo>
                <a:cubicBezTo>
                  <a:pt x="599809" y="143757"/>
                  <a:pt x="600310" y="143397"/>
                  <a:pt x="600575" y="143037"/>
                </a:cubicBezTo>
                <a:close/>
                <a:moveTo>
                  <a:pt x="538035" y="142928"/>
                </a:moveTo>
                <a:cubicBezTo>
                  <a:pt x="538286" y="143507"/>
                  <a:pt x="538554" y="144086"/>
                  <a:pt x="538803" y="144649"/>
                </a:cubicBezTo>
                <a:cubicBezTo>
                  <a:pt x="536988" y="145572"/>
                  <a:pt x="535155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6" y="143507"/>
                  <a:pt x="538035" y="142928"/>
                </a:cubicBezTo>
                <a:close/>
                <a:moveTo>
                  <a:pt x="762493" y="142458"/>
                </a:moveTo>
                <a:lnTo>
                  <a:pt x="763331" y="143535"/>
                </a:lnTo>
                <a:lnTo>
                  <a:pt x="763309" y="143555"/>
                </a:lnTo>
                <a:lnTo>
                  <a:pt x="763307" y="143554"/>
                </a:lnTo>
                <a:lnTo>
                  <a:pt x="763298" y="143563"/>
                </a:lnTo>
                <a:close/>
                <a:moveTo>
                  <a:pt x="638145" y="142083"/>
                </a:moveTo>
                <a:lnTo>
                  <a:pt x="637650" y="149423"/>
                </a:lnTo>
                <a:cubicBezTo>
                  <a:pt x="635459" y="146653"/>
                  <a:pt x="634363" y="145268"/>
                  <a:pt x="634432" y="144347"/>
                </a:cubicBezTo>
                <a:close/>
                <a:moveTo>
                  <a:pt x="638151" y="142004"/>
                </a:moveTo>
                <a:lnTo>
                  <a:pt x="638198" y="142052"/>
                </a:lnTo>
                <a:lnTo>
                  <a:pt x="638145" y="142083"/>
                </a:lnTo>
                <a:close/>
                <a:moveTo>
                  <a:pt x="638151" y="142004"/>
                </a:moveTo>
                <a:lnTo>
                  <a:pt x="638246" y="142025"/>
                </a:lnTo>
                <a:lnTo>
                  <a:pt x="638199" y="142051"/>
                </a:lnTo>
                <a:cubicBezTo>
                  <a:pt x="638199" y="142051"/>
                  <a:pt x="638151" y="142004"/>
                  <a:pt x="638151" y="142004"/>
                </a:cubicBezTo>
                <a:close/>
                <a:moveTo>
                  <a:pt x="545391" y="141566"/>
                </a:moveTo>
                <a:lnTo>
                  <a:pt x="550440" y="143546"/>
                </a:lnTo>
                <a:lnTo>
                  <a:pt x="551996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7" y="149188"/>
                  <a:pt x="551699" y="149516"/>
                </a:cubicBezTo>
                <a:cubicBezTo>
                  <a:pt x="549335" y="147294"/>
                  <a:pt x="546956" y="145072"/>
                  <a:pt x="544593" y="142850"/>
                </a:cubicBezTo>
                <a:cubicBezTo>
                  <a:pt x="544859" y="142427"/>
                  <a:pt x="545125" y="141989"/>
                  <a:pt x="545391" y="141566"/>
                </a:cubicBezTo>
                <a:close/>
                <a:moveTo>
                  <a:pt x="1490953" y="141473"/>
                </a:moveTo>
                <a:cubicBezTo>
                  <a:pt x="1491219" y="141738"/>
                  <a:pt x="1491422" y="142036"/>
                  <a:pt x="1491643" y="142334"/>
                </a:cubicBezTo>
                <a:cubicBezTo>
                  <a:pt x="1491454" y="142443"/>
                  <a:pt x="1491267" y="142552"/>
                  <a:pt x="1491094" y="142678"/>
                </a:cubicBezTo>
                <a:cubicBezTo>
                  <a:pt x="1490875" y="142380"/>
                  <a:pt x="1490656" y="142098"/>
                  <a:pt x="1490437" y="141801"/>
                </a:cubicBezTo>
                <a:cubicBezTo>
                  <a:pt x="1490609" y="141676"/>
                  <a:pt x="1490922" y="141441"/>
                  <a:pt x="1490953" y="141473"/>
                </a:cubicBezTo>
                <a:close/>
                <a:moveTo>
                  <a:pt x="620948" y="140460"/>
                </a:moveTo>
                <a:lnTo>
                  <a:pt x="620966" y="140470"/>
                </a:lnTo>
                <a:lnTo>
                  <a:pt x="620966" y="140471"/>
                </a:lnTo>
                <a:lnTo>
                  <a:pt x="620606" y="140815"/>
                </a:lnTo>
                <a:close/>
                <a:moveTo>
                  <a:pt x="622094" y="139610"/>
                </a:moveTo>
                <a:cubicBezTo>
                  <a:pt x="621719" y="139891"/>
                  <a:pt x="621341" y="140189"/>
                  <a:pt x="620966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6" y="140173"/>
                  <a:pt x="621702" y="139891"/>
                  <a:pt x="622094" y="139610"/>
                </a:cubicBezTo>
                <a:close/>
                <a:moveTo>
                  <a:pt x="613188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7" y="142004"/>
                  <a:pt x="613440" y="142145"/>
                  <a:pt x="613001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29" y="138905"/>
                  <a:pt x="612751" y="138749"/>
                  <a:pt x="613188" y="138608"/>
                </a:cubicBezTo>
                <a:close/>
                <a:moveTo>
                  <a:pt x="1077456" y="138593"/>
                </a:moveTo>
                <a:cubicBezTo>
                  <a:pt x="1077659" y="138702"/>
                  <a:pt x="1077847" y="138796"/>
                  <a:pt x="1078052" y="138905"/>
                </a:cubicBezTo>
                <a:cubicBezTo>
                  <a:pt x="1077832" y="139156"/>
                  <a:pt x="1077612" y="139406"/>
                  <a:pt x="1077393" y="139642"/>
                </a:cubicBezTo>
                <a:cubicBezTo>
                  <a:pt x="1077284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2" y="138342"/>
                </a:moveTo>
                <a:cubicBezTo>
                  <a:pt x="806299" y="138545"/>
                  <a:pt x="806329" y="138749"/>
                  <a:pt x="806346" y="138953"/>
                </a:cubicBezTo>
                <a:cubicBezTo>
                  <a:pt x="806141" y="139000"/>
                  <a:pt x="805922" y="139156"/>
                  <a:pt x="805766" y="139094"/>
                </a:cubicBezTo>
                <a:cubicBezTo>
                  <a:pt x="805594" y="139031"/>
                  <a:pt x="805500" y="138781"/>
                  <a:pt x="805375" y="138608"/>
                </a:cubicBezTo>
                <a:cubicBezTo>
                  <a:pt x="805672" y="138515"/>
                  <a:pt x="805986" y="138436"/>
                  <a:pt x="806282" y="138342"/>
                </a:cubicBezTo>
                <a:close/>
                <a:moveTo>
                  <a:pt x="1093043" y="137606"/>
                </a:moveTo>
                <a:cubicBezTo>
                  <a:pt x="1093608" y="138373"/>
                  <a:pt x="1094358" y="138983"/>
                  <a:pt x="1094279" y="139406"/>
                </a:cubicBezTo>
                <a:cubicBezTo>
                  <a:pt x="1094154" y="139985"/>
                  <a:pt x="1093434" y="140705"/>
                  <a:pt x="1092872" y="140814"/>
                </a:cubicBezTo>
                <a:cubicBezTo>
                  <a:pt x="1092496" y="140877"/>
                  <a:pt x="1091540" y="139954"/>
                  <a:pt x="1091557" y="139516"/>
                </a:cubicBezTo>
                <a:cubicBezTo>
                  <a:pt x="1091588" y="138953"/>
                  <a:pt x="1092353" y="138436"/>
                  <a:pt x="1093043" y="137606"/>
                </a:cubicBezTo>
                <a:close/>
                <a:moveTo>
                  <a:pt x="360389" y="137387"/>
                </a:moveTo>
                <a:cubicBezTo>
                  <a:pt x="360812" y="140033"/>
                  <a:pt x="361234" y="142678"/>
                  <a:pt x="361641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2" y="142255"/>
                  <a:pt x="365132" y="139391"/>
                  <a:pt x="360389" y="137387"/>
                </a:cubicBezTo>
                <a:close/>
                <a:moveTo>
                  <a:pt x="648119" y="136730"/>
                </a:moveTo>
                <a:cubicBezTo>
                  <a:pt x="647354" y="140470"/>
                  <a:pt x="646994" y="142270"/>
                  <a:pt x="646650" y="143945"/>
                </a:cubicBezTo>
                <a:lnTo>
                  <a:pt x="638246" y="142025"/>
                </a:lnTo>
                <a:close/>
                <a:moveTo>
                  <a:pt x="459392" y="136652"/>
                </a:moveTo>
                <a:cubicBezTo>
                  <a:pt x="458721" y="136559"/>
                  <a:pt x="457202" y="138045"/>
                  <a:pt x="457202" y="138812"/>
                </a:cubicBezTo>
                <a:cubicBezTo>
                  <a:pt x="457217" y="139704"/>
                  <a:pt x="458376" y="141097"/>
                  <a:pt x="459252" y="141285"/>
                </a:cubicBezTo>
                <a:cubicBezTo>
                  <a:pt x="460035" y="141457"/>
                  <a:pt x="461099" y="140267"/>
                  <a:pt x="462586" y="139328"/>
                </a:cubicBezTo>
                <a:cubicBezTo>
                  <a:pt x="461162" y="138045"/>
                  <a:pt x="460363" y="136777"/>
                  <a:pt x="459392" y="136652"/>
                </a:cubicBezTo>
                <a:close/>
                <a:moveTo>
                  <a:pt x="583453" y="136104"/>
                </a:moveTo>
                <a:cubicBezTo>
                  <a:pt x="583578" y="136761"/>
                  <a:pt x="583673" y="137435"/>
                  <a:pt x="583783" y="138092"/>
                </a:cubicBezTo>
                <a:cubicBezTo>
                  <a:pt x="582545" y="138201"/>
                  <a:pt x="581309" y="138311"/>
                  <a:pt x="580073" y="138437"/>
                </a:cubicBezTo>
                <a:cubicBezTo>
                  <a:pt x="579978" y="137951"/>
                  <a:pt x="579884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1" y="138248"/>
                  <a:pt x="759330" y="138687"/>
                  <a:pt x="751240" y="138170"/>
                </a:cubicBezTo>
                <a:cubicBezTo>
                  <a:pt x="751115" y="137591"/>
                  <a:pt x="751005" y="137012"/>
                  <a:pt x="750880" y="136433"/>
                </a:cubicBezTo>
                <a:cubicBezTo>
                  <a:pt x="755106" y="135776"/>
                  <a:pt x="759347" y="135103"/>
                  <a:pt x="764840" y="134258"/>
                </a:cubicBezTo>
                <a:close/>
                <a:moveTo>
                  <a:pt x="1139024" y="133553"/>
                </a:moveTo>
                <a:cubicBezTo>
                  <a:pt x="1140354" y="134586"/>
                  <a:pt x="1141683" y="135604"/>
                  <a:pt x="1142999" y="136637"/>
                </a:cubicBezTo>
                <a:cubicBezTo>
                  <a:pt x="1142718" y="137027"/>
                  <a:pt x="1142452" y="137419"/>
                  <a:pt x="1142169" y="137810"/>
                </a:cubicBezTo>
                <a:cubicBezTo>
                  <a:pt x="1140714" y="136918"/>
                  <a:pt x="1139274" y="136042"/>
                  <a:pt x="1137818" y="135150"/>
                </a:cubicBezTo>
                <a:cubicBezTo>
                  <a:pt x="1138243" y="134602"/>
                  <a:pt x="1138632" y="134070"/>
                  <a:pt x="1139024" y="133553"/>
                </a:cubicBezTo>
                <a:close/>
                <a:moveTo>
                  <a:pt x="1498841" y="132614"/>
                </a:moveTo>
                <a:lnTo>
                  <a:pt x="1499703" y="133772"/>
                </a:lnTo>
                <a:cubicBezTo>
                  <a:pt x="1499405" y="133397"/>
                  <a:pt x="1499108" y="133020"/>
                  <a:pt x="1498809" y="132645"/>
                </a:cubicBezTo>
                <a:lnTo>
                  <a:pt x="1498810" y="132645"/>
                </a:lnTo>
                <a:close/>
                <a:moveTo>
                  <a:pt x="1498434" y="132239"/>
                </a:moveTo>
                <a:lnTo>
                  <a:pt x="1498841" y="132614"/>
                </a:lnTo>
                <a:lnTo>
                  <a:pt x="1498809" y="132645"/>
                </a:lnTo>
                <a:close/>
                <a:moveTo>
                  <a:pt x="1109742" y="131472"/>
                </a:moveTo>
                <a:cubicBezTo>
                  <a:pt x="1115283" y="133772"/>
                  <a:pt x="1119556" y="135525"/>
                  <a:pt x="1123311" y="137090"/>
                </a:cubicBezTo>
                <a:cubicBezTo>
                  <a:pt x="1127130" y="135869"/>
                  <a:pt x="1126551" y="128780"/>
                  <a:pt x="1132388" y="132223"/>
                </a:cubicBezTo>
                <a:cubicBezTo>
                  <a:pt x="1129979" y="142349"/>
                  <a:pt x="1140855" y="137951"/>
                  <a:pt x="1144455" y="142897"/>
                </a:cubicBezTo>
                <a:cubicBezTo>
                  <a:pt x="1140120" y="143945"/>
                  <a:pt x="1136145" y="144900"/>
                  <a:pt x="1131418" y="146027"/>
                </a:cubicBezTo>
                <a:cubicBezTo>
                  <a:pt x="1128569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7" y="141582"/>
                </a:cubicBezTo>
                <a:cubicBezTo>
                  <a:pt x="1100133" y="140486"/>
                  <a:pt x="1098176" y="136668"/>
                  <a:pt x="1095454" y="133725"/>
                </a:cubicBezTo>
                <a:cubicBezTo>
                  <a:pt x="1102309" y="131441"/>
                  <a:pt x="1102950" y="131800"/>
                  <a:pt x="1104720" y="137747"/>
                </a:cubicBezTo>
                <a:cubicBezTo>
                  <a:pt x="1106410" y="135619"/>
                  <a:pt x="1108116" y="133491"/>
                  <a:pt x="1109742" y="131472"/>
                </a:cubicBezTo>
                <a:close/>
                <a:moveTo>
                  <a:pt x="1087315" y="131378"/>
                </a:moveTo>
                <a:cubicBezTo>
                  <a:pt x="1089239" y="131378"/>
                  <a:pt x="1091164" y="131378"/>
                  <a:pt x="1093106" y="131378"/>
                </a:cubicBezTo>
                <a:cubicBezTo>
                  <a:pt x="1093059" y="132348"/>
                  <a:pt x="1093089" y="134147"/>
                  <a:pt x="1092948" y="134164"/>
                </a:cubicBezTo>
                <a:cubicBezTo>
                  <a:pt x="1091039" y="134351"/>
                  <a:pt x="1089114" y="134288"/>
                  <a:pt x="1087206" y="134288"/>
                </a:cubicBezTo>
                <a:cubicBezTo>
                  <a:pt x="1087238" y="133318"/>
                  <a:pt x="1087283" y="132348"/>
                  <a:pt x="1087315" y="131378"/>
                </a:cubicBezTo>
                <a:close/>
                <a:moveTo>
                  <a:pt x="464152" y="130736"/>
                </a:moveTo>
                <a:lnTo>
                  <a:pt x="464463" y="131081"/>
                </a:lnTo>
                <a:lnTo>
                  <a:pt x="464777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6" y="130939"/>
                  <a:pt x="1166272" y="131159"/>
                </a:cubicBezTo>
                <a:cubicBezTo>
                  <a:pt x="1166070" y="131221"/>
                  <a:pt x="1165835" y="131362"/>
                  <a:pt x="1165677" y="131299"/>
                </a:cubicBezTo>
                <a:cubicBezTo>
                  <a:pt x="1165506" y="131237"/>
                  <a:pt x="1165411" y="130986"/>
                  <a:pt x="1165286" y="130814"/>
                </a:cubicBezTo>
                <a:cubicBezTo>
                  <a:pt x="1165600" y="130721"/>
                  <a:pt x="1165896" y="130626"/>
                  <a:pt x="1166210" y="130548"/>
                </a:cubicBezTo>
                <a:close/>
                <a:moveTo>
                  <a:pt x="1344983" y="130502"/>
                </a:moveTo>
                <a:cubicBezTo>
                  <a:pt x="1345421" y="130345"/>
                  <a:pt x="1346266" y="131456"/>
                  <a:pt x="1347283" y="132301"/>
                </a:cubicBezTo>
                <a:cubicBezTo>
                  <a:pt x="1346158" y="133287"/>
                  <a:pt x="1345468" y="133898"/>
                  <a:pt x="1344779" y="134493"/>
                </a:cubicBezTo>
                <a:cubicBezTo>
                  <a:pt x="1344217" y="133804"/>
                  <a:pt x="1343168" y="133068"/>
                  <a:pt x="1343229" y="132458"/>
                </a:cubicBezTo>
                <a:cubicBezTo>
                  <a:pt x="1343308" y="131707"/>
                  <a:pt x="1344217" y="130751"/>
                  <a:pt x="1344983" y="130502"/>
                </a:cubicBezTo>
                <a:close/>
                <a:moveTo>
                  <a:pt x="1123014" y="130502"/>
                </a:moveTo>
                <a:cubicBezTo>
                  <a:pt x="1123296" y="130752"/>
                  <a:pt x="1123609" y="130987"/>
                  <a:pt x="1123844" y="131269"/>
                </a:cubicBezTo>
                <a:cubicBezTo>
                  <a:pt x="1123876" y="131300"/>
                  <a:pt x="1123609" y="131597"/>
                  <a:pt x="1123468" y="131770"/>
                </a:cubicBezTo>
                <a:cubicBezTo>
                  <a:pt x="1123202" y="131519"/>
                  <a:pt x="1122920" y="131269"/>
                  <a:pt x="1122623" y="131018"/>
                </a:cubicBezTo>
                <a:cubicBezTo>
                  <a:pt x="1122763" y="130846"/>
                  <a:pt x="1122889" y="130674"/>
                  <a:pt x="1123014" y="130502"/>
                </a:cubicBezTo>
                <a:close/>
                <a:moveTo>
                  <a:pt x="1014748" y="130339"/>
                </a:moveTo>
                <a:cubicBezTo>
                  <a:pt x="1016683" y="130490"/>
                  <a:pt x="1017741" y="132122"/>
                  <a:pt x="1019862" y="135385"/>
                </a:cubicBezTo>
                <a:cubicBezTo>
                  <a:pt x="1014245" y="139939"/>
                  <a:pt x="1009471" y="133616"/>
                  <a:pt x="1004400" y="134179"/>
                </a:cubicBezTo>
                <a:cubicBezTo>
                  <a:pt x="1010011" y="131519"/>
                  <a:pt x="1012817" y="130188"/>
                  <a:pt x="1014748" y="130339"/>
                </a:cubicBezTo>
                <a:close/>
                <a:moveTo>
                  <a:pt x="639184" y="128686"/>
                </a:moveTo>
                <a:cubicBezTo>
                  <a:pt x="641000" y="128843"/>
                  <a:pt x="642596" y="131612"/>
                  <a:pt x="645351" y="134241"/>
                </a:cubicBezTo>
                <a:cubicBezTo>
                  <a:pt x="639576" y="133756"/>
                  <a:pt x="636196" y="133475"/>
                  <a:pt x="632831" y="133193"/>
                </a:cubicBezTo>
                <a:cubicBezTo>
                  <a:pt x="632658" y="132677"/>
                  <a:pt x="632486" y="132144"/>
                  <a:pt x="632313" y="131627"/>
                </a:cubicBezTo>
                <a:cubicBezTo>
                  <a:pt x="634614" y="130548"/>
                  <a:pt x="636994" y="128513"/>
                  <a:pt x="639184" y="128686"/>
                </a:cubicBezTo>
                <a:close/>
                <a:moveTo>
                  <a:pt x="850092" y="127297"/>
                </a:moveTo>
                <a:cubicBezTo>
                  <a:pt x="852737" y="127426"/>
                  <a:pt x="855222" y="128075"/>
                  <a:pt x="857695" y="127825"/>
                </a:cubicBezTo>
                <a:cubicBezTo>
                  <a:pt x="857710" y="128514"/>
                  <a:pt x="857741" y="129202"/>
                  <a:pt x="857756" y="129891"/>
                </a:cubicBezTo>
                <a:cubicBezTo>
                  <a:pt x="852826" y="129891"/>
                  <a:pt x="847897" y="129891"/>
                  <a:pt x="841527" y="129891"/>
                </a:cubicBezTo>
                <a:cubicBezTo>
                  <a:pt x="844642" y="127559"/>
                  <a:pt x="847446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3" y="127184"/>
                  <a:pt x="865221" y="127277"/>
                </a:cubicBezTo>
                <a:cubicBezTo>
                  <a:pt x="865316" y="127293"/>
                  <a:pt x="865440" y="128483"/>
                  <a:pt x="865379" y="128514"/>
                </a:cubicBezTo>
                <a:cubicBezTo>
                  <a:pt x="864346" y="128827"/>
                  <a:pt x="863282" y="129046"/>
                  <a:pt x="862217" y="129281"/>
                </a:cubicBezTo>
                <a:cubicBezTo>
                  <a:pt x="862156" y="128576"/>
                  <a:pt x="862091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1" y="126652"/>
                  <a:pt x="388169" y="126902"/>
                  <a:pt x="388199" y="126933"/>
                </a:cubicBezTo>
                <a:cubicBezTo>
                  <a:pt x="388373" y="127199"/>
                  <a:pt x="388606" y="127434"/>
                  <a:pt x="388826" y="127685"/>
                </a:cubicBezTo>
                <a:cubicBezTo>
                  <a:pt x="388904" y="127466"/>
                  <a:pt x="388967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4" y="126276"/>
                </a:moveTo>
                <a:cubicBezTo>
                  <a:pt x="873594" y="126479"/>
                  <a:pt x="873594" y="126683"/>
                  <a:pt x="873594" y="126902"/>
                </a:cubicBezTo>
                <a:cubicBezTo>
                  <a:pt x="873407" y="126981"/>
                  <a:pt x="873202" y="127169"/>
                  <a:pt x="873015" y="127137"/>
                </a:cubicBezTo>
                <a:cubicBezTo>
                  <a:pt x="872874" y="127121"/>
                  <a:pt x="872766" y="126855"/>
                  <a:pt x="872640" y="126699"/>
                </a:cubicBezTo>
                <a:cubicBezTo>
                  <a:pt x="872952" y="126558"/>
                  <a:pt x="873281" y="126417"/>
                  <a:pt x="873594" y="126276"/>
                </a:cubicBezTo>
                <a:close/>
                <a:moveTo>
                  <a:pt x="1245243" y="125822"/>
                </a:moveTo>
                <a:cubicBezTo>
                  <a:pt x="1245492" y="126073"/>
                  <a:pt x="1245698" y="126386"/>
                  <a:pt x="1245932" y="126667"/>
                </a:cubicBezTo>
                <a:cubicBezTo>
                  <a:pt x="1245758" y="126776"/>
                  <a:pt x="1245587" y="126902"/>
                  <a:pt x="1245398" y="127011"/>
                </a:cubicBezTo>
                <a:cubicBezTo>
                  <a:pt x="1245180" y="126730"/>
                  <a:pt x="1244962" y="126432"/>
                  <a:pt x="1244742" y="126151"/>
                </a:cubicBezTo>
                <a:cubicBezTo>
                  <a:pt x="1244914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2" y="125791"/>
                  <a:pt x="310012" y="125947"/>
                  <a:pt x="310213" y="126089"/>
                </a:cubicBezTo>
                <a:cubicBezTo>
                  <a:pt x="309947" y="126401"/>
                  <a:pt x="309697" y="126730"/>
                  <a:pt x="309401" y="126996"/>
                </a:cubicBezTo>
                <a:cubicBezTo>
                  <a:pt x="309369" y="127028"/>
                  <a:pt x="309041" y="126730"/>
                  <a:pt x="308851" y="126589"/>
                </a:cubicBezTo>
                <a:cubicBezTo>
                  <a:pt x="309103" y="126276"/>
                  <a:pt x="309369" y="125963"/>
                  <a:pt x="309636" y="125650"/>
                </a:cubicBezTo>
                <a:close/>
                <a:moveTo>
                  <a:pt x="1132529" y="125133"/>
                </a:moveTo>
                <a:cubicBezTo>
                  <a:pt x="1133908" y="125587"/>
                  <a:pt x="1135314" y="125994"/>
                  <a:pt x="1136647" y="126557"/>
                </a:cubicBezTo>
                <a:cubicBezTo>
                  <a:pt x="1136739" y="126605"/>
                  <a:pt x="1136302" y="128405"/>
                  <a:pt x="1136160" y="128405"/>
                </a:cubicBezTo>
                <a:cubicBezTo>
                  <a:pt x="1134737" y="128342"/>
                  <a:pt x="1133327" y="128060"/>
                  <a:pt x="1131919" y="127856"/>
                </a:cubicBezTo>
                <a:cubicBezTo>
                  <a:pt x="1132121" y="126949"/>
                  <a:pt x="1132327" y="126041"/>
                  <a:pt x="1132529" y="125133"/>
                </a:cubicBezTo>
                <a:close/>
                <a:moveTo>
                  <a:pt x="1068472" y="124163"/>
                </a:moveTo>
                <a:cubicBezTo>
                  <a:pt x="1068754" y="124445"/>
                  <a:pt x="1068988" y="124773"/>
                  <a:pt x="1069225" y="125102"/>
                </a:cubicBezTo>
                <a:cubicBezTo>
                  <a:pt x="1069021" y="125227"/>
                  <a:pt x="1068817" y="125352"/>
                  <a:pt x="1068628" y="125477"/>
                </a:cubicBezTo>
                <a:cubicBezTo>
                  <a:pt x="1068394" y="125165"/>
                  <a:pt x="1068143" y="124836"/>
                  <a:pt x="1067910" y="124523"/>
                </a:cubicBezTo>
                <a:cubicBezTo>
                  <a:pt x="1068097" y="124397"/>
                  <a:pt x="1068440" y="124131"/>
                  <a:pt x="1068472" y="124163"/>
                </a:cubicBezTo>
                <a:close/>
                <a:moveTo>
                  <a:pt x="683349" y="123161"/>
                </a:moveTo>
                <a:cubicBezTo>
                  <a:pt x="683647" y="123740"/>
                  <a:pt x="683944" y="124319"/>
                  <a:pt x="684242" y="124883"/>
                </a:cubicBezTo>
                <a:cubicBezTo>
                  <a:pt x="683819" y="125008"/>
                  <a:pt x="683272" y="125352"/>
                  <a:pt x="683005" y="125195"/>
                </a:cubicBezTo>
                <a:cubicBezTo>
                  <a:pt x="682693" y="125008"/>
                  <a:pt x="682598" y="124413"/>
                  <a:pt x="682394" y="123991"/>
                </a:cubicBezTo>
                <a:cubicBezTo>
                  <a:pt x="682707" y="123709"/>
                  <a:pt x="683038" y="123443"/>
                  <a:pt x="683349" y="123161"/>
                </a:cubicBezTo>
                <a:close/>
                <a:moveTo>
                  <a:pt x="924082" y="122911"/>
                </a:moveTo>
                <a:cubicBezTo>
                  <a:pt x="924442" y="122911"/>
                  <a:pt x="924802" y="122989"/>
                  <a:pt x="925179" y="123052"/>
                </a:cubicBezTo>
                <a:cubicBezTo>
                  <a:pt x="925132" y="123255"/>
                  <a:pt x="925083" y="123458"/>
                  <a:pt x="925037" y="123677"/>
                </a:cubicBezTo>
                <a:cubicBezTo>
                  <a:pt x="924677" y="123615"/>
                  <a:pt x="924318" y="123568"/>
                  <a:pt x="923941" y="123506"/>
                </a:cubicBezTo>
                <a:cubicBezTo>
                  <a:pt x="923988" y="123302"/>
                  <a:pt x="924036" y="122911"/>
                  <a:pt x="924082" y="122911"/>
                </a:cubicBezTo>
                <a:close/>
                <a:moveTo>
                  <a:pt x="884173" y="122316"/>
                </a:moveTo>
                <a:cubicBezTo>
                  <a:pt x="885003" y="122332"/>
                  <a:pt x="885817" y="122942"/>
                  <a:pt x="887413" y="123662"/>
                </a:cubicBezTo>
                <a:cubicBezTo>
                  <a:pt x="886004" y="124727"/>
                  <a:pt x="885208" y="125744"/>
                  <a:pt x="884613" y="125650"/>
                </a:cubicBezTo>
                <a:cubicBezTo>
                  <a:pt x="883907" y="125525"/>
                  <a:pt x="883218" y="124508"/>
                  <a:pt x="882843" y="123725"/>
                </a:cubicBezTo>
                <a:cubicBezTo>
                  <a:pt x="882733" y="123490"/>
                  <a:pt x="883719" y="122300"/>
                  <a:pt x="884173" y="122316"/>
                </a:cubicBezTo>
                <a:close/>
                <a:moveTo>
                  <a:pt x="1663310" y="121972"/>
                </a:moveTo>
                <a:cubicBezTo>
                  <a:pt x="1663890" y="122191"/>
                  <a:pt x="1664484" y="122410"/>
                  <a:pt x="1665064" y="122629"/>
                </a:cubicBezTo>
                <a:cubicBezTo>
                  <a:pt x="1664531" y="124085"/>
                  <a:pt x="1664014" y="125540"/>
                  <a:pt x="1663483" y="126995"/>
                </a:cubicBezTo>
                <a:cubicBezTo>
                  <a:pt x="1662886" y="126792"/>
                  <a:pt x="1662324" y="126572"/>
                  <a:pt x="1661744" y="126354"/>
                </a:cubicBezTo>
                <a:cubicBezTo>
                  <a:pt x="1662261" y="124898"/>
                  <a:pt x="1662778" y="123443"/>
                  <a:pt x="1663310" y="121972"/>
                </a:cubicBezTo>
                <a:close/>
                <a:moveTo>
                  <a:pt x="827817" y="121894"/>
                </a:moveTo>
                <a:cubicBezTo>
                  <a:pt x="828067" y="122160"/>
                  <a:pt x="828303" y="122426"/>
                  <a:pt x="828552" y="122692"/>
                </a:cubicBezTo>
                <a:cubicBezTo>
                  <a:pt x="828115" y="122817"/>
                  <a:pt x="827677" y="123068"/>
                  <a:pt x="827269" y="123005"/>
                </a:cubicBezTo>
                <a:cubicBezTo>
                  <a:pt x="827003" y="122974"/>
                  <a:pt x="826769" y="122520"/>
                  <a:pt x="826534" y="122254"/>
                </a:cubicBezTo>
                <a:cubicBezTo>
                  <a:pt x="826942" y="122129"/>
                  <a:pt x="827379" y="122003"/>
                  <a:pt x="827817" y="121894"/>
                </a:cubicBezTo>
                <a:close/>
                <a:moveTo>
                  <a:pt x="1050240" y="121510"/>
                </a:moveTo>
                <a:cubicBezTo>
                  <a:pt x="1055556" y="121580"/>
                  <a:pt x="1060334" y="122614"/>
                  <a:pt x="1061805" y="124538"/>
                </a:cubicBezTo>
                <a:cubicBezTo>
                  <a:pt x="1063699" y="127027"/>
                  <a:pt x="1063871" y="130830"/>
                  <a:pt x="1064810" y="134054"/>
                </a:cubicBezTo>
                <a:cubicBezTo>
                  <a:pt x="1064044" y="134445"/>
                  <a:pt x="1063276" y="134837"/>
                  <a:pt x="1062510" y="135227"/>
                </a:cubicBezTo>
                <a:cubicBezTo>
                  <a:pt x="1060020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4" y="124257"/>
                </a:cubicBezTo>
                <a:cubicBezTo>
                  <a:pt x="1039064" y="122332"/>
                  <a:pt x="1044923" y="121440"/>
                  <a:pt x="1050240" y="121510"/>
                </a:cubicBezTo>
                <a:close/>
                <a:moveTo>
                  <a:pt x="1011225" y="120971"/>
                </a:moveTo>
                <a:cubicBezTo>
                  <a:pt x="1011568" y="121253"/>
                  <a:pt x="1011911" y="121565"/>
                  <a:pt x="1012241" y="121878"/>
                </a:cubicBezTo>
                <a:cubicBezTo>
                  <a:pt x="1011975" y="122191"/>
                  <a:pt x="1011725" y="122739"/>
                  <a:pt x="1011427" y="122771"/>
                </a:cubicBezTo>
                <a:cubicBezTo>
                  <a:pt x="1011035" y="122817"/>
                  <a:pt x="1010598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5" y="119483"/>
                </a:moveTo>
                <a:cubicBezTo>
                  <a:pt x="844063" y="119483"/>
                  <a:pt x="844610" y="120219"/>
                  <a:pt x="845361" y="120767"/>
                </a:cubicBezTo>
                <a:cubicBezTo>
                  <a:pt x="844736" y="121439"/>
                  <a:pt x="844048" y="122410"/>
                  <a:pt x="843858" y="122316"/>
                </a:cubicBezTo>
                <a:cubicBezTo>
                  <a:pt x="843155" y="121972"/>
                  <a:pt x="842623" y="121299"/>
                  <a:pt x="842013" y="120751"/>
                </a:cubicBezTo>
                <a:cubicBezTo>
                  <a:pt x="842514" y="120297"/>
                  <a:pt x="842999" y="119499"/>
                  <a:pt x="843515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6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4" y="120986"/>
                  <a:pt x="603096" y="119405"/>
                </a:cubicBezTo>
                <a:close/>
                <a:moveTo>
                  <a:pt x="1361130" y="118548"/>
                </a:moveTo>
                <a:lnTo>
                  <a:pt x="1361130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0" y="118548"/>
                </a:lnTo>
                <a:close/>
                <a:moveTo>
                  <a:pt x="1361134" y="118545"/>
                </a:moveTo>
                <a:lnTo>
                  <a:pt x="1361142" y="118551"/>
                </a:lnTo>
                <a:lnTo>
                  <a:pt x="1361104" y="118591"/>
                </a:lnTo>
                <a:lnTo>
                  <a:pt x="1361130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0" y="118217"/>
                </a:moveTo>
                <a:lnTo>
                  <a:pt x="486374" y="118577"/>
                </a:lnTo>
                <a:cubicBezTo>
                  <a:pt x="486891" y="119093"/>
                  <a:pt x="487423" y="119609"/>
                  <a:pt x="487940" y="120125"/>
                </a:cubicBezTo>
                <a:cubicBezTo>
                  <a:pt x="491914" y="120407"/>
                  <a:pt x="494684" y="121988"/>
                  <a:pt x="495014" y="127277"/>
                </a:cubicBezTo>
                <a:cubicBezTo>
                  <a:pt x="490679" y="126245"/>
                  <a:pt x="488816" y="123710"/>
                  <a:pt x="487955" y="120110"/>
                </a:cubicBezTo>
                <a:cubicBezTo>
                  <a:pt x="487439" y="119594"/>
                  <a:pt x="486922" y="119061"/>
                  <a:pt x="486405" y="118544"/>
                </a:cubicBezTo>
                <a:cubicBezTo>
                  <a:pt x="486405" y="118544"/>
                  <a:pt x="486030" y="118217"/>
                  <a:pt x="486030" y="118217"/>
                </a:cubicBezTo>
                <a:close/>
                <a:moveTo>
                  <a:pt x="1003179" y="118043"/>
                </a:moveTo>
                <a:cubicBezTo>
                  <a:pt x="1003429" y="118434"/>
                  <a:pt x="1003695" y="118826"/>
                  <a:pt x="1003946" y="119217"/>
                </a:cubicBezTo>
                <a:cubicBezTo>
                  <a:pt x="1003664" y="119546"/>
                  <a:pt x="1003369" y="120156"/>
                  <a:pt x="1003100" y="120140"/>
                </a:cubicBezTo>
                <a:cubicBezTo>
                  <a:pt x="1002725" y="120110"/>
                  <a:pt x="1002380" y="119640"/>
                  <a:pt x="1002037" y="119357"/>
                </a:cubicBezTo>
                <a:cubicBezTo>
                  <a:pt x="1002413" y="118920"/>
                  <a:pt x="1002804" y="118481"/>
                  <a:pt x="1003179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2" y="118551"/>
                </a:lnTo>
                <a:close/>
                <a:moveTo>
                  <a:pt x="1362679" y="117011"/>
                </a:moveTo>
                <a:lnTo>
                  <a:pt x="1362683" y="117011"/>
                </a:lnTo>
                <a:lnTo>
                  <a:pt x="1362667" y="117026"/>
                </a:lnTo>
                <a:close/>
                <a:moveTo>
                  <a:pt x="1366157" y="116651"/>
                </a:moveTo>
                <a:lnTo>
                  <a:pt x="1365829" y="117011"/>
                </a:lnTo>
                <a:lnTo>
                  <a:pt x="1365772" y="117011"/>
                </a:lnTo>
                <a:lnTo>
                  <a:pt x="1365798" y="116980"/>
                </a:lnTo>
                <a:lnTo>
                  <a:pt x="1365796" y="116979"/>
                </a:lnTo>
                <a:close/>
                <a:moveTo>
                  <a:pt x="400046" y="116087"/>
                </a:moveTo>
                <a:cubicBezTo>
                  <a:pt x="405416" y="120360"/>
                  <a:pt x="401267" y="125477"/>
                  <a:pt x="402050" y="130079"/>
                </a:cubicBezTo>
                <a:cubicBezTo>
                  <a:pt x="402832" y="134696"/>
                  <a:pt x="403771" y="139266"/>
                  <a:pt x="404789" y="144681"/>
                </a:cubicBezTo>
                <a:cubicBezTo>
                  <a:pt x="402129" y="143945"/>
                  <a:pt x="400532" y="143492"/>
                  <a:pt x="398919" y="143022"/>
                </a:cubicBezTo>
                <a:cubicBezTo>
                  <a:pt x="398639" y="143476"/>
                  <a:pt x="398356" y="143930"/>
                  <a:pt x="398074" y="144383"/>
                </a:cubicBezTo>
                <a:cubicBezTo>
                  <a:pt x="401033" y="147482"/>
                  <a:pt x="403725" y="150941"/>
                  <a:pt x="407058" y="153554"/>
                </a:cubicBezTo>
                <a:cubicBezTo>
                  <a:pt x="409295" y="155308"/>
                  <a:pt x="412364" y="156215"/>
                  <a:pt x="415211" y="156919"/>
                </a:cubicBezTo>
                <a:cubicBezTo>
                  <a:pt x="420096" y="158124"/>
                  <a:pt x="422803" y="164321"/>
                  <a:pt x="429595" y="162820"/>
                </a:cubicBezTo>
                <a:cubicBezTo>
                  <a:pt x="427074" y="159126"/>
                  <a:pt x="426589" y="155777"/>
                  <a:pt x="430488" y="152741"/>
                </a:cubicBezTo>
                <a:cubicBezTo>
                  <a:pt x="426183" y="152741"/>
                  <a:pt x="421895" y="152741"/>
                  <a:pt x="418092" y="152741"/>
                </a:cubicBezTo>
                <a:cubicBezTo>
                  <a:pt x="415416" y="148969"/>
                  <a:pt x="412693" y="145307"/>
                  <a:pt x="410173" y="141503"/>
                </a:cubicBezTo>
                <a:cubicBezTo>
                  <a:pt x="409187" y="140033"/>
                  <a:pt x="408607" y="138280"/>
                  <a:pt x="407903" y="136637"/>
                </a:cubicBezTo>
                <a:cubicBezTo>
                  <a:pt x="405367" y="130814"/>
                  <a:pt x="404491" y="124742"/>
                  <a:pt x="404900" y="118388"/>
                </a:cubicBezTo>
                <a:cubicBezTo>
                  <a:pt x="405118" y="114929"/>
                  <a:pt x="403240" y="114601"/>
                  <a:pt x="400046" y="116087"/>
                </a:cubicBezTo>
                <a:close/>
                <a:moveTo>
                  <a:pt x="377198" y="115665"/>
                </a:moveTo>
                <a:cubicBezTo>
                  <a:pt x="376290" y="119797"/>
                  <a:pt x="375695" y="122536"/>
                  <a:pt x="375100" y="125274"/>
                </a:cubicBezTo>
                <a:cubicBezTo>
                  <a:pt x="375570" y="125666"/>
                  <a:pt x="376024" y="126041"/>
                  <a:pt x="376493" y="126433"/>
                </a:cubicBezTo>
                <a:cubicBezTo>
                  <a:pt x="379358" y="124382"/>
                  <a:pt x="382237" y="122348"/>
                  <a:pt x="385915" y="119718"/>
                </a:cubicBezTo>
                <a:cubicBezTo>
                  <a:pt x="382643" y="118184"/>
                  <a:pt x="380453" y="117167"/>
                  <a:pt x="377198" y="115665"/>
                </a:cubicBez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7" y="115430"/>
                </a:lnTo>
                <a:lnTo>
                  <a:pt x="568992" y="115744"/>
                </a:lnTo>
                <a:close/>
                <a:moveTo>
                  <a:pt x="892125" y="114617"/>
                </a:moveTo>
                <a:cubicBezTo>
                  <a:pt x="897101" y="113693"/>
                  <a:pt x="902064" y="112926"/>
                  <a:pt x="906775" y="115304"/>
                </a:cubicBezTo>
                <a:cubicBezTo>
                  <a:pt x="906617" y="116087"/>
                  <a:pt x="906461" y="116885"/>
                  <a:pt x="906304" y="117683"/>
                </a:cubicBezTo>
                <a:cubicBezTo>
                  <a:pt x="901514" y="117214"/>
                  <a:pt x="896742" y="116744"/>
                  <a:pt x="891953" y="116275"/>
                </a:cubicBezTo>
                <a:cubicBezTo>
                  <a:pt x="892016" y="115727"/>
                  <a:pt x="892062" y="115164"/>
                  <a:pt x="892125" y="114617"/>
                </a:cubicBezTo>
                <a:close/>
                <a:moveTo>
                  <a:pt x="572779" y="114476"/>
                </a:moveTo>
                <a:cubicBezTo>
                  <a:pt x="572811" y="114929"/>
                  <a:pt x="572858" y="115383"/>
                  <a:pt x="572888" y="115853"/>
                </a:cubicBezTo>
                <a:lnTo>
                  <a:pt x="569404" y="115412"/>
                </a:lnTo>
                <a:close/>
                <a:moveTo>
                  <a:pt x="789286" y="112832"/>
                </a:moveTo>
                <a:cubicBezTo>
                  <a:pt x="789787" y="112722"/>
                  <a:pt x="790616" y="113927"/>
                  <a:pt x="791869" y="115022"/>
                </a:cubicBezTo>
                <a:cubicBezTo>
                  <a:pt x="790366" y="115727"/>
                  <a:pt x="789490" y="116509"/>
                  <a:pt x="788724" y="116399"/>
                </a:cubicBezTo>
                <a:cubicBezTo>
                  <a:pt x="787924" y="116291"/>
                  <a:pt x="787235" y="115320"/>
                  <a:pt x="786500" y="114725"/>
                </a:cubicBezTo>
                <a:cubicBezTo>
                  <a:pt x="787423" y="114053"/>
                  <a:pt x="788253" y="113082"/>
                  <a:pt x="789286" y="112832"/>
                </a:cubicBezTo>
                <a:close/>
                <a:moveTo>
                  <a:pt x="878431" y="112284"/>
                </a:moveTo>
                <a:cubicBezTo>
                  <a:pt x="878759" y="112863"/>
                  <a:pt x="879104" y="113442"/>
                  <a:pt x="879432" y="114021"/>
                </a:cubicBezTo>
                <a:cubicBezTo>
                  <a:pt x="878181" y="114632"/>
                  <a:pt x="876943" y="115242"/>
                  <a:pt x="875661" y="115790"/>
                </a:cubicBezTo>
                <a:cubicBezTo>
                  <a:pt x="875630" y="115806"/>
                  <a:pt x="875003" y="114663"/>
                  <a:pt x="875082" y="114617"/>
                </a:cubicBezTo>
                <a:cubicBezTo>
                  <a:pt x="876162" y="113786"/>
                  <a:pt x="877303" y="113036"/>
                  <a:pt x="878431" y="112284"/>
                </a:cubicBezTo>
                <a:close/>
                <a:moveTo>
                  <a:pt x="1045029" y="111987"/>
                </a:moveTo>
                <a:cubicBezTo>
                  <a:pt x="1052665" y="112707"/>
                  <a:pt x="1060350" y="113161"/>
                  <a:pt x="1067940" y="114225"/>
                </a:cubicBezTo>
                <a:cubicBezTo>
                  <a:pt x="1084592" y="116541"/>
                  <a:pt x="1101229" y="119093"/>
                  <a:pt x="1117833" y="121753"/>
                </a:cubicBezTo>
                <a:cubicBezTo>
                  <a:pt x="1121151" y="122285"/>
                  <a:pt x="1124312" y="123803"/>
                  <a:pt x="1127318" y="125431"/>
                </a:cubicBezTo>
                <a:cubicBezTo>
                  <a:pt x="1121746" y="126965"/>
                  <a:pt x="1110665" y="126276"/>
                  <a:pt x="1106269" y="125540"/>
                </a:cubicBezTo>
                <a:cubicBezTo>
                  <a:pt x="1092793" y="123287"/>
                  <a:pt x="1079272" y="121346"/>
                  <a:pt x="1065780" y="119280"/>
                </a:cubicBezTo>
                <a:cubicBezTo>
                  <a:pt x="1059677" y="118341"/>
                  <a:pt x="1053574" y="117449"/>
                  <a:pt x="1047501" y="116354"/>
                </a:cubicBezTo>
                <a:cubicBezTo>
                  <a:pt x="1046421" y="116166"/>
                  <a:pt x="1045499" y="115070"/>
                  <a:pt x="1044496" y="114397"/>
                </a:cubicBezTo>
                <a:cubicBezTo>
                  <a:pt x="1044669" y="113584"/>
                  <a:pt x="1044840" y="112785"/>
                  <a:pt x="1045029" y="111987"/>
                </a:cubicBezTo>
                <a:close/>
                <a:moveTo>
                  <a:pt x="853720" y="111173"/>
                </a:moveTo>
                <a:cubicBezTo>
                  <a:pt x="853749" y="111878"/>
                  <a:pt x="853796" y="112582"/>
                  <a:pt x="853844" y="113286"/>
                </a:cubicBezTo>
                <a:cubicBezTo>
                  <a:pt x="851810" y="113286"/>
                  <a:pt x="849774" y="113286"/>
                  <a:pt x="847756" y="113286"/>
                </a:cubicBezTo>
                <a:cubicBezTo>
                  <a:pt x="847724" y="112691"/>
                  <a:pt x="847678" y="112081"/>
                  <a:pt x="847646" y="111486"/>
                </a:cubicBezTo>
                <a:cubicBezTo>
                  <a:pt x="849665" y="111377"/>
                  <a:pt x="851699" y="111283"/>
                  <a:pt x="853720" y="111173"/>
                </a:cubicBezTo>
                <a:close/>
                <a:moveTo>
                  <a:pt x="834703" y="110563"/>
                </a:moveTo>
                <a:cubicBezTo>
                  <a:pt x="834923" y="110547"/>
                  <a:pt x="835128" y="110547"/>
                  <a:pt x="835329" y="110563"/>
                </a:cubicBezTo>
                <a:cubicBezTo>
                  <a:pt x="835423" y="110766"/>
                  <a:pt x="835610" y="110986"/>
                  <a:pt x="835581" y="111173"/>
                </a:cubicBezTo>
                <a:cubicBezTo>
                  <a:pt x="835564" y="111314"/>
                  <a:pt x="835283" y="111423"/>
                  <a:pt x="835109" y="111549"/>
                </a:cubicBezTo>
                <a:cubicBezTo>
                  <a:pt x="834969" y="111220"/>
                  <a:pt x="834844" y="110891"/>
                  <a:pt x="834703" y="110563"/>
                </a:cubicBezTo>
                <a:close/>
                <a:moveTo>
                  <a:pt x="842075" y="110062"/>
                </a:moveTo>
                <a:cubicBezTo>
                  <a:pt x="842793" y="110657"/>
                  <a:pt x="843326" y="111079"/>
                  <a:pt x="843858" y="111518"/>
                </a:cubicBezTo>
                <a:cubicBezTo>
                  <a:pt x="843311" y="112159"/>
                  <a:pt x="842763" y="112817"/>
                  <a:pt x="842200" y="113458"/>
                </a:cubicBezTo>
                <a:cubicBezTo>
                  <a:pt x="841714" y="112973"/>
                  <a:pt x="840869" y="112504"/>
                  <a:pt x="840824" y="111987"/>
                </a:cubicBezTo>
                <a:cubicBezTo>
                  <a:pt x="840790" y="111439"/>
                  <a:pt x="841527" y="110845"/>
                  <a:pt x="842075" y="110062"/>
                </a:cubicBezTo>
                <a:close/>
                <a:moveTo>
                  <a:pt x="289008" y="110015"/>
                </a:moveTo>
                <a:cubicBezTo>
                  <a:pt x="296410" y="110062"/>
                  <a:pt x="299539" y="111987"/>
                  <a:pt x="301089" y="118732"/>
                </a:cubicBezTo>
                <a:cubicBezTo>
                  <a:pt x="295329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6" y="115367"/>
                  <a:pt x="1267936" y="115367"/>
                  <a:pt x="1261864" y="116166"/>
                </a:cubicBezTo>
                <a:cubicBezTo>
                  <a:pt x="1264477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7" y="107730"/>
                  <a:pt x="1181562" y="111110"/>
                  <a:pt x="1195899" y="114554"/>
                </a:cubicBezTo>
                <a:cubicBezTo>
                  <a:pt x="1196633" y="114726"/>
                  <a:pt x="1197118" y="115931"/>
                  <a:pt x="1197118" y="118122"/>
                </a:cubicBezTo>
                <a:cubicBezTo>
                  <a:pt x="1180764" y="114867"/>
                  <a:pt x="1164411" y="111611"/>
                  <a:pt x="1148070" y="108356"/>
                </a:cubicBezTo>
                <a:cubicBezTo>
                  <a:pt x="1148054" y="107543"/>
                  <a:pt x="1148039" y="106728"/>
                  <a:pt x="1148039" y="105914"/>
                </a:cubicBezTo>
                <a:cubicBezTo>
                  <a:pt x="1149635" y="105430"/>
                  <a:pt x="1151404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4" y="103191"/>
                  <a:pt x="1096425" y="104435"/>
                  <a:pt x="1099225" y="106775"/>
                </a:cubicBezTo>
                <a:cubicBezTo>
                  <a:pt x="1099100" y="107401"/>
                  <a:pt x="1098975" y="108026"/>
                  <a:pt x="1098849" y="108653"/>
                </a:cubicBezTo>
                <a:cubicBezTo>
                  <a:pt x="1094389" y="107980"/>
                  <a:pt x="1089914" y="107322"/>
                  <a:pt x="1084248" y="106478"/>
                </a:cubicBezTo>
                <a:cubicBezTo>
                  <a:pt x="1087418" y="104138"/>
                  <a:pt x="1089761" y="103043"/>
                  <a:pt x="1092014" y="103117"/>
                </a:cubicBezTo>
                <a:close/>
                <a:moveTo>
                  <a:pt x="487641" y="102612"/>
                </a:moveTo>
                <a:cubicBezTo>
                  <a:pt x="487580" y="102941"/>
                  <a:pt x="487516" y="103254"/>
                  <a:pt x="487454" y="103583"/>
                </a:cubicBezTo>
                <a:cubicBezTo>
                  <a:pt x="487659" y="103583"/>
                  <a:pt x="487861" y="103583"/>
                  <a:pt x="488063" y="103583"/>
                </a:cubicBezTo>
                <a:cubicBezTo>
                  <a:pt x="488111" y="103364"/>
                  <a:pt x="488253" y="103114"/>
                  <a:pt x="488189" y="102972"/>
                </a:cubicBezTo>
                <a:cubicBezTo>
                  <a:pt x="488111" y="102800"/>
                  <a:pt x="487829" y="102738"/>
                  <a:pt x="487641" y="102612"/>
                </a:cubicBezTo>
                <a:close/>
                <a:moveTo>
                  <a:pt x="1136723" y="102096"/>
                </a:moveTo>
                <a:cubicBezTo>
                  <a:pt x="1139305" y="102596"/>
                  <a:pt x="1141888" y="103113"/>
                  <a:pt x="1144470" y="103614"/>
                </a:cubicBezTo>
                <a:cubicBezTo>
                  <a:pt x="1144299" y="104366"/>
                  <a:pt x="1144142" y="105101"/>
                  <a:pt x="1143985" y="105836"/>
                </a:cubicBezTo>
                <a:cubicBezTo>
                  <a:pt x="1140872" y="107213"/>
                  <a:pt x="1138383" y="106306"/>
                  <a:pt x="1136238" y="104193"/>
                </a:cubicBezTo>
                <a:cubicBezTo>
                  <a:pt x="1136394" y="103489"/>
                  <a:pt x="1136568" y="102800"/>
                  <a:pt x="1136723" y="102096"/>
                </a:cubicBezTo>
                <a:close/>
                <a:moveTo>
                  <a:pt x="1119818" y="100640"/>
                </a:moveTo>
                <a:cubicBezTo>
                  <a:pt x="1120893" y="100808"/>
                  <a:pt x="1122130" y="101720"/>
                  <a:pt x="1123686" y="103676"/>
                </a:cubicBezTo>
                <a:cubicBezTo>
                  <a:pt x="1120401" y="103880"/>
                  <a:pt x="1118630" y="103989"/>
                  <a:pt x="1116880" y="104099"/>
                </a:cubicBezTo>
                <a:cubicBezTo>
                  <a:pt x="1116880" y="102988"/>
                  <a:pt x="1116675" y="102331"/>
                  <a:pt x="1116910" y="102065"/>
                </a:cubicBezTo>
                <a:cubicBezTo>
                  <a:pt x="1117826" y="101047"/>
                  <a:pt x="1118740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3" y="100781"/>
                  <a:pt x="1386425" y="101016"/>
                  <a:pt x="1386363" y="101173"/>
                </a:cubicBezTo>
                <a:cubicBezTo>
                  <a:pt x="1386300" y="101345"/>
                  <a:pt x="1386050" y="101438"/>
                  <a:pt x="1385877" y="101564"/>
                </a:cubicBezTo>
                <a:cubicBezTo>
                  <a:pt x="1385784" y="101251"/>
                  <a:pt x="1385690" y="100954"/>
                  <a:pt x="1385612" y="100641"/>
                </a:cubicBezTo>
                <a:cubicBezTo>
                  <a:pt x="1385814" y="100625"/>
                  <a:pt x="1386017" y="100610"/>
                  <a:pt x="1386223" y="100578"/>
                </a:cubicBezTo>
                <a:close/>
                <a:moveTo>
                  <a:pt x="1376596" y="100249"/>
                </a:moveTo>
                <a:lnTo>
                  <a:pt x="1362679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6" y="121392"/>
                  <a:pt x="1354843" y="124428"/>
                  <a:pt x="1351415" y="126979"/>
                </a:cubicBezTo>
                <a:cubicBezTo>
                  <a:pt x="1350320" y="127793"/>
                  <a:pt x="1348269" y="127324"/>
                  <a:pt x="1345515" y="127511"/>
                </a:cubicBezTo>
                <a:cubicBezTo>
                  <a:pt x="1346703" y="125336"/>
                  <a:pt x="1347048" y="124037"/>
                  <a:pt x="1347878" y="123271"/>
                </a:cubicBezTo>
                <a:cubicBezTo>
                  <a:pt x="1356094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6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8" y="99764"/>
                </a:lnTo>
                <a:lnTo>
                  <a:pt x="1365796" y="99764"/>
                </a:lnTo>
                <a:close/>
                <a:moveTo>
                  <a:pt x="619808" y="98606"/>
                </a:moveTo>
                <a:cubicBezTo>
                  <a:pt x="620043" y="98606"/>
                  <a:pt x="620309" y="98528"/>
                  <a:pt x="620498" y="98622"/>
                </a:cubicBezTo>
                <a:cubicBezTo>
                  <a:pt x="620653" y="98684"/>
                  <a:pt x="620732" y="98935"/>
                  <a:pt x="620841" y="99107"/>
                </a:cubicBezTo>
                <a:cubicBezTo>
                  <a:pt x="620653" y="99217"/>
                  <a:pt x="620451" y="99341"/>
                  <a:pt x="620261" y="99451"/>
                </a:cubicBezTo>
                <a:cubicBezTo>
                  <a:pt x="620106" y="99170"/>
                  <a:pt x="619949" y="98888"/>
                  <a:pt x="619808" y="98606"/>
                </a:cubicBezTo>
                <a:close/>
                <a:moveTo>
                  <a:pt x="432803" y="97620"/>
                </a:moveTo>
                <a:cubicBezTo>
                  <a:pt x="432239" y="97682"/>
                  <a:pt x="431770" y="98512"/>
                  <a:pt x="431253" y="99013"/>
                </a:cubicBezTo>
                <a:cubicBezTo>
                  <a:pt x="431754" y="99514"/>
                  <a:pt x="432208" y="100359"/>
                  <a:pt x="432758" y="100438"/>
                </a:cubicBezTo>
                <a:cubicBezTo>
                  <a:pt x="433257" y="100500"/>
                  <a:pt x="433852" y="99701"/>
                  <a:pt x="434681" y="99060"/>
                </a:cubicBezTo>
                <a:cubicBezTo>
                  <a:pt x="433868" y="98402"/>
                  <a:pt x="433288" y="97573"/>
                  <a:pt x="432803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5" y="97574"/>
                  <a:pt x="693490" y="97683"/>
                </a:cubicBezTo>
                <a:cubicBezTo>
                  <a:pt x="693195" y="98356"/>
                  <a:pt x="692990" y="99138"/>
                  <a:pt x="692834" y="99138"/>
                </a:cubicBezTo>
                <a:cubicBezTo>
                  <a:pt x="692193" y="99092"/>
                  <a:pt x="691550" y="98810"/>
                  <a:pt x="690909" y="98621"/>
                </a:cubicBezTo>
                <a:cubicBezTo>
                  <a:pt x="691095" y="98199"/>
                  <a:pt x="691239" y="97464"/>
                  <a:pt x="691473" y="97433"/>
                </a:cubicBezTo>
                <a:close/>
                <a:moveTo>
                  <a:pt x="496436" y="94537"/>
                </a:moveTo>
                <a:cubicBezTo>
                  <a:pt x="496470" y="94740"/>
                  <a:pt x="496485" y="94943"/>
                  <a:pt x="496515" y="95147"/>
                </a:cubicBezTo>
                <a:cubicBezTo>
                  <a:pt x="496313" y="95210"/>
                  <a:pt x="496094" y="95351"/>
                  <a:pt x="495921" y="95288"/>
                </a:cubicBezTo>
                <a:cubicBezTo>
                  <a:pt x="495749" y="95225"/>
                  <a:pt x="495654" y="94975"/>
                  <a:pt x="495529" y="94803"/>
                </a:cubicBezTo>
                <a:cubicBezTo>
                  <a:pt x="495827" y="94709"/>
                  <a:pt x="496140" y="94631"/>
                  <a:pt x="496436" y="94537"/>
                </a:cubicBezTo>
                <a:close/>
                <a:moveTo>
                  <a:pt x="425963" y="94428"/>
                </a:moveTo>
                <a:cubicBezTo>
                  <a:pt x="425683" y="94584"/>
                  <a:pt x="425402" y="94756"/>
                  <a:pt x="425119" y="94913"/>
                </a:cubicBezTo>
                <a:cubicBezTo>
                  <a:pt x="425292" y="95054"/>
                  <a:pt x="425463" y="95210"/>
                  <a:pt x="425620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5" y="94882"/>
                  <a:pt x="426043" y="94646"/>
                  <a:pt x="425963" y="94428"/>
                </a:cubicBezTo>
                <a:close/>
                <a:moveTo>
                  <a:pt x="890889" y="93864"/>
                </a:moveTo>
                <a:cubicBezTo>
                  <a:pt x="891076" y="93958"/>
                  <a:pt x="891264" y="94067"/>
                  <a:pt x="891453" y="94177"/>
                </a:cubicBezTo>
                <a:cubicBezTo>
                  <a:pt x="891373" y="94349"/>
                  <a:pt x="891328" y="94600"/>
                  <a:pt x="891203" y="94647"/>
                </a:cubicBezTo>
                <a:cubicBezTo>
                  <a:pt x="891013" y="94724"/>
                  <a:pt x="890763" y="94662"/>
                  <a:pt x="890544" y="94662"/>
                </a:cubicBezTo>
                <a:cubicBezTo>
                  <a:pt x="890654" y="94397"/>
                  <a:pt x="890763" y="94130"/>
                  <a:pt x="890889" y="93864"/>
                </a:cubicBezTo>
                <a:close/>
                <a:moveTo>
                  <a:pt x="373379" y="92894"/>
                </a:moveTo>
                <a:cubicBezTo>
                  <a:pt x="374600" y="95867"/>
                  <a:pt x="375727" y="98606"/>
                  <a:pt x="376838" y="101329"/>
                </a:cubicBezTo>
                <a:cubicBezTo>
                  <a:pt x="379998" y="99232"/>
                  <a:pt x="380422" y="96602"/>
                  <a:pt x="378434" y="93160"/>
                </a:cubicBezTo>
                <a:cubicBezTo>
                  <a:pt x="376353" y="93050"/>
                  <a:pt x="374288" y="92941"/>
                  <a:pt x="373379" y="92894"/>
                </a:cubicBezTo>
                <a:close/>
                <a:moveTo>
                  <a:pt x="1046027" y="92773"/>
                </a:moveTo>
                <a:cubicBezTo>
                  <a:pt x="1050576" y="92522"/>
                  <a:pt x="1056030" y="92706"/>
                  <a:pt x="1061289" y="93348"/>
                </a:cubicBezTo>
                <a:cubicBezTo>
                  <a:pt x="1069567" y="94365"/>
                  <a:pt x="1077783" y="95915"/>
                  <a:pt x="1086017" y="97229"/>
                </a:cubicBezTo>
                <a:cubicBezTo>
                  <a:pt x="1085891" y="98027"/>
                  <a:pt x="1085782" y="98810"/>
                  <a:pt x="1085673" y="99608"/>
                </a:cubicBezTo>
                <a:cubicBezTo>
                  <a:pt x="1069301" y="100437"/>
                  <a:pt x="1053495" y="94882"/>
                  <a:pt x="1036201" y="94803"/>
                </a:cubicBezTo>
                <a:cubicBezTo>
                  <a:pt x="1037837" y="93708"/>
                  <a:pt x="1041480" y="93023"/>
                  <a:pt x="1046027" y="92773"/>
                </a:cubicBezTo>
                <a:close/>
                <a:moveTo>
                  <a:pt x="670767" y="92252"/>
                </a:moveTo>
                <a:cubicBezTo>
                  <a:pt x="672582" y="96806"/>
                  <a:pt x="674037" y="100515"/>
                  <a:pt x="675492" y="104240"/>
                </a:cubicBezTo>
                <a:cubicBezTo>
                  <a:pt x="669547" y="105351"/>
                  <a:pt x="663757" y="106087"/>
                  <a:pt x="658151" y="107573"/>
                </a:cubicBezTo>
                <a:cubicBezTo>
                  <a:pt x="651297" y="109388"/>
                  <a:pt x="644554" y="111674"/>
                  <a:pt x="637869" y="114053"/>
                </a:cubicBezTo>
                <a:cubicBezTo>
                  <a:pt x="632799" y="115868"/>
                  <a:pt x="627712" y="117793"/>
                  <a:pt x="622986" y="120328"/>
                </a:cubicBezTo>
                <a:cubicBezTo>
                  <a:pt x="616821" y="123646"/>
                  <a:pt x="611969" y="123536"/>
                  <a:pt x="605175" y="118153"/>
                </a:cubicBezTo>
                <a:cubicBezTo>
                  <a:pt x="608980" y="116885"/>
                  <a:pt x="612218" y="115868"/>
                  <a:pt x="615396" y="114678"/>
                </a:cubicBezTo>
                <a:cubicBezTo>
                  <a:pt x="617024" y="114068"/>
                  <a:pt x="618603" y="113223"/>
                  <a:pt x="620074" y="112300"/>
                </a:cubicBezTo>
                <a:cubicBezTo>
                  <a:pt x="623533" y="110124"/>
                  <a:pt x="626462" y="107323"/>
                  <a:pt x="631358" y="108184"/>
                </a:cubicBezTo>
                <a:cubicBezTo>
                  <a:pt x="633348" y="108528"/>
                  <a:pt x="635725" y="105507"/>
                  <a:pt x="638120" y="105038"/>
                </a:cubicBezTo>
                <a:cubicBezTo>
                  <a:pt x="642518" y="104162"/>
                  <a:pt x="647182" y="102722"/>
                  <a:pt x="651205" y="102581"/>
                </a:cubicBezTo>
                <a:cubicBezTo>
                  <a:pt x="656118" y="102408"/>
                  <a:pt x="658622" y="99701"/>
                  <a:pt x="662018" y="97620"/>
                </a:cubicBezTo>
                <a:cubicBezTo>
                  <a:pt x="663818" y="98684"/>
                  <a:pt x="665461" y="99670"/>
                  <a:pt x="667606" y="100953"/>
                </a:cubicBezTo>
                <a:cubicBezTo>
                  <a:pt x="668671" y="98011"/>
                  <a:pt x="669516" y="95679"/>
                  <a:pt x="670767" y="92252"/>
                </a:cubicBezTo>
                <a:close/>
                <a:moveTo>
                  <a:pt x="1688914" y="89263"/>
                </a:moveTo>
                <a:cubicBezTo>
                  <a:pt x="1689524" y="89780"/>
                  <a:pt x="1690136" y="90296"/>
                  <a:pt x="1690729" y="90812"/>
                </a:cubicBezTo>
                <a:cubicBezTo>
                  <a:pt x="1687522" y="95225"/>
                  <a:pt x="1686144" y="101141"/>
                  <a:pt x="1679211" y="102597"/>
                </a:cubicBezTo>
                <a:cubicBezTo>
                  <a:pt x="1682452" y="98153"/>
                  <a:pt x="1685691" y="93708"/>
                  <a:pt x="1688914" y="89263"/>
                </a:cubicBezTo>
                <a:close/>
                <a:moveTo>
                  <a:pt x="1256480" y="83393"/>
                </a:moveTo>
                <a:cubicBezTo>
                  <a:pt x="1256903" y="83566"/>
                  <a:pt x="1257324" y="83738"/>
                  <a:pt x="1257748" y="83910"/>
                </a:cubicBezTo>
                <a:cubicBezTo>
                  <a:pt x="1257450" y="84364"/>
                  <a:pt x="1257153" y="84818"/>
                  <a:pt x="1256840" y="85287"/>
                </a:cubicBezTo>
                <a:cubicBezTo>
                  <a:pt x="1256480" y="85005"/>
                  <a:pt x="1255964" y="84786"/>
                  <a:pt x="1255823" y="84426"/>
                </a:cubicBezTo>
                <a:cubicBezTo>
                  <a:pt x="1255744" y="84191"/>
                  <a:pt x="1256229" y="83738"/>
                  <a:pt x="1256480" y="83393"/>
                </a:cubicBezTo>
                <a:close/>
                <a:moveTo>
                  <a:pt x="400500" y="81547"/>
                </a:moveTo>
                <a:cubicBezTo>
                  <a:pt x="399390" y="81845"/>
                  <a:pt x="398262" y="82142"/>
                  <a:pt x="397136" y="82439"/>
                </a:cubicBezTo>
                <a:cubicBezTo>
                  <a:pt x="397261" y="82893"/>
                  <a:pt x="397371" y="83332"/>
                  <a:pt x="397496" y="83786"/>
                </a:cubicBezTo>
                <a:cubicBezTo>
                  <a:pt x="398623" y="83504"/>
                  <a:pt x="399735" y="83222"/>
                  <a:pt x="400860" y="82925"/>
                </a:cubicBezTo>
                <a:cubicBezTo>
                  <a:pt x="400735" y="82470"/>
                  <a:pt x="400626" y="82001"/>
                  <a:pt x="400500" y="81547"/>
                </a:cubicBezTo>
                <a:close/>
                <a:moveTo>
                  <a:pt x="1403349" y="81053"/>
                </a:moveTo>
                <a:lnTo>
                  <a:pt x="1402465" y="87228"/>
                </a:lnTo>
                <a:cubicBezTo>
                  <a:pt x="1398819" y="90280"/>
                  <a:pt x="1395564" y="93003"/>
                  <a:pt x="1392308" y="95726"/>
                </a:cubicBezTo>
                <a:cubicBezTo>
                  <a:pt x="1392512" y="91962"/>
                  <a:pt x="1394312" y="89466"/>
                  <a:pt x="1396546" y="87320"/>
                </a:cubicBezTo>
                <a:close/>
                <a:moveTo>
                  <a:pt x="441489" y="78527"/>
                </a:moveTo>
                <a:cubicBezTo>
                  <a:pt x="441489" y="80170"/>
                  <a:pt x="441489" y="81782"/>
                  <a:pt x="441489" y="83410"/>
                </a:cubicBezTo>
                <a:cubicBezTo>
                  <a:pt x="441676" y="83410"/>
                  <a:pt x="441864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4" y="78527"/>
                  <a:pt x="441676" y="78527"/>
                  <a:pt x="441489" y="78527"/>
                </a:cubicBezTo>
                <a:close/>
                <a:moveTo>
                  <a:pt x="1230877" y="78339"/>
                </a:moveTo>
                <a:cubicBezTo>
                  <a:pt x="1231174" y="78668"/>
                  <a:pt x="1231472" y="78996"/>
                  <a:pt x="1231768" y="79325"/>
                </a:cubicBezTo>
                <a:cubicBezTo>
                  <a:pt x="1231237" y="79559"/>
                  <a:pt x="1230719" y="79841"/>
                  <a:pt x="1230157" y="79967"/>
                </a:cubicBezTo>
                <a:cubicBezTo>
                  <a:pt x="1230063" y="79982"/>
                  <a:pt x="1229811" y="79216"/>
                  <a:pt x="1229639" y="78809"/>
                </a:cubicBezTo>
                <a:cubicBezTo>
                  <a:pt x="1230047" y="78652"/>
                  <a:pt x="1230469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3" y="79403"/>
                  <a:pt x="1687224" y="80060"/>
                </a:cubicBezTo>
                <a:cubicBezTo>
                  <a:pt x="1686598" y="80717"/>
                  <a:pt x="1685971" y="81391"/>
                  <a:pt x="1685033" y="82424"/>
                </a:cubicBezTo>
                <a:cubicBezTo>
                  <a:pt x="1684110" y="81407"/>
                  <a:pt x="1683061" y="80765"/>
                  <a:pt x="1683013" y="80060"/>
                </a:cubicBezTo>
                <a:cubicBezTo>
                  <a:pt x="1682967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0" y="77885"/>
                </a:lnTo>
                <a:cubicBezTo>
                  <a:pt x="1406004" y="78401"/>
                  <a:pt x="1405472" y="78934"/>
                  <a:pt x="1404954" y="79451"/>
                </a:cubicBezTo>
                <a:cubicBezTo>
                  <a:pt x="1404439" y="79967"/>
                  <a:pt x="1403906" y="80499"/>
                  <a:pt x="1403390" y="81016"/>
                </a:cubicBezTo>
                <a:lnTo>
                  <a:pt x="1403389" y="81015"/>
                </a:lnTo>
                <a:lnTo>
                  <a:pt x="1403349" y="81053"/>
                </a:lnTo>
                <a:lnTo>
                  <a:pt x="1403359" y="80984"/>
                </a:lnTo>
                <a:lnTo>
                  <a:pt x="1404924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1" y="75068"/>
                </a:moveTo>
                <a:cubicBezTo>
                  <a:pt x="1220281" y="75365"/>
                  <a:pt x="1222081" y="75662"/>
                  <a:pt x="1225085" y="76163"/>
                </a:cubicBezTo>
                <a:cubicBezTo>
                  <a:pt x="1221440" y="79951"/>
                  <a:pt x="1219826" y="78432"/>
                  <a:pt x="1218200" y="76898"/>
                </a:cubicBezTo>
                <a:cubicBezTo>
                  <a:pt x="1218293" y="76288"/>
                  <a:pt x="1218387" y="75678"/>
                  <a:pt x="1218481" y="75068"/>
                </a:cubicBezTo>
                <a:close/>
                <a:moveTo>
                  <a:pt x="1407145" y="74254"/>
                </a:moveTo>
                <a:cubicBezTo>
                  <a:pt x="1407520" y="74363"/>
                  <a:pt x="1407897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7" y="73737"/>
                </a:moveTo>
                <a:cubicBezTo>
                  <a:pt x="1168260" y="73988"/>
                  <a:pt x="1169636" y="74175"/>
                  <a:pt x="1170967" y="74567"/>
                </a:cubicBezTo>
                <a:cubicBezTo>
                  <a:pt x="1171108" y="74614"/>
                  <a:pt x="1170872" y="75866"/>
                  <a:pt x="1170811" y="76570"/>
                </a:cubicBezTo>
                <a:cubicBezTo>
                  <a:pt x="1169386" y="76304"/>
                  <a:pt x="1167978" y="76037"/>
                  <a:pt x="1166553" y="75787"/>
                </a:cubicBezTo>
                <a:cubicBezTo>
                  <a:pt x="1166663" y="75099"/>
                  <a:pt x="1166788" y="74426"/>
                  <a:pt x="1166897" y="73737"/>
                </a:cubicBezTo>
                <a:close/>
                <a:moveTo>
                  <a:pt x="1152108" y="70826"/>
                </a:moveTo>
                <a:cubicBezTo>
                  <a:pt x="1152436" y="71171"/>
                  <a:pt x="1152749" y="71499"/>
                  <a:pt x="1153061" y="71828"/>
                </a:cubicBezTo>
                <a:cubicBezTo>
                  <a:pt x="1152765" y="72141"/>
                  <a:pt x="1152484" y="72689"/>
                  <a:pt x="1152170" y="72705"/>
                </a:cubicBezTo>
                <a:cubicBezTo>
                  <a:pt x="1151764" y="72736"/>
                  <a:pt x="1151341" y="72329"/>
                  <a:pt x="1150919" y="72110"/>
                </a:cubicBezTo>
                <a:cubicBezTo>
                  <a:pt x="1151309" y="71687"/>
                  <a:pt x="1151716" y="71249"/>
                  <a:pt x="1152108" y="70826"/>
                </a:cubicBezTo>
                <a:close/>
                <a:moveTo>
                  <a:pt x="413788" y="67744"/>
                </a:moveTo>
                <a:cubicBezTo>
                  <a:pt x="409907" y="70436"/>
                  <a:pt x="407058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1" y="76774"/>
                  <a:pt x="421049" y="76962"/>
                  <a:pt x="421957" y="77228"/>
                </a:cubicBezTo>
                <a:cubicBezTo>
                  <a:pt x="424070" y="77838"/>
                  <a:pt x="426122" y="78668"/>
                  <a:pt x="426793" y="78918"/>
                </a:cubicBezTo>
                <a:cubicBezTo>
                  <a:pt x="427529" y="82330"/>
                  <a:pt x="427482" y="84975"/>
                  <a:pt x="428734" y="86618"/>
                </a:cubicBezTo>
                <a:cubicBezTo>
                  <a:pt x="429375" y="87448"/>
                  <a:pt x="432398" y="86446"/>
                  <a:pt x="434931" y="86211"/>
                </a:cubicBezTo>
                <a:cubicBezTo>
                  <a:pt x="432897" y="81329"/>
                  <a:pt x="431488" y="77713"/>
                  <a:pt x="429893" y="74192"/>
                </a:cubicBezTo>
                <a:cubicBezTo>
                  <a:pt x="428514" y="71171"/>
                  <a:pt x="426262" y="69544"/>
                  <a:pt x="423068" y="71641"/>
                </a:cubicBezTo>
                <a:cubicBezTo>
                  <a:pt x="418404" y="74708"/>
                  <a:pt x="415901" y="72157"/>
                  <a:pt x="413788" y="67744"/>
                </a:cubicBezTo>
                <a:close/>
                <a:moveTo>
                  <a:pt x="1046472" y="63852"/>
                </a:moveTo>
                <a:cubicBezTo>
                  <a:pt x="1058851" y="63706"/>
                  <a:pt x="1077279" y="67591"/>
                  <a:pt x="1082431" y="72815"/>
                </a:cubicBezTo>
                <a:cubicBezTo>
                  <a:pt x="1067565" y="70404"/>
                  <a:pt x="1052696" y="68009"/>
                  <a:pt x="1036827" y="65443"/>
                </a:cubicBezTo>
                <a:cubicBezTo>
                  <a:pt x="1038893" y="64398"/>
                  <a:pt x="1042347" y="63902"/>
                  <a:pt x="1046472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19" y="63831"/>
                  <a:pt x="483511" y="69575"/>
                </a:cubicBezTo>
                <a:lnTo>
                  <a:pt x="484807" y="74747"/>
                </a:lnTo>
                <a:lnTo>
                  <a:pt x="484794" y="74740"/>
                </a:lnTo>
                <a:lnTo>
                  <a:pt x="484790" y="74753"/>
                </a:lnTo>
                <a:lnTo>
                  <a:pt x="476905" y="73800"/>
                </a:lnTo>
                <a:lnTo>
                  <a:pt x="481691" y="82512"/>
                </a:lnTo>
                <a:lnTo>
                  <a:pt x="481664" y="82580"/>
                </a:lnTo>
                <a:cubicBezTo>
                  <a:pt x="481945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0" y="82549"/>
                </a:cubicBezTo>
                <a:lnTo>
                  <a:pt x="481691" y="82512"/>
                </a:lnTo>
                <a:lnTo>
                  <a:pt x="484790" y="74753"/>
                </a:lnTo>
                <a:lnTo>
                  <a:pt x="484809" y="74755"/>
                </a:lnTo>
                <a:lnTo>
                  <a:pt x="484807" y="74747"/>
                </a:lnTo>
                <a:lnTo>
                  <a:pt x="490053" y="77619"/>
                </a:lnTo>
                <a:cubicBezTo>
                  <a:pt x="489693" y="71985"/>
                  <a:pt x="489380" y="67227"/>
                  <a:pt x="489083" y="62454"/>
                </a:cubicBezTo>
                <a:close/>
                <a:moveTo>
                  <a:pt x="711941" y="61624"/>
                </a:moveTo>
                <a:cubicBezTo>
                  <a:pt x="712068" y="61796"/>
                  <a:pt x="712301" y="62109"/>
                  <a:pt x="712272" y="62141"/>
                </a:cubicBezTo>
                <a:cubicBezTo>
                  <a:pt x="712021" y="62391"/>
                  <a:pt x="711708" y="62610"/>
                  <a:pt x="711411" y="62829"/>
                </a:cubicBezTo>
                <a:cubicBezTo>
                  <a:pt x="711300" y="62657"/>
                  <a:pt x="711051" y="62344"/>
                  <a:pt x="711081" y="62313"/>
                </a:cubicBezTo>
                <a:cubicBezTo>
                  <a:pt x="711347" y="62047"/>
                  <a:pt x="711660" y="61843"/>
                  <a:pt x="711941" y="61624"/>
                </a:cubicBezTo>
                <a:close/>
                <a:moveTo>
                  <a:pt x="356070" y="60608"/>
                </a:moveTo>
                <a:cubicBezTo>
                  <a:pt x="361641" y="69700"/>
                  <a:pt x="361641" y="69700"/>
                  <a:pt x="367618" y="67478"/>
                </a:cubicBezTo>
                <a:cubicBezTo>
                  <a:pt x="367322" y="58776"/>
                  <a:pt x="358948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3" y="58353"/>
                  <a:pt x="1400400" y="58667"/>
                  <a:pt x="1400494" y="58854"/>
                </a:cubicBezTo>
                <a:cubicBezTo>
                  <a:pt x="1400353" y="59011"/>
                  <a:pt x="1400213" y="59183"/>
                  <a:pt x="1400072" y="59339"/>
                </a:cubicBezTo>
                <a:cubicBezTo>
                  <a:pt x="1399914" y="59057"/>
                  <a:pt x="1399758" y="58776"/>
                  <a:pt x="1399602" y="58510"/>
                </a:cubicBezTo>
                <a:cubicBezTo>
                  <a:pt x="1399805" y="58431"/>
                  <a:pt x="1400040" y="58259"/>
                  <a:pt x="1400213" y="58307"/>
                </a:cubicBezTo>
                <a:close/>
                <a:moveTo>
                  <a:pt x="1091135" y="56272"/>
                </a:moveTo>
                <a:cubicBezTo>
                  <a:pt x="1091290" y="56554"/>
                  <a:pt x="1091448" y="56835"/>
                  <a:pt x="1091588" y="57117"/>
                </a:cubicBezTo>
                <a:cubicBezTo>
                  <a:pt x="1091352" y="57117"/>
                  <a:pt x="1091117" y="57117"/>
                  <a:pt x="1090883" y="57117"/>
                </a:cubicBezTo>
                <a:cubicBezTo>
                  <a:pt x="1090774" y="56945"/>
                  <a:pt x="1090649" y="56789"/>
                  <a:pt x="1090539" y="56616"/>
                </a:cubicBezTo>
                <a:cubicBezTo>
                  <a:pt x="1090743" y="56507"/>
                  <a:pt x="1090930" y="56381"/>
                  <a:pt x="1091135" y="56272"/>
                </a:cubicBezTo>
                <a:close/>
                <a:moveTo>
                  <a:pt x="514075" y="54112"/>
                </a:moveTo>
                <a:cubicBezTo>
                  <a:pt x="514279" y="54221"/>
                  <a:pt x="514498" y="54331"/>
                  <a:pt x="514701" y="54425"/>
                </a:cubicBezTo>
                <a:cubicBezTo>
                  <a:pt x="514466" y="54691"/>
                  <a:pt x="514232" y="54956"/>
                  <a:pt x="513997" y="55223"/>
                </a:cubicBezTo>
                <a:cubicBezTo>
                  <a:pt x="513887" y="55019"/>
                  <a:pt x="513684" y="54816"/>
                  <a:pt x="513684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4" y="51749"/>
                </a:moveTo>
                <a:cubicBezTo>
                  <a:pt x="946540" y="51890"/>
                  <a:pt x="948011" y="52031"/>
                  <a:pt x="949499" y="52172"/>
                </a:cubicBezTo>
                <a:cubicBezTo>
                  <a:pt x="949404" y="52829"/>
                  <a:pt x="949326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4" y="52797"/>
                  <a:pt x="944990" y="52265"/>
                  <a:pt x="945054" y="51749"/>
                </a:cubicBezTo>
                <a:close/>
                <a:moveTo>
                  <a:pt x="1436224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39" y="49683"/>
                </a:moveTo>
                <a:cubicBezTo>
                  <a:pt x="1439339" y="49683"/>
                  <a:pt x="1439370" y="49715"/>
                  <a:pt x="1439370" y="49715"/>
                </a:cubicBezTo>
                <a:lnTo>
                  <a:pt x="1436257" y="51279"/>
                </a:lnTo>
                <a:lnTo>
                  <a:pt x="1436225" y="51248"/>
                </a:lnTo>
                <a:lnTo>
                  <a:pt x="1436224" y="51248"/>
                </a:lnTo>
                <a:lnTo>
                  <a:pt x="1436208" y="51233"/>
                </a:lnTo>
                <a:cubicBezTo>
                  <a:pt x="1437257" y="50716"/>
                  <a:pt x="1438290" y="50200"/>
                  <a:pt x="1439339" y="49683"/>
                </a:cubicBezTo>
                <a:close/>
                <a:moveTo>
                  <a:pt x="1049724" y="49058"/>
                </a:moveTo>
                <a:cubicBezTo>
                  <a:pt x="1054325" y="49511"/>
                  <a:pt x="1058926" y="49950"/>
                  <a:pt x="1063511" y="50404"/>
                </a:cubicBezTo>
                <a:cubicBezTo>
                  <a:pt x="1063449" y="51061"/>
                  <a:pt x="1063386" y="51734"/>
                  <a:pt x="1063324" y="52391"/>
                </a:cubicBezTo>
                <a:cubicBezTo>
                  <a:pt x="1058629" y="53424"/>
                  <a:pt x="1054231" y="50701"/>
                  <a:pt x="1049614" y="50685"/>
                </a:cubicBezTo>
                <a:cubicBezTo>
                  <a:pt x="1049661" y="50138"/>
                  <a:pt x="1049693" y="49605"/>
                  <a:pt x="1049724" y="49058"/>
                </a:cubicBezTo>
                <a:close/>
                <a:moveTo>
                  <a:pt x="448140" y="48713"/>
                </a:moveTo>
                <a:cubicBezTo>
                  <a:pt x="449236" y="49010"/>
                  <a:pt x="450237" y="49699"/>
                  <a:pt x="451585" y="50387"/>
                </a:cubicBezTo>
                <a:cubicBezTo>
                  <a:pt x="450785" y="51358"/>
                  <a:pt x="450050" y="52391"/>
                  <a:pt x="449956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0" y="49589"/>
                  <a:pt x="447795" y="48619"/>
                  <a:pt x="448140" y="48713"/>
                </a:cubicBezTo>
                <a:close/>
                <a:moveTo>
                  <a:pt x="1441248" y="47821"/>
                </a:moveTo>
                <a:lnTo>
                  <a:pt x="1440952" y="48150"/>
                </a:lnTo>
                <a:lnTo>
                  <a:pt x="1440950" y="48149"/>
                </a:lnTo>
                <a:lnTo>
                  <a:pt x="1439386" y="49715"/>
                </a:lnTo>
                <a:lnTo>
                  <a:pt x="1439353" y="49683"/>
                </a:lnTo>
                <a:cubicBezTo>
                  <a:pt x="1439872" y="49166"/>
                  <a:pt x="1440402" y="48635"/>
                  <a:pt x="1440919" y="48118"/>
                </a:cubicBezTo>
                <a:lnTo>
                  <a:pt x="1440919" y="48119"/>
                </a:lnTo>
                <a:close/>
                <a:moveTo>
                  <a:pt x="901296" y="46178"/>
                </a:moveTo>
                <a:lnTo>
                  <a:pt x="902642" y="46553"/>
                </a:lnTo>
                <a:lnTo>
                  <a:pt x="902955" y="46898"/>
                </a:lnTo>
                <a:lnTo>
                  <a:pt x="902610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6" y="42829"/>
                </a:cubicBezTo>
                <a:cubicBezTo>
                  <a:pt x="1105798" y="42845"/>
                  <a:pt x="1105876" y="43565"/>
                  <a:pt x="1106236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0" y="41311"/>
                </a:lnTo>
                <a:lnTo>
                  <a:pt x="1087002" y="41060"/>
                </a:lnTo>
                <a:close/>
                <a:moveTo>
                  <a:pt x="439564" y="36349"/>
                </a:moveTo>
                <a:cubicBezTo>
                  <a:pt x="445073" y="38493"/>
                  <a:pt x="443726" y="42656"/>
                  <a:pt x="444744" y="45629"/>
                </a:cubicBezTo>
                <a:cubicBezTo>
                  <a:pt x="444838" y="45911"/>
                  <a:pt x="443351" y="47179"/>
                  <a:pt x="442584" y="47195"/>
                </a:cubicBezTo>
                <a:cubicBezTo>
                  <a:pt x="441785" y="47210"/>
                  <a:pt x="440378" y="46334"/>
                  <a:pt x="440284" y="45692"/>
                </a:cubicBezTo>
                <a:cubicBezTo>
                  <a:pt x="439846" y="42891"/>
                  <a:pt x="439799" y="40027"/>
                  <a:pt x="439564" y="36349"/>
                </a:cubicBezTo>
                <a:close/>
                <a:moveTo>
                  <a:pt x="357713" y="28664"/>
                </a:moveTo>
                <a:cubicBezTo>
                  <a:pt x="358197" y="28633"/>
                  <a:pt x="358761" y="29384"/>
                  <a:pt x="359497" y="29933"/>
                </a:cubicBezTo>
                <a:cubicBezTo>
                  <a:pt x="358902" y="30620"/>
                  <a:pt x="358463" y="31106"/>
                  <a:pt x="358026" y="31607"/>
                </a:cubicBezTo>
                <a:cubicBezTo>
                  <a:pt x="357416" y="31043"/>
                  <a:pt x="356790" y="30496"/>
                  <a:pt x="356178" y="29933"/>
                </a:cubicBezTo>
                <a:cubicBezTo>
                  <a:pt x="356680" y="29479"/>
                  <a:pt x="357166" y="28712"/>
                  <a:pt x="357713" y="28664"/>
                </a:cubicBezTo>
                <a:close/>
                <a:moveTo>
                  <a:pt x="506640" y="26677"/>
                </a:moveTo>
                <a:cubicBezTo>
                  <a:pt x="512587" y="29322"/>
                  <a:pt x="514732" y="32561"/>
                  <a:pt x="512636" y="36990"/>
                </a:cubicBezTo>
                <a:cubicBezTo>
                  <a:pt x="507189" y="48446"/>
                  <a:pt x="510320" y="59276"/>
                  <a:pt x="514043" y="70184"/>
                </a:cubicBezTo>
                <a:cubicBezTo>
                  <a:pt x="514841" y="72548"/>
                  <a:pt x="516797" y="74911"/>
                  <a:pt x="513386" y="77353"/>
                </a:cubicBezTo>
                <a:cubicBezTo>
                  <a:pt x="507799" y="75694"/>
                  <a:pt x="505076" y="71186"/>
                  <a:pt x="503965" y="66131"/>
                </a:cubicBezTo>
                <a:cubicBezTo>
                  <a:pt x="504201" y="63095"/>
                  <a:pt x="504685" y="60059"/>
                  <a:pt x="504605" y="57038"/>
                </a:cubicBezTo>
                <a:cubicBezTo>
                  <a:pt x="504419" y="50042"/>
                  <a:pt x="503605" y="43047"/>
                  <a:pt x="503762" y="36052"/>
                </a:cubicBezTo>
                <a:cubicBezTo>
                  <a:pt x="503824" y="32937"/>
                  <a:pt x="505624" y="29854"/>
                  <a:pt x="506640" y="26677"/>
                </a:cubicBezTo>
                <a:close/>
                <a:moveTo>
                  <a:pt x="451505" y="22874"/>
                </a:moveTo>
                <a:cubicBezTo>
                  <a:pt x="452725" y="23234"/>
                  <a:pt x="453805" y="24158"/>
                  <a:pt x="455026" y="24361"/>
                </a:cubicBezTo>
                <a:cubicBezTo>
                  <a:pt x="458547" y="24940"/>
                  <a:pt x="462632" y="24518"/>
                  <a:pt x="462899" y="29761"/>
                </a:cubicBezTo>
                <a:cubicBezTo>
                  <a:pt x="463072" y="33188"/>
                  <a:pt x="458766" y="41028"/>
                  <a:pt x="455997" y="42077"/>
                </a:cubicBezTo>
                <a:cubicBezTo>
                  <a:pt x="454885" y="42500"/>
                  <a:pt x="453416" y="42687"/>
                  <a:pt x="452319" y="42327"/>
                </a:cubicBezTo>
                <a:cubicBezTo>
                  <a:pt x="449330" y="41357"/>
                  <a:pt x="443601" y="32014"/>
                  <a:pt x="443634" y="28586"/>
                </a:cubicBezTo>
                <a:cubicBezTo>
                  <a:pt x="443680" y="24424"/>
                  <a:pt x="447419" y="21685"/>
                  <a:pt x="451505" y="22874"/>
                </a:cubicBezTo>
                <a:close/>
                <a:moveTo>
                  <a:pt x="457436" y="15716"/>
                </a:moveTo>
                <a:cubicBezTo>
                  <a:pt x="458309" y="15456"/>
                  <a:pt x="459588" y="15956"/>
                  <a:pt x="462148" y="16958"/>
                </a:cubicBezTo>
                <a:cubicBezTo>
                  <a:pt x="460488" y="20292"/>
                  <a:pt x="458063" y="20120"/>
                  <a:pt x="455167" y="19040"/>
                </a:cubicBezTo>
                <a:cubicBezTo>
                  <a:pt x="456100" y="16997"/>
                  <a:pt x="456563" y="15976"/>
                  <a:pt x="457436" y="15716"/>
                </a:cubicBezTo>
                <a:close/>
                <a:moveTo>
                  <a:pt x="417857" y="448"/>
                </a:moveTo>
                <a:cubicBezTo>
                  <a:pt x="419109" y="776"/>
                  <a:pt x="420299" y="1340"/>
                  <a:pt x="421520" y="1778"/>
                </a:cubicBezTo>
                <a:cubicBezTo>
                  <a:pt x="424384" y="2810"/>
                  <a:pt x="427263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5" y="13781"/>
                  <a:pt x="431051" y="14314"/>
                </a:cubicBezTo>
                <a:cubicBezTo>
                  <a:pt x="436528" y="18383"/>
                  <a:pt x="433226" y="22405"/>
                  <a:pt x="431584" y="26693"/>
                </a:cubicBezTo>
                <a:cubicBezTo>
                  <a:pt x="430893" y="28462"/>
                  <a:pt x="431394" y="30699"/>
                  <a:pt x="431333" y="32719"/>
                </a:cubicBezTo>
                <a:cubicBezTo>
                  <a:pt x="431253" y="35035"/>
                  <a:pt x="431911" y="37773"/>
                  <a:pt x="430909" y="39573"/>
                </a:cubicBezTo>
                <a:cubicBezTo>
                  <a:pt x="428139" y="44534"/>
                  <a:pt x="430722" y="48008"/>
                  <a:pt x="434149" y="50184"/>
                </a:cubicBezTo>
                <a:cubicBezTo>
                  <a:pt x="437828" y="52516"/>
                  <a:pt x="439251" y="55787"/>
                  <a:pt x="440956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1" y="71030"/>
                  <a:pt x="449033" y="70937"/>
                  <a:pt x="449801" y="70827"/>
                </a:cubicBezTo>
                <a:cubicBezTo>
                  <a:pt x="451661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6" y="51561"/>
                </a:cubicBezTo>
                <a:cubicBezTo>
                  <a:pt x="458156" y="55082"/>
                  <a:pt x="458376" y="58040"/>
                  <a:pt x="460802" y="61045"/>
                </a:cubicBezTo>
                <a:cubicBezTo>
                  <a:pt x="461771" y="62234"/>
                  <a:pt x="461836" y="64379"/>
                  <a:pt x="461819" y="66085"/>
                </a:cubicBezTo>
                <a:cubicBezTo>
                  <a:pt x="461771" y="71547"/>
                  <a:pt x="461506" y="77009"/>
                  <a:pt x="461318" y="82470"/>
                </a:cubicBezTo>
                <a:lnTo>
                  <a:pt x="461317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4" y="85193"/>
                </a:lnTo>
                <a:cubicBezTo>
                  <a:pt x="459096" y="85538"/>
                  <a:pt x="459627" y="85867"/>
                  <a:pt x="460146" y="86211"/>
                </a:cubicBezTo>
                <a:lnTo>
                  <a:pt x="461239" y="82550"/>
                </a:lnTo>
                <a:lnTo>
                  <a:pt x="461317" y="82472"/>
                </a:lnTo>
                <a:lnTo>
                  <a:pt x="468142" y="87260"/>
                </a:lnTo>
                <a:cubicBezTo>
                  <a:pt x="469207" y="77540"/>
                  <a:pt x="465482" y="69293"/>
                  <a:pt x="465951" y="60764"/>
                </a:cubicBezTo>
                <a:cubicBezTo>
                  <a:pt x="466733" y="60857"/>
                  <a:pt x="468079" y="61030"/>
                  <a:pt x="469442" y="61187"/>
                </a:cubicBezTo>
                <a:cubicBezTo>
                  <a:pt x="458783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7" y="50982"/>
                  <a:pt x="473918" y="49683"/>
                  <a:pt x="473635" y="48572"/>
                </a:cubicBezTo>
                <a:cubicBezTo>
                  <a:pt x="472118" y="42641"/>
                  <a:pt x="471038" y="36991"/>
                  <a:pt x="476187" y="31889"/>
                </a:cubicBezTo>
                <a:cubicBezTo>
                  <a:pt x="477282" y="30809"/>
                  <a:pt x="476717" y="27883"/>
                  <a:pt x="476608" y="25832"/>
                </a:cubicBezTo>
                <a:cubicBezTo>
                  <a:pt x="476483" y="23328"/>
                  <a:pt x="476029" y="20840"/>
                  <a:pt x="476984" y="17772"/>
                </a:cubicBezTo>
                <a:cubicBezTo>
                  <a:pt x="479378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8" y="28148"/>
                </a:cubicBezTo>
                <a:cubicBezTo>
                  <a:pt x="485278" y="25785"/>
                  <a:pt x="485278" y="23423"/>
                  <a:pt x="485278" y="20793"/>
                </a:cubicBezTo>
                <a:cubicBezTo>
                  <a:pt x="490959" y="23907"/>
                  <a:pt x="492306" y="28806"/>
                  <a:pt x="490428" y="35113"/>
                </a:cubicBezTo>
                <a:cubicBezTo>
                  <a:pt x="492009" y="38055"/>
                  <a:pt x="493496" y="39965"/>
                  <a:pt x="494090" y="42140"/>
                </a:cubicBezTo>
                <a:cubicBezTo>
                  <a:pt x="495529" y="47320"/>
                  <a:pt x="495107" y="53095"/>
                  <a:pt x="499207" y="57415"/>
                </a:cubicBezTo>
                <a:cubicBezTo>
                  <a:pt x="499693" y="57915"/>
                  <a:pt x="500069" y="58917"/>
                  <a:pt x="499928" y="59574"/>
                </a:cubicBezTo>
                <a:cubicBezTo>
                  <a:pt x="497424" y="71030"/>
                  <a:pt x="504044" y="79654"/>
                  <a:pt x="508863" y="88856"/>
                </a:cubicBezTo>
                <a:cubicBezTo>
                  <a:pt x="510287" y="91595"/>
                  <a:pt x="511666" y="94349"/>
                  <a:pt x="513058" y="97104"/>
                </a:cubicBezTo>
                <a:cubicBezTo>
                  <a:pt x="513512" y="98012"/>
                  <a:pt x="513778" y="99232"/>
                  <a:pt x="514529" y="99733"/>
                </a:cubicBezTo>
                <a:cubicBezTo>
                  <a:pt x="520477" y="103739"/>
                  <a:pt x="526362" y="107918"/>
                  <a:pt x="532589" y="111440"/>
                </a:cubicBezTo>
                <a:cubicBezTo>
                  <a:pt x="538630" y="114851"/>
                  <a:pt x="543810" y="118623"/>
                  <a:pt x="546112" y="125619"/>
                </a:cubicBezTo>
                <a:cubicBezTo>
                  <a:pt x="547410" y="129593"/>
                  <a:pt x="558085" y="133585"/>
                  <a:pt x="562763" y="132113"/>
                </a:cubicBezTo>
                <a:cubicBezTo>
                  <a:pt x="567224" y="130705"/>
                  <a:pt x="571511" y="128733"/>
                  <a:pt x="576003" y="127434"/>
                </a:cubicBezTo>
                <a:cubicBezTo>
                  <a:pt x="578837" y="126620"/>
                  <a:pt x="581888" y="126573"/>
                  <a:pt x="586239" y="125979"/>
                </a:cubicBezTo>
                <a:cubicBezTo>
                  <a:pt x="583767" y="130486"/>
                  <a:pt x="580589" y="130783"/>
                  <a:pt x="577852" y="131534"/>
                </a:cubicBezTo>
                <a:cubicBezTo>
                  <a:pt x="573907" y="132614"/>
                  <a:pt x="569853" y="133319"/>
                  <a:pt x="565832" y="134164"/>
                </a:cubicBezTo>
                <a:cubicBezTo>
                  <a:pt x="561683" y="135040"/>
                  <a:pt x="561919" y="137544"/>
                  <a:pt x="564329" y="141332"/>
                </a:cubicBezTo>
                <a:cubicBezTo>
                  <a:pt x="561652" y="140909"/>
                  <a:pt x="559962" y="140643"/>
                  <a:pt x="558287" y="140377"/>
                </a:cubicBezTo>
                <a:cubicBezTo>
                  <a:pt x="556612" y="139156"/>
                  <a:pt x="554766" y="136730"/>
                  <a:pt x="553280" y="136919"/>
                </a:cubicBezTo>
                <a:cubicBezTo>
                  <a:pt x="547427" y="137669"/>
                  <a:pt x="544578" y="133178"/>
                  <a:pt x="540495" y="130752"/>
                </a:cubicBezTo>
                <a:cubicBezTo>
                  <a:pt x="536189" y="128186"/>
                  <a:pt x="532277" y="125462"/>
                  <a:pt x="529928" y="120830"/>
                </a:cubicBezTo>
                <a:cubicBezTo>
                  <a:pt x="529383" y="119734"/>
                  <a:pt x="528208" y="118514"/>
                  <a:pt x="527113" y="118263"/>
                </a:cubicBezTo>
                <a:cubicBezTo>
                  <a:pt x="525563" y="117903"/>
                  <a:pt x="523528" y="117903"/>
                  <a:pt x="522292" y="118685"/>
                </a:cubicBezTo>
                <a:cubicBezTo>
                  <a:pt x="521542" y="119171"/>
                  <a:pt x="521572" y="121471"/>
                  <a:pt x="521838" y="122833"/>
                </a:cubicBezTo>
                <a:cubicBezTo>
                  <a:pt x="522213" y="124790"/>
                  <a:pt x="525484" y="125837"/>
                  <a:pt x="524029" y="128764"/>
                </a:cubicBezTo>
                <a:cubicBezTo>
                  <a:pt x="517002" y="124351"/>
                  <a:pt x="511760" y="116087"/>
                  <a:pt x="511696" y="109170"/>
                </a:cubicBezTo>
                <a:cubicBezTo>
                  <a:pt x="513402" y="109687"/>
                  <a:pt x="514952" y="110156"/>
                  <a:pt x="515499" y="110328"/>
                </a:cubicBezTo>
                <a:cubicBezTo>
                  <a:pt x="512605" y="105226"/>
                  <a:pt x="509991" y="99358"/>
                  <a:pt x="506187" y="94396"/>
                </a:cubicBezTo>
                <a:cubicBezTo>
                  <a:pt x="503855" y="91360"/>
                  <a:pt x="499960" y="88778"/>
                  <a:pt x="496281" y="87807"/>
                </a:cubicBezTo>
                <a:cubicBezTo>
                  <a:pt x="494324" y="87291"/>
                  <a:pt x="490646" y="90092"/>
                  <a:pt x="489020" y="92315"/>
                </a:cubicBezTo>
                <a:cubicBezTo>
                  <a:pt x="486844" y="95257"/>
                  <a:pt x="488063" y="98684"/>
                  <a:pt x="490304" y="101674"/>
                </a:cubicBezTo>
                <a:cubicBezTo>
                  <a:pt x="493073" y="105351"/>
                  <a:pt x="496704" y="108904"/>
                  <a:pt x="497892" y="113098"/>
                </a:cubicBezTo>
                <a:cubicBezTo>
                  <a:pt x="499316" y="118169"/>
                  <a:pt x="501759" y="121972"/>
                  <a:pt x="505250" y="125587"/>
                </a:cubicBezTo>
                <a:cubicBezTo>
                  <a:pt x="509537" y="130016"/>
                  <a:pt x="513543" y="134727"/>
                  <a:pt x="517674" y="139313"/>
                </a:cubicBezTo>
                <a:cubicBezTo>
                  <a:pt x="517252" y="139798"/>
                  <a:pt x="516831" y="140267"/>
                  <a:pt x="516407" y="140753"/>
                </a:cubicBezTo>
                <a:cubicBezTo>
                  <a:pt x="511274" y="137387"/>
                  <a:pt x="506156" y="134023"/>
                  <a:pt x="500130" y="130064"/>
                </a:cubicBezTo>
                <a:cubicBezTo>
                  <a:pt x="499224" y="132113"/>
                  <a:pt x="497205" y="134492"/>
                  <a:pt x="497737" y="135901"/>
                </a:cubicBezTo>
                <a:cubicBezTo>
                  <a:pt x="499520" y="140596"/>
                  <a:pt x="501132" y="147138"/>
                  <a:pt x="504796" y="148969"/>
                </a:cubicBezTo>
                <a:cubicBezTo>
                  <a:pt x="511478" y="152287"/>
                  <a:pt x="513433" y="158798"/>
                  <a:pt x="518364" y="163195"/>
                </a:cubicBezTo>
                <a:cubicBezTo>
                  <a:pt x="510882" y="166591"/>
                  <a:pt x="509285" y="159455"/>
                  <a:pt x="504278" y="155448"/>
                </a:cubicBezTo>
                <a:cubicBezTo>
                  <a:pt x="504560" y="158562"/>
                  <a:pt x="504153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6" y="168532"/>
                </a:lnTo>
                <a:lnTo>
                  <a:pt x="501969" y="168491"/>
                </a:lnTo>
                <a:lnTo>
                  <a:pt x="501977" y="168500"/>
                </a:lnTo>
                <a:cubicBezTo>
                  <a:pt x="503026" y="170770"/>
                  <a:pt x="504262" y="172272"/>
                  <a:pt x="507300" y="171803"/>
                </a:cubicBezTo>
                <a:cubicBezTo>
                  <a:pt x="509786" y="171427"/>
                  <a:pt x="512526" y="171631"/>
                  <a:pt x="514982" y="172272"/>
                </a:cubicBezTo>
                <a:cubicBezTo>
                  <a:pt x="522387" y="174182"/>
                  <a:pt x="529742" y="176341"/>
                  <a:pt x="537050" y="178595"/>
                </a:cubicBezTo>
                <a:cubicBezTo>
                  <a:pt x="538209" y="178955"/>
                  <a:pt x="539084" y="180269"/>
                  <a:pt x="540696" y="181663"/>
                </a:cubicBezTo>
                <a:cubicBezTo>
                  <a:pt x="538724" y="182179"/>
                  <a:pt x="537738" y="182711"/>
                  <a:pt x="536783" y="182633"/>
                </a:cubicBezTo>
                <a:cubicBezTo>
                  <a:pt x="530288" y="182101"/>
                  <a:pt x="523794" y="181929"/>
                  <a:pt x="517832" y="178360"/>
                </a:cubicBezTo>
                <a:cubicBezTo>
                  <a:pt x="515312" y="176843"/>
                  <a:pt x="511868" y="176843"/>
                  <a:pt x="508848" y="176153"/>
                </a:cubicBezTo>
                <a:cubicBezTo>
                  <a:pt x="508488" y="176561"/>
                  <a:pt x="508128" y="176967"/>
                  <a:pt x="507768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89" y="194183"/>
                  <a:pt x="529194" y="196217"/>
                </a:cubicBezTo>
                <a:cubicBezTo>
                  <a:pt x="531008" y="196984"/>
                  <a:pt x="533113" y="198013"/>
                  <a:pt x="535200" y="198199"/>
                </a:cubicBezTo>
                <a:lnTo>
                  <a:pt x="540987" y="195174"/>
                </a:lnTo>
                <a:lnTo>
                  <a:pt x="541064" y="195192"/>
                </a:lnTo>
                <a:lnTo>
                  <a:pt x="541135" y="195246"/>
                </a:lnTo>
                <a:lnTo>
                  <a:pt x="541165" y="195215"/>
                </a:lnTo>
                <a:lnTo>
                  <a:pt x="541064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7" y="195153"/>
                  <a:pt x="541057" y="195153"/>
                </a:cubicBezTo>
                <a:lnTo>
                  <a:pt x="547289" y="195122"/>
                </a:lnTo>
                <a:lnTo>
                  <a:pt x="547313" y="195155"/>
                </a:lnTo>
                <a:lnTo>
                  <a:pt x="547301" y="195169"/>
                </a:lnTo>
                <a:lnTo>
                  <a:pt x="547318" y="195161"/>
                </a:lnTo>
                <a:lnTo>
                  <a:pt x="547394" y="195263"/>
                </a:lnTo>
                <a:cubicBezTo>
                  <a:pt x="547394" y="195248"/>
                  <a:pt x="547427" y="195216"/>
                  <a:pt x="547427" y="195216"/>
                </a:cubicBezTo>
                <a:lnTo>
                  <a:pt x="547338" y="195150"/>
                </a:lnTo>
                <a:lnTo>
                  <a:pt x="552716" y="192493"/>
                </a:lnTo>
                <a:lnTo>
                  <a:pt x="564518" y="190450"/>
                </a:lnTo>
                <a:lnTo>
                  <a:pt x="564516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6" y="195158"/>
                </a:lnTo>
                <a:lnTo>
                  <a:pt x="569227" y="195169"/>
                </a:lnTo>
                <a:lnTo>
                  <a:pt x="569240" y="195154"/>
                </a:lnTo>
                <a:lnTo>
                  <a:pt x="569243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4" y="190959"/>
                </a:cubicBezTo>
                <a:lnTo>
                  <a:pt x="569240" y="195154"/>
                </a:lnTo>
                <a:lnTo>
                  <a:pt x="569216" y="195158"/>
                </a:lnTo>
                <a:lnTo>
                  <a:pt x="564530" y="190486"/>
                </a:lnTo>
                <a:lnTo>
                  <a:pt x="564563" y="190442"/>
                </a:lnTo>
                <a:lnTo>
                  <a:pt x="564518" y="190450"/>
                </a:lnTo>
                <a:lnTo>
                  <a:pt x="565011" y="183176"/>
                </a:lnTo>
                <a:cubicBezTo>
                  <a:pt x="566042" y="180970"/>
                  <a:pt x="567553" y="178901"/>
                  <a:pt x="568382" y="176701"/>
                </a:cubicBezTo>
                <a:cubicBezTo>
                  <a:pt x="569165" y="174635"/>
                  <a:pt x="570573" y="173087"/>
                  <a:pt x="568602" y="171693"/>
                </a:cubicBezTo>
                <a:cubicBezTo>
                  <a:pt x="567569" y="170957"/>
                  <a:pt x="565283" y="171365"/>
                  <a:pt x="563858" y="171959"/>
                </a:cubicBezTo>
                <a:cubicBezTo>
                  <a:pt x="561496" y="172945"/>
                  <a:pt x="559367" y="174494"/>
                  <a:pt x="557145" y="175809"/>
                </a:cubicBezTo>
                <a:cubicBezTo>
                  <a:pt x="556911" y="175418"/>
                  <a:pt x="556676" y="175043"/>
                  <a:pt x="556441" y="174651"/>
                </a:cubicBezTo>
                <a:cubicBezTo>
                  <a:pt x="559336" y="168657"/>
                  <a:pt x="562232" y="162663"/>
                  <a:pt x="565627" y="155621"/>
                </a:cubicBezTo>
                <a:lnTo>
                  <a:pt x="552118" y="145197"/>
                </a:lnTo>
                <a:lnTo>
                  <a:pt x="552104" y="145150"/>
                </a:lnTo>
                <a:cubicBezTo>
                  <a:pt x="551590" y="144634"/>
                  <a:pt x="551056" y="144102"/>
                  <a:pt x="550540" y="143585"/>
                </a:cubicBezTo>
                <a:lnTo>
                  <a:pt x="550440" y="143546"/>
                </a:lnTo>
                <a:lnTo>
                  <a:pt x="550431" y="143538"/>
                </a:lnTo>
                <a:cubicBezTo>
                  <a:pt x="550729" y="136715"/>
                  <a:pt x="555470" y="140972"/>
                  <a:pt x="558272" y="140393"/>
                </a:cubicBezTo>
                <a:cubicBezTo>
                  <a:pt x="560087" y="141817"/>
                  <a:pt x="561856" y="143288"/>
                  <a:pt x="563717" y="144634"/>
                </a:cubicBezTo>
                <a:cubicBezTo>
                  <a:pt x="566816" y="146856"/>
                  <a:pt x="570728" y="148390"/>
                  <a:pt x="570152" y="153398"/>
                </a:cubicBezTo>
                <a:cubicBezTo>
                  <a:pt x="570087" y="153977"/>
                  <a:pt x="571324" y="155308"/>
                  <a:pt x="571824" y="155229"/>
                </a:cubicBezTo>
                <a:cubicBezTo>
                  <a:pt x="574422" y="154869"/>
                  <a:pt x="574282" y="156450"/>
                  <a:pt x="575048" y="158281"/>
                </a:cubicBezTo>
                <a:cubicBezTo>
                  <a:pt x="578602" y="166763"/>
                  <a:pt x="583454" y="168047"/>
                  <a:pt x="591215" y="162976"/>
                </a:cubicBezTo>
                <a:cubicBezTo>
                  <a:pt x="594644" y="160738"/>
                  <a:pt x="597994" y="158375"/>
                  <a:pt x="601420" y="156137"/>
                </a:cubicBezTo>
                <a:cubicBezTo>
                  <a:pt x="603485" y="154791"/>
                  <a:pt x="603517" y="154869"/>
                  <a:pt x="607508" y="156779"/>
                </a:cubicBezTo>
                <a:cubicBezTo>
                  <a:pt x="606225" y="162569"/>
                  <a:pt x="594956" y="160002"/>
                  <a:pt x="597506" y="169080"/>
                </a:cubicBezTo>
                <a:cubicBezTo>
                  <a:pt x="604159" y="167374"/>
                  <a:pt x="610950" y="165637"/>
                  <a:pt x="617742" y="163884"/>
                </a:cubicBezTo>
                <a:cubicBezTo>
                  <a:pt x="619817" y="165629"/>
                  <a:pt x="620982" y="166474"/>
                  <a:pt x="622023" y="166262"/>
                </a:cubicBezTo>
                <a:lnTo>
                  <a:pt x="625511" y="162349"/>
                </a:lnTo>
                <a:lnTo>
                  <a:pt x="625583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3" y="159908"/>
                  <a:pt x="627665" y="159658"/>
                  <a:pt x="627352" y="159392"/>
                </a:cubicBezTo>
                <a:lnTo>
                  <a:pt x="625647" y="162229"/>
                </a:lnTo>
                <a:lnTo>
                  <a:pt x="625553" y="162303"/>
                </a:lnTo>
                <a:lnTo>
                  <a:pt x="625511" y="162349"/>
                </a:lnTo>
                <a:lnTo>
                  <a:pt x="617742" y="163868"/>
                </a:lnTo>
                <a:cubicBezTo>
                  <a:pt x="621766" y="156434"/>
                  <a:pt x="625600" y="154963"/>
                  <a:pt x="633018" y="157185"/>
                </a:cubicBezTo>
                <a:cubicBezTo>
                  <a:pt x="634864" y="157733"/>
                  <a:pt x="637354" y="156904"/>
                  <a:pt x="639324" y="156152"/>
                </a:cubicBezTo>
                <a:cubicBezTo>
                  <a:pt x="642424" y="154963"/>
                  <a:pt x="645289" y="153132"/>
                  <a:pt x="648371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69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3" y="152162"/>
                  <a:pt x="677528" y="149924"/>
                  <a:pt x="689390" y="147513"/>
                </a:cubicBezTo>
                <a:cubicBezTo>
                  <a:pt x="691629" y="147059"/>
                  <a:pt x="693725" y="145855"/>
                  <a:pt x="695917" y="145103"/>
                </a:cubicBezTo>
                <a:cubicBezTo>
                  <a:pt x="701661" y="143116"/>
                  <a:pt x="707232" y="140283"/>
                  <a:pt x="714587" y="141285"/>
                </a:cubicBezTo>
                <a:cubicBezTo>
                  <a:pt x="712161" y="145275"/>
                  <a:pt x="709548" y="147295"/>
                  <a:pt x="705698" y="147608"/>
                </a:cubicBezTo>
                <a:cubicBezTo>
                  <a:pt x="696730" y="148343"/>
                  <a:pt x="688828" y="151724"/>
                  <a:pt x="681784" y="157232"/>
                </a:cubicBezTo>
                <a:cubicBezTo>
                  <a:pt x="681189" y="157702"/>
                  <a:pt x="680422" y="158078"/>
                  <a:pt x="680048" y="158688"/>
                </a:cubicBezTo>
                <a:cubicBezTo>
                  <a:pt x="677965" y="162021"/>
                  <a:pt x="675993" y="165417"/>
                  <a:pt x="673381" y="169800"/>
                </a:cubicBezTo>
                <a:cubicBezTo>
                  <a:pt x="679124" y="169252"/>
                  <a:pt x="684508" y="168735"/>
                  <a:pt x="689828" y="168219"/>
                </a:cubicBezTo>
                <a:cubicBezTo>
                  <a:pt x="689531" y="171553"/>
                  <a:pt x="689468" y="175136"/>
                  <a:pt x="688734" y="178580"/>
                </a:cubicBezTo>
                <a:cubicBezTo>
                  <a:pt x="688576" y="179284"/>
                  <a:pt x="685493" y="180239"/>
                  <a:pt x="684586" y="179690"/>
                </a:cubicBezTo>
                <a:cubicBezTo>
                  <a:pt x="683272" y="178908"/>
                  <a:pt x="682724" y="176858"/>
                  <a:pt x="681705" y="175121"/>
                </a:cubicBezTo>
                <a:cubicBezTo>
                  <a:pt x="677247" y="176623"/>
                  <a:pt x="673053" y="177812"/>
                  <a:pt x="669029" y="179440"/>
                </a:cubicBezTo>
                <a:cubicBezTo>
                  <a:pt x="663677" y="181600"/>
                  <a:pt x="661941" y="184057"/>
                  <a:pt x="663145" y="186983"/>
                </a:cubicBezTo>
                <a:cubicBezTo>
                  <a:pt x="664772" y="190896"/>
                  <a:pt x="670736" y="193369"/>
                  <a:pt x="674898" y="191976"/>
                </a:cubicBezTo>
                <a:cubicBezTo>
                  <a:pt x="678812" y="190677"/>
                  <a:pt x="682724" y="189410"/>
                  <a:pt x="686730" y="188439"/>
                </a:cubicBezTo>
                <a:cubicBezTo>
                  <a:pt x="688294" y="188063"/>
                  <a:pt x="690534" y="187892"/>
                  <a:pt x="691691" y="188705"/>
                </a:cubicBezTo>
                <a:cubicBezTo>
                  <a:pt x="697404" y="192727"/>
                  <a:pt x="704461" y="192211"/>
                  <a:pt x="710580" y="194746"/>
                </a:cubicBezTo>
                <a:cubicBezTo>
                  <a:pt x="713697" y="196045"/>
                  <a:pt x="716637" y="195935"/>
                  <a:pt x="720207" y="194417"/>
                </a:cubicBezTo>
                <a:cubicBezTo>
                  <a:pt x="726278" y="191851"/>
                  <a:pt x="732992" y="190755"/>
                  <a:pt x="739238" y="189096"/>
                </a:cubicBezTo>
                <a:cubicBezTo>
                  <a:pt x="738501" y="185497"/>
                  <a:pt x="737640" y="181318"/>
                  <a:pt x="737030" y="178391"/>
                </a:cubicBezTo>
                <a:cubicBezTo>
                  <a:pt x="742148" y="174526"/>
                  <a:pt x="746405" y="171803"/>
                  <a:pt x="749894" y="168313"/>
                </a:cubicBezTo>
                <a:cubicBezTo>
                  <a:pt x="750786" y="167420"/>
                  <a:pt x="749222" y="164087"/>
                  <a:pt x="748800" y="161912"/>
                </a:cubicBezTo>
                <a:cubicBezTo>
                  <a:pt x="744104" y="162584"/>
                  <a:pt x="744104" y="162584"/>
                  <a:pt x="740003" y="160144"/>
                </a:cubicBezTo>
                <a:cubicBezTo>
                  <a:pt x="743854" y="158641"/>
                  <a:pt x="747061" y="157373"/>
                  <a:pt x="751272" y="155730"/>
                </a:cubicBezTo>
                <a:cubicBezTo>
                  <a:pt x="752242" y="160817"/>
                  <a:pt x="753025" y="164995"/>
                  <a:pt x="753917" y="169674"/>
                </a:cubicBezTo>
                <a:cubicBezTo>
                  <a:pt x="761194" y="169205"/>
                  <a:pt x="767722" y="167687"/>
                  <a:pt x="772963" y="163038"/>
                </a:cubicBezTo>
                <a:cubicBezTo>
                  <a:pt x="772744" y="162335"/>
                  <a:pt x="772524" y="161630"/>
                  <a:pt x="772291" y="160925"/>
                </a:cubicBezTo>
                <a:cubicBezTo>
                  <a:pt x="767313" y="161427"/>
                  <a:pt x="762336" y="161943"/>
                  <a:pt x="756702" y="162522"/>
                </a:cubicBezTo>
                <a:cubicBezTo>
                  <a:pt x="756453" y="159846"/>
                  <a:pt x="756249" y="157686"/>
                  <a:pt x="756061" y="155589"/>
                </a:cubicBezTo>
                <a:cubicBezTo>
                  <a:pt x="761211" y="153554"/>
                  <a:pt x="765607" y="150127"/>
                  <a:pt x="771102" y="152960"/>
                </a:cubicBezTo>
                <a:lnTo>
                  <a:pt x="771492" y="153320"/>
                </a:lnTo>
                <a:cubicBezTo>
                  <a:pt x="771492" y="153320"/>
                  <a:pt x="771132" y="152945"/>
                  <a:pt x="771132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8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8" y="149834"/>
                </a:lnTo>
                <a:lnTo>
                  <a:pt x="774261" y="149814"/>
                </a:lnTo>
                <a:lnTo>
                  <a:pt x="774231" y="149846"/>
                </a:lnTo>
                <a:lnTo>
                  <a:pt x="767563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1" y="143535"/>
                </a:lnTo>
                <a:lnTo>
                  <a:pt x="769551" y="137904"/>
                </a:lnTo>
                <a:cubicBezTo>
                  <a:pt x="777862" y="140565"/>
                  <a:pt x="785155" y="142896"/>
                  <a:pt x="793559" y="145573"/>
                </a:cubicBezTo>
                <a:cubicBezTo>
                  <a:pt x="794483" y="140299"/>
                  <a:pt x="795234" y="136120"/>
                  <a:pt x="795969" y="131957"/>
                </a:cubicBezTo>
                <a:cubicBezTo>
                  <a:pt x="799725" y="131707"/>
                  <a:pt x="803496" y="131331"/>
                  <a:pt x="807270" y="131222"/>
                </a:cubicBezTo>
                <a:cubicBezTo>
                  <a:pt x="809319" y="131159"/>
                  <a:pt x="812231" y="130736"/>
                  <a:pt x="813263" y="131863"/>
                </a:cubicBezTo>
                <a:cubicBezTo>
                  <a:pt x="817066" y="135963"/>
                  <a:pt x="820603" y="134429"/>
                  <a:pt x="824499" y="131738"/>
                </a:cubicBezTo>
                <a:cubicBezTo>
                  <a:pt x="827832" y="138217"/>
                  <a:pt x="822372" y="138562"/>
                  <a:pt x="818583" y="140236"/>
                </a:cubicBezTo>
                <a:cubicBezTo>
                  <a:pt x="821636" y="143335"/>
                  <a:pt x="824266" y="144696"/>
                  <a:pt x="826284" y="140549"/>
                </a:cubicBezTo>
                <a:cubicBezTo>
                  <a:pt x="828600" y="135760"/>
                  <a:pt x="831292" y="134039"/>
                  <a:pt x="835863" y="137685"/>
                </a:cubicBezTo>
                <a:cubicBezTo>
                  <a:pt x="841605" y="134618"/>
                  <a:pt x="842874" y="140205"/>
                  <a:pt x="845800" y="142724"/>
                </a:cubicBezTo>
                <a:cubicBezTo>
                  <a:pt x="847240" y="143961"/>
                  <a:pt x="848960" y="145573"/>
                  <a:pt x="850650" y="145698"/>
                </a:cubicBezTo>
                <a:cubicBezTo>
                  <a:pt x="858116" y="146261"/>
                  <a:pt x="865613" y="146449"/>
                  <a:pt x="873093" y="146559"/>
                </a:cubicBezTo>
                <a:cubicBezTo>
                  <a:pt x="876397" y="146606"/>
                  <a:pt x="879713" y="145917"/>
                  <a:pt x="883002" y="146042"/>
                </a:cubicBezTo>
                <a:cubicBezTo>
                  <a:pt x="885693" y="146136"/>
                  <a:pt x="888368" y="146950"/>
                  <a:pt x="891233" y="147482"/>
                </a:cubicBezTo>
                <a:cubicBezTo>
                  <a:pt x="891045" y="151802"/>
                  <a:pt x="889183" y="152459"/>
                  <a:pt x="886068" y="152459"/>
                </a:cubicBezTo>
                <a:cubicBezTo>
                  <a:pt x="878368" y="152444"/>
                  <a:pt x="870684" y="152882"/>
                  <a:pt x="862983" y="152975"/>
                </a:cubicBezTo>
                <a:cubicBezTo>
                  <a:pt x="856130" y="153054"/>
                  <a:pt x="849274" y="153022"/>
                  <a:pt x="842435" y="152819"/>
                </a:cubicBezTo>
                <a:cubicBezTo>
                  <a:pt x="838836" y="152725"/>
                  <a:pt x="835018" y="151551"/>
                  <a:pt x="834218" y="158312"/>
                </a:cubicBezTo>
                <a:cubicBezTo>
                  <a:pt x="830385" y="149454"/>
                  <a:pt x="826816" y="147764"/>
                  <a:pt x="819554" y="149955"/>
                </a:cubicBezTo>
                <a:cubicBezTo>
                  <a:pt x="816596" y="150847"/>
                  <a:pt x="813653" y="152522"/>
                  <a:pt x="810930" y="148718"/>
                </a:cubicBezTo>
                <a:cubicBezTo>
                  <a:pt x="811996" y="146840"/>
                  <a:pt x="813122" y="144884"/>
                  <a:pt x="814452" y="142568"/>
                </a:cubicBezTo>
                <a:cubicBezTo>
                  <a:pt x="813279" y="141191"/>
                  <a:pt x="812105" y="139892"/>
                  <a:pt x="811040" y="138515"/>
                </a:cubicBezTo>
                <a:cubicBezTo>
                  <a:pt x="808600" y="135400"/>
                  <a:pt x="804999" y="132770"/>
                  <a:pt x="801759" y="134978"/>
                </a:cubicBezTo>
                <a:cubicBezTo>
                  <a:pt x="799318" y="136637"/>
                  <a:pt x="798380" y="140956"/>
                  <a:pt x="797487" y="144290"/>
                </a:cubicBezTo>
                <a:cubicBezTo>
                  <a:pt x="796845" y="146684"/>
                  <a:pt x="797361" y="149408"/>
                  <a:pt x="797361" y="152882"/>
                </a:cubicBezTo>
                <a:cubicBezTo>
                  <a:pt x="799506" y="153382"/>
                  <a:pt x="801651" y="154337"/>
                  <a:pt x="803779" y="154290"/>
                </a:cubicBezTo>
                <a:cubicBezTo>
                  <a:pt x="808646" y="154196"/>
                  <a:pt x="813512" y="153648"/>
                  <a:pt x="818381" y="153194"/>
                </a:cubicBezTo>
                <a:cubicBezTo>
                  <a:pt x="822027" y="152850"/>
                  <a:pt x="825063" y="152709"/>
                  <a:pt x="825579" y="157811"/>
                </a:cubicBezTo>
                <a:cubicBezTo>
                  <a:pt x="825736" y="159377"/>
                  <a:pt x="828382" y="161176"/>
                  <a:pt x="830259" y="161959"/>
                </a:cubicBezTo>
                <a:cubicBezTo>
                  <a:pt x="832278" y="162804"/>
                  <a:pt x="834750" y="162584"/>
                  <a:pt x="838475" y="162976"/>
                </a:cubicBezTo>
                <a:cubicBezTo>
                  <a:pt x="836268" y="164885"/>
                  <a:pt x="835080" y="165918"/>
                  <a:pt x="833028" y="167687"/>
                </a:cubicBezTo>
                <a:cubicBezTo>
                  <a:pt x="838726" y="167390"/>
                  <a:pt x="843515" y="167139"/>
                  <a:pt x="849212" y="166857"/>
                </a:cubicBezTo>
                <a:cubicBezTo>
                  <a:pt x="849884" y="167843"/>
                  <a:pt x="851136" y="169721"/>
                  <a:pt x="852045" y="171083"/>
                </a:cubicBezTo>
                <a:lnTo>
                  <a:pt x="866564" y="170191"/>
                </a:lnTo>
                <a:lnTo>
                  <a:pt x="868367" y="172507"/>
                </a:lnTo>
                <a:cubicBezTo>
                  <a:pt x="874909" y="173087"/>
                  <a:pt x="881748" y="175073"/>
                  <a:pt x="887445" y="169314"/>
                </a:cubicBezTo>
                <a:cubicBezTo>
                  <a:pt x="893314" y="173087"/>
                  <a:pt x="899386" y="175199"/>
                  <a:pt x="906617" y="173587"/>
                </a:cubicBezTo>
                <a:cubicBezTo>
                  <a:pt x="909700" y="172898"/>
                  <a:pt x="913377" y="173806"/>
                  <a:pt x="916540" y="174807"/>
                </a:cubicBezTo>
                <a:cubicBezTo>
                  <a:pt x="919841" y="175856"/>
                  <a:pt x="922658" y="179033"/>
                  <a:pt x="926477" y="176028"/>
                </a:cubicBezTo>
                <a:cubicBezTo>
                  <a:pt x="926852" y="175731"/>
                  <a:pt x="928182" y="175981"/>
                  <a:pt x="928574" y="176404"/>
                </a:cubicBezTo>
                <a:cubicBezTo>
                  <a:pt x="932738" y="181067"/>
                  <a:pt x="938294" y="179190"/>
                  <a:pt x="943318" y="179519"/>
                </a:cubicBezTo>
                <a:cubicBezTo>
                  <a:pt x="946791" y="179753"/>
                  <a:pt x="950280" y="179738"/>
                  <a:pt x="952003" y="183431"/>
                </a:cubicBezTo>
                <a:cubicBezTo>
                  <a:pt x="954304" y="188423"/>
                  <a:pt x="959077" y="189503"/>
                  <a:pt x="963553" y="190239"/>
                </a:cubicBezTo>
                <a:cubicBezTo>
                  <a:pt x="970189" y="191319"/>
                  <a:pt x="976982" y="191616"/>
                  <a:pt x="983727" y="191882"/>
                </a:cubicBezTo>
                <a:cubicBezTo>
                  <a:pt x="986215" y="191976"/>
                  <a:pt x="988734" y="191053"/>
                  <a:pt x="991771" y="190490"/>
                </a:cubicBezTo>
                <a:cubicBezTo>
                  <a:pt x="989454" y="188862"/>
                  <a:pt x="987765" y="187688"/>
                  <a:pt x="986073" y="186514"/>
                </a:cubicBezTo>
                <a:cubicBezTo>
                  <a:pt x="986199" y="185982"/>
                  <a:pt x="986309" y="185450"/>
                  <a:pt x="986433" y="184934"/>
                </a:cubicBezTo>
                <a:cubicBezTo>
                  <a:pt x="995134" y="184934"/>
                  <a:pt x="1003854" y="184934"/>
                  <a:pt x="1012555" y="184934"/>
                </a:cubicBezTo>
                <a:cubicBezTo>
                  <a:pt x="1012757" y="184417"/>
                  <a:pt x="1012960" y="183885"/>
                  <a:pt x="1013165" y="183368"/>
                </a:cubicBezTo>
                <a:cubicBezTo>
                  <a:pt x="1010081" y="181522"/>
                  <a:pt x="1007014" y="179675"/>
                  <a:pt x="1003806" y="177766"/>
                </a:cubicBezTo>
                <a:cubicBezTo>
                  <a:pt x="1002600" y="179690"/>
                  <a:pt x="1001849" y="180896"/>
                  <a:pt x="1000941" y="182351"/>
                </a:cubicBezTo>
                <a:cubicBezTo>
                  <a:pt x="999830" y="181616"/>
                  <a:pt x="999016" y="180989"/>
                  <a:pt x="998139" y="180504"/>
                </a:cubicBezTo>
                <a:cubicBezTo>
                  <a:pt x="996669" y="179675"/>
                  <a:pt x="995134" y="178250"/>
                  <a:pt x="993634" y="178266"/>
                </a:cubicBezTo>
                <a:cubicBezTo>
                  <a:pt x="986668" y="178313"/>
                  <a:pt x="985870" y="177812"/>
                  <a:pt x="984258" y="169815"/>
                </a:cubicBezTo>
                <a:cubicBezTo>
                  <a:pt x="988734" y="168578"/>
                  <a:pt x="993304" y="167311"/>
                  <a:pt x="997873" y="166043"/>
                </a:cubicBezTo>
                <a:cubicBezTo>
                  <a:pt x="997905" y="165777"/>
                  <a:pt x="997920" y="165512"/>
                  <a:pt x="997937" y="165261"/>
                </a:cubicBezTo>
                <a:cubicBezTo>
                  <a:pt x="995276" y="164963"/>
                  <a:pt x="992601" y="164666"/>
                  <a:pt x="989627" y="164321"/>
                </a:cubicBezTo>
                <a:cubicBezTo>
                  <a:pt x="990832" y="158860"/>
                  <a:pt x="998844" y="163884"/>
                  <a:pt x="996764" y="154431"/>
                </a:cubicBezTo>
                <a:cubicBezTo>
                  <a:pt x="1004885" y="164651"/>
                  <a:pt x="1010629" y="155808"/>
                  <a:pt x="1016905" y="157577"/>
                </a:cubicBezTo>
                <a:cubicBezTo>
                  <a:pt x="1016967" y="156810"/>
                  <a:pt x="1017031" y="156027"/>
                  <a:pt x="1017092" y="155261"/>
                </a:cubicBezTo>
                <a:cubicBezTo>
                  <a:pt x="1013008" y="154728"/>
                  <a:pt x="1008939" y="154024"/>
                  <a:pt x="1004838" y="153727"/>
                </a:cubicBezTo>
                <a:cubicBezTo>
                  <a:pt x="997108" y="153163"/>
                  <a:pt x="989344" y="152945"/>
                  <a:pt x="981629" y="152303"/>
                </a:cubicBezTo>
                <a:cubicBezTo>
                  <a:pt x="979485" y="152130"/>
                  <a:pt x="977435" y="150941"/>
                  <a:pt x="974492" y="149924"/>
                </a:cubicBezTo>
                <a:cubicBezTo>
                  <a:pt x="978358" y="146387"/>
                  <a:pt x="981395" y="144117"/>
                  <a:pt x="986058" y="145307"/>
                </a:cubicBezTo>
                <a:cubicBezTo>
                  <a:pt x="993304" y="147169"/>
                  <a:pt x="993336" y="147044"/>
                  <a:pt x="996183" y="139766"/>
                </a:cubicBezTo>
                <a:cubicBezTo>
                  <a:pt x="1001537" y="140831"/>
                  <a:pt x="1007500" y="136120"/>
                  <a:pt x="1013337" y="141723"/>
                </a:cubicBezTo>
                <a:cubicBezTo>
                  <a:pt x="1011380" y="143084"/>
                  <a:pt x="1009831" y="144164"/>
                  <a:pt x="1008220" y="145292"/>
                </a:cubicBezTo>
                <a:cubicBezTo>
                  <a:pt x="1009863" y="148578"/>
                  <a:pt x="1011677" y="147936"/>
                  <a:pt x="1013994" y="146480"/>
                </a:cubicBezTo>
                <a:cubicBezTo>
                  <a:pt x="1015465" y="145550"/>
                  <a:pt x="1016939" y="144939"/>
                  <a:pt x="1018252" y="145094"/>
                </a:cubicBezTo>
                <a:lnTo>
                  <a:pt x="1021496" y="148256"/>
                </a:lnTo>
                <a:lnTo>
                  <a:pt x="1020378" y="149094"/>
                </a:lnTo>
                <a:cubicBezTo>
                  <a:pt x="1020772" y="148828"/>
                  <a:pt x="1021146" y="148562"/>
                  <a:pt x="1021537" y="148296"/>
                </a:cubicBezTo>
                <a:lnTo>
                  <a:pt x="1021496" y="148256"/>
                </a:lnTo>
                <a:lnTo>
                  <a:pt x="1021506" y="148249"/>
                </a:lnTo>
                <a:cubicBezTo>
                  <a:pt x="1027438" y="148265"/>
                  <a:pt x="1033072" y="150252"/>
                  <a:pt x="1038832" y="150941"/>
                </a:cubicBezTo>
                <a:cubicBezTo>
                  <a:pt x="1042790" y="151411"/>
                  <a:pt x="1047110" y="148969"/>
                  <a:pt x="1052196" y="147576"/>
                </a:cubicBezTo>
                <a:cubicBezTo>
                  <a:pt x="1049253" y="151082"/>
                  <a:pt x="1053590" y="154931"/>
                  <a:pt x="1049661" y="159142"/>
                </a:cubicBezTo>
                <a:cubicBezTo>
                  <a:pt x="1047501" y="161458"/>
                  <a:pt x="1049270" y="167437"/>
                  <a:pt x="1049270" y="172616"/>
                </a:cubicBezTo>
                <a:cubicBezTo>
                  <a:pt x="1052010" y="173290"/>
                  <a:pt x="1054920" y="174275"/>
                  <a:pt x="1057909" y="174683"/>
                </a:cubicBezTo>
                <a:cubicBezTo>
                  <a:pt x="1074889" y="176951"/>
                  <a:pt x="1091995" y="178580"/>
                  <a:pt x="1108866" y="181475"/>
                </a:cubicBezTo>
                <a:cubicBezTo>
                  <a:pt x="1117427" y="182946"/>
                  <a:pt x="1125596" y="186623"/>
                  <a:pt x="1133969" y="189284"/>
                </a:cubicBezTo>
                <a:cubicBezTo>
                  <a:pt x="1134892" y="189582"/>
                  <a:pt x="1135894" y="189629"/>
                  <a:pt x="1137273" y="189863"/>
                </a:cubicBezTo>
                <a:cubicBezTo>
                  <a:pt x="1138148" y="185606"/>
                  <a:pt x="1135925" y="184823"/>
                  <a:pt x="1132780" y="184260"/>
                </a:cubicBezTo>
                <a:cubicBezTo>
                  <a:pt x="1118976" y="181787"/>
                  <a:pt x="1105174" y="179206"/>
                  <a:pt x="1091416" y="176451"/>
                </a:cubicBezTo>
                <a:cubicBezTo>
                  <a:pt x="1088678" y="175904"/>
                  <a:pt x="1086110" y="174416"/>
                  <a:pt x="1083466" y="173352"/>
                </a:cubicBezTo>
                <a:cubicBezTo>
                  <a:pt x="1083577" y="172805"/>
                  <a:pt x="1083684" y="172256"/>
                  <a:pt x="1083795" y="171709"/>
                </a:cubicBezTo>
                <a:cubicBezTo>
                  <a:pt x="1086048" y="170817"/>
                  <a:pt x="1088318" y="169925"/>
                  <a:pt x="1091651" y="168626"/>
                </a:cubicBezTo>
                <a:cubicBezTo>
                  <a:pt x="1080429" y="164087"/>
                  <a:pt x="1068363" y="167342"/>
                  <a:pt x="1057065" y="160925"/>
                </a:cubicBezTo>
                <a:cubicBezTo>
                  <a:pt x="1064905" y="157608"/>
                  <a:pt x="1070587" y="160315"/>
                  <a:pt x="1076423" y="161896"/>
                </a:cubicBezTo>
                <a:cubicBezTo>
                  <a:pt x="1082355" y="163508"/>
                  <a:pt x="1088379" y="164212"/>
                  <a:pt x="1094890" y="162209"/>
                </a:cubicBezTo>
                <a:cubicBezTo>
                  <a:pt x="1092354" y="160535"/>
                  <a:pt x="1090210" y="159126"/>
                  <a:pt x="1088130" y="157748"/>
                </a:cubicBezTo>
                <a:cubicBezTo>
                  <a:pt x="1089759" y="154087"/>
                  <a:pt x="1092419" y="153977"/>
                  <a:pt x="1094170" y="155526"/>
                </a:cubicBezTo>
                <a:cubicBezTo>
                  <a:pt x="1095924" y="157061"/>
                  <a:pt x="1097270" y="159674"/>
                  <a:pt x="1097628" y="161990"/>
                </a:cubicBezTo>
                <a:cubicBezTo>
                  <a:pt x="1098035" y="164604"/>
                  <a:pt x="1097128" y="167405"/>
                  <a:pt x="1098223" y="170567"/>
                </a:cubicBezTo>
                <a:cubicBezTo>
                  <a:pt x="1100196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7" y="157388"/>
                  <a:pt x="1115971" y="156888"/>
                </a:cubicBezTo>
                <a:cubicBezTo>
                  <a:pt x="1112529" y="156184"/>
                  <a:pt x="1109070" y="155480"/>
                  <a:pt x="1105626" y="154775"/>
                </a:cubicBezTo>
                <a:cubicBezTo>
                  <a:pt x="1105674" y="154008"/>
                  <a:pt x="1105720" y="153242"/>
                  <a:pt x="1105767" y="152474"/>
                </a:cubicBezTo>
                <a:cubicBezTo>
                  <a:pt x="1113342" y="151880"/>
                  <a:pt x="1120963" y="151661"/>
                  <a:pt x="1128476" y="150612"/>
                </a:cubicBezTo>
                <a:cubicBezTo>
                  <a:pt x="1137068" y="149408"/>
                  <a:pt x="1141904" y="155385"/>
                  <a:pt x="1148086" y="160018"/>
                </a:cubicBezTo>
                <a:lnTo>
                  <a:pt x="1143601" y="173333"/>
                </a:lnTo>
                <a:lnTo>
                  <a:pt x="1143579" y="173321"/>
                </a:lnTo>
                <a:lnTo>
                  <a:pt x="1143551" y="173343"/>
                </a:lnTo>
                <a:lnTo>
                  <a:pt x="1133466" y="171073"/>
                </a:lnTo>
                <a:cubicBezTo>
                  <a:pt x="1130021" y="170613"/>
                  <a:pt x="1126473" y="170872"/>
                  <a:pt x="1122717" y="173102"/>
                </a:cubicBezTo>
                <a:cubicBezTo>
                  <a:pt x="1128616" y="176951"/>
                  <a:pt x="1134532" y="176513"/>
                  <a:pt x="1140339" y="176060"/>
                </a:cubicBezTo>
                <a:lnTo>
                  <a:pt x="1143551" y="173343"/>
                </a:lnTo>
                <a:lnTo>
                  <a:pt x="1143594" y="173352"/>
                </a:lnTo>
                <a:lnTo>
                  <a:pt x="1143601" y="173333"/>
                </a:lnTo>
                <a:lnTo>
                  <a:pt x="1153031" y="178658"/>
                </a:lnTo>
                <a:cubicBezTo>
                  <a:pt x="1152045" y="176216"/>
                  <a:pt x="1151544" y="174980"/>
                  <a:pt x="1150934" y="173477"/>
                </a:cubicBezTo>
                <a:cubicBezTo>
                  <a:pt x="1153814" y="171067"/>
                  <a:pt x="1156914" y="171005"/>
                  <a:pt x="1159464" y="173211"/>
                </a:cubicBezTo>
                <a:cubicBezTo>
                  <a:pt x="1162735" y="176044"/>
                  <a:pt x="1166366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1" y="185356"/>
                </a:cubicBezTo>
                <a:cubicBezTo>
                  <a:pt x="1195740" y="186702"/>
                  <a:pt x="1198230" y="188330"/>
                  <a:pt x="1201516" y="190239"/>
                </a:cubicBezTo>
                <a:cubicBezTo>
                  <a:pt x="1198638" y="192070"/>
                  <a:pt x="1196805" y="193229"/>
                  <a:pt x="1193988" y="195028"/>
                </a:cubicBezTo>
                <a:cubicBezTo>
                  <a:pt x="1201189" y="197626"/>
                  <a:pt x="1206979" y="201288"/>
                  <a:pt x="1214021" y="198392"/>
                </a:cubicBezTo>
                <a:lnTo>
                  <a:pt x="1213991" y="198362"/>
                </a:lnTo>
                <a:lnTo>
                  <a:pt x="1214022" y="198363"/>
                </a:lnTo>
                <a:lnTo>
                  <a:pt x="1214037" y="198377"/>
                </a:lnTo>
                <a:lnTo>
                  <a:pt x="1214049" y="198365"/>
                </a:lnTo>
                <a:lnTo>
                  <a:pt x="1217967" y="198567"/>
                </a:lnTo>
                <a:cubicBezTo>
                  <a:pt x="1218747" y="197552"/>
                  <a:pt x="1219233" y="195943"/>
                  <a:pt x="1220171" y="195215"/>
                </a:cubicBezTo>
                <a:cubicBezTo>
                  <a:pt x="1228529" y="198314"/>
                  <a:pt x="1236339" y="195513"/>
                  <a:pt x="1244649" y="192962"/>
                </a:cubicBezTo>
                <a:cubicBezTo>
                  <a:pt x="1245885" y="194512"/>
                  <a:pt x="1247293" y="196265"/>
                  <a:pt x="1248795" y="198126"/>
                </a:cubicBezTo>
                <a:cubicBezTo>
                  <a:pt x="1253178" y="197642"/>
                  <a:pt x="1256777" y="191538"/>
                  <a:pt x="1262740" y="197000"/>
                </a:cubicBezTo>
                <a:cubicBezTo>
                  <a:pt x="1259720" y="197532"/>
                  <a:pt x="1257732" y="197876"/>
                  <a:pt x="1253915" y="198549"/>
                </a:cubicBezTo>
                <a:cubicBezTo>
                  <a:pt x="1258030" y="200615"/>
                  <a:pt x="1260737" y="202008"/>
                  <a:pt x="1263475" y="203322"/>
                </a:cubicBezTo>
                <a:cubicBezTo>
                  <a:pt x="1266418" y="204731"/>
                  <a:pt x="1269391" y="206061"/>
                  <a:pt x="1272443" y="207470"/>
                </a:cubicBezTo>
                <a:cubicBezTo>
                  <a:pt x="1268562" y="210647"/>
                  <a:pt x="1265715" y="210428"/>
                  <a:pt x="1251879" y="206030"/>
                </a:cubicBezTo>
                <a:cubicBezTo>
                  <a:pt x="1249578" y="207877"/>
                  <a:pt x="1249970" y="209818"/>
                  <a:pt x="1252474" y="210678"/>
                </a:cubicBezTo>
                <a:cubicBezTo>
                  <a:pt x="1258765" y="212822"/>
                  <a:pt x="1265371" y="214152"/>
                  <a:pt x="1271536" y="216610"/>
                </a:cubicBezTo>
                <a:cubicBezTo>
                  <a:pt x="1276763" y="218707"/>
                  <a:pt x="1282804" y="220334"/>
                  <a:pt x="1284009" y="226861"/>
                </a:cubicBezTo>
                <a:cubicBezTo>
                  <a:pt x="1293024" y="227299"/>
                  <a:pt x="1301241" y="227706"/>
                  <a:pt x="1309472" y="228097"/>
                </a:cubicBezTo>
                <a:lnTo>
                  <a:pt x="1309477" y="228101"/>
                </a:lnTo>
                <a:lnTo>
                  <a:pt x="1309457" y="228128"/>
                </a:lnTo>
                <a:lnTo>
                  <a:pt x="1309817" y="228457"/>
                </a:lnTo>
                <a:lnTo>
                  <a:pt x="1309477" y="228101"/>
                </a:lnTo>
                <a:lnTo>
                  <a:pt x="1314167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3" y="220178"/>
                  <a:pt x="1324966" y="221383"/>
                  <a:pt x="1326157" y="222510"/>
                </a:cubicBezTo>
                <a:cubicBezTo>
                  <a:pt x="1332948" y="223121"/>
                  <a:pt x="1339928" y="223730"/>
                  <a:pt x="1347283" y="224387"/>
                </a:cubicBezTo>
                <a:cubicBezTo>
                  <a:pt x="1348176" y="222181"/>
                  <a:pt x="1348959" y="220193"/>
                  <a:pt x="1349755" y="218222"/>
                </a:cubicBezTo>
                <a:cubicBezTo>
                  <a:pt x="1350210" y="228206"/>
                  <a:pt x="1361104" y="228864"/>
                  <a:pt x="1365721" y="236345"/>
                </a:cubicBezTo>
                <a:cubicBezTo>
                  <a:pt x="1362120" y="236110"/>
                  <a:pt x="1359757" y="235953"/>
                  <a:pt x="1357409" y="235813"/>
                </a:cubicBezTo>
                <a:cubicBezTo>
                  <a:pt x="1357221" y="236219"/>
                  <a:pt x="1357034" y="236627"/>
                  <a:pt x="1356861" y="237033"/>
                </a:cubicBezTo>
                <a:cubicBezTo>
                  <a:pt x="1360477" y="239209"/>
                  <a:pt x="1364091" y="241369"/>
                  <a:pt x="1367754" y="243575"/>
                </a:cubicBezTo>
                <a:cubicBezTo>
                  <a:pt x="1366048" y="251495"/>
                  <a:pt x="1366675" y="252386"/>
                  <a:pt x="1373655" y="251635"/>
                </a:cubicBezTo>
                <a:lnTo>
                  <a:pt x="1373607" y="251604"/>
                </a:lnTo>
                <a:lnTo>
                  <a:pt x="1379755" y="253115"/>
                </a:lnTo>
                <a:lnTo>
                  <a:pt x="1379883" y="253200"/>
                </a:lnTo>
                <a:lnTo>
                  <a:pt x="1379922" y="253153"/>
                </a:lnTo>
                <a:lnTo>
                  <a:pt x="1384492" y="253127"/>
                </a:lnTo>
                <a:cubicBezTo>
                  <a:pt x="1385128" y="252351"/>
                  <a:pt x="1385079" y="250547"/>
                  <a:pt x="1384987" y="246940"/>
                </a:cubicBezTo>
                <a:lnTo>
                  <a:pt x="1379922" y="253153"/>
                </a:lnTo>
                <a:lnTo>
                  <a:pt x="1379914" y="253153"/>
                </a:lnTo>
                <a:lnTo>
                  <a:pt x="1379755" y="253115"/>
                </a:lnTo>
                <a:lnTo>
                  <a:pt x="1375238" y="250062"/>
                </a:lnTo>
                <a:lnTo>
                  <a:pt x="1377787" y="243246"/>
                </a:lnTo>
                <a:cubicBezTo>
                  <a:pt x="1375956" y="241666"/>
                  <a:pt x="1374123" y="240069"/>
                  <a:pt x="1371715" y="237972"/>
                </a:cubicBezTo>
                <a:cubicBezTo>
                  <a:pt x="1377442" y="236939"/>
                  <a:pt x="1383483" y="241556"/>
                  <a:pt x="1387880" y="234482"/>
                </a:cubicBezTo>
                <a:cubicBezTo>
                  <a:pt x="1386189" y="241024"/>
                  <a:pt x="1390134" y="242589"/>
                  <a:pt x="1394328" y="243982"/>
                </a:cubicBezTo>
                <a:cubicBezTo>
                  <a:pt x="1402389" y="246659"/>
                  <a:pt x="1410355" y="249742"/>
                  <a:pt x="1418555" y="251870"/>
                </a:cubicBezTo>
                <a:cubicBezTo>
                  <a:pt x="1422937" y="253012"/>
                  <a:pt x="1427117" y="253936"/>
                  <a:pt x="1431231" y="256111"/>
                </a:cubicBezTo>
                <a:cubicBezTo>
                  <a:pt x="1433783" y="257458"/>
                  <a:pt x="1437633" y="256331"/>
                  <a:pt x="1440903" y="256315"/>
                </a:cubicBezTo>
                <a:cubicBezTo>
                  <a:pt x="1441593" y="263216"/>
                  <a:pt x="1450044" y="260071"/>
                  <a:pt x="1452423" y="265063"/>
                </a:cubicBezTo>
                <a:cubicBezTo>
                  <a:pt x="1452673" y="265595"/>
                  <a:pt x="1455459" y="264922"/>
                  <a:pt x="1458275" y="264720"/>
                </a:cubicBezTo>
                <a:cubicBezTo>
                  <a:pt x="1452969" y="258740"/>
                  <a:pt x="1446289" y="258881"/>
                  <a:pt x="1440919" y="256299"/>
                </a:cubicBezTo>
                <a:cubicBezTo>
                  <a:pt x="1440496" y="254265"/>
                  <a:pt x="1440059" y="252245"/>
                  <a:pt x="1439637" y="250211"/>
                </a:cubicBezTo>
                <a:cubicBezTo>
                  <a:pt x="1440138" y="249945"/>
                  <a:pt x="1440622" y="249695"/>
                  <a:pt x="1441122" y="249428"/>
                </a:cubicBezTo>
                <a:cubicBezTo>
                  <a:pt x="1443862" y="251150"/>
                  <a:pt x="1446459" y="253169"/>
                  <a:pt x="1449371" y="254515"/>
                </a:cubicBezTo>
                <a:cubicBezTo>
                  <a:pt x="1452408" y="255924"/>
                  <a:pt x="1455679" y="257301"/>
                  <a:pt x="1458964" y="257660"/>
                </a:cubicBezTo>
                <a:cubicBezTo>
                  <a:pt x="1470826" y="259007"/>
                  <a:pt x="1481017" y="264908"/>
                  <a:pt x="1491658" y="269414"/>
                </a:cubicBezTo>
                <a:cubicBezTo>
                  <a:pt x="1498029" y="272105"/>
                  <a:pt x="1503834" y="276221"/>
                  <a:pt x="1509719" y="279962"/>
                </a:cubicBezTo>
                <a:cubicBezTo>
                  <a:pt x="1513459" y="282341"/>
                  <a:pt x="1512644" y="286034"/>
                  <a:pt x="1511175" y="289102"/>
                </a:cubicBezTo>
                <a:cubicBezTo>
                  <a:pt x="1515337" y="293985"/>
                  <a:pt x="1527310" y="289822"/>
                  <a:pt x="1524492" y="301857"/>
                </a:cubicBezTo>
                <a:cubicBezTo>
                  <a:pt x="1519671" y="300479"/>
                  <a:pt x="1515259" y="299306"/>
                  <a:pt x="1510908" y="297961"/>
                </a:cubicBezTo>
                <a:cubicBezTo>
                  <a:pt x="1505008" y="296145"/>
                  <a:pt x="1505024" y="296083"/>
                  <a:pt x="1500828" y="301638"/>
                </a:cubicBezTo>
                <a:cubicBezTo>
                  <a:pt x="1501924" y="302780"/>
                  <a:pt x="1503082" y="304001"/>
                  <a:pt x="1504648" y="305629"/>
                </a:cubicBezTo>
                <a:cubicBezTo>
                  <a:pt x="1506400" y="303782"/>
                  <a:pt x="1507840" y="302249"/>
                  <a:pt x="1509280" y="300716"/>
                </a:cubicBezTo>
                <a:cubicBezTo>
                  <a:pt x="1509640" y="300902"/>
                  <a:pt x="1509984" y="301090"/>
                  <a:pt x="1510344" y="301278"/>
                </a:cubicBezTo>
                <a:cubicBezTo>
                  <a:pt x="1509750" y="303313"/>
                  <a:pt x="1509171" y="305331"/>
                  <a:pt x="1508310" y="308289"/>
                </a:cubicBezTo>
                <a:cubicBezTo>
                  <a:pt x="1511361" y="308884"/>
                  <a:pt x="1514037" y="309401"/>
                  <a:pt x="1516825" y="309932"/>
                </a:cubicBezTo>
                <a:cubicBezTo>
                  <a:pt x="1517966" y="317304"/>
                  <a:pt x="1524556" y="317930"/>
                  <a:pt x="1530001" y="319432"/>
                </a:cubicBezTo>
                <a:cubicBezTo>
                  <a:pt x="1531613" y="319871"/>
                  <a:pt x="1532976" y="319714"/>
                  <a:pt x="1534321" y="321201"/>
                </a:cubicBezTo>
                <a:cubicBezTo>
                  <a:pt x="1538327" y="325598"/>
                  <a:pt x="1543569" y="327711"/>
                  <a:pt x="1549345" y="328932"/>
                </a:cubicBezTo>
                <a:cubicBezTo>
                  <a:pt x="1551724" y="329433"/>
                  <a:pt x="1553931" y="330732"/>
                  <a:pt x="1556434" y="331765"/>
                </a:cubicBezTo>
                <a:cubicBezTo>
                  <a:pt x="1556841" y="331156"/>
                  <a:pt x="1557499" y="330168"/>
                  <a:pt x="1558610" y="328494"/>
                </a:cubicBezTo>
                <a:cubicBezTo>
                  <a:pt x="1561536" y="330278"/>
                  <a:pt x="1564447" y="332063"/>
                  <a:pt x="1567342" y="333831"/>
                </a:cubicBezTo>
                <a:cubicBezTo>
                  <a:pt x="1567624" y="333424"/>
                  <a:pt x="1567906" y="333018"/>
                  <a:pt x="1568187" y="332626"/>
                </a:cubicBezTo>
                <a:cubicBezTo>
                  <a:pt x="1563492" y="328823"/>
                  <a:pt x="1558814" y="325004"/>
                  <a:pt x="1554306" y="321357"/>
                </a:cubicBezTo>
                <a:cubicBezTo>
                  <a:pt x="1555261" y="317524"/>
                  <a:pt x="1556121" y="314033"/>
                  <a:pt x="1557092" y="310137"/>
                </a:cubicBezTo>
                <a:cubicBezTo>
                  <a:pt x="1559299" y="310654"/>
                  <a:pt x="1561945" y="311263"/>
                  <a:pt x="1564572" y="311888"/>
                </a:cubicBezTo>
                <a:cubicBezTo>
                  <a:pt x="1564840" y="311341"/>
                  <a:pt x="1565090" y="310793"/>
                  <a:pt x="1565354" y="310245"/>
                </a:cubicBezTo>
                <a:cubicBezTo>
                  <a:pt x="1561505" y="307883"/>
                  <a:pt x="1557655" y="305520"/>
                  <a:pt x="1553805" y="303172"/>
                </a:cubicBezTo>
                <a:cubicBezTo>
                  <a:pt x="1553884" y="302765"/>
                  <a:pt x="1553946" y="302342"/>
                  <a:pt x="1554024" y="301935"/>
                </a:cubicBezTo>
                <a:cubicBezTo>
                  <a:pt x="1555604" y="301810"/>
                  <a:pt x="1557170" y="301638"/>
                  <a:pt x="1558751" y="301591"/>
                </a:cubicBezTo>
                <a:cubicBezTo>
                  <a:pt x="1560284" y="301544"/>
                  <a:pt x="1562742" y="302265"/>
                  <a:pt x="1563211" y="301576"/>
                </a:cubicBezTo>
                <a:cubicBezTo>
                  <a:pt x="1567985" y="294597"/>
                  <a:pt x="1570505" y="299963"/>
                  <a:pt x="1573618" y="303141"/>
                </a:cubicBezTo>
                <a:lnTo>
                  <a:pt x="1577046" y="304831"/>
                </a:lnTo>
                <a:lnTo>
                  <a:pt x="1578611" y="306396"/>
                </a:lnTo>
                <a:cubicBezTo>
                  <a:pt x="1578611" y="306396"/>
                  <a:pt x="1578563" y="306365"/>
                  <a:pt x="1578563" y="306365"/>
                </a:cubicBezTo>
                <a:cubicBezTo>
                  <a:pt x="1579941" y="308102"/>
                  <a:pt x="1581333" y="309840"/>
                  <a:pt x="1582663" y="311514"/>
                </a:cubicBezTo>
                <a:cubicBezTo>
                  <a:pt x="1579017" y="316302"/>
                  <a:pt x="1575637" y="313360"/>
                  <a:pt x="1572257" y="312421"/>
                </a:cubicBezTo>
                <a:cubicBezTo>
                  <a:pt x="1569846" y="314723"/>
                  <a:pt x="1567467" y="316991"/>
                  <a:pt x="1564479" y="319839"/>
                </a:cubicBezTo>
                <a:cubicBezTo>
                  <a:pt x="1566607" y="321452"/>
                  <a:pt x="1568517" y="322922"/>
                  <a:pt x="1570926" y="324754"/>
                </a:cubicBezTo>
                <a:cubicBezTo>
                  <a:pt x="1571380" y="322688"/>
                  <a:pt x="1571677" y="321263"/>
                  <a:pt x="1572225" y="318728"/>
                </a:cubicBezTo>
                <a:cubicBezTo>
                  <a:pt x="1577202" y="321357"/>
                  <a:pt x="1582337" y="323220"/>
                  <a:pt x="1586388" y="326444"/>
                </a:cubicBezTo>
                <a:cubicBezTo>
                  <a:pt x="1592148" y="331029"/>
                  <a:pt x="1597344" y="333299"/>
                  <a:pt x="1602900" y="327024"/>
                </a:cubicBezTo>
                <a:cubicBezTo>
                  <a:pt x="1603792" y="327727"/>
                  <a:pt x="1604449" y="327977"/>
                  <a:pt x="1604544" y="328369"/>
                </a:cubicBezTo>
                <a:cubicBezTo>
                  <a:pt x="1605201" y="331281"/>
                  <a:pt x="1604747" y="335443"/>
                  <a:pt x="1606531" y="336898"/>
                </a:cubicBezTo>
                <a:cubicBezTo>
                  <a:pt x="1611759" y="341171"/>
                  <a:pt x="1617861" y="344379"/>
                  <a:pt x="1624278" y="347009"/>
                </a:cubicBezTo>
                <a:cubicBezTo>
                  <a:pt x="1623277" y="345177"/>
                  <a:pt x="1622260" y="343330"/>
                  <a:pt x="1620992" y="340999"/>
                </a:cubicBezTo>
                <a:cubicBezTo>
                  <a:pt x="1625624" y="339731"/>
                  <a:pt x="1627581" y="342908"/>
                  <a:pt x="1629131" y="345005"/>
                </a:cubicBezTo>
                <a:cubicBezTo>
                  <a:pt x="1630601" y="346993"/>
                  <a:pt x="1630523" y="350123"/>
                  <a:pt x="1631133" y="352752"/>
                </a:cubicBezTo>
                <a:cubicBezTo>
                  <a:pt x="1631806" y="352643"/>
                  <a:pt x="1632481" y="352533"/>
                  <a:pt x="1633167" y="352439"/>
                </a:cubicBezTo>
                <a:cubicBezTo>
                  <a:pt x="1632981" y="351233"/>
                  <a:pt x="1632792" y="350030"/>
                  <a:pt x="1632526" y="348261"/>
                </a:cubicBezTo>
                <a:cubicBezTo>
                  <a:pt x="1633951" y="347964"/>
                  <a:pt x="1635484" y="347651"/>
                  <a:pt x="1637566" y="347213"/>
                </a:cubicBezTo>
                <a:cubicBezTo>
                  <a:pt x="1633903" y="344066"/>
                  <a:pt x="1630663" y="341296"/>
                  <a:pt x="1626876" y="338040"/>
                </a:cubicBezTo>
                <a:cubicBezTo>
                  <a:pt x="1636063" y="336461"/>
                  <a:pt x="1645533" y="345193"/>
                  <a:pt x="1648959" y="357385"/>
                </a:cubicBezTo>
                <a:cubicBezTo>
                  <a:pt x="1658286" y="353988"/>
                  <a:pt x="1662747" y="361814"/>
                  <a:pt x="1667944" y="366618"/>
                </a:cubicBezTo>
                <a:cubicBezTo>
                  <a:pt x="1672247" y="370593"/>
                  <a:pt x="1676771" y="373535"/>
                  <a:pt x="1683234" y="375288"/>
                </a:cubicBezTo>
                <a:cubicBezTo>
                  <a:pt x="1682545" y="373396"/>
                  <a:pt x="1681731" y="371548"/>
                  <a:pt x="1681199" y="369623"/>
                </a:cubicBezTo>
                <a:cubicBezTo>
                  <a:pt x="1680605" y="367479"/>
                  <a:pt x="1680261" y="365257"/>
                  <a:pt x="1679806" y="363066"/>
                </a:cubicBezTo>
                <a:cubicBezTo>
                  <a:pt x="1681966" y="362799"/>
                  <a:pt x="1684126" y="362298"/>
                  <a:pt x="1686271" y="362347"/>
                </a:cubicBezTo>
                <a:cubicBezTo>
                  <a:pt x="1688304" y="362393"/>
                  <a:pt x="1690323" y="363018"/>
                  <a:pt x="1693015" y="363519"/>
                </a:cubicBezTo>
                <a:cubicBezTo>
                  <a:pt x="1691373" y="368044"/>
                  <a:pt x="1694532" y="369686"/>
                  <a:pt x="1697288" y="372033"/>
                </a:cubicBezTo>
                <a:cubicBezTo>
                  <a:pt x="1704924" y="378528"/>
                  <a:pt x="1712234" y="385414"/>
                  <a:pt x="1720090" y="392504"/>
                </a:cubicBezTo>
                <a:cubicBezTo>
                  <a:pt x="1722094" y="390970"/>
                  <a:pt x="1724628" y="388998"/>
                  <a:pt x="1728636" y="385915"/>
                </a:cubicBezTo>
                <a:cubicBezTo>
                  <a:pt x="1727038" y="390093"/>
                  <a:pt x="1726085" y="392567"/>
                  <a:pt x="1724926" y="395588"/>
                </a:cubicBezTo>
                <a:cubicBezTo>
                  <a:pt x="1734378" y="399922"/>
                  <a:pt x="1743768" y="403616"/>
                  <a:pt x="1752470" y="408515"/>
                </a:cubicBezTo>
                <a:cubicBezTo>
                  <a:pt x="1756414" y="410736"/>
                  <a:pt x="1758965" y="415385"/>
                  <a:pt x="1762251" y="418828"/>
                </a:cubicBezTo>
                <a:cubicBezTo>
                  <a:pt x="1764787" y="421472"/>
                  <a:pt x="1767510" y="423946"/>
                  <a:pt x="1770860" y="427201"/>
                </a:cubicBezTo>
                <a:cubicBezTo>
                  <a:pt x="1772721" y="419610"/>
                  <a:pt x="1765476" y="418718"/>
                  <a:pt x="1763974" y="414289"/>
                </a:cubicBezTo>
                <a:cubicBezTo>
                  <a:pt x="1766854" y="411848"/>
                  <a:pt x="1768950" y="413428"/>
                  <a:pt x="1771047" y="415009"/>
                </a:cubicBezTo>
                <a:cubicBezTo>
                  <a:pt x="1786181" y="426450"/>
                  <a:pt x="1801284" y="437921"/>
                  <a:pt x="1816433" y="449315"/>
                </a:cubicBezTo>
                <a:cubicBezTo>
                  <a:pt x="1817842" y="450379"/>
                  <a:pt x="1819565" y="451036"/>
                  <a:pt x="1821145" y="451882"/>
                </a:cubicBezTo>
                <a:cubicBezTo>
                  <a:pt x="1821660" y="452399"/>
                  <a:pt x="1822192" y="452930"/>
                  <a:pt x="1822710" y="453447"/>
                </a:cubicBezTo>
                <a:cubicBezTo>
                  <a:pt x="1826451" y="457375"/>
                  <a:pt x="1830002" y="461523"/>
                  <a:pt x="1834008" y="465184"/>
                </a:cubicBezTo>
                <a:cubicBezTo>
                  <a:pt x="1837828" y="468658"/>
                  <a:pt x="1842068" y="471695"/>
                  <a:pt x="1846200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6" y="476092"/>
                </a:cubicBezTo>
                <a:lnTo>
                  <a:pt x="1852453" y="472254"/>
                </a:lnTo>
                <a:lnTo>
                  <a:pt x="1853807" y="472649"/>
                </a:lnTo>
                <a:cubicBezTo>
                  <a:pt x="1853353" y="472509"/>
                  <a:pt x="1852899" y="472352"/>
                  <a:pt x="1852445" y="472211"/>
                </a:cubicBezTo>
                <a:lnTo>
                  <a:pt x="1852453" y="472254"/>
                </a:lnTo>
                <a:lnTo>
                  <a:pt x="1852413" y="472242"/>
                </a:lnTo>
                <a:lnTo>
                  <a:pt x="1846221" y="467551"/>
                </a:lnTo>
                <a:lnTo>
                  <a:pt x="1846233" y="467517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8" y="463967"/>
                </a:lnTo>
                <a:cubicBezTo>
                  <a:pt x="1841866" y="462907"/>
                  <a:pt x="1840481" y="462249"/>
                  <a:pt x="1838359" y="462821"/>
                </a:cubicBezTo>
                <a:cubicBezTo>
                  <a:pt x="1835683" y="461365"/>
                  <a:pt x="1832945" y="460019"/>
                  <a:pt x="1830330" y="458439"/>
                </a:cubicBezTo>
                <a:cubicBezTo>
                  <a:pt x="1827733" y="456874"/>
                  <a:pt x="1825246" y="455105"/>
                  <a:pt x="1822710" y="453430"/>
                </a:cubicBezTo>
                <a:cubicBezTo>
                  <a:pt x="1822192" y="452914"/>
                  <a:pt x="1821660" y="452382"/>
                  <a:pt x="1821145" y="451865"/>
                </a:cubicBezTo>
                <a:cubicBezTo>
                  <a:pt x="1811614" y="440159"/>
                  <a:pt x="1800110" y="430691"/>
                  <a:pt x="1787982" y="421801"/>
                </a:cubicBezTo>
                <a:cubicBezTo>
                  <a:pt x="1783506" y="418515"/>
                  <a:pt x="1778778" y="415525"/>
                  <a:pt x="1775351" y="410627"/>
                </a:cubicBezTo>
                <a:cubicBezTo>
                  <a:pt x="1773160" y="407481"/>
                  <a:pt x="1768700" y="405869"/>
                  <a:pt x="1765164" y="403741"/>
                </a:cubicBezTo>
                <a:cubicBezTo>
                  <a:pt x="1760969" y="401221"/>
                  <a:pt x="1756461" y="399155"/>
                  <a:pt x="1752439" y="396402"/>
                </a:cubicBezTo>
                <a:cubicBezTo>
                  <a:pt x="1744567" y="391034"/>
                  <a:pt x="1736821" y="385446"/>
                  <a:pt x="1729260" y="379640"/>
                </a:cubicBezTo>
                <a:cubicBezTo>
                  <a:pt x="1726820" y="377762"/>
                  <a:pt x="1725130" y="374897"/>
                  <a:pt x="1723752" y="371814"/>
                </a:cubicBezTo>
                <a:cubicBezTo>
                  <a:pt x="1728807" y="373864"/>
                  <a:pt x="1734346" y="373848"/>
                  <a:pt x="1737932" y="378778"/>
                </a:cubicBezTo>
                <a:lnTo>
                  <a:pt x="1749174" y="381437"/>
                </a:lnTo>
                <a:lnTo>
                  <a:pt x="1752157" y="388889"/>
                </a:lnTo>
                <a:cubicBezTo>
                  <a:pt x="1765429" y="397325"/>
                  <a:pt x="1778811" y="405635"/>
                  <a:pt x="1791707" y="414634"/>
                </a:cubicBezTo>
                <a:cubicBezTo>
                  <a:pt x="1799093" y="419782"/>
                  <a:pt x="1805619" y="426152"/>
                  <a:pt x="1813179" y="432521"/>
                </a:cubicBezTo>
                <a:cubicBezTo>
                  <a:pt x="1813881" y="430737"/>
                  <a:pt x="1814352" y="429534"/>
                  <a:pt x="1815211" y="427326"/>
                </a:cubicBezTo>
                <a:cubicBezTo>
                  <a:pt x="1820674" y="430331"/>
                  <a:pt x="1826043" y="433289"/>
                  <a:pt x="1832240" y="436701"/>
                </a:cubicBezTo>
                <a:cubicBezTo>
                  <a:pt x="1832427" y="437546"/>
                  <a:pt x="1832898" y="439752"/>
                  <a:pt x="1833336" y="441756"/>
                </a:cubicBezTo>
                <a:lnTo>
                  <a:pt x="1850849" y="447120"/>
                </a:lnTo>
                <a:lnTo>
                  <a:pt x="1850880" y="447155"/>
                </a:lnTo>
                <a:cubicBezTo>
                  <a:pt x="1851397" y="447686"/>
                  <a:pt x="1851928" y="448203"/>
                  <a:pt x="1852445" y="448736"/>
                </a:cubicBezTo>
                <a:cubicBezTo>
                  <a:pt x="1852978" y="449252"/>
                  <a:pt x="1853493" y="449768"/>
                  <a:pt x="1854025" y="450285"/>
                </a:cubicBezTo>
                <a:lnTo>
                  <a:pt x="1854067" y="450312"/>
                </a:lnTo>
                <a:lnTo>
                  <a:pt x="1861319" y="457437"/>
                </a:lnTo>
                <a:cubicBezTo>
                  <a:pt x="1861789" y="456858"/>
                  <a:pt x="1862259" y="456264"/>
                  <a:pt x="1862728" y="455684"/>
                </a:cubicBezTo>
                <a:lnTo>
                  <a:pt x="1854067" y="450312"/>
                </a:lnTo>
                <a:lnTo>
                  <a:pt x="1854041" y="450285"/>
                </a:lnTo>
                <a:cubicBezTo>
                  <a:pt x="1853525" y="449753"/>
                  <a:pt x="1853007" y="449236"/>
                  <a:pt x="1852492" y="448705"/>
                </a:cubicBezTo>
                <a:cubicBezTo>
                  <a:pt x="1851959" y="448188"/>
                  <a:pt x="1851443" y="447657"/>
                  <a:pt x="1850912" y="447140"/>
                </a:cubicBezTo>
                <a:lnTo>
                  <a:pt x="1850849" y="447120"/>
                </a:lnTo>
                <a:lnTo>
                  <a:pt x="1846827" y="442663"/>
                </a:lnTo>
                <a:cubicBezTo>
                  <a:pt x="1842961" y="440096"/>
                  <a:pt x="1839408" y="437546"/>
                  <a:pt x="1837874" y="432757"/>
                </a:cubicBezTo>
                <a:cubicBezTo>
                  <a:pt x="1837467" y="431489"/>
                  <a:pt x="1835121" y="430847"/>
                  <a:pt x="1833681" y="429908"/>
                </a:cubicBezTo>
                <a:lnTo>
                  <a:pt x="1833711" y="429940"/>
                </a:lnTo>
                <a:cubicBezTo>
                  <a:pt x="1831505" y="424134"/>
                  <a:pt x="1827607" y="420611"/>
                  <a:pt x="1821145" y="420283"/>
                </a:cubicBezTo>
                <a:cubicBezTo>
                  <a:pt x="1817279" y="420080"/>
                  <a:pt x="1814571" y="417639"/>
                  <a:pt x="1814149" y="414148"/>
                </a:cubicBezTo>
                <a:cubicBezTo>
                  <a:pt x="1813757" y="410924"/>
                  <a:pt x="1811848" y="410001"/>
                  <a:pt x="1809734" y="408452"/>
                </a:cubicBezTo>
                <a:cubicBezTo>
                  <a:pt x="1805822" y="405589"/>
                  <a:pt x="1802254" y="402254"/>
                  <a:pt x="1798545" y="399124"/>
                </a:cubicBezTo>
                <a:cubicBezTo>
                  <a:pt x="1798873" y="398639"/>
                  <a:pt x="1799188" y="398153"/>
                  <a:pt x="1799515" y="397652"/>
                </a:cubicBezTo>
                <a:cubicBezTo>
                  <a:pt x="1803866" y="400047"/>
                  <a:pt x="1808138" y="402567"/>
                  <a:pt x="1812584" y="404742"/>
                </a:cubicBezTo>
                <a:cubicBezTo>
                  <a:pt x="1813694" y="405290"/>
                  <a:pt x="1815339" y="404805"/>
                  <a:pt x="1816731" y="404789"/>
                </a:cubicBezTo>
                <a:cubicBezTo>
                  <a:pt x="1816496" y="403396"/>
                  <a:pt x="1816779" y="401425"/>
                  <a:pt x="1815964" y="400705"/>
                </a:cubicBezTo>
                <a:cubicBezTo>
                  <a:pt x="1810110" y="395603"/>
                  <a:pt x="1804149" y="390610"/>
                  <a:pt x="1797982" y="385883"/>
                </a:cubicBezTo>
                <a:cubicBezTo>
                  <a:pt x="1793317" y="382300"/>
                  <a:pt x="1788592" y="378887"/>
                  <a:pt x="1786431" y="372425"/>
                </a:cubicBezTo>
                <a:cubicBezTo>
                  <a:pt x="1787919" y="372911"/>
                  <a:pt x="1789781" y="373004"/>
                  <a:pt x="1790846" y="373958"/>
                </a:cubicBezTo>
                <a:cubicBezTo>
                  <a:pt x="1795337" y="378043"/>
                  <a:pt x="1799718" y="381767"/>
                  <a:pt x="1806543" y="380108"/>
                </a:cubicBezTo>
                <a:lnTo>
                  <a:pt x="1811732" y="381349"/>
                </a:lnTo>
                <a:lnTo>
                  <a:pt x="1811770" y="381393"/>
                </a:lnTo>
                <a:lnTo>
                  <a:pt x="1812446" y="382049"/>
                </a:lnTo>
                <a:lnTo>
                  <a:pt x="1813319" y="382958"/>
                </a:lnTo>
                <a:lnTo>
                  <a:pt x="1813664" y="383223"/>
                </a:lnTo>
                <a:cubicBezTo>
                  <a:pt x="1813664" y="383223"/>
                  <a:pt x="1813351" y="382926"/>
                  <a:pt x="1813351" y="382926"/>
                </a:cubicBezTo>
                <a:lnTo>
                  <a:pt x="1812446" y="382049"/>
                </a:lnTo>
                <a:lnTo>
                  <a:pt x="1811785" y="381361"/>
                </a:lnTo>
                <a:lnTo>
                  <a:pt x="1811732" y="381349"/>
                </a:lnTo>
                <a:lnTo>
                  <a:pt x="1803850" y="372127"/>
                </a:lnTo>
                <a:cubicBezTo>
                  <a:pt x="1798200" y="367275"/>
                  <a:pt x="1792082" y="362957"/>
                  <a:pt x="1785461" y="357902"/>
                </a:cubicBezTo>
                <a:cubicBezTo>
                  <a:pt x="1789406" y="355538"/>
                  <a:pt x="1791753" y="356555"/>
                  <a:pt x="1794117" y="358355"/>
                </a:cubicBezTo>
                <a:cubicBezTo>
                  <a:pt x="1806965" y="368120"/>
                  <a:pt x="1819579" y="378168"/>
                  <a:pt x="1830926" y="389687"/>
                </a:cubicBezTo>
                <a:cubicBezTo>
                  <a:pt x="1832866" y="391659"/>
                  <a:pt x="1833837" y="394570"/>
                  <a:pt x="1835261" y="397043"/>
                </a:cubicBezTo>
                <a:cubicBezTo>
                  <a:pt x="1834777" y="397731"/>
                  <a:pt x="1833774" y="398920"/>
                  <a:pt x="1833899" y="399029"/>
                </a:cubicBezTo>
                <a:cubicBezTo>
                  <a:pt x="1836341" y="401612"/>
                  <a:pt x="1838907" y="404054"/>
                  <a:pt x="1842742" y="407810"/>
                </a:cubicBezTo>
                <a:cubicBezTo>
                  <a:pt x="1843383" y="402348"/>
                  <a:pt x="1843837" y="398607"/>
                  <a:pt x="1844446" y="393474"/>
                </a:cubicBezTo>
                <a:cubicBezTo>
                  <a:pt x="1847296" y="395399"/>
                  <a:pt x="1849627" y="396980"/>
                  <a:pt x="1852445" y="398890"/>
                </a:cubicBezTo>
                <a:cubicBezTo>
                  <a:pt x="1853823" y="398076"/>
                  <a:pt x="1855497" y="397073"/>
                  <a:pt x="1856936" y="396198"/>
                </a:cubicBezTo>
                <a:cubicBezTo>
                  <a:pt x="1867924" y="402834"/>
                  <a:pt x="1878064" y="410016"/>
                  <a:pt x="1886907" y="418922"/>
                </a:cubicBezTo>
                <a:cubicBezTo>
                  <a:pt x="1886907" y="418922"/>
                  <a:pt x="1886922" y="418954"/>
                  <a:pt x="1886922" y="418954"/>
                </a:cubicBezTo>
                <a:lnTo>
                  <a:pt x="1886937" y="418961"/>
                </a:lnTo>
                <a:lnTo>
                  <a:pt x="1886907" y="418984"/>
                </a:lnTo>
                <a:cubicBezTo>
                  <a:pt x="1886907" y="418984"/>
                  <a:pt x="1886922" y="419015"/>
                  <a:pt x="1886922" y="419000"/>
                </a:cubicBezTo>
                <a:lnTo>
                  <a:pt x="1886960" y="418972"/>
                </a:lnTo>
                <a:lnTo>
                  <a:pt x="1894153" y="422756"/>
                </a:lnTo>
                <a:cubicBezTo>
                  <a:pt x="1896501" y="424556"/>
                  <a:pt x="1898237" y="427155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5" y="430941"/>
                  <a:pt x="1905673" y="431457"/>
                </a:cubicBezTo>
                <a:cubicBezTo>
                  <a:pt x="1906188" y="431974"/>
                  <a:pt x="1906719" y="432506"/>
                  <a:pt x="1907237" y="433022"/>
                </a:cubicBezTo>
                <a:cubicBezTo>
                  <a:pt x="1907754" y="433539"/>
                  <a:pt x="1908285" y="434055"/>
                  <a:pt x="1908803" y="434572"/>
                </a:cubicBezTo>
                <a:lnTo>
                  <a:pt x="1909129" y="434854"/>
                </a:lnTo>
                <a:cubicBezTo>
                  <a:pt x="1909129" y="434854"/>
                  <a:pt x="1908818" y="434556"/>
                  <a:pt x="1908818" y="434556"/>
                </a:cubicBezTo>
                <a:cubicBezTo>
                  <a:pt x="1908301" y="434040"/>
                  <a:pt x="1907785" y="433508"/>
                  <a:pt x="1907269" y="432991"/>
                </a:cubicBezTo>
                <a:cubicBezTo>
                  <a:pt x="1906752" y="432474"/>
                  <a:pt x="1906219" y="431943"/>
                  <a:pt x="1905703" y="431426"/>
                </a:cubicBezTo>
                <a:cubicBezTo>
                  <a:pt x="1905187" y="430910"/>
                  <a:pt x="1904654" y="430378"/>
                  <a:pt x="1904138" y="429861"/>
                </a:cubicBezTo>
                <a:lnTo>
                  <a:pt x="1904134" y="429861"/>
                </a:lnTo>
                <a:lnTo>
                  <a:pt x="1906077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0" y="436497"/>
                  <a:pt x="1920852" y="437828"/>
                </a:cubicBezTo>
                <a:cubicBezTo>
                  <a:pt x="1929351" y="436138"/>
                  <a:pt x="1919616" y="429017"/>
                  <a:pt x="1925720" y="426058"/>
                </a:cubicBezTo>
                <a:cubicBezTo>
                  <a:pt x="1926831" y="428609"/>
                  <a:pt x="1927880" y="431019"/>
                  <a:pt x="1929115" y="433836"/>
                </a:cubicBezTo>
                <a:cubicBezTo>
                  <a:pt x="1933873" y="434760"/>
                  <a:pt x="1939287" y="435120"/>
                  <a:pt x="1942576" y="440504"/>
                </a:cubicBezTo>
                <a:cubicBezTo>
                  <a:pt x="1941793" y="441522"/>
                  <a:pt x="1940917" y="442663"/>
                  <a:pt x="1939789" y="444151"/>
                </a:cubicBezTo>
                <a:cubicBezTo>
                  <a:pt x="1945563" y="449941"/>
                  <a:pt x="1951370" y="455733"/>
                  <a:pt x="1957178" y="461553"/>
                </a:cubicBezTo>
                <a:cubicBezTo>
                  <a:pt x="1959009" y="463385"/>
                  <a:pt x="1960588" y="465544"/>
                  <a:pt x="1962654" y="467062"/>
                </a:cubicBezTo>
                <a:cubicBezTo>
                  <a:pt x="1967881" y="470912"/>
                  <a:pt x="1971779" y="476015"/>
                  <a:pt x="1979118" y="477782"/>
                </a:cubicBezTo>
                <a:cubicBezTo>
                  <a:pt x="1984801" y="479160"/>
                  <a:pt x="1989746" y="485014"/>
                  <a:pt x="1994222" y="489645"/>
                </a:cubicBezTo>
                <a:cubicBezTo>
                  <a:pt x="1998682" y="494278"/>
                  <a:pt x="2002124" y="499896"/>
                  <a:pt x="2006084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6"/>
                  <a:pt x="2011594" y="505922"/>
                  <a:pt x="2011594" y="504076"/>
                </a:cubicBezTo>
                <a:cubicBezTo>
                  <a:pt x="2012674" y="503950"/>
                  <a:pt x="2013409" y="503652"/>
                  <a:pt x="2013629" y="503872"/>
                </a:cubicBezTo>
                <a:cubicBezTo>
                  <a:pt x="2017462" y="507612"/>
                  <a:pt x="2021437" y="511243"/>
                  <a:pt x="2024959" y="515266"/>
                </a:cubicBezTo>
                <a:cubicBezTo>
                  <a:pt x="2029480" y="520430"/>
                  <a:pt x="2028855" y="526846"/>
                  <a:pt x="2028167" y="533012"/>
                </a:cubicBezTo>
                <a:cubicBezTo>
                  <a:pt x="2027681" y="537426"/>
                  <a:pt x="2023879" y="535439"/>
                  <a:pt x="2022782" y="535564"/>
                </a:cubicBezTo>
                <a:cubicBezTo>
                  <a:pt x="2019089" y="541917"/>
                  <a:pt x="2015881" y="547410"/>
                  <a:pt x="2012689" y="552920"/>
                </a:cubicBezTo>
                <a:cubicBezTo>
                  <a:pt x="2012893" y="553154"/>
                  <a:pt x="2013095" y="553374"/>
                  <a:pt x="2013298" y="553608"/>
                </a:cubicBezTo>
                <a:cubicBezTo>
                  <a:pt x="2015803" y="551965"/>
                  <a:pt x="2018324" y="550337"/>
                  <a:pt x="2020827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29" y="553655"/>
                  <a:pt x="2016509" y="557381"/>
                  <a:pt x="2012938" y="559932"/>
                </a:cubicBezTo>
                <a:cubicBezTo>
                  <a:pt x="2009605" y="562310"/>
                  <a:pt x="2008432" y="564704"/>
                  <a:pt x="2009590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5" y="584894"/>
                  <a:pt x="2016851" y="586145"/>
                  <a:pt x="2018291" y="587695"/>
                </a:cubicBezTo>
                <a:cubicBezTo>
                  <a:pt x="2017729" y="589198"/>
                  <a:pt x="2017071" y="590951"/>
                  <a:pt x="2015709" y="594627"/>
                </a:cubicBezTo>
                <a:cubicBezTo>
                  <a:pt x="2019559" y="592750"/>
                  <a:pt x="2021689" y="591702"/>
                  <a:pt x="2023924" y="590606"/>
                </a:cubicBezTo>
                <a:cubicBezTo>
                  <a:pt x="2026821" y="591765"/>
                  <a:pt x="2028230" y="593673"/>
                  <a:pt x="2025945" y="596491"/>
                </a:cubicBezTo>
                <a:cubicBezTo>
                  <a:pt x="2024004" y="598900"/>
                  <a:pt x="2023331" y="601139"/>
                  <a:pt x="2023847" y="604331"/>
                </a:cubicBezTo>
                <a:cubicBezTo>
                  <a:pt x="2024191" y="606475"/>
                  <a:pt x="2022580" y="608949"/>
                  <a:pt x="2021655" y="611859"/>
                </a:cubicBezTo>
                <a:cubicBezTo>
                  <a:pt x="2024066" y="617289"/>
                  <a:pt x="2027242" y="611029"/>
                  <a:pt x="2030155" y="611295"/>
                </a:cubicBezTo>
                <a:cubicBezTo>
                  <a:pt x="2030875" y="619496"/>
                  <a:pt x="2027242" y="624630"/>
                  <a:pt x="2018245" y="626586"/>
                </a:cubicBezTo>
                <a:cubicBezTo>
                  <a:pt x="2013189" y="627681"/>
                  <a:pt x="2009385" y="629951"/>
                  <a:pt x="2005395" y="633144"/>
                </a:cubicBezTo>
                <a:cubicBezTo>
                  <a:pt x="1999887" y="637572"/>
                  <a:pt x="1998573" y="642424"/>
                  <a:pt x="2000434" y="649107"/>
                </a:cubicBezTo>
                <a:cubicBezTo>
                  <a:pt x="2001968" y="648418"/>
                  <a:pt x="2003283" y="647823"/>
                  <a:pt x="2005020" y="647041"/>
                </a:cubicBezTo>
                <a:cubicBezTo>
                  <a:pt x="2004769" y="648091"/>
                  <a:pt x="2004784" y="648903"/>
                  <a:pt x="2004409" y="649404"/>
                </a:cubicBezTo>
                <a:cubicBezTo>
                  <a:pt x="1999996" y="655133"/>
                  <a:pt x="1995302" y="660642"/>
                  <a:pt x="1991185" y="666573"/>
                </a:cubicBezTo>
                <a:cubicBezTo>
                  <a:pt x="1989652" y="668779"/>
                  <a:pt x="1988821" y="671878"/>
                  <a:pt x="1988743" y="674585"/>
                </a:cubicBezTo>
                <a:cubicBezTo>
                  <a:pt x="1988541" y="681910"/>
                  <a:pt x="1985161" y="687248"/>
                  <a:pt x="1979916" y="692020"/>
                </a:cubicBezTo>
                <a:cubicBezTo>
                  <a:pt x="1975722" y="695824"/>
                  <a:pt x="1972467" y="700001"/>
                  <a:pt x="1972124" y="706527"/>
                </a:cubicBezTo>
                <a:cubicBezTo>
                  <a:pt x="1971715" y="714086"/>
                  <a:pt x="1967569" y="720237"/>
                  <a:pt x="1960056" y="723414"/>
                </a:cubicBezTo>
                <a:cubicBezTo>
                  <a:pt x="1957788" y="724369"/>
                  <a:pt x="1955659" y="725668"/>
                  <a:pt x="1952592" y="727265"/>
                </a:cubicBezTo>
                <a:cubicBezTo>
                  <a:pt x="1955533" y="730864"/>
                  <a:pt x="1957772" y="733603"/>
                  <a:pt x="1960119" y="736467"/>
                </a:cubicBezTo>
                <a:cubicBezTo>
                  <a:pt x="1958258" y="740191"/>
                  <a:pt x="1956348" y="744026"/>
                  <a:pt x="1954375" y="747954"/>
                </a:cubicBezTo>
                <a:cubicBezTo>
                  <a:pt x="1956160" y="749644"/>
                  <a:pt x="1957538" y="750928"/>
                  <a:pt x="1958695" y="752023"/>
                </a:cubicBezTo>
                <a:cubicBezTo>
                  <a:pt x="1952560" y="757094"/>
                  <a:pt x="1946472" y="761555"/>
                  <a:pt x="1941088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3" y="784670"/>
                  <a:pt x="1932777" y="784670"/>
                  <a:pt x="1936956" y="784670"/>
                </a:cubicBezTo>
                <a:cubicBezTo>
                  <a:pt x="1935814" y="788287"/>
                  <a:pt x="1934828" y="791385"/>
                  <a:pt x="1933858" y="794483"/>
                </a:cubicBezTo>
                <a:cubicBezTo>
                  <a:pt x="1939664" y="793919"/>
                  <a:pt x="1945471" y="793356"/>
                  <a:pt x="1953029" y="792604"/>
                </a:cubicBezTo>
                <a:cubicBezTo>
                  <a:pt x="1946018" y="800915"/>
                  <a:pt x="1938537" y="806206"/>
                  <a:pt x="1930931" y="811370"/>
                </a:cubicBezTo>
                <a:cubicBezTo>
                  <a:pt x="1932527" y="820775"/>
                  <a:pt x="1921478" y="820853"/>
                  <a:pt x="1919194" y="828099"/>
                </a:cubicBezTo>
                <a:cubicBezTo>
                  <a:pt x="1920335" y="829305"/>
                  <a:pt x="1921855" y="830916"/>
                  <a:pt x="1923451" y="832607"/>
                </a:cubicBezTo>
                <a:cubicBezTo>
                  <a:pt x="1918677" y="848133"/>
                  <a:pt x="1903982" y="855080"/>
                  <a:pt x="1894607" y="866256"/>
                </a:cubicBezTo>
                <a:cubicBezTo>
                  <a:pt x="1894811" y="869698"/>
                  <a:pt x="1895013" y="872938"/>
                  <a:pt x="1895217" y="876162"/>
                </a:cubicBezTo>
                <a:cubicBezTo>
                  <a:pt x="1895264" y="876944"/>
                  <a:pt x="1895718" y="878228"/>
                  <a:pt x="1895437" y="878400"/>
                </a:cubicBezTo>
                <a:cubicBezTo>
                  <a:pt x="1890460" y="881545"/>
                  <a:pt x="1891883" y="888557"/>
                  <a:pt x="1886703" y="891922"/>
                </a:cubicBezTo>
                <a:cubicBezTo>
                  <a:pt x="1881351" y="895396"/>
                  <a:pt x="1876845" y="900138"/>
                  <a:pt x="1871805" y="904457"/>
                </a:cubicBezTo>
                <a:cubicBezTo>
                  <a:pt x="1872445" y="905990"/>
                  <a:pt x="1873385" y="908214"/>
                  <a:pt x="1874590" y="911093"/>
                </a:cubicBezTo>
                <a:cubicBezTo>
                  <a:pt x="1876125" y="911407"/>
                  <a:pt x="1878330" y="911860"/>
                  <a:pt x="1880835" y="912376"/>
                </a:cubicBezTo>
                <a:cubicBezTo>
                  <a:pt x="1880365" y="913331"/>
                  <a:pt x="1880225" y="914255"/>
                  <a:pt x="1879723" y="914552"/>
                </a:cubicBezTo>
                <a:cubicBezTo>
                  <a:pt x="1876375" y="916539"/>
                  <a:pt x="1873025" y="918590"/>
                  <a:pt x="1869520" y="920279"/>
                </a:cubicBezTo>
                <a:cubicBezTo>
                  <a:pt x="1863055" y="923394"/>
                  <a:pt x="1858939" y="928606"/>
                  <a:pt x="1856655" y="935101"/>
                </a:cubicBezTo>
                <a:cubicBezTo>
                  <a:pt x="1854543" y="941127"/>
                  <a:pt x="1851270" y="945602"/>
                  <a:pt x="1845042" y="947731"/>
                </a:cubicBezTo>
                <a:cubicBezTo>
                  <a:pt x="1840879" y="949154"/>
                  <a:pt x="1838736" y="952206"/>
                  <a:pt x="1836967" y="956433"/>
                </a:cubicBezTo>
                <a:cubicBezTo>
                  <a:pt x="1833648" y="964352"/>
                  <a:pt x="1829861" y="971926"/>
                  <a:pt x="1820455" y="975416"/>
                </a:cubicBezTo>
                <a:cubicBezTo>
                  <a:pt x="1815495" y="977248"/>
                  <a:pt x="1811785" y="982428"/>
                  <a:pt x="1807356" y="986231"/>
                </a:cubicBezTo>
                <a:cubicBezTo>
                  <a:pt x="1809658" y="989830"/>
                  <a:pt x="1811643" y="992960"/>
                  <a:pt x="1813710" y="996185"/>
                </a:cubicBezTo>
                <a:cubicBezTo>
                  <a:pt x="1808436" y="999141"/>
                  <a:pt x="1803553" y="1002585"/>
                  <a:pt x="1798153" y="1004683"/>
                </a:cubicBezTo>
                <a:cubicBezTo>
                  <a:pt x="1793459" y="1006497"/>
                  <a:pt x="1790421" y="1008767"/>
                  <a:pt x="1788577" y="1013650"/>
                </a:cubicBezTo>
                <a:cubicBezTo>
                  <a:pt x="1787276" y="1017079"/>
                  <a:pt x="1783037" y="1016749"/>
                  <a:pt x="1779248" y="1013650"/>
                </a:cubicBezTo>
                <a:cubicBezTo>
                  <a:pt x="1777465" y="1012194"/>
                  <a:pt x="1775758" y="1010645"/>
                  <a:pt x="1773880" y="1009314"/>
                </a:cubicBezTo>
                <a:cubicBezTo>
                  <a:pt x="1773379" y="1008954"/>
                  <a:pt x="1772410" y="1009268"/>
                  <a:pt x="1771626" y="1009268"/>
                </a:cubicBezTo>
                <a:cubicBezTo>
                  <a:pt x="1772175" y="1012789"/>
                  <a:pt x="1771564" y="1015950"/>
                  <a:pt x="1774975" y="1018957"/>
                </a:cubicBezTo>
                <a:cubicBezTo>
                  <a:pt x="1777917" y="1021554"/>
                  <a:pt x="1779843" y="1022806"/>
                  <a:pt x="1783630" y="1021694"/>
                </a:cubicBezTo>
                <a:cubicBezTo>
                  <a:pt x="1786636" y="1020803"/>
                  <a:pt x="1789483" y="1021944"/>
                  <a:pt x="1790328" y="1025340"/>
                </a:cubicBezTo>
                <a:cubicBezTo>
                  <a:pt x="1790971" y="1027938"/>
                  <a:pt x="1787872" y="1030896"/>
                  <a:pt x="1784101" y="1030787"/>
                </a:cubicBezTo>
                <a:cubicBezTo>
                  <a:pt x="1779827" y="1030662"/>
                  <a:pt x="1775571" y="1029707"/>
                  <a:pt x="1771485" y="1029143"/>
                </a:cubicBezTo>
                <a:cubicBezTo>
                  <a:pt x="1772800" y="1030755"/>
                  <a:pt x="1774335" y="1032619"/>
                  <a:pt x="1775695" y="1034276"/>
                </a:cubicBezTo>
                <a:cubicBezTo>
                  <a:pt x="1773130" y="1035779"/>
                  <a:pt x="1770469" y="1036531"/>
                  <a:pt x="1769091" y="1038283"/>
                </a:cubicBezTo>
                <a:cubicBezTo>
                  <a:pt x="1765382" y="1042995"/>
                  <a:pt x="1761767" y="1047018"/>
                  <a:pt x="1754865" y="1044027"/>
                </a:cubicBezTo>
                <a:cubicBezTo>
                  <a:pt x="1760624" y="1047078"/>
                  <a:pt x="1766400" y="1050116"/>
                  <a:pt x="1772157" y="1053167"/>
                </a:cubicBezTo>
                <a:cubicBezTo>
                  <a:pt x="1771955" y="1053668"/>
                  <a:pt x="1771750" y="1054155"/>
                  <a:pt x="1771532" y="1054653"/>
                </a:cubicBezTo>
                <a:cubicBezTo>
                  <a:pt x="1764990" y="1053981"/>
                  <a:pt x="1758449" y="1053292"/>
                  <a:pt x="1752110" y="1052634"/>
                </a:cubicBezTo>
                <a:cubicBezTo>
                  <a:pt x="1751893" y="1055201"/>
                  <a:pt x="1751703" y="1057376"/>
                  <a:pt x="1751515" y="1059537"/>
                </a:cubicBezTo>
                <a:lnTo>
                  <a:pt x="1744587" y="1057404"/>
                </a:lnTo>
                <a:lnTo>
                  <a:pt x="1744567" y="1057362"/>
                </a:lnTo>
                <a:cubicBezTo>
                  <a:pt x="1744051" y="1056844"/>
                  <a:pt x="1743519" y="1056314"/>
                  <a:pt x="1743002" y="1055796"/>
                </a:cubicBezTo>
                <a:lnTo>
                  <a:pt x="1742642" y="1055483"/>
                </a:lnTo>
                <a:lnTo>
                  <a:pt x="1742971" y="1055827"/>
                </a:lnTo>
                <a:cubicBezTo>
                  <a:pt x="1743503" y="1056344"/>
                  <a:pt x="1744035" y="1056877"/>
                  <a:pt x="1744552" y="1057392"/>
                </a:cubicBezTo>
                <a:lnTo>
                  <a:pt x="1744587" y="1057404"/>
                </a:lnTo>
                <a:lnTo>
                  <a:pt x="1749247" y="1066767"/>
                </a:lnTo>
                <a:cubicBezTo>
                  <a:pt x="1747149" y="1066250"/>
                  <a:pt x="1745067" y="1065734"/>
                  <a:pt x="1742971" y="1065217"/>
                </a:cubicBezTo>
                <a:lnTo>
                  <a:pt x="1742964" y="1065210"/>
                </a:lnTo>
                <a:lnTo>
                  <a:pt x="1743002" y="1065186"/>
                </a:lnTo>
                <a:lnTo>
                  <a:pt x="1742658" y="1064858"/>
                </a:lnTo>
                <a:lnTo>
                  <a:pt x="1742964" y="1065210"/>
                </a:lnTo>
                <a:lnTo>
                  <a:pt x="1734487" y="1070305"/>
                </a:lnTo>
                <a:cubicBezTo>
                  <a:pt x="1730841" y="1070804"/>
                  <a:pt x="1726866" y="1071854"/>
                  <a:pt x="1723909" y="1073936"/>
                </a:cubicBezTo>
                <a:cubicBezTo>
                  <a:pt x="1717632" y="1078348"/>
                  <a:pt x="1716944" y="1078661"/>
                  <a:pt x="1710324" y="1074419"/>
                </a:cubicBezTo>
                <a:cubicBezTo>
                  <a:pt x="1708509" y="1073262"/>
                  <a:pt x="1706413" y="1072542"/>
                  <a:pt x="1704253" y="1072058"/>
                </a:cubicBezTo>
                <a:cubicBezTo>
                  <a:pt x="1713110" y="1081682"/>
                  <a:pt x="1724863" y="1087644"/>
                  <a:pt x="1733800" y="1097160"/>
                </a:cubicBezTo>
                <a:cubicBezTo>
                  <a:pt x="1722750" y="1096502"/>
                  <a:pt x="1716756" y="1085093"/>
                  <a:pt x="1704268" y="1084827"/>
                </a:cubicBezTo>
                <a:cubicBezTo>
                  <a:pt x="1708854" y="1089381"/>
                  <a:pt x="1712749" y="1093247"/>
                  <a:pt x="1717022" y="1097489"/>
                </a:cubicBezTo>
                <a:cubicBezTo>
                  <a:pt x="1712922" y="1099836"/>
                  <a:pt x="1711248" y="1097631"/>
                  <a:pt x="1709292" y="1096080"/>
                </a:cubicBezTo>
                <a:cubicBezTo>
                  <a:pt x="1705018" y="1092652"/>
                  <a:pt x="1704988" y="1092699"/>
                  <a:pt x="1701419" y="1098020"/>
                </a:cubicBezTo>
                <a:lnTo>
                  <a:pt x="1689793" y="1094966"/>
                </a:lnTo>
                <a:lnTo>
                  <a:pt x="1689759" y="1094937"/>
                </a:lnTo>
                <a:cubicBezTo>
                  <a:pt x="1689243" y="1094406"/>
                  <a:pt x="1688712" y="1093889"/>
                  <a:pt x="1688194" y="1093357"/>
                </a:cubicBezTo>
                <a:cubicBezTo>
                  <a:pt x="1687678" y="1092840"/>
                  <a:pt x="1687147" y="1092308"/>
                  <a:pt x="1686631" y="1091792"/>
                </a:cubicBezTo>
                <a:cubicBezTo>
                  <a:pt x="1686113" y="1091275"/>
                  <a:pt x="1685581" y="1090743"/>
                  <a:pt x="1685064" y="1090227"/>
                </a:cubicBezTo>
                <a:cubicBezTo>
                  <a:pt x="1684548" y="1089710"/>
                  <a:pt x="1684017" y="1089179"/>
                  <a:pt x="1683499" y="1088662"/>
                </a:cubicBezTo>
                <a:cubicBezTo>
                  <a:pt x="1683046" y="1088553"/>
                  <a:pt x="1682607" y="1088428"/>
                  <a:pt x="1682154" y="1088302"/>
                </a:cubicBezTo>
                <a:cubicBezTo>
                  <a:pt x="1682592" y="1088428"/>
                  <a:pt x="1683031" y="1088567"/>
                  <a:pt x="1683467" y="1088693"/>
                </a:cubicBezTo>
                <a:cubicBezTo>
                  <a:pt x="1683985" y="1089209"/>
                  <a:pt x="1684516" y="1089741"/>
                  <a:pt x="1685033" y="1090258"/>
                </a:cubicBezTo>
                <a:cubicBezTo>
                  <a:pt x="1685551" y="1090775"/>
                  <a:pt x="1686081" y="1091306"/>
                  <a:pt x="1686598" y="1091823"/>
                </a:cubicBezTo>
                <a:cubicBezTo>
                  <a:pt x="1687113" y="1092339"/>
                  <a:pt x="1687647" y="1092873"/>
                  <a:pt x="1688163" y="1093388"/>
                </a:cubicBezTo>
                <a:cubicBezTo>
                  <a:pt x="1688696" y="1093904"/>
                  <a:pt x="1689212" y="1094438"/>
                  <a:pt x="1689744" y="1094953"/>
                </a:cubicBezTo>
                <a:lnTo>
                  <a:pt x="1689793" y="1094966"/>
                </a:lnTo>
                <a:lnTo>
                  <a:pt x="1698445" y="1102637"/>
                </a:lnTo>
                <a:cubicBezTo>
                  <a:pt x="1699417" y="1103655"/>
                  <a:pt x="1699323" y="1105690"/>
                  <a:pt x="1699713" y="1107256"/>
                </a:cubicBezTo>
                <a:cubicBezTo>
                  <a:pt x="1698085" y="1107411"/>
                  <a:pt x="1696269" y="1108130"/>
                  <a:pt x="1694892" y="1107615"/>
                </a:cubicBezTo>
                <a:cubicBezTo>
                  <a:pt x="1692547" y="1106738"/>
                  <a:pt x="1690479" y="1105095"/>
                  <a:pt x="1687257" y="1103154"/>
                </a:cubicBezTo>
                <a:cubicBezTo>
                  <a:pt x="1688132" y="1107991"/>
                  <a:pt x="1689557" y="1110259"/>
                  <a:pt x="1693750" y="1111418"/>
                </a:cubicBezTo>
                <a:cubicBezTo>
                  <a:pt x="1696913" y="1112294"/>
                  <a:pt x="1699556" y="1115049"/>
                  <a:pt x="1701998" y="1117959"/>
                </a:cubicBezTo>
                <a:cubicBezTo>
                  <a:pt x="1693688" y="1120385"/>
                  <a:pt x="1686348" y="1118522"/>
                  <a:pt x="1679071" y="1114484"/>
                </a:cubicBezTo>
                <a:cubicBezTo>
                  <a:pt x="1679446" y="1116957"/>
                  <a:pt x="1679806" y="1119258"/>
                  <a:pt x="1680385" y="1123092"/>
                </a:cubicBezTo>
                <a:cubicBezTo>
                  <a:pt x="1677223" y="1122232"/>
                  <a:pt x="1674985" y="1122044"/>
                  <a:pt x="1673170" y="1121057"/>
                </a:cubicBezTo>
                <a:cubicBezTo>
                  <a:pt x="1666315" y="1117333"/>
                  <a:pt x="1659805" y="1112967"/>
                  <a:pt x="1652809" y="1109572"/>
                </a:cubicBezTo>
                <a:cubicBezTo>
                  <a:pt x="1640446" y="1103562"/>
                  <a:pt x="1627863" y="1097990"/>
                  <a:pt x="1615295" y="1092434"/>
                </a:cubicBezTo>
                <a:cubicBezTo>
                  <a:pt x="1611899" y="1090932"/>
                  <a:pt x="1608942" y="1089319"/>
                  <a:pt x="1607250" y="1085392"/>
                </a:cubicBezTo>
                <a:cubicBezTo>
                  <a:pt x="1615201" y="1087050"/>
                  <a:pt x="1622588" y="1088583"/>
                  <a:pt x="1629976" y="1090118"/>
                </a:cubicBezTo>
                <a:cubicBezTo>
                  <a:pt x="1630070" y="1089805"/>
                  <a:pt x="1630163" y="1089507"/>
                  <a:pt x="1630257" y="1089194"/>
                </a:cubicBezTo>
                <a:cubicBezTo>
                  <a:pt x="1627471" y="1086988"/>
                  <a:pt x="1624686" y="1084765"/>
                  <a:pt x="1621900" y="1082559"/>
                </a:cubicBezTo>
                <a:cubicBezTo>
                  <a:pt x="1622181" y="1082026"/>
                  <a:pt x="1622447" y="1081495"/>
                  <a:pt x="1622730" y="1080978"/>
                </a:cubicBezTo>
                <a:cubicBezTo>
                  <a:pt x="1627705" y="1081822"/>
                  <a:pt x="1632683" y="1082669"/>
                  <a:pt x="1639318" y="1083810"/>
                </a:cubicBezTo>
                <a:cubicBezTo>
                  <a:pt x="1634421" y="1080259"/>
                  <a:pt x="1629146" y="1079350"/>
                  <a:pt x="1628630" y="1073606"/>
                </a:cubicBezTo>
                <a:cubicBezTo>
                  <a:pt x="1628550" y="1072700"/>
                  <a:pt x="1626126" y="1072010"/>
                  <a:pt x="1624780" y="1071228"/>
                </a:cubicBezTo>
                <a:cubicBezTo>
                  <a:pt x="1619881" y="1068348"/>
                  <a:pt x="1614825" y="1065937"/>
                  <a:pt x="1611444" y="1060820"/>
                </a:cubicBezTo>
                <a:cubicBezTo>
                  <a:pt x="1608081" y="1055718"/>
                  <a:pt x="1602604" y="1058222"/>
                  <a:pt x="1597609" y="1058597"/>
                </a:cubicBezTo>
                <a:cubicBezTo>
                  <a:pt x="1597234" y="1054295"/>
                  <a:pt x="1598048" y="1051117"/>
                  <a:pt x="1603073" y="1050758"/>
                </a:cubicBezTo>
                <a:cubicBezTo>
                  <a:pt x="1604355" y="1044857"/>
                  <a:pt x="1608957" y="1048628"/>
                  <a:pt x="1612463" y="1047549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7" y="1044888"/>
                </a:lnTo>
                <a:cubicBezTo>
                  <a:pt x="1621305" y="1044998"/>
                  <a:pt x="1621759" y="1045123"/>
                  <a:pt x="1622213" y="1045249"/>
                </a:cubicBezTo>
                <a:cubicBezTo>
                  <a:pt x="1621775" y="1045123"/>
                  <a:pt x="1621320" y="1044982"/>
                  <a:pt x="1620882" y="1044857"/>
                </a:cubicBezTo>
                <a:lnTo>
                  <a:pt x="1620845" y="1044843"/>
                </a:lnTo>
                <a:lnTo>
                  <a:pt x="1616281" y="1035935"/>
                </a:lnTo>
                <a:cubicBezTo>
                  <a:pt x="1614904" y="1033291"/>
                  <a:pt x="1612980" y="1032368"/>
                  <a:pt x="1609865" y="1033103"/>
                </a:cubicBezTo>
                <a:cubicBezTo>
                  <a:pt x="1606766" y="1033838"/>
                  <a:pt x="1603479" y="1033838"/>
                  <a:pt x="1600287" y="1034151"/>
                </a:cubicBezTo>
                <a:cubicBezTo>
                  <a:pt x="1600069" y="1033604"/>
                  <a:pt x="1599864" y="1033057"/>
                  <a:pt x="1599645" y="1032508"/>
                </a:cubicBezTo>
                <a:cubicBezTo>
                  <a:pt x="1602306" y="1031070"/>
                  <a:pt x="1604950" y="1029614"/>
                  <a:pt x="1607533" y="1028205"/>
                </a:cubicBezTo>
                <a:cubicBezTo>
                  <a:pt x="1608065" y="1026829"/>
                  <a:pt x="1608691" y="1025153"/>
                  <a:pt x="1609254" y="1023697"/>
                </a:cubicBezTo>
                <a:cubicBezTo>
                  <a:pt x="1610601" y="1023822"/>
                  <a:pt x="1611429" y="1023713"/>
                  <a:pt x="1611525" y="1023947"/>
                </a:cubicBezTo>
                <a:cubicBezTo>
                  <a:pt x="1613434" y="1028111"/>
                  <a:pt x="1616876" y="1028095"/>
                  <a:pt x="1620680" y="1027610"/>
                </a:cubicBezTo>
                <a:cubicBezTo>
                  <a:pt x="1622791" y="1027344"/>
                  <a:pt x="1624983" y="1027610"/>
                  <a:pt x="1627143" y="1027641"/>
                </a:cubicBezTo>
                <a:lnTo>
                  <a:pt x="1627158" y="1027659"/>
                </a:lnTo>
                <a:lnTo>
                  <a:pt x="1627111" y="1027673"/>
                </a:lnTo>
                <a:lnTo>
                  <a:pt x="1627440" y="1027954"/>
                </a:lnTo>
                <a:lnTo>
                  <a:pt x="1627158" y="1027659"/>
                </a:lnTo>
                <a:lnTo>
                  <a:pt x="1632339" y="1026046"/>
                </a:lnTo>
                <a:cubicBezTo>
                  <a:pt x="1634077" y="1027312"/>
                  <a:pt x="1635766" y="1028643"/>
                  <a:pt x="1637862" y="1029362"/>
                </a:cubicBezTo>
                <a:cubicBezTo>
                  <a:pt x="1630977" y="1019549"/>
                  <a:pt x="1619819" y="1016921"/>
                  <a:pt x="1610506" y="1013117"/>
                </a:cubicBezTo>
                <a:cubicBezTo>
                  <a:pt x="1607878" y="1008314"/>
                  <a:pt x="1605686" y="1004322"/>
                  <a:pt x="1603275" y="999909"/>
                </a:cubicBezTo>
                <a:cubicBezTo>
                  <a:pt x="1605718" y="998907"/>
                  <a:pt x="1607502" y="998172"/>
                  <a:pt x="1609004" y="997561"/>
                </a:cubicBezTo>
                <a:cubicBezTo>
                  <a:pt x="1610334" y="993931"/>
                  <a:pt x="1608081" y="992584"/>
                  <a:pt x="1600458" y="992130"/>
                </a:cubicBezTo>
                <a:cubicBezTo>
                  <a:pt x="1599943" y="990379"/>
                  <a:pt x="1599379" y="988484"/>
                  <a:pt x="1598753" y="986356"/>
                </a:cubicBezTo>
                <a:cubicBezTo>
                  <a:pt x="1596703" y="986356"/>
                  <a:pt x="1594763" y="986356"/>
                  <a:pt x="1592383" y="986356"/>
                </a:cubicBezTo>
                <a:cubicBezTo>
                  <a:pt x="1593713" y="982052"/>
                  <a:pt x="1595733" y="980064"/>
                  <a:pt x="1599709" y="982772"/>
                </a:cubicBezTo>
                <a:cubicBezTo>
                  <a:pt x="1604169" y="985808"/>
                  <a:pt x="1608456" y="989110"/>
                  <a:pt x="1613541" y="992819"/>
                </a:cubicBezTo>
                <a:cubicBezTo>
                  <a:pt x="1616062" y="990488"/>
                  <a:pt x="1618816" y="987936"/>
                  <a:pt x="1622010" y="984978"/>
                </a:cubicBezTo>
                <a:cubicBezTo>
                  <a:pt x="1617831" y="983100"/>
                  <a:pt x="1614295" y="981489"/>
                  <a:pt x="1610429" y="979736"/>
                </a:cubicBezTo>
                <a:cubicBezTo>
                  <a:pt x="1611885" y="975353"/>
                  <a:pt x="1614121" y="973788"/>
                  <a:pt x="1618191" y="975463"/>
                </a:cubicBezTo>
                <a:lnTo>
                  <a:pt x="1623961" y="977552"/>
                </a:lnTo>
                <a:lnTo>
                  <a:pt x="1624012" y="977591"/>
                </a:lnTo>
                <a:lnTo>
                  <a:pt x="1624357" y="977920"/>
                </a:lnTo>
                <a:lnTo>
                  <a:pt x="1624028" y="977576"/>
                </a:lnTo>
                <a:lnTo>
                  <a:pt x="1623961" y="977552"/>
                </a:lnTo>
                <a:lnTo>
                  <a:pt x="1614121" y="970081"/>
                </a:lnTo>
                <a:cubicBezTo>
                  <a:pt x="1609881" y="973366"/>
                  <a:pt x="1606344" y="976121"/>
                  <a:pt x="1602806" y="978876"/>
                </a:cubicBezTo>
                <a:cubicBezTo>
                  <a:pt x="1602399" y="978579"/>
                  <a:pt x="1602008" y="978264"/>
                  <a:pt x="1601601" y="977967"/>
                </a:cubicBezTo>
                <a:lnTo>
                  <a:pt x="1605201" y="971372"/>
                </a:lnTo>
                <a:lnTo>
                  <a:pt x="1605279" y="971331"/>
                </a:lnTo>
                <a:cubicBezTo>
                  <a:pt x="1605264" y="970283"/>
                  <a:pt x="1605264" y="969218"/>
                  <a:pt x="1605264" y="968171"/>
                </a:cubicBezTo>
                <a:lnTo>
                  <a:pt x="1604919" y="967842"/>
                </a:lnTo>
                <a:lnTo>
                  <a:pt x="1605248" y="968203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1" y="971372"/>
                </a:lnTo>
                <a:lnTo>
                  <a:pt x="1594809" y="976826"/>
                </a:lnTo>
                <a:cubicBezTo>
                  <a:pt x="1595733" y="972052"/>
                  <a:pt x="1596578" y="967277"/>
                  <a:pt x="1597594" y="962567"/>
                </a:cubicBezTo>
                <a:cubicBezTo>
                  <a:pt x="1598863" y="956746"/>
                  <a:pt x="1605608" y="958186"/>
                  <a:pt x="1608409" y="953693"/>
                </a:cubicBezTo>
                <a:cubicBezTo>
                  <a:pt x="1604715" y="954460"/>
                  <a:pt x="1600898" y="954868"/>
                  <a:pt x="1597376" y="956120"/>
                </a:cubicBezTo>
                <a:cubicBezTo>
                  <a:pt x="1593729" y="957418"/>
                  <a:pt x="1590364" y="959562"/>
                  <a:pt x="1586827" y="961362"/>
                </a:cubicBezTo>
                <a:cubicBezTo>
                  <a:pt x="1582663" y="958122"/>
                  <a:pt x="1587407" y="955290"/>
                  <a:pt x="1587249" y="953115"/>
                </a:cubicBezTo>
                <a:lnTo>
                  <a:pt x="1578653" y="941600"/>
                </a:lnTo>
                <a:lnTo>
                  <a:pt x="1578687" y="941564"/>
                </a:lnTo>
                <a:lnTo>
                  <a:pt x="1587576" y="941510"/>
                </a:lnTo>
                <a:lnTo>
                  <a:pt x="1588015" y="933798"/>
                </a:lnTo>
                <a:lnTo>
                  <a:pt x="1588032" y="933786"/>
                </a:lnTo>
                <a:lnTo>
                  <a:pt x="1588057" y="933747"/>
                </a:lnTo>
                <a:lnTo>
                  <a:pt x="1593146" y="932794"/>
                </a:lnTo>
                <a:cubicBezTo>
                  <a:pt x="1594605" y="931936"/>
                  <a:pt x="1595795" y="930438"/>
                  <a:pt x="1596657" y="927995"/>
                </a:cubicBezTo>
                <a:cubicBezTo>
                  <a:pt x="1594488" y="928340"/>
                  <a:pt x="1592415" y="928431"/>
                  <a:pt x="1590843" y="929112"/>
                </a:cubicBezTo>
                <a:lnTo>
                  <a:pt x="1588057" y="933747"/>
                </a:lnTo>
                <a:lnTo>
                  <a:pt x="1588017" y="933756"/>
                </a:lnTo>
                <a:lnTo>
                  <a:pt x="1588015" y="933798"/>
                </a:lnTo>
                <a:lnTo>
                  <a:pt x="1582885" y="937153"/>
                </a:lnTo>
                <a:lnTo>
                  <a:pt x="1578687" y="941564"/>
                </a:lnTo>
                <a:lnTo>
                  <a:pt x="1578627" y="941565"/>
                </a:lnTo>
                <a:lnTo>
                  <a:pt x="1578653" y="941600"/>
                </a:lnTo>
                <a:lnTo>
                  <a:pt x="1578642" y="941612"/>
                </a:lnTo>
                <a:cubicBezTo>
                  <a:pt x="1574541" y="945430"/>
                  <a:pt x="1570441" y="949233"/>
                  <a:pt x="1566420" y="952973"/>
                </a:cubicBezTo>
                <a:cubicBezTo>
                  <a:pt x="1569393" y="956777"/>
                  <a:pt x="1571771" y="959813"/>
                  <a:pt x="1575136" y="964133"/>
                </a:cubicBezTo>
                <a:cubicBezTo>
                  <a:pt x="1570755" y="964336"/>
                  <a:pt x="1568376" y="964445"/>
                  <a:pt x="1565746" y="964570"/>
                </a:cubicBezTo>
                <a:cubicBezTo>
                  <a:pt x="1565637" y="970032"/>
                  <a:pt x="1569252" y="968780"/>
                  <a:pt x="1571443" y="967842"/>
                </a:cubicBezTo>
                <a:cubicBezTo>
                  <a:pt x="1573901" y="966809"/>
                  <a:pt x="1575888" y="964602"/>
                  <a:pt x="1578346" y="962693"/>
                </a:cubicBezTo>
                <a:cubicBezTo>
                  <a:pt x="1582087" y="964713"/>
                  <a:pt x="1583196" y="967310"/>
                  <a:pt x="1580364" y="971190"/>
                </a:cubicBezTo>
                <a:cubicBezTo>
                  <a:pt x="1578111" y="974289"/>
                  <a:pt x="1576061" y="977528"/>
                  <a:pt x="1573916" y="980705"/>
                </a:cubicBezTo>
                <a:cubicBezTo>
                  <a:pt x="1573791" y="980863"/>
                  <a:pt x="1573541" y="981035"/>
                  <a:pt x="1573556" y="981176"/>
                </a:cubicBezTo>
                <a:cubicBezTo>
                  <a:pt x="1573603" y="981535"/>
                  <a:pt x="1573775" y="981879"/>
                  <a:pt x="1573901" y="982239"/>
                </a:cubicBezTo>
                <a:lnTo>
                  <a:pt x="1573917" y="982256"/>
                </a:lnTo>
                <a:lnTo>
                  <a:pt x="1573916" y="982319"/>
                </a:lnTo>
                <a:lnTo>
                  <a:pt x="1573919" y="982320"/>
                </a:lnTo>
                <a:lnTo>
                  <a:pt x="1567202" y="990018"/>
                </a:lnTo>
                <a:lnTo>
                  <a:pt x="1567655" y="985389"/>
                </a:lnTo>
                <a:lnTo>
                  <a:pt x="1567687" y="985401"/>
                </a:lnTo>
                <a:lnTo>
                  <a:pt x="1567985" y="985057"/>
                </a:lnTo>
                <a:lnTo>
                  <a:pt x="1567656" y="985385"/>
                </a:lnTo>
                <a:lnTo>
                  <a:pt x="1567655" y="985389"/>
                </a:lnTo>
                <a:lnTo>
                  <a:pt x="1559868" y="982248"/>
                </a:lnTo>
                <a:lnTo>
                  <a:pt x="1563477" y="978530"/>
                </a:lnTo>
                <a:cubicBezTo>
                  <a:pt x="1564322" y="977498"/>
                  <a:pt x="1564885" y="976245"/>
                  <a:pt x="1565997" y="974383"/>
                </a:cubicBezTo>
                <a:cubicBezTo>
                  <a:pt x="1558297" y="977325"/>
                  <a:pt x="1556810" y="976919"/>
                  <a:pt x="1552005" y="971315"/>
                </a:cubicBezTo>
                <a:cubicBezTo>
                  <a:pt x="1553241" y="969203"/>
                  <a:pt x="1554321" y="966965"/>
                  <a:pt x="1555761" y="964994"/>
                </a:cubicBezTo>
                <a:cubicBezTo>
                  <a:pt x="1557906" y="962098"/>
                  <a:pt x="1560300" y="959390"/>
                  <a:pt x="1562585" y="956588"/>
                </a:cubicBezTo>
                <a:cubicBezTo>
                  <a:pt x="1562131" y="956136"/>
                  <a:pt x="1561677" y="955698"/>
                  <a:pt x="1561225" y="955243"/>
                </a:cubicBezTo>
                <a:cubicBezTo>
                  <a:pt x="1552756" y="959171"/>
                  <a:pt x="1541677" y="958561"/>
                  <a:pt x="1535902" y="970142"/>
                </a:cubicBezTo>
                <a:lnTo>
                  <a:pt x="1541031" y="969722"/>
                </a:lnTo>
                <a:lnTo>
                  <a:pt x="1526606" y="984039"/>
                </a:lnTo>
                <a:cubicBezTo>
                  <a:pt x="1528076" y="984165"/>
                  <a:pt x="1530033" y="984947"/>
                  <a:pt x="1530987" y="984290"/>
                </a:cubicBezTo>
                <a:cubicBezTo>
                  <a:pt x="1535182" y="981441"/>
                  <a:pt x="1538937" y="977936"/>
                  <a:pt x="1543179" y="975166"/>
                </a:cubicBezTo>
                <a:cubicBezTo>
                  <a:pt x="1545839" y="973413"/>
                  <a:pt x="1549063" y="972521"/>
                  <a:pt x="1552021" y="971254"/>
                </a:cubicBezTo>
                <a:cubicBezTo>
                  <a:pt x="1551082" y="973617"/>
                  <a:pt x="1550143" y="975963"/>
                  <a:pt x="1549235" y="978248"/>
                </a:cubicBezTo>
                <a:cubicBezTo>
                  <a:pt x="1551364" y="980455"/>
                  <a:pt x="1553319" y="982507"/>
                  <a:pt x="1555996" y="985292"/>
                </a:cubicBezTo>
                <a:cubicBezTo>
                  <a:pt x="1553241" y="985917"/>
                  <a:pt x="1551849" y="986231"/>
                  <a:pt x="1550769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3" y="1004245"/>
                  <a:pt x="1549393" y="1005731"/>
                  <a:pt x="1551395" y="1007561"/>
                </a:cubicBezTo>
                <a:cubicBezTo>
                  <a:pt x="1550268" y="1009079"/>
                  <a:pt x="1549095" y="1010645"/>
                  <a:pt x="1547561" y="1012711"/>
                </a:cubicBezTo>
                <a:cubicBezTo>
                  <a:pt x="1546575" y="1010394"/>
                  <a:pt x="1545823" y="1008673"/>
                  <a:pt x="1544540" y="1005684"/>
                </a:cubicBezTo>
                <a:cubicBezTo>
                  <a:pt x="1540658" y="1012555"/>
                  <a:pt x="1537388" y="1018329"/>
                  <a:pt x="1534117" y="1024119"/>
                </a:cubicBezTo>
                <a:cubicBezTo>
                  <a:pt x="1533522" y="1023822"/>
                  <a:pt x="1532911" y="1023527"/>
                  <a:pt x="1532317" y="1023212"/>
                </a:cubicBezTo>
                <a:cubicBezTo>
                  <a:pt x="1532959" y="1021007"/>
                  <a:pt x="1534352" y="1018689"/>
                  <a:pt x="1534007" y="1016655"/>
                </a:cubicBezTo>
                <a:cubicBezTo>
                  <a:pt x="1533678" y="1014683"/>
                  <a:pt x="1531551" y="1013008"/>
                  <a:pt x="1530033" y="1010973"/>
                </a:cubicBezTo>
                <a:cubicBezTo>
                  <a:pt x="1527888" y="1012570"/>
                  <a:pt x="1526340" y="1013728"/>
                  <a:pt x="1524775" y="1014902"/>
                </a:cubicBezTo>
                <a:cubicBezTo>
                  <a:pt x="1524461" y="1014714"/>
                  <a:pt x="1524132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7" y="1014229"/>
                  <a:pt x="1512724" y="1017501"/>
                </a:cubicBezTo>
                <a:cubicBezTo>
                  <a:pt x="1511956" y="1022102"/>
                  <a:pt x="1519954" y="1023697"/>
                  <a:pt x="1515745" y="1027954"/>
                </a:cubicBezTo>
                <a:cubicBezTo>
                  <a:pt x="1512724" y="1025465"/>
                  <a:pt x="1509984" y="1023196"/>
                  <a:pt x="1507011" y="1020755"/>
                </a:cubicBezTo>
                <a:cubicBezTo>
                  <a:pt x="1503474" y="1023353"/>
                  <a:pt x="1500281" y="1026328"/>
                  <a:pt x="1500954" y="1030349"/>
                </a:cubicBezTo>
                <a:cubicBezTo>
                  <a:pt x="1501674" y="1034715"/>
                  <a:pt x="1499719" y="1036531"/>
                  <a:pt x="1496541" y="1037986"/>
                </a:cubicBezTo>
                <a:cubicBezTo>
                  <a:pt x="1498779" y="1043541"/>
                  <a:pt x="1500423" y="1044059"/>
                  <a:pt x="1503615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2" y="1032368"/>
                  <a:pt x="1511314" y="1031397"/>
                  <a:pt x="1516167" y="1033948"/>
                </a:cubicBezTo>
                <a:cubicBezTo>
                  <a:pt x="1512895" y="1037516"/>
                  <a:pt x="1510579" y="1041648"/>
                  <a:pt x="1507059" y="1043464"/>
                </a:cubicBezTo>
                <a:cubicBezTo>
                  <a:pt x="1503066" y="1045529"/>
                  <a:pt x="1501173" y="1048409"/>
                  <a:pt x="1499968" y="1052087"/>
                </a:cubicBezTo>
                <a:cubicBezTo>
                  <a:pt x="1498591" y="1056314"/>
                  <a:pt x="1497637" y="1060616"/>
                  <a:pt x="1493160" y="1062917"/>
                </a:cubicBezTo>
                <a:cubicBezTo>
                  <a:pt x="1492800" y="1063104"/>
                  <a:pt x="1493302" y="1064937"/>
                  <a:pt x="1493443" y="1066517"/>
                </a:cubicBezTo>
                <a:cubicBezTo>
                  <a:pt x="1491487" y="1067112"/>
                  <a:pt x="1489122" y="1067847"/>
                  <a:pt x="1486008" y="1068817"/>
                </a:cubicBezTo>
                <a:cubicBezTo>
                  <a:pt x="1487322" y="1070430"/>
                  <a:pt x="1488356" y="1071713"/>
                  <a:pt x="1489404" y="1073013"/>
                </a:cubicBezTo>
                <a:cubicBezTo>
                  <a:pt x="1489404" y="1073013"/>
                  <a:pt x="1489373" y="1072980"/>
                  <a:pt x="1489373" y="1072980"/>
                </a:cubicBezTo>
                <a:lnTo>
                  <a:pt x="1489448" y="1073090"/>
                </a:lnTo>
                <a:lnTo>
                  <a:pt x="1489404" y="1073090"/>
                </a:lnTo>
                <a:lnTo>
                  <a:pt x="1489452" y="1073122"/>
                </a:lnTo>
                <a:lnTo>
                  <a:pt x="1489462" y="1073110"/>
                </a:lnTo>
                <a:lnTo>
                  <a:pt x="1491753" y="1076455"/>
                </a:lnTo>
                <a:lnTo>
                  <a:pt x="1494041" y="1073090"/>
                </a:lnTo>
                <a:lnTo>
                  <a:pt x="1494085" y="1073090"/>
                </a:lnTo>
                <a:lnTo>
                  <a:pt x="1494115" y="1073122"/>
                </a:lnTo>
                <a:lnTo>
                  <a:pt x="1494147" y="1073090"/>
                </a:lnTo>
                <a:lnTo>
                  <a:pt x="1494085" y="1073090"/>
                </a:lnTo>
                <a:lnTo>
                  <a:pt x="1494059" y="1073062"/>
                </a:lnTo>
                <a:lnTo>
                  <a:pt x="1494115" y="1072980"/>
                </a:lnTo>
                <a:lnTo>
                  <a:pt x="1494084" y="1073013"/>
                </a:lnTo>
                <a:cubicBezTo>
                  <a:pt x="1495633" y="1070117"/>
                  <a:pt x="1497543" y="1067346"/>
                  <a:pt x="1498623" y="1064294"/>
                </a:cubicBezTo>
                <a:cubicBezTo>
                  <a:pt x="1499889" y="1060694"/>
                  <a:pt x="1501908" y="1060022"/>
                  <a:pt x="1505149" y="1061211"/>
                </a:cubicBezTo>
                <a:cubicBezTo>
                  <a:pt x="1502660" y="1075313"/>
                  <a:pt x="1496760" y="1080962"/>
                  <a:pt x="1487839" y="1080101"/>
                </a:cubicBezTo>
                <a:cubicBezTo>
                  <a:pt x="1485257" y="1088333"/>
                  <a:pt x="1482691" y="1096550"/>
                  <a:pt x="1479983" y="1105188"/>
                </a:cubicBezTo>
                <a:cubicBezTo>
                  <a:pt x="1483802" y="1103328"/>
                  <a:pt x="1487197" y="1101668"/>
                  <a:pt x="1491189" y="1099727"/>
                </a:cubicBezTo>
                <a:cubicBezTo>
                  <a:pt x="1489452" y="1098913"/>
                  <a:pt x="1487463" y="1097990"/>
                  <a:pt x="1485492" y="1097066"/>
                </a:cubicBezTo>
                <a:cubicBezTo>
                  <a:pt x="1486087" y="1096331"/>
                  <a:pt x="1486682" y="1095595"/>
                  <a:pt x="1487293" y="1094876"/>
                </a:cubicBezTo>
                <a:cubicBezTo>
                  <a:pt x="1490688" y="1096221"/>
                  <a:pt x="1494084" y="1097552"/>
                  <a:pt x="1498669" y="1099367"/>
                </a:cubicBezTo>
                <a:cubicBezTo>
                  <a:pt x="1497088" y="1101527"/>
                  <a:pt x="1495493" y="1103311"/>
                  <a:pt x="1494349" y="1105361"/>
                </a:cubicBezTo>
                <a:lnTo>
                  <a:pt x="1492587" y="1110554"/>
                </a:lnTo>
                <a:lnTo>
                  <a:pt x="1492549" y="1110557"/>
                </a:lnTo>
                <a:cubicBezTo>
                  <a:pt x="1492033" y="1111073"/>
                  <a:pt x="1491502" y="1111605"/>
                  <a:pt x="1490985" y="1112121"/>
                </a:cubicBezTo>
                <a:lnTo>
                  <a:pt x="1490985" y="1112169"/>
                </a:lnTo>
                <a:lnTo>
                  <a:pt x="1485586" y="1117428"/>
                </a:lnTo>
                <a:cubicBezTo>
                  <a:pt x="1485757" y="1119916"/>
                  <a:pt x="1486056" y="1123062"/>
                  <a:pt x="1490985" y="1123844"/>
                </a:cubicBezTo>
                <a:lnTo>
                  <a:pt x="1490985" y="1112169"/>
                </a:lnTo>
                <a:lnTo>
                  <a:pt x="1491017" y="1112137"/>
                </a:lnTo>
                <a:cubicBezTo>
                  <a:pt x="1491532" y="1111620"/>
                  <a:pt x="1492065" y="1111088"/>
                  <a:pt x="1492582" y="1110574"/>
                </a:cubicBezTo>
                <a:lnTo>
                  <a:pt x="1492587" y="1110554"/>
                </a:lnTo>
                <a:lnTo>
                  <a:pt x="1499295" y="1110213"/>
                </a:lnTo>
                <a:cubicBezTo>
                  <a:pt x="1496963" y="1113953"/>
                  <a:pt x="1495352" y="1116551"/>
                  <a:pt x="1493208" y="1120011"/>
                </a:cubicBezTo>
                <a:cubicBezTo>
                  <a:pt x="1495117" y="1121057"/>
                  <a:pt x="1496963" y="1122075"/>
                  <a:pt x="1498809" y="1123092"/>
                </a:cubicBezTo>
                <a:lnTo>
                  <a:pt x="1498825" y="1123109"/>
                </a:lnTo>
                <a:cubicBezTo>
                  <a:pt x="1498749" y="1123875"/>
                  <a:pt x="1498873" y="1125236"/>
                  <a:pt x="1498560" y="1125346"/>
                </a:cubicBezTo>
                <a:cubicBezTo>
                  <a:pt x="1492237" y="1127568"/>
                  <a:pt x="1492894" y="1134299"/>
                  <a:pt x="1489545" y="1139073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7" y="1126379"/>
                  <a:pt x="1481923" y="1128569"/>
                  <a:pt x="1483519" y="1131732"/>
                </a:cubicBezTo>
                <a:cubicBezTo>
                  <a:pt x="1479606" y="1131482"/>
                  <a:pt x="1476602" y="1130652"/>
                  <a:pt x="1473973" y="1131294"/>
                </a:cubicBezTo>
                <a:cubicBezTo>
                  <a:pt x="1471296" y="1131951"/>
                  <a:pt x="1468996" y="1134064"/>
                  <a:pt x="1465036" y="1134752"/>
                </a:cubicBezTo>
                <a:cubicBezTo>
                  <a:pt x="1464630" y="1139118"/>
                  <a:pt x="1464224" y="1143485"/>
                  <a:pt x="1463674" y="1149291"/>
                </a:cubicBezTo>
                <a:cubicBezTo>
                  <a:pt x="1465710" y="1147648"/>
                  <a:pt x="1467369" y="1146708"/>
                  <a:pt x="1468464" y="1145331"/>
                </a:cubicBezTo>
                <a:cubicBezTo>
                  <a:pt x="1470406" y="1142906"/>
                  <a:pt x="1471891" y="1140135"/>
                  <a:pt x="1473753" y="1137662"/>
                </a:cubicBezTo>
                <a:cubicBezTo>
                  <a:pt x="1475883" y="1134846"/>
                  <a:pt x="1478809" y="1134721"/>
                  <a:pt x="1481282" y="1136803"/>
                </a:cubicBezTo>
                <a:cubicBezTo>
                  <a:pt x="1484397" y="1139433"/>
                  <a:pt x="1482423" y="1142123"/>
                  <a:pt x="1480216" y="1144064"/>
                </a:cubicBezTo>
                <a:cubicBezTo>
                  <a:pt x="1478323" y="1145738"/>
                  <a:pt x="1475898" y="1146818"/>
                  <a:pt x="1473707" y="1148165"/>
                </a:cubicBezTo>
                <a:cubicBezTo>
                  <a:pt x="1475397" y="1153204"/>
                  <a:pt x="1475647" y="1153204"/>
                  <a:pt x="1487839" y="1148337"/>
                </a:cubicBezTo>
                <a:cubicBezTo>
                  <a:pt x="1486993" y="1152296"/>
                  <a:pt x="1486242" y="1155819"/>
                  <a:pt x="1485382" y="1159917"/>
                </a:cubicBezTo>
                <a:cubicBezTo>
                  <a:pt x="1483238" y="1158557"/>
                  <a:pt x="1481596" y="1157523"/>
                  <a:pt x="1480467" y="1156803"/>
                </a:cubicBezTo>
                <a:lnTo>
                  <a:pt x="1467542" y="1166928"/>
                </a:lnTo>
                <a:lnTo>
                  <a:pt x="1467511" y="1166914"/>
                </a:lnTo>
                <a:lnTo>
                  <a:pt x="1467502" y="1166974"/>
                </a:lnTo>
                <a:lnTo>
                  <a:pt x="1464323" y="1170709"/>
                </a:lnTo>
                <a:cubicBezTo>
                  <a:pt x="1464093" y="1172199"/>
                  <a:pt x="1464435" y="1173847"/>
                  <a:pt x="1464520" y="1175428"/>
                </a:cubicBezTo>
                <a:cubicBezTo>
                  <a:pt x="1465146" y="1175568"/>
                  <a:pt x="1465788" y="1175693"/>
                  <a:pt x="1466415" y="1175834"/>
                </a:cubicBezTo>
                <a:lnTo>
                  <a:pt x="1467502" y="1166974"/>
                </a:lnTo>
                <a:lnTo>
                  <a:pt x="1467540" y="1166930"/>
                </a:lnTo>
                <a:lnTo>
                  <a:pt x="1467542" y="1166928"/>
                </a:lnTo>
                <a:lnTo>
                  <a:pt x="1473050" y="1169418"/>
                </a:lnTo>
                <a:cubicBezTo>
                  <a:pt x="1475836" y="1167039"/>
                  <a:pt x="1478465" y="1164818"/>
                  <a:pt x="1481077" y="1162595"/>
                </a:cubicBezTo>
                <a:cubicBezTo>
                  <a:pt x="1481423" y="1162891"/>
                  <a:pt x="1481766" y="1163190"/>
                  <a:pt x="1482112" y="1163487"/>
                </a:cubicBezTo>
                <a:cubicBezTo>
                  <a:pt x="1479561" y="1169276"/>
                  <a:pt x="1477009" y="1175051"/>
                  <a:pt x="1474255" y="1181313"/>
                </a:cubicBezTo>
                <a:cubicBezTo>
                  <a:pt x="1474786" y="1181719"/>
                  <a:pt x="1475946" y="1182626"/>
                  <a:pt x="1477479" y="1183816"/>
                </a:cubicBezTo>
                <a:cubicBezTo>
                  <a:pt x="1472127" y="1189686"/>
                  <a:pt x="1465396" y="1192144"/>
                  <a:pt x="1456774" y="1193192"/>
                </a:cubicBezTo>
                <a:cubicBezTo>
                  <a:pt x="1456774" y="1196322"/>
                  <a:pt x="1456461" y="1199622"/>
                  <a:pt x="1456867" y="1202847"/>
                </a:cubicBezTo>
                <a:cubicBezTo>
                  <a:pt x="1457258" y="1205868"/>
                  <a:pt x="1462095" y="1206963"/>
                  <a:pt x="1462407" y="1204677"/>
                </a:cubicBezTo>
                <a:cubicBezTo>
                  <a:pt x="1463127" y="1199466"/>
                  <a:pt x="1466601" y="1201938"/>
                  <a:pt x="1468950" y="1201282"/>
                </a:cubicBezTo>
                <a:cubicBezTo>
                  <a:pt x="1470107" y="1200953"/>
                  <a:pt x="1471296" y="1200734"/>
                  <a:pt x="1474271" y="1200046"/>
                </a:cubicBezTo>
                <a:cubicBezTo>
                  <a:pt x="1471687" y="1204427"/>
                  <a:pt x="1470046" y="1207510"/>
                  <a:pt x="1468121" y="1210390"/>
                </a:cubicBezTo>
                <a:cubicBezTo>
                  <a:pt x="1466366" y="1213019"/>
                  <a:pt x="1460780" y="1210218"/>
                  <a:pt x="1460670" y="1215430"/>
                </a:cubicBezTo>
                <a:cubicBezTo>
                  <a:pt x="1461076" y="1215790"/>
                  <a:pt x="1461546" y="1216463"/>
                  <a:pt x="1461797" y="1216400"/>
                </a:cubicBezTo>
                <a:cubicBezTo>
                  <a:pt x="1464880" y="1215477"/>
                  <a:pt x="1468871" y="1212769"/>
                  <a:pt x="1470796" y="1213833"/>
                </a:cubicBezTo>
                <a:lnTo>
                  <a:pt x="1480011" y="1213881"/>
                </a:lnTo>
                <a:lnTo>
                  <a:pt x="1480021" y="1213903"/>
                </a:lnTo>
                <a:lnTo>
                  <a:pt x="1480014" y="1213912"/>
                </a:lnTo>
                <a:cubicBezTo>
                  <a:pt x="1482676" y="1216511"/>
                  <a:pt x="1481187" y="1219124"/>
                  <a:pt x="1480030" y="1221721"/>
                </a:cubicBezTo>
                <a:cubicBezTo>
                  <a:pt x="1481829" y="1221721"/>
                  <a:pt x="1483646" y="1221721"/>
                  <a:pt x="1485461" y="1221721"/>
                </a:cubicBezTo>
                <a:cubicBezTo>
                  <a:pt x="1485570" y="1222268"/>
                  <a:pt x="1485678" y="1222816"/>
                  <a:pt x="1485789" y="1223349"/>
                </a:cubicBezTo>
                <a:cubicBezTo>
                  <a:pt x="1483207" y="1224538"/>
                  <a:pt x="1480623" y="1225728"/>
                  <a:pt x="1477322" y="1227261"/>
                </a:cubicBezTo>
                <a:cubicBezTo>
                  <a:pt x="1479451" y="1229413"/>
                  <a:pt x="1482276" y="1230896"/>
                  <a:pt x="1484467" y="1232758"/>
                </a:cubicBezTo>
                <a:lnTo>
                  <a:pt x="1487780" y="1240433"/>
                </a:lnTo>
                <a:lnTo>
                  <a:pt x="1480065" y="1235838"/>
                </a:lnTo>
                <a:lnTo>
                  <a:pt x="1480020" y="1235810"/>
                </a:lnTo>
                <a:lnTo>
                  <a:pt x="1477071" y="1232096"/>
                </a:lnTo>
                <a:lnTo>
                  <a:pt x="1475305" y="1235833"/>
                </a:lnTo>
                <a:lnTo>
                  <a:pt x="1470013" y="1240673"/>
                </a:lnTo>
                <a:lnTo>
                  <a:pt x="1464395" y="1243647"/>
                </a:lnTo>
                <a:lnTo>
                  <a:pt x="1464395" y="1243633"/>
                </a:lnTo>
                <a:cubicBezTo>
                  <a:pt x="1463940" y="1243506"/>
                  <a:pt x="1463487" y="1243381"/>
                  <a:pt x="1463034" y="1243256"/>
                </a:cubicBezTo>
                <a:cubicBezTo>
                  <a:pt x="1463471" y="1243396"/>
                  <a:pt x="1463925" y="1243522"/>
                  <a:pt x="1464364" y="1243663"/>
                </a:cubicBezTo>
                <a:lnTo>
                  <a:pt x="1464395" y="1243647"/>
                </a:lnTo>
                <a:lnTo>
                  <a:pt x="1464270" y="1250517"/>
                </a:lnTo>
                <a:cubicBezTo>
                  <a:pt x="1460810" y="1252145"/>
                  <a:pt x="1457729" y="1256372"/>
                  <a:pt x="1453018" y="1253757"/>
                </a:cubicBezTo>
                <a:cubicBezTo>
                  <a:pt x="1450999" y="1252646"/>
                  <a:pt x="1449089" y="1251301"/>
                  <a:pt x="1446742" y="1249797"/>
                </a:cubicBezTo>
                <a:cubicBezTo>
                  <a:pt x="1440607" y="1259829"/>
                  <a:pt x="1430027" y="1264462"/>
                  <a:pt x="1421530" y="1270300"/>
                </a:cubicBezTo>
                <a:cubicBezTo>
                  <a:pt x="1422687" y="1274933"/>
                  <a:pt x="1423736" y="1278500"/>
                  <a:pt x="1424331" y="1282147"/>
                </a:cubicBezTo>
                <a:cubicBezTo>
                  <a:pt x="1424408" y="1282633"/>
                  <a:pt x="1422108" y="1283492"/>
                  <a:pt x="1419557" y="1284964"/>
                </a:cubicBezTo>
                <a:cubicBezTo>
                  <a:pt x="1421700" y="1278110"/>
                  <a:pt x="1418477" y="1275527"/>
                  <a:pt x="1413312" y="1273477"/>
                </a:cubicBezTo>
                <a:cubicBezTo>
                  <a:pt x="1410825" y="1276969"/>
                  <a:pt x="1408366" y="1280410"/>
                  <a:pt x="1405674" y="1284182"/>
                </a:cubicBezTo>
                <a:cubicBezTo>
                  <a:pt x="1408194" y="1286043"/>
                  <a:pt x="1410370" y="1287640"/>
                  <a:pt x="1413798" y="1290160"/>
                </a:cubicBezTo>
                <a:lnTo>
                  <a:pt x="1404939" y="1290566"/>
                </a:lnTo>
                <a:lnTo>
                  <a:pt x="1404903" y="1290539"/>
                </a:lnTo>
                <a:lnTo>
                  <a:pt x="1403344" y="1288470"/>
                </a:lnTo>
                <a:cubicBezTo>
                  <a:pt x="1403171" y="1288642"/>
                  <a:pt x="1403014" y="1288799"/>
                  <a:pt x="1402843" y="1288970"/>
                </a:cubicBezTo>
                <a:lnTo>
                  <a:pt x="1404903" y="1290539"/>
                </a:lnTo>
                <a:lnTo>
                  <a:pt x="1404924" y="1290566"/>
                </a:lnTo>
                <a:lnTo>
                  <a:pt x="1404939" y="1290566"/>
                </a:lnTo>
                <a:cubicBezTo>
                  <a:pt x="1405205" y="1292289"/>
                  <a:pt x="1405471" y="1294010"/>
                  <a:pt x="1405754" y="1295794"/>
                </a:cubicBezTo>
                <a:cubicBezTo>
                  <a:pt x="1395111" y="1295936"/>
                  <a:pt x="1390573" y="1300270"/>
                  <a:pt x="1382089" y="1308362"/>
                </a:cubicBezTo>
                <a:cubicBezTo>
                  <a:pt x="1376643" y="1304543"/>
                  <a:pt x="1385923" y="1299722"/>
                  <a:pt x="1380963" y="1295872"/>
                </a:cubicBezTo>
                <a:cubicBezTo>
                  <a:pt x="1374985" y="1295621"/>
                  <a:pt x="1371072" y="1300239"/>
                  <a:pt x="1366518" y="1303447"/>
                </a:cubicBezTo>
                <a:cubicBezTo>
                  <a:pt x="1365641" y="1304072"/>
                  <a:pt x="1364811" y="1305795"/>
                  <a:pt x="1365031" y="1306781"/>
                </a:cubicBezTo>
                <a:cubicBezTo>
                  <a:pt x="1365986" y="1311054"/>
                  <a:pt x="1363294" y="1313322"/>
                  <a:pt x="1360366" y="1314918"/>
                </a:cubicBezTo>
                <a:cubicBezTo>
                  <a:pt x="1355155" y="1317783"/>
                  <a:pt x="1349646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2" y="1329490"/>
                  <a:pt x="1325639" y="1330052"/>
                  <a:pt x="1322602" y="1330617"/>
                </a:cubicBezTo>
                <a:cubicBezTo>
                  <a:pt x="1318660" y="1331366"/>
                  <a:pt x="1314669" y="1331883"/>
                  <a:pt x="1310177" y="1332588"/>
                </a:cubicBezTo>
                <a:cubicBezTo>
                  <a:pt x="1309237" y="1329833"/>
                  <a:pt x="1311539" y="1328832"/>
                  <a:pt x="1314042" y="1327909"/>
                </a:cubicBezTo>
                <a:cubicBezTo>
                  <a:pt x="1319881" y="1325764"/>
                  <a:pt x="1325749" y="1323698"/>
                  <a:pt x="1331523" y="1321398"/>
                </a:cubicBezTo>
                <a:cubicBezTo>
                  <a:pt x="1334827" y="1320084"/>
                  <a:pt x="1337973" y="1318361"/>
                  <a:pt x="1342729" y="1316092"/>
                </a:cubicBezTo>
                <a:cubicBezTo>
                  <a:pt x="1337095" y="1314323"/>
                  <a:pt x="1334184" y="1314104"/>
                  <a:pt x="1330117" y="1316969"/>
                </a:cubicBezTo>
                <a:cubicBezTo>
                  <a:pt x="1320945" y="1323432"/>
                  <a:pt x="1310614" y="1327659"/>
                  <a:pt x="1298909" y="1326124"/>
                </a:cubicBezTo>
                <a:cubicBezTo>
                  <a:pt x="1296233" y="1325780"/>
                  <a:pt x="1293634" y="1324653"/>
                  <a:pt x="1290019" y="1323605"/>
                </a:cubicBezTo>
                <a:cubicBezTo>
                  <a:pt x="1294698" y="1317876"/>
                  <a:pt x="1301271" y="1316812"/>
                  <a:pt x="1305105" y="1312978"/>
                </a:cubicBezTo>
                <a:cubicBezTo>
                  <a:pt x="1309817" y="1308284"/>
                  <a:pt x="1316327" y="1312634"/>
                  <a:pt x="1321461" y="1307438"/>
                </a:cubicBezTo>
                <a:cubicBezTo>
                  <a:pt x="1314731" y="1307265"/>
                  <a:pt x="1309581" y="1305967"/>
                  <a:pt x="1305435" y="1301663"/>
                </a:cubicBezTo>
                <a:cubicBezTo>
                  <a:pt x="1304527" y="1300724"/>
                  <a:pt x="1301475" y="1301835"/>
                  <a:pt x="1299409" y="1301992"/>
                </a:cubicBezTo>
                <a:cubicBezTo>
                  <a:pt x="1299205" y="1302571"/>
                  <a:pt x="1299003" y="1303150"/>
                  <a:pt x="1298799" y="1303728"/>
                </a:cubicBezTo>
                <a:cubicBezTo>
                  <a:pt x="1300785" y="1305763"/>
                  <a:pt x="1302789" y="1307798"/>
                  <a:pt x="1305341" y="1310395"/>
                </a:cubicBezTo>
                <a:cubicBezTo>
                  <a:pt x="1303290" y="1310537"/>
                  <a:pt x="1301789" y="1310412"/>
                  <a:pt x="1300443" y="1310788"/>
                </a:cubicBezTo>
                <a:cubicBezTo>
                  <a:pt x="1298392" y="1311367"/>
                  <a:pt x="1296201" y="1311945"/>
                  <a:pt x="1294511" y="1313150"/>
                </a:cubicBezTo>
                <a:cubicBezTo>
                  <a:pt x="1291850" y="1315028"/>
                  <a:pt x="1289534" y="1317422"/>
                  <a:pt x="1286639" y="1319989"/>
                </a:cubicBezTo>
                <a:cubicBezTo>
                  <a:pt x="1287030" y="1322008"/>
                  <a:pt x="1287609" y="1324950"/>
                  <a:pt x="1288157" y="1327705"/>
                </a:cubicBezTo>
                <a:cubicBezTo>
                  <a:pt x="1283212" y="1331462"/>
                  <a:pt x="1278438" y="1333479"/>
                  <a:pt x="1272647" y="1331195"/>
                </a:cubicBezTo>
                <a:cubicBezTo>
                  <a:pt x="1271552" y="1330757"/>
                  <a:pt x="1269331" y="1330647"/>
                  <a:pt x="1268986" y="1331227"/>
                </a:cubicBezTo>
                <a:cubicBezTo>
                  <a:pt x="1267122" y="1334246"/>
                  <a:pt x="1264977" y="1335561"/>
                  <a:pt x="1261599" y="1333777"/>
                </a:cubicBezTo>
                <a:cubicBezTo>
                  <a:pt x="1254430" y="1339584"/>
                  <a:pt x="1246088" y="1340898"/>
                  <a:pt x="1237089" y="1340493"/>
                </a:cubicBezTo>
                <a:cubicBezTo>
                  <a:pt x="1238373" y="1340852"/>
                  <a:pt x="1239656" y="1341211"/>
                  <a:pt x="1240955" y="1341587"/>
                </a:cubicBezTo>
                <a:cubicBezTo>
                  <a:pt x="1241080" y="1342041"/>
                  <a:pt x="1241190" y="1342494"/>
                  <a:pt x="1241315" y="1342950"/>
                </a:cubicBezTo>
                <a:cubicBezTo>
                  <a:pt x="1238593" y="1343762"/>
                  <a:pt x="1235869" y="1344560"/>
                  <a:pt x="1233147" y="1345374"/>
                </a:cubicBezTo>
                <a:cubicBezTo>
                  <a:pt x="1243145" y="1348849"/>
                  <a:pt x="1250721" y="1338786"/>
                  <a:pt x="1261129" y="1341305"/>
                </a:cubicBezTo>
                <a:cubicBezTo>
                  <a:pt x="1259266" y="1342839"/>
                  <a:pt x="1257765" y="1344091"/>
                  <a:pt x="1256245" y="1345343"/>
                </a:cubicBezTo>
                <a:lnTo>
                  <a:pt x="1256242" y="1345345"/>
                </a:lnTo>
                <a:lnTo>
                  <a:pt x="1256229" y="1345343"/>
                </a:lnTo>
                <a:cubicBezTo>
                  <a:pt x="1255854" y="1345626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0" y="1346282"/>
                </a:lnTo>
                <a:cubicBezTo>
                  <a:pt x="1256042" y="1351212"/>
                  <a:pt x="1251675" y="1354124"/>
                  <a:pt x="1243568" y="1349944"/>
                </a:cubicBezTo>
                <a:cubicBezTo>
                  <a:pt x="1245714" y="1354843"/>
                  <a:pt x="1246996" y="1357801"/>
                  <a:pt x="1248295" y="1360759"/>
                </a:cubicBezTo>
                <a:cubicBezTo>
                  <a:pt x="1247841" y="1361136"/>
                  <a:pt x="1247373" y="1361525"/>
                  <a:pt x="1246919" y="1361901"/>
                </a:cubicBezTo>
                <a:cubicBezTo>
                  <a:pt x="1243850" y="1358441"/>
                  <a:pt x="1241565" y="1352918"/>
                  <a:pt x="1234727" y="1356798"/>
                </a:cubicBezTo>
                <a:cubicBezTo>
                  <a:pt x="1237732" y="1359335"/>
                  <a:pt x="1240204" y="1361415"/>
                  <a:pt x="1242755" y="1363560"/>
                </a:cubicBezTo>
                <a:cubicBezTo>
                  <a:pt x="1239594" y="1366048"/>
                  <a:pt x="1236777" y="1368521"/>
                  <a:pt x="1233677" y="1370603"/>
                </a:cubicBezTo>
                <a:cubicBezTo>
                  <a:pt x="1231800" y="1371870"/>
                  <a:pt x="1229468" y="1373358"/>
                  <a:pt x="1227387" y="1373279"/>
                </a:cubicBezTo>
                <a:cubicBezTo>
                  <a:pt x="1221016" y="1373028"/>
                  <a:pt x="1219373" y="1377177"/>
                  <a:pt x="1218137" y="1382246"/>
                </a:cubicBezTo>
                <a:cubicBezTo>
                  <a:pt x="1217121" y="1382373"/>
                  <a:pt x="1215806" y="1382983"/>
                  <a:pt x="1215146" y="1382559"/>
                </a:cubicBezTo>
                <a:cubicBezTo>
                  <a:pt x="1208795" y="1378475"/>
                  <a:pt x="1201390" y="1380620"/>
                  <a:pt x="1194615" y="1379085"/>
                </a:cubicBezTo>
                <a:cubicBezTo>
                  <a:pt x="1193239" y="1378772"/>
                  <a:pt x="1191516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7" y="1381713"/>
                  <a:pt x="1183784" y="1381543"/>
                  <a:pt x="1184285" y="1381355"/>
                </a:cubicBezTo>
                <a:lnTo>
                  <a:pt x="1184293" y="1381369"/>
                </a:lnTo>
                <a:lnTo>
                  <a:pt x="1184270" y="1381370"/>
                </a:lnTo>
                <a:lnTo>
                  <a:pt x="1184238" y="1381339"/>
                </a:lnTo>
                <a:cubicBezTo>
                  <a:pt x="1181593" y="1379132"/>
                  <a:pt x="1179137" y="1380321"/>
                  <a:pt x="1177383" y="1382340"/>
                </a:cubicBezTo>
                <a:cubicBezTo>
                  <a:pt x="1175272" y="1384766"/>
                  <a:pt x="1173189" y="1385174"/>
                  <a:pt x="1169981" y="1385111"/>
                </a:cubicBezTo>
                <a:cubicBezTo>
                  <a:pt x="1165536" y="1385032"/>
                  <a:pt x="1161046" y="1386503"/>
                  <a:pt x="1155692" y="1387474"/>
                </a:cubicBezTo>
                <a:cubicBezTo>
                  <a:pt x="1155489" y="1387316"/>
                  <a:pt x="1153970" y="1385299"/>
                  <a:pt x="1153047" y="1385549"/>
                </a:cubicBezTo>
                <a:cubicBezTo>
                  <a:pt x="1147101" y="1387082"/>
                  <a:pt x="1141137" y="1388756"/>
                  <a:pt x="1135472" y="1391105"/>
                </a:cubicBezTo>
                <a:cubicBezTo>
                  <a:pt x="1132013" y="1392529"/>
                  <a:pt x="1129039" y="1393608"/>
                  <a:pt x="1125111" y="1392921"/>
                </a:cubicBezTo>
                <a:cubicBezTo>
                  <a:pt x="1119085" y="1391856"/>
                  <a:pt x="1112889" y="1391730"/>
                  <a:pt x="1106755" y="1391370"/>
                </a:cubicBezTo>
                <a:cubicBezTo>
                  <a:pt x="1105846" y="1391323"/>
                  <a:pt x="1104594" y="1391856"/>
                  <a:pt x="1103999" y="1392560"/>
                </a:cubicBezTo>
                <a:cubicBezTo>
                  <a:pt x="1100540" y="1396707"/>
                  <a:pt x="1096018" y="1395987"/>
                  <a:pt x="1091745" y="1395001"/>
                </a:cubicBezTo>
                <a:cubicBezTo>
                  <a:pt x="1088504" y="1394265"/>
                  <a:pt x="1086377" y="1394924"/>
                  <a:pt x="1083342" y="1396473"/>
                </a:cubicBezTo>
                <a:cubicBezTo>
                  <a:pt x="1079428" y="1398476"/>
                  <a:pt x="1074295" y="1398616"/>
                  <a:pt x="1069678" y="1398632"/>
                </a:cubicBezTo>
                <a:cubicBezTo>
                  <a:pt x="1064638" y="1398648"/>
                  <a:pt x="1059584" y="1397616"/>
                  <a:pt x="1054310" y="1397020"/>
                </a:cubicBezTo>
                <a:lnTo>
                  <a:pt x="1057486" y="1392356"/>
                </a:lnTo>
                <a:lnTo>
                  <a:pt x="1057830" y="1392654"/>
                </a:lnTo>
                <a:lnTo>
                  <a:pt x="1057518" y="1392309"/>
                </a:lnTo>
                <a:lnTo>
                  <a:pt x="1057486" y="1392356"/>
                </a:lnTo>
                <a:lnTo>
                  <a:pt x="1057470" y="1392341"/>
                </a:lnTo>
                <a:cubicBezTo>
                  <a:pt x="1056876" y="1391229"/>
                  <a:pt x="1056280" y="1390103"/>
                  <a:pt x="1055702" y="1389023"/>
                </a:cubicBezTo>
                <a:cubicBezTo>
                  <a:pt x="1060898" y="1384844"/>
                  <a:pt x="1064825" y="1387286"/>
                  <a:pt x="1068206" y="1391309"/>
                </a:cubicBezTo>
                <a:cubicBezTo>
                  <a:pt x="1071758" y="1387316"/>
                  <a:pt x="1072026" y="1385158"/>
                  <a:pt x="1069036" y="1383873"/>
                </a:cubicBezTo>
                <a:cubicBezTo>
                  <a:pt x="1063073" y="1381323"/>
                  <a:pt x="1056939" y="1379164"/>
                  <a:pt x="1050773" y="1376816"/>
                </a:cubicBezTo>
                <a:cubicBezTo>
                  <a:pt x="1053886" y="1375000"/>
                  <a:pt x="1058002" y="1374093"/>
                  <a:pt x="1061760" y="1375563"/>
                </a:cubicBezTo>
                <a:cubicBezTo>
                  <a:pt x="1068176" y="1378067"/>
                  <a:pt x="1074295" y="1379711"/>
                  <a:pt x="1080882" y="1376330"/>
                </a:cubicBezTo>
                <a:cubicBezTo>
                  <a:pt x="1082073" y="1375720"/>
                  <a:pt x="1083858" y="1376237"/>
                  <a:pt x="1085609" y="1376237"/>
                </a:cubicBezTo>
                <a:cubicBezTo>
                  <a:pt x="1085359" y="1374467"/>
                  <a:pt x="1085140" y="1373061"/>
                  <a:pt x="1084905" y="1371463"/>
                </a:cubicBezTo>
                <a:cubicBezTo>
                  <a:pt x="1089615" y="1370181"/>
                  <a:pt x="1094154" y="1368944"/>
                  <a:pt x="1099116" y="1367598"/>
                </a:cubicBezTo>
                <a:cubicBezTo>
                  <a:pt x="1095078" y="1361307"/>
                  <a:pt x="1092419" y="1367865"/>
                  <a:pt x="1089508" y="1367003"/>
                </a:cubicBezTo>
                <a:cubicBezTo>
                  <a:pt x="1086048" y="1365970"/>
                  <a:pt x="1082730" y="1364530"/>
                  <a:pt x="1078771" y="1363044"/>
                </a:cubicBezTo>
                <a:cubicBezTo>
                  <a:pt x="1074467" y="1368035"/>
                  <a:pt x="1067940" y="1368224"/>
                  <a:pt x="1061415" y="1369163"/>
                </a:cubicBezTo>
                <a:cubicBezTo>
                  <a:pt x="1061696" y="1370181"/>
                  <a:pt x="1061962" y="1371181"/>
                  <a:pt x="1062227" y="1372167"/>
                </a:cubicBezTo>
                <a:cubicBezTo>
                  <a:pt x="1061618" y="1372449"/>
                  <a:pt x="1060930" y="1372982"/>
                  <a:pt x="1060725" y="1372824"/>
                </a:cubicBezTo>
                <a:cubicBezTo>
                  <a:pt x="1055029" y="1368881"/>
                  <a:pt x="1049191" y="1370727"/>
                  <a:pt x="1043072" y="1371651"/>
                </a:cubicBezTo>
                <a:cubicBezTo>
                  <a:pt x="1034637" y="1372919"/>
                  <a:pt x="1025998" y="1372857"/>
                  <a:pt x="1017485" y="1373701"/>
                </a:cubicBezTo>
                <a:cubicBezTo>
                  <a:pt x="1013510" y="1374093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6" y="1375016"/>
                </a:cubicBezTo>
                <a:cubicBezTo>
                  <a:pt x="1009596" y="1375626"/>
                  <a:pt x="1011035" y="1376048"/>
                  <a:pt x="1012491" y="1376472"/>
                </a:cubicBezTo>
                <a:cubicBezTo>
                  <a:pt x="1012476" y="1376785"/>
                  <a:pt x="1012476" y="1377098"/>
                  <a:pt x="1012460" y="1377411"/>
                </a:cubicBezTo>
                <a:cubicBezTo>
                  <a:pt x="1009220" y="1378067"/>
                  <a:pt x="1006027" y="1379069"/>
                  <a:pt x="1002757" y="1379336"/>
                </a:cubicBezTo>
                <a:cubicBezTo>
                  <a:pt x="992413" y="1380180"/>
                  <a:pt x="982037" y="1380791"/>
                  <a:pt x="971676" y="1381434"/>
                </a:cubicBezTo>
                <a:cubicBezTo>
                  <a:pt x="970391" y="1381510"/>
                  <a:pt x="968640" y="1381761"/>
                  <a:pt x="967872" y="1381073"/>
                </a:cubicBezTo>
                <a:cubicBezTo>
                  <a:pt x="960250" y="1374327"/>
                  <a:pt x="952160" y="1379978"/>
                  <a:pt x="944304" y="1380039"/>
                </a:cubicBezTo>
                <a:cubicBezTo>
                  <a:pt x="943099" y="1380056"/>
                  <a:pt x="941220" y="1380541"/>
                  <a:pt x="940797" y="1381385"/>
                </a:cubicBezTo>
                <a:cubicBezTo>
                  <a:pt x="937073" y="1388850"/>
                  <a:pt x="930687" y="1385487"/>
                  <a:pt x="923457" y="1386002"/>
                </a:cubicBezTo>
                <a:lnTo>
                  <a:pt x="927612" y="1379792"/>
                </a:lnTo>
                <a:lnTo>
                  <a:pt x="933755" y="1382262"/>
                </a:lnTo>
                <a:lnTo>
                  <a:pt x="927644" y="1379762"/>
                </a:lnTo>
                <a:lnTo>
                  <a:pt x="935258" y="1374234"/>
                </a:lnTo>
                <a:cubicBezTo>
                  <a:pt x="929388" y="1369710"/>
                  <a:pt x="923879" y="1367489"/>
                  <a:pt x="916555" y="1370305"/>
                </a:cubicBezTo>
                <a:cubicBezTo>
                  <a:pt x="912188" y="1371980"/>
                  <a:pt x="907085" y="1371714"/>
                  <a:pt x="901814" y="1372386"/>
                </a:cubicBezTo>
                <a:cubicBezTo>
                  <a:pt x="901703" y="1373013"/>
                  <a:pt x="901454" y="1374501"/>
                  <a:pt x="901187" y="1376080"/>
                </a:cubicBezTo>
                <a:cubicBezTo>
                  <a:pt x="904660" y="1376549"/>
                  <a:pt x="907823" y="1376972"/>
                  <a:pt x="910999" y="1377411"/>
                </a:cubicBezTo>
                <a:cubicBezTo>
                  <a:pt x="911110" y="1378083"/>
                  <a:pt x="911218" y="1378756"/>
                  <a:pt x="911312" y="1379444"/>
                </a:cubicBezTo>
                <a:cubicBezTo>
                  <a:pt x="907571" y="1380681"/>
                  <a:pt x="903816" y="1381918"/>
                  <a:pt x="899371" y="1383405"/>
                </a:cubicBezTo>
                <a:cubicBezTo>
                  <a:pt x="903314" y="1389007"/>
                  <a:pt x="908275" y="1388898"/>
                  <a:pt x="913066" y="1388756"/>
                </a:cubicBezTo>
                <a:cubicBezTo>
                  <a:pt x="921376" y="1388506"/>
                  <a:pt x="929670" y="1388037"/>
                  <a:pt x="937964" y="1387537"/>
                </a:cubicBezTo>
                <a:cubicBezTo>
                  <a:pt x="950124" y="1386816"/>
                  <a:pt x="962271" y="1385924"/>
                  <a:pt x="974446" y="1385267"/>
                </a:cubicBezTo>
                <a:cubicBezTo>
                  <a:pt x="977184" y="1385111"/>
                  <a:pt x="979954" y="1385580"/>
                  <a:pt x="982708" y="1385752"/>
                </a:cubicBezTo>
                <a:cubicBezTo>
                  <a:pt x="984148" y="1385847"/>
                  <a:pt x="985683" y="1386301"/>
                  <a:pt x="987013" y="1385988"/>
                </a:cubicBezTo>
                <a:cubicBezTo>
                  <a:pt x="993804" y="1384360"/>
                  <a:pt x="999501" y="1387082"/>
                  <a:pt x="1005104" y="1390259"/>
                </a:cubicBezTo>
                <a:cubicBezTo>
                  <a:pt x="1005667" y="1390573"/>
                  <a:pt x="1005871" y="1391512"/>
                  <a:pt x="1006874" y="1393264"/>
                </a:cubicBezTo>
                <a:cubicBezTo>
                  <a:pt x="1000535" y="1393985"/>
                  <a:pt x="994791" y="1394736"/>
                  <a:pt x="989016" y="1395174"/>
                </a:cubicBezTo>
                <a:cubicBezTo>
                  <a:pt x="987983" y="1395251"/>
                  <a:pt x="986715" y="1394203"/>
                  <a:pt x="985792" y="1393405"/>
                </a:cubicBezTo>
                <a:cubicBezTo>
                  <a:pt x="981018" y="1389306"/>
                  <a:pt x="979125" y="1388680"/>
                  <a:pt x="974431" y="1392246"/>
                </a:cubicBezTo>
                <a:cubicBezTo>
                  <a:pt x="970518" y="1395237"/>
                  <a:pt x="966480" y="1395566"/>
                  <a:pt x="961972" y="1395550"/>
                </a:cubicBezTo>
                <a:cubicBezTo>
                  <a:pt x="955227" y="1395518"/>
                  <a:pt x="948449" y="1395596"/>
                  <a:pt x="941736" y="1396112"/>
                </a:cubicBezTo>
                <a:cubicBezTo>
                  <a:pt x="939013" y="1396316"/>
                  <a:pt x="936462" y="1398178"/>
                  <a:pt x="933723" y="1398648"/>
                </a:cubicBezTo>
                <a:cubicBezTo>
                  <a:pt x="922971" y="1400463"/>
                  <a:pt x="912156" y="1401310"/>
                  <a:pt x="901234" y="1400480"/>
                </a:cubicBezTo>
                <a:cubicBezTo>
                  <a:pt x="898902" y="1400308"/>
                  <a:pt x="896539" y="1400322"/>
                  <a:pt x="894207" y="1400308"/>
                </a:cubicBezTo>
                <a:cubicBezTo>
                  <a:pt x="883063" y="1400259"/>
                  <a:pt x="871921" y="1400369"/>
                  <a:pt x="860776" y="1400150"/>
                </a:cubicBezTo>
                <a:cubicBezTo>
                  <a:pt x="856645" y="1400072"/>
                  <a:pt x="852530" y="1399212"/>
                  <a:pt x="848414" y="1398804"/>
                </a:cubicBezTo>
                <a:cubicBezTo>
                  <a:pt x="843563" y="1398319"/>
                  <a:pt x="838678" y="1397442"/>
                  <a:pt x="833828" y="1397583"/>
                </a:cubicBezTo>
                <a:cubicBezTo>
                  <a:pt x="822701" y="1397881"/>
                  <a:pt x="811840" y="1394453"/>
                  <a:pt x="800430" y="1396503"/>
                </a:cubicBezTo>
                <a:cubicBezTo>
                  <a:pt x="794889" y="1397489"/>
                  <a:pt x="792119" y="1399682"/>
                  <a:pt x="789521" y="1404297"/>
                </a:cubicBezTo>
                <a:cubicBezTo>
                  <a:pt x="791228" y="1404297"/>
                  <a:pt x="793605" y="1404862"/>
                  <a:pt x="794014" y="1404204"/>
                </a:cubicBezTo>
                <a:cubicBezTo>
                  <a:pt x="797159" y="1399149"/>
                  <a:pt x="801697" y="1401386"/>
                  <a:pt x="805859" y="1401544"/>
                </a:cubicBezTo>
                <a:cubicBezTo>
                  <a:pt x="810101" y="1401715"/>
                  <a:pt x="814327" y="1401841"/>
                  <a:pt x="818568" y="1401981"/>
                </a:cubicBezTo>
                <a:cubicBezTo>
                  <a:pt x="818646" y="1402796"/>
                  <a:pt x="818742" y="1403594"/>
                  <a:pt x="818819" y="1404407"/>
                </a:cubicBezTo>
                <a:cubicBezTo>
                  <a:pt x="816846" y="1404908"/>
                  <a:pt x="814875" y="1405847"/>
                  <a:pt x="812903" y="1405847"/>
                </a:cubicBezTo>
                <a:cubicBezTo>
                  <a:pt x="808302" y="1405831"/>
                  <a:pt x="803872" y="1405190"/>
                  <a:pt x="799303" y="1407491"/>
                </a:cubicBezTo>
                <a:cubicBezTo>
                  <a:pt x="796830" y="1408727"/>
                  <a:pt x="793199" y="1407726"/>
                  <a:pt x="790100" y="1407569"/>
                </a:cubicBezTo>
                <a:cubicBezTo>
                  <a:pt x="786048" y="1407365"/>
                  <a:pt x="781993" y="1406724"/>
                  <a:pt x="777939" y="1406786"/>
                </a:cubicBezTo>
                <a:cubicBezTo>
                  <a:pt x="774074" y="1406849"/>
                  <a:pt x="770178" y="1407318"/>
                  <a:pt x="766391" y="1408101"/>
                </a:cubicBezTo>
                <a:cubicBezTo>
                  <a:pt x="764057" y="1408586"/>
                  <a:pt x="761898" y="1410010"/>
                  <a:pt x="758815" y="1411387"/>
                </a:cubicBezTo>
                <a:cubicBezTo>
                  <a:pt x="757391" y="1409353"/>
                  <a:pt x="755090" y="1406363"/>
                  <a:pt x="750160" y="1409493"/>
                </a:cubicBezTo>
                <a:cubicBezTo>
                  <a:pt x="751350" y="1411058"/>
                  <a:pt x="752367" y="1412688"/>
                  <a:pt x="753682" y="1414031"/>
                </a:cubicBezTo>
                <a:cubicBezTo>
                  <a:pt x="756765" y="1417194"/>
                  <a:pt x="760536" y="1416050"/>
                  <a:pt x="764387" y="1416131"/>
                </a:cubicBezTo>
                <a:cubicBezTo>
                  <a:pt x="767752" y="1416208"/>
                  <a:pt x="770568" y="1418540"/>
                  <a:pt x="774402" y="1415723"/>
                </a:cubicBezTo>
                <a:cubicBezTo>
                  <a:pt x="779364" y="1412060"/>
                  <a:pt x="784934" y="1415519"/>
                  <a:pt x="790178" y="1416474"/>
                </a:cubicBezTo>
                <a:cubicBezTo>
                  <a:pt x="796376" y="1417601"/>
                  <a:pt x="802527" y="1419104"/>
                  <a:pt x="808692" y="1420356"/>
                </a:cubicBezTo>
                <a:cubicBezTo>
                  <a:pt x="810461" y="1420715"/>
                  <a:pt x="812292" y="1420761"/>
                  <a:pt x="814092" y="1421043"/>
                </a:cubicBezTo>
                <a:cubicBezTo>
                  <a:pt x="819538" y="1421904"/>
                  <a:pt x="824970" y="1422796"/>
                  <a:pt x="830588" y="1422531"/>
                </a:cubicBezTo>
                <a:cubicBezTo>
                  <a:pt x="824327" y="1416662"/>
                  <a:pt x="816126" y="1420903"/>
                  <a:pt x="807990" y="1417789"/>
                </a:cubicBezTo>
                <a:cubicBezTo>
                  <a:pt x="810821" y="1416959"/>
                  <a:pt x="812636" y="1415941"/>
                  <a:pt x="814436" y="1415973"/>
                </a:cubicBezTo>
                <a:cubicBezTo>
                  <a:pt x="822747" y="1416098"/>
                  <a:pt x="831058" y="1416551"/>
                  <a:pt x="839369" y="1416803"/>
                </a:cubicBezTo>
                <a:cubicBezTo>
                  <a:pt x="845831" y="1417005"/>
                  <a:pt x="852357" y="1417569"/>
                  <a:pt x="858758" y="1416990"/>
                </a:cubicBezTo>
                <a:cubicBezTo>
                  <a:pt x="862107" y="1416693"/>
                  <a:pt x="865286" y="1414314"/>
                  <a:pt x="869135" y="1412592"/>
                </a:cubicBezTo>
                <a:cubicBezTo>
                  <a:pt x="868602" y="1414065"/>
                  <a:pt x="868242" y="1415034"/>
                  <a:pt x="867553" y="1416928"/>
                </a:cubicBezTo>
                <a:cubicBezTo>
                  <a:pt x="877085" y="1416928"/>
                  <a:pt x="886318" y="1416928"/>
                  <a:pt x="895537" y="1416928"/>
                </a:cubicBezTo>
                <a:cubicBezTo>
                  <a:pt x="895553" y="1417272"/>
                  <a:pt x="895568" y="1417601"/>
                  <a:pt x="895584" y="1417944"/>
                </a:cubicBezTo>
                <a:lnTo>
                  <a:pt x="887042" y="1422030"/>
                </a:lnTo>
                <a:lnTo>
                  <a:pt x="886976" y="1422030"/>
                </a:lnTo>
                <a:lnTo>
                  <a:pt x="886691" y="1422065"/>
                </a:lnTo>
                <a:lnTo>
                  <a:pt x="875879" y="1421561"/>
                </a:lnTo>
                <a:cubicBezTo>
                  <a:pt x="875927" y="1422171"/>
                  <a:pt x="875957" y="1422781"/>
                  <a:pt x="876006" y="1423391"/>
                </a:cubicBezTo>
                <a:lnTo>
                  <a:pt x="886691" y="1422065"/>
                </a:lnTo>
                <a:lnTo>
                  <a:pt x="886944" y="1422077"/>
                </a:lnTo>
                <a:lnTo>
                  <a:pt x="887042" y="1422030"/>
                </a:lnTo>
                <a:lnTo>
                  <a:pt x="902610" y="1422077"/>
                </a:lnTo>
                <a:lnTo>
                  <a:pt x="902610" y="1422046"/>
                </a:lnTo>
                <a:lnTo>
                  <a:pt x="902642" y="1422076"/>
                </a:lnTo>
                <a:lnTo>
                  <a:pt x="902657" y="1422060"/>
                </a:lnTo>
                <a:lnTo>
                  <a:pt x="909950" y="1424314"/>
                </a:lnTo>
                <a:cubicBezTo>
                  <a:pt x="913377" y="1425833"/>
                  <a:pt x="916618" y="1427741"/>
                  <a:pt x="919952" y="1429480"/>
                </a:cubicBezTo>
                <a:cubicBezTo>
                  <a:pt x="919764" y="1429964"/>
                  <a:pt x="919591" y="1430449"/>
                  <a:pt x="919404" y="1430934"/>
                </a:cubicBezTo>
                <a:cubicBezTo>
                  <a:pt x="908715" y="1430215"/>
                  <a:pt x="898041" y="1429401"/>
                  <a:pt x="887352" y="1428821"/>
                </a:cubicBezTo>
                <a:lnTo>
                  <a:pt x="880791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3" y="1429854"/>
                  <a:pt x="870636" y="1429229"/>
                </a:cubicBezTo>
                <a:cubicBezTo>
                  <a:pt x="863236" y="1427820"/>
                  <a:pt x="856395" y="1428666"/>
                  <a:pt x="850009" y="1432844"/>
                </a:cubicBezTo>
                <a:cubicBezTo>
                  <a:pt x="849227" y="1433360"/>
                  <a:pt x="848084" y="1433329"/>
                  <a:pt x="847099" y="1434174"/>
                </a:cubicBezTo>
                <a:cubicBezTo>
                  <a:pt x="849260" y="1434363"/>
                  <a:pt x="851402" y="1434567"/>
                  <a:pt x="853625" y="1434753"/>
                </a:cubicBezTo>
                <a:cubicBezTo>
                  <a:pt x="853421" y="1435504"/>
                  <a:pt x="853295" y="1436304"/>
                  <a:pt x="853187" y="1436304"/>
                </a:cubicBezTo>
                <a:cubicBezTo>
                  <a:pt x="840244" y="1436209"/>
                  <a:pt x="827317" y="1436068"/>
                  <a:pt x="814373" y="1435833"/>
                </a:cubicBezTo>
                <a:cubicBezTo>
                  <a:pt x="813810" y="1435817"/>
                  <a:pt x="813246" y="1434941"/>
                  <a:pt x="812043" y="1433925"/>
                </a:cubicBezTo>
                <a:cubicBezTo>
                  <a:pt x="814842" y="1432625"/>
                  <a:pt x="817238" y="1431513"/>
                  <a:pt x="820744" y="1429870"/>
                </a:cubicBezTo>
                <a:cubicBezTo>
                  <a:pt x="816393" y="1427773"/>
                  <a:pt x="812558" y="1426380"/>
                  <a:pt x="809178" y="1427335"/>
                </a:cubicBezTo>
                <a:cubicBezTo>
                  <a:pt x="804170" y="1428745"/>
                  <a:pt x="800586" y="1426834"/>
                  <a:pt x="796704" y="1424082"/>
                </a:cubicBezTo>
                <a:cubicBezTo>
                  <a:pt x="795187" y="1425237"/>
                  <a:pt x="793779" y="1426287"/>
                  <a:pt x="792416" y="1427319"/>
                </a:cubicBezTo>
                <a:cubicBezTo>
                  <a:pt x="789145" y="1426709"/>
                  <a:pt x="785874" y="1425488"/>
                  <a:pt x="782698" y="1425661"/>
                </a:cubicBezTo>
                <a:cubicBezTo>
                  <a:pt x="777814" y="1425942"/>
                  <a:pt x="778833" y="1430058"/>
                  <a:pt x="779348" y="1433127"/>
                </a:cubicBezTo>
                <a:cubicBezTo>
                  <a:pt x="775937" y="1434909"/>
                  <a:pt x="773558" y="1434690"/>
                  <a:pt x="771601" y="1431592"/>
                </a:cubicBezTo>
                <a:cubicBezTo>
                  <a:pt x="767782" y="1425504"/>
                  <a:pt x="767722" y="1425552"/>
                  <a:pt x="762618" y="1430857"/>
                </a:cubicBezTo>
                <a:cubicBezTo>
                  <a:pt x="762102" y="1431388"/>
                  <a:pt x="761397" y="1431733"/>
                  <a:pt x="760411" y="1432436"/>
                </a:cubicBezTo>
                <a:cubicBezTo>
                  <a:pt x="757877" y="1430167"/>
                  <a:pt x="756592" y="1424564"/>
                  <a:pt x="751209" y="1428493"/>
                </a:cubicBezTo>
                <a:cubicBezTo>
                  <a:pt x="751726" y="1429432"/>
                  <a:pt x="752274" y="1430433"/>
                  <a:pt x="753056" y="1431843"/>
                </a:cubicBezTo>
                <a:cubicBezTo>
                  <a:pt x="752086" y="1432203"/>
                  <a:pt x="751179" y="1432860"/>
                  <a:pt x="750301" y="1432812"/>
                </a:cubicBezTo>
                <a:cubicBezTo>
                  <a:pt x="740959" y="1432249"/>
                  <a:pt x="731632" y="1431716"/>
                  <a:pt x="722303" y="1430920"/>
                </a:cubicBezTo>
                <a:cubicBezTo>
                  <a:pt x="707280" y="1429635"/>
                  <a:pt x="692270" y="1428258"/>
                  <a:pt x="677278" y="1426725"/>
                </a:cubicBezTo>
                <a:cubicBezTo>
                  <a:pt x="674006" y="1426396"/>
                  <a:pt x="670563" y="1425770"/>
                  <a:pt x="667652" y="1424345"/>
                </a:cubicBezTo>
                <a:cubicBezTo>
                  <a:pt x="663411" y="1422281"/>
                  <a:pt x="659498" y="1420949"/>
                  <a:pt x="655272" y="1424658"/>
                </a:cubicBezTo>
                <a:cubicBezTo>
                  <a:pt x="654756" y="1422593"/>
                  <a:pt x="654396" y="1421168"/>
                  <a:pt x="653975" y="1419449"/>
                </a:cubicBezTo>
                <a:cubicBezTo>
                  <a:pt x="647324" y="1419025"/>
                  <a:pt x="640939" y="1418149"/>
                  <a:pt x="634238" y="1418478"/>
                </a:cubicBezTo>
                <a:cubicBezTo>
                  <a:pt x="627038" y="1418838"/>
                  <a:pt x="619731" y="1416881"/>
                  <a:pt x="612031" y="1415879"/>
                </a:cubicBezTo>
                <a:cubicBezTo>
                  <a:pt x="611732" y="1417381"/>
                  <a:pt x="611483" y="1418728"/>
                  <a:pt x="611201" y="1420168"/>
                </a:cubicBezTo>
                <a:cubicBezTo>
                  <a:pt x="610355" y="1420263"/>
                  <a:pt x="609558" y="1420511"/>
                  <a:pt x="608838" y="1420387"/>
                </a:cubicBezTo>
                <a:cubicBezTo>
                  <a:pt x="601482" y="1419150"/>
                  <a:pt x="594159" y="1417585"/>
                  <a:pt x="586755" y="1416646"/>
                </a:cubicBezTo>
                <a:cubicBezTo>
                  <a:pt x="581934" y="1416036"/>
                  <a:pt x="576974" y="1416615"/>
                  <a:pt x="572123" y="1416131"/>
                </a:cubicBezTo>
                <a:cubicBezTo>
                  <a:pt x="560542" y="1414988"/>
                  <a:pt x="548991" y="1412452"/>
                  <a:pt x="537440" y="1412484"/>
                </a:cubicBezTo>
                <a:cubicBezTo>
                  <a:pt x="524138" y="1412514"/>
                  <a:pt x="511431" y="1408523"/>
                  <a:pt x="498269" y="1408352"/>
                </a:cubicBezTo>
                <a:cubicBezTo>
                  <a:pt x="496187" y="1408320"/>
                  <a:pt x="493777" y="1407678"/>
                  <a:pt x="492087" y="1408508"/>
                </a:cubicBezTo>
                <a:cubicBezTo>
                  <a:pt x="485014" y="1411983"/>
                  <a:pt x="478252" y="1410197"/>
                  <a:pt x="471147" y="1408665"/>
                </a:cubicBezTo>
                <a:cubicBezTo>
                  <a:pt x="465357" y="1407412"/>
                  <a:pt x="459221" y="1407897"/>
                  <a:pt x="453321" y="1407021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1" y="1398569"/>
                  <a:pt x="400469" y="1397333"/>
                </a:cubicBezTo>
                <a:cubicBezTo>
                  <a:pt x="398591" y="1396988"/>
                  <a:pt x="396605" y="1397287"/>
                  <a:pt x="394600" y="1397850"/>
                </a:cubicBezTo>
                <a:cubicBezTo>
                  <a:pt x="405776" y="1403985"/>
                  <a:pt x="417638" y="1407599"/>
                  <a:pt x="430848" y="1408665"/>
                </a:cubicBezTo>
                <a:cubicBezTo>
                  <a:pt x="429938" y="1410981"/>
                  <a:pt x="429408" y="1412327"/>
                  <a:pt x="428780" y="1413923"/>
                </a:cubicBezTo>
                <a:cubicBezTo>
                  <a:pt x="434055" y="1414909"/>
                  <a:pt x="439251" y="1415879"/>
                  <a:pt x="444447" y="1416850"/>
                </a:cubicBezTo>
                <a:cubicBezTo>
                  <a:pt x="444495" y="1417446"/>
                  <a:pt x="444556" y="1418038"/>
                  <a:pt x="444604" y="1418634"/>
                </a:cubicBezTo>
                <a:cubicBezTo>
                  <a:pt x="443179" y="1419182"/>
                  <a:pt x="441661" y="1420372"/>
                  <a:pt x="440378" y="1420151"/>
                </a:cubicBezTo>
                <a:cubicBezTo>
                  <a:pt x="430143" y="1418462"/>
                  <a:pt x="419939" y="1416584"/>
                  <a:pt x="409736" y="1414627"/>
                </a:cubicBezTo>
                <a:cubicBezTo>
                  <a:pt x="395415" y="1411904"/>
                  <a:pt x="381048" y="1409400"/>
                  <a:pt x="366869" y="1406113"/>
                </a:cubicBezTo>
                <a:cubicBezTo>
                  <a:pt x="362002" y="1404986"/>
                  <a:pt x="356743" y="1405159"/>
                  <a:pt x="352190" y="1401605"/>
                </a:cubicBezTo>
                <a:cubicBezTo>
                  <a:pt x="349419" y="1399445"/>
                  <a:pt x="344785" y="1399634"/>
                  <a:pt x="340999" y="1398820"/>
                </a:cubicBezTo>
                <a:cubicBezTo>
                  <a:pt x="336429" y="1397834"/>
                  <a:pt x="331718" y="1397303"/>
                  <a:pt x="327304" y="1395847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0" y="1384156"/>
                  <a:pt x="288993" y="1384813"/>
                </a:cubicBezTo>
                <a:cubicBezTo>
                  <a:pt x="291715" y="1386347"/>
                  <a:pt x="294314" y="1388130"/>
                  <a:pt x="297162" y="1389351"/>
                </a:cubicBezTo>
                <a:cubicBezTo>
                  <a:pt x="306255" y="1393248"/>
                  <a:pt x="315567" y="1396677"/>
                  <a:pt x="324533" y="1400807"/>
                </a:cubicBezTo>
                <a:lnTo>
                  <a:pt x="339157" y="1409458"/>
                </a:lnTo>
                <a:lnTo>
                  <a:pt x="317852" y="1405721"/>
                </a:lnTo>
                <a:cubicBezTo>
                  <a:pt x="313892" y="1404908"/>
                  <a:pt x="310231" y="1404611"/>
                  <a:pt x="306333" y="1407302"/>
                </a:cubicBezTo>
                <a:cubicBezTo>
                  <a:pt x="316302" y="1413657"/>
                  <a:pt x="329042" y="1413752"/>
                  <a:pt x="337118" y="1423783"/>
                </a:cubicBezTo>
                <a:cubicBezTo>
                  <a:pt x="329105" y="1422123"/>
                  <a:pt x="321092" y="1420465"/>
                  <a:pt x="313078" y="1418823"/>
                </a:cubicBezTo>
                <a:cubicBezTo>
                  <a:pt x="316098" y="1424862"/>
                  <a:pt x="324284" y="1423157"/>
                  <a:pt x="326694" y="1430261"/>
                </a:cubicBezTo>
                <a:cubicBezTo>
                  <a:pt x="323892" y="1430261"/>
                  <a:pt x="321687" y="1430261"/>
                  <a:pt x="319478" y="1430261"/>
                </a:cubicBezTo>
                <a:cubicBezTo>
                  <a:pt x="319322" y="1430669"/>
                  <a:pt x="319151" y="1431060"/>
                  <a:pt x="318994" y="1431467"/>
                </a:cubicBezTo>
                <a:cubicBezTo>
                  <a:pt x="323704" y="1433424"/>
                  <a:pt x="328384" y="1435442"/>
                  <a:pt x="333142" y="1437288"/>
                </a:cubicBezTo>
                <a:cubicBezTo>
                  <a:pt x="338040" y="1439182"/>
                  <a:pt x="343016" y="1440888"/>
                  <a:pt x="347806" y="1444160"/>
                </a:cubicBezTo>
                <a:cubicBezTo>
                  <a:pt x="345820" y="1444598"/>
                  <a:pt x="343830" y="1445020"/>
                  <a:pt x="341890" y="1445444"/>
                </a:cubicBezTo>
                <a:cubicBezTo>
                  <a:pt x="341530" y="1447626"/>
                  <a:pt x="343431" y="1448252"/>
                  <a:pt x="345121" y="1449003"/>
                </a:cubicBezTo>
                <a:lnTo>
                  <a:pt x="347070" y="1453279"/>
                </a:lnTo>
                <a:lnTo>
                  <a:pt x="346984" y="1453265"/>
                </a:lnTo>
                <a:lnTo>
                  <a:pt x="344630" y="1452157"/>
                </a:lnTo>
                <a:cubicBezTo>
                  <a:pt x="344551" y="1452407"/>
                  <a:pt x="344457" y="1452672"/>
                  <a:pt x="344379" y="1452923"/>
                </a:cubicBezTo>
                <a:lnTo>
                  <a:pt x="346984" y="1453265"/>
                </a:lnTo>
                <a:lnTo>
                  <a:pt x="347087" y="1453314"/>
                </a:lnTo>
                <a:lnTo>
                  <a:pt x="347070" y="1453279"/>
                </a:lnTo>
                <a:lnTo>
                  <a:pt x="347117" y="1453284"/>
                </a:lnTo>
                <a:cubicBezTo>
                  <a:pt x="351986" y="1455208"/>
                  <a:pt x="356852" y="1457133"/>
                  <a:pt x="361719" y="1459073"/>
                </a:cubicBezTo>
                <a:cubicBezTo>
                  <a:pt x="361579" y="1459512"/>
                  <a:pt x="361438" y="1459950"/>
                  <a:pt x="361297" y="1460388"/>
                </a:cubicBezTo>
                <a:cubicBezTo>
                  <a:pt x="357870" y="1459590"/>
                  <a:pt x="354396" y="1458917"/>
                  <a:pt x="351015" y="1457979"/>
                </a:cubicBezTo>
                <a:cubicBezTo>
                  <a:pt x="338808" y="1454629"/>
                  <a:pt x="325754" y="1454159"/>
                  <a:pt x="314518" y="1447382"/>
                </a:cubicBezTo>
                <a:cubicBezTo>
                  <a:pt x="313641" y="1446851"/>
                  <a:pt x="312468" y="1446193"/>
                  <a:pt x="311622" y="1446382"/>
                </a:cubicBezTo>
                <a:cubicBezTo>
                  <a:pt x="306420" y="1447555"/>
                  <a:pt x="301622" y="1446690"/>
                  <a:pt x="296940" y="1445266"/>
                </a:cubicBezTo>
                <a:lnTo>
                  <a:pt x="283127" y="1440851"/>
                </a:lnTo>
                <a:lnTo>
                  <a:pt x="282984" y="1440779"/>
                </a:lnTo>
                <a:lnTo>
                  <a:pt x="282624" y="1440436"/>
                </a:lnTo>
                <a:lnTo>
                  <a:pt x="282951" y="1440795"/>
                </a:lnTo>
                <a:lnTo>
                  <a:pt x="283127" y="1440851"/>
                </a:lnTo>
                <a:lnTo>
                  <a:pt x="301763" y="1450153"/>
                </a:lnTo>
                <a:lnTo>
                  <a:pt x="301830" y="1450221"/>
                </a:lnTo>
                <a:lnTo>
                  <a:pt x="301716" y="1450200"/>
                </a:lnTo>
                <a:cubicBezTo>
                  <a:pt x="302248" y="1450717"/>
                  <a:pt x="302766" y="1451250"/>
                  <a:pt x="303295" y="1451765"/>
                </a:cubicBezTo>
                <a:cubicBezTo>
                  <a:pt x="303750" y="1451874"/>
                  <a:pt x="304190" y="1451999"/>
                  <a:pt x="304642" y="1452125"/>
                </a:cubicBezTo>
                <a:cubicBezTo>
                  <a:pt x="304205" y="1451985"/>
                  <a:pt x="303767" y="1451858"/>
                  <a:pt x="303328" y="1451735"/>
                </a:cubicBezTo>
                <a:lnTo>
                  <a:pt x="301830" y="1450221"/>
                </a:lnTo>
                <a:lnTo>
                  <a:pt x="309321" y="1451562"/>
                </a:lnTo>
                <a:cubicBezTo>
                  <a:pt x="309791" y="1456241"/>
                  <a:pt x="312874" y="1455881"/>
                  <a:pt x="315442" y="1456976"/>
                </a:cubicBezTo>
                <a:cubicBezTo>
                  <a:pt x="320527" y="1459167"/>
                  <a:pt x="326443" y="1459668"/>
                  <a:pt x="330122" y="1465334"/>
                </a:cubicBezTo>
                <a:cubicBezTo>
                  <a:pt x="325598" y="1464254"/>
                  <a:pt x="320950" y="1463581"/>
                  <a:pt x="316599" y="1462047"/>
                </a:cubicBezTo>
                <a:cubicBezTo>
                  <a:pt x="304845" y="1457900"/>
                  <a:pt x="293015" y="1453847"/>
                  <a:pt x="281621" y="1448855"/>
                </a:cubicBezTo>
                <a:cubicBezTo>
                  <a:pt x="273092" y="1445129"/>
                  <a:pt x="265157" y="1440011"/>
                  <a:pt x="256971" y="1435490"/>
                </a:cubicBezTo>
                <a:cubicBezTo>
                  <a:pt x="253403" y="1433517"/>
                  <a:pt x="249522" y="1431920"/>
                  <a:pt x="246424" y="1429385"/>
                </a:cubicBezTo>
                <a:cubicBezTo>
                  <a:pt x="242260" y="1425974"/>
                  <a:pt x="238206" y="1422187"/>
                  <a:pt x="235046" y="1417884"/>
                </a:cubicBezTo>
                <a:cubicBezTo>
                  <a:pt x="230006" y="1411028"/>
                  <a:pt x="223387" y="1407021"/>
                  <a:pt x="215561" y="1404391"/>
                </a:cubicBezTo>
                <a:cubicBezTo>
                  <a:pt x="212886" y="1403485"/>
                  <a:pt x="210411" y="1401934"/>
                  <a:pt x="207313" y="1400417"/>
                </a:cubicBezTo>
                <a:cubicBezTo>
                  <a:pt x="206405" y="1401575"/>
                  <a:pt x="205421" y="1402826"/>
                  <a:pt x="204261" y="1404313"/>
                </a:cubicBezTo>
                <a:cubicBezTo>
                  <a:pt x="200395" y="1402685"/>
                  <a:pt x="196906" y="1400165"/>
                  <a:pt x="198362" y="1395753"/>
                </a:cubicBezTo>
                <a:cubicBezTo>
                  <a:pt x="200616" y="1388930"/>
                  <a:pt x="206877" y="1393843"/>
                  <a:pt x="211648" y="1392467"/>
                </a:cubicBezTo>
                <a:cubicBezTo>
                  <a:pt x="207407" y="1385861"/>
                  <a:pt x="200741" y="1384297"/>
                  <a:pt x="194245" y="1383108"/>
                </a:cubicBezTo>
                <a:cubicBezTo>
                  <a:pt x="190692" y="1382466"/>
                  <a:pt x="187969" y="1381135"/>
                  <a:pt x="187249" y="1377974"/>
                </a:cubicBezTo>
                <a:cubicBezTo>
                  <a:pt x="186186" y="1373326"/>
                  <a:pt x="182821" y="1371901"/>
                  <a:pt x="179144" y="1370462"/>
                </a:cubicBezTo>
                <a:cubicBezTo>
                  <a:pt x="177688" y="1369898"/>
                  <a:pt x="176264" y="1369242"/>
                  <a:pt x="174792" y="1368740"/>
                </a:cubicBezTo>
                <a:cubicBezTo>
                  <a:pt x="171757" y="1367723"/>
                  <a:pt x="170614" y="1365187"/>
                  <a:pt x="171428" y="1362636"/>
                </a:cubicBezTo>
                <a:cubicBezTo>
                  <a:pt x="172007" y="1360805"/>
                  <a:pt x="174009" y="1358866"/>
                  <a:pt x="175840" y="1358114"/>
                </a:cubicBezTo>
                <a:cubicBezTo>
                  <a:pt x="179894" y="1356455"/>
                  <a:pt x="184245" y="1355500"/>
                  <a:pt x="188408" y="1353544"/>
                </a:cubicBezTo>
                <a:cubicBezTo>
                  <a:pt x="186201" y="1353544"/>
                  <a:pt x="183946" y="1353841"/>
                  <a:pt x="181820" y="1353482"/>
                </a:cubicBezTo>
                <a:cubicBezTo>
                  <a:pt x="176404" y="1352573"/>
                  <a:pt x="173243" y="1348567"/>
                  <a:pt x="175512" y="1344153"/>
                </a:cubicBezTo>
                <a:cubicBezTo>
                  <a:pt x="178250" y="1338863"/>
                  <a:pt x="178141" y="1334529"/>
                  <a:pt x="173322" y="1329363"/>
                </a:cubicBezTo>
                <a:cubicBezTo>
                  <a:pt x="177908" y="1329363"/>
                  <a:pt x="181053" y="1329363"/>
                  <a:pt x="185323" y="1329363"/>
                </a:cubicBezTo>
                <a:cubicBezTo>
                  <a:pt x="179659" y="1321743"/>
                  <a:pt x="170034" y="1322353"/>
                  <a:pt x="163602" y="1315905"/>
                </a:cubicBezTo>
                <a:cubicBezTo>
                  <a:pt x="167249" y="1314481"/>
                  <a:pt x="169722" y="1313510"/>
                  <a:pt x="172413" y="1312461"/>
                </a:cubicBezTo>
                <a:cubicBezTo>
                  <a:pt x="171178" y="1304981"/>
                  <a:pt x="164652" y="1302899"/>
                  <a:pt x="159751" y="1298987"/>
                </a:cubicBezTo>
                <a:cubicBezTo>
                  <a:pt x="161128" y="1296795"/>
                  <a:pt x="162830" y="1295885"/>
                  <a:pt x="164659" y="1295510"/>
                </a:cubicBezTo>
                <a:lnTo>
                  <a:pt x="170247" y="1295266"/>
                </a:lnTo>
                <a:lnTo>
                  <a:pt x="170284" y="1295294"/>
                </a:lnTo>
                <a:lnTo>
                  <a:pt x="170629" y="1295621"/>
                </a:lnTo>
                <a:lnTo>
                  <a:pt x="170317" y="1295261"/>
                </a:lnTo>
                <a:lnTo>
                  <a:pt x="170247" y="1295266"/>
                </a:lnTo>
                <a:lnTo>
                  <a:pt x="151676" y="1281099"/>
                </a:lnTo>
                <a:cubicBezTo>
                  <a:pt x="156433" y="1279673"/>
                  <a:pt x="160472" y="1278453"/>
                  <a:pt x="164134" y="1277357"/>
                </a:cubicBezTo>
                <a:cubicBezTo>
                  <a:pt x="166107" y="1274291"/>
                  <a:pt x="158907" y="1271709"/>
                  <a:pt x="165120" y="1269032"/>
                </a:cubicBezTo>
                <a:cubicBezTo>
                  <a:pt x="162882" y="1266841"/>
                  <a:pt x="158594" y="1266356"/>
                  <a:pt x="160361" y="1262051"/>
                </a:cubicBezTo>
                <a:cubicBezTo>
                  <a:pt x="161489" y="1259298"/>
                  <a:pt x="154275" y="1258295"/>
                  <a:pt x="158406" y="1254306"/>
                </a:cubicBezTo>
                <a:cubicBezTo>
                  <a:pt x="158688" y="1254024"/>
                  <a:pt x="156716" y="1251396"/>
                  <a:pt x="155542" y="1249453"/>
                </a:cubicBezTo>
                <a:cubicBezTo>
                  <a:pt x="158703" y="1247450"/>
                  <a:pt x="162788" y="1245338"/>
                  <a:pt x="158202" y="1240941"/>
                </a:cubicBezTo>
                <a:cubicBezTo>
                  <a:pt x="156167" y="1242348"/>
                  <a:pt x="154133" y="1244869"/>
                  <a:pt x="152083" y="1244885"/>
                </a:cubicBezTo>
                <a:cubicBezTo>
                  <a:pt x="150048" y="1244899"/>
                  <a:pt x="147999" y="1242397"/>
                  <a:pt x="145949" y="1241018"/>
                </a:cubicBezTo>
                <a:cubicBezTo>
                  <a:pt x="144055" y="1239750"/>
                  <a:pt x="142130" y="1238498"/>
                  <a:pt x="139139" y="1236526"/>
                </a:cubicBezTo>
                <a:cubicBezTo>
                  <a:pt x="141615" y="1234961"/>
                  <a:pt x="143382" y="1233772"/>
                  <a:pt x="145213" y="1232692"/>
                </a:cubicBezTo>
                <a:cubicBezTo>
                  <a:pt x="150393" y="1229609"/>
                  <a:pt x="150393" y="1225760"/>
                  <a:pt x="148593" y="1219874"/>
                </a:cubicBezTo>
                <a:cubicBezTo>
                  <a:pt x="145823" y="1210735"/>
                  <a:pt x="139124" y="1208574"/>
                  <a:pt x="131238" y="1206979"/>
                </a:cubicBezTo>
                <a:cubicBezTo>
                  <a:pt x="129406" y="1206603"/>
                  <a:pt x="127731" y="1204881"/>
                  <a:pt x="126260" y="1203489"/>
                </a:cubicBezTo>
                <a:cubicBezTo>
                  <a:pt x="121314" y="1198746"/>
                  <a:pt x="116464" y="1193988"/>
                  <a:pt x="108606" y="1196352"/>
                </a:cubicBezTo>
                <a:cubicBezTo>
                  <a:pt x="107871" y="1196570"/>
                  <a:pt x="106807" y="1195696"/>
                  <a:pt x="104757" y="1194849"/>
                </a:cubicBezTo>
                <a:cubicBezTo>
                  <a:pt x="108278" y="1192001"/>
                  <a:pt x="111597" y="1190060"/>
                  <a:pt x="113850" y="1187275"/>
                </a:cubicBezTo>
                <a:cubicBezTo>
                  <a:pt x="115931" y="1184677"/>
                  <a:pt x="116870" y="1181155"/>
                  <a:pt x="118795" y="1177007"/>
                </a:cubicBezTo>
                <a:cubicBezTo>
                  <a:pt x="118387" y="1176351"/>
                  <a:pt x="117339" y="1174660"/>
                  <a:pt x="116058" y="1172627"/>
                </a:cubicBezTo>
                <a:cubicBezTo>
                  <a:pt x="111689" y="1174895"/>
                  <a:pt x="108529" y="1173565"/>
                  <a:pt x="106182" y="1169558"/>
                </a:cubicBezTo>
                <a:cubicBezTo>
                  <a:pt x="103928" y="1165678"/>
                  <a:pt x="104961" y="1162782"/>
                  <a:pt x="109342" y="1162313"/>
                </a:cubicBezTo>
                <a:cubicBezTo>
                  <a:pt x="112348" y="1161984"/>
                  <a:pt x="115446" y="1162516"/>
                  <a:pt x="119923" y="1162734"/>
                </a:cubicBezTo>
                <a:cubicBezTo>
                  <a:pt x="113318" y="1155160"/>
                  <a:pt x="106008" y="1151951"/>
                  <a:pt x="96759" y="1151983"/>
                </a:cubicBezTo>
                <a:cubicBezTo>
                  <a:pt x="94240" y="1144737"/>
                  <a:pt x="89622" y="1139713"/>
                  <a:pt x="81719" y="1137883"/>
                </a:cubicBezTo>
                <a:cubicBezTo>
                  <a:pt x="80201" y="1137539"/>
                  <a:pt x="78293" y="1134392"/>
                  <a:pt x="78400" y="1132656"/>
                </a:cubicBezTo>
                <a:cubicBezTo>
                  <a:pt x="78495" y="1130965"/>
                  <a:pt x="80671" y="1128837"/>
                  <a:pt x="82454" y="1127944"/>
                </a:cubicBezTo>
                <a:cubicBezTo>
                  <a:pt x="85615" y="1126364"/>
                  <a:pt x="89185" y="1125581"/>
                  <a:pt x="92611" y="1124438"/>
                </a:cubicBezTo>
                <a:cubicBezTo>
                  <a:pt x="92159" y="1123343"/>
                  <a:pt x="92017" y="1122560"/>
                  <a:pt x="91799" y="1122529"/>
                </a:cubicBezTo>
                <a:cubicBezTo>
                  <a:pt x="82063" y="1121606"/>
                  <a:pt x="80044" y="1118960"/>
                  <a:pt x="84208" y="1110259"/>
                </a:cubicBezTo>
                <a:cubicBezTo>
                  <a:pt x="86494" y="1105487"/>
                  <a:pt x="83003" y="1103138"/>
                  <a:pt x="81374" y="1099132"/>
                </a:cubicBezTo>
                <a:cubicBezTo>
                  <a:pt x="84912" y="1098913"/>
                  <a:pt x="87839" y="1098741"/>
                  <a:pt x="90766" y="1098570"/>
                </a:cubicBezTo>
                <a:cubicBezTo>
                  <a:pt x="90874" y="1097974"/>
                  <a:pt x="90985" y="1097395"/>
                  <a:pt x="91094" y="1096800"/>
                </a:cubicBezTo>
                <a:cubicBezTo>
                  <a:pt x="87574" y="1094860"/>
                  <a:pt x="84208" y="1092543"/>
                  <a:pt x="80498" y="1091087"/>
                </a:cubicBezTo>
                <a:cubicBezTo>
                  <a:pt x="77024" y="1089726"/>
                  <a:pt x="72563" y="1090290"/>
                  <a:pt x="71327" y="1085078"/>
                </a:cubicBezTo>
                <a:cubicBezTo>
                  <a:pt x="74160" y="1084092"/>
                  <a:pt x="76963" y="1083106"/>
                  <a:pt x="79794" y="1082121"/>
                </a:cubicBezTo>
                <a:cubicBezTo>
                  <a:pt x="77994" y="1075109"/>
                  <a:pt x="72454" y="1072292"/>
                  <a:pt x="67728" y="1068865"/>
                </a:cubicBezTo>
                <a:cubicBezTo>
                  <a:pt x="68777" y="1063621"/>
                  <a:pt x="73378" y="1066016"/>
                  <a:pt x="76336" y="1064263"/>
                </a:cubicBezTo>
                <a:cubicBezTo>
                  <a:pt x="73393" y="1056797"/>
                  <a:pt x="64551" y="1057001"/>
                  <a:pt x="58026" y="1051100"/>
                </a:cubicBezTo>
                <a:cubicBezTo>
                  <a:pt x="63877" y="1049363"/>
                  <a:pt x="68088" y="1048112"/>
                  <a:pt x="72047" y="1046923"/>
                </a:cubicBezTo>
                <a:cubicBezTo>
                  <a:pt x="71641" y="1043401"/>
                  <a:pt x="72252" y="1038221"/>
                  <a:pt x="70747" y="1037516"/>
                </a:cubicBezTo>
                <a:cubicBezTo>
                  <a:pt x="66147" y="1035372"/>
                  <a:pt x="67931" y="1030615"/>
                  <a:pt x="65490" y="1027641"/>
                </a:cubicBezTo>
                <a:cubicBezTo>
                  <a:pt x="64191" y="1026060"/>
                  <a:pt x="67352" y="1021507"/>
                  <a:pt x="62187" y="1019754"/>
                </a:cubicBezTo>
                <a:cubicBezTo>
                  <a:pt x="64488" y="1017875"/>
                  <a:pt x="66021" y="1016608"/>
                  <a:pt x="67917" y="1015059"/>
                </a:cubicBezTo>
                <a:cubicBezTo>
                  <a:pt x="67274" y="1013603"/>
                  <a:pt x="66587" y="1012022"/>
                  <a:pt x="65912" y="1010457"/>
                </a:cubicBezTo>
                <a:cubicBezTo>
                  <a:pt x="65113" y="1010786"/>
                  <a:pt x="64488" y="1010833"/>
                  <a:pt x="64269" y="1011162"/>
                </a:cubicBezTo>
                <a:cubicBezTo>
                  <a:pt x="61138" y="1015810"/>
                  <a:pt x="58979" y="1016281"/>
                  <a:pt x="55239" y="1013039"/>
                </a:cubicBezTo>
                <a:cubicBezTo>
                  <a:pt x="52750" y="1010879"/>
                  <a:pt x="50231" y="1008736"/>
                  <a:pt x="47257" y="1006200"/>
                </a:cubicBezTo>
                <a:cubicBezTo>
                  <a:pt x="48150" y="1005386"/>
                  <a:pt x="48884" y="1004416"/>
                  <a:pt x="49855" y="1003883"/>
                </a:cubicBezTo>
                <a:cubicBezTo>
                  <a:pt x="56491" y="1000284"/>
                  <a:pt x="57774" y="996825"/>
                  <a:pt x="55787" y="989533"/>
                </a:cubicBezTo>
                <a:cubicBezTo>
                  <a:pt x="55318" y="987812"/>
                  <a:pt x="56428" y="985652"/>
                  <a:pt x="56945" y="982991"/>
                </a:cubicBezTo>
                <a:cubicBezTo>
                  <a:pt x="53767" y="981489"/>
                  <a:pt x="49871" y="979642"/>
                  <a:pt x="45365" y="977498"/>
                </a:cubicBezTo>
                <a:cubicBezTo>
                  <a:pt x="46427" y="975009"/>
                  <a:pt x="47288" y="972991"/>
                  <a:pt x="48259" y="970721"/>
                </a:cubicBezTo>
                <a:cubicBezTo>
                  <a:pt x="43955" y="965994"/>
                  <a:pt x="37992" y="964649"/>
                  <a:pt x="30934" y="964023"/>
                </a:cubicBezTo>
                <a:cubicBezTo>
                  <a:pt x="33784" y="959517"/>
                  <a:pt x="32781" y="956495"/>
                  <a:pt x="29463" y="953020"/>
                </a:cubicBezTo>
                <a:cubicBezTo>
                  <a:pt x="26443" y="949859"/>
                  <a:pt x="24548" y="945368"/>
                  <a:pt x="22984" y="941157"/>
                </a:cubicBezTo>
                <a:cubicBezTo>
                  <a:pt x="21951" y="938357"/>
                  <a:pt x="24250" y="936463"/>
                  <a:pt x="26990" y="935445"/>
                </a:cubicBezTo>
                <a:cubicBezTo>
                  <a:pt x="30058" y="934302"/>
                  <a:pt x="33031" y="932957"/>
                  <a:pt x="36051" y="931705"/>
                </a:cubicBezTo>
                <a:cubicBezTo>
                  <a:pt x="36035" y="931143"/>
                  <a:pt x="36005" y="930578"/>
                  <a:pt x="35989" y="930014"/>
                </a:cubicBezTo>
                <a:cubicBezTo>
                  <a:pt x="33313" y="928903"/>
                  <a:pt x="30638" y="927792"/>
                  <a:pt x="26473" y="926070"/>
                </a:cubicBezTo>
                <a:cubicBezTo>
                  <a:pt x="33031" y="923285"/>
                  <a:pt x="38572" y="920938"/>
                  <a:pt x="45443" y="918026"/>
                </a:cubicBezTo>
                <a:cubicBezTo>
                  <a:pt x="37945" y="911140"/>
                  <a:pt x="29665" y="908449"/>
                  <a:pt x="20510" y="907478"/>
                </a:cubicBezTo>
                <a:cubicBezTo>
                  <a:pt x="23547" y="902110"/>
                  <a:pt x="32515" y="900531"/>
                  <a:pt x="38086" y="904192"/>
                </a:cubicBezTo>
                <a:cubicBezTo>
                  <a:pt x="40731" y="901187"/>
                  <a:pt x="38494" y="898917"/>
                  <a:pt x="36912" y="896680"/>
                </a:cubicBezTo>
                <a:cubicBezTo>
                  <a:pt x="34784" y="893643"/>
                  <a:pt x="33845" y="890717"/>
                  <a:pt x="36429" y="887398"/>
                </a:cubicBezTo>
                <a:cubicBezTo>
                  <a:pt x="37084" y="886554"/>
                  <a:pt x="37649" y="884644"/>
                  <a:pt x="37178" y="884081"/>
                </a:cubicBezTo>
                <a:cubicBezTo>
                  <a:pt x="34330" y="880481"/>
                  <a:pt x="37617" y="878384"/>
                  <a:pt x="38884" y="875974"/>
                </a:cubicBezTo>
                <a:cubicBezTo>
                  <a:pt x="37193" y="873282"/>
                  <a:pt x="34754" y="870872"/>
                  <a:pt x="34252" y="868118"/>
                </a:cubicBezTo>
                <a:cubicBezTo>
                  <a:pt x="33859" y="865958"/>
                  <a:pt x="35895" y="863360"/>
                  <a:pt x="37053" y="860417"/>
                </a:cubicBezTo>
                <a:cubicBezTo>
                  <a:pt x="36067" y="859494"/>
                  <a:pt x="34330" y="858259"/>
                  <a:pt x="33078" y="856662"/>
                </a:cubicBezTo>
                <a:cubicBezTo>
                  <a:pt x="29854" y="852546"/>
                  <a:pt x="30559" y="847474"/>
                  <a:pt x="34754" y="844360"/>
                </a:cubicBezTo>
                <a:cubicBezTo>
                  <a:pt x="37429" y="842357"/>
                  <a:pt x="40309" y="840620"/>
                  <a:pt x="43345" y="838601"/>
                </a:cubicBezTo>
                <a:cubicBezTo>
                  <a:pt x="42594" y="836253"/>
                  <a:pt x="41826" y="834360"/>
                  <a:pt x="41389" y="832389"/>
                </a:cubicBezTo>
                <a:cubicBezTo>
                  <a:pt x="41012" y="830666"/>
                  <a:pt x="40996" y="828867"/>
                  <a:pt x="40794" y="826896"/>
                </a:cubicBezTo>
                <a:cubicBezTo>
                  <a:pt x="38446" y="826896"/>
                  <a:pt x="36240" y="826896"/>
                  <a:pt x="33877" y="826896"/>
                </a:cubicBezTo>
                <a:cubicBezTo>
                  <a:pt x="33719" y="825878"/>
                  <a:pt x="33282" y="824986"/>
                  <a:pt x="33548" y="824453"/>
                </a:cubicBezTo>
                <a:lnTo>
                  <a:pt x="45052" y="817992"/>
                </a:lnTo>
                <a:lnTo>
                  <a:pt x="45110" y="818038"/>
                </a:lnTo>
                <a:lnTo>
                  <a:pt x="46085" y="820260"/>
                </a:lnTo>
                <a:cubicBezTo>
                  <a:pt x="46381" y="820024"/>
                  <a:pt x="46678" y="819805"/>
                  <a:pt x="46992" y="819569"/>
                </a:cubicBezTo>
                <a:lnTo>
                  <a:pt x="45110" y="818038"/>
                </a:lnTo>
                <a:lnTo>
                  <a:pt x="45083" y="817974"/>
                </a:lnTo>
                <a:lnTo>
                  <a:pt x="45052" y="817992"/>
                </a:lnTo>
                <a:lnTo>
                  <a:pt x="45050" y="817990"/>
                </a:lnTo>
                <a:cubicBezTo>
                  <a:pt x="41497" y="815126"/>
                  <a:pt x="37930" y="812261"/>
                  <a:pt x="34237" y="809288"/>
                </a:cubicBezTo>
                <a:cubicBezTo>
                  <a:pt x="30903" y="809460"/>
                  <a:pt x="27820" y="816190"/>
                  <a:pt x="23907" y="810134"/>
                </a:cubicBezTo>
                <a:cubicBezTo>
                  <a:pt x="27694" y="804718"/>
                  <a:pt x="30996" y="802401"/>
                  <a:pt x="40511" y="798880"/>
                </a:cubicBezTo>
                <a:cubicBezTo>
                  <a:pt x="39260" y="794921"/>
                  <a:pt x="38461" y="790633"/>
                  <a:pt x="36554" y="786892"/>
                </a:cubicBezTo>
                <a:cubicBezTo>
                  <a:pt x="34283" y="782447"/>
                  <a:pt x="33595" y="778112"/>
                  <a:pt x="34628" y="773339"/>
                </a:cubicBezTo>
                <a:cubicBezTo>
                  <a:pt x="35550" y="769066"/>
                  <a:pt x="36365" y="764780"/>
                  <a:pt x="37336" y="760521"/>
                </a:cubicBezTo>
                <a:cubicBezTo>
                  <a:pt x="38149" y="756953"/>
                  <a:pt x="36411" y="754981"/>
                  <a:pt x="33265" y="754200"/>
                </a:cubicBezTo>
                <a:cubicBezTo>
                  <a:pt x="30339" y="753463"/>
                  <a:pt x="27304" y="753150"/>
                  <a:pt x="23768" y="752556"/>
                </a:cubicBezTo>
                <a:cubicBezTo>
                  <a:pt x="25676" y="748204"/>
                  <a:pt x="29118" y="749270"/>
                  <a:pt x="31920" y="748987"/>
                </a:cubicBezTo>
                <a:cubicBezTo>
                  <a:pt x="37318" y="748440"/>
                  <a:pt x="42749" y="748111"/>
                  <a:pt x="48135" y="747390"/>
                </a:cubicBezTo>
                <a:cubicBezTo>
                  <a:pt x="49402" y="747218"/>
                  <a:pt x="50497" y="745857"/>
                  <a:pt x="53220" y="743980"/>
                </a:cubicBezTo>
                <a:cubicBezTo>
                  <a:pt x="48588" y="743980"/>
                  <a:pt x="45755" y="743980"/>
                  <a:pt x="41685" y="743980"/>
                </a:cubicBezTo>
                <a:cubicBezTo>
                  <a:pt x="45254" y="738971"/>
                  <a:pt x="48135" y="734918"/>
                  <a:pt x="51842" y="729722"/>
                </a:cubicBezTo>
                <a:cubicBezTo>
                  <a:pt x="44440" y="727734"/>
                  <a:pt x="39041" y="721442"/>
                  <a:pt x="30793" y="729299"/>
                </a:cubicBezTo>
                <a:cubicBezTo>
                  <a:pt x="30245" y="725089"/>
                  <a:pt x="29870" y="722194"/>
                  <a:pt x="29369" y="718297"/>
                </a:cubicBezTo>
                <a:cubicBezTo>
                  <a:pt x="33124" y="720050"/>
                  <a:pt x="35582" y="721193"/>
                  <a:pt x="38102" y="722366"/>
                </a:cubicBezTo>
                <a:cubicBezTo>
                  <a:pt x="42531" y="717952"/>
                  <a:pt x="38244" y="714290"/>
                  <a:pt x="37960" y="709815"/>
                </a:cubicBezTo>
                <a:cubicBezTo>
                  <a:pt x="39949" y="710003"/>
                  <a:pt x="41859" y="710189"/>
                  <a:pt x="43768" y="710363"/>
                </a:cubicBezTo>
                <a:cubicBezTo>
                  <a:pt x="44034" y="709940"/>
                  <a:pt x="44299" y="709517"/>
                  <a:pt x="44565" y="709080"/>
                </a:cubicBezTo>
                <a:cubicBezTo>
                  <a:pt x="42344" y="706856"/>
                  <a:pt x="39526" y="704963"/>
                  <a:pt x="38086" y="702317"/>
                </a:cubicBezTo>
                <a:cubicBezTo>
                  <a:pt x="36600" y="699594"/>
                  <a:pt x="36474" y="696137"/>
                  <a:pt x="35629" y="692442"/>
                </a:cubicBezTo>
                <a:cubicBezTo>
                  <a:pt x="31309" y="690611"/>
                  <a:pt x="26239" y="688451"/>
                  <a:pt x="20949" y="686199"/>
                </a:cubicBezTo>
                <a:cubicBezTo>
                  <a:pt x="23734" y="681408"/>
                  <a:pt x="26520" y="685838"/>
                  <a:pt x="28398" y="685072"/>
                </a:cubicBezTo>
                <a:cubicBezTo>
                  <a:pt x="34330" y="680267"/>
                  <a:pt x="33235" y="673959"/>
                  <a:pt x="32546" y="668294"/>
                </a:cubicBezTo>
                <a:cubicBezTo>
                  <a:pt x="32248" y="665837"/>
                  <a:pt x="28948" y="663599"/>
                  <a:pt x="26740" y="661580"/>
                </a:cubicBezTo>
                <a:cubicBezTo>
                  <a:pt x="25300" y="660249"/>
                  <a:pt x="22702" y="659843"/>
                  <a:pt x="24689" y="656024"/>
                </a:cubicBezTo>
                <a:cubicBezTo>
                  <a:pt x="27052" y="657183"/>
                  <a:pt x="29431" y="658373"/>
                  <a:pt x="31841" y="659499"/>
                </a:cubicBezTo>
                <a:cubicBezTo>
                  <a:pt x="37617" y="662206"/>
                  <a:pt x="39134" y="662066"/>
                  <a:pt x="41513" y="656480"/>
                </a:cubicBezTo>
                <a:cubicBezTo>
                  <a:pt x="43642" y="651502"/>
                  <a:pt x="47180" y="652065"/>
                  <a:pt x="51499" y="652425"/>
                </a:cubicBezTo>
                <a:cubicBezTo>
                  <a:pt x="46396" y="644365"/>
                  <a:pt x="35175" y="644771"/>
                  <a:pt x="29416" y="635960"/>
                </a:cubicBezTo>
                <a:cubicBezTo>
                  <a:pt x="31810" y="635741"/>
                  <a:pt x="33438" y="635193"/>
                  <a:pt x="34893" y="635507"/>
                </a:cubicBezTo>
                <a:cubicBezTo>
                  <a:pt x="49510" y="638621"/>
                  <a:pt x="64113" y="641845"/>
                  <a:pt x="78699" y="645116"/>
                </a:cubicBezTo>
                <a:cubicBezTo>
                  <a:pt x="81124" y="645656"/>
                  <a:pt x="82553" y="644722"/>
                  <a:pt x="83734" y="643426"/>
                </a:cubicBezTo>
                <a:lnTo>
                  <a:pt x="87270" y="639598"/>
                </a:lnTo>
                <a:lnTo>
                  <a:pt x="87322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2" y="639060"/>
                  <a:pt x="87667" y="639310"/>
                  <a:pt x="87290" y="639575"/>
                </a:cubicBezTo>
                <a:lnTo>
                  <a:pt x="87270" y="639598"/>
                </a:lnTo>
                <a:lnTo>
                  <a:pt x="59026" y="634896"/>
                </a:lnTo>
                <a:cubicBezTo>
                  <a:pt x="51952" y="633817"/>
                  <a:pt x="44581" y="633848"/>
                  <a:pt x="37960" y="628011"/>
                </a:cubicBezTo>
                <a:cubicBezTo>
                  <a:pt x="43094" y="626351"/>
                  <a:pt x="48870" y="627431"/>
                  <a:pt x="51122" y="621813"/>
                </a:cubicBezTo>
                <a:cubicBezTo>
                  <a:pt x="50560" y="620623"/>
                  <a:pt x="49933" y="619325"/>
                  <a:pt x="49135" y="617681"/>
                </a:cubicBezTo>
                <a:cubicBezTo>
                  <a:pt x="50340" y="617134"/>
                  <a:pt x="51341" y="616225"/>
                  <a:pt x="52108" y="616397"/>
                </a:cubicBezTo>
                <a:cubicBezTo>
                  <a:pt x="55630" y="617195"/>
                  <a:pt x="59104" y="618213"/>
                  <a:pt x="62532" y="619325"/>
                </a:cubicBezTo>
                <a:cubicBezTo>
                  <a:pt x="67462" y="620921"/>
                  <a:pt x="72236" y="622047"/>
                  <a:pt x="75381" y="616195"/>
                </a:cubicBezTo>
                <a:cubicBezTo>
                  <a:pt x="78213" y="617368"/>
                  <a:pt x="80578" y="618354"/>
                  <a:pt x="82940" y="619340"/>
                </a:cubicBezTo>
                <a:cubicBezTo>
                  <a:pt x="85648" y="612798"/>
                  <a:pt x="85553" y="612657"/>
                  <a:pt x="73722" y="607258"/>
                </a:cubicBezTo>
                <a:cubicBezTo>
                  <a:pt x="74834" y="609684"/>
                  <a:pt x="75616" y="611342"/>
                  <a:pt x="76743" y="613799"/>
                </a:cubicBezTo>
                <a:cubicBezTo>
                  <a:pt x="74614" y="613064"/>
                  <a:pt x="72924" y="612485"/>
                  <a:pt x="70780" y="611733"/>
                </a:cubicBezTo>
                <a:cubicBezTo>
                  <a:pt x="70012" y="613081"/>
                  <a:pt x="69214" y="614488"/>
                  <a:pt x="68494" y="615740"/>
                </a:cubicBezTo>
                <a:cubicBezTo>
                  <a:pt x="65224" y="613533"/>
                  <a:pt x="62252" y="611530"/>
                  <a:pt x="58619" y="609089"/>
                </a:cubicBezTo>
                <a:cubicBezTo>
                  <a:pt x="61201" y="608541"/>
                  <a:pt x="63235" y="608102"/>
                  <a:pt x="65130" y="607697"/>
                </a:cubicBezTo>
                <a:cubicBezTo>
                  <a:pt x="58775" y="599950"/>
                  <a:pt x="51263" y="594550"/>
                  <a:pt x="40544" y="594440"/>
                </a:cubicBezTo>
                <a:cubicBezTo>
                  <a:pt x="40871" y="593595"/>
                  <a:pt x="41200" y="592766"/>
                  <a:pt x="41530" y="591921"/>
                </a:cubicBezTo>
                <a:cubicBezTo>
                  <a:pt x="49745" y="591921"/>
                  <a:pt x="57961" y="591921"/>
                  <a:pt x="66788" y="591921"/>
                </a:cubicBezTo>
                <a:cubicBezTo>
                  <a:pt x="61718" y="589354"/>
                  <a:pt x="56991" y="586943"/>
                  <a:pt x="50841" y="583829"/>
                </a:cubicBezTo>
                <a:cubicBezTo>
                  <a:pt x="53690" y="582138"/>
                  <a:pt x="54895" y="581435"/>
                  <a:pt x="56616" y="580417"/>
                </a:cubicBezTo>
                <a:cubicBezTo>
                  <a:pt x="53940" y="576332"/>
                  <a:pt x="54286" y="572717"/>
                  <a:pt x="60529" y="570933"/>
                </a:cubicBezTo>
                <a:cubicBezTo>
                  <a:pt x="57837" y="565784"/>
                  <a:pt x="55551" y="561450"/>
                  <a:pt x="52735" y="556066"/>
                </a:cubicBezTo>
                <a:cubicBezTo>
                  <a:pt x="53298" y="552090"/>
                  <a:pt x="54080" y="546520"/>
                  <a:pt x="54958" y="540322"/>
                </a:cubicBezTo>
                <a:cubicBezTo>
                  <a:pt x="56554" y="540322"/>
                  <a:pt x="59246" y="540322"/>
                  <a:pt x="62438" y="540322"/>
                </a:cubicBezTo>
                <a:cubicBezTo>
                  <a:pt x="62297" y="536800"/>
                  <a:pt x="63942" y="533858"/>
                  <a:pt x="59887" y="531260"/>
                </a:cubicBezTo>
                <a:cubicBezTo>
                  <a:pt x="57758" y="529898"/>
                  <a:pt x="57180" y="526111"/>
                  <a:pt x="55160" y="521838"/>
                </a:cubicBezTo>
                <a:cubicBezTo>
                  <a:pt x="57712" y="522637"/>
                  <a:pt x="58540" y="522731"/>
                  <a:pt x="59182" y="523138"/>
                </a:cubicBezTo>
                <a:cubicBezTo>
                  <a:pt x="59996" y="523655"/>
                  <a:pt x="60637" y="524436"/>
                  <a:pt x="61639" y="525375"/>
                </a:cubicBezTo>
                <a:cubicBezTo>
                  <a:pt x="65599" y="521385"/>
                  <a:pt x="69261" y="517942"/>
                  <a:pt x="67556" y="511760"/>
                </a:cubicBezTo>
                <a:cubicBezTo>
                  <a:pt x="67180" y="510366"/>
                  <a:pt x="68275" y="508363"/>
                  <a:pt x="69090" y="506877"/>
                </a:cubicBezTo>
                <a:cubicBezTo>
                  <a:pt x="71797" y="501931"/>
                  <a:pt x="70889" y="499990"/>
                  <a:pt x="65286" y="499379"/>
                </a:cubicBezTo>
                <a:cubicBezTo>
                  <a:pt x="64113" y="499255"/>
                  <a:pt x="62923" y="499364"/>
                  <a:pt x="60731" y="499364"/>
                </a:cubicBezTo>
                <a:cubicBezTo>
                  <a:pt x="63924" y="494841"/>
                  <a:pt x="67775" y="493308"/>
                  <a:pt x="71297" y="495263"/>
                </a:cubicBezTo>
                <a:cubicBezTo>
                  <a:pt x="76037" y="497878"/>
                  <a:pt x="79153" y="495905"/>
                  <a:pt x="82674" y="493512"/>
                </a:cubicBezTo>
                <a:cubicBezTo>
                  <a:pt x="86915" y="490616"/>
                  <a:pt x="91189" y="487783"/>
                  <a:pt x="96790" y="484027"/>
                </a:cubicBezTo>
                <a:cubicBezTo>
                  <a:pt x="87353" y="485795"/>
                  <a:pt x="87259" y="478299"/>
                  <a:pt x="83644" y="474450"/>
                </a:cubicBezTo>
                <a:cubicBezTo>
                  <a:pt x="83834" y="473885"/>
                  <a:pt x="84004" y="473323"/>
                  <a:pt x="84194" y="472758"/>
                </a:cubicBezTo>
                <a:cubicBezTo>
                  <a:pt x="86979" y="473072"/>
                  <a:pt x="89764" y="473384"/>
                  <a:pt x="92659" y="473729"/>
                </a:cubicBezTo>
                <a:cubicBezTo>
                  <a:pt x="97541" y="468737"/>
                  <a:pt x="92596" y="465873"/>
                  <a:pt x="90061" y="461678"/>
                </a:cubicBezTo>
                <a:cubicBezTo>
                  <a:pt x="92205" y="461976"/>
                  <a:pt x="94380" y="462617"/>
                  <a:pt x="96477" y="462429"/>
                </a:cubicBezTo>
                <a:cubicBezTo>
                  <a:pt x="98012" y="462289"/>
                  <a:pt x="99436" y="461036"/>
                  <a:pt x="100906" y="460287"/>
                </a:cubicBezTo>
                <a:cubicBezTo>
                  <a:pt x="99826" y="459128"/>
                  <a:pt x="98936" y="457641"/>
                  <a:pt x="97620" y="456890"/>
                </a:cubicBezTo>
                <a:cubicBezTo>
                  <a:pt x="96384" y="456169"/>
                  <a:pt x="94694" y="456216"/>
                  <a:pt x="92236" y="455733"/>
                </a:cubicBezTo>
                <a:cubicBezTo>
                  <a:pt x="94082" y="452633"/>
                  <a:pt x="95586" y="450097"/>
                  <a:pt x="96995" y="447750"/>
                </a:cubicBezTo>
                <a:cubicBezTo>
                  <a:pt x="101533" y="449064"/>
                  <a:pt x="105867" y="450316"/>
                  <a:pt x="111487" y="451928"/>
                </a:cubicBezTo>
                <a:lnTo>
                  <a:pt x="110642" y="442626"/>
                </a:lnTo>
                <a:lnTo>
                  <a:pt x="110671" y="442631"/>
                </a:lnTo>
                <a:lnTo>
                  <a:pt x="110985" y="442303"/>
                </a:lnTo>
                <a:lnTo>
                  <a:pt x="110931" y="442295"/>
                </a:lnTo>
                <a:lnTo>
                  <a:pt x="110938" y="442287"/>
                </a:lnTo>
                <a:cubicBezTo>
                  <a:pt x="115228" y="439862"/>
                  <a:pt x="113083" y="436607"/>
                  <a:pt x="111549" y="433476"/>
                </a:cubicBezTo>
                <a:cubicBezTo>
                  <a:pt x="118403" y="433492"/>
                  <a:pt x="118857" y="434150"/>
                  <a:pt x="117512" y="441677"/>
                </a:cubicBezTo>
                <a:cubicBezTo>
                  <a:pt x="122957" y="438156"/>
                  <a:pt x="124178" y="432866"/>
                  <a:pt x="123553" y="427107"/>
                </a:cubicBezTo>
                <a:cubicBezTo>
                  <a:pt x="123004" y="422130"/>
                  <a:pt x="125273" y="419876"/>
                  <a:pt x="129704" y="418845"/>
                </a:cubicBezTo>
                <a:cubicBezTo>
                  <a:pt x="136824" y="417168"/>
                  <a:pt x="141941" y="412772"/>
                  <a:pt x="145885" y="406793"/>
                </a:cubicBezTo>
                <a:cubicBezTo>
                  <a:pt x="148155" y="403365"/>
                  <a:pt x="150455" y="399953"/>
                  <a:pt x="152897" y="396651"/>
                </a:cubicBezTo>
                <a:cubicBezTo>
                  <a:pt x="155431" y="393209"/>
                  <a:pt x="158562" y="391315"/>
                  <a:pt x="162788" y="394524"/>
                </a:cubicBezTo>
                <a:cubicBezTo>
                  <a:pt x="164353" y="392113"/>
                  <a:pt x="165589" y="390172"/>
                  <a:pt x="166810" y="388294"/>
                </a:cubicBezTo>
                <a:cubicBezTo>
                  <a:pt x="174620" y="389436"/>
                  <a:pt x="176138" y="380093"/>
                  <a:pt x="183790" y="379451"/>
                </a:cubicBezTo>
                <a:cubicBezTo>
                  <a:pt x="180943" y="376619"/>
                  <a:pt x="177140" y="374975"/>
                  <a:pt x="179518" y="371000"/>
                </a:cubicBezTo>
                <a:cubicBezTo>
                  <a:pt x="181053" y="368450"/>
                  <a:pt x="182600" y="365898"/>
                  <a:pt x="184448" y="362832"/>
                </a:cubicBezTo>
                <a:cubicBezTo>
                  <a:pt x="183134" y="361876"/>
                  <a:pt x="181396" y="360624"/>
                  <a:pt x="178924" y="358840"/>
                </a:cubicBezTo>
                <a:cubicBezTo>
                  <a:pt x="184808" y="357213"/>
                  <a:pt x="188000" y="361156"/>
                  <a:pt x="192961" y="363598"/>
                </a:cubicBezTo>
                <a:cubicBezTo>
                  <a:pt x="193495" y="362282"/>
                  <a:pt x="194215" y="360578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0" y="362079"/>
                  <a:pt x="199112" y="364693"/>
                  <a:pt x="199896" y="366743"/>
                </a:cubicBezTo>
                <a:cubicBezTo>
                  <a:pt x="203198" y="362189"/>
                  <a:pt x="206671" y="357385"/>
                  <a:pt x="210428" y="352205"/>
                </a:cubicBezTo>
                <a:cubicBezTo>
                  <a:pt x="208033" y="352016"/>
                  <a:pt x="205154" y="351797"/>
                  <a:pt x="200381" y="351438"/>
                </a:cubicBezTo>
                <a:cubicBezTo>
                  <a:pt x="203213" y="349794"/>
                  <a:pt x="204466" y="348808"/>
                  <a:pt x="205905" y="348277"/>
                </a:cubicBezTo>
                <a:cubicBezTo>
                  <a:pt x="213527" y="345522"/>
                  <a:pt x="218785" y="341187"/>
                  <a:pt x="218503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0" y="324144"/>
                  <a:pt x="226751" y="321030"/>
                  <a:pt x="228409" y="317335"/>
                </a:cubicBezTo>
                <a:cubicBezTo>
                  <a:pt x="231228" y="311076"/>
                  <a:pt x="233621" y="303876"/>
                  <a:pt x="241322" y="301106"/>
                </a:cubicBezTo>
                <a:cubicBezTo>
                  <a:pt x="242651" y="300637"/>
                  <a:pt x="244294" y="298571"/>
                  <a:pt x="244249" y="297287"/>
                </a:cubicBezTo>
                <a:cubicBezTo>
                  <a:pt x="244170" y="294611"/>
                  <a:pt x="241995" y="294767"/>
                  <a:pt x="239631" y="294815"/>
                </a:cubicBezTo>
                <a:cubicBezTo>
                  <a:pt x="235624" y="294877"/>
                  <a:pt x="235624" y="294534"/>
                  <a:pt x="235203" y="288914"/>
                </a:cubicBezTo>
                <a:cubicBezTo>
                  <a:pt x="238144" y="287678"/>
                  <a:pt x="241104" y="286426"/>
                  <a:pt x="244294" y="285064"/>
                </a:cubicBezTo>
                <a:cubicBezTo>
                  <a:pt x="248161" y="286943"/>
                  <a:pt x="248662" y="294017"/>
                  <a:pt x="254827" y="292607"/>
                </a:cubicBezTo>
                <a:cubicBezTo>
                  <a:pt x="256816" y="292155"/>
                  <a:pt x="258646" y="290980"/>
                  <a:pt x="260556" y="290136"/>
                </a:cubicBezTo>
                <a:cubicBezTo>
                  <a:pt x="260336" y="289572"/>
                  <a:pt x="260118" y="288992"/>
                  <a:pt x="259897" y="288429"/>
                </a:cubicBezTo>
                <a:cubicBezTo>
                  <a:pt x="258067" y="288899"/>
                  <a:pt x="256251" y="289354"/>
                  <a:pt x="254452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49" y="275846"/>
                  <a:pt x="256251" y="274156"/>
                  <a:pt x="255298" y="272168"/>
                </a:cubicBezTo>
                <a:cubicBezTo>
                  <a:pt x="254592" y="270714"/>
                  <a:pt x="254733" y="268866"/>
                  <a:pt x="254498" y="267192"/>
                </a:cubicBezTo>
                <a:cubicBezTo>
                  <a:pt x="256127" y="266988"/>
                  <a:pt x="257756" y="266786"/>
                  <a:pt x="259602" y="266550"/>
                </a:cubicBezTo>
                <a:cubicBezTo>
                  <a:pt x="260133" y="264985"/>
                  <a:pt x="260351" y="262371"/>
                  <a:pt x="261713" y="260651"/>
                </a:cubicBezTo>
                <a:cubicBezTo>
                  <a:pt x="266362" y="254734"/>
                  <a:pt x="266174" y="253920"/>
                  <a:pt x="258757" y="252042"/>
                </a:cubicBezTo>
                <a:cubicBezTo>
                  <a:pt x="258366" y="251948"/>
                  <a:pt x="258098" y="251385"/>
                  <a:pt x="257489" y="250743"/>
                </a:cubicBezTo>
                <a:cubicBezTo>
                  <a:pt x="259804" y="248552"/>
                  <a:pt x="263168" y="247268"/>
                  <a:pt x="264969" y="249491"/>
                </a:cubicBezTo>
                <a:cubicBezTo>
                  <a:pt x="267380" y="252480"/>
                  <a:pt x="268662" y="256612"/>
                  <a:pt x="269633" y="260463"/>
                </a:cubicBezTo>
                <a:cubicBezTo>
                  <a:pt x="270338" y="263264"/>
                  <a:pt x="269774" y="266394"/>
                  <a:pt x="269774" y="269383"/>
                </a:cubicBezTo>
                <a:cubicBezTo>
                  <a:pt x="270338" y="269429"/>
                  <a:pt x="270917" y="269492"/>
                  <a:pt x="271480" y="269539"/>
                </a:cubicBezTo>
                <a:cubicBezTo>
                  <a:pt x="272388" y="264765"/>
                  <a:pt x="273202" y="259977"/>
                  <a:pt x="274265" y="255235"/>
                </a:cubicBezTo>
                <a:cubicBezTo>
                  <a:pt x="274578" y="253795"/>
                  <a:pt x="275439" y="252433"/>
                  <a:pt x="276254" y="251165"/>
                </a:cubicBezTo>
                <a:cubicBezTo>
                  <a:pt x="279994" y="245390"/>
                  <a:pt x="280400" y="242589"/>
                  <a:pt x="277756" y="239975"/>
                </a:cubicBezTo>
                <a:cubicBezTo>
                  <a:pt x="274704" y="236971"/>
                  <a:pt x="270338" y="236924"/>
                  <a:pt x="264703" y="240069"/>
                </a:cubicBezTo>
                <a:cubicBezTo>
                  <a:pt x="265408" y="241541"/>
                  <a:pt x="266128" y="243027"/>
                  <a:pt x="267332" y="245547"/>
                </a:cubicBezTo>
                <a:cubicBezTo>
                  <a:pt x="265017" y="244326"/>
                  <a:pt x="262716" y="243888"/>
                  <a:pt x="262199" y="242683"/>
                </a:cubicBezTo>
                <a:cubicBezTo>
                  <a:pt x="260524" y="238802"/>
                  <a:pt x="259227" y="234701"/>
                  <a:pt x="258348" y="230570"/>
                </a:cubicBezTo>
                <a:cubicBezTo>
                  <a:pt x="257708" y="227549"/>
                  <a:pt x="262826" y="222650"/>
                  <a:pt x="266174" y="223668"/>
                </a:cubicBezTo>
                <a:cubicBezTo>
                  <a:pt x="271589" y="225296"/>
                  <a:pt x="274422" y="223245"/>
                  <a:pt x="276770" y="218848"/>
                </a:cubicBezTo>
                <a:cubicBezTo>
                  <a:pt x="277333" y="217784"/>
                  <a:pt x="278710" y="217142"/>
                  <a:pt x="279728" y="216344"/>
                </a:cubicBezTo>
                <a:cubicBezTo>
                  <a:pt x="287068" y="210600"/>
                  <a:pt x="287068" y="210600"/>
                  <a:pt x="282074" y="202649"/>
                </a:cubicBezTo>
                <a:cubicBezTo>
                  <a:pt x="285190" y="201883"/>
                  <a:pt x="288132" y="201147"/>
                  <a:pt x="291309" y="200365"/>
                </a:cubicBezTo>
                <a:cubicBezTo>
                  <a:pt x="292624" y="193369"/>
                  <a:pt x="293845" y="186717"/>
                  <a:pt x="285236" y="182398"/>
                </a:cubicBezTo>
                <a:cubicBezTo>
                  <a:pt x="284673" y="187391"/>
                  <a:pt x="281245" y="189362"/>
                  <a:pt x="276910" y="189957"/>
                </a:cubicBezTo>
                <a:cubicBezTo>
                  <a:pt x="273295" y="190458"/>
                  <a:pt x="271010" y="187547"/>
                  <a:pt x="272952" y="184714"/>
                </a:cubicBezTo>
                <a:cubicBezTo>
                  <a:pt x="274828" y="181991"/>
                  <a:pt x="277739" y="180003"/>
                  <a:pt x="279915" y="177453"/>
                </a:cubicBezTo>
                <a:cubicBezTo>
                  <a:pt x="282404" y="174542"/>
                  <a:pt x="285204" y="175324"/>
                  <a:pt x="288429" y="175544"/>
                </a:cubicBezTo>
                <a:cubicBezTo>
                  <a:pt x="290589" y="175700"/>
                  <a:pt x="293203" y="174072"/>
                  <a:pt x="295050" y="172570"/>
                </a:cubicBezTo>
                <a:cubicBezTo>
                  <a:pt x="296974" y="171005"/>
                  <a:pt x="298241" y="168626"/>
                  <a:pt x="299336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1" y="171239"/>
                  <a:pt x="309681" y="170378"/>
                  <a:pt x="309947" y="169298"/>
                </a:cubicBezTo>
                <a:cubicBezTo>
                  <a:pt x="311153" y="164604"/>
                  <a:pt x="314642" y="163555"/>
                  <a:pt x="318399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4" y="156982"/>
                  <a:pt x="319072" y="154493"/>
                  <a:pt x="317647" y="151692"/>
                </a:cubicBezTo>
                <a:cubicBezTo>
                  <a:pt x="315425" y="152162"/>
                  <a:pt x="313469" y="152568"/>
                  <a:pt x="311419" y="152991"/>
                </a:cubicBezTo>
                <a:cubicBezTo>
                  <a:pt x="315222" y="160691"/>
                  <a:pt x="310715" y="160628"/>
                  <a:pt x="304784" y="160190"/>
                </a:cubicBezTo>
                <a:cubicBezTo>
                  <a:pt x="307538" y="151989"/>
                  <a:pt x="298100" y="153461"/>
                  <a:pt x="295706" y="147513"/>
                </a:cubicBezTo>
                <a:cubicBezTo>
                  <a:pt x="297882" y="146355"/>
                  <a:pt x="300339" y="145416"/>
                  <a:pt x="302326" y="143882"/>
                </a:cubicBezTo>
                <a:cubicBezTo>
                  <a:pt x="304111" y="142505"/>
                  <a:pt x="305378" y="140471"/>
                  <a:pt x="307507" y="137999"/>
                </a:cubicBezTo>
                <a:cubicBezTo>
                  <a:pt x="310041" y="137810"/>
                  <a:pt x="313846" y="142568"/>
                  <a:pt x="318431" y="137341"/>
                </a:cubicBezTo>
                <a:cubicBezTo>
                  <a:pt x="314908" y="136386"/>
                  <a:pt x="312108" y="135635"/>
                  <a:pt x="308272" y="134602"/>
                </a:cubicBezTo>
                <a:cubicBezTo>
                  <a:pt x="315488" y="130094"/>
                  <a:pt x="319307" y="122223"/>
                  <a:pt x="328180" y="120986"/>
                </a:cubicBezTo>
                <a:cubicBezTo>
                  <a:pt x="329370" y="120814"/>
                  <a:pt x="330466" y="118498"/>
                  <a:pt x="331203" y="116980"/>
                </a:cubicBezTo>
                <a:cubicBezTo>
                  <a:pt x="332030" y="115243"/>
                  <a:pt x="332390" y="113286"/>
                  <a:pt x="333142" y="110845"/>
                </a:cubicBezTo>
                <a:cubicBezTo>
                  <a:pt x="338009" y="113458"/>
                  <a:pt x="340357" y="120485"/>
                  <a:pt x="347290" y="115321"/>
                </a:cubicBezTo>
                <a:cubicBezTo>
                  <a:pt x="348025" y="118936"/>
                  <a:pt x="348557" y="121534"/>
                  <a:pt x="349091" y="124132"/>
                </a:cubicBezTo>
                <a:cubicBezTo>
                  <a:pt x="349480" y="124241"/>
                  <a:pt x="349856" y="124335"/>
                  <a:pt x="350247" y="124445"/>
                </a:cubicBezTo>
                <a:cubicBezTo>
                  <a:pt x="351405" y="121001"/>
                  <a:pt x="352925" y="117621"/>
                  <a:pt x="353535" y="114084"/>
                </a:cubicBezTo>
                <a:cubicBezTo>
                  <a:pt x="353832" y="112347"/>
                  <a:pt x="353096" y="109828"/>
                  <a:pt x="349747" y="110939"/>
                </a:cubicBezTo>
                <a:cubicBezTo>
                  <a:pt x="348620" y="111314"/>
                  <a:pt x="346586" y="110720"/>
                  <a:pt x="345740" y="109828"/>
                </a:cubicBezTo>
                <a:cubicBezTo>
                  <a:pt x="339543" y="103208"/>
                  <a:pt x="333533" y="96384"/>
                  <a:pt x="326318" y="88355"/>
                </a:cubicBezTo>
                <a:cubicBezTo>
                  <a:pt x="327993" y="87604"/>
                  <a:pt x="329653" y="86869"/>
                  <a:pt x="331263" y="86149"/>
                </a:cubicBezTo>
                <a:cubicBezTo>
                  <a:pt x="330231" y="82862"/>
                  <a:pt x="329418" y="80311"/>
                  <a:pt x="328619" y="77776"/>
                </a:cubicBezTo>
                <a:cubicBezTo>
                  <a:pt x="329010" y="77447"/>
                  <a:pt x="329386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5" y="88480"/>
                  <a:pt x="350406" y="84490"/>
                  <a:pt x="349480" y="79529"/>
                </a:cubicBezTo>
                <a:cubicBezTo>
                  <a:pt x="350749" y="78840"/>
                  <a:pt x="352580" y="77854"/>
                  <a:pt x="354896" y="76602"/>
                </a:cubicBezTo>
                <a:cubicBezTo>
                  <a:pt x="355851" y="81140"/>
                  <a:pt x="355631" y="85491"/>
                  <a:pt x="357666" y="88058"/>
                </a:cubicBezTo>
                <a:cubicBezTo>
                  <a:pt x="359497" y="90374"/>
                  <a:pt x="363802" y="90734"/>
                  <a:pt x="367009" y="91955"/>
                </a:cubicBezTo>
                <a:cubicBezTo>
                  <a:pt x="367291" y="91345"/>
                  <a:pt x="367572" y="90749"/>
                  <a:pt x="367837" y="90140"/>
                </a:cubicBezTo>
                <a:cubicBezTo>
                  <a:pt x="365413" y="88527"/>
                  <a:pt x="362987" y="86900"/>
                  <a:pt x="360592" y="85304"/>
                </a:cubicBezTo>
                <a:cubicBezTo>
                  <a:pt x="362627" y="76054"/>
                  <a:pt x="360718" y="73003"/>
                  <a:pt x="351390" y="69825"/>
                </a:cubicBezTo>
                <a:cubicBezTo>
                  <a:pt x="349495" y="69184"/>
                  <a:pt x="347556" y="68072"/>
                  <a:pt x="346209" y="66633"/>
                </a:cubicBezTo>
                <a:cubicBezTo>
                  <a:pt x="341814" y="61922"/>
                  <a:pt x="337665" y="56976"/>
                  <a:pt x="332735" y="51326"/>
                </a:cubicBezTo>
                <a:cubicBezTo>
                  <a:pt x="342375" y="51170"/>
                  <a:pt x="344755" y="58166"/>
                  <a:pt x="348776" y="65224"/>
                </a:cubicBezTo>
                <a:cubicBezTo>
                  <a:pt x="349480" y="61014"/>
                  <a:pt x="347009" y="56867"/>
                  <a:pt x="351750" y="55881"/>
                </a:cubicBezTo>
                <a:cubicBezTo>
                  <a:pt x="352000" y="52046"/>
                  <a:pt x="352266" y="48212"/>
                  <a:pt x="352595" y="43408"/>
                </a:cubicBezTo>
                <a:cubicBezTo>
                  <a:pt x="356758" y="44174"/>
                  <a:pt x="360452" y="44848"/>
                  <a:pt x="364192" y="45536"/>
                </a:cubicBezTo>
                <a:cubicBezTo>
                  <a:pt x="367871" y="41952"/>
                  <a:pt x="363957" y="38853"/>
                  <a:pt x="363628" y="36302"/>
                </a:cubicBezTo>
                <a:cubicBezTo>
                  <a:pt x="370717" y="32624"/>
                  <a:pt x="377370" y="28931"/>
                  <a:pt x="384224" y="25707"/>
                </a:cubicBezTo>
                <a:cubicBezTo>
                  <a:pt x="386697" y="24549"/>
                  <a:pt x="389703" y="24518"/>
                  <a:pt x="392457" y="23907"/>
                </a:cubicBezTo>
                <a:cubicBezTo>
                  <a:pt x="395101" y="23328"/>
                  <a:pt x="397700" y="22530"/>
                  <a:pt x="400360" y="22076"/>
                </a:cubicBezTo>
                <a:cubicBezTo>
                  <a:pt x="402161" y="21779"/>
                  <a:pt x="404446" y="21200"/>
                  <a:pt x="405790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5" y="31279"/>
                  <a:pt x="404601" y="34330"/>
                  <a:pt x="406542" y="38994"/>
                </a:cubicBezTo>
                <a:cubicBezTo>
                  <a:pt x="408171" y="36302"/>
                  <a:pt x="409202" y="34580"/>
                  <a:pt x="410236" y="32875"/>
                </a:cubicBezTo>
                <a:cubicBezTo>
                  <a:pt x="410722" y="32984"/>
                  <a:pt x="411393" y="32922"/>
                  <a:pt x="411692" y="33235"/>
                </a:cubicBezTo>
                <a:cubicBezTo>
                  <a:pt x="415729" y="37492"/>
                  <a:pt x="416652" y="41936"/>
                  <a:pt x="413317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79" y="64207"/>
                  <a:pt x="418781" y="64927"/>
                  <a:pt x="421535" y="64754"/>
                </a:cubicBezTo>
                <a:cubicBezTo>
                  <a:pt x="427889" y="64364"/>
                  <a:pt x="430675" y="60482"/>
                  <a:pt x="428030" y="54644"/>
                </a:cubicBezTo>
                <a:cubicBezTo>
                  <a:pt x="425167" y="48290"/>
                  <a:pt x="421302" y="42359"/>
                  <a:pt x="417497" y="36490"/>
                </a:cubicBezTo>
                <a:cubicBezTo>
                  <a:pt x="415901" y="34033"/>
                  <a:pt x="414304" y="32186"/>
                  <a:pt x="414946" y="28806"/>
                </a:cubicBezTo>
                <a:cubicBezTo>
                  <a:pt x="415384" y="26505"/>
                  <a:pt x="413991" y="23891"/>
                  <a:pt x="413632" y="21372"/>
                </a:cubicBezTo>
                <a:cubicBezTo>
                  <a:pt x="412818" y="15769"/>
                  <a:pt x="411612" y="10151"/>
                  <a:pt x="411536" y="4517"/>
                </a:cubicBezTo>
                <a:cubicBezTo>
                  <a:pt x="411471" y="244"/>
                  <a:pt x="413553" y="-695"/>
                  <a:pt x="417857" y="448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3794263" y="2996648"/>
            <a:ext cx="2161761" cy="1490870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3708026" y="284282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5892150" y="440873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8308556" y="4195649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119536" y="4566805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4875143" y="68715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2912455" y="596348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2936400" y="3161022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3235528" y="3488674"/>
            <a:ext cx="142291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3229211" y="3271738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3059010" y="3330260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6351738" y="504962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6650866" y="537727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6644548" y="516033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6474347" y="521885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3309731" y="2363028"/>
            <a:ext cx="2765563" cy="2199033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40" name="PpHolder2">
            <a:extLst>
              <a:ext uri="{FF2B5EF4-FFF2-40B4-BE49-F238E27FC236}">
                <a16:creationId xmlns:a16="http://schemas.microsoft.com/office/drawing/2014/main" id="{EF49C409-D230-46B9-939B-6C6B90579A2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74" t="26206" r="63641" b="52927"/>
          <a:stretch>
            <a:fillRect/>
          </a:stretch>
        </p:blipFill>
        <p:spPr>
          <a:xfrm>
            <a:off x="1158938" y="1797233"/>
            <a:ext cx="2165704" cy="1431009"/>
          </a:xfrm>
          <a:custGeom>
            <a:avLst/>
            <a:gdLst>
              <a:gd name="connsiteX0" fmla="*/ 512213 w 2165704"/>
              <a:gd name="connsiteY0" fmla="*/ 1429592 h 1431009"/>
              <a:gd name="connsiteX1" fmla="*/ 512596 w 2165704"/>
              <a:gd name="connsiteY1" fmla="*/ 1430358 h 1431009"/>
              <a:gd name="connsiteX2" fmla="*/ 512024 w 2165704"/>
              <a:gd name="connsiteY2" fmla="*/ 1431009 h 1431009"/>
              <a:gd name="connsiteX3" fmla="*/ 511371 w 2165704"/>
              <a:gd name="connsiteY3" fmla="*/ 1429822 h 1431009"/>
              <a:gd name="connsiteX4" fmla="*/ 512213 w 2165704"/>
              <a:gd name="connsiteY4" fmla="*/ 1429592 h 1431009"/>
              <a:gd name="connsiteX5" fmla="*/ 584080 w 2165704"/>
              <a:gd name="connsiteY5" fmla="*/ 1385643 h 1431009"/>
              <a:gd name="connsiteX6" fmla="*/ 586070 w 2165704"/>
              <a:gd name="connsiteY6" fmla="*/ 1387269 h 1431009"/>
              <a:gd name="connsiteX7" fmla="*/ 576904 w 2165704"/>
              <a:gd name="connsiteY7" fmla="*/ 1399324 h 1431009"/>
              <a:gd name="connsiteX8" fmla="*/ 574033 w 2165704"/>
              <a:gd name="connsiteY8" fmla="*/ 1396988 h 1431009"/>
              <a:gd name="connsiteX9" fmla="*/ 584080 w 2165704"/>
              <a:gd name="connsiteY9" fmla="*/ 1385643 h 1431009"/>
              <a:gd name="connsiteX10" fmla="*/ 588365 w 2165704"/>
              <a:gd name="connsiteY10" fmla="*/ 1355067 h 1431009"/>
              <a:gd name="connsiteX11" fmla="*/ 596822 w 2165704"/>
              <a:gd name="connsiteY11" fmla="*/ 1355067 h 1431009"/>
              <a:gd name="connsiteX12" fmla="*/ 596095 w 2165704"/>
              <a:gd name="connsiteY12" fmla="*/ 1357937 h 1431009"/>
              <a:gd name="connsiteX13" fmla="*/ 588365 w 2165704"/>
              <a:gd name="connsiteY13" fmla="*/ 1355067 h 1431009"/>
              <a:gd name="connsiteX14" fmla="*/ 483036 w 2165704"/>
              <a:gd name="connsiteY14" fmla="*/ 1353670 h 1431009"/>
              <a:gd name="connsiteX15" fmla="*/ 485350 w 2165704"/>
              <a:gd name="connsiteY15" fmla="*/ 1355565 h 1431009"/>
              <a:gd name="connsiteX16" fmla="*/ 479629 w 2165704"/>
              <a:gd name="connsiteY16" fmla="*/ 1363523 h 1431009"/>
              <a:gd name="connsiteX17" fmla="*/ 477868 w 2165704"/>
              <a:gd name="connsiteY17" fmla="*/ 1362356 h 1431009"/>
              <a:gd name="connsiteX18" fmla="*/ 483036 w 2165704"/>
              <a:gd name="connsiteY18" fmla="*/ 1353670 h 1431009"/>
              <a:gd name="connsiteX19" fmla="*/ 614616 w 2165704"/>
              <a:gd name="connsiteY19" fmla="*/ 1348829 h 1431009"/>
              <a:gd name="connsiteX20" fmla="*/ 617793 w 2165704"/>
              <a:gd name="connsiteY20" fmla="*/ 1352006 h 1431009"/>
              <a:gd name="connsiteX21" fmla="*/ 614597 w 2165704"/>
              <a:gd name="connsiteY21" fmla="*/ 1353499 h 1431009"/>
              <a:gd name="connsiteX22" fmla="*/ 612281 w 2165704"/>
              <a:gd name="connsiteY22" fmla="*/ 1351183 h 1431009"/>
              <a:gd name="connsiteX23" fmla="*/ 614616 w 2165704"/>
              <a:gd name="connsiteY23" fmla="*/ 1348829 h 1431009"/>
              <a:gd name="connsiteX24" fmla="*/ 604436 w 2165704"/>
              <a:gd name="connsiteY24" fmla="*/ 1343568 h 1431009"/>
              <a:gd name="connsiteX25" fmla="*/ 605623 w 2165704"/>
              <a:gd name="connsiteY25" fmla="*/ 1344027 h 1431009"/>
              <a:gd name="connsiteX26" fmla="*/ 604341 w 2165704"/>
              <a:gd name="connsiteY26" fmla="*/ 1347911 h 1431009"/>
              <a:gd name="connsiteX27" fmla="*/ 602465 w 2165704"/>
              <a:gd name="connsiteY27" fmla="*/ 1347185 h 1431009"/>
              <a:gd name="connsiteX28" fmla="*/ 604436 w 2165704"/>
              <a:gd name="connsiteY28" fmla="*/ 1343568 h 1431009"/>
              <a:gd name="connsiteX29" fmla="*/ 1611229 w 2165704"/>
              <a:gd name="connsiteY29" fmla="*/ 1339568 h 1431009"/>
              <a:gd name="connsiteX30" fmla="*/ 1612568 w 2165704"/>
              <a:gd name="connsiteY30" fmla="*/ 1340412 h 1431009"/>
              <a:gd name="connsiteX31" fmla="*/ 1610462 w 2165704"/>
              <a:gd name="connsiteY31" fmla="*/ 1344525 h 1431009"/>
              <a:gd name="connsiteX32" fmla="*/ 1608358 w 2165704"/>
              <a:gd name="connsiteY32" fmla="*/ 1343148 h 1431009"/>
              <a:gd name="connsiteX33" fmla="*/ 1611229 w 2165704"/>
              <a:gd name="connsiteY33" fmla="*/ 1339568 h 1431009"/>
              <a:gd name="connsiteX34" fmla="*/ 1102657 w 2165704"/>
              <a:gd name="connsiteY34" fmla="*/ 1338652 h 1431009"/>
              <a:gd name="connsiteX35" fmla="*/ 1108953 w 2165704"/>
              <a:gd name="connsiteY35" fmla="*/ 1338652 h 1431009"/>
              <a:gd name="connsiteX36" fmla="*/ 1109144 w 2165704"/>
              <a:gd name="connsiteY36" fmla="*/ 1339895 h 1431009"/>
              <a:gd name="connsiteX37" fmla="*/ 1102600 w 2165704"/>
              <a:gd name="connsiteY37" fmla="*/ 1340277 h 1431009"/>
              <a:gd name="connsiteX38" fmla="*/ 1102657 w 2165704"/>
              <a:gd name="connsiteY38" fmla="*/ 1338652 h 1431009"/>
              <a:gd name="connsiteX39" fmla="*/ 584729 w 2165704"/>
              <a:gd name="connsiteY39" fmla="*/ 1338249 h 1431009"/>
              <a:gd name="connsiteX40" fmla="*/ 586204 w 2165704"/>
              <a:gd name="connsiteY40" fmla="*/ 1338977 h 1431009"/>
              <a:gd name="connsiteX41" fmla="*/ 584156 w 2165704"/>
              <a:gd name="connsiteY41" fmla="*/ 1343129 h 1431009"/>
              <a:gd name="connsiteX42" fmla="*/ 582702 w 2165704"/>
              <a:gd name="connsiteY42" fmla="*/ 1342439 h 1431009"/>
              <a:gd name="connsiteX43" fmla="*/ 584729 w 2165704"/>
              <a:gd name="connsiteY43" fmla="*/ 1338249 h 1431009"/>
              <a:gd name="connsiteX44" fmla="*/ 296463 w 2165704"/>
              <a:gd name="connsiteY44" fmla="*/ 1328988 h 1431009"/>
              <a:gd name="connsiteX45" fmla="*/ 306202 w 2165704"/>
              <a:gd name="connsiteY45" fmla="*/ 1332584 h 1431009"/>
              <a:gd name="connsiteX46" fmla="*/ 305322 w 2165704"/>
              <a:gd name="connsiteY46" fmla="*/ 1335110 h 1431009"/>
              <a:gd name="connsiteX47" fmla="*/ 294952 w 2165704"/>
              <a:gd name="connsiteY47" fmla="*/ 1331935 h 1431009"/>
              <a:gd name="connsiteX48" fmla="*/ 296463 w 2165704"/>
              <a:gd name="connsiteY48" fmla="*/ 1328988 h 1431009"/>
              <a:gd name="connsiteX49" fmla="*/ 1580901 w 2165704"/>
              <a:gd name="connsiteY49" fmla="*/ 1327878 h 1431009"/>
              <a:gd name="connsiteX50" fmla="*/ 1582452 w 2165704"/>
              <a:gd name="connsiteY50" fmla="*/ 1328605 h 1431009"/>
              <a:gd name="connsiteX51" fmla="*/ 1580423 w 2165704"/>
              <a:gd name="connsiteY51" fmla="*/ 1333082 h 1431009"/>
              <a:gd name="connsiteX52" fmla="*/ 1578817 w 2165704"/>
              <a:gd name="connsiteY52" fmla="*/ 1332337 h 1431009"/>
              <a:gd name="connsiteX53" fmla="*/ 1580901 w 2165704"/>
              <a:gd name="connsiteY53" fmla="*/ 1327878 h 1431009"/>
              <a:gd name="connsiteX54" fmla="*/ 1191591 w 2165704"/>
              <a:gd name="connsiteY54" fmla="*/ 1325621 h 1431009"/>
              <a:gd name="connsiteX55" fmla="*/ 1193867 w 2165704"/>
              <a:gd name="connsiteY55" fmla="*/ 1327476 h 1431009"/>
              <a:gd name="connsiteX56" fmla="*/ 1191093 w 2165704"/>
              <a:gd name="connsiteY56" fmla="*/ 1328661 h 1431009"/>
              <a:gd name="connsiteX57" fmla="*/ 1189064 w 2165704"/>
              <a:gd name="connsiteY57" fmla="*/ 1326463 h 1431009"/>
              <a:gd name="connsiteX58" fmla="*/ 1191591 w 2165704"/>
              <a:gd name="connsiteY58" fmla="*/ 1325621 h 1431009"/>
              <a:gd name="connsiteX59" fmla="*/ 1110445 w 2165704"/>
              <a:gd name="connsiteY59" fmla="*/ 1325258 h 1431009"/>
              <a:gd name="connsiteX60" fmla="*/ 1111671 w 2165704"/>
              <a:gd name="connsiteY60" fmla="*/ 1325737 h 1431009"/>
              <a:gd name="connsiteX61" fmla="*/ 1110693 w 2165704"/>
              <a:gd name="connsiteY61" fmla="*/ 1326922 h 1431009"/>
              <a:gd name="connsiteX62" fmla="*/ 1109968 w 2165704"/>
              <a:gd name="connsiteY62" fmla="*/ 1325850 h 1431009"/>
              <a:gd name="connsiteX63" fmla="*/ 1110445 w 2165704"/>
              <a:gd name="connsiteY63" fmla="*/ 1325258 h 1431009"/>
              <a:gd name="connsiteX64" fmla="*/ 337819 w 2165704"/>
              <a:gd name="connsiteY64" fmla="*/ 1321660 h 1431009"/>
              <a:gd name="connsiteX65" fmla="*/ 346234 w 2165704"/>
              <a:gd name="connsiteY65" fmla="*/ 1326214 h 1431009"/>
              <a:gd name="connsiteX66" fmla="*/ 327998 w 2165704"/>
              <a:gd name="connsiteY66" fmla="*/ 1322159 h 1431009"/>
              <a:gd name="connsiteX67" fmla="*/ 337819 w 2165704"/>
              <a:gd name="connsiteY67" fmla="*/ 1321660 h 1431009"/>
              <a:gd name="connsiteX68" fmla="*/ 308007 w 2165704"/>
              <a:gd name="connsiteY68" fmla="*/ 1319976 h 1431009"/>
              <a:gd name="connsiteX69" fmla="*/ 310972 w 2165704"/>
              <a:gd name="connsiteY69" fmla="*/ 1320608 h 1431009"/>
              <a:gd name="connsiteX70" fmla="*/ 310015 w 2165704"/>
              <a:gd name="connsiteY70" fmla="*/ 1322407 h 1431009"/>
              <a:gd name="connsiteX71" fmla="*/ 308007 w 2165704"/>
              <a:gd name="connsiteY71" fmla="*/ 1319976 h 1431009"/>
              <a:gd name="connsiteX72" fmla="*/ 1236134 w 2165704"/>
              <a:gd name="connsiteY72" fmla="*/ 1317318 h 1431009"/>
              <a:gd name="connsiteX73" fmla="*/ 1236460 w 2165704"/>
              <a:gd name="connsiteY73" fmla="*/ 1318637 h 1431009"/>
              <a:gd name="connsiteX74" fmla="*/ 1232844 w 2165704"/>
              <a:gd name="connsiteY74" fmla="*/ 1319652 h 1431009"/>
              <a:gd name="connsiteX75" fmla="*/ 1232460 w 2165704"/>
              <a:gd name="connsiteY75" fmla="*/ 1318141 h 1431009"/>
              <a:gd name="connsiteX76" fmla="*/ 1236134 w 2165704"/>
              <a:gd name="connsiteY76" fmla="*/ 1317318 h 1431009"/>
              <a:gd name="connsiteX77" fmla="*/ 1609258 w 2165704"/>
              <a:gd name="connsiteY77" fmla="*/ 1316399 h 1431009"/>
              <a:gd name="connsiteX78" fmla="*/ 1612340 w 2165704"/>
              <a:gd name="connsiteY78" fmla="*/ 1318063 h 1431009"/>
              <a:gd name="connsiteX79" fmla="*/ 1609316 w 2165704"/>
              <a:gd name="connsiteY79" fmla="*/ 1324339 h 1431009"/>
              <a:gd name="connsiteX80" fmla="*/ 1606676 w 2165704"/>
              <a:gd name="connsiteY80" fmla="*/ 1323247 h 1431009"/>
              <a:gd name="connsiteX81" fmla="*/ 1609258 w 2165704"/>
              <a:gd name="connsiteY81" fmla="*/ 1316399 h 1431009"/>
              <a:gd name="connsiteX82" fmla="*/ 1586010 w 2165704"/>
              <a:gd name="connsiteY82" fmla="*/ 1313413 h 1431009"/>
              <a:gd name="connsiteX83" fmla="*/ 1587828 w 2165704"/>
              <a:gd name="connsiteY83" fmla="*/ 1317260 h 1431009"/>
              <a:gd name="connsiteX84" fmla="*/ 1585801 w 2165704"/>
              <a:gd name="connsiteY84" fmla="*/ 1319613 h 1431009"/>
              <a:gd name="connsiteX85" fmla="*/ 1583964 w 2165704"/>
              <a:gd name="connsiteY85" fmla="*/ 1316952 h 1431009"/>
              <a:gd name="connsiteX86" fmla="*/ 1586010 w 2165704"/>
              <a:gd name="connsiteY86" fmla="*/ 1313413 h 1431009"/>
              <a:gd name="connsiteX87" fmla="*/ 1630917 w 2165704"/>
              <a:gd name="connsiteY87" fmla="*/ 1310429 h 1431009"/>
              <a:gd name="connsiteX88" fmla="*/ 1614673 w 2165704"/>
              <a:gd name="connsiteY88" fmla="*/ 1331515 h 1431009"/>
              <a:gd name="connsiteX89" fmla="*/ 1619226 w 2165704"/>
              <a:gd name="connsiteY89" fmla="*/ 1317413 h 1431009"/>
              <a:gd name="connsiteX90" fmla="*/ 1623686 w 2165704"/>
              <a:gd name="connsiteY90" fmla="*/ 1322484 h 1431009"/>
              <a:gd name="connsiteX91" fmla="*/ 1630917 w 2165704"/>
              <a:gd name="connsiteY91" fmla="*/ 1310429 h 1431009"/>
              <a:gd name="connsiteX92" fmla="*/ 645268 w 2165704"/>
              <a:gd name="connsiteY92" fmla="*/ 1309951 h 1431009"/>
              <a:gd name="connsiteX93" fmla="*/ 626785 w 2165704"/>
              <a:gd name="connsiteY93" fmla="*/ 1341713 h 1431009"/>
              <a:gd name="connsiteX94" fmla="*/ 636219 w 2165704"/>
              <a:gd name="connsiteY94" fmla="*/ 1326386 h 1431009"/>
              <a:gd name="connsiteX95" fmla="*/ 645268 w 2165704"/>
              <a:gd name="connsiteY95" fmla="*/ 1309951 h 1431009"/>
              <a:gd name="connsiteX96" fmla="*/ 652213 w 2165704"/>
              <a:gd name="connsiteY96" fmla="*/ 1308305 h 1431009"/>
              <a:gd name="connsiteX97" fmla="*/ 654720 w 2165704"/>
              <a:gd name="connsiteY97" fmla="*/ 1309492 h 1431009"/>
              <a:gd name="connsiteX98" fmla="*/ 652041 w 2165704"/>
              <a:gd name="connsiteY98" fmla="*/ 1315785 h 1431009"/>
              <a:gd name="connsiteX99" fmla="*/ 649036 w 2165704"/>
              <a:gd name="connsiteY99" fmla="*/ 1314274 h 1431009"/>
              <a:gd name="connsiteX100" fmla="*/ 652213 w 2165704"/>
              <a:gd name="connsiteY100" fmla="*/ 1308305 h 1431009"/>
              <a:gd name="connsiteX101" fmla="*/ 1263380 w 2165704"/>
              <a:gd name="connsiteY101" fmla="*/ 1307406 h 1431009"/>
              <a:gd name="connsiteX102" fmla="*/ 1244935 w 2165704"/>
              <a:gd name="connsiteY102" fmla="*/ 1313357 h 1431009"/>
              <a:gd name="connsiteX103" fmla="*/ 1263380 w 2165704"/>
              <a:gd name="connsiteY103" fmla="*/ 1307406 h 1431009"/>
              <a:gd name="connsiteX104" fmla="*/ 303736 w 2165704"/>
              <a:gd name="connsiteY104" fmla="*/ 1307004 h 1431009"/>
              <a:gd name="connsiteX105" fmla="*/ 304155 w 2165704"/>
              <a:gd name="connsiteY105" fmla="*/ 1307654 h 1431009"/>
              <a:gd name="connsiteX106" fmla="*/ 303105 w 2165704"/>
              <a:gd name="connsiteY106" fmla="*/ 1308439 h 1431009"/>
              <a:gd name="connsiteX107" fmla="*/ 302702 w 2165704"/>
              <a:gd name="connsiteY107" fmla="*/ 1307825 h 1431009"/>
              <a:gd name="connsiteX108" fmla="*/ 303736 w 2165704"/>
              <a:gd name="connsiteY108" fmla="*/ 1307004 h 1431009"/>
              <a:gd name="connsiteX109" fmla="*/ 641250 w 2165704"/>
              <a:gd name="connsiteY109" fmla="*/ 1305187 h 1431009"/>
              <a:gd name="connsiteX110" fmla="*/ 643241 w 2165704"/>
              <a:gd name="connsiteY110" fmla="*/ 1307080 h 1431009"/>
              <a:gd name="connsiteX111" fmla="*/ 634840 w 2165704"/>
              <a:gd name="connsiteY111" fmla="*/ 1315902 h 1431009"/>
              <a:gd name="connsiteX112" fmla="*/ 633214 w 2165704"/>
              <a:gd name="connsiteY112" fmla="*/ 1314160 h 1431009"/>
              <a:gd name="connsiteX113" fmla="*/ 641250 w 2165704"/>
              <a:gd name="connsiteY113" fmla="*/ 1305187 h 1431009"/>
              <a:gd name="connsiteX114" fmla="*/ 1281556 w 2165704"/>
              <a:gd name="connsiteY114" fmla="*/ 1303809 h 1431009"/>
              <a:gd name="connsiteX115" fmla="*/ 1282341 w 2165704"/>
              <a:gd name="connsiteY115" fmla="*/ 1305569 h 1431009"/>
              <a:gd name="connsiteX116" fmla="*/ 1277788 w 2165704"/>
              <a:gd name="connsiteY116" fmla="*/ 1307579 h 1431009"/>
              <a:gd name="connsiteX117" fmla="*/ 1277004 w 2165704"/>
              <a:gd name="connsiteY117" fmla="*/ 1305836 h 1431009"/>
              <a:gd name="connsiteX118" fmla="*/ 1281556 w 2165704"/>
              <a:gd name="connsiteY118" fmla="*/ 1303809 h 1431009"/>
              <a:gd name="connsiteX119" fmla="*/ 1047936 w 2165704"/>
              <a:gd name="connsiteY119" fmla="*/ 1303694 h 1431009"/>
              <a:gd name="connsiteX120" fmla="*/ 1048815 w 2165704"/>
              <a:gd name="connsiteY120" fmla="*/ 1305014 h 1431009"/>
              <a:gd name="connsiteX121" fmla="*/ 1047726 w 2165704"/>
              <a:gd name="connsiteY121" fmla="*/ 1306181 h 1431009"/>
              <a:gd name="connsiteX122" fmla="*/ 1046575 w 2165704"/>
              <a:gd name="connsiteY122" fmla="*/ 1304364 h 1431009"/>
              <a:gd name="connsiteX123" fmla="*/ 1047936 w 2165704"/>
              <a:gd name="connsiteY123" fmla="*/ 1303694 h 1431009"/>
              <a:gd name="connsiteX124" fmla="*/ 697616 w 2165704"/>
              <a:gd name="connsiteY124" fmla="*/ 1301493 h 1431009"/>
              <a:gd name="connsiteX125" fmla="*/ 698077 w 2165704"/>
              <a:gd name="connsiteY125" fmla="*/ 1302086 h 1431009"/>
              <a:gd name="connsiteX126" fmla="*/ 696891 w 2165704"/>
              <a:gd name="connsiteY126" fmla="*/ 1302525 h 1431009"/>
              <a:gd name="connsiteX127" fmla="*/ 696891 w 2165704"/>
              <a:gd name="connsiteY127" fmla="*/ 1301741 h 1431009"/>
              <a:gd name="connsiteX128" fmla="*/ 697616 w 2165704"/>
              <a:gd name="connsiteY128" fmla="*/ 1301493 h 1431009"/>
              <a:gd name="connsiteX129" fmla="*/ 1634915 w 2165704"/>
              <a:gd name="connsiteY129" fmla="*/ 1298240 h 1431009"/>
              <a:gd name="connsiteX130" fmla="*/ 1637539 w 2165704"/>
              <a:gd name="connsiteY130" fmla="*/ 1300134 h 1431009"/>
              <a:gd name="connsiteX131" fmla="*/ 1636906 w 2165704"/>
              <a:gd name="connsiteY131" fmla="*/ 1300785 h 1431009"/>
              <a:gd name="connsiteX132" fmla="*/ 1634915 w 2165704"/>
              <a:gd name="connsiteY132" fmla="*/ 1298240 h 1431009"/>
              <a:gd name="connsiteX133" fmla="*/ 602506 w 2165704"/>
              <a:gd name="connsiteY133" fmla="*/ 1297053 h 1431009"/>
              <a:gd name="connsiteX134" fmla="*/ 595138 w 2165704"/>
              <a:gd name="connsiteY134" fmla="*/ 1314179 h 1431009"/>
              <a:gd name="connsiteX135" fmla="*/ 602506 w 2165704"/>
              <a:gd name="connsiteY135" fmla="*/ 1297053 h 1431009"/>
              <a:gd name="connsiteX136" fmla="*/ 507544 w 2165704"/>
              <a:gd name="connsiteY136" fmla="*/ 1294720 h 1431009"/>
              <a:gd name="connsiteX137" fmla="*/ 509153 w 2165704"/>
              <a:gd name="connsiteY137" fmla="*/ 1295197 h 1431009"/>
              <a:gd name="connsiteX138" fmla="*/ 508004 w 2165704"/>
              <a:gd name="connsiteY138" fmla="*/ 1296116 h 1431009"/>
              <a:gd name="connsiteX139" fmla="*/ 506817 w 2165704"/>
              <a:gd name="connsiteY139" fmla="*/ 1295179 h 1431009"/>
              <a:gd name="connsiteX140" fmla="*/ 507544 w 2165704"/>
              <a:gd name="connsiteY140" fmla="*/ 1294720 h 1431009"/>
              <a:gd name="connsiteX141" fmla="*/ 287416 w 2165704"/>
              <a:gd name="connsiteY141" fmla="*/ 1293974 h 1431009"/>
              <a:gd name="connsiteX142" fmla="*/ 288754 w 2165704"/>
              <a:gd name="connsiteY142" fmla="*/ 1294165 h 1431009"/>
              <a:gd name="connsiteX143" fmla="*/ 288601 w 2165704"/>
              <a:gd name="connsiteY143" fmla="*/ 1294929 h 1431009"/>
              <a:gd name="connsiteX144" fmla="*/ 287263 w 2165704"/>
              <a:gd name="connsiteY144" fmla="*/ 1294701 h 1431009"/>
              <a:gd name="connsiteX145" fmla="*/ 287416 w 2165704"/>
              <a:gd name="connsiteY145" fmla="*/ 1293974 h 1431009"/>
              <a:gd name="connsiteX146" fmla="*/ 757316 w 2165704"/>
              <a:gd name="connsiteY146" fmla="*/ 1293553 h 1431009"/>
              <a:gd name="connsiteX147" fmla="*/ 758769 w 2165704"/>
              <a:gd name="connsiteY147" fmla="*/ 1295371 h 1431009"/>
              <a:gd name="connsiteX148" fmla="*/ 757029 w 2165704"/>
              <a:gd name="connsiteY148" fmla="*/ 1296290 h 1431009"/>
              <a:gd name="connsiteX149" fmla="*/ 756015 w 2165704"/>
              <a:gd name="connsiteY149" fmla="*/ 1294260 h 1431009"/>
              <a:gd name="connsiteX150" fmla="*/ 757316 w 2165704"/>
              <a:gd name="connsiteY150" fmla="*/ 1293553 h 1431009"/>
              <a:gd name="connsiteX151" fmla="*/ 968416 w 2165704"/>
              <a:gd name="connsiteY151" fmla="*/ 1293113 h 1431009"/>
              <a:gd name="connsiteX152" fmla="*/ 975650 w 2165704"/>
              <a:gd name="connsiteY152" fmla="*/ 1293113 h 1431009"/>
              <a:gd name="connsiteX153" fmla="*/ 975438 w 2165704"/>
              <a:gd name="connsiteY153" fmla="*/ 1294318 h 1431009"/>
              <a:gd name="connsiteX154" fmla="*/ 968550 w 2165704"/>
              <a:gd name="connsiteY154" fmla="*/ 1294318 h 1431009"/>
              <a:gd name="connsiteX155" fmla="*/ 968416 w 2165704"/>
              <a:gd name="connsiteY155" fmla="*/ 1293113 h 1431009"/>
              <a:gd name="connsiteX156" fmla="*/ 391138 w 2165704"/>
              <a:gd name="connsiteY156" fmla="*/ 1289994 h 1431009"/>
              <a:gd name="connsiteX157" fmla="*/ 391884 w 2165704"/>
              <a:gd name="connsiteY157" fmla="*/ 1290395 h 1431009"/>
              <a:gd name="connsiteX158" fmla="*/ 391560 w 2165704"/>
              <a:gd name="connsiteY158" fmla="*/ 1291181 h 1431009"/>
              <a:gd name="connsiteX159" fmla="*/ 390814 w 2165704"/>
              <a:gd name="connsiteY159" fmla="*/ 1290797 h 1431009"/>
              <a:gd name="connsiteX160" fmla="*/ 391138 w 2165704"/>
              <a:gd name="connsiteY160" fmla="*/ 1289994 h 1431009"/>
              <a:gd name="connsiteX161" fmla="*/ 883118 w 2165704"/>
              <a:gd name="connsiteY161" fmla="*/ 1289611 h 1431009"/>
              <a:gd name="connsiteX162" fmla="*/ 886428 w 2165704"/>
              <a:gd name="connsiteY162" fmla="*/ 1290838 h 1431009"/>
              <a:gd name="connsiteX163" fmla="*/ 886084 w 2165704"/>
              <a:gd name="connsiteY163" fmla="*/ 1292060 h 1431009"/>
              <a:gd name="connsiteX164" fmla="*/ 882793 w 2165704"/>
              <a:gd name="connsiteY164" fmla="*/ 1291639 h 1431009"/>
              <a:gd name="connsiteX165" fmla="*/ 883118 w 2165704"/>
              <a:gd name="connsiteY165" fmla="*/ 1289611 h 1431009"/>
              <a:gd name="connsiteX166" fmla="*/ 996071 w 2165704"/>
              <a:gd name="connsiteY166" fmla="*/ 1286963 h 1431009"/>
              <a:gd name="connsiteX167" fmla="*/ 1003144 w 2165704"/>
              <a:gd name="connsiteY167" fmla="*/ 1291622 h 1431009"/>
              <a:gd name="connsiteX168" fmla="*/ 985599 w 2165704"/>
              <a:gd name="connsiteY168" fmla="*/ 1290873 h 1431009"/>
              <a:gd name="connsiteX169" fmla="*/ 996071 w 2165704"/>
              <a:gd name="connsiteY169" fmla="*/ 1286963 h 1431009"/>
              <a:gd name="connsiteX170" fmla="*/ 1028133 w 2165704"/>
              <a:gd name="connsiteY170" fmla="*/ 1286379 h 1431009"/>
              <a:gd name="connsiteX171" fmla="*/ 1029147 w 2165704"/>
              <a:gd name="connsiteY171" fmla="*/ 1287525 h 1431009"/>
              <a:gd name="connsiteX172" fmla="*/ 1027482 w 2165704"/>
              <a:gd name="connsiteY172" fmla="*/ 1289726 h 1431009"/>
              <a:gd name="connsiteX173" fmla="*/ 1026086 w 2165704"/>
              <a:gd name="connsiteY173" fmla="*/ 1287372 h 1431009"/>
              <a:gd name="connsiteX174" fmla="*/ 1028133 w 2165704"/>
              <a:gd name="connsiteY174" fmla="*/ 1286379 h 1431009"/>
              <a:gd name="connsiteX175" fmla="*/ 823440 w 2165704"/>
              <a:gd name="connsiteY175" fmla="*/ 1283757 h 1431009"/>
              <a:gd name="connsiteX176" fmla="*/ 823402 w 2165704"/>
              <a:gd name="connsiteY176" fmla="*/ 1285173 h 1431009"/>
              <a:gd name="connsiteX177" fmla="*/ 831208 w 2165704"/>
              <a:gd name="connsiteY177" fmla="*/ 1286015 h 1431009"/>
              <a:gd name="connsiteX178" fmla="*/ 831171 w 2165704"/>
              <a:gd name="connsiteY178" fmla="*/ 1283757 h 1431009"/>
              <a:gd name="connsiteX179" fmla="*/ 823440 w 2165704"/>
              <a:gd name="connsiteY179" fmla="*/ 1283757 h 1431009"/>
              <a:gd name="connsiteX180" fmla="*/ 480911 w 2165704"/>
              <a:gd name="connsiteY180" fmla="*/ 1283757 h 1431009"/>
              <a:gd name="connsiteX181" fmla="*/ 482824 w 2165704"/>
              <a:gd name="connsiteY181" fmla="*/ 1285459 h 1431009"/>
              <a:gd name="connsiteX182" fmla="*/ 476894 w 2165704"/>
              <a:gd name="connsiteY182" fmla="*/ 1291868 h 1431009"/>
              <a:gd name="connsiteX183" fmla="*/ 475209 w 2165704"/>
              <a:gd name="connsiteY183" fmla="*/ 1290376 h 1431009"/>
              <a:gd name="connsiteX184" fmla="*/ 480911 w 2165704"/>
              <a:gd name="connsiteY184" fmla="*/ 1283757 h 1431009"/>
              <a:gd name="connsiteX185" fmla="*/ 1054058 w 2165704"/>
              <a:gd name="connsiteY185" fmla="*/ 1283430 h 1431009"/>
              <a:gd name="connsiteX186" fmla="*/ 1055703 w 2165704"/>
              <a:gd name="connsiteY186" fmla="*/ 1283966 h 1431009"/>
              <a:gd name="connsiteX187" fmla="*/ 1054919 w 2165704"/>
              <a:gd name="connsiteY187" fmla="*/ 1285171 h 1431009"/>
              <a:gd name="connsiteX188" fmla="*/ 1054134 w 2165704"/>
              <a:gd name="connsiteY188" fmla="*/ 1284923 h 1431009"/>
              <a:gd name="connsiteX189" fmla="*/ 1054058 w 2165704"/>
              <a:gd name="connsiteY189" fmla="*/ 1283430 h 1431009"/>
              <a:gd name="connsiteX190" fmla="*/ 459902 w 2165704"/>
              <a:gd name="connsiteY190" fmla="*/ 1283258 h 1431009"/>
              <a:gd name="connsiteX191" fmla="*/ 459941 w 2165704"/>
              <a:gd name="connsiteY191" fmla="*/ 1285554 h 1431009"/>
              <a:gd name="connsiteX192" fmla="*/ 455195 w 2165704"/>
              <a:gd name="connsiteY192" fmla="*/ 1285250 h 1431009"/>
              <a:gd name="connsiteX193" fmla="*/ 455080 w 2165704"/>
              <a:gd name="connsiteY193" fmla="*/ 1283757 h 1431009"/>
              <a:gd name="connsiteX194" fmla="*/ 459902 w 2165704"/>
              <a:gd name="connsiteY194" fmla="*/ 1283258 h 1431009"/>
              <a:gd name="connsiteX195" fmla="*/ 867353 w 2165704"/>
              <a:gd name="connsiteY195" fmla="*/ 1283221 h 1431009"/>
              <a:gd name="connsiteX196" fmla="*/ 868960 w 2165704"/>
              <a:gd name="connsiteY196" fmla="*/ 1283757 h 1431009"/>
              <a:gd name="connsiteX197" fmla="*/ 867737 w 2165704"/>
              <a:gd name="connsiteY197" fmla="*/ 1284638 h 1431009"/>
              <a:gd name="connsiteX198" fmla="*/ 866875 w 2165704"/>
              <a:gd name="connsiteY198" fmla="*/ 1284485 h 1431009"/>
              <a:gd name="connsiteX199" fmla="*/ 867353 w 2165704"/>
              <a:gd name="connsiteY199" fmla="*/ 1283221 h 1431009"/>
              <a:gd name="connsiteX200" fmla="*/ 943236 w 2165704"/>
              <a:gd name="connsiteY200" fmla="*/ 1282014 h 1431009"/>
              <a:gd name="connsiteX201" fmla="*/ 943083 w 2165704"/>
              <a:gd name="connsiteY201" fmla="*/ 1284023 h 1431009"/>
              <a:gd name="connsiteX202" fmla="*/ 918095 w 2165704"/>
              <a:gd name="connsiteY202" fmla="*/ 1284023 h 1431009"/>
              <a:gd name="connsiteX203" fmla="*/ 943236 w 2165704"/>
              <a:gd name="connsiteY203" fmla="*/ 1282014 h 1431009"/>
              <a:gd name="connsiteX204" fmla="*/ 144914 w 2165704"/>
              <a:gd name="connsiteY204" fmla="*/ 1279164 h 1431009"/>
              <a:gd name="connsiteX205" fmla="*/ 146943 w 2165704"/>
              <a:gd name="connsiteY205" fmla="*/ 1281002 h 1431009"/>
              <a:gd name="connsiteX206" fmla="*/ 145277 w 2165704"/>
              <a:gd name="connsiteY206" fmla="*/ 1282572 h 1431009"/>
              <a:gd name="connsiteX207" fmla="*/ 143976 w 2165704"/>
              <a:gd name="connsiteY207" fmla="*/ 1281709 h 1431009"/>
              <a:gd name="connsiteX208" fmla="*/ 144914 w 2165704"/>
              <a:gd name="connsiteY208" fmla="*/ 1279164 h 1431009"/>
              <a:gd name="connsiteX209" fmla="*/ 892627 w 2165704"/>
              <a:gd name="connsiteY209" fmla="*/ 1278208 h 1431009"/>
              <a:gd name="connsiteX210" fmla="*/ 909140 w 2165704"/>
              <a:gd name="connsiteY210" fmla="*/ 1278208 h 1431009"/>
              <a:gd name="connsiteX211" fmla="*/ 892666 w 2165704"/>
              <a:gd name="connsiteY211" fmla="*/ 1280198 h 1431009"/>
              <a:gd name="connsiteX212" fmla="*/ 892627 w 2165704"/>
              <a:gd name="connsiteY212" fmla="*/ 1278208 h 1431009"/>
              <a:gd name="connsiteX213" fmla="*/ 980625 w 2165704"/>
              <a:gd name="connsiteY213" fmla="*/ 1278150 h 1431009"/>
              <a:gd name="connsiteX214" fmla="*/ 985848 w 2165704"/>
              <a:gd name="connsiteY214" fmla="*/ 1278150 h 1431009"/>
              <a:gd name="connsiteX215" fmla="*/ 985961 w 2165704"/>
              <a:gd name="connsiteY215" fmla="*/ 1279586 h 1431009"/>
              <a:gd name="connsiteX216" fmla="*/ 980778 w 2165704"/>
              <a:gd name="connsiteY216" fmla="*/ 1280332 h 1431009"/>
              <a:gd name="connsiteX217" fmla="*/ 980625 w 2165704"/>
              <a:gd name="connsiteY217" fmla="*/ 1278150 h 1431009"/>
              <a:gd name="connsiteX218" fmla="*/ 922780 w 2165704"/>
              <a:gd name="connsiteY218" fmla="*/ 1276791 h 1431009"/>
              <a:gd name="connsiteX219" fmla="*/ 922743 w 2165704"/>
              <a:gd name="connsiteY219" fmla="*/ 1278744 h 1431009"/>
              <a:gd name="connsiteX220" fmla="*/ 916621 w 2165704"/>
              <a:gd name="connsiteY220" fmla="*/ 1278744 h 1431009"/>
              <a:gd name="connsiteX221" fmla="*/ 916506 w 2165704"/>
              <a:gd name="connsiteY221" fmla="*/ 1277671 h 1431009"/>
              <a:gd name="connsiteX222" fmla="*/ 922780 w 2165704"/>
              <a:gd name="connsiteY222" fmla="*/ 1276791 h 1431009"/>
              <a:gd name="connsiteX223" fmla="*/ 1703186 w 2165704"/>
              <a:gd name="connsiteY223" fmla="*/ 1276428 h 1431009"/>
              <a:gd name="connsiteX224" fmla="*/ 1704946 w 2165704"/>
              <a:gd name="connsiteY224" fmla="*/ 1277768 h 1431009"/>
              <a:gd name="connsiteX225" fmla="*/ 1701902 w 2165704"/>
              <a:gd name="connsiteY225" fmla="*/ 1281500 h 1431009"/>
              <a:gd name="connsiteX226" fmla="*/ 1700660 w 2165704"/>
              <a:gd name="connsiteY226" fmla="*/ 1280676 h 1431009"/>
              <a:gd name="connsiteX227" fmla="*/ 1703186 w 2165704"/>
              <a:gd name="connsiteY227" fmla="*/ 1276428 h 1431009"/>
              <a:gd name="connsiteX228" fmla="*/ 1137003 w 2165704"/>
              <a:gd name="connsiteY228" fmla="*/ 1276047 h 1431009"/>
              <a:gd name="connsiteX229" fmla="*/ 1137691 w 2165704"/>
              <a:gd name="connsiteY229" fmla="*/ 1278457 h 1431009"/>
              <a:gd name="connsiteX230" fmla="*/ 1131914 w 2165704"/>
              <a:gd name="connsiteY230" fmla="*/ 1280313 h 1431009"/>
              <a:gd name="connsiteX231" fmla="*/ 1131071 w 2165704"/>
              <a:gd name="connsiteY231" fmla="*/ 1277156 h 1431009"/>
              <a:gd name="connsiteX232" fmla="*/ 1137003 w 2165704"/>
              <a:gd name="connsiteY232" fmla="*/ 1276047 h 1431009"/>
              <a:gd name="connsiteX233" fmla="*/ 1214704 w 2165704"/>
              <a:gd name="connsiteY233" fmla="*/ 1275796 h 1431009"/>
              <a:gd name="connsiteX234" fmla="*/ 1215967 w 2165704"/>
              <a:gd name="connsiteY234" fmla="*/ 1276695 h 1431009"/>
              <a:gd name="connsiteX235" fmla="*/ 1214628 w 2165704"/>
              <a:gd name="connsiteY235" fmla="*/ 1277556 h 1431009"/>
              <a:gd name="connsiteX236" fmla="*/ 1213977 w 2165704"/>
              <a:gd name="connsiteY236" fmla="*/ 1276179 h 1431009"/>
              <a:gd name="connsiteX237" fmla="*/ 1214704 w 2165704"/>
              <a:gd name="connsiteY237" fmla="*/ 1275796 h 1431009"/>
              <a:gd name="connsiteX238" fmla="*/ 1600112 w 2165704"/>
              <a:gd name="connsiteY238" fmla="*/ 1275568 h 1431009"/>
              <a:gd name="connsiteX239" fmla="*/ 1596592 w 2165704"/>
              <a:gd name="connsiteY239" fmla="*/ 1286569 h 1431009"/>
              <a:gd name="connsiteX240" fmla="*/ 1600112 w 2165704"/>
              <a:gd name="connsiteY240" fmla="*/ 1275568 h 1431009"/>
              <a:gd name="connsiteX241" fmla="*/ 1626345 w 2165704"/>
              <a:gd name="connsiteY241" fmla="*/ 1274476 h 1431009"/>
              <a:gd name="connsiteX242" fmla="*/ 1628429 w 2165704"/>
              <a:gd name="connsiteY242" fmla="*/ 1275834 h 1431009"/>
              <a:gd name="connsiteX243" fmla="*/ 1626096 w 2165704"/>
              <a:gd name="connsiteY243" fmla="*/ 1277672 h 1431009"/>
              <a:gd name="connsiteX244" fmla="*/ 1624488 w 2165704"/>
              <a:gd name="connsiteY244" fmla="*/ 1276180 h 1431009"/>
              <a:gd name="connsiteX245" fmla="*/ 1626345 w 2165704"/>
              <a:gd name="connsiteY245" fmla="*/ 1274476 h 1431009"/>
              <a:gd name="connsiteX246" fmla="*/ 1022506 w 2165704"/>
              <a:gd name="connsiteY246" fmla="*/ 1274401 h 1431009"/>
              <a:gd name="connsiteX247" fmla="*/ 1022602 w 2165704"/>
              <a:gd name="connsiteY247" fmla="*/ 1276717 h 1431009"/>
              <a:gd name="connsiteX248" fmla="*/ 1014737 w 2165704"/>
              <a:gd name="connsiteY248" fmla="*/ 1277386 h 1431009"/>
              <a:gd name="connsiteX249" fmla="*/ 1014431 w 2165704"/>
              <a:gd name="connsiteY249" fmla="*/ 1275509 h 1431009"/>
              <a:gd name="connsiteX250" fmla="*/ 1022506 w 2165704"/>
              <a:gd name="connsiteY250" fmla="*/ 1274401 h 1431009"/>
              <a:gd name="connsiteX251" fmla="*/ 1029740 w 2165704"/>
              <a:gd name="connsiteY251" fmla="*/ 1273845 h 1431009"/>
              <a:gd name="connsiteX252" fmla="*/ 1034753 w 2165704"/>
              <a:gd name="connsiteY252" fmla="*/ 1273845 h 1431009"/>
              <a:gd name="connsiteX253" fmla="*/ 1034771 w 2165704"/>
              <a:gd name="connsiteY253" fmla="*/ 1274649 h 1431009"/>
              <a:gd name="connsiteX254" fmla="*/ 1029759 w 2165704"/>
              <a:gd name="connsiteY254" fmla="*/ 1274649 h 1431009"/>
              <a:gd name="connsiteX255" fmla="*/ 1029740 w 2165704"/>
              <a:gd name="connsiteY255" fmla="*/ 1273845 h 1431009"/>
              <a:gd name="connsiteX256" fmla="*/ 163280 w 2165704"/>
              <a:gd name="connsiteY256" fmla="*/ 1273385 h 1431009"/>
              <a:gd name="connsiteX257" fmla="*/ 168522 w 2165704"/>
              <a:gd name="connsiteY257" fmla="*/ 1278685 h 1431009"/>
              <a:gd name="connsiteX258" fmla="*/ 183811 w 2165704"/>
              <a:gd name="connsiteY258" fmla="*/ 1288176 h 1431009"/>
              <a:gd name="connsiteX259" fmla="*/ 188077 w 2165704"/>
              <a:gd name="connsiteY259" fmla="*/ 1292098 h 1431009"/>
              <a:gd name="connsiteX260" fmla="*/ 192305 w 2165704"/>
              <a:gd name="connsiteY260" fmla="*/ 1305989 h 1431009"/>
              <a:gd name="connsiteX261" fmla="*/ 162284 w 2165704"/>
              <a:gd name="connsiteY261" fmla="*/ 1289878 h 1431009"/>
              <a:gd name="connsiteX262" fmla="*/ 158687 w 2165704"/>
              <a:gd name="connsiteY262" fmla="*/ 1280808 h 1431009"/>
              <a:gd name="connsiteX263" fmla="*/ 163280 w 2165704"/>
              <a:gd name="connsiteY263" fmla="*/ 1273385 h 1431009"/>
              <a:gd name="connsiteX264" fmla="*/ 704373 w 2165704"/>
              <a:gd name="connsiteY264" fmla="*/ 1272335 h 1431009"/>
              <a:gd name="connsiteX265" fmla="*/ 702593 w 2165704"/>
              <a:gd name="connsiteY265" fmla="*/ 1273828 h 1431009"/>
              <a:gd name="connsiteX266" fmla="*/ 704966 w 2165704"/>
              <a:gd name="connsiteY266" fmla="*/ 1275817 h 1431009"/>
              <a:gd name="connsiteX267" fmla="*/ 706630 w 2165704"/>
              <a:gd name="connsiteY267" fmla="*/ 1273751 h 1431009"/>
              <a:gd name="connsiteX268" fmla="*/ 704373 w 2165704"/>
              <a:gd name="connsiteY268" fmla="*/ 1272335 h 1431009"/>
              <a:gd name="connsiteX269" fmla="*/ 999853 w 2165704"/>
              <a:gd name="connsiteY269" fmla="*/ 1271549 h 1431009"/>
              <a:gd name="connsiteX270" fmla="*/ 1004501 w 2165704"/>
              <a:gd name="connsiteY270" fmla="*/ 1274898 h 1431009"/>
              <a:gd name="connsiteX271" fmla="*/ 1000081 w 2165704"/>
              <a:gd name="connsiteY271" fmla="*/ 1278783 h 1431009"/>
              <a:gd name="connsiteX272" fmla="*/ 985293 w 2165704"/>
              <a:gd name="connsiteY272" fmla="*/ 1275969 h 1431009"/>
              <a:gd name="connsiteX273" fmla="*/ 985446 w 2165704"/>
              <a:gd name="connsiteY273" fmla="*/ 1273022 h 1431009"/>
              <a:gd name="connsiteX274" fmla="*/ 999853 w 2165704"/>
              <a:gd name="connsiteY274" fmla="*/ 1271549 h 1431009"/>
              <a:gd name="connsiteX275" fmla="*/ 385134 w 2165704"/>
              <a:gd name="connsiteY275" fmla="*/ 1270688 h 1431009"/>
              <a:gd name="connsiteX276" fmla="*/ 412018 w 2165704"/>
              <a:gd name="connsiteY276" fmla="*/ 1274724 h 1431009"/>
              <a:gd name="connsiteX277" fmla="*/ 385134 w 2165704"/>
              <a:gd name="connsiteY277" fmla="*/ 1270688 h 1431009"/>
              <a:gd name="connsiteX278" fmla="*/ 1009669 w 2165704"/>
              <a:gd name="connsiteY278" fmla="*/ 1268087 h 1431009"/>
              <a:gd name="connsiteX279" fmla="*/ 1015524 w 2165704"/>
              <a:gd name="connsiteY279" fmla="*/ 1268699 h 1431009"/>
              <a:gd name="connsiteX280" fmla="*/ 1015467 w 2165704"/>
              <a:gd name="connsiteY280" fmla="*/ 1270898 h 1431009"/>
              <a:gd name="connsiteX281" fmla="*/ 1009516 w 2165704"/>
              <a:gd name="connsiteY281" fmla="*/ 1270898 h 1431009"/>
              <a:gd name="connsiteX282" fmla="*/ 1009669 w 2165704"/>
              <a:gd name="connsiteY282" fmla="*/ 1268087 h 1431009"/>
              <a:gd name="connsiteX283" fmla="*/ 1112453 w 2165704"/>
              <a:gd name="connsiteY283" fmla="*/ 1265618 h 1431009"/>
              <a:gd name="connsiteX284" fmla="*/ 1112836 w 2165704"/>
              <a:gd name="connsiteY284" fmla="*/ 1265923 h 1431009"/>
              <a:gd name="connsiteX285" fmla="*/ 1110041 w 2165704"/>
              <a:gd name="connsiteY285" fmla="*/ 1277691 h 1431009"/>
              <a:gd name="connsiteX286" fmla="*/ 1121906 w 2165704"/>
              <a:gd name="connsiteY286" fmla="*/ 1275319 h 1431009"/>
              <a:gd name="connsiteX287" fmla="*/ 1114750 w 2165704"/>
              <a:gd name="connsiteY287" fmla="*/ 1282282 h 1431009"/>
              <a:gd name="connsiteX288" fmla="*/ 1100972 w 2165704"/>
              <a:gd name="connsiteY288" fmla="*/ 1278016 h 1431009"/>
              <a:gd name="connsiteX289" fmla="*/ 1112453 w 2165704"/>
              <a:gd name="connsiteY289" fmla="*/ 1265618 h 1431009"/>
              <a:gd name="connsiteX290" fmla="*/ 1069039 w 2165704"/>
              <a:gd name="connsiteY290" fmla="*/ 1265235 h 1431009"/>
              <a:gd name="connsiteX291" fmla="*/ 1090890 w 2165704"/>
              <a:gd name="connsiteY291" fmla="*/ 1265235 h 1431009"/>
              <a:gd name="connsiteX292" fmla="*/ 1069039 w 2165704"/>
              <a:gd name="connsiteY292" fmla="*/ 1265235 h 1431009"/>
              <a:gd name="connsiteX293" fmla="*/ 754768 w 2165704"/>
              <a:gd name="connsiteY293" fmla="*/ 1263426 h 1431009"/>
              <a:gd name="connsiteX294" fmla="*/ 768048 w 2165704"/>
              <a:gd name="connsiteY294" fmla="*/ 1264050 h 1431009"/>
              <a:gd name="connsiteX295" fmla="*/ 768430 w 2165704"/>
              <a:gd name="connsiteY295" fmla="*/ 1266803 h 1431009"/>
              <a:gd name="connsiteX296" fmla="*/ 741359 w 2165704"/>
              <a:gd name="connsiteY296" fmla="*/ 1270381 h 1431009"/>
              <a:gd name="connsiteX297" fmla="*/ 754768 w 2165704"/>
              <a:gd name="connsiteY297" fmla="*/ 1263426 h 1431009"/>
              <a:gd name="connsiteX298" fmla="*/ 1170944 w 2165704"/>
              <a:gd name="connsiteY298" fmla="*/ 1262557 h 1431009"/>
              <a:gd name="connsiteX299" fmla="*/ 1173451 w 2165704"/>
              <a:gd name="connsiteY299" fmla="*/ 1264547 h 1431009"/>
              <a:gd name="connsiteX300" fmla="*/ 1170140 w 2165704"/>
              <a:gd name="connsiteY300" fmla="*/ 1264547 h 1431009"/>
              <a:gd name="connsiteX301" fmla="*/ 1170944 w 2165704"/>
              <a:gd name="connsiteY301" fmla="*/ 1262557 h 1431009"/>
              <a:gd name="connsiteX302" fmla="*/ 563205 w 2165704"/>
              <a:gd name="connsiteY302" fmla="*/ 1262404 h 1431009"/>
              <a:gd name="connsiteX303" fmla="*/ 563070 w 2165704"/>
              <a:gd name="connsiteY303" fmla="*/ 1266059 h 1431009"/>
              <a:gd name="connsiteX304" fmla="*/ 571546 w 2165704"/>
              <a:gd name="connsiteY304" fmla="*/ 1266038 h 1431009"/>
              <a:gd name="connsiteX305" fmla="*/ 575851 w 2165704"/>
              <a:gd name="connsiteY305" fmla="*/ 1265810 h 1431009"/>
              <a:gd name="connsiteX306" fmla="*/ 600267 w 2165704"/>
              <a:gd name="connsiteY306" fmla="*/ 1268679 h 1431009"/>
              <a:gd name="connsiteX307" fmla="*/ 563205 w 2165704"/>
              <a:gd name="connsiteY307" fmla="*/ 1262404 h 1431009"/>
              <a:gd name="connsiteX308" fmla="*/ 903724 w 2165704"/>
              <a:gd name="connsiteY308" fmla="*/ 1262079 h 1431009"/>
              <a:gd name="connsiteX309" fmla="*/ 920143 w 2165704"/>
              <a:gd name="connsiteY309" fmla="*/ 1262079 h 1431009"/>
              <a:gd name="connsiteX310" fmla="*/ 919070 w 2165704"/>
              <a:gd name="connsiteY310" fmla="*/ 1267092 h 1431009"/>
              <a:gd name="connsiteX311" fmla="*/ 903724 w 2165704"/>
              <a:gd name="connsiteY311" fmla="*/ 1262079 h 1431009"/>
              <a:gd name="connsiteX312" fmla="*/ 1212771 w 2165704"/>
              <a:gd name="connsiteY312" fmla="*/ 1261944 h 1431009"/>
              <a:gd name="connsiteX313" fmla="*/ 1213498 w 2165704"/>
              <a:gd name="connsiteY313" fmla="*/ 1264509 h 1431009"/>
              <a:gd name="connsiteX314" fmla="*/ 1155696 w 2165704"/>
              <a:gd name="connsiteY314" fmla="*/ 1277348 h 1431009"/>
              <a:gd name="connsiteX315" fmla="*/ 1149400 w 2165704"/>
              <a:gd name="connsiteY315" fmla="*/ 1275299 h 1431009"/>
              <a:gd name="connsiteX316" fmla="*/ 1149592 w 2165704"/>
              <a:gd name="connsiteY316" fmla="*/ 1272639 h 1431009"/>
              <a:gd name="connsiteX317" fmla="*/ 1212771 w 2165704"/>
              <a:gd name="connsiteY317" fmla="*/ 1261944 h 1431009"/>
              <a:gd name="connsiteX318" fmla="*/ 930895 w 2165704"/>
              <a:gd name="connsiteY318" fmla="*/ 1260835 h 1431009"/>
              <a:gd name="connsiteX319" fmla="*/ 936578 w 2165704"/>
              <a:gd name="connsiteY319" fmla="*/ 1260835 h 1431009"/>
              <a:gd name="connsiteX320" fmla="*/ 936559 w 2165704"/>
              <a:gd name="connsiteY320" fmla="*/ 1262480 h 1431009"/>
              <a:gd name="connsiteX321" fmla="*/ 930895 w 2165704"/>
              <a:gd name="connsiteY321" fmla="*/ 1262480 h 1431009"/>
              <a:gd name="connsiteX322" fmla="*/ 930895 w 2165704"/>
              <a:gd name="connsiteY322" fmla="*/ 1260835 h 1431009"/>
              <a:gd name="connsiteX323" fmla="*/ 346871 w 2165704"/>
              <a:gd name="connsiteY323" fmla="*/ 1259763 h 1431009"/>
              <a:gd name="connsiteX324" fmla="*/ 368855 w 2165704"/>
              <a:gd name="connsiteY324" fmla="*/ 1263398 h 1431009"/>
              <a:gd name="connsiteX325" fmla="*/ 346871 w 2165704"/>
              <a:gd name="connsiteY325" fmla="*/ 1259763 h 1431009"/>
              <a:gd name="connsiteX326" fmla="*/ 983387 w 2165704"/>
              <a:gd name="connsiteY326" fmla="*/ 1257799 h 1431009"/>
              <a:gd name="connsiteX327" fmla="*/ 1001919 w 2165704"/>
              <a:gd name="connsiteY327" fmla="*/ 1261829 h 1431009"/>
              <a:gd name="connsiteX328" fmla="*/ 970598 w 2165704"/>
              <a:gd name="connsiteY328" fmla="*/ 1262843 h 1431009"/>
              <a:gd name="connsiteX329" fmla="*/ 942413 w 2165704"/>
              <a:gd name="connsiteY329" fmla="*/ 1262997 h 1431009"/>
              <a:gd name="connsiteX330" fmla="*/ 983387 w 2165704"/>
              <a:gd name="connsiteY330" fmla="*/ 1257799 h 1431009"/>
              <a:gd name="connsiteX331" fmla="*/ 1609601 w 2165704"/>
              <a:gd name="connsiteY331" fmla="*/ 1254290 h 1431009"/>
              <a:gd name="connsiteX332" fmla="*/ 1610750 w 2165704"/>
              <a:gd name="connsiteY332" fmla="*/ 1254749 h 1431009"/>
              <a:gd name="connsiteX333" fmla="*/ 1611974 w 2165704"/>
              <a:gd name="connsiteY333" fmla="*/ 1271931 h 1431009"/>
              <a:gd name="connsiteX334" fmla="*/ 1601642 w 2165704"/>
              <a:gd name="connsiteY334" fmla="*/ 1272448 h 1431009"/>
              <a:gd name="connsiteX335" fmla="*/ 1609601 w 2165704"/>
              <a:gd name="connsiteY335" fmla="*/ 1254290 h 1431009"/>
              <a:gd name="connsiteX336" fmla="*/ 1117983 w 2165704"/>
              <a:gd name="connsiteY336" fmla="*/ 1253315 h 1431009"/>
              <a:gd name="connsiteX337" fmla="*/ 1133712 w 2165704"/>
              <a:gd name="connsiteY337" fmla="*/ 1260318 h 1431009"/>
              <a:gd name="connsiteX338" fmla="*/ 1112836 w 2165704"/>
              <a:gd name="connsiteY338" fmla="*/ 1265906 h 1431009"/>
              <a:gd name="connsiteX339" fmla="*/ 1112436 w 2165704"/>
              <a:gd name="connsiteY339" fmla="*/ 1265599 h 1431009"/>
              <a:gd name="connsiteX340" fmla="*/ 1103766 w 2165704"/>
              <a:gd name="connsiteY340" fmla="*/ 1258442 h 1431009"/>
              <a:gd name="connsiteX341" fmla="*/ 1117983 w 2165704"/>
              <a:gd name="connsiteY341" fmla="*/ 1253315 h 1431009"/>
              <a:gd name="connsiteX342" fmla="*/ 1177456 w 2165704"/>
              <a:gd name="connsiteY342" fmla="*/ 1252493 h 1431009"/>
              <a:gd name="connsiteX343" fmla="*/ 1174869 w 2165704"/>
              <a:gd name="connsiteY343" fmla="*/ 1255437 h 1431009"/>
              <a:gd name="connsiteX344" fmla="*/ 1173930 w 2165704"/>
              <a:gd name="connsiteY344" fmla="*/ 1254309 h 1431009"/>
              <a:gd name="connsiteX345" fmla="*/ 749089 w 2165704"/>
              <a:gd name="connsiteY345" fmla="*/ 1252473 h 1431009"/>
              <a:gd name="connsiteX346" fmla="*/ 749107 w 2165704"/>
              <a:gd name="connsiteY346" fmla="*/ 1253889 h 1431009"/>
              <a:gd name="connsiteX347" fmla="*/ 770631 w 2165704"/>
              <a:gd name="connsiteY347" fmla="*/ 1253889 h 1431009"/>
              <a:gd name="connsiteX348" fmla="*/ 770460 w 2165704"/>
              <a:gd name="connsiteY348" fmla="*/ 1252473 h 1431009"/>
              <a:gd name="connsiteX349" fmla="*/ 749089 w 2165704"/>
              <a:gd name="connsiteY349" fmla="*/ 1252473 h 1431009"/>
              <a:gd name="connsiteX350" fmla="*/ 1177683 w 2165704"/>
              <a:gd name="connsiteY350" fmla="*/ 1252322 h 1431009"/>
              <a:gd name="connsiteX351" fmla="*/ 1177937 w 2165704"/>
              <a:gd name="connsiteY351" fmla="*/ 1252348 h 1431009"/>
              <a:gd name="connsiteX352" fmla="*/ 1177738 w 2165704"/>
              <a:gd name="connsiteY352" fmla="*/ 1252417 h 1431009"/>
              <a:gd name="connsiteX353" fmla="*/ 1177698 w 2165704"/>
              <a:gd name="connsiteY353" fmla="*/ 1252368 h 1431009"/>
              <a:gd name="connsiteX354" fmla="*/ 1177719 w 2165704"/>
              <a:gd name="connsiteY354" fmla="*/ 1252357 h 1431009"/>
              <a:gd name="connsiteX355" fmla="*/ 1177643 w 2165704"/>
              <a:gd name="connsiteY355" fmla="*/ 1252280 h 1431009"/>
              <a:gd name="connsiteX356" fmla="*/ 1177683 w 2165704"/>
              <a:gd name="connsiteY356" fmla="*/ 1252322 h 1431009"/>
              <a:gd name="connsiteX357" fmla="*/ 1177661 w 2165704"/>
              <a:gd name="connsiteY357" fmla="*/ 1252320 h 1431009"/>
              <a:gd name="connsiteX358" fmla="*/ 1177698 w 2165704"/>
              <a:gd name="connsiteY358" fmla="*/ 1252368 h 1431009"/>
              <a:gd name="connsiteX359" fmla="*/ 1177456 w 2165704"/>
              <a:gd name="connsiteY359" fmla="*/ 1252493 h 1431009"/>
              <a:gd name="connsiteX360" fmla="*/ 1562361 w 2165704"/>
              <a:gd name="connsiteY360" fmla="*/ 1249889 h 1431009"/>
              <a:gd name="connsiteX361" fmla="*/ 1562802 w 2165704"/>
              <a:gd name="connsiteY361" fmla="*/ 1250444 h 1431009"/>
              <a:gd name="connsiteX362" fmla="*/ 1561690 w 2165704"/>
              <a:gd name="connsiteY362" fmla="*/ 1250846 h 1431009"/>
              <a:gd name="connsiteX363" fmla="*/ 1561653 w 2165704"/>
              <a:gd name="connsiteY363" fmla="*/ 1250119 h 1431009"/>
              <a:gd name="connsiteX364" fmla="*/ 1562361 w 2165704"/>
              <a:gd name="connsiteY364" fmla="*/ 1249889 h 1431009"/>
              <a:gd name="connsiteX365" fmla="*/ 803408 w 2165704"/>
              <a:gd name="connsiteY365" fmla="*/ 1245700 h 1431009"/>
              <a:gd name="connsiteX366" fmla="*/ 843531 w 2165704"/>
              <a:gd name="connsiteY366" fmla="*/ 1245700 h 1431009"/>
              <a:gd name="connsiteX367" fmla="*/ 803408 w 2165704"/>
              <a:gd name="connsiteY367" fmla="*/ 1245700 h 1431009"/>
              <a:gd name="connsiteX368" fmla="*/ 1047648 w 2165704"/>
              <a:gd name="connsiteY368" fmla="*/ 1244800 h 1431009"/>
              <a:gd name="connsiteX369" fmla="*/ 1045065 w 2165704"/>
              <a:gd name="connsiteY369" fmla="*/ 1247691 h 1431009"/>
              <a:gd name="connsiteX370" fmla="*/ 1047993 w 2165704"/>
              <a:gd name="connsiteY370" fmla="*/ 1250541 h 1431009"/>
              <a:gd name="connsiteX371" fmla="*/ 1050348 w 2165704"/>
              <a:gd name="connsiteY371" fmla="*/ 1248705 h 1431009"/>
              <a:gd name="connsiteX372" fmla="*/ 1047648 w 2165704"/>
              <a:gd name="connsiteY372" fmla="*/ 1244800 h 1431009"/>
              <a:gd name="connsiteX373" fmla="*/ 787372 w 2165704"/>
              <a:gd name="connsiteY373" fmla="*/ 1243787 h 1431009"/>
              <a:gd name="connsiteX374" fmla="*/ 787259 w 2165704"/>
              <a:gd name="connsiteY374" fmla="*/ 1245948 h 1431009"/>
              <a:gd name="connsiteX375" fmla="*/ 794798 w 2165704"/>
              <a:gd name="connsiteY375" fmla="*/ 1246581 h 1431009"/>
              <a:gd name="connsiteX376" fmla="*/ 795199 w 2165704"/>
              <a:gd name="connsiteY376" fmla="*/ 1244265 h 1431009"/>
              <a:gd name="connsiteX377" fmla="*/ 787372 w 2165704"/>
              <a:gd name="connsiteY377" fmla="*/ 1243787 h 1431009"/>
              <a:gd name="connsiteX378" fmla="*/ 779662 w 2165704"/>
              <a:gd name="connsiteY378" fmla="*/ 1243462 h 1431009"/>
              <a:gd name="connsiteX379" fmla="*/ 760205 w 2165704"/>
              <a:gd name="connsiteY379" fmla="*/ 1244916 h 1431009"/>
              <a:gd name="connsiteX380" fmla="*/ 760357 w 2165704"/>
              <a:gd name="connsiteY380" fmla="*/ 1247441 h 1431009"/>
              <a:gd name="connsiteX381" fmla="*/ 779470 w 2165704"/>
              <a:gd name="connsiteY381" fmla="*/ 1246542 h 1431009"/>
              <a:gd name="connsiteX382" fmla="*/ 779662 w 2165704"/>
              <a:gd name="connsiteY382" fmla="*/ 1243462 h 1431009"/>
              <a:gd name="connsiteX383" fmla="*/ 1033490 w 2165704"/>
              <a:gd name="connsiteY383" fmla="*/ 1243328 h 1431009"/>
              <a:gd name="connsiteX384" fmla="*/ 1030638 w 2165704"/>
              <a:gd name="connsiteY384" fmla="*/ 1243768 h 1431009"/>
              <a:gd name="connsiteX385" fmla="*/ 1030677 w 2165704"/>
              <a:gd name="connsiteY385" fmla="*/ 1244533 h 1431009"/>
              <a:gd name="connsiteX386" fmla="*/ 1033586 w 2165704"/>
              <a:gd name="connsiteY386" fmla="*/ 1244571 h 1431009"/>
              <a:gd name="connsiteX387" fmla="*/ 1033490 w 2165704"/>
              <a:gd name="connsiteY387" fmla="*/ 1243328 h 1431009"/>
              <a:gd name="connsiteX388" fmla="*/ 974788 w 2165704"/>
              <a:gd name="connsiteY388" fmla="*/ 1241816 h 1431009"/>
              <a:gd name="connsiteX389" fmla="*/ 995854 w 2165704"/>
              <a:gd name="connsiteY389" fmla="*/ 1244705 h 1431009"/>
              <a:gd name="connsiteX390" fmla="*/ 1001154 w 2165704"/>
              <a:gd name="connsiteY390" fmla="*/ 1245528 h 1431009"/>
              <a:gd name="connsiteX391" fmla="*/ 995529 w 2165704"/>
              <a:gd name="connsiteY391" fmla="*/ 1249526 h 1431009"/>
              <a:gd name="connsiteX392" fmla="*/ 967650 w 2165704"/>
              <a:gd name="connsiteY392" fmla="*/ 1254080 h 1431009"/>
              <a:gd name="connsiteX393" fmla="*/ 962294 w 2165704"/>
              <a:gd name="connsiteY393" fmla="*/ 1244533 h 1431009"/>
              <a:gd name="connsiteX394" fmla="*/ 968991 w 2165704"/>
              <a:gd name="connsiteY394" fmla="*/ 1247077 h 1431009"/>
              <a:gd name="connsiteX395" fmla="*/ 974788 w 2165704"/>
              <a:gd name="connsiteY395" fmla="*/ 1241816 h 1431009"/>
              <a:gd name="connsiteX396" fmla="*/ 1349195 w 2165704"/>
              <a:gd name="connsiteY396" fmla="*/ 1241605 h 1431009"/>
              <a:gd name="connsiteX397" fmla="*/ 1349824 w 2165704"/>
              <a:gd name="connsiteY397" fmla="*/ 1242619 h 1431009"/>
              <a:gd name="connsiteX398" fmla="*/ 1347070 w 2165704"/>
              <a:gd name="connsiteY398" fmla="*/ 1244552 h 1431009"/>
              <a:gd name="connsiteX399" fmla="*/ 1346209 w 2165704"/>
              <a:gd name="connsiteY399" fmla="*/ 1242966 h 1431009"/>
              <a:gd name="connsiteX400" fmla="*/ 1349195 w 2165704"/>
              <a:gd name="connsiteY400" fmla="*/ 1241605 h 1431009"/>
              <a:gd name="connsiteX401" fmla="*/ 1175328 w 2165704"/>
              <a:gd name="connsiteY401" fmla="*/ 1240418 h 1431009"/>
              <a:gd name="connsiteX402" fmla="*/ 1176111 w 2165704"/>
              <a:gd name="connsiteY402" fmla="*/ 1240418 h 1431009"/>
              <a:gd name="connsiteX403" fmla="*/ 1176360 w 2165704"/>
              <a:gd name="connsiteY403" fmla="*/ 1241146 h 1431009"/>
              <a:gd name="connsiteX404" fmla="*/ 1175748 w 2165704"/>
              <a:gd name="connsiteY404" fmla="*/ 1241624 h 1431009"/>
              <a:gd name="connsiteX405" fmla="*/ 1175328 w 2165704"/>
              <a:gd name="connsiteY405" fmla="*/ 1240418 h 1431009"/>
              <a:gd name="connsiteX406" fmla="*/ 1643679 w 2165704"/>
              <a:gd name="connsiteY406" fmla="*/ 1238257 h 1431009"/>
              <a:gd name="connsiteX407" fmla="*/ 1646186 w 2165704"/>
              <a:gd name="connsiteY407" fmla="*/ 1239863 h 1431009"/>
              <a:gd name="connsiteX408" fmla="*/ 1639910 w 2165704"/>
              <a:gd name="connsiteY408" fmla="*/ 1252684 h 1431009"/>
              <a:gd name="connsiteX409" fmla="*/ 1637269 w 2165704"/>
              <a:gd name="connsiteY409" fmla="*/ 1251383 h 1431009"/>
              <a:gd name="connsiteX410" fmla="*/ 1643679 w 2165704"/>
              <a:gd name="connsiteY410" fmla="*/ 1238257 h 1431009"/>
              <a:gd name="connsiteX411" fmla="*/ 934474 w 2165704"/>
              <a:gd name="connsiteY411" fmla="*/ 1237645 h 1431009"/>
              <a:gd name="connsiteX412" fmla="*/ 934493 w 2165704"/>
              <a:gd name="connsiteY412" fmla="*/ 1238468 h 1431009"/>
              <a:gd name="connsiteX413" fmla="*/ 952094 w 2165704"/>
              <a:gd name="connsiteY413" fmla="*/ 1238468 h 1431009"/>
              <a:gd name="connsiteX414" fmla="*/ 951713 w 2165704"/>
              <a:gd name="connsiteY414" fmla="*/ 1237645 h 1431009"/>
              <a:gd name="connsiteX415" fmla="*/ 934474 w 2165704"/>
              <a:gd name="connsiteY415" fmla="*/ 1237645 h 1431009"/>
              <a:gd name="connsiteX416" fmla="*/ 776430 w 2165704"/>
              <a:gd name="connsiteY416" fmla="*/ 1237358 h 1431009"/>
              <a:gd name="connsiteX417" fmla="*/ 774861 w 2165704"/>
              <a:gd name="connsiteY417" fmla="*/ 1237817 h 1431009"/>
              <a:gd name="connsiteX418" fmla="*/ 775950 w 2165704"/>
              <a:gd name="connsiteY418" fmla="*/ 1238639 h 1431009"/>
              <a:gd name="connsiteX419" fmla="*/ 776794 w 2165704"/>
              <a:gd name="connsiteY419" fmla="*/ 1238486 h 1431009"/>
              <a:gd name="connsiteX420" fmla="*/ 776430 w 2165704"/>
              <a:gd name="connsiteY420" fmla="*/ 1237358 h 1431009"/>
              <a:gd name="connsiteX421" fmla="*/ 1626823 w 2165704"/>
              <a:gd name="connsiteY421" fmla="*/ 1236553 h 1431009"/>
              <a:gd name="connsiteX422" fmla="*/ 1627456 w 2165704"/>
              <a:gd name="connsiteY422" fmla="*/ 1238257 h 1431009"/>
              <a:gd name="connsiteX423" fmla="*/ 1625464 w 2165704"/>
              <a:gd name="connsiteY423" fmla="*/ 1239213 h 1431009"/>
              <a:gd name="connsiteX424" fmla="*/ 1625502 w 2165704"/>
              <a:gd name="connsiteY424" fmla="*/ 1237586 h 1431009"/>
              <a:gd name="connsiteX425" fmla="*/ 1626823 w 2165704"/>
              <a:gd name="connsiteY425" fmla="*/ 1236553 h 1431009"/>
              <a:gd name="connsiteX426" fmla="*/ 736402 w 2165704"/>
              <a:gd name="connsiteY426" fmla="*/ 1236056 h 1431009"/>
              <a:gd name="connsiteX427" fmla="*/ 736210 w 2165704"/>
              <a:gd name="connsiteY427" fmla="*/ 1238276 h 1431009"/>
              <a:gd name="connsiteX428" fmla="*/ 742390 w 2165704"/>
              <a:gd name="connsiteY428" fmla="*/ 1238583 h 1431009"/>
              <a:gd name="connsiteX429" fmla="*/ 742525 w 2165704"/>
              <a:gd name="connsiteY429" fmla="*/ 1236766 h 1431009"/>
              <a:gd name="connsiteX430" fmla="*/ 736402 w 2165704"/>
              <a:gd name="connsiteY430" fmla="*/ 1236056 h 1431009"/>
              <a:gd name="connsiteX431" fmla="*/ 916928 w 2165704"/>
              <a:gd name="connsiteY431" fmla="*/ 1233800 h 1431009"/>
              <a:gd name="connsiteX432" fmla="*/ 916832 w 2165704"/>
              <a:gd name="connsiteY432" fmla="*/ 1235846 h 1431009"/>
              <a:gd name="connsiteX433" fmla="*/ 922630 w 2165704"/>
              <a:gd name="connsiteY433" fmla="*/ 1236688 h 1431009"/>
              <a:gd name="connsiteX434" fmla="*/ 923031 w 2165704"/>
              <a:gd name="connsiteY434" fmla="*/ 1233800 h 1431009"/>
              <a:gd name="connsiteX435" fmla="*/ 916928 w 2165704"/>
              <a:gd name="connsiteY435" fmla="*/ 1233800 h 1431009"/>
              <a:gd name="connsiteX436" fmla="*/ 1069767 w 2165704"/>
              <a:gd name="connsiteY436" fmla="*/ 1232212 h 1431009"/>
              <a:gd name="connsiteX437" fmla="*/ 1068523 w 2165704"/>
              <a:gd name="connsiteY437" fmla="*/ 1233341 h 1431009"/>
              <a:gd name="connsiteX438" fmla="*/ 1069824 w 2165704"/>
              <a:gd name="connsiteY438" fmla="*/ 1234067 h 1431009"/>
              <a:gd name="connsiteX439" fmla="*/ 1070455 w 2165704"/>
              <a:gd name="connsiteY439" fmla="*/ 1233531 h 1431009"/>
              <a:gd name="connsiteX440" fmla="*/ 1069767 w 2165704"/>
              <a:gd name="connsiteY440" fmla="*/ 1232212 h 1431009"/>
              <a:gd name="connsiteX441" fmla="*/ 1038828 w 2165704"/>
              <a:gd name="connsiteY441" fmla="*/ 1231770 h 1431009"/>
              <a:gd name="connsiteX442" fmla="*/ 1041928 w 2165704"/>
              <a:gd name="connsiteY442" fmla="*/ 1234373 h 1431009"/>
              <a:gd name="connsiteX443" fmla="*/ 1039689 w 2165704"/>
              <a:gd name="connsiteY443" fmla="*/ 1236667 h 1431009"/>
              <a:gd name="connsiteX444" fmla="*/ 1037010 w 2165704"/>
              <a:gd name="connsiteY444" fmla="*/ 1234985 h 1431009"/>
              <a:gd name="connsiteX445" fmla="*/ 1038828 w 2165704"/>
              <a:gd name="connsiteY445" fmla="*/ 1231770 h 1431009"/>
              <a:gd name="connsiteX446" fmla="*/ 895593 w 2165704"/>
              <a:gd name="connsiteY446" fmla="*/ 1230297 h 1431009"/>
              <a:gd name="connsiteX447" fmla="*/ 895038 w 2165704"/>
              <a:gd name="connsiteY447" fmla="*/ 1231598 h 1431009"/>
              <a:gd name="connsiteX448" fmla="*/ 895728 w 2165704"/>
              <a:gd name="connsiteY448" fmla="*/ 1232059 h 1431009"/>
              <a:gd name="connsiteX449" fmla="*/ 896971 w 2165704"/>
              <a:gd name="connsiteY449" fmla="*/ 1231197 h 1431009"/>
              <a:gd name="connsiteX450" fmla="*/ 895593 w 2165704"/>
              <a:gd name="connsiteY450" fmla="*/ 1230297 h 1431009"/>
              <a:gd name="connsiteX451" fmla="*/ 1640256 w 2165704"/>
              <a:gd name="connsiteY451" fmla="*/ 1227753 h 1431009"/>
              <a:gd name="connsiteX452" fmla="*/ 1641995 w 2165704"/>
              <a:gd name="connsiteY452" fmla="*/ 1228574 h 1431009"/>
              <a:gd name="connsiteX453" fmla="*/ 1630649 w 2165704"/>
              <a:gd name="connsiteY453" fmla="*/ 1253467 h 1431009"/>
              <a:gd name="connsiteX454" fmla="*/ 1628354 w 2165704"/>
              <a:gd name="connsiteY454" fmla="*/ 1252377 h 1431009"/>
              <a:gd name="connsiteX455" fmla="*/ 1640256 w 2165704"/>
              <a:gd name="connsiteY455" fmla="*/ 1227753 h 1431009"/>
              <a:gd name="connsiteX456" fmla="*/ 131557 w 2165704"/>
              <a:gd name="connsiteY456" fmla="*/ 1223849 h 1431009"/>
              <a:gd name="connsiteX457" fmla="*/ 131670 w 2165704"/>
              <a:gd name="connsiteY457" fmla="*/ 1226701 h 1431009"/>
              <a:gd name="connsiteX458" fmla="*/ 140472 w 2165704"/>
              <a:gd name="connsiteY458" fmla="*/ 1226242 h 1431009"/>
              <a:gd name="connsiteX459" fmla="*/ 140356 w 2165704"/>
              <a:gd name="connsiteY459" fmla="*/ 1223849 h 1431009"/>
              <a:gd name="connsiteX460" fmla="*/ 131557 w 2165704"/>
              <a:gd name="connsiteY460" fmla="*/ 1223849 h 1431009"/>
              <a:gd name="connsiteX461" fmla="*/ 1736553 w 2165704"/>
              <a:gd name="connsiteY461" fmla="*/ 1223639 h 1431009"/>
              <a:gd name="connsiteX462" fmla="*/ 1737893 w 2165704"/>
              <a:gd name="connsiteY462" fmla="*/ 1224136 h 1431009"/>
              <a:gd name="connsiteX463" fmla="*/ 1736649 w 2165704"/>
              <a:gd name="connsiteY463" fmla="*/ 1227503 h 1431009"/>
              <a:gd name="connsiteX464" fmla="*/ 1735290 w 2165704"/>
              <a:gd name="connsiteY464" fmla="*/ 1227005 h 1431009"/>
              <a:gd name="connsiteX465" fmla="*/ 1736553 w 2165704"/>
              <a:gd name="connsiteY465" fmla="*/ 1223639 h 1431009"/>
              <a:gd name="connsiteX466" fmla="*/ 1341425 w 2165704"/>
              <a:gd name="connsiteY466" fmla="*/ 1220825 h 1431009"/>
              <a:gd name="connsiteX467" fmla="*/ 1342058 w 2165704"/>
              <a:gd name="connsiteY467" fmla="*/ 1222051 h 1431009"/>
              <a:gd name="connsiteX468" fmla="*/ 1341425 w 2165704"/>
              <a:gd name="connsiteY468" fmla="*/ 1222548 h 1431009"/>
              <a:gd name="connsiteX469" fmla="*/ 1340202 w 2165704"/>
              <a:gd name="connsiteY469" fmla="*/ 1221898 h 1431009"/>
              <a:gd name="connsiteX470" fmla="*/ 1341425 w 2165704"/>
              <a:gd name="connsiteY470" fmla="*/ 1220825 h 1431009"/>
              <a:gd name="connsiteX471" fmla="*/ 1177681 w 2165704"/>
              <a:gd name="connsiteY471" fmla="*/ 1219737 h 1431009"/>
              <a:gd name="connsiteX472" fmla="*/ 1176228 w 2165704"/>
              <a:gd name="connsiteY472" fmla="*/ 1220558 h 1431009"/>
              <a:gd name="connsiteX473" fmla="*/ 1176743 w 2165704"/>
              <a:gd name="connsiteY473" fmla="*/ 1221056 h 1431009"/>
              <a:gd name="connsiteX474" fmla="*/ 1178159 w 2165704"/>
              <a:gd name="connsiteY474" fmla="*/ 1220291 h 1431009"/>
              <a:gd name="connsiteX475" fmla="*/ 1177681 w 2165704"/>
              <a:gd name="connsiteY475" fmla="*/ 1219737 h 1431009"/>
              <a:gd name="connsiteX476" fmla="*/ 879731 w 2165704"/>
              <a:gd name="connsiteY476" fmla="*/ 1219238 h 1431009"/>
              <a:gd name="connsiteX477" fmla="*/ 879176 w 2165704"/>
              <a:gd name="connsiteY477" fmla="*/ 1219755 h 1431009"/>
              <a:gd name="connsiteX478" fmla="*/ 879961 w 2165704"/>
              <a:gd name="connsiteY478" fmla="*/ 1221247 h 1431009"/>
              <a:gd name="connsiteX479" fmla="*/ 880478 w 2165704"/>
              <a:gd name="connsiteY479" fmla="*/ 1220693 h 1431009"/>
              <a:gd name="connsiteX480" fmla="*/ 879731 w 2165704"/>
              <a:gd name="connsiteY480" fmla="*/ 1219238 h 1431009"/>
              <a:gd name="connsiteX481" fmla="*/ 1244190 w 2165704"/>
              <a:gd name="connsiteY481" fmla="*/ 1217497 h 1431009"/>
              <a:gd name="connsiteX482" fmla="*/ 1248474 w 2165704"/>
              <a:gd name="connsiteY482" fmla="*/ 1225916 h 1431009"/>
              <a:gd name="connsiteX483" fmla="*/ 1246351 w 2165704"/>
              <a:gd name="connsiteY483" fmla="*/ 1226337 h 1431009"/>
              <a:gd name="connsiteX484" fmla="*/ 1244190 w 2165704"/>
              <a:gd name="connsiteY484" fmla="*/ 1217497 h 1431009"/>
              <a:gd name="connsiteX485" fmla="*/ 1240323 w 2165704"/>
              <a:gd name="connsiteY485" fmla="*/ 1210819 h 1431009"/>
              <a:gd name="connsiteX486" fmla="*/ 1242659 w 2165704"/>
              <a:gd name="connsiteY486" fmla="*/ 1212753 h 1431009"/>
              <a:gd name="connsiteX487" fmla="*/ 1240476 w 2165704"/>
              <a:gd name="connsiteY487" fmla="*/ 1214033 h 1431009"/>
              <a:gd name="connsiteX488" fmla="*/ 1238658 w 2165704"/>
              <a:gd name="connsiteY488" fmla="*/ 1212273 h 1431009"/>
              <a:gd name="connsiteX489" fmla="*/ 1240323 w 2165704"/>
              <a:gd name="connsiteY489" fmla="*/ 1210819 h 1431009"/>
              <a:gd name="connsiteX490" fmla="*/ 1139356 w 2165704"/>
              <a:gd name="connsiteY490" fmla="*/ 1210667 h 1431009"/>
              <a:gd name="connsiteX491" fmla="*/ 1137978 w 2165704"/>
              <a:gd name="connsiteY491" fmla="*/ 1211010 h 1431009"/>
              <a:gd name="connsiteX492" fmla="*/ 1138820 w 2165704"/>
              <a:gd name="connsiteY492" fmla="*/ 1214474 h 1431009"/>
              <a:gd name="connsiteX493" fmla="*/ 1140294 w 2165704"/>
              <a:gd name="connsiteY493" fmla="*/ 1214112 h 1431009"/>
              <a:gd name="connsiteX494" fmla="*/ 1139356 w 2165704"/>
              <a:gd name="connsiteY494" fmla="*/ 1210667 h 1431009"/>
              <a:gd name="connsiteX495" fmla="*/ 1580023 w 2165704"/>
              <a:gd name="connsiteY495" fmla="*/ 1209883 h 1431009"/>
              <a:gd name="connsiteX496" fmla="*/ 1580673 w 2165704"/>
              <a:gd name="connsiteY496" fmla="*/ 1211336 h 1431009"/>
              <a:gd name="connsiteX497" fmla="*/ 1579487 w 2165704"/>
              <a:gd name="connsiteY497" fmla="*/ 1212389 h 1431009"/>
              <a:gd name="connsiteX498" fmla="*/ 1578587 w 2165704"/>
              <a:gd name="connsiteY498" fmla="*/ 1210399 h 1431009"/>
              <a:gd name="connsiteX499" fmla="*/ 1580023 w 2165704"/>
              <a:gd name="connsiteY499" fmla="*/ 1209883 h 1431009"/>
              <a:gd name="connsiteX500" fmla="*/ 1160718 w 2165704"/>
              <a:gd name="connsiteY500" fmla="*/ 1209398 h 1431009"/>
              <a:gd name="connsiteX501" fmla="*/ 1151984 w 2165704"/>
              <a:gd name="connsiteY501" fmla="*/ 1212236 h 1431009"/>
              <a:gd name="connsiteX502" fmla="*/ 1153763 w 2165704"/>
              <a:gd name="connsiteY502" fmla="*/ 1220521 h 1431009"/>
              <a:gd name="connsiteX503" fmla="*/ 1166411 w 2165704"/>
              <a:gd name="connsiteY503" fmla="*/ 1211814 h 1431009"/>
              <a:gd name="connsiteX504" fmla="*/ 1160718 w 2165704"/>
              <a:gd name="connsiteY504" fmla="*/ 1209398 h 1431009"/>
              <a:gd name="connsiteX505" fmla="*/ 1228977 w 2165704"/>
              <a:gd name="connsiteY505" fmla="*/ 1207145 h 1431009"/>
              <a:gd name="connsiteX506" fmla="*/ 1227447 w 2165704"/>
              <a:gd name="connsiteY506" fmla="*/ 1207605 h 1431009"/>
              <a:gd name="connsiteX507" fmla="*/ 1228289 w 2165704"/>
              <a:gd name="connsiteY507" fmla="*/ 1209001 h 1431009"/>
              <a:gd name="connsiteX508" fmla="*/ 1229819 w 2165704"/>
              <a:gd name="connsiteY508" fmla="*/ 1208466 h 1431009"/>
              <a:gd name="connsiteX509" fmla="*/ 1228977 w 2165704"/>
              <a:gd name="connsiteY509" fmla="*/ 1207145 h 1431009"/>
              <a:gd name="connsiteX510" fmla="*/ 1244361 w 2165704"/>
              <a:gd name="connsiteY510" fmla="*/ 1202649 h 1431009"/>
              <a:gd name="connsiteX511" fmla="*/ 1237836 w 2165704"/>
              <a:gd name="connsiteY511" fmla="*/ 1203722 h 1431009"/>
              <a:gd name="connsiteX512" fmla="*/ 1227484 w 2165704"/>
              <a:gd name="connsiteY512" fmla="*/ 1219028 h 1431009"/>
              <a:gd name="connsiteX513" fmla="*/ 1223716 w 2165704"/>
              <a:gd name="connsiteY513" fmla="*/ 1227906 h 1431009"/>
              <a:gd name="connsiteX514" fmla="*/ 1221630 w 2165704"/>
              <a:gd name="connsiteY514" fmla="*/ 1228001 h 1431009"/>
              <a:gd name="connsiteX515" fmla="*/ 1217210 w 2165704"/>
              <a:gd name="connsiteY515" fmla="*/ 1214033 h 1431009"/>
              <a:gd name="connsiteX516" fmla="*/ 1213020 w 2165704"/>
              <a:gd name="connsiteY516" fmla="*/ 1230776 h 1431009"/>
              <a:gd name="connsiteX517" fmla="*/ 1221286 w 2165704"/>
              <a:gd name="connsiteY517" fmla="*/ 1244131 h 1431009"/>
              <a:gd name="connsiteX518" fmla="*/ 1239136 w 2165704"/>
              <a:gd name="connsiteY518" fmla="*/ 1243328 h 1431009"/>
              <a:gd name="connsiteX519" fmla="*/ 1239385 w 2165704"/>
              <a:gd name="connsiteY519" fmla="*/ 1241337 h 1431009"/>
              <a:gd name="connsiteX520" fmla="*/ 1223065 w 2165704"/>
              <a:gd name="connsiteY520" fmla="*/ 1236056 h 1431009"/>
              <a:gd name="connsiteX521" fmla="*/ 1236172 w 2165704"/>
              <a:gd name="connsiteY521" fmla="*/ 1221803 h 1431009"/>
              <a:gd name="connsiteX522" fmla="*/ 1246560 w 2165704"/>
              <a:gd name="connsiteY522" fmla="*/ 1237817 h 1431009"/>
              <a:gd name="connsiteX523" fmla="*/ 1255897 w 2165704"/>
              <a:gd name="connsiteY523" fmla="*/ 1217843 h 1431009"/>
              <a:gd name="connsiteX524" fmla="*/ 1244361 w 2165704"/>
              <a:gd name="connsiteY524" fmla="*/ 1202649 h 1431009"/>
              <a:gd name="connsiteX525" fmla="*/ 989865 w 2165704"/>
              <a:gd name="connsiteY525" fmla="*/ 1199474 h 1431009"/>
              <a:gd name="connsiteX526" fmla="*/ 989865 w 2165704"/>
              <a:gd name="connsiteY526" fmla="*/ 1200028 h 1431009"/>
              <a:gd name="connsiteX527" fmla="*/ 996237 w 2165704"/>
              <a:gd name="connsiteY527" fmla="*/ 1200028 h 1431009"/>
              <a:gd name="connsiteX528" fmla="*/ 995816 w 2165704"/>
              <a:gd name="connsiteY528" fmla="*/ 1199474 h 1431009"/>
              <a:gd name="connsiteX529" fmla="*/ 989865 w 2165704"/>
              <a:gd name="connsiteY529" fmla="*/ 1199474 h 1431009"/>
              <a:gd name="connsiteX530" fmla="*/ 1751489 w 2165704"/>
              <a:gd name="connsiteY530" fmla="*/ 1198987 h 1431009"/>
              <a:gd name="connsiteX531" fmla="*/ 1750214 w 2165704"/>
              <a:gd name="connsiteY531" fmla="*/ 1204506 h 1431009"/>
              <a:gd name="connsiteX532" fmla="*/ 1747747 w 2165704"/>
              <a:gd name="connsiteY532" fmla="*/ 1203205 h 1431009"/>
              <a:gd name="connsiteX533" fmla="*/ 1751554 w 2165704"/>
              <a:gd name="connsiteY533" fmla="*/ 1198709 h 1431009"/>
              <a:gd name="connsiteX534" fmla="*/ 1751650 w 2165704"/>
              <a:gd name="connsiteY534" fmla="*/ 1198784 h 1431009"/>
              <a:gd name="connsiteX535" fmla="*/ 1751654 w 2165704"/>
              <a:gd name="connsiteY535" fmla="*/ 1198774 h 1431009"/>
              <a:gd name="connsiteX536" fmla="*/ 1751669 w 2165704"/>
              <a:gd name="connsiteY536" fmla="*/ 1198784 h 1431009"/>
              <a:gd name="connsiteX537" fmla="*/ 1751489 w 2165704"/>
              <a:gd name="connsiteY537" fmla="*/ 1198987 h 1431009"/>
              <a:gd name="connsiteX538" fmla="*/ 1545696 w 2165704"/>
              <a:gd name="connsiteY538" fmla="*/ 1198419 h 1431009"/>
              <a:gd name="connsiteX539" fmla="*/ 1549063 w 2165704"/>
              <a:gd name="connsiteY539" fmla="*/ 1200812 h 1431009"/>
              <a:gd name="connsiteX540" fmla="*/ 1545543 w 2165704"/>
              <a:gd name="connsiteY540" fmla="*/ 1202801 h 1431009"/>
              <a:gd name="connsiteX541" fmla="*/ 1543841 w 2165704"/>
              <a:gd name="connsiteY541" fmla="*/ 1200065 h 1431009"/>
              <a:gd name="connsiteX542" fmla="*/ 1545696 w 2165704"/>
              <a:gd name="connsiteY542" fmla="*/ 1198419 h 1431009"/>
              <a:gd name="connsiteX543" fmla="*/ 1328892 w 2165704"/>
              <a:gd name="connsiteY543" fmla="*/ 1197123 h 1431009"/>
              <a:gd name="connsiteX544" fmla="*/ 1321930 w 2165704"/>
              <a:gd name="connsiteY544" fmla="*/ 1198613 h 1431009"/>
              <a:gd name="connsiteX545" fmla="*/ 1332758 w 2165704"/>
              <a:gd name="connsiteY545" fmla="*/ 1202593 h 1431009"/>
              <a:gd name="connsiteX546" fmla="*/ 1328892 w 2165704"/>
              <a:gd name="connsiteY546" fmla="*/ 1197123 h 1431009"/>
              <a:gd name="connsiteX547" fmla="*/ 1657113 w 2165704"/>
              <a:gd name="connsiteY547" fmla="*/ 1196755 h 1431009"/>
              <a:gd name="connsiteX548" fmla="*/ 1646741 w 2165704"/>
              <a:gd name="connsiteY548" fmla="*/ 1216961 h 1431009"/>
              <a:gd name="connsiteX549" fmla="*/ 1651562 w 2165704"/>
              <a:gd name="connsiteY549" fmla="*/ 1197962 h 1431009"/>
              <a:gd name="connsiteX550" fmla="*/ 1657113 w 2165704"/>
              <a:gd name="connsiteY550" fmla="*/ 1196755 h 1431009"/>
              <a:gd name="connsiteX551" fmla="*/ 1573115 w 2165704"/>
              <a:gd name="connsiteY551" fmla="*/ 1196490 h 1431009"/>
              <a:gd name="connsiteX552" fmla="*/ 1574378 w 2165704"/>
              <a:gd name="connsiteY552" fmla="*/ 1197368 h 1431009"/>
              <a:gd name="connsiteX553" fmla="*/ 1574109 w 2165704"/>
              <a:gd name="connsiteY553" fmla="*/ 1198173 h 1431009"/>
              <a:gd name="connsiteX554" fmla="*/ 1572541 w 2165704"/>
              <a:gd name="connsiteY554" fmla="*/ 1198134 h 1431009"/>
              <a:gd name="connsiteX555" fmla="*/ 1573115 w 2165704"/>
              <a:gd name="connsiteY555" fmla="*/ 1196490 h 1431009"/>
              <a:gd name="connsiteX556" fmla="*/ 1394521 w 2165704"/>
              <a:gd name="connsiteY556" fmla="*/ 1196126 h 1431009"/>
              <a:gd name="connsiteX557" fmla="*/ 1395671 w 2165704"/>
              <a:gd name="connsiteY557" fmla="*/ 1196852 h 1431009"/>
              <a:gd name="connsiteX558" fmla="*/ 1394387 w 2165704"/>
              <a:gd name="connsiteY558" fmla="*/ 1197867 h 1431009"/>
              <a:gd name="connsiteX559" fmla="*/ 1393871 w 2165704"/>
              <a:gd name="connsiteY559" fmla="*/ 1196603 h 1431009"/>
              <a:gd name="connsiteX560" fmla="*/ 1394521 w 2165704"/>
              <a:gd name="connsiteY560" fmla="*/ 1196126 h 1431009"/>
              <a:gd name="connsiteX561" fmla="*/ 1642243 w 2165704"/>
              <a:gd name="connsiteY561" fmla="*/ 1194614 h 1431009"/>
              <a:gd name="connsiteX562" fmla="*/ 1644406 w 2165704"/>
              <a:gd name="connsiteY562" fmla="*/ 1195704 h 1431009"/>
              <a:gd name="connsiteX563" fmla="*/ 1643163 w 2165704"/>
              <a:gd name="connsiteY563" fmla="*/ 1197484 h 1431009"/>
              <a:gd name="connsiteX564" fmla="*/ 1641306 w 2165704"/>
              <a:gd name="connsiteY564" fmla="*/ 1195933 h 1431009"/>
              <a:gd name="connsiteX565" fmla="*/ 1642243 w 2165704"/>
              <a:gd name="connsiteY565" fmla="*/ 1194614 h 1431009"/>
              <a:gd name="connsiteX566" fmla="*/ 1224462 w 2165704"/>
              <a:gd name="connsiteY566" fmla="*/ 1194020 h 1431009"/>
              <a:gd name="connsiteX567" fmla="*/ 1222318 w 2165704"/>
              <a:gd name="connsiteY567" fmla="*/ 1198746 h 1431009"/>
              <a:gd name="connsiteX568" fmla="*/ 1224538 w 2165704"/>
              <a:gd name="connsiteY568" fmla="*/ 1199741 h 1431009"/>
              <a:gd name="connsiteX569" fmla="*/ 1226624 w 2165704"/>
              <a:gd name="connsiteY569" fmla="*/ 1194978 h 1431009"/>
              <a:gd name="connsiteX570" fmla="*/ 1224462 w 2165704"/>
              <a:gd name="connsiteY570" fmla="*/ 1194020 h 1431009"/>
              <a:gd name="connsiteX571" fmla="*/ 1240094 w 2165704"/>
              <a:gd name="connsiteY571" fmla="*/ 1193139 h 1431009"/>
              <a:gd name="connsiteX572" fmla="*/ 1239501 w 2165704"/>
              <a:gd name="connsiteY572" fmla="*/ 1195648 h 1431009"/>
              <a:gd name="connsiteX573" fmla="*/ 1241032 w 2165704"/>
              <a:gd name="connsiteY573" fmla="*/ 1196603 h 1431009"/>
              <a:gd name="connsiteX574" fmla="*/ 1241892 w 2165704"/>
              <a:gd name="connsiteY574" fmla="*/ 1194192 h 1431009"/>
              <a:gd name="connsiteX575" fmla="*/ 1240094 w 2165704"/>
              <a:gd name="connsiteY575" fmla="*/ 1193139 h 1431009"/>
              <a:gd name="connsiteX576" fmla="*/ 1505496 w 2165704"/>
              <a:gd name="connsiteY576" fmla="*/ 1190863 h 1431009"/>
              <a:gd name="connsiteX577" fmla="*/ 1507371 w 2165704"/>
              <a:gd name="connsiteY577" fmla="*/ 1193485 h 1431009"/>
              <a:gd name="connsiteX578" fmla="*/ 1505287 w 2165704"/>
              <a:gd name="connsiteY578" fmla="*/ 1196066 h 1431009"/>
              <a:gd name="connsiteX579" fmla="*/ 1503602 w 2165704"/>
              <a:gd name="connsiteY579" fmla="*/ 1194248 h 1431009"/>
              <a:gd name="connsiteX580" fmla="*/ 1505496 w 2165704"/>
              <a:gd name="connsiteY580" fmla="*/ 1190863 h 1431009"/>
              <a:gd name="connsiteX581" fmla="*/ 102430 w 2165704"/>
              <a:gd name="connsiteY581" fmla="*/ 1190519 h 1431009"/>
              <a:gd name="connsiteX582" fmla="*/ 103291 w 2165704"/>
              <a:gd name="connsiteY582" fmla="*/ 1191572 h 1431009"/>
              <a:gd name="connsiteX583" fmla="*/ 102622 w 2165704"/>
              <a:gd name="connsiteY583" fmla="*/ 1191992 h 1431009"/>
              <a:gd name="connsiteX584" fmla="*/ 101799 w 2165704"/>
              <a:gd name="connsiteY584" fmla="*/ 1190920 h 1431009"/>
              <a:gd name="connsiteX585" fmla="*/ 102430 w 2165704"/>
              <a:gd name="connsiteY585" fmla="*/ 1190519 h 1431009"/>
              <a:gd name="connsiteX586" fmla="*/ 1417541 w 2165704"/>
              <a:gd name="connsiteY586" fmla="*/ 1188700 h 1431009"/>
              <a:gd name="connsiteX587" fmla="*/ 1416449 w 2165704"/>
              <a:gd name="connsiteY587" fmla="*/ 1200908 h 1431009"/>
              <a:gd name="connsiteX588" fmla="*/ 1414134 w 2165704"/>
              <a:gd name="connsiteY588" fmla="*/ 1200199 h 1431009"/>
              <a:gd name="connsiteX589" fmla="*/ 1417541 w 2165704"/>
              <a:gd name="connsiteY589" fmla="*/ 1188700 h 1431009"/>
              <a:gd name="connsiteX590" fmla="*/ 1266767 w 2165704"/>
              <a:gd name="connsiteY590" fmla="*/ 1187801 h 1431009"/>
              <a:gd name="connsiteX591" fmla="*/ 1261771 w 2165704"/>
              <a:gd name="connsiteY591" fmla="*/ 1188089 h 1431009"/>
              <a:gd name="connsiteX592" fmla="*/ 1261849 w 2165704"/>
              <a:gd name="connsiteY592" fmla="*/ 1190384 h 1431009"/>
              <a:gd name="connsiteX593" fmla="*/ 1266958 w 2165704"/>
              <a:gd name="connsiteY593" fmla="*/ 1189200 h 1431009"/>
              <a:gd name="connsiteX594" fmla="*/ 1266767 w 2165704"/>
              <a:gd name="connsiteY594" fmla="*/ 1187801 h 1431009"/>
              <a:gd name="connsiteX595" fmla="*/ 1392722 w 2165704"/>
              <a:gd name="connsiteY595" fmla="*/ 1187152 h 1431009"/>
              <a:gd name="connsiteX596" fmla="*/ 1394368 w 2165704"/>
              <a:gd name="connsiteY596" fmla="*/ 1189295 h 1431009"/>
              <a:gd name="connsiteX597" fmla="*/ 1390140 w 2165704"/>
              <a:gd name="connsiteY597" fmla="*/ 1192202 h 1431009"/>
              <a:gd name="connsiteX598" fmla="*/ 1388896 w 2165704"/>
              <a:gd name="connsiteY598" fmla="*/ 1190711 h 1431009"/>
              <a:gd name="connsiteX599" fmla="*/ 1392722 w 2165704"/>
              <a:gd name="connsiteY599" fmla="*/ 1187152 h 1431009"/>
              <a:gd name="connsiteX600" fmla="*/ 1612205 w 2165704"/>
              <a:gd name="connsiteY600" fmla="*/ 1185564 h 1431009"/>
              <a:gd name="connsiteX601" fmla="*/ 1613141 w 2165704"/>
              <a:gd name="connsiteY601" fmla="*/ 1186710 h 1431009"/>
              <a:gd name="connsiteX602" fmla="*/ 1611995 w 2165704"/>
              <a:gd name="connsiteY602" fmla="*/ 1187841 h 1431009"/>
              <a:gd name="connsiteX603" fmla="*/ 1611113 w 2165704"/>
              <a:gd name="connsiteY603" fmla="*/ 1186768 h 1431009"/>
              <a:gd name="connsiteX604" fmla="*/ 1612205 w 2165704"/>
              <a:gd name="connsiteY604" fmla="*/ 1185564 h 1431009"/>
              <a:gd name="connsiteX605" fmla="*/ 1759438 w 2165704"/>
              <a:gd name="connsiteY605" fmla="*/ 1183076 h 1431009"/>
              <a:gd name="connsiteX606" fmla="*/ 1751654 w 2165704"/>
              <a:gd name="connsiteY606" fmla="*/ 1198774 h 1431009"/>
              <a:gd name="connsiteX607" fmla="*/ 1751554 w 2165704"/>
              <a:gd name="connsiteY607" fmla="*/ 1198709 h 1431009"/>
              <a:gd name="connsiteX608" fmla="*/ 1497155 w 2165704"/>
              <a:gd name="connsiteY608" fmla="*/ 1182578 h 1431009"/>
              <a:gd name="connsiteX609" fmla="*/ 1497785 w 2165704"/>
              <a:gd name="connsiteY609" fmla="*/ 1183037 h 1431009"/>
              <a:gd name="connsiteX610" fmla="*/ 1496886 w 2165704"/>
              <a:gd name="connsiteY610" fmla="*/ 1184051 h 1431009"/>
              <a:gd name="connsiteX611" fmla="*/ 1496273 w 2165704"/>
              <a:gd name="connsiteY611" fmla="*/ 1183611 h 1431009"/>
              <a:gd name="connsiteX612" fmla="*/ 1497155 w 2165704"/>
              <a:gd name="connsiteY612" fmla="*/ 1182578 h 1431009"/>
              <a:gd name="connsiteX613" fmla="*/ 4682 w 2165704"/>
              <a:gd name="connsiteY613" fmla="*/ 1182443 h 1431009"/>
              <a:gd name="connsiteX614" fmla="*/ 5257 w 2165704"/>
              <a:gd name="connsiteY614" fmla="*/ 1183993 h 1431009"/>
              <a:gd name="connsiteX615" fmla="*/ 3669 w 2165704"/>
              <a:gd name="connsiteY615" fmla="*/ 1184702 h 1431009"/>
              <a:gd name="connsiteX616" fmla="*/ 3000 w 2165704"/>
              <a:gd name="connsiteY616" fmla="*/ 1182596 h 1431009"/>
              <a:gd name="connsiteX617" fmla="*/ 4682 w 2165704"/>
              <a:gd name="connsiteY617" fmla="*/ 1182443 h 1431009"/>
              <a:gd name="connsiteX618" fmla="*/ 1589721 w 2165704"/>
              <a:gd name="connsiteY618" fmla="*/ 1182425 h 1431009"/>
              <a:gd name="connsiteX619" fmla="*/ 1591884 w 2165704"/>
              <a:gd name="connsiteY619" fmla="*/ 1183382 h 1431009"/>
              <a:gd name="connsiteX620" fmla="*/ 1586010 w 2165704"/>
              <a:gd name="connsiteY620" fmla="*/ 1197388 h 1431009"/>
              <a:gd name="connsiteX621" fmla="*/ 1583771 w 2165704"/>
              <a:gd name="connsiteY621" fmla="*/ 1196124 h 1431009"/>
              <a:gd name="connsiteX622" fmla="*/ 1589721 w 2165704"/>
              <a:gd name="connsiteY622" fmla="*/ 1182425 h 1431009"/>
              <a:gd name="connsiteX623" fmla="*/ 1383712 w 2165704"/>
              <a:gd name="connsiteY623" fmla="*/ 1181601 h 1431009"/>
              <a:gd name="connsiteX624" fmla="*/ 1387308 w 2165704"/>
              <a:gd name="connsiteY624" fmla="*/ 1183764 h 1431009"/>
              <a:gd name="connsiteX625" fmla="*/ 1383405 w 2165704"/>
              <a:gd name="connsiteY625" fmla="*/ 1198862 h 1431009"/>
              <a:gd name="connsiteX626" fmla="*/ 1379081 w 2165704"/>
              <a:gd name="connsiteY626" fmla="*/ 1202075 h 1431009"/>
              <a:gd name="connsiteX627" fmla="*/ 1363314 w 2165704"/>
              <a:gd name="connsiteY627" fmla="*/ 1207432 h 1431009"/>
              <a:gd name="connsiteX628" fmla="*/ 1367984 w 2165704"/>
              <a:gd name="connsiteY628" fmla="*/ 1201826 h 1431009"/>
              <a:gd name="connsiteX629" fmla="*/ 1381281 w 2165704"/>
              <a:gd name="connsiteY629" fmla="*/ 1186499 h 1431009"/>
              <a:gd name="connsiteX630" fmla="*/ 1383712 w 2165704"/>
              <a:gd name="connsiteY630" fmla="*/ 1181601 h 1431009"/>
              <a:gd name="connsiteX631" fmla="*/ 1316589 w 2165704"/>
              <a:gd name="connsiteY631" fmla="*/ 1179786 h 1431009"/>
              <a:gd name="connsiteX632" fmla="*/ 1313854 w 2165704"/>
              <a:gd name="connsiteY632" fmla="*/ 1180570 h 1431009"/>
              <a:gd name="connsiteX633" fmla="*/ 1316092 w 2165704"/>
              <a:gd name="connsiteY633" fmla="*/ 1186234 h 1431009"/>
              <a:gd name="connsiteX634" fmla="*/ 1318197 w 2165704"/>
              <a:gd name="connsiteY634" fmla="*/ 1185448 h 1431009"/>
              <a:gd name="connsiteX635" fmla="*/ 1316589 w 2165704"/>
              <a:gd name="connsiteY635" fmla="*/ 1179786 h 1431009"/>
              <a:gd name="connsiteX636" fmla="*/ 1224559 w 2165704"/>
              <a:gd name="connsiteY636" fmla="*/ 1179229 h 1431009"/>
              <a:gd name="connsiteX637" fmla="*/ 1222012 w 2165704"/>
              <a:gd name="connsiteY637" fmla="*/ 1182216 h 1431009"/>
              <a:gd name="connsiteX638" fmla="*/ 1223734 w 2165704"/>
              <a:gd name="connsiteY638" fmla="*/ 1183899 h 1431009"/>
              <a:gd name="connsiteX639" fmla="*/ 1226546 w 2165704"/>
              <a:gd name="connsiteY639" fmla="*/ 1182675 h 1431009"/>
              <a:gd name="connsiteX640" fmla="*/ 1224559 w 2165704"/>
              <a:gd name="connsiteY640" fmla="*/ 1179229 h 1431009"/>
              <a:gd name="connsiteX641" fmla="*/ 1375179 w 2165704"/>
              <a:gd name="connsiteY641" fmla="*/ 1178332 h 1431009"/>
              <a:gd name="connsiteX642" fmla="*/ 1376478 w 2165704"/>
              <a:gd name="connsiteY642" fmla="*/ 1179058 h 1431009"/>
              <a:gd name="connsiteX643" fmla="*/ 1375464 w 2165704"/>
              <a:gd name="connsiteY643" fmla="*/ 1180224 h 1431009"/>
              <a:gd name="connsiteX644" fmla="*/ 1374183 w 2165704"/>
              <a:gd name="connsiteY644" fmla="*/ 1179497 h 1431009"/>
              <a:gd name="connsiteX645" fmla="*/ 1375179 w 2165704"/>
              <a:gd name="connsiteY645" fmla="*/ 1178332 h 1431009"/>
              <a:gd name="connsiteX646" fmla="*/ 1441302 w 2165704"/>
              <a:gd name="connsiteY646" fmla="*/ 1177259 h 1431009"/>
              <a:gd name="connsiteX647" fmla="*/ 1442451 w 2165704"/>
              <a:gd name="connsiteY647" fmla="*/ 1178196 h 1431009"/>
              <a:gd name="connsiteX648" fmla="*/ 1441513 w 2165704"/>
              <a:gd name="connsiteY648" fmla="*/ 1179497 h 1431009"/>
              <a:gd name="connsiteX649" fmla="*/ 1440441 w 2165704"/>
              <a:gd name="connsiteY649" fmla="*/ 1178560 h 1431009"/>
              <a:gd name="connsiteX650" fmla="*/ 1441302 w 2165704"/>
              <a:gd name="connsiteY650" fmla="*/ 1177259 h 1431009"/>
              <a:gd name="connsiteX651" fmla="*/ 1581705 w 2165704"/>
              <a:gd name="connsiteY651" fmla="*/ 1176627 h 1431009"/>
              <a:gd name="connsiteX652" fmla="*/ 1583714 w 2165704"/>
              <a:gd name="connsiteY652" fmla="*/ 1178196 h 1431009"/>
              <a:gd name="connsiteX653" fmla="*/ 1577211 w 2165704"/>
              <a:gd name="connsiteY653" fmla="*/ 1185103 h 1431009"/>
              <a:gd name="connsiteX654" fmla="*/ 1575372 w 2165704"/>
              <a:gd name="connsiteY654" fmla="*/ 1183458 h 1431009"/>
              <a:gd name="connsiteX655" fmla="*/ 1581705 w 2165704"/>
              <a:gd name="connsiteY655" fmla="*/ 1176627 h 1431009"/>
              <a:gd name="connsiteX656" fmla="*/ 1340335 w 2165704"/>
              <a:gd name="connsiteY656" fmla="*/ 1174733 h 1431009"/>
              <a:gd name="connsiteX657" fmla="*/ 1339647 w 2165704"/>
              <a:gd name="connsiteY657" fmla="*/ 1176514 h 1431009"/>
              <a:gd name="connsiteX658" fmla="*/ 1344181 w 2165704"/>
              <a:gd name="connsiteY658" fmla="*/ 1178427 h 1431009"/>
              <a:gd name="connsiteX659" fmla="*/ 1344927 w 2165704"/>
              <a:gd name="connsiteY659" fmla="*/ 1176474 h 1431009"/>
              <a:gd name="connsiteX660" fmla="*/ 1340335 w 2165704"/>
              <a:gd name="connsiteY660" fmla="*/ 1174733 h 1431009"/>
              <a:gd name="connsiteX661" fmla="*/ 1772984 w 2165704"/>
              <a:gd name="connsiteY661" fmla="*/ 1173623 h 1431009"/>
              <a:gd name="connsiteX662" fmla="*/ 1769329 w 2165704"/>
              <a:gd name="connsiteY662" fmla="*/ 1184490 h 1431009"/>
              <a:gd name="connsiteX663" fmla="*/ 1767188 w 2165704"/>
              <a:gd name="connsiteY663" fmla="*/ 1182999 h 1431009"/>
              <a:gd name="connsiteX664" fmla="*/ 1772984 w 2165704"/>
              <a:gd name="connsiteY664" fmla="*/ 1173623 h 1431009"/>
              <a:gd name="connsiteX665" fmla="*/ 1328224 w 2165704"/>
              <a:gd name="connsiteY665" fmla="*/ 1173222 h 1431009"/>
              <a:gd name="connsiteX666" fmla="*/ 1327018 w 2165704"/>
              <a:gd name="connsiteY666" fmla="*/ 1174237 h 1431009"/>
              <a:gd name="connsiteX667" fmla="*/ 1328147 w 2165704"/>
              <a:gd name="connsiteY667" fmla="*/ 1175097 h 1431009"/>
              <a:gd name="connsiteX668" fmla="*/ 1329333 w 2165704"/>
              <a:gd name="connsiteY668" fmla="*/ 1174121 h 1431009"/>
              <a:gd name="connsiteX669" fmla="*/ 1328224 w 2165704"/>
              <a:gd name="connsiteY669" fmla="*/ 1173222 h 1431009"/>
              <a:gd name="connsiteX670" fmla="*/ 1684357 w 2165704"/>
              <a:gd name="connsiteY670" fmla="*/ 1171977 h 1431009"/>
              <a:gd name="connsiteX671" fmla="*/ 1686386 w 2165704"/>
              <a:gd name="connsiteY671" fmla="*/ 1173414 h 1431009"/>
              <a:gd name="connsiteX672" fmla="*/ 1684012 w 2165704"/>
              <a:gd name="connsiteY672" fmla="*/ 1175249 h 1431009"/>
              <a:gd name="connsiteX673" fmla="*/ 1682577 w 2165704"/>
              <a:gd name="connsiteY673" fmla="*/ 1173737 h 1431009"/>
              <a:gd name="connsiteX674" fmla="*/ 1684357 w 2165704"/>
              <a:gd name="connsiteY674" fmla="*/ 1171977 h 1431009"/>
              <a:gd name="connsiteX675" fmla="*/ 1389452 w 2165704"/>
              <a:gd name="connsiteY675" fmla="*/ 1171443 h 1431009"/>
              <a:gd name="connsiteX676" fmla="*/ 1390791 w 2165704"/>
              <a:gd name="connsiteY676" fmla="*/ 1172285 h 1431009"/>
              <a:gd name="connsiteX677" fmla="*/ 1390006 w 2165704"/>
              <a:gd name="connsiteY677" fmla="*/ 1173778 h 1431009"/>
              <a:gd name="connsiteX678" fmla="*/ 1388781 w 2165704"/>
              <a:gd name="connsiteY678" fmla="*/ 1172955 h 1431009"/>
              <a:gd name="connsiteX679" fmla="*/ 1389452 w 2165704"/>
              <a:gd name="connsiteY679" fmla="*/ 1171443 h 1431009"/>
              <a:gd name="connsiteX680" fmla="*/ 99849 w 2165704"/>
              <a:gd name="connsiteY680" fmla="*/ 1170485 h 1431009"/>
              <a:gd name="connsiteX681" fmla="*/ 100806 w 2165704"/>
              <a:gd name="connsiteY681" fmla="*/ 1171633 h 1431009"/>
              <a:gd name="connsiteX682" fmla="*/ 99486 w 2165704"/>
              <a:gd name="connsiteY682" fmla="*/ 1172494 h 1431009"/>
              <a:gd name="connsiteX683" fmla="*/ 98529 w 2165704"/>
              <a:gd name="connsiteY683" fmla="*/ 1171250 h 1431009"/>
              <a:gd name="connsiteX684" fmla="*/ 99849 w 2165704"/>
              <a:gd name="connsiteY684" fmla="*/ 1170485 h 1431009"/>
              <a:gd name="connsiteX685" fmla="*/ 1527098 w 2165704"/>
              <a:gd name="connsiteY685" fmla="*/ 1167309 h 1431009"/>
              <a:gd name="connsiteX686" fmla="*/ 1517742 w 2165704"/>
              <a:gd name="connsiteY686" fmla="*/ 1190537 h 1431009"/>
              <a:gd name="connsiteX687" fmla="*/ 1527098 w 2165704"/>
              <a:gd name="connsiteY687" fmla="*/ 1167309 h 1431009"/>
              <a:gd name="connsiteX688" fmla="*/ 1549445 w 2165704"/>
              <a:gd name="connsiteY688" fmla="*/ 1165703 h 1431009"/>
              <a:gd name="connsiteX689" fmla="*/ 1550441 w 2165704"/>
              <a:gd name="connsiteY689" fmla="*/ 1167443 h 1431009"/>
              <a:gd name="connsiteX690" fmla="*/ 1548413 w 2165704"/>
              <a:gd name="connsiteY690" fmla="*/ 1168477 h 1431009"/>
              <a:gd name="connsiteX691" fmla="*/ 1547649 w 2165704"/>
              <a:gd name="connsiteY691" fmla="*/ 1167176 h 1431009"/>
              <a:gd name="connsiteX692" fmla="*/ 1549445 w 2165704"/>
              <a:gd name="connsiteY692" fmla="*/ 1165703 h 1431009"/>
              <a:gd name="connsiteX693" fmla="*/ 1520630 w 2165704"/>
              <a:gd name="connsiteY693" fmla="*/ 1164841 h 1431009"/>
              <a:gd name="connsiteX694" fmla="*/ 1516613 w 2165704"/>
              <a:gd name="connsiteY694" fmla="*/ 1175671 h 1431009"/>
              <a:gd name="connsiteX695" fmla="*/ 1520630 w 2165704"/>
              <a:gd name="connsiteY695" fmla="*/ 1164841 h 1431009"/>
              <a:gd name="connsiteX696" fmla="*/ 1478651 w 2165704"/>
              <a:gd name="connsiteY696" fmla="*/ 1164554 h 1431009"/>
              <a:gd name="connsiteX697" fmla="*/ 1480430 w 2165704"/>
              <a:gd name="connsiteY697" fmla="*/ 1165663 h 1431009"/>
              <a:gd name="connsiteX698" fmla="*/ 1478939 w 2165704"/>
              <a:gd name="connsiteY698" fmla="*/ 1167423 h 1431009"/>
              <a:gd name="connsiteX699" fmla="*/ 1477619 w 2165704"/>
              <a:gd name="connsiteY699" fmla="*/ 1166583 h 1431009"/>
              <a:gd name="connsiteX700" fmla="*/ 1478651 w 2165704"/>
              <a:gd name="connsiteY700" fmla="*/ 1164554 h 1431009"/>
              <a:gd name="connsiteX701" fmla="*/ 1600418 w 2165704"/>
              <a:gd name="connsiteY701" fmla="*/ 1164095 h 1431009"/>
              <a:gd name="connsiteX702" fmla="*/ 1602542 w 2165704"/>
              <a:gd name="connsiteY702" fmla="*/ 1165203 h 1431009"/>
              <a:gd name="connsiteX703" fmla="*/ 1598982 w 2165704"/>
              <a:gd name="connsiteY703" fmla="*/ 1172322 h 1431009"/>
              <a:gd name="connsiteX704" fmla="*/ 1596609 w 2165704"/>
              <a:gd name="connsiteY704" fmla="*/ 1170752 h 1431009"/>
              <a:gd name="connsiteX705" fmla="*/ 1600418 w 2165704"/>
              <a:gd name="connsiteY705" fmla="*/ 1164095 h 1431009"/>
              <a:gd name="connsiteX706" fmla="*/ 6086 w 2165704"/>
              <a:gd name="connsiteY706" fmla="*/ 1160153 h 1431009"/>
              <a:gd name="connsiteX707" fmla="*/ 8151 w 2165704"/>
              <a:gd name="connsiteY707" fmla="*/ 1161530 h 1431009"/>
              <a:gd name="connsiteX708" fmla="*/ 1837 w 2165704"/>
              <a:gd name="connsiteY708" fmla="*/ 1170446 h 1431009"/>
              <a:gd name="connsiteX709" fmla="*/ 0 w 2165704"/>
              <a:gd name="connsiteY709" fmla="*/ 1169241 h 1431009"/>
              <a:gd name="connsiteX710" fmla="*/ 6086 w 2165704"/>
              <a:gd name="connsiteY710" fmla="*/ 1160153 h 1431009"/>
              <a:gd name="connsiteX711" fmla="*/ 1193254 w 2165704"/>
              <a:gd name="connsiteY711" fmla="*/ 1159465 h 1431009"/>
              <a:gd name="connsiteX712" fmla="*/ 1191321 w 2165704"/>
              <a:gd name="connsiteY712" fmla="*/ 1160995 h 1431009"/>
              <a:gd name="connsiteX713" fmla="*/ 1194652 w 2165704"/>
              <a:gd name="connsiteY713" fmla="*/ 1163177 h 1431009"/>
              <a:gd name="connsiteX714" fmla="*/ 1196642 w 2165704"/>
              <a:gd name="connsiteY714" fmla="*/ 1160805 h 1431009"/>
              <a:gd name="connsiteX715" fmla="*/ 1193254 w 2165704"/>
              <a:gd name="connsiteY715" fmla="*/ 1159465 h 1431009"/>
              <a:gd name="connsiteX716" fmla="*/ 1351184 w 2165704"/>
              <a:gd name="connsiteY716" fmla="*/ 1159178 h 1431009"/>
              <a:gd name="connsiteX717" fmla="*/ 1350400 w 2165704"/>
              <a:gd name="connsiteY717" fmla="*/ 1159198 h 1431009"/>
              <a:gd name="connsiteX718" fmla="*/ 1350131 w 2165704"/>
              <a:gd name="connsiteY718" fmla="*/ 1160632 h 1431009"/>
              <a:gd name="connsiteX719" fmla="*/ 1351661 w 2165704"/>
              <a:gd name="connsiteY719" fmla="*/ 1160557 h 1431009"/>
              <a:gd name="connsiteX720" fmla="*/ 1351184 w 2165704"/>
              <a:gd name="connsiteY720" fmla="*/ 1159178 h 1431009"/>
              <a:gd name="connsiteX721" fmla="*/ 1546653 w 2165704"/>
              <a:gd name="connsiteY721" fmla="*/ 1157589 h 1431009"/>
              <a:gd name="connsiteX722" fmla="*/ 1547933 w 2165704"/>
              <a:gd name="connsiteY722" fmla="*/ 1158470 h 1431009"/>
              <a:gd name="connsiteX723" fmla="*/ 1546729 w 2165704"/>
              <a:gd name="connsiteY723" fmla="*/ 1159521 h 1431009"/>
              <a:gd name="connsiteX724" fmla="*/ 1546002 w 2165704"/>
              <a:gd name="connsiteY724" fmla="*/ 1158106 h 1431009"/>
              <a:gd name="connsiteX725" fmla="*/ 1546653 w 2165704"/>
              <a:gd name="connsiteY725" fmla="*/ 1157589 h 1431009"/>
              <a:gd name="connsiteX726" fmla="*/ 1704773 w 2165704"/>
              <a:gd name="connsiteY726" fmla="*/ 1157169 h 1431009"/>
              <a:gd name="connsiteX727" fmla="*/ 1703759 w 2165704"/>
              <a:gd name="connsiteY727" fmla="*/ 1162393 h 1431009"/>
              <a:gd name="connsiteX728" fmla="*/ 1687190 w 2165704"/>
              <a:gd name="connsiteY728" fmla="*/ 1199397 h 1431009"/>
              <a:gd name="connsiteX729" fmla="*/ 1660824 w 2165704"/>
              <a:gd name="connsiteY729" fmla="*/ 1258328 h 1431009"/>
              <a:gd name="connsiteX730" fmla="*/ 1641384 w 2165704"/>
              <a:gd name="connsiteY730" fmla="*/ 1294912 h 1431009"/>
              <a:gd name="connsiteX731" fmla="*/ 1635452 w 2165704"/>
              <a:gd name="connsiteY731" fmla="*/ 1291946 h 1431009"/>
              <a:gd name="connsiteX732" fmla="*/ 1634915 w 2165704"/>
              <a:gd name="connsiteY732" fmla="*/ 1298240 h 1431009"/>
              <a:gd name="connsiteX733" fmla="*/ 1623416 w 2165704"/>
              <a:gd name="connsiteY733" fmla="*/ 1313874 h 1431009"/>
              <a:gd name="connsiteX734" fmla="*/ 1621541 w 2165704"/>
              <a:gd name="connsiteY734" fmla="*/ 1312917 h 1431009"/>
              <a:gd name="connsiteX735" fmla="*/ 1633788 w 2165704"/>
              <a:gd name="connsiteY735" fmla="*/ 1286091 h 1431009"/>
              <a:gd name="connsiteX736" fmla="*/ 1641709 w 2165704"/>
              <a:gd name="connsiteY736" fmla="*/ 1283585 h 1431009"/>
              <a:gd name="connsiteX737" fmla="*/ 1638570 w 2165704"/>
              <a:gd name="connsiteY737" fmla="*/ 1279759 h 1431009"/>
              <a:gd name="connsiteX738" fmla="*/ 1644771 w 2165704"/>
              <a:gd name="connsiteY738" fmla="*/ 1260433 h 1431009"/>
              <a:gd name="connsiteX739" fmla="*/ 1655141 w 2165704"/>
              <a:gd name="connsiteY739" fmla="*/ 1252894 h 1431009"/>
              <a:gd name="connsiteX740" fmla="*/ 1659467 w 2165704"/>
              <a:gd name="connsiteY740" fmla="*/ 1248302 h 1431009"/>
              <a:gd name="connsiteX741" fmla="*/ 1665281 w 2165704"/>
              <a:gd name="connsiteY741" fmla="*/ 1218167 h 1431009"/>
              <a:gd name="connsiteX742" fmla="*/ 1653821 w 2165704"/>
              <a:gd name="connsiteY742" fmla="*/ 1222414 h 1431009"/>
              <a:gd name="connsiteX743" fmla="*/ 1660364 w 2165704"/>
              <a:gd name="connsiteY743" fmla="*/ 1207223 h 1431009"/>
              <a:gd name="connsiteX744" fmla="*/ 1670792 w 2165704"/>
              <a:gd name="connsiteY744" fmla="*/ 1211278 h 1431009"/>
              <a:gd name="connsiteX745" fmla="*/ 1677853 w 2165704"/>
              <a:gd name="connsiteY745" fmla="*/ 1203759 h 1431009"/>
              <a:gd name="connsiteX746" fmla="*/ 1679862 w 2165704"/>
              <a:gd name="connsiteY746" fmla="*/ 1186807 h 1431009"/>
              <a:gd name="connsiteX747" fmla="*/ 1687361 w 2165704"/>
              <a:gd name="connsiteY747" fmla="*/ 1181239 h 1431009"/>
              <a:gd name="connsiteX748" fmla="*/ 1704773 w 2165704"/>
              <a:gd name="connsiteY748" fmla="*/ 1157169 h 1431009"/>
              <a:gd name="connsiteX749" fmla="*/ 1533623 w 2165704"/>
              <a:gd name="connsiteY749" fmla="*/ 1153226 h 1431009"/>
              <a:gd name="connsiteX750" fmla="*/ 1535325 w 2165704"/>
              <a:gd name="connsiteY750" fmla="*/ 1155428 h 1431009"/>
              <a:gd name="connsiteX751" fmla="*/ 1533354 w 2165704"/>
              <a:gd name="connsiteY751" fmla="*/ 1157033 h 1431009"/>
              <a:gd name="connsiteX752" fmla="*/ 1531824 w 2165704"/>
              <a:gd name="connsiteY752" fmla="*/ 1154338 h 1431009"/>
              <a:gd name="connsiteX753" fmla="*/ 1533623 w 2165704"/>
              <a:gd name="connsiteY753" fmla="*/ 1153226 h 1431009"/>
              <a:gd name="connsiteX754" fmla="*/ 1698249 w 2165704"/>
              <a:gd name="connsiteY754" fmla="*/ 1145248 h 1431009"/>
              <a:gd name="connsiteX755" fmla="*/ 1699321 w 2165704"/>
              <a:gd name="connsiteY755" fmla="*/ 1146301 h 1431009"/>
              <a:gd name="connsiteX756" fmla="*/ 1698611 w 2165704"/>
              <a:gd name="connsiteY756" fmla="*/ 1147792 h 1431009"/>
              <a:gd name="connsiteX757" fmla="*/ 1697042 w 2165704"/>
              <a:gd name="connsiteY757" fmla="*/ 1146396 h 1431009"/>
              <a:gd name="connsiteX758" fmla="*/ 1698249 w 2165704"/>
              <a:gd name="connsiteY758" fmla="*/ 1145248 h 1431009"/>
              <a:gd name="connsiteX759" fmla="*/ 1381320 w 2165704"/>
              <a:gd name="connsiteY759" fmla="*/ 1143528 h 1431009"/>
              <a:gd name="connsiteX760" fmla="*/ 1382736 w 2165704"/>
              <a:gd name="connsiteY760" fmla="*/ 1144310 h 1431009"/>
              <a:gd name="connsiteX761" fmla="*/ 1381683 w 2165704"/>
              <a:gd name="connsiteY761" fmla="*/ 1145517 h 1431009"/>
              <a:gd name="connsiteX762" fmla="*/ 1380306 w 2165704"/>
              <a:gd name="connsiteY762" fmla="*/ 1144713 h 1431009"/>
              <a:gd name="connsiteX763" fmla="*/ 1381320 w 2165704"/>
              <a:gd name="connsiteY763" fmla="*/ 1143528 h 1431009"/>
              <a:gd name="connsiteX764" fmla="*/ 1600361 w 2165704"/>
              <a:gd name="connsiteY764" fmla="*/ 1141919 h 1431009"/>
              <a:gd name="connsiteX765" fmla="*/ 1602848 w 2165704"/>
              <a:gd name="connsiteY765" fmla="*/ 1143412 h 1431009"/>
              <a:gd name="connsiteX766" fmla="*/ 1596305 w 2165704"/>
              <a:gd name="connsiteY766" fmla="*/ 1154893 h 1431009"/>
              <a:gd name="connsiteX767" fmla="*/ 1594047 w 2165704"/>
              <a:gd name="connsiteY767" fmla="*/ 1153648 h 1431009"/>
              <a:gd name="connsiteX768" fmla="*/ 1600361 w 2165704"/>
              <a:gd name="connsiteY768" fmla="*/ 1141919 h 1431009"/>
              <a:gd name="connsiteX769" fmla="*/ 25727 w 2165704"/>
              <a:gd name="connsiteY769" fmla="*/ 1137002 h 1431009"/>
              <a:gd name="connsiteX770" fmla="*/ 26799 w 2165704"/>
              <a:gd name="connsiteY770" fmla="*/ 1138207 h 1431009"/>
              <a:gd name="connsiteX771" fmla="*/ 25593 w 2165704"/>
              <a:gd name="connsiteY771" fmla="*/ 1139394 h 1431009"/>
              <a:gd name="connsiteX772" fmla="*/ 24636 w 2165704"/>
              <a:gd name="connsiteY772" fmla="*/ 1138207 h 1431009"/>
              <a:gd name="connsiteX773" fmla="*/ 25727 w 2165704"/>
              <a:gd name="connsiteY773" fmla="*/ 1137002 h 1431009"/>
              <a:gd name="connsiteX774" fmla="*/ 1533507 w 2165704"/>
              <a:gd name="connsiteY774" fmla="*/ 1133156 h 1431009"/>
              <a:gd name="connsiteX775" fmla="*/ 1534197 w 2165704"/>
              <a:gd name="connsiteY775" fmla="*/ 1134514 h 1431009"/>
              <a:gd name="connsiteX776" fmla="*/ 1532935 w 2165704"/>
              <a:gd name="connsiteY776" fmla="*/ 1135529 h 1431009"/>
              <a:gd name="connsiteX777" fmla="*/ 1532245 w 2165704"/>
              <a:gd name="connsiteY777" fmla="*/ 1134170 h 1431009"/>
              <a:gd name="connsiteX778" fmla="*/ 1533507 w 2165704"/>
              <a:gd name="connsiteY778" fmla="*/ 1133156 h 1431009"/>
              <a:gd name="connsiteX779" fmla="*/ 1457490 w 2165704"/>
              <a:gd name="connsiteY779" fmla="*/ 1131895 h 1431009"/>
              <a:gd name="connsiteX780" fmla="*/ 1456746 w 2165704"/>
              <a:gd name="connsiteY780" fmla="*/ 1132026 h 1431009"/>
              <a:gd name="connsiteX781" fmla="*/ 1456401 w 2165704"/>
              <a:gd name="connsiteY781" fmla="*/ 1133444 h 1431009"/>
              <a:gd name="connsiteX782" fmla="*/ 1457184 w 2165704"/>
              <a:gd name="connsiteY782" fmla="*/ 1133329 h 1431009"/>
              <a:gd name="connsiteX783" fmla="*/ 1457490 w 2165704"/>
              <a:gd name="connsiteY783" fmla="*/ 1131895 h 1431009"/>
              <a:gd name="connsiteX784" fmla="*/ 1383806 w 2165704"/>
              <a:gd name="connsiteY784" fmla="*/ 1131453 h 1431009"/>
              <a:gd name="connsiteX785" fmla="*/ 1382639 w 2165704"/>
              <a:gd name="connsiteY785" fmla="*/ 1132658 h 1431009"/>
              <a:gd name="connsiteX786" fmla="*/ 1383500 w 2165704"/>
              <a:gd name="connsiteY786" fmla="*/ 1134840 h 1431009"/>
              <a:gd name="connsiteX787" fmla="*/ 1386045 w 2165704"/>
              <a:gd name="connsiteY787" fmla="*/ 1133138 h 1431009"/>
              <a:gd name="connsiteX788" fmla="*/ 1383806 w 2165704"/>
              <a:gd name="connsiteY788" fmla="*/ 1131453 h 1431009"/>
              <a:gd name="connsiteX789" fmla="*/ 1508060 w 2165704"/>
              <a:gd name="connsiteY789" fmla="*/ 1130688 h 1431009"/>
              <a:gd name="connsiteX790" fmla="*/ 1510223 w 2165704"/>
              <a:gd name="connsiteY790" fmla="*/ 1132295 h 1431009"/>
              <a:gd name="connsiteX791" fmla="*/ 1507947 w 2165704"/>
              <a:gd name="connsiteY791" fmla="*/ 1134189 h 1431009"/>
              <a:gd name="connsiteX792" fmla="*/ 1506397 w 2165704"/>
              <a:gd name="connsiteY792" fmla="*/ 1132505 h 1431009"/>
              <a:gd name="connsiteX793" fmla="*/ 1508060 w 2165704"/>
              <a:gd name="connsiteY793" fmla="*/ 1130688 h 1431009"/>
              <a:gd name="connsiteX794" fmla="*/ 1609852 w 2165704"/>
              <a:gd name="connsiteY794" fmla="*/ 1127721 h 1431009"/>
              <a:gd name="connsiteX795" fmla="*/ 1610368 w 2165704"/>
              <a:gd name="connsiteY795" fmla="*/ 1129215 h 1431009"/>
              <a:gd name="connsiteX796" fmla="*/ 1609086 w 2165704"/>
              <a:gd name="connsiteY796" fmla="*/ 1129999 h 1431009"/>
              <a:gd name="connsiteX797" fmla="*/ 1608588 w 2165704"/>
              <a:gd name="connsiteY797" fmla="*/ 1128487 h 1431009"/>
              <a:gd name="connsiteX798" fmla="*/ 1609852 w 2165704"/>
              <a:gd name="connsiteY798" fmla="*/ 1127721 h 1431009"/>
              <a:gd name="connsiteX799" fmla="*/ 93594 w 2165704"/>
              <a:gd name="connsiteY799" fmla="*/ 1127645 h 1431009"/>
              <a:gd name="connsiteX800" fmla="*/ 107600 w 2165704"/>
              <a:gd name="connsiteY800" fmla="*/ 1137843 h 1431009"/>
              <a:gd name="connsiteX801" fmla="*/ 85365 w 2165704"/>
              <a:gd name="connsiteY801" fmla="*/ 1149247 h 1431009"/>
              <a:gd name="connsiteX802" fmla="*/ 74097 w 2165704"/>
              <a:gd name="connsiteY802" fmla="*/ 1165665 h 1431009"/>
              <a:gd name="connsiteX803" fmla="*/ 66712 w 2165704"/>
              <a:gd name="connsiteY803" fmla="*/ 1170964 h 1431009"/>
              <a:gd name="connsiteX804" fmla="*/ 65275 w 2165704"/>
              <a:gd name="connsiteY804" fmla="*/ 1169089 h 1431009"/>
              <a:gd name="connsiteX805" fmla="*/ 93594 w 2165704"/>
              <a:gd name="connsiteY805" fmla="*/ 1127645 h 1431009"/>
              <a:gd name="connsiteX806" fmla="*/ 1697426 w 2165704"/>
              <a:gd name="connsiteY806" fmla="*/ 1125120 h 1431009"/>
              <a:gd name="connsiteX807" fmla="*/ 1698553 w 2165704"/>
              <a:gd name="connsiteY807" fmla="*/ 1127110 h 1431009"/>
              <a:gd name="connsiteX808" fmla="*/ 1696814 w 2165704"/>
              <a:gd name="connsiteY808" fmla="*/ 1128851 h 1431009"/>
              <a:gd name="connsiteX809" fmla="*/ 1694287 w 2165704"/>
              <a:gd name="connsiteY809" fmla="*/ 1127224 h 1431009"/>
              <a:gd name="connsiteX810" fmla="*/ 1697426 w 2165704"/>
              <a:gd name="connsiteY810" fmla="*/ 1125120 h 1431009"/>
              <a:gd name="connsiteX811" fmla="*/ 1552144 w 2165704"/>
              <a:gd name="connsiteY811" fmla="*/ 1124450 h 1431009"/>
              <a:gd name="connsiteX812" fmla="*/ 1553579 w 2165704"/>
              <a:gd name="connsiteY812" fmla="*/ 1126229 h 1431009"/>
              <a:gd name="connsiteX813" fmla="*/ 1551800 w 2165704"/>
              <a:gd name="connsiteY813" fmla="*/ 1127339 h 1431009"/>
              <a:gd name="connsiteX814" fmla="*/ 1550805 w 2165704"/>
              <a:gd name="connsiteY814" fmla="*/ 1125215 h 1431009"/>
              <a:gd name="connsiteX815" fmla="*/ 1552144 w 2165704"/>
              <a:gd name="connsiteY815" fmla="*/ 1124450 h 1431009"/>
              <a:gd name="connsiteX816" fmla="*/ 1636236 w 2165704"/>
              <a:gd name="connsiteY816" fmla="*/ 1123265 h 1431009"/>
              <a:gd name="connsiteX817" fmla="*/ 1637499 w 2165704"/>
              <a:gd name="connsiteY817" fmla="*/ 1124069 h 1431009"/>
              <a:gd name="connsiteX818" fmla="*/ 1636465 w 2165704"/>
              <a:gd name="connsiteY818" fmla="*/ 1126057 h 1431009"/>
              <a:gd name="connsiteX819" fmla="*/ 1634783 w 2165704"/>
              <a:gd name="connsiteY819" fmla="*/ 1125025 h 1431009"/>
              <a:gd name="connsiteX820" fmla="*/ 1636236 w 2165704"/>
              <a:gd name="connsiteY820" fmla="*/ 1123265 h 1431009"/>
              <a:gd name="connsiteX821" fmla="*/ 1494206 w 2165704"/>
              <a:gd name="connsiteY821" fmla="*/ 1121083 h 1431009"/>
              <a:gd name="connsiteX822" fmla="*/ 1504042 w 2165704"/>
              <a:gd name="connsiteY822" fmla="*/ 1122766 h 1431009"/>
              <a:gd name="connsiteX823" fmla="*/ 1499029 w 2165704"/>
              <a:gd name="connsiteY823" fmla="*/ 1132621 h 1431009"/>
              <a:gd name="connsiteX824" fmla="*/ 1497172 w 2165704"/>
              <a:gd name="connsiteY824" fmla="*/ 1132217 h 1431009"/>
              <a:gd name="connsiteX825" fmla="*/ 1494206 w 2165704"/>
              <a:gd name="connsiteY825" fmla="*/ 1121083 h 1431009"/>
              <a:gd name="connsiteX826" fmla="*/ 1573593 w 2165704"/>
              <a:gd name="connsiteY826" fmla="*/ 1121006 h 1431009"/>
              <a:gd name="connsiteX827" fmla="*/ 1575468 w 2165704"/>
              <a:gd name="connsiteY827" fmla="*/ 1123283 h 1431009"/>
              <a:gd name="connsiteX828" fmla="*/ 1565768 w 2165704"/>
              <a:gd name="connsiteY828" fmla="*/ 1139125 h 1431009"/>
              <a:gd name="connsiteX829" fmla="*/ 1563146 w 2165704"/>
              <a:gd name="connsiteY829" fmla="*/ 1137576 h 1431009"/>
              <a:gd name="connsiteX830" fmla="*/ 1563146 w 2165704"/>
              <a:gd name="connsiteY830" fmla="*/ 1130535 h 1431009"/>
              <a:gd name="connsiteX831" fmla="*/ 1555837 w 2165704"/>
              <a:gd name="connsiteY831" fmla="*/ 1140446 h 1431009"/>
              <a:gd name="connsiteX832" fmla="*/ 1553903 w 2165704"/>
              <a:gd name="connsiteY832" fmla="*/ 1139432 h 1431009"/>
              <a:gd name="connsiteX833" fmla="*/ 1560275 w 2165704"/>
              <a:gd name="connsiteY833" fmla="*/ 1128200 h 1431009"/>
              <a:gd name="connsiteX834" fmla="*/ 1573593 w 2165704"/>
              <a:gd name="connsiteY834" fmla="*/ 1121006 h 1431009"/>
              <a:gd name="connsiteX835" fmla="*/ 1713289 w 2165704"/>
              <a:gd name="connsiteY835" fmla="*/ 1119896 h 1431009"/>
              <a:gd name="connsiteX836" fmla="*/ 1714799 w 2165704"/>
              <a:gd name="connsiteY836" fmla="*/ 1121063 h 1431009"/>
              <a:gd name="connsiteX837" fmla="*/ 1708083 w 2165704"/>
              <a:gd name="connsiteY837" fmla="*/ 1131645 h 1431009"/>
              <a:gd name="connsiteX838" fmla="*/ 1713289 w 2165704"/>
              <a:gd name="connsiteY838" fmla="*/ 1119896 h 1431009"/>
              <a:gd name="connsiteX839" fmla="*/ 1505592 w 2165704"/>
              <a:gd name="connsiteY839" fmla="*/ 1115533 h 1431009"/>
              <a:gd name="connsiteX840" fmla="*/ 1508407 w 2165704"/>
              <a:gd name="connsiteY840" fmla="*/ 1118461 h 1431009"/>
              <a:gd name="connsiteX841" fmla="*/ 1508349 w 2165704"/>
              <a:gd name="connsiteY841" fmla="*/ 1118577 h 1431009"/>
              <a:gd name="connsiteX842" fmla="*/ 1506767 w 2165704"/>
              <a:gd name="connsiteY842" fmla="*/ 1120175 h 1431009"/>
              <a:gd name="connsiteX843" fmla="*/ 1503697 w 2165704"/>
              <a:gd name="connsiteY843" fmla="*/ 1117484 h 1431009"/>
              <a:gd name="connsiteX844" fmla="*/ 1505592 w 2165704"/>
              <a:gd name="connsiteY844" fmla="*/ 1115533 h 1431009"/>
              <a:gd name="connsiteX845" fmla="*/ 1558553 w 2165704"/>
              <a:gd name="connsiteY845" fmla="*/ 1115361 h 1431009"/>
              <a:gd name="connsiteX846" fmla="*/ 1560948 w 2165704"/>
              <a:gd name="connsiteY846" fmla="*/ 1115591 h 1431009"/>
              <a:gd name="connsiteX847" fmla="*/ 1560218 w 2165704"/>
              <a:gd name="connsiteY847" fmla="*/ 1117408 h 1431009"/>
              <a:gd name="connsiteX848" fmla="*/ 1557961 w 2165704"/>
              <a:gd name="connsiteY848" fmla="*/ 1116835 h 1431009"/>
              <a:gd name="connsiteX849" fmla="*/ 1558553 w 2165704"/>
              <a:gd name="connsiteY849" fmla="*/ 1115361 h 1431009"/>
              <a:gd name="connsiteX850" fmla="*/ 1398214 w 2165704"/>
              <a:gd name="connsiteY850" fmla="*/ 1113392 h 1431009"/>
              <a:gd name="connsiteX851" fmla="*/ 1392072 w 2165704"/>
              <a:gd name="connsiteY851" fmla="*/ 1120682 h 1431009"/>
              <a:gd name="connsiteX852" fmla="*/ 1393641 w 2165704"/>
              <a:gd name="connsiteY852" fmla="*/ 1122078 h 1431009"/>
              <a:gd name="connsiteX853" fmla="*/ 1399918 w 2165704"/>
              <a:gd name="connsiteY853" fmla="*/ 1115152 h 1431009"/>
              <a:gd name="connsiteX854" fmla="*/ 1398214 w 2165704"/>
              <a:gd name="connsiteY854" fmla="*/ 1113392 h 1431009"/>
              <a:gd name="connsiteX855" fmla="*/ 1617008 w 2165704"/>
              <a:gd name="connsiteY855" fmla="*/ 1111936 h 1431009"/>
              <a:gd name="connsiteX856" fmla="*/ 1617581 w 2165704"/>
              <a:gd name="connsiteY856" fmla="*/ 1113640 h 1431009"/>
              <a:gd name="connsiteX857" fmla="*/ 1615324 w 2165704"/>
              <a:gd name="connsiteY857" fmla="*/ 1114424 h 1431009"/>
              <a:gd name="connsiteX858" fmla="*/ 1615495 w 2165704"/>
              <a:gd name="connsiteY858" fmla="*/ 1112817 h 1431009"/>
              <a:gd name="connsiteX859" fmla="*/ 1617008 w 2165704"/>
              <a:gd name="connsiteY859" fmla="*/ 1111936 h 1431009"/>
              <a:gd name="connsiteX860" fmla="*/ 1523291 w 2165704"/>
              <a:gd name="connsiteY860" fmla="*/ 1111592 h 1431009"/>
              <a:gd name="connsiteX861" fmla="*/ 1521589 w 2165704"/>
              <a:gd name="connsiteY861" fmla="*/ 1113047 h 1431009"/>
              <a:gd name="connsiteX862" fmla="*/ 1523559 w 2165704"/>
              <a:gd name="connsiteY862" fmla="*/ 1114558 h 1431009"/>
              <a:gd name="connsiteX863" fmla="*/ 1525739 w 2165704"/>
              <a:gd name="connsiteY863" fmla="*/ 1113218 h 1431009"/>
              <a:gd name="connsiteX864" fmla="*/ 1523291 w 2165704"/>
              <a:gd name="connsiteY864" fmla="*/ 1111592 h 1431009"/>
              <a:gd name="connsiteX865" fmla="*/ 1648118 w 2165704"/>
              <a:gd name="connsiteY865" fmla="*/ 1105374 h 1431009"/>
              <a:gd name="connsiteX866" fmla="*/ 1649018 w 2165704"/>
              <a:gd name="connsiteY866" fmla="*/ 1108301 h 1431009"/>
              <a:gd name="connsiteX867" fmla="*/ 1643086 w 2165704"/>
              <a:gd name="connsiteY867" fmla="*/ 1109927 h 1431009"/>
              <a:gd name="connsiteX868" fmla="*/ 1642301 w 2165704"/>
              <a:gd name="connsiteY868" fmla="*/ 1107690 h 1431009"/>
              <a:gd name="connsiteX869" fmla="*/ 1648118 w 2165704"/>
              <a:gd name="connsiteY869" fmla="*/ 1105374 h 1431009"/>
              <a:gd name="connsiteX870" fmla="*/ 1627415 w 2165704"/>
              <a:gd name="connsiteY870" fmla="*/ 1104513 h 1431009"/>
              <a:gd name="connsiteX871" fmla="*/ 1633843 w 2165704"/>
              <a:gd name="connsiteY871" fmla="*/ 1106044 h 1431009"/>
              <a:gd name="connsiteX872" fmla="*/ 1629788 w 2165704"/>
              <a:gd name="connsiteY872" fmla="*/ 1117812 h 1431009"/>
              <a:gd name="connsiteX873" fmla="*/ 1627684 w 2165704"/>
              <a:gd name="connsiteY873" fmla="*/ 1117064 h 1431009"/>
              <a:gd name="connsiteX874" fmla="*/ 1629424 w 2165704"/>
              <a:gd name="connsiteY874" fmla="*/ 1110081 h 1431009"/>
              <a:gd name="connsiteX875" fmla="*/ 1623550 w 2165704"/>
              <a:gd name="connsiteY875" fmla="*/ 1109508 h 1431009"/>
              <a:gd name="connsiteX876" fmla="*/ 1627415 w 2165704"/>
              <a:gd name="connsiteY876" fmla="*/ 1104513 h 1431009"/>
              <a:gd name="connsiteX877" fmla="*/ 56684 w 2165704"/>
              <a:gd name="connsiteY877" fmla="*/ 1101031 h 1431009"/>
              <a:gd name="connsiteX878" fmla="*/ 57814 w 2165704"/>
              <a:gd name="connsiteY878" fmla="*/ 1101910 h 1431009"/>
              <a:gd name="connsiteX879" fmla="*/ 56837 w 2165704"/>
              <a:gd name="connsiteY879" fmla="*/ 1103192 h 1431009"/>
              <a:gd name="connsiteX880" fmla="*/ 55784 w 2165704"/>
              <a:gd name="connsiteY880" fmla="*/ 1102350 h 1431009"/>
              <a:gd name="connsiteX881" fmla="*/ 56684 w 2165704"/>
              <a:gd name="connsiteY881" fmla="*/ 1101031 h 1431009"/>
              <a:gd name="connsiteX882" fmla="*/ 1489405 w 2165704"/>
              <a:gd name="connsiteY882" fmla="*/ 1098984 h 1431009"/>
              <a:gd name="connsiteX883" fmla="*/ 1485635 w 2165704"/>
              <a:gd name="connsiteY883" fmla="*/ 1101395 h 1431009"/>
              <a:gd name="connsiteX884" fmla="*/ 1486324 w 2165704"/>
              <a:gd name="connsiteY884" fmla="*/ 1102658 h 1431009"/>
              <a:gd name="connsiteX885" fmla="*/ 1490324 w 2165704"/>
              <a:gd name="connsiteY885" fmla="*/ 1100764 h 1431009"/>
              <a:gd name="connsiteX886" fmla="*/ 1489405 w 2165704"/>
              <a:gd name="connsiteY886" fmla="*/ 1098984 h 1431009"/>
              <a:gd name="connsiteX887" fmla="*/ 1567453 w 2165704"/>
              <a:gd name="connsiteY887" fmla="*/ 1097664 h 1431009"/>
              <a:gd name="connsiteX888" fmla="*/ 1572865 w 2165704"/>
              <a:gd name="connsiteY888" fmla="*/ 1101164 h 1431009"/>
              <a:gd name="connsiteX889" fmla="*/ 1572311 w 2165704"/>
              <a:gd name="connsiteY889" fmla="*/ 1103519 h 1431009"/>
              <a:gd name="connsiteX890" fmla="*/ 1560506 w 2165704"/>
              <a:gd name="connsiteY890" fmla="*/ 1100936 h 1431009"/>
              <a:gd name="connsiteX891" fmla="*/ 1567453 w 2165704"/>
              <a:gd name="connsiteY891" fmla="*/ 1097664 h 1431009"/>
              <a:gd name="connsiteX892" fmla="*/ 1548910 w 2165704"/>
              <a:gd name="connsiteY892" fmla="*/ 1092841 h 1431009"/>
              <a:gd name="connsiteX893" fmla="*/ 1543361 w 2165704"/>
              <a:gd name="connsiteY893" fmla="*/ 1103557 h 1431009"/>
              <a:gd name="connsiteX894" fmla="*/ 1548910 w 2165704"/>
              <a:gd name="connsiteY894" fmla="*/ 1092841 h 1431009"/>
              <a:gd name="connsiteX895" fmla="*/ 1734871 w 2165704"/>
              <a:gd name="connsiteY895" fmla="*/ 1089646 h 1431009"/>
              <a:gd name="connsiteX896" fmla="*/ 1736268 w 2165704"/>
              <a:gd name="connsiteY896" fmla="*/ 1095366 h 1431009"/>
              <a:gd name="connsiteX897" fmla="*/ 1725916 w 2165704"/>
              <a:gd name="connsiteY897" fmla="*/ 1118192 h 1431009"/>
              <a:gd name="connsiteX898" fmla="*/ 1718531 w 2165704"/>
              <a:gd name="connsiteY898" fmla="*/ 1100054 h 1431009"/>
              <a:gd name="connsiteX899" fmla="*/ 1728998 w 2165704"/>
              <a:gd name="connsiteY899" fmla="*/ 1090411 h 1431009"/>
              <a:gd name="connsiteX900" fmla="*/ 1734871 w 2165704"/>
              <a:gd name="connsiteY900" fmla="*/ 1089646 h 1431009"/>
              <a:gd name="connsiteX901" fmla="*/ 1644483 w 2165704"/>
              <a:gd name="connsiteY901" fmla="*/ 1087751 h 1431009"/>
              <a:gd name="connsiteX902" fmla="*/ 1645824 w 2165704"/>
              <a:gd name="connsiteY902" fmla="*/ 1088900 h 1431009"/>
              <a:gd name="connsiteX903" fmla="*/ 1644693 w 2165704"/>
              <a:gd name="connsiteY903" fmla="*/ 1091234 h 1431009"/>
              <a:gd name="connsiteX904" fmla="*/ 1643124 w 2165704"/>
              <a:gd name="connsiteY904" fmla="*/ 1089895 h 1431009"/>
              <a:gd name="connsiteX905" fmla="*/ 1644483 w 2165704"/>
              <a:gd name="connsiteY905" fmla="*/ 1087751 h 1431009"/>
              <a:gd name="connsiteX906" fmla="*/ 1744265 w 2165704"/>
              <a:gd name="connsiteY906" fmla="*/ 1086680 h 1431009"/>
              <a:gd name="connsiteX907" fmla="*/ 1744532 w 2165704"/>
              <a:gd name="connsiteY907" fmla="*/ 1092267 h 1431009"/>
              <a:gd name="connsiteX908" fmla="*/ 1742467 w 2165704"/>
              <a:gd name="connsiteY908" fmla="*/ 1092345 h 1431009"/>
              <a:gd name="connsiteX909" fmla="*/ 1741777 w 2165704"/>
              <a:gd name="connsiteY909" fmla="*/ 1086986 h 1431009"/>
              <a:gd name="connsiteX910" fmla="*/ 1744265 w 2165704"/>
              <a:gd name="connsiteY910" fmla="*/ 1086680 h 1431009"/>
              <a:gd name="connsiteX911" fmla="*/ 1674389 w 2165704"/>
              <a:gd name="connsiteY911" fmla="*/ 1081456 h 1431009"/>
              <a:gd name="connsiteX912" fmla="*/ 1676531 w 2165704"/>
              <a:gd name="connsiteY912" fmla="*/ 1082873 h 1431009"/>
              <a:gd name="connsiteX913" fmla="*/ 1674158 w 2165704"/>
              <a:gd name="connsiteY913" fmla="*/ 1084844 h 1431009"/>
              <a:gd name="connsiteX914" fmla="*/ 1672629 w 2165704"/>
              <a:gd name="connsiteY914" fmla="*/ 1083274 h 1431009"/>
              <a:gd name="connsiteX915" fmla="*/ 1674389 w 2165704"/>
              <a:gd name="connsiteY915" fmla="*/ 1081456 h 1431009"/>
              <a:gd name="connsiteX916" fmla="*/ 1719144 w 2165704"/>
              <a:gd name="connsiteY916" fmla="*/ 1081266 h 1431009"/>
              <a:gd name="connsiteX917" fmla="*/ 1719831 w 2165704"/>
              <a:gd name="connsiteY917" fmla="*/ 1081706 h 1431009"/>
              <a:gd name="connsiteX918" fmla="*/ 1719564 w 2165704"/>
              <a:gd name="connsiteY918" fmla="*/ 1082509 h 1431009"/>
              <a:gd name="connsiteX919" fmla="*/ 1718760 w 2165704"/>
              <a:gd name="connsiteY919" fmla="*/ 1082548 h 1431009"/>
              <a:gd name="connsiteX920" fmla="*/ 1719144 w 2165704"/>
              <a:gd name="connsiteY920" fmla="*/ 1081266 h 1431009"/>
              <a:gd name="connsiteX921" fmla="*/ 1600955 w 2165704"/>
              <a:gd name="connsiteY921" fmla="*/ 1079792 h 1431009"/>
              <a:gd name="connsiteX922" fmla="*/ 1598487 w 2165704"/>
              <a:gd name="connsiteY922" fmla="*/ 1085742 h 1431009"/>
              <a:gd name="connsiteX923" fmla="*/ 1600169 w 2165704"/>
              <a:gd name="connsiteY923" fmla="*/ 1086413 h 1431009"/>
              <a:gd name="connsiteX924" fmla="*/ 1602886 w 2165704"/>
              <a:gd name="connsiteY924" fmla="*/ 1080309 h 1431009"/>
              <a:gd name="connsiteX925" fmla="*/ 1600955 w 2165704"/>
              <a:gd name="connsiteY925" fmla="*/ 1079792 h 1431009"/>
              <a:gd name="connsiteX926" fmla="*/ 1661817 w 2165704"/>
              <a:gd name="connsiteY926" fmla="*/ 1074683 h 1431009"/>
              <a:gd name="connsiteX927" fmla="*/ 1650261 w 2165704"/>
              <a:gd name="connsiteY927" fmla="*/ 1096936 h 1431009"/>
              <a:gd name="connsiteX928" fmla="*/ 1661817 w 2165704"/>
              <a:gd name="connsiteY928" fmla="*/ 1074683 h 1431009"/>
              <a:gd name="connsiteX929" fmla="*/ 1714895 w 2165704"/>
              <a:gd name="connsiteY929" fmla="*/ 1073784 h 1431009"/>
              <a:gd name="connsiteX930" fmla="*/ 1717228 w 2165704"/>
              <a:gd name="connsiteY930" fmla="*/ 1074837 h 1431009"/>
              <a:gd name="connsiteX931" fmla="*/ 1711470 w 2165704"/>
              <a:gd name="connsiteY931" fmla="*/ 1086987 h 1431009"/>
              <a:gd name="connsiteX932" fmla="*/ 1709097 w 2165704"/>
              <a:gd name="connsiteY932" fmla="*/ 1086202 h 1431009"/>
              <a:gd name="connsiteX933" fmla="*/ 1714895 w 2165704"/>
              <a:gd name="connsiteY933" fmla="*/ 1073784 h 1431009"/>
              <a:gd name="connsiteX934" fmla="*/ 1577649 w 2165704"/>
              <a:gd name="connsiteY934" fmla="*/ 1073154 h 1431009"/>
              <a:gd name="connsiteX935" fmla="*/ 1572694 w 2165704"/>
              <a:gd name="connsiteY935" fmla="*/ 1080884 h 1431009"/>
              <a:gd name="connsiteX936" fmla="*/ 1574206 w 2165704"/>
              <a:gd name="connsiteY936" fmla="*/ 1081877 h 1431009"/>
              <a:gd name="connsiteX937" fmla="*/ 1579352 w 2165704"/>
              <a:gd name="connsiteY937" fmla="*/ 1074359 h 1431009"/>
              <a:gd name="connsiteX938" fmla="*/ 1577649 w 2165704"/>
              <a:gd name="connsiteY938" fmla="*/ 1073154 h 1431009"/>
              <a:gd name="connsiteX939" fmla="*/ 1741912 w 2165704"/>
              <a:gd name="connsiteY939" fmla="*/ 1072216 h 1431009"/>
              <a:gd name="connsiteX940" fmla="*/ 1742965 w 2165704"/>
              <a:gd name="connsiteY940" fmla="*/ 1074990 h 1431009"/>
              <a:gd name="connsiteX941" fmla="*/ 1733053 w 2165704"/>
              <a:gd name="connsiteY941" fmla="*/ 1086548 h 1431009"/>
              <a:gd name="connsiteX942" fmla="*/ 1731139 w 2165704"/>
              <a:gd name="connsiteY942" fmla="*/ 1085533 h 1431009"/>
              <a:gd name="connsiteX943" fmla="*/ 1733625 w 2165704"/>
              <a:gd name="connsiteY943" fmla="*/ 1073153 h 1431009"/>
              <a:gd name="connsiteX944" fmla="*/ 1741912 w 2165704"/>
              <a:gd name="connsiteY944" fmla="*/ 1072216 h 1431009"/>
              <a:gd name="connsiteX945" fmla="*/ 1624700 w 2165704"/>
              <a:gd name="connsiteY945" fmla="*/ 1070322 h 1431009"/>
              <a:gd name="connsiteX946" fmla="*/ 1621724 w 2165704"/>
              <a:gd name="connsiteY946" fmla="*/ 1076054 h 1431009"/>
              <a:gd name="connsiteX947" fmla="*/ 1621485 w 2165704"/>
              <a:gd name="connsiteY947" fmla="*/ 1076311 h 1431009"/>
              <a:gd name="connsiteX948" fmla="*/ 1621414 w 2165704"/>
              <a:gd name="connsiteY948" fmla="*/ 1076469 h 1431009"/>
              <a:gd name="connsiteX949" fmla="*/ 1616912 w 2165704"/>
              <a:gd name="connsiteY949" fmla="*/ 1079562 h 1431009"/>
              <a:gd name="connsiteX950" fmla="*/ 1612454 w 2165704"/>
              <a:gd name="connsiteY950" fmla="*/ 1093836 h 1431009"/>
              <a:gd name="connsiteX951" fmla="*/ 1615781 w 2165704"/>
              <a:gd name="connsiteY951" fmla="*/ 1089150 h 1431009"/>
              <a:gd name="connsiteX952" fmla="*/ 1621414 w 2165704"/>
              <a:gd name="connsiteY952" fmla="*/ 1076469 h 1431009"/>
              <a:gd name="connsiteX953" fmla="*/ 1621561 w 2165704"/>
              <a:gd name="connsiteY953" fmla="*/ 1076369 h 1431009"/>
              <a:gd name="connsiteX954" fmla="*/ 1621724 w 2165704"/>
              <a:gd name="connsiteY954" fmla="*/ 1076054 h 1431009"/>
              <a:gd name="connsiteX955" fmla="*/ 1626153 w 2165704"/>
              <a:gd name="connsiteY955" fmla="*/ 1071317 h 1431009"/>
              <a:gd name="connsiteX956" fmla="*/ 1624700 w 2165704"/>
              <a:gd name="connsiteY956" fmla="*/ 1070322 h 1431009"/>
              <a:gd name="connsiteX957" fmla="*/ 1720634 w 2165704"/>
              <a:gd name="connsiteY957" fmla="*/ 1069211 h 1431009"/>
              <a:gd name="connsiteX958" fmla="*/ 1721802 w 2165704"/>
              <a:gd name="connsiteY958" fmla="*/ 1070531 h 1431009"/>
              <a:gd name="connsiteX959" fmla="*/ 1720617 w 2165704"/>
              <a:gd name="connsiteY959" fmla="*/ 1071489 h 1431009"/>
              <a:gd name="connsiteX960" fmla="*/ 1719180 w 2165704"/>
              <a:gd name="connsiteY960" fmla="*/ 1070723 h 1431009"/>
              <a:gd name="connsiteX961" fmla="*/ 1720634 w 2165704"/>
              <a:gd name="connsiteY961" fmla="*/ 1069211 h 1431009"/>
              <a:gd name="connsiteX962" fmla="*/ 1667042 w 2165704"/>
              <a:gd name="connsiteY962" fmla="*/ 1064008 h 1431009"/>
              <a:gd name="connsiteX963" fmla="*/ 1670007 w 2165704"/>
              <a:gd name="connsiteY963" fmla="*/ 1064142 h 1431009"/>
              <a:gd name="connsiteX964" fmla="*/ 1670007 w 2165704"/>
              <a:gd name="connsiteY964" fmla="*/ 1071182 h 1431009"/>
              <a:gd name="connsiteX965" fmla="*/ 1668057 w 2165704"/>
              <a:gd name="connsiteY965" fmla="*/ 1070781 h 1431009"/>
              <a:gd name="connsiteX966" fmla="*/ 1667042 w 2165704"/>
              <a:gd name="connsiteY966" fmla="*/ 1064008 h 1431009"/>
              <a:gd name="connsiteX967" fmla="*/ 1653943 w 2165704"/>
              <a:gd name="connsiteY967" fmla="*/ 1061187 h 1431009"/>
              <a:gd name="connsiteX968" fmla="*/ 1652123 w 2165704"/>
              <a:gd name="connsiteY968" fmla="*/ 1068588 h 1431009"/>
              <a:gd name="connsiteX969" fmla="*/ 1652067 w 2165704"/>
              <a:gd name="connsiteY969" fmla="*/ 1068669 h 1431009"/>
              <a:gd name="connsiteX970" fmla="*/ 1652060 w 2165704"/>
              <a:gd name="connsiteY970" fmla="*/ 1068657 h 1431009"/>
              <a:gd name="connsiteX971" fmla="*/ 1652022 w 2165704"/>
              <a:gd name="connsiteY971" fmla="*/ 1068733 h 1431009"/>
              <a:gd name="connsiteX972" fmla="*/ 1652067 w 2165704"/>
              <a:gd name="connsiteY972" fmla="*/ 1068669 h 1431009"/>
              <a:gd name="connsiteX973" fmla="*/ 1652089 w 2165704"/>
              <a:gd name="connsiteY973" fmla="*/ 1068699 h 1431009"/>
              <a:gd name="connsiteX974" fmla="*/ 1647114 w 2165704"/>
              <a:gd name="connsiteY974" fmla="*/ 1075010 h 1431009"/>
              <a:gd name="connsiteX975" fmla="*/ 1647947 w 2165704"/>
              <a:gd name="connsiteY975" fmla="*/ 1083638 h 1431009"/>
              <a:gd name="connsiteX976" fmla="*/ 1640082 w 2165704"/>
              <a:gd name="connsiteY976" fmla="*/ 1080480 h 1431009"/>
              <a:gd name="connsiteX977" fmla="*/ 1646415 w 2165704"/>
              <a:gd name="connsiteY977" fmla="*/ 1069893 h 1431009"/>
              <a:gd name="connsiteX978" fmla="*/ 1654019 w 2165704"/>
              <a:gd name="connsiteY978" fmla="*/ 1061004 h 1431009"/>
              <a:gd name="connsiteX979" fmla="*/ 1654068 w 2165704"/>
              <a:gd name="connsiteY979" fmla="*/ 1061041 h 1431009"/>
              <a:gd name="connsiteX980" fmla="*/ 1653943 w 2165704"/>
              <a:gd name="connsiteY980" fmla="*/ 1061187 h 1431009"/>
              <a:gd name="connsiteX981" fmla="*/ 1653969 w 2165704"/>
              <a:gd name="connsiteY981" fmla="*/ 1061082 h 1431009"/>
              <a:gd name="connsiteX982" fmla="*/ 1653992 w 2165704"/>
              <a:gd name="connsiteY982" fmla="*/ 1061099 h 1431009"/>
              <a:gd name="connsiteX983" fmla="*/ 1654037 w 2165704"/>
              <a:gd name="connsiteY983" fmla="*/ 1060946 h 1431009"/>
              <a:gd name="connsiteX984" fmla="*/ 1654019 w 2165704"/>
              <a:gd name="connsiteY984" fmla="*/ 1061004 h 1431009"/>
              <a:gd name="connsiteX985" fmla="*/ 1653992 w 2165704"/>
              <a:gd name="connsiteY985" fmla="*/ 1060983 h 1431009"/>
              <a:gd name="connsiteX986" fmla="*/ 1653969 w 2165704"/>
              <a:gd name="connsiteY986" fmla="*/ 1061082 h 1431009"/>
              <a:gd name="connsiteX987" fmla="*/ 1653915 w 2165704"/>
              <a:gd name="connsiteY987" fmla="*/ 1061041 h 1431009"/>
              <a:gd name="connsiteX988" fmla="*/ 68064 w 2165704"/>
              <a:gd name="connsiteY988" fmla="*/ 1051512 h 1431009"/>
              <a:gd name="connsiteX989" fmla="*/ 69482 w 2165704"/>
              <a:gd name="connsiteY989" fmla="*/ 1054689 h 1431009"/>
              <a:gd name="connsiteX990" fmla="*/ 58536 w 2165704"/>
              <a:gd name="connsiteY990" fmla="*/ 1059203 h 1431009"/>
              <a:gd name="connsiteX991" fmla="*/ 57541 w 2165704"/>
              <a:gd name="connsiteY991" fmla="*/ 1056620 h 1431009"/>
              <a:gd name="connsiteX992" fmla="*/ 68064 w 2165704"/>
              <a:gd name="connsiteY992" fmla="*/ 1051512 h 1431009"/>
              <a:gd name="connsiteX993" fmla="*/ 1747710 w 2165704"/>
              <a:gd name="connsiteY993" fmla="*/ 1051359 h 1431009"/>
              <a:gd name="connsiteX994" fmla="*/ 1755231 w 2165704"/>
              <a:gd name="connsiteY994" fmla="*/ 1053234 h 1431009"/>
              <a:gd name="connsiteX995" fmla="*/ 1746906 w 2165704"/>
              <a:gd name="connsiteY995" fmla="*/ 1063280 h 1431009"/>
              <a:gd name="connsiteX996" fmla="*/ 1742906 w 2165704"/>
              <a:gd name="connsiteY996" fmla="*/ 1057636 h 1431009"/>
              <a:gd name="connsiteX997" fmla="*/ 1747710 w 2165704"/>
              <a:gd name="connsiteY997" fmla="*/ 1051359 h 1431009"/>
              <a:gd name="connsiteX998" fmla="*/ 35635 w 2165704"/>
              <a:gd name="connsiteY998" fmla="*/ 1050977 h 1431009"/>
              <a:gd name="connsiteX999" fmla="*/ 36133 w 2165704"/>
              <a:gd name="connsiteY999" fmla="*/ 1051589 h 1431009"/>
              <a:gd name="connsiteX1000" fmla="*/ 34890 w 2165704"/>
              <a:gd name="connsiteY1000" fmla="*/ 1052066 h 1431009"/>
              <a:gd name="connsiteX1001" fmla="*/ 34851 w 2165704"/>
              <a:gd name="connsiteY1001" fmla="*/ 1051244 h 1431009"/>
              <a:gd name="connsiteX1002" fmla="*/ 35635 w 2165704"/>
              <a:gd name="connsiteY1002" fmla="*/ 1050977 h 1431009"/>
              <a:gd name="connsiteX1003" fmla="*/ 1676168 w 2165704"/>
              <a:gd name="connsiteY1003" fmla="*/ 1050710 h 1431009"/>
              <a:gd name="connsiteX1004" fmla="*/ 1677278 w 2165704"/>
              <a:gd name="connsiteY1004" fmla="*/ 1056143 h 1431009"/>
              <a:gd name="connsiteX1005" fmla="*/ 1675193 w 2165704"/>
              <a:gd name="connsiteY1005" fmla="*/ 1056565 h 1431009"/>
              <a:gd name="connsiteX1006" fmla="*/ 1674217 w 2165704"/>
              <a:gd name="connsiteY1006" fmla="*/ 1051111 h 1431009"/>
              <a:gd name="connsiteX1007" fmla="*/ 1676168 w 2165704"/>
              <a:gd name="connsiteY1007" fmla="*/ 1050710 h 1431009"/>
              <a:gd name="connsiteX1008" fmla="*/ 1566590 w 2165704"/>
              <a:gd name="connsiteY1008" fmla="*/ 1044835 h 1431009"/>
              <a:gd name="connsiteX1009" fmla="*/ 1566207 w 2165704"/>
              <a:gd name="connsiteY1009" fmla="*/ 1046042 h 1431009"/>
              <a:gd name="connsiteX1010" fmla="*/ 1566801 w 2165704"/>
              <a:gd name="connsiteY1010" fmla="*/ 1046499 h 1431009"/>
              <a:gd name="connsiteX1011" fmla="*/ 1567796 w 2165704"/>
              <a:gd name="connsiteY1011" fmla="*/ 1045755 h 1431009"/>
              <a:gd name="connsiteX1012" fmla="*/ 1566590 w 2165704"/>
              <a:gd name="connsiteY1012" fmla="*/ 1044835 h 1431009"/>
              <a:gd name="connsiteX1013" fmla="*/ 1739672 w 2165704"/>
              <a:gd name="connsiteY1013" fmla="*/ 1043286 h 1431009"/>
              <a:gd name="connsiteX1014" fmla="*/ 1742293 w 2165704"/>
              <a:gd name="connsiteY1014" fmla="*/ 1045428 h 1431009"/>
              <a:gd name="connsiteX1015" fmla="*/ 1738333 w 2165704"/>
              <a:gd name="connsiteY1015" fmla="*/ 1050326 h 1431009"/>
              <a:gd name="connsiteX1016" fmla="*/ 1735653 w 2165704"/>
              <a:gd name="connsiteY1016" fmla="*/ 1048489 h 1431009"/>
              <a:gd name="connsiteX1017" fmla="*/ 1739672 w 2165704"/>
              <a:gd name="connsiteY1017" fmla="*/ 1043286 h 1431009"/>
              <a:gd name="connsiteX1018" fmla="*/ 1593645 w 2165704"/>
              <a:gd name="connsiteY1018" fmla="*/ 1034542 h 1431009"/>
              <a:gd name="connsiteX1019" fmla="*/ 1595195 w 2165704"/>
              <a:gd name="connsiteY1019" fmla="*/ 1034676 h 1431009"/>
              <a:gd name="connsiteX1020" fmla="*/ 1595252 w 2165704"/>
              <a:gd name="connsiteY1020" fmla="*/ 1036244 h 1431009"/>
              <a:gd name="connsiteX1021" fmla="*/ 1593760 w 2165704"/>
              <a:gd name="connsiteY1021" fmla="*/ 1036188 h 1431009"/>
              <a:gd name="connsiteX1022" fmla="*/ 1593645 w 2165704"/>
              <a:gd name="connsiteY1022" fmla="*/ 1034542 h 1431009"/>
              <a:gd name="connsiteX1023" fmla="*/ 1544146 w 2165704"/>
              <a:gd name="connsiteY1023" fmla="*/ 1034006 h 1431009"/>
              <a:gd name="connsiteX1024" fmla="*/ 1542155 w 2165704"/>
              <a:gd name="connsiteY1024" fmla="*/ 1035287 h 1431009"/>
              <a:gd name="connsiteX1025" fmla="*/ 1542959 w 2165704"/>
              <a:gd name="connsiteY1025" fmla="*/ 1038177 h 1431009"/>
              <a:gd name="connsiteX1026" fmla="*/ 1545984 w 2165704"/>
              <a:gd name="connsiteY1026" fmla="*/ 1037049 h 1431009"/>
              <a:gd name="connsiteX1027" fmla="*/ 1547762 w 2165704"/>
              <a:gd name="connsiteY1027" fmla="*/ 1034600 h 1431009"/>
              <a:gd name="connsiteX1028" fmla="*/ 1544146 w 2165704"/>
              <a:gd name="connsiteY1028" fmla="*/ 1034006 h 1431009"/>
              <a:gd name="connsiteX1029" fmla="*/ 1736189 w 2165704"/>
              <a:gd name="connsiteY1029" fmla="*/ 1031423 h 1431009"/>
              <a:gd name="connsiteX1030" fmla="*/ 1740228 w 2165704"/>
              <a:gd name="connsiteY1030" fmla="*/ 1033373 h 1431009"/>
              <a:gd name="connsiteX1031" fmla="*/ 1739366 w 2165704"/>
              <a:gd name="connsiteY1031" fmla="*/ 1034848 h 1431009"/>
              <a:gd name="connsiteX1032" fmla="*/ 1735368 w 2165704"/>
              <a:gd name="connsiteY1032" fmla="*/ 1033163 h 1431009"/>
              <a:gd name="connsiteX1033" fmla="*/ 1736189 w 2165704"/>
              <a:gd name="connsiteY1033" fmla="*/ 1031423 h 1431009"/>
              <a:gd name="connsiteX1034" fmla="*/ 1768971 w 2165704"/>
              <a:gd name="connsiteY1034" fmla="*/ 1026002 h 1431009"/>
              <a:gd name="connsiteX1035" fmla="*/ 1775951 w 2165704"/>
              <a:gd name="connsiteY1035" fmla="*/ 1028054 h 1431009"/>
              <a:gd name="connsiteX1036" fmla="*/ 1767358 w 2165704"/>
              <a:gd name="connsiteY1036" fmla="*/ 1034540 h 1431009"/>
              <a:gd name="connsiteX1037" fmla="*/ 1768971 w 2165704"/>
              <a:gd name="connsiteY1037" fmla="*/ 1026002 h 1431009"/>
              <a:gd name="connsiteX1038" fmla="*/ 1631203 w 2165704"/>
              <a:gd name="connsiteY1038" fmla="*/ 1024708 h 1431009"/>
              <a:gd name="connsiteX1039" fmla="*/ 1627588 w 2165704"/>
              <a:gd name="connsiteY1039" fmla="*/ 1028272 h 1431009"/>
              <a:gd name="connsiteX1040" fmla="*/ 1627206 w 2165704"/>
              <a:gd name="connsiteY1040" fmla="*/ 1028495 h 1431009"/>
              <a:gd name="connsiteX1041" fmla="*/ 1627004 w 2165704"/>
              <a:gd name="connsiteY1041" fmla="*/ 1028886 h 1431009"/>
              <a:gd name="connsiteX1042" fmla="*/ 1618862 w 2165704"/>
              <a:gd name="connsiteY1042" fmla="*/ 1038043 h 1431009"/>
              <a:gd name="connsiteX1043" fmla="*/ 1611497 w 2165704"/>
              <a:gd name="connsiteY1043" fmla="*/ 1031519 h 1431009"/>
              <a:gd name="connsiteX1044" fmla="*/ 1612606 w 2165704"/>
              <a:gd name="connsiteY1044" fmla="*/ 1038790 h 1431009"/>
              <a:gd name="connsiteX1045" fmla="*/ 1602140 w 2165704"/>
              <a:gd name="connsiteY1045" fmla="*/ 1045085 h 1431009"/>
              <a:gd name="connsiteX1046" fmla="*/ 1610328 w 2165704"/>
              <a:gd name="connsiteY1046" fmla="*/ 1050156 h 1431009"/>
              <a:gd name="connsiteX1047" fmla="*/ 1597815 w 2165704"/>
              <a:gd name="connsiteY1047" fmla="*/ 1065480 h 1431009"/>
              <a:gd name="connsiteX1048" fmla="*/ 1612568 w 2165704"/>
              <a:gd name="connsiteY1048" fmla="*/ 1058726 h 1431009"/>
              <a:gd name="connsiteX1049" fmla="*/ 1628010 w 2165704"/>
              <a:gd name="connsiteY1049" fmla="*/ 1066552 h 1431009"/>
              <a:gd name="connsiteX1050" fmla="*/ 1644274 w 2165704"/>
              <a:gd name="connsiteY1050" fmla="*/ 1037507 h 1431009"/>
              <a:gd name="connsiteX1051" fmla="*/ 1642628 w 2165704"/>
              <a:gd name="connsiteY1051" fmla="*/ 1036264 h 1431009"/>
              <a:gd name="connsiteX1052" fmla="*/ 1633884 w 2165704"/>
              <a:gd name="connsiteY1052" fmla="*/ 1046519 h 1431009"/>
              <a:gd name="connsiteX1053" fmla="*/ 1622633 w 2165704"/>
              <a:gd name="connsiteY1053" fmla="*/ 1053254 h 1431009"/>
              <a:gd name="connsiteX1054" fmla="*/ 1616050 w 2165704"/>
              <a:gd name="connsiteY1054" fmla="*/ 1050441 h 1431009"/>
              <a:gd name="connsiteX1055" fmla="*/ 1619188 w 2165704"/>
              <a:gd name="connsiteY1055" fmla="*/ 1044089 h 1431009"/>
              <a:gd name="connsiteX1056" fmla="*/ 1627004 w 2165704"/>
              <a:gd name="connsiteY1056" fmla="*/ 1028886 h 1431009"/>
              <a:gd name="connsiteX1057" fmla="*/ 1627302 w 2165704"/>
              <a:gd name="connsiteY1057" fmla="*/ 1028552 h 1431009"/>
              <a:gd name="connsiteX1058" fmla="*/ 1627588 w 2165704"/>
              <a:gd name="connsiteY1058" fmla="*/ 1028272 h 1431009"/>
              <a:gd name="connsiteX1059" fmla="*/ 1632046 w 2165704"/>
              <a:gd name="connsiteY1059" fmla="*/ 1025645 h 1431009"/>
              <a:gd name="connsiteX1060" fmla="*/ 1631203 w 2165704"/>
              <a:gd name="connsiteY1060" fmla="*/ 1024708 h 1431009"/>
              <a:gd name="connsiteX1061" fmla="*/ 1713116 w 2165704"/>
              <a:gd name="connsiteY1061" fmla="*/ 1018717 h 1431009"/>
              <a:gd name="connsiteX1062" fmla="*/ 1715335 w 2165704"/>
              <a:gd name="connsiteY1062" fmla="*/ 1019617 h 1431009"/>
              <a:gd name="connsiteX1063" fmla="*/ 1712867 w 2165704"/>
              <a:gd name="connsiteY1063" fmla="*/ 1025645 h 1431009"/>
              <a:gd name="connsiteX1064" fmla="*/ 1710514 w 2165704"/>
              <a:gd name="connsiteY1064" fmla="*/ 1024686 h 1431009"/>
              <a:gd name="connsiteX1065" fmla="*/ 1713116 w 2165704"/>
              <a:gd name="connsiteY1065" fmla="*/ 1018717 h 1431009"/>
              <a:gd name="connsiteX1066" fmla="*/ 1550864 w 2165704"/>
              <a:gd name="connsiteY1066" fmla="*/ 1017321 h 1431009"/>
              <a:gd name="connsiteX1067" fmla="*/ 1547935 w 2165704"/>
              <a:gd name="connsiteY1067" fmla="*/ 1024019 h 1431009"/>
              <a:gd name="connsiteX1068" fmla="*/ 1549217 w 2165704"/>
              <a:gd name="connsiteY1068" fmla="*/ 1024611 h 1431009"/>
              <a:gd name="connsiteX1069" fmla="*/ 1552527 w 2165704"/>
              <a:gd name="connsiteY1069" fmla="*/ 1018450 h 1431009"/>
              <a:gd name="connsiteX1070" fmla="*/ 1550864 w 2165704"/>
              <a:gd name="connsiteY1070" fmla="*/ 1017321 h 1431009"/>
              <a:gd name="connsiteX1071" fmla="*/ 1772996 w 2165704"/>
              <a:gd name="connsiteY1071" fmla="*/ 1016296 h 1431009"/>
              <a:gd name="connsiteX1072" fmla="*/ 1779030 w 2165704"/>
              <a:gd name="connsiteY1072" fmla="*/ 1020057 h 1431009"/>
              <a:gd name="connsiteX1073" fmla="*/ 1769674 w 2165704"/>
              <a:gd name="connsiteY1073" fmla="*/ 1022047 h 1431009"/>
              <a:gd name="connsiteX1074" fmla="*/ 1772996 w 2165704"/>
              <a:gd name="connsiteY1074" fmla="*/ 1016296 h 1431009"/>
              <a:gd name="connsiteX1075" fmla="*/ 1603440 w 2165704"/>
              <a:gd name="connsiteY1075" fmla="*/ 1009133 h 1431009"/>
              <a:gd name="connsiteX1076" fmla="*/ 1597452 w 2165704"/>
              <a:gd name="connsiteY1076" fmla="*/ 1017571 h 1431009"/>
              <a:gd name="connsiteX1077" fmla="*/ 1585934 w 2165704"/>
              <a:gd name="connsiteY1077" fmla="*/ 1038407 h 1431009"/>
              <a:gd name="connsiteX1078" fmla="*/ 1573743 w 2165704"/>
              <a:gd name="connsiteY1078" fmla="*/ 1062825 h 1431009"/>
              <a:gd name="connsiteX1079" fmla="*/ 1573631 w 2165704"/>
              <a:gd name="connsiteY1079" fmla="*/ 1062879 h 1431009"/>
              <a:gd name="connsiteX1080" fmla="*/ 1573586 w 2165704"/>
              <a:gd name="connsiteY1080" fmla="*/ 1063122 h 1431009"/>
              <a:gd name="connsiteX1081" fmla="*/ 1571642 w 2165704"/>
              <a:gd name="connsiteY1081" fmla="*/ 1066667 h 1431009"/>
              <a:gd name="connsiteX1082" fmla="*/ 1572865 w 2165704"/>
              <a:gd name="connsiteY1082" fmla="*/ 1067050 h 1431009"/>
              <a:gd name="connsiteX1083" fmla="*/ 1573586 w 2165704"/>
              <a:gd name="connsiteY1083" fmla="*/ 1063122 h 1431009"/>
              <a:gd name="connsiteX1084" fmla="*/ 1573690 w 2165704"/>
              <a:gd name="connsiteY1084" fmla="*/ 1062935 h 1431009"/>
              <a:gd name="connsiteX1085" fmla="*/ 1573743 w 2165704"/>
              <a:gd name="connsiteY1085" fmla="*/ 1062825 h 1431009"/>
              <a:gd name="connsiteX1086" fmla="*/ 1581975 w 2165704"/>
              <a:gd name="connsiteY1086" fmla="*/ 1058937 h 1431009"/>
              <a:gd name="connsiteX1087" fmla="*/ 1585283 w 2165704"/>
              <a:gd name="connsiteY1087" fmla="*/ 1063069 h 1431009"/>
              <a:gd name="connsiteX1088" fmla="*/ 1589531 w 2165704"/>
              <a:gd name="connsiteY1088" fmla="*/ 1056602 h 1431009"/>
              <a:gd name="connsiteX1089" fmla="*/ 1583370 w 2165704"/>
              <a:gd name="connsiteY1089" fmla="*/ 1049734 h 1431009"/>
              <a:gd name="connsiteX1090" fmla="*/ 1594085 w 2165704"/>
              <a:gd name="connsiteY1090" fmla="*/ 1051091 h 1431009"/>
              <a:gd name="connsiteX1091" fmla="*/ 1603440 w 2165704"/>
              <a:gd name="connsiteY1091" fmla="*/ 1009133 h 1431009"/>
              <a:gd name="connsiteX1092" fmla="*/ 1694805 w 2165704"/>
              <a:gd name="connsiteY1092" fmla="*/ 1008578 h 1431009"/>
              <a:gd name="connsiteX1093" fmla="*/ 1690569 w 2165704"/>
              <a:gd name="connsiteY1093" fmla="*/ 1016683 h 1431009"/>
              <a:gd name="connsiteX1094" fmla="*/ 1690135 w 2165704"/>
              <a:gd name="connsiteY1094" fmla="*/ 1015847 h 1431009"/>
              <a:gd name="connsiteX1095" fmla="*/ 1686518 w 2165704"/>
              <a:gd name="connsiteY1095" fmla="*/ 1024669 h 1431009"/>
              <a:gd name="connsiteX1096" fmla="*/ 1686398 w 2165704"/>
              <a:gd name="connsiteY1096" fmla="*/ 1024871 h 1431009"/>
              <a:gd name="connsiteX1097" fmla="*/ 1681889 w 2165704"/>
              <a:gd name="connsiteY1097" fmla="*/ 1027864 h 1431009"/>
              <a:gd name="connsiteX1098" fmla="*/ 1683612 w 2165704"/>
              <a:gd name="connsiteY1098" fmla="*/ 1029490 h 1431009"/>
              <a:gd name="connsiteX1099" fmla="*/ 1686398 w 2165704"/>
              <a:gd name="connsiteY1099" fmla="*/ 1024871 h 1431009"/>
              <a:gd name="connsiteX1100" fmla="*/ 1686614 w 2165704"/>
              <a:gd name="connsiteY1100" fmla="*/ 1024727 h 1431009"/>
              <a:gd name="connsiteX1101" fmla="*/ 1690384 w 2165704"/>
              <a:gd name="connsiteY1101" fmla="*/ 1017035 h 1431009"/>
              <a:gd name="connsiteX1102" fmla="*/ 1690569 w 2165704"/>
              <a:gd name="connsiteY1102" fmla="*/ 1016683 h 1431009"/>
              <a:gd name="connsiteX1103" fmla="*/ 1690958 w 2165704"/>
              <a:gd name="connsiteY1103" fmla="*/ 1017435 h 1431009"/>
              <a:gd name="connsiteX1104" fmla="*/ 1696316 w 2165704"/>
              <a:gd name="connsiteY1104" fmla="*/ 1009592 h 1431009"/>
              <a:gd name="connsiteX1105" fmla="*/ 1694805 w 2165704"/>
              <a:gd name="connsiteY1105" fmla="*/ 1008578 h 1431009"/>
              <a:gd name="connsiteX1106" fmla="*/ 68307 w 2165704"/>
              <a:gd name="connsiteY1106" fmla="*/ 1007564 h 1431009"/>
              <a:gd name="connsiteX1107" fmla="*/ 70898 w 2165704"/>
              <a:gd name="connsiteY1107" fmla="*/ 1008289 h 1431009"/>
              <a:gd name="connsiteX1108" fmla="*/ 70439 w 2165704"/>
              <a:gd name="connsiteY1108" fmla="*/ 1009055 h 1431009"/>
              <a:gd name="connsiteX1109" fmla="*/ 68085 w 2165704"/>
              <a:gd name="connsiteY1109" fmla="*/ 1007409 h 1431009"/>
              <a:gd name="connsiteX1110" fmla="*/ 68307 w 2165704"/>
              <a:gd name="connsiteY1110" fmla="*/ 1007564 h 1431009"/>
              <a:gd name="connsiteX1111" fmla="*/ 68029 w 2165704"/>
              <a:gd name="connsiteY1111" fmla="*/ 1007487 h 1431009"/>
              <a:gd name="connsiteX1112" fmla="*/ 68035 w 2165704"/>
              <a:gd name="connsiteY1112" fmla="*/ 1007476 h 1431009"/>
              <a:gd name="connsiteX1113" fmla="*/ 68084 w 2165704"/>
              <a:gd name="connsiteY1113" fmla="*/ 1007429 h 1431009"/>
              <a:gd name="connsiteX1114" fmla="*/ 68076 w 2165704"/>
              <a:gd name="connsiteY1114" fmla="*/ 1007422 h 1431009"/>
              <a:gd name="connsiteX1115" fmla="*/ 67876 w 2165704"/>
              <a:gd name="connsiteY1115" fmla="*/ 1007258 h 1431009"/>
              <a:gd name="connsiteX1116" fmla="*/ 68076 w 2165704"/>
              <a:gd name="connsiteY1116" fmla="*/ 1007422 h 1431009"/>
              <a:gd name="connsiteX1117" fmla="*/ 68035 w 2165704"/>
              <a:gd name="connsiteY1117" fmla="*/ 1007476 h 1431009"/>
              <a:gd name="connsiteX1118" fmla="*/ 68026 w 2165704"/>
              <a:gd name="connsiteY1118" fmla="*/ 1007487 h 1431009"/>
              <a:gd name="connsiteX1119" fmla="*/ 66325 w 2165704"/>
              <a:gd name="connsiteY1119" fmla="*/ 1004941 h 1431009"/>
              <a:gd name="connsiteX1120" fmla="*/ 67876 w 2165704"/>
              <a:gd name="connsiteY1120" fmla="*/ 1007258 h 1431009"/>
              <a:gd name="connsiteX1121" fmla="*/ 65712 w 2165704"/>
              <a:gd name="connsiteY1121" fmla="*/ 1005496 h 1431009"/>
              <a:gd name="connsiteX1122" fmla="*/ 66325 w 2165704"/>
              <a:gd name="connsiteY1122" fmla="*/ 1004941 h 1431009"/>
              <a:gd name="connsiteX1123" fmla="*/ 1722701 w 2165704"/>
              <a:gd name="connsiteY1123" fmla="*/ 1001420 h 1431009"/>
              <a:gd name="connsiteX1124" fmla="*/ 1724730 w 2165704"/>
              <a:gd name="connsiteY1124" fmla="*/ 1002722 h 1431009"/>
              <a:gd name="connsiteX1125" fmla="*/ 1719984 w 2165704"/>
              <a:gd name="connsiteY1125" fmla="*/ 1010260 h 1431009"/>
              <a:gd name="connsiteX1126" fmla="*/ 1717842 w 2165704"/>
              <a:gd name="connsiteY1126" fmla="*/ 1008902 h 1431009"/>
              <a:gd name="connsiteX1127" fmla="*/ 1722701 w 2165704"/>
              <a:gd name="connsiteY1127" fmla="*/ 1001420 h 1431009"/>
              <a:gd name="connsiteX1128" fmla="*/ 1562323 w 2165704"/>
              <a:gd name="connsiteY1128" fmla="*/ 1001403 h 1431009"/>
              <a:gd name="connsiteX1129" fmla="*/ 1559243 w 2165704"/>
              <a:gd name="connsiteY1129" fmla="*/ 1002417 h 1431009"/>
              <a:gd name="connsiteX1130" fmla="*/ 1560546 w 2165704"/>
              <a:gd name="connsiteY1130" fmla="*/ 1003946 h 1431009"/>
              <a:gd name="connsiteX1131" fmla="*/ 1562323 w 2165704"/>
              <a:gd name="connsiteY1131" fmla="*/ 1001403 h 1431009"/>
              <a:gd name="connsiteX1132" fmla="*/ 1685150 w 2165704"/>
              <a:gd name="connsiteY1132" fmla="*/ 998279 h 1431009"/>
              <a:gd name="connsiteX1133" fmla="*/ 1688781 w 2165704"/>
              <a:gd name="connsiteY1133" fmla="*/ 999578 h 1431009"/>
              <a:gd name="connsiteX1134" fmla="*/ 1688719 w 2165704"/>
              <a:gd name="connsiteY1134" fmla="*/ 999641 h 1431009"/>
              <a:gd name="connsiteX1135" fmla="*/ 1686737 w 2165704"/>
              <a:gd name="connsiteY1135" fmla="*/ 1001380 h 1431009"/>
              <a:gd name="connsiteX1136" fmla="*/ 1683382 w 2165704"/>
              <a:gd name="connsiteY1136" fmla="*/ 1003260 h 1431009"/>
              <a:gd name="connsiteX1137" fmla="*/ 1685150 w 2165704"/>
              <a:gd name="connsiteY1137" fmla="*/ 998279 h 1431009"/>
              <a:gd name="connsiteX1138" fmla="*/ 71884 w 2165704"/>
              <a:gd name="connsiteY1138" fmla="*/ 993973 h 1431009"/>
              <a:gd name="connsiteX1139" fmla="*/ 71946 w 2165704"/>
              <a:gd name="connsiteY1139" fmla="*/ 994018 h 1431009"/>
              <a:gd name="connsiteX1140" fmla="*/ 71832 w 2165704"/>
              <a:gd name="connsiteY1140" fmla="*/ 994113 h 1431009"/>
              <a:gd name="connsiteX1141" fmla="*/ 71842 w 2165704"/>
              <a:gd name="connsiteY1141" fmla="*/ 994083 h 1431009"/>
              <a:gd name="connsiteX1142" fmla="*/ 71877 w 2165704"/>
              <a:gd name="connsiteY1142" fmla="*/ 994055 h 1431009"/>
              <a:gd name="connsiteX1143" fmla="*/ 71847 w 2165704"/>
              <a:gd name="connsiteY1143" fmla="*/ 994069 h 1431009"/>
              <a:gd name="connsiteX1144" fmla="*/ 1787238 w 2165704"/>
              <a:gd name="connsiteY1144" fmla="*/ 992255 h 1431009"/>
              <a:gd name="connsiteX1145" fmla="*/ 1789554 w 2165704"/>
              <a:gd name="connsiteY1145" fmla="*/ 992963 h 1431009"/>
              <a:gd name="connsiteX1146" fmla="*/ 1785077 w 2165704"/>
              <a:gd name="connsiteY1146" fmla="*/ 1010817 h 1431009"/>
              <a:gd name="connsiteX1147" fmla="*/ 1781057 w 2165704"/>
              <a:gd name="connsiteY1147" fmla="*/ 1013628 h 1431009"/>
              <a:gd name="connsiteX1148" fmla="*/ 1777365 w 2165704"/>
              <a:gd name="connsiteY1148" fmla="*/ 1009189 h 1431009"/>
              <a:gd name="connsiteX1149" fmla="*/ 1780619 w 2165704"/>
              <a:gd name="connsiteY1149" fmla="*/ 999833 h 1431009"/>
              <a:gd name="connsiteX1150" fmla="*/ 1787238 w 2165704"/>
              <a:gd name="connsiteY1150" fmla="*/ 992255 h 1431009"/>
              <a:gd name="connsiteX1151" fmla="*/ 1729512 w 2165704"/>
              <a:gd name="connsiteY1151" fmla="*/ 991815 h 1431009"/>
              <a:gd name="connsiteX1152" fmla="*/ 1731580 w 2165704"/>
              <a:gd name="connsiteY1152" fmla="*/ 993635 h 1431009"/>
              <a:gd name="connsiteX1153" fmla="*/ 1728881 w 2165704"/>
              <a:gd name="connsiteY1153" fmla="*/ 994936 h 1431009"/>
              <a:gd name="connsiteX1154" fmla="*/ 1728173 w 2165704"/>
              <a:gd name="connsiteY1154" fmla="*/ 992734 h 1431009"/>
              <a:gd name="connsiteX1155" fmla="*/ 1729512 w 2165704"/>
              <a:gd name="connsiteY1155" fmla="*/ 991815 h 1431009"/>
              <a:gd name="connsiteX1156" fmla="*/ 1564045 w 2165704"/>
              <a:gd name="connsiteY1156" fmla="*/ 989386 h 1431009"/>
              <a:gd name="connsiteX1157" fmla="*/ 1563720 w 2165704"/>
              <a:gd name="connsiteY1157" fmla="*/ 991510 h 1431009"/>
              <a:gd name="connsiteX1158" fmla="*/ 1572080 w 2165704"/>
              <a:gd name="connsiteY1158" fmla="*/ 993098 h 1431009"/>
              <a:gd name="connsiteX1159" fmla="*/ 1572368 w 2165704"/>
              <a:gd name="connsiteY1159" fmla="*/ 990324 h 1431009"/>
              <a:gd name="connsiteX1160" fmla="*/ 1564045 w 2165704"/>
              <a:gd name="connsiteY1160" fmla="*/ 989386 h 1431009"/>
              <a:gd name="connsiteX1161" fmla="*/ 72214 w 2165704"/>
              <a:gd name="connsiteY1161" fmla="*/ 986076 h 1431009"/>
              <a:gd name="connsiteX1162" fmla="*/ 74415 w 2165704"/>
              <a:gd name="connsiteY1162" fmla="*/ 987435 h 1431009"/>
              <a:gd name="connsiteX1163" fmla="*/ 71884 w 2165704"/>
              <a:gd name="connsiteY1163" fmla="*/ 993973 h 1431009"/>
              <a:gd name="connsiteX1164" fmla="*/ 67200 w 2165704"/>
              <a:gd name="connsiteY1164" fmla="*/ 990572 h 1431009"/>
              <a:gd name="connsiteX1165" fmla="*/ 72214 w 2165704"/>
              <a:gd name="connsiteY1165" fmla="*/ 986076 h 1431009"/>
              <a:gd name="connsiteX1166" fmla="*/ 1784043 w 2165704"/>
              <a:gd name="connsiteY1166" fmla="*/ 984182 h 1431009"/>
              <a:gd name="connsiteX1167" fmla="*/ 1786397 w 2165704"/>
              <a:gd name="connsiteY1167" fmla="*/ 985235 h 1431009"/>
              <a:gd name="connsiteX1168" fmla="*/ 1783182 w 2165704"/>
              <a:gd name="connsiteY1168" fmla="*/ 992411 h 1431009"/>
              <a:gd name="connsiteX1169" fmla="*/ 1780752 w 2165704"/>
              <a:gd name="connsiteY1169" fmla="*/ 991052 h 1431009"/>
              <a:gd name="connsiteX1170" fmla="*/ 1784043 w 2165704"/>
              <a:gd name="connsiteY1170" fmla="*/ 984182 h 1431009"/>
              <a:gd name="connsiteX1171" fmla="*/ 1598142 w 2165704"/>
              <a:gd name="connsiteY1171" fmla="*/ 978174 h 1431009"/>
              <a:gd name="connsiteX1172" fmla="*/ 1597548 w 2165704"/>
              <a:gd name="connsiteY1172" fmla="*/ 979609 h 1431009"/>
              <a:gd name="connsiteX1173" fmla="*/ 1598676 w 2165704"/>
              <a:gd name="connsiteY1173" fmla="*/ 980354 h 1431009"/>
              <a:gd name="connsiteX1174" fmla="*/ 1599384 w 2165704"/>
              <a:gd name="connsiteY1174" fmla="*/ 978939 h 1431009"/>
              <a:gd name="connsiteX1175" fmla="*/ 1598142 w 2165704"/>
              <a:gd name="connsiteY1175" fmla="*/ 978174 h 1431009"/>
              <a:gd name="connsiteX1176" fmla="*/ 90092 w 2165704"/>
              <a:gd name="connsiteY1176" fmla="*/ 974270 h 1431009"/>
              <a:gd name="connsiteX1177" fmla="*/ 88600 w 2165704"/>
              <a:gd name="connsiteY1177" fmla="*/ 974748 h 1431009"/>
              <a:gd name="connsiteX1178" fmla="*/ 89442 w 2165704"/>
              <a:gd name="connsiteY1178" fmla="*/ 976108 h 1431009"/>
              <a:gd name="connsiteX1179" fmla="*/ 90954 w 2165704"/>
              <a:gd name="connsiteY1179" fmla="*/ 975649 h 1431009"/>
              <a:gd name="connsiteX1180" fmla="*/ 90092 w 2165704"/>
              <a:gd name="connsiteY1180" fmla="*/ 974270 h 1431009"/>
              <a:gd name="connsiteX1181" fmla="*/ 1680091 w 2165704"/>
              <a:gd name="connsiteY1181" fmla="*/ 970158 h 1431009"/>
              <a:gd name="connsiteX1182" fmla="*/ 1676026 w 2165704"/>
              <a:gd name="connsiteY1182" fmla="*/ 978086 h 1431009"/>
              <a:gd name="connsiteX1183" fmla="*/ 1669337 w 2165704"/>
              <a:gd name="connsiteY1183" fmla="*/ 977887 h 1431009"/>
              <a:gd name="connsiteX1184" fmla="*/ 1671117 w 2165704"/>
              <a:gd name="connsiteY1184" fmla="*/ 987664 h 1431009"/>
              <a:gd name="connsiteX1185" fmla="*/ 1676026 w 2165704"/>
              <a:gd name="connsiteY1185" fmla="*/ 978086 h 1431009"/>
              <a:gd name="connsiteX1186" fmla="*/ 1677147 w 2165704"/>
              <a:gd name="connsiteY1186" fmla="*/ 978119 h 1431009"/>
              <a:gd name="connsiteX1187" fmla="*/ 1680091 w 2165704"/>
              <a:gd name="connsiteY1187" fmla="*/ 970158 h 1431009"/>
              <a:gd name="connsiteX1188" fmla="*/ 149694 w 2165704"/>
              <a:gd name="connsiteY1188" fmla="*/ 961069 h 1431009"/>
              <a:gd name="connsiteX1189" fmla="*/ 149063 w 2165704"/>
              <a:gd name="connsiteY1189" fmla="*/ 964455 h 1431009"/>
              <a:gd name="connsiteX1190" fmla="*/ 156468 w 2165704"/>
              <a:gd name="connsiteY1190" fmla="*/ 965565 h 1431009"/>
              <a:gd name="connsiteX1191" fmla="*/ 156945 w 2165704"/>
              <a:gd name="connsiteY1191" fmla="*/ 962771 h 1431009"/>
              <a:gd name="connsiteX1192" fmla="*/ 149694 w 2165704"/>
              <a:gd name="connsiteY1192" fmla="*/ 961069 h 1431009"/>
              <a:gd name="connsiteX1193" fmla="*/ 1661511 w 2165704"/>
              <a:gd name="connsiteY1193" fmla="*/ 960914 h 1431009"/>
              <a:gd name="connsiteX1194" fmla="*/ 1661187 w 2165704"/>
              <a:gd name="connsiteY1194" fmla="*/ 961699 h 1431009"/>
              <a:gd name="connsiteX1195" fmla="*/ 1661934 w 2165704"/>
              <a:gd name="connsiteY1195" fmla="*/ 962083 h 1431009"/>
              <a:gd name="connsiteX1196" fmla="*/ 1662258 w 2165704"/>
              <a:gd name="connsiteY1196" fmla="*/ 961298 h 1431009"/>
              <a:gd name="connsiteX1197" fmla="*/ 1661511 w 2165704"/>
              <a:gd name="connsiteY1197" fmla="*/ 960914 h 1431009"/>
              <a:gd name="connsiteX1198" fmla="*/ 1686329 w 2165704"/>
              <a:gd name="connsiteY1198" fmla="*/ 957988 h 1431009"/>
              <a:gd name="connsiteX1199" fmla="*/ 1683477 w 2165704"/>
              <a:gd name="connsiteY1199" fmla="*/ 963021 h 1431009"/>
              <a:gd name="connsiteX1200" fmla="*/ 1685468 w 2165704"/>
              <a:gd name="connsiteY1200" fmla="*/ 964130 h 1431009"/>
              <a:gd name="connsiteX1201" fmla="*/ 1688107 w 2165704"/>
              <a:gd name="connsiteY1201" fmla="*/ 958963 h 1431009"/>
              <a:gd name="connsiteX1202" fmla="*/ 1686329 w 2165704"/>
              <a:gd name="connsiteY1202" fmla="*/ 957988 h 1431009"/>
              <a:gd name="connsiteX1203" fmla="*/ 1640658 w 2165704"/>
              <a:gd name="connsiteY1203" fmla="*/ 955328 h 1431009"/>
              <a:gd name="connsiteX1204" fmla="*/ 1642092 w 2165704"/>
              <a:gd name="connsiteY1204" fmla="*/ 956283 h 1431009"/>
              <a:gd name="connsiteX1205" fmla="*/ 1639623 w 2165704"/>
              <a:gd name="connsiteY1205" fmla="*/ 960608 h 1431009"/>
              <a:gd name="connsiteX1206" fmla="*/ 1637596 w 2165704"/>
              <a:gd name="connsiteY1206" fmla="*/ 959077 h 1431009"/>
              <a:gd name="connsiteX1207" fmla="*/ 1640658 w 2165704"/>
              <a:gd name="connsiteY1207" fmla="*/ 955328 h 1431009"/>
              <a:gd name="connsiteX1208" fmla="*/ 1630324 w 2165704"/>
              <a:gd name="connsiteY1208" fmla="*/ 948497 h 1431009"/>
              <a:gd name="connsiteX1209" fmla="*/ 1629845 w 2165704"/>
              <a:gd name="connsiteY1209" fmla="*/ 949167 h 1431009"/>
              <a:gd name="connsiteX1210" fmla="*/ 1630400 w 2165704"/>
              <a:gd name="connsiteY1210" fmla="*/ 950679 h 1431009"/>
              <a:gd name="connsiteX1211" fmla="*/ 1631435 w 2165704"/>
              <a:gd name="connsiteY1211" fmla="*/ 949703 h 1431009"/>
              <a:gd name="connsiteX1212" fmla="*/ 1630324 w 2165704"/>
              <a:gd name="connsiteY1212" fmla="*/ 948497 h 1431009"/>
              <a:gd name="connsiteX1213" fmla="*/ 1720807 w 2165704"/>
              <a:gd name="connsiteY1213" fmla="*/ 944863 h 1431009"/>
              <a:gd name="connsiteX1214" fmla="*/ 1725704 w 2165704"/>
              <a:gd name="connsiteY1214" fmla="*/ 959078 h 1431009"/>
              <a:gd name="connsiteX1215" fmla="*/ 1732172 w 2165704"/>
              <a:gd name="connsiteY1215" fmla="*/ 951769 h 1431009"/>
              <a:gd name="connsiteX1216" fmla="*/ 1720807 w 2165704"/>
              <a:gd name="connsiteY1216" fmla="*/ 944863 h 1431009"/>
              <a:gd name="connsiteX1217" fmla="*/ 1672915 w 2165704"/>
              <a:gd name="connsiteY1217" fmla="*/ 942413 h 1431009"/>
              <a:gd name="connsiteX1218" fmla="*/ 1672207 w 2165704"/>
              <a:gd name="connsiteY1218" fmla="*/ 943982 h 1431009"/>
              <a:gd name="connsiteX1219" fmla="*/ 1673795 w 2165704"/>
              <a:gd name="connsiteY1219" fmla="*/ 944001 h 1431009"/>
              <a:gd name="connsiteX1220" fmla="*/ 1674158 w 2165704"/>
              <a:gd name="connsiteY1220" fmla="*/ 943254 h 1431009"/>
              <a:gd name="connsiteX1221" fmla="*/ 1672915 w 2165704"/>
              <a:gd name="connsiteY1221" fmla="*/ 942413 h 1431009"/>
              <a:gd name="connsiteX1222" fmla="*/ 1816609 w 2165704"/>
              <a:gd name="connsiteY1222" fmla="*/ 937975 h 1431009"/>
              <a:gd name="connsiteX1223" fmla="*/ 1817299 w 2165704"/>
              <a:gd name="connsiteY1223" fmla="*/ 938415 h 1431009"/>
              <a:gd name="connsiteX1224" fmla="*/ 1817048 w 2165704"/>
              <a:gd name="connsiteY1224" fmla="*/ 939199 h 1431009"/>
              <a:gd name="connsiteX1225" fmla="*/ 1816246 w 2165704"/>
              <a:gd name="connsiteY1225" fmla="*/ 939238 h 1431009"/>
              <a:gd name="connsiteX1226" fmla="*/ 1816609 w 2165704"/>
              <a:gd name="connsiteY1226" fmla="*/ 937975 h 1431009"/>
              <a:gd name="connsiteX1227" fmla="*/ 1595080 w 2165704"/>
              <a:gd name="connsiteY1227" fmla="*/ 934894 h 1431009"/>
              <a:gd name="connsiteX1228" fmla="*/ 1593396 w 2165704"/>
              <a:gd name="connsiteY1228" fmla="*/ 936329 h 1431009"/>
              <a:gd name="connsiteX1229" fmla="*/ 1595023 w 2165704"/>
              <a:gd name="connsiteY1229" fmla="*/ 939008 h 1431009"/>
              <a:gd name="connsiteX1230" fmla="*/ 1598409 w 2165704"/>
              <a:gd name="connsiteY1230" fmla="*/ 937209 h 1431009"/>
              <a:gd name="connsiteX1231" fmla="*/ 1595080 w 2165704"/>
              <a:gd name="connsiteY1231" fmla="*/ 934894 h 1431009"/>
              <a:gd name="connsiteX1232" fmla="*/ 1691168 w 2165704"/>
              <a:gd name="connsiteY1232" fmla="*/ 934128 h 1431009"/>
              <a:gd name="connsiteX1233" fmla="*/ 1685831 w 2165704"/>
              <a:gd name="connsiteY1233" fmla="*/ 942051 h 1431009"/>
              <a:gd name="connsiteX1234" fmla="*/ 1688339 w 2165704"/>
              <a:gd name="connsiteY1234" fmla="*/ 943563 h 1431009"/>
              <a:gd name="connsiteX1235" fmla="*/ 1692929 w 2165704"/>
              <a:gd name="connsiteY1235" fmla="*/ 935142 h 1431009"/>
              <a:gd name="connsiteX1236" fmla="*/ 1691168 w 2165704"/>
              <a:gd name="connsiteY1236" fmla="*/ 934128 h 1431009"/>
              <a:gd name="connsiteX1237" fmla="*/ 1680052 w 2165704"/>
              <a:gd name="connsiteY1237" fmla="*/ 925059 h 1431009"/>
              <a:gd name="connsiteX1238" fmla="*/ 1676607 w 2165704"/>
              <a:gd name="connsiteY1238" fmla="*/ 931336 h 1431009"/>
              <a:gd name="connsiteX1239" fmla="*/ 1678675 w 2165704"/>
              <a:gd name="connsiteY1239" fmla="*/ 932445 h 1431009"/>
              <a:gd name="connsiteX1240" fmla="*/ 1681967 w 2165704"/>
              <a:gd name="connsiteY1240" fmla="*/ 926608 h 1431009"/>
              <a:gd name="connsiteX1241" fmla="*/ 1680052 w 2165704"/>
              <a:gd name="connsiteY1241" fmla="*/ 925059 h 1431009"/>
              <a:gd name="connsiteX1242" fmla="*/ 74086 w 2165704"/>
              <a:gd name="connsiteY1242" fmla="*/ 924658 h 1431009"/>
              <a:gd name="connsiteX1243" fmla="*/ 74927 w 2165704"/>
              <a:gd name="connsiteY1243" fmla="*/ 926877 h 1431009"/>
              <a:gd name="connsiteX1244" fmla="*/ 70468 w 2165704"/>
              <a:gd name="connsiteY1244" fmla="*/ 929154 h 1431009"/>
              <a:gd name="connsiteX1245" fmla="*/ 69378 w 2165704"/>
              <a:gd name="connsiteY1245" fmla="*/ 926838 h 1431009"/>
              <a:gd name="connsiteX1246" fmla="*/ 74086 w 2165704"/>
              <a:gd name="connsiteY1246" fmla="*/ 924658 h 1431009"/>
              <a:gd name="connsiteX1247" fmla="*/ 111983 w 2165704"/>
              <a:gd name="connsiteY1247" fmla="*/ 919606 h 1431009"/>
              <a:gd name="connsiteX1248" fmla="*/ 110968 w 2165704"/>
              <a:gd name="connsiteY1248" fmla="*/ 920429 h 1431009"/>
              <a:gd name="connsiteX1249" fmla="*/ 113800 w 2165704"/>
              <a:gd name="connsiteY1249" fmla="*/ 923031 h 1431009"/>
              <a:gd name="connsiteX1250" fmla="*/ 113952 w 2165704"/>
              <a:gd name="connsiteY1250" fmla="*/ 923318 h 1431009"/>
              <a:gd name="connsiteX1251" fmla="*/ 114175 w 2165704"/>
              <a:gd name="connsiteY1251" fmla="*/ 923525 h 1431009"/>
              <a:gd name="connsiteX1252" fmla="*/ 115962 w 2165704"/>
              <a:gd name="connsiteY1252" fmla="*/ 927011 h 1431009"/>
              <a:gd name="connsiteX1253" fmla="*/ 116995 w 2165704"/>
              <a:gd name="connsiteY1253" fmla="*/ 926168 h 1431009"/>
              <a:gd name="connsiteX1254" fmla="*/ 114175 w 2165704"/>
              <a:gd name="connsiteY1254" fmla="*/ 923525 h 1431009"/>
              <a:gd name="connsiteX1255" fmla="*/ 114028 w 2165704"/>
              <a:gd name="connsiteY1255" fmla="*/ 923240 h 1431009"/>
              <a:gd name="connsiteX1256" fmla="*/ 113800 w 2165704"/>
              <a:gd name="connsiteY1256" fmla="*/ 923031 h 1431009"/>
              <a:gd name="connsiteX1257" fmla="*/ 1837772 w 2165704"/>
              <a:gd name="connsiteY1257" fmla="*/ 917751 h 1431009"/>
              <a:gd name="connsiteX1258" fmla="*/ 1838958 w 2165704"/>
              <a:gd name="connsiteY1258" fmla="*/ 918496 h 1431009"/>
              <a:gd name="connsiteX1259" fmla="*/ 1838365 w 2165704"/>
              <a:gd name="connsiteY1259" fmla="*/ 919989 h 1431009"/>
              <a:gd name="connsiteX1260" fmla="*/ 1836700 w 2165704"/>
              <a:gd name="connsiteY1260" fmla="*/ 918917 h 1431009"/>
              <a:gd name="connsiteX1261" fmla="*/ 1837772 w 2165704"/>
              <a:gd name="connsiteY1261" fmla="*/ 917751 h 1431009"/>
              <a:gd name="connsiteX1262" fmla="*/ 1687400 w 2165704"/>
              <a:gd name="connsiteY1262" fmla="*/ 916508 h 1431009"/>
              <a:gd name="connsiteX1263" fmla="*/ 1686463 w 2165704"/>
              <a:gd name="connsiteY1263" fmla="*/ 917751 h 1431009"/>
              <a:gd name="connsiteX1264" fmla="*/ 1687782 w 2165704"/>
              <a:gd name="connsiteY1264" fmla="*/ 917999 h 1431009"/>
              <a:gd name="connsiteX1265" fmla="*/ 1688241 w 2165704"/>
              <a:gd name="connsiteY1265" fmla="*/ 917406 h 1431009"/>
              <a:gd name="connsiteX1266" fmla="*/ 1687400 w 2165704"/>
              <a:gd name="connsiteY1266" fmla="*/ 916508 h 1431009"/>
              <a:gd name="connsiteX1267" fmla="*/ 1603059 w 2165704"/>
              <a:gd name="connsiteY1267" fmla="*/ 916220 h 1431009"/>
              <a:gd name="connsiteX1268" fmla="*/ 1602733 w 2165704"/>
              <a:gd name="connsiteY1268" fmla="*/ 919395 h 1431009"/>
              <a:gd name="connsiteX1269" fmla="*/ 1610043 w 2165704"/>
              <a:gd name="connsiteY1269" fmla="*/ 919817 h 1431009"/>
              <a:gd name="connsiteX1270" fmla="*/ 1610196 w 2165704"/>
              <a:gd name="connsiteY1270" fmla="*/ 916793 h 1431009"/>
              <a:gd name="connsiteX1271" fmla="*/ 1603059 w 2165704"/>
              <a:gd name="connsiteY1271" fmla="*/ 916220 h 1431009"/>
              <a:gd name="connsiteX1272" fmla="*/ 1814541 w 2165704"/>
              <a:gd name="connsiteY1272" fmla="*/ 915836 h 1431009"/>
              <a:gd name="connsiteX1273" fmla="*/ 1815346 w 2165704"/>
              <a:gd name="connsiteY1273" fmla="*/ 916009 h 1431009"/>
              <a:gd name="connsiteX1274" fmla="*/ 1814541 w 2165704"/>
              <a:gd name="connsiteY1274" fmla="*/ 919108 h 1431009"/>
              <a:gd name="connsiteX1275" fmla="*/ 1813222 w 2165704"/>
              <a:gd name="connsiteY1275" fmla="*/ 918629 h 1431009"/>
              <a:gd name="connsiteX1276" fmla="*/ 1814541 w 2165704"/>
              <a:gd name="connsiteY1276" fmla="*/ 915836 h 1431009"/>
              <a:gd name="connsiteX1277" fmla="*/ 1648061 w 2165704"/>
              <a:gd name="connsiteY1277" fmla="*/ 915760 h 1431009"/>
              <a:gd name="connsiteX1278" fmla="*/ 1640292 w 2165704"/>
              <a:gd name="connsiteY1278" fmla="*/ 928943 h 1431009"/>
              <a:gd name="connsiteX1279" fmla="*/ 1642186 w 2165704"/>
              <a:gd name="connsiteY1279" fmla="*/ 930398 h 1431009"/>
              <a:gd name="connsiteX1280" fmla="*/ 1648061 w 2165704"/>
              <a:gd name="connsiteY1280" fmla="*/ 915760 h 1431009"/>
              <a:gd name="connsiteX1281" fmla="*/ 1671577 w 2165704"/>
              <a:gd name="connsiteY1281" fmla="*/ 910211 h 1431009"/>
              <a:gd name="connsiteX1282" fmla="*/ 1664938 w 2165704"/>
              <a:gd name="connsiteY1282" fmla="*/ 912777 h 1431009"/>
              <a:gd name="connsiteX1283" fmla="*/ 1655370 w 2165704"/>
              <a:gd name="connsiteY1283" fmla="*/ 918840 h 1431009"/>
              <a:gd name="connsiteX1284" fmla="*/ 1638781 w 2165704"/>
              <a:gd name="connsiteY1284" fmla="*/ 949990 h 1431009"/>
              <a:gd name="connsiteX1285" fmla="*/ 1627952 w 2165704"/>
              <a:gd name="connsiteY1285" fmla="*/ 966177 h 1431009"/>
              <a:gd name="connsiteX1286" fmla="*/ 1625884 w 2165704"/>
              <a:gd name="connsiteY1286" fmla="*/ 965220 h 1431009"/>
              <a:gd name="connsiteX1287" fmla="*/ 1626574 w 2165704"/>
              <a:gd name="connsiteY1287" fmla="*/ 956631 h 1431009"/>
              <a:gd name="connsiteX1288" fmla="*/ 1625483 w 2165704"/>
              <a:gd name="connsiteY1288" fmla="*/ 956573 h 1431009"/>
              <a:gd name="connsiteX1289" fmla="*/ 1613888 w 2165704"/>
              <a:gd name="connsiteY1289" fmla="*/ 977007 h 1431009"/>
              <a:gd name="connsiteX1290" fmla="*/ 1613888 w 2165704"/>
              <a:gd name="connsiteY1290" fmla="*/ 992051 h 1431009"/>
              <a:gd name="connsiteX1291" fmla="*/ 1613812 w 2165704"/>
              <a:gd name="connsiteY1291" fmla="*/ 992102 h 1431009"/>
              <a:gd name="connsiteX1292" fmla="*/ 1613885 w 2165704"/>
              <a:gd name="connsiteY1292" fmla="*/ 992180 h 1431009"/>
              <a:gd name="connsiteX1293" fmla="*/ 1602772 w 2165704"/>
              <a:gd name="connsiteY1293" fmla="*/ 997958 h 1431009"/>
              <a:gd name="connsiteX1294" fmla="*/ 1610501 w 2165704"/>
              <a:gd name="connsiteY1294" fmla="*/ 1004693 h 1431009"/>
              <a:gd name="connsiteX1295" fmla="*/ 1619879 w 2165704"/>
              <a:gd name="connsiteY1295" fmla="*/ 998551 h 1431009"/>
              <a:gd name="connsiteX1296" fmla="*/ 1613885 w 2165704"/>
              <a:gd name="connsiteY1296" fmla="*/ 992180 h 1431009"/>
              <a:gd name="connsiteX1297" fmla="*/ 1613888 w 2165704"/>
              <a:gd name="connsiteY1297" fmla="*/ 992179 h 1431009"/>
              <a:gd name="connsiteX1298" fmla="*/ 1613888 w 2165704"/>
              <a:gd name="connsiteY1298" fmla="*/ 992051 h 1431009"/>
              <a:gd name="connsiteX1299" fmla="*/ 1616873 w 2165704"/>
              <a:gd name="connsiteY1299" fmla="*/ 990036 h 1431009"/>
              <a:gd name="connsiteX1300" fmla="*/ 1634324 w 2165704"/>
              <a:gd name="connsiteY1300" fmla="*/ 976681 h 1431009"/>
              <a:gd name="connsiteX1301" fmla="*/ 1636159 w 2165704"/>
              <a:gd name="connsiteY1301" fmla="*/ 974079 h 1431009"/>
              <a:gd name="connsiteX1302" fmla="*/ 1631817 w 2165704"/>
              <a:gd name="connsiteY1302" fmla="*/ 971248 h 1431009"/>
              <a:gd name="connsiteX1303" fmla="*/ 1638993 w 2165704"/>
              <a:gd name="connsiteY1303" fmla="*/ 965048 h 1431009"/>
              <a:gd name="connsiteX1304" fmla="*/ 1642858 w 2165704"/>
              <a:gd name="connsiteY1304" fmla="*/ 961757 h 1431009"/>
              <a:gd name="connsiteX1305" fmla="*/ 1648329 w 2165704"/>
              <a:gd name="connsiteY1305" fmla="*/ 942051 h 1431009"/>
              <a:gd name="connsiteX1306" fmla="*/ 1659274 w 2165704"/>
              <a:gd name="connsiteY1306" fmla="*/ 919453 h 1431009"/>
              <a:gd name="connsiteX1307" fmla="*/ 1664075 w 2165704"/>
              <a:gd name="connsiteY1307" fmla="*/ 926034 h 1431009"/>
              <a:gd name="connsiteX1308" fmla="*/ 1671577 w 2165704"/>
              <a:gd name="connsiteY1308" fmla="*/ 910211 h 1431009"/>
              <a:gd name="connsiteX1309" fmla="*/ 1623856 w 2165704"/>
              <a:gd name="connsiteY1309" fmla="*/ 909369 h 1431009"/>
              <a:gd name="connsiteX1310" fmla="*/ 1622708 w 2165704"/>
              <a:gd name="connsiteY1310" fmla="*/ 913368 h 1431009"/>
              <a:gd name="connsiteX1311" fmla="*/ 1623992 w 2165704"/>
              <a:gd name="connsiteY1311" fmla="*/ 913751 h 1431009"/>
              <a:gd name="connsiteX1312" fmla="*/ 1625636 w 2165704"/>
              <a:gd name="connsiteY1312" fmla="*/ 909962 h 1431009"/>
              <a:gd name="connsiteX1313" fmla="*/ 1623856 w 2165704"/>
              <a:gd name="connsiteY1313" fmla="*/ 909369 h 1431009"/>
              <a:gd name="connsiteX1314" fmla="*/ 183370 w 2165704"/>
              <a:gd name="connsiteY1314" fmla="*/ 906691 h 1431009"/>
              <a:gd name="connsiteX1315" fmla="*/ 181113 w 2165704"/>
              <a:gd name="connsiteY1315" fmla="*/ 909656 h 1431009"/>
              <a:gd name="connsiteX1316" fmla="*/ 182701 w 2165704"/>
              <a:gd name="connsiteY1316" fmla="*/ 911340 h 1431009"/>
              <a:gd name="connsiteX1317" fmla="*/ 185322 w 2165704"/>
              <a:gd name="connsiteY1317" fmla="*/ 909332 h 1431009"/>
              <a:gd name="connsiteX1318" fmla="*/ 183370 w 2165704"/>
              <a:gd name="connsiteY1318" fmla="*/ 906691 h 1431009"/>
              <a:gd name="connsiteX1319" fmla="*/ 1665281 w 2165704"/>
              <a:gd name="connsiteY1319" fmla="*/ 905580 h 1431009"/>
              <a:gd name="connsiteX1320" fmla="*/ 1664879 w 2165704"/>
              <a:gd name="connsiteY1320" fmla="*/ 906329 h 1431009"/>
              <a:gd name="connsiteX1321" fmla="*/ 1665663 w 2165704"/>
              <a:gd name="connsiteY1321" fmla="*/ 906652 h 1431009"/>
              <a:gd name="connsiteX1322" fmla="*/ 1666047 w 2165704"/>
              <a:gd name="connsiteY1322" fmla="*/ 905907 h 1431009"/>
              <a:gd name="connsiteX1323" fmla="*/ 1665281 w 2165704"/>
              <a:gd name="connsiteY1323" fmla="*/ 905580 h 1431009"/>
              <a:gd name="connsiteX1324" fmla="*/ 1842689 w 2165704"/>
              <a:gd name="connsiteY1324" fmla="*/ 902078 h 1431009"/>
              <a:gd name="connsiteX1325" fmla="*/ 1845768 w 2165704"/>
              <a:gd name="connsiteY1325" fmla="*/ 902902 h 1431009"/>
              <a:gd name="connsiteX1326" fmla="*/ 1844029 w 2165704"/>
              <a:gd name="connsiteY1326" fmla="*/ 910325 h 1431009"/>
              <a:gd name="connsiteX1327" fmla="*/ 1840239 w 2165704"/>
              <a:gd name="connsiteY1327" fmla="*/ 909445 h 1431009"/>
              <a:gd name="connsiteX1328" fmla="*/ 1842689 w 2165704"/>
              <a:gd name="connsiteY1328" fmla="*/ 902078 h 1431009"/>
              <a:gd name="connsiteX1329" fmla="*/ 171526 w 2165704"/>
              <a:gd name="connsiteY1329" fmla="*/ 885280 h 1431009"/>
              <a:gd name="connsiteX1330" fmla="*/ 170130 w 2165704"/>
              <a:gd name="connsiteY1330" fmla="*/ 885950 h 1431009"/>
              <a:gd name="connsiteX1331" fmla="*/ 171679 w 2165704"/>
              <a:gd name="connsiteY1331" fmla="*/ 886543 h 1431009"/>
              <a:gd name="connsiteX1332" fmla="*/ 172350 w 2165704"/>
              <a:gd name="connsiteY1332" fmla="*/ 885530 h 1431009"/>
              <a:gd name="connsiteX1333" fmla="*/ 171526 w 2165704"/>
              <a:gd name="connsiteY1333" fmla="*/ 885280 h 1431009"/>
              <a:gd name="connsiteX1334" fmla="*/ 77368 w 2165704"/>
              <a:gd name="connsiteY1334" fmla="*/ 884955 h 1431009"/>
              <a:gd name="connsiteX1335" fmla="*/ 78613 w 2165704"/>
              <a:gd name="connsiteY1335" fmla="*/ 885586 h 1431009"/>
              <a:gd name="connsiteX1336" fmla="*/ 77752 w 2165704"/>
              <a:gd name="connsiteY1336" fmla="*/ 886926 h 1431009"/>
              <a:gd name="connsiteX1337" fmla="*/ 76525 w 2165704"/>
              <a:gd name="connsiteY1337" fmla="*/ 886293 h 1431009"/>
              <a:gd name="connsiteX1338" fmla="*/ 77368 w 2165704"/>
              <a:gd name="connsiteY1338" fmla="*/ 884955 h 1431009"/>
              <a:gd name="connsiteX1339" fmla="*/ 1706896 w 2165704"/>
              <a:gd name="connsiteY1339" fmla="*/ 880688 h 1431009"/>
              <a:gd name="connsiteX1340" fmla="*/ 1706380 w 2165704"/>
              <a:gd name="connsiteY1340" fmla="*/ 881359 h 1431009"/>
              <a:gd name="connsiteX1341" fmla="*/ 1706782 w 2165704"/>
              <a:gd name="connsiteY1341" fmla="*/ 882831 h 1431009"/>
              <a:gd name="connsiteX1342" fmla="*/ 1707930 w 2165704"/>
              <a:gd name="connsiteY1342" fmla="*/ 881646 h 1431009"/>
              <a:gd name="connsiteX1343" fmla="*/ 1706896 w 2165704"/>
              <a:gd name="connsiteY1343" fmla="*/ 880688 h 1431009"/>
              <a:gd name="connsiteX1344" fmla="*/ 1724403 w 2165704"/>
              <a:gd name="connsiteY1344" fmla="*/ 876364 h 1431009"/>
              <a:gd name="connsiteX1345" fmla="*/ 1708925 w 2165704"/>
              <a:gd name="connsiteY1345" fmla="*/ 895631 h 1431009"/>
              <a:gd name="connsiteX1346" fmla="*/ 1712388 w 2165704"/>
              <a:gd name="connsiteY1346" fmla="*/ 897871 h 1431009"/>
              <a:gd name="connsiteX1347" fmla="*/ 1724403 w 2165704"/>
              <a:gd name="connsiteY1347" fmla="*/ 876364 h 1431009"/>
              <a:gd name="connsiteX1348" fmla="*/ 1762996 w 2165704"/>
              <a:gd name="connsiteY1348" fmla="*/ 873494 h 1431009"/>
              <a:gd name="connsiteX1349" fmla="*/ 1750580 w 2165704"/>
              <a:gd name="connsiteY1349" fmla="*/ 884649 h 1431009"/>
              <a:gd name="connsiteX1350" fmla="*/ 1765522 w 2165704"/>
              <a:gd name="connsiteY1350" fmla="*/ 891557 h 1431009"/>
              <a:gd name="connsiteX1351" fmla="*/ 1772516 w 2165704"/>
              <a:gd name="connsiteY1351" fmla="*/ 877549 h 1431009"/>
              <a:gd name="connsiteX1352" fmla="*/ 1772677 w 2165704"/>
              <a:gd name="connsiteY1352" fmla="*/ 877397 h 1431009"/>
              <a:gd name="connsiteX1353" fmla="*/ 1772724 w 2165704"/>
              <a:gd name="connsiteY1353" fmla="*/ 877297 h 1431009"/>
              <a:gd name="connsiteX1354" fmla="*/ 1776715 w 2165704"/>
              <a:gd name="connsiteY1354" fmla="*/ 875657 h 1431009"/>
              <a:gd name="connsiteX1355" fmla="*/ 1774439 w 2165704"/>
              <a:gd name="connsiteY1355" fmla="*/ 873647 h 1431009"/>
              <a:gd name="connsiteX1356" fmla="*/ 1772724 w 2165704"/>
              <a:gd name="connsiteY1356" fmla="*/ 877297 h 1431009"/>
              <a:gd name="connsiteX1357" fmla="*/ 1772620 w 2165704"/>
              <a:gd name="connsiteY1357" fmla="*/ 877340 h 1431009"/>
              <a:gd name="connsiteX1358" fmla="*/ 1772516 w 2165704"/>
              <a:gd name="connsiteY1358" fmla="*/ 877549 h 1431009"/>
              <a:gd name="connsiteX1359" fmla="*/ 1764143 w 2165704"/>
              <a:gd name="connsiteY1359" fmla="*/ 885395 h 1431009"/>
              <a:gd name="connsiteX1360" fmla="*/ 1762996 w 2165704"/>
              <a:gd name="connsiteY1360" fmla="*/ 873494 h 1431009"/>
              <a:gd name="connsiteX1361" fmla="*/ 1749200 w 2165704"/>
              <a:gd name="connsiteY1361" fmla="*/ 871542 h 1431009"/>
              <a:gd name="connsiteX1362" fmla="*/ 1747880 w 2165704"/>
              <a:gd name="connsiteY1362" fmla="*/ 875266 h 1431009"/>
              <a:gd name="connsiteX1363" fmla="*/ 1747747 w 2165704"/>
              <a:gd name="connsiteY1363" fmla="*/ 875427 h 1431009"/>
              <a:gd name="connsiteX1364" fmla="*/ 1747696 w 2165704"/>
              <a:gd name="connsiteY1364" fmla="*/ 875589 h 1431009"/>
              <a:gd name="connsiteX1365" fmla="*/ 1743596 w 2165704"/>
              <a:gd name="connsiteY1365" fmla="*/ 879571 h 1431009"/>
              <a:gd name="connsiteX1366" fmla="*/ 1744436 w 2165704"/>
              <a:gd name="connsiteY1366" fmla="*/ 885797 h 1431009"/>
              <a:gd name="connsiteX1367" fmla="*/ 1747696 w 2165704"/>
              <a:gd name="connsiteY1367" fmla="*/ 875589 h 1431009"/>
              <a:gd name="connsiteX1368" fmla="*/ 1747803 w 2165704"/>
              <a:gd name="connsiteY1368" fmla="*/ 875484 h 1431009"/>
              <a:gd name="connsiteX1369" fmla="*/ 1747880 w 2165704"/>
              <a:gd name="connsiteY1369" fmla="*/ 875266 h 1431009"/>
              <a:gd name="connsiteX1370" fmla="*/ 1750463 w 2165704"/>
              <a:gd name="connsiteY1370" fmla="*/ 872174 h 1431009"/>
              <a:gd name="connsiteX1371" fmla="*/ 1749200 w 2165704"/>
              <a:gd name="connsiteY1371" fmla="*/ 871542 h 1431009"/>
              <a:gd name="connsiteX1372" fmla="*/ 160294 w 2165704"/>
              <a:gd name="connsiteY1372" fmla="*/ 868787 h 1431009"/>
              <a:gd name="connsiteX1373" fmla="*/ 160313 w 2165704"/>
              <a:gd name="connsiteY1373" fmla="*/ 870242 h 1431009"/>
              <a:gd name="connsiteX1374" fmla="*/ 161022 w 2165704"/>
              <a:gd name="connsiteY1374" fmla="*/ 870586 h 1431009"/>
              <a:gd name="connsiteX1375" fmla="*/ 161787 w 2165704"/>
              <a:gd name="connsiteY1375" fmla="*/ 869456 h 1431009"/>
              <a:gd name="connsiteX1376" fmla="*/ 160294 w 2165704"/>
              <a:gd name="connsiteY1376" fmla="*/ 868787 h 1431009"/>
              <a:gd name="connsiteX1377" fmla="*/ 145466 w 2165704"/>
              <a:gd name="connsiteY1377" fmla="*/ 868691 h 1431009"/>
              <a:gd name="connsiteX1378" fmla="*/ 153501 w 2165704"/>
              <a:gd name="connsiteY1378" fmla="*/ 873456 h 1431009"/>
              <a:gd name="connsiteX1379" fmla="*/ 145466 w 2165704"/>
              <a:gd name="connsiteY1379" fmla="*/ 868691 h 1431009"/>
              <a:gd name="connsiteX1380" fmla="*/ 67710 w 2165704"/>
              <a:gd name="connsiteY1380" fmla="*/ 867486 h 1431009"/>
              <a:gd name="connsiteX1381" fmla="*/ 69222 w 2165704"/>
              <a:gd name="connsiteY1381" fmla="*/ 868921 h 1431009"/>
              <a:gd name="connsiteX1382" fmla="*/ 66256 w 2165704"/>
              <a:gd name="connsiteY1382" fmla="*/ 872137 h 1431009"/>
              <a:gd name="connsiteX1383" fmla="*/ 65147 w 2165704"/>
              <a:gd name="connsiteY1383" fmla="*/ 871312 h 1431009"/>
              <a:gd name="connsiteX1384" fmla="*/ 67710 w 2165704"/>
              <a:gd name="connsiteY1384" fmla="*/ 867486 h 1431009"/>
              <a:gd name="connsiteX1385" fmla="*/ 1843491 w 2165704"/>
              <a:gd name="connsiteY1385" fmla="*/ 867122 h 1431009"/>
              <a:gd name="connsiteX1386" fmla="*/ 1844086 w 2165704"/>
              <a:gd name="connsiteY1386" fmla="*/ 867678 h 1431009"/>
              <a:gd name="connsiteX1387" fmla="*/ 1843721 w 2165704"/>
              <a:gd name="connsiteY1387" fmla="*/ 868404 h 1431009"/>
              <a:gd name="connsiteX1388" fmla="*/ 1842937 w 2165704"/>
              <a:gd name="connsiteY1388" fmla="*/ 868328 h 1431009"/>
              <a:gd name="connsiteX1389" fmla="*/ 1843491 w 2165704"/>
              <a:gd name="connsiteY1389" fmla="*/ 867122 h 1431009"/>
              <a:gd name="connsiteX1390" fmla="*/ 128764 w 2165704"/>
              <a:gd name="connsiteY1390" fmla="*/ 866196 h 1431009"/>
              <a:gd name="connsiteX1391" fmla="*/ 122083 w 2165704"/>
              <a:gd name="connsiteY1391" fmla="*/ 870050 h 1431009"/>
              <a:gd name="connsiteX1392" fmla="*/ 136907 w 2165704"/>
              <a:gd name="connsiteY1392" fmla="*/ 875351 h 1431009"/>
              <a:gd name="connsiteX1393" fmla="*/ 136952 w 2165704"/>
              <a:gd name="connsiteY1393" fmla="*/ 875446 h 1431009"/>
              <a:gd name="connsiteX1394" fmla="*/ 137057 w 2165704"/>
              <a:gd name="connsiteY1394" fmla="*/ 875690 h 1431009"/>
              <a:gd name="connsiteX1395" fmla="*/ 137908 w 2165704"/>
              <a:gd name="connsiteY1395" fmla="*/ 881090 h 1431009"/>
              <a:gd name="connsiteX1396" fmla="*/ 139227 w 2165704"/>
              <a:gd name="connsiteY1396" fmla="*/ 880746 h 1431009"/>
              <a:gd name="connsiteX1397" fmla="*/ 137057 w 2165704"/>
              <a:gd name="connsiteY1397" fmla="*/ 875690 h 1431009"/>
              <a:gd name="connsiteX1398" fmla="*/ 137009 w 2165704"/>
              <a:gd name="connsiteY1398" fmla="*/ 875388 h 1431009"/>
              <a:gd name="connsiteX1399" fmla="*/ 136907 w 2165704"/>
              <a:gd name="connsiteY1399" fmla="*/ 875351 h 1431009"/>
              <a:gd name="connsiteX1400" fmla="*/ 134081 w 2165704"/>
              <a:gd name="connsiteY1400" fmla="*/ 869476 h 1431009"/>
              <a:gd name="connsiteX1401" fmla="*/ 128764 w 2165704"/>
              <a:gd name="connsiteY1401" fmla="*/ 866196 h 1431009"/>
              <a:gd name="connsiteX1402" fmla="*/ 1767377 w 2165704"/>
              <a:gd name="connsiteY1402" fmla="*/ 865228 h 1431009"/>
              <a:gd name="connsiteX1403" fmla="*/ 1766996 w 2165704"/>
              <a:gd name="connsiteY1403" fmla="*/ 865859 h 1431009"/>
              <a:gd name="connsiteX1404" fmla="*/ 1767952 w 2165704"/>
              <a:gd name="connsiteY1404" fmla="*/ 866607 h 1431009"/>
              <a:gd name="connsiteX1405" fmla="*/ 1768737 w 2165704"/>
              <a:gd name="connsiteY1405" fmla="*/ 865323 h 1431009"/>
              <a:gd name="connsiteX1406" fmla="*/ 1767377 w 2165704"/>
              <a:gd name="connsiteY1406" fmla="*/ 865228 h 1431009"/>
              <a:gd name="connsiteX1407" fmla="*/ 1692412 w 2165704"/>
              <a:gd name="connsiteY1407" fmla="*/ 863296 h 1431009"/>
              <a:gd name="connsiteX1408" fmla="*/ 1691897 w 2165704"/>
              <a:gd name="connsiteY1408" fmla="*/ 864405 h 1431009"/>
              <a:gd name="connsiteX1409" fmla="*/ 1692622 w 2165704"/>
              <a:gd name="connsiteY1409" fmla="*/ 864444 h 1431009"/>
              <a:gd name="connsiteX1410" fmla="*/ 1692967 w 2165704"/>
              <a:gd name="connsiteY1410" fmla="*/ 863774 h 1431009"/>
              <a:gd name="connsiteX1411" fmla="*/ 1692412 w 2165704"/>
              <a:gd name="connsiteY1411" fmla="*/ 863296 h 1431009"/>
              <a:gd name="connsiteX1412" fmla="*/ 141946 w 2165704"/>
              <a:gd name="connsiteY1412" fmla="*/ 852868 h 1431009"/>
              <a:gd name="connsiteX1413" fmla="*/ 146307 w 2165704"/>
              <a:gd name="connsiteY1413" fmla="*/ 861631 h 1431009"/>
              <a:gd name="connsiteX1414" fmla="*/ 153177 w 2165704"/>
              <a:gd name="connsiteY1414" fmla="*/ 857307 h 1431009"/>
              <a:gd name="connsiteX1415" fmla="*/ 156774 w 2165704"/>
              <a:gd name="connsiteY1415" fmla="*/ 852888 h 1431009"/>
              <a:gd name="connsiteX1416" fmla="*/ 141946 w 2165704"/>
              <a:gd name="connsiteY1416" fmla="*/ 852868 h 1431009"/>
              <a:gd name="connsiteX1417" fmla="*/ 1862528 w 2165704"/>
              <a:gd name="connsiteY1417" fmla="*/ 848688 h 1431009"/>
              <a:gd name="connsiteX1418" fmla="*/ 1862542 w 2165704"/>
              <a:gd name="connsiteY1418" fmla="*/ 848693 h 1431009"/>
              <a:gd name="connsiteX1419" fmla="*/ 1862490 w 2165704"/>
              <a:gd name="connsiteY1419" fmla="*/ 848735 h 1431009"/>
              <a:gd name="connsiteX1420" fmla="*/ 1862559 w 2165704"/>
              <a:gd name="connsiteY1420" fmla="*/ 848679 h 1431009"/>
              <a:gd name="connsiteX1421" fmla="*/ 1862550 w 2165704"/>
              <a:gd name="connsiteY1421" fmla="*/ 848697 h 1431009"/>
              <a:gd name="connsiteX1422" fmla="*/ 1862542 w 2165704"/>
              <a:gd name="connsiteY1422" fmla="*/ 848693 h 1431009"/>
              <a:gd name="connsiteX1423" fmla="*/ 1862565 w 2165704"/>
              <a:gd name="connsiteY1423" fmla="*/ 848672 h 1431009"/>
              <a:gd name="connsiteX1424" fmla="*/ 1862565 w 2165704"/>
              <a:gd name="connsiteY1424" fmla="*/ 848675 h 1431009"/>
              <a:gd name="connsiteX1425" fmla="*/ 1862559 w 2165704"/>
              <a:gd name="connsiteY1425" fmla="*/ 848679 h 1431009"/>
              <a:gd name="connsiteX1426" fmla="*/ 1862625 w 2165704"/>
              <a:gd name="connsiteY1426" fmla="*/ 848580 h 1431009"/>
              <a:gd name="connsiteX1427" fmla="*/ 1862565 w 2165704"/>
              <a:gd name="connsiteY1427" fmla="*/ 848672 h 1431009"/>
              <a:gd name="connsiteX1428" fmla="*/ 1862567 w 2165704"/>
              <a:gd name="connsiteY1428" fmla="*/ 848639 h 1431009"/>
              <a:gd name="connsiteX1429" fmla="*/ 1862528 w 2165704"/>
              <a:gd name="connsiteY1429" fmla="*/ 848688 h 1431009"/>
              <a:gd name="connsiteX1430" fmla="*/ 1862462 w 2165704"/>
              <a:gd name="connsiteY1430" fmla="*/ 848667 h 1431009"/>
              <a:gd name="connsiteX1431" fmla="*/ 1854359 w 2165704"/>
              <a:gd name="connsiteY1431" fmla="*/ 845826 h 1431009"/>
              <a:gd name="connsiteX1432" fmla="*/ 1862462 w 2165704"/>
              <a:gd name="connsiteY1432" fmla="*/ 848667 h 1431009"/>
              <a:gd name="connsiteX1433" fmla="*/ 1852905 w 2165704"/>
              <a:gd name="connsiteY1433" fmla="*/ 853709 h 1431009"/>
              <a:gd name="connsiteX1434" fmla="*/ 1851126 w 2165704"/>
              <a:gd name="connsiteY1434" fmla="*/ 852695 h 1431009"/>
              <a:gd name="connsiteX1435" fmla="*/ 1854359 w 2165704"/>
              <a:gd name="connsiteY1435" fmla="*/ 845826 h 1431009"/>
              <a:gd name="connsiteX1436" fmla="*/ 153541 w 2165704"/>
              <a:gd name="connsiteY1436" fmla="*/ 845636 h 1431009"/>
              <a:gd name="connsiteX1437" fmla="*/ 152450 w 2165704"/>
              <a:gd name="connsiteY1437" fmla="*/ 846497 h 1431009"/>
              <a:gd name="connsiteX1438" fmla="*/ 153598 w 2165704"/>
              <a:gd name="connsiteY1438" fmla="*/ 847529 h 1431009"/>
              <a:gd name="connsiteX1439" fmla="*/ 154611 w 2165704"/>
              <a:gd name="connsiteY1439" fmla="*/ 846726 h 1431009"/>
              <a:gd name="connsiteX1440" fmla="*/ 153541 w 2165704"/>
              <a:gd name="connsiteY1440" fmla="*/ 845636 h 1431009"/>
              <a:gd name="connsiteX1441" fmla="*/ 1777766 w 2165704"/>
              <a:gd name="connsiteY1441" fmla="*/ 843090 h 1431009"/>
              <a:gd name="connsiteX1442" fmla="*/ 1775472 w 2165704"/>
              <a:gd name="connsiteY1442" fmla="*/ 847779 h 1431009"/>
              <a:gd name="connsiteX1443" fmla="*/ 1777288 w 2165704"/>
              <a:gd name="connsiteY1443" fmla="*/ 848219 h 1431009"/>
              <a:gd name="connsiteX1444" fmla="*/ 1778897 w 2165704"/>
              <a:gd name="connsiteY1444" fmla="*/ 843531 h 1431009"/>
              <a:gd name="connsiteX1445" fmla="*/ 1777766 w 2165704"/>
              <a:gd name="connsiteY1445" fmla="*/ 843090 h 1431009"/>
              <a:gd name="connsiteX1446" fmla="*/ 38637 w 2165704"/>
              <a:gd name="connsiteY1446" fmla="*/ 832452 h 1431009"/>
              <a:gd name="connsiteX1447" fmla="*/ 41106 w 2165704"/>
              <a:gd name="connsiteY1447" fmla="*/ 833925 h 1431009"/>
              <a:gd name="connsiteX1448" fmla="*/ 28688 w 2165704"/>
              <a:gd name="connsiteY1448" fmla="*/ 854877 h 1431009"/>
              <a:gd name="connsiteX1449" fmla="*/ 25913 w 2165704"/>
              <a:gd name="connsiteY1449" fmla="*/ 853212 h 1431009"/>
              <a:gd name="connsiteX1450" fmla="*/ 38637 w 2165704"/>
              <a:gd name="connsiteY1450" fmla="*/ 832452 h 1431009"/>
              <a:gd name="connsiteX1451" fmla="*/ 58147 w 2165704"/>
              <a:gd name="connsiteY1451" fmla="*/ 830099 h 1431009"/>
              <a:gd name="connsiteX1452" fmla="*/ 60023 w 2165704"/>
              <a:gd name="connsiteY1452" fmla="*/ 832012 h 1431009"/>
              <a:gd name="connsiteX1453" fmla="*/ 55431 w 2165704"/>
              <a:gd name="connsiteY1453" fmla="*/ 836394 h 1431009"/>
              <a:gd name="connsiteX1454" fmla="*/ 53594 w 2165704"/>
              <a:gd name="connsiteY1454" fmla="*/ 834537 h 1431009"/>
              <a:gd name="connsiteX1455" fmla="*/ 58147 w 2165704"/>
              <a:gd name="connsiteY1455" fmla="*/ 830099 h 1431009"/>
              <a:gd name="connsiteX1456" fmla="*/ 145580 w 2165704"/>
              <a:gd name="connsiteY1456" fmla="*/ 829162 h 1431009"/>
              <a:gd name="connsiteX1457" fmla="*/ 144719 w 2165704"/>
              <a:gd name="connsiteY1457" fmla="*/ 830405 h 1431009"/>
              <a:gd name="connsiteX1458" fmla="*/ 146997 w 2165704"/>
              <a:gd name="connsiteY1458" fmla="*/ 831170 h 1431009"/>
              <a:gd name="connsiteX1459" fmla="*/ 147992 w 2165704"/>
              <a:gd name="connsiteY1459" fmla="*/ 829793 h 1431009"/>
              <a:gd name="connsiteX1460" fmla="*/ 145580 w 2165704"/>
              <a:gd name="connsiteY1460" fmla="*/ 829162 h 1431009"/>
              <a:gd name="connsiteX1461" fmla="*/ 1830193 w 2165704"/>
              <a:gd name="connsiteY1461" fmla="*/ 821947 h 1431009"/>
              <a:gd name="connsiteX1462" fmla="*/ 1831207 w 2165704"/>
              <a:gd name="connsiteY1462" fmla="*/ 822885 h 1431009"/>
              <a:gd name="connsiteX1463" fmla="*/ 1830404 w 2165704"/>
              <a:gd name="connsiteY1463" fmla="*/ 824207 h 1431009"/>
              <a:gd name="connsiteX1464" fmla="*/ 1829369 w 2165704"/>
              <a:gd name="connsiteY1464" fmla="*/ 823268 h 1431009"/>
              <a:gd name="connsiteX1465" fmla="*/ 1830193 w 2165704"/>
              <a:gd name="connsiteY1465" fmla="*/ 821947 h 1431009"/>
              <a:gd name="connsiteX1466" fmla="*/ 75925 w 2165704"/>
              <a:gd name="connsiteY1466" fmla="*/ 811558 h 1431009"/>
              <a:gd name="connsiteX1467" fmla="*/ 73821 w 2165704"/>
              <a:gd name="connsiteY1467" fmla="*/ 821012 h 1431009"/>
              <a:gd name="connsiteX1468" fmla="*/ 73246 w 2165704"/>
              <a:gd name="connsiteY1468" fmla="*/ 811884 h 1431009"/>
              <a:gd name="connsiteX1469" fmla="*/ 75925 w 2165704"/>
              <a:gd name="connsiteY1469" fmla="*/ 811558 h 1431009"/>
              <a:gd name="connsiteX1470" fmla="*/ 1904680 w 2165704"/>
              <a:gd name="connsiteY1470" fmla="*/ 810371 h 1431009"/>
              <a:gd name="connsiteX1471" fmla="*/ 1904698 w 2165704"/>
              <a:gd name="connsiteY1471" fmla="*/ 810400 h 1431009"/>
              <a:gd name="connsiteX1472" fmla="*/ 1904604 w 2165704"/>
              <a:gd name="connsiteY1472" fmla="*/ 810467 h 1431009"/>
              <a:gd name="connsiteX1473" fmla="*/ 1910205 w 2165704"/>
              <a:gd name="connsiteY1473" fmla="*/ 806518 h 1431009"/>
              <a:gd name="connsiteX1474" fmla="*/ 1910498 w 2165704"/>
              <a:gd name="connsiteY1474" fmla="*/ 806756 h 1431009"/>
              <a:gd name="connsiteX1475" fmla="*/ 1910559 w 2165704"/>
              <a:gd name="connsiteY1475" fmla="*/ 806725 h 1431009"/>
              <a:gd name="connsiteX1476" fmla="*/ 1910574 w 2165704"/>
              <a:gd name="connsiteY1476" fmla="*/ 806735 h 1431009"/>
              <a:gd name="connsiteX1477" fmla="*/ 1908948 w 2165704"/>
              <a:gd name="connsiteY1477" fmla="*/ 811214 h 1431009"/>
              <a:gd name="connsiteX1478" fmla="*/ 1906419 w 2165704"/>
              <a:gd name="connsiteY1478" fmla="*/ 813082 h 1431009"/>
              <a:gd name="connsiteX1479" fmla="*/ 1904698 w 2165704"/>
              <a:gd name="connsiteY1479" fmla="*/ 810400 h 1431009"/>
              <a:gd name="connsiteX1480" fmla="*/ 1763571 w 2165704"/>
              <a:gd name="connsiteY1480" fmla="*/ 804918 h 1431009"/>
              <a:gd name="connsiteX1481" fmla="*/ 1760069 w 2165704"/>
              <a:gd name="connsiteY1481" fmla="*/ 811197 h 1431009"/>
              <a:gd name="connsiteX1482" fmla="*/ 1762039 w 2165704"/>
              <a:gd name="connsiteY1482" fmla="*/ 812669 h 1431009"/>
              <a:gd name="connsiteX1483" fmla="*/ 1765216 w 2165704"/>
              <a:gd name="connsiteY1483" fmla="*/ 806240 h 1431009"/>
              <a:gd name="connsiteX1484" fmla="*/ 1763571 w 2165704"/>
              <a:gd name="connsiteY1484" fmla="*/ 804918 h 1431009"/>
              <a:gd name="connsiteX1485" fmla="*/ 1686691 w 2165704"/>
              <a:gd name="connsiteY1485" fmla="*/ 799026 h 1431009"/>
              <a:gd name="connsiteX1486" fmla="*/ 1685792 w 2165704"/>
              <a:gd name="connsiteY1486" fmla="*/ 800250 h 1431009"/>
              <a:gd name="connsiteX1487" fmla="*/ 1686959 w 2165704"/>
              <a:gd name="connsiteY1487" fmla="*/ 800614 h 1431009"/>
              <a:gd name="connsiteX1488" fmla="*/ 1687418 w 2165704"/>
              <a:gd name="connsiteY1488" fmla="*/ 800021 h 1431009"/>
              <a:gd name="connsiteX1489" fmla="*/ 1686691 w 2165704"/>
              <a:gd name="connsiteY1489" fmla="*/ 799026 h 1431009"/>
              <a:gd name="connsiteX1490" fmla="*/ 1769100 w 2165704"/>
              <a:gd name="connsiteY1490" fmla="*/ 792253 h 1431009"/>
              <a:gd name="connsiteX1491" fmla="*/ 1769751 w 2165704"/>
              <a:gd name="connsiteY1491" fmla="*/ 800939 h 1431009"/>
              <a:gd name="connsiteX1492" fmla="*/ 1771626 w 2165704"/>
              <a:gd name="connsiteY1492" fmla="*/ 799926 h 1431009"/>
              <a:gd name="connsiteX1493" fmla="*/ 1769100 w 2165704"/>
              <a:gd name="connsiteY1493" fmla="*/ 792253 h 1431009"/>
              <a:gd name="connsiteX1494" fmla="*/ 1760929 w 2165704"/>
              <a:gd name="connsiteY1494" fmla="*/ 789480 h 1431009"/>
              <a:gd name="connsiteX1495" fmla="*/ 1756433 w 2165704"/>
              <a:gd name="connsiteY1495" fmla="*/ 796155 h 1431009"/>
              <a:gd name="connsiteX1496" fmla="*/ 1758289 w 2165704"/>
              <a:gd name="connsiteY1496" fmla="*/ 797285 h 1431009"/>
              <a:gd name="connsiteX1497" fmla="*/ 1762307 w 2165704"/>
              <a:gd name="connsiteY1497" fmla="*/ 790282 h 1431009"/>
              <a:gd name="connsiteX1498" fmla="*/ 1760929 w 2165704"/>
              <a:gd name="connsiteY1498" fmla="*/ 789480 h 1431009"/>
              <a:gd name="connsiteX1499" fmla="*/ 1692260 w 2165704"/>
              <a:gd name="connsiteY1499" fmla="*/ 789383 h 1431009"/>
              <a:gd name="connsiteX1500" fmla="*/ 1690921 w 2165704"/>
              <a:gd name="connsiteY1500" fmla="*/ 792675 h 1431009"/>
              <a:gd name="connsiteX1501" fmla="*/ 1692392 w 2165704"/>
              <a:gd name="connsiteY1501" fmla="*/ 793247 h 1431009"/>
              <a:gd name="connsiteX1502" fmla="*/ 1693675 w 2165704"/>
              <a:gd name="connsiteY1502" fmla="*/ 789937 h 1431009"/>
              <a:gd name="connsiteX1503" fmla="*/ 1692260 w 2165704"/>
              <a:gd name="connsiteY1503" fmla="*/ 789383 h 1431009"/>
              <a:gd name="connsiteX1504" fmla="*/ 1675537 w 2165704"/>
              <a:gd name="connsiteY1504" fmla="*/ 787546 h 1431009"/>
              <a:gd name="connsiteX1505" fmla="*/ 1674311 w 2165704"/>
              <a:gd name="connsiteY1505" fmla="*/ 788617 h 1431009"/>
              <a:gd name="connsiteX1506" fmla="*/ 1674656 w 2165704"/>
              <a:gd name="connsiteY1506" fmla="*/ 789306 h 1431009"/>
              <a:gd name="connsiteX1507" fmla="*/ 1675880 w 2165704"/>
              <a:gd name="connsiteY1507" fmla="*/ 788216 h 1431009"/>
              <a:gd name="connsiteX1508" fmla="*/ 1675537 w 2165704"/>
              <a:gd name="connsiteY1508" fmla="*/ 787546 h 1431009"/>
              <a:gd name="connsiteX1509" fmla="*/ 62277 w 2165704"/>
              <a:gd name="connsiteY1509" fmla="*/ 784655 h 1431009"/>
              <a:gd name="connsiteX1510" fmla="*/ 62888 w 2165704"/>
              <a:gd name="connsiteY1510" fmla="*/ 786090 h 1431009"/>
              <a:gd name="connsiteX1511" fmla="*/ 61531 w 2165704"/>
              <a:gd name="connsiteY1511" fmla="*/ 786893 h 1431009"/>
              <a:gd name="connsiteX1512" fmla="*/ 60076 w 2165704"/>
              <a:gd name="connsiteY1512" fmla="*/ 785174 h 1431009"/>
              <a:gd name="connsiteX1513" fmla="*/ 62277 w 2165704"/>
              <a:gd name="connsiteY1513" fmla="*/ 784655 h 1431009"/>
              <a:gd name="connsiteX1514" fmla="*/ 1738314 w 2165704"/>
              <a:gd name="connsiteY1514" fmla="*/ 783547 h 1431009"/>
              <a:gd name="connsiteX1515" fmla="*/ 1728461 w 2165704"/>
              <a:gd name="connsiteY1515" fmla="*/ 793649 h 1431009"/>
              <a:gd name="connsiteX1516" fmla="*/ 1738314 w 2165704"/>
              <a:gd name="connsiteY1516" fmla="*/ 783547 h 1431009"/>
              <a:gd name="connsiteX1517" fmla="*/ 958467 w 2165704"/>
              <a:gd name="connsiteY1517" fmla="*/ 779989 h 1431009"/>
              <a:gd name="connsiteX1518" fmla="*/ 957300 w 2165704"/>
              <a:gd name="connsiteY1518" fmla="*/ 781290 h 1431009"/>
              <a:gd name="connsiteX1519" fmla="*/ 959099 w 2165704"/>
              <a:gd name="connsiteY1519" fmla="*/ 782591 h 1431009"/>
              <a:gd name="connsiteX1520" fmla="*/ 961279 w 2165704"/>
              <a:gd name="connsiteY1520" fmla="*/ 780333 h 1431009"/>
              <a:gd name="connsiteX1521" fmla="*/ 958467 w 2165704"/>
              <a:gd name="connsiteY1521" fmla="*/ 779989 h 1431009"/>
              <a:gd name="connsiteX1522" fmla="*/ 845347 w 2165704"/>
              <a:gd name="connsiteY1522" fmla="*/ 777464 h 1431009"/>
              <a:gd name="connsiteX1523" fmla="*/ 844201 w 2165704"/>
              <a:gd name="connsiteY1523" fmla="*/ 777884 h 1431009"/>
              <a:gd name="connsiteX1524" fmla="*/ 844660 w 2165704"/>
              <a:gd name="connsiteY1524" fmla="*/ 778457 h 1431009"/>
              <a:gd name="connsiteX1525" fmla="*/ 845386 w 2165704"/>
              <a:gd name="connsiteY1525" fmla="*/ 778208 h 1431009"/>
              <a:gd name="connsiteX1526" fmla="*/ 845347 w 2165704"/>
              <a:gd name="connsiteY1526" fmla="*/ 777464 h 1431009"/>
              <a:gd name="connsiteX1527" fmla="*/ 45256 w 2165704"/>
              <a:gd name="connsiteY1527" fmla="*/ 770153 h 1431009"/>
              <a:gd name="connsiteX1528" fmla="*/ 56928 w 2165704"/>
              <a:gd name="connsiteY1528" fmla="*/ 773655 h 1431009"/>
              <a:gd name="connsiteX1529" fmla="*/ 53331 w 2165704"/>
              <a:gd name="connsiteY1529" fmla="*/ 779051 h 1431009"/>
              <a:gd name="connsiteX1530" fmla="*/ 43401 w 2165704"/>
              <a:gd name="connsiteY1530" fmla="*/ 772298 h 1431009"/>
              <a:gd name="connsiteX1531" fmla="*/ 45256 w 2165704"/>
              <a:gd name="connsiteY1531" fmla="*/ 770153 h 1431009"/>
              <a:gd name="connsiteX1532" fmla="*/ 1868843 w 2165704"/>
              <a:gd name="connsiteY1532" fmla="*/ 767397 h 1431009"/>
              <a:gd name="connsiteX1533" fmla="*/ 1869283 w 2165704"/>
              <a:gd name="connsiteY1533" fmla="*/ 768087 h 1431009"/>
              <a:gd name="connsiteX1534" fmla="*/ 1868175 w 2165704"/>
              <a:gd name="connsiteY1534" fmla="*/ 768967 h 1431009"/>
              <a:gd name="connsiteX1535" fmla="*/ 1867752 w 2165704"/>
              <a:gd name="connsiteY1535" fmla="*/ 768317 h 1431009"/>
              <a:gd name="connsiteX1536" fmla="*/ 1868843 w 2165704"/>
              <a:gd name="connsiteY1536" fmla="*/ 767397 h 1431009"/>
              <a:gd name="connsiteX1537" fmla="*/ 991835 w 2165704"/>
              <a:gd name="connsiteY1537" fmla="*/ 761830 h 1431009"/>
              <a:gd name="connsiteX1538" fmla="*/ 984507 w 2165704"/>
              <a:gd name="connsiteY1538" fmla="*/ 774670 h 1431009"/>
              <a:gd name="connsiteX1539" fmla="*/ 991835 w 2165704"/>
              <a:gd name="connsiteY1539" fmla="*/ 761830 h 1431009"/>
              <a:gd name="connsiteX1540" fmla="*/ 971323 w 2165704"/>
              <a:gd name="connsiteY1540" fmla="*/ 760127 h 1431009"/>
              <a:gd name="connsiteX1541" fmla="*/ 966675 w 2165704"/>
              <a:gd name="connsiteY1541" fmla="*/ 768776 h 1431009"/>
              <a:gd name="connsiteX1542" fmla="*/ 968435 w 2165704"/>
              <a:gd name="connsiteY1542" fmla="*/ 770153 h 1431009"/>
              <a:gd name="connsiteX1543" fmla="*/ 975648 w 2165704"/>
              <a:gd name="connsiteY1543" fmla="*/ 766269 h 1431009"/>
              <a:gd name="connsiteX1544" fmla="*/ 971323 w 2165704"/>
              <a:gd name="connsiteY1544" fmla="*/ 760127 h 1431009"/>
              <a:gd name="connsiteX1545" fmla="*/ 1786244 w 2165704"/>
              <a:gd name="connsiteY1545" fmla="*/ 759362 h 1431009"/>
              <a:gd name="connsiteX1546" fmla="*/ 1773481 w 2165704"/>
              <a:gd name="connsiteY1546" fmla="*/ 779129 h 1431009"/>
              <a:gd name="connsiteX1547" fmla="*/ 1775377 w 2165704"/>
              <a:gd name="connsiteY1547" fmla="*/ 789650 h 1431009"/>
              <a:gd name="connsiteX1548" fmla="*/ 1787487 w 2165704"/>
              <a:gd name="connsiteY1548" fmla="*/ 759917 h 1431009"/>
              <a:gd name="connsiteX1549" fmla="*/ 1786244 w 2165704"/>
              <a:gd name="connsiteY1549" fmla="*/ 759362 h 1431009"/>
              <a:gd name="connsiteX1550" fmla="*/ 64116 w 2165704"/>
              <a:gd name="connsiteY1550" fmla="*/ 755116 h 1431009"/>
              <a:gd name="connsiteX1551" fmla="*/ 62826 w 2165704"/>
              <a:gd name="connsiteY1551" fmla="*/ 758825 h 1431009"/>
              <a:gd name="connsiteX1552" fmla="*/ 61524 w 2165704"/>
              <a:gd name="connsiteY1552" fmla="*/ 758175 h 1431009"/>
              <a:gd name="connsiteX1553" fmla="*/ 64189 w 2165704"/>
              <a:gd name="connsiteY1553" fmla="*/ 755029 h 1431009"/>
              <a:gd name="connsiteX1554" fmla="*/ 64192 w 2165704"/>
              <a:gd name="connsiteY1554" fmla="*/ 755030 h 1431009"/>
              <a:gd name="connsiteX1555" fmla="*/ 64185 w 2165704"/>
              <a:gd name="connsiteY1555" fmla="*/ 755037 h 1431009"/>
              <a:gd name="connsiteX1556" fmla="*/ 64184 w 2165704"/>
              <a:gd name="connsiteY1556" fmla="*/ 755037 h 1431009"/>
              <a:gd name="connsiteX1557" fmla="*/ 64152 w 2165704"/>
              <a:gd name="connsiteY1557" fmla="*/ 755013 h 1431009"/>
              <a:gd name="connsiteX1558" fmla="*/ 64184 w 2165704"/>
              <a:gd name="connsiteY1558" fmla="*/ 755037 h 1431009"/>
              <a:gd name="connsiteX1559" fmla="*/ 64116 w 2165704"/>
              <a:gd name="connsiteY1559" fmla="*/ 755116 h 1431009"/>
              <a:gd name="connsiteX1560" fmla="*/ 64108 w 2165704"/>
              <a:gd name="connsiteY1560" fmla="*/ 754980 h 1431009"/>
              <a:gd name="connsiteX1561" fmla="*/ 64153 w 2165704"/>
              <a:gd name="connsiteY1561" fmla="*/ 755007 h 1431009"/>
              <a:gd name="connsiteX1562" fmla="*/ 64152 w 2165704"/>
              <a:gd name="connsiteY1562" fmla="*/ 755013 h 1431009"/>
              <a:gd name="connsiteX1563" fmla="*/ 64204 w 2165704"/>
              <a:gd name="connsiteY1563" fmla="*/ 754866 h 1431009"/>
              <a:gd name="connsiteX1564" fmla="*/ 64275 w 2165704"/>
              <a:gd name="connsiteY1564" fmla="*/ 754919 h 1431009"/>
              <a:gd name="connsiteX1565" fmla="*/ 64209 w 2165704"/>
              <a:gd name="connsiteY1565" fmla="*/ 755007 h 1431009"/>
              <a:gd name="connsiteX1566" fmla="*/ 64189 w 2165704"/>
              <a:gd name="connsiteY1566" fmla="*/ 755029 h 1431009"/>
              <a:gd name="connsiteX1567" fmla="*/ 64153 w 2165704"/>
              <a:gd name="connsiteY1567" fmla="*/ 755007 h 1431009"/>
              <a:gd name="connsiteX1568" fmla="*/ 950947 w 2165704"/>
              <a:gd name="connsiteY1568" fmla="*/ 754234 h 1431009"/>
              <a:gd name="connsiteX1569" fmla="*/ 948957 w 2165704"/>
              <a:gd name="connsiteY1569" fmla="*/ 758235 h 1431009"/>
              <a:gd name="connsiteX1570" fmla="*/ 950278 w 2165704"/>
              <a:gd name="connsiteY1570" fmla="*/ 758864 h 1431009"/>
              <a:gd name="connsiteX1571" fmla="*/ 952212 w 2165704"/>
              <a:gd name="connsiteY1571" fmla="*/ 754827 h 1431009"/>
              <a:gd name="connsiteX1572" fmla="*/ 950947 w 2165704"/>
              <a:gd name="connsiteY1572" fmla="*/ 754234 h 1431009"/>
              <a:gd name="connsiteX1573" fmla="*/ 1047133 w 2165704"/>
              <a:gd name="connsiteY1573" fmla="*/ 754081 h 1431009"/>
              <a:gd name="connsiteX1574" fmla="*/ 1045811 w 2165704"/>
              <a:gd name="connsiteY1574" fmla="*/ 755172 h 1431009"/>
              <a:gd name="connsiteX1575" fmla="*/ 1046289 w 2165704"/>
              <a:gd name="connsiteY1575" fmla="*/ 755783 h 1431009"/>
              <a:gd name="connsiteX1576" fmla="*/ 1047609 w 2165704"/>
              <a:gd name="connsiteY1576" fmla="*/ 754713 h 1431009"/>
              <a:gd name="connsiteX1577" fmla="*/ 1047133 w 2165704"/>
              <a:gd name="connsiteY1577" fmla="*/ 754081 h 1431009"/>
              <a:gd name="connsiteX1578" fmla="*/ 966580 w 2165704"/>
              <a:gd name="connsiteY1578" fmla="*/ 753545 h 1431009"/>
              <a:gd name="connsiteX1579" fmla="*/ 960915 w 2165704"/>
              <a:gd name="connsiteY1579" fmla="*/ 754846 h 1431009"/>
              <a:gd name="connsiteX1580" fmla="*/ 961376 w 2165704"/>
              <a:gd name="connsiteY1580" fmla="*/ 756932 h 1431009"/>
              <a:gd name="connsiteX1581" fmla="*/ 967000 w 2165704"/>
              <a:gd name="connsiteY1581" fmla="*/ 755306 h 1431009"/>
              <a:gd name="connsiteX1582" fmla="*/ 966580 w 2165704"/>
              <a:gd name="connsiteY1582" fmla="*/ 753545 h 1431009"/>
              <a:gd name="connsiteX1583" fmla="*/ 108709 w 2165704"/>
              <a:gd name="connsiteY1583" fmla="*/ 752933 h 1431009"/>
              <a:gd name="connsiteX1584" fmla="*/ 109533 w 2165704"/>
              <a:gd name="connsiteY1584" fmla="*/ 754769 h 1431009"/>
              <a:gd name="connsiteX1585" fmla="*/ 111942 w 2165704"/>
              <a:gd name="connsiteY1585" fmla="*/ 752933 h 1431009"/>
              <a:gd name="connsiteX1586" fmla="*/ 108709 w 2165704"/>
              <a:gd name="connsiteY1586" fmla="*/ 752933 h 1431009"/>
              <a:gd name="connsiteX1587" fmla="*/ 1889392 w 2165704"/>
              <a:gd name="connsiteY1587" fmla="*/ 750827 h 1431009"/>
              <a:gd name="connsiteX1588" fmla="*/ 1890635 w 2165704"/>
              <a:gd name="connsiteY1588" fmla="*/ 751957 h 1431009"/>
              <a:gd name="connsiteX1589" fmla="*/ 1888953 w 2165704"/>
              <a:gd name="connsiteY1589" fmla="*/ 753545 h 1431009"/>
              <a:gd name="connsiteX1590" fmla="*/ 1888244 w 2165704"/>
              <a:gd name="connsiteY1590" fmla="*/ 751977 h 1431009"/>
              <a:gd name="connsiteX1591" fmla="*/ 1889392 w 2165704"/>
              <a:gd name="connsiteY1591" fmla="*/ 750827 h 1431009"/>
              <a:gd name="connsiteX1592" fmla="*/ 20818 w 2165704"/>
              <a:gd name="connsiteY1592" fmla="*/ 746083 h 1431009"/>
              <a:gd name="connsiteX1593" fmla="*/ 22098 w 2165704"/>
              <a:gd name="connsiteY1593" fmla="*/ 746580 h 1431009"/>
              <a:gd name="connsiteX1594" fmla="*/ 21411 w 2165704"/>
              <a:gd name="connsiteY1594" fmla="*/ 750119 h 1431009"/>
              <a:gd name="connsiteX1595" fmla="*/ 18733 w 2165704"/>
              <a:gd name="connsiteY1595" fmla="*/ 752128 h 1431009"/>
              <a:gd name="connsiteX1596" fmla="*/ 17258 w 2165704"/>
              <a:gd name="connsiteY1596" fmla="*/ 750560 h 1431009"/>
              <a:gd name="connsiteX1597" fmla="*/ 20818 w 2165704"/>
              <a:gd name="connsiteY1597" fmla="*/ 746083 h 1431009"/>
              <a:gd name="connsiteX1598" fmla="*/ 1793229 w 2165704"/>
              <a:gd name="connsiteY1598" fmla="*/ 745280 h 1431009"/>
              <a:gd name="connsiteX1599" fmla="*/ 1791952 w 2165704"/>
              <a:gd name="connsiteY1599" fmla="*/ 748897 h 1431009"/>
              <a:gd name="connsiteX1600" fmla="*/ 1791736 w 2165704"/>
              <a:gd name="connsiteY1600" fmla="*/ 749163 h 1431009"/>
              <a:gd name="connsiteX1601" fmla="*/ 1791615 w 2165704"/>
              <a:gd name="connsiteY1601" fmla="*/ 749480 h 1431009"/>
              <a:gd name="connsiteX1602" fmla="*/ 1789077 w 2165704"/>
              <a:gd name="connsiteY1602" fmla="*/ 752321 h 1431009"/>
              <a:gd name="connsiteX1603" fmla="*/ 1790300 w 2165704"/>
              <a:gd name="connsiteY1603" fmla="*/ 752971 h 1431009"/>
              <a:gd name="connsiteX1604" fmla="*/ 1791615 w 2165704"/>
              <a:gd name="connsiteY1604" fmla="*/ 749480 h 1431009"/>
              <a:gd name="connsiteX1605" fmla="*/ 1791831 w 2165704"/>
              <a:gd name="connsiteY1605" fmla="*/ 749241 h 1431009"/>
              <a:gd name="connsiteX1606" fmla="*/ 1791952 w 2165704"/>
              <a:gd name="connsiteY1606" fmla="*/ 748897 h 1431009"/>
              <a:gd name="connsiteX1607" fmla="*/ 1794356 w 2165704"/>
              <a:gd name="connsiteY1607" fmla="*/ 745930 h 1431009"/>
              <a:gd name="connsiteX1608" fmla="*/ 1793229 w 2165704"/>
              <a:gd name="connsiteY1608" fmla="*/ 745280 h 1431009"/>
              <a:gd name="connsiteX1609" fmla="*/ 56592 w 2165704"/>
              <a:gd name="connsiteY1609" fmla="*/ 744267 h 1431009"/>
              <a:gd name="connsiteX1610" fmla="*/ 58029 w 2165704"/>
              <a:gd name="connsiteY1610" fmla="*/ 745127 h 1431009"/>
              <a:gd name="connsiteX1611" fmla="*/ 56977 w 2165704"/>
              <a:gd name="connsiteY1611" fmla="*/ 747634 h 1431009"/>
              <a:gd name="connsiteX1612" fmla="*/ 54641 w 2165704"/>
              <a:gd name="connsiteY1612" fmla="*/ 745739 h 1431009"/>
              <a:gd name="connsiteX1613" fmla="*/ 56592 w 2165704"/>
              <a:gd name="connsiteY1613" fmla="*/ 744267 h 1431009"/>
              <a:gd name="connsiteX1614" fmla="*/ 30185 w 2165704"/>
              <a:gd name="connsiteY1614" fmla="*/ 742523 h 1431009"/>
              <a:gd name="connsiteX1615" fmla="*/ 31927 w 2165704"/>
              <a:gd name="connsiteY1615" fmla="*/ 743040 h 1431009"/>
              <a:gd name="connsiteX1616" fmla="*/ 30510 w 2165704"/>
              <a:gd name="connsiteY1616" fmla="*/ 745146 h 1431009"/>
              <a:gd name="connsiteX1617" fmla="*/ 29037 w 2165704"/>
              <a:gd name="connsiteY1617" fmla="*/ 744782 h 1431009"/>
              <a:gd name="connsiteX1618" fmla="*/ 30185 w 2165704"/>
              <a:gd name="connsiteY1618" fmla="*/ 742523 h 1431009"/>
              <a:gd name="connsiteX1619" fmla="*/ 1886369 w 2165704"/>
              <a:gd name="connsiteY1619" fmla="*/ 742122 h 1431009"/>
              <a:gd name="connsiteX1620" fmla="*/ 1876880 w 2165704"/>
              <a:gd name="connsiteY1620" fmla="*/ 759495 h 1431009"/>
              <a:gd name="connsiteX1621" fmla="*/ 1886369 w 2165704"/>
              <a:gd name="connsiteY1621" fmla="*/ 742122 h 1431009"/>
              <a:gd name="connsiteX1622" fmla="*/ 45172 w 2165704"/>
              <a:gd name="connsiteY1622" fmla="*/ 738199 h 1431009"/>
              <a:gd name="connsiteX1623" fmla="*/ 47238 w 2165704"/>
              <a:gd name="connsiteY1623" fmla="*/ 739998 h 1431009"/>
              <a:gd name="connsiteX1624" fmla="*/ 45535 w 2165704"/>
              <a:gd name="connsiteY1624" fmla="*/ 742600 h 1431009"/>
              <a:gd name="connsiteX1625" fmla="*/ 43927 w 2165704"/>
              <a:gd name="connsiteY1625" fmla="*/ 740667 h 1431009"/>
              <a:gd name="connsiteX1626" fmla="*/ 45172 w 2165704"/>
              <a:gd name="connsiteY1626" fmla="*/ 738199 h 1431009"/>
              <a:gd name="connsiteX1627" fmla="*/ 965872 w 2165704"/>
              <a:gd name="connsiteY1627" fmla="*/ 734947 h 1431009"/>
              <a:gd name="connsiteX1628" fmla="*/ 965393 w 2165704"/>
              <a:gd name="connsiteY1628" fmla="*/ 735542 h 1431009"/>
              <a:gd name="connsiteX1629" fmla="*/ 966733 w 2165704"/>
              <a:gd name="connsiteY1629" fmla="*/ 736518 h 1431009"/>
              <a:gd name="connsiteX1630" fmla="*/ 967210 w 2165704"/>
              <a:gd name="connsiteY1630" fmla="*/ 735923 h 1431009"/>
              <a:gd name="connsiteX1631" fmla="*/ 965872 w 2165704"/>
              <a:gd name="connsiteY1631" fmla="*/ 734947 h 1431009"/>
              <a:gd name="connsiteX1632" fmla="*/ 1956915 w 2165704"/>
              <a:gd name="connsiteY1632" fmla="*/ 732901 h 1431009"/>
              <a:gd name="connsiteX1633" fmla="*/ 1958503 w 2165704"/>
              <a:gd name="connsiteY1633" fmla="*/ 733779 h 1431009"/>
              <a:gd name="connsiteX1634" fmla="*/ 1956896 w 2165704"/>
              <a:gd name="connsiteY1634" fmla="*/ 735788 h 1431009"/>
              <a:gd name="connsiteX1635" fmla="*/ 1955117 w 2165704"/>
              <a:gd name="connsiteY1635" fmla="*/ 734814 h 1431009"/>
              <a:gd name="connsiteX1636" fmla="*/ 1956915 w 2165704"/>
              <a:gd name="connsiteY1636" fmla="*/ 732901 h 1431009"/>
              <a:gd name="connsiteX1637" fmla="*/ 124285 w 2165704"/>
              <a:gd name="connsiteY1637" fmla="*/ 730948 h 1431009"/>
              <a:gd name="connsiteX1638" fmla="*/ 120534 w 2165704"/>
              <a:gd name="connsiteY1638" fmla="*/ 734355 h 1431009"/>
              <a:gd name="connsiteX1639" fmla="*/ 124360 w 2165704"/>
              <a:gd name="connsiteY1639" fmla="*/ 736917 h 1431009"/>
              <a:gd name="connsiteX1640" fmla="*/ 128818 w 2165704"/>
              <a:gd name="connsiteY1640" fmla="*/ 732996 h 1431009"/>
              <a:gd name="connsiteX1641" fmla="*/ 124285 w 2165704"/>
              <a:gd name="connsiteY1641" fmla="*/ 730948 h 1431009"/>
              <a:gd name="connsiteX1642" fmla="*/ 104715 w 2165704"/>
              <a:gd name="connsiteY1642" fmla="*/ 727456 h 1431009"/>
              <a:gd name="connsiteX1643" fmla="*/ 92732 w 2165704"/>
              <a:gd name="connsiteY1643" fmla="*/ 729534 h 1431009"/>
              <a:gd name="connsiteX1644" fmla="*/ 117588 w 2165704"/>
              <a:gd name="connsiteY1644" fmla="*/ 730891 h 1431009"/>
              <a:gd name="connsiteX1645" fmla="*/ 104715 w 2165704"/>
              <a:gd name="connsiteY1645" fmla="*/ 727456 h 1431009"/>
              <a:gd name="connsiteX1646" fmla="*/ 962579 w 2165704"/>
              <a:gd name="connsiteY1646" fmla="*/ 722893 h 1431009"/>
              <a:gd name="connsiteX1647" fmla="*/ 960762 w 2165704"/>
              <a:gd name="connsiteY1647" fmla="*/ 724941 h 1431009"/>
              <a:gd name="connsiteX1648" fmla="*/ 961606 w 2165704"/>
              <a:gd name="connsiteY1648" fmla="*/ 726337 h 1431009"/>
              <a:gd name="connsiteX1649" fmla="*/ 963804 w 2165704"/>
              <a:gd name="connsiteY1649" fmla="*/ 725611 h 1431009"/>
              <a:gd name="connsiteX1650" fmla="*/ 962579 w 2165704"/>
              <a:gd name="connsiteY1650" fmla="*/ 722893 h 1431009"/>
              <a:gd name="connsiteX1651" fmla="*/ 1022163 w 2165704"/>
              <a:gd name="connsiteY1651" fmla="*/ 715910 h 1431009"/>
              <a:gd name="connsiteX1652" fmla="*/ 1018508 w 2165704"/>
              <a:gd name="connsiteY1652" fmla="*/ 720558 h 1431009"/>
              <a:gd name="connsiteX1653" fmla="*/ 1020497 w 2165704"/>
              <a:gd name="connsiteY1653" fmla="*/ 722319 h 1431009"/>
              <a:gd name="connsiteX1654" fmla="*/ 1024670 w 2165704"/>
              <a:gd name="connsiteY1654" fmla="*/ 718396 h 1431009"/>
              <a:gd name="connsiteX1655" fmla="*/ 1022163 w 2165704"/>
              <a:gd name="connsiteY1655" fmla="*/ 715910 h 1431009"/>
              <a:gd name="connsiteX1656" fmla="*/ 4772 w 2165704"/>
              <a:gd name="connsiteY1656" fmla="*/ 714723 h 1431009"/>
              <a:gd name="connsiteX1657" fmla="*/ 5882 w 2165704"/>
              <a:gd name="connsiteY1657" fmla="*/ 715507 h 1431009"/>
              <a:gd name="connsiteX1658" fmla="*/ 4888 w 2165704"/>
              <a:gd name="connsiteY1658" fmla="*/ 716732 h 1431009"/>
              <a:gd name="connsiteX1659" fmla="*/ 3740 w 2165704"/>
              <a:gd name="connsiteY1659" fmla="*/ 715871 h 1431009"/>
              <a:gd name="connsiteX1660" fmla="*/ 4772 w 2165704"/>
              <a:gd name="connsiteY1660" fmla="*/ 714723 h 1431009"/>
              <a:gd name="connsiteX1661" fmla="*/ 2016900 w 2165704"/>
              <a:gd name="connsiteY1661" fmla="*/ 709939 h 1431009"/>
              <a:gd name="connsiteX1662" fmla="*/ 2027386 w 2165704"/>
              <a:gd name="connsiteY1662" fmla="*/ 715622 h 1431009"/>
              <a:gd name="connsiteX1663" fmla="*/ 2002894 w 2165704"/>
              <a:gd name="connsiteY1663" fmla="*/ 737129 h 1431009"/>
              <a:gd name="connsiteX1664" fmla="*/ 2016900 w 2165704"/>
              <a:gd name="connsiteY1664" fmla="*/ 709939 h 1431009"/>
              <a:gd name="connsiteX1665" fmla="*/ 1936941 w 2165704"/>
              <a:gd name="connsiteY1665" fmla="*/ 707070 h 1431009"/>
              <a:gd name="connsiteX1666" fmla="*/ 1932520 w 2165704"/>
              <a:gd name="connsiteY1666" fmla="*/ 713767 h 1431009"/>
              <a:gd name="connsiteX1667" fmla="*/ 1934108 w 2165704"/>
              <a:gd name="connsiteY1667" fmla="*/ 715067 h 1431009"/>
              <a:gd name="connsiteX1668" fmla="*/ 1938242 w 2165704"/>
              <a:gd name="connsiteY1668" fmla="*/ 707892 h 1431009"/>
              <a:gd name="connsiteX1669" fmla="*/ 1936941 w 2165704"/>
              <a:gd name="connsiteY1669" fmla="*/ 707070 h 1431009"/>
              <a:gd name="connsiteX1670" fmla="*/ 129814 w 2165704"/>
              <a:gd name="connsiteY1670" fmla="*/ 704735 h 1431009"/>
              <a:gd name="connsiteX1671" fmla="*/ 121816 w 2165704"/>
              <a:gd name="connsiteY1671" fmla="*/ 705425 h 1431009"/>
              <a:gd name="connsiteX1672" fmla="*/ 122332 w 2165704"/>
              <a:gd name="connsiteY1672" fmla="*/ 708601 h 1431009"/>
              <a:gd name="connsiteX1673" fmla="*/ 130140 w 2165704"/>
              <a:gd name="connsiteY1673" fmla="*/ 706610 h 1431009"/>
              <a:gd name="connsiteX1674" fmla="*/ 129814 w 2165704"/>
              <a:gd name="connsiteY1674" fmla="*/ 704735 h 1431009"/>
              <a:gd name="connsiteX1675" fmla="*/ 76159 w 2165704"/>
              <a:gd name="connsiteY1675" fmla="*/ 699915 h 1431009"/>
              <a:gd name="connsiteX1676" fmla="*/ 78970 w 2165704"/>
              <a:gd name="connsiteY1676" fmla="*/ 702115 h 1431009"/>
              <a:gd name="connsiteX1677" fmla="*/ 68580 w 2165704"/>
              <a:gd name="connsiteY1677" fmla="*/ 713308 h 1431009"/>
              <a:gd name="connsiteX1678" fmla="*/ 66858 w 2165704"/>
              <a:gd name="connsiteY1678" fmla="*/ 711930 h 1431009"/>
              <a:gd name="connsiteX1679" fmla="*/ 76159 w 2165704"/>
              <a:gd name="connsiteY1679" fmla="*/ 699915 h 1431009"/>
              <a:gd name="connsiteX1680" fmla="*/ 1945015 w 2165704"/>
              <a:gd name="connsiteY1680" fmla="*/ 694116 h 1431009"/>
              <a:gd name="connsiteX1681" fmla="*/ 1941838 w 2165704"/>
              <a:gd name="connsiteY1681" fmla="*/ 698326 h 1431009"/>
              <a:gd name="connsiteX1682" fmla="*/ 1943274 w 2165704"/>
              <a:gd name="connsiteY1682" fmla="*/ 699627 h 1431009"/>
              <a:gd name="connsiteX1683" fmla="*/ 1946162 w 2165704"/>
              <a:gd name="connsiteY1683" fmla="*/ 694862 h 1431009"/>
              <a:gd name="connsiteX1684" fmla="*/ 1945015 w 2165704"/>
              <a:gd name="connsiteY1684" fmla="*/ 694116 h 1431009"/>
              <a:gd name="connsiteX1685" fmla="*/ 2076525 w 2165704"/>
              <a:gd name="connsiteY1685" fmla="*/ 676042 h 1431009"/>
              <a:gd name="connsiteX1686" fmla="*/ 2081247 w 2165704"/>
              <a:gd name="connsiteY1686" fmla="*/ 679211 h 1431009"/>
              <a:gd name="connsiteX1687" fmla="*/ 2073899 w 2165704"/>
              <a:gd name="connsiteY1687" fmla="*/ 680953 h 1431009"/>
              <a:gd name="connsiteX1688" fmla="*/ 2076525 w 2165704"/>
              <a:gd name="connsiteY1688" fmla="*/ 676042 h 1431009"/>
              <a:gd name="connsiteX1689" fmla="*/ 10056 w 2165704"/>
              <a:gd name="connsiteY1689" fmla="*/ 668937 h 1431009"/>
              <a:gd name="connsiteX1690" fmla="*/ 11453 w 2165704"/>
              <a:gd name="connsiteY1690" fmla="*/ 669530 h 1431009"/>
              <a:gd name="connsiteX1691" fmla="*/ 10821 w 2165704"/>
              <a:gd name="connsiteY1691" fmla="*/ 670774 h 1431009"/>
              <a:gd name="connsiteX1692" fmla="*/ 10113 w 2165704"/>
              <a:gd name="connsiteY1692" fmla="*/ 670429 h 1431009"/>
              <a:gd name="connsiteX1693" fmla="*/ 10056 w 2165704"/>
              <a:gd name="connsiteY1693" fmla="*/ 668937 h 1431009"/>
              <a:gd name="connsiteX1694" fmla="*/ 110968 w 2165704"/>
              <a:gd name="connsiteY1694" fmla="*/ 667272 h 1431009"/>
              <a:gd name="connsiteX1695" fmla="*/ 107427 w 2165704"/>
              <a:gd name="connsiteY1695" fmla="*/ 667425 h 1431009"/>
              <a:gd name="connsiteX1696" fmla="*/ 107484 w 2165704"/>
              <a:gd name="connsiteY1696" fmla="*/ 668458 h 1431009"/>
              <a:gd name="connsiteX1697" fmla="*/ 111024 w 2165704"/>
              <a:gd name="connsiteY1697" fmla="*/ 668247 h 1431009"/>
              <a:gd name="connsiteX1698" fmla="*/ 110968 w 2165704"/>
              <a:gd name="connsiteY1698" fmla="*/ 667272 h 1431009"/>
              <a:gd name="connsiteX1699" fmla="*/ 2033221 w 2165704"/>
              <a:gd name="connsiteY1699" fmla="*/ 666488 h 1431009"/>
              <a:gd name="connsiteX1700" fmla="*/ 2027481 w 2165704"/>
              <a:gd name="connsiteY1700" fmla="*/ 676591 h 1431009"/>
              <a:gd name="connsiteX1701" fmla="*/ 2033221 w 2165704"/>
              <a:gd name="connsiteY1701" fmla="*/ 666488 h 1431009"/>
              <a:gd name="connsiteX1702" fmla="*/ 53982 w 2165704"/>
              <a:gd name="connsiteY1702" fmla="*/ 663904 h 1431009"/>
              <a:gd name="connsiteX1703" fmla="*/ 55974 w 2165704"/>
              <a:gd name="connsiteY1703" fmla="*/ 665397 h 1431009"/>
              <a:gd name="connsiteX1704" fmla="*/ 45795 w 2165704"/>
              <a:gd name="connsiteY1704" fmla="*/ 684090 h 1431009"/>
              <a:gd name="connsiteX1705" fmla="*/ 41642 w 2165704"/>
              <a:gd name="connsiteY1705" fmla="*/ 679536 h 1431009"/>
              <a:gd name="connsiteX1706" fmla="*/ 53982 w 2165704"/>
              <a:gd name="connsiteY1706" fmla="*/ 663904 h 1431009"/>
              <a:gd name="connsiteX1707" fmla="*/ 143457 w 2165704"/>
              <a:gd name="connsiteY1707" fmla="*/ 660040 h 1431009"/>
              <a:gd name="connsiteX1708" fmla="*/ 143418 w 2165704"/>
              <a:gd name="connsiteY1708" fmla="*/ 660518 h 1431009"/>
              <a:gd name="connsiteX1709" fmla="*/ 145791 w 2165704"/>
              <a:gd name="connsiteY1709" fmla="*/ 660708 h 1431009"/>
              <a:gd name="connsiteX1710" fmla="*/ 145828 w 2165704"/>
              <a:gd name="connsiteY1710" fmla="*/ 660173 h 1431009"/>
              <a:gd name="connsiteX1711" fmla="*/ 143457 w 2165704"/>
              <a:gd name="connsiteY1711" fmla="*/ 660040 h 1431009"/>
              <a:gd name="connsiteX1712" fmla="*/ 90733 w 2165704"/>
              <a:gd name="connsiteY1712" fmla="*/ 655964 h 1431009"/>
              <a:gd name="connsiteX1713" fmla="*/ 90827 w 2165704"/>
              <a:gd name="connsiteY1713" fmla="*/ 658164 h 1431009"/>
              <a:gd name="connsiteX1714" fmla="*/ 85241 w 2165704"/>
              <a:gd name="connsiteY1714" fmla="*/ 660173 h 1431009"/>
              <a:gd name="connsiteX1715" fmla="*/ 84647 w 2165704"/>
              <a:gd name="connsiteY1715" fmla="*/ 657264 h 1431009"/>
              <a:gd name="connsiteX1716" fmla="*/ 90733 w 2165704"/>
              <a:gd name="connsiteY1716" fmla="*/ 655964 h 1431009"/>
              <a:gd name="connsiteX1717" fmla="*/ 23586 w 2165704"/>
              <a:gd name="connsiteY1717" fmla="*/ 652653 h 1431009"/>
              <a:gd name="connsiteX1718" fmla="*/ 24180 w 2165704"/>
              <a:gd name="connsiteY1718" fmla="*/ 654318 h 1431009"/>
              <a:gd name="connsiteX1719" fmla="*/ 22056 w 2165704"/>
              <a:gd name="connsiteY1719" fmla="*/ 655466 h 1431009"/>
              <a:gd name="connsiteX1720" fmla="*/ 21614 w 2165704"/>
              <a:gd name="connsiteY1720" fmla="*/ 654089 h 1431009"/>
              <a:gd name="connsiteX1721" fmla="*/ 23586 w 2165704"/>
              <a:gd name="connsiteY1721" fmla="*/ 652653 h 1431009"/>
              <a:gd name="connsiteX1722" fmla="*/ 961279 w 2165704"/>
              <a:gd name="connsiteY1722" fmla="*/ 650932 h 1431009"/>
              <a:gd name="connsiteX1723" fmla="*/ 960781 w 2165704"/>
              <a:gd name="connsiteY1723" fmla="*/ 651506 h 1431009"/>
              <a:gd name="connsiteX1724" fmla="*/ 961892 w 2165704"/>
              <a:gd name="connsiteY1724" fmla="*/ 652003 h 1431009"/>
              <a:gd name="connsiteX1725" fmla="*/ 961968 w 2165704"/>
              <a:gd name="connsiteY1725" fmla="*/ 651276 h 1431009"/>
              <a:gd name="connsiteX1726" fmla="*/ 961279 w 2165704"/>
              <a:gd name="connsiteY1726" fmla="*/ 650932 h 1431009"/>
              <a:gd name="connsiteX1727" fmla="*/ 1951059 w 2165704"/>
              <a:gd name="connsiteY1727" fmla="*/ 649841 h 1431009"/>
              <a:gd name="connsiteX1728" fmla="*/ 1944269 w 2165704"/>
              <a:gd name="connsiteY1728" fmla="*/ 657341 h 1431009"/>
              <a:gd name="connsiteX1729" fmla="*/ 1942415 w 2165704"/>
              <a:gd name="connsiteY1729" fmla="*/ 663692 h 1431009"/>
              <a:gd name="connsiteX1730" fmla="*/ 1937842 w 2165704"/>
              <a:gd name="connsiteY1730" fmla="*/ 666523 h 1431009"/>
              <a:gd name="connsiteX1731" fmla="*/ 1937130 w 2165704"/>
              <a:gd name="connsiteY1731" fmla="*/ 666851 h 1431009"/>
              <a:gd name="connsiteX1732" fmla="*/ 1937107 w 2165704"/>
              <a:gd name="connsiteY1732" fmla="*/ 667031 h 1431009"/>
              <a:gd name="connsiteX1733" fmla="*/ 1927163 w 2165704"/>
              <a:gd name="connsiteY1733" fmla="*/ 679345 h 1431009"/>
              <a:gd name="connsiteX1734" fmla="*/ 1929459 w 2165704"/>
              <a:gd name="connsiteY1734" fmla="*/ 686117 h 1431009"/>
              <a:gd name="connsiteX1735" fmla="*/ 1936863 w 2165704"/>
              <a:gd name="connsiteY1735" fmla="*/ 668707 h 1431009"/>
              <a:gd name="connsiteX1736" fmla="*/ 1937107 w 2165704"/>
              <a:gd name="connsiteY1736" fmla="*/ 667031 h 1431009"/>
              <a:gd name="connsiteX1737" fmla="*/ 1937190 w 2165704"/>
              <a:gd name="connsiteY1737" fmla="*/ 666927 h 1431009"/>
              <a:gd name="connsiteX1738" fmla="*/ 1937842 w 2165704"/>
              <a:gd name="connsiteY1738" fmla="*/ 666523 h 1431009"/>
              <a:gd name="connsiteX1739" fmla="*/ 1946765 w 2165704"/>
              <a:gd name="connsiteY1739" fmla="*/ 662408 h 1431009"/>
              <a:gd name="connsiteX1740" fmla="*/ 1951059 w 2165704"/>
              <a:gd name="connsiteY1740" fmla="*/ 649841 h 1431009"/>
              <a:gd name="connsiteX1741" fmla="*/ 973936 w 2165704"/>
              <a:gd name="connsiteY1741" fmla="*/ 638460 h 1431009"/>
              <a:gd name="connsiteX1742" fmla="*/ 968168 w 2165704"/>
              <a:gd name="connsiteY1742" fmla="*/ 640811 h 1431009"/>
              <a:gd name="connsiteX1743" fmla="*/ 969315 w 2165704"/>
              <a:gd name="connsiteY1743" fmla="*/ 646035 h 1431009"/>
              <a:gd name="connsiteX1744" fmla="*/ 979704 w 2165704"/>
              <a:gd name="connsiteY1744" fmla="*/ 641864 h 1431009"/>
              <a:gd name="connsiteX1745" fmla="*/ 973936 w 2165704"/>
              <a:gd name="connsiteY1745" fmla="*/ 638460 h 1431009"/>
              <a:gd name="connsiteX1746" fmla="*/ 77519 w 2165704"/>
              <a:gd name="connsiteY1746" fmla="*/ 628372 h 1431009"/>
              <a:gd name="connsiteX1747" fmla="*/ 78609 w 2165704"/>
              <a:gd name="connsiteY1747" fmla="*/ 630400 h 1431009"/>
              <a:gd name="connsiteX1748" fmla="*/ 59246 w 2165704"/>
              <a:gd name="connsiteY1748" fmla="*/ 648252 h 1431009"/>
              <a:gd name="connsiteX1749" fmla="*/ 72027 w 2165704"/>
              <a:gd name="connsiteY1749" fmla="*/ 629233 h 1431009"/>
              <a:gd name="connsiteX1750" fmla="*/ 77519 w 2165704"/>
              <a:gd name="connsiteY1750" fmla="*/ 628372 h 1431009"/>
              <a:gd name="connsiteX1751" fmla="*/ 905944 w 2165704"/>
              <a:gd name="connsiteY1751" fmla="*/ 628334 h 1431009"/>
              <a:gd name="connsiteX1752" fmla="*/ 902232 w 2165704"/>
              <a:gd name="connsiteY1752" fmla="*/ 630115 h 1431009"/>
              <a:gd name="connsiteX1753" fmla="*/ 903190 w 2165704"/>
              <a:gd name="connsiteY1753" fmla="*/ 631779 h 1431009"/>
              <a:gd name="connsiteX1754" fmla="*/ 906595 w 2165704"/>
              <a:gd name="connsiteY1754" fmla="*/ 629484 h 1431009"/>
              <a:gd name="connsiteX1755" fmla="*/ 905944 w 2165704"/>
              <a:gd name="connsiteY1755" fmla="*/ 628334 h 1431009"/>
              <a:gd name="connsiteX1756" fmla="*/ 82462 w 2165704"/>
              <a:gd name="connsiteY1756" fmla="*/ 624012 h 1431009"/>
              <a:gd name="connsiteX1757" fmla="*/ 84029 w 2165704"/>
              <a:gd name="connsiteY1757" fmla="*/ 625141 h 1431009"/>
              <a:gd name="connsiteX1758" fmla="*/ 82785 w 2165704"/>
              <a:gd name="connsiteY1758" fmla="*/ 626096 h 1431009"/>
              <a:gd name="connsiteX1759" fmla="*/ 81562 w 2165704"/>
              <a:gd name="connsiteY1759" fmla="*/ 625292 h 1431009"/>
              <a:gd name="connsiteX1760" fmla="*/ 82462 w 2165704"/>
              <a:gd name="connsiteY1760" fmla="*/ 624012 h 1431009"/>
              <a:gd name="connsiteX1761" fmla="*/ 93439 w 2165704"/>
              <a:gd name="connsiteY1761" fmla="*/ 610751 h 1431009"/>
              <a:gd name="connsiteX1762" fmla="*/ 93841 w 2165704"/>
              <a:gd name="connsiteY1762" fmla="*/ 611498 h 1431009"/>
              <a:gd name="connsiteX1763" fmla="*/ 93306 w 2165704"/>
              <a:gd name="connsiteY1763" fmla="*/ 612147 h 1431009"/>
              <a:gd name="connsiteX1764" fmla="*/ 92617 w 2165704"/>
              <a:gd name="connsiteY1764" fmla="*/ 610961 h 1431009"/>
              <a:gd name="connsiteX1765" fmla="*/ 93439 w 2165704"/>
              <a:gd name="connsiteY1765" fmla="*/ 610751 h 1431009"/>
              <a:gd name="connsiteX1766" fmla="*/ 2098332 w 2165704"/>
              <a:gd name="connsiteY1766" fmla="*/ 607345 h 1431009"/>
              <a:gd name="connsiteX1767" fmla="*/ 2100092 w 2165704"/>
              <a:gd name="connsiteY1767" fmla="*/ 608760 h 1431009"/>
              <a:gd name="connsiteX1768" fmla="*/ 2098237 w 2165704"/>
              <a:gd name="connsiteY1768" fmla="*/ 611325 h 1431009"/>
              <a:gd name="connsiteX1769" fmla="*/ 2097204 w 2165704"/>
              <a:gd name="connsiteY1769" fmla="*/ 608569 h 1431009"/>
              <a:gd name="connsiteX1770" fmla="*/ 2098332 w 2165704"/>
              <a:gd name="connsiteY1770" fmla="*/ 607345 h 1431009"/>
              <a:gd name="connsiteX1771" fmla="*/ 2074989 w 2165704"/>
              <a:gd name="connsiteY1771" fmla="*/ 598200 h 1431009"/>
              <a:gd name="connsiteX1772" fmla="*/ 2073364 w 2165704"/>
              <a:gd name="connsiteY1772" fmla="*/ 600801 h 1431009"/>
              <a:gd name="connsiteX1773" fmla="*/ 2074548 w 2165704"/>
              <a:gd name="connsiteY1773" fmla="*/ 601414 h 1431009"/>
              <a:gd name="connsiteX1774" fmla="*/ 2075716 w 2165704"/>
              <a:gd name="connsiteY1774" fmla="*/ 598486 h 1431009"/>
              <a:gd name="connsiteX1775" fmla="*/ 2074989 w 2165704"/>
              <a:gd name="connsiteY1775" fmla="*/ 598200 h 1431009"/>
              <a:gd name="connsiteX1776" fmla="*/ 73113 w 2165704"/>
              <a:gd name="connsiteY1776" fmla="*/ 589359 h 1431009"/>
              <a:gd name="connsiteX1777" fmla="*/ 75659 w 2165704"/>
              <a:gd name="connsiteY1777" fmla="*/ 590699 h 1431009"/>
              <a:gd name="connsiteX1778" fmla="*/ 69210 w 2165704"/>
              <a:gd name="connsiteY1778" fmla="*/ 602619 h 1431009"/>
              <a:gd name="connsiteX1779" fmla="*/ 67048 w 2165704"/>
              <a:gd name="connsiteY1779" fmla="*/ 601203 h 1431009"/>
              <a:gd name="connsiteX1780" fmla="*/ 73113 w 2165704"/>
              <a:gd name="connsiteY1780" fmla="*/ 589359 h 1431009"/>
              <a:gd name="connsiteX1781" fmla="*/ 173191 w 2165704"/>
              <a:gd name="connsiteY1781" fmla="*/ 588997 h 1431009"/>
              <a:gd name="connsiteX1782" fmla="*/ 165613 w 2165704"/>
              <a:gd name="connsiteY1782" fmla="*/ 596132 h 1431009"/>
              <a:gd name="connsiteX1783" fmla="*/ 173191 w 2165704"/>
              <a:gd name="connsiteY1783" fmla="*/ 600342 h 1431009"/>
              <a:gd name="connsiteX1784" fmla="*/ 173191 w 2165704"/>
              <a:gd name="connsiteY1784" fmla="*/ 588997 h 1431009"/>
              <a:gd name="connsiteX1785" fmla="*/ 75787 w 2165704"/>
              <a:gd name="connsiteY1785" fmla="*/ 583523 h 1431009"/>
              <a:gd name="connsiteX1786" fmla="*/ 78600 w 2165704"/>
              <a:gd name="connsiteY1786" fmla="*/ 584633 h 1431009"/>
              <a:gd name="connsiteX1787" fmla="*/ 75807 w 2165704"/>
              <a:gd name="connsiteY1787" fmla="*/ 586050 h 1431009"/>
              <a:gd name="connsiteX1788" fmla="*/ 74294 w 2165704"/>
              <a:gd name="connsiteY1788" fmla="*/ 584443 h 1431009"/>
              <a:gd name="connsiteX1789" fmla="*/ 75787 w 2165704"/>
              <a:gd name="connsiteY1789" fmla="*/ 583523 h 1431009"/>
              <a:gd name="connsiteX1790" fmla="*/ 14158 w 2165704"/>
              <a:gd name="connsiteY1790" fmla="*/ 583409 h 1431009"/>
              <a:gd name="connsiteX1791" fmla="*/ 16971 w 2165704"/>
              <a:gd name="connsiteY1791" fmla="*/ 586298 h 1431009"/>
              <a:gd name="connsiteX1792" fmla="*/ 12876 w 2165704"/>
              <a:gd name="connsiteY1792" fmla="*/ 589397 h 1431009"/>
              <a:gd name="connsiteX1793" fmla="*/ 10657 w 2165704"/>
              <a:gd name="connsiteY1793" fmla="*/ 587024 h 1431009"/>
              <a:gd name="connsiteX1794" fmla="*/ 14158 w 2165704"/>
              <a:gd name="connsiteY1794" fmla="*/ 583409 h 1431009"/>
              <a:gd name="connsiteX1795" fmla="*/ 206312 w 2165704"/>
              <a:gd name="connsiteY1795" fmla="*/ 568217 h 1431009"/>
              <a:gd name="connsiteX1796" fmla="*/ 192746 w 2165704"/>
              <a:gd name="connsiteY1796" fmla="*/ 580998 h 1431009"/>
              <a:gd name="connsiteX1797" fmla="*/ 196363 w 2165704"/>
              <a:gd name="connsiteY1797" fmla="*/ 583027 h 1431009"/>
              <a:gd name="connsiteX1798" fmla="*/ 207822 w 2165704"/>
              <a:gd name="connsiteY1798" fmla="*/ 569518 h 1431009"/>
              <a:gd name="connsiteX1799" fmla="*/ 206312 w 2165704"/>
              <a:gd name="connsiteY1799" fmla="*/ 568217 h 1431009"/>
              <a:gd name="connsiteX1800" fmla="*/ 29494 w 2165704"/>
              <a:gd name="connsiteY1800" fmla="*/ 567528 h 1431009"/>
              <a:gd name="connsiteX1801" fmla="*/ 30682 w 2165704"/>
              <a:gd name="connsiteY1801" fmla="*/ 568140 h 1431009"/>
              <a:gd name="connsiteX1802" fmla="*/ 29839 w 2165704"/>
              <a:gd name="connsiteY1802" fmla="*/ 569442 h 1431009"/>
              <a:gd name="connsiteX1803" fmla="*/ 28673 w 2165704"/>
              <a:gd name="connsiteY1803" fmla="*/ 568829 h 1431009"/>
              <a:gd name="connsiteX1804" fmla="*/ 29494 w 2165704"/>
              <a:gd name="connsiteY1804" fmla="*/ 567528 h 1431009"/>
              <a:gd name="connsiteX1805" fmla="*/ 2117159 w 2165704"/>
              <a:gd name="connsiteY1805" fmla="*/ 549944 h 1431009"/>
              <a:gd name="connsiteX1806" fmla="*/ 2112721 w 2165704"/>
              <a:gd name="connsiteY1806" fmla="*/ 561043 h 1431009"/>
              <a:gd name="connsiteX1807" fmla="*/ 2114557 w 2165704"/>
              <a:gd name="connsiteY1807" fmla="*/ 561921 h 1431009"/>
              <a:gd name="connsiteX1808" fmla="*/ 2118481 w 2165704"/>
              <a:gd name="connsiteY1808" fmla="*/ 550365 h 1431009"/>
              <a:gd name="connsiteX1809" fmla="*/ 2117159 w 2165704"/>
              <a:gd name="connsiteY1809" fmla="*/ 549944 h 1431009"/>
              <a:gd name="connsiteX1810" fmla="*/ 119327 w 2165704"/>
              <a:gd name="connsiteY1810" fmla="*/ 547265 h 1431009"/>
              <a:gd name="connsiteX1811" fmla="*/ 120590 w 2165704"/>
              <a:gd name="connsiteY1811" fmla="*/ 548126 h 1431009"/>
              <a:gd name="connsiteX1812" fmla="*/ 119423 w 2165704"/>
              <a:gd name="connsiteY1812" fmla="*/ 549159 h 1431009"/>
              <a:gd name="connsiteX1813" fmla="*/ 118696 w 2165704"/>
              <a:gd name="connsiteY1813" fmla="*/ 547782 h 1431009"/>
              <a:gd name="connsiteX1814" fmla="*/ 119327 w 2165704"/>
              <a:gd name="connsiteY1814" fmla="*/ 547265 h 1431009"/>
              <a:gd name="connsiteX1815" fmla="*/ 45769 w 2165704"/>
              <a:gd name="connsiteY1815" fmla="*/ 547036 h 1431009"/>
              <a:gd name="connsiteX1816" fmla="*/ 47855 w 2165704"/>
              <a:gd name="connsiteY1816" fmla="*/ 548700 h 1431009"/>
              <a:gd name="connsiteX1817" fmla="*/ 41771 w 2165704"/>
              <a:gd name="connsiteY1817" fmla="*/ 556489 h 1431009"/>
              <a:gd name="connsiteX1818" fmla="*/ 39647 w 2165704"/>
              <a:gd name="connsiteY1818" fmla="*/ 554787 h 1431009"/>
              <a:gd name="connsiteX1819" fmla="*/ 45769 w 2165704"/>
              <a:gd name="connsiteY1819" fmla="*/ 547036 h 1431009"/>
              <a:gd name="connsiteX1820" fmla="*/ 204285 w 2165704"/>
              <a:gd name="connsiteY1820" fmla="*/ 544912 h 1431009"/>
              <a:gd name="connsiteX1821" fmla="*/ 190794 w 2165704"/>
              <a:gd name="connsiteY1821" fmla="*/ 558995 h 1431009"/>
              <a:gd name="connsiteX1822" fmla="*/ 204285 w 2165704"/>
              <a:gd name="connsiteY1822" fmla="*/ 544912 h 1431009"/>
              <a:gd name="connsiteX1823" fmla="*/ 1726587 w 2165704"/>
              <a:gd name="connsiteY1823" fmla="*/ 538451 h 1431009"/>
              <a:gd name="connsiteX1824" fmla="*/ 1725456 w 2165704"/>
              <a:gd name="connsiteY1824" fmla="*/ 538565 h 1431009"/>
              <a:gd name="connsiteX1825" fmla="*/ 1725246 w 2165704"/>
              <a:gd name="connsiteY1825" fmla="*/ 541659 h 1431009"/>
              <a:gd name="connsiteX1826" fmla="*/ 1726930 w 2165704"/>
              <a:gd name="connsiteY1826" fmla="*/ 541506 h 1431009"/>
              <a:gd name="connsiteX1827" fmla="*/ 1726587 w 2165704"/>
              <a:gd name="connsiteY1827" fmla="*/ 538451 h 1431009"/>
              <a:gd name="connsiteX1828" fmla="*/ 150615 w 2165704"/>
              <a:gd name="connsiteY1828" fmla="*/ 532038 h 1431009"/>
              <a:gd name="connsiteX1829" fmla="*/ 154207 w 2165704"/>
              <a:gd name="connsiteY1829" fmla="*/ 534827 h 1431009"/>
              <a:gd name="connsiteX1830" fmla="*/ 154197 w 2165704"/>
              <a:gd name="connsiteY1830" fmla="*/ 534847 h 1431009"/>
              <a:gd name="connsiteX1831" fmla="*/ 154078 w 2165704"/>
              <a:gd name="connsiteY1831" fmla="*/ 534983 h 1431009"/>
              <a:gd name="connsiteX1832" fmla="*/ 149830 w 2165704"/>
              <a:gd name="connsiteY1832" fmla="*/ 533455 h 1431009"/>
              <a:gd name="connsiteX1833" fmla="*/ 150615 w 2165704"/>
              <a:gd name="connsiteY1833" fmla="*/ 532038 h 1431009"/>
              <a:gd name="connsiteX1834" fmla="*/ 1736172 w 2165704"/>
              <a:gd name="connsiteY1834" fmla="*/ 516676 h 1431009"/>
              <a:gd name="connsiteX1835" fmla="*/ 1735596 w 2165704"/>
              <a:gd name="connsiteY1835" fmla="*/ 518246 h 1431009"/>
              <a:gd name="connsiteX1836" fmla="*/ 1739672 w 2165704"/>
              <a:gd name="connsiteY1836" fmla="*/ 519756 h 1431009"/>
              <a:gd name="connsiteX1837" fmla="*/ 1740246 w 2165704"/>
              <a:gd name="connsiteY1837" fmla="*/ 518207 h 1431009"/>
              <a:gd name="connsiteX1838" fmla="*/ 1736172 w 2165704"/>
              <a:gd name="connsiteY1838" fmla="*/ 516676 h 1431009"/>
              <a:gd name="connsiteX1839" fmla="*/ 2112367 w 2165704"/>
              <a:gd name="connsiteY1839" fmla="*/ 483549 h 1431009"/>
              <a:gd name="connsiteX1840" fmla="*/ 2108014 w 2165704"/>
              <a:gd name="connsiteY1840" fmla="*/ 487920 h 1431009"/>
              <a:gd name="connsiteX1841" fmla="*/ 2090964 w 2165704"/>
              <a:gd name="connsiteY1841" fmla="*/ 547228 h 1431009"/>
              <a:gd name="connsiteX1842" fmla="*/ 2088977 w 2165704"/>
              <a:gd name="connsiteY1842" fmla="*/ 557483 h 1431009"/>
              <a:gd name="connsiteX1843" fmla="*/ 2092077 w 2165704"/>
              <a:gd name="connsiteY1843" fmla="*/ 562400 h 1431009"/>
              <a:gd name="connsiteX1844" fmla="*/ 2107344 w 2165704"/>
              <a:gd name="connsiteY1844" fmla="*/ 526337 h 1431009"/>
              <a:gd name="connsiteX1845" fmla="*/ 2119704 w 2165704"/>
              <a:gd name="connsiteY1845" fmla="*/ 483939 h 1431009"/>
              <a:gd name="connsiteX1846" fmla="*/ 2112367 w 2165704"/>
              <a:gd name="connsiteY1846" fmla="*/ 483549 h 1431009"/>
              <a:gd name="connsiteX1847" fmla="*/ 187008 w 2165704"/>
              <a:gd name="connsiteY1847" fmla="*/ 480416 h 1431009"/>
              <a:gd name="connsiteX1848" fmla="*/ 189438 w 2165704"/>
              <a:gd name="connsiteY1848" fmla="*/ 480720 h 1431009"/>
              <a:gd name="connsiteX1849" fmla="*/ 188653 w 2165704"/>
              <a:gd name="connsiteY1849" fmla="*/ 482557 h 1431009"/>
              <a:gd name="connsiteX1850" fmla="*/ 186339 w 2165704"/>
              <a:gd name="connsiteY1850" fmla="*/ 481907 h 1431009"/>
              <a:gd name="connsiteX1851" fmla="*/ 187008 w 2165704"/>
              <a:gd name="connsiteY1851" fmla="*/ 480416 h 1431009"/>
              <a:gd name="connsiteX1852" fmla="*/ 194145 w 2165704"/>
              <a:gd name="connsiteY1852" fmla="*/ 474272 h 1431009"/>
              <a:gd name="connsiteX1853" fmla="*/ 196516 w 2165704"/>
              <a:gd name="connsiteY1853" fmla="*/ 474483 h 1431009"/>
              <a:gd name="connsiteX1854" fmla="*/ 195751 w 2165704"/>
              <a:gd name="connsiteY1854" fmla="*/ 476243 h 1431009"/>
              <a:gd name="connsiteX1855" fmla="*/ 193530 w 2165704"/>
              <a:gd name="connsiteY1855" fmla="*/ 475708 h 1431009"/>
              <a:gd name="connsiteX1856" fmla="*/ 194145 w 2165704"/>
              <a:gd name="connsiteY1856" fmla="*/ 474272 h 1431009"/>
              <a:gd name="connsiteX1857" fmla="*/ 2113620 w 2165704"/>
              <a:gd name="connsiteY1857" fmla="*/ 469969 h 1431009"/>
              <a:gd name="connsiteX1858" fmla="*/ 2112548 w 2165704"/>
              <a:gd name="connsiteY1858" fmla="*/ 471195 h 1431009"/>
              <a:gd name="connsiteX1859" fmla="*/ 2113468 w 2165704"/>
              <a:gd name="connsiteY1859" fmla="*/ 472362 h 1431009"/>
              <a:gd name="connsiteX1860" fmla="*/ 2114499 w 2165704"/>
              <a:gd name="connsiteY1860" fmla="*/ 471137 h 1431009"/>
              <a:gd name="connsiteX1861" fmla="*/ 2113620 w 2165704"/>
              <a:gd name="connsiteY1861" fmla="*/ 469969 h 1431009"/>
              <a:gd name="connsiteX1862" fmla="*/ 232747 w 2165704"/>
              <a:gd name="connsiteY1862" fmla="*/ 452472 h 1431009"/>
              <a:gd name="connsiteX1863" fmla="*/ 232634 w 2165704"/>
              <a:gd name="connsiteY1863" fmla="*/ 452689 h 1431009"/>
              <a:gd name="connsiteX1864" fmla="*/ 232538 w 2165704"/>
              <a:gd name="connsiteY1864" fmla="*/ 452593 h 1431009"/>
              <a:gd name="connsiteX1865" fmla="*/ 234013 w 2165704"/>
              <a:gd name="connsiteY1865" fmla="*/ 450030 h 1431009"/>
              <a:gd name="connsiteX1866" fmla="*/ 235122 w 2165704"/>
              <a:gd name="connsiteY1866" fmla="*/ 451082 h 1431009"/>
              <a:gd name="connsiteX1867" fmla="*/ 232747 w 2165704"/>
              <a:gd name="connsiteY1867" fmla="*/ 452472 h 1431009"/>
              <a:gd name="connsiteX1868" fmla="*/ 182668 w 2165704"/>
              <a:gd name="connsiteY1868" fmla="*/ 435072 h 1431009"/>
              <a:gd name="connsiteX1869" fmla="*/ 183453 w 2165704"/>
              <a:gd name="connsiteY1869" fmla="*/ 436584 h 1431009"/>
              <a:gd name="connsiteX1870" fmla="*/ 178231 w 2165704"/>
              <a:gd name="connsiteY1870" fmla="*/ 440294 h 1431009"/>
              <a:gd name="connsiteX1871" fmla="*/ 177255 w 2165704"/>
              <a:gd name="connsiteY1871" fmla="*/ 439490 h 1431009"/>
              <a:gd name="connsiteX1872" fmla="*/ 179492 w 2165704"/>
              <a:gd name="connsiteY1872" fmla="*/ 436584 h 1431009"/>
              <a:gd name="connsiteX1873" fmla="*/ 182668 w 2165704"/>
              <a:gd name="connsiteY1873" fmla="*/ 435072 h 1431009"/>
              <a:gd name="connsiteX1874" fmla="*/ 239985 w 2165704"/>
              <a:gd name="connsiteY1874" fmla="*/ 421913 h 1431009"/>
              <a:gd name="connsiteX1875" fmla="*/ 241018 w 2165704"/>
              <a:gd name="connsiteY1875" fmla="*/ 440050 h 1431009"/>
              <a:gd name="connsiteX1876" fmla="*/ 227530 w 2165704"/>
              <a:gd name="connsiteY1876" fmla="*/ 442823 h 1431009"/>
              <a:gd name="connsiteX1877" fmla="*/ 239985 w 2165704"/>
              <a:gd name="connsiteY1877" fmla="*/ 421913 h 1431009"/>
              <a:gd name="connsiteX1878" fmla="*/ 224709 w 2165704"/>
              <a:gd name="connsiteY1878" fmla="*/ 420318 h 1431009"/>
              <a:gd name="connsiteX1879" fmla="*/ 222211 w 2165704"/>
              <a:gd name="connsiteY1879" fmla="*/ 423455 h 1431009"/>
              <a:gd name="connsiteX1880" fmla="*/ 221196 w 2165704"/>
              <a:gd name="connsiteY1880" fmla="*/ 422286 h 1431009"/>
              <a:gd name="connsiteX1881" fmla="*/ 224952 w 2165704"/>
              <a:gd name="connsiteY1881" fmla="*/ 420121 h 1431009"/>
              <a:gd name="connsiteX1882" fmla="*/ 225001 w 2165704"/>
              <a:gd name="connsiteY1882" fmla="*/ 420173 h 1431009"/>
              <a:gd name="connsiteX1883" fmla="*/ 224976 w 2165704"/>
              <a:gd name="connsiteY1883" fmla="*/ 420151 h 1431009"/>
              <a:gd name="connsiteX1884" fmla="*/ 224926 w 2165704"/>
              <a:gd name="connsiteY1884" fmla="*/ 420089 h 1431009"/>
              <a:gd name="connsiteX1885" fmla="*/ 224952 w 2165704"/>
              <a:gd name="connsiteY1885" fmla="*/ 420121 h 1431009"/>
              <a:gd name="connsiteX1886" fmla="*/ 224926 w 2165704"/>
              <a:gd name="connsiteY1886" fmla="*/ 420095 h 1431009"/>
              <a:gd name="connsiteX1887" fmla="*/ 224895 w 2165704"/>
              <a:gd name="connsiteY1887" fmla="*/ 420086 h 1431009"/>
              <a:gd name="connsiteX1888" fmla="*/ 224976 w 2165704"/>
              <a:gd name="connsiteY1888" fmla="*/ 420151 h 1431009"/>
              <a:gd name="connsiteX1889" fmla="*/ 224985 w 2165704"/>
              <a:gd name="connsiteY1889" fmla="*/ 420163 h 1431009"/>
              <a:gd name="connsiteX1890" fmla="*/ 224709 w 2165704"/>
              <a:gd name="connsiteY1890" fmla="*/ 420318 h 1431009"/>
              <a:gd name="connsiteX1891" fmla="*/ 212352 w 2165704"/>
              <a:gd name="connsiteY1891" fmla="*/ 418524 h 1431009"/>
              <a:gd name="connsiteX1892" fmla="*/ 214840 w 2165704"/>
              <a:gd name="connsiteY1892" fmla="*/ 420782 h 1431009"/>
              <a:gd name="connsiteX1893" fmla="*/ 206114 w 2165704"/>
              <a:gd name="connsiteY1893" fmla="*/ 430214 h 1431009"/>
              <a:gd name="connsiteX1894" fmla="*/ 203551 w 2165704"/>
              <a:gd name="connsiteY1894" fmla="*/ 427840 h 1431009"/>
              <a:gd name="connsiteX1895" fmla="*/ 212352 w 2165704"/>
              <a:gd name="connsiteY1895" fmla="*/ 418524 h 1431009"/>
              <a:gd name="connsiteX1896" fmla="*/ 2152481 w 2165704"/>
              <a:gd name="connsiteY1896" fmla="*/ 410104 h 1431009"/>
              <a:gd name="connsiteX1897" fmla="*/ 2156651 w 2165704"/>
              <a:gd name="connsiteY1897" fmla="*/ 413795 h 1431009"/>
              <a:gd name="connsiteX1898" fmla="*/ 2154511 w 2165704"/>
              <a:gd name="connsiteY1898" fmla="*/ 416265 h 1431009"/>
              <a:gd name="connsiteX1899" fmla="*/ 2150529 w 2165704"/>
              <a:gd name="connsiteY1899" fmla="*/ 412648 h 1431009"/>
              <a:gd name="connsiteX1900" fmla="*/ 2152481 w 2165704"/>
              <a:gd name="connsiteY1900" fmla="*/ 410104 h 1431009"/>
              <a:gd name="connsiteX1901" fmla="*/ 230283 w 2165704"/>
              <a:gd name="connsiteY1901" fmla="*/ 407216 h 1431009"/>
              <a:gd name="connsiteX1902" fmla="*/ 224926 w 2165704"/>
              <a:gd name="connsiteY1902" fmla="*/ 420089 h 1431009"/>
              <a:gd name="connsiteX1903" fmla="*/ 224909 w 2165704"/>
              <a:gd name="connsiteY1903" fmla="*/ 420068 h 1431009"/>
              <a:gd name="connsiteX1904" fmla="*/ 224895 w 2165704"/>
              <a:gd name="connsiteY1904" fmla="*/ 420086 h 1431009"/>
              <a:gd name="connsiteX1905" fmla="*/ 218190 w 2165704"/>
              <a:gd name="connsiteY1905" fmla="*/ 414584 h 1431009"/>
              <a:gd name="connsiteX1906" fmla="*/ 230283 w 2165704"/>
              <a:gd name="connsiteY1906" fmla="*/ 407216 h 1431009"/>
              <a:gd name="connsiteX1907" fmla="*/ 217500 w 2165704"/>
              <a:gd name="connsiteY1907" fmla="*/ 402675 h 1431009"/>
              <a:gd name="connsiteX1908" fmla="*/ 218418 w 2165704"/>
              <a:gd name="connsiteY1908" fmla="*/ 403783 h 1431009"/>
              <a:gd name="connsiteX1909" fmla="*/ 217231 w 2165704"/>
              <a:gd name="connsiteY1909" fmla="*/ 404894 h 1431009"/>
              <a:gd name="connsiteX1910" fmla="*/ 216312 w 2165704"/>
              <a:gd name="connsiteY1910" fmla="*/ 403804 h 1431009"/>
              <a:gd name="connsiteX1911" fmla="*/ 217500 w 2165704"/>
              <a:gd name="connsiteY1911" fmla="*/ 402675 h 1431009"/>
              <a:gd name="connsiteX1912" fmla="*/ 248498 w 2165704"/>
              <a:gd name="connsiteY1912" fmla="*/ 397212 h 1431009"/>
              <a:gd name="connsiteX1913" fmla="*/ 250143 w 2165704"/>
              <a:gd name="connsiteY1913" fmla="*/ 398705 h 1431009"/>
              <a:gd name="connsiteX1914" fmla="*/ 248843 w 2165704"/>
              <a:gd name="connsiteY1914" fmla="*/ 402932 h 1431009"/>
              <a:gd name="connsiteX1915" fmla="*/ 245571 w 2165704"/>
              <a:gd name="connsiteY1915" fmla="*/ 409323 h 1431009"/>
              <a:gd name="connsiteX1916" fmla="*/ 234129 w 2165704"/>
              <a:gd name="connsiteY1916" fmla="*/ 404922 h 1431009"/>
              <a:gd name="connsiteX1917" fmla="*/ 248498 w 2165704"/>
              <a:gd name="connsiteY1917" fmla="*/ 397212 h 1431009"/>
              <a:gd name="connsiteX1918" fmla="*/ 201885 w 2165704"/>
              <a:gd name="connsiteY1918" fmla="*/ 388821 h 1431009"/>
              <a:gd name="connsiteX1919" fmla="*/ 202595 w 2165704"/>
              <a:gd name="connsiteY1919" fmla="*/ 389166 h 1431009"/>
              <a:gd name="connsiteX1920" fmla="*/ 202498 w 2165704"/>
              <a:gd name="connsiteY1920" fmla="*/ 389911 h 1431009"/>
              <a:gd name="connsiteX1921" fmla="*/ 201369 w 2165704"/>
              <a:gd name="connsiteY1921" fmla="*/ 389414 h 1431009"/>
              <a:gd name="connsiteX1922" fmla="*/ 201885 w 2165704"/>
              <a:gd name="connsiteY1922" fmla="*/ 388821 h 1431009"/>
              <a:gd name="connsiteX1923" fmla="*/ 233459 w 2165704"/>
              <a:gd name="connsiteY1923" fmla="*/ 378788 h 1431009"/>
              <a:gd name="connsiteX1924" fmla="*/ 238607 w 2165704"/>
              <a:gd name="connsiteY1924" fmla="*/ 389253 h 1431009"/>
              <a:gd name="connsiteX1925" fmla="*/ 235181 w 2165704"/>
              <a:gd name="connsiteY1925" fmla="*/ 393233 h 1431009"/>
              <a:gd name="connsiteX1926" fmla="*/ 229824 w 2165704"/>
              <a:gd name="connsiteY1926" fmla="*/ 391167 h 1431009"/>
              <a:gd name="connsiteX1927" fmla="*/ 233459 w 2165704"/>
              <a:gd name="connsiteY1927" fmla="*/ 378788 h 1431009"/>
              <a:gd name="connsiteX1928" fmla="*/ 258620 w 2165704"/>
              <a:gd name="connsiteY1928" fmla="*/ 375275 h 1431009"/>
              <a:gd name="connsiteX1929" fmla="*/ 259271 w 2165704"/>
              <a:gd name="connsiteY1929" fmla="*/ 376576 h 1431009"/>
              <a:gd name="connsiteX1930" fmla="*/ 258660 w 2165704"/>
              <a:gd name="connsiteY1930" fmla="*/ 377150 h 1431009"/>
              <a:gd name="connsiteX1931" fmla="*/ 257376 w 2165704"/>
              <a:gd name="connsiteY1931" fmla="*/ 376425 h 1431009"/>
              <a:gd name="connsiteX1932" fmla="*/ 258620 w 2165704"/>
              <a:gd name="connsiteY1932" fmla="*/ 375275 h 1431009"/>
              <a:gd name="connsiteX1933" fmla="*/ 293373 w 2165704"/>
              <a:gd name="connsiteY1933" fmla="*/ 372819 h 1431009"/>
              <a:gd name="connsiteX1934" fmla="*/ 291189 w 2165704"/>
              <a:gd name="connsiteY1934" fmla="*/ 379268 h 1431009"/>
              <a:gd name="connsiteX1935" fmla="*/ 293505 w 2165704"/>
              <a:gd name="connsiteY1935" fmla="*/ 380052 h 1431009"/>
              <a:gd name="connsiteX1936" fmla="*/ 295743 w 2165704"/>
              <a:gd name="connsiteY1936" fmla="*/ 373698 h 1431009"/>
              <a:gd name="connsiteX1937" fmla="*/ 293373 w 2165704"/>
              <a:gd name="connsiteY1937" fmla="*/ 372819 h 1431009"/>
              <a:gd name="connsiteX1938" fmla="*/ 202451 w 2165704"/>
              <a:gd name="connsiteY1938" fmla="*/ 364047 h 1431009"/>
              <a:gd name="connsiteX1939" fmla="*/ 203981 w 2165704"/>
              <a:gd name="connsiteY1939" fmla="*/ 365252 h 1431009"/>
              <a:gd name="connsiteX1940" fmla="*/ 202641 w 2165704"/>
              <a:gd name="connsiteY1940" fmla="*/ 367299 h 1431009"/>
              <a:gd name="connsiteX1941" fmla="*/ 201302 w 2165704"/>
              <a:gd name="connsiteY1941" fmla="*/ 366227 h 1431009"/>
              <a:gd name="connsiteX1942" fmla="*/ 202451 w 2165704"/>
              <a:gd name="connsiteY1942" fmla="*/ 364047 h 1431009"/>
              <a:gd name="connsiteX1943" fmla="*/ 2073840 w 2165704"/>
              <a:gd name="connsiteY1943" fmla="*/ 353998 h 1431009"/>
              <a:gd name="connsiteX1944" fmla="*/ 2074931 w 2165704"/>
              <a:gd name="connsiteY1944" fmla="*/ 355051 h 1431009"/>
              <a:gd name="connsiteX1945" fmla="*/ 2073861 w 2165704"/>
              <a:gd name="connsiteY1945" fmla="*/ 356370 h 1431009"/>
              <a:gd name="connsiteX1946" fmla="*/ 2072673 w 2165704"/>
              <a:gd name="connsiteY1946" fmla="*/ 355299 h 1431009"/>
              <a:gd name="connsiteX1947" fmla="*/ 2073840 w 2165704"/>
              <a:gd name="connsiteY1947" fmla="*/ 353998 h 1431009"/>
              <a:gd name="connsiteX1948" fmla="*/ 251941 w 2165704"/>
              <a:gd name="connsiteY1948" fmla="*/ 353023 h 1431009"/>
              <a:gd name="connsiteX1949" fmla="*/ 252496 w 2165704"/>
              <a:gd name="connsiteY1949" fmla="*/ 354344 h 1431009"/>
              <a:gd name="connsiteX1950" fmla="*/ 251941 w 2165704"/>
              <a:gd name="connsiteY1950" fmla="*/ 354937 h 1431009"/>
              <a:gd name="connsiteX1951" fmla="*/ 250719 w 2165704"/>
              <a:gd name="connsiteY1951" fmla="*/ 354152 h 1431009"/>
              <a:gd name="connsiteX1952" fmla="*/ 251941 w 2165704"/>
              <a:gd name="connsiteY1952" fmla="*/ 353023 h 1431009"/>
              <a:gd name="connsiteX1953" fmla="*/ 267306 w 2165704"/>
              <a:gd name="connsiteY1953" fmla="*/ 351167 h 1431009"/>
              <a:gd name="connsiteX1954" fmla="*/ 267842 w 2165704"/>
              <a:gd name="connsiteY1954" fmla="*/ 352468 h 1431009"/>
              <a:gd name="connsiteX1955" fmla="*/ 267268 w 2165704"/>
              <a:gd name="connsiteY1955" fmla="*/ 353060 h 1431009"/>
              <a:gd name="connsiteX1956" fmla="*/ 266063 w 2165704"/>
              <a:gd name="connsiteY1956" fmla="*/ 352276 h 1431009"/>
              <a:gd name="connsiteX1957" fmla="*/ 267306 w 2165704"/>
              <a:gd name="connsiteY1957" fmla="*/ 351167 h 1431009"/>
              <a:gd name="connsiteX1958" fmla="*/ 314095 w 2165704"/>
              <a:gd name="connsiteY1958" fmla="*/ 347448 h 1431009"/>
              <a:gd name="connsiteX1959" fmla="*/ 313348 w 2165704"/>
              <a:gd name="connsiteY1959" fmla="*/ 355673 h 1431009"/>
              <a:gd name="connsiteX1960" fmla="*/ 315529 w 2165704"/>
              <a:gd name="connsiteY1960" fmla="*/ 355941 h 1431009"/>
              <a:gd name="connsiteX1961" fmla="*/ 316543 w 2165704"/>
              <a:gd name="connsiteY1961" fmla="*/ 347733 h 1431009"/>
              <a:gd name="connsiteX1962" fmla="*/ 314095 w 2165704"/>
              <a:gd name="connsiteY1962" fmla="*/ 347448 h 1431009"/>
              <a:gd name="connsiteX1963" fmla="*/ 275779 w 2165704"/>
              <a:gd name="connsiteY1963" fmla="*/ 331808 h 1431009"/>
              <a:gd name="connsiteX1964" fmla="*/ 278648 w 2165704"/>
              <a:gd name="connsiteY1964" fmla="*/ 333110 h 1431009"/>
              <a:gd name="connsiteX1965" fmla="*/ 273120 w 2165704"/>
              <a:gd name="connsiteY1965" fmla="*/ 339903 h 1431009"/>
              <a:gd name="connsiteX1966" fmla="*/ 275779 w 2165704"/>
              <a:gd name="connsiteY1966" fmla="*/ 331808 h 1431009"/>
              <a:gd name="connsiteX1967" fmla="*/ 258019 w 2165704"/>
              <a:gd name="connsiteY1967" fmla="*/ 330563 h 1431009"/>
              <a:gd name="connsiteX1968" fmla="*/ 259969 w 2165704"/>
              <a:gd name="connsiteY1968" fmla="*/ 331806 h 1431009"/>
              <a:gd name="connsiteX1969" fmla="*/ 258055 w 2165704"/>
              <a:gd name="connsiteY1969" fmla="*/ 334619 h 1431009"/>
              <a:gd name="connsiteX1970" fmla="*/ 255684 w 2165704"/>
              <a:gd name="connsiteY1970" fmla="*/ 332705 h 1431009"/>
              <a:gd name="connsiteX1971" fmla="*/ 258019 w 2165704"/>
              <a:gd name="connsiteY1971" fmla="*/ 330563 h 1431009"/>
              <a:gd name="connsiteX1972" fmla="*/ 267761 w 2165704"/>
              <a:gd name="connsiteY1972" fmla="*/ 327027 h 1431009"/>
              <a:gd name="connsiteX1973" fmla="*/ 271971 w 2165704"/>
              <a:gd name="connsiteY1973" fmla="*/ 327370 h 1431009"/>
              <a:gd name="connsiteX1974" fmla="*/ 271875 w 2165704"/>
              <a:gd name="connsiteY1974" fmla="*/ 333339 h 1431009"/>
              <a:gd name="connsiteX1975" fmla="*/ 268757 w 2165704"/>
              <a:gd name="connsiteY1975" fmla="*/ 333552 h 1431009"/>
              <a:gd name="connsiteX1976" fmla="*/ 267761 w 2165704"/>
              <a:gd name="connsiteY1976" fmla="*/ 327027 h 1431009"/>
              <a:gd name="connsiteX1977" fmla="*/ 1984296 w 2165704"/>
              <a:gd name="connsiteY1977" fmla="*/ 317903 h 1431009"/>
              <a:gd name="connsiteX1978" fmla="*/ 1977486 w 2165704"/>
              <a:gd name="connsiteY1978" fmla="*/ 328884 h 1431009"/>
              <a:gd name="connsiteX1979" fmla="*/ 1980181 w 2165704"/>
              <a:gd name="connsiteY1979" fmla="*/ 330547 h 1431009"/>
              <a:gd name="connsiteX1980" fmla="*/ 1986648 w 2165704"/>
              <a:gd name="connsiteY1980" fmla="*/ 319261 h 1431009"/>
              <a:gd name="connsiteX1981" fmla="*/ 1984296 w 2165704"/>
              <a:gd name="connsiteY1981" fmla="*/ 317903 h 1431009"/>
              <a:gd name="connsiteX1982" fmla="*/ 2019387 w 2165704"/>
              <a:gd name="connsiteY1982" fmla="*/ 313520 h 1431009"/>
              <a:gd name="connsiteX1983" fmla="*/ 2013380 w 2165704"/>
              <a:gd name="connsiteY1983" fmla="*/ 323087 h 1431009"/>
              <a:gd name="connsiteX1984" fmla="*/ 2017071 w 2165704"/>
              <a:gd name="connsiteY1984" fmla="*/ 324637 h 1431009"/>
              <a:gd name="connsiteX1985" fmla="*/ 2019387 w 2165704"/>
              <a:gd name="connsiteY1985" fmla="*/ 313520 h 1431009"/>
              <a:gd name="connsiteX1986" fmla="*/ 284193 w 2165704"/>
              <a:gd name="connsiteY1986" fmla="*/ 311137 h 1431009"/>
              <a:gd name="connsiteX1987" fmla="*/ 281428 w 2165704"/>
              <a:gd name="connsiteY1987" fmla="*/ 321116 h 1431009"/>
              <a:gd name="connsiteX1988" fmla="*/ 273642 w 2165704"/>
              <a:gd name="connsiteY1988" fmla="*/ 322091 h 1431009"/>
              <a:gd name="connsiteX1989" fmla="*/ 271555 w 2165704"/>
              <a:gd name="connsiteY1989" fmla="*/ 317671 h 1431009"/>
              <a:gd name="connsiteX1990" fmla="*/ 276932 w 2165704"/>
              <a:gd name="connsiteY1990" fmla="*/ 311835 h 1431009"/>
              <a:gd name="connsiteX1991" fmla="*/ 284220 w 2165704"/>
              <a:gd name="connsiteY1991" fmla="*/ 311042 h 1431009"/>
              <a:gd name="connsiteX1992" fmla="*/ 284284 w 2165704"/>
              <a:gd name="connsiteY1992" fmla="*/ 311120 h 1431009"/>
              <a:gd name="connsiteX1993" fmla="*/ 284289 w 2165704"/>
              <a:gd name="connsiteY1993" fmla="*/ 311114 h 1431009"/>
              <a:gd name="connsiteX1994" fmla="*/ 284299 w 2165704"/>
              <a:gd name="connsiteY1994" fmla="*/ 311127 h 1431009"/>
              <a:gd name="connsiteX1995" fmla="*/ 284193 w 2165704"/>
              <a:gd name="connsiteY1995" fmla="*/ 311137 h 1431009"/>
              <a:gd name="connsiteX1996" fmla="*/ 290040 w 2165704"/>
              <a:gd name="connsiteY1996" fmla="*/ 305363 h 1431009"/>
              <a:gd name="connsiteX1997" fmla="*/ 290039 w 2165704"/>
              <a:gd name="connsiteY1997" fmla="*/ 305368 h 1431009"/>
              <a:gd name="connsiteX1998" fmla="*/ 290039 w 2165704"/>
              <a:gd name="connsiteY1998" fmla="*/ 305366 h 1431009"/>
              <a:gd name="connsiteX1999" fmla="*/ 290041 w 2165704"/>
              <a:gd name="connsiteY1999" fmla="*/ 305361 h 1431009"/>
              <a:gd name="connsiteX2000" fmla="*/ 290041 w 2165704"/>
              <a:gd name="connsiteY2000" fmla="*/ 305362 h 1431009"/>
              <a:gd name="connsiteX2001" fmla="*/ 290040 w 2165704"/>
              <a:gd name="connsiteY2001" fmla="*/ 305363 h 1431009"/>
              <a:gd name="connsiteX2002" fmla="*/ 289965 w 2165704"/>
              <a:gd name="connsiteY2002" fmla="*/ 305285 h 1431009"/>
              <a:gd name="connsiteX2003" fmla="*/ 289967 w 2165704"/>
              <a:gd name="connsiteY2003" fmla="*/ 305287 h 1431009"/>
              <a:gd name="connsiteX2004" fmla="*/ 289962 w 2165704"/>
              <a:gd name="connsiteY2004" fmla="*/ 305291 h 1431009"/>
              <a:gd name="connsiteX2005" fmla="*/ 290039 w 2165704"/>
              <a:gd name="connsiteY2005" fmla="*/ 305366 h 1431009"/>
              <a:gd name="connsiteX2006" fmla="*/ 284289 w 2165704"/>
              <a:gd name="connsiteY2006" fmla="*/ 311114 h 1431009"/>
              <a:gd name="connsiteX2007" fmla="*/ 284223 w 2165704"/>
              <a:gd name="connsiteY2007" fmla="*/ 311030 h 1431009"/>
              <a:gd name="connsiteX2008" fmla="*/ 284220 w 2165704"/>
              <a:gd name="connsiteY2008" fmla="*/ 311042 h 1431009"/>
              <a:gd name="connsiteX2009" fmla="*/ 284206 w 2165704"/>
              <a:gd name="connsiteY2009" fmla="*/ 311025 h 1431009"/>
              <a:gd name="connsiteX2010" fmla="*/ 289965 w 2165704"/>
              <a:gd name="connsiteY2010" fmla="*/ 305285 h 1431009"/>
              <a:gd name="connsiteX2011" fmla="*/ 290076 w 2165704"/>
              <a:gd name="connsiteY2011" fmla="*/ 305157 h 1431009"/>
              <a:gd name="connsiteX2012" fmla="*/ 290041 w 2165704"/>
              <a:gd name="connsiteY2012" fmla="*/ 305361 h 1431009"/>
              <a:gd name="connsiteX2013" fmla="*/ 289967 w 2165704"/>
              <a:gd name="connsiteY2013" fmla="*/ 305287 h 1431009"/>
              <a:gd name="connsiteX2014" fmla="*/ 269646 w 2165704"/>
              <a:gd name="connsiteY2014" fmla="*/ 303984 h 1431009"/>
              <a:gd name="connsiteX2015" fmla="*/ 270831 w 2165704"/>
              <a:gd name="connsiteY2015" fmla="*/ 304962 h 1431009"/>
              <a:gd name="connsiteX2016" fmla="*/ 269569 w 2165704"/>
              <a:gd name="connsiteY2016" fmla="*/ 306013 h 1431009"/>
              <a:gd name="connsiteX2017" fmla="*/ 268382 w 2165704"/>
              <a:gd name="connsiteY2017" fmla="*/ 305018 h 1431009"/>
              <a:gd name="connsiteX2018" fmla="*/ 269646 w 2165704"/>
              <a:gd name="connsiteY2018" fmla="*/ 303984 h 1431009"/>
              <a:gd name="connsiteX2019" fmla="*/ 250101 w 2165704"/>
              <a:gd name="connsiteY2019" fmla="*/ 300334 h 1431009"/>
              <a:gd name="connsiteX2020" fmla="*/ 253372 w 2165704"/>
              <a:gd name="connsiteY2020" fmla="*/ 301941 h 1431009"/>
              <a:gd name="connsiteX2021" fmla="*/ 248074 w 2165704"/>
              <a:gd name="connsiteY2021" fmla="*/ 312848 h 1431009"/>
              <a:gd name="connsiteX2022" fmla="*/ 245664 w 2165704"/>
              <a:gd name="connsiteY2022" fmla="*/ 311795 h 1431009"/>
              <a:gd name="connsiteX2023" fmla="*/ 250101 w 2165704"/>
              <a:gd name="connsiteY2023" fmla="*/ 300334 h 1431009"/>
              <a:gd name="connsiteX2024" fmla="*/ 1936614 w 2165704"/>
              <a:gd name="connsiteY2024" fmla="*/ 291976 h 1431009"/>
              <a:gd name="connsiteX2025" fmla="*/ 1934855 w 2165704"/>
              <a:gd name="connsiteY2025" fmla="*/ 295649 h 1431009"/>
              <a:gd name="connsiteX2026" fmla="*/ 1936557 w 2165704"/>
              <a:gd name="connsiteY2026" fmla="*/ 296282 h 1431009"/>
              <a:gd name="connsiteX2027" fmla="*/ 1937801 w 2165704"/>
              <a:gd name="connsiteY2027" fmla="*/ 292398 h 1431009"/>
              <a:gd name="connsiteX2028" fmla="*/ 1936614 w 2165704"/>
              <a:gd name="connsiteY2028" fmla="*/ 291976 h 1431009"/>
              <a:gd name="connsiteX2029" fmla="*/ 302801 w 2165704"/>
              <a:gd name="connsiteY2029" fmla="*/ 290119 h 1431009"/>
              <a:gd name="connsiteX2030" fmla="*/ 290076 w 2165704"/>
              <a:gd name="connsiteY2030" fmla="*/ 305157 h 1431009"/>
              <a:gd name="connsiteX2031" fmla="*/ 292209 w 2165704"/>
              <a:gd name="connsiteY2031" fmla="*/ 292943 h 1431009"/>
              <a:gd name="connsiteX2032" fmla="*/ 302801 w 2165704"/>
              <a:gd name="connsiteY2032" fmla="*/ 290119 h 1431009"/>
              <a:gd name="connsiteX2033" fmla="*/ 281730 w 2165704"/>
              <a:gd name="connsiteY2033" fmla="*/ 281737 h 1431009"/>
              <a:gd name="connsiteX2034" fmla="*/ 284445 w 2165704"/>
              <a:gd name="connsiteY2034" fmla="*/ 283764 h 1431009"/>
              <a:gd name="connsiteX2035" fmla="*/ 277579 w 2165704"/>
              <a:gd name="connsiteY2035" fmla="*/ 293083 h 1431009"/>
              <a:gd name="connsiteX2036" fmla="*/ 275300 w 2165704"/>
              <a:gd name="connsiteY2036" fmla="*/ 291476 h 1431009"/>
              <a:gd name="connsiteX2037" fmla="*/ 281730 w 2165704"/>
              <a:gd name="connsiteY2037" fmla="*/ 281737 h 1431009"/>
              <a:gd name="connsiteX2038" fmla="*/ 299402 w 2165704"/>
              <a:gd name="connsiteY2038" fmla="*/ 272627 h 1431009"/>
              <a:gd name="connsiteX2039" fmla="*/ 299562 w 2165704"/>
              <a:gd name="connsiteY2039" fmla="*/ 272756 h 1431009"/>
              <a:gd name="connsiteX2040" fmla="*/ 299511 w 2165704"/>
              <a:gd name="connsiteY2040" fmla="*/ 272832 h 1431009"/>
              <a:gd name="connsiteX2041" fmla="*/ 297428 w 2165704"/>
              <a:gd name="connsiteY2041" fmla="*/ 268894 h 1431009"/>
              <a:gd name="connsiteX2042" fmla="*/ 299402 w 2165704"/>
              <a:gd name="connsiteY2042" fmla="*/ 272627 h 1431009"/>
              <a:gd name="connsiteX2043" fmla="*/ 296069 w 2165704"/>
              <a:gd name="connsiteY2043" fmla="*/ 269927 h 1431009"/>
              <a:gd name="connsiteX2044" fmla="*/ 297428 w 2165704"/>
              <a:gd name="connsiteY2044" fmla="*/ 268894 h 1431009"/>
              <a:gd name="connsiteX2045" fmla="*/ 313920 w 2165704"/>
              <a:gd name="connsiteY2045" fmla="*/ 265976 h 1431009"/>
              <a:gd name="connsiteX2046" fmla="*/ 307856 w 2165704"/>
              <a:gd name="connsiteY2046" fmla="*/ 271640 h 1431009"/>
              <a:gd name="connsiteX2047" fmla="*/ 310075 w 2165704"/>
              <a:gd name="connsiteY2047" fmla="*/ 273648 h 1431009"/>
              <a:gd name="connsiteX2048" fmla="*/ 315606 w 2165704"/>
              <a:gd name="connsiteY2048" fmla="*/ 267620 h 1431009"/>
              <a:gd name="connsiteX2049" fmla="*/ 313920 w 2165704"/>
              <a:gd name="connsiteY2049" fmla="*/ 265976 h 1431009"/>
              <a:gd name="connsiteX2050" fmla="*/ 327660 w 2165704"/>
              <a:gd name="connsiteY2050" fmla="*/ 262264 h 1431009"/>
              <a:gd name="connsiteX2051" fmla="*/ 324369 w 2165704"/>
              <a:gd name="connsiteY2051" fmla="*/ 264713 h 1431009"/>
              <a:gd name="connsiteX2052" fmla="*/ 325363 w 2165704"/>
              <a:gd name="connsiteY2052" fmla="*/ 266283 h 1431009"/>
              <a:gd name="connsiteX2053" fmla="*/ 328617 w 2165704"/>
              <a:gd name="connsiteY2053" fmla="*/ 263412 h 1431009"/>
              <a:gd name="connsiteX2054" fmla="*/ 327660 w 2165704"/>
              <a:gd name="connsiteY2054" fmla="*/ 262264 h 1431009"/>
              <a:gd name="connsiteX2055" fmla="*/ 282637 w 2165704"/>
              <a:gd name="connsiteY2055" fmla="*/ 259700 h 1431009"/>
              <a:gd name="connsiteX2056" fmla="*/ 255389 w 2165704"/>
              <a:gd name="connsiteY2056" fmla="*/ 296435 h 1431009"/>
              <a:gd name="connsiteX2057" fmla="*/ 270811 w 2165704"/>
              <a:gd name="connsiteY2057" fmla="*/ 262973 h 1431009"/>
              <a:gd name="connsiteX2058" fmla="*/ 282637 w 2165704"/>
              <a:gd name="connsiteY2058" fmla="*/ 259700 h 1431009"/>
              <a:gd name="connsiteX2059" fmla="*/ 301446 w 2165704"/>
              <a:gd name="connsiteY2059" fmla="*/ 257705 h 1431009"/>
              <a:gd name="connsiteX2060" fmla="*/ 301755 w 2165704"/>
              <a:gd name="connsiteY2060" fmla="*/ 261948 h 1431009"/>
              <a:gd name="connsiteX2061" fmla="*/ 299668 w 2165704"/>
              <a:gd name="connsiteY2061" fmla="*/ 261222 h 1431009"/>
              <a:gd name="connsiteX2062" fmla="*/ 301429 w 2165704"/>
              <a:gd name="connsiteY2062" fmla="*/ 257472 h 1431009"/>
              <a:gd name="connsiteX2063" fmla="*/ 301518 w 2165704"/>
              <a:gd name="connsiteY2063" fmla="*/ 257544 h 1431009"/>
              <a:gd name="connsiteX2064" fmla="*/ 301521 w 2165704"/>
              <a:gd name="connsiteY2064" fmla="*/ 257549 h 1431009"/>
              <a:gd name="connsiteX2065" fmla="*/ 301521 w 2165704"/>
              <a:gd name="connsiteY2065" fmla="*/ 257547 h 1431009"/>
              <a:gd name="connsiteX2066" fmla="*/ 301525 w 2165704"/>
              <a:gd name="connsiteY2066" fmla="*/ 257549 h 1431009"/>
              <a:gd name="connsiteX2067" fmla="*/ 301446 w 2165704"/>
              <a:gd name="connsiteY2067" fmla="*/ 257705 h 1431009"/>
              <a:gd name="connsiteX2068" fmla="*/ 301617 w 2165704"/>
              <a:gd name="connsiteY2068" fmla="*/ 257276 h 1431009"/>
              <a:gd name="connsiteX2069" fmla="*/ 301521 w 2165704"/>
              <a:gd name="connsiteY2069" fmla="*/ 257547 h 1431009"/>
              <a:gd name="connsiteX2070" fmla="*/ 301518 w 2165704"/>
              <a:gd name="connsiteY2070" fmla="*/ 257544 h 1431009"/>
              <a:gd name="connsiteX2071" fmla="*/ 301445 w 2165704"/>
              <a:gd name="connsiteY2071" fmla="*/ 257453 h 1431009"/>
              <a:gd name="connsiteX2072" fmla="*/ 302841 w 2165704"/>
              <a:gd name="connsiteY2072" fmla="*/ 253798 h 1431009"/>
              <a:gd name="connsiteX2073" fmla="*/ 304104 w 2165704"/>
              <a:gd name="connsiteY2073" fmla="*/ 254717 h 1431009"/>
              <a:gd name="connsiteX2074" fmla="*/ 301617 w 2165704"/>
              <a:gd name="connsiteY2074" fmla="*/ 257276 h 1431009"/>
              <a:gd name="connsiteX2075" fmla="*/ 1902404 w 2165704"/>
              <a:gd name="connsiteY2075" fmla="*/ 246231 h 1431009"/>
              <a:gd name="connsiteX2076" fmla="*/ 1900146 w 2165704"/>
              <a:gd name="connsiteY2076" fmla="*/ 257520 h 1431009"/>
              <a:gd name="connsiteX2077" fmla="*/ 1906957 w 2165704"/>
              <a:gd name="connsiteY2077" fmla="*/ 257576 h 1431009"/>
              <a:gd name="connsiteX2078" fmla="*/ 1902404 w 2165704"/>
              <a:gd name="connsiteY2078" fmla="*/ 246231 h 1431009"/>
              <a:gd name="connsiteX2079" fmla="*/ 315668 w 2165704"/>
              <a:gd name="connsiteY2079" fmla="*/ 233673 h 1431009"/>
              <a:gd name="connsiteX2080" fmla="*/ 318080 w 2165704"/>
              <a:gd name="connsiteY2080" fmla="*/ 235032 h 1431009"/>
              <a:gd name="connsiteX2081" fmla="*/ 315611 w 2165704"/>
              <a:gd name="connsiteY2081" fmla="*/ 239242 h 1431009"/>
              <a:gd name="connsiteX2082" fmla="*/ 313698 w 2165704"/>
              <a:gd name="connsiteY2082" fmla="*/ 238381 h 1431009"/>
              <a:gd name="connsiteX2083" fmla="*/ 315668 w 2165704"/>
              <a:gd name="connsiteY2083" fmla="*/ 233673 h 1431009"/>
              <a:gd name="connsiteX2084" fmla="*/ 320937 w 2165704"/>
              <a:gd name="connsiteY2084" fmla="*/ 229018 h 1431009"/>
              <a:gd name="connsiteX2085" fmla="*/ 321874 w 2165704"/>
              <a:gd name="connsiteY2085" fmla="*/ 230051 h 1431009"/>
              <a:gd name="connsiteX2086" fmla="*/ 320286 w 2165704"/>
              <a:gd name="connsiteY2086" fmla="*/ 230568 h 1431009"/>
              <a:gd name="connsiteX2087" fmla="*/ 319406 w 2165704"/>
              <a:gd name="connsiteY2087" fmla="*/ 229515 h 1431009"/>
              <a:gd name="connsiteX2088" fmla="*/ 320937 w 2165704"/>
              <a:gd name="connsiteY2088" fmla="*/ 229018 h 1431009"/>
              <a:gd name="connsiteX2089" fmla="*/ 306467 w 2165704"/>
              <a:gd name="connsiteY2089" fmla="*/ 227588 h 1431009"/>
              <a:gd name="connsiteX2090" fmla="*/ 308342 w 2165704"/>
              <a:gd name="connsiteY2090" fmla="*/ 229444 h 1431009"/>
              <a:gd name="connsiteX2091" fmla="*/ 303921 w 2165704"/>
              <a:gd name="connsiteY2091" fmla="*/ 233884 h 1431009"/>
              <a:gd name="connsiteX2092" fmla="*/ 302047 w 2165704"/>
              <a:gd name="connsiteY2092" fmla="*/ 232028 h 1431009"/>
              <a:gd name="connsiteX2093" fmla="*/ 306467 w 2165704"/>
              <a:gd name="connsiteY2093" fmla="*/ 227588 h 1431009"/>
              <a:gd name="connsiteX2094" fmla="*/ 335478 w 2165704"/>
              <a:gd name="connsiteY2094" fmla="*/ 223419 h 1431009"/>
              <a:gd name="connsiteX2095" fmla="*/ 338234 w 2165704"/>
              <a:gd name="connsiteY2095" fmla="*/ 224528 h 1431009"/>
              <a:gd name="connsiteX2096" fmla="*/ 338617 w 2165704"/>
              <a:gd name="connsiteY2096" fmla="*/ 231455 h 1431009"/>
              <a:gd name="connsiteX2097" fmla="*/ 331728 w 2165704"/>
              <a:gd name="connsiteY2097" fmla="*/ 232412 h 1431009"/>
              <a:gd name="connsiteX2098" fmla="*/ 329777 w 2165704"/>
              <a:gd name="connsiteY2098" fmla="*/ 228642 h 1431009"/>
              <a:gd name="connsiteX2099" fmla="*/ 335478 w 2165704"/>
              <a:gd name="connsiteY2099" fmla="*/ 223419 h 1431009"/>
              <a:gd name="connsiteX2100" fmla="*/ 1869341 w 2165704"/>
              <a:gd name="connsiteY2100" fmla="*/ 222657 h 1431009"/>
              <a:gd name="connsiteX2101" fmla="*/ 1863716 w 2165704"/>
              <a:gd name="connsiteY2101" fmla="*/ 233660 h 1431009"/>
              <a:gd name="connsiteX2102" fmla="*/ 1865725 w 2165704"/>
              <a:gd name="connsiteY2102" fmla="*/ 235037 h 1431009"/>
              <a:gd name="connsiteX2103" fmla="*/ 1871559 w 2165704"/>
              <a:gd name="connsiteY2103" fmla="*/ 223844 h 1431009"/>
              <a:gd name="connsiteX2104" fmla="*/ 1869341 w 2165704"/>
              <a:gd name="connsiteY2104" fmla="*/ 222657 h 1431009"/>
              <a:gd name="connsiteX2105" fmla="*/ 296007 w 2165704"/>
              <a:gd name="connsiteY2105" fmla="*/ 216733 h 1431009"/>
              <a:gd name="connsiteX2106" fmla="*/ 296389 w 2165704"/>
              <a:gd name="connsiteY2106" fmla="*/ 217403 h 1431009"/>
              <a:gd name="connsiteX2107" fmla="*/ 295894 w 2165704"/>
              <a:gd name="connsiteY2107" fmla="*/ 217958 h 1431009"/>
              <a:gd name="connsiteX2108" fmla="*/ 295279 w 2165704"/>
              <a:gd name="connsiteY2108" fmla="*/ 216905 h 1431009"/>
              <a:gd name="connsiteX2109" fmla="*/ 296007 w 2165704"/>
              <a:gd name="connsiteY2109" fmla="*/ 216733 h 1431009"/>
              <a:gd name="connsiteX2110" fmla="*/ 358791 w 2165704"/>
              <a:gd name="connsiteY2110" fmla="*/ 215503 h 1431009"/>
              <a:gd name="connsiteX2111" fmla="*/ 358772 w 2165704"/>
              <a:gd name="connsiteY2111" fmla="*/ 215537 h 1431009"/>
              <a:gd name="connsiteX2112" fmla="*/ 358676 w 2165704"/>
              <a:gd name="connsiteY2112" fmla="*/ 215561 h 1431009"/>
              <a:gd name="connsiteX2113" fmla="*/ 358857 w 2165704"/>
              <a:gd name="connsiteY2113" fmla="*/ 215338 h 1431009"/>
              <a:gd name="connsiteX2114" fmla="*/ 358891 w 2165704"/>
              <a:gd name="connsiteY2114" fmla="*/ 215400 h 1431009"/>
              <a:gd name="connsiteX2115" fmla="*/ 358795 w 2165704"/>
              <a:gd name="connsiteY2115" fmla="*/ 215457 h 1431009"/>
              <a:gd name="connsiteX2116" fmla="*/ 1854866 w 2165704"/>
              <a:gd name="connsiteY2116" fmla="*/ 213358 h 1431009"/>
              <a:gd name="connsiteX2117" fmla="*/ 1854961 w 2165704"/>
              <a:gd name="connsiteY2117" fmla="*/ 213457 h 1431009"/>
              <a:gd name="connsiteX2118" fmla="*/ 1854902 w 2165704"/>
              <a:gd name="connsiteY2118" fmla="*/ 213538 h 1431009"/>
              <a:gd name="connsiteX2119" fmla="*/ 1854877 w 2165704"/>
              <a:gd name="connsiteY2119" fmla="*/ 213563 h 1431009"/>
              <a:gd name="connsiteX2120" fmla="*/ 330387 w 2165704"/>
              <a:gd name="connsiteY2120" fmla="*/ 210581 h 1431009"/>
              <a:gd name="connsiteX2121" fmla="*/ 332742 w 2165704"/>
              <a:gd name="connsiteY2121" fmla="*/ 210907 h 1431009"/>
              <a:gd name="connsiteX2122" fmla="*/ 335515 w 2165704"/>
              <a:gd name="connsiteY2122" fmla="*/ 217316 h 1431009"/>
              <a:gd name="connsiteX2123" fmla="*/ 326140 w 2165704"/>
              <a:gd name="connsiteY2123" fmla="*/ 218636 h 1431009"/>
              <a:gd name="connsiteX2124" fmla="*/ 330387 w 2165704"/>
              <a:gd name="connsiteY2124" fmla="*/ 210581 h 1431009"/>
              <a:gd name="connsiteX2125" fmla="*/ 361551 w 2165704"/>
              <a:gd name="connsiteY2125" fmla="*/ 210121 h 1431009"/>
              <a:gd name="connsiteX2126" fmla="*/ 358857 w 2165704"/>
              <a:gd name="connsiteY2126" fmla="*/ 215338 h 1431009"/>
              <a:gd name="connsiteX2127" fmla="*/ 356763 w 2165704"/>
              <a:gd name="connsiteY2127" fmla="*/ 211497 h 1431009"/>
              <a:gd name="connsiteX2128" fmla="*/ 361551 w 2165704"/>
              <a:gd name="connsiteY2128" fmla="*/ 210121 h 1431009"/>
              <a:gd name="connsiteX2129" fmla="*/ 1816476 w 2165704"/>
              <a:gd name="connsiteY2129" fmla="*/ 209879 h 1431009"/>
              <a:gd name="connsiteX2130" fmla="*/ 1808418 w 2165704"/>
              <a:gd name="connsiteY2130" fmla="*/ 222064 h 1431009"/>
              <a:gd name="connsiteX2131" fmla="*/ 1809930 w 2165704"/>
              <a:gd name="connsiteY2131" fmla="*/ 223537 h 1431009"/>
              <a:gd name="connsiteX2132" fmla="*/ 1817966 w 2165704"/>
              <a:gd name="connsiteY2132" fmla="*/ 210893 h 1431009"/>
              <a:gd name="connsiteX2133" fmla="*/ 1816476 w 2165704"/>
              <a:gd name="connsiteY2133" fmla="*/ 209879 h 1431009"/>
              <a:gd name="connsiteX2134" fmla="*/ 1854550 w 2165704"/>
              <a:gd name="connsiteY2134" fmla="*/ 206733 h 1431009"/>
              <a:gd name="connsiteX2135" fmla="*/ 1854866 w 2165704"/>
              <a:gd name="connsiteY2135" fmla="*/ 213358 h 1431009"/>
              <a:gd name="connsiteX2136" fmla="*/ 1852107 w 2165704"/>
              <a:gd name="connsiteY2136" fmla="*/ 210482 h 1431009"/>
              <a:gd name="connsiteX2137" fmla="*/ 1854550 w 2165704"/>
              <a:gd name="connsiteY2137" fmla="*/ 206733 h 1431009"/>
              <a:gd name="connsiteX2138" fmla="*/ 332285 w 2165704"/>
              <a:gd name="connsiteY2138" fmla="*/ 203024 h 1431009"/>
              <a:gd name="connsiteX2139" fmla="*/ 345048 w 2165704"/>
              <a:gd name="connsiteY2139" fmla="*/ 211846 h 1431009"/>
              <a:gd name="connsiteX2140" fmla="*/ 328611 w 2165704"/>
              <a:gd name="connsiteY2140" fmla="*/ 206796 h 1431009"/>
              <a:gd name="connsiteX2141" fmla="*/ 332285 w 2165704"/>
              <a:gd name="connsiteY2141" fmla="*/ 203024 h 1431009"/>
              <a:gd name="connsiteX2142" fmla="*/ 315756 w 2165704"/>
              <a:gd name="connsiteY2142" fmla="*/ 200893 h 1431009"/>
              <a:gd name="connsiteX2143" fmla="*/ 316847 w 2165704"/>
              <a:gd name="connsiteY2143" fmla="*/ 202175 h 1431009"/>
              <a:gd name="connsiteX2144" fmla="*/ 315297 w 2165704"/>
              <a:gd name="connsiteY2144" fmla="*/ 204089 h 1431009"/>
              <a:gd name="connsiteX2145" fmla="*/ 313901 w 2165704"/>
              <a:gd name="connsiteY2145" fmla="*/ 202538 h 1431009"/>
              <a:gd name="connsiteX2146" fmla="*/ 315756 w 2165704"/>
              <a:gd name="connsiteY2146" fmla="*/ 200893 h 1431009"/>
              <a:gd name="connsiteX2147" fmla="*/ 537949 w 2165704"/>
              <a:gd name="connsiteY2147" fmla="*/ 190263 h 1431009"/>
              <a:gd name="connsiteX2148" fmla="*/ 535729 w 2165704"/>
              <a:gd name="connsiteY2148" fmla="*/ 193593 h 1431009"/>
              <a:gd name="connsiteX2149" fmla="*/ 538657 w 2165704"/>
              <a:gd name="connsiteY2149" fmla="*/ 196385 h 1431009"/>
              <a:gd name="connsiteX2150" fmla="*/ 540989 w 2165704"/>
              <a:gd name="connsiteY2150" fmla="*/ 194262 h 1431009"/>
              <a:gd name="connsiteX2151" fmla="*/ 537949 w 2165704"/>
              <a:gd name="connsiteY2151" fmla="*/ 190263 h 1431009"/>
              <a:gd name="connsiteX2152" fmla="*/ 404614 w 2165704"/>
              <a:gd name="connsiteY2152" fmla="*/ 180315 h 1431009"/>
              <a:gd name="connsiteX2153" fmla="*/ 403045 w 2165704"/>
              <a:gd name="connsiteY2153" fmla="*/ 181043 h 1431009"/>
              <a:gd name="connsiteX2154" fmla="*/ 404136 w 2165704"/>
              <a:gd name="connsiteY2154" fmla="*/ 182171 h 1431009"/>
              <a:gd name="connsiteX2155" fmla="*/ 404902 w 2165704"/>
              <a:gd name="connsiteY2155" fmla="*/ 181789 h 1431009"/>
              <a:gd name="connsiteX2156" fmla="*/ 404614 w 2165704"/>
              <a:gd name="connsiteY2156" fmla="*/ 180315 h 1431009"/>
              <a:gd name="connsiteX2157" fmla="*/ 387120 w 2165704"/>
              <a:gd name="connsiteY2157" fmla="*/ 174602 h 1431009"/>
              <a:gd name="connsiteX2158" fmla="*/ 388094 w 2165704"/>
              <a:gd name="connsiteY2158" fmla="*/ 175711 h 1431009"/>
              <a:gd name="connsiteX2159" fmla="*/ 385647 w 2165704"/>
              <a:gd name="connsiteY2159" fmla="*/ 177146 h 1431009"/>
              <a:gd name="connsiteX2160" fmla="*/ 387120 w 2165704"/>
              <a:gd name="connsiteY2160" fmla="*/ 174602 h 1431009"/>
              <a:gd name="connsiteX2161" fmla="*/ 416832 w 2165704"/>
              <a:gd name="connsiteY2161" fmla="*/ 169428 h 1431009"/>
              <a:gd name="connsiteX2162" fmla="*/ 414690 w 2165704"/>
              <a:gd name="connsiteY2162" fmla="*/ 170136 h 1431009"/>
              <a:gd name="connsiteX2163" fmla="*/ 416832 w 2165704"/>
              <a:gd name="connsiteY2163" fmla="*/ 176738 h 1431009"/>
              <a:gd name="connsiteX2164" fmla="*/ 419013 w 2165704"/>
              <a:gd name="connsiteY2164" fmla="*/ 176009 h 1431009"/>
              <a:gd name="connsiteX2165" fmla="*/ 416832 w 2165704"/>
              <a:gd name="connsiteY2165" fmla="*/ 169428 h 1431009"/>
              <a:gd name="connsiteX2166" fmla="*/ 458220 w 2165704"/>
              <a:gd name="connsiteY2166" fmla="*/ 168529 h 1431009"/>
              <a:gd name="connsiteX2167" fmla="*/ 456802 w 2165704"/>
              <a:gd name="connsiteY2167" fmla="*/ 169562 h 1431009"/>
              <a:gd name="connsiteX2168" fmla="*/ 458543 w 2165704"/>
              <a:gd name="connsiteY2168" fmla="*/ 171017 h 1431009"/>
              <a:gd name="connsiteX2169" fmla="*/ 461279 w 2165704"/>
              <a:gd name="connsiteY2169" fmla="*/ 169391 h 1431009"/>
              <a:gd name="connsiteX2170" fmla="*/ 458220 w 2165704"/>
              <a:gd name="connsiteY2170" fmla="*/ 168529 h 1431009"/>
              <a:gd name="connsiteX2171" fmla="*/ 467632 w 2165704"/>
              <a:gd name="connsiteY2171" fmla="*/ 165467 h 1431009"/>
              <a:gd name="connsiteX2172" fmla="*/ 466388 w 2165704"/>
              <a:gd name="connsiteY2172" fmla="*/ 166348 h 1431009"/>
              <a:gd name="connsiteX2173" fmla="*/ 467555 w 2165704"/>
              <a:gd name="connsiteY2173" fmla="*/ 166941 h 1431009"/>
              <a:gd name="connsiteX2174" fmla="*/ 468206 w 2165704"/>
              <a:gd name="connsiteY2174" fmla="*/ 166559 h 1431009"/>
              <a:gd name="connsiteX2175" fmla="*/ 467632 w 2165704"/>
              <a:gd name="connsiteY2175" fmla="*/ 165467 h 1431009"/>
              <a:gd name="connsiteX2176" fmla="*/ 342154 w 2165704"/>
              <a:gd name="connsiteY2176" fmla="*/ 161847 h 1431009"/>
              <a:gd name="connsiteX2177" fmla="*/ 344776 w 2165704"/>
              <a:gd name="connsiteY2177" fmla="*/ 164525 h 1431009"/>
              <a:gd name="connsiteX2178" fmla="*/ 339302 w 2165704"/>
              <a:gd name="connsiteY2178" fmla="*/ 169175 h 1431009"/>
              <a:gd name="connsiteX2179" fmla="*/ 337121 w 2165704"/>
              <a:gd name="connsiteY2179" fmla="*/ 166860 h 1431009"/>
              <a:gd name="connsiteX2180" fmla="*/ 342154 w 2165704"/>
              <a:gd name="connsiteY2180" fmla="*/ 161847 h 1431009"/>
              <a:gd name="connsiteX2181" fmla="*/ 492353 w 2165704"/>
              <a:gd name="connsiteY2181" fmla="*/ 159269 h 1431009"/>
              <a:gd name="connsiteX2182" fmla="*/ 490974 w 2165704"/>
              <a:gd name="connsiteY2182" fmla="*/ 160130 h 1431009"/>
              <a:gd name="connsiteX2183" fmla="*/ 491740 w 2165704"/>
              <a:gd name="connsiteY2183" fmla="*/ 162444 h 1431009"/>
              <a:gd name="connsiteX2184" fmla="*/ 494380 w 2165704"/>
              <a:gd name="connsiteY2184" fmla="*/ 161335 h 1431009"/>
              <a:gd name="connsiteX2185" fmla="*/ 492353 w 2165704"/>
              <a:gd name="connsiteY2185" fmla="*/ 159269 h 1431009"/>
              <a:gd name="connsiteX2186" fmla="*/ 351138 w 2165704"/>
              <a:gd name="connsiteY2186" fmla="*/ 158103 h 1431009"/>
              <a:gd name="connsiteX2187" fmla="*/ 349770 w 2165704"/>
              <a:gd name="connsiteY2187" fmla="*/ 160614 h 1431009"/>
              <a:gd name="connsiteX2188" fmla="*/ 348661 w 2165704"/>
              <a:gd name="connsiteY2188" fmla="*/ 159543 h 1431009"/>
              <a:gd name="connsiteX2189" fmla="*/ 351187 w 2165704"/>
              <a:gd name="connsiteY2189" fmla="*/ 158013 h 1431009"/>
              <a:gd name="connsiteX2190" fmla="*/ 351226 w 2165704"/>
              <a:gd name="connsiteY2190" fmla="*/ 158051 h 1431009"/>
              <a:gd name="connsiteX2191" fmla="*/ 351138 w 2165704"/>
              <a:gd name="connsiteY2191" fmla="*/ 158103 h 1431009"/>
              <a:gd name="connsiteX2192" fmla="*/ 351322 w 2165704"/>
              <a:gd name="connsiteY2192" fmla="*/ 157937 h 1431009"/>
              <a:gd name="connsiteX2193" fmla="*/ 351238 w 2165704"/>
              <a:gd name="connsiteY2193" fmla="*/ 158037 h 1431009"/>
              <a:gd name="connsiteX2194" fmla="*/ 351199 w 2165704"/>
              <a:gd name="connsiteY2194" fmla="*/ 157999 h 1431009"/>
              <a:gd name="connsiteX2195" fmla="*/ 338597 w 2165704"/>
              <a:gd name="connsiteY2195" fmla="*/ 157151 h 1431009"/>
              <a:gd name="connsiteX2196" fmla="*/ 339859 w 2165704"/>
              <a:gd name="connsiteY2196" fmla="*/ 157841 h 1431009"/>
              <a:gd name="connsiteX2197" fmla="*/ 338635 w 2165704"/>
              <a:gd name="connsiteY2197" fmla="*/ 159008 h 1431009"/>
              <a:gd name="connsiteX2198" fmla="*/ 337966 w 2165704"/>
              <a:gd name="connsiteY2198" fmla="*/ 157707 h 1431009"/>
              <a:gd name="connsiteX2199" fmla="*/ 338597 w 2165704"/>
              <a:gd name="connsiteY2199" fmla="*/ 157151 h 1431009"/>
              <a:gd name="connsiteX2200" fmla="*/ 508961 w 2165704"/>
              <a:gd name="connsiteY2200" fmla="*/ 154639 h 1431009"/>
              <a:gd name="connsiteX2201" fmla="*/ 506799 w 2165704"/>
              <a:gd name="connsiteY2201" fmla="*/ 155155 h 1431009"/>
              <a:gd name="connsiteX2202" fmla="*/ 506455 w 2165704"/>
              <a:gd name="connsiteY2202" fmla="*/ 157718 h 1431009"/>
              <a:gd name="connsiteX2203" fmla="*/ 509955 w 2165704"/>
              <a:gd name="connsiteY2203" fmla="*/ 159728 h 1431009"/>
              <a:gd name="connsiteX2204" fmla="*/ 508961 w 2165704"/>
              <a:gd name="connsiteY2204" fmla="*/ 154639 h 1431009"/>
              <a:gd name="connsiteX2205" fmla="*/ 358634 w 2165704"/>
              <a:gd name="connsiteY2205" fmla="*/ 154263 h 1431009"/>
              <a:gd name="connsiteX2206" fmla="*/ 351322 w 2165704"/>
              <a:gd name="connsiteY2206" fmla="*/ 157937 h 1431009"/>
              <a:gd name="connsiteX2207" fmla="*/ 354258 w 2165704"/>
              <a:gd name="connsiteY2207" fmla="*/ 154478 h 1431009"/>
              <a:gd name="connsiteX2208" fmla="*/ 358855 w 2165704"/>
              <a:gd name="connsiteY2208" fmla="*/ 154153 h 1431009"/>
              <a:gd name="connsiteX2209" fmla="*/ 358930 w 2165704"/>
              <a:gd name="connsiteY2209" fmla="*/ 154247 h 1431009"/>
              <a:gd name="connsiteX2210" fmla="*/ 358634 w 2165704"/>
              <a:gd name="connsiteY2210" fmla="*/ 154263 h 1431009"/>
              <a:gd name="connsiteX2211" fmla="*/ 359081 w 2165704"/>
              <a:gd name="connsiteY2211" fmla="*/ 154122 h 1431009"/>
              <a:gd name="connsiteX2212" fmla="*/ 358934 w 2165704"/>
              <a:gd name="connsiteY2212" fmla="*/ 154251 h 1431009"/>
              <a:gd name="connsiteX2213" fmla="*/ 358858 w 2165704"/>
              <a:gd name="connsiteY2213" fmla="*/ 154156 h 1431009"/>
              <a:gd name="connsiteX2214" fmla="*/ 400749 w 2165704"/>
              <a:gd name="connsiteY2214" fmla="*/ 153797 h 1431009"/>
              <a:gd name="connsiteX2215" fmla="*/ 399811 w 2165704"/>
              <a:gd name="connsiteY2215" fmla="*/ 156265 h 1431009"/>
              <a:gd name="connsiteX2216" fmla="*/ 409435 w 2165704"/>
              <a:gd name="connsiteY2216" fmla="*/ 160436 h 1431009"/>
              <a:gd name="connsiteX2217" fmla="*/ 410757 w 2165704"/>
              <a:gd name="connsiteY2217" fmla="*/ 156780 h 1431009"/>
              <a:gd name="connsiteX2218" fmla="*/ 400749 w 2165704"/>
              <a:gd name="connsiteY2218" fmla="*/ 153797 h 1431009"/>
              <a:gd name="connsiteX2219" fmla="*/ 545756 w 2165704"/>
              <a:gd name="connsiteY2219" fmla="*/ 148192 h 1431009"/>
              <a:gd name="connsiteX2220" fmla="*/ 544645 w 2165704"/>
              <a:gd name="connsiteY2220" fmla="*/ 151214 h 1431009"/>
              <a:gd name="connsiteX2221" fmla="*/ 546290 w 2165704"/>
              <a:gd name="connsiteY2221" fmla="*/ 151559 h 1431009"/>
              <a:gd name="connsiteX2222" fmla="*/ 547036 w 2165704"/>
              <a:gd name="connsiteY2222" fmla="*/ 149033 h 1431009"/>
              <a:gd name="connsiteX2223" fmla="*/ 545756 w 2165704"/>
              <a:gd name="connsiteY2223" fmla="*/ 148192 h 1431009"/>
              <a:gd name="connsiteX2224" fmla="*/ 504406 w 2165704"/>
              <a:gd name="connsiteY2224" fmla="*/ 147752 h 1431009"/>
              <a:gd name="connsiteX2225" fmla="*/ 503641 w 2165704"/>
              <a:gd name="connsiteY2225" fmla="*/ 148020 h 1431009"/>
              <a:gd name="connsiteX2226" fmla="*/ 503679 w 2165704"/>
              <a:gd name="connsiteY2226" fmla="*/ 148805 h 1431009"/>
              <a:gd name="connsiteX2227" fmla="*/ 504905 w 2165704"/>
              <a:gd name="connsiteY2227" fmla="*/ 148364 h 1431009"/>
              <a:gd name="connsiteX2228" fmla="*/ 504406 w 2165704"/>
              <a:gd name="connsiteY2228" fmla="*/ 147752 h 1431009"/>
              <a:gd name="connsiteX2229" fmla="*/ 1700602 w 2165704"/>
              <a:gd name="connsiteY2229" fmla="*/ 146948 h 1431009"/>
              <a:gd name="connsiteX2230" fmla="*/ 1699319 w 2165704"/>
              <a:gd name="connsiteY2230" fmla="*/ 147485 h 1431009"/>
              <a:gd name="connsiteX2231" fmla="*/ 1699319 w 2165704"/>
              <a:gd name="connsiteY2231" fmla="*/ 148230 h 1431009"/>
              <a:gd name="connsiteX2232" fmla="*/ 1700602 w 2165704"/>
              <a:gd name="connsiteY2232" fmla="*/ 147656 h 1431009"/>
              <a:gd name="connsiteX2233" fmla="*/ 1700602 w 2165704"/>
              <a:gd name="connsiteY2233" fmla="*/ 146948 h 1431009"/>
              <a:gd name="connsiteX2234" fmla="*/ 367374 w 2165704"/>
              <a:gd name="connsiteY2234" fmla="*/ 146866 h 1431009"/>
              <a:gd name="connsiteX2235" fmla="*/ 366322 w 2165704"/>
              <a:gd name="connsiteY2235" fmla="*/ 153035 h 1431009"/>
              <a:gd name="connsiteX2236" fmla="*/ 359081 w 2165704"/>
              <a:gd name="connsiteY2236" fmla="*/ 154122 h 1431009"/>
              <a:gd name="connsiteX2237" fmla="*/ 593225 w 2165704"/>
              <a:gd name="connsiteY2237" fmla="*/ 141878 h 1431009"/>
              <a:gd name="connsiteX2238" fmla="*/ 592307 w 2165704"/>
              <a:gd name="connsiteY2238" fmla="*/ 143829 h 1431009"/>
              <a:gd name="connsiteX2239" fmla="*/ 593722 w 2165704"/>
              <a:gd name="connsiteY2239" fmla="*/ 144709 h 1431009"/>
              <a:gd name="connsiteX2240" fmla="*/ 594469 w 2165704"/>
              <a:gd name="connsiteY2240" fmla="*/ 143216 h 1431009"/>
              <a:gd name="connsiteX2241" fmla="*/ 593225 w 2165704"/>
              <a:gd name="connsiteY2241" fmla="*/ 141878 h 1431009"/>
              <a:gd name="connsiteX2242" fmla="*/ 466484 w 2165704"/>
              <a:gd name="connsiteY2242" fmla="*/ 140004 h 1431009"/>
              <a:gd name="connsiteX2243" fmla="*/ 457645 w 2165704"/>
              <a:gd name="connsiteY2243" fmla="*/ 159116 h 1431009"/>
              <a:gd name="connsiteX2244" fmla="*/ 466484 w 2165704"/>
              <a:gd name="connsiteY2244" fmla="*/ 140004 h 1431009"/>
              <a:gd name="connsiteX2245" fmla="*/ 504198 w 2165704"/>
              <a:gd name="connsiteY2245" fmla="*/ 133745 h 1431009"/>
              <a:gd name="connsiteX2246" fmla="*/ 503412 w 2165704"/>
              <a:gd name="connsiteY2246" fmla="*/ 138683 h 1431009"/>
              <a:gd name="connsiteX2247" fmla="*/ 505307 w 2165704"/>
              <a:gd name="connsiteY2247" fmla="*/ 138952 h 1431009"/>
              <a:gd name="connsiteX2248" fmla="*/ 505709 w 2165704"/>
              <a:gd name="connsiteY2248" fmla="*/ 133937 h 1431009"/>
              <a:gd name="connsiteX2249" fmla="*/ 504198 w 2165704"/>
              <a:gd name="connsiteY2249" fmla="*/ 133745 h 1431009"/>
              <a:gd name="connsiteX2250" fmla="*/ 392484 w 2165704"/>
              <a:gd name="connsiteY2250" fmla="*/ 132032 h 1431009"/>
              <a:gd name="connsiteX2251" fmla="*/ 393076 w 2165704"/>
              <a:gd name="connsiteY2251" fmla="*/ 133085 h 1431009"/>
              <a:gd name="connsiteX2252" fmla="*/ 390264 w 2165704"/>
              <a:gd name="connsiteY2252" fmla="*/ 134691 h 1431009"/>
              <a:gd name="connsiteX2253" fmla="*/ 389632 w 2165704"/>
              <a:gd name="connsiteY2253" fmla="*/ 133562 h 1431009"/>
              <a:gd name="connsiteX2254" fmla="*/ 392484 w 2165704"/>
              <a:gd name="connsiteY2254" fmla="*/ 132032 h 1431009"/>
              <a:gd name="connsiteX2255" fmla="*/ 479208 w 2165704"/>
              <a:gd name="connsiteY2255" fmla="*/ 124962 h 1431009"/>
              <a:gd name="connsiteX2256" fmla="*/ 484471 w 2165704"/>
              <a:gd name="connsiteY2256" fmla="*/ 146451 h 1431009"/>
              <a:gd name="connsiteX2257" fmla="*/ 492925 w 2165704"/>
              <a:gd name="connsiteY2257" fmla="*/ 141035 h 1431009"/>
              <a:gd name="connsiteX2258" fmla="*/ 494476 w 2165704"/>
              <a:gd name="connsiteY2258" fmla="*/ 142872 h 1431009"/>
              <a:gd name="connsiteX2259" fmla="*/ 488315 w 2165704"/>
              <a:gd name="connsiteY2259" fmla="*/ 154083 h 1431009"/>
              <a:gd name="connsiteX2260" fmla="*/ 497461 w 2165704"/>
              <a:gd name="connsiteY2260" fmla="*/ 144098 h 1431009"/>
              <a:gd name="connsiteX2261" fmla="*/ 485809 w 2165704"/>
              <a:gd name="connsiteY2261" fmla="*/ 127565 h 1431009"/>
              <a:gd name="connsiteX2262" fmla="*/ 487818 w 2165704"/>
              <a:gd name="connsiteY2262" fmla="*/ 138798 h 1431009"/>
              <a:gd name="connsiteX2263" fmla="*/ 485331 w 2165704"/>
              <a:gd name="connsiteY2263" fmla="*/ 139409 h 1431009"/>
              <a:gd name="connsiteX2264" fmla="*/ 479208 w 2165704"/>
              <a:gd name="connsiteY2264" fmla="*/ 124962 h 1431009"/>
              <a:gd name="connsiteX2265" fmla="*/ 879062 w 2165704"/>
              <a:gd name="connsiteY2265" fmla="*/ 121096 h 1431009"/>
              <a:gd name="connsiteX2266" fmla="*/ 878681 w 2165704"/>
              <a:gd name="connsiteY2266" fmla="*/ 121844 h 1431009"/>
              <a:gd name="connsiteX2267" fmla="*/ 879445 w 2165704"/>
              <a:gd name="connsiteY2267" fmla="*/ 122168 h 1431009"/>
              <a:gd name="connsiteX2268" fmla="*/ 879847 w 2165704"/>
              <a:gd name="connsiteY2268" fmla="*/ 121423 h 1431009"/>
              <a:gd name="connsiteX2269" fmla="*/ 879062 w 2165704"/>
              <a:gd name="connsiteY2269" fmla="*/ 121096 h 1431009"/>
              <a:gd name="connsiteX2270" fmla="*/ 485674 w 2165704"/>
              <a:gd name="connsiteY2270" fmla="*/ 119930 h 1431009"/>
              <a:gd name="connsiteX2271" fmla="*/ 483512 w 2165704"/>
              <a:gd name="connsiteY2271" fmla="*/ 120981 h 1431009"/>
              <a:gd name="connsiteX2272" fmla="*/ 484144 w 2165704"/>
              <a:gd name="connsiteY2272" fmla="*/ 122935 h 1431009"/>
              <a:gd name="connsiteX2273" fmla="*/ 486211 w 2165704"/>
              <a:gd name="connsiteY2273" fmla="*/ 121787 h 1431009"/>
              <a:gd name="connsiteX2274" fmla="*/ 485674 w 2165704"/>
              <a:gd name="connsiteY2274" fmla="*/ 119930 h 1431009"/>
              <a:gd name="connsiteX2275" fmla="*/ 811118 w 2165704"/>
              <a:gd name="connsiteY2275" fmla="*/ 119088 h 1431009"/>
              <a:gd name="connsiteX2276" fmla="*/ 809549 w 2165704"/>
              <a:gd name="connsiteY2276" fmla="*/ 119643 h 1431009"/>
              <a:gd name="connsiteX2277" fmla="*/ 810544 w 2165704"/>
              <a:gd name="connsiteY2277" fmla="*/ 121787 h 1431009"/>
              <a:gd name="connsiteX2278" fmla="*/ 815079 w 2165704"/>
              <a:gd name="connsiteY2278" fmla="*/ 120676 h 1431009"/>
              <a:gd name="connsiteX2279" fmla="*/ 811118 w 2165704"/>
              <a:gd name="connsiteY2279" fmla="*/ 119088 h 1431009"/>
              <a:gd name="connsiteX2280" fmla="*/ 737684 w 2165704"/>
              <a:gd name="connsiteY2280" fmla="*/ 117749 h 1431009"/>
              <a:gd name="connsiteX2281" fmla="*/ 734890 w 2165704"/>
              <a:gd name="connsiteY2281" fmla="*/ 120791 h 1431009"/>
              <a:gd name="connsiteX2282" fmla="*/ 735713 w 2165704"/>
              <a:gd name="connsiteY2282" fmla="*/ 121556 h 1431009"/>
              <a:gd name="connsiteX2283" fmla="*/ 739367 w 2165704"/>
              <a:gd name="connsiteY2283" fmla="*/ 119375 h 1431009"/>
              <a:gd name="connsiteX2284" fmla="*/ 737684 w 2165704"/>
              <a:gd name="connsiteY2284" fmla="*/ 117749 h 1431009"/>
              <a:gd name="connsiteX2285" fmla="*/ 889030 w 2165704"/>
              <a:gd name="connsiteY2285" fmla="*/ 117710 h 1431009"/>
              <a:gd name="connsiteX2286" fmla="*/ 889030 w 2165704"/>
              <a:gd name="connsiteY2286" fmla="*/ 120905 h 1431009"/>
              <a:gd name="connsiteX2287" fmla="*/ 890350 w 2165704"/>
              <a:gd name="connsiteY2287" fmla="*/ 120791 h 1431009"/>
              <a:gd name="connsiteX2288" fmla="*/ 889814 w 2165704"/>
              <a:gd name="connsiteY2288" fmla="*/ 117824 h 1431009"/>
              <a:gd name="connsiteX2289" fmla="*/ 889030 w 2165704"/>
              <a:gd name="connsiteY2289" fmla="*/ 117710 h 1431009"/>
              <a:gd name="connsiteX2290" fmla="*/ 847893 w 2165704"/>
              <a:gd name="connsiteY2290" fmla="*/ 117461 h 1431009"/>
              <a:gd name="connsiteX2291" fmla="*/ 847472 w 2165704"/>
              <a:gd name="connsiteY2291" fmla="*/ 118132 h 1431009"/>
              <a:gd name="connsiteX2292" fmla="*/ 847989 w 2165704"/>
              <a:gd name="connsiteY2292" fmla="*/ 119414 h 1431009"/>
              <a:gd name="connsiteX2293" fmla="*/ 848966 w 2165704"/>
              <a:gd name="connsiteY2293" fmla="*/ 118246 h 1431009"/>
              <a:gd name="connsiteX2294" fmla="*/ 847893 w 2165704"/>
              <a:gd name="connsiteY2294" fmla="*/ 117461 h 1431009"/>
              <a:gd name="connsiteX2295" fmla="*/ 730757 w 2165704"/>
              <a:gd name="connsiteY2295" fmla="*/ 113385 h 1431009"/>
              <a:gd name="connsiteX2296" fmla="*/ 729707 w 2165704"/>
              <a:gd name="connsiteY2296" fmla="*/ 114764 h 1431009"/>
              <a:gd name="connsiteX2297" fmla="*/ 730891 w 2165704"/>
              <a:gd name="connsiteY2297" fmla="*/ 116294 h 1431009"/>
              <a:gd name="connsiteX2298" fmla="*/ 732136 w 2165704"/>
              <a:gd name="connsiteY2298" fmla="*/ 113960 h 1431009"/>
              <a:gd name="connsiteX2299" fmla="*/ 730757 w 2165704"/>
              <a:gd name="connsiteY2299" fmla="*/ 113385 h 1431009"/>
              <a:gd name="connsiteX2300" fmla="*/ 526813 w 2165704"/>
              <a:gd name="connsiteY2300" fmla="*/ 112773 h 1431009"/>
              <a:gd name="connsiteX2301" fmla="*/ 524651 w 2165704"/>
              <a:gd name="connsiteY2301" fmla="*/ 113654 h 1431009"/>
              <a:gd name="connsiteX2302" fmla="*/ 526754 w 2165704"/>
              <a:gd name="connsiteY2302" fmla="*/ 119604 h 1431009"/>
              <a:gd name="connsiteX2303" fmla="*/ 529186 w 2165704"/>
              <a:gd name="connsiteY2303" fmla="*/ 118667 h 1431009"/>
              <a:gd name="connsiteX2304" fmla="*/ 526813 w 2165704"/>
              <a:gd name="connsiteY2304" fmla="*/ 112773 h 1431009"/>
              <a:gd name="connsiteX2305" fmla="*/ 919299 w 2165704"/>
              <a:gd name="connsiteY2305" fmla="*/ 109061 h 1431009"/>
              <a:gd name="connsiteX2306" fmla="*/ 919395 w 2165704"/>
              <a:gd name="connsiteY2306" fmla="*/ 109788 h 1431009"/>
              <a:gd name="connsiteX2307" fmla="*/ 927680 w 2165704"/>
              <a:gd name="connsiteY2307" fmla="*/ 109788 h 1431009"/>
              <a:gd name="connsiteX2308" fmla="*/ 927642 w 2165704"/>
              <a:gd name="connsiteY2308" fmla="*/ 109061 h 1431009"/>
              <a:gd name="connsiteX2309" fmla="*/ 919299 w 2165704"/>
              <a:gd name="connsiteY2309" fmla="*/ 109061 h 1431009"/>
              <a:gd name="connsiteX2310" fmla="*/ 776161 w 2165704"/>
              <a:gd name="connsiteY2310" fmla="*/ 108877 h 1431009"/>
              <a:gd name="connsiteX2311" fmla="*/ 777385 w 2165704"/>
              <a:gd name="connsiteY2311" fmla="*/ 109681 h 1431009"/>
              <a:gd name="connsiteX2312" fmla="*/ 775932 w 2165704"/>
              <a:gd name="connsiteY2312" fmla="*/ 110562 h 1431009"/>
              <a:gd name="connsiteX2313" fmla="*/ 775415 w 2165704"/>
              <a:gd name="connsiteY2313" fmla="*/ 109259 h 1431009"/>
              <a:gd name="connsiteX2314" fmla="*/ 776161 w 2165704"/>
              <a:gd name="connsiteY2314" fmla="*/ 108877 h 1431009"/>
              <a:gd name="connsiteX2315" fmla="*/ 521551 w 2165704"/>
              <a:gd name="connsiteY2315" fmla="*/ 108278 h 1431009"/>
              <a:gd name="connsiteX2316" fmla="*/ 516103 w 2165704"/>
              <a:gd name="connsiteY2316" fmla="*/ 110129 h 1431009"/>
              <a:gd name="connsiteX2317" fmla="*/ 515677 w 2165704"/>
              <a:gd name="connsiteY2317" fmla="*/ 110171 h 1431009"/>
              <a:gd name="connsiteX2318" fmla="*/ 515706 w 2165704"/>
              <a:gd name="connsiteY2318" fmla="*/ 110252 h 1431009"/>
              <a:gd name="connsiteX2319" fmla="*/ 492984 w 2165704"/>
              <a:gd name="connsiteY2319" fmla="*/ 112294 h 1431009"/>
              <a:gd name="connsiteX2320" fmla="*/ 492506 w 2165704"/>
              <a:gd name="connsiteY2320" fmla="*/ 114151 h 1431009"/>
              <a:gd name="connsiteX2321" fmla="*/ 507794 w 2165704"/>
              <a:gd name="connsiteY2321" fmla="*/ 119873 h 1431009"/>
              <a:gd name="connsiteX2322" fmla="*/ 506128 w 2165704"/>
              <a:gd name="connsiteY2322" fmla="*/ 126341 h 1431009"/>
              <a:gd name="connsiteX2323" fmla="*/ 517072 w 2165704"/>
              <a:gd name="connsiteY2323" fmla="*/ 144614 h 1431009"/>
              <a:gd name="connsiteX2324" fmla="*/ 516347 w 2165704"/>
              <a:gd name="connsiteY2324" fmla="*/ 130474 h 1431009"/>
              <a:gd name="connsiteX2325" fmla="*/ 519255 w 2165704"/>
              <a:gd name="connsiteY2325" fmla="*/ 119992 h 1431009"/>
              <a:gd name="connsiteX2326" fmla="*/ 515706 w 2165704"/>
              <a:gd name="connsiteY2326" fmla="*/ 110252 h 1431009"/>
              <a:gd name="connsiteX2327" fmla="*/ 515753 w 2165704"/>
              <a:gd name="connsiteY2327" fmla="*/ 110247 h 1431009"/>
              <a:gd name="connsiteX2328" fmla="*/ 516103 w 2165704"/>
              <a:gd name="connsiteY2328" fmla="*/ 110129 h 1431009"/>
              <a:gd name="connsiteX2329" fmla="*/ 521819 w 2165704"/>
              <a:gd name="connsiteY2329" fmla="*/ 109559 h 1431009"/>
              <a:gd name="connsiteX2330" fmla="*/ 521551 w 2165704"/>
              <a:gd name="connsiteY2330" fmla="*/ 108278 h 1431009"/>
              <a:gd name="connsiteX2331" fmla="*/ 1626956 w 2165704"/>
              <a:gd name="connsiteY2331" fmla="*/ 107710 h 1431009"/>
              <a:gd name="connsiteX2332" fmla="*/ 1627682 w 2165704"/>
              <a:gd name="connsiteY2332" fmla="*/ 108054 h 1431009"/>
              <a:gd name="connsiteX2333" fmla="*/ 1627607 w 2165704"/>
              <a:gd name="connsiteY2333" fmla="*/ 108819 h 1431009"/>
              <a:gd name="connsiteX2334" fmla="*/ 1626459 w 2165704"/>
              <a:gd name="connsiteY2334" fmla="*/ 108323 h 1431009"/>
              <a:gd name="connsiteX2335" fmla="*/ 1626956 w 2165704"/>
              <a:gd name="connsiteY2335" fmla="*/ 107710 h 1431009"/>
              <a:gd name="connsiteX2336" fmla="*/ 861554 w 2165704"/>
              <a:gd name="connsiteY2336" fmla="*/ 107572 h 1431009"/>
              <a:gd name="connsiteX2337" fmla="*/ 856982 w 2165704"/>
              <a:gd name="connsiteY2337" fmla="*/ 109214 h 1431009"/>
              <a:gd name="connsiteX2338" fmla="*/ 858914 w 2165704"/>
              <a:gd name="connsiteY2338" fmla="*/ 111263 h 1431009"/>
              <a:gd name="connsiteX2339" fmla="*/ 862244 w 2165704"/>
              <a:gd name="connsiteY2339" fmla="*/ 108680 h 1431009"/>
              <a:gd name="connsiteX2340" fmla="*/ 861554 w 2165704"/>
              <a:gd name="connsiteY2340" fmla="*/ 107572 h 1431009"/>
              <a:gd name="connsiteX2341" fmla="*/ 635051 w 2165704"/>
              <a:gd name="connsiteY2341" fmla="*/ 104145 h 1431009"/>
              <a:gd name="connsiteX2342" fmla="*/ 634438 w 2165704"/>
              <a:gd name="connsiteY2342" fmla="*/ 104623 h 1431009"/>
              <a:gd name="connsiteX2343" fmla="*/ 635242 w 2165704"/>
              <a:gd name="connsiteY2343" fmla="*/ 105793 h 1431009"/>
              <a:gd name="connsiteX2344" fmla="*/ 636354 w 2165704"/>
              <a:gd name="connsiteY2344" fmla="*/ 104815 h 1431009"/>
              <a:gd name="connsiteX2345" fmla="*/ 635051 w 2165704"/>
              <a:gd name="connsiteY2345" fmla="*/ 104145 h 1431009"/>
              <a:gd name="connsiteX2346" fmla="*/ 570151 w 2165704"/>
              <a:gd name="connsiteY2346" fmla="*/ 103322 h 1431009"/>
              <a:gd name="connsiteX2347" fmla="*/ 572810 w 2165704"/>
              <a:gd name="connsiteY2347" fmla="*/ 112524 h 1431009"/>
              <a:gd name="connsiteX2348" fmla="*/ 570151 w 2165704"/>
              <a:gd name="connsiteY2348" fmla="*/ 103322 h 1431009"/>
              <a:gd name="connsiteX2349" fmla="*/ 712828 w 2165704"/>
              <a:gd name="connsiteY2349" fmla="*/ 103246 h 1431009"/>
              <a:gd name="connsiteX2350" fmla="*/ 710953 w 2165704"/>
              <a:gd name="connsiteY2350" fmla="*/ 104414 h 1431009"/>
              <a:gd name="connsiteX2351" fmla="*/ 712811 w 2165704"/>
              <a:gd name="connsiteY2351" fmla="*/ 106004 h 1431009"/>
              <a:gd name="connsiteX2352" fmla="*/ 714493 w 2165704"/>
              <a:gd name="connsiteY2352" fmla="*/ 104968 h 1431009"/>
              <a:gd name="connsiteX2353" fmla="*/ 712828 w 2165704"/>
              <a:gd name="connsiteY2353" fmla="*/ 103246 h 1431009"/>
              <a:gd name="connsiteX2354" fmla="*/ 593493 w 2165704"/>
              <a:gd name="connsiteY2354" fmla="*/ 103226 h 1431009"/>
              <a:gd name="connsiteX2355" fmla="*/ 584653 w 2165704"/>
              <a:gd name="connsiteY2355" fmla="*/ 111893 h 1431009"/>
              <a:gd name="connsiteX2356" fmla="*/ 586280 w 2165704"/>
              <a:gd name="connsiteY2356" fmla="*/ 113654 h 1431009"/>
              <a:gd name="connsiteX2357" fmla="*/ 595214 w 2165704"/>
              <a:gd name="connsiteY2357" fmla="*/ 105102 h 1431009"/>
              <a:gd name="connsiteX2358" fmla="*/ 593493 w 2165704"/>
              <a:gd name="connsiteY2358" fmla="*/ 103226 h 1431009"/>
              <a:gd name="connsiteX2359" fmla="*/ 970521 w 2165704"/>
              <a:gd name="connsiteY2359" fmla="*/ 101810 h 1431009"/>
              <a:gd name="connsiteX2360" fmla="*/ 965813 w 2165704"/>
              <a:gd name="connsiteY2360" fmla="*/ 101830 h 1431009"/>
              <a:gd name="connsiteX2361" fmla="*/ 965851 w 2165704"/>
              <a:gd name="connsiteY2361" fmla="*/ 103895 h 1431009"/>
              <a:gd name="connsiteX2362" fmla="*/ 970674 w 2165704"/>
              <a:gd name="connsiteY2362" fmla="*/ 103188 h 1431009"/>
              <a:gd name="connsiteX2363" fmla="*/ 970521 w 2165704"/>
              <a:gd name="connsiteY2363" fmla="*/ 101810 h 1431009"/>
              <a:gd name="connsiteX2364" fmla="*/ 677623 w 2165704"/>
              <a:gd name="connsiteY2364" fmla="*/ 97008 h 1431009"/>
              <a:gd name="connsiteX2365" fmla="*/ 672113 w 2165704"/>
              <a:gd name="connsiteY2365" fmla="*/ 98903 h 1431009"/>
              <a:gd name="connsiteX2366" fmla="*/ 672955 w 2165704"/>
              <a:gd name="connsiteY2366" fmla="*/ 101122 h 1431009"/>
              <a:gd name="connsiteX2367" fmla="*/ 678370 w 2165704"/>
              <a:gd name="connsiteY2367" fmla="*/ 98980 h 1431009"/>
              <a:gd name="connsiteX2368" fmla="*/ 677623 w 2165704"/>
              <a:gd name="connsiteY2368" fmla="*/ 97008 h 1431009"/>
              <a:gd name="connsiteX2369" fmla="*/ 752226 w 2165704"/>
              <a:gd name="connsiteY2369" fmla="*/ 96894 h 1431009"/>
              <a:gd name="connsiteX2370" fmla="*/ 744304 w 2165704"/>
              <a:gd name="connsiteY2370" fmla="*/ 101409 h 1431009"/>
              <a:gd name="connsiteX2371" fmla="*/ 745874 w 2165704"/>
              <a:gd name="connsiteY2371" fmla="*/ 104106 h 1431009"/>
              <a:gd name="connsiteX2372" fmla="*/ 753738 w 2165704"/>
              <a:gd name="connsiteY2372" fmla="*/ 99476 h 1431009"/>
              <a:gd name="connsiteX2373" fmla="*/ 752226 w 2165704"/>
              <a:gd name="connsiteY2373" fmla="*/ 96894 h 1431009"/>
              <a:gd name="connsiteX2374" fmla="*/ 739520 w 2165704"/>
              <a:gd name="connsiteY2374" fmla="*/ 96818 h 1431009"/>
              <a:gd name="connsiteX2375" fmla="*/ 727543 w 2165704"/>
              <a:gd name="connsiteY2375" fmla="*/ 100394 h 1431009"/>
              <a:gd name="connsiteX2376" fmla="*/ 727792 w 2165704"/>
              <a:gd name="connsiteY2376" fmla="*/ 102404 h 1431009"/>
              <a:gd name="connsiteX2377" fmla="*/ 736747 w 2165704"/>
              <a:gd name="connsiteY2377" fmla="*/ 105026 h 1431009"/>
              <a:gd name="connsiteX2378" fmla="*/ 739520 w 2165704"/>
              <a:gd name="connsiteY2378" fmla="*/ 96818 h 1431009"/>
              <a:gd name="connsiteX2379" fmla="*/ 986805 w 2165704"/>
              <a:gd name="connsiteY2379" fmla="*/ 90962 h 1431009"/>
              <a:gd name="connsiteX2380" fmla="*/ 970329 w 2165704"/>
              <a:gd name="connsiteY2380" fmla="*/ 95210 h 1431009"/>
              <a:gd name="connsiteX2381" fmla="*/ 971152 w 2165704"/>
              <a:gd name="connsiteY2381" fmla="*/ 97985 h 1431009"/>
              <a:gd name="connsiteX2382" fmla="*/ 987512 w 2165704"/>
              <a:gd name="connsiteY2382" fmla="*/ 93142 h 1431009"/>
              <a:gd name="connsiteX2383" fmla="*/ 986805 w 2165704"/>
              <a:gd name="connsiteY2383" fmla="*/ 90962 h 1431009"/>
              <a:gd name="connsiteX2384" fmla="*/ 560545 w 2165704"/>
              <a:gd name="connsiteY2384" fmla="*/ 90412 h 1431009"/>
              <a:gd name="connsiteX2385" fmla="*/ 561559 w 2165704"/>
              <a:gd name="connsiteY2385" fmla="*/ 91599 h 1431009"/>
              <a:gd name="connsiteX2386" fmla="*/ 560181 w 2165704"/>
              <a:gd name="connsiteY2386" fmla="*/ 92345 h 1431009"/>
              <a:gd name="connsiteX2387" fmla="*/ 559204 w 2165704"/>
              <a:gd name="connsiteY2387" fmla="*/ 91101 h 1431009"/>
              <a:gd name="connsiteX2388" fmla="*/ 560545 w 2165704"/>
              <a:gd name="connsiteY2388" fmla="*/ 90412 h 1431009"/>
              <a:gd name="connsiteX2389" fmla="*/ 1143584 w 2165704"/>
              <a:gd name="connsiteY2389" fmla="*/ 87766 h 1431009"/>
              <a:gd name="connsiteX2390" fmla="*/ 1143450 w 2165704"/>
              <a:gd name="connsiteY2390" fmla="*/ 90177 h 1431009"/>
              <a:gd name="connsiteX2391" fmla="*/ 1148999 w 2165704"/>
              <a:gd name="connsiteY2391" fmla="*/ 89891 h 1431009"/>
              <a:gd name="connsiteX2392" fmla="*/ 1148960 w 2165704"/>
              <a:gd name="connsiteY2392" fmla="*/ 88091 h 1431009"/>
              <a:gd name="connsiteX2393" fmla="*/ 1143584 w 2165704"/>
              <a:gd name="connsiteY2393" fmla="*/ 87766 h 1431009"/>
              <a:gd name="connsiteX2394" fmla="*/ 668401 w 2165704"/>
              <a:gd name="connsiteY2394" fmla="*/ 85433 h 1431009"/>
              <a:gd name="connsiteX2395" fmla="*/ 667063 w 2165704"/>
              <a:gd name="connsiteY2395" fmla="*/ 86657 h 1431009"/>
              <a:gd name="connsiteX2396" fmla="*/ 667597 w 2165704"/>
              <a:gd name="connsiteY2396" fmla="*/ 88052 h 1431009"/>
              <a:gd name="connsiteX2397" fmla="*/ 669778 w 2165704"/>
              <a:gd name="connsiteY2397" fmla="*/ 86485 h 1431009"/>
              <a:gd name="connsiteX2398" fmla="*/ 668401 w 2165704"/>
              <a:gd name="connsiteY2398" fmla="*/ 85433 h 1431009"/>
              <a:gd name="connsiteX2399" fmla="*/ 639432 w 2165704"/>
              <a:gd name="connsiteY2399" fmla="*/ 84667 h 1431009"/>
              <a:gd name="connsiteX2400" fmla="*/ 628874 w 2165704"/>
              <a:gd name="connsiteY2400" fmla="*/ 98492 h 1431009"/>
              <a:gd name="connsiteX2401" fmla="*/ 628584 w 2165704"/>
              <a:gd name="connsiteY2401" fmla="*/ 98694 h 1431009"/>
              <a:gd name="connsiteX2402" fmla="*/ 628280 w 2165704"/>
              <a:gd name="connsiteY2402" fmla="*/ 99033 h 1431009"/>
              <a:gd name="connsiteX2403" fmla="*/ 618711 w 2165704"/>
              <a:gd name="connsiteY2403" fmla="*/ 105677 h 1431009"/>
              <a:gd name="connsiteX2404" fmla="*/ 620529 w 2165704"/>
              <a:gd name="connsiteY2404" fmla="*/ 107725 h 1431009"/>
              <a:gd name="connsiteX2405" fmla="*/ 628280 w 2165704"/>
              <a:gd name="connsiteY2405" fmla="*/ 99033 h 1431009"/>
              <a:gd name="connsiteX2406" fmla="*/ 628660 w 2165704"/>
              <a:gd name="connsiteY2406" fmla="*/ 98770 h 1431009"/>
              <a:gd name="connsiteX2407" fmla="*/ 628874 w 2165704"/>
              <a:gd name="connsiteY2407" fmla="*/ 98492 h 1431009"/>
              <a:gd name="connsiteX2408" fmla="*/ 636010 w 2165704"/>
              <a:gd name="connsiteY2408" fmla="*/ 93506 h 1431009"/>
              <a:gd name="connsiteX2409" fmla="*/ 641212 w 2165704"/>
              <a:gd name="connsiteY2409" fmla="*/ 86198 h 1431009"/>
              <a:gd name="connsiteX2410" fmla="*/ 639432 w 2165704"/>
              <a:gd name="connsiteY2410" fmla="*/ 84667 h 1431009"/>
              <a:gd name="connsiteX2411" fmla="*/ 776161 w 2165704"/>
              <a:gd name="connsiteY2411" fmla="*/ 84026 h 1431009"/>
              <a:gd name="connsiteX2412" fmla="*/ 777695 w 2165704"/>
              <a:gd name="connsiteY2412" fmla="*/ 84638 h 1431009"/>
              <a:gd name="connsiteX2413" fmla="*/ 776774 w 2165704"/>
              <a:gd name="connsiteY2413" fmla="*/ 85919 h 1431009"/>
              <a:gd name="connsiteX2414" fmla="*/ 775281 w 2165704"/>
              <a:gd name="connsiteY2414" fmla="*/ 85384 h 1431009"/>
              <a:gd name="connsiteX2415" fmla="*/ 776161 w 2165704"/>
              <a:gd name="connsiteY2415" fmla="*/ 84026 h 1431009"/>
              <a:gd name="connsiteX2416" fmla="*/ 711834 w 2165704"/>
              <a:gd name="connsiteY2416" fmla="*/ 82313 h 1431009"/>
              <a:gd name="connsiteX2417" fmla="*/ 697503 w 2165704"/>
              <a:gd name="connsiteY2417" fmla="*/ 91133 h 1431009"/>
              <a:gd name="connsiteX2418" fmla="*/ 698786 w 2165704"/>
              <a:gd name="connsiteY2418" fmla="*/ 92817 h 1431009"/>
              <a:gd name="connsiteX2419" fmla="*/ 711834 w 2165704"/>
              <a:gd name="connsiteY2419" fmla="*/ 82313 h 1431009"/>
              <a:gd name="connsiteX2420" fmla="*/ 817873 w 2165704"/>
              <a:gd name="connsiteY2420" fmla="*/ 81549 h 1431009"/>
              <a:gd name="connsiteX2421" fmla="*/ 817968 w 2165704"/>
              <a:gd name="connsiteY2421" fmla="*/ 81626 h 1431009"/>
              <a:gd name="connsiteX2422" fmla="*/ 817808 w 2165704"/>
              <a:gd name="connsiteY2422" fmla="*/ 81705 h 1431009"/>
              <a:gd name="connsiteX2423" fmla="*/ 818096 w 2165704"/>
              <a:gd name="connsiteY2423" fmla="*/ 81449 h 1431009"/>
              <a:gd name="connsiteX2424" fmla="*/ 818063 w 2165704"/>
              <a:gd name="connsiteY2424" fmla="*/ 81545 h 1431009"/>
              <a:gd name="connsiteX2425" fmla="*/ 817968 w 2165704"/>
              <a:gd name="connsiteY2425" fmla="*/ 81469 h 1431009"/>
              <a:gd name="connsiteX2426" fmla="*/ 898042 w 2165704"/>
              <a:gd name="connsiteY2426" fmla="*/ 81280 h 1431009"/>
              <a:gd name="connsiteX2427" fmla="*/ 892397 w 2165704"/>
              <a:gd name="connsiteY2427" fmla="*/ 91115 h 1431009"/>
              <a:gd name="connsiteX2428" fmla="*/ 894636 w 2165704"/>
              <a:gd name="connsiteY2428" fmla="*/ 92590 h 1431009"/>
              <a:gd name="connsiteX2429" fmla="*/ 900051 w 2165704"/>
              <a:gd name="connsiteY2429" fmla="*/ 82409 h 1431009"/>
              <a:gd name="connsiteX2430" fmla="*/ 898042 w 2165704"/>
              <a:gd name="connsiteY2430" fmla="*/ 81280 h 1431009"/>
              <a:gd name="connsiteX2431" fmla="*/ 948364 w 2165704"/>
              <a:gd name="connsiteY2431" fmla="*/ 79826 h 1431009"/>
              <a:gd name="connsiteX2432" fmla="*/ 931067 w 2165704"/>
              <a:gd name="connsiteY2432" fmla="*/ 94311 h 1431009"/>
              <a:gd name="connsiteX2433" fmla="*/ 948537 w 2165704"/>
              <a:gd name="connsiteY2433" fmla="*/ 94311 h 1431009"/>
              <a:gd name="connsiteX2434" fmla="*/ 950239 w 2165704"/>
              <a:gd name="connsiteY2434" fmla="*/ 80285 h 1431009"/>
              <a:gd name="connsiteX2435" fmla="*/ 948364 w 2165704"/>
              <a:gd name="connsiteY2435" fmla="*/ 79826 h 1431009"/>
              <a:gd name="connsiteX2436" fmla="*/ 964704 w 2165704"/>
              <a:gd name="connsiteY2436" fmla="*/ 79366 h 1431009"/>
              <a:gd name="connsiteX2437" fmla="*/ 958086 w 2165704"/>
              <a:gd name="connsiteY2437" fmla="*/ 86580 h 1431009"/>
              <a:gd name="connsiteX2438" fmla="*/ 964704 w 2165704"/>
              <a:gd name="connsiteY2438" fmla="*/ 79366 h 1431009"/>
              <a:gd name="connsiteX2439" fmla="*/ 1326827 w 2165704"/>
              <a:gd name="connsiteY2439" fmla="*/ 78923 h 1431009"/>
              <a:gd name="connsiteX2440" fmla="*/ 1345387 w 2165704"/>
              <a:gd name="connsiteY2440" fmla="*/ 80378 h 1431009"/>
              <a:gd name="connsiteX2441" fmla="*/ 1345196 w 2165704"/>
              <a:gd name="connsiteY2441" fmla="*/ 82540 h 1431009"/>
              <a:gd name="connsiteX2442" fmla="*/ 1326635 w 2165704"/>
              <a:gd name="connsiteY2442" fmla="*/ 81067 h 1431009"/>
              <a:gd name="connsiteX2443" fmla="*/ 1326827 w 2165704"/>
              <a:gd name="connsiteY2443" fmla="*/ 78923 h 1431009"/>
              <a:gd name="connsiteX2444" fmla="*/ 842880 w 2165704"/>
              <a:gd name="connsiteY2444" fmla="*/ 77674 h 1431009"/>
              <a:gd name="connsiteX2445" fmla="*/ 844162 w 2165704"/>
              <a:gd name="connsiteY2445" fmla="*/ 80888 h 1431009"/>
              <a:gd name="connsiteX2446" fmla="*/ 842650 w 2165704"/>
              <a:gd name="connsiteY2446" fmla="*/ 81577 h 1431009"/>
              <a:gd name="connsiteX2447" fmla="*/ 842880 w 2165704"/>
              <a:gd name="connsiteY2447" fmla="*/ 77681 h 1431009"/>
              <a:gd name="connsiteX2448" fmla="*/ 910842 w 2165704"/>
              <a:gd name="connsiteY2448" fmla="*/ 76650 h 1431009"/>
              <a:gd name="connsiteX2449" fmla="*/ 916832 w 2165704"/>
              <a:gd name="connsiteY2449" fmla="*/ 83959 h 1431009"/>
              <a:gd name="connsiteX2450" fmla="*/ 922323 w 2165704"/>
              <a:gd name="connsiteY2450" fmla="*/ 77415 h 1431009"/>
              <a:gd name="connsiteX2451" fmla="*/ 910842 w 2165704"/>
              <a:gd name="connsiteY2451" fmla="*/ 76650 h 1431009"/>
              <a:gd name="connsiteX2452" fmla="*/ 1009937 w 2165704"/>
              <a:gd name="connsiteY2452" fmla="*/ 76574 h 1431009"/>
              <a:gd name="connsiteX2453" fmla="*/ 986478 w 2165704"/>
              <a:gd name="connsiteY2453" fmla="*/ 76784 h 1431009"/>
              <a:gd name="connsiteX2454" fmla="*/ 970081 w 2165704"/>
              <a:gd name="connsiteY2454" fmla="*/ 86024 h 1431009"/>
              <a:gd name="connsiteX2455" fmla="*/ 989501 w 2165704"/>
              <a:gd name="connsiteY2455" fmla="*/ 85316 h 1431009"/>
              <a:gd name="connsiteX2456" fmla="*/ 1008808 w 2165704"/>
              <a:gd name="connsiteY2456" fmla="*/ 83519 h 1431009"/>
              <a:gd name="connsiteX2457" fmla="*/ 1031958 w 2165704"/>
              <a:gd name="connsiteY2457" fmla="*/ 85069 h 1431009"/>
              <a:gd name="connsiteX2458" fmla="*/ 1009937 w 2165704"/>
              <a:gd name="connsiteY2458" fmla="*/ 76574 h 1431009"/>
              <a:gd name="connsiteX2459" fmla="*/ 941534 w 2165704"/>
              <a:gd name="connsiteY2459" fmla="*/ 76115 h 1431009"/>
              <a:gd name="connsiteX2460" fmla="*/ 932654 w 2165704"/>
              <a:gd name="connsiteY2460" fmla="*/ 83365 h 1431009"/>
              <a:gd name="connsiteX2461" fmla="*/ 934244 w 2165704"/>
              <a:gd name="connsiteY2461" fmla="*/ 85528 h 1431009"/>
              <a:gd name="connsiteX2462" fmla="*/ 943543 w 2165704"/>
              <a:gd name="connsiteY2462" fmla="*/ 78773 h 1431009"/>
              <a:gd name="connsiteX2463" fmla="*/ 941534 w 2165704"/>
              <a:gd name="connsiteY2463" fmla="*/ 76115 h 1431009"/>
              <a:gd name="connsiteX2464" fmla="*/ 751824 w 2165704"/>
              <a:gd name="connsiteY2464" fmla="*/ 75214 h 1431009"/>
              <a:gd name="connsiteX2465" fmla="*/ 728960 w 2165704"/>
              <a:gd name="connsiteY2465" fmla="*/ 83517 h 1431009"/>
              <a:gd name="connsiteX2466" fmla="*/ 728960 w 2165704"/>
              <a:gd name="connsiteY2466" fmla="*/ 76400 h 1431009"/>
              <a:gd name="connsiteX2467" fmla="*/ 751824 w 2165704"/>
              <a:gd name="connsiteY2467" fmla="*/ 75214 h 1431009"/>
              <a:gd name="connsiteX2468" fmla="*/ 1587465 w 2165704"/>
              <a:gd name="connsiteY2468" fmla="*/ 72854 h 1431009"/>
              <a:gd name="connsiteX2469" fmla="*/ 1589742 w 2165704"/>
              <a:gd name="connsiteY2469" fmla="*/ 74405 h 1431009"/>
              <a:gd name="connsiteX2470" fmla="*/ 1587906 w 2165704"/>
              <a:gd name="connsiteY2470" fmla="*/ 76300 h 1431009"/>
              <a:gd name="connsiteX2471" fmla="*/ 1585571 w 2165704"/>
              <a:gd name="connsiteY2471" fmla="*/ 74385 h 1431009"/>
              <a:gd name="connsiteX2472" fmla="*/ 1587465 w 2165704"/>
              <a:gd name="connsiteY2472" fmla="*/ 72854 h 1431009"/>
              <a:gd name="connsiteX2473" fmla="*/ 827536 w 2165704"/>
              <a:gd name="connsiteY2473" fmla="*/ 71901 h 1431009"/>
              <a:gd name="connsiteX2474" fmla="*/ 827574 w 2165704"/>
              <a:gd name="connsiteY2474" fmla="*/ 71922 h 1431009"/>
              <a:gd name="connsiteX2475" fmla="*/ 827613 w 2165704"/>
              <a:gd name="connsiteY2475" fmla="*/ 71973 h 1431009"/>
              <a:gd name="connsiteX2476" fmla="*/ 827626 w 2165704"/>
              <a:gd name="connsiteY2476" fmla="*/ 71950 h 1431009"/>
              <a:gd name="connsiteX2477" fmla="*/ 834270 w 2165704"/>
              <a:gd name="connsiteY2477" fmla="*/ 75461 h 1431009"/>
              <a:gd name="connsiteX2478" fmla="*/ 842880 w 2165704"/>
              <a:gd name="connsiteY2478" fmla="*/ 77681 h 1431009"/>
              <a:gd name="connsiteX2479" fmla="*/ 818096 w 2165704"/>
              <a:gd name="connsiteY2479" fmla="*/ 81449 h 1431009"/>
              <a:gd name="connsiteX2480" fmla="*/ 820073 w 2165704"/>
              <a:gd name="connsiteY2480" fmla="*/ 75652 h 1431009"/>
              <a:gd name="connsiteX2481" fmla="*/ 827611 w 2165704"/>
              <a:gd name="connsiteY2481" fmla="*/ 71978 h 1431009"/>
              <a:gd name="connsiteX2482" fmla="*/ 827536 w 2165704"/>
              <a:gd name="connsiteY2482" fmla="*/ 71901 h 1431009"/>
              <a:gd name="connsiteX2483" fmla="*/ 827717 w 2165704"/>
              <a:gd name="connsiteY2483" fmla="*/ 71798 h 1431009"/>
              <a:gd name="connsiteX2484" fmla="*/ 827626 w 2165704"/>
              <a:gd name="connsiteY2484" fmla="*/ 71950 h 1431009"/>
              <a:gd name="connsiteX2485" fmla="*/ 827574 w 2165704"/>
              <a:gd name="connsiteY2485" fmla="*/ 71922 h 1431009"/>
              <a:gd name="connsiteX2486" fmla="*/ 827554 w 2165704"/>
              <a:gd name="connsiteY2486" fmla="*/ 71897 h 1431009"/>
              <a:gd name="connsiteX2487" fmla="*/ 960898 w 2165704"/>
              <a:gd name="connsiteY2487" fmla="*/ 70966 h 1431009"/>
              <a:gd name="connsiteX2488" fmla="*/ 956056 w 2165704"/>
              <a:gd name="connsiteY2488" fmla="*/ 71731 h 1431009"/>
              <a:gd name="connsiteX2489" fmla="*/ 956210 w 2165704"/>
              <a:gd name="connsiteY2489" fmla="*/ 73033 h 1431009"/>
              <a:gd name="connsiteX2490" fmla="*/ 961051 w 2165704"/>
              <a:gd name="connsiteY2490" fmla="*/ 73033 h 1431009"/>
              <a:gd name="connsiteX2491" fmla="*/ 960898 w 2165704"/>
              <a:gd name="connsiteY2491" fmla="*/ 70966 h 1431009"/>
              <a:gd name="connsiteX2492" fmla="*/ 853122 w 2165704"/>
              <a:gd name="connsiteY2492" fmla="*/ 70669 h 1431009"/>
              <a:gd name="connsiteX2493" fmla="*/ 859259 w 2165704"/>
              <a:gd name="connsiteY2493" fmla="*/ 70712 h 1431009"/>
              <a:gd name="connsiteX2494" fmla="*/ 851776 w 2165704"/>
              <a:gd name="connsiteY2494" fmla="*/ 75707 h 1431009"/>
              <a:gd name="connsiteX2495" fmla="*/ 853122 w 2165704"/>
              <a:gd name="connsiteY2495" fmla="*/ 70669 h 1431009"/>
              <a:gd name="connsiteX2496" fmla="*/ 1273559 w 2165704"/>
              <a:gd name="connsiteY2496" fmla="*/ 70442 h 1431009"/>
              <a:gd name="connsiteX2497" fmla="*/ 1277407 w 2165704"/>
              <a:gd name="connsiteY2497" fmla="*/ 70748 h 1431009"/>
              <a:gd name="connsiteX2498" fmla="*/ 1277636 w 2165704"/>
              <a:gd name="connsiteY2498" fmla="*/ 72164 h 1431009"/>
              <a:gd name="connsiteX2499" fmla="*/ 1274993 w 2165704"/>
              <a:gd name="connsiteY2499" fmla="*/ 73007 h 1431009"/>
              <a:gd name="connsiteX2500" fmla="*/ 1272563 w 2165704"/>
              <a:gd name="connsiteY2500" fmla="*/ 72069 h 1431009"/>
              <a:gd name="connsiteX2501" fmla="*/ 1273559 w 2165704"/>
              <a:gd name="connsiteY2501" fmla="*/ 70442 h 1431009"/>
              <a:gd name="connsiteX2502" fmla="*/ 903840 w 2165704"/>
              <a:gd name="connsiteY2502" fmla="*/ 70373 h 1431009"/>
              <a:gd name="connsiteX2503" fmla="*/ 903151 w 2165704"/>
              <a:gd name="connsiteY2503" fmla="*/ 71463 h 1431009"/>
              <a:gd name="connsiteX2504" fmla="*/ 903993 w 2165704"/>
              <a:gd name="connsiteY2504" fmla="*/ 71693 h 1431009"/>
              <a:gd name="connsiteX2505" fmla="*/ 905390 w 2165704"/>
              <a:gd name="connsiteY2505" fmla="*/ 70947 h 1431009"/>
              <a:gd name="connsiteX2506" fmla="*/ 903840 w 2165704"/>
              <a:gd name="connsiteY2506" fmla="*/ 70373 h 1431009"/>
              <a:gd name="connsiteX2507" fmla="*/ 676444 w 2165704"/>
              <a:gd name="connsiteY2507" fmla="*/ 69955 h 1431009"/>
              <a:gd name="connsiteX2508" fmla="*/ 676457 w 2165704"/>
              <a:gd name="connsiteY2508" fmla="*/ 70017 h 1431009"/>
              <a:gd name="connsiteX2509" fmla="*/ 676418 w 2165704"/>
              <a:gd name="connsiteY2509" fmla="*/ 70055 h 1431009"/>
              <a:gd name="connsiteX2510" fmla="*/ 873781 w 2165704"/>
              <a:gd name="connsiteY2510" fmla="*/ 69242 h 1431009"/>
              <a:gd name="connsiteX2511" fmla="*/ 872882 w 2165704"/>
              <a:gd name="connsiteY2511" fmla="*/ 79673 h 1431009"/>
              <a:gd name="connsiteX2512" fmla="*/ 873972 w 2165704"/>
              <a:gd name="connsiteY2512" fmla="*/ 85566 h 1431009"/>
              <a:gd name="connsiteX2513" fmla="*/ 879023 w 2165704"/>
              <a:gd name="connsiteY2513" fmla="*/ 84437 h 1431009"/>
              <a:gd name="connsiteX2514" fmla="*/ 890120 w 2165704"/>
              <a:gd name="connsiteY2514" fmla="*/ 71923 h 1431009"/>
              <a:gd name="connsiteX2515" fmla="*/ 873781 w 2165704"/>
              <a:gd name="connsiteY2515" fmla="*/ 69242 h 1431009"/>
              <a:gd name="connsiteX2516" fmla="*/ 1204086 w 2165704"/>
              <a:gd name="connsiteY2516" fmla="*/ 68257 h 1431009"/>
              <a:gd name="connsiteX2517" fmla="*/ 1205404 w 2165704"/>
              <a:gd name="connsiteY2517" fmla="*/ 68792 h 1431009"/>
              <a:gd name="connsiteX2518" fmla="*/ 1204391 w 2165704"/>
              <a:gd name="connsiteY2518" fmla="*/ 70055 h 1431009"/>
              <a:gd name="connsiteX2519" fmla="*/ 1203588 w 2165704"/>
              <a:gd name="connsiteY2519" fmla="*/ 68888 h 1431009"/>
              <a:gd name="connsiteX2520" fmla="*/ 1204086 w 2165704"/>
              <a:gd name="connsiteY2520" fmla="*/ 68257 h 1431009"/>
              <a:gd name="connsiteX2521" fmla="*/ 924715 w 2165704"/>
              <a:gd name="connsiteY2521" fmla="*/ 67274 h 1431009"/>
              <a:gd name="connsiteX2522" fmla="*/ 923834 w 2165704"/>
              <a:gd name="connsiteY2522" fmla="*/ 71215 h 1431009"/>
              <a:gd name="connsiteX2523" fmla="*/ 927967 w 2165704"/>
              <a:gd name="connsiteY2523" fmla="*/ 69186 h 1431009"/>
              <a:gd name="connsiteX2524" fmla="*/ 927182 w 2165704"/>
              <a:gd name="connsiteY2524" fmla="*/ 67445 h 1431009"/>
              <a:gd name="connsiteX2525" fmla="*/ 924715 w 2165704"/>
              <a:gd name="connsiteY2525" fmla="*/ 67274 h 1431009"/>
              <a:gd name="connsiteX2526" fmla="*/ 704679 w 2165704"/>
              <a:gd name="connsiteY2526" fmla="*/ 67262 h 1431009"/>
              <a:gd name="connsiteX2527" fmla="*/ 705788 w 2165704"/>
              <a:gd name="connsiteY2527" fmla="*/ 68275 h 1431009"/>
              <a:gd name="connsiteX2528" fmla="*/ 705310 w 2165704"/>
              <a:gd name="connsiteY2528" fmla="*/ 68945 h 1431009"/>
              <a:gd name="connsiteX2529" fmla="*/ 704163 w 2165704"/>
              <a:gd name="connsiteY2529" fmla="*/ 67951 h 1431009"/>
              <a:gd name="connsiteX2530" fmla="*/ 704679 w 2165704"/>
              <a:gd name="connsiteY2530" fmla="*/ 67262 h 1431009"/>
              <a:gd name="connsiteX2531" fmla="*/ 830598 w 2165704"/>
              <a:gd name="connsiteY2531" fmla="*/ 66998 h 1431009"/>
              <a:gd name="connsiteX2532" fmla="*/ 832434 w 2165704"/>
              <a:gd name="connsiteY2532" fmla="*/ 68931 h 1431009"/>
              <a:gd name="connsiteX2533" fmla="*/ 827717 w 2165704"/>
              <a:gd name="connsiteY2533" fmla="*/ 71798 h 1431009"/>
              <a:gd name="connsiteX2534" fmla="*/ 675710 w 2165704"/>
              <a:gd name="connsiteY2534" fmla="*/ 66458 h 1431009"/>
              <a:gd name="connsiteX2535" fmla="*/ 677280 w 2165704"/>
              <a:gd name="connsiteY2535" fmla="*/ 66535 h 1431009"/>
              <a:gd name="connsiteX2536" fmla="*/ 676444 w 2165704"/>
              <a:gd name="connsiteY2536" fmla="*/ 69955 h 1431009"/>
              <a:gd name="connsiteX2537" fmla="*/ 654969 w 2165704"/>
              <a:gd name="connsiteY2537" fmla="*/ 65506 h 1431009"/>
              <a:gd name="connsiteX2538" fmla="*/ 656020 w 2165704"/>
              <a:gd name="connsiteY2538" fmla="*/ 68030 h 1431009"/>
              <a:gd name="connsiteX2539" fmla="*/ 654088 w 2165704"/>
              <a:gd name="connsiteY2539" fmla="*/ 69101 h 1431009"/>
              <a:gd name="connsiteX2540" fmla="*/ 653324 w 2165704"/>
              <a:gd name="connsiteY2540" fmla="*/ 67820 h 1431009"/>
              <a:gd name="connsiteX2541" fmla="*/ 654969 w 2165704"/>
              <a:gd name="connsiteY2541" fmla="*/ 65506 h 1431009"/>
              <a:gd name="connsiteX2542" fmla="*/ 1524840 w 2165704"/>
              <a:gd name="connsiteY2542" fmla="*/ 65150 h 1431009"/>
              <a:gd name="connsiteX2543" fmla="*/ 1524555 w 2165704"/>
              <a:gd name="connsiteY2543" fmla="*/ 66145 h 1431009"/>
              <a:gd name="connsiteX2544" fmla="*/ 1527367 w 2165704"/>
              <a:gd name="connsiteY2544" fmla="*/ 67121 h 1431009"/>
              <a:gd name="connsiteX2545" fmla="*/ 1527730 w 2165704"/>
              <a:gd name="connsiteY2545" fmla="*/ 65954 h 1431009"/>
              <a:gd name="connsiteX2546" fmla="*/ 1524840 w 2165704"/>
              <a:gd name="connsiteY2546" fmla="*/ 65150 h 1431009"/>
              <a:gd name="connsiteX2547" fmla="*/ 1043114 w 2165704"/>
              <a:gd name="connsiteY2547" fmla="*/ 64711 h 1431009"/>
              <a:gd name="connsiteX2548" fmla="*/ 1042692 w 2165704"/>
              <a:gd name="connsiteY2548" fmla="*/ 65246 h 1431009"/>
              <a:gd name="connsiteX2549" fmla="*/ 1044337 w 2165704"/>
              <a:gd name="connsiteY2549" fmla="*/ 65495 h 1431009"/>
              <a:gd name="connsiteX2550" fmla="*/ 1044759 w 2165704"/>
              <a:gd name="connsiteY2550" fmla="*/ 64978 h 1431009"/>
              <a:gd name="connsiteX2551" fmla="*/ 1043114 w 2165704"/>
              <a:gd name="connsiteY2551" fmla="*/ 64711 h 1431009"/>
              <a:gd name="connsiteX2552" fmla="*/ 727294 w 2165704"/>
              <a:gd name="connsiteY2552" fmla="*/ 63693 h 1431009"/>
              <a:gd name="connsiteX2553" fmla="*/ 746045 w 2165704"/>
              <a:gd name="connsiteY2553" fmla="*/ 63693 h 1431009"/>
              <a:gd name="connsiteX2554" fmla="*/ 745892 w 2165704"/>
              <a:gd name="connsiteY2554" fmla="*/ 65894 h 1431009"/>
              <a:gd name="connsiteX2555" fmla="*/ 727294 w 2165704"/>
              <a:gd name="connsiteY2555" fmla="*/ 63693 h 1431009"/>
              <a:gd name="connsiteX2556" fmla="*/ 604304 w 2165704"/>
              <a:gd name="connsiteY2556" fmla="*/ 63390 h 1431009"/>
              <a:gd name="connsiteX2557" fmla="*/ 582549 w 2165704"/>
              <a:gd name="connsiteY2557" fmla="*/ 81626 h 1431009"/>
              <a:gd name="connsiteX2558" fmla="*/ 545123 w 2165704"/>
              <a:gd name="connsiteY2558" fmla="*/ 93449 h 1431009"/>
              <a:gd name="connsiteX2559" fmla="*/ 549773 w 2165704"/>
              <a:gd name="connsiteY2559" fmla="*/ 95401 h 1431009"/>
              <a:gd name="connsiteX2560" fmla="*/ 553141 w 2165704"/>
              <a:gd name="connsiteY2560" fmla="*/ 96854 h 1431009"/>
              <a:gd name="connsiteX2561" fmla="*/ 547458 w 2165704"/>
              <a:gd name="connsiteY2561" fmla="*/ 105869 h 1431009"/>
              <a:gd name="connsiteX2562" fmla="*/ 532457 w 2165704"/>
              <a:gd name="connsiteY2562" fmla="*/ 111050 h 1431009"/>
              <a:gd name="connsiteX2563" fmla="*/ 539020 w 2165704"/>
              <a:gd name="connsiteY2563" fmla="*/ 135619 h 1431009"/>
              <a:gd name="connsiteX2564" fmla="*/ 544167 w 2165704"/>
              <a:gd name="connsiteY2564" fmla="*/ 127067 h 1431009"/>
              <a:gd name="connsiteX2565" fmla="*/ 554250 w 2165704"/>
              <a:gd name="connsiteY2565" fmla="*/ 118553 h 1431009"/>
              <a:gd name="connsiteX2566" fmla="*/ 562956 w 2165704"/>
              <a:gd name="connsiteY2566" fmla="*/ 110516 h 1431009"/>
              <a:gd name="connsiteX2567" fmla="*/ 565060 w 2165704"/>
              <a:gd name="connsiteY2567" fmla="*/ 106443 h 1431009"/>
              <a:gd name="connsiteX2568" fmla="*/ 569902 w 2165704"/>
              <a:gd name="connsiteY2568" fmla="*/ 99419 h 1431009"/>
              <a:gd name="connsiteX2569" fmla="*/ 601088 w 2165704"/>
              <a:gd name="connsiteY2569" fmla="*/ 69281 h 1431009"/>
              <a:gd name="connsiteX2570" fmla="*/ 604304 w 2165704"/>
              <a:gd name="connsiteY2570" fmla="*/ 63390 h 1431009"/>
              <a:gd name="connsiteX2571" fmla="*/ 978470 w 2165704"/>
              <a:gd name="connsiteY2571" fmla="*/ 62239 h 1431009"/>
              <a:gd name="connsiteX2572" fmla="*/ 978767 w 2165704"/>
              <a:gd name="connsiteY2572" fmla="*/ 62309 h 1431009"/>
              <a:gd name="connsiteX2573" fmla="*/ 978690 w 2165704"/>
              <a:gd name="connsiteY2573" fmla="*/ 62423 h 1431009"/>
              <a:gd name="connsiteX2574" fmla="*/ 978665 w 2165704"/>
              <a:gd name="connsiteY2574" fmla="*/ 62402 h 1431009"/>
              <a:gd name="connsiteX2575" fmla="*/ 978673 w 2165704"/>
              <a:gd name="connsiteY2575" fmla="*/ 62395 h 1431009"/>
              <a:gd name="connsiteX2576" fmla="*/ 978661 w 2165704"/>
              <a:gd name="connsiteY2576" fmla="*/ 62399 h 1431009"/>
              <a:gd name="connsiteX2577" fmla="*/ 1444461 w 2165704"/>
              <a:gd name="connsiteY2577" fmla="*/ 59861 h 1431009"/>
              <a:gd name="connsiteX2578" fmla="*/ 1445475 w 2165704"/>
              <a:gd name="connsiteY2578" fmla="*/ 61104 h 1431009"/>
              <a:gd name="connsiteX2579" fmla="*/ 1444098 w 2165704"/>
              <a:gd name="connsiteY2579" fmla="*/ 61870 h 1431009"/>
              <a:gd name="connsiteX2580" fmla="*/ 1443120 w 2165704"/>
              <a:gd name="connsiteY2580" fmla="*/ 60550 h 1431009"/>
              <a:gd name="connsiteX2581" fmla="*/ 1444461 w 2165704"/>
              <a:gd name="connsiteY2581" fmla="*/ 59861 h 1431009"/>
              <a:gd name="connsiteX2582" fmla="*/ 531461 w 2165704"/>
              <a:gd name="connsiteY2582" fmla="*/ 59751 h 1431009"/>
              <a:gd name="connsiteX2583" fmla="*/ 520996 w 2165704"/>
              <a:gd name="connsiteY2583" fmla="*/ 68342 h 1431009"/>
              <a:gd name="connsiteX2584" fmla="*/ 531461 w 2165704"/>
              <a:gd name="connsiteY2584" fmla="*/ 59751 h 1431009"/>
              <a:gd name="connsiteX2585" fmla="*/ 974788 w 2165704"/>
              <a:gd name="connsiteY2585" fmla="*/ 59171 h 1431009"/>
              <a:gd name="connsiteX2586" fmla="*/ 978470 w 2165704"/>
              <a:gd name="connsiteY2586" fmla="*/ 62239 h 1431009"/>
              <a:gd name="connsiteX2587" fmla="*/ 973889 w 2165704"/>
              <a:gd name="connsiteY2587" fmla="*/ 61161 h 1431009"/>
              <a:gd name="connsiteX2588" fmla="*/ 974788 w 2165704"/>
              <a:gd name="connsiteY2588" fmla="*/ 59171 h 1431009"/>
              <a:gd name="connsiteX2589" fmla="*/ 610234 w 2165704"/>
              <a:gd name="connsiteY2589" fmla="*/ 58127 h 1431009"/>
              <a:gd name="connsiteX2590" fmla="*/ 609010 w 2165704"/>
              <a:gd name="connsiteY2590" fmla="*/ 59143 h 1431009"/>
              <a:gd name="connsiteX2591" fmla="*/ 611632 w 2165704"/>
              <a:gd name="connsiteY2591" fmla="*/ 62146 h 1431009"/>
              <a:gd name="connsiteX2592" fmla="*/ 612779 w 2165704"/>
              <a:gd name="connsiteY2592" fmla="*/ 61188 h 1431009"/>
              <a:gd name="connsiteX2593" fmla="*/ 610234 w 2165704"/>
              <a:gd name="connsiteY2593" fmla="*/ 58127 h 1431009"/>
              <a:gd name="connsiteX2594" fmla="*/ 1179633 w 2165704"/>
              <a:gd name="connsiteY2594" fmla="*/ 56169 h 1431009"/>
              <a:gd name="connsiteX2595" fmla="*/ 1181163 w 2165704"/>
              <a:gd name="connsiteY2595" fmla="*/ 56954 h 1431009"/>
              <a:gd name="connsiteX2596" fmla="*/ 1178791 w 2165704"/>
              <a:gd name="connsiteY2596" fmla="*/ 61527 h 1431009"/>
              <a:gd name="connsiteX2597" fmla="*/ 1177260 w 2165704"/>
              <a:gd name="connsiteY2597" fmla="*/ 60743 h 1431009"/>
              <a:gd name="connsiteX2598" fmla="*/ 1179633 w 2165704"/>
              <a:gd name="connsiteY2598" fmla="*/ 56169 h 1431009"/>
              <a:gd name="connsiteX2599" fmla="*/ 1172035 w 2165704"/>
              <a:gd name="connsiteY2599" fmla="*/ 48243 h 1431009"/>
              <a:gd name="connsiteX2600" fmla="*/ 1172611 w 2165704"/>
              <a:gd name="connsiteY2600" fmla="*/ 48722 h 1431009"/>
              <a:gd name="connsiteX2601" fmla="*/ 1172246 w 2165704"/>
              <a:gd name="connsiteY2601" fmla="*/ 49409 h 1431009"/>
              <a:gd name="connsiteX2602" fmla="*/ 1171520 w 2165704"/>
              <a:gd name="connsiteY2602" fmla="*/ 49372 h 1431009"/>
              <a:gd name="connsiteX2603" fmla="*/ 1172035 w 2165704"/>
              <a:gd name="connsiteY2603" fmla="*/ 48243 h 1431009"/>
              <a:gd name="connsiteX2604" fmla="*/ 673757 w 2165704"/>
              <a:gd name="connsiteY2604" fmla="*/ 48207 h 1431009"/>
              <a:gd name="connsiteX2605" fmla="*/ 674314 w 2165704"/>
              <a:gd name="connsiteY2605" fmla="*/ 49681 h 1431009"/>
              <a:gd name="connsiteX2606" fmla="*/ 672706 w 2165704"/>
              <a:gd name="connsiteY2606" fmla="*/ 50026 h 1431009"/>
              <a:gd name="connsiteX2607" fmla="*/ 672170 w 2165704"/>
              <a:gd name="connsiteY2607" fmla="*/ 48570 h 1431009"/>
              <a:gd name="connsiteX2608" fmla="*/ 673757 w 2165704"/>
              <a:gd name="connsiteY2608" fmla="*/ 48207 h 1431009"/>
              <a:gd name="connsiteX2609" fmla="*/ 799199 w 2165704"/>
              <a:gd name="connsiteY2609" fmla="*/ 47753 h 1431009"/>
              <a:gd name="connsiteX2610" fmla="*/ 801398 w 2165704"/>
              <a:gd name="connsiteY2610" fmla="*/ 48977 h 1431009"/>
              <a:gd name="connsiteX2611" fmla="*/ 797285 w 2165704"/>
              <a:gd name="connsiteY2611" fmla="*/ 56439 h 1431009"/>
              <a:gd name="connsiteX2612" fmla="*/ 794702 w 2165704"/>
              <a:gd name="connsiteY2612" fmla="*/ 55061 h 1431009"/>
              <a:gd name="connsiteX2613" fmla="*/ 799199 w 2165704"/>
              <a:gd name="connsiteY2613" fmla="*/ 47753 h 1431009"/>
              <a:gd name="connsiteX2614" fmla="*/ 504750 w 2165704"/>
              <a:gd name="connsiteY2614" fmla="*/ 47311 h 1431009"/>
              <a:gd name="connsiteX2615" fmla="*/ 506530 w 2165704"/>
              <a:gd name="connsiteY2615" fmla="*/ 49339 h 1431009"/>
              <a:gd name="connsiteX2616" fmla="*/ 502264 w 2165704"/>
              <a:gd name="connsiteY2616" fmla="*/ 52955 h 1431009"/>
              <a:gd name="connsiteX2617" fmla="*/ 500485 w 2165704"/>
              <a:gd name="connsiteY2617" fmla="*/ 51081 h 1431009"/>
              <a:gd name="connsiteX2618" fmla="*/ 504750 w 2165704"/>
              <a:gd name="connsiteY2618" fmla="*/ 47311 h 1431009"/>
              <a:gd name="connsiteX2619" fmla="*/ 453626 w 2165704"/>
              <a:gd name="connsiteY2619" fmla="*/ 47179 h 1431009"/>
              <a:gd name="connsiteX2620" fmla="*/ 446183 w 2165704"/>
              <a:gd name="connsiteY2620" fmla="*/ 51158 h 1431009"/>
              <a:gd name="connsiteX2621" fmla="*/ 453626 w 2165704"/>
              <a:gd name="connsiteY2621" fmla="*/ 47179 h 1431009"/>
              <a:gd name="connsiteX2622" fmla="*/ 781672 w 2165704"/>
              <a:gd name="connsiteY2622" fmla="*/ 46933 h 1431009"/>
              <a:gd name="connsiteX2623" fmla="*/ 783586 w 2165704"/>
              <a:gd name="connsiteY2623" fmla="*/ 48807 h 1431009"/>
              <a:gd name="connsiteX2624" fmla="*/ 755746 w 2165704"/>
              <a:gd name="connsiteY2624" fmla="*/ 62642 h 1431009"/>
              <a:gd name="connsiteX2625" fmla="*/ 770899 w 2165704"/>
              <a:gd name="connsiteY2625" fmla="*/ 57705 h 1431009"/>
              <a:gd name="connsiteX2626" fmla="*/ 781672 w 2165704"/>
              <a:gd name="connsiteY2626" fmla="*/ 46933 h 1431009"/>
              <a:gd name="connsiteX2627" fmla="*/ 1428886 w 2165704"/>
              <a:gd name="connsiteY2627" fmla="*/ 46752 h 1431009"/>
              <a:gd name="connsiteX2628" fmla="*/ 1430303 w 2165704"/>
              <a:gd name="connsiteY2628" fmla="*/ 47555 h 1431009"/>
              <a:gd name="connsiteX2629" fmla="*/ 1429115 w 2165704"/>
              <a:gd name="connsiteY2629" fmla="*/ 48645 h 1431009"/>
              <a:gd name="connsiteX2630" fmla="*/ 1428237 w 2165704"/>
              <a:gd name="connsiteY2630" fmla="*/ 47268 h 1431009"/>
              <a:gd name="connsiteX2631" fmla="*/ 1428886 w 2165704"/>
              <a:gd name="connsiteY2631" fmla="*/ 46752 h 1431009"/>
              <a:gd name="connsiteX2632" fmla="*/ 544012 w 2165704"/>
              <a:gd name="connsiteY2632" fmla="*/ 46586 h 1431009"/>
              <a:gd name="connsiteX2633" fmla="*/ 541564 w 2165704"/>
              <a:gd name="connsiteY2633" fmla="*/ 58028 h 1431009"/>
              <a:gd name="connsiteX2634" fmla="*/ 544012 w 2165704"/>
              <a:gd name="connsiteY2634" fmla="*/ 46586 h 1431009"/>
              <a:gd name="connsiteX2635" fmla="*/ 1481330 w 2165704"/>
              <a:gd name="connsiteY2635" fmla="*/ 46189 h 1431009"/>
              <a:gd name="connsiteX2636" fmla="*/ 1496464 w 2165704"/>
              <a:gd name="connsiteY2636" fmla="*/ 51776 h 1431009"/>
              <a:gd name="connsiteX2637" fmla="*/ 1481330 w 2165704"/>
              <a:gd name="connsiteY2637" fmla="*/ 46189 h 1431009"/>
              <a:gd name="connsiteX2638" fmla="*/ 851662 w 2165704"/>
              <a:gd name="connsiteY2638" fmla="*/ 45440 h 1431009"/>
              <a:gd name="connsiteX2639" fmla="*/ 840660 w 2165704"/>
              <a:gd name="connsiteY2639" fmla="*/ 61570 h 1431009"/>
              <a:gd name="connsiteX2640" fmla="*/ 851662 w 2165704"/>
              <a:gd name="connsiteY2640" fmla="*/ 45440 h 1431009"/>
              <a:gd name="connsiteX2641" fmla="*/ 857920 w 2165704"/>
              <a:gd name="connsiteY2641" fmla="*/ 44590 h 1431009"/>
              <a:gd name="connsiteX2642" fmla="*/ 858934 w 2165704"/>
              <a:gd name="connsiteY2642" fmla="*/ 45470 h 1431009"/>
              <a:gd name="connsiteX2643" fmla="*/ 858456 w 2165704"/>
              <a:gd name="connsiteY2643" fmla="*/ 46083 h 1431009"/>
              <a:gd name="connsiteX2644" fmla="*/ 857480 w 2165704"/>
              <a:gd name="connsiteY2644" fmla="*/ 45183 h 1431009"/>
              <a:gd name="connsiteX2645" fmla="*/ 857920 w 2165704"/>
              <a:gd name="connsiteY2645" fmla="*/ 44590 h 1431009"/>
              <a:gd name="connsiteX2646" fmla="*/ 831016 w 2165704"/>
              <a:gd name="connsiteY2646" fmla="*/ 44099 h 1431009"/>
              <a:gd name="connsiteX2647" fmla="*/ 832836 w 2165704"/>
              <a:gd name="connsiteY2647" fmla="*/ 46395 h 1431009"/>
              <a:gd name="connsiteX2648" fmla="*/ 824951 w 2165704"/>
              <a:gd name="connsiteY2648" fmla="*/ 52385 h 1431009"/>
              <a:gd name="connsiteX2649" fmla="*/ 823459 w 2165704"/>
              <a:gd name="connsiteY2649" fmla="*/ 50489 h 1431009"/>
              <a:gd name="connsiteX2650" fmla="*/ 831016 w 2165704"/>
              <a:gd name="connsiteY2650" fmla="*/ 44099 h 1431009"/>
              <a:gd name="connsiteX2651" fmla="*/ 811482 w 2165704"/>
              <a:gd name="connsiteY2651" fmla="*/ 43244 h 1431009"/>
              <a:gd name="connsiteX2652" fmla="*/ 816361 w 2165704"/>
              <a:gd name="connsiteY2652" fmla="*/ 43815 h 1431009"/>
              <a:gd name="connsiteX2653" fmla="*/ 814409 w 2165704"/>
              <a:gd name="connsiteY2653" fmla="*/ 53477 h 1431009"/>
              <a:gd name="connsiteX2654" fmla="*/ 807770 w 2165704"/>
              <a:gd name="connsiteY2654" fmla="*/ 60289 h 1431009"/>
              <a:gd name="connsiteX2655" fmla="*/ 810716 w 2165704"/>
              <a:gd name="connsiteY2655" fmla="*/ 70124 h 1431009"/>
              <a:gd name="connsiteX2656" fmla="*/ 815480 w 2165704"/>
              <a:gd name="connsiteY2656" fmla="*/ 71444 h 1431009"/>
              <a:gd name="connsiteX2657" fmla="*/ 811329 w 2165704"/>
              <a:gd name="connsiteY2657" fmla="*/ 76937 h 1431009"/>
              <a:gd name="connsiteX2658" fmla="*/ 782398 w 2165704"/>
              <a:gd name="connsiteY2658" fmla="*/ 71884 h 1431009"/>
              <a:gd name="connsiteX2659" fmla="*/ 797992 w 2165704"/>
              <a:gd name="connsiteY2659" fmla="*/ 62146 h 1431009"/>
              <a:gd name="connsiteX2660" fmla="*/ 807923 w 2165704"/>
              <a:gd name="connsiteY2660" fmla="*/ 47106 h 1431009"/>
              <a:gd name="connsiteX2661" fmla="*/ 811482 w 2165704"/>
              <a:gd name="connsiteY2661" fmla="*/ 43244 h 1431009"/>
              <a:gd name="connsiteX2662" fmla="*/ 485197 w 2165704"/>
              <a:gd name="connsiteY2662" fmla="*/ 40331 h 1431009"/>
              <a:gd name="connsiteX2663" fmla="*/ 486000 w 2165704"/>
              <a:gd name="connsiteY2663" fmla="*/ 42799 h 1431009"/>
              <a:gd name="connsiteX2664" fmla="*/ 470713 w 2165704"/>
              <a:gd name="connsiteY2664" fmla="*/ 47505 h 1431009"/>
              <a:gd name="connsiteX2665" fmla="*/ 485197 w 2165704"/>
              <a:gd name="connsiteY2665" fmla="*/ 40331 h 1431009"/>
              <a:gd name="connsiteX2666" fmla="*/ 500007 w 2165704"/>
              <a:gd name="connsiteY2666" fmla="*/ 36002 h 1431009"/>
              <a:gd name="connsiteX2667" fmla="*/ 500429 w 2165704"/>
              <a:gd name="connsiteY2667" fmla="*/ 37591 h 1431009"/>
              <a:gd name="connsiteX2668" fmla="*/ 496524 w 2165704"/>
              <a:gd name="connsiteY2668" fmla="*/ 38624 h 1431009"/>
              <a:gd name="connsiteX2669" fmla="*/ 496084 w 2165704"/>
              <a:gd name="connsiteY2669" fmla="*/ 36998 h 1431009"/>
              <a:gd name="connsiteX2670" fmla="*/ 500007 w 2165704"/>
              <a:gd name="connsiteY2670" fmla="*/ 36002 h 1431009"/>
              <a:gd name="connsiteX2671" fmla="*/ 576905 w 2165704"/>
              <a:gd name="connsiteY2671" fmla="*/ 35854 h 1431009"/>
              <a:gd name="connsiteX2672" fmla="*/ 579754 w 2165704"/>
              <a:gd name="connsiteY2672" fmla="*/ 37231 h 1431009"/>
              <a:gd name="connsiteX2673" fmla="*/ 574206 w 2165704"/>
              <a:gd name="connsiteY2673" fmla="*/ 49247 h 1431009"/>
              <a:gd name="connsiteX2674" fmla="*/ 571051 w 2165704"/>
              <a:gd name="connsiteY2674" fmla="*/ 47525 h 1431009"/>
              <a:gd name="connsiteX2675" fmla="*/ 576905 w 2165704"/>
              <a:gd name="connsiteY2675" fmla="*/ 35854 h 1431009"/>
              <a:gd name="connsiteX2676" fmla="*/ 611650 w 2165704"/>
              <a:gd name="connsiteY2676" fmla="*/ 32756 h 1431009"/>
              <a:gd name="connsiteX2677" fmla="*/ 612991 w 2165704"/>
              <a:gd name="connsiteY2677" fmla="*/ 34479 h 1431009"/>
              <a:gd name="connsiteX2678" fmla="*/ 603404 w 2165704"/>
              <a:gd name="connsiteY2678" fmla="*/ 46131 h 1431009"/>
              <a:gd name="connsiteX2679" fmla="*/ 556183 w 2165704"/>
              <a:gd name="connsiteY2679" fmla="*/ 76956 h 1431009"/>
              <a:gd name="connsiteX2680" fmla="*/ 554116 w 2165704"/>
              <a:gd name="connsiteY2680" fmla="*/ 74525 h 1431009"/>
              <a:gd name="connsiteX2681" fmla="*/ 576044 w 2165704"/>
              <a:gd name="connsiteY2681" fmla="*/ 57439 h 1431009"/>
              <a:gd name="connsiteX2682" fmla="*/ 599309 w 2165704"/>
              <a:gd name="connsiteY2682" fmla="*/ 38765 h 1431009"/>
              <a:gd name="connsiteX2683" fmla="*/ 611650 w 2165704"/>
              <a:gd name="connsiteY2683" fmla="*/ 32756 h 1431009"/>
              <a:gd name="connsiteX2684" fmla="*/ 812248 w 2165704"/>
              <a:gd name="connsiteY2684" fmla="*/ 32691 h 1431009"/>
              <a:gd name="connsiteX2685" fmla="*/ 814314 w 2165704"/>
              <a:gd name="connsiteY2685" fmla="*/ 33380 h 1431009"/>
              <a:gd name="connsiteX2686" fmla="*/ 813070 w 2165704"/>
              <a:gd name="connsiteY2686" fmla="*/ 37169 h 1431009"/>
              <a:gd name="connsiteX2687" fmla="*/ 810965 w 2165704"/>
              <a:gd name="connsiteY2687" fmla="*/ 34796 h 1431009"/>
              <a:gd name="connsiteX2688" fmla="*/ 812248 w 2165704"/>
              <a:gd name="connsiteY2688" fmla="*/ 32691 h 1431009"/>
              <a:gd name="connsiteX2689" fmla="*/ 577650 w 2165704"/>
              <a:gd name="connsiteY2689" fmla="*/ 29398 h 1431009"/>
              <a:gd name="connsiteX2690" fmla="*/ 577689 w 2165704"/>
              <a:gd name="connsiteY2690" fmla="*/ 30202 h 1431009"/>
              <a:gd name="connsiteX2691" fmla="*/ 576904 w 2165704"/>
              <a:gd name="connsiteY2691" fmla="*/ 30470 h 1431009"/>
              <a:gd name="connsiteX2692" fmla="*/ 576406 w 2165704"/>
              <a:gd name="connsiteY2692" fmla="*/ 29856 h 1431009"/>
              <a:gd name="connsiteX2693" fmla="*/ 577650 w 2165704"/>
              <a:gd name="connsiteY2693" fmla="*/ 29398 h 1431009"/>
              <a:gd name="connsiteX2694" fmla="*/ 1453109 w 2165704"/>
              <a:gd name="connsiteY2694" fmla="*/ 28682 h 1431009"/>
              <a:gd name="connsiteX2695" fmla="*/ 1458179 w 2165704"/>
              <a:gd name="connsiteY2695" fmla="*/ 29409 h 1431009"/>
              <a:gd name="connsiteX2696" fmla="*/ 1528494 w 2165704"/>
              <a:gd name="connsiteY2696" fmla="*/ 60423 h 1431009"/>
              <a:gd name="connsiteX2697" fmla="*/ 1549771 w 2165704"/>
              <a:gd name="connsiteY2697" fmla="*/ 78983 h 1431009"/>
              <a:gd name="connsiteX2698" fmla="*/ 1563165 w 2165704"/>
              <a:gd name="connsiteY2698" fmla="*/ 87670 h 1431009"/>
              <a:gd name="connsiteX2699" fmla="*/ 1550039 w 2165704"/>
              <a:gd name="connsiteY2699" fmla="*/ 67409 h 1431009"/>
              <a:gd name="connsiteX2700" fmla="*/ 1544644 w 2165704"/>
              <a:gd name="connsiteY2700" fmla="*/ 63811 h 1431009"/>
              <a:gd name="connsiteX2701" fmla="*/ 1537373 w 2165704"/>
              <a:gd name="connsiteY2701" fmla="*/ 50933 h 1431009"/>
              <a:gd name="connsiteX2702" fmla="*/ 1542119 w 2165704"/>
              <a:gd name="connsiteY2702" fmla="*/ 50111 h 1431009"/>
              <a:gd name="connsiteX2703" fmla="*/ 1567240 w 2165704"/>
              <a:gd name="connsiteY2703" fmla="*/ 62836 h 1431009"/>
              <a:gd name="connsiteX2704" fmla="*/ 1570838 w 2165704"/>
              <a:gd name="connsiteY2704" fmla="*/ 84533 h 1431009"/>
              <a:gd name="connsiteX2705" fmla="*/ 1568809 w 2165704"/>
              <a:gd name="connsiteY2705" fmla="*/ 88781 h 1431009"/>
              <a:gd name="connsiteX2706" fmla="*/ 1581132 w 2165704"/>
              <a:gd name="connsiteY2706" fmla="*/ 84935 h 1431009"/>
              <a:gd name="connsiteX2707" fmla="*/ 1579142 w 2165704"/>
              <a:gd name="connsiteY2707" fmla="*/ 107380 h 1431009"/>
              <a:gd name="connsiteX2708" fmla="*/ 1588038 w 2165704"/>
              <a:gd name="connsiteY2708" fmla="*/ 100682 h 1431009"/>
              <a:gd name="connsiteX2709" fmla="*/ 1587543 w 2165704"/>
              <a:gd name="connsiteY2709" fmla="*/ 109904 h 1431009"/>
              <a:gd name="connsiteX2710" fmla="*/ 1593702 w 2165704"/>
              <a:gd name="connsiteY2710" fmla="*/ 109061 h 1431009"/>
              <a:gd name="connsiteX2711" fmla="*/ 1595386 w 2165704"/>
              <a:gd name="connsiteY2711" fmla="*/ 118074 h 1431009"/>
              <a:gd name="connsiteX2712" fmla="*/ 1602695 w 2165704"/>
              <a:gd name="connsiteY2712" fmla="*/ 108775 h 1431009"/>
              <a:gd name="connsiteX2713" fmla="*/ 1609029 w 2165704"/>
              <a:gd name="connsiteY2713" fmla="*/ 101256 h 1431009"/>
              <a:gd name="connsiteX2714" fmla="*/ 1611170 w 2165704"/>
              <a:gd name="connsiteY2714" fmla="*/ 102614 h 1431009"/>
              <a:gd name="connsiteX2715" fmla="*/ 1606245 w 2165704"/>
              <a:gd name="connsiteY2715" fmla="*/ 114017 h 1431009"/>
              <a:gd name="connsiteX2716" fmla="*/ 1606100 w 2165704"/>
              <a:gd name="connsiteY2716" fmla="*/ 114092 h 1431009"/>
              <a:gd name="connsiteX2717" fmla="*/ 1606004 w 2165704"/>
              <a:gd name="connsiteY2717" fmla="*/ 114462 h 1431009"/>
              <a:gd name="connsiteX2718" fmla="*/ 1603230 w 2165704"/>
              <a:gd name="connsiteY2718" fmla="*/ 119107 h 1431009"/>
              <a:gd name="connsiteX2719" fmla="*/ 1604627 w 2165704"/>
              <a:gd name="connsiteY2719" fmla="*/ 119720 h 1431009"/>
              <a:gd name="connsiteX2720" fmla="*/ 1606004 w 2165704"/>
              <a:gd name="connsiteY2720" fmla="*/ 114462 h 1431009"/>
              <a:gd name="connsiteX2721" fmla="*/ 1606178 w 2165704"/>
              <a:gd name="connsiteY2721" fmla="*/ 114171 h 1431009"/>
              <a:gd name="connsiteX2722" fmla="*/ 1606245 w 2165704"/>
              <a:gd name="connsiteY2722" fmla="*/ 114017 h 1431009"/>
              <a:gd name="connsiteX2723" fmla="*/ 1612357 w 2165704"/>
              <a:gd name="connsiteY2723" fmla="*/ 110764 h 1431009"/>
              <a:gd name="connsiteX2724" fmla="*/ 1607384 w 2165704"/>
              <a:gd name="connsiteY2724" fmla="*/ 123815 h 1431009"/>
              <a:gd name="connsiteX2725" fmla="*/ 1608703 w 2165704"/>
              <a:gd name="connsiteY2725" fmla="*/ 125000 h 1431009"/>
              <a:gd name="connsiteX2726" fmla="*/ 1625368 w 2165704"/>
              <a:gd name="connsiteY2726" fmla="*/ 112142 h 1431009"/>
              <a:gd name="connsiteX2727" fmla="*/ 1623452 w 2165704"/>
              <a:gd name="connsiteY2727" fmla="*/ 121673 h 1431009"/>
              <a:gd name="connsiteX2728" fmla="*/ 1623320 w 2165704"/>
              <a:gd name="connsiteY2728" fmla="*/ 121767 h 1431009"/>
              <a:gd name="connsiteX2729" fmla="*/ 1623189 w 2165704"/>
              <a:gd name="connsiteY2729" fmla="*/ 122027 h 1431009"/>
              <a:gd name="connsiteX2730" fmla="*/ 1619571 w 2165704"/>
              <a:gd name="connsiteY2730" fmla="*/ 124943 h 1431009"/>
              <a:gd name="connsiteX2731" fmla="*/ 1621045 w 2165704"/>
              <a:gd name="connsiteY2731" fmla="*/ 126263 h 1431009"/>
              <a:gd name="connsiteX2732" fmla="*/ 1623189 w 2165704"/>
              <a:gd name="connsiteY2732" fmla="*/ 122027 h 1431009"/>
              <a:gd name="connsiteX2733" fmla="*/ 1623416 w 2165704"/>
              <a:gd name="connsiteY2733" fmla="*/ 121844 h 1431009"/>
              <a:gd name="connsiteX2734" fmla="*/ 1623452 w 2165704"/>
              <a:gd name="connsiteY2734" fmla="*/ 121673 h 1431009"/>
              <a:gd name="connsiteX2735" fmla="*/ 1632429 w 2165704"/>
              <a:gd name="connsiteY2735" fmla="*/ 115261 h 1431009"/>
              <a:gd name="connsiteX2736" fmla="*/ 1639107 w 2165704"/>
              <a:gd name="connsiteY2736" fmla="*/ 111187 h 1431009"/>
              <a:gd name="connsiteX2737" fmla="*/ 1643201 w 2165704"/>
              <a:gd name="connsiteY2737" fmla="*/ 118208 h 1431009"/>
              <a:gd name="connsiteX2738" fmla="*/ 1649724 w 2165704"/>
              <a:gd name="connsiteY2738" fmla="*/ 114687 h 1431009"/>
              <a:gd name="connsiteX2739" fmla="*/ 1649151 w 2165704"/>
              <a:gd name="connsiteY2739" fmla="*/ 126034 h 1431009"/>
              <a:gd name="connsiteX2740" fmla="*/ 1661570 w 2165704"/>
              <a:gd name="connsiteY2740" fmla="*/ 115203 h 1431009"/>
              <a:gd name="connsiteX2741" fmla="*/ 1667100 w 2165704"/>
              <a:gd name="connsiteY2741" fmla="*/ 123488 h 1431009"/>
              <a:gd name="connsiteX2742" fmla="*/ 1680665 w 2165704"/>
              <a:gd name="connsiteY2742" fmla="*/ 113903 h 1431009"/>
              <a:gd name="connsiteX2743" fmla="*/ 1688031 w 2165704"/>
              <a:gd name="connsiteY2743" fmla="*/ 120963 h 1431009"/>
              <a:gd name="connsiteX2744" fmla="*/ 1685735 w 2165704"/>
              <a:gd name="connsiteY2744" fmla="*/ 131927 h 1431009"/>
              <a:gd name="connsiteX2745" fmla="*/ 1700793 w 2165704"/>
              <a:gd name="connsiteY2745" fmla="*/ 115223 h 1431009"/>
              <a:gd name="connsiteX2746" fmla="*/ 1702400 w 2165704"/>
              <a:gd name="connsiteY2746" fmla="*/ 116199 h 1431009"/>
              <a:gd name="connsiteX2747" fmla="*/ 1701022 w 2165704"/>
              <a:gd name="connsiteY2747" fmla="*/ 123394 h 1431009"/>
              <a:gd name="connsiteX2748" fmla="*/ 1706724 w 2165704"/>
              <a:gd name="connsiteY2748" fmla="*/ 123394 h 1431009"/>
              <a:gd name="connsiteX2749" fmla="*/ 1704983 w 2165704"/>
              <a:gd name="connsiteY2749" fmla="*/ 130646 h 1431009"/>
              <a:gd name="connsiteX2750" fmla="*/ 1709632 w 2165704"/>
              <a:gd name="connsiteY2750" fmla="*/ 144404 h 1431009"/>
              <a:gd name="connsiteX2751" fmla="*/ 1714455 w 2165704"/>
              <a:gd name="connsiteY2751" fmla="*/ 137438 h 1431009"/>
              <a:gd name="connsiteX2752" fmla="*/ 1725801 w 2165704"/>
              <a:gd name="connsiteY2752" fmla="*/ 137170 h 1431009"/>
              <a:gd name="connsiteX2753" fmla="*/ 1734831 w 2165704"/>
              <a:gd name="connsiteY2753" fmla="*/ 124254 h 1431009"/>
              <a:gd name="connsiteX2754" fmla="*/ 1737032 w 2165704"/>
              <a:gd name="connsiteY2754" fmla="*/ 124810 h 1431009"/>
              <a:gd name="connsiteX2755" fmla="*/ 1738487 w 2165704"/>
              <a:gd name="connsiteY2755" fmla="*/ 134510 h 1431009"/>
              <a:gd name="connsiteX2756" fmla="*/ 1740228 w 2165704"/>
              <a:gd name="connsiteY2756" fmla="*/ 144595 h 1431009"/>
              <a:gd name="connsiteX2757" fmla="*/ 1751325 w 2165704"/>
              <a:gd name="connsiteY2757" fmla="*/ 132596 h 1431009"/>
              <a:gd name="connsiteX2758" fmla="*/ 1757291 w 2165704"/>
              <a:gd name="connsiteY2758" fmla="*/ 146604 h 1431009"/>
              <a:gd name="connsiteX2759" fmla="*/ 1757276 w 2165704"/>
              <a:gd name="connsiteY2759" fmla="*/ 146623 h 1431009"/>
              <a:gd name="connsiteX2760" fmla="*/ 1757099 w 2165704"/>
              <a:gd name="connsiteY2760" fmla="*/ 146714 h 1431009"/>
              <a:gd name="connsiteX2761" fmla="*/ 1752301 w 2165704"/>
              <a:gd name="connsiteY2761" fmla="*/ 147005 h 1431009"/>
              <a:gd name="connsiteX2762" fmla="*/ 1752894 w 2165704"/>
              <a:gd name="connsiteY2762" fmla="*/ 148880 h 1431009"/>
              <a:gd name="connsiteX2763" fmla="*/ 1757099 w 2165704"/>
              <a:gd name="connsiteY2763" fmla="*/ 146714 h 1431009"/>
              <a:gd name="connsiteX2764" fmla="*/ 1757332 w 2165704"/>
              <a:gd name="connsiteY2764" fmla="*/ 146700 h 1431009"/>
              <a:gd name="connsiteX2765" fmla="*/ 1757291 w 2165704"/>
              <a:gd name="connsiteY2765" fmla="*/ 146604 h 1431009"/>
              <a:gd name="connsiteX2766" fmla="*/ 1766516 w 2165704"/>
              <a:gd name="connsiteY2766" fmla="*/ 135161 h 1431009"/>
              <a:gd name="connsiteX2767" fmla="*/ 1768909 w 2165704"/>
              <a:gd name="connsiteY2767" fmla="*/ 135830 h 1431009"/>
              <a:gd name="connsiteX2768" fmla="*/ 1768143 w 2165704"/>
              <a:gd name="connsiteY2768" fmla="*/ 146068 h 1431009"/>
              <a:gd name="connsiteX2769" fmla="*/ 1778207 w 2165704"/>
              <a:gd name="connsiteY2769" fmla="*/ 148747 h 1431009"/>
              <a:gd name="connsiteX2770" fmla="*/ 1788942 w 2165704"/>
              <a:gd name="connsiteY2770" fmla="*/ 140021 h 1431009"/>
              <a:gd name="connsiteX2771" fmla="*/ 1787793 w 2165704"/>
              <a:gd name="connsiteY2771" fmla="*/ 149264 h 1431009"/>
              <a:gd name="connsiteX2772" fmla="*/ 1792942 w 2165704"/>
              <a:gd name="connsiteY2772" fmla="*/ 148535 h 1431009"/>
              <a:gd name="connsiteX2773" fmla="*/ 1792942 w 2165704"/>
              <a:gd name="connsiteY2773" fmla="*/ 155920 h 1431009"/>
              <a:gd name="connsiteX2774" fmla="*/ 1804343 w 2165704"/>
              <a:gd name="connsiteY2774" fmla="*/ 153013 h 1431009"/>
              <a:gd name="connsiteX2775" fmla="*/ 1811174 w 2165704"/>
              <a:gd name="connsiteY2775" fmla="*/ 171054 h 1431009"/>
              <a:gd name="connsiteX2776" fmla="*/ 1814638 w 2165704"/>
              <a:gd name="connsiteY2776" fmla="*/ 165659 h 1431009"/>
              <a:gd name="connsiteX2777" fmla="*/ 1824797 w 2165704"/>
              <a:gd name="connsiteY2777" fmla="*/ 163268 h 1431009"/>
              <a:gd name="connsiteX2778" fmla="*/ 1828759 w 2165704"/>
              <a:gd name="connsiteY2778" fmla="*/ 173426 h 1431009"/>
              <a:gd name="connsiteX2779" fmla="*/ 1818656 w 2165704"/>
              <a:gd name="connsiteY2779" fmla="*/ 198412 h 1431009"/>
              <a:gd name="connsiteX2780" fmla="*/ 1822043 w 2165704"/>
              <a:gd name="connsiteY2780" fmla="*/ 199503 h 1431009"/>
              <a:gd name="connsiteX2781" fmla="*/ 1836622 w 2165704"/>
              <a:gd name="connsiteY2781" fmla="*/ 187375 h 1431009"/>
              <a:gd name="connsiteX2782" fmla="*/ 1846763 w 2165704"/>
              <a:gd name="connsiteY2782" fmla="*/ 174536 h 1431009"/>
              <a:gd name="connsiteX2783" fmla="*/ 1849251 w 2165704"/>
              <a:gd name="connsiteY2783" fmla="*/ 175896 h 1431009"/>
              <a:gd name="connsiteX2784" fmla="*/ 1844793 w 2165704"/>
              <a:gd name="connsiteY2784" fmla="*/ 188905 h 1431009"/>
              <a:gd name="connsiteX2785" fmla="*/ 1853191 w 2165704"/>
              <a:gd name="connsiteY2785" fmla="*/ 194281 h 1431009"/>
              <a:gd name="connsiteX2786" fmla="*/ 1847069 w 2165704"/>
              <a:gd name="connsiteY2786" fmla="*/ 217625 h 1431009"/>
              <a:gd name="connsiteX2787" fmla="*/ 1848638 w 2165704"/>
              <a:gd name="connsiteY2787" fmla="*/ 219041 h 1431009"/>
              <a:gd name="connsiteX2788" fmla="*/ 1854845 w 2165704"/>
              <a:gd name="connsiteY2788" fmla="*/ 213612 h 1431009"/>
              <a:gd name="connsiteX2789" fmla="*/ 1854819 w 2165704"/>
              <a:gd name="connsiteY2789" fmla="*/ 213647 h 1431009"/>
              <a:gd name="connsiteX2790" fmla="*/ 1854914 w 2165704"/>
              <a:gd name="connsiteY2790" fmla="*/ 213552 h 1431009"/>
              <a:gd name="connsiteX2791" fmla="*/ 1854845 w 2165704"/>
              <a:gd name="connsiteY2791" fmla="*/ 213612 h 1431009"/>
              <a:gd name="connsiteX2792" fmla="*/ 1854902 w 2165704"/>
              <a:gd name="connsiteY2792" fmla="*/ 213538 h 1431009"/>
              <a:gd name="connsiteX2793" fmla="*/ 1854972 w 2165704"/>
              <a:gd name="connsiteY2793" fmla="*/ 213467 h 1431009"/>
              <a:gd name="connsiteX2794" fmla="*/ 1854961 w 2165704"/>
              <a:gd name="connsiteY2794" fmla="*/ 213457 h 1431009"/>
              <a:gd name="connsiteX2795" fmla="*/ 1861419 w 2165704"/>
              <a:gd name="connsiteY2795" fmla="*/ 204884 h 1431009"/>
              <a:gd name="connsiteX2796" fmla="*/ 1863065 w 2165704"/>
              <a:gd name="connsiteY2796" fmla="*/ 205458 h 1431009"/>
              <a:gd name="connsiteX2797" fmla="*/ 1861515 w 2165704"/>
              <a:gd name="connsiteY2797" fmla="*/ 220763 h 1431009"/>
              <a:gd name="connsiteX2798" fmla="*/ 1862760 w 2165704"/>
              <a:gd name="connsiteY2798" fmla="*/ 221757 h 1431009"/>
              <a:gd name="connsiteX2799" fmla="*/ 1876555 w 2165704"/>
              <a:gd name="connsiteY2799" fmla="*/ 206875 h 1431009"/>
              <a:gd name="connsiteX2800" fmla="*/ 1881089 w 2165704"/>
              <a:gd name="connsiteY2800" fmla="*/ 216803 h 1431009"/>
              <a:gd name="connsiteX2801" fmla="*/ 1876325 w 2165704"/>
              <a:gd name="connsiteY2801" fmla="*/ 229277 h 1431009"/>
              <a:gd name="connsiteX2802" fmla="*/ 1875599 w 2165704"/>
              <a:gd name="connsiteY2802" fmla="*/ 237794 h 1431009"/>
              <a:gd name="connsiteX2803" fmla="*/ 1896991 w 2165704"/>
              <a:gd name="connsiteY2803" fmla="*/ 212593 h 1431009"/>
              <a:gd name="connsiteX2804" fmla="*/ 1892894 w 2165704"/>
              <a:gd name="connsiteY2804" fmla="*/ 234866 h 1431009"/>
              <a:gd name="connsiteX2805" fmla="*/ 1894156 w 2165704"/>
              <a:gd name="connsiteY2805" fmla="*/ 235420 h 1431009"/>
              <a:gd name="connsiteX2806" fmla="*/ 1901602 w 2165704"/>
              <a:gd name="connsiteY2806" fmla="*/ 222255 h 1431009"/>
              <a:gd name="connsiteX2807" fmla="*/ 1906861 w 2165704"/>
              <a:gd name="connsiteY2807" fmla="*/ 241812 h 1431009"/>
              <a:gd name="connsiteX2808" fmla="*/ 1911779 w 2165704"/>
              <a:gd name="connsiteY2808" fmla="*/ 232531 h 1431009"/>
              <a:gd name="connsiteX2809" fmla="*/ 1917596 w 2165704"/>
              <a:gd name="connsiteY2809" fmla="*/ 254572 h 1431009"/>
              <a:gd name="connsiteX2810" fmla="*/ 1924521 w 2165704"/>
              <a:gd name="connsiteY2810" fmla="*/ 259050 h 1431009"/>
              <a:gd name="connsiteX2811" fmla="*/ 1936098 w 2165704"/>
              <a:gd name="connsiteY2811" fmla="*/ 237315 h 1431009"/>
              <a:gd name="connsiteX2812" fmla="*/ 1938528 w 2165704"/>
              <a:gd name="connsiteY2812" fmla="*/ 237794 h 1431009"/>
              <a:gd name="connsiteX2813" fmla="*/ 1938509 w 2165704"/>
              <a:gd name="connsiteY2813" fmla="*/ 267946 h 1431009"/>
              <a:gd name="connsiteX2814" fmla="*/ 1945073 w 2165704"/>
              <a:gd name="connsiteY2814" fmla="*/ 257998 h 1431009"/>
              <a:gd name="connsiteX2815" fmla="*/ 1947828 w 2165704"/>
              <a:gd name="connsiteY2815" fmla="*/ 258707 h 1431009"/>
              <a:gd name="connsiteX2816" fmla="*/ 1946335 w 2165704"/>
              <a:gd name="connsiteY2816" fmla="*/ 276728 h 1431009"/>
              <a:gd name="connsiteX2817" fmla="*/ 1961048 w 2165704"/>
              <a:gd name="connsiteY2817" fmla="*/ 273840 h 1431009"/>
              <a:gd name="connsiteX2818" fmla="*/ 1962272 w 2165704"/>
              <a:gd name="connsiteY2818" fmla="*/ 284305 h 1431009"/>
              <a:gd name="connsiteX2819" fmla="*/ 1974670 w 2165704"/>
              <a:gd name="connsiteY2819" fmla="*/ 280611 h 1431009"/>
              <a:gd name="connsiteX2820" fmla="*/ 1972948 w 2165704"/>
              <a:gd name="connsiteY2820" fmla="*/ 290887 h 1431009"/>
              <a:gd name="connsiteX2821" fmla="*/ 1996292 w 2165704"/>
              <a:gd name="connsiteY2821" fmla="*/ 277646 h 1431009"/>
              <a:gd name="connsiteX2822" fmla="*/ 1998512 w 2165704"/>
              <a:gd name="connsiteY2822" fmla="*/ 279407 h 1431009"/>
              <a:gd name="connsiteX2823" fmla="*/ 1993920 w 2165704"/>
              <a:gd name="connsiteY2823" fmla="*/ 293411 h 1431009"/>
              <a:gd name="connsiteX2824" fmla="*/ 2001267 w 2165704"/>
              <a:gd name="connsiteY2824" fmla="*/ 291059 h 1431009"/>
              <a:gd name="connsiteX2825" fmla="*/ 1993902 w 2165704"/>
              <a:gd name="connsiteY2825" fmla="*/ 306555 h 1431009"/>
              <a:gd name="connsiteX2826" fmla="*/ 1997536 w 2165704"/>
              <a:gd name="connsiteY2826" fmla="*/ 315855 h 1431009"/>
              <a:gd name="connsiteX2827" fmla="*/ 2013877 w 2165704"/>
              <a:gd name="connsiteY2827" fmla="*/ 300413 h 1431009"/>
              <a:gd name="connsiteX2828" fmla="*/ 2033124 w 2165704"/>
              <a:gd name="connsiteY2828" fmla="*/ 315051 h 1431009"/>
              <a:gd name="connsiteX2829" fmla="*/ 2031671 w 2165704"/>
              <a:gd name="connsiteY2829" fmla="*/ 323795 h 1431009"/>
              <a:gd name="connsiteX2830" fmla="*/ 2042825 w 2165704"/>
              <a:gd name="connsiteY2830" fmla="*/ 332578 h 1431009"/>
              <a:gd name="connsiteX2831" fmla="*/ 2045389 w 2165704"/>
              <a:gd name="connsiteY2831" fmla="*/ 347084 h 1431009"/>
              <a:gd name="connsiteX2832" fmla="*/ 2047362 w 2165704"/>
              <a:gd name="connsiteY2832" fmla="*/ 347715 h 1431009"/>
              <a:gd name="connsiteX2833" fmla="*/ 2051169 w 2165704"/>
              <a:gd name="connsiteY2833" fmla="*/ 339926 h 1431009"/>
              <a:gd name="connsiteX2834" fmla="*/ 2057577 w 2165704"/>
              <a:gd name="connsiteY2834" fmla="*/ 334359 h 1431009"/>
              <a:gd name="connsiteX2835" fmla="*/ 2062839 w 2165704"/>
              <a:gd name="connsiteY2835" fmla="*/ 341916 h 1431009"/>
              <a:gd name="connsiteX2836" fmla="*/ 2058190 w 2165704"/>
              <a:gd name="connsiteY2836" fmla="*/ 350852 h 1431009"/>
              <a:gd name="connsiteX2837" fmla="*/ 2062743 w 2165704"/>
              <a:gd name="connsiteY2837" fmla="*/ 375766 h 1431009"/>
              <a:gd name="connsiteX2838" fmla="*/ 2063969 w 2165704"/>
              <a:gd name="connsiteY2838" fmla="*/ 376302 h 1431009"/>
              <a:gd name="connsiteX2839" fmla="*/ 2068923 w 2165704"/>
              <a:gd name="connsiteY2839" fmla="*/ 360456 h 1431009"/>
              <a:gd name="connsiteX2840" fmla="*/ 2071238 w 2165704"/>
              <a:gd name="connsiteY2840" fmla="*/ 360245 h 1431009"/>
              <a:gd name="connsiteX2841" fmla="*/ 2077133 w 2165704"/>
              <a:gd name="connsiteY2841" fmla="*/ 374083 h 1431009"/>
              <a:gd name="connsiteX2842" fmla="*/ 2094467 w 2165704"/>
              <a:gd name="connsiteY2842" fmla="*/ 358390 h 1431009"/>
              <a:gd name="connsiteX2843" fmla="*/ 2090048 w 2165704"/>
              <a:gd name="connsiteY2843" fmla="*/ 390038 h 1431009"/>
              <a:gd name="connsiteX2844" fmla="*/ 2106023 w 2165704"/>
              <a:gd name="connsiteY2844" fmla="*/ 378867 h 1431009"/>
              <a:gd name="connsiteX2845" fmla="*/ 2114557 w 2165704"/>
              <a:gd name="connsiteY2845" fmla="*/ 381009 h 1431009"/>
              <a:gd name="connsiteX2846" fmla="*/ 2115725 w 2165704"/>
              <a:gd name="connsiteY2846" fmla="*/ 387571 h 1431009"/>
              <a:gd name="connsiteX2847" fmla="*/ 2122193 w 2165704"/>
              <a:gd name="connsiteY2847" fmla="*/ 384740 h 1431009"/>
              <a:gd name="connsiteX2848" fmla="*/ 2120107 w 2165704"/>
              <a:gd name="connsiteY2848" fmla="*/ 396412 h 1431009"/>
              <a:gd name="connsiteX2849" fmla="*/ 2130438 w 2165704"/>
              <a:gd name="connsiteY2849" fmla="*/ 392622 h 1431009"/>
              <a:gd name="connsiteX2850" fmla="*/ 2132964 w 2165704"/>
              <a:gd name="connsiteY2850" fmla="*/ 416478 h 1431009"/>
              <a:gd name="connsiteX2851" fmla="*/ 2137500 w 2165704"/>
              <a:gd name="connsiteY2851" fmla="*/ 409555 h 1431009"/>
              <a:gd name="connsiteX2852" fmla="*/ 2149285 w 2165704"/>
              <a:gd name="connsiteY2852" fmla="*/ 427479 h 1431009"/>
              <a:gd name="connsiteX2853" fmla="*/ 2159331 w 2165704"/>
              <a:gd name="connsiteY2853" fmla="*/ 421417 h 1431009"/>
              <a:gd name="connsiteX2854" fmla="*/ 2157340 w 2165704"/>
              <a:gd name="connsiteY2854" fmla="*/ 432074 h 1431009"/>
              <a:gd name="connsiteX2855" fmla="*/ 2164228 w 2165704"/>
              <a:gd name="connsiteY2855" fmla="*/ 460290 h 1431009"/>
              <a:gd name="connsiteX2856" fmla="*/ 2159733 w 2165704"/>
              <a:gd name="connsiteY2856" fmla="*/ 489163 h 1431009"/>
              <a:gd name="connsiteX2857" fmla="*/ 2149494 w 2165704"/>
              <a:gd name="connsiteY2857" fmla="*/ 523793 h 1431009"/>
              <a:gd name="connsiteX2858" fmla="*/ 2148060 w 2165704"/>
              <a:gd name="connsiteY2858" fmla="*/ 549542 h 1431009"/>
              <a:gd name="connsiteX2859" fmla="*/ 2145383 w 2165704"/>
              <a:gd name="connsiteY2859" fmla="*/ 559148 h 1431009"/>
              <a:gd name="connsiteX2860" fmla="*/ 2139124 w 2165704"/>
              <a:gd name="connsiteY2860" fmla="*/ 574895 h 1431009"/>
              <a:gd name="connsiteX2861" fmla="*/ 2133002 w 2165704"/>
              <a:gd name="connsiteY2861" fmla="*/ 590718 h 1431009"/>
              <a:gd name="connsiteX2862" fmla="*/ 2121713 w 2165704"/>
              <a:gd name="connsiteY2862" fmla="*/ 615285 h 1431009"/>
              <a:gd name="connsiteX2863" fmla="*/ 2100706 w 2165704"/>
              <a:gd name="connsiteY2863" fmla="*/ 654528 h 1431009"/>
              <a:gd name="connsiteX2864" fmla="*/ 2096935 w 2165704"/>
              <a:gd name="connsiteY2864" fmla="*/ 657380 h 1431009"/>
              <a:gd name="connsiteX2865" fmla="*/ 2096036 w 2165704"/>
              <a:gd name="connsiteY2865" fmla="*/ 648483 h 1431009"/>
              <a:gd name="connsiteX2866" fmla="*/ 2083274 w 2165704"/>
              <a:gd name="connsiteY2866" fmla="*/ 667961 h 1431009"/>
              <a:gd name="connsiteX2867" fmla="*/ 2080884 w 2165704"/>
              <a:gd name="connsiteY2867" fmla="*/ 666335 h 1431009"/>
              <a:gd name="connsiteX2868" fmla="*/ 2098140 w 2165704"/>
              <a:gd name="connsiteY2868" fmla="*/ 641729 h 1431009"/>
              <a:gd name="connsiteX2869" fmla="*/ 2106004 w 2165704"/>
              <a:gd name="connsiteY2869" fmla="*/ 632582 h 1431009"/>
              <a:gd name="connsiteX2870" fmla="*/ 2115227 w 2165704"/>
              <a:gd name="connsiteY2870" fmla="*/ 610923 h 1431009"/>
              <a:gd name="connsiteX2871" fmla="*/ 2117427 w 2165704"/>
              <a:gd name="connsiteY2871" fmla="*/ 603652 h 1431009"/>
              <a:gd name="connsiteX2872" fmla="*/ 2139527 w 2165704"/>
              <a:gd name="connsiteY2872" fmla="*/ 531275 h 1431009"/>
              <a:gd name="connsiteX2873" fmla="*/ 2145419 w 2165704"/>
              <a:gd name="connsiteY2873" fmla="*/ 513270 h 1431009"/>
              <a:gd name="connsiteX2874" fmla="*/ 2148078 w 2165704"/>
              <a:gd name="connsiteY2874" fmla="*/ 491955 h 1431009"/>
              <a:gd name="connsiteX2875" fmla="*/ 2133863 w 2165704"/>
              <a:gd name="connsiteY2875" fmla="*/ 508430 h 1431009"/>
              <a:gd name="connsiteX2876" fmla="*/ 2133327 w 2165704"/>
              <a:gd name="connsiteY2876" fmla="*/ 510249 h 1431009"/>
              <a:gd name="connsiteX2877" fmla="*/ 2120431 w 2165704"/>
              <a:gd name="connsiteY2877" fmla="*/ 563013 h 1431009"/>
              <a:gd name="connsiteX2878" fmla="*/ 2107861 w 2165704"/>
              <a:gd name="connsiteY2878" fmla="*/ 592841 h 1431009"/>
              <a:gd name="connsiteX2879" fmla="*/ 2103191 w 2165704"/>
              <a:gd name="connsiteY2879" fmla="*/ 601625 h 1431009"/>
              <a:gd name="connsiteX2880" fmla="*/ 2110175 w 2165704"/>
              <a:gd name="connsiteY2880" fmla="*/ 576082 h 1431009"/>
              <a:gd name="connsiteX2881" fmla="*/ 2107975 w 2165704"/>
              <a:gd name="connsiteY2881" fmla="*/ 574953 h 1431009"/>
              <a:gd name="connsiteX2882" fmla="*/ 2101567 w 2165704"/>
              <a:gd name="connsiteY2882" fmla="*/ 584615 h 1431009"/>
              <a:gd name="connsiteX2883" fmla="*/ 2081840 w 2165704"/>
              <a:gd name="connsiteY2883" fmla="*/ 627780 h 1431009"/>
              <a:gd name="connsiteX2884" fmla="*/ 2066819 w 2165704"/>
              <a:gd name="connsiteY2884" fmla="*/ 654892 h 1431009"/>
              <a:gd name="connsiteX2885" fmla="*/ 2062801 w 2165704"/>
              <a:gd name="connsiteY2885" fmla="*/ 658681 h 1431009"/>
              <a:gd name="connsiteX2886" fmla="*/ 2051244 w 2165704"/>
              <a:gd name="connsiteY2886" fmla="*/ 671367 h 1431009"/>
              <a:gd name="connsiteX2887" fmla="*/ 2038234 w 2165704"/>
              <a:gd name="connsiteY2887" fmla="*/ 694575 h 1431009"/>
              <a:gd name="connsiteX2888" fmla="*/ 2034466 w 2165704"/>
              <a:gd name="connsiteY2888" fmla="*/ 701961 h 1431009"/>
              <a:gd name="connsiteX2889" fmla="*/ 2027863 w 2165704"/>
              <a:gd name="connsiteY2889" fmla="*/ 706688 h 1431009"/>
              <a:gd name="connsiteX2890" fmla="*/ 2024802 w 2165704"/>
              <a:gd name="connsiteY2890" fmla="*/ 698268 h 1431009"/>
              <a:gd name="connsiteX2891" fmla="*/ 2038252 w 2165704"/>
              <a:gd name="connsiteY2891" fmla="*/ 674084 h 1431009"/>
              <a:gd name="connsiteX2892" fmla="*/ 2061214 w 2165704"/>
              <a:gd name="connsiteY2892" fmla="*/ 633424 h 1431009"/>
              <a:gd name="connsiteX2893" fmla="*/ 2070569 w 2165704"/>
              <a:gd name="connsiteY2893" fmla="*/ 606580 h 1431009"/>
              <a:gd name="connsiteX2894" fmla="*/ 2062362 w 2165704"/>
              <a:gd name="connsiteY2894" fmla="*/ 610617 h 1431009"/>
              <a:gd name="connsiteX2895" fmla="*/ 2042366 w 2165704"/>
              <a:gd name="connsiteY2895" fmla="*/ 635051 h 1431009"/>
              <a:gd name="connsiteX2896" fmla="*/ 2047437 w 2165704"/>
              <a:gd name="connsiteY2896" fmla="*/ 644101 h 1431009"/>
              <a:gd name="connsiteX2897" fmla="*/ 2039209 w 2165704"/>
              <a:gd name="connsiteY2897" fmla="*/ 648578 h 1431009"/>
              <a:gd name="connsiteX2898" fmla="*/ 2037314 w 2165704"/>
              <a:gd name="connsiteY2898" fmla="*/ 639223 h 1431009"/>
              <a:gd name="connsiteX2899" fmla="*/ 2025797 w 2165704"/>
              <a:gd name="connsiteY2899" fmla="*/ 652444 h 1431009"/>
              <a:gd name="connsiteX2900" fmla="*/ 2020305 w 2165704"/>
              <a:gd name="connsiteY2900" fmla="*/ 663444 h 1431009"/>
              <a:gd name="connsiteX2901" fmla="*/ 1999163 w 2165704"/>
              <a:gd name="connsiteY2901" fmla="*/ 695246 h 1431009"/>
              <a:gd name="connsiteX2902" fmla="*/ 1996408 w 2165704"/>
              <a:gd name="connsiteY2902" fmla="*/ 695283 h 1431009"/>
              <a:gd name="connsiteX2903" fmla="*/ 2001928 w 2165704"/>
              <a:gd name="connsiteY2903" fmla="*/ 682648 h 1431009"/>
              <a:gd name="connsiteX2904" fmla="*/ 2002224 w 2165704"/>
              <a:gd name="connsiteY2904" fmla="*/ 682311 h 1431009"/>
              <a:gd name="connsiteX2905" fmla="*/ 2002355 w 2165704"/>
              <a:gd name="connsiteY2905" fmla="*/ 681946 h 1431009"/>
              <a:gd name="connsiteX2906" fmla="*/ 2007734 w 2165704"/>
              <a:gd name="connsiteY2906" fmla="*/ 675690 h 1431009"/>
              <a:gd name="connsiteX2907" fmla="*/ 2005152 w 2165704"/>
              <a:gd name="connsiteY2907" fmla="*/ 674237 h 1431009"/>
              <a:gd name="connsiteX2908" fmla="*/ 2002355 w 2165704"/>
              <a:gd name="connsiteY2908" fmla="*/ 681946 h 1431009"/>
              <a:gd name="connsiteX2909" fmla="*/ 2002109 w 2165704"/>
              <a:gd name="connsiteY2909" fmla="*/ 682235 h 1431009"/>
              <a:gd name="connsiteX2910" fmla="*/ 2001928 w 2165704"/>
              <a:gd name="connsiteY2910" fmla="*/ 682648 h 1431009"/>
              <a:gd name="connsiteX2911" fmla="*/ 1982115 w 2165704"/>
              <a:gd name="connsiteY2911" fmla="*/ 705252 h 1431009"/>
              <a:gd name="connsiteX2912" fmla="*/ 1970674 w 2165704"/>
              <a:gd name="connsiteY2912" fmla="*/ 722625 h 1431009"/>
              <a:gd name="connsiteX2913" fmla="*/ 1960455 w 2165704"/>
              <a:gd name="connsiteY2913" fmla="*/ 729381 h 1431009"/>
              <a:gd name="connsiteX2914" fmla="*/ 1963192 w 2165704"/>
              <a:gd name="connsiteY2914" fmla="*/ 717633 h 1431009"/>
              <a:gd name="connsiteX2915" fmla="*/ 1944938 w 2165704"/>
              <a:gd name="connsiteY2915" fmla="*/ 749777 h 1431009"/>
              <a:gd name="connsiteX2916" fmla="*/ 1927469 w 2165704"/>
              <a:gd name="connsiteY2916" fmla="*/ 783968 h 1431009"/>
              <a:gd name="connsiteX2917" fmla="*/ 1920542 w 2165704"/>
              <a:gd name="connsiteY2917" fmla="*/ 796023 h 1431009"/>
              <a:gd name="connsiteX2918" fmla="*/ 1917314 w 2165704"/>
              <a:gd name="connsiteY2918" fmla="*/ 803392 h 1431009"/>
              <a:gd name="connsiteX2919" fmla="*/ 1910559 w 2165704"/>
              <a:gd name="connsiteY2919" fmla="*/ 806725 h 1431009"/>
              <a:gd name="connsiteX2920" fmla="*/ 1910248 w 2165704"/>
              <a:gd name="connsiteY2920" fmla="*/ 806487 h 1431009"/>
              <a:gd name="connsiteX2921" fmla="*/ 1910205 w 2165704"/>
              <a:gd name="connsiteY2921" fmla="*/ 806518 h 1431009"/>
              <a:gd name="connsiteX2922" fmla="*/ 1910192 w 2165704"/>
              <a:gd name="connsiteY2922" fmla="*/ 806507 h 1431009"/>
              <a:gd name="connsiteX2923" fmla="*/ 1909560 w 2165704"/>
              <a:gd name="connsiteY2923" fmla="*/ 803044 h 1431009"/>
              <a:gd name="connsiteX2924" fmla="*/ 1907972 w 2165704"/>
              <a:gd name="connsiteY2924" fmla="*/ 802604 h 1431009"/>
              <a:gd name="connsiteX2925" fmla="*/ 1904547 w 2165704"/>
              <a:gd name="connsiteY2925" fmla="*/ 810506 h 1431009"/>
              <a:gd name="connsiteX2926" fmla="*/ 1904624 w 2165704"/>
              <a:gd name="connsiteY2926" fmla="*/ 810411 h 1431009"/>
              <a:gd name="connsiteX2927" fmla="*/ 1890810 w 2165704"/>
              <a:gd name="connsiteY2927" fmla="*/ 835054 h 1431009"/>
              <a:gd name="connsiteX2928" fmla="*/ 1874142 w 2165704"/>
              <a:gd name="connsiteY2928" fmla="*/ 861115 h 1431009"/>
              <a:gd name="connsiteX2929" fmla="*/ 1871120 w 2165704"/>
              <a:gd name="connsiteY2929" fmla="*/ 870452 h 1431009"/>
              <a:gd name="connsiteX2930" fmla="*/ 1861746 w 2165704"/>
              <a:gd name="connsiteY2930" fmla="*/ 894005 h 1431009"/>
              <a:gd name="connsiteX2931" fmla="*/ 1852886 w 2165704"/>
              <a:gd name="connsiteY2931" fmla="*/ 903017 h 1431009"/>
              <a:gd name="connsiteX2932" fmla="*/ 1858033 w 2165704"/>
              <a:gd name="connsiteY2932" fmla="*/ 889319 h 1431009"/>
              <a:gd name="connsiteX2933" fmla="*/ 1856790 w 2165704"/>
              <a:gd name="connsiteY2933" fmla="*/ 883979 h 1431009"/>
              <a:gd name="connsiteX2934" fmla="*/ 1853441 w 2165704"/>
              <a:gd name="connsiteY2934" fmla="*/ 887633 h 1431009"/>
              <a:gd name="connsiteX2935" fmla="*/ 1851144 w 2165704"/>
              <a:gd name="connsiteY2935" fmla="*/ 895230 h 1431009"/>
              <a:gd name="connsiteX2936" fmla="*/ 1854205 w 2165704"/>
              <a:gd name="connsiteY2936" fmla="*/ 876019 h 1431009"/>
              <a:gd name="connsiteX2937" fmla="*/ 1858148 w 2165704"/>
              <a:gd name="connsiteY2937" fmla="*/ 871868 h 1431009"/>
              <a:gd name="connsiteX2938" fmla="*/ 1861782 w 2165704"/>
              <a:gd name="connsiteY2938" fmla="*/ 856103 h 1431009"/>
              <a:gd name="connsiteX2939" fmla="*/ 1862565 w 2165704"/>
              <a:gd name="connsiteY2939" fmla="*/ 848675 h 1431009"/>
              <a:gd name="connsiteX2940" fmla="*/ 1871964 w 2165704"/>
              <a:gd name="connsiteY2940" fmla="*/ 841029 h 1431009"/>
              <a:gd name="connsiteX2941" fmla="*/ 1877434 w 2165704"/>
              <a:gd name="connsiteY2941" fmla="*/ 830137 h 1431009"/>
              <a:gd name="connsiteX2942" fmla="*/ 1890578 w 2165704"/>
              <a:gd name="connsiteY2942" fmla="*/ 806316 h 1431009"/>
              <a:gd name="connsiteX2943" fmla="*/ 1894899 w 2165704"/>
              <a:gd name="connsiteY2943" fmla="*/ 793506 h 1431009"/>
              <a:gd name="connsiteX2944" fmla="*/ 1895077 w 2165704"/>
              <a:gd name="connsiteY2944" fmla="*/ 793267 h 1431009"/>
              <a:gd name="connsiteX2945" fmla="*/ 1895127 w 2165704"/>
              <a:gd name="connsiteY2945" fmla="*/ 793157 h 1431009"/>
              <a:gd name="connsiteX2946" fmla="*/ 1911243 w 2165704"/>
              <a:gd name="connsiteY2946" fmla="*/ 786531 h 1431009"/>
              <a:gd name="connsiteX2947" fmla="*/ 1907646 w 2165704"/>
              <a:gd name="connsiteY2947" fmla="*/ 782189 h 1431009"/>
              <a:gd name="connsiteX2948" fmla="*/ 1916045 w 2165704"/>
              <a:gd name="connsiteY2948" fmla="*/ 762595 h 1431009"/>
              <a:gd name="connsiteX2949" fmla="*/ 1916073 w 2165704"/>
              <a:gd name="connsiteY2949" fmla="*/ 762560 h 1431009"/>
              <a:gd name="connsiteX2950" fmla="*/ 1924843 w 2165704"/>
              <a:gd name="connsiteY2950" fmla="*/ 751484 h 1431009"/>
              <a:gd name="connsiteX2951" fmla="*/ 1930224 w 2165704"/>
              <a:gd name="connsiteY2951" fmla="*/ 738506 h 1431009"/>
              <a:gd name="connsiteX2952" fmla="*/ 1911932 w 2165704"/>
              <a:gd name="connsiteY2952" fmla="*/ 756357 h 1431009"/>
              <a:gd name="connsiteX2953" fmla="*/ 1910390 w 2165704"/>
              <a:gd name="connsiteY2953" fmla="*/ 760665 h 1431009"/>
              <a:gd name="connsiteX2954" fmla="*/ 1910363 w 2165704"/>
              <a:gd name="connsiteY2954" fmla="*/ 760740 h 1431009"/>
              <a:gd name="connsiteX2955" fmla="*/ 1895127 w 2165704"/>
              <a:gd name="connsiteY2955" fmla="*/ 793157 h 1431009"/>
              <a:gd name="connsiteX2956" fmla="*/ 1894999 w 2165704"/>
              <a:gd name="connsiteY2956" fmla="*/ 793209 h 1431009"/>
              <a:gd name="connsiteX2957" fmla="*/ 1894899 w 2165704"/>
              <a:gd name="connsiteY2957" fmla="*/ 793506 h 1431009"/>
              <a:gd name="connsiteX2958" fmla="*/ 1886675 w 2165704"/>
              <a:gd name="connsiteY2958" fmla="*/ 804652 h 1431009"/>
              <a:gd name="connsiteX2959" fmla="*/ 1875941 w 2165704"/>
              <a:gd name="connsiteY2959" fmla="*/ 819134 h 1431009"/>
              <a:gd name="connsiteX2960" fmla="*/ 1869381 w 2165704"/>
              <a:gd name="connsiteY2960" fmla="*/ 831419 h 1431009"/>
              <a:gd name="connsiteX2961" fmla="*/ 1853288 w 2165704"/>
              <a:gd name="connsiteY2961" fmla="*/ 838690 h 1431009"/>
              <a:gd name="connsiteX2962" fmla="*/ 1832527 w 2165704"/>
              <a:gd name="connsiteY2962" fmla="*/ 861459 h 1431009"/>
              <a:gd name="connsiteX2963" fmla="*/ 1839244 w 2165704"/>
              <a:gd name="connsiteY2963" fmla="*/ 845713 h 1431009"/>
              <a:gd name="connsiteX2964" fmla="*/ 1854322 w 2165704"/>
              <a:gd name="connsiteY2964" fmla="*/ 818236 h 1431009"/>
              <a:gd name="connsiteX2965" fmla="*/ 1863849 w 2165704"/>
              <a:gd name="connsiteY2965" fmla="*/ 807828 h 1431009"/>
              <a:gd name="connsiteX2966" fmla="*/ 1873513 w 2165704"/>
              <a:gd name="connsiteY2966" fmla="*/ 790340 h 1431009"/>
              <a:gd name="connsiteX2967" fmla="*/ 1875904 w 2165704"/>
              <a:gd name="connsiteY2967" fmla="*/ 784179 h 1431009"/>
              <a:gd name="connsiteX2968" fmla="*/ 1879042 w 2165704"/>
              <a:gd name="connsiteY2968" fmla="*/ 786303 h 1431009"/>
              <a:gd name="connsiteX2969" fmla="*/ 1883806 w 2165704"/>
              <a:gd name="connsiteY2969" fmla="*/ 796981 h 1431009"/>
              <a:gd name="connsiteX2970" fmla="*/ 1909923 w 2165704"/>
              <a:gd name="connsiteY2970" fmla="*/ 746658 h 1431009"/>
              <a:gd name="connsiteX2971" fmla="*/ 1908354 w 2165704"/>
              <a:gd name="connsiteY2971" fmla="*/ 745566 h 1431009"/>
              <a:gd name="connsiteX2972" fmla="*/ 1896683 w 2165704"/>
              <a:gd name="connsiteY2972" fmla="*/ 760835 h 1431009"/>
              <a:gd name="connsiteX2973" fmla="*/ 1893965 w 2165704"/>
              <a:gd name="connsiteY2973" fmla="*/ 759534 h 1431009"/>
              <a:gd name="connsiteX2974" fmla="*/ 1901907 w 2165704"/>
              <a:gd name="connsiteY2974" fmla="*/ 740113 h 1431009"/>
              <a:gd name="connsiteX2975" fmla="*/ 1900834 w 2165704"/>
              <a:gd name="connsiteY2975" fmla="*/ 739291 h 1431009"/>
              <a:gd name="connsiteX2976" fmla="*/ 1893353 w 2165704"/>
              <a:gd name="connsiteY2976" fmla="*/ 745375 h 1431009"/>
              <a:gd name="connsiteX2977" fmla="*/ 1896816 w 2165704"/>
              <a:gd name="connsiteY2977" fmla="*/ 730165 h 1431009"/>
              <a:gd name="connsiteX2978" fmla="*/ 1905427 w 2165704"/>
              <a:gd name="connsiteY2978" fmla="*/ 731772 h 1431009"/>
              <a:gd name="connsiteX2979" fmla="*/ 1920102 w 2165704"/>
              <a:gd name="connsiteY2979" fmla="*/ 692642 h 1431009"/>
              <a:gd name="connsiteX2980" fmla="*/ 1897199 w 2165704"/>
              <a:gd name="connsiteY2980" fmla="*/ 712331 h 1431009"/>
              <a:gd name="connsiteX2981" fmla="*/ 1903706 w 2165704"/>
              <a:gd name="connsiteY2981" fmla="*/ 696298 h 1431009"/>
              <a:gd name="connsiteX2982" fmla="*/ 1901619 w 2165704"/>
              <a:gd name="connsiteY2982" fmla="*/ 695093 h 1431009"/>
              <a:gd name="connsiteX2983" fmla="*/ 1885470 w 2165704"/>
              <a:gd name="connsiteY2983" fmla="*/ 717326 h 1431009"/>
              <a:gd name="connsiteX2984" fmla="*/ 1866107 w 2165704"/>
              <a:gd name="connsiteY2984" fmla="*/ 751173 h 1431009"/>
              <a:gd name="connsiteX2985" fmla="*/ 1854455 w 2165704"/>
              <a:gd name="connsiteY2985" fmla="*/ 759495 h 1431009"/>
              <a:gd name="connsiteX2986" fmla="*/ 1849844 w 2165704"/>
              <a:gd name="connsiteY2986" fmla="*/ 773061 h 1431009"/>
              <a:gd name="connsiteX2987" fmla="*/ 1845252 w 2165704"/>
              <a:gd name="connsiteY2987" fmla="*/ 776199 h 1431009"/>
              <a:gd name="connsiteX2988" fmla="*/ 1842151 w 2165704"/>
              <a:gd name="connsiteY2988" fmla="*/ 782897 h 1431009"/>
              <a:gd name="connsiteX2989" fmla="*/ 1849309 w 2165704"/>
              <a:gd name="connsiteY2989" fmla="*/ 781174 h 1431009"/>
              <a:gd name="connsiteX2990" fmla="*/ 1855698 w 2165704"/>
              <a:gd name="connsiteY2990" fmla="*/ 788580 h 1431009"/>
              <a:gd name="connsiteX2991" fmla="*/ 1840199 w 2165704"/>
              <a:gd name="connsiteY2991" fmla="*/ 818753 h 1431009"/>
              <a:gd name="connsiteX2992" fmla="*/ 1838191 w 2165704"/>
              <a:gd name="connsiteY2992" fmla="*/ 818408 h 1431009"/>
              <a:gd name="connsiteX2993" fmla="*/ 1834403 w 2165704"/>
              <a:gd name="connsiteY2993" fmla="*/ 794760 h 1431009"/>
              <a:gd name="connsiteX2994" fmla="*/ 1816302 w 2165704"/>
              <a:gd name="connsiteY2994" fmla="*/ 826120 h 1431009"/>
              <a:gd name="connsiteX2995" fmla="*/ 1812016 w 2165704"/>
              <a:gd name="connsiteY2995" fmla="*/ 836355 h 1431009"/>
              <a:gd name="connsiteX2996" fmla="*/ 1797264 w 2165704"/>
              <a:gd name="connsiteY2996" fmla="*/ 852350 h 1431009"/>
              <a:gd name="connsiteX2997" fmla="*/ 1794719 w 2165704"/>
              <a:gd name="connsiteY2997" fmla="*/ 857193 h 1431009"/>
              <a:gd name="connsiteX2998" fmla="*/ 1763245 w 2165704"/>
              <a:gd name="connsiteY2998" fmla="*/ 909332 h 1431009"/>
              <a:gd name="connsiteX2999" fmla="*/ 1758099 w 2165704"/>
              <a:gd name="connsiteY2999" fmla="*/ 917023 h 1431009"/>
              <a:gd name="connsiteX3000" fmla="*/ 1761773 w 2165704"/>
              <a:gd name="connsiteY3000" fmla="*/ 919854 h 1431009"/>
              <a:gd name="connsiteX3001" fmla="*/ 1750693 w 2165704"/>
              <a:gd name="connsiteY3001" fmla="*/ 941705 h 1431009"/>
              <a:gd name="connsiteX3002" fmla="*/ 1741299 w 2165704"/>
              <a:gd name="connsiteY3002" fmla="*/ 950430 h 1431009"/>
              <a:gd name="connsiteX3003" fmla="*/ 1733186 w 2165704"/>
              <a:gd name="connsiteY3003" fmla="*/ 973678 h 1431009"/>
              <a:gd name="connsiteX3004" fmla="*/ 1721801 w 2165704"/>
              <a:gd name="connsiteY3004" fmla="*/ 988928 h 1431009"/>
              <a:gd name="connsiteX3005" fmla="*/ 1718970 w 2165704"/>
              <a:gd name="connsiteY3005" fmla="*/ 994743 h 1431009"/>
              <a:gd name="connsiteX3006" fmla="*/ 1705902 w 2165704"/>
              <a:gd name="connsiteY3006" fmla="*/ 1009975 h 1431009"/>
              <a:gd name="connsiteX3007" fmla="*/ 1695819 w 2165704"/>
              <a:gd name="connsiteY3007" fmla="*/ 1028973 h 1431009"/>
              <a:gd name="connsiteX3008" fmla="*/ 1679900 w 2165704"/>
              <a:gd name="connsiteY3008" fmla="*/ 1046003 h 1431009"/>
              <a:gd name="connsiteX3009" fmla="*/ 1678981 w 2165704"/>
              <a:gd name="connsiteY3009" fmla="*/ 1033547 h 1431009"/>
              <a:gd name="connsiteX3010" fmla="*/ 1668821 w 2165704"/>
              <a:gd name="connsiteY3010" fmla="*/ 1048777 h 1431009"/>
              <a:gd name="connsiteX3011" fmla="*/ 1657034 w 2165704"/>
              <a:gd name="connsiteY3011" fmla="*/ 1069499 h 1431009"/>
              <a:gd name="connsiteX3012" fmla="*/ 1654238 w 2165704"/>
              <a:gd name="connsiteY3012" fmla="*/ 1071720 h 1431009"/>
              <a:gd name="connsiteX3013" fmla="*/ 1652089 w 2165704"/>
              <a:gd name="connsiteY3013" fmla="*/ 1068699 h 1431009"/>
              <a:gd name="connsiteX3014" fmla="*/ 1652100 w 2165704"/>
              <a:gd name="connsiteY3014" fmla="*/ 1068683 h 1431009"/>
              <a:gd name="connsiteX3015" fmla="*/ 1652097 w 2165704"/>
              <a:gd name="connsiteY3015" fmla="*/ 1068694 h 1431009"/>
              <a:gd name="connsiteX3016" fmla="*/ 1652136 w 2165704"/>
              <a:gd name="connsiteY3016" fmla="*/ 1068637 h 1431009"/>
              <a:gd name="connsiteX3017" fmla="*/ 1652100 w 2165704"/>
              <a:gd name="connsiteY3017" fmla="*/ 1068683 h 1431009"/>
              <a:gd name="connsiteX3018" fmla="*/ 1652123 w 2165704"/>
              <a:gd name="connsiteY3018" fmla="*/ 1068588 h 1431009"/>
              <a:gd name="connsiteX3019" fmla="*/ 1658393 w 2165704"/>
              <a:gd name="connsiteY3019" fmla="*/ 1059625 h 1431009"/>
              <a:gd name="connsiteX3020" fmla="*/ 1656786 w 2165704"/>
              <a:gd name="connsiteY3020" fmla="*/ 1058764 h 1431009"/>
              <a:gd name="connsiteX3021" fmla="*/ 1654037 w 2165704"/>
              <a:gd name="connsiteY3021" fmla="*/ 1060946 h 1431009"/>
              <a:gd name="connsiteX3022" fmla="*/ 1656633 w 2165704"/>
              <a:gd name="connsiteY3022" fmla="*/ 1051838 h 1431009"/>
              <a:gd name="connsiteX3023" fmla="*/ 1664344 w 2165704"/>
              <a:gd name="connsiteY3023" fmla="*/ 1034906 h 1431009"/>
              <a:gd name="connsiteX3024" fmla="*/ 1658680 w 2165704"/>
              <a:gd name="connsiteY3024" fmla="*/ 1032245 h 1431009"/>
              <a:gd name="connsiteX3025" fmla="*/ 1670810 w 2165704"/>
              <a:gd name="connsiteY3025" fmla="*/ 1014951 h 1431009"/>
              <a:gd name="connsiteX3026" fmla="*/ 1686691 w 2165704"/>
              <a:gd name="connsiteY3026" fmla="*/ 1001421 h 1431009"/>
              <a:gd name="connsiteX3027" fmla="*/ 1686737 w 2165704"/>
              <a:gd name="connsiteY3027" fmla="*/ 1001380 h 1431009"/>
              <a:gd name="connsiteX3028" fmla="*/ 1686767 w 2165704"/>
              <a:gd name="connsiteY3028" fmla="*/ 1001364 h 1431009"/>
              <a:gd name="connsiteX3029" fmla="*/ 1688796 w 2165704"/>
              <a:gd name="connsiteY3029" fmla="*/ 999585 h 1431009"/>
              <a:gd name="connsiteX3030" fmla="*/ 1688781 w 2165704"/>
              <a:gd name="connsiteY3030" fmla="*/ 999578 h 1431009"/>
              <a:gd name="connsiteX3031" fmla="*/ 1696582 w 2165704"/>
              <a:gd name="connsiteY3031" fmla="*/ 991346 h 1431009"/>
              <a:gd name="connsiteX3032" fmla="*/ 1700869 w 2165704"/>
              <a:gd name="connsiteY3032" fmla="*/ 980968 h 1431009"/>
              <a:gd name="connsiteX3033" fmla="*/ 1699147 w 2165704"/>
              <a:gd name="connsiteY3033" fmla="*/ 979839 h 1431009"/>
              <a:gd name="connsiteX3034" fmla="*/ 1694899 w 2165704"/>
              <a:gd name="connsiteY3034" fmla="*/ 985197 h 1431009"/>
              <a:gd name="connsiteX3035" fmla="*/ 1690882 w 2165704"/>
              <a:gd name="connsiteY3035" fmla="*/ 984985 h 1431009"/>
              <a:gd name="connsiteX3036" fmla="*/ 1690748 w 2165704"/>
              <a:gd name="connsiteY3036" fmla="*/ 981006 h 1431009"/>
              <a:gd name="connsiteX3037" fmla="*/ 1702859 w 2165704"/>
              <a:gd name="connsiteY3037" fmla="*/ 975744 h 1431009"/>
              <a:gd name="connsiteX3038" fmla="*/ 1715316 w 2165704"/>
              <a:gd name="connsiteY3038" fmla="*/ 978614 h 1431009"/>
              <a:gd name="connsiteX3039" fmla="*/ 1720367 w 2165704"/>
              <a:gd name="connsiteY3039" fmla="*/ 972605 h 1431009"/>
              <a:gd name="connsiteX3040" fmla="*/ 1714223 w 2165704"/>
              <a:gd name="connsiteY3040" fmla="*/ 957872 h 1431009"/>
              <a:gd name="connsiteX3041" fmla="*/ 1704868 w 2165704"/>
              <a:gd name="connsiteY3041" fmla="*/ 962369 h 1431009"/>
              <a:gd name="connsiteX3042" fmla="*/ 1706954 w 2165704"/>
              <a:gd name="connsiteY3042" fmla="*/ 950048 h 1431009"/>
              <a:gd name="connsiteX3043" fmla="*/ 1705079 w 2165704"/>
              <a:gd name="connsiteY3043" fmla="*/ 949283 h 1431009"/>
              <a:gd name="connsiteX3044" fmla="*/ 1689084 w 2165704"/>
              <a:gd name="connsiteY3044" fmla="*/ 975840 h 1431009"/>
              <a:gd name="connsiteX3045" fmla="*/ 1682961 w 2165704"/>
              <a:gd name="connsiteY3045" fmla="*/ 985291 h 1431009"/>
              <a:gd name="connsiteX3046" fmla="*/ 1652902 w 2165704"/>
              <a:gd name="connsiteY3046" fmla="*/ 1035995 h 1431009"/>
              <a:gd name="connsiteX3047" fmla="*/ 1611458 w 2165704"/>
              <a:gd name="connsiteY3047" fmla="*/ 1104094 h 1431009"/>
              <a:gd name="connsiteX3048" fmla="*/ 1604762 w 2165704"/>
              <a:gd name="connsiteY3048" fmla="*/ 1116662 h 1431009"/>
              <a:gd name="connsiteX3049" fmla="*/ 1599366 w 2165704"/>
              <a:gd name="connsiteY3049" fmla="*/ 1122365 h 1431009"/>
              <a:gd name="connsiteX3050" fmla="*/ 1598523 w 2165704"/>
              <a:gd name="connsiteY3050" fmla="*/ 1116567 h 1431009"/>
              <a:gd name="connsiteX3051" fmla="*/ 1607918 w 2165704"/>
              <a:gd name="connsiteY3051" fmla="*/ 1100247 h 1431009"/>
              <a:gd name="connsiteX3052" fmla="*/ 1589148 w 2165704"/>
              <a:gd name="connsiteY3052" fmla="*/ 1111173 h 1431009"/>
              <a:gd name="connsiteX3053" fmla="*/ 1590804 w 2165704"/>
              <a:gd name="connsiteY3053" fmla="*/ 1101409 h 1431009"/>
              <a:gd name="connsiteX3054" fmla="*/ 1590910 w 2165704"/>
              <a:gd name="connsiteY3054" fmla="*/ 1101298 h 1431009"/>
              <a:gd name="connsiteX3055" fmla="*/ 1590867 w 2165704"/>
              <a:gd name="connsiteY3055" fmla="*/ 1101131 h 1431009"/>
              <a:gd name="connsiteX3056" fmla="*/ 1592306 w 2165704"/>
              <a:gd name="connsiteY3056" fmla="*/ 1096458 h 1431009"/>
              <a:gd name="connsiteX3057" fmla="*/ 1589627 w 2165704"/>
              <a:gd name="connsiteY3057" fmla="*/ 1096287 h 1431009"/>
              <a:gd name="connsiteX3058" fmla="*/ 1590867 w 2165704"/>
              <a:gd name="connsiteY3058" fmla="*/ 1101131 h 1431009"/>
              <a:gd name="connsiteX3059" fmla="*/ 1590833 w 2165704"/>
              <a:gd name="connsiteY3059" fmla="*/ 1101242 h 1431009"/>
              <a:gd name="connsiteX3060" fmla="*/ 1590804 w 2165704"/>
              <a:gd name="connsiteY3060" fmla="*/ 1101409 h 1431009"/>
              <a:gd name="connsiteX3061" fmla="*/ 1581324 w 2165704"/>
              <a:gd name="connsiteY3061" fmla="*/ 1111231 h 1431009"/>
              <a:gd name="connsiteX3062" fmla="*/ 1592421 w 2165704"/>
              <a:gd name="connsiteY3062" fmla="*/ 1113218 h 1431009"/>
              <a:gd name="connsiteX3063" fmla="*/ 1598448 w 2165704"/>
              <a:gd name="connsiteY3063" fmla="*/ 1116529 h 1431009"/>
              <a:gd name="connsiteX3064" fmla="*/ 1589531 w 2165704"/>
              <a:gd name="connsiteY3064" fmla="*/ 1129577 h 1431009"/>
              <a:gd name="connsiteX3065" fmla="*/ 1590927 w 2165704"/>
              <a:gd name="connsiteY3065" fmla="*/ 1131357 h 1431009"/>
              <a:gd name="connsiteX3066" fmla="*/ 1601241 w 2165704"/>
              <a:gd name="connsiteY3066" fmla="*/ 1126421 h 1431009"/>
              <a:gd name="connsiteX3067" fmla="*/ 1579276 w 2165704"/>
              <a:gd name="connsiteY3067" fmla="*/ 1149401 h 1431009"/>
              <a:gd name="connsiteX3068" fmla="*/ 1574874 w 2165704"/>
              <a:gd name="connsiteY3068" fmla="*/ 1153420 h 1431009"/>
              <a:gd name="connsiteX3069" fmla="*/ 1570130 w 2165704"/>
              <a:gd name="connsiteY3069" fmla="*/ 1159963 h 1431009"/>
              <a:gd name="connsiteX3070" fmla="*/ 1566053 w 2165704"/>
              <a:gd name="connsiteY3070" fmla="*/ 1170831 h 1431009"/>
              <a:gd name="connsiteX3071" fmla="*/ 1557751 w 2165704"/>
              <a:gd name="connsiteY3071" fmla="*/ 1170467 h 1431009"/>
              <a:gd name="connsiteX3072" fmla="*/ 1558976 w 2165704"/>
              <a:gd name="connsiteY3072" fmla="*/ 1186596 h 1431009"/>
              <a:gd name="connsiteX3073" fmla="*/ 1548509 w 2165704"/>
              <a:gd name="connsiteY3073" fmla="*/ 1186079 h 1431009"/>
              <a:gd name="connsiteX3074" fmla="*/ 1565345 w 2165704"/>
              <a:gd name="connsiteY3074" fmla="*/ 1148368 h 1431009"/>
              <a:gd name="connsiteX3075" fmla="*/ 1570878 w 2165704"/>
              <a:gd name="connsiteY3075" fmla="*/ 1137576 h 1431009"/>
              <a:gd name="connsiteX3076" fmla="*/ 1589053 w 2165704"/>
              <a:gd name="connsiteY3076" fmla="*/ 1125484 h 1431009"/>
              <a:gd name="connsiteX3077" fmla="*/ 1569650 w 2165704"/>
              <a:gd name="connsiteY3077" fmla="*/ 1118174 h 1431009"/>
              <a:gd name="connsiteX3078" fmla="*/ 1588863 w 2165704"/>
              <a:gd name="connsiteY3078" fmla="*/ 1077687 h 1431009"/>
              <a:gd name="connsiteX3079" fmla="*/ 1586661 w 2165704"/>
              <a:gd name="connsiteY3079" fmla="*/ 1076559 h 1431009"/>
              <a:gd name="connsiteX3080" fmla="*/ 1581879 w 2165704"/>
              <a:gd name="connsiteY3080" fmla="*/ 1086623 h 1431009"/>
              <a:gd name="connsiteX3081" fmla="*/ 1558361 w 2165704"/>
              <a:gd name="connsiteY3081" fmla="*/ 1089799 h 1431009"/>
              <a:gd name="connsiteX3082" fmla="*/ 1552948 w 2165704"/>
              <a:gd name="connsiteY3082" fmla="*/ 1099883 h 1431009"/>
              <a:gd name="connsiteX3083" fmla="*/ 1547264 w 2165704"/>
              <a:gd name="connsiteY3083" fmla="*/ 1109353 h 1431009"/>
              <a:gd name="connsiteX3084" fmla="*/ 1537793 w 2165704"/>
              <a:gd name="connsiteY3084" fmla="*/ 1107765 h 1431009"/>
              <a:gd name="connsiteX3085" fmla="*/ 1534522 w 2165704"/>
              <a:gd name="connsiteY3085" fmla="*/ 1128774 h 1431009"/>
              <a:gd name="connsiteX3086" fmla="*/ 1536282 w 2165704"/>
              <a:gd name="connsiteY3086" fmla="*/ 1116109 h 1431009"/>
              <a:gd name="connsiteX3087" fmla="*/ 1515944 w 2165704"/>
              <a:gd name="connsiteY3087" fmla="*/ 1138151 h 1431009"/>
              <a:gd name="connsiteX3088" fmla="*/ 1518468 w 2165704"/>
              <a:gd name="connsiteY3088" fmla="*/ 1119763 h 1431009"/>
              <a:gd name="connsiteX3089" fmla="*/ 1508673 w 2165704"/>
              <a:gd name="connsiteY3089" fmla="*/ 1125196 h 1431009"/>
              <a:gd name="connsiteX3090" fmla="*/ 1506684 w 2165704"/>
              <a:gd name="connsiteY3090" fmla="*/ 1120260 h 1431009"/>
              <a:gd name="connsiteX3091" fmla="*/ 1506767 w 2165704"/>
              <a:gd name="connsiteY3091" fmla="*/ 1120175 h 1431009"/>
              <a:gd name="connsiteX3092" fmla="*/ 1506798 w 2165704"/>
              <a:gd name="connsiteY3092" fmla="*/ 1120202 h 1431009"/>
              <a:gd name="connsiteX3093" fmla="*/ 1508461 w 2165704"/>
              <a:gd name="connsiteY3093" fmla="*/ 1118519 h 1431009"/>
              <a:gd name="connsiteX3094" fmla="*/ 1508407 w 2165704"/>
              <a:gd name="connsiteY3094" fmla="*/ 1118461 h 1431009"/>
              <a:gd name="connsiteX3095" fmla="*/ 1514298 w 2165704"/>
              <a:gd name="connsiteY3095" fmla="*/ 1107002 h 1431009"/>
              <a:gd name="connsiteX3096" fmla="*/ 1516613 w 2165704"/>
              <a:gd name="connsiteY3096" fmla="*/ 1101720 h 1431009"/>
              <a:gd name="connsiteX3097" fmla="*/ 1514223 w 2165704"/>
              <a:gd name="connsiteY3097" fmla="*/ 1101107 h 1431009"/>
              <a:gd name="connsiteX3098" fmla="*/ 1514223 w 2165704"/>
              <a:gd name="connsiteY3098" fmla="*/ 1106943 h 1431009"/>
              <a:gd name="connsiteX3099" fmla="*/ 1500159 w 2165704"/>
              <a:gd name="connsiteY3099" fmla="*/ 1107268 h 1431009"/>
              <a:gd name="connsiteX3100" fmla="*/ 1488334 w 2165704"/>
              <a:gd name="connsiteY3100" fmla="*/ 1131645 h 1431009"/>
              <a:gd name="connsiteX3101" fmla="*/ 1474214 w 2165704"/>
              <a:gd name="connsiteY3101" fmla="*/ 1150491 h 1431009"/>
              <a:gd name="connsiteX3102" fmla="*/ 1457279 w 2165704"/>
              <a:gd name="connsiteY3102" fmla="*/ 1186826 h 1431009"/>
              <a:gd name="connsiteX3103" fmla="*/ 1450946 w 2165704"/>
              <a:gd name="connsiteY3103" fmla="*/ 1195189 h 1431009"/>
              <a:gd name="connsiteX3104" fmla="*/ 1467900 w 2165704"/>
              <a:gd name="connsiteY3104" fmla="*/ 1134611 h 1431009"/>
              <a:gd name="connsiteX3105" fmla="*/ 1466426 w 2165704"/>
              <a:gd name="connsiteY3105" fmla="*/ 1133597 h 1431009"/>
              <a:gd name="connsiteX3106" fmla="*/ 1458103 w 2165704"/>
              <a:gd name="connsiteY3106" fmla="*/ 1142035 h 1431009"/>
              <a:gd name="connsiteX3107" fmla="*/ 1448096 w 2165704"/>
              <a:gd name="connsiteY3107" fmla="*/ 1144292 h 1431009"/>
              <a:gd name="connsiteX3108" fmla="*/ 1439676 w 2165704"/>
              <a:gd name="connsiteY3108" fmla="*/ 1159541 h 1431009"/>
              <a:gd name="connsiteX3109" fmla="*/ 1443618 w 2165704"/>
              <a:gd name="connsiteY3109" fmla="*/ 1172322 h 1431009"/>
              <a:gd name="connsiteX3110" fmla="*/ 1438413 w 2165704"/>
              <a:gd name="connsiteY3110" fmla="*/ 1165894 h 1431009"/>
              <a:gd name="connsiteX3111" fmla="*/ 1432100 w 2165704"/>
              <a:gd name="connsiteY3111" fmla="*/ 1170964 h 1431009"/>
              <a:gd name="connsiteX3112" fmla="*/ 1432883 w 2165704"/>
              <a:gd name="connsiteY3112" fmla="*/ 1151964 h 1431009"/>
              <a:gd name="connsiteX3113" fmla="*/ 1437620 w 2165704"/>
              <a:gd name="connsiteY3113" fmla="*/ 1143431 h 1431009"/>
              <a:gd name="connsiteX3114" fmla="*/ 1437896 w 2165704"/>
              <a:gd name="connsiteY3114" fmla="*/ 1143336 h 1431009"/>
              <a:gd name="connsiteX3115" fmla="*/ 1438064 w 2165704"/>
              <a:gd name="connsiteY3115" fmla="*/ 1143069 h 1431009"/>
              <a:gd name="connsiteX3116" fmla="*/ 1442203 w 2165704"/>
              <a:gd name="connsiteY3116" fmla="*/ 1140657 h 1431009"/>
              <a:gd name="connsiteX3117" fmla="*/ 1440614 w 2165704"/>
              <a:gd name="connsiteY3117" fmla="*/ 1138991 h 1431009"/>
              <a:gd name="connsiteX3118" fmla="*/ 1438064 w 2165704"/>
              <a:gd name="connsiteY3118" fmla="*/ 1143069 h 1431009"/>
              <a:gd name="connsiteX3119" fmla="*/ 1437705 w 2165704"/>
              <a:gd name="connsiteY3119" fmla="*/ 1143278 h 1431009"/>
              <a:gd name="connsiteX3120" fmla="*/ 1437620 w 2165704"/>
              <a:gd name="connsiteY3120" fmla="*/ 1143431 h 1431009"/>
              <a:gd name="connsiteX3121" fmla="*/ 1431581 w 2165704"/>
              <a:gd name="connsiteY3121" fmla="*/ 1145536 h 1431009"/>
              <a:gd name="connsiteX3122" fmla="*/ 1427948 w 2165704"/>
              <a:gd name="connsiteY3122" fmla="*/ 1147507 h 1431009"/>
              <a:gd name="connsiteX3123" fmla="*/ 1418017 w 2165704"/>
              <a:gd name="connsiteY3123" fmla="*/ 1165110 h 1431009"/>
              <a:gd name="connsiteX3124" fmla="*/ 1406977 w 2165704"/>
              <a:gd name="connsiteY3124" fmla="*/ 1170600 h 1431009"/>
              <a:gd name="connsiteX3125" fmla="*/ 1402196 w 2165704"/>
              <a:gd name="connsiteY3125" fmla="*/ 1163771 h 1431009"/>
              <a:gd name="connsiteX3126" fmla="*/ 1411742 w 2165704"/>
              <a:gd name="connsiteY3126" fmla="*/ 1152481 h 1431009"/>
              <a:gd name="connsiteX3127" fmla="*/ 1407092 w 2165704"/>
              <a:gd name="connsiteY3127" fmla="*/ 1147219 h 1431009"/>
              <a:gd name="connsiteX3128" fmla="*/ 1398234 w 2165704"/>
              <a:gd name="connsiteY3128" fmla="*/ 1156940 h 1431009"/>
              <a:gd name="connsiteX3129" fmla="*/ 1392111 w 2165704"/>
              <a:gd name="connsiteY3129" fmla="*/ 1166908 h 1431009"/>
              <a:gd name="connsiteX3130" fmla="*/ 1388954 w 2165704"/>
              <a:gd name="connsiteY3130" fmla="*/ 1145669 h 1431009"/>
              <a:gd name="connsiteX3131" fmla="*/ 1387443 w 2165704"/>
              <a:gd name="connsiteY3131" fmla="*/ 1145612 h 1431009"/>
              <a:gd name="connsiteX3132" fmla="*/ 1391919 w 2165704"/>
              <a:gd name="connsiteY3132" fmla="*/ 1137423 h 1431009"/>
              <a:gd name="connsiteX3133" fmla="*/ 1392722 w 2165704"/>
              <a:gd name="connsiteY3133" fmla="*/ 1128392 h 1431009"/>
              <a:gd name="connsiteX3134" fmla="*/ 1378814 w 2165704"/>
              <a:gd name="connsiteY3134" fmla="*/ 1138573 h 1431009"/>
              <a:gd name="connsiteX3135" fmla="*/ 1360922 w 2165704"/>
              <a:gd name="connsiteY3135" fmla="*/ 1155792 h 1431009"/>
              <a:gd name="connsiteX3136" fmla="*/ 1360195 w 2165704"/>
              <a:gd name="connsiteY3136" fmla="*/ 1171884 h 1431009"/>
              <a:gd name="connsiteX3137" fmla="*/ 1358436 w 2165704"/>
              <a:gd name="connsiteY3137" fmla="*/ 1184799 h 1431009"/>
              <a:gd name="connsiteX3138" fmla="*/ 1334022 w 2165704"/>
              <a:gd name="connsiteY3138" fmla="*/ 1187305 h 1431009"/>
              <a:gd name="connsiteX3139" fmla="*/ 1332260 w 2165704"/>
              <a:gd name="connsiteY3139" fmla="*/ 1179174 h 1431009"/>
              <a:gd name="connsiteX3140" fmla="*/ 1329908 w 2165704"/>
              <a:gd name="connsiteY3140" fmla="*/ 1180148 h 1431009"/>
              <a:gd name="connsiteX3141" fmla="*/ 1334154 w 2165704"/>
              <a:gd name="connsiteY3141" fmla="*/ 1191857 h 1431009"/>
              <a:gd name="connsiteX3142" fmla="*/ 1356101 w 2165704"/>
              <a:gd name="connsiteY3142" fmla="*/ 1209672 h 1431009"/>
              <a:gd name="connsiteX3143" fmla="*/ 1357057 w 2165704"/>
              <a:gd name="connsiteY3143" fmla="*/ 1217249 h 1431009"/>
              <a:gd name="connsiteX3144" fmla="*/ 1355012 w 2165704"/>
              <a:gd name="connsiteY3144" fmla="*/ 1217554 h 1431009"/>
              <a:gd name="connsiteX3145" fmla="*/ 1347932 w 2165704"/>
              <a:gd name="connsiteY3145" fmla="*/ 1209518 h 1431009"/>
              <a:gd name="connsiteX3146" fmla="*/ 1336547 w 2165704"/>
              <a:gd name="connsiteY3146" fmla="*/ 1213229 h 1431009"/>
              <a:gd name="connsiteX3147" fmla="*/ 1335245 w 2165704"/>
              <a:gd name="connsiteY3147" fmla="*/ 1219028 h 1431009"/>
              <a:gd name="connsiteX3148" fmla="*/ 1329333 w 2165704"/>
              <a:gd name="connsiteY3148" fmla="*/ 1218244 h 1431009"/>
              <a:gd name="connsiteX3149" fmla="*/ 1323324 w 2165704"/>
              <a:gd name="connsiteY3149" fmla="*/ 1216923 h 1431009"/>
              <a:gd name="connsiteX3150" fmla="*/ 1324723 w 2165704"/>
              <a:gd name="connsiteY3150" fmla="*/ 1227236 h 1431009"/>
              <a:gd name="connsiteX3151" fmla="*/ 1305933 w 2165704"/>
              <a:gd name="connsiteY3151" fmla="*/ 1236746 h 1431009"/>
              <a:gd name="connsiteX3152" fmla="*/ 1286111 w 2165704"/>
              <a:gd name="connsiteY3152" fmla="*/ 1241721 h 1431009"/>
              <a:gd name="connsiteX3153" fmla="*/ 1282322 w 2165704"/>
              <a:gd name="connsiteY3153" fmla="*/ 1235006 h 1431009"/>
              <a:gd name="connsiteX3154" fmla="*/ 1284140 w 2165704"/>
              <a:gd name="connsiteY3154" fmla="*/ 1226795 h 1431009"/>
              <a:gd name="connsiteX3155" fmla="*/ 1281978 w 2165704"/>
              <a:gd name="connsiteY3155" fmla="*/ 1226011 h 1431009"/>
              <a:gd name="connsiteX3156" fmla="*/ 1277386 w 2165704"/>
              <a:gd name="connsiteY3156" fmla="*/ 1231139 h 1431009"/>
              <a:gd name="connsiteX3157" fmla="*/ 1274210 w 2165704"/>
              <a:gd name="connsiteY3157" fmla="*/ 1220616 h 1431009"/>
              <a:gd name="connsiteX3158" fmla="*/ 1275128 w 2165704"/>
              <a:gd name="connsiteY3158" fmla="*/ 1194900 h 1431009"/>
              <a:gd name="connsiteX3159" fmla="*/ 1260893 w 2165704"/>
              <a:gd name="connsiteY3159" fmla="*/ 1201310 h 1431009"/>
              <a:gd name="connsiteX3160" fmla="*/ 1264986 w 2165704"/>
              <a:gd name="connsiteY3160" fmla="*/ 1215661 h 1431009"/>
              <a:gd name="connsiteX3161" fmla="*/ 1276869 w 2165704"/>
              <a:gd name="connsiteY3161" fmla="*/ 1266097 h 1431009"/>
              <a:gd name="connsiteX3162" fmla="*/ 1258788 w 2165704"/>
              <a:gd name="connsiteY3162" fmla="*/ 1257486 h 1431009"/>
              <a:gd name="connsiteX3163" fmla="*/ 1239960 w 2165704"/>
              <a:gd name="connsiteY3163" fmla="*/ 1249029 h 1431009"/>
              <a:gd name="connsiteX3164" fmla="*/ 1227447 w 2165704"/>
              <a:gd name="connsiteY3164" fmla="*/ 1252378 h 1431009"/>
              <a:gd name="connsiteX3165" fmla="*/ 1195781 w 2165704"/>
              <a:gd name="connsiteY3165" fmla="*/ 1257428 h 1431009"/>
              <a:gd name="connsiteX3166" fmla="*/ 1186653 w 2165704"/>
              <a:gd name="connsiteY3166" fmla="*/ 1258922 h 1431009"/>
              <a:gd name="connsiteX3167" fmla="*/ 1179039 w 2165704"/>
              <a:gd name="connsiteY3167" fmla="*/ 1258156 h 1431009"/>
              <a:gd name="connsiteX3168" fmla="*/ 1185352 w 2165704"/>
              <a:gd name="connsiteY3168" fmla="*/ 1253105 h 1431009"/>
              <a:gd name="connsiteX3169" fmla="*/ 1177937 w 2165704"/>
              <a:gd name="connsiteY3169" fmla="*/ 1252348 h 1431009"/>
              <a:gd name="connsiteX3170" fmla="*/ 1199359 w 2165704"/>
              <a:gd name="connsiteY3170" fmla="*/ 1245185 h 1431009"/>
              <a:gd name="connsiteX3171" fmla="*/ 1209749 w 2165704"/>
              <a:gd name="connsiteY3171" fmla="*/ 1247441 h 1431009"/>
              <a:gd name="connsiteX3172" fmla="*/ 1205806 w 2165704"/>
              <a:gd name="connsiteY3172" fmla="*/ 1235120 h 1431009"/>
              <a:gd name="connsiteX3173" fmla="*/ 1203741 w 2165704"/>
              <a:gd name="connsiteY3173" fmla="*/ 1235368 h 1431009"/>
              <a:gd name="connsiteX3174" fmla="*/ 1203052 w 2165704"/>
              <a:gd name="connsiteY3174" fmla="*/ 1242697 h 1431009"/>
              <a:gd name="connsiteX3175" fmla="*/ 1196393 w 2165704"/>
              <a:gd name="connsiteY3175" fmla="*/ 1229857 h 1431009"/>
              <a:gd name="connsiteX3176" fmla="*/ 1194269 w 2165704"/>
              <a:gd name="connsiteY3176" fmla="*/ 1220922 h 1431009"/>
              <a:gd name="connsiteX3177" fmla="*/ 1184263 w 2165704"/>
              <a:gd name="connsiteY3177" fmla="*/ 1221402 h 1431009"/>
              <a:gd name="connsiteX3178" fmla="*/ 1192720 w 2165704"/>
              <a:gd name="connsiteY3178" fmla="*/ 1224920 h 1431009"/>
              <a:gd name="connsiteX3179" fmla="*/ 1173011 w 2165704"/>
              <a:gd name="connsiteY3179" fmla="*/ 1235215 h 1431009"/>
              <a:gd name="connsiteX3180" fmla="*/ 1167598 w 2165704"/>
              <a:gd name="connsiteY3180" fmla="*/ 1244093 h 1431009"/>
              <a:gd name="connsiteX3181" fmla="*/ 1159579 w 2165704"/>
              <a:gd name="connsiteY3181" fmla="*/ 1257716 h 1431009"/>
              <a:gd name="connsiteX3182" fmla="*/ 1150587 w 2165704"/>
              <a:gd name="connsiteY3182" fmla="*/ 1262843 h 1431009"/>
              <a:gd name="connsiteX3183" fmla="*/ 1154413 w 2165704"/>
              <a:gd name="connsiteY3183" fmla="*/ 1241951 h 1431009"/>
              <a:gd name="connsiteX3184" fmla="*/ 1125428 w 2165704"/>
              <a:gd name="connsiteY3184" fmla="*/ 1246848 h 1431009"/>
              <a:gd name="connsiteX3185" fmla="*/ 1107768 w 2165704"/>
              <a:gd name="connsiteY3185" fmla="*/ 1248800 h 1431009"/>
              <a:gd name="connsiteX3186" fmla="*/ 1085666 w 2165704"/>
              <a:gd name="connsiteY3186" fmla="*/ 1253048 h 1431009"/>
              <a:gd name="connsiteX3187" fmla="*/ 1062304 w 2165704"/>
              <a:gd name="connsiteY3187" fmla="*/ 1254903 h 1431009"/>
              <a:gd name="connsiteX3188" fmla="*/ 1052700 w 2165704"/>
              <a:gd name="connsiteY3188" fmla="*/ 1256588 h 1431009"/>
              <a:gd name="connsiteX3189" fmla="*/ 1048281 w 2165704"/>
              <a:gd name="connsiteY3189" fmla="*/ 1257947 h 1431009"/>
              <a:gd name="connsiteX3190" fmla="*/ 1027118 w 2165704"/>
              <a:gd name="connsiteY3190" fmla="*/ 1260644 h 1431009"/>
              <a:gd name="connsiteX3191" fmla="*/ 1006532 w 2165704"/>
              <a:gd name="connsiteY3191" fmla="*/ 1259515 h 1431009"/>
              <a:gd name="connsiteX3192" fmla="*/ 1022468 w 2165704"/>
              <a:gd name="connsiteY3192" fmla="*/ 1251441 h 1431009"/>
              <a:gd name="connsiteX3193" fmla="*/ 1004348 w 2165704"/>
              <a:gd name="connsiteY3193" fmla="*/ 1238907 h 1431009"/>
              <a:gd name="connsiteX3194" fmla="*/ 1035116 w 2165704"/>
              <a:gd name="connsiteY3194" fmla="*/ 1239367 h 1431009"/>
              <a:gd name="connsiteX3195" fmla="*/ 1066418 w 2165704"/>
              <a:gd name="connsiteY3195" fmla="*/ 1232920 h 1431009"/>
              <a:gd name="connsiteX3196" fmla="*/ 1059129 w 2165704"/>
              <a:gd name="connsiteY3196" fmla="*/ 1229647 h 1431009"/>
              <a:gd name="connsiteX3197" fmla="*/ 1047170 w 2165704"/>
              <a:gd name="connsiteY3197" fmla="*/ 1236899 h 1431009"/>
              <a:gd name="connsiteX3198" fmla="*/ 1047572 w 2165704"/>
              <a:gd name="connsiteY3198" fmla="*/ 1228862 h 1431009"/>
              <a:gd name="connsiteX3199" fmla="*/ 1014890 w 2165704"/>
              <a:gd name="connsiteY3199" fmla="*/ 1230948 h 1431009"/>
              <a:gd name="connsiteX3200" fmla="*/ 965470 w 2165704"/>
              <a:gd name="connsiteY3200" fmla="*/ 1236325 h 1431009"/>
              <a:gd name="connsiteX3201" fmla="*/ 961795 w 2165704"/>
              <a:gd name="connsiteY3201" fmla="*/ 1229054 h 1431009"/>
              <a:gd name="connsiteX3202" fmla="*/ 957281 w 2165704"/>
              <a:gd name="connsiteY3202" fmla="*/ 1240648 h 1431009"/>
              <a:gd name="connsiteX3203" fmla="*/ 914498 w 2165704"/>
              <a:gd name="connsiteY3203" fmla="*/ 1241108 h 1431009"/>
              <a:gd name="connsiteX3204" fmla="*/ 889795 w 2165704"/>
              <a:gd name="connsiteY3204" fmla="*/ 1246235 h 1431009"/>
              <a:gd name="connsiteX3205" fmla="*/ 880287 w 2165704"/>
              <a:gd name="connsiteY3205" fmla="*/ 1249203 h 1431009"/>
              <a:gd name="connsiteX3206" fmla="*/ 886486 w 2165704"/>
              <a:gd name="connsiteY3206" fmla="*/ 1237531 h 1431009"/>
              <a:gd name="connsiteX3207" fmla="*/ 871198 w 2165704"/>
              <a:gd name="connsiteY3207" fmla="*/ 1231848 h 1431009"/>
              <a:gd name="connsiteX3208" fmla="*/ 862876 w 2165704"/>
              <a:gd name="connsiteY3208" fmla="*/ 1233914 h 1431009"/>
              <a:gd name="connsiteX3209" fmla="*/ 835876 w 2165704"/>
              <a:gd name="connsiteY3209" fmla="*/ 1227772 h 1431009"/>
              <a:gd name="connsiteX3210" fmla="*/ 833888 w 2165704"/>
              <a:gd name="connsiteY3210" fmla="*/ 1222816 h 1431009"/>
              <a:gd name="connsiteX3211" fmla="*/ 829639 w 2165704"/>
              <a:gd name="connsiteY3211" fmla="*/ 1217822 h 1431009"/>
              <a:gd name="connsiteX3212" fmla="*/ 827362 w 2165704"/>
              <a:gd name="connsiteY3212" fmla="*/ 1219105 h 1431009"/>
              <a:gd name="connsiteX3213" fmla="*/ 829888 w 2165704"/>
              <a:gd name="connsiteY3213" fmla="*/ 1229283 h 1431009"/>
              <a:gd name="connsiteX3214" fmla="*/ 806335 w 2165704"/>
              <a:gd name="connsiteY3214" fmla="*/ 1230450 h 1431009"/>
              <a:gd name="connsiteX3215" fmla="*/ 821201 w 2165704"/>
              <a:gd name="connsiteY3215" fmla="*/ 1238009 h 1431009"/>
              <a:gd name="connsiteX3216" fmla="*/ 823021 w 2165704"/>
              <a:gd name="connsiteY3216" fmla="*/ 1238199 h 1431009"/>
              <a:gd name="connsiteX3217" fmla="*/ 838594 w 2165704"/>
              <a:gd name="connsiteY3217" fmla="*/ 1239041 h 1431009"/>
              <a:gd name="connsiteX3218" fmla="*/ 856733 w 2165704"/>
              <a:gd name="connsiteY3218" fmla="*/ 1239082 h 1431009"/>
              <a:gd name="connsiteX3219" fmla="*/ 861899 w 2165704"/>
              <a:gd name="connsiteY3219" fmla="*/ 1240611 h 1431009"/>
              <a:gd name="connsiteX3220" fmla="*/ 851281 w 2165704"/>
              <a:gd name="connsiteY3220" fmla="*/ 1245185 h 1431009"/>
              <a:gd name="connsiteX3221" fmla="*/ 863639 w 2165704"/>
              <a:gd name="connsiteY3221" fmla="*/ 1250829 h 1431009"/>
              <a:gd name="connsiteX3222" fmla="*/ 895133 w 2165704"/>
              <a:gd name="connsiteY3222" fmla="*/ 1250483 h 1431009"/>
              <a:gd name="connsiteX3223" fmla="*/ 913158 w 2165704"/>
              <a:gd name="connsiteY3223" fmla="*/ 1249011 h 1431009"/>
              <a:gd name="connsiteX3224" fmla="*/ 942299 w 2165704"/>
              <a:gd name="connsiteY3224" fmla="*/ 1247710 h 1431009"/>
              <a:gd name="connsiteX3225" fmla="*/ 954984 w 2165704"/>
              <a:gd name="connsiteY3225" fmla="*/ 1257428 h 1431009"/>
              <a:gd name="connsiteX3226" fmla="*/ 935123 w 2165704"/>
              <a:gd name="connsiteY3226" fmla="*/ 1253525 h 1431009"/>
              <a:gd name="connsiteX3227" fmla="*/ 928714 w 2165704"/>
              <a:gd name="connsiteY3227" fmla="*/ 1253277 h 1431009"/>
              <a:gd name="connsiteX3228" fmla="*/ 895365 w 2165704"/>
              <a:gd name="connsiteY3228" fmla="*/ 1258232 h 1431009"/>
              <a:gd name="connsiteX3229" fmla="*/ 882162 w 2165704"/>
              <a:gd name="connsiteY3229" fmla="*/ 1257639 h 1431009"/>
              <a:gd name="connsiteX3230" fmla="*/ 873761 w 2165704"/>
              <a:gd name="connsiteY3230" fmla="*/ 1260835 h 1431009"/>
              <a:gd name="connsiteX3231" fmla="*/ 807388 w 2165704"/>
              <a:gd name="connsiteY3231" fmla="*/ 1262805 h 1431009"/>
              <a:gd name="connsiteX3232" fmla="*/ 796844 w 2165704"/>
              <a:gd name="connsiteY3232" fmla="*/ 1267015 h 1431009"/>
              <a:gd name="connsiteX3233" fmla="*/ 776123 w 2165704"/>
              <a:gd name="connsiteY3233" fmla="*/ 1259707 h 1431009"/>
              <a:gd name="connsiteX3234" fmla="*/ 752627 w 2165704"/>
              <a:gd name="connsiteY3234" fmla="*/ 1258710 h 1431009"/>
              <a:gd name="connsiteX3235" fmla="*/ 738277 w 2165704"/>
              <a:gd name="connsiteY3235" fmla="*/ 1264989 h 1431009"/>
              <a:gd name="connsiteX3236" fmla="*/ 721383 w 2165704"/>
              <a:gd name="connsiteY3236" fmla="*/ 1270344 h 1431009"/>
              <a:gd name="connsiteX3237" fmla="*/ 712522 w 2165704"/>
              <a:gd name="connsiteY3237" fmla="*/ 1279356 h 1431009"/>
              <a:gd name="connsiteX3238" fmla="*/ 725687 w 2165704"/>
              <a:gd name="connsiteY3238" fmla="*/ 1278055 h 1431009"/>
              <a:gd name="connsiteX3239" fmla="*/ 748895 w 2165704"/>
              <a:gd name="connsiteY3239" fmla="*/ 1280963 h 1431009"/>
              <a:gd name="connsiteX3240" fmla="*/ 781078 w 2165704"/>
              <a:gd name="connsiteY3240" fmla="*/ 1284293 h 1431009"/>
              <a:gd name="connsiteX3241" fmla="*/ 781309 w 2165704"/>
              <a:gd name="connsiteY3241" fmla="*/ 1281824 h 1431009"/>
              <a:gd name="connsiteX3242" fmla="*/ 764050 w 2165704"/>
              <a:gd name="connsiteY3242" fmla="*/ 1280983 h 1431009"/>
              <a:gd name="connsiteX3243" fmla="*/ 791411 w 2165704"/>
              <a:gd name="connsiteY3243" fmla="*/ 1280122 h 1431009"/>
              <a:gd name="connsiteX3244" fmla="*/ 802700 w 2165704"/>
              <a:gd name="connsiteY3244" fmla="*/ 1287755 h 1431009"/>
              <a:gd name="connsiteX3245" fmla="*/ 811176 w 2165704"/>
              <a:gd name="connsiteY3245" fmla="*/ 1287775 h 1431009"/>
              <a:gd name="connsiteX3246" fmla="*/ 811789 w 2165704"/>
              <a:gd name="connsiteY3246" fmla="*/ 1284828 h 1431009"/>
              <a:gd name="connsiteX3247" fmla="*/ 801534 w 2165704"/>
              <a:gd name="connsiteY3247" fmla="*/ 1279891 h 1431009"/>
              <a:gd name="connsiteX3248" fmla="*/ 866051 w 2165704"/>
              <a:gd name="connsiteY3248" fmla="*/ 1289746 h 1431009"/>
              <a:gd name="connsiteX3249" fmla="*/ 865993 w 2165704"/>
              <a:gd name="connsiteY3249" fmla="*/ 1291889 h 1431009"/>
              <a:gd name="connsiteX3250" fmla="*/ 848638 w 2165704"/>
              <a:gd name="connsiteY3250" fmla="*/ 1291812 h 1431009"/>
              <a:gd name="connsiteX3251" fmla="*/ 844105 w 2165704"/>
              <a:gd name="connsiteY3251" fmla="*/ 1290454 h 1431009"/>
              <a:gd name="connsiteX3252" fmla="*/ 811865 w 2165704"/>
              <a:gd name="connsiteY3252" fmla="*/ 1291430 h 1431009"/>
              <a:gd name="connsiteX3253" fmla="*/ 801896 w 2165704"/>
              <a:gd name="connsiteY3253" fmla="*/ 1297303 h 1431009"/>
              <a:gd name="connsiteX3254" fmla="*/ 799486 w 2165704"/>
              <a:gd name="connsiteY3254" fmla="*/ 1298299 h 1431009"/>
              <a:gd name="connsiteX3255" fmla="*/ 764586 w 2165704"/>
              <a:gd name="connsiteY3255" fmla="*/ 1298337 h 1431009"/>
              <a:gd name="connsiteX3256" fmla="*/ 764147 w 2165704"/>
              <a:gd name="connsiteY3256" fmla="*/ 1296271 h 1431009"/>
              <a:gd name="connsiteX3257" fmla="*/ 771052 w 2165704"/>
              <a:gd name="connsiteY3257" fmla="*/ 1291545 h 1431009"/>
              <a:gd name="connsiteX3258" fmla="*/ 747136 w 2165704"/>
              <a:gd name="connsiteY3258" fmla="*/ 1287506 h 1431009"/>
              <a:gd name="connsiteX3259" fmla="*/ 747213 w 2165704"/>
              <a:gd name="connsiteY3259" fmla="*/ 1285651 h 1431009"/>
              <a:gd name="connsiteX3260" fmla="*/ 741396 w 2165704"/>
              <a:gd name="connsiteY3260" fmla="*/ 1288809 h 1431009"/>
              <a:gd name="connsiteX3261" fmla="*/ 727409 w 2165704"/>
              <a:gd name="connsiteY3261" fmla="*/ 1296327 h 1431009"/>
              <a:gd name="connsiteX3262" fmla="*/ 712199 w 2165704"/>
              <a:gd name="connsiteY3262" fmla="*/ 1293841 h 1431009"/>
              <a:gd name="connsiteX3263" fmla="*/ 706017 w 2165704"/>
              <a:gd name="connsiteY3263" fmla="*/ 1289822 h 1431009"/>
              <a:gd name="connsiteX3264" fmla="*/ 704257 w 2165704"/>
              <a:gd name="connsiteY3264" fmla="*/ 1290894 h 1431009"/>
              <a:gd name="connsiteX3265" fmla="*/ 697177 w 2165704"/>
              <a:gd name="connsiteY3265" fmla="*/ 1295371 h 1431009"/>
              <a:gd name="connsiteX3266" fmla="*/ 687782 w 2165704"/>
              <a:gd name="connsiteY3266" fmla="*/ 1293553 h 1431009"/>
              <a:gd name="connsiteX3267" fmla="*/ 665186 w 2165704"/>
              <a:gd name="connsiteY3267" fmla="*/ 1300728 h 1431009"/>
              <a:gd name="connsiteX3268" fmla="*/ 660383 w 2165704"/>
              <a:gd name="connsiteY3268" fmla="*/ 1302335 h 1431009"/>
              <a:gd name="connsiteX3269" fmla="*/ 663943 w 2165704"/>
              <a:gd name="connsiteY3269" fmla="*/ 1293744 h 1431009"/>
              <a:gd name="connsiteX3270" fmla="*/ 647392 w 2165704"/>
              <a:gd name="connsiteY3270" fmla="*/ 1301321 h 1431009"/>
              <a:gd name="connsiteX3271" fmla="*/ 650300 w 2165704"/>
              <a:gd name="connsiteY3271" fmla="*/ 1291506 h 1431009"/>
              <a:gd name="connsiteX3272" fmla="*/ 637386 w 2165704"/>
              <a:gd name="connsiteY3272" fmla="*/ 1289343 h 1431009"/>
              <a:gd name="connsiteX3273" fmla="*/ 604936 w 2165704"/>
              <a:gd name="connsiteY3273" fmla="*/ 1282667 h 1431009"/>
              <a:gd name="connsiteX3274" fmla="*/ 579641 w 2165704"/>
              <a:gd name="connsiteY3274" fmla="*/ 1280026 h 1431009"/>
              <a:gd name="connsiteX3275" fmla="*/ 570207 w 2165704"/>
              <a:gd name="connsiteY3275" fmla="*/ 1279222 h 1431009"/>
              <a:gd name="connsiteX3276" fmla="*/ 559320 w 2165704"/>
              <a:gd name="connsiteY3276" fmla="*/ 1281882 h 1431009"/>
              <a:gd name="connsiteX3277" fmla="*/ 542655 w 2165704"/>
              <a:gd name="connsiteY3277" fmla="*/ 1281002 h 1431009"/>
              <a:gd name="connsiteX3278" fmla="*/ 483493 w 2165704"/>
              <a:gd name="connsiteY3278" fmla="*/ 1275280 h 1431009"/>
              <a:gd name="connsiteX3279" fmla="*/ 465605 w 2165704"/>
              <a:gd name="connsiteY3279" fmla="*/ 1272926 h 1431009"/>
              <a:gd name="connsiteX3280" fmla="*/ 437152 w 2165704"/>
              <a:gd name="connsiteY3280" fmla="*/ 1272984 h 1431009"/>
              <a:gd name="connsiteX3281" fmla="*/ 426685 w 2165704"/>
              <a:gd name="connsiteY3281" fmla="*/ 1272831 h 1431009"/>
              <a:gd name="connsiteX3282" fmla="*/ 380640 w 2165704"/>
              <a:gd name="connsiteY3282" fmla="*/ 1266116 h 1431009"/>
              <a:gd name="connsiteX3283" fmla="*/ 377944 w 2165704"/>
              <a:gd name="connsiteY3283" fmla="*/ 1266881 h 1431009"/>
              <a:gd name="connsiteX3284" fmla="*/ 381138 w 2165704"/>
              <a:gd name="connsiteY3284" fmla="*/ 1276371 h 1431009"/>
              <a:gd name="connsiteX3285" fmla="*/ 393880 w 2165704"/>
              <a:gd name="connsiteY3285" fmla="*/ 1279375 h 1431009"/>
              <a:gd name="connsiteX3286" fmla="*/ 393421 w 2165704"/>
              <a:gd name="connsiteY3286" fmla="*/ 1282226 h 1431009"/>
              <a:gd name="connsiteX3287" fmla="*/ 368931 w 2165704"/>
              <a:gd name="connsiteY3287" fmla="*/ 1279989 h 1431009"/>
              <a:gd name="connsiteX3288" fmla="*/ 319776 w 2165704"/>
              <a:gd name="connsiteY3288" fmla="*/ 1268125 h 1431009"/>
              <a:gd name="connsiteX3289" fmla="*/ 264823 w 2165704"/>
              <a:gd name="connsiteY3289" fmla="*/ 1253123 h 1431009"/>
              <a:gd name="connsiteX3290" fmla="*/ 242742 w 2165704"/>
              <a:gd name="connsiteY3290" fmla="*/ 1247997 h 1431009"/>
              <a:gd name="connsiteX3291" fmla="*/ 287000 w 2165704"/>
              <a:gd name="connsiteY3291" fmla="*/ 1269560 h 1431009"/>
              <a:gd name="connsiteX3292" fmla="*/ 286215 w 2165704"/>
              <a:gd name="connsiteY3292" fmla="*/ 1271473 h 1431009"/>
              <a:gd name="connsiteX3293" fmla="*/ 257265 w 2165704"/>
              <a:gd name="connsiteY3293" fmla="*/ 1267150 h 1431009"/>
              <a:gd name="connsiteX3294" fmla="*/ 285813 w 2165704"/>
              <a:gd name="connsiteY3294" fmla="*/ 1285995 h 1431009"/>
              <a:gd name="connsiteX3295" fmla="*/ 265876 w 2165704"/>
              <a:gd name="connsiteY3295" fmla="*/ 1281730 h 1431009"/>
              <a:gd name="connsiteX3296" fmla="*/ 265071 w 2165704"/>
              <a:gd name="connsiteY3296" fmla="*/ 1283106 h 1431009"/>
              <a:gd name="connsiteX3297" fmla="*/ 279002 w 2165704"/>
              <a:gd name="connsiteY3297" fmla="*/ 1291946 h 1431009"/>
              <a:gd name="connsiteX3298" fmla="*/ 269895 w 2165704"/>
              <a:gd name="connsiteY3298" fmla="*/ 1294031 h 1431009"/>
              <a:gd name="connsiteX3299" fmla="*/ 296816 w 2165704"/>
              <a:gd name="connsiteY3299" fmla="*/ 1304517 h 1431009"/>
              <a:gd name="connsiteX3300" fmla="*/ 293543 w 2165704"/>
              <a:gd name="connsiteY3300" fmla="*/ 1309530 h 1431009"/>
              <a:gd name="connsiteX3301" fmla="*/ 300853 w 2165704"/>
              <a:gd name="connsiteY3301" fmla="*/ 1318350 h 1431009"/>
              <a:gd name="connsiteX3302" fmla="*/ 299974 w 2165704"/>
              <a:gd name="connsiteY3302" fmla="*/ 1319861 h 1431009"/>
              <a:gd name="connsiteX3303" fmla="*/ 275156 w 2165704"/>
              <a:gd name="connsiteY3303" fmla="*/ 1313951 h 1431009"/>
              <a:gd name="connsiteX3304" fmla="*/ 256761 w 2165704"/>
              <a:gd name="connsiteY3304" fmla="*/ 1309425 h 1431009"/>
              <a:gd name="connsiteX3305" fmla="*/ 238590 w 2165704"/>
              <a:gd name="connsiteY3305" fmla="*/ 1306051 h 1431009"/>
              <a:gd name="connsiteX3306" fmla="*/ 238323 w 2165704"/>
              <a:gd name="connsiteY3306" fmla="*/ 1305896 h 1431009"/>
              <a:gd name="connsiteX3307" fmla="*/ 238045 w 2165704"/>
              <a:gd name="connsiteY3307" fmla="*/ 1305780 h 1431009"/>
              <a:gd name="connsiteX3308" fmla="*/ 235299 w 2165704"/>
              <a:gd name="connsiteY3308" fmla="*/ 1303158 h 1431009"/>
              <a:gd name="connsiteX3309" fmla="*/ 234534 w 2165704"/>
              <a:gd name="connsiteY3309" fmla="*/ 1304326 h 1431009"/>
              <a:gd name="connsiteX3310" fmla="*/ 238045 w 2165704"/>
              <a:gd name="connsiteY3310" fmla="*/ 1305780 h 1431009"/>
              <a:gd name="connsiteX3311" fmla="*/ 238266 w 2165704"/>
              <a:gd name="connsiteY3311" fmla="*/ 1305989 h 1431009"/>
              <a:gd name="connsiteX3312" fmla="*/ 238590 w 2165704"/>
              <a:gd name="connsiteY3312" fmla="*/ 1306051 h 1431009"/>
              <a:gd name="connsiteX3313" fmla="*/ 247124 w 2165704"/>
              <a:gd name="connsiteY3313" fmla="*/ 1311022 h 1431009"/>
              <a:gd name="connsiteX3314" fmla="*/ 278294 w 2165704"/>
              <a:gd name="connsiteY3314" fmla="*/ 1324109 h 1431009"/>
              <a:gd name="connsiteX3315" fmla="*/ 280704 w 2165704"/>
              <a:gd name="connsiteY3315" fmla="*/ 1326291 h 1431009"/>
              <a:gd name="connsiteX3316" fmla="*/ 279825 w 2165704"/>
              <a:gd name="connsiteY3316" fmla="*/ 1328109 h 1431009"/>
              <a:gd name="connsiteX3317" fmla="*/ 240714 w 2165704"/>
              <a:gd name="connsiteY3317" fmla="*/ 1314734 h 1431009"/>
              <a:gd name="connsiteX3318" fmla="*/ 197127 w 2165704"/>
              <a:gd name="connsiteY3318" fmla="*/ 1291353 h 1431009"/>
              <a:gd name="connsiteX3319" fmla="*/ 186201 w 2165704"/>
              <a:gd name="connsiteY3319" fmla="*/ 1280886 h 1431009"/>
              <a:gd name="connsiteX3320" fmla="*/ 160219 w 2165704"/>
              <a:gd name="connsiteY3320" fmla="*/ 1263915 h 1431009"/>
              <a:gd name="connsiteX3321" fmla="*/ 156813 w 2165704"/>
              <a:gd name="connsiteY3321" fmla="*/ 1264029 h 1431009"/>
              <a:gd name="connsiteX3322" fmla="*/ 149063 w 2165704"/>
              <a:gd name="connsiteY3322" fmla="*/ 1260032 h 1431009"/>
              <a:gd name="connsiteX3323" fmla="*/ 154917 w 2165704"/>
              <a:gd name="connsiteY3323" fmla="*/ 1254444 h 1431009"/>
              <a:gd name="connsiteX3324" fmla="*/ 161328 w 2165704"/>
              <a:gd name="connsiteY3324" fmla="*/ 1255037 h 1431009"/>
              <a:gd name="connsiteX3325" fmla="*/ 162208 w 2165704"/>
              <a:gd name="connsiteY3325" fmla="*/ 1253067 h 1431009"/>
              <a:gd name="connsiteX3326" fmla="*/ 147666 w 2165704"/>
              <a:gd name="connsiteY3326" fmla="*/ 1245662 h 1431009"/>
              <a:gd name="connsiteX3327" fmla="*/ 144930 w 2165704"/>
              <a:gd name="connsiteY3327" fmla="*/ 1244953 h 1431009"/>
              <a:gd name="connsiteX3328" fmla="*/ 122697 w 2165704"/>
              <a:gd name="connsiteY3328" fmla="*/ 1227369 h 1431009"/>
              <a:gd name="connsiteX3329" fmla="*/ 125374 w 2165704"/>
              <a:gd name="connsiteY3329" fmla="*/ 1220808 h 1431009"/>
              <a:gd name="connsiteX3330" fmla="*/ 135994 w 2165704"/>
              <a:gd name="connsiteY3330" fmla="*/ 1217669 h 1431009"/>
              <a:gd name="connsiteX3331" fmla="*/ 129834 w 2165704"/>
              <a:gd name="connsiteY3331" fmla="*/ 1214684 h 1431009"/>
              <a:gd name="connsiteX3332" fmla="*/ 126159 w 2165704"/>
              <a:gd name="connsiteY3332" fmla="*/ 1205347 h 1431009"/>
              <a:gd name="connsiteX3333" fmla="*/ 128054 w 2165704"/>
              <a:gd name="connsiteY3333" fmla="*/ 1192260 h 1431009"/>
              <a:gd name="connsiteX3334" fmla="*/ 133411 w 2165704"/>
              <a:gd name="connsiteY3334" fmla="*/ 1191361 h 1431009"/>
              <a:gd name="connsiteX3335" fmla="*/ 134157 w 2165704"/>
              <a:gd name="connsiteY3335" fmla="*/ 1189351 h 1431009"/>
              <a:gd name="connsiteX3336" fmla="*/ 116094 w 2165704"/>
              <a:gd name="connsiteY3336" fmla="*/ 1180263 h 1431009"/>
              <a:gd name="connsiteX3337" fmla="*/ 124132 w 2165704"/>
              <a:gd name="connsiteY3337" fmla="*/ 1171614 h 1431009"/>
              <a:gd name="connsiteX3338" fmla="*/ 110125 w 2165704"/>
              <a:gd name="connsiteY3338" fmla="*/ 1161971 h 1431009"/>
              <a:gd name="connsiteX3339" fmla="*/ 111082 w 2165704"/>
              <a:gd name="connsiteY3339" fmla="*/ 1159370 h 1431009"/>
              <a:gd name="connsiteX3340" fmla="*/ 120840 w 2165704"/>
              <a:gd name="connsiteY3340" fmla="*/ 1156251 h 1431009"/>
              <a:gd name="connsiteX3341" fmla="*/ 101783 w 2165704"/>
              <a:gd name="connsiteY3341" fmla="*/ 1143928 h 1431009"/>
              <a:gd name="connsiteX3342" fmla="*/ 114430 w 2165704"/>
              <a:gd name="connsiteY3342" fmla="*/ 1139661 h 1431009"/>
              <a:gd name="connsiteX3343" fmla="*/ 102625 w 2165704"/>
              <a:gd name="connsiteY3343" fmla="*/ 1121542 h 1431009"/>
              <a:gd name="connsiteX3344" fmla="*/ 110030 w 2165704"/>
              <a:gd name="connsiteY3344" fmla="*/ 1105891 h 1431009"/>
              <a:gd name="connsiteX3345" fmla="*/ 100157 w 2165704"/>
              <a:gd name="connsiteY3345" fmla="*/ 1106923 h 1431009"/>
              <a:gd name="connsiteX3346" fmla="*/ 91814 w 2165704"/>
              <a:gd name="connsiteY3346" fmla="*/ 1099557 h 1431009"/>
              <a:gd name="connsiteX3347" fmla="*/ 99965 w 2165704"/>
              <a:gd name="connsiteY3347" fmla="*/ 1088403 h 1431009"/>
              <a:gd name="connsiteX3348" fmla="*/ 98682 w 2165704"/>
              <a:gd name="connsiteY3348" fmla="*/ 1075296 h 1431009"/>
              <a:gd name="connsiteX3349" fmla="*/ 91048 w 2165704"/>
              <a:gd name="connsiteY3349" fmla="*/ 1062190 h 1431009"/>
              <a:gd name="connsiteX3350" fmla="*/ 77636 w 2165704"/>
              <a:gd name="connsiteY3350" fmla="*/ 1056831 h 1431009"/>
              <a:gd name="connsiteX3351" fmla="*/ 72795 w 2165704"/>
              <a:gd name="connsiteY3351" fmla="*/ 1045983 h 1431009"/>
              <a:gd name="connsiteX3352" fmla="*/ 70345 w 2165704"/>
              <a:gd name="connsiteY3352" fmla="*/ 1041927 h 1431009"/>
              <a:gd name="connsiteX3353" fmla="*/ 74976 w 2165704"/>
              <a:gd name="connsiteY3353" fmla="*/ 1024919 h 1431009"/>
              <a:gd name="connsiteX3354" fmla="*/ 72872 w 2165704"/>
              <a:gd name="connsiteY3354" fmla="*/ 1017321 h 1431009"/>
              <a:gd name="connsiteX3355" fmla="*/ 88771 w 2165704"/>
              <a:gd name="connsiteY3355" fmla="*/ 1010835 h 1431009"/>
              <a:gd name="connsiteX3356" fmla="*/ 61851 w 2165704"/>
              <a:gd name="connsiteY3356" fmla="*/ 999296 h 1431009"/>
              <a:gd name="connsiteX3357" fmla="*/ 71847 w 2165704"/>
              <a:gd name="connsiteY3357" fmla="*/ 994069 h 1431009"/>
              <a:gd name="connsiteX3358" fmla="*/ 71842 w 2165704"/>
              <a:gd name="connsiteY3358" fmla="*/ 994083 h 1431009"/>
              <a:gd name="connsiteX3359" fmla="*/ 71761 w 2165704"/>
              <a:gd name="connsiteY3359" fmla="*/ 994151 h 1431009"/>
              <a:gd name="connsiteX3360" fmla="*/ 81694 w 2165704"/>
              <a:gd name="connsiteY3360" fmla="*/ 996332 h 1431009"/>
              <a:gd name="connsiteX3361" fmla="*/ 82189 w 2165704"/>
              <a:gd name="connsiteY3361" fmla="*/ 993825 h 1431009"/>
              <a:gd name="connsiteX3362" fmla="*/ 80850 w 2165704"/>
              <a:gd name="connsiteY3362" fmla="*/ 970596 h 1431009"/>
              <a:gd name="connsiteX3363" fmla="*/ 80124 w 2165704"/>
              <a:gd name="connsiteY3363" fmla="*/ 965546 h 1431009"/>
              <a:gd name="connsiteX3364" fmla="*/ 78937 w 2165704"/>
              <a:gd name="connsiteY3364" fmla="*/ 955998 h 1431009"/>
              <a:gd name="connsiteX3365" fmla="*/ 78133 w 2165704"/>
              <a:gd name="connsiteY3365" fmla="*/ 951750 h 1431009"/>
              <a:gd name="connsiteX3366" fmla="*/ 82782 w 2165704"/>
              <a:gd name="connsiteY3366" fmla="*/ 933956 h 1431009"/>
              <a:gd name="connsiteX3367" fmla="*/ 86036 w 2165704"/>
              <a:gd name="connsiteY3367" fmla="*/ 931412 h 1431009"/>
              <a:gd name="connsiteX3368" fmla="*/ 84007 w 2165704"/>
              <a:gd name="connsiteY3368" fmla="*/ 919319 h 1431009"/>
              <a:gd name="connsiteX3369" fmla="*/ 76029 w 2165704"/>
              <a:gd name="connsiteY3369" fmla="*/ 920199 h 1431009"/>
              <a:gd name="connsiteX3370" fmla="*/ 79819 w 2165704"/>
              <a:gd name="connsiteY3370" fmla="*/ 912564 h 1431009"/>
              <a:gd name="connsiteX3371" fmla="*/ 87015 w 2165704"/>
              <a:gd name="connsiteY3371" fmla="*/ 909965 h 1431009"/>
              <a:gd name="connsiteX3372" fmla="*/ 87069 w 2165704"/>
              <a:gd name="connsiteY3372" fmla="*/ 910001 h 1431009"/>
              <a:gd name="connsiteX3373" fmla="*/ 87175 w 2165704"/>
              <a:gd name="connsiteY3373" fmla="*/ 910048 h 1431009"/>
              <a:gd name="connsiteX3374" fmla="*/ 88734 w 2165704"/>
              <a:gd name="connsiteY3374" fmla="*/ 914039 h 1431009"/>
              <a:gd name="connsiteX3375" fmla="*/ 90762 w 2165704"/>
              <a:gd name="connsiteY3375" fmla="*/ 911646 h 1431009"/>
              <a:gd name="connsiteX3376" fmla="*/ 87175 w 2165704"/>
              <a:gd name="connsiteY3376" fmla="*/ 910048 h 1431009"/>
              <a:gd name="connsiteX3377" fmla="*/ 87126 w 2165704"/>
              <a:gd name="connsiteY3377" fmla="*/ 909925 h 1431009"/>
              <a:gd name="connsiteX3378" fmla="*/ 87015 w 2165704"/>
              <a:gd name="connsiteY3378" fmla="*/ 909965 h 1431009"/>
              <a:gd name="connsiteX3379" fmla="*/ 78217 w 2165704"/>
              <a:gd name="connsiteY3379" fmla="*/ 904075 h 1431009"/>
              <a:gd name="connsiteX3380" fmla="*/ 66481 w 2165704"/>
              <a:gd name="connsiteY3380" fmla="*/ 904949 h 1431009"/>
              <a:gd name="connsiteX3381" fmla="*/ 77464 w 2165704"/>
              <a:gd name="connsiteY3381" fmla="*/ 894311 h 1431009"/>
              <a:gd name="connsiteX3382" fmla="*/ 81788 w 2165704"/>
              <a:gd name="connsiteY3382" fmla="*/ 883941 h 1431009"/>
              <a:gd name="connsiteX3383" fmla="*/ 79530 w 2165704"/>
              <a:gd name="connsiteY3383" fmla="*/ 857307 h 1431009"/>
              <a:gd name="connsiteX3384" fmla="*/ 71896 w 2165704"/>
              <a:gd name="connsiteY3384" fmla="*/ 846152 h 1431009"/>
              <a:gd name="connsiteX3385" fmla="*/ 68376 w 2165704"/>
              <a:gd name="connsiteY3385" fmla="*/ 845177 h 1431009"/>
              <a:gd name="connsiteX3386" fmla="*/ 67609 w 2165704"/>
              <a:gd name="connsiteY3386" fmla="*/ 843053 h 1431009"/>
              <a:gd name="connsiteX3387" fmla="*/ 94550 w 2165704"/>
              <a:gd name="connsiteY3387" fmla="*/ 839742 h 1431009"/>
              <a:gd name="connsiteX3388" fmla="*/ 94454 w 2165704"/>
              <a:gd name="connsiteY3388" fmla="*/ 837217 h 1431009"/>
              <a:gd name="connsiteX3389" fmla="*/ 85672 w 2165704"/>
              <a:gd name="connsiteY3389" fmla="*/ 837217 h 1431009"/>
              <a:gd name="connsiteX3390" fmla="*/ 95048 w 2165704"/>
              <a:gd name="connsiteY3390" fmla="*/ 821297 h 1431009"/>
              <a:gd name="connsiteX3391" fmla="*/ 81597 w 2165704"/>
              <a:gd name="connsiteY3391" fmla="*/ 820475 h 1431009"/>
              <a:gd name="connsiteX3392" fmla="*/ 82555 w 2165704"/>
              <a:gd name="connsiteY3392" fmla="*/ 803235 h 1431009"/>
              <a:gd name="connsiteX3393" fmla="*/ 86628 w 2165704"/>
              <a:gd name="connsiteY3393" fmla="*/ 802873 h 1431009"/>
              <a:gd name="connsiteX3394" fmla="*/ 78862 w 2165704"/>
              <a:gd name="connsiteY3394" fmla="*/ 787488 h 1431009"/>
              <a:gd name="connsiteX3395" fmla="*/ 64681 w 2165704"/>
              <a:gd name="connsiteY3395" fmla="*/ 776984 h 1431009"/>
              <a:gd name="connsiteX3396" fmla="*/ 72451 w 2165704"/>
              <a:gd name="connsiteY3396" fmla="*/ 777636 h 1431009"/>
              <a:gd name="connsiteX3397" fmla="*/ 75606 w 2165704"/>
              <a:gd name="connsiteY3397" fmla="*/ 761873 h 1431009"/>
              <a:gd name="connsiteX3398" fmla="*/ 64192 w 2165704"/>
              <a:gd name="connsiteY3398" fmla="*/ 755030 h 1431009"/>
              <a:gd name="connsiteX3399" fmla="*/ 64209 w 2165704"/>
              <a:gd name="connsiteY3399" fmla="*/ 755007 h 1431009"/>
              <a:gd name="connsiteX3400" fmla="*/ 64280 w 2165704"/>
              <a:gd name="connsiteY3400" fmla="*/ 754922 h 1431009"/>
              <a:gd name="connsiteX3401" fmla="*/ 64275 w 2165704"/>
              <a:gd name="connsiteY3401" fmla="*/ 754919 h 1431009"/>
              <a:gd name="connsiteX3402" fmla="*/ 67892 w 2165704"/>
              <a:gd name="connsiteY3402" fmla="*/ 750109 h 1431009"/>
              <a:gd name="connsiteX3403" fmla="*/ 74268 w 2165704"/>
              <a:gd name="connsiteY3403" fmla="*/ 751077 h 1431009"/>
              <a:gd name="connsiteX3404" fmla="*/ 85189 w 2165704"/>
              <a:gd name="connsiteY3404" fmla="*/ 753063 h 1431009"/>
              <a:gd name="connsiteX3405" fmla="*/ 85156 w 2165704"/>
              <a:gd name="connsiteY3405" fmla="*/ 753162 h 1431009"/>
              <a:gd name="connsiteX3406" fmla="*/ 85314 w 2165704"/>
              <a:gd name="connsiteY3406" fmla="*/ 753116 h 1431009"/>
              <a:gd name="connsiteX3407" fmla="*/ 88645 w 2165704"/>
              <a:gd name="connsiteY3407" fmla="*/ 754755 h 1431009"/>
              <a:gd name="connsiteX3408" fmla="*/ 90858 w 2165704"/>
              <a:gd name="connsiteY3408" fmla="*/ 751518 h 1431009"/>
              <a:gd name="connsiteX3409" fmla="*/ 85314 w 2165704"/>
              <a:gd name="connsiteY3409" fmla="*/ 753116 h 1431009"/>
              <a:gd name="connsiteX3410" fmla="*/ 85214 w 2165704"/>
              <a:gd name="connsiteY3410" fmla="*/ 753067 h 1431009"/>
              <a:gd name="connsiteX3411" fmla="*/ 85189 w 2165704"/>
              <a:gd name="connsiteY3411" fmla="*/ 753063 h 1431009"/>
              <a:gd name="connsiteX3412" fmla="*/ 87348 w 2165704"/>
              <a:gd name="connsiteY3412" fmla="*/ 746760 h 1431009"/>
              <a:gd name="connsiteX3413" fmla="*/ 93747 w 2165704"/>
              <a:gd name="connsiteY3413" fmla="*/ 743903 h 1431009"/>
              <a:gd name="connsiteX3414" fmla="*/ 80047 w 2165704"/>
              <a:gd name="connsiteY3414" fmla="*/ 747288 h 1431009"/>
              <a:gd name="connsiteX3415" fmla="*/ 64549 w 2165704"/>
              <a:gd name="connsiteY3415" fmla="*/ 739080 h 1431009"/>
              <a:gd name="connsiteX3416" fmla="*/ 77578 w 2165704"/>
              <a:gd name="connsiteY3416" fmla="*/ 735809 h 1431009"/>
              <a:gd name="connsiteX3417" fmla="*/ 74326 w 2165704"/>
              <a:gd name="connsiteY3417" fmla="*/ 729571 h 1431009"/>
              <a:gd name="connsiteX3418" fmla="*/ 81903 w 2165704"/>
              <a:gd name="connsiteY3418" fmla="*/ 727104 h 1431009"/>
              <a:gd name="connsiteX3419" fmla="*/ 84278 w 2165704"/>
              <a:gd name="connsiteY3419" fmla="*/ 719257 h 1431009"/>
              <a:gd name="connsiteX3420" fmla="*/ 93708 w 2165704"/>
              <a:gd name="connsiteY3420" fmla="*/ 710400 h 1431009"/>
              <a:gd name="connsiteX3421" fmla="*/ 98741 w 2165704"/>
              <a:gd name="connsiteY3421" fmla="*/ 705176 h 1431009"/>
              <a:gd name="connsiteX3422" fmla="*/ 109781 w 2165704"/>
              <a:gd name="connsiteY3422" fmla="*/ 712677 h 1431009"/>
              <a:gd name="connsiteX3423" fmla="*/ 116306 w 2165704"/>
              <a:gd name="connsiteY3423" fmla="*/ 707739 h 1431009"/>
              <a:gd name="connsiteX3424" fmla="*/ 100310 w 2165704"/>
              <a:gd name="connsiteY3424" fmla="*/ 703664 h 1431009"/>
              <a:gd name="connsiteX3425" fmla="*/ 104615 w 2165704"/>
              <a:gd name="connsiteY3425" fmla="*/ 696087 h 1431009"/>
              <a:gd name="connsiteX3426" fmla="*/ 90417 w 2165704"/>
              <a:gd name="connsiteY3426" fmla="*/ 692758 h 1431009"/>
              <a:gd name="connsiteX3427" fmla="*/ 85595 w 2165704"/>
              <a:gd name="connsiteY3427" fmla="*/ 685256 h 1431009"/>
              <a:gd name="connsiteX3428" fmla="*/ 99353 w 2165704"/>
              <a:gd name="connsiteY3428" fmla="*/ 670985 h 1431009"/>
              <a:gd name="connsiteX3429" fmla="*/ 99238 w 2165704"/>
              <a:gd name="connsiteY3429" fmla="*/ 667253 h 1431009"/>
              <a:gd name="connsiteX3430" fmla="*/ 93900 w 2165704"/>
              <a:gd name="connsiteY3430" fmla="*/ 649439 h 1431009"/>
              <a:gd name="connsiteX3431" fmla="*/ 96062 w 2165704"/>
              <a:gd name="connsiteY3431" fmla="*/ 642493 h 1431009"/>
              <a:gd name="connsiteX3432" fmla="*/ 101151 w 2165704"/>
              <a:gd name="connsiteY3432" fmla="*/ 630057 h 1431009"/>
              <a:gd name="connsiteX3433" fmla="*/ 102663 w 2165704"/>
              <a:gd name="connsiteY3433" fmla="*/ 624795 h 1431009"/>
              <a:gd name="connsiteX3434" fmla="*/ 102242 w 2165704"/>
              <a:gd name="connsiteY3434" fmla="*/ 621276 h 1431009"/>
              <a:gd name="connsiteX3435" fmla="*/ 112823 w 2165704"/>
              <a:gd name="connsiteY3435" fmla="*/ 595540 h 1431009"/>
              <a:gd name="connsiteX3436" fmla="*/ 106490 w 2165704"/>
              <a:gd name="connsiteY3436" fmla="*/ 600324 h 1431009"/>
              <a:gd name="connsiteX3437" fmla="*/ 112651 w 2165704"/>
              <a:gd name="connsiteY3437" fmla="*/ 585802 h 1431009"/>
              <a:gd name="connsiteX3438" fmla="*/ 128781 w 2165704"/>
              <a:gd name="connsiteY3438" fmla="*/ 584366 h 1431009"/>
              <a:gd name="connsiteX3439" fmla="*/ 138921 w 2165704"/>
              <a:gd name="connsiteY3439" fmla="*/ 577478 h 1431009"/>
              <a:gd name="connsiteX3440" fmla="*/ 129452 w 2165704"/>
              <a:gd name="connsiteY3440" fmla="*/ 573288 h 1431009"/>
              <a:gd name="connsiteX3441" fmla="*/ 128322 w 2165704"/>
              <a:gd name="connsiteY3441" fmla="*/ 577248 h 1431009"/>
              <a:gd name="connsiteX3442" fmla="*/ 125778 w 2165704"/>
              <a:gd name="connsiteY3442" fmla="*/ 577248 h 1431009"/>
              <a:gd name="connsiteX3443" fmla="*/ 125527 w 2165704"/>
              <a:gd name="connsiteY3443" fmla="*/ 568256 h 1431009"/>
              <a:gd name="connsiteX3444" fmla="*/ 135440 w 2165704"/>
              <a:gd name="connsiteY3444" fmla="*/ 566265 h 1431009"/>
              <a:gd name="connsiteX3445" fmla="*/ 132282 w 2165704"/>
              <a:gd name="connsiteY3445" fmla="*/ 555225 h 1431009"/>
              <a:gd name="connsiteX3446" fmla="*/ 141275 w 2165704"/>
              <a:gd name="connsiteY3446" fmla="*/ 553275 h 1431009"/>
              <a:gd name="connsiteX3447" fmla="*/ 141047 w 2165704"/>
              <a:gd name="connsiteY3447" fmla="*/ 549983 h 1431009"/>
              <a:gd name="connsiteX3448" fmla="*/ 138060 w 2165704"/>
              <a:gd name="connsiteY3448" fmla="*/ 545009 h 1431009"/>
              <a:gd name="connsiteX3449" fmla="*/ 143457 w 2165704"/>
              <a:gd name="connsiteY3449" fmla="*/ 542157 h 1431009"/>
              <a:gd name="connsiteX3450" fmla="*/ 154019 w 2165704"/>
              <a:gd name="connsiteY3450" fmla="*/ 535101 h 1431009"/>
              <a:gd name="connsiteX3451" fmla="*/ 154152 w 2165704"/>
              <a:gd name="connsiteY3451" fmla="*/ 534948 h 1431009"/>
              <a:gd name="connsiteX3452" fmla="*/ 154197 w 2165704"/>
              <a:gd name="connsiteY3452" fmla="*/ 534847 h 1431009"/>
              <a:gd name="connsiteX3453" fmla="*/ 154212 w 2165704"/>
              <a:gd name="connsiteY3453" fmla="*/ 534830 h 1431009"/>
              <a:gd name="connsiteX3454" fmla="*/ 154207 w 2165704"/>
              <a:gd name="connsiteY3454" fmla="*/ 534827 h 1431009"/>
              <a:gd name="connsiteX3455" fmla="*/ 158132 w 2165704"/>
              <a:gd name="connsiteY3455" fmla="*/ 526014 h 1431009"/>
              <a:gd name="connsiteX3456" fmla="*/ 164084 w 2165704"/>
              <a:gd name="connsiteY3456" fmla="*/ 531371 h 1431009"/>
              <a:gd name="connsiteX3457" fmla="*/ 166609 w 2165704"/>
              <a:gd name="connsiteY3457" fmla="*/ 522339 h 1431009"/>
              <a:gd name="connsiteX3458" fmla="*/ 175582 w 2165704"/>
              <a:gd name="connsiteY3458" fmla="*/ 510553 h 1431009"/>
              <a:gd name="connsiteX3459" fmla="*/ 177443 w 2165704"/>
              <a:gd name="connsiteY3459" fmla="*/ 503970 h 1431009"/>
              <a:gd name="connsiteX3460" fmla="*/ 182801 w 2165704"/>
              <a:gd name="connsiteY3460" fmla="*/ 500550 h 1431009"/>
              <a:gd name="connsiteX3461" fmla="*/ 182739 w 2165704"/>
              <a:gd name="connsiteY3461" fmla="*/ 500624 h 1431009"/>
              <a:gd name="connsiteX3462" fmla="*/ 183022 w 2165704"/>
              <a:gd name="connsiteY3462" fmla="*/ 500800 h 1431009"/>
              <a:gd name="connsiteX3463" fmla="*/ 185436 w 2165704"/>
              <a:gd name="connsiteY3463" fmla="*/ 504278 h 1431009"/>
              <a:gd name="connsiteX3464" fmla="*/ 186738 w 2165704"/>
              <a:gd name="connsiteY3464" fmla="*/ 503112 h 1431009"/>
              <a:gd name="connsiteX3465" fmla="*/ 183022 w 2165704"/>
              <a:gd name="connsiteY3465" fmla="*/ 500800 h 1431009"/>
              <a:gd name="connsiteX3466" fmla="*/ 182835 w 2165704"/>
              <a:gd name="connsiteY3466" fmla="*/ 500529 h 1431009"/>
              <a:gd name="connsiteX3467" fmla="*/ 182801 w 2165704"/>
              <a:gd name="connsiteY3467" fmla="*/ 500550 h 1431009"/>
              <a:gd name="connsiteX3468" fmla="*/ 191578 w 2165704"/>
              <a:gd name="connsiteY3468" fmla="*/ 490130 h 1431009"/>
              <a:gd name="connsiteX3469" fmla="*/ 204667 w 2165704"/>
              <a:gd name="connsiteY3469" fmla="*/ 485029 h 1431009"/>
              <a:gd name="connsiteX3470" fmla="*/ 216912 w 2165704"/>
              <a:gd name="connsiteY3470" fmla="*/ 478392 h 1431009"/>
              <a:gd name="connsiteX3471" fmla="*/ 225751 w 2165704"/>
              <a:gd name="connsiteY3471" fmla="*/ 472268 h 1431009"/>
              <a:gd name="connsiteX3472" fmla="*/ 223245 w 2165704"/>
              <a:gd name="connsiteY3472" fmla="*/ 462816 h 1431009"/>
              <a:gd name="connsiteX3473" fmla="*/ 232563 w 2165704"/>
              <a:gd name="connsiteY3473" fmla="*/ 452810 h 1431009"/>
              <a:gd name="connsiteX3474" fmla="*/ 232468 w 2165704"/>
              <a:gd name="connsiteY3474" fmla="*/ 452715 h 1431009"/>
              <a:gd name="connsiteX3475" fmla="*/ 237921 w 2165704"/>
              <a:gd name="connsiteY3475" fmla="*/ 454570 h 1431009"/>
              <a:gd name="connsiteX3476" fmla="*/ 244044 w 2165704"/>
              <a:gd name="connsiteY3476" fmla="*/ 456692 h 1431009"/>
              <a:gd name="connsiteX3477" fmla="*/ 245957 w 2165704"/>
              <a:gd name="connsiteY3477" fmla="*/ 453995 h 1431009"/>
              <a:gd name="connsiteX3478" fmla="*/ 262067 w 2165704"/>
              <a:gd name="connsiteY3478" fmla="*/ 423638 h 1431009"/>
              <a:gd name="connsiteX3479" fmla="*/ 264154 w 2165704"/>
              <a:gd name="connsiteY3479" fmla="*/ 419483 h 1431009"/>
              <a:gd name="connsiteX3480" fmla="*/ 285833 w 2165704"/>
              <a:gd name="connsiteY3480" fmla="*/ 388661 h 1431009"/>
              <a:gd name="connsiteX3481" fmla="*/ 273837 w 2165704"/>
              <a:gd name="connsiteY3481" fmla="*/ 382730 h 1431009"/>
              <a:gd name="connsiteX3482" fmla="*/ 276305 w 2165704"/>
              <a:gd name="connsiteY3482" fmla="*/ 374917 h 1431009"/>
              <a:gd name="connsiteX3483" fmla="*/ 282266 w 2165704"/>
              <a:gd name="connsiteY3483" fmla="*/ 370452 h 1431009"/>
              <a:gd name="connsiteX3484" fmla="*/ 282197 w 2165704"/>
              <a:gd name="connsiteY3484" fmla="*/ 370542 h 1431009"/>
              <a:gd name="connsiteX3485" fmla="*/ 282257 w 2165704"/>
              <a:gd name="connsiteY3485" fmla="*/ 370593 h 1431009"/>
              <a:gd name="connsiteX3486" fmla="*/ 281259 w 2165704"/>
              <a:gd name="connsiteY3486" fmla="*/ 379423 h 1431009"/>
              <a:gd name="connsiteX3487" fmla="*/ 287116 w 2165704"/>
              <a:gd name="connsiteY3487" fmla="*/ 374760 h 1431009"/>
              <a:gd name="connsiteX3488" fmla="*/ 282257 w 2165704"/>
              <a:gd name="connsiteY3488" fmla="*/ 370593 h 1431009"/>
              <a:gd name="connsiteX3489" fmla="*/ 282275 w 2165704"/>
              <a:gd name="connsiteY3489" fmla="*/ 370445 h 1431009"/>
              <a:gd name="connsiteX3490" fmla="*/ 282266 w 2165704"/>
              <a:gd name="connsiteY3490" fmla="*/ 370452 h 1431009"/>
              <a:gd name="connsiteX3491" fmla="*/ 292988 w 2165704"/>
              <a:gd name="connsiteY3491" fmla="*/ 356362 h 1431009"/>
              <a:gd name="connsiteX3492" fmla="*/ 299417 w 2165704"/>
              <a:gd name="connsiteY3492" fmla="*/ 368474 h 1431009"/>
              <a:gd name="connsiteX3493" fmla="*/ 301695 w 2165704"/>
              <a:gd name="connsiteY3493" fmla="*/ 345572 h 1431009"/>
              <a:gd name="connsiteX3494" fmla="*/ 294557 w 2165704"/>
              <a:gd name="connsiteY3494" fmla="*/ 343773 h 1431009"/>
              <a:gd name="connsiteX3495" fmla="*/ 300853 w 2165704"/>
              <a:gd name="connsiteY3495" fmla="*/ 335010 h 1431009"/>
              <a:gd name="connsiteX3496" fmla="*/ 304049 w 2165704"/>
              <a:gd name="connsiteY3496" fmla="*/ 331047 h 1431009"/>
              <a:gd name="connsiteX3497" fmla="*/ 300298 w 2165704"/>
              <a:gd name="connsiteY3497" fmla="*/ 328750 h 1431009"/>
              <a:gd name="connsiteX3498" fmla="*/ 305042 w 2165704"/>
              <a:gd name="connsiteY3498" fmla="*/ 308030 h 1431009"/>
              <a:gd name="connsiteX3499" fmla="*/ 323621 w 2165704"/>
              <a:gd name="connsiteY3499" fmla="*/ 299054 h 1431009"/>
              <a:gd name="connsiteX3500" fmla="*/ 323621 w 2165704"/>
              <a:gd name="connsiteY3500" fmla="*/ 287174 h 1431009"/>
              <a:gd name="connsiteX3501" fmla="*/ 310650 w 2165704"/>
              <a:gd name="connsiteY3501" fmla="*/ 293393 h 1431009"/>
              <a:gd name="connsiteX3502" fmla="*/ 309099 w 2165704"/>
              <a:gd name="connsiteY3502" fmla="*/ 291479 h 1431009"/>
              <a:gd name="connsiteX3503" fmla="*/ 313614 w 2165704"/>
              <a:gd name="connsiteY3503" fmla="*/ 280822 h 1431009"/>
              <a:gd name="connsiteX3504" fmla="*/ 302039 w 2165704"/>
              <a:gd name="connsiteY3504" fmla="*/ 283901 h 1431009"/>
              <a:gd name="connsiteX3505" fmla="*/ 299513 w 2165704"/>
              <a:gd name="connsiteY3505" fmla="*/ 272884 h 1431009"/>
              <a:gd name="connsiteX3506" fmla="*/ 299436 w 2165704"/>
              <a:gd name="connsiteY3506" fmla="*/ 272941 h 1431009"/>
              <a:gd name="connsiteX3507" fmla="*/ 299511 w 2165704"/>
              <a:gd name="connsiteY3507" fmla="*/ 272832 h 1431009"/>
              <a:gd name="connsiteX3508" fmla="*/ 299513 w 2165704"/>
              <a:gd name="connsiteY3508" fmla="*/ 272836 h 1431009"/>
              <a:gd name="connsiteX3509" fmla="*/ 299589 w 2165704"/>
              <a:gd name="connsiteY3509" fmla="*/ 272778 h 1431009"/>
              <a:gd name="connsiteX3510" fmla="*/ 299562 w 2165704"/>
              <a:gd name="connsiteY3510" fmla="*/ 272756 h 1431009"/>
              <a:gd name="connsiteX3511" fmla="*/ 305100 w 2165704"/>
              <a:gd name="connsiteY3511" fmla="*/ 264713 h 1431009"/>
              <a:gd name="connsiteX3512" fmla="*/ 315987 w 2165704"/>
              <a:gd name="connsiteY3512" fmla="*/ 250230 h 1431009"/>
              <a:gd name="connsiteX3513" fmla="*/ 317231 w 2165704"/>
              <a:gd name="connsiteY3513" fmla="*/ 249025 h 1431009"/>
              <a:gd name="connsiteX3514" fmla="*/ 333591 w 2165704"/>
              <a:gd name="connsiteY3514" fmla="*/ 243323 h 1431009"/>
              <a:gd name="connsiteX3515" fmla="*/ 353204 w 2165704"/>
              <a:gd name="connsiteY3515" fmla="*/ 225680 h 1431009"/>
              <a:gd name="connsiteX3516" fmla="*/ 358772 w 2165704"/>
              <a:gd name="connsiteY3516" fmla="*/ 215537 h 1431009"/>
              <a:gd name="connsiteX3517" fmla="*/ 371323 w 2165704"/>
              <a:gd name="connsiteY3517" fmla="*/ 212651 h 1431009"/>
              <a:gd name="connsiteX3518" fmla="*/ 373906 w 2165704"/>
              <a:gd name="connsiteY3518" fmla="*/ 209267 h 1431009"/>
              <a:gd name="connsiteX3519" fmla="*/ 377579 w 2165704"/>
              <a:gd name="connsiteY3519" fmla="*/ 197437 h 1431009"/>
              <a:gd name="connsiteX3520" fmla="*/ 383931 w 2165704"/>
              <a:gd name="connsiteY3520" fmla="*/ 196576 h 1431009"/>
              <a:gd name="connsiteX3521" fmla="*/ 371992 w 2165704"/>
              <a:gd name="connsiteY3521" fmla="*/ 183644 h 1431009"/>
              <a:gd name="connsiteX3522" fmla="*/ 374345 w 2165704"/>
              <a:gd name="connsiteY3522" fmla="*/ 170480 h 1431009"/>
              <a:gd name="connsiteX3523" fmla="*/ 385538 w 2165704"/>
              <a:gd name="connsiteY3523" fmla="*/ 177236 h 1431009"/>
              <a:gd name="connsiteX3524" fmla="*/ 393535 w 2165704"/>
              <a:gd name="connsiteY3524" fmla="*/ 182305 h 1431009"/>
              <a:gd name="connsiteX3525" fmla="*/ 400825 w 2165704"/>
              <a:gd name="connsiteY3525" fmla="*/ 167687 h 1431009"/>
              <a:gd name="connsiteX3526" fmla="*/ 400213 w 2165704"/>
              <a:gd name="connsiteY3526" fmla="*/ 176317 h 1431009"/>
              <a:gd name="connsiteX3527" fmla="*/ 400864 w 2165704"/>
              <a:gd name="connsiteY3527" fmla="*/ 167649 h 1431009"/>
              <a:gd name="connsiteX3528" fmla="*/ 397879 w 2165704"/>
              <a:gd name="connsiteY3528" fmla="*/ 163172 h 1431009"/>
              <a:gd name="connsiteX3529" fmla="*/ 377177 w 2165704"/>
              <a:gd name="connsiteY3529" fmla="*/ 145608 h 1431009"/>
              <a:gd name="connsiteX3530" fmla="*/ 375016 w 2165704"/>
              <a:gd name="connsiteY3530" fmla="*/ 138778 h 1431009"/>
              <a:gd name="connsiteX3531" fmla="*/ 376987 w 2165704"/>
              <a:gd name="connsiteY3531" fmla="*/ 137972 h 1431009"/>
              <a:gd name="connsiteX3532" fmla="*/ 384103 w 2165704"/>
              <a:gd name="connsiteY3532" fmla="*/ 145780 h 1431009"/>
              <a:gd name="connsiteX3533" fmla="*/ 391258 w 2165704"/>
              <a:gd name="connsiteY3533" fmla="*/ 148747 h 1431009"/>
              <a:gd name="connsiteX3534" fmla="*/ 395774 w 2165704"/>
              <a:gd name="connsiteY3534" fmla="*/ 141284 h 1431009"/>
              <a:gd name="connsiteX3535" fmla="*/ 396215 w 2165704"/>
              <a:gd name="connsiteY3535" fmla="*/ 136691 h 1431009"/>
              <a:gd name="connsiteX3536" fmla="*/ 409418 w 2165704"/>
              <a:gd name="connsiteY3536" fmla="*/ 137897 h 1431009"/>
              <a:gd name="connsiteX3537" fmla="*/ 408403 w 2165704"/>
              <a:gd name="connsiteY3537" fmla="*/ 128081 h 1431009"/>
              <a:gd name="connsiteX3538" fmla="*/ 427948 w 2165704"/>
              <a:gd name="connsiteY3538" fmla="*/ 118285 h 1431009"/>
              <a:gd name="connsiteX3539" fmla="*/ 445857 w 2165704"/>
              <a:gd name="connsiteY3539" fmla="*/ 114037 h 1431009"/>
              <a:gd name="connsiteX3540" fmla="*/ 449953 w 2165704"/>
              <a:gd name="connsiteY3540" fmla="*/ 119796 h 1431009"/>
              <a:gd name="connsiteX3541" fmla="*/ 448519 w 2165704"/>
              <a:gd name="connsiteY3541" fmla="*/ 128771 h 1431009"/>
              <a:gd name="connsiteX3542" fmla="*/ 451216 w 2165704"/>
              <a:gd name="connsiteY3542" fmla="*/ 130627 h 1431009"/>
              <a:gd name="connsiteX3543" fmla="*/ 453397 w 2165704"/>
              <a:gd name="connsiteY3543" fmla="*/ 124447 h 1431009"/>
              <a:gd name="connsiteX3544" fmla="*/ 460897 w 2165704"/>
              <a:gd name="connsiteY3544" fmla="*/ 132673 h 1431009"/>
              <a:gd name="connsiteX3545" fmla="*/ 456784 w 2165704"/>
              <a:gd name="connsiteY3545" fmla="*/ 112466 h 1431009"/>
              <a:gd name="connsiteX3546" fmla="*/ 456649 w 2165704"/>
              <a:gd name="connsiteY3546" fmla="*/ 92512 h 1431009"/>
              <a:gd name="connsiteX3547" fmla="*/ 473812 w 2165704"/>
              <a:gd name="connsiteY3547" fmla="*/ 97371 h 1431009"/>
              <a:gd name="connsiteX3548" fmla="*/ 474424 w 2165704"/>
              <a:gd name="connsiteY3548" fmla="*/ 98597 h 1431009"/>
              <a:gd name="connsiteX3549" fmla="*/ 476816 w 2165704"/>
              <a:gd name="connsiteY3549" fmla="*/ 107781 h 1431009"/>
              <a:gd name="connsiteX3550" fmla="*/ 485044 w 2165704"/>
              <a:gd name="connsiteY3550" fmla="*/ 102289 h 1431009"/>
              <a:gd name="connsiteX3551" fmla="*/ 505861 w 2165704"/>
              <a:gd name="connsiteY3551" fmla="*/ 80171 h 1431009"/>
              <a:gd name="connsiteX3552" fmla="*/ 518527 w 2165704"/>
              <a:gd name="connsiteY3552" fmla="*/ 77090 h 1431009"/>
              <a:gd name="connsiteX3553" fmla="*/ 499374 w 2165704"/>
              <a:gd name="connsiteY3553" fmla="*/ 104873 h 1431009"/>
              <a:gd name="connsiteX3554" fmla="*/ 519446 w 2165704"/>
              <a:gd name="connsiteY3554" fmla="*/ 98770 h 1431009"/>
              <a:gd name="connsiteX3555" fmla="*/ 537239 w 2165704"/>
              <a:gd name="connsiteY3555" fmla="*/ 91650 h 1431009"/>
              <a:gd name="connsiteX3556" fmla="*/ 520478 w 2165704"/>
              <a:gd name="connsiteY3556" fmla="*/ 93870 h 1431009"/>
              <a:gd name="connsiteX3557" fmla="*/ 519866 w 2165704"/>
              <a:gd name="connsiteY3557" fmla="*/ 90923 h 1431009"/>
              <a:gd name="connsiteX3558" fmla="*/ 553216 w 2165704"/>
              <a:gd name="connsiteY3558" fmla="*/ 81989 h 1431009"/>
              <a:gd name="connsiteX3559" fmla="*/ 592096 w 2165704"/>
              <a:gd name="connsiteY3559" fmla="*/ 62509 h 1431009"/>
              <a:gd name="connsiteX3560" fmla="*/ 620988 w 2165704"/>
              <a:gd name="connsiteY3560" fmla="*/ 40620 h 1431009"/>
              <a:gd name="connsiteX3561" fmla="*/ 641709 w 2165704"/>
              <a:gd name="connsiteY3561" fmla="*/ 43184 h 1431009"/>
              <a:gd name="connsiteX3562" fmla="*/ 619170 w 2165704"/>
              <a:gd name="connsiteY3562" fmla="*/ 63028 h 1431009"/>
              <a:gd name="connsiteX3563" fmla="*/ 620548 w 2165704"/>
              <a:gd name="connsiteY3563" fmla="*/ 64940 h 1431009"/>
              <a:gd name="connsiteX3564" fmla="*/ 649268 w 2165704"/>
              <a:gd name="connsiteY3564" fmla="*/ 57113 h 1431009"/>
              <a:gd name="connsiteX3565" fmla="*/ 630134 w 2165704"/>
              <a:gd name="connsiteY3565" fmla="*/ 70087 h 1431009"/>
              <a:gd name="connsiteX3566" fmla="*/ 640389 w 2165704"/>
              <a:gd name="connsiteY3566" fmla="*/ 72536 h 1431009"/>
              <a:gd name="connsiteX3567" fmla="*/ 648770 w 2165704"/>
              <a:gd name="connsiteY3567" fmla="*/ 71885 h 1431009"/>
              <a:gd name="connsiteX3568" fmla="*/ 676322 w 2165704"/>
              <a:gd name="connsiteY3568" fmla="*/ 70068 h 1431009"/>
              <a:gd name="connsiteX3569" fmla="*/ 676283 w 2165704"/>
              <a:gd name="connsiteY3569" fmla="*/ 70105 h 1431009"/>
              <a:gd name="connsiteX3570" fmla="*/ 682350 w 2165704"/>
              <a:gd name="connsiteY3570" fmla="*/ 72267 h 1431009"/>
              <a:gd name="connsiteX3571" fmla="*/ 678886 w 2165704"/>
              <a:gd name="connsiteY3571" fmla="*/ 83729 h 1431009"/>
              <a:gd name="connsiteX3572" fmla="*/ 671884 w 2165704"/>
              <a:gd name="connsiteY3572" fmla="*/ 91899 h 1431009"/>
              <a:gd name="connsiteX3573" fmla="*/ 695858 w 2165704"/>
              <a:gd name="connsiteY3573" fmla="*/ 82620 h 1431009"/>
              <a:gd name="connsiteX3574" fmla="*/ 706993 w 2165704"/>
              <a:gd name="connsiteY3574" fmla="*/ 78257 h 1431009"/>
              <a:gd name="connsiteX3575" fmla="*/ 715431 w 2165704"/>
              <a:gd name="connsiteY3575" fmla="*/ 77702 h 1431009"/>
              <a:gd name="connsiteX3576" fmla="*/ 723008 w 2165704"/>
              <a:gd name="connsiteY3576" fmla="*/ 84897 h 1431009"/>
              <a:gd name="connsiteX3577" fmla="*/ 713843 w 2165704"/>
              <a:gd name="connsiteY3577" fmla="*/ 92761 h 1431009"/>
              <a:gd name="connsiteX3578" fmla="*/ 714972 w 2165704"/>
              <a:gd name="connsiteY3578" fmla="*/ 95497 h 1431009"/>
              <a:gd name="connsiteX3579" fmla="*/ 731179 w 2165704"/>
              <a:gd name="connsiteY3579" fmla="*/ 92780 h 1431009"/>
              <a:gd name="connsiteX3580" fmla="*/ 750580 w 2165704"/>
              <a:gd name="connsiteY3580" fmla="*/ 91019 h 1431009"/>
              <a:gd name="connsiteX3581" fmla="*/ 768011 w 2165704"/>
              <a:gd name="connsiteY3581" fmla="*/ 83423 h 1431009"/>
              <a:gd name="connsiteX3582" fmla="*/ 784466 w 2165704"/>
              <a:gd name="connsiteY3582" fmla="*/ 90024 h 1431009"/>
              <a:gd name="connsiteX3583" fmla="*/ 789937 w 2165704"/>
              <a:gd name="connsiteY3583" fmla="*/ 90521 h 1431009"/>
              <a:gd name="connsiteX3584" fmla="*/ 808115 w 2165704"/>
              <a:gd name="connsiteY3584" fmla="*/ 86504 h 1431009"/>
              <a:gd name="connsiteX3585" fmla="*/ 817808 w 2165704"/>
              <a:gd name="connsiteY3585" fmla="*/ 81705 h 1431009"/>
              <a:gd name="connsiteX3586" fmla="*/ 815863 w 2165704"/>
              <a:gd name="connsiteY3586" fmla="*/ 86427 h 1431009"/>
              <a:gd name="connsiteX3587" fmla="*/ 836260 w 2165704"/>
              <a:gd name="connsiteY3587" fmla="*/ 89258 h 1431009"/>
              <a:gd name="connsiteX3588" fmla="*/ 828109 w 2165704"/>
              <a:gd name="connsiteY3588" fmla="*/ 94520 h 1431009"/>
              <a:gd name="connsiteX3589" fmla="*/ 790341 w 2165704"/>
              <a:gd name="connsiteY3589" fmla="*/ 94769 h 1431009"/>
              <a:gd name="connsiteX3590" fmla="*/ 771760 w 2165704"/>
              <a:gd name="connsiteY3590" fmla="*/ 95573 h 1431009"/>
              <a:gd name="connsiteX3591" fmla="*/ 771760 w 2165704"/>
              <a:gd name="connsiteY3591" fmla="*/ 110897 h 1431009"/>
              <a:gd name="connsiteX3592" fmla="*/ 764739 w 2165704"/>
              <a:gd name="connsiteY3592" fmla="*/ 109005 h 1431009"/>
              <a:gd name="connsiteX3593" fmla="*/ 749048 w 2165704"/>
              <a:gd name="connsiteY3593" fmla="*/ 117749 h 1431009"/>
              <a:gd name="connsiteX3594" fmla="*/ 749603 w 2165704"/>
              <a:gd name="connsiteY3594" fmla="*/ 119298 h 1431009"/>
              <a:gd name="connsiteX3595" fmla="*/ 766863 w 2165704"/>
              <a:gd name="connsiteY3595" fmla="*/ 115970 h 1431009"/>
              <a:gd name="connsiteX3596" fmla="*/ 770479 w 2165704"/>
              <a:gd name="connsiteY3596" fmla="*/ 122571 h 1431009"/>
              <a:gd name="connsiteX3597" fmla="*/ 772774 w 2165704"/>
              <a:gd name="connsiteY3597" fmla="*/ 119643 h 1431009"/>
              <a:gd name="connsiteX3598" fmla="*/ 784561 w 2165704"/>
              <a:gd name="connsiteY3598" fmla="*/ 112965 h 1431009"/>
              <a:gd name="connsiteX3599" fmla="*/ 815291 w 2165704"/>
              <a:gd name="connsiteY3599" fmla="*/ 111320 h 1431009"/>
              <a:gd name="connsiteX3600" fmla="*/ 815270 w 2165704"/>
              <a:gd name="connsiteY3600" fmla="*/ 109177 h 1431009"/>
              <a:gd name="connsiteX3601" fmla="*/ 795238 w 2165704"/>
              <a:gd name="connsiteY3601" fmla="*/ 107762 h 1431009"/>
              <a:gd name="connsiteX3602" fmla="*/ 776026 w 2165704"/>
              <a:gd name="connsiteY3602" fmla="*/ 101389 h 1431009"/>
              <a:gd name="connsiteX3603" fmla="*/ 798835 w 2165704"/>
              <a:gd name="connsiteY3603" fmla="*/ 102461 h 1431009"/>
              <a:gd name="connsiteX3604" fmla="*/ 807312 w 2165704"/>
              <a:gd name="connsiteY3604" fmla="*/ 100682 h 1431009"/>
              <a:gd name="connsiteX3605" fmla="*/ 820857 w 2165704"/>
              <a:gd name="connsiteY3605" fmla="*/ 97907 h 1431009"/>
              <a:gd name="connsiteX3606" fmla="*/ 831783 w 2165704"/>
              <a:gd name="connsiteY3606" fmla="*/ 96167 h 1431009"/>
              <a:gd name="connsiteX3607" fmla="*/ 851816 w 2165704"/>
              <a:gd name="connsiteY3607" fmla="*/ 83900 h 1431009"/>
              <a:gd name="connsiteX3608" fmla="*/ 864845 w 2165704"/>
              <a:gd name="connsiteY3608" fmla="*/ 69836 h 1431009"/>
              <a:gd name="connsiteX3609" fmla="*/ 861269 w 2165704"/>
              <a:gd name="connsiteY3609" fmla="*/ 58415 h 1431009"/>
              <a:gd name="connsiteX3610" fmla="*/ 873953 w 2165704"/>
              <a:gd name="connsiteY3610" fmla="*/ 52139 h 1431009"/>
              <a:gd name="connsiteX3611" fmla="*/ 875293 w 2165704"/>
              <a:gd name="connsiteY3611" fmla="*/ 55201 h 1431009"/>
              <a:gd name="connsiteX3612" fmla="*/ 865937 w 2165704"/>
              <a:gd name="connsiteY3612" fmla="*/ 59372 h 1431009"/>
              <a:gd name="connsiteX3613" fmla="*/ 868882 w 2165704"/>
              <a:gd name="connsiteY3613" fmla="*/ 63007 h 1431009"/>
              <a:gd name="connsiteX3614" fmla="*/ 924160 w 2165704"/>
              <a:gd name="connsiteY3614" fmla="*/ 64001 h 1431009"/>
              <a:gd name="connsiteX3615" fmla="*/ 932694 w 2165704"/>
              <a:gd name="connsiteY3615" fmla="*/ 60578 h 1431009"/>
              <a:gd name="connsiteX3616" fmla="*/ 932273 w 2165704"/>
              <a:gd name="connsiteY3616" fmla="*/ 57669 h 1431009"/>
              <a:gd name="connsiteX3617" fmla="*/ 967516 w 2165704"/>
              <a:gd name="connsiteY3617" fmla="*/ 57669 h 1431009"/>
              <a:gd name="connsiteX3618" fmla="*/ 968952 w 2165704"/>
              <a:gd name="connsiteY3618" fmla="*/ 60176 h 1431009"/>
              <a:gd name="connsiteX3619" fmla="*/ 962331 w 2165704"/>
              <a:gd name="connsiteY3619" fmla="*/ 62624 h 1431009"/>
              <a:gd name="connsiteX3620" fmla="*/ 969468 w 2165704"/>
              <a:gd name="connsiteY3620" fmla="*/ 65825 h 1431009"/>
              <a:gd name="connsiteX3621" fmla="*/ 978661 w 2165704"/>
              <a:gd name="connsiteY3621" fmla="*/ 62399 h 1431009"/>
              <a:gd name="connsiteX3622" fmla="*/ 978665 w 2165704"/>
              <a:gd name="connsiteY3622" fmla="*/ 62402 h 1431009"/>
              <a:gd name="connsiteX3623" fmla="*/ 978595 w 2165704"/>
              <a:gd name="connsiteY3623" fmla="*/ 62491 h 1431009"/>
              <a:gd name="connsiteX3624" fmla="*/ 984049 w 2165704"/>
              <a:gd name="connsiteY3624" fmla="*/ 68573 h 1431009"/>
              <a:gd name="connsiteX3625" fmla="*/ 995854 w 2165704"/>
              <a:gd name="connsiteY3625" fmla="*/ 67809 h 1431009"/>
              <a:gd name="connsiteX3626" fmla="*/ 1003526 w 2165704"/>
              <a:gd name="connsiteY3626" fmla="*/ 62242 h 1431009"/>
              <a:gd name="connsiteX3627" fmla="*/ 1009649 w 2165704"/>
              <a:gd name="connsiteY3627" fmla="*/ 61400 h 1431009"/>
              <a:gd name="connsiteX3628" fmla="*/ 1020519 w 2165704"/>
              <a:gd name="connsiteY3628" fmla="*/ 62204 h 1431009"/>
              <a:gd name="connsiteX3629" fmla="*/ 1031059 w 2165704"/>
              <a:gd name="connsiteY3629" fmla="*/ 66929 h 1431009"/>
              <a:gd name="connsiteX3630" fmla="*/ 1030774 w 2165704"/>
              <a:gd name="connsiteY3630" fmla="*/ 60768 h 1431009"/>
              <a:gd name="connsiteX3631" fmla="*/ 1139127 w 2165704"/>
              <a:gd name="connsiteY3631" fmla="*/ 74813 h 1431009"/>
              <a:gd name="connsiteX3632" fmla="*/ 1151467 w 2165704"/>
              <a:gd name="connsiteY3632" fmla="*/ 58817 h 1431009"/>
              <a:gd name="connsiteX3633" fmla="*/ 1153820 w 2165704"/>
              <a:gd name="connsiteY3633" fmla="*/ 59946 h 1431009"/>
              <a:gd name="connsiteX3634" fmla="*/ 1148769 w 2165704"/>
              <a:gd name="connsiteY3634" fmla="*/ 75482 h 1431009"/>
              <a:gd name="connsiteX3635" fmla="*/ 1164575 w 2165704"/>
              <a:gd name="connsiteY3635" fmla="*/ 76382 h 1431009"/>
              <a:gd name="connsiteX3636" fmla="*/ 1171271 w 2165704"/>
              <a:gd name="connsiteY3636" fmla="*/ 63352 h 1431009"/>
              <a:gd name="connsiteX3637" fmla="*/ 1200487 w 2165704"/>
              <a:gd name="connsiteY3637" fmla="*/ 74813 h 1431009"/>
              <a:gd name="connsiteX3638" fmla="*/ 1220004 w 2165704"/>
              <a:gd name="connsiteY3638" fmla="*/ 78065 h 1431009"/>
              <a:gd name="connsiteX3639" fmla="*/ 1243692 w 2165704"/>
              <a:gd name="connsiteY3639" fmla="*/ 80591 h 1431009"/>
              <a:gd name="connsiteX3640" fmla="*/ 1254407 w 2165704"/>
              <a:gd name="connsiteY3640" fmla="*/ 74239 h 1431009"/>
              <a:gd name="connsiteX3641" fmla="*/ 1261063 w 2165704"/>
              <a:gd name="connsiteY3641" fmla="*/ 68402 h 1431009"/>
              <a:gd name="connsiteX3642" fmla="*/ 1262213 w 2165704"/>
              <a:gd name="connsiteY3642" fmla="*/ 81913 h 1431009"/>
              <a:gd name="connsiteX3643" fmla="*/ 1285097 w 2165704"/>
              <a:gd name="connsiteY3643" fmla="*/ 76631 h 1431009"/>
              <a:gd name="connsiteX3644" fmla="*/ 1286167 w 2165704"/>
              <a:gd name="connsiteY3644" fmla="*/ 86255 h 1431009"/>
              <a:gd name="connsiteX3645" fmla="*/ 1296729 w 2165704"/>
              <a:gd name="connsiteY3645" fmla="*/ 73685 h 1431009"/>
              <a:gd name="connsiteX3646" fmla="*/ 1301073 w 2165704"/>
              <a:gd name="connsiteY3646" fmla="*/ 76574 h 1431009"/>
              <a:gd name="connsiteX3647" fmla="*/ 1294606 w 2165704"/>
              <a:gd name="connsiteY3647" fmla="*/ 81261 h 1431009"/>
              <a:gd name="connsiteX3648" fmla="*/ 1383845 w 2165704"/>
              <a:gd name="connsiteY3648" fmla="*/ 95459 h 1431009"/>
              <a:gd name="connsiteX3649" fmla="*/ 1360406 w 2165704"/>
              <a:gd name="connsiteY3649" fmla="*/ 85701 h 1431009"/>
              <a:gd name="connsiteX3650" fmla="*/ 1338097 w 2165704"/>
              <a:gd name="connsiteY3650" fmla="*/ 74411 h 1431009"/>
              <a:gd name="connsiteX3651" fmla="*/ 1415165 w 2165704"/>
              <a:gd name="connsiteY3651" fmla="*/ 87843 h 1431009"/>
              <a:gd name="connsiteX3652" fmla="*/ 1490917 w 2165704"/>
              <a:gd name="connsiteY3652" fmla="*/ 108871 h 1431009"/>
              <a:gd name="connsiteX3653" fmla="*/ 1445417 w 2165704"/>
              <a:gd name="connsiteY3653" fmla="*/ 84935 h 1431009"/>
              <a:gd name="connsiteX3654" fmla="*/ 1473983 w 2165704"/>
              <a:gd name="connsiteY3654" fmla="*/ 85738 h 1431009"/>
              <a:gd name="connsiteX3655" fmla="*/ 1445378 w 2165704"/>
              <a:gd name="connsiteY3655" fmla="*/ 72746 h 1431009"/>
              <a:gd name="connsiteX3656" fmla="*/ 1446335 w 2165704"/>
              <a:gd name="connsiteY3656" fmla="*/ 69893 h 1431009"/>
              <a:gd name="connsiteX3657" fmla="*/ 1467554 w 2165704"/>
              <a:gd name="connsiteY3657" fmla="*/ 73913 h 1431009"/>
              <a:gd name="connsiteX3658" fmla="*/ 1468033 w 2165704"/>
              <a:gd name="connsiteY3658" fmla="*/ 72056 h 1431009"/>
              <a:gd name="connsiteX3659" fmla="*/ 1454870 w 2165704"/>
              <a:gd name="connsiteY3659" fmla="*/ 65132 h 1431009"/>
              <a:gd name="connsiteX3660" fmla="*/ 1460475 w 2165704"/>
              <a:gd name="connsiteY3660" fmla="*/ 60902 h 1431009"/>
              <a:gd name="connsiteX3661" fmla="*/ 1434605 w 2165704"/>
              <a:gd name="connsiteY3661" fmla="*/ 50819 h 1431009"/>
              <a:gd name="connsiteX3662" fmla="*/ 1440078 w 2165704"/>
              <a:gd name="connsiteY3662" fmla="*/ 46802 h 1431009"/>
              <a:gd name="connsiteX3663" fmla="*/ 1431202 w 2165704"/>
              <a:gd name="connsiteY3663" fmla="*/ 36717 h 1431009"/>
              <a:gd name="connsiteX3664" fmla="*/ 1431508 w 2165704"/>
              <a:gd name="connsiteY3664" fmla="*/ 35129 h 1431009"/>
              <a:gd name="connsiteX3665" fmla="*/ 1464722 w 2165704"/>
              <a:gd name="connsiteY3665" fmla="*/ 44831 h 1431009"/>
              <a:gd name="connsiteX3666" fmla="*/ 1475418 w 2165704"/>
              <a:gd name="connsiteY3666" fmla="*/ 40180 h 1431009"/>
              <a:gd name="connsiteX3667" fmla="*/ 1452325 w 2165704"/>
              <a:gd name="connsiteY3667" fmla="*/ 30996 h 1431009"/>
              <a:gd name="connsiteX3668" fmla="*/ 1453109 w 2165704"/>
              <a:gd name="connsiteY3668" fmla="*/ 28682 h 1431009"/>
              <a:gd name="connsiteX3669" fmla="*/ 1388801 w 2165704"/>
              <a:gd name="connsiteY3669" fmla="*/ 27590 h 1431009"/>
              <a:gd name="connsiteX3670" fmla="*/ 1402998 w 2165704"/>
              <a:gd name="connsiteY3670" fmla="*/ 30917 h 1431009"/>
              <a:gd name="connsiteX3671" fmla="*/ 1402309 w 2165704"/>
              <a:gd name="connsiteY3671" fmla="*/ 33864 h 1431009"/>
              <a:gd name="connsiteX3672" fmla="*/ 1388207 w 2165704"/>
              <a:gd name="connsiteY3672" fmla="*/ 29904 h 1431009"/>
              <a:gd name="connsiteX3673" fmla="*/ 1388801 w 2165704"/>
              <a:gd name="connsiteY3673" fmla="*/ 27590 h 1431009"/>
              <a:gd name="connsiteX3674" fmla="*/ 1427145 w 2165704"/>
              <a:gd name="connsiteY3674" fmla="*/ 20336 h 1431009"/>
              <a:gd name="connsiteX3675" fmla="*/ 1438701 w 2165704"/>
              <a:gd name="connsiteY3675" fmla="*/ 24335 h 1431009"/>
              <a:gd name="connsiteX3676" fmla="*/ 1437591 w 2165704"/>
              <a:gd name="connsiteY3676" fmla="*/ 27300 h 1431009"/>
              <a:gd name="connsiteX3677" fmla="*/ 1426092 w 2165704"/>
              <a:gd name="connsiteY3677" fmla="*/ 23148 h 1431009"/>
              <a:gd name="connsiteX3678" fmla="*/ 1427145 w 2165704"/>
              <a:gd name="connsiteY3678" fmla="*/ 20336 h 1431009"/>
              <a:gd name="connsiteX3679" fmla="*/ 640350 w 2165704"/>
              <a:gd name="connsiteY3679" fmla="*/ 20234 h 1431009"/>
              <a:gd name="connsiteX3680" fmla="*/ 641040 w 2165704"/>
              <a:gd name="connsiteY3680" fmla="*/ 21899 h 1431009"/>
              <a:gd name="connsiteX3681" fmla="*/ 638761 w 2165704"/>
              <a:gd name="connsiteY3681" fmla="*/ 23047 h 1431009"/>
              <a:gd name="connsiteX3682" fmla="*/ 638245 w 2165704"/>
              <a:gd name="connsiteY3682" fmla="*/ 21631 h 1431009"/>
              <a:gd name="connsiteX3683" fmla="*/ 640350 w 2165704"/>
              <a:gd name="connsiteY3683" fmla="*/ 20234 h 1431009"/>
              <a:gd name="connsiteX3684" fmla="*/ 595807 w 2165704"/>
              <a:gd name="connsiteY3684" fmla="*/ 18137 h 1431009"/>
              <a:gd name="connsiteX3685" fmla="*/ 599386 w 2165704"/>
              <a:gd name="connsiteY3685" fmla="*/ 24242 h 1431009"/>
              <a:gd name="connsiteX3686" fmla="*/ 587407 w 2165704"/>
              <a:gd name="connsiteY3686" fmla="*/ 38745 h 1431009"/>
              <a:gd name="connsiteX3687" fmla="*/ 584518 w 2165704"/>
              <a:gd name="connsiteY3687" fmla="*/ 33483 h 1431009"/>
              <a:gd name="connsiteX3688" fmla="*/ 587465 w 2165704"/>
              <a:gd name="connsiteY3688" fmla="*/ 25352 h 1431009"/>
              <a:gd name="connsiteX3689" fmla="*/ 595807 w 2165704"/>
              <a:gd name="connsiteY3689" fmla="*/ 18137 h 1431009"/>
              <a:gd name="connsiteX3690" fmla="*/ 573960 w 2165704"/>
              <a:gd name="connsiteY3690" fmla="*/ 14867 h 1431009"/>
              <a:gd name="connsiteX3691" fmla="*/ 579239 w 2165704"/>
              <a:gd name="connsiteY3691" fmla="*/ 18368 h 1431009"/>
              <a:gd name="connsiteX3692" fmla="*/ 573575 w 2165704"/>
              <a:gd name="connsiteY3692" fmla="*/ 22061 h 1431009"/>
              <a:gd name="connsiteX3693" fmla="*/ 572140 w 2165704"/>
              <a:gd name="connsiteY3693" fmla="*/ 22942 h 1431009"/>
              <a:gd name="connsiteX3694" fmla="*/ 564488 w 2165704"/>
              <a:gd name="connsiteY3694" fmla="*/ 46361 h 1431009"/>
              <a:gd name="connsiteX3695" fmla="*/ 563836 w 2165704"/>
              <a:gd name="connsiteY3695" fmla="*/ 37847 h 1431009"/>
              <a:gd name="connsiteX3696" fmla="*/ 558229 w 2165704"/>
              <a:gd name="connsiteY3696" fmla="*/ 38669 h 1431009"/>
              <a:gd name="connsiteX3697" fmla="*/ 562458 w 2165704"/>
              <a:gd name="connsiteY3697" fmla="*/ 30269 h 1431009"/>
              <a:gd name="connsiteX3698" fmla="*/ 557274 w 2165704"/>
              <a:gd name="connsiteY3698" fmla="*/ 28912 h 1431009"/>
              <a:gd name="connsiteX3699" fmla="*/ 573960 w 2165704"/>
              <a:gd name="connsiteY3699" fmla="*/ 14867 h 1431009"/>
              <a:gd name="connsiteX3700" fmla="*/ 631685 w 2165704"/>
              <a:gd name="connsiteY3700" fmla="*/ 14423 h 1431009"/>
              <a:gd name="connsiteX3701" fmla="*/ 632029 w 2165704"/>
              <a:gd name="connsiteY3701" fmla="*/ 17522 h 1431009"/>
              <a:gd name="connsiteX3702" fmla="*/ 616702 w 2165704"/>
              <a:gd name="connsiteY3702" fmla="*/ 17522 h 1431009"/>
              <a:gd name="connsiteX3703" fmla="*/ 616549 w 2165704"/>
              <a:gd name="connsiteY3703" fmla="*/ 16758 h 1431009"/>
              <a:gd name="connsiteX3704" fmla="*/ 631685 w 2165704"/>
              <a:gd name="connsiteY3704" fmla="*/ 14423 h 1431009"/>
              <a:gd name="connsiteX3705" fmla="*/ 819060 w 2165704"/>
              <a:gd name="connsiteY3705" fmla="*/ 11318 h 1431009"/>
              <a:gd name="connsiteX3706" fmla="*/ 820648 w 2165704"/>
              <a:gd name="connsiteY3706" fmla="*/ 13959 h 1431009"/>
              <a:gd name="connsiteX3707" fmla="*/ 818773 w 2165704"/>
              <a:gd name="connsiteY3707" fmla="*/ 15644 h 1431009"/>
              <a:gd name="connsiteX3708" fmla="*/ 817357 w 2165704"/>
              <a:gd name="connsiteY3708" fmla="*/ 14074 h 1431009"/>
              <a:gd name="connsiteX3709" fmla="*/ 819060 w 2165704"/>
              <a:gd name="connsiteY3709" fmla="*/ 11318 h 1431009"/>
              <a:gd name="connsiteX3710" fmla="*/ 553084 w 2165704"/>
              <a:gd name="connsiteY3710" fmla="*/ 0 h 1431009"/>
              <a:gd name="connsiteX3711" fmla="*/ 554575 w 2165704"/>
              <a:gd name="connsiteY3711" fmla="*/ 746 h 1431009"/>
              <a:gd name="connsiteX3712" fmla="*/ 547036 w 2165704"/>
              <a:gd name="connsiteY3712" fmla="*/ 13776 h 1431009"/>
              <a:gd name="connsiteX3713" fmla="*/ 547554 w 2165704"/>
              <a:gd name="connsiteY3713" fmla="*/ 15059 h 1431009"/>
              <a:gd name="connsiteX3714" fmla="*/ 558002 w 2165704"/>
              <a:gd name="connsiteY3714" fmla="*/ 7826 h 1431009"/>
              <a:gd name="connsiteX3715" fmla="*/ 542598 w 2165704"/>
              <a:gd name="connsiteY3715" fmla="*/ 24090 h 1431009"/>
              <a:gd name="connsiteX3716" fmla="*/ 544339 w 2165704"/>
              <a:gd name="connsiteY3716" fmla="*/ 29159 h 1431009"/>
              <a:gd name="connsiteX3717" fmla="*/ 523523 w 2165704"/>
              <a:gd name="connsiteY3717" fmla="*/ 32891 h 1431009"/>
              <a:gd name="connsiteX3718" fmla="*/ 553084 w 2165704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4" h="1431009">
                <a:moveTo>
                  <a:pt x="512213" y="1429592"/>
                </a:moveTo>
                <a:cubicBezTo>
                  <a:pt x="512404" y="1429688"/>
                  <a:pt x="512482" y="1430091"/>
                  <a:pt x="512596" y="1430358"/>
                </a:cubicBezTo>
                <a:cubicBezTo>
                  <a:pt x="512404" y="1430568"/>
                  <a:pt x="512213" y="1430779"/>
                  <a:pt x="512024" y="1431009"/>
                </a:cubicBezTo>
                <a:cubicBezTo>
                  <a:pt x="511811" y="1430606"/>
                  <a:pt x="511582" y="1430225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3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9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3" y="1393200"/>
                  <a:pt x="580731" y="1389432"/>
                  <a:pt x="584080" y="1385643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4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5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3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4"/>
                  <a:pt x="615668" y="1353002"/>
                  <a:pt x="614597" y="1353499"/>
                </a:cubicBezTo>
                <a:cubicBezTo>
                  <a:pt x="613832" y="1352715"/>
                  <a:pt x="613067" y="1351948"/>
                  <a:pt x="612281" y="1351183"/>
                </a:cubicBezTo>
                <a:cubicBezTo>
                  <a:pt x="613067" y="1350399"/>
                  <a:pt x="613832" y="1349615"/>
                  <a:pt x="614616" y="1348829"/>
                </a:cubicBezTo>
                <a:close/>
                <a:moveTo>
                  <a:pt x="604436" y="1343568"/>
                </a:moveTo>
                <a:cubicBezTo>
                  <a:pt x="604839" y="1343721"/>
                  <a:pt x="605220" y="1343874"/>
                  <a:pt x="605623" y="1344027"/>
                </a:cubicBezTo>
                <a:cubicBezTo>
                  <a:pt x="605201" y="1345330"/>
                  <a:pt x="604762" y="1346611"/>
                  <a:pt x="604341" y="1347911"/>
                </a:cubicBezTo>
                <a:cubicBezTo>
                  <a:pt x="603731" y="1347663"/>
                  <a:pt x="603097" y="1347433"/>
                  <a:pt x="602465" y="1347185"/>
                </a:cubicBezTo>
                <a:cubicBezTo>
                  <a:pt x="603116" y="1345980"/>
                  <a:pt x="603786" y="1344774"/>
                  <a:pt x="604436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6" y="1340334"/>
                  <a:pt x="1612568" y="1340412"/>
                </a:cubicBezTo>
                <a:cubicBezTo>
                  <a:pt x="1611938" y="1341808"/>
                  <a:pt x="1611190" y="1343166"/>
                  <a:pt x="1610462" y="1344525"/>
                </a:cubicBezTo>
                <a:cubicBezTo>
                  <a:pt x="1609754" y="1344065"/>
                  <a:pt x="1609066" y="1343607"/>
                  <a:pt x="1608358" y="1343148"/>
                </a:cubicBezTo>
                <a:cubicBezTo>
                  <a:pt x="1609295" y="1341941"/>
                  <a:pt x="1610215" y="1340718"/>
                  <a:pt x="1611229" y="1339568"/>
                </a:cubicBezTo>
                <a:close/>
                <a:moveTo>
                  <a:pt x="1102657" y="1338652"/>
                </a:moveTo>
                <a:cubicBezTo>
                  <a:pt x="1104762" y="1338652"/>
                  <a:pt x="1106868" y="1338652"/>
                  <a:pt x="1108953" y="1338652"/>
                </a:cubicBezTo>
                <a:cubicBezTo>
                  <a:pt x="1109008" y="1339072"/>
                  <a:pt x="1109085" y="1339473"/>
                  <a:pt x="1109144" y="1339895"/>
                </a:cubicBezTo>
                <a:cubicBezTo>
                  <a:pt x="1106963" y="1340027"/>
                  <a:pt x="1104780" y="1340143"/>
                  <a:pt x="1102600" y="1340277"/>
                </a:cubicBezTo>
                <a:cubicBezTo>
                  <a:pt x="1102618" y="1339722"/>
                  <a:pt x="1102639" y="1339186"/>
                  <a:pt x="1102657" y="1338652"/>
                </a:cubicBezTo>
                <a:close/>
                <a:moveTo>
                  <a:pt x="584729" y="1338249"/>
                </a:moveTo>
                <a:cubicBezTo>
                  <a:pt x="585209" y="1338499"/>
                  <a:pt x="585707" y="1338747"/>
                  <a:pt x="586204" y="1338977"/>
                </a:cubicBezTo>
                <a:cubicBezTo>
                  <a:pt x="585515" y="1340354"/>
                  <a:pt x="584845" y="1341751"/>
                  <a:pt x="584156" y="1343129"/>
                </a:cubicBezTo>
                <a:cubicBezTo>
                  <a:pt x="583678" y="1342900"/>
                  <a:pt x="583180" y="1342670"/>
                  <a:pt x="582702" y="1342439"/>
                </a:cubicBezTo>
                <a:cubicBezTo>
                  <a:pt x="583371" y="1341043"/>
                  <a:pt x="584060" y="1339647"/>
                  <a:pt x="584729" y="1338249"/>
                </a:cubicBezTo>
                <a:close/>
                <a:moveTo>
                  <a:pt x="296463" y="1328988"/>
                </a:moveTo>
                <a:cubicBezTo>
                  <a:pt x="299716" y="1330194"/>
                  <a:pt x="302969" y="1331379"/>
                  <a:pt x="306202" y="1332584"/>
                </a:cubicBezTo>
                <a:cubicBezTo>
                  <a:pt x="305915" y="1333428"/>
                  <a:pt x="305609" y="1334270"/>
                  <a:pt x="305322" y="1335110"/>
                </a:cubicBezTo>
                <a:cubicBezTo>
                  <a:pt x="301858" y="1334059"/>
                  <a:pt x="298415" y="1333006"/>
                  <a:pt x="294952" y="1331935"/>
                </a:cubicBezTo>
                <a:cubicBezTo>
                  <a:pt x="295450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6" y="1328357"/>
                  <a:pt x="1582452" y="1328605"/>
                </a:cubicBezTo>
                <a:cubicBezTo>
                  <a:pt x="1581783" y="1330097"/>
                  <a:pt x="1581093" y="1331591"/>
                  <a:pt x="1580423" y="1333082"/>
                </a:cubicBezTo>
                <a:cubicBezTo>
                  <a:pt x="1579887" y="1332834"/>
                  <a:pt x="1579352" y="1332585"/>
                  <a:pt x="1578817" y="1332337"/>
                </a:cubicBezTo>
                <a:cubicBezTo>
                  <a:pt x="1579505" y="1330845"/>
                  <a:pt x="1580213" y="1329371"/>
                  <a:pt x="1580901" y="1327878"/>
                </a:cubicBezTo>
                <a:close/>
                <a:moveTo>
                  <a:pt x="1191591" y="1325621"/>
                </a:moveTo>
                <a:cubicBezTo>
                  <a:pt x="1192278" y="1325716"/>
                  <a:pt x="1192872" y="1326616"/>
                  <a:pt x="1193867" y="1327476"/>
                </a:cubicBezTo>
                <a:cubicBezTo>
                  <a:pt x="1192623" y="1328051"/>
                  <a:pt x="1191630" y="1328893"/>
                  <a:pt x="1191093" y="1328661"/>
                </a:cubicBezTo>
                <a:cubicBezTo>
                  <a:pt x="1190251" y="1328299"/>
                  <a:pt x="1189715" y="1327226"/>
                  <a:pt x="1189064" y="1326463"/>
                </a:cubicBezTo>
                <a:cubicBezTo>
                  <a:pt x="1189907" y="1326156"/>
                  <a:pt x="1190787" y="1325506"/>
                  <a:pt x="1191591" y="1325621"/>
                </a:cubicBezTo>
                <a:close/>
                <a:moveTo>
                  <a:pt x="1110445" y="1325258"/>
                </a:moveTo>
                <a:cubicBezTo>
                  <a:pt x="1110867" y="1325334"/>
                  <a:pt x="1111248" y="1325564"/>
                  <a:pt x="1111671" y="1325737"/>
                </a:cubicBezTo>
                <a:cubicBezTo>
                  <a:pt x="1111344" y="1326119"/>
                  <a:pt x="1111020" y="1326520"/>
                  <a:pt x="1110693" y="1326922"/>
                </a:cubicBezTo>
                <a:cubicBezTo>
                  <a:pt x="1110445" y="1326560"/>
                  <a:pt x="1110120" y="1326234"/>
                  <a:pt x="1109968" y="1325850"/>
                </a:cubicBezTo>
                <a:cubicBezTo>
                  <a:pt x="1109908" y="1325717"/>
                  <a:pt x="1110311" y="1325220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4" y="1326214"/>
                </a:cubicBezTo>
                <a:cubicBezTo>
                  <a:pt x="338906" y="1328568"/>
                  <a:pt x="334008" y="1326386"/>
                  <a:pt x="327998" y="1322159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2" y="1321793"/>
                  <a:pt x="310015" y="1322407"/>
                </a:cubicBezTo>
                <a:cubicBezTo>
                  <a:pt x="309346" y="1321605"/>
                  <a:pt x="308675" y="1320779"/>
                  <a:pt x="308007" y="1319976"/>
                </a:cubicBezTo>
                <a:close/>
                <a:moveTo>
                  <a:pt x="1236134" y="1317318"/>
                </a:moveTo>
                <a:cubicBezTo>
                  <a:pt x="1236250" y="1317757"/>
                  <a:pt x="1236364" y="1318196"/>
                  <a:pt x="1236460" y="1318637"/>
                </a:cubicBezTo>
                <a:cubicBezTo>
                  <a:pt x="1235254" y="1318982"/>
                  <a:pt x="1234048" y="1319308"/>
                  <a:pt x="1232844" y="1319652"/>
                </a:cubicBezTo>
                <a:cubicBezTo>
                  <a:pt x="1232708" y="1319155"/>
                  <a:pt x="1232575" y="1318637"/>
                  <a:pt x="1232460" y="1318141"/>
                </a:cubicBezTo>
                <a:cubicBezTo>
                  <a:pt x="1233684" y="1317872"/>
                  <a:pt x="1234910" y="1317604"/>
                  <a:pt x="1236134" y="1317318"/>
                </a:cubicBezTo>
                <a:close/>
                <a:moveTo>
                  <a:pt x="1609258" y="1316399"/>
                </a:moveTo>
                <a:cubicBezTo>
                  <a:pt x="1610292" y="1316953"/>
                  <a:pt x="1611325" y="1317508"/>
                  <a:pt x="1612340" y="1318063"/>
                </a:cubicBezTo>
                <a:cubicBezTo>
                  <a:pt x="1611325" y="1320149"/>
                  <a:pt x="1610331" y="1322254"/>
                  <a:pt x="1609316" y="1324339"/>
                </a:cubicBezTo>
                <a:cubicBezTo>
                  <a:pt x="1608437" y="1323975"/>
                  <a:pt x="1607555" y="1323611"/>
                  <a:pt x="1606676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7"/>
                  <a:pt x="1587945" y="1316360"/>
                  <a:pt x="1587828" y="1317260"/>
                </a:cubicBezTo>
                <a:cubicBezTo>
                  <a:pt x="1587732" y="1318120"/>
                  <a:pt x="1586528" y="1318828"/>
                  <a:pt x="1585801" y="1319613"/>
                </a:cubicBezTo>
                <a:cubicBezTo>
                  <a:pt x="1585150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7" y="1310429"/>
                </a:moveTo>
                <a:cubicBezTo>
                  <a:pt x="1632430" y="1328913"/>
                  <a:pt x="1628543" y="1333637"/>
                  <a:pt x="1614673" y="1331515"/>
                </a:cubicBezTo>
                <a:cubicBezTo>
                  <a:pt x="1616089" y="1327151"/>
                  <a:pt x="1617448" y="1322923"/>
                  <a:pt x="1619226" y="1317413"/>
                </a:cubicBezTo>
                <a:cubicBezTo>
                  <a:pt x="1621292" y="1319748"/>
                  <a:pt x="1622538" y="1321183"/>
                  <a:pt x="1623686" y="1322484"/>
                </a:cubicBezTo>
                <a:cubicBezTo>
                  <a:pt x="1625541" y="1319365"/>
                  <a:pt x="1627741" y="1315711"/>
                  <a:pt x="1630917" y="1310429"/>
                </a:cubicBezTo>
                <a:close/>
                <a:moveTo>
                  <a:pt x="645268" y="1309951"/>
                </a:moveTo>
                <a:cubicBezTo>
                  <a:pt x="645516" y="1324587"/>
                  <a:pt x="636064" y="1333082"/>
                  <a:pt x="626785" y="1341713"/>
                </a:cubicBezTo>
                <a:cubicBezTo>
                  <a:pt x="624528" y="1333235"/>
                  <a:pt x="633940" y="1332202"/>
                  <a:pt x="636219" y="1326386"/>
                </a:cubicBezTo>
                <a:cubicBezTo>
                  <a:pt x="638494" y="1320608"/>
                  <a:pt x="642207" y="1315403"/>
                  <a:pt x="645268" y="1309951"/>
                </a:cubicBezTo>
                <a:close/>
                <a:moveTo>
                  <a:pt x="652213" y="1308305"/>
                </a:moveTo>
                <a:cubicBezTo>
                  <a:pt x="653055" y="1308706"/>
                  <a:pt x="653878" y="1309088"/>
                  <a:pt x="654720" y="1309492"/>
                </a:cubicBezTo>
                <a:cubicBezTo>
                  <a:pt x="653822" y="1311595"/>
                  <a:pt x="652939" y="1313682"/>
                  <a:pt x="652041" y="1315785"/>
                </a:cubicBezTo>
                <a:cubicBezTo>
                  <a:pt x="651027" y="1315289"/>
                  <a:pt x="650032" y="1314772"/>
                  <a:pt x="649036" y="1314274"/>
                </a:cubicBezTo>
                <a:cubicBezTo>
                  <a:pt x="650089" y="1312284"/>
                  <a:pt x="651162" y="1310295"/>
                  <a:pt x="652213" y="1308305"/>
                </a:cubicBezTo>
                <a:close/>
                <a:moveTo>
                  <a:pt x="1263380" y="1307406"/>
                </a:moveTo>
                <a:cubicBezTo>
                  <a:pt x="1258710" y="1315022"/>
                  <a:pt x="1255018" y="1316246"/>
                  <a:pt x="1244935" y="1313357"/>
                </a:cubicBezTo>
                <a:cubicBezTo>
                  <a:pt x="1251651" y="1311194"/>
                  <a:pt x="1257047" y="1309455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3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50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3"/>
                  <a:pt x="641250" y="1305187"/>
                </a:cubicBezTo>
                <a:close/>
                <a:moveTo>
                  <a:pt x="1281556" y="1303809"/>
                </a:moveTo>
                <a:cubicBezTo>
                  <a:pt x="1281825" y="1304402"/>
                  <a:pt x="1282074" y="1304976"/>
                  <a:pt x="1282341" y="1305569"/>
                </a:cubicBezTo>
                <a:cubicBezTo>
                  <a:pt x="1280831" y="1306239"/>
                  <a:pt x="1279298" y="1306909"/>
                  <a:pt x="1277788" y="1307579"/>
                </a:cubicBezTo>
                <a:cubicBezTo>
                  <a:pt x="1277520" y="1307004"/>
                  <a:pt x="1277251" y="1306430"/>
                  <a:pt x="1277004" y="1305836"/>
                </a:cubicBezTo>
                <a:cubicBezTo>
                  <a:pt x="1278515" y="1305167"/>
                  <a:pt x="1280027" y="1304479"/>
                  <a:pt x="1281556" y="1303809"/>
                </a:cubicBezTo>
                <a:close/>
                <a:moveTo>
                  <a:pt x="1047936" y="1303694"/>
                </a:moveTo>
                <a:cubicBezTo>
                  <a:pt x="1048337" y="1303828"/>
                  <a:pt x="1048527" y="1304537"/>
                  <a:pt x="1048815" y="1305014"/>
                </a:cubicBezTo>
                <a:cubicBezTo>
                  <a:pt x="1048451" y="1305397"/>
                  <a:pt x="1048089" y="1305799"/>
                  <a:pt x="1047726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6" y="1304115"/>
                  <a:pt x="1047609" y="1303580"/>
                  <a:pt x="1047936" y="1303694"/>
                </a:cubicBezTo>
                <a:close/>
                <a:moveTo>
                  <a:pt x="697616" y="1301493"/>
                </a:moveTo>
                <a:cubicBezTo>
                  <a:pt x="697809" y="1301532"/>
                  <a:pt x="697922" y="1301875"/>
                  <a:pt x="698077" y="1302086"/>
                </a:cubicBezTo>
                <a:cubicBezTo>
                  <a:pt x="697675" y="1302239"/>
                  <a:pt x="697292" y="1302372"/>
                  <a:pt x="696891" y="1302525"/>
                </a:cubicBezTo>
                <a:cubicBezTo>
                  <a:pt x="696891" y="1302258"/>
                  <a:pt x="696891" y="1301991"/>
                  <a:pt x="696891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9" y="1300134"/>
                </a:cubicBezTo>
                <a:cubicBezTo>
                  <a:pt x="1637327" y="1300347"/>
                  <a:pt x="1637117" y="1300574"/>
                  <a:pt x="1636906" y="1300785"/>
                </a:cubicBezTo>
                <a:cubicBezTo>
                  <a:pt x="1636236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6" y="1308018"/>
                  <a:pt x="595138" y="1314179"/>
                </a:cubicBezTo>
                <a:cubicBezTo>
                  <a:pt x="592708" y="1305569"/>
                  <a:pt x="600018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6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1"/>
                  <a:pt x="507544" y="1294720"/>
                </a:cubicBezTo>
                <a:close/>
                <a:moveTo>
                  <a:pt x="287416" y="1293974"/>
                </a:moveTo>
                <a:cubicBezTo>
                  <a:pt x="287875" y="1293992"/>
                  <a:pt x="288315" y="1294089"/>
                  <a:pt x="288754" y="1294165"/>
                </a:cubicBezTo>
                <a:cubicBezTo>
                  <a:pt x="288717" y="1294432"/>
                  <a:pt x="288658" y="1294682"/>
                  <a:pt x="288601" y="1294929"/>
                </a:cubicBezTo>
                <a:cubicBezTo>
                  <a:pt x="288163" y="1294854"/>
                  <a:pt x="287702" y="1294776"/>
                  <a:pt x="287263" y="1294701"/>
                </a:cubicBezTo>
                <a:cubicBezTo>
                  <a:pt x="287320" y="1294453"/>
                  <a:pt x="287376" y="1293974"/>
                  <a:pt x="287416" y="1293974"/>
                </a:cubicBezTo>
                <a:close/>
                <a:moveTo>
                  <a:pt x="757316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5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6" y="1293553"/>
                </a:cubicBezTo>
                <a:close/>
                <a:moveTo>
                  <a:pt x="968416" y="1293113"/>
                </a:moveTo>
                <a:cubicBezTo>
                  <a:pt x="970827" y="1293113"/>
                  <a:pt x="973237" y="1293113"/>
                  <a:pt x="975650" y="1293113"/>
                </a:cubicBezTo>
                <a:cubicBezTo>
                  <a:pt x="975553" y="1293494"/>
                  <a:pt x="975496" y="1293915"/>
                  <a:pt x="975438" y="1294318"/>
                </a:cubicBezTo>
                <a:cubicBezTo>
                  <a:pt x="973144" y="1294318"/>
                  <a:pt x="970847" y="1294318"/>
                  <a:pt x="968550" y="1294318"/>
                </a:cubicBezTo>
                <a:cubicBezTo>
                  <a:pt x="968511" y="1293915"/>
                  <a:pt x="968456" y="1293516"/>
                  <a:pt x="968416" y="1293113"/>
                </a:cubicBezTo>
                <a:close/>
                <a:moveTo>
                  <a:pt x="391138" y="1289994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60" y="1291181"/>
                </a:cubicBezTo>
                <a:cubicBezTo>
                  <a:pt x="391291" y="1291047"/>
                  <a:pt x="390870" y="1290991"/>
                  <a:pt x="390814" y="1290797"/>
                </a:cubicBezTo>
                <a:cubicBezTo>
                  <a:pt x="390736" y="1290569"/>
                  <a:pt x="391023" y="1290263"/>
                  <a:pt x="391138" y="1289994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8"/>
                </a:cubicBezTo>
                <a:cubicBezTo>
                  <a:pt x="886314" y="1291239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4" y="1290301"/>
                  <a:pt x="883118" y="1289611"/>
                </a:cubicBezTo>
                <a:close/>
                <a:moveTo>
                  <a:pt x="996071" y="1286963"/>
                </a:moveTo>
                <a:cubicBezTo>
                  <a:pt x="998503" y="1287063"/>
                  <a:pt x="1000369" y="1288589"/>
                  <a:pt x="1003144" y="1291622"/>
                </a:cubicBezTo>
                <a:cubicBezTo>
                  <a:pt x="997612" y="1289994"/>
                  <a:pt x="991664" y="1295946"/>
                  <a:pt x="985599" y="1290873"/>
                </a:cubicBezTo>
                <a:cubicBezTo>
                  <a:pt x="990639" y="1288195"/>
                  <a:pt x="993638" y="1286866"/>
                  <a:pt x="996071" y="1286963"/>
                </a:cubicBezTo>
                <a:close/>
                <a:moveTo>
                  <a:pt x="1028133" y="1286379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2" y="1288214"/>
                  <a:pt x="1028247" y="1288770"/>
                  <a:pt x="1027482" y="1289726"/>
                </a:cubicBezTo>
                <a:cubicBezTo>
                  <a:pt x="1026851" y="1288673"/>
                  <a:pt x="1026468" y="1288023"/>
                  <a:pt x="1026086" y="1287372"/>
                </a:cubicBezTo>
                <a:cubicBezTo>
                  <a:pt x="1026756" y="1287010"/>
                  <a:pt x="1027406" y="1286511"/>
                  <a:pt x="1028133" y="1286379"/>
                </a:cubicBezTo>
                <a:close/>
                <a:moveTo>
                  <a:pt x="823440" y="1283757"/>
                </a:moveTo>
                <a:cubicBezTo>
                  <a:pt x="823423" y="1284235"/>
                  <a:pt x="823402" y="1284694"/>
                  <a:pt x="823402" y="1285173"/>
                </a:cubicBezTo>
                <a:cubicBezTo>
                  <a:pt x="826005" y="1285461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7"/>
                </a:cubicBezTo>
                <a:cubicBezTo>
                  <a:pt x="828589" y="1283757"/>
                  <a:pt x="826023" y="1283757"/>
                  <a:pt x="823440" y="1283757"/>
                </a:cubicBezTo>
                <a:close/>
                <a:moveTo>
                  <a:pt x="480911" y="1283757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4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1" y="1283757"/>
                </a:cubicBezTo>
                <a:close/>
                <a:moveTo>
                  <a:pt x="1054058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9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8" y="1283430"/>
                </a:cubicBezTo>
                <a:close/>
                <a:moveTo>
                  <a:pt x="459902" y="1283258"/>
                </a:moveTo>
                <a:cubicBezTo>
                  <a:pt x="459920" y="1284005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50"/>
                </a:cubicBezTo>
                <a:cubicBezTo>
                  <a:pt x="455156" y="1284752"/>
                  <a:pt x="455119" y="1284254"/>
                  <a:pt x="455080" y="1283757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90" y="1283393"/>
                  <a:pt x="868424" y="1283566"/>
                  <a:pt x="868960" y="1283757"/>
                </a:cubicBezTo>
                <a:cubicBezTo>
                  <a:pt x="868558" y="1284063"/>
                  <a:pt x="868175" y="1284427"/>
                  <a:pt x="867737" y="1284638"/>
                </a:cubicBezTo>
                <a:cubicBezTo>
                  <a:pt x="867526" y="1284733"/>
                  <a:pt x="867161" y="1284541"/>
                  <a:pt x="866875" y="1284485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6" y="1282014"/>
                </a:moveTo>
                <a:cubicBezTo>
                  <a:pt x="943198" y="1282684"/>
                  <a:pt x="943141" y="1283354"/>
                  <a:pt x="943083" y="1284023"/>
                </a:cubicBezTo>
                <a:cubicBezTo>
                  <a:pt x="934817" y="1284023"/>
                  <a:pt x="926571" y="1284023"/>
                  <a:pt x="918095" y="1284023"/>
                </a:cubicBezTo>
                <a:cubicBezTo>
                  <a:pt x="922706" y="1279987"/>
                  <a:pt x="930971" y="1279374"/>
                  <a:pt x="943236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7" y="1281556"/>
                  <a:pt x="145928" y="1282246"/>
                  <a:pt x="145277" y="1282572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5"/>
                  <a:pt x="144914" y="1279164"/>
                </a:cubicBezTo>
                <a:close/>
                <a:moveTo>
                  <a:pt x="892627" y="1278208"/>
                </a:moveTo>
                <a:cubicBezTo>
                  <a:pt x="898138" y="1278208"/>
                  <a:pt x="903649" y="1278208"/>
                  <a:pt x="909140" y="1278208"/>
                </a:cubicBezTo>
                <a:cubicBezTo>
                  <a:pt x="903802" y="1282725"/>
                  <a:pt x="898176" y="1280026"/>
                  <a:pt x="892666" y="1280198"/>
                </a:cubicBezTo>
                <a:cubicBezTo>
                  <a:pt x="892647" y="1279527"/>
                  <a:pt x="892647" y="1278858"/>
                  <a:pt x="892627" y="1278208"/>
                </a:cubicBezTo>
                <a:close/>
                <a:moveTo>
                  <a:pt x="980625" y="1278150"/>
                </a:moveTo>
                <a:cubicBezTo>
                  <a:pt x="982364" y="1278150"/>
                  <a:pt x="984106" y="1278150"/>
                  <a:pt x="985848" y="1278150"/>
                </a:cubicBezTo>
                <a:cubicBezTo>
                  <a:pt x="985884" y="1278630"/>
                  <a:pt x="985924" y="1279108"/>
                  <a:pt x="985961" y="1279586"/>
                </a:cubicBezTo>
                <a:cubicBezTo>
                  <a:pt x="984240" y="1279834"/>
                  <a:pt x="982499" y="1280084"/>
                  <a:pt x="980778" y="1280332"/>
                </a:cubicBezTo>
                <a:cubicBezTo>
                  <a:pt x="980718" y="1279604"/>
                  <a:pt x="980662" y="1278878"/>
                  <a:pt x="980625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6" y="1278744"/>
                  <a:pt x="918667" y="1278744"/>
                  <a:pt x="916621" y="1278744"/>
                </a:cubicBezTo>
                <a:cubicBezTo>
                  <a:pt x="916583" y="1278379"/>
                  <a:pt x="916545" y="1278036"/>
                  <a:pt x="916506" y="1277671"/>
                </a:cubicBezTo>
                <a:cubicBezTo>
                  <a:pt x="918592" y="1277385"/>
                  <a:pt x="920696" y="1277097"/>
                  <a:pt x="922780" y="1276791"/>
                </a:cubicBezTo>
                <a:close/>
                <a:moveTo>
                  <a:pt x="1703186" y="1276428"/>
                </a:moveTo>
                <a:cubicBezTo>
                  <a:pt x="1703777" y="1276888"/>
                  <a:pt x="1704371" y="1277327"/>
                  <a:pt x="1704946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2" y="1281232"/>
                  <a:pt x="1701082" y="1280944"/>
                  <a:pt x="1700660" y="1280676"/>
                </a:cubicBezTo>
                <a:cubicBezTo>
                  <a:pt x="1701501" y="1279259"/>
                  <a:pt x="1702343" y="1277844"/>
                  <a:pt x="1703186" y="1276428"/>
                </a:cubicBezTo>
                <a:close/>
                <a:moveTo>
                  <a:pt x="1137003" y="1276047"/>
                </a:moveTo>
                <a:cubicBezTo>
                  <a:pt x="1137233" y="1276850"/>
                  <a:pt x="1137461" y="1277654"/>
                  <a:pt x="1137691" y="1278457"/>
                </a:cubicBezTo>
                <a:cubicBezTo>
                  <a:pt x="1135759" y="1279068"/>
                  <a:pt x="1133825" y="1279700"/>
                  <a:pt x="1131914" y="1280313"/>
                </a:cubicBezTo>
                <a:cubicBezTo>
                  <a:pt x="1131626" y="1279261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7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90"/>
                  <a:pt x="1215967" y="1276695"/>
                </a:cubicBezTo>
                <a:cubicBezTo>
                  <a:pt x="1215527" y="1277003"/>
                  <a:pt x="1215068" y="1277290"/>
                  <a:pt x="1214628" y="1277556"/>
                </a:cubicBezTo>
                <a:cubicBezTo>
                  <a:pt x="1214398" y="1277097"/>
                  <a:pt x="1214149" y="1276659"/>
                  <a:pt x="1213977" y="1276179"/>
                </a:cubicBezTo>
                <a:cubicBezTo>
                  <a:pt x="1213957" y="1276121"/>
                  <a:pt x="1214532" y="1275720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2" y="1286569"/>
                </a:cubicBezTo>
                <a:cubicBezTo>
                  <a:pt x="1598102" y="1281863"/>
                  <a:pt x="1598982" y="1279108"/>
                  <a:pt x="1600112" y="1275568"/>
                </a:cubicBezTo>
                <a:close/>
                <a:moveTo>
                  <a:pt x="1626345" y="1274476"/>
                </a:moveTo>
                <a:cubicBezTo>
                  <a:pt x="1626784" y="1274343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6" y="1277672"/>
                </a:cubicBezTo>
                <a:cubicBezTo>
                  <a:pt x="1625675" y="1277749"/>
                  <a:pt x="1625043" y="1276717"/>
                  <a:pt x="1624488" y="1276180"/>
                </a:cubicBezTo>
                <a:cubicBezTo>
                  <a:pt x="1625102" y="1275568"/>
                  <a:pt x="1625617" y="1274707"/>
                  <a:pt x="1626345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2"/>
                  <a:pt x="1022602" y="1276717"/>
                </a:cubicBezTo>
                <a:cubicBezTo>
                  <a:pt x="1019981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8" y="1273845"/>
                  <a:pt x="1034753" y="1273845"/>
                </a:cubicBezTo>
                <a:cubicBezTo>
                  <a:pt x="1034753" y="1274114"/>
                  <a:pt x="1034753" y="1274382"/>
                  <a:pt x="1034771" y="1274649"/>
                </a:cubicBezTo>
                <a:cubicBezTo>
                  <a:pt x="1033107" y="1274649"/>
                  <a:pt x="1031423" y="1274649"/>
                  <a:pt x="1029759" y="1274649"/>
                </a:cubicBezTo>
                <a:cubicBezTo>
                  <a:pt x="1029740" y="1274382"/>
                  <a:pt x="1029740" y="1274114"/>
                  <a:pt x="1029740" y="1273845"/>
                </a:cubicBezTo>
                <a:close/>
                <a:moveTo>
                  <a:pt x="163280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2" y="1289324"/>
                  <a:pt x="183811" y="1288176"/>
                </a:cubicBezTo>
                <a:cubicBezTo>
                  <a:pt x="185053" y="1287984"/>
                  <a:pt x="187388" y="1290414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4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4" y="1278283"/>
                  <a:pt x="161652" y="1275853"/>
                  <a:pt x="163280" y="1273385"/>
                </a:cubicBezTo>
                <a:close/>
                <a:moveTo>
                  <a:pt x="704373" y="1272335"/>
                </a:moveTo>
                <a:cubicBezTo>
                  <a:pt x="703759" y="1272372"/>
                  <a:pt x="703186" y="1273290"/>
                  <a:pt x="702593" y="1273828"/>
                </a:cubicBezTo>
                <a:cubicBezTo>
                  <a:pt x="703377" y="1274496"/>
                  <a:pt x="704181" y="1275147"/>
                  <a:pt x="704966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5"/>
                </a:cubicBezTo>
                <a:close/>
                <a:moveTo>
                  <a:pt x="999853" y="1271549"/>
                </a:moveTo>
                <a:cubicBezTo>
                  <a:pt x="1001383" y="1271530"/>
                  <a:pt x="1002952" y="1273712"/>
                  <a:pt x="1004501" y="1274898"/>
                </a:cubicBezTo>
                <a:cubicBezTo>
                  <a:pt x="1003009" y="1276275"/>
                  <a:pt x="1001420" y="1278916"/>
                  <a:pt x="1000081" y="1278783"/>
                </a:cubicBezTo>
                <a:cubicBezTo>
                  <a:pt x="995107" y="1278342"/>
                  <a:pt x="990228" y="1276984"/>
                  <a:pt x="985293" y="1275969"/>
                </a:cubicBezTo>
                <a:cubicBezTo>
                  <a:pt x="985330" y="1274993"/>
                  <a:pt x="985386" y="1273998"/>
                  <a:pt x="985446" y="1273022"/>
                </a:cubicBezTo>
                <a:cubicBezTo>
                  <a:pt x="990246" y="1272467"/>
                  <a:pt x="995049" y="1271588"/>
                  <a:pt x="999853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8"/>
                  <a:pt x="1013572" y="1268488"/>
                  <a:pt x="1015524" y="1268699"/>
                </a:cubicBezTo>
                <a:cubicBezTo>
                  <a:pt x="1015506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6" y="1265599"/>
                  <a:pt x="1112836" y="1265923"/>
                  <a:pt x="1112836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9"/>
                </a:cubicBezTo>
                <a:cubicBezTo>
                  <a:pt x="1122518" y="1281651"/>
                  <a:pt x="1118022" y="1282263"/>
                  <a:pt x="1114750" y="1282282"/>
                </a:cubicBezTo>
                <a:cubicBezTo>
                  <a:pt x="1109776" y="1282301"/>
                  <a:pt x="1103001" y="1286090"/>
                  <a:pt x="1100972" y="1278016"/>
                </a:cubicBezTo>
                <a:cubicBezTo>
                  <a:pt x="1104933" y="1273749"/>
                  <a:pt x="1108684" y="1269673"/>
                  <a:pt x="1112453" y="1265618"/>
                </a:cubicBezTo>
                <a:close/>
                <a:moveTo>
                  <a:pt x="1069039" y="1265235"/>
                </a:moveTo>
                <a:cubicBezTo>
                  <a:pt x="1076329" y="1265235"/>
                  <a:pt x="1083599" y="1265235"/>
                  <a:pt x="1090890" y="1265235"/>
                </a:cubicBezTo>
                <a:cubicBezTo>
                  <a:pt x="1083830" y="1267779"/>
                  <a:pt x="1076788" y="1271893"/>
                  <a:pt x="1069039" y="1265235"/>
                </a:cubicBezTo>
                <a:close/>
                <a:moveTo>
                  <a:pt x="754768" y="1263426"/>
                </a:moveTo>
                <a:cubicBezTo>
                  <a:pt x="759271" y="1263254"/>
                  <a:pt x="763753" y="1264344"/>
                  <a:pt x="768048" y="1264050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9" y="1270381"/>
                </a:cubicBezTo>
                <a:cubicBezTo>
                  <a:pt x="745739" y="1265034"/>
                  <a:pt x="750266" y="1263598"/>
                  <a:pt x="754768" y="1263426"/>
                </a:cubicBezTo>
                <a:close/>
                <a:moveTo>
                  <a:pt x="1170944" y="1262557"/>
                </a:moveTo>
                <a:cubicBezTo>
                  <a:pt x="1171786" y="1263227"/>
                  <a:pt x="1172609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8" y="1263207"/>
                  <a:pt x="1170944" y="1262557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4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1"/>
                  <a:pt x="575047" y="1265142"/>
                  <a:pt x="575851" y="1265810"/>
                </a:cubicBezTo>
                <a:cubicBezTo>
                  <a:pt x="583409" y="1272182"/>
                  <a:pt x="592096" y="1268201"/>
                  <a:pt x="600267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9"/>
                </a:moveTo>
                <a:cubicBezTo>
                  <a:pt x="910096" y="1262079"/>
                  <a:pt x="915109" y="1262079"/>
                  <a:pt x="920143" y="1262079"/>
                </a:cubicBezTo>
                <a:cubicBezTo>
                  <a:pt x="919838" y="1263512"/>
                  <a:pt x="919549" y="1264890"/>
                  <a:pt x="919070" y="1267092"/>
                </a:cubicBezTo>
                <a:cubicBezTo>
                  <a:pt x="914803" y="1266364"/>
                  <a:pt x="908259" y="1272163"/>
                  <a:pt x="903724" y="1262079"/>
                </a:cubicBezTo>
                <a:close/>
                <a:moveTo>
                  <a:pt x="1212771" y="1261944"/>
                </a:moveTo>
                <a:cubicBezTo>
                  <a:pt x="1213000" y="1262805"/>
                  <a:pt x="1213249" y="1263647"/>
                  <a:pt x="1213498" y="1264509"/>
                </a:cubicBezTo>
                <a:cubicBezTo>
                  <a:pt x="1194538" y="1270037"/>
                  <a:pt x="1175499" y="1275356"/>
                  <a:pt x="1155696" y="1277348"/>
                </a:cubicBezTo>
                <a:cubicBezTo>
                  <a:pt x="1153688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8" y="1269080"/>
                  <a:pt x="1191706" y="1265522"/>
                  <a:pt x="1212771" y="1261944"/>
                </a:cubicBezTo>
                <a:close/>
                <a:moveTo>
                  <a:pt x="930895" y="1260835"/>
                </a:moveTo>
                <a:cubicBezTo>
                  <a:pt x="932790" y="1260835"/>
                  <a:pt x="934684" y="1260835"/>
                  <a:pt x="936578" y="1260835"/>
                </a:cubicBezTo>
                <a:cubicBezTo>
                  <a:pt x="936578" y="1261389"/>
                  <a:pt x="936559" y="1261926"/>
                  <a:pt x="936559" y="1262480"/>
                </a:cubicBezTo>
                <a:cubicBezTo>
                  <a:pt x="934665" y="1262480"/>
                  <a:pt x="932790" y="1262480"/>
                  <a:pt x="930895" y="1262480"/>
                </a:cubicBezTo>
                <a:cubicBezTo>
                  <a:pt x="930895" y="1261926"/>
                  <a:pt x="930895" y="1261389"/>
                  <a:pt x="930895" y="1260835"/>
                </a:cubicBezTo>
                <a:close/>
                <a:moveTo>
                  <a:pt x="346871" y="1259763"/>
                </a:moveTo>
                <a:cubicBezTo>
                  <a:pt x="354371" y="1266920"/>
                  <a:pt x="363823" y="1269005"/>
                  <a:pt x="368855" y="1263398"/>
                </a:cubicBezTo>
                <a:cubicBezTo>
                  <a:pt x="362044" y="1262270"/>
                  <a:pt x="355232" y="1261141"/>
                  <a:pt x="346871" y="1259763"/>
                </a:cubicBezTo>
                <a:close/>
                <a:moveTo>
                  <a:pt x="983387" y="1257799"/>
                </a:moveTo>
                <a:cubicBezTo>
                  <a:pt x="992405" y="1257625"/>
                  <a:pt x="997680" y="1258988"/>
                  <a:pt x="1001919" y="1261829"/>
                </a:cubicBezTo>
                <a:cubicBezTo>
                  <a:pt x="990841" y="1263302"/>
                  <a:pt x="980948" y="1263897"/>
                  <a:pt x="970598" y="1262843"/>
                </a:cubicBezTo>
                <a:cubicBezTo>
                  <a:pt x="961356" y="1261887"/>
                  <a:pt x="951770" y="1266538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6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6"/>
                  <a:pt x="1606559" y="1272199"/>
                  <a:pt x="1601642" y="1272448"/>
                </a:cubicBezTo>
                <a:cubicBezTo>
                  <a:pt x="1604684" y="1265522"/>
                  <a:pt x="1607153" y="1259897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2"/>
                  <a:pt x="1133712" y="1260318"/>
                </a:cubicBezTo>
                <a:cubicBezTo>
                  <a:pt x="1125961" y="1259401"/>
                  <a:pt x="1118961" y="1261198"/>
                  <a:pt x="1112836" y="1265906"/>
                </a:cubicBezTo>
                <a:lnTo>
                  <a:pt x="1112436" y="1265599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2"/>
                  <a:pt x="1117983" y="1253315"/>
                </a:cubicBezTo>
                <a:close/>
                <a:moveTo>
                  <a:pt x="1177456" y="1252493"/>
                </a:moveTo>
                <a:lnTo>
                  <a:pt x="1174869" y="1255437"/>
                </a:lnTo>
                <a:cubicBezTo>
                  <a:pt x="1174561" y="1255056"/>
                  <a:pt x="1174236" y="1254692"/>
                  <a:pt x="1173930" y="1254309"/>
                </a:cubicBezTo>
                <a:close/>
                <a:moveTo>
                  <a:pt x="749089" y="1252473"/>
                </a:moveTo>
                <a:cubicBezTo>
                  <a:pt x="749089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2"/>
                  <a:pt x="770518" y="1252934"/>
                  <a:pt x="770460" y="1252473"/>
                </a:cubicBezTo>
                <a:cubicBezTo>
                  <a:pt x="763342" y="1252473"/>
                  <a:pt x="756205" y="1252473"/>
                  <a:pt x="749089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8" y="1252417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1" y="1249889"/>
                </a:moveTo>
                <a:cubicBezTo>
                  <a:pt x="1562552" y="1249946"/>
                  <a:pt x="1562667" y="1250252"/>
                  <a:pt x="1562802" y="1250444"/>
                </a:cubicBezTo>
                <a:cubicBezTo>
                  <a:pt x="1562437" y="1250578"/>
                  <a:pt x="1562055" y="1250711"/>
                  <a:pt x="1561690" y="1250846"/>
                </a:cubicBezTo>
                <a:cubicBezTo>
                  <a:pt x="1561672" y="1250597"/>
                  <a:pt x="1561672" y="1250367"/>
                  <a:pt x="1561653" y="1250119"/>
                </a:cubicBezTo>
                <a:cubicBezTo>
                  <a:pt x="1561882" y="1250022"/>
                  <a:pt x="1562151" y="1249832"/>
                  <a:pt x="1562361" y="1249889"/>
                </a:cubicBezTo>
                <a:close/>
                <a:moveTo>
                  <a:pt x="803408" y="1245700"/>
                </a:moveTo>
                <a:cubicBezTo>
                  <a:pt x="811023" y="1248933"/>
                  <a:pt x="834883" y="1249433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4"/>
                  <a:pt x="1045065" y="1247691"/>
                </a:cubicBezTo>
                <a:cubicBezTo>
                  <a:pt x="1045735" y="1248858"/>
                  <a:pt x="1046807" y="1249987"/>
                  <a:pt x="1047993" y="1250541"/>
                </a:cubicBezTo>
                <a:cubicBezTo>
                  <a:pt x="1048434" y="1250752"/>
                  <a:pt x="1050480" y="1249029"/>
                  <a:pt x="1050348" y="1248705"/>
                </a:cubicBezTo>
                <a:cubicBezTo>
                  <a:pt x="1049887" y="1247459"/>
                  <a:pt x="1048872" y="1246446"/>
                  <a:pt x="1047648" y="1244800"/>
                </a:cubicBezTo>
                <a:close/>
                <a:moveTo>
                  <a:pt x="787372" y="1243787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1"/>
                </a:cubicBezTo>
                <a:cubicBezTo>
                  <a:pt x="794932" y="1245815"/>
                  <a:pt x="795066" y="1245032"/>
                  <a:pt x="795199" y="1244265"/>
                </a:cubicBezTo>
                <a:cubicBezTo>
                  <a:pt x="792597" y="1244112"/>
                  <a:pt x="789996" y="1243959"/>
                  <a:pt x="787372" y="1243787"/>
                </a:cubicBezTo>
                <a:close/>
                <a:moveTo>
                  <a:pt x="779662" y="1243462"/>
                </a:moveTo>
                <a:cubicBezTo>
                  <a:pt x="773178" y="1243940"/>
                  <a:pt x="766690" y="1244437"/>
                  <a:pt x="760205" y="1244916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9" y="1247135"/>
                  <a:pt x="773081" y="1246848"/>
                  <a:pt x="779470" y="1246542"/>
                </a:cubicBezTo>
                <a:cubicBezTo>
                  <a:pt x="779529" y="1245509"/>
                  <a:pt x="779606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4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7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1"/>
                  <a:pt x="1033528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3" y="1243940"/>
                  <a:pt x="995854" y="1244705"/>
                </a:cubicBezTo>
                <a:cubicBezTo>
                  <a:pt x="997098" y="1244839"/>
                  <a:pt x="998323" y="1245088"/>
                  <a:pt x="1001154" y="1245528"/>
                </a:cubicBezTo>
                <a:cubicBezTo>
                  <a:pt x="998591" y="1247404"/>
                  <a:pt x="997194" y="1249203"/>
                  <a:pt x="995529" y="1249526"/>
                </a:cubicBezTo>
                <a:cubicBezTo>
                  <a:pt x="986287" y="1251305"/>
                  <a:pt x="977008" y="1253259"/>
                  <a:pt x="967650" y="1254080"/>
                </a:cubicBezTo>
                <a:cubicBezTo>
                  <a:pt x="961566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80" y="1244802"/>
                  <a:pt x="974520" y="1241606"/>
                  <a:pt x="974788" y="1241816"/>
                </a:cubicBezTo>
                <a:close/>
                <a:moveTo>
                  <a:pt x="1349195" y="1241605"/>
                </a:moveTo>
                <a:cubicBezTo>
                  <a:pt x="1349404" y="1241951"/>
                  <a:pt x="1349615" y="1242296"/>
                  <a:pt x="1349824" y="1242619"/>
                </a:cubicBezTo>
                <a:cubicBezTo>
                  <a:pt x="1348907" y="1243272"/>
                  <a:pt x="1347989" y="1243903"/>
                  <a:pt x="1347070" y="1244552"/>
                </a:cubicBezTo>
                <a:cubicBezTo>
                  <a:pt x="1346783" y="1244036"/>
                  <a:pt x="1346495" y="1243499"/>
                  <a:pt x="1346209" y="1242966"/>
                </a:cubicBezTo>
                <a:cubicBezTo>
                  <a:pt x="1347203" y="1242505"/>
                  <a:pt x="1348199" y="1242064"/>
                  <a:pt x="1349195" y="1241605"/>
                </a:cubicBezTo>
                <a:close/>
                <a:moveTo>
                  <a:pt x="1175328" y="1240418"/>
                </a:moveTo>
                <a:cubicBezTo>
                  <a:pt x="1175577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6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8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5" y="1248397"/>
                  <a:pt x="1639910" y="1252684"/>
                </a:cubicBezTo>
                <a:cubicBezTo>
                  <a:pt x="1639031" y="1252244"/>
                  <a:pt x="1638150" y="1251822"/>
                  <a:pt x="1637269" y="1251383"/>
                </a:cubicBezTo>
                <a:cubicBezTo>
                  <a:pt x="1639413" y="1247000"/>
                  <a:pt x="1641537" y="1242639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3" y="1238180"/>
                  <a:pt x="934493" y="1238468"/>
                </a:cubicBezTo>
                <a:cubicBezTo>
                  <a:pt x="940367" y="1238468"/>
                  <a:pt x="946241" y="1238468"/>
                  <a:pt x="952094" y="1238468"/>
                </a:cubicBezTo>
                <a:cubicBezTo>
                  <a:pt x="951962" y="1238199"/>
                  <a:pt x="951827" y="1237932"/>
                  <a:pt x="951713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9"/>
                  <a:pt x="775950" y="1238639"/>
                </a:cubicBezTo>
                <a:cubicBezTo>
                  <a:pt x="776161" y="1238735"/>
                  <a:pt x="776506" y="1238543"/>
                  <a:pt x="776794" y="1238486"/>
                </a:cubicBezTo>
                <a:cubicBezTo>
                  <a:pt x="776659" y="1238104"/>
                  <a:pt x="776545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6" y="1238257"/>
                </a:cubicBezTo>
                <a:cubicBezTo>
                  <a:pt x="1626804" y="1238563"/>
                  <a:pt x="1626133" y="1238888"/>
                  <a:pt x="1625464" y="1239213"/>
                </a:cubicBezTo>
                <a:cubicBezTo>
                  <a:pt x="1625464" y="1238658"/>
                  <a:pt x="1625292" y="1238007"/>
                  <a:pt x="1625502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7" y="1237531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8"/>
                  <a:pt x="742525" y="1236766"/>
                </a:cubicBezTo>
                <a:cubicBezTo>
                  <a:pt x="740477" y="1236536"/>
                  <a:pt x="738430" y="1236288"/>
                  <a:pt x="736402" y="1236056"/>
                </a:cubicBezTo>
                <a:close/>
                <a:moveTo>
                  <a:pt x="916928" y="1233800"/>
                </a:moveTo>
                <a:cubicBezTo>
                  <a:pt x="916889" y="1234489"/>
                  <a:pt x="916869" y="1235159"/>
                  <a:pt x="916832" y="1235846"/>
                </a:cubicBezTo>
                <a:cubicBezTo>
                  <a:pt x="918784" y="1236133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8" y="1233800"/>
                </a:cubicBezTo>
                <a:close/>
                <a:moveTo>
                  <a:pt x="1069767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9"/>
                  <a:pt x="1069367" y="1233914"/>
                  <a:pt x="1069824" y="1234067"/>
                </a:cubicBezTo>
                <a:cubicBezTo>
                  <a:pt x="1069977" y="1234125"/>
                  <a:pt x="1070494" y="1233627"/>
                  <a:pt x="1070455" y="1233531"/>
                </a:cubicBezTo>
                <a:cubicBezTo>
                  <a:pt x="1070322" y="1233073"/>
                  <a:pt x="1070016" y="1232651"/>
                  <a:pt x="1069767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3"/>
                </a:cubicBezTo>
                <a:cubicBezTo>
                  <a:pt x="1041182" y="1235196"/>
                  <a:pt x="1040512" y="1236572"/>
                  <a:pt x="1039689" y="1236667"/>
                </a:cubicBezTo>
                <a:cubicBezTo>
                  <a:pt x="1038828" y="1236764"/>
                  <a:pt x="1037373" y="1235826"/>
                  <a:pt x="1037010" y="1234985"/>
                </a:cubicBezTo>
                <a:cubicBezTo>
                  <a:pt x="1036761" y="1234429"/>
                  <a:pt x="1037948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5"/>
                  <a:pt x="895573" y="1232115"/>
                  <a:pt x="895728" y="1232059"/>
                </a:cubicBezTo>
                <a:cubicBezTo>
                  <a:pt x="896187" y="1231866"/>
                  <a:pt x="896551" y="1231502"/>
                  <a:pt x="896971" y="1231197"/>
                </a:cubicBezTo>
                <a:cubicBezTo>
                  <a:pt x="896513" y="1230891"/>
                  <a:pt x="896053" y="1230603"/>
                  <a:pt x="895593" y="1230297"/>
                </a:cubicBezTo>
                <a:close/>
                <a:moveTo>
                  <a:pt x="1640256" y="1227753"/>
                </a:moveTo>
                <a:cubicBezTo>
                  <a:pt x="1640828" y="1228022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4" y="1252377"/>
                </a:cubicBezTo>
                <a:cubicBezTo>
                  <a:pt x="1632315" y="1244168"/>
                  <a:pt x="1636295" y="1235961"/>
                  <a:pt x="1640256" y="1227753"/>
                </a:cubicBezTo>
                <a:close/>
                <a:moveTo>
                  <a:pt x="131557" y="1223849"/>
                </a:moveTo>
                <a:cubicBezTo>
                  <a:pt x="131593" y="1224808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7" y="1223849"/>
                </a:cubicBezTo>
                <a:close/>
                <a:moveTo>
                  <a:pt x="1736553" y="1223639"/>
                </a:moveTo>
                <a:cubicBezTo>
                  <a:pt x="1736993" y="1223811"/>
                  <a:pt x="1737434" y="1223964"/>
                  <a:pt x="1737893" y="1224136"/>
                </a:cubicBezTo>
                <a:cubicBezTo>
                  <a:pt x="1737472" y="1225265"/>
                  <a:pt x="1737052" y="1226374"/>
                  <a:pt x="1736649" y="1227503"/>
                </a:cubicBezTo>
                <a:cubicBezTo>
                  <a:pt x="1736172" y="1227332"/>
                  <a:pt x="1735731" y="1227158"/>
                  <a:pt x="1735290" y="1227005"/>
                </a:cubicBezTo>
                <a:cubicBezTo>
                  <a:pt x="1735713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6" y="1221228"/>
                  <a:pt x="1341923" y="1221610"/>
                  <a:pt x="1342058" y="1222051"/>
                </a:cubicBezTo>
                <a:cubicBezTo>
                  <a:pt x="1342094" y="1222167"/>
                  <a:pt x="1341598" y="1222605"/>
                  <a:pt x="1341425" y="1222548"/>
                </a:cubicBezTo>
                <a:cubicBezTo>
                  <a:pt x="1340986" y="1222434"/>
                  <a:pt x="1340604" y="1222128"/>
                  <a:pt x="1340202" y="1221898"/>
                </a:cubicBezTo>
                <a:cubicBezTo>
                  <a:pt x="1340623" y="1221534"/>
                  <a:pt x="1341022" y="1221170"/>
                  <a:pt x="1341425" y="1220825"/>
                </a:cubicBezTo>
                <a:close/>
                <a:moveTo>
                  <a:pt x="1177681" y="1219737"/>
                </a:moveTo>
                <a:cubicBezTo>
                  <a:pt x="1177183" y="1219966"/>
                  <a:pt x="1176705" y="1220273"/>
                  <a:pt x="1176228" y="1220558"/>
                </a:cubicBezTo>
                <a:cubicBezTo>
                  <a:pt x="1176398" y="1220732"/>
                  <a:pt x="1176666" y="1221094"/>
                  <a:pt x="1176743" y="1221056"/>
                </a:cubicBezTo>
                <a:cubicBezTo>
                  <a:pt x="1177240" y="1220885"/>
                  <a:pt x="1177681" y="1220579"/>
                  <a:pt x="1178159" y="1220291"/>
                </a:cubicBezTo>
                <a:cubicBezTo>
                  <a:pt x="1177987" y="1220101"/>
                  <a:pt x="1177738" y="1219717"/>
                  <a:pt x="1177681" y="1219737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3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90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1" y="1226337"/>
                </a:cubicBezTo>
                <a:cubicBezTo>
                  <a:pt x="1245681" y="1223601"/>
                  <a:pt x="1245012" y="1220864"/>
                  <a:pt x="1244190" y="1217497"/>
                </a:cubicBezTo>
                <a:close/>
                <a:moveTo>
                  <a:pt x="1240323" y="1210819"/>
                </a:moveTo>
                <a:cubicBezTo>
                  <a:pt x="1241050" y="1210991"/>
                  <a:pt x="1241625" y="1211852"/>
                  <a:pt x="1242659" y="1212753"/>
                </a:cubicBezTo>
                <a:cubicBezTo>
                  <a:pt x="1241700" y="1213344"/>
                  <a:pt x="1240935" y="1214186"/>
                  <a:pt x="1240476" y="1214033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4" y="1211756"/>
                  <a:pt x="1239884" y="1210743"/>
                  <a:pt x="1240323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7" y="1210896"/>
                  <a:pt x="1137978" y="1211010"/>
                </a:cubicBezTo>
                <a:cubicBezTo>
                  <a:pt x="1138265" y="1212159"/>
                  <a:pt x="1138533" y="1213326"/>
                  <a:pt x="1138820" y="1214474"/>
                </a:cubicBezTo>
                <a:cubicBezTo>
                  <a:pt x="1139318" y="1214360"/>
                  <a:pt x="1139796" y="1214226"/>
                  <a:pt x="1140294" y="1214112"/>
                </a:cubicBezTo>
                <a:cubicBezTo>
                  <a:pt x="1139968" y="1212964"/>
                  <a:pt x="1139662" y="1211814"/>
                  <a:pt x="1139356" y="1210667"/>
                </a:cubicBezTo>
                <a:close/>
                <a:moveTo>
                  <a:pt x="1580023" y="1209883"/>
                </a:moveTo>
                <a:cubicBezTo>
                  <a:pt x="1580385" y="1210112"/>
                  <a:pt x="1580462" y="1210839"/>
                  <a:pt x="1580673" y="1211336"/>
                </a:cubicBezTo>
                <a:cubicBezTo>
                  <a:pt x="1580271" y="1211682"/>
                  <a:pt x="1579887" y="1212044"/>
                  <a:pt x="1579487" y="1212389"/>
                </a:cubicBezTo>
                <a:cubicBezTo>
                  <a:pt x="1579179" y="1211719"/>
                  <a:pt x="1578874" y="1211068"/>
                  <a:pt x="1578587" y="1210399"/>
                </a:cubicBezTo>
                <a:cubicBezTo>
                  <a:pt x="1579085" y="1210207"/>
                  <a:pt x="1579717" y="1209730"/>
                  <a:pt x="1580023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1"/>
                  <a:pt x="1151984" y="1212236"/>
                </a:cubicBezTo>
                <a:cubicBezTo>
                  <a:pt x="1152520" y="1214684"/>
                  <a:pt x="1153017" y="1217059"/>
                  <a:pt x="1153763" y="1220521"/>
                </a:cubicBezTo>
                <a:cubicBezTo>
                  <a:pt x="1158414" y="1217324"/>
                  <a:pt x="1162315" y="1214627"/>
                  <a:pt x="1166411" y="1211814"/>
                </a:cubicBezTo>
                <a:cubicBezTo>
                  <a:pt x="1163817" y="1210170"/>
                  <a:pt x="1162522" y="1209347"/>
                  <a:pt x="1160718" y="1209398"/>
                </a:cubicBezTo>
                <a:close/>
                <a:moveTo>
                  <a:pt x="1228977" y="1207145"/>
                </a:moveTo>
                <a:cubicBezTo>
                  <a:pt x="1228576" y="1207012"/>
                  <a:pt x="1227962" y="1207434"/>
                  <a:pt x="1227447" y="1207605"/>
                </a:cubicBezTo>
                <a:cubicBezTo>
                  <a:pt x="1227734" y="1208084"/>
                  <a:pt x="1228022" y="1208543"/>
                  <a:pt x="1228289" y="1209001"/>
                </a:cubicBezTo>
                <a:cubicBezTo>
                  <a:pt x="1228805" y="1208830"/>
                  <a:pt x="1229303" y="1208638"/>
                  <a:pt x="1229819" y="1208466"/>
                </a:cubicBezTo>
                <a:cubicBezTo>
                  <a:pt x="1229551" y="1208007"/>
                  <a:pt x="1229361" y="1207281"/>
                  <a:pt x="1228977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9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4"/>
                  <a:pt x="1221630" y="1228001"/>
                </a:cubicBezTo>
                <a:cubicBezTo>
                  <a:pt x="1220004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20" y="1230776"/>
                </a:cubicBezTo>
                <a:cubicBezTo>
                  <a:pt x="1211204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4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5" y="1230853"/>
                  <a:pt x="1227542" y="1220291"/>
                  <a:pt x="1236172" y="1221803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3"/>
                </a:cubicBezTo>
                <a:cubicBezTo>
                  <a:pt x="1253718" y="1210551"/>
                  <a:pt x="1246083" y="1209480"/>
                  <a:pt x="1244361" y="1202649"/>
                </a:cubicBezTo>
                <a:close/>
                <a:moveTo>
                  <a:pt x="989865" y="1199474"/>
                </a:moveTo>
                <a:cubicBezTo>
                  <a:pt x="989865" y="1199664"/>
                  <a:pt x="989865" y="1199838"/>
                  <a:pt x="989865" y="1200028"/>
                </a:cubicBezTo>
                <a:cubicBezTo>
                  <a:pt x="991988" y="1200028"/>
                  <a:pt x="994112" y="1200028"/>
                  <a:pt x="996237" y="1200028"/>
                </a:cubicBezTo>
                <a:cubicBezTo>
                  <a:pt x="996103" y="1199838"/>
                  <a:pt x="995949" y="1199664"/>
                  <a:pt x="995816" y="1199474"/>
                </a:cubicBezTo>
                <a:cubicBezTo>
                  <a:pt x="993827" y="1199474"/>
                  <a:pt x="991835" y="1199474"/>
                  <a:pt x="989865" y="1199474"/>
                </a:cubicBezTo>
                <a:close/>
                <a:moveTo>
                  <a:pt x="1751489" y="1198987"/>
                </a:moveTo>
                <a:lnTo>
                  <a:pt x="1750214" y="1204506"/>
                </a:lnTo>
                <a:cubicBezTo>
                  <a:pt x="1749392" y="1204066"/>
                  <a:pt x="1748569" y="1203644"/>
                  <a:pt x="1747747" y="1203205"/>
                </a:cubicBezTo>
                <a:close/>
                <a:moveTo>
                  <a:pt x="1751554" y="1198709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7"/>
                </a:lnTo>
                <a:close/>
                <a:moveTo>
                  <a:pt x="1545696" y="1198419"/>
                </a:moveTo>
                <a:cubicBezTo>
                  <a:pt x="1546633" y="1198630"/>
                  <a:pt x="1547437" y="1199588"/>
                  <a:pt x="1549063" y="1200812"/>
                </a:cubicBezTo>
                <a:cubicBezTo>
                  <a:pt x="1547321" y="1201846"/>
                  <a:pt x="1546137" y="1203031"/>
                  <a:pt x="1545543" y="1202801"/>
                </a:cubicBezTo>
                <a:cubicBezTo>
                  <a:pt x="1544701" y="1202458"/>
                  <a:pt x="1544012" y="1201099"/>
                  <a:pt x="1543841" y="1200065"/>
                </a:cubicBezTo>
                <a:cubicBezTo>
                  <a:pt x="1543763" y="1199606"/>
                  <a:pt x="1545179" y="1198305"/>
                  <a:pt x="1545696" y="1198419"/>
                </a:cubicBezTo>
                <a:close/>
                <a:moveTo>
                  <a:pt x="1328892" y="1197123"/>
                </a:moveTo>
                <a:cubicBezTo>
                  <a:pt x="1327256" y="1196082"/>
                  <a:pt x="1325105" y="1196201"/>
                  <a:pt x="1321930" y="1198613"/>
                </a:cubicBezTo>
                <a:cubicBezTo>
                  <a:pt x="1325545" y="1199933"/>
                  <a:pt x="1329141" y="1201273"/>
                  <a:pt x="1332758" y="1202593"/>
                </a:cubicBezTo>
                <a:cubicBezTo>
                  <a:pt x="1331647" y="1200363"/>
                  <a:pt x="1330529" y="1198164"/>
                  <a:pt x="1328892" y="1197123"/>
                </a:cubicBezTo>
                <a:close/>
                <a:moveTo>
                  <a:pt x="1657113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2" y="1209765"/>
                  <a:pt x="1649688" y="1203759"/>
                  <a:pt x="1651562" y="1197962"/>
                </a:cubicBezTo>
                <a:cubicBezTo>
                  <a:pt x="1651907" y="1196908"/>
                  <a:pt x="1654929" y="1196717"/>
                  <a:pt x="1657113" y="1196755"/>
                </a:cubicBezTo>
                <a:close/>
                <a:moveTo>
                  <a:pt x="1573115" y="1196490"/>
                </a:moveTo>
                <a:cubicBezTo>
                  <a:pt x="1573555" y="1196776"/>
                  <a:pt x="1574013" y="1197007"/>
                  <a:pt x="1574378" y="1197368"/>
                </a:cubicBezTo>
                <a:cubicBezTo>
                  <a:pt x="1574474" y="1197464"/>
                  <a:pt x="1574245" y="1198134"/>
                  <a:pt x="1574109" y="1198173"/>
                </a:cubicBezTo>
                <a:cubicBezTo>
                  <a:pt x="1573594" y="1198249"/>
                  <a:pt x="1573058" y="1198173"/>
                  <a:pt x="1572541" y="1198134"/>
                </a:cubicBezTo>
                <a:cubicBezTo>
                  <a:pt x="1572732" y="1197579"/>
                  <a:pt x="1572923" y="1197024"/>
                  <a:pt x="1573115" y="1196490"/>
                </a:cubicBezTo>
                <a:close/>
                <a:moveTo>
                  <a:pt x="1394521" y="1196126"/>
                </a:moveTo>
                <a:cubicBezTo>
                  <a:pt x="1394942" y="1196277"/>
                  <a:pt x="1395307" y="1196603"/>
                  <a:pt x="1395671" y="1196852"/>
                </a:cubicBezTo>
                <a:cubicBezTo>
                  <a:pt x="1395248" y="1197197"/>
                  <a:pt x="1394810" y="1197521"/>
                  <a:pt x="1394387" y="1197867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1" y="1196126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1" y="1195301"/>
                  <a:pt x="1644406" y="1195704"/>
                </a:cubicBezTo>
                <a:cubicBezTo>
                  <a:pt x="1643832" y="1196507"/>
                  <a:pt x="1643508" y="1197007"/>
                  <a:pt x="1643163" y="1197484"/>
                </a:cubicBezTo>
                <a:cubicBezTo>
                  <a:pt x="1642531" y="1196986"/>
                  <a:pt x="1641805" y="1196546"/>
                  <a:pt x="1641306" y="1195933"/>
                </a:cubicBezTo>
                <a:cubicBezTo>
                  <a:pt x="1641212" y="1195801"/>
                  <a:pt x="1642015" y="1194575"/>
                  <a:pt x="1642243" y="1194614"/>
                </a:cubicBezTo>
                <a:close/>
                <a:moveTo>
                  <a:pt x="1224462" y="1194020"/>
                </a:moveTo>
                <a:cubicBezTo>
                  <a:pt x="1223754" y="1195590"/>
                  <a:pt x="1223026" y="1197177"/>
                  <a:pt x="1222318" y="1198746"/>
                </a:cubicBezTo>
                <a:cubicBezTo>
                  <a:pt x="1223065" y="1199073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4" y="1194978"/>
                </a:cubicBezTo>
                <a:cubicBezTo>
                  <a:pt x="1225897" y="1194651"/>
                  <a:pt x="1225189" y="1194345"/>
                  <a:pt x="1224462" y="1194020"/>
                </a:cubicBezTo>
                <a:close/>
                <a:moveTo>
                  <a:pt x="1240094" y="1193139"/>
                </a:moveTo>
                <a:cubicBezTo>
                  <a:pt x="1239865" y="1193981"/>
                  <a:pt x="1239538" y="1194804"/>
                  <a:pt x="1239501" y="1195648"/>
                </a:cubicBezTo>
                <a:cubicBezTo>
                  <a:pt x="1239461" y="1195915"/>
                  <a:pt x="1240323" y="1196201"/>
                  <a:pt x="1241032" y="1196603"/>
                </a:cubicBezTo>
                <a:cubicBezTo>
                  <a:pt x="1241356" y="1195762"/>
                  <a:pt x="1241932" y="1194959"/>
                  <a:pt x="1241892" y="1194192"/>
                </a:cubicBezTo>
                <a:cubicBezTo>
                  <a:pt x="1241872" y="1193810"/>
                  <a:pt x="1240726" y="1193485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5" y="1193063"/>
                  <a:pt x="1507371" y="1193485"/>
                </a:cubicBezTo>
                <a:cubicBezTo>
                  <a:pt x="1506990" y="1194459"/>
                  <a:pt x="1506014" y="1195226"/>
                  <a:pt x="1505287" y="1196066"/>
                </a:cubicBezTo>
                <a:cubicBezTo>
                  <a:pt x="1504693" y="1195454"/>
                  <a:pt x="1503526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8"/>
                  <a:pt x="103291" y="1191572"/>
                </a:cubicBezTo>
                <a:cubicBezTo>
                  <a:pt x="103063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10" y="1190767"/>
                  <a:pt x="102392" y="1190480"/>
                  <a:pt x="102430" y="1190519"/>
                </a:cubicBezTo>
                <a:close/>
                <a:moveTo>
                  <a:pt x="1417541" y="1188700"/>
                </a:moveTo>
                <a:cubicBezTo>
                  <a:pt x="1421690" y="1194172"/>
                  <a:pt x="1418189" y="1197271"/>
                  <a:pt x="1416449" y="1200908"/>
                </a:cubicBezTo>
                <a:cubicBezTo>
                  <a:pt x="1415683" y="1200678"/>
                  <a:pt x="1414899" y="1200428"/>
                  <a:pt x="1414134" y="1200199"/>
                </a:cubicBezTo>
                <a:cubicBezTo>
                  <a:pt x="1415263" y="1196354"/>
                  <a:pt x="1416392" y="1192527"/>
                  <a:pt x="1417541" y="1188700"/>
                </a:cubicBezTo>
                <a:close/>
                <a:moveTo>
                  <a:pt x="1266767" y="1187801"/>
                </a:moveTo>
                <a:cubicBezTo>
                  <a:pt x="1265083" y="1187916"/>
                  <a:pt x="1263418" y="1187994"/>
                  <a:pt x="1261771" y="1188089"/>
                </a:cubicBezTo>
                <a:cubicBezTo>
                  <a:pt x="1261792" y="1188854"/>
                  <a:pt x="1261829" y="1189619"/>
                  <a:pt x="1261849" y="1190384"/>
                </a:cubicBezTo>
                <a:cubicBezTo>
                  <a:pt x="1263551" y="1189983"/>
                  <a:pt x="1265255" y="1189601"/>
                  <a:pt x="1266958" y="1189200"/>
                </a:cubicBezTo>
                <a:cubicBezTo>
                  <a:pt x="1266901" y="1188740"/>
                  <a:pt x="1266825" y="1188279"/>
                  <a:pt x="1266767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8" y="1189295"/>
                </a:cubicBezTo>
                <a:cubicBezTo>
                  <a:pt x="1392954" y="1190271"/>
                  <a:pt x="1391556" y="1191227"/>
                  <a:pt x="1390140" y="1192202"/>
                </a:cubicBezTo>
                <a:cubicBezTo>
                  <a:pt x="1389717" y="1191705"/>
                  <a:pt x="1389317" y="1191208"/>
                  <a:pt x="1388896" y="1190711"/>
                </a:cubicBezTo>
                <a:cubicBezTo>
                  <a:pt x="1390178" y="1189524"/>
                  <a:pt x="1391442" y="1188338"/>
                  <a:pt x="1392722" y="1187152"/>
                </a:cubicBezTo>
                <a:close/>
                <a:moveTo>
                  <a:pt x="1612205" y="1185564"/>
                </a:moveTo>
                <a:cubicBezTo>
                  <a:pt x="1612550" y="1185945"/>
                  <a:pt x="1613218" y="1186443"/>
                  <a:pt x="1613141" y="1186710"/>
                </a:cubicBezTo>
                <a:cubicBezTo>
                  <a:pt x="1613008" y="1187151"/>
                  <a:pt x="1612397" y="1187456"/>
                  <a:pt x="1611995" y="1187841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5"/>
                  <a:pt x="1612205" y="1185564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9"/>
                </a:lnTo>
                <a:close/>
                <a:moveTo>
                  <a:pt x="1497155" y="1182578"/>
                </a:moveTo>
                <a:cubicBezTo>
                  <a:pt x="1497365" y="1182733"/>
                  <a:pt x="1497574" y="1182886"/>
                  <a:pt x="1497785" y="1183037"/>
                </a:cubicBezTo>
                <a:cubicBezTo>
                  <a:pt x="1497499" y="1183382"/>
                  <a:pt x="1497212" y="1183746"/>
                  <a:pt x="1496886" y="1184051"/>
                </a:cubicBezTo>
                <a:cubicBezTo>
                  <a:pt x="1496849" y="1184090"/>
                  <a:pt x="1496484" y="1183765"/>
                  <a:pt x="1496273" y="1183611"/>
                </a:cubicBezTo>
                <a:cubicBezTo>
                  <a:pt x="1496561" y="1183287"/>
                  <a:pt x="1496849" y="1182923"/>
                  <a:pt x="1497155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8" y="1183458"/>
                  <a:pt x="5257" y="1183993"/>
                </a:cubicBezTo>
                <a:cubicBezTo>
                  <a:pt x="4722" y="1184224"/>
                  <a:pt x="4204" y="1184472"/>
                  <a:pt x="3669" y="1184702"/>
                </a:cubicBezTo>
                <a:cubicBezTo>
                  <a:pt x="3438" y="1183993"/>
                  <a:pt x="3211" y="1183285"/>
                  <a:pt x="3000" y="1182596"/>
                </a:cubicBezTo>
                <a:cubicBezTo>
                  <a:pt x="3573" y="1182520"/>
                  <a:pt x="4281" y="1182216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8" y="1183076"/>
                  <a:pt x="1591884" y="1183382"/>
                </a:cubicBezTo>
                <a:cubicBezTo>
                  <a:pt x="1592574" y="1189160"/>
                  <a:pt x="1590105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2" y="1181601"/>
                </a:moveTo>
                <a:cubicBezTo>
                  <a:pt x="1384918" y="1182328"/>
                  <a:pt x="1386123" y="1183036"/>
                  <a:pt x="1387308" y="1183764"/>
                </a:cubicBezTo>
                <a:cubicBezTo>
                  <a:pt x="1386065" y="1188817"/>
                  <a:pt x="1385071" y="1193944"/>
                  <a:pt x="1383405" y="1198862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2"/>
                </a:cubicBezTo>
                <a:cubicBezTo>
                  <a:pt x="1365096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1" y="1183229"/>
                  <a:pt x="1383712" y="1181601"/>
                </a:cubicBezTo>
                <a:close/>
                <a:moveTo>
                  <a:pt x="1316589" y="1179786"/>
                </a:moveTo>
                <a:cubicBezTo>
                  <a:pt x="1315673" y="1180053"/>
                  <a:pt x="1314773" y="1180301"/>
                  <a:pt x="1313854" y="1180570"/>
                </a:cubicBezTo>
                <a:cubicBezTo>
                  <a:pt x="1314601" y="1182464"/>
                  <a:pt x="1315346" y="1184358"/>
                  <a:pt x="1316092" y="1186234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2" y="1183554"/>
                  <a:pt x="1317126" y="1181660"/>
                  <a:pt x="1316589" y="1179786"/>
                </a:cubicBezTo>
                <a:close/>
                <a:moveTo>
                  <a:pt x="1224559" y="1179229"/>
                </a:moveTo>
                <a:cubicBezTo>
                  <a:pt x="1223294" y="1180609"/>
                  <a:pt x="1222397" y="1181297"/>
                  <a:pt x="1222012" y="1182216"/>
                </a:cubicBezTo>
                <a:cubicBezTo>
                  <a:pt x="1221878" y="1182522"/>
                  <a:pt x="1223123" y="1183899"/>
                  <a:pt x="1223734" y="1183899"/>
                </a:cubicBezTo>
                <a:cubicBezTo>
                  <a:pt x="1224672" y="1183899"/>
                  <a:pt x="1225610" y="1183134"/>
                  <a:pt x="1226546" y="1182675"/>
                </a:cubicBezTo>
                <a:cubicBezTo>
                  <a:pt x="1226013" y="1181756"/>
                  <a:pt x="1225496" y="1180857"/>
                  <a:pt x="1224559" y="1179229"/>
                </a:cubicBezTo>
                <a:close/>
                <a:moveTo>
                  <a:pt x="1375179" y="1178332"/>
                </a:moveTo>
                <a:cubicBezTo>
                  <a:pt x="1375542" y="1178274"/>
                  <a:pt x="1376057" y="1178810"/>
                  <a:pt x="1376478" y="1179058"/>
                </a:cubicBezTo>
                <a:cubicBezTo>
                  <a:pt x="1376153" y="1179480"/>
                  <a:pt x="1375887" y="1180130"/>
                  <a:pt x="1375464" y="1180224"/>
                </a:cubicBezTo>
                <a:cubicBezTo>
                  <a:pt x="1375119" y="1180321"/>
                  <a:pt x="1374623" y="1179766"/>
                  <a:pt x="1374183" y="1179497"/>
                </a:cubicBezTo>
                <a:cubicBezTo>
                  <a:pt x="1374507" y="1179097"/>
                  <a:pt x="1374775" y="1178444"/>
                  <a:pt x="1375179" y="1178332"/>
                </a:cubicBezTo>
                <a:close/>
                <a:moveTo>
                  <a:pt x="1441302" y="1177259"/>
                </a:moveTo>
                <a:cubicBezTo>
                  <a:pt x="1441687" y="1177565"/>
                  <a:pt x="1442068" y="1177871"/>
                  <a:pt x="1442451" y="1178196"/>
                </a:cubicBezTo>
                <a:cubicBezTo>
                  <a:pt x="1442145" y="1178636"/>
                  <a:pt x="1441820" y="1179058"/>
                  <a:pt x="1441513" y="1179497"/>
                </a:cubicBezTo>
                <a:cubicBezTo>
                  <a:pt x="1441130" y="1179192"/>
                  <a:pt x="1440422" y="1178847"/>
                  <a:pt x="1440441" y="1178560"/>
                </a:cubicBezTo>
                <a:cubicBezTo>
                  <a:pt x="1440461" y="1178121"/>
                  <a:pt x="1440977" y="1177699"/>
                  <a:pt x="1441302" y="1177259"/>
                </a:cubicBezTo>
                <a:close/>
                <a:moveTo>
                  <a:pt x="1581705" y="1176627"/>
                </a:moveTo>
                <a:cubicBezTo>
                  <a:pt x="1582377" y="1177145"/>
                  <a:pt x="1583045" y="1177660"/>
                  <a:pt x="1583714" y="1178196"/>
                </a:cubicBezTo>
                <a:cubicBezTo>
                  <a:pt x="1581552" y="1180493"/>
                  <a:pt x="1579391" y="1182808"/>
                  <a:pt x="1577211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6" y="1175327"/>
                  <a:pt x="1339876" y="1175919"/>
                  <a:pt x="1339647" y="1176514"/>
                </a:cubicBezTo>
                <a:cubicBezTo>
                  <a:pt x="1341159" y="1177145"/>
                  <a:pt x="1342670" y="1177794"/>
                  <a:pt x="1344181" y="1178427"/>
                </a:cubicBezTo>
                <a:cubicBezTo>
                  <a:pt x="1344429" y="1177776"/>
                  <a:pt x="1344679" y="1177125"/>
                  <a:pt x="1344927" y="1176474"/>
                </a:cubicBezTo>
                <a:cubicBezTo>
                  <a:pt x="1343396" y="1175900"/>
                  <a:pt x="1341867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1" y="1180493"/>
                  <a:pt x="1773558" y="1183190"/>
                  <a:pt x="1769329" y="1184490"/>
                </a:cubicBezTo>
                <a:cubicBezTo>
                  <a:pt x="1768621" y="1183994"/>
                  <a:pt x="1767896" y="1183496"/>
                  <a:pt x="1767188" y="1182999"/>
                </a:cubicBezTo>
                <a:cubicBezTo>
                  <a:pt x="1768774" y="1180435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5" y="1173319"/>
                  <a:pt x="1327419" y="1173873"/>
                  <a:pt x="1327018" y="1174237"/>
                </a:cubicBezTo>
                <a:cubicBezTo>
                  <a:pt x="1327401" y="1174543"/>
                  <a:pt x="1327821" y="1175135"/>
                  <a:pt x="1328147" y="1175097"/>
                </a:cubicBezTo>
                <a:cubicBezTo>
                  <a:pt x="1328567" y="1175040"/>
                  <a:pt x="1328931" y="1174485"/>
                  <a:pt x="1329333" y="1174121"/>
                </a:cubicBezTo>
                <a:cubicBezTo>
                  <a:pt x="1328952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3"/>
                  <a:pt x="1685504" y="1172781"/>
                  <a:pt x="1686386" y="1173414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30" y="1175327"/>
                  <a:pt x="1682444" y="1174045"/>
                  <a:pt x="1682577" y="1173737"/>
                </a:cubicBezTo>
                <a:cubicBezTo>
                  <a:pt x="1682865" y="1173010"/>
                  <a:pt x="1683612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3" y="1171730"/>
                  <a:pt x="1390331" y="1171998"/>
                  <a:pt x="1390791" y="1172285"/>
                </a:cubicBezTo>
                <a:cubicBezTo>
                  <a:pt x="1390523" y="1172783"/>
                  <a:pt x="1390274" y="1173280"/>
                  <a:pt x="1390006" y="1173778"/>
                </a:cubicBezTo>
                <a:cubicBezTo>
                  <a:pt x="1389566" y="1173509"/>
                  <a:pt x="1388821" y="1173261"/>
                  <a:pt x="1388781" y="1172955"/>
                </a:cubicBezTo>
                <a:cubicBezTo>
                  <a:pt x="1388745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9"/>
                </a:moveTo>
                <a:cubicBezTo>
                  <a:pt x="1525663" y="1175192"/>
                  <a:pt x="1525376" y="1183477"/>
                  <a:pt x="1517742" y="1190537"/>
                </a:cubicBezTo>
                <a:cubicBezTo>
                  <a:pt x="1517415" y="1180300"/>
                  <a:pt x="1521148" y="1173335"/>
                  <a:pt x="1527098" y="1167309"/>
                </a:cubicBezTo>
                <a:close/>
                <a:moveTo>
                  <a:pt x="1549445" y="1165703"/>
                </a:moveTo>
                <a:cubicBezTo>
                  <a:pt x="1549697" y="1166182"/>
                  <a:pt x="1549982" y="1166658"/>
                  <a:pt x="1550441" y="1167443"/>
                </a:cubicBezTo>
                <a:cubicBezTo>
                  <a:pt x="1549752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9" y="1167176"/>
                </a:cubicBezTo>
                <a:cubicBezTo>
                  <a:pt x="1548108" y="1166583"/>
                  <a:pt x="1548814" y="1166182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1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7"/>
                  <a:pt x="1479533" y="1166984"/>
                  <a:pt x="1478939" y="1167423"/>
                </a:cubicBezTo>
                <a:cubicBezTo>
                  <a:pt x="1478767" y="1167539"/>
                  <a:pt x="1477581" y="1166773"/>
                  <a:pt x="1477619" y="1166583"/>
                </a:cubicBezTo>
                <a:cubicBezTo>
                  <a:pt x="1477791" y="1165874"/>
                  <a:pt x="1478269" y="1165223"/>
                  <a:pt x="1478651" y="1164554"/>
                </a:cubicBezTo>
                <a:close/>
                <a:moveTo>
                  <a:pt x="1600418" y="1164095"/>
                </a:moveTo>
                <a:cubicBezTo>
                  <a:pt x="1601126" y="1164459"/>
                  <a:pt x="1601834" y="1164821"/>
                  <a:pt x="1602542" y="1165203"/>
                </a:cubicBezTo>
                <a:cubicBezTo>
                  <a:pt x="1601356" y="1167578"/>
                  <a:pt x="1600169" y="1169950"/>
                  <a:pt x="1598982" y="1172322"/>
                </a:cubicBezTo>
                <a:cubicBezTo>
                  <a:pt x="1598199" y="1171786"/>
                  <a:pt x="1597395" y="1171269"/>
                  <a:pt x="1596609" y="1170752"/>
                </a:cubicBezTo>
                <a:cubicBezTo>
                  <a:pt x="1597874" y="1168534"/>
                  <a:pt x="1599155" y="1166314"/>
                  <a:pt x="1600418" y="1164095"/>
                </a:cubicBezTo>
                <a:close/>
                <a:moveTo>
                  <a:pt x="6086" y="1160153"/>
                </a:moveTo>
                <a:cubicBezTo>
                  <a:pt x="6773" y="1160594"/>
                  <a:pt x="7464" y="1161071"/>
                  <a:pt x="8151" y="1161530"/>
                </a:cubicBezTo>
                <a:cubicBezTo>
                  <a:pt x="6046" y="1164497"/>
                  <a:pt x="3942" y="1167462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7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1"/>
                  <a:pt x="1191321" y="1160995"/>
                </a:cubicBezTo>
                <a:cubicBezTo>
                  <a:pt x="1192414" y="1161761"/>
                  <a:pt x="1193464" y="1162604"/>
                  <a:pt x="1194652" y="1163177"/>
                </a:cubicBezTo>
                <a:cubicBezTo>
                  <a:pt x="1194823" y="1163253"/>
                  <a:pt x="1195628" y="1162009"/>
                  <a:pt x="1196642" y="1160805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8" y="1159101"/>
                  <a:pt x="1350400" y="1159198"/>
                </a:cubicBezTo>
                <a:cubicBezTo>
                  <a:pt x="1350248" y="1159657"/>
                  <a:pt x="1350208" y="1160153"/>
                  <a:pt x="1350131" y="1160632"/>
                </a:cubicBezTo>
                <a:cubicBezTo>
                  <a:pt x="1350648" y="1160594"/>
                  <a:pt x="1351146" y="1160574"/>
                  <a:pt x="1351661" y="1160557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3" y="1157589"/>
                </a:moveTo>
                <a:cubicBezTo>
                  <a:pt x="1547111" y="1157800"/>
                  <a:pt x="1547513" y="1158162"/>
                  <a:pt x="1547933" y="1158470"/>
                </a:cubicBezTo>
                <a:cubicBezTo>
                  <a:pt x="1547532" y="1158834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2" y="1158106"/>
                </a:cubicBezTo>
                <a:cubicBezTo>
                  <a:pt x="1545963" y="1158011"/>
                  <a:pt x="1546538" y="1157531"/>
                  <a:pt x="1546653" y="1157589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4" y="1161436"/>
                  <a:pt x="1703759" y="1162393"/>
                </a:cubicBezTo>
                <a:cubicBezTo>
                  <a:pt x="1694824" y="1173222"/>
                  <a:pt x="1691112" y="1186443"/>
                  <a:pt x="1687190" y="1199397"/>
                </a:cubicBezTo>
                <a:cubicBezTo>
                  <a:pt x="1680893" y="1220215"/>
                  <a:pt x="1671844" y="1239634"/>
                  <a:pt x="1660824" y="1258328"/>
                </a:cubicBezTo>
                <a:cubicBezTo>
                  <a:pt x="1653915" y="1270037"/>
                  <a:pt x="1648024" y="1282341"/>
                  <a:pt x="1641384" y="1294912"/>
                </a:cubicBezTo>
                <a:cubicBezTo>
                  <a:pt x="1639452" y="1293954"/>
                  <a:pt x="1637749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6" y="1313548"/>
                  <a:pt x="1622173" y="1313241"/>
                  <a:pt x="1621541" y="1312917"/>
                </a:cubicBezTo>
                <a:cubicBezTo>
                  <a:pt x="1623875" y="1303272"/>
                  <a:pt x="1628086" y="1294300"/>
                  <a:pt x="1633788" y="1286091"/>
                </a:cubicBezTo>
                <a:cubicBezTo>
                  <a:pt x="1634915" y="1284464"/>
                  <a:pt x="1638495" y="1284522"/>
                  <a:pt x="1641709" y="1283585"/>
                </a:cubicBezTo>
                <a:cubicBezTo>
                  <a:pt x="1640676" y="1282321"/>
                  <a:pt x="1639605" y="1281020"/>
                  <a:pt x="1638570" y="1279759"/>
                </a:cubicBezTo>
                <a:cubicBezTo>
                  <a:pt x="1647928" y="1275969"/>
                  <a:pt x="1649938" y="1270956"/>
                  <a:pt x="1644771" y="1260433"/>
                </a:cubicBezTo>
                <a:cubicBezTo>
                  <a:pt x="1648024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7" y="1248302"/>
                </a:cubicBezTo>
                <a:cubicBezTo>
                  <a:pt x="1658049" y="1237837"/>
                  <a:pt x="1668686" y="1230030"/>
                  <a:pt x="1665281" y="1218167"/>
                </a:cubicBezTo>
                <a:cubicBezTo>
                  <a:pt x="1661551" y="1219544"/>
                  <a:pt x="1657934" y="1220885"/>
                  <a:pt x="1653821" y="1222414"/>
                </a:cubicBezTo>
                <a:cubicBezTo>
                  <a:pt x="1652100" y="1214952"/>
                  <a:pt x="1659005" y="1211566"/>
                  <a:pt x="1660364" y="1207223"/>
                </a:cubicBezTo>
                <a:cubicBezTo>
                  <a:pt x="1664171" y="1208753"/>
                  <a:pt x="1667368" y="1210764"/>
                  <a:pt x="1670792" y="1211278"/>
                </a:cubicBezTo>
                <a:cubicBezTo>
                  <a:pt x="1675997" y="1212063"/>
                  <a:pt x="1676742" y="1207107"/>
                  <a:pt x="1677853" y="1203759"/>
                </a:cubicBezTo>
                <a:cubicBezTo>
                  <a:pt x="1679652" y="1198402"/>
                  <a:pt x="1683765" y="1193771"/>
                  <a:pt x="1679862" y="1186807"/>
                </a:cubicBezTo>
                <a:cubicBezTo>
                  <a:pt x="1677146" y="1181947"/>
                  <a:pt x="1682387" y="1180283"/>
                  <a:pt x="1687361" y="1181239"/>
                </a:cubicBezTo>
                <a:cubicBezTo>
                  <a:pt x="1689792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3" y="1153552"/>
                  <a:pt x="1534656" y="1154507"/>
                  <a:pt x="1535325" y="1155428"/>
                </a:cubicBezTo>
                <a:cubicBezTo>
                  <a:pt x="1534561" y="1156040"/>
                  <a:pt x="1533949" y="1156536"/>
                  <a:pt x="1533354" y="1157033"/>
                </a:cubicBezTo>
                <a:cubicBezTo>
                  <a:pt x="1532819" y="1156154"/>
                  <a:pt x="1532168" y="1155312"/>
                  <a:pt x="1531824" y="1154338"/>
                </a:cubicBezTo>
                <a:cubicBezTo>
                  <a:pt x="1531766" y="1154164"/>
                  <a:pt x="1533241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4"/>
                  <a:pt x="1699300" y="1145919"/>
                  <a:pt x="1699321" y="1146301"/>
                </a:cubicBezTo>
                <a:cubicBezTo>
                  <a:pt x="1699358" y="1146779"/>
                  <a:pt x="1698860" y="1147296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1"/>
                  <a:pt x="1698249" y="1145248"/>
                </a:cubicBezTo>
                <a:close/>
                <a:moveTo>
                  <a:pt x="1381320" y="1143528"/>
                </a:moveTo>
                <a:cubicBezTo>
                  <a:pt x="1381761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4"/>
                  <a:pt x="1380765" y="1145000"/>
                  <a:pt x="1380306" y="1144713"/>
                </a:cubicBezTo>
                <a:cubicBezTo>
                  <a:pt x="1380651" y="1144292"/>
                  <a:pt x="1380936" y="1143584"/>
                  <a:pt x="1381320" y="1143528"/>
                </a:cubicBezTo>
                <a:close/>
                <a:moveTo>
                  <a:pt x="1600361" y="1141919"/>
                </a:moveTo>
                <a:cubicBezTo>
                  <a:pt x="1601183" y="1142399"/>
                  <a:pt x="1602025" y="1142916"/>
                  <a:pt x="1602848" y="1143412"/>
                </a:cubicBezTo>
                <a:cubicBezTo>
                  <a:pt x="1601681" y="1147850"/>
                  <a:pt x="1601509" y="1152884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4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7" y="1134514"/>
                </a:cubicBezTo>
                <a:cubicBezTo>
                  <a:pt x="1534062" y="1134956"/>
                  <a:pt x="1533393" y="1135204"/>
                  <a:pt x="1532935" y="1135529"/>
                </a:cubicBezTo>
                <a:cubicBezTo>
                  <a:pt x="1532684" y="1135070"/>
                  <a:pt x="1532150" y="1134514"/>
                  <a:pt x="1532245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5"/>
                </a:moveTo>
                <a:cubicBezTo>
                  <a:pt x="1457222" y="1131931"/>
                  <a:pt x="1456803" y="1131912"/>
                  <a:pt x="1456746" y="1132026"/>
                </a:cubicBezTo>
                <a:cubicBezTo>
                  <a:pt x="1456554" y="1132468"/>
                  <a:pt x="1456514" y="1132965"/>
                  <a:pt x="1456401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5"/>
                </a:cubicBezTo>
                <a:close/>
                <a:moveTo>
                  <a:pt x="1383806" y="1131453"/>
                </a:moveTo>
                <a:cubicBezTo>
                  <a:pt x="1383577" y="1131357"/>
                  <a:pt x="1382622" y="1132257"/>
                  <a:pt x="1382639" y="1132658"/>
                </a:cubicBezTo>
                <a:cubicBezTo>
                  <a:pt x="1382658" y="1133386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1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1" y="1130573"/>
                  <a:pt x="1509304" y="1131567"/>
                  <a:pt x="1510223" y="1132295"/>
                </a:cubicBezTo>
                <a:cubicBezTo>
                  <a:pt x="1509266" y="1133156"/>
                  <a:pt x="1508655" y="1134112"/>
                  <a:pt x="1507947" y="1134189"/>
                </a:cubicBezTo>
                <a:cubicBezTo>
                  <a:pt x="1507450" y="1134245"/>
                  <a:pt x="1506339" y="1133040"/>
                  <a:pt x="1506397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3" y="1128220"/>
                  <a:pt x="1610483" y="1128795"/>
                  <a:pt x="1610368" y="1129215"/>
                </a:cubicBezTo>
                <a:cubicBezTo>
                  <a:pt x="1610272" y="1129577"/>
                  <a:pt x="1609525" y="1129750"/>
                  <a:pt x="1609086" y="1129999"/>
                </a:cubicBezTo>
                <a:cubicBezTo>
                  <a:pt x="1608894" y="1129482"/>
                  <a:pt x="1608493" y="1128927"/>
                  <a:pt x="1608588" y="1128487"/>
                </a:cubicBezTo>
                <a:cubicBezTo>
                  <a:pt x="1608664" y="1128162"/>
                  <a:pt x="1609392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9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2" y="1170964"/>
                </a:cubicBezTo>
                <a:cubicBezTo>
                  <a:pt x="66231" y="1170332"/>
                  <a:pt x="65754" y="1169702"/>
                  <a:pt x="65275" y="1169089"/>
                </a:cubicBezTo>
                <a:cubicBezTo>
                  <a:pt x="71035" y="1152653"/>
                  <a:pt x="88045" y="1143890"/>
                  <a:pt x="93594" y="1127645"/>
                </a:cubicBezTo>
                <a:close/>
                <a:moveTo>
                  <a:pt x="1697426" y="1125120"/>
                </a:moveTo>
                <a:cubicBezTo>
                  <a:pt x="1697828" y="1125790"/>
                  <a:pt x="1698668" y="1126574"/>
                  <a:pt x="1698553" y="1127110"/>
                </a:cubicBezTo>
                <a:cubicBezTo>
                  <a:pt x="1698383" y="1127819"/>
                  <a:pt x="1697522" y="1128679"/>
                  <a:pt x="1696814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6" y="1126307"/>
                  <a:pt x="1696544" y="1125713"/>
                  <a:pt x="1697426" y="1125120"/>
                </a:cubicBezTo>
                <a:close/>
                <a:moveTo>
                  <a:pt x="1552144" y="1124450"/>
                </a:moveTo>
                <a:cubicBezTo>
                  <a:pt x="1552738" y="1124909"/>
                  <a:pt x="1553120" y="1125617"/>
                  <a:pt x="1553579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3"/>
                  <a:pt x="1550805" y="1125215"/>
                </a:cubicBezTo>
                <a:cubicBezTo>
                  <a:pt x="1550766" y="1125062"/>
                  <a:pt x="1551972" y="1124316"/>
                  <a:pt x="1552144" y="1124450"/>
                </a:cubicBezTo>
                <a:close/>
                <a:moveTo>
                  <a:pt x="1636236" y="1123265"/>
                </a:moveTo>
                <a:cubicBezTo>
                  <a:pt x="1636369" y="1123149"/>
                  <a:pt x="1637536" y="1123916"/>
                  <a:pt x="1637499" y="1124069"/>
                </a:cubicBezTo>
                <a:cubicBezTo>
                  <a:pt x="1637307" y="1124756"/>
                  <a:pt x="1636849" y="1125389"/>
                  <a:pt x="1636465" y="1126057"/>
                </a:cubicBezTo>
                <a:cubicBezTo>
                  <a:pt x="1635700" y="1125598"/>
                  <a:pt x="1635242" y="1125312"/>
                  <a:pt x="1634783" y="1125025"/>
                </a:cubicBezTo>
                <a:cubicBezTo>
                  <a:pt x="1635242" y="1124413"/>
                  <a:pt x="1635644" y="1123742"/>
                  <a:pt x="1636236" y="1123265"/>
                </a:cubicBezTo>
                <a:close/>
                <a:moveTo>
                  <a:pt x="1494206" y="1121083"/>
                </a:moveTo>
                <a:cubicBezTo>
                  <a:pt x="1498016" y="1121733"/>
                  <a:pt x="1500386" y="1122154"/>
                  <a:pt x="1504042" y="1122766"/>
                </a:cubicBezTo>
                <a:cubicBezTo>
                  <a:pt x="1502108" y="1126555"/>
                  <a:pt x="1500579" y="1129597"/>
                  <a:pt x="1499029" y="1132621"/>
                </a:cubicBezTo>
                <a:cubicBezTo>
                  <a:pt x="1498418" y="1132486"/>
                  <a:pt x="1497785" y="1132352"/>
                  <a:pt x="1497172" y="1132217"/>
                </a:cubicBezTo>
                <a:cubicBezTo>
                  <a:pt x="1496330" y="1129043"/>
                  <a:pt x="1495469" y="1125846"/>
                  <a:pt x="1494206" y="1121083"/>
                </a:cubicBezTo>
                <a:close/>
                <a:moveTo>
                  <a:pt x="1573593" y="1121006"/>
                </a:moveTo>
                <a:cubicBezTo>
                  <a:pt x="1574224" y="1121771"/>
                  <a:pt x="1574837" y="1122537"/>
                  <a:pt x="1575468" y="1123283"/>
                </a:cubicBezTo>
                <a:cubicBezTo>
                  <a:pt x="1572235" y="1128564"/>
                  <a:pt x="1568999" y="1133845"/>
                  <a:pt x="1565768" y="1139125"/>
                </a:cubicBezTo>
                <a:cubicBezTo>
                  <a:pt x="1564886" y="1138590"/>
                  <a:pt x="1564025" y="1138073"/>
                  <a:pt x="1563146" y="1137576"/>
                </a:cubicBezTo>
                <a:cubicBezTo>
                  <a:pt x="1563146" y="1135796"/>
                  <a:pt x="1563146" y="1134017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5"/>
                  <a:pt x="1557234" y="1130917"/>
                  <a:pt x="1560275" y="1128200"/>
                </a:cubicBezTo>
                <a:cubicBezTo>
                  <a:pt x="1563930" y="1124928"/>
                  <a:pt x="1569096" y="1123321"/>
                  <a:pt x="1573593" y="1121006"/>
                </a:cubicBezTo>
                <a:close/>
                <a:moveTo>
                  <a:pt x="1713289" y="1119896"/>
                </a:moveTo>
                <a:cubicBezTo>
                  <a:pt x="1713804" y="1120298"/>
                  <a:pt x="1714302" y="1120682"/>
                  <a:pt x="1714799" y="1121063"/>
                </a:cubicBezTo>
                <a:cubicBezTo>
                  <a:pt x="1712790" y="1124241"/>
                  <a:pt x="1710782" y="1127415"/>
                  <a:pt x="1708083" y="1131645"/>
                </a:cubicBezTo>
                <a:cubicBezTo>
                  <a:pt x="1707642" y="1124219"/>
                  <a:pt x="1707642" y="1124219"/>
                  <a:pt x="1713289" y="1119896"/>
                </a:cubicBezTo>
                <a:close/>
                <a:moveTo>
                  <a:pt x="1505592" y="1115533"/>
                </a:moveTo>
                <a:lnTo>
                  <a:pt x="1508407" y="1118461"/>
                </a:lnTo>
                <a:lnTo>
                  <a:pt x="1508349" y="1118577"/>
                </a:lnTo>
                <a:lnTo>
                  <a:pt x="1506767" y="1120175"/>
                </a:lnTo>
                <a:lnTo>
                  <a:pt x="1503697" y="1117484"/>
                </a:lnTo>
                <a:cubicBezTo>
                  <a:pt x="1504329" y="1116835"/>
                  <a:pt x="1504961" y="1116184"/>
                  <a:pt x="1505592" y="1115533"/>
                </a:cubicBezTo>
                <a:close/>
                <a:moveTo>
                  <a:pt x="1558553" y="1115361"/>
                </a:moveTo>
                <a:cubicBezTo>
                  <a:pt x="1559301" y="1115227"/>
                  <a:pt x="1560087" y="1115476"/>
                  <a:pt x="1560948" y="1115591"/>
                </a:cubicBezTo>
                <a:cubicBezTo>
                  <a:pt x="1560620" y="1116452"/>
                  <a:pt x="1560392" y="1117429"/>
                  <a:pt x="1560218" y="1117408"/>
                </a:cubicBezTo>
                <a:cubicBezTo>
                  <a:pt x="1559453" y="1117371"/>
                  <a:pt x="1558706" y="1117044"/>
                  <a:pt x="1557961" y="1116835"/>
                </a:cubicBezTo>
                <a:cubicBezTo>
                  <a:pt x="1558152" y="1116318"/>
                  <a:pt x="1558288" y="1115400"/>
                  <a:pt x="1558553" y="1115361"/>
                </a:cubicBezTo>
                <a:close/>
                <a:moveTo>
                  <a:pt x="1398214" y="1113392"/>
                </a:moveTo>
                <a:cubicBezTo>
                  <a:pt x="1396169" y="1115822"/>
                  <a:pt x="1394120" y="1118250"/>
                  <a:pt x="1392072" y="1120682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2" y="1117466"/>
                  <a:pt x="1399918" y="1115152"/>
                </a:cubicBezTo>
                <a:cubicBezTo>
                  <a:pt x="1399343" y="1114558"/>
                  <a:pt x="1398788" y="1113984"/>
                  <a:pt x="1398214" y="1113392"/>
                </a:cubicBezTo>
                <a:close/>
                <a:moveTo>
                  <a:pt x="1617008" y="1111936"/>
                </a:moveTo>
                <a:cubicBezTo>
                  <a:pt x="1617161" y="1112415"/>
                  <a:pt x="1617314" y="1112873"/>
                  <a:pt x="1617581" y="1113640"/>
                </a:cubicBezTo>
                <a:cubicBezTo>
                  <a:pt x="1616816" y="1113907"/>
                  <a:pt x="1616069" y="1114176"/>
                  <a:pt x="1615324" y="1114424"/>
                </a:cubicBezTo>
                <a:cubicBezTo>
                  <a:pt x="1615362" y="1113869"/>
                  <a:pt x="1615209" y="1113200"/>
                  <a:pt x="1615495" y="1112817"/>
                </a:cubicBezTo>
                <a:cubicBezTo>
                  <a:pt x="1615802" y="1112377"/>
                  <a:pt x="1616491" y="1112224"/>
                  <a:pt x="1617008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9" y="1113047"/>
                </a:cubicBezTo>
                <a:cubicBezTo>
                  <a:pt x="1522238" y="1113582"/>
                  <a:pt x="1522832" y="1114405"/>
                  <a:pt x="1523559" y="1114558"/>
                </a:cubicBezTo>
                <a:cubicBezTo>
                  <a:pt x="1524075" y="1114692"/>
                  <a:pt x="1524765" y="1113869"/>
                  <a:pt x="1525739" y="1113218"/>
                </a:cubicBezTo>
                <a:cubicBezTo>
                  <a:pt x="1524630" y="1112434"/>
                  <a:pt x="1523961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6"/>
                  <a:pt x="1649018" y="1108301"/>
                </a:cubicBezTo>
                <a:cubicBezTo>
                  <a:pt x="1647047" y="1108836"/>
                  <a:pt x="1645055" y="1109392"/>
                  <a:pt x="1643086" y="1109927"/>
                </a:cubicBezTo>
                <a:cubicBezTo>
                  <a:pt x="1642819" y="1109181"/>
                  <a:pt x="1642570" y="1108435"/>
                  <a:pt x="1642301" y="1107690"/>
                </a:cubicBezTo>
                <a:cubicBezTo>
                  <a:pt x="1644234" y="1106925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5"/>
                  <a:pt x="1627684" y="1117064"/>
                </a:cubicBezTo>
                <a:cubicBezTo>
                  <a:pt x="1628219" y="1114941"/>
                  <a:pt x="1628756" y="1112836"/>
                  <a:pt x="1629424" y="1110081"/>
                </a:cubicBezTo>
                <a:cubicBezTo>
                  <a:pt x="1627568" y="1109909"/>
                  <a:pt x="1626115" y="1109756"/>
                  <a:pt x="1623550" y="1109508"/>
                </a:cubicBezTo>
                <a:cubicBezTo>
                  <a:pt x="1625292" y="1107134"/>
                  <a:pt x="1626210" y="1104666"/>
                  <a:pt x="1627415" y="1104513"/>
                </a:cubicBezTo>
                <a:close/>
                <a:moveTo>
                  <a:pt x="56684" y="1101031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2"/>
                  <a:pt x="56837" y="1103192"/>
                </a:cubicBezTo>
                <a:cubicBezTo>
                  <a:pt x="56475" y="1102905"/>
                  <a:pt x="55747" y="1102524"/>
                  <a:pt x="55784" y="1102350"/>
                </a:cubicBezTo>
                <a:cubicBezTo>
                  <a:pt x="55920" y="1101872"/>
                  <a:pt x="56358" y="1101470"/>
                  <a:pt x="56684" y="1101031"/>
                </a:cubicBezTo>
                <a:close/>
                <a:moveTo>
                  <a:pt x="1489405" y="1098984"/>
                </a:moveTo>
                <a:cubicBezTo>
                  <a:pt x="1488142" y="1099788"/>
                  <a:pt x="1486898" y="1100590"/>
                  <a:pt x="1485635" y="1101395"/>
                </a:cubicBezTo>
                <a:cubicBezTo>
                  <a:pt x="1485866" y="1101815"/>
                  <a:pt x="1486094" y="1102235"/>
                  <a:pt x="1486324" y="1102658"/>
                </a:cubicBezTo>
                <a:cubicBezTo>
                  <a:pt x="1487645" y="1102025"/>
                  <a:pt x="1488984" y="1101395"/>
                  <a:pt x="1490324" y="1100764"/>
                </a:cubicBezTo>
                <a:cubicBezTo>
                  <a:pt x="1490017" y="1100169"/>
                  <a:pt x="1489711" y="1099577"/>
                  <a:pt x="1489405" y="1098984"/>
                </a:cubicBezTo>
                <a:close/>
                <a:moveTo>
                  <a:pt x="1567453" y="1097664"/>
                </a:moveTo>
                <a:cubicBezTo>
                  <a:pt x="1569475" y="1097893"/>
                  <a:pt x="1571241" y="1099251"/>
                  <a:pt x="1572865" y="1101164"/>
                </a:cubicBezTo>
                <a:cubicBezTo>
                  <a:pt x="1572675" y="1101950"/>
                  <a:pt x="1572503" y="1102735"/>
                  <a:pt x="1572311" y="1103519"/>
                </a:cubicBezTo>
                <a:cubicBezTo>
                  <a:pt x="1568371" y="1102658"/>
                  <a:pt x="1564448" y="1101797"/>
                  <a:pt x="1560506" y="1100936"/>
                </a:cubicBezTo>
                <a:cubicBezTo>
                  <a:pt x="1563155" y="1098332"/>
                  <a:pt x="1565432" y="1097433"/>
                  <a:pt x="1567453" y="1097664"/>
                </a:cubicBezTo>
                <a:close/>
                <a:moveTo>
                  <a:pt x="1548910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6" y="1096057"/>
                  <a:pt x="1548910" y="1092841"/>
                </a:cubicBezTo>
                <a:close/>
                <a:moveTo>
                  <a:pt x="1734871" y="1089646"/>
                </a:moveTo>
                <a:cubicBezTo>
                  <a:pt x="1736115" y="1090507"/>
                  <a:pt x="1736899" y="1093797"/>
                  <a:pt x="1736268" y="1095366"/>
                </a:cubicBezTo>
                <a:cubicBezTo>
                  <a:pt x="1733072" y="1103173"/>
                  <a:pt x="1729343" y="1110751"/>
                  <a:pt x="1725916" y="1118192"/>
                </a:cubicBezTo>
                <a:cubicBezTo>
                  <a:pt x="1714743" y="1114749"/>
                  <a:pt x="1712351" y="1108148"/>
                  <a:pt x="1718531" y="1100054"/>
                </a:cubicBezTo>
                <a:cubicBezTo>
                  <a:pt x="1721381" y="1096322"/>
                  <a:pt x="1725208" y="1093263"/>
                  <a:pt x="1728998" y="1090411"/>
                </a:cubicBezTo>
                <a:cubicBezTo>
                  <a:pt x="1730451" y="1089321"/>
                  <a:pt x="1733609" y="1088784"/>
                  <a:pt x="1734871" y="1089646"/>
                </a:cubicBezTo>
                <a:close/>
                <a:moveTo>
                  <a:pt x="1644483" y="1087751"/>
                </a:moveTo>
                <a:cubicBezTo>
                  <a:pt x="1645077" y="1088250"/>
                  <a:pt x="1645881" y="1088709"/>
                  <a:pt x="1645824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8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5" y="1092287"/>
                  <a:pt x="1743155" y="1092324"/>
                  <a:pt x="1742467" y="1092345"/>
                </a:cubicBezTo>
                <a:cubicBezTo>
                  <a:pt x="1742237" y="1090564"/>
                  <a:pt x="1742006" y="1088767"/>
                  <a:pt x="1741777" y="1086986"/>
                </a:cubicBezTo>
                <a:cubicBezTo>
                  <a:pt x="1742601" y="1086891"/>
                  <a:pt x="1743422" y="1086775"/>
                  <a:pt x="1744265" y="1086680"/>
                </a:cubicBezTo>
                <a:close/>
                <a:moveTo>
                  <a:pt x="1674389" y="1081456"/>
                </a:moveTo>
                <a:cubicBezTo>
                  <a:pt x="1674829" y="1081322"/>
                  <a:pt x="1675613" y="1082222"/>
                  <a:pt x="1676531" y="1082873"/>
                </a:cubicBezTo>
                <a:cubicBezTo>
                  <a:pt x="1675498" y="1083791"/>
                  <a:pt x="1674926" y="1084652"/>
                  <a:pt x="1674158" y="1084844"/>
                </a:cubicBezTo>
                <a:cubicBezTo>
                  <a:pt x="1673777" y="1084939"/>
                  <a:pt x="1672533" y="1083657"/>
                  <a:pt x="1672629" y="1083274"/>
                </a:cubicBezTo>
                <a:cubicBezTo>
                  <a:pt x="1672838" y="1082528"/>
                  <a:pt x="1673642" y="1081686"/>
                  <a:pt x="1674389" y="1081456"/>
                </a:cubicBezTo>
                <a:close/>
                <a:moveTo>
                  <a:pt x="1719144" y="1081266"/>
                </a:moveTo>
                <a:cubicBezTo>
                  <a:pt x="1719392" y="1081419"/>
                  <a:pt x="1719756" y="1081514"/>
                  <a:pt x="1719831" y="1081706"/>
                </a:cubicBezTo>
                <a:cubicBezTo>
                  <a:pt x="1719869" y="1081916"/>
                  <a:pt x="1719660" y="1082242"/>
                  <a:pt x="1719564" y="1082509"/>
                </a:cubicBezTo>
                <a:cubicBezTo>
                  <a:pt x="1719297" y="1082528"/>
                  <a:pt x="1719028" y="1082528"/>
                  <a:pt x="1718760" y="1082548"/>
                </a:cubicBezTo>
                <a:cubicBezTo>
                  <a:pt x="1718895" y="1082127"/>
                  <a:pt x="1719009" y="1081706"/>
                  <a:pt x="1719144" y="1081266"/>
                </a:cubicBezTo>
                <a:close/>
                <a:moveTo>
                  <a:pt x="1600955" y="1079792"/>
                </a:moveTo>
                <a:cubicBezTo>
                  <a:pt x="1600131" y="1081782"/>
                  <a:pt x="1599308" y="1083754"/>
                  <a:pt x="1598487" y="1085742"/>
                </a:cubicBezTo>
                <a:cubicBezTo>
                  <a:pt x="1599042" y="1085973"/>
                  <a:pt x="1599597" y="1086184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6" y="1079965"/>
                  <a:pt x="1600955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6" y="1088498"/>
                  <a:pt x="1650261" y="1096936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4" y="1074493"/>
                  <a:pt x="1717228" y="1074837"/>
                </a:cubicBezTo>
                <a:cubicBezTo>
                  <a:pt x="1715315" y="1078892"/>
                  <a:pt x="1713383" y="1082931"/>
                  <a:pt x="1711470" y="1086987"/>
                </a:cubicBezTo>
                <a:cubicBezTo>
                  <a:pt x="1710667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5" y="1075736"/>
                  <a:pt x="1574339" y="1078301"/>
                  <a:pt x="1572694" y="1080884"/>
                </a:cubicBezTo>
                <a:cubicBezTo>
                  <a:pt x="1573192" y="1081209"/>
                  <a:pt x="1573708" y="1081535"/>
                  <a:pt x="1574206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4" y="1082683"/>
                  <a:pt x="1733053" y="1086548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10" y="1081324"/>
                  <a:pt x="1728881" y="1076329"/>
                  <a:pt x="1733625" y="1073153"/>
                </a:cubicBezTo>
                <a:cubicBezTo>
                  <a:pt x="1735674" y="1071776"/>
                  <a:pt x="1739117" y="1072464"/>
                  <a:pt x="1741912" y="1072216"/>
                </a:cubicBezTo>
                <a:close/>
                <a:moveTo>
                  <a:pt x="1624700" y="1070322"/>
                </a:moveTo>
                <a:lnTo>
                  <a:pt x="1621724" y="1076054"/>
                </a:lnTo>
                <a:lnTo>
                  <a:pt x="1621485" y="1076311"/>
                </a:lnTo>
                <a:lnTo>
                  <a:pt x="1621414" y="1076469"/>
                </a:lnTo>
                <a:lnTo>
                  <a:pt x="1616912" y="1079562"/>
                </a:lnTo>
                <a:cubicBezTo>
                  <a:pt x="1608569" y="1084460"/>
                  <a:pt x="1608550" y="1084443"/>
                  <a:pt x="1612454" y="1093836"/>
                </a:cubicBezTo>
                <a:cubicBezTo>
                  <a:pt x="1613659" y="1092155"/>
                  <a:pt x="1614999" y="1090775"/>
                  <a:pt x="1615781" y="1089150"/>
                </a:cubicBezTo>
                <a:lnTo>
                  <a:pt x="1621414" y="1076469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3" y="1071317"/>
                </a:lnTo>
                <a:cubicBezTo>
                  <a:pt x="1625674" y="1070992"/>
                  <a:pt x="1625176" y="1070666"/>
                  <a:pt x="1624700" y="1070322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6"/>
                  <a:pt x="1721802" y="1070531"/>
                </a:cubicBezTo>
                <a:cubicBezTo>
                  <a:pt x="1721419" y="1070876"/>
                  <a:pt x="1721037" y="1071470"/>
                  <a:pt x="1720617" y="1071489"/>
                </a:cubicBezTo>
                <a:cubicBezTo>
                  <a:pt x="1720137" y="1071509"/>
                  <a:pt x="1719660" y="1071011"/>
                  <a:pt x="1719180" y="1070723"/>
                </a:cubicBezTo>
                <a:cubicBezTo>
                  <a:pt x="1719660" y="1070227"/>
                  <a:pt x="1720158" y="1069709"/>
                  <a:pt x="1720634" y="1069211"/>
                </a:cubicBezTo>
                <a:close/>
                <a:moveTo>
                  <a:pt x="1667042" y="1064008"/>
                </a:moveTo>
                <a:cubicBezTo>
                  <a:pt x="1668037" y="1064066"/>
                  <a:pt x="1669014" y="1064103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9" y="1071011"/>
                  <a:pt x="1668094" y="1070992"/>
                  <a:pt x="1668057" y="1070781"/>
                </a:cubicBezTo>
                <a:cubicBezTo>
                  <a:pt x="1667635" y="1068541"/>
                  <a:pt x="1667349" y="1066264"/>
                  <a:pt x="1667042" y="1064008"/>
                </a:cubicBezTo>
                <a:close/>
                <a:moveTo>
                  <a:pt x="1653943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7"/>
                </a:lnTo>
                <a:cubicBezTo>
                  <a:pt x="1652060" y="1068657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9"/>
                </a:lnTo>
                <a:lnTo>
                  <a:pt x="1647114" y="1075010"/>
                </a:lnTo>
                <a:cubicBezTo>
                  <a:pt x="1645881" y="1077329"/>
                  <a:pt x="1645621" y="1080021"/>
                  <a:pt x="1647947" y="1083638"/>
                </a:cubicBezTo>
                <a:cubicBezTo>
                  <a:pt x="1645840" y="1082796"/>
                  <a:pt x="1643757" y="1081953"/>
                  <a:pt x="1640082" y="1080480"/>
                </a:cubicBezTo>
                <a:cubicBezTo>
                  <a:pt x="1643363" y="1077428"/>
                  <a:pt x="1644779" y="1073517"/>
                  <a:pt x="1646415" y="1069893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3" y="1061187"/>
                </a:lnTo>
                <a:lnTo>
                  <a:pt x="1653969" y="1061082"/>
                </a:lnTo>
                <a:lnTo>
                  <a:pt x="1653992" y="1061099"/>
                </a:lnTo>
                <a:close/>
                <a:moveTo>
                  <a:pt x="1654037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9" y="1061082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5" y="1051647"/>
                  <a:pt x="69022" y="1053598"/>
                  <a:pt x="69482" y="1054689"/>
                </a:cubicBezTo>
                <a:cubicBezTo>
                  <a:pt x="65826" y="1056199"/>
                  <a:pt x="62190" y="1057692"/>
                  <a:pt x="58536" y="1059203"/>
                </a:cubicBezTo>
                <a:cubicBezTo>
                  <a:pt x="58209" y="1058343"/>
                  <a:pt x="57867" y="1057481"/>
                  <a:pt x="57541" y="1056620"/>
                </a:cubicBezTo>
                <a:cubicBezTo>
                  <a:pt x="59454" y="1051626"/>
                  <a:pt x="63359" y="1050499"/>
                  <a:pt x="68064" y="1051512"/>
                </a:cubicBezTo>
                <a:close/>
                <a:moveTo>
                  <a:pt x="1747710" y="1051359"/>
                </a:moveTo>
                <a:cubicBezTo>
                  <a:pt x="1749047" y="1050595"/>
                  <a:pt x="1751765" y="1052259"/>
                  <a:pt x="1755231" y="1053234"/>
                </a:cubicBezTo>
                <a:cubicBezTo>
                  <a:pt x="1751746" y="1057446"/>
                  <a:pt x="1749794" y="1059779"/>
                  <a:pt x="1746906" y="1063280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6"/>
                  <a:pt x="1745546" y="1052584"/>
                  <a:pt x="1747710" y="1051359"/>
                </a:cubicBezTo>
                <a:close/>
                <a:moveTo>
                  <a:pt x="35635" y="1050977"/>
                </a:moveTo>
                <a:cubicBezTo>
                  <a:pt x="35848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9"/>
                  <a:pt x="35635" y="1050977"/>
                </a:cubicBezTo>
                <a:close/>
                <a:moveTo>
                  <a:pt x="1676168" y="1050710"/>
                </a:moveTo>
                <a:cubicBezTo>
                  <a:pt x="1676531" y="1052526"/>
                  <a:pt x="1676895" y="1054325"/>
                  <a:pt x="1677278" y="1056143"/>
                </a:cubicBezTo>
                <a:cubicBezTo>
                  <a:pt x="1676591" y="1056278"/>
                  <a:pt x="1675880" y="1056431"/>
                  <a:pt x="1675193" y="1056565"/>
                </a:cubicBezTo>
                <a:cubicBezTo>
                  <a:pt x="1674866" y="1054747"/>
                  <a:pt x="1674542" y="1052929"/>
                  <a:pt x="1674217" y="1051111"/>
                </a:cubicBezTo>
                <a:cubicBezTo>
                  <a:pt x="1674866" y="1050979"/>
                  <a:pt x="1675517" y="1050843"/>
                  <a:pt x="1676168" y="1050710"/>
                </a:cubicBezTo>
                <a:close/>
                <a:moveTo>
                  <a:pt x="1566590" y="1044835"/>
                </a:moveTo>
                <a:cubicBezTo>
                  <a:pt x="1566455" y="1045238"/>
                  <a:pt x="1566245" y="1045639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8"/>
                  <a:pt x="1567470" y="1046022"/>
                  <a:pt x="1567796" y="1045755"/>
                </a:cubicBezTo>
                <a:cubicBezTo>
                  <a:pt x="1567393" y="1045449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4" y="1043993"/>
                  <a:pt x="1741413" y="1044701"/>
                  <a:pt x="1742293" y="1045428"/>
                </a:cubicBezTo>
                <a:cubicBezTo>
                  <a:pt x="1741011" y="1047093"/>
                  <a:pt x="1739788" y="1048816"/>
                  <a:pt x="1738333" y="1050326"/>
                </a:cubicBezTo>
                <a:cubicBezTo>
                  <a:pt x="1738218" y="1050462"/>
                  <a:pt x="1736574" y="1049141"/>
                  <a:pt x="1735653" y="1048489"/>
                </a:cubicBezTo>
                <a:cubicBezTo>
                  <a:pt x="1736993" y="1046747"/>
                  <a:pt x="1738333" y="1045027"/>
                  <a:pt x="1739672" y="1043286"/>
                </a:cubicBezTo>
                <a:close/>
                <a:moveTo>
                  <a:pt x="1593645" y="1034542"/>
                </a:moveTo>
                <a:cubicBezTo>
                  <a:pt x="1594182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4"/>
                </a:cubicBezTo>
                <a:cubicBezTo>
                  <a:pt x="1594775" y="1036244"/>
                  <a:pt x="1593952" y="1036455"/>
                  <a:pt x="1593760" y="1036188"/>
                </a:cubicBezTo>
                <a:cubicBezTo>
                  <a:pt x="1593474" y="1035822"/>
                  <a:pt x="1593666" y="1035115"/>
                  <a:pt x="1593645" y="1034542"/>
                </a:cubicBezTo>
                <a:close/>
                <a:moveTo>
                  <a:pt x="1544146" y="1034006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1"/>
                  <a:pt x="1545984" y="1037049"/>
                </a:cubicBezTo>
                <a:cubicBezTo>
                  <a:pt x="1546576" y="1036225"/>
                  <a:pt x="1547168" y="1035403"/>
                  <a:pt x="1547762" y="1034600"/>
                </a:cubicBezTo>
                <a:cubicBezTo>
                  <a:pt x="1546558" y="1034369"/>
                  <a:pt x="1545333" y="1033948"/>
                  <a:pt x="1544146" y="1034006"/>
                </a:cubicBezTo>
                <a:close/>
                <a:moveTo>
                  <a:pt x="1736189" y="1031423"/>
                </a:moveTo>
                <a:cubicBezTo>
                  <a:pt x="1737531" y="1032072"/>
                  <a:pt x="1738888" y="1032724"/>
                  <a:pt x="1740228" y="1033373"/>
                </a:cubicBezTo>
                <a:cubicBezTo>
                  <a:pt x="1739941" y="1033891"/>
                  <a:pt x="1739482" y="1034885"/>
                  <a:pt x="1739366" y="1034848"/>
                </a:cubicBezTo>
                <a:cubicBezTo>
                  <a:pt x="1738007" y="1034369"/>
                  <a:pt x="1736687" y="1033756"/>
                  <a:pt x="1735368" y="1033163"/>
                </a:cubicBezTo>
                <a:cubicBezTo>
                  <a:pt x="1735636" y="1032609"/>
                  <a:pt x="1735903" y="1032015"/>
                  <a:pt x="1736189" y="1031423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8"/>
                  <a:pt x="1770708" y="1031996"/>
                  <a:pt x="1767358" y="1034540"/>
                </a:cubicBezTo>
                <a:cubicBezTo>
                  <a:pt x="1767522" y="1029527"/>
                  <a:pt x="1767799" y="1026883"/>
                  <a:pt x="1768971" y="1026002"/>
                </a:cubicBezTo>
                <a:close/>
                <a:moveTo>
                  <a:pt x="1631203" y="1024708"/>
                </a:moveTo>
                <a:lnTo>
                  <a:pt x="1627588" y="1028272"/>
                </a:lnTo>
                <a:lnTo>
                  <a:pt x="1627206" y="1028495"/>
                </a:lnTo>
                <a:lnTo>
                  <a:pt x="1627004" y="1028886"/>
                </a:lnTo>
                <a:lnTo>
                  <a:pt x="1618862" y="1038043"/>
                </a:lnTo>
                <a:cubicBezTo>
                  <a:pt x="1616357" y="1035824"/>
                  <a:pt x="1614480" y="1034158"/>
                  <a:pt x="1611497" y="1031519"/>
                </a:cubicBezTo>
                <a:cubicBezTo>
                  <a:pt x="1612051" y="1035212"/>
                  <a:pt x="1612357" y="1037183"/>
                  <a:pt x="1612606" y="1038790"/>
                </a:cubicBezTo>
                <a:cubicBezTo>
                  <a:pt x="1609219" y="1040837"/>
                  <a:pt x="1606370" y="1042539"/>
                  <a:pt x="1602140" y="1045085"/>
                </a:cubicBezTo>
                <a:cubicBezTo>
                  <a:pt x="1609239" y="1044988"/>
                  <a:pt x="1609239" y="1044988"/>
                  <a:pt x="1610328" y="1050156"/>
                </a:cubicBezTo>
                <a:cubicBezTo>
                  <a:pt x="1598736" y="1053024"/>
                  <a:pt x="1598736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3" y="1057942"/>
                  <a:pt x="1628010" y="1066552"/>
                </a:cubicBezTo>
                <a:cubicBezTo>
                  <a:pt x="1634019" y="1055819"/>
                  <a:pt x="1639146" y="1046652"/>
                  <a:pt x="1644274" y="1037507"/>
                </a:cubicBezTo>
                <a:cubicBezTo>
                  <a:pt x="1643719" y="1037086"/>
                  <a:pt x="1643180" y="1036664"/>
                  <a:pt x="1642628" y="1036264"/>
                </a:cubicBezTo>
                <a:cubicBezTo>
                  <a:pt x="1639584" y="1039651"/>
                  <a:pt x="1634723" y="1042655"/>
                  <a:pt x="1633884" y="1046519"/>
                </a:cubicBezTo>
                <a:cubicBezTo>
                  <a:pt x="1632296" y="1053848"/>
                  <a:pt x="1627799" y="1053809"/>
                  <a:pt x="1622633" y="1053254"/>
                </a:cubicBezTo>
                <a:cubicBezTo>
                  <a:pt x="1620375" y="1053006"/>
                  <a:pt x="1618250" y="1051417"/>
                  <a:pt x="1616050" y="1050441"/>
                </a:cubicBezTo>
                <a:cubicBezTo>
                  <a:pt x="1617065" y="1048280"/>
                  <a:pt x="1617485" y="1045333"/>
                  <a:pt x="1619188" y="1044089"/>
                </a:cubicBezTo>
                <a:lnTo>
                  <a:pt x="1627004" y="1028886"/>
                </a:lnTo>
                <a:lnTo>
                  <a:pt x="1627302" y="1028552"/>
                </a:lnTo>
                <a:lnTo>
                  <a:pt x="1627588" y="1028272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8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90" y="1019311"/>
                  <a:pt x="1715335" y="1019617"/>
                </a:cubicBezTo>
                <a:cubicBezTo>
                  <a:pt x="1714512" y="1021625"/>
                  <a:pt x="1713690" y="1023635"/>
                  <a:pt x="1712867" y="1025645"/>
                </a:cubicBezTo>
                <a:cubicBezTo>
                  <a:pt x="1712083" y="1025318"/>
                  <a:pt x="1711298" y="1024993"/>
                  <a:pt x="1710514" y="1024686"/>
                </a:cubicBezTo>
                <a:cubicBezTo>
                  <a:pt x="1711375" y="1022696"/>
                  <a:pt x="1712236" y="1020707"/>
                  <a:pt x="1713116" y="1018717"/>
                </a:cubicBezTo>
                <a:close/>
                <a:moveTo>
                  <a:pt x="1550864" y="1017321"/>
                </a:moveTo>
                <a:cubicBezTo>
                  <a:pt x="1549886" y="1019560"/>
                  <a:pt x="1548910" y="1021779"/>
                  <a:pt x="1547935" y="1024019"/>
                </a:cubicBezTo>
                <a:cubicBezTo>
                  <a:pt x="1548357" y="1024210"/>
                  <a:pt x="1548797" y="1024420"/>
                  <a:pt x="1549217" y="1024611"/>
                </a:cubicBezTo>
                <a:cubicBezTo>
                  <a:pt x="1550326" y="1022564"/>
                  <a:pt x="1551417" y="1020516"/>
                  <a:pt x="1552527" y="1018450"/>
                </a:cubicBezTo>
                <a:cubicBezTo>
                  <a:pt x="1551972" y="1018067"/>
                  <a:pt x="1551417" y="1017704"/>
                  <a:pt x="1550864" y="1017321"/>
                </a:cubicBezTo>
                <a:close/>
                <a:moveTo>
                  <a:pt x="1772996" y="1016296"/>
                </a:moveTo>
                <a:cubicBezTo>
                  <a:pt x="1774247" y="1016029"/>
                  <a:pt x="1775949" y="1017349"/>
                  <a:pt x="1779030" y="1020057"/>
                </a:cubicBezTo>
                <a:cubicBezTo>
                  <a:pt x="1775626" y="1020785"/>
                  <a:pt x="1772926" y="1021358"/>
                  <a:pt x="1769674" y="1022047"/>
                </a:cubicBezTo>
                <a:cubicBezTo>
                  <a:pt x="1770945" y="1018411"/>
                  <a:pt x="1771746" y="1016560"/>
                  <a:pt x="1772996" y="1016296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9" y="1014624"/>
                  <a:pt x="1597452" y="1017571"/>
                </a:cubicBezTo>
                <a:cubicBezTo>
                  <a:pt x="1593587" y="1024497"/>
                  <a:pt x="1589608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2" y="1066667"/>
                </a:lnTo>
                <a:cubicBezTo>
                  <a:pt x="1572045" y="1066800"/>
                  <a:pt x="1572464" y="1066916"/>
                  <a:pt x="1572865" y="1067050"/>
                </a:cubicBezTo>
                <a:lnTo>
                  <a:pt x="1573586" y="1063122"/>
                </a:lnTo>
                <a:lnTo>
                  <a:pt x="1573690" y="1062935"/>
                </a:lnTo>
                <a:lnTo>
                  <a:pt x="1573743" y="1062825"/>
                </a:lnTo>
                <a:lnTo>
                  <a:pt x="1581975" y="1058937"/>
                </a:lnTo>
                <a:cubicBezTo>
                  <a:pt x="1583140" y="1060391"/>
                  <a:pt x="1584040" y="1061521"/>
                  <a:pt x="1585283" y="1063069"/>
                </a:cubicBezTo>
                <a:cubicBezTo>
                  <a:pt x="1586853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4"/>
                </a:cubicBezTo>
                <a:cubicBezTo>
                  <a:pt x="1588173" y="1050346"/>
                  <a:pt x="1591158" y="1050710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5" y="1008578"/>
                </a:moveTo>
                <a:lnTo>
                  <a:pt x="1690569" y="1016683"/>
                </a:lnTo>
                <a:lnTo>
                  <a:pt x="1690135" y="1015847"/>
                </a:lnTo>
                <a:cubicBezTo>
                  <a:pt x="1689102" y="1019579"/>
                  <a:pt x="1687801" y="1022125"/>
                  <a:pt x="1686518" y="1024669"/>
                </a:cubicBezTo>
                <a:lnTo>
                  <a:pt x="1686398" y="1024871"/>
                </a:lnTo>
                <a:lnTo>
                  <a:pt x="1681889" y="1027864"/>
                </a:lnTo>
                <a:cubicBezTo>
                  <a:pt x="1682463" y="1028399"/>
                  <a:pt x="1683037" y="1028937"/>
                  <a:pt x="1683612" y="1029490"/>
                </a:cubicBezTo>
                <a:lnTo>
                  <a:pt x="1686398" y="1024871"/>
                </a:lnTo>
                <a:lnTo>
                  <a:pt x="1686614" y="1024727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9" y="1016683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6" y="1009592"/>
                </a:cubicBezTo>
                <a:cubicBezTo>
                  <a:pt x="1695819" y="1009247"/>
                  <a:pt x="1695321" y="1008922"/>
                  <a:pt x="1694805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40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9" y="1007487"/>
                </a:lnTo>
                <a:lnTo>
                  <a:pt x="68035" y="1007476"/>
                </a:lnTo>
                <a:lnTo>
                  <a:pt x="68084" y="1007429"/>
                </a:lnTo>
                <a:lnTo>
                  <a:pt x="68076" y="1007422"/>
                </a:lnTo>
                <a:close/>
                <a:moveTo>
                  <a:pt x="67876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7"/>
                </a:lnTo>
                <a:close/>
                <a:moveTo>
                  <a:pt x="66325" y="1004941"/>
                </a:moveTo>
                <a:lnTo>
                  <a:pt x="67876" y="1007258"/>
                </a:lnTo>
                <a:lnTo>
                  <a:pt x="65712" y="1005496"/>
                </a:lnTo>
                <a:cubicBezTo>
                  <a:pt x="65923" y="1005305"/>
                  <a:pt x="66133" y="1005113"/>
                  <a:pt x="66325" y="1004941"/>
                </a:cubicBezTo>
                <a:close/>
                <a:moveTo>
                  <a:pt x="1722701" y="1001420"/>
                </a:moveTo>
                <a:cubicBezTo>
                  <a:pt x="1723372" y="1001862"/>
                  <a:pt x="1724060" y="1002282"/>
                  <a:pt x="1724730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8" y="1009801"/>
                  <a:pt x="1718550" y="1009342"/>
                  <a:pt x="1717842" y="1008902"/>
                </a:cubicBezTo>
                <a:cubicBezTo>
                  <a:pt x="1719468" y="1006416"/>
                  <a:pt x="1721075" y="1003928"/>
                  <a:pt x="1722701" y="1001420"/>
                </a:cubicBezTo>
                <a:close/>
                <a:moveTo>
                  <a:pt x="1562323" y="1001403"/>
                </a:moveTo>
                <a:cubicBezTo>
                  <a:pt x="1561309" y="1001747"/>
                  <a:pt x="1560275" y="1002090"/>
                  <a:pt x="1559243" y="1002417"/>
                </a:cubicBezTo>
                <a:cubicBezTo>
                  <a:pt x="1559685" y="1002933"/>
                  <a:pt x="1560104" y="1003449"/>
                  <a:pt x="1560546" y="1003946"/>
                </a:cubicBezTo>
                <a:cubicBezTo>
                  <a:pt x="1561136" y="1003105"/>
                  <a:pt x="1561730" y="1002244"/>
                  <a:pt x="1562323" y="1001403"/>
                </a:cubicBezTo>
                <a:close/>
                <a:moveTo>
                  <a:pt x="1685150" y="998279"/>
                </a:moveTo>
                <a:lnTo>
                  <a:pt x="1688781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60"/>
                </a:lnTo>
                <a:cubicBezTo>
                  <a:pt x="1684108" y="1000246"/>
                  <a:pt x="1684473" y="998739"/>
                  <a:pt x="1685150" y="998279"/>
                </a:cubicBezTo>
                <a:close/>
                <a:moveTo>
                  <a:pt x="71884" y="993973"/>
                </a:moveTo>
                <a:lnTo>
                  <a:pt x="71946" y="994018"/>
                </a:lnTo>
                <a:cubicBezTo>
                  <a:pt x="71946" y="994018"/>
                  <a:pt x="71832" y="994113"/>
                  <a:pt x="71832" y="994113"/>
                </a:cubicBezTo>
                <a:lnTo>
                  <a:pt x="71842" y="994083"/>
                </a:lnTo>
                <a:lnTo>
                  <a:pt x="71877" y="994055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1" y="992734"/>
                  <a:pt x="1789554" y="992963"/>
                </a:cubicBezTo>
                <a:cubicBezTo>
                  <a:pt x="1788120" y="998934"/>
                  <a:pt x="1786875" y="1004960"/>
                  <a:pt x="1785077" y="1010817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3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8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5"/>
                </a:cubicBezTo>
                <a:cubicBezTo>
                  <a:pt x="1730355" y="994227"/>
                  <a:pt x="1729608" y="994590"/>
                  <a:pt x="1728881" y="994936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1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20" y="991510"/>
                </a:cubicBezTo>
                <a:cubicBezTo>
                  <a:pt x="1566514" y="992026"/>
                  <a:pt x="1569288" y="992564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8"/>
                  <a:pt x="1566820" y="989693"/>
                  <a:pt x="1564045" y="989386"/>
                </a:cubicBezTo>
                <a:close/>
                <a:moveTo>
                  <a:pt x="72214" y="986076"/>
                </a:moveTo>
                <a:cubicBezTo>
                  <a:pt x="72940" y="986535"/>
                  <a:pt x="73668" y="986974"/>
                  <a:pt x="74415" y="987435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1"/>
                  <a:pt x="70550" y="987568"/>
                  <a:pt x="72214" y="986076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6" y="990018"/>
                  <a:pt x="1783182" y="992411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4" y="988755"/>
                  <a:pt x="1782954" y="986478"/>
                  <a:pt x="1784043" y="984182"/>
                </a:cubicBezTo>
                <a:close/>
                <a:moveTo>
                  <a:pt x="1598142" y="978174"/>
                </a:moveTo>
                <a:cubicBezTo>
                  <a:pt x="1597911" y="978654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7"/>
                  <a:pt x="1599135" y="979419"/>
                  <a:pt x="1599384" y="978939"/>
                </a:cubicBezTo>
                <a:cubicBezTo>
                  <a:pt x="1598964" y="978691"/>
                  <a:pt x="1598544" y="978443"/>
                  <a:pt x="1598142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8" y="974577"/>
                  <a:pt x="88600" y="974748"/>
                </a:cubicBezTo>
                <a:cubicBezTo>
                  <a:pt x="88868" y="975228"/>
                  <a:pt x="89040" y="975955"/>
                  <a:pt x="89442" y="976108"/>
                </a:cubicBezTo>
                <a:cubicBezTo>
                  <a:pt x="89825" y="976261"/>
                  <a:pt x="90435" y="975820"/>
                  <a:pt x="90954" y="975649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7" y="987664"/>
                </a:cubicBezTo>
                <a:lnTo>
                  <a:pt x="1676026" y="978086"/>
                </a:lnTo>
                <a:lnTo>
                  <a:pt x="1677147" y="978119"/>
                </a:lnTo>
                <a:cubicBezTo>
                  <a:pt x="1678694" y="976476"/>
                  <a:pt x="1679431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4" y="962198"/>
                  <a:pt x="149273" y="963326"/>
                  <a:pt x="149063" y="964455"/>
                </a:cubicBezTo>
                <a:cubicBezTo>
                  <a:pt x="151533" y="964818"/>
                  <a:pt x="154000" y="965201"/>
                  <a:pt x="156468" y="965565"/>
                </a:cubicBezTo>
                <a:cubicBezTo>
                  <a:pt x="156621" y="964628"/>
                  <a:pt x="156792" y="963710"/>
                  <a:pt x="156945" y="962771"/>
                </a:cubicBezTo>
                <a:cubicBezTo>
                  <a:pt x="154535" y="962216"/>
                  <a:pt x="152105" y="961644"/>
                  <a:pt x="149694" y="961069"/>
                </a:cubicBezTo>
                <a:close/>
                <a:moveTo>
                  <a:pt x="1661511" y="960914"/>
                </a:moveTo>
                <a:cubicBezTo>
                  <a:pt x="1661379" y="961183"/>
                  <a:pt x="1661109" y="961491"/>
                  <a:pt x="1661187" y="961699"/>
                </a:cubicBezTo>
                <a:cubicBezTo>
                  <a:pt x="1661244" y="961892"/>
                  <a:pt x="1661664" y="961968"/>
                  <a:pt x="1661934" y="962083"/>
                </a:cubicBezTo>
                <a:cubicBezTo>
                  <a:pt x="1662066" y="961815"/>
                  <a:pt x="1662336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9" y="957988"/>
                </a:moveTo>
                <a:cubicBezTo>
                  <a:pt x="1685372" y="959671"/>
                  <a:pt x="1684415" y="961336"/>
                  <a:pt x="1683477" y="963021"/>
                </a:cubicBezTo>
                <a:cubicBezTo>
                  <a:pt x="1684147" y="963384"/>
                  <a:pt x="1684817" y="963766"/>
                  <a:pt x="1685468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9"/>
                  <a:pt x="1686920" y="958313"/>
                  <a:pt x="1686329" y="957988"/>
                </a:cubicBezTo>
                <a:close/>
                <a:moveTo>
                  <a:pt x="1640658" y="955328"/>
                </a:moveTo>
                <a:cubicBezTo>
                  <a:pt x="1641134" y="955652"/>
                  <a:pt x="1641613" y="955958"/>
                  <a:pt x="1642092" y="956283"/>
                </a:cubicBezTo>
                <a:cubicBezTo>
                  <a:pt x="1641269" y="957718"/>
                  <a:pt x="1640448" y="959174"/>
                  <a:pt x="1639623" y="960608"/>
                </a:cubicBezTo>
                <a:cubicBezTo>
                  <a:pt x="1638935" y="960110"/>
                  <a:pt x="1638264" y="959594"/>
                  <a:pt x="1637596" y="959077"/>
                </a:cubicBezTo>
                <a:cubicBezTo>
                  <a:pt x="1638609" y="957833"/>
                  <a:pt x="1639644" y="956570"/>
                  <a:pt x="1640658" y="955328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9" y="948977"/>
                  <a:pt x="1629845" y="949167"/>
                </a:cubicBezTo>
                <a:cubicBezTo>
                  <a:pt x="1629941" y="949684"/>
                  <a:pt x="1630209" y="950181"/>
                  <a:pt x="1630400" y="950679"/>
                </a:cubicBezTo>
                <a:cubicBezTo>
                  <a:pt x="1630726" y="950354"/>
                  <a:pt x="1631089" y="950028"/>
                  <a:pt x="1631435" y="949703"/>
                </a:cubicBezTo>
                <a:cubicBezTo>
                  <a:pt x="1631070" y="949302"/>
                  <a:pt x="1630687" y="948900"/>
                  <a:pt x="1630324" y="948497"/>
                </a:cubicBezTo>
                <a:close/>
                <a:moveTo>
                  <a:pt x="1720807" y="944863"/>
                </a:moveTo>
                <a:cubicBezTo>
                  <a:pt x="1722605" y="950048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30"/>
                  <a:pt x="1724213" y="946948"/>
                  <a:pt x="1720807" y="944863"/>
                </a:cubicBezTo>
                <a:close/>
                <a:moveTo>
                  <a:pt x="1672915" y="942413"/>
                </a:moveTo>
                <a:cubicBezTo>
                  <a:pt x="1672686" y="942929"/>
                  <a:pt x="1672437" y="943465"/>
                  <a:pt x="1672207" y="943982"/>
                </a:cubicBezTo>
                <a:cubicBezTo>
                  <a:pt x="1672743" y="944001"/>
                  <a:pt x="1673280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7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3" y="938222"/>
                  <a:pt x="1817299" y="938415"/>
                </a:cubicBezTo>
                <a:cubicBezTo>
                  <a:pt x="1817376" y="938626"/>
                  <a:pt x="1817144" y="938932"/>
                  <a:pt x="1817048" y="939199"/>
                </a:cubicBezTo>
                <a:cubicBezTo>
                  <a:pt x="1816782" y="939218"/>
                  <a:pt x="1816514" y="939218"/>
                  <a:pt x="1816246" y="939238"/>
                </a:cubicBezTo>
                <a:cubicBezTo>
                  <a:pt x="1816361" y="938817"/>
                  <a:pt x="1816476" y="938396"/>
                  <a:pt x="1816609" y="937975"/>
                </a:cubicBezTo>
                <a:close/>
                <a:moveTo>
                  <a:pt x="1595080" y="934894"/>
                </a:moveTo>
                <a:cubicBezTo>
                  <a:pt x="1594659" y="934761"/>
                  <a:pt x="1593321" y="935965"/>
                  <a:pt x="1593396" y="936329"/>
                </a:cubicBezTo>
                <a:cubicBezTo>
                  <a:pt x="1593627" y="937344"/>
                  <a:pt x="1594200" y="938626"/>
                  <a:pt x="1595023" y="939008"/>
                </a:cubicBezTo>
                <a:cubicBezTo>
                  <a:pt x="1595558" y="939257"/>
                  <a:pt x="1596745" y="938146"/>
                  <a:pt x="1598409" y="937209"/>
                </a:cubicBezTo>
                <a:cubicBezTo>
                  <a:pt x="1596821" y="936041"/>
                  <a:pt x="1596037" y="935181"/>
                  <a:pt x="1595080" y="934894"/>
                </a:cubicBezTo>
                <a:close/>
                <a:moveTo>
                  <a:pt x="1691168" y="934128"/>
                </a:moveTo>
                <a:cubicBezTo>
                  <a:pt x="1689390" y="936771"/>
                  <a:pt x="1687609" y="939410"/>
                  <a:pt x="1685831" y="942051"/>
                </a:cubicBezTo>
                <a:cubicBezTo>
                  <a:pt x="1686653" y="942547"/>
                  <a:pt x="1687495" y="943064"/>
                  <a:pt x="1688339" y="943563"/>
                </a:cubicBezTo>
                <a:cubicBezTo>
                  <a:pt x="1689868" y="940748"/>
                  <a:pt x="1691399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2" y="925059"/>
                </a:moveTo>
                <a:cubicBezTo>
                  <a:pt x="1678905" y="927144"/>
                  <a:pt x="1677756" y="929249"/>
                  <a:pt x="1676607" y="931336"/>
                </a:cubicBezTo>
                <a:cubicBezTo>
                  <a:pt x="1677297" y="931698"/>
                  <a:pt x="1677985" y="932062"/>
                  <a:pt x="1678675" y="932445"/>
                </a:cubicBezTo>
                <a:cubicBezTo>
                  <a:pt x="1679765" y="930493"/>
                  <a:pt x="1680856" y="928542"/>
                  <a:pt x="1681967" y="926608"/>
                </a:cubicBezTo>
                <a:cubicBezTo>
                  <a:pt x="1681334" y="926092"/>
                  <a:pt x="1680683" y="925575"/>
                  <a:pt x="1680052" y="925059"/>
                </a:cubicBezTo>
                <a:close/>
                <a:moveTo>
                  <a:pt x="74086" y="924658"/>
                </a:moveTo>
                <a:cubicBezTo>
                  <a:pt x="74391" y="925422"/>
                  <a:pt x="75061" y="926800"/>
                  <a:pt x="74927" y="926877"/>
                </a:cubicBezTo>
                <a:cubicBezTo>
                  <a:pt x="73511" y="927756"/>
                  <a:pt x="71962" y="928426"/>
                  <a:pt x="70468" y="929154"/>
                </a:cubicBezTo>
                <a:cubicBezTo>
                  <a:pt x="70106" y="928389"/>
                  <a:pt x="69742" y="927603"/>
                  <a:pt x="69378" y="926838"/>
                </a:cubicBezTo>
                <a:cubicBezTo>
                  <a:pt x="70947" y="926112"/>
                  <a:pt x="72517" y="925384"/>
                  <a:pt x="74086" y="924658"/>
                </a:cubicBezTo>
                <a:close/>
                <a:moveTo>
                  <a:pt x="111983" y="919606"/>
                </a:moveTo>
                <a:cubicBezTo>
                  <a:pt x="111637" y="919874"/>
                  <a:pt x="111311" y="920160"/>
                  <a:pt x="110968" y="920429"/>
                </a:cubicBezTo>
                <a:lnTo>
                  <a:pt x="113800" y="923031"/>
                </a:lnTo>
                <a:lnTo>
                  <a:pt x="113952" y="923318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6" y="926724"/>
                  <a:pt x="116651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1"/>
                </a:moveTo>
                <a:cubicBezTo>
                  <a:pt x="1838040" y="917635"/>
                  <a:pt x="1838537" y="918210"/>
                  <a:pt x="1838958" y="918496"/>
                </a:cubicBezTo>
                <a:cubicBezTo>
                  <a:pt x="1838767" y="918993"/>
                  <a:pt x="1838557" y="919490"/>
                  <a:pt x="1838365" y="919989"/>
                </a:cubicBezTo>
                <a:cubicBezTo>
                  <a:pt x="1837809" y="919625"/>
                  <a:pt x="1837255" y="919261"/>
                  <a:pt x="1836700" y="918917"/>
                </a:cubicBezTo>
                <a:cubicBezTo>
                  <a:pt x="1837044" y="918514"/>
                  <a:pt x="1837331" y="917904"/>
                  <a:pt x="1837772" y="917751"/>
                </a:cubicBezTo>
                <a:close/>
                <a:moveTo>
                  <a:pt x="1687400" y="916508"/>
                </a:moveTo>
                <a:cubicBezTo>
                  <a:pt x="1687093" y="916926"/>
                  <a:pt x="1686767" y="917329"/>
                  <a:pt x="1686463" y="917751"/>
                </a:cubicBezTo>
                <a:cubicBezTo>
                  <a:pt x="1686902" y="917846"/>
                  <a:pt x="1687342" y="917999"/>
                  <a:pt x="1687782" y="917999"/>
                </a:cubicBezTo>
                <a:cubicBezTo>
                  <a:pt x="1687954" y="917999"/>
                  <a:pt x="1688280" y="917482"/>
                  <a:pt x="1688241" y="917406"/>
                </a:cubicBezTo>
                <a:cubicBezTo>
                  <a:pt x="1688031" y="917081"/>
                  <a:pt x="1687688" y="916812"/>
                  <a:pt x="1687400" y="916508"/>
                </a:cubicBezTo>
                <a:close/>
                <a:moveTo>
                  <a:pt x="1603059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3" y="919529"/>
                  <a:pt x="1607592" y="919682"/>
                  <a:pt x="1610043" y="919817"/>
                </a:cubicBezTo>
                <a:cubicBezTo>
                  <a:pt x="1610099" y="918803"/>
                  <a:pt x="1610139" y="917807"/>
                  <a:pt x="1610196" y="916793"/>
                </a:cubicBezTo>
                <a:cubicBezTo>
                  <a:pt x="1607803" y="916603"/>
                  <a:pt x="1605431" y="916411"/>
                  <a:pt x="1603059" y="916220"/>
                </a:cubicBezTo>
                <a:close/>
                <a:moveTo>
                  <a:pt x="1814541" y="915836"/>
                </a:moveTo>
                <a:cubicBezTo>
                  <a:pt x="1814581" y="915780"/>
                  <a:pt x="1815078" y="915951"/>
                  <a:pt x="1815346" y="916009"/>
                </a:cubicBezTo>
                <a:cubicBezTo>
                  <a:pt x="1815078" y="917041"/>
                  <a:pt x="1814810" y="918075"/>
                  <a:pt x="1814541" y="919108"/>
                </a:cubicBezTo>
                <a:cubicBezTo>
                  <a:pt x="1814121" y="918955"/>
                  <a:pt x="1813680" y="918802"/>
                  <a:pt x="1813222" y="918629"/>
                </a:cubicBezTo>
                <a:cubicBezTo>
                  <a:pt x="1813643" y="917693"/>
                  <a:pt x="1814064" y="916756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3"/>
                  <a:pt x="1641556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7" y="910211"/>
                </a:moveTo>
                <a:cubicBezTo>
                  <a:pt x="1668323" y="911532"/>
                  <a:pt x="1666468" y="913062"/>
                  <a:pt x="1664938" y="912777"/>
                </a:cubicBezTo>
                <a:cubicBezTo>
                  <a:pt x="1659617" y="911799"/>
                  <a:pt x="1657397" y="915033"/>
                  <a:pt x="1655370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5" y="955616"/>
                  <a:pt x="1631587" y="960801"/>
                  <a:pt x="1627952" y="966177"/>
                </a:cubicBezTo>
                <a:cubicBezTo>
                  <a:pt x="1627263" y="965851"/>
                  <a:pt x="1626574" y="965528"/>
                  <a:pt x="1625884" y="965220"/>
                </a:cubicBezTo>
                <a:cubicBezTo>
                  <a:pt x="1626113" y="962351"/>
                  <a:pt x="1626345" y="959499"/>
                  <a:pt x="1626574" y="956631"/>
                </a:cubicBezTo>
                <a:cubicBezTo>
                  <a:pt x="1626211" y="956610"/>
                  <a:pt x="1625847" y="956591"/>
                  <a:pt x="1625483" y="956573"/>
                </a:cubicBezTo>
                <a:cubicBezTo>
                  <a:pt x="1621332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4" y="1000809"/>
                  <a:pt x="1619879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4" y="976681"/>
                </a:cubicBezTo>
                <a:cubicBezTo>
                  <a:pt x="1634880" y="976663"/>
                  <a:pt x="1635374" y="975228"/>
                  <a:pt x="1636159" y="974079"/>
                </a:cubicBezTo>
                <a:cubicBezTo>
                  <a:pt x="1634630" y="973084"/>
                  <a:pt x="1633213" y="972166"/>
                  <a:pt x="1631817" y="971248"/>
                </a:cubicBezTo>
                <a:cubicBezTo>
                  <a:pt x="1634019" y="966159"/>
                  <a:pt x="1634054" y="966349"/>
                  <a:pt x="1638993" y="965048"/>
                </a:cubicBezTo>
                <a:cubicBezTo>
                  <a:pt x="1640504" y="964646"/>
                  <a:pt x="1642320" y="963174"/>
                  <a:pt x="1642858" y="961757"/>
                </a:cubicBezTo>
                <a:cubicBezTo>
                  <a:pt x="1645190" y="955443"/>
                  <a:pt x="1649114" y="950354"/>
                  <a:pt x="1648329" y="942051"/>
                </a:cubicBezTo>
                <a:cubicBezTo>
                  <a:pt x="1647679" y="935162"/>
                  <a:pt x="1655065" y="927527"/>
                  <a:pt x="1659274" y="919453"/>
                </a:cubicBezTo>
                <a:cubicBezTo>
                  <a:pt x="1661493" y="922497"/>
                  <a:pt x="1662468" y="923854"/>
                  <a:pt x="1664075" y="926034"/>
                </a:cubicBezTo>
                <a:cubicBezTo>
                  <a:pt x="1666755" y="920390"/>
                  <a:pt x="1668954" y="915741"/>
                  <a:pt x="1671577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2" y="912029"/>
                  <a:pt x="1622708" y="913368"/>
                </a:cubicBezTo>
                <a:cubicBezTo>
                  <a:pt x="1623131" y="913503"/>
                  <a:pt x="1623569" y="913637"/>
                  <a:pt x="1623992" y="913751"/>
                </a:cubicBezTo>
                <a:cubicBezTo>
                  <a:pt x="1624547" y="912508"/>
                  <a:pt x="1625100" y="911244"/>
                  <a:pt x="1625636" y="909962"/>
                </a:cubicBezTo>
                <a:cubicBezTo>
                  <a:pt x="1625045" y="909772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6" y="908661"/>
                  <a:pt x="181113" y="909656"/>
                </a:cubicBezTo>
                <a:cubicBezTo>
                  <a:pt x="180978" y="910001"/>
                  <a:pt x="182394" y="911455"/>
                  <a:pt x="182701" y="911340"/>
                </a:cubicBezTo>
                <a:cubicBezTo>
                  <a:pt x="183714" y="910957"/>
                  <a:pt x="184652" y="910194"/>
                  <a:pt x="185322" y="909332"/>
                </a:cubicBezTo>
                <a:cubicBezTo>
                  <a:pt x="185456" y="909160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1" y="905657"/>
                  <a:pt x="1665014" y="906060"/>
                  <a:pt x="1664879" y="906329"/>
                </a:cubicBezTo>
                <a:cubicBezTo>
                  <a:pt x="1665147" y="906441"/>
                  <a:pt x="1665455" y="906710"/>
                  <a:pt x="1665663" y="906652"/>
                </a:cubicBezTo>
                <a:cubicBezTo>
                  <a:pt x="1665856" y="906575"/>
                  <a:pt x="1665932" y="906176"/>
                  <a:pt x="1666047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3" y="902347"/>
                  <a:pt x="1844737" y="902635"/>
                  <a:pt x="1845768" y="902902"/>
                </a:cubicBezTo>
                <a:cubicBezTo>
                  <a:pt x="1845195" y="905371"/>
                  <a:pt x="1844601" y="907838"/>
                  <a:pt x="1844029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6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9" y="885701"/>
                  <a:pt x="170130" y="885950"/>
                </a:cubicBezTo>
                <a:cubicBezTo>
                  <a:pt x="170646" y="886160"/>
                  <a:pt x="171163" y="886506"/>
                  <a:pt x="171679" y="886543"/>
                </a:cubicBezTo>
                <a:cubicBezTo>
                  <a:pt x="171891" y="886562"/>
                  <a:pt x="172138" y="885894"/>
                  <a:pt x="172350" y="885530"/>
                </a:cubicBezTo>
                <a:cubicBezTo>
                  <a:pt x="172063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9" y="884840"/>
                  <a:pt x="78190" y="885356"/>
                  <a:pt x="78613" y="885586"/>
                </a:cubicBezTo>
                <a:cubicBezTo>
                  <a:pt x="78342" y="886064"/>
                  <a:pt x="78154" y="886657"/>
                  <a:pt x="77752" y="886926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6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8"/>
                  <a:pt x="1706362" y="881147"/>
                  <a:pt x="1706380" y="881359"/>
                </a:cubicBezTo>
                <a:cubicBezTo>
                  <a:pt x="1706438" y="881857"/>
                  <a:pt x="1706649" y="882333"/>
                  <a:pt x="1706782" y="882831"/>
                </a:cubicBezTo>
                <a:cubicBezTo>
                  <a:pt x="1707165" y="882430"/>
                  <a:pt x="1707547" y="882027"/>
                  <a:pt x="1707930" y="881646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6"/>
                  <a:pt x="1713039" y="888494"/>
                  <a:pt x="1708925" y="895631"/>
                </a:cubicBezTo>
                <a:cubicBezTo>
                  <a:pt x="1710075" y="896379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70"/>
                  <a:pt x="1754921" y="880746"/>
                  <a:pt x="1750580" y="884649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9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9"/>
                </a:lnTo>
                <a:lnTo>
                  <a:pt x="1764143" y="885395"/>
                </a:lnTo>
                <a:cubicBezTo>
                  <a:pt x="1763704" y="880765"/>
                  <a:pt x="1763418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6" y="875589"/>
                </a:lnTo>
                <a:lnTo>
                  <a:pt x="1743596" y="879571"/>
                </a:lnTo>
                <a:cubicBezTo>
                  <a:pt x="1742835" y="881210"/>
                  <a:pt x="1742917" y="883204"/>
                  <a:pt x="1744436" y="885797"/>
                </a:cubicBezTo>
                <a:lnTo>
                  <a:pt x="1747696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3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9" y="869782"/>
                  <a:pt x="160313" y="870242"/>
                </a:cubicBezTo>
                <a:cubicBezTo>
                  <a:pt x="160352" y="870413"/>
                  <a:pt x="160964" y="870644"/>
                  <a:pt x="161022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6"/>
                </a:moveTo>
                <a:cubicBezTo>
                  <a:pt x="68226" y="867966"/>
                  <a:pt x="68724" y="868442"/>
                  <a:pt x="69222" y="868921"/>
                </a:cubicBezTo>
                <a:cubicBezTo>
                  <a:pt x="68226" y="869993"/>
                  <a:pt x="67252" y="871064"/>
                  <a:pt x="66256" y="872137"/>
                </a:cubicBezTo>
                <a:cubicBezTo>
                  <a:pt x="65891" y="871868"/>
                  <a:pt x="65529" y="871581"/>
                  <a:pt x="65147" y="871312"/>
                </a:cubicBezTo>
                <a:cubicBezTo>
                  <a:pt x="66007" y="870029"/>
                  <a:pt x="66850" y="868768"/>
                  <a:pt x="67710" y="867486"/>
                </a:cubicBezTo>
                <a:close/>
                <a:moveTo>
                  <a:pt x="1843491" y="867122"/>
                </a:moveTo>
                <a:cubicBezTo>
                  <a:pt x="1843683" y="867314"/>
                  <a:pt x="1843893" y="867486"/>
                  <a:pt x="1844086" y="867678"/>
                </a:cubicBezTo>
                <a:cubicBezTo>
                  <a:pt x="1843969" y="867925"/>
                  <a:pt x="1843913" y="868289"/>
                  <a:pt x="1843721" y="868404"/>
                </a:cubicBezTo>
                <a:cubicBezTo>
                  <a:pt x="1843548" y="868518"/>
                  <a:pt x="1843205" y="868365"/>
                  <a:pt x="1842937" y="868328"/>
                </a:cubicBezTo>
                <a:cubicBezTo>
                  <a:pt x="1843129" y="867925"/>
                  <a:pt x="1843301" y="867525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3"/>
                  <a:pt x="122083" y="870050"/>
                </a:cubicBezTo>
                <a:lnTo>
                  <a:pt x="136907" y="875351"/>
                </a:lnTo>
                <a:lnTo>
                  <a:pt x="136952" y="875446"/>
                </a:lnTo>
                <a:lnTo>
                  <a:pt x="137057" y="875690"/>
                </a:lnTo>
                <a:lnTo>
                  <a:pt x="137908" y="881090"/>
                </a:lnTo>
                <a:cubicBezTo>
                  <a:pt x="138348" y="880976"/>
                  <a:pt x="138788" y="880860"/>
                  <a:pt x="139227" y="880746"/>
                </a:cubicBezTo>
                <a:lnTo>
                  <a:pt x="137057" y="875690"/>
                </a:lnTo>
                <a:lnTo>
                  <a:pt x="137009" y="875388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8"/>
                  <a:pt x="1766939" y="865803"/>
                  <a:pt x="1766996" y="865859"/>
                </a:cubicBezTo>
                <a:cubicBezTo>
                  <a:pt x="1767263" y="866148"/>
                  <a:pt x="1767626" y="866377"/>
                  <a:pt x="1767952" y="866607"/>
                </a:cubicBezTo>
                <a:cubicBezTo>
                  <a:pt x="1768201" y="866185"/>
                  <a:pt x="1768468" y="865764"/>
                  <a:pt x="1768737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7" y="864405"/>
                </a:cubicBezTo>
                <a:cubicBezTo>
                  <a:pt x="1692146" y="864425"/>
                  <a:pt x="1692452" y="864558"/>
                  <a:pt x="1692622" y="864444"/>
                </a:cubicBezTo>
                <a:cubicBezTo>
                  <a:pt x="1692794" y="864330"/>
                  <a:pt x="1692854" y="864004"/>
                  <a:pt x="1692967" y="863774"/>
                </a:cubicBezTo>
                <a:cubicBezTo>
                  <a:pt x="1692776" y="863621"/>
                  <a:pt x="1692584" y="863449"/>
                  <a:pt x="1692412" y="863296"/>
                </a:cubicBezTo>
                <a:close/>
                <a:moveTo>
                  <a:pt x="141946" y="852868"/>
                </a:moveTo>
                <a:cubicBezTo>
                  <a:pt x="143591" y="856407"/>
                  <a:pt x="144164" y="860235"/>
                  <a:pt x="146307" y="861631"/>
                </a:cubicBezTo>
                <a:cubicBezTo>
                  <a:pt x="150153" y="864119"/>
                  <a:pt x="151455" y="859834"/>
                  <a:pt x="153177" y="857307"/>
                </a:cubicBezTo>
                <a:cubicBezTo>
                  <a:pt x="154076" y="855969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6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50" y="848697"/>
                </a:lnTo>
                <a:lnTo>
                  <a:pt x="1862542" y="848693"/>
                </a:lnTo>
                <a:close/>
                <a:moveTo>
                  <a:pt x="1862565" y="848672"/>
                </a:moveTo>
                <a:lnTo>
                  <a:pt x="1862565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5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7"/>
                </a:lnTo>
                <a:close/>
                <a:moveTo>
                  <a:pt x="1854359" y="845826"/>
                </a:moveTo>
                <a:lnTo>
                  <a:pt x="1862462" y="848667"/>
                </a:lnTo>
                <a:lnTo>
                  <a:pt x="1852905" y="853709"/>
                </a:lnTo>
                <a:cubicBezTo>
                  <a:pt x="1852314" y="853365"/>
                  <a:pt x="1851720" y="853040"/>
                  <a:pt x="1851126" y="852695"/>
                </a:cubicBezTo>
                <a:cubicBezTo>
                  <a:pt x="1852159" y="850322"/>
                  <a:pt x="1852561" y="847012"/>
                  <a:pt x="1854359" y="845826"/>
                </a:cubicBezTo>
                <a:close/>
                <a:moveTo>
                  <a:pt x="153541" y="845636"/>
                </a:moveTo>
                <a:cubicBezTo>
                  <a:pt x="153293" y="845560"/>
                  <a:pt x="152832" y="846191"/>
                  <a:pt x="152450" y="846497"/>
                </a:cubicBezTo>
                <a:cubicBezTo>
                  <a:pt x="152832" y="846861"/>
                  <a:pt x="153158" y="847434"/>
                  <a:pt x="153598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1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2" y="847779"/>
                </a:cubicBezTo>
                <a:cubicBezTo>
                  <a:pt x="1776084" y="847932"/>
                  <a:pt x="1776678" y="848066"/>
                  <a:pt x="1777288" y="848219"/>
                </a:cubicBezTo>
                <a:cubicBezTo>
                  <a:pt x="1777825" y="846650"/>
                  <a:pt x="1778360" y="845080"/>
                  <a:pt x="1778897" y="843531"/>
                </a:cubicBezTo>
                <a:cubicBezTo>
                  <a:pt x="1778513" y="843378"/>
                  <a:pt x="1778132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1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4"/>
                  <a:pt x="26832" y="853748"/>
                  <a:pt x="25913" y="853212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9"/>
                </a:moveTo>
                <a:cubicBezTo>
                  <a:pt x="58779" y="830729"/>
                  <a:pt x="59391" y="831381"/>
                  <a:pt x="60023" y="832012"/>
                </a:cubicBezTo>
                <a:cubicBezTo>
                  <a:pt x="58492" y="833465"/>
                  <a:pt x="56962" y="834939"/>
                  <a:pt x="55431" y="836394"/>
                </a:cubicBezTo>
                <a:cubicBezTo>
                  <a:pt x="54819" y="835800"/>
                  <a:pt x="54207" y="835170"/>
                  <a:pt x="53594" y="834537"/>
                </a:cubicBezTo>
                <a:cubicBezTo>
                  <a:pt x="55105" y="833064"/>
                  <a:pt x="56617" y="831592"/>
                  <a:pt x="58147" y="830099"/>
                </a:cubicBezTo>
                <a:close/>
                <a:moveTo>
                  <a:pt x="145580" y="829162"/>
                </a:moveTo>
                <a:cubicBezTo>
                  <a:pt x="145314" y="829162"/>
                  <a:pt x="145008" y="829965"/>
                  <a:pt x="144719" y="830405"/>
                </a:cubicBezTo>
                <a:cubicBezTo>
                  <a:pt x="145485" y="830691"/>
                  <a:pt x="146214" y="831075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6"/>
                  <a:pt x="1830691" y="823764"/>
                  <a:pt x="1830404" y="824207"/>
                </a:cubicBezTo>
                <a:cubicBezTo>
                  <a:pt x="1830040" y="823898"/>
                  <a:pt x="1829351" y="823554"/>
                  <a:pt x="1829369" y="823268"/>
                </a:cubicBezTo>
                <a:cubicBezTo>
                  <a:pt x="1829390" y="822809"/>
                  <a:pt x="1829888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2"/>
                </a:cubicBezTo>
                <a:cubicBezTo>
                  <a:pt x="73572" y="817183"/>
                  <a:pt x="73419" y="814545"/>
                  <a:pt x="73246" y="811884"/>
                </a:cubicBezTo>
                <a:cubicBezTo>
                  <a:pt x="74127" y="811788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5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9"/>
                  <a:pt x="1909770" y="809875"/>
                  <a:pt x="1908948" y="811214"/>
                </a:cubicBezTo>
                <a:cubicBezTo>
                  <a:pt x="1907952" y="812860"/>
                  <a:pt x="1907120" y="813351"/>
                  <a:pt x="1906419" y="813082"/>
                </a:cubicBezTo>
                <a:lnTo>
                  <a:pt x="1904698" y="810400"/>
                </a:lnTo>
                <a:close/>
                <a:moveTo>
                  <a:pt x="1763571" y="804918"/>
                </a:moveTo>
                <a:cubicBezTo>
                  <a:pt x="1762384" y="807062"/>
                  <a:pt x="1761218" y="809128"/>
                  <a:pt x="1760069" y="811197"/>
                </a:cubicBezTo>
                <a:cubicBezTo>
                  <a:pt x="1760720" y="811693"/>
                  <a:pt x="1761389" y="812170"/>
                  <a:pt x="1762039" y="812669"/>
                </a:cubicBezTo>
                <a:cubicBezTo>
                  <a:pt x="1763130" y="810546"/>
                  <a:pt x="1764221" y="808420"/>
                  <a:pt x="1765216" y="806240"/>
                </a:cubicBezTo>
                <a:cubicBezTo>
                  <a:pt x="1765274" y="806126"/>
                  <a:pt x="1764374" y="805570"/>
                  <a:pt x="1763571" y="804918"/>
                </a:cubicBezTo>
                <a:close/>
                <a:moveTo>
                  <a:pt x="1686691" y="799026"/>
                </a:moveTo>
                <a:cubicBezTo>
                  <a:pt x="1686386" y="799428"/>
                  <a:pt x="1686080" y="799829"/>
                  <a:pt x="1685792" y="800250"/>
                </a:cubicBezTo>
                <a:cubicBezTo>
                  <a:pt x="1686175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3"/>
                  <a:pt x="1686691" y="799026"/>
                </a:cubicBezTo>
                <a:close/>
                <a:moveTo>
                  <a:pt x="1769100" y="792253"/>
                </a:moveTo>
                <a:cubicBezTo>
                  <a:pt x="1765847" y="796538"/>
                  <a:pt x="1765962" y="799121"/>
                  <a:pt x="1769751" y="800939"/>
                </a:cubicBezTo>
                <a:cubicBezTo>
                  <a:pt x="1770057" y="801092"/>
                  <a:pt x="1770746" y="800424"/>
                  <a:pt x="1771626" y="799926"/>
                </a:cubicBezTo>
                <a:cubicBezTo>
                  <a:pt x="1770918" y="797746"/>
                  <a:pt x="1770192" y="795506"/>
                  <a:pt x="1769100" y="792253"/>
                </a:cubicBezTo>
                <a:close/>
                <a:moveTo>
                  <a:pt x="1760929" y="789480"/>
                </a:moveTo>
                <a:cubicBezTo>
                  <a:pt x="1759418" y="791699"/>
                  <a:pt x="1757926" y="793918"/>
                  <a:pt x="1756433" y="796155"/>
                </a:cubicBezTo>
                <a:cubicBezTo>
                  <a:pt x="1757046" y="796538"/>
                  <a:pt x="1757677" y="796902"/>
                  <a:pt x="1758289" y="797285"/>
                </a:cubicBezTo>
                <a:cubicBezTo>
                  <a:pt x="1759628" y="794950"/>
                  <a:pt x="1760969" y="792617"/>
                  <a:pt x="1762307" y="790282"/>
                </a:cubicBezTo>
                <a:cubicBezTo>
                  <a:pt x="1761848" y="790014"/>
                  <a:pt x="1761389" y="789746"/>
                  <a:pt x="1760929" y="789480"/>
                </a:cubicBezTo>
                <a:close/>
                <a:moveTo>
                  <a:pt x="1692260" y="789383"/>
                </a:moveTo>
                <a:cubicBezTo>
                  <a:pt x="1691801" y="790493"/>
                  <a:pt x="1691360" y="791583"/>
                  <a:pt x="1690921" y="792675"/>
                </a:cubicBezTo>
                <a:cubicBezTo>
                  <a:pt x="1691417" y="792865"/>
                  <a:pt x="1691897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60" y="789383"/>
                </a:cubicBezTo>
                <a:close/>
                <a:moveTo>
                  <a:pt x="1675537" y="787546"/>
                </a:moveTo>
                <a:cubicBezTo>
                  <a:pt x="1675115" y="787891"/>
                  <a:pt x="1674675" y="788216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9" y="788944"/>
                  <a:pt x="1675517" y="788617"/>
                  <a:pt x="1675880" y="788216"/>
                </a:cubicBezTo>
                <a:cubicBezTo>
                  <a:pt x="1675940" y="788177"/>
                  <a:pt x="1675670" y="787795"/>
                  <a:pt x="1675537" y="787546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5"/>
                  <a:pt x="62888" y="786090"/>
                </a:cubicBezTo>
                <a:cubicBezTo>
                  <a:pt x="62410" y="786378"/>
                  <a:pt x="61684" y="787009"/>
                  <a:pt x="61531" y="786893"/>
                </a:cubicBezTo>
                <a:cubicBezTo>
                  <a:pt x="60936" y="786456"/>
                  <a:pt x="60535" y="785765"/>
                  <a:pt x="60076" y="785174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9" y="786936"/>
                  <a:pt x="1728461" y="793649"/>
                </a:cubicBezTo>
                <a:cubicBezTo>
                  <a:pt x="1737779" y="795792"/>
                  <a:pt x="1734927" y="786456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3"/>
                  <a:pt x="957683" y="780831"/>
                  <a:pt x="957300" y="781290"/>
                </a:cubicBezTo>
                <a:cubicBezTo>
                  <a:pt x="957911" y="781768"/>
                  <a:pt x="958639" y="782724"/>
                  <a:pt x="959099" y="782591"/>
                </a:cubicBezTo>
                <a:cubicBezTo>
                  <a:pt x="959767" y="782418"/>
                  <a:pt x="960247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1"/>
                  <a:pt x="844201" y="777884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9" y="771206"/>
                  <a:pt x="52259" y="772258"/>
                  <a:pt x="56928" y="773655"/>
                </a:cubicBezTo>
                <a:cubicBezTo>
                  <a:pt x="55437" y="775893"/>
                  <a:pt x="54384" y="777483"/>
                  <a:pt x="53331" y="779051"/>
                </a:cubicBezTo>
                <a:cubicBezTo>
                  <a:pt x="50020" y="776794"/>
                  <a:pt x="46710" y="774554"/>
                  <a:pt x="43401" y="772298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8"/>
                  <a:pt x="1869149" y="767856"/>
                  <a:pt x="1869283" y="768087"/>
                </a:cubicBezTo>
                <a:cubicBezTo>
                  <a:pt x="1868919" y="768375"/>
                  <a:pt x="1868537" y="768681"/>
                  <a:pt x="1868175" y="768967"/>
                </a:cubicBezTo>
                <a:cubicBezTo>
                  <a:pt x="1868022" y="768737"/>
                  <a:pt x="1867713" y="768375"/>
                  <a:pt x="1867752" y="768317"/>
                </a:cubicBezTo>
                <a:cubicBezTo>
                  <a:pt x="1868077" y="767972"/>
                  <a:pt x="1868481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3" y="762175"/>
                  <a:pt x="982747" y="764872"/>
                  <a:pt x="984507" y="774670"/>
                </a:cubicBezTo>
                <a:cubicBezTo>
                  <a:pt x="987052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5" y="768776"/>
                </a:cubicBezTo>
                <a:cubicBezTo>
                  <a:pt x="967269" y="769235"/>
                  <a:pt x="967842" y="769694"/>
                  <a:pt x="968435" y="770153"/>
                </a:cubicBezTo>
                <a:cubicBezTo>
                  <a:pt x="970732" y="768909"/>
                  <a:pt x="973028" y="767686"/>
                  <a:pt x="975648" y="766269"/>
                </a:cubicBezTo>
                <a:cubicBezTo>
                  <a:pt x="974099" y="764069"/>
                  <a:pt x="973047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5"/>
                  <a:pt x="1777499" y="772391"/>
                  <a:pt x="1773481" y="779129"/>
                </a:cubicBezTo>
                <a:cubicBezTo>
                  <a:pt x="1771337" y="782707"/>
                  <a:pt x="1768737" y="786973"/>
                  <a:pt x="1775377" y="789650"/>
                </a:cubicBezTo>
                <a:cubicBezTo>
                  <a:pt x="1779547" y="779414"/>
                  <a:pt x="1783508" y="769675"/>
                  <a:pt x="1787487" y="759917"/>
                </a:cubicBezTo>
                <a:cubicBezTo>
                  <a:pt x="1787068" y="759726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8"/>
                  <a:pt x="61524" y="758175"/>
                </a:cubicBezTo>
                <a:close/>
                <a:moveTo>
                  <a:pt x="64189" y="755029"/>
                </a:moveTo>
                <a:lnTo>
                  <a:pt x="64192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8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4" y="754866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8" y="756895"/>
                  <a:pt x="948957" y="758235"/>
                </a:cubicBezTo>
                <a:cubicBezTo>
                  <a:pt x="949399" y="758444"/>
                  <a:pt x="949837" y="758653"/>
                  <a:pt x="950278" y="758864"/>
                </a:cubicBezTo>
                <a:cubicBezTo>
                  <a:pt x="950927" y="757526"/>
                  <a:pt x="951560" y="756167"/>
                  <a:pt x="952212" y="754827"/>
                </a:cubicBezTo>
                <a:cubicBezTo>
                  <a:pt x="951788" y="754635"/>
                  <a:pt x="951369" y="754425"/>
                  <a:pt x="950947" y="754234"/>
                </a:cubicBezTo>
                <a:close/>
                <a:moveTo>
                  <a:pt x="1047133" y="754081"/>
                </a:moveTo>
                <a:cubicBezTo>
                  <a:pt x="1046691" y="754425"/>
                  <a:pt x="1046233" y="754789"/>
                  <a:pt x="1045811" y="755172"/>
                </a:cubicBezTo>
                <a:cubicBezTo>
                  <a:pt x="1045793" y="755172"/>
                  <a:pt x="1046119" y="755554"/>
                  <a:pt x="1046289" y="755783"/>
                </a:cubicBezTo>
                <a:cubicBezTo>
                  <a:pt x="1046731" y="755441"/>
                  <a:pt x="1047190" y="755095"/>
                  <a:pt x="1047609" y="754713"/>
                </a:cubicBezTo>
                <a:cubicBezTo>
                  <a:pt x="1047629" y="754693"/>
                  <a:pt x="1047303" y="754292"/>
                  <a:pt x="1047133" y="754081"/>
                </a:cubicBezTo>
                <a:close/>
                <a:moveTo>
                  <a:pt x="966580" y="753545"/>
                </a:moveTo>
                <a:cubicBezTo>
                  <a:pt x="964685" y="753966"/>
                  <a:pt x="962790" y="754407"/>
                  <a:pt x="960915" y="754846"/>
                </a:cubicBezTo>
                <a:cubicBezTo>
                  <a:pt x="961068" y="755536"/>
                  <a:pt x="961221" y="756225"/>
                  <a:pt x="961376" y="756932"/>
                </a:cubicBezTo>
                <a:cubicBezTo>
                  <a:pt x="963250" y="756396"/>
                  <a:pt x="965126" y="755842"/>
                  <a:pt x="967000" y="755306"/>
                </a:cubicBezTo>
                <a:cubicBezTo>
                  <a:pt x="966865" y="754713"/>
                  <a:pt x="966712" y="754138"/>
                  <a:pt x="966580" y="753545"/>
                </a:cubicBezTo>
                <a:close/>
                <a:moveTo>
                  <a:pt x="108709" y="752933"/>
                </a:moveTo>
                <a:cubicBezTo>
                  <a:pt x="108978" y="753545"/>
                  <a:pt x="109264" y="754159"/>
                  <a:pt x="109533" y="754769"/>
                </a:cubicBezTo>
                <a:cubicBezTo>
                  <a:pt x="110337" y="754159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4" y="751210"/>
                  <a:pt x="1890235" y="751594"/>
                  <a:pt x="1890635" y="751957"/>
                </a:cubicBezTo>
                <a:cubicBezTo>
                  <a:pt x="1890080" y="752492"/>
                  <a:pt x="1889508" y="753009"/>
                  <a:pt x="1888953" y="753545"/>
                </a:cubicBezTo>
                <a:cubicBezTo>
                  <a:pt x="1888684" y="753029"/>
                  <a:pt x="1888168" y="752473"/>
                  <a:pt x="1888244" y="751977"/>
                </a:cubicBezTo>
                <a:cubicBezTo>
                  <a:pt x="1888282" y="751555"/>
                  <a:pt x="1888972" y="751191"/>
                  <a:pt x="1889392" y="750827"/>
                </a:cubicBezTo>
                <a:close/>
                <a:moveTo>
                  <a:pt x="20818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6"/>
                  <a:pt x="21984" y="749144"/>
                  <a:pt x="21411" y="750119"/>
                </a:cubicBezTo>
                <a:cubicBezTo>
                  <a:pt x="20894" y="751001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60"/>
                </a:cubicBezTo>
                <a:cubicBezTo>
                  <a:pt x="18446" y="749067"/>
                  <a:pt x="19631" y="747576"/>
                  <a:pt x="20818" y="746083"/>
                </a:cubicBezTo>
                <a:close/>
                <a:moveTo>
                  <a:pt x="1793229" y="745280"/>
                </a:moveTo>
                <a:lnTo>
                  <a:pt x="1791952" y="748897"/>
                </a:lnTo>
                <a:lnTo>
                  <a:pt x="1791736" y="749163"/>
                </a:lnTo>
                <a:lnTo>
                  <a:pt x="1791615" y="749480"/>
                </a:lnTo>
                <a:lnTo>
                  <a:pt x="1789077" y="752321"/>
                </a:lnTo>
                <a:cubicBezTo>
                  <a:pt x="1789477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1" y="749241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9" y="745280"/>
                </a:cubicBezTo>
                <a:close/>
                <a:moveTo>
                  <a:pt x="56592" y="744267"/>
                </a:moveTo>
                <a:cubicBezTo>
                  <a:pt x="56956" y="744131"/>
                  <a:pt x="58069" y="744858"/>
                  <a:pt x="58029" y="745127"/>
                </a:cubicBezTo>
                <a:cubicBezTo>
                  <a:pt x="57971" y="745853"/>
                  <a:pt x="57474" y="746542"/>
                  <a:pt x="56977" y="747634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7"/>
                </a:cubicBezTo>
                <a:close/>
                <a:moveTo>
                  <a:pt x="30185" y="742523"/>
                </a:moveTo>
                <a:cubicBezTo>
                  <a:pt x="30912" y="742734"/>
                  <a:pt x="31429" y="742887"/>
                  <a:pt x="31927" y="743040"/>
                </a:cubicBezTo>
                <a:cubicBezTo>
                  <a:pt x="31467" y="743767"/>
                  <a:pt x="31104" y="744572"/>
                  <a:pt x="30510" y="745146"/>
                </a:cubicBezTo>
                <a:cubicBezTo>
                  <a:pt x="30320" y="745336"/>
                  <a:pt x="29553" y="744914"/>
                  <a:pt x="29037" y="744782"/>
                </a:cubicBezTo>
                <a:cubicBezTo>
                  <a:pt x="29439" y="744017"/>
                  <a:pt x="29823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3" y="749258"/>
                  <a:pt x="1874202" y="746811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40"/>
                  <a:pt x="45535" y="742600"/>
                </a:cubicBezTo>
                <a:cubicBezTo>
                  <a:pt x="44961" y="741968"/>
                  <a:pt x="44043" y="741376"/>
                  <a:pt x="43927" y="740667"/>
                </a:cubicBezTo>
                <a:cubicBezTo>
                  <a:pt x="43833" y="740038"/>
                  <a:pt x="44618" y="739252"/>
                  <a:pt x="45172" y="738199"/>
                </a:cubicBezTo>
                <a:close/>
                <a:moveTo>
                  <a:pt x="965872" y="734947"/>
                </a:moveTo>
                <a:cubicBezTo>
                  <a:pt x="965851" y="734930"/>
                  <a:pt x="965566" y="735329"/>
                  <a:pt x="965393" y="735542"/>
                </a:cubicBezTo>
                <a:cubicBezTo>
                  <a:pt x="965833" y="735885"/>
                  <a:pt x="966254" y="736229"/>
                  <a:pt x="966733" y="736518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2" y="735598"/>
                  <a:pt x="966331" y="735236"/>
                  <a:pt x="965872" y="734947"/>
                </a:cubicBezTo>
                <a:close/>
                <a:moveTo>
                  <a:pt x="1956915" y="732901"/>
                </a:moveTo>
                <a:cubicBezTo>
                  <a:pt x="1957086" y="732765"/>
                  <a:pt x="1957816" y="733377"/>
                  <a:pt x="1958503" y="733779"/>
                </a:cubicBezTo>
                <a:cubicBezTo>
                  <a:pt x="1957969" y="734505"/>
                  <a:pt x="1957584" y="735386"/>
                  <a:pt x="1956896" y="735788"/>
                </a:cubicBezTo>
                <a:cubicBezTo>
                  <a:pt x="1956610" y="735960"/>
                  <a:pt x="1955730" y="735176"/>
                  <a:pt x="1955117" y="734814"/>
                </a:cubicBezTo>
                <a:cubicBezTo>
                  <a:pt x="1955711" y="734144"/>
                  <a:pt x="1956225" y="733415"/>
                  <a:pt x="1956915" y="732901"/>
                </a:cubicBezTo>
                <a:close/>
                <a:moveTo>
                  <a:pt x="124285" y="730948"/>
                </a:moveTo>
                <a:cubicBezTo>
                  <a:pt x="122812" y="731484"/>
                  <a:pt x="121759" y="733149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1"/>
                  <a:pt x="126886" y="734794"/>
                  <a:pt x="128818" y="732996"/>
                </a:cubicBezTo>
                <a:cubicBezTo>
                  <a:pt x="126733" y="731983"/>
                  <a:pt x="125185" y="730604"/>
                  <a:pt x="124285" y="730948"/>
                </a:cubicBezTo>
                <a:close/>
                <a:moveTo>
                  <a:pt x="104715" y="727456"/>
                </a:moveTo>
                <a:cubicBezTo>
                  <a:pt x="100616" y="727582"/>
                  <a:pt x="96664" y="728625"/>
                  <a:pt x="92732" y="729534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3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1" y="724290"/>
                  <a:pt x="960762" y="724941"/>
                </a:cubicBezTo>
                <a:cubicBezTo>
                  <a:pt x="960628" y="725265"/>
                  <a:pt x="961297" y="726337"/>
                  <a:pt x="961606" y="726337"/>
                </a:cubicBezTo>
                <a:cubicBezTo>
                  <a:pt x="962351" y="726319"/>
                  <a:pt x="963077" y="725880"/>
                  <a:pt x="963804" y="725611"/>
                </a:cubicBezTo>
                <a:cubicBezTo>
                  <a:pt x="963462" y="724885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9" y="717459"/>
                  <a:pt x="1019713" y="719009"/>
                  <a:pt x="1018508" y="720558"/>
                </a:cubicBezTo>
                <a:cubicBezTo>
                  <a:pt x="1019178" y="721152"/>
                  <a:pt x="1019829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1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1"/>
                  <a:pt x="5882" y="715507"/>
                </a:cubicBezTo>
                <a:cubicBezTo>
                  <a:pt x="5556" y="715928"/>
                  <a:pt x="5234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1"/>
                  <a:pt x="4333" y="714896"/>
                  <a:pt x="4772" y="714723"/>
                </a:cubicBezTo>
                <a:close/>
                <a:moveTo>
                  <a:pt x="2016900" y="709939"/>
                </a:moveTo>
                <a:cubicBezTo>
                  <a:pt x="2020134" y="711701"/>
                  <a:pt x="2022736" y="713097"/>
                  <a:pt x="2027386" y="715622"/>
                </a:cubicBezTo>
                <a:cubicBezTo>
                  <a:pt x="2013590" y="718722"/>
                  <a:pt x="2012460" y="731598"/>
                  <a:pt x="2002894" y="737129"/>
                </a:cubicBezTo>
                <a:cubicBezTo>
                  <a:pt x="2005344" y="727218"/>
                  <a:pt x="2010548" y="718664"/>
                  <a:pt x="2016900" y="709939"/>
                </a:cubicBezTo>
                <a:close/>
                <a:moveTo>
                  <a:pt x="1936941" y="707070"/>
                </a:moveTo>
                <a:cubicBezTo>
                  <a:pt x="1935467" y="709309"/>
                  <a:pt x="1933994" y="711528"/>
                  <a:pt x="1932520" y="713767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6" y="712677"/>
                  <a:pt x="1936863" y="710284"/>
                  <a:pt x="1938242" y="707892"/>
                </a:cubicBezTo>
                <a:cubicBezTo>
                  <a:pt x="1937801" y="707625"/>
                  <a:pt x="1937380" y="707337"/>
                  <a:pt x="1936941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7"/>
                  <a:pt x="122161" y="707548"/>
                  <a:pt x="122332" y="708601"/>
                </a:cubicBezTo>
                <a:cubicBezTo>
                  <a:pt x="124936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9" y="699915"/>
                </a:moveTo>
                <a:cubicBezTo>
                  <a:pt x="77095" y="700641"/>
                  <a:pt x="78033" y="701369"/>
                  <a:pt x="78970" y="702115"/>
                </a:cubicBezTo>
                <a:cubicBezTo>
                  <a:pt x="75508" y="705846"/>
                  <a:pt x="72045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3"/>
                  <a:pt x="73057" y="703913"/>
                  <a:pt x="76159" y="699915"/>
                </a:cubicBezTo>
                <a:close/>
                <a:moveTo>
                  <a:pt x="1945015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7" y="698767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5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7" y="679211"/>
                </a:cubicBezTo>
                <a:cubicBezTo>
                  <a:pt x="2078607" y="679844"/>
                  <a:pt x="2076464" y="680340"/>
                  <a:pt x="2073899" y="680953"/>
                </a:cubicBezTo>
                <a:cubicBezTo>
                  <a:pt x="2075039" y="677824"/>
                  <a:pt x="2075608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3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2" y="670811"/>
                  <a:pt x="10152" y="670602"/>
                  <a:pt x="10113" y="670429"/>
                </a:cubicBezTo>
                <a:cubicBezTo>
                  <a:pt x="10000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30"/>
                  <a:pt x="108615" y="667386"/>
                  <a:pt x="107427" y="667425"/>
                </a:cubicBezTo>
                <a:cubicBezTo>
                  <a:pt x="107445" y="667769"/>
                  <a:pt x="107467" y="668116"/>
                  <a:pt x="107484" y="668458"/>
                </a:cubicBezTo>
                <a:cubicBezTo>
                  <a:pt x="108673" y="668400"/>
                  <a:pt x="109838" y="668325"/>
                  <a:pt x="111024" y="668247"/>
                </a:cubicBezTo>
                <a:cubicBezTo>
                  <a:pt x="111005" y="667922"/>
                  <a:pt x="110987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60"/>
                  <a:pt x="2029701" y="672668"/>
                  <a:pt x="2027481" y="676591"/>
                </a:cubicBezTo>
                <a:cubicBezTo>
                  <a:pt x="2024094" y="665742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5" y="684090"/>
                </a:cubicBezTo>
                <a:cubicBezTo>
                  <a:pt x="43804" y="681948"/>
                  <a:pt x="41375" y="679977"/>
                  <a:pt x="41642" y="679536"/>
                </a:cubicBezTo>
                <a:cubicBezTo>
                  <a:pt x="44952" y="673702"/>
                  <a:pt x="47516" y="667119"/>
                  <a:pt x="53982" y="663904"/>
                </a:cubicBezTo>
                <a:close/>
                <a:moveTo>
                  <a:pt x="143457" y="660040"/>
                </a:moveTo>
                <a:cubicBezTo>
                  <a:pt x="143438" y="660193"/>
                  <a:pt x="143438" y="660364"/>
                  <a:pt x="143418" y="660518"/>
                </a:cubicBezTo>
                <a:cubicBezTo>
                  <a:pt x="144204" y="660575"/>
                  <a:pt x="145008" y="660652"/>
                  <a:pt x="145791" y="660708"/>
                </a:cubicBezTo>
                <a:cubicBezTo>
                  <a:pt x="145809" y="660537"/>
                  <a:pt x="145809" y="660346"/>
                  <a:pt x="145828" y="660173"/>
                </a:cubicBezTo>
                <a:cubicBezTo>
                  <a:pt x="145046" y="660116"/>
                  <a:pt x="144261" y="660077"/>
                  <a:pt x="143457" y="660040"/>
                </a:cubicBezTo>
                <a:close/>
                <a:moveTo>
                  <a:pt x="90733" y="655964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3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3" y="655964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2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8" y="651123"/>
                  <a:pt x="960955" y="651315"/>
                  <a:pt x="960781" y="651506"/>
                </a:cubicBezTo>
                <a:cubicBezTo>
                  <a:pt x="961144" y="651677"/>
                  <a:pt x="961528" y="651832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3" y="651085"/>
                  <a:pt x="961509" y="651048"/>
                  <a:pt x="961279" y="650932"/>
                </a:cubicBezTo>
                <a:close/>
                <a:moveTo>
                  <a:pt x="1951059" y="649841"/>
                </a:moveTo>
                <a:cubicBezTo>
                  <a:pt x="1948288" y="652022"/>
                  <a:pt x="1944039" y="654892"/>
                  <a:pt x="1944269" y="657341"/>
                </a:cubicBezTo>
                <a:cubicBezTo>
                  <a:pt x="1944547" y="660402"/>
                  <a:pt x="1943762" y="662306"/>
                  <a:pt x="1942415" y="663692"/>
                </a:cubicBezTo>
                <a:lnTo>
                  <a:pt x="1937842" y="666523"/>
                </a:lnTo>
                <a:lnTo>
                  <a:pt x="1937130" y="666851"/>
                </a:lnTo>
                <a:lnTo>
                  <a:pt x="1937107" y="667031"/>
                </a:lnTo>
                <a:lnTo>
                  <a:pt x="1927163" y="679345"/>
                </a:lnTo>
                <a:cubicBezTo>
                  <a:pt x="1924389" y="682847"/>
                  <a:pt x="1925670" y="684932"/>
                  <a:pt x="1929459" y="686117"/>
                </a:cubicBezTo>
                <a:cubicBezTo>
                  <a:pt x="1939619" y="678752"/>
                  <a:pt x="1939600" y="678773"/>
                  <a:pt x="1936863" y="668707"/>
                </a:cubicBezTo>
                <a:lnTo>
                  <a:pt x="1937107" y="667031"/>
                </a:lnTo>
                <a:lnTo>
                  <a:pt x="1937190" y="666927"/>
                </a:lnTo>
                <a:lnTo>
                  <a:pt x="1937842" y="666523"/>
                </a:lnTo>
                <a:lnTo>
                  <a:pt x="1946765" y="662408"/>
                </a:lnTo>
                <a:cubicBezTo>
                  <a:pt x="1949215" y="659484"/>
                  <a:pt x="1950774" y="655208"/>
                  <a:pt x="1951059" y="649841"/>
                </a:cubicBezTo>
                <a:close/>
                <a:moveTo>
                  <a:pt x="973936" y="638460"/>
                </a:moveTo>
                <a:cubicBezTo>
                  <a:pt x="972010" y="638193"/>
                  <a:pt x="970081" y="638887"/>
                  <a:pt x="968168" y="640811"/>
                </a:cubicBezTo>
                <a:cubicBezTo>
                  <a:pt x="967440" y="641537"/>
                  <a:pt x="968205" y="645344"/>
                  <a:pt x="969315" y="646035"/>
                </a:cubicBezTo>
                <a:cubicBezTo>
                  <a:pt x="974136" y="649057"/>
                  <a:pt x="977467" y="647030"/>
                  <a:pt x="979704" y="641864"/>
                </a:cubicBezTo>
                <a:cubicBezTo>
                  <a:pt x="977792" y="639949"/>
                  <a:pt x="975863" y="638724"/>
                  <a:pt x="973936" y="638460"/>
                </a:cubicBezTo>
                <a:close/>
                <a:moveTo>
                  <a:pt x="77519" y="628372"/>
                </a:moveTo>
                <a:cubicBezTo>
                  <a:pt x="77863" y="629041"/>
                  <a:pt x="78227" y="629711"/>
                  <a:pt x="78609" y="630400"/>
                </a:cubicBezTo>
                <a:cubicBezTo>
                  <a:pt x="71778" y="634954"/>
                  <a:pt x="70688" y="644903"/>
                  <a:pt x="59246" y="648252"/>
                </a:cubicBezTo>
                <a:cubicBezTo>
                  <a:pt x="64239" y="640695"/>
                  <a:pt x="67876" y="634764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8" y="629522"/>
                  <a:pt x="902232" y="630115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4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2" y="624012"/>
                </a:moveTo>
                <a:cubicBezTo>
                  <a:pt x="82977" y="624393"/>
                  <a:pt x="83511" y="624777"/>
                  <a:pt x="84029" y="625141"/>
                </a:cubicBezTo>
                <a:cubicBezTo>
                  <a:pt x="83608" y="625485"/>
                  <a:pt x="83226" y="626039"/>
                  <a:pt x="82785" y="626096"/>
                </a:cubicBezTo>
                <a:cubicBezTo>
                  <a:pt x="82422" y="626153"/>
                  <a:pt x="81981" y="625598"/>
                  <a:pt x="81562" y="625292"/>
                </a:cubicBezTo>
                <a:cubicBezTo>
                  <a:pt x="81868" y="624872"/>
                  <a:pt x="82153" y="624432"/>
                  <a:pt x="82462" y="624012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8"/>
                </a:cubicBezTo>
                <a:cubicBezTo>
                  <a:pt x="93670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7" y="610961"/>
                </a:cubicBezTo>
                <a:cubicBezTo>
                  <a:pt x="92904" y="610886"/>
                  <a:pt x="93229" y="610675"/>
                  <a:pt x="93439" y="610751"/>
                </a:cubicBezTo>
                <a:close/>
                <a:moveTo>
                  <a:pt x="2098332" y="607345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5" y="610139"/>
                  <a:pt x="2098237" y="611325"/>
                </a:cubicBezTo>
                <a:cubicBezTo>
                  <a:pt x="2097719" y="610044"/>
                  <a:pt x="2097223" y="609316"/>
                  <a:pt x="2097204" y="608569"/>
                </a:cubicBezTo>
                <a:cubicBezTo>
                  <a:pt x="2097184" y="608149"/>
                  <a:pt x="2098140" y="607250"/>
                  <a:pt x="2098332" y="607345"/>
                </a:cubicBezTo>
                <a:close/>
                <a:moveTo>
                  <a:pt x="2074989" y="598200"/>
                </a:moveTo>
                <a:cubicBezTo>
                  <a:pt x="2074417" y="599021"/>
                  <a:pt x="2073898" y="599921"/>
                  <a:pt x="2073364" y="600801"/>
                </a:cubicBezTo>
                <a:cubicBezTo>
                  <a:pt x="2073766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6" y="598486"/>
                </a:cubicBezTo>
                <a:cubicBezTo>
                  <a:pt x="2075716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7" y="590259"/>
                  <a:pt x="75659" y="590699"/>
                </a:cubicBezTo>
                <a:cubicBezTo>
                  <a:pt x="73515" y="594678"/>
                  <a:pt x="71354" y="598638"/>
                  <a:pt x="69210" y="602619"/>
                </a:cubicBezTo>
                <a:cubicBezTo>
                  <a:pt x="68502" y="602159"/>
                  <a:pt x="67775" y="601683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7"/>
                </a:moveTo>
                <a:cubicBezTo>
                  <a:pt x="169901" y="592077"/>
                  <a:pt x="168082" y="593818"/>
                  <a:pt x="165613" y="596132"/>
                </a:cubicBezTo>
                <a:cubicBezTo>
                  <a:pt x="168350" y="597644"/>
                  <a:pt x="169901" y="598506"/>
                  <a:pt x="173191" y="600342"/>
                </a:cubicBezTo>
                <a:cubicBezTo>
                  <a:pt x="173191" y="596171"/>
                  <a:pt x="173191" y="593646"/>
                  <a:pt x="173191" y="588997"/>
                </a:cubicBezTo>
                <a:close/>
                <a:moveTo>
                  <a:pt x="75787" y="583523"/>
                </a:moveTo>
                <a:cubicBezTo>
                  <a:pt x="76534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3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7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4" y="587810"/>
                  <a:pt x="10657" y="587024"/>
                </a:cubicBezTo>
                <a:cubicBezTo>
                  <a:pt x="11824" y="585820"/>
                  <a:pt x="12992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7" y="576406"/>
                  <a:pt x="192746" y="580998"/>
                </a:cubicBezTo>
                <a:cubicBezTo>
                  <a:pt x="194449" y="581974"/>
                  <a:pt x="196209" y="583199"/>
                  <a:pt x="196363" y="583027"/>
                </a:cubicBezTo>
                <a:cubicBezTo>
                  <a:pt x="200285" y="578607"/>
                  <a:pt x="204036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8"/>
                </a:moveTo>
                <a:cubicBezTo>
                  <a:pt x="29686" y="567414"/>
                  <a:pt x="30280" y="567911"/>
                  <a:pt x="30682" y="568140"/>
                </a:cubicBezTo>
                <a:cubicBezTo>
                  <a:pt x="30412" y="568599"/>
                  <a:pt x="30223" y="569154"/>
                  <a:pt x="29839" y="569442"/>
                </a:cubicBezTo>
                <a:cubicBezTo>
                  <a:pt x="29686" y="569557"/>
                  <a:pt x="29075" y="569059"/>
                  <a:pt x="28673" y="568829"/>
                </a:cubicBezTo>
                <a:cubicBezTo>
                  <a:pt x="28940" y="568370"/>
                  <a:pt x="29112" y="567797"/>
                  <a:pt x="29494" y="567528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3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7"/>
                  <a:pt x="2117180" y="554212"/>
                  <a:pt x="2118481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4" y="548816"/>
                  <a:pt x="119423" y="549159"/>
                </a:cubicBezTo>
                <a:cubicBezTo>
                  <a:pt x="119174" y="548700"/>
                  <a:pt x="118869" y="548262"/>
                  <a:pt x="118696" y="547782"/>
                </a:cubicBezTo>
                <a:cubicBezTo>
                  <a:pt x="118656" y="547687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9" y="547592"/>
                  <a:pt x="47148" y="548146"/>
                  <a:pt x="47855" y="548700"/>
                </a:cubicBezTo>
                <a:cubicBezTo>
                  <a:pt x="45827" y="551304"/>
                  <a:pt x="43800" y="553906"/>
                  <a:pt x="41771" y="556489"/>
                </a:cubicBezTo>
                <a:cubicBezTo>
                  <a:pt x="41063" y="555914"/>
                  <a:pt x="40355" y="555341"/>
                  <a:pt x="39647" y="554787"/>
                </a:cubicBezTo>
                <a:cubicBezTo>
                  <a:pt x="41695" y="552202"/>
                  <a:pt x="43724" y="549619"/>
                  <a:pt x="45769" y="547036"/>
                </a:cubicBezTo>
                <a:close/>
                <a:moveTo>
                  <a:pt x="204285" y="544912"/>
                </a:moveTo>
                <a:cubicBezTo>
                  <a:pt x="200323" y="549046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5" y="544912"/>
                </a:cubicBezTo>
                <a:close/>
                <a:moveTo>
                  <a:pt x="1726587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1" y="539618"/>
                  <a:pt x="1725303" y="540645"/>
                  <a:pt x="1725246" y="541659"/>
                </a:cubicBezTo>
                <a:cubicBezTo>
                  <a:pt x="1725801" y="541603"/>
                  <a:pt x="1726356" y="541564"/>
                  <a:pt x="1726930" y="541506"/>
                </a:cubicBezTo>
                <a:cubicBezTo>
                  <a:pt x="1726815" y="540499"/>
                  <a:pt x="1726700" y="539465"/>
                  <a:pt x="1726587" y="538451"/>
                </a:cubicBezTo>
                <a:close/>
                <a:moveTo>
                  <a:pt x="150615" y="532038"/>
                </a:moveTo>
                <a:lnTo>
                  <a:pt x="154207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8"/>
                  <a:pt x="151246" y="533969"/>
                  <a:pt x="149830" y="533455"/>
                </a:cubicBezTo>
                <a:cubicBezTo>
                  <a:pt x="150099" y="532975"/>
                  <a:pt x="150346" y="532515"/>
                  <a:pt x="150615" y="532038"/>
                </a:cubicBezTo>
                <a:close/>
                <a:moveTo>
                  <a:pt x="1736172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4"/>
                  <a:pt x="1740246" y="518207"/>
                </a:cubicBezTo>
                <a:cubicBezTo>
                  <a:pt x="1738868" y="517690"/>
                  <a:pt x="1737531" y="517173"/>
                  <a:pt x="1736172" y="516676"/>
                </a:cubicBezTo>
                <a:close/>
                <a:moveTo>
                  <a:pt x="2112367" y="483549"/>
                </a:moveTo>
                <a:cubicBezTo>
                  <a:pt x="2110407" y="483665"/>
                  <a:pt x="2108942" y="484581"/>
                  <a:pt x="2108014" y="487920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6"/>
                  <a:pt x="2089129" y="554040"/>
                  <a:pt x="2088977" y="557483"/>
                </a:cubicBezTo>
                <a:cubicBezTo>
                  <a:pt x="2088919" y="558956"/>
                  <a:pt x="2090811" y="560525"/>
                  <a:pt x="2092077" y="562400"/>
                </a:cubicBezTo>
                <a:cubicBezTo>
                  <a:pt x="2097567" y="549600"/>
                  <a:pt x="2103191" y="538220"/>
                  <a:pt x="2107344" y="526337"/>
                </a:cubicBezTo>
                <a:cubicBezTo>
                  <a:pt x="2111993" y="513004"/>
                  <a:pt x="2115324" y="499189"/>
                  <a:pt x="2119704" y="483939"/>
                </a:cubicBezTo>
                <a:cubicBezTo>
                  <a:pt x="2116787" y="484101"/>
                  <a:pt x="2114328" y="483427"/>
                  <a:pt x="2112367" y="483549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8"/>
                  <a:pt x="189438" y="480720"/>
                </a:cubicBezTo>
                <a:cubicBezTo>
                  <a:pt x="189075" y="481583"/>
                  <a:pt x="188826" y="482557"/>
                  <a:pt x="188653" y="482557"/>
                </a:cubicBezTo>
                <a:cubicBezTo>
                  <a:pt x="187870" y="482501"/>
                  <a:pt x="187104" y="482155"/>
                  <a:pt x="186339" y="481907"/>
                </a:cubicBezTo>
                <a:cubicBezTo>
                  <a:pt x="186549" y="481393"/>
                  <a:pt x="186720" y="480452"/>
                  <a:pt x="187008" y="480416"/>
                </a:cubicBezTo>
                <a:close/>
                <a:moveTo>
                  <a:pt x="194145" y="474272"/>
                </a:moveTo>
                <a:cubicBezTo>
                  <a:pt x="194870" y="474138"/>
                  <a:pt x="195655" y="474367"/>
                  <a:pt x="196516" y="474483"/>
                </a:cubicBezTo>
                <a:cubicBezTo>
                  <a:pt x="196172" y="475306"/>
                  <a:pt x="195960" y="476243"/>
                  <a:pt x="195751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1"/>
                  <a:pt x="193856" y="474330"/>
                  <a:pt x="194145" y="474272"/>
                </a:cubicBezTo>
                <a:close/>
                <a:moveTo>
                  <a:pt x="2113620" y="469969"/>
                </a:moveTo>
                <a:cubicBezTo>
                  <a:pt x="2113238" y="470372"/>
                  <a:pt x="2112643" y="470734"/>
                  <a:pt x="2112548" y="471195"/>
                </a:cubicBezTo>
                <a:cubicBezTo>
                  <a:pt x="2112472" y="471520"/>
                  <a:pt x="2113122" y="471981"/>
                  <a:pt x="2113468" y="472362"/>
                </a:cubicBezTo>
                <a:cubicBezTo>
                  <a:pt x="2113830" y="471960"/>
                  <a:pt x="2114424" y="471596"/>
                  <a:pt x="2114499" y="471137"/>
                </a:cubicBezTo>
                <a:cubicBezTo>
                  <a:pt x="2114557" y="470811"/>
                  <a:pt x="2113946" y="470372"/>
                  <a:pt x="2113620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3"/>
                  <a:pt x="232538" y="452593"/>
                </a:cubicBezTo>
                <a:close/>
                <a:moveTo>
                  <a:pt x="234013" y="450030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2"/>
                </a:moveTo>
                <a:cubicBezTo>
                  <a:pt x="182917" y="435569"/>
                  <a:pt x="183187" y="436085"/>
                  <a:pt x="183453" y="436584"/>
                </a:cubicBezTo>
                <a:cubicBezTo>
                  <a:pt x="181713" y="437825"/>
                  <a:pt x="179972" y="439051"/>
                  <a:pt x="178231" y="440294"/>
                </a:cubicBezTo>
                <a:cubicBezTo>
                  <a:pt x="177904" y="440027"/>
                  <a:pt x="177580" y="439758"/>
                  <a:pt x="177255" y="439490"/>
                </a:cubicBezTo>
                <a:cubicBezTo>
                  <a:pt x="177981" y="438515"/>
                  <a:pt x="178574" y="437349"/>
                  <a:pt x="179492" y="436584"/>
                </a:cubicBezTo>
                <a:cubicBezTo>
                  <a:pt x="180374" y="435855"/>
                  <a:pt x="181599" y="435550"/>
                  <a:pt x="182668" y="435072"/>
                </a:cubicBezTo>
                <a:close/>
                <a:moveTo>
                  <a:pt x="239985" y="421913"/>
                </a:moveTo>
                <a:cubicBezTo>
                  <a:pt x="240330" y="427956"/>
                  <a:pt x="240655" y="433680"/>
                  <a:pt x="241018" y="440050"/>
                </a:cubicBezTo>
                <a:cubicBezTo>
                  <a:pt x="236484" y="439037"/>
                  <a:pt x="231260" y="436167"/>
                  <a:pt x="227530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8"/>
                </a:moveTo>
                <a:lnTo>
                  <a:pt x="222211" y="423455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2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2" y="420121"/>
                </a:lnTo>
                <a:lnTo>
                  <a:pt x="224926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8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40" y="420782"/>
                </a:cubicBezTo>
                <a:cubicBezTo>
                  <a:pt x="211931" y="423920"/>
                  <a:pt x="209022" y="427075"/>
                  <a:pt x="206114" y="430214"/>
                </a:cubicBezTo>
                <a:cubicBezTo>
                  <a:pt x="205255" y="429429"/>
                  <a:pt x="204411" y="428626"/>
                  <a:pt x="203551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8" y="415444"/>
                  <a:pt x="2154511" y="416265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6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500" y="402675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3" y="404511"/>
                  <a:pt x="217231" y="404894"/>
                </a:cubicBezTo>
                <a:cubicBezTo>
                  <a:pt x="216906" y="404511"/>
                  <a:pt x="216236" y="403994"/>
                  <a:pt x="216312" y="403804"/>
                </a:cubicBezTo>
                <a:cubicBezTo>
                  <a:pt x="216523" y="403343"/>
                  <a:pt x="217079" y="403039"/>
                  <a:pt x="217500" y="402675"/>
                </a:cubicBezTo>
                <a:close/>
                <a:moveTo>
                  <a:pt x="248498" y="397212"/>
                </a:moveTo>
                <a:cubicBezTo>
                  <a:pt x="249053" y="397710"/>
                  <a:pt x="249588" y="398209"/>
                  <a:pt x="250143" y="398705"/>
                </a:cubicBezTo>
                <a:cubicBezTo>
                  <a:pt x="249723" y="400122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2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2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5" y="389166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1"/>
                  <a:pt x="201733" y="389567"/>
                  <a:pt x="201369" y="389414"/>
                </a:cubicBezTo>
                <a:cubicBezTo>
                  <a:pt x="201541" y="389224"/>
                  <a:pt x="201714" y="389013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2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60"/>
                  <a:pt x="231813" y="392027"/>
                  <a:pt x="229824" y="391167"/>
                </a:cubicBezTo>
                <a:cubicBezTo>
                  <a:pt x="230800" y="387033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1" y="375715"/>
                  <a:pt x="259156" y="376117"/>
                  <a:pt x="259271" y="376576"/>
                </a:cubicBezTo>
                <a:cubicBezTo>
                  <a:pt x="259309" y="376710"/>
                  <a:pt x="258792" y="377190"/>
                  <a:pt x="258660" y="377150"/>
                </a:cubicBezTo>
                <a:cubicBezTo>
                  <a:pt x="258199" y="376998"/>
                  <a:pt x="257799" y="376671"/>
                  <a:pt x="257376" y="376425"/>
                </a:cubicBezTo>
                <a:cubicBezTo>
                  <a:pt x="257799" y="376041"/>
                  <a:pt x="258199" y="375657"/>
                  <a:pt x="258620" y="375275"/>
                </a:cubicBezTo>
                <a:close/>
                <a:moveTo>
                  <a:pt x="293373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5" y="373107"/>
                  <a:pt x="293373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1" y="366612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5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2"/>
                  <a:pt x="2073861" y="356370"/>
                </a:cubicBezTo>
                <a:cubicBezTo>
                  <a:pt x="2073459" y="356007"/>
                  <a:pt x="2073075" y="355663"/>
                  <a:pt x="2072673" y="355299"/>
                </a:cubicBezTo>
                <a:cubicBezTo>
                  <a:pt x="2073057" y="354859"/>
                  <a:pt x="2073459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3" y="353463"/>
                  <a:pt x="252400" y="353884"/>
                  <a:pt x="252496" y="354344"/>
                </a:cubicBezTo>
                <a:cubicBezTo>
                  <a:pt x="252535" y="354515"/>
                  <a:pt x="252036" y="354974"/>
                  <a:pt x="251941" y="354937"/>
                </a:cubicBezTo>
                <a:cubicBezTo>
                  <a:pt x="251502" y="354764"/>
                  <a:pt x="251121" y="354441"/>
                  <a:pt x="250719" y="354152"/>
                </a:cubicBezTo>
                <a:cubicBezTo>
                  <a:pt x="251121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8"/>
                </a:cubicBezTo>
                <a:cubicBezTo>
                  <a:pt x="267879" y="352642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4"/>
                  <a:pt x="266886" y="351531"/>
                  <a:pt x="267306" y="351167"/>
                </a:cubicBezTo>
                <a:close/>
                <a:moveTo>
                  <a:pt x="314095" y="347448"/>
                </a:moveTo>
                <a:cubicBezTo>
                  <a:pt x="313844" y="350184"/>
                  <a:pt x="313597" y="352920"/>
                  <a:pt x="313348" y="355673"/>
                </a:cubicBezTo>
                <a:cubicBezTo>
                  <a:pt x="314073" y="355770"/>
                  <a:pt x="314802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3"/>
                  <a:pt x="314095" y="347448"/>
                </a:cubicBezTo>
                <a:close/>
                <a:moveTo>
                  <a:pt x="275779" y="331808"/>
                </a:moveTo>
                <a:cubicBezTo>
                  <a:pt x="277118" y="332383"/>
                  <a:pt x="278265" y="332518"/>
                  <a:pt x="278648" y="333110"/>
                </a:cubicBezTo>
                <a:cubicBezTo>
                  <a:pt x="281384" y="337454"/>
                  <a:pt x="278553" y="338391"/>
                  <a:pt x="273120" y="339903"/>
                </a:cubicBezTo>
                <a:cubicBezTo>
                  <a:pt x="274401" y="335982"/>
                  <a:pt x="275051" y="334048"/>
                  <a:pt x="275779" y="331808"/>
                </a:cubicBezTo>
                <a:close/>
                <a:moveTo>
                  <a:pt x="258019" y="330563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6" y="333221"/>
                  <a:pt x="255684" y="332705"/>
                </a:cubicBezTo>
                <a:cubicBezTo>
                  <a:pt x="256449" y="331960"/>
                  <a:pt x="257099" y="331002"/>
                  <a:pt x="258019" y="330563"/>
                </a:cubicBezTo>
                <a:close/>
                <a:moveTo>
                  <a:pt x="267761" y="327027"/>
                </a:moveTo>
                <a:cubicBezTo>
                  <a:pt x="269235" y="327120"/>
                  <a:pt x="271914" y="327044"/>
                  <a:pt x="271971" y="327370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2"/>
                </a:cubicBezTo>
                <a:cubicBezTo>
                  <a:pt x="268431" y="331370"/>
                  <a:pt x="268106" y="329206"/>
                  <a:pt x="267761" y="327027"/>
                </a:cubicBezTo>
                <a:close/>
                <a:moveTo>
                  <a:pt x="1984296" y="317903"/>
                </a:moveTo>
                <a:cubicBezTo>
                  <a:pt x="1982037" y="321576"/>
                  <a:pt x="1979761" y="325230"/>
                  <a:pt x="1977486" y="328884"/>
                </a:cubicBezTo>
                <a:cubicBezTo>
                  <a:pt x="1978383" y="329439"/>
                  <a:pt x="1979283" y="329995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80" y="318363"/>
                  <a:pt x="1984296" y="317903"/>
                </a:cubicBezTo>
                <a:close/>
                <a:moveTo>
                  <a:pt x="2019387" y="313520"/>
                </a:moveTo>
                <a:cubicBezTo>
                  <a:pt x="2013685" y="315072"/>
                  <a:pt x="2013015" y="318955"/>
                  <a:pt x="2013380" y="323087"/>
                </a:cubicBezTo>
                <a:cubicBezTo>
                  <a:pt x="2013437" y="323757"/>
                  <a:pt x="2016210" y="325040"/>
                  <a:pt x="2017071" y="324637"/>
                </a:cubicBezTo>
                <a:cubicBezTo>
                  <a:pt x="2021856" y="322418"/>
                  <a:pt x="2021645" y="318591"/>
                  <a:pt x="2019387" y="313520"/>
                </a:cubicBezTo>
                <a:close/>
                <a:moveTo>
                  <a:pt x="284193" y="311137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5"/>
                </a:cubicBezTo>
                <a:close/>
                <a:moveTo>
                  <a:pt x="284220" y="311042"/>
                </a:moveTo>
                <a:lnTo>
                  <a:pt x="284284" y="311120"/>
                </a:lnTo>
                <a:lnTo>
                  <a:pt x="284289" y="311114"/>
                </a:lnTo>
                <a:lnTo>
                  <a:pt x="284299" y="311127"/>
                </a:lnTo>
                <a:lnTo>
                  <a:pt x="284193" y="311137"/>
                </a:lnTo>
                <a:close/>
                <a:moveTo>
                  <a:pt x="290040" y="305363"/>
                </a:moveTo>
                <a:lnTo>
                  <a:pt x="290039" y="305368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7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200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7"/>
                </a:lnTo>
                <a:close/>
                <a:moveTo>
                  <a:pt x="269646" y="303984"/>
                </a:moveTo>
                <a:cubicBezTo>
                  <a:pt x="270008" y="303947"/>
                  <a:pt x="270431" y="304616"/>
                  <a:pt x="270831" y="304962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2"/>
                  <a:pt x="268785" y="305382"/>
                  <a:pt x="268382" y="305018"/>
                </a:cubicBezTo>
                <a:cubicBezTo>
                  <a:pt x="268803" y="304656"/>
                  <a:pt x="269186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1"/>
                </a:cubicBezTo>
                <a:cubicBezTo>
                  <a:pt x="251613" y="305576"/>
                  <a:pt x="249833" y="309212"/>
                  <a:pt x="248074" y="312848"/>
                </a:cubicBezTo>
                <a:cubicBezTo>
                  <a:pt x="247270" y="312503"/>
                  <a:pt x="246466" y="312141"/>
                  <a:pt x="245664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9" y="295859"/>
                  <a:pt x="1935984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1" y="286865"/>
                  <a:pt x="279874" y="289964"/>
                  <a:pt x="277579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9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5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1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4" y="265229"/>
                  <a:pt x="325039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3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4" y="246231"/>
                </a:moveTo>
                <a:cubicBezTo>
                  <a:pt x="1900260" y="249847"/>
                  <a:pt x="1895536" y="252620"/>
                  <a:pt x="1900146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1" y="253578"/>
                  <a:pt x="1904031" y="250249"/>
                  <a:pt x="1902404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2" y="238955"/>
                  <a:pt x="314331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90" y="233271"/>
                  <a:pt x="302659" y="232639"/>
                  <a:pt x="302047" y="232028"/>
                </a:cubicBezTo>
                <a:cubicBezTo>
                  <a:pt x="303520" y="230554"/>
                  <a:pt x="304995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8" y="229904"/>
                  <a:pt x="329777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7" y="226330"/>
                  <a:pt x="1865591" y="229985"/>
                  <a:pt x="1863716" y="233660"/>
                </a:cubicBezTo>
                <a:cubicBezTo>
                  <a:pt x="1864385" y="234119"/>
                  <a:pt x="1865056" y="234579"/>
                  <a:pt x="1865725" y="235037"/>
                </a:cubicBezTo>
                <a:cubicBezTo>
                  <a:pt x="1867677" y="231305"/>
                  <a:pt x="1869628" y="227574"/>
                  <a:pt x="1871559" y="223844"/>
                </a:cubicBezTo>
                <a:cubicBezTo>
                  <a:pt x="1870814" y="223442"/>
                  <a:pt x="1870088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4" y="217958"/>
                </a:cubicBezTo>
                <a:cubicBezTo>
                  <a:pt x="295681" y="217613"/>
                  <a:pt x="295492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2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2" y="213538"/>
                </a:lnTo>
                <a:lnTo>
                  <a:pt x="1854877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3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6" y="209879"/>
                </a:moveTo>
                <a:cubicBezTo>
                  <a:pt x="1813777" y="213934"/>
                  <a:pt x="1811099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1" y="219328"/>
                  <a:pt x="1815289" y="215120"/>
                  <a:pt x="1817966" y="210893"/>
                </a:cubicBezTo>
                <a:cubicBezTo>
                  <a:pt x="1817469" y="210548"/>
                  <a:pt x="1816973" y="210221"/>
                  <a:pt x="1816476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7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5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2" y="202871"/>
                  <a:pt x="332285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60" y="203054"/>
                  <a:pt x="313901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3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8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1" y="182247"/>
                  <a:pt x="404902" y="181923"/>
                  <a:pt x="404902" y="181789"/>
                </a:cubicBezTo>
                <a:cubicBezTo>
                  <a:pt x="404902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50" y="176668"/>
                  <a:pt x="385647" y="177146"/>
                </a:cubicBezTo>
                <a:cubicBezTo>
                  <a:pt x="386144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7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20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20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9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4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1" y="163511"/>
                  <a:pt x="342154" y="161847"/>
                </a:cubicBezTo>
                <a:close/>
                <a:moveTo>
                  <a:pt x="492353" y="159269"/>
                </a:moveTo>
                <a:cubicBezTo>
                  <a:pt x="492104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3" y="159269"/>
                </a:cubicBezTo>
                <a:close/>
                <a:moveTo>
                  <a:pt x="351138" y="158103"/>
                </a:moveTo>
                <a:lnTo>
                  <a:pt x="349770" y="160614"/>
                </a:lnTo>
                <a:cubicBezTo>
                  <a:pt x="349407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8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2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5" y="157718"/>
                </a:cubicBezTo>
                <a:cubicBezTo>
                  <a:pt x="507412" y="158617"/>
                  <a:pt x="508769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5" y="154153"/>
                </a:moveTo>
                <a:cubicBezTo>
                  <a:pt x="358855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7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6" y="148192"/>
                </a:moveTo>
                <a:cubicBezTo>
                  <a:pt x="545391" y="149207"/>
                  <a:pt x="545009" y="150201"/>
                  <a:pt x="544645" y="151214"/>
                </a:cubicBezTo>
                <a:cubicBezTo>
                  <a:pt x="545200" y="151329"/>
                  <a:pt x="545756" y="151444"/>
                  <a:pt x="546290" y="151559"/>
                </a:cubicBezTo>
                <a:cubicBezTo>
                  <a:pt x="546559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6" y="148192"/>
                </a:cubicBezTo>
                <a:close/>
                <a:moveTo>
                  <a:pt x="504406" y="147752"/>
                </a:moveTo>
                <a:cubicBezTo>
                  <a:pt x="504198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3" y="148517"/>
                  <a:pt x="504905" y="148364"/>
                </a:cubicBezTo>
                <a:cubicBezTo>
                  <a:pt x="504752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1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4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3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8" y="142776"/>
                  <a:pt x="593646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9" y="153261"/>
                  <a:pt x="476605" y="150736"/>
                  <a:pt x="466484" y="140004"/>
                </a:cubicBezTo>
                <a:close/>
                <a:moveTo>
                  <a:pt x="504198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7" y="138952"/>
                </a:cubicBezTo>
                <a:cubicBezTo>
                  <a:pt x="505440" y="137265"/>
                  <a:pt x="505573" y="135601"/>
                  <a:pt x="505709" y="133937"/>
                </a:cubicBezTo>
                <a:cubicBezTo>
                  <a:pt x="505211" y="133879"/>
                  <a:pt x="504712" y="133802"/>
                  <a:pt x="504198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7" y="134309"/>
                  <a:pt x="389844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8" y="124962"/>
                </a:moveTo>
                <a:cubicBezTo>
                  <a:pt x="471937" y="138339"/>
                  <a:pt x="472606" y="140212"/>
                  <a:pt x="484471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1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70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8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1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30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8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7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4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2" y="120867"/>
                  <a:pt x="889911" y="120829"/>
                  <a:pt x="890350" y="120791"/>
                </a:cubicBezTo>
                <a:cubicBezTo>
                  <a:pt x="890179" y="119796"/>
                  <a:pt x="890026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5" y="119031"/>
                  <a:pt x="848638" y="118649"/>
                  <a:pt x="848966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3" y="114247"/>
                  <a:pt x="729707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6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6" y="113060"/>
                  <a:pt x="525378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40" y="109311"/>
                  <a:pt x="919375" y="109540"/>
                  <a:pt x="919395" y="109788"/>
                </a:cubicBezTo>
                <a:cubicBezTo>
                  <a:pt x="922152" y="109788"/>
                  <a:pt x="924907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1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6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7" y="130474"/>
                </a:cubicBezTo>
                <a:cubicBezTo>
                  <a:pt x="518805" y="126714"/>
                  <a:pt x="519570" y="123298"/>
                  <a:pt x="519255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9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6" y="107710"/>
                </a:moveTo>
                <a:cubicBezTo>
                  <a:pt x="1627204" y="107825"/>
                  <a:pt x="1627550" y="107863"/>
                  <a:pt x="1627682" y="108054"/>
                </a:cubicBezTo>
                <a:cubicBezTo>
                  <a:pt x="1627799" y="108227"/>
                  <a:pt x="1627645" y="108552"/>
                  <a:pt x="1627607" y="108819"/>
                </a:cubicBezTo>
                <a:cubicBezTo>
                  <a:pt x="1627223" y="108647"/>
                  <a:pt x="1626841" y="108494"/>
                  <a:pt x="1626459" y="108323"/>
                </a:cubicBezTo>
                <a:cubicBezTo>
                  <a:pt x="1626611" y="108113"/>
                  <a:pt x="1626784" y="107921"/>
                  <a:pt x="1626956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3" y="110572"/>
                  <a:pt x="858914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6" y="108317"/>
                  <a:pt x="861783" y="107935"/>
                  <a:pt x="861554" y="107572"/>
                </a:cubicBezTo>
                <a:close/>
                <a:moveTo>
                  <a:pt x="635051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4" y="104815"/>
                </a:cubicBezTo>
                <a:cubicBezTo>
                  <a:pt x="635911" y="104586"/>
                  <a:pt x="635511" y="104298"/>
                  <a:pt x="635051" y="104145"/>
                </a:cubicBezTo>
                <a:close/>
                <a:moveTo>
                  <a:pt x="570151" y="103322"/>
                </a:moveTo>
                <a:cubicBezTo>
                  <a:pt x="571336" y="107438"/>
                  <a:pt x="572044" y="109865"/>
                  <a:pt x="572810" y="112524"/>
                </a:cubicBezTo>
                <a:cubicBezTo>
                  <a:pt x="577784" y="108335"/>
                  <a:pt x="577784" y="108335"/>
                  <a:pt x="570151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1" y="103419"/>
                  <a:pt x="712828" y="103246"/>
                </a:cubicBezTo>
                <a:close/>
                <a:moveTo>
                  <a:pt x="593493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2" y="104469"/>
                  <a:pt x="594067" y="103857"/>
                  <a:pt x="593493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4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1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4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1" y="102308"/>
                  <a:pt x="745338" y="103207"/>
                  <a:pt x="745874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3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5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5" y="97065"/>
                  <a:pt x="971152" y="97985"/>
                </a:cubicBezTo>
                <a:cubicBezTo>
                  <a:pt x="976606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5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9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5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8" y="88570"/>
                  <a:pt x="1143488" y="89375"/>
                  <a:pt x="1143450" y="90177"/>
                </a:cubicBezTo>
                <a:cubicBezTo>
                  <a:pt x="1145307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3" y="87995"/>
                  <a:pt x="1145364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4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4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5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8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3" y="87843"/>
                  <a:pt x="892397" y="91115"/>
                </a:cubicBezTo>
                <a:cubicBezTo>
                  <a:pt x="893145" y="91612"/>
                  <a:pt x="893891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2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8" y="94311"/>
                  <a:pt x="948537" y="94311"/>
                </a:cubicBezTo>
                <a:cubicBezTo>
                  <a:pt x="949148" y="89200"/>
                  <a:pt x="949705" y="84743"/>
                  <a:pt x="950239" y="80285"/>
                </a:cubicBezTo>
                <a:cubicBezTo>
                  <a:pt x="949608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8" y="78334"/>
                  <a:pt x="958086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3" y="81813"/>
                  <a:pt x="1345196" y="82540"/>
                </a:cubicBezTo>
                <a:cubicBezTo>
                  <a:pt x="1338749" y="84797"/>
                  <a:pt x="1332683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842880" y="77674"/>
                </a:moveTo>
                <a:cubicBezTo>
                  <a:pt x="843319" y="78726"/>
                  <a:pt x="843800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2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7" y="76574"/>
                </a:moveTo>
                <a:cubicBezTo>
                  <a:pt x="1002111" y="76441"/>
                  <a:pt x="994189" y="77626"/>
                  <a:pt x="986478" y="76784"/>
                </a:cubicBezTo>
                <a:cubicBezTo>
                  <a:pt x="976720" y="75674"/>
                  <a:pt x="974844" y="76038"/>
                  <a:pt x="970081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7" y="76574"/>
                </a:cubicBezTo>
                <a:close/>
                <a:moveTo>
                  <a:pt x="941534" y="76115"/>
                </a:moveTo>
                <a:cubicBezTo>
                  <a:pt x="938568" y="78525"/>
                  <a:pt x="935603" y="80955"/>
                  <a:pt x="932654" y="83365"/>
                </a:cubicBezTo>
                <a:cubicBezTo>
                  <a:pt x="933192" y="84092"/>
                  <a:pt x="933727" y="84801"/>
                  <a:pt x="934244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4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60" y="83517"/>
                </a:cubicBezTo>
                <a:cubicBezTo>
                  <a:pt x="728960" y="81739"/>
                  <a:pt x="728960" y="79671"/>
                  <a:pt x="728960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6" y="73716"/>
                  <a:pt x="1589742" y="74405"/>
                </a:cubicBezTo>
                <a:cubicBezTo>
                  <a:pt x="1588959" y="75228"/>
                  <a:pt x="1588135" y="76394"/>
                  <a:pt x="1587906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3" y="73832"/>
                  <a:pt x="1586814" y="72874"/>
                  <a:pt x="1587465" y="72854"/>
                </a:cubicBezTo>
                <a:close/>
                <a:moveTo>
                  <a:pt x="827536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6" y="71901"/>
                  <a:pt x="827536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8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1" y="73033"/>
                </a:cubicBezTo>
                <a:cubicBezTo>
                  <a:pt x="960991" y="72344"/>
                  <a:pt x="960955" y="71655"/>
                  <a:pt x="960898" y="70966"/>
                </a:cubicBezTo>
                <a:close/>
                <a:moveTo>
                  <a:pt x="853122" y="70669"/>
                </a:moveTo>
                <a:cubicBezTo>
                  <a:pt x="854404" y="70010"/>
                  <a:pt x="856483" y="70196"/>
                  <a:pt x="859259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2" y="70669"/>
                </a:cubicBezTo>
                <a:close/>
                <a:moveTo>
                  <a:pt x="1273559" y="70442"/>
                </a:moveTo>
                <a:cubicBezTo>
                  <a:pt x="1274843" y="70538"/>
                  <a:pt x="1276123" y="70653"/>
                  <a:pt x="1277407" y="70748"/>
                </a:cubicBezTo>
                <a:cubicBezTo>
                  <a:pt x="1277482" y="71226"/>
                  <a:pt x="1277560" y="71686"/>
                  <a:pt x="1277636" y="72164"/>
                </a:cubicBezTo>
                <a:cubicBezTo>
                  <a:pt x="1276755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1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90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4" y="69955"/>
                </a:moveTo>
                <a:lnTo>
                  <a:pt x="676457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2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7" y="77108"/>
                  <a:pt x="890120" y="71923"/>
                </a:cubicBezTo>
                <a:cubicBezTo>
                  <a:pt x="883004" y="70755"/>
                  <a:pt x="878432" y="70010"/>
                  <a:pt x="873781" y="69242"/>
                </a:cubicBezTo>
                <a:close/>
                <a:moveTo>
                  <a:pt x="1204086" y="68257"/>
                </a:moveTo>
                <a:cubicBezTo>
                  <a:pt x="1204544" y="68352"/>
                  <a:pt x="1204964" y="68601"/>
                  <a:pt x="1205404" y="68792"/>
                </a:cubicBezTo>
                <a:cubicBezTo>
                  <a:pt x="1205081" y="69194"/>
                  <a:pt x="1204736" y="69615"/>
                  <a:pt x="1204391" y="70055"/>
                </a:cubicBezTo>
                <a:cubicBezTo>
                  <a:pt x="1204103" y="69673"/>
                  <a:pt x="1203758" y="69308"/>
                  <a:pt x="1203588" y="68888"/>
                </a:cubicBezTo>
                <a:cubicBezTo>
                  <a:pt x="1203531" y="68754"/>
                  <a:pt x="1203950" y="68218"/>
                  <a:pt x="1204086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70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3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3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8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3" y="66497"/>
                  <a:pt x="677280" y="66535"/>
                </a:cubicBezTo>
                <a:lnTo>
                  <a:pt x="676444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1" y="68566"/>
                  <a:pt x="654816" y="68872"/>
                  <a:pt x="654088" y="69101"/>
                </a:cubicBezTo>
                <a:cubicBezTo>
                  <a:pt x="653955" y="69140"/>
                  <a:pt x="653227" y="68145"/>
                  <a:pt x="653324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5" y="66145"/>
                </a:cubicBezTo>
                <a:cubicBezTo>
                  <a:pt x="1525510" y="66488"/>
                  <a:pt x="1526429" y="66814"/>
                  <a:pt x="1527367" y="67121"/>
                </a:cubicBezTo>
                <a:cubicBezTo>
                  <a:pt x="1527481" y="66738"/>
                  <a:pt x="1527596" y="66337"/>
                  <a:pt x="1527730" y="65954"/>
                </a:cubicBezTo>
                <a:cubicBezTo>
                  <a:pt x="1526773" y="65687"/>
                  <a:pt x="1525816" y="65418"/>
                  <a:pt x="1524840" y="65150"/>
                </a:cubicBezTo>
                <a:close/>
                <a:moveTo>
                  <a:pt x="1043114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8" y="64749"/>
                  <a:pt x="1043114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9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8" y="94520"/>
                  <a:pt x="548721" y="94961"/>
                  <a:pt x="549773" y="95401"/>
                </a:cubicBezTo>
                <a:cubicBezTo>
                  <a:pt x="550786" y="95822"/>
                  <a:pt x="551783" y="96262"/>
                  <a:pt x="553141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4" y="107514"/>
                  <a:pt x="537930" y="109158"/>
                  <a:pt x="532457" y="111050"/>
                </a:cubicBezTo>
                <a:cubicBezTo>
                  <a:pt x="537030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8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2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7" y="62309"/>
                </a:lnTo>
                <a:cubicBezTo>
                  <a:pt x="978767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3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7" y="61621"/>
                  <a:pt x="1444098" y="61870"/>
                </a:cubicBezTo>
                <a:cubicBezTo>
                  <a:pt x="1443771" y="61430"/>
                  <a:pt x="1443448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7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6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5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3" y="56169"/>
                </a:moveTo>
                <a:cubicBezTo>
                  <a:pt x="1180149" y="56438"/>
                  <a:pt x="1180647" y="56686"/>
                  <a:pt x="1181163" y="56954"/>
                </a:cubicBezTo>
                <a:cubicBezTo>
                  <a:pt x="1180379" y="58484"/>
                  <a:pt x="1179575" y="59996"/>
                  <a:pt x="1178791" y="61527"/>
                </a:cubicBezTo>
                <a:cubicBezTo>
                  <a:pt x="1178275" y="61259"/>
                  <a:pt x="1177777" y="60991"/>
                  <a:pt x="1177260" y="60743"/>
                </a:cubicBezTo>
                <a:cubicBezTo>
                  <a:pt x="1178044" y="59211"/>
                  <a:pt x="1178847" y="57700"/>
                  <a:pt x="1179633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1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8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4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5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3" y="51158"/>
                </a:cubicBezTo>
                <a:cubicBezTo>
                  <a:pt x="448555" y="49877"/>
                  <a:pt x="450947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6" y="46752"/>
                </a:moveTo>
                <a:cubicBezTo>
                  <a:pt x="1429403" y="46924"/>
                  <a:pt x="1429842" y="47268"/>
                  <a:pt x="1430303" y="47555"/>
                </a:cubicBezTo>
                <a:cubicBezTo>
                  <a:pt x="1429900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7" y="47268"/>
                </a:cubicBezTo>
                <a:cubicBezTo>
                  <a:pt x="1428197" y="47210"/>
                  <a:pt x="1428752" y="46694"/>
                  <a:pt x="1428886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4" y="48044"/>
                  <a:pt x="1491413" y="49919"/>
                  <a:pt x="1496464" y="51776"/>
                </a:cubicBezTo>
                <a:cubicBezTo>
                  <a:pt x="1492447" y="47375"/>
                  <a:pt x="1488123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6" y="54395"/>
                  <a:pt x="854877" y="54739"/>
                  <a:pt x="840660" y="61570"/>
                </a:cubicBezTo>
                <a:cubicBezTo>
                  <a:pt x="841694" y="54242"/>
                  <a:pt x="847817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9" y="45164"/>
                  <a:pt x="858934" y="45470"/>
                </a:cubicBezTo>
                <a:cubicBezTo>
                  <a:pt x="858781" y="45681"/>
                  <a:pt x="858609" y="45872"/>
                  <a:pt x="858456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6" y="48365"/>
                  <a:pt x="828493" y="46223"/>
                  <a:pt x="831016" y="44099"/>
                </a:cubicBezTo>
                <a:close/>
                <a:moveTo>
                  <a:pt x="811482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5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5" y="74163"/>
                  <a:pt x="812113" y="75884"/>
                  <a:pt x="811329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2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9" y="37591"/>
                </a:cubicBezTo>
                <a:cubicBezTo>
                  <a:pt x="499127" y="37934"/>
                  <a:pt x="497825" y="38279"/>
                  <a:pt x="496524" y="38624"/>
                </a:cubicBezTo>
                <a:cubicBezTo>
                  <a:pt x="496372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1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4" y="76153"/>
                  <a:pt x="554805" y="75349"/>
                  <a:pt x="554116" y="74525"/>
                </a:cubicBezTo>
                <a:cubicBezTo>
                  <a:pt x="561426" y="68841"/>
                  <a:pt x="568793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7" y="32443"/>
                  <a:pt x="814334" y="33227"/>
                  <a:pt x="814314" y="33380"/>
                </a:cubicBezTo>
                <a:cubicBezTo>
                  <a:pt x="814141" y="34433"/>
                  <a:pt x="813683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3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9" y="29703"/>
                  <a:pt x="577229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3" y="28912"/>
                  <a:pt x="1456571" y="28912"/>
                  <a:pt x="1458179" y="29409"/>
                </a:cubicBezTo>
                <a:cubicBezTo>
                  <a:pt x="1482804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3" y="82677"/>
                  <a:pt x="1558304" y="84629"/>
                  <a:pt x="1563165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9" y="50111"/>
                </a:cubicBezTo>
                <a:cubicBezTo>
                  <a:pt x="1550460" y="54377"/>
                  <a:pt x="1560008" y="56176"/>
                  <a:pt x="1567240" y="62836"/>
                </a:cubicBezTo>
                <a:cubicBezTo>
                  <a:pt x="1575048" y="70010"/>
                  <a:pt x="1576080" y="74774"/>
                  <a:pt x="1570838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2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6" y="104604"/>
                  <a:pt x="1584806" y="103112"/>
                  <a:pt x="1588038" y="100682"/>
                </a:cubicBezTo>
                <a:cubicBezTo>
                  <a:pt x="1587828" y="104586"/>
                  <a:pt x="1587696" y="106920"/>
                  <a:pt x="1587543" y="109904"/>
                </a:cubicBezTo>
                <a:cubicBezTo>
                  <a:pt x="1589665" y="109616"/>
                  <a:pt x="1591694" y="109329"/>
                  <a:pt x="1593702" y="109061"/>
                </a:cubicBezTo>
                <a:cubicBezTo>
                  <a:pt x="1594125" y="111378"/>
                  <a:pt x="1594563" y="113672"/>
                  <a:pt x="1595386" y="118074"/>
                </a:cubicBezTo>
                <a:cubicBezTo>
                  <a:pt x="1598583" y="113978"/>
                  <a:pt x="1600610" y="111338"/>
                  <a:pt x="1602695" y="108775"/>
                </a:cubicBezTo>
                <a:cubicBezTo>
                  <a:pt x="1604762" y="106232"/>
                  <a:pt x="1606904" y="103761"/>
                  <a:pt x="1609029" y="101256"/>
                </a:cubicBezTo>
                <a:cubicBezTo>
                  <a:pt x="1609737" y="101715"/>
                  <a:pt x="1610462" y="102155"/>
                  <a:pt x="1611170" y="102614"/>
                </a:cubicBezTo>
                <a:lnTo>
                  <a:pt x="1606245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8" y="114171"/>
                </a:lnTo>
                <a:lnTo>
                  <a:pt x="1606245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4" y="123815"/>
                </a:cubicBezTo>
                <a:cubicBezTo>
                  <a:pt x="1607825" y="124217"/>
                  <a:pt x="1608263" y="124619"/>
                  <a:pt x="1608703" y="125000"/>
                </a:cubicBezTo>
                <a:cubicBezTo>
                  <a:pt x="1613677" y="121154"/>
                  <a:pt x="1618673" y="117308"/>
                  <a:pt x="1625368" y="112142"/>
                </a:cubicBezTo>
                <a:lnTo>
                  <a:pt x="1623452" y="121673"/>
                </a:lnTo>
                <a:lnTo>
                  <a:pt x="1623320" y="121767"/>
                </a:lnTo>
                <a:lnTo>
                  <a:pt x="1623189" y="122027"/>
                </a:lnTo>
                <a:lnTo>
                  <a:pt x="1619571" y="124943"/>
                </a:lnTo>
                <a:cubicBezTo>
                  <a:pt x="1620069" y="125384"/>
                  <a:pt x="1620547" y="125825"/>
                  <a:pt x="1621045" y="126263"/>
                </a:cubicBezTo>
                <a:lnTo>
                  <a:pt x="1623189" y="122027"/>
                </a:lnTo>
                <a:lnTo>
                  <a:pt x="1623416" y="121844"/>
                </a:lnTo>
                <a:lnTo>
                  <a:pt x="1623452" y="121673"/>
                </a:lnTo>
                <a:lnTo>
                  <a:pt x="1632429" y="115261"/>
                </a:lnTo>
                <a:cubicBezTo>
                  <a:pt x="1634591" y="113805"/>
                  <a:pt x="1636888" y="112543"/>
                  <a:pt x="1639107" y="111187"/>
                </a:cubicBezTo>
                <a:cubicBezTo>
                  <a:pt x="1640387" y="113385"/>
                  <a:pt x="1641652" y="115586"/>
                  <a:pt x="1643201" y="118208"/>
                </a:cubicBezTo>
                <a:cubicBezTo>
                  <a:pt x="1644579" y="117461"/>
                  <a:pt x="1646626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100" y="123488"/>
                </a:cubicBezTo>
                <a:cubicBezTo>
                  <a:pt x="1671710" y="120236"/>
                  <a:pt x="1676495" y="116849"/>
                  <a:pt x="1680665" y="113903"/>
                </a:cubicBezTo>
                <a:cubicBezTo>
                  <a:pt x="1686920" y="113864"/>
                  <a:pt x="1678120" y="124274"/>
                  <a:pt x="1688031" y="120963"/>
                </a:cubicBezTo>
                <a:cubicBezTo>
                  <a:pt x="1687226" y="124751"/>
                  <a:pt x="1686614" y="127718"/>
                  <a:pt x="1685735" y="131927"/>
                </a:cubicBezTo>
                <a:cubicBezTo>
                  <a:pt x="1691303" y="125766"/>
                  <a:pt x="1696048" y="120485"/>
                  <a:pt x="1700793" y="115223"/>
                </a:cubicBezTo>
                <a:cubicBezTo>
                  <a:pt x="1701330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80" y="131679"/>
                  <a:pt x="1709632" y="144404"/>
                </a:cubicBezTo>
                <a:cubicBezTo>
                  <a:pt x="1711239" y="142088"/>
                  <a:pt x="1712982" y="139850"/>
                  <a:pt x="1714455" y="137438"/>
                </a:cubicBezTo>
                <a:cubicBezTo>
                  <a:pt x="1718913" y="130130"/>
                  <a:pt x="1719564" y="130072"/>
                  <a:pt x="1725801" y="137170"/>
                </a:cubicBezTo>
                <a:cubicBezTo>
                  <a:pt x="1728843" y="132827"/>
                  <a:pt x="1731847" y="128540"/>
                  <a:pt x="1734831" y="124254"/>
                </a:cubicBezTo>
                <a:cubicBezTo>
                  <a:pt x="1735560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7" y="134510"/>
                </a:cubicBezTo>
                <a:cubicBezTo>
                  <a:pt x="1739003" y="137745"/>
                  <a:pt x="1739615" y="140977"/>
                  <a:pt x="1740228" y="144595"/>
                </a:cubicBezTo>
                <a:cubicBezTo>
                  <a:pt x="1743959" y="140556"/>
                  <a:pt x="1747537" y="136712"/>
                  <a:pt x="1751325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2" y="147638"/>
                  <a:pt x="1752703" y="148249"/>
                  <a:pt x="1752894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3" y="146068"/>
                </a:cubicBezTo>
                <a:cubicBezTo>
                  <a:pt x="1770996" y="146834"/>
                  <a:pt x="1774132" y="147675"/>
                  <a:pt x="1778207" y="148747"/>
                </a:cubicBezTo>
                <a:cubicBezTo>
                  <a:pt x="1780696" y="146718"/>
                  <a:pt x="1784023" y="144020"/>
                  <a:pt x="1788942" y="140021"/>
                </a:cubicBezTo>
                <a:cubicBezTo>
                  <a:pt x="1788404" y="144385"/>
                  <a:pt x="1788120" y="146661"/>
                  <a:pt x="1787793" y="149264"/>
                </a:cubicBezTo>
                <a:cubicBezTo>
                  <a:pt x="1789497" y="149033"/>
                  <a:pt x="1790932" y="148823"/>
                  <a:pt x="1792942" y="148535"/>
                </a:cubicBezTo>
                <a:cubicBezTo>
                  <a:pt x="1792942" y="150947"/>
                  <a:pt x="1792942" y="153280"/>
                  <a:pt x="1792942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8" y="189728"/>
                  <a:pt x="1818656" y="198412"/>
                </a:cubicBezTo>
                <a:cubicBezTo>
                  <a:pt x="1819708" y="198756"/>
                  <a:pt x="1821679" y="199388"/>
                  <a:pt x="1822043" y="199503"/>
                </a:cubicBezTo>
                <a:cubicBezTo>
                  <a:pt x="1827592" y="194950"/>
                  <a:pt x="1832490" y="191546"/>
                  <a:pt x="1836622" y="187375"/>
                </a:cubicBezTo>
                <a:cubicBezTo>
                  <a:pt x="1840430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1" y="175896"/>
                </a:cubicBezTo>
                <a:cubicBezTo>
                  <a:pt x="1847815" y="180105"/>
                  <a:pt x="1846361" y="184313"/>
                  <a:pt x="1844793" y="188905"/>
                </a:cubicBezTo>
                <a:cubicBezTo>
                  <a:pt x="1847491" y="190627"/>
                  <a:pt x="1850361" y="192464"/>
                  <a:pt x="1853191" y="194281"/>
                </a:cubicBezTo>
                <a:cubicBezTo>
                  <a:pt x="1851164" y="202031"/>
                  <a:pt x="1849118" y="209820"/>
                  <a:pt x="1847069" y="217625"/>
                </a:cubicBezTo>
                <a:cubicBezTo>
                  <a:pt x="1847586" y="218104"/>
                  <a:pt x="1848102" y="218562"/>
                  <a:pt x="1848638" y="219041"/>
                </a:cubicBezTo>
                <a:lnTo>
                  <a:pt x="1854845" y="213612"/>
                </a:lnTo>
                <a:lnTo>
                  <a:pt x="1854819" y="213647"/>
                </a:lnTo>
                <a:cubicBezTo>
                  <a:pt x="1854819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2" y="213538"/>
                </a:lnTo>
                <a:lnTo>
                  <a:pt x="1854972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1" y="205266"/>
                  <a:pt x="1863065" y="205458"/>
                </a:cubicBezTo>
                <a:cubicBezTo>
                  <a:pt x="1862550" y="210566"/>
                  <a:pt x="1862033" y="215656"/>
                  <a:pt x="1861515" y="220763"/>
                </a:cubicBezTo>
                <a:cubicBezTo>
                  <a:pt x="1861935" y="221089"/>
                  <a:pt x="1862358" y="221433"/>
                  <a:pt x="1862760" y="221757"/>
                </a:cubicBezTo>
                <a:cubicBezTo>
                  <a:pt x="1867314" y="216860"/>
                  <a:pt x="1871848" y="211944"/>
                  <a:pt x="1876555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9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9" y="237794"/>
                </a:cubicBezTo>
                <a:cubicBezTo>
                  <a:pt x="1883155" y="228895"/>
                  <a:pt x="1889393" y="221547"/>
                  <a:pt x="1896991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7" y="235056"/>
                  <a:pt x="1893736" y="235229"/>
                  <a:pt x="1894156" y="235420"/>
                </a:cubicBezTo>
                <a:cubicBezTo>
                  <a:pt x="1896319" y="231593"/>
                  <a:pt x="1898483" y="227766"/>
                  <a:pt x="1901602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4" y="238482"/>
                  <a:pt x="1910171" y="235535"/>
                  <a:pt x="1911779" y="232531"/>
                </a:cubicBezTo>
                <a:cubicBezTo>
                  <a:pt x="1921480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60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3" y="257998"/>
                </a:cubicBezTo>
                <a:cubicBezTo>
                  <a:pt x="1945990" y="258227"/>
                  <a:pt x="1946910" y="258476"/>
                  <a:pt x="1947828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5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9" y="288016"/>
                  <a:pt x="1972948" y="290887"/>
                </a:cubicBezTo>
                <a:cubicBezTo>
                  <a:pt x="1981962" y="289260"/>
                  <a:pt x="1991950" y="289010"/>
                  <a:pt x="1996292" y="277646"/>
                </a:cubicBezTo>
                <a:cubicBezTo>
                  <a:pt x="1997039" y="278239"/>
                  <a:pt x="1997767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2" y="292856"/>
                  <a:pt x="1997422" y="292301"/>
                  <a:pt x="2001267" y="291059"/>
                </a:cubicBezTo>
                <a:cubicBezTo>
                  <a:pt x="1998339" y="297238"/>
                  <a:pt x="1996197" y="301945"/>
                  <a:pt x="1993902" y="306555"/>
                </a:cubicBezTo>
                <a:cubicBezTo>
                  <a:pt x="1991644" y="311070"/>
                  <a:pt x="1991834" y="314457"/>
                  <a:pt x="1997536" y="315855"/>
                </a:cubicBezTo>
                <a:cubicBezTo>
                  <a:pt x="2004004" y="311951"/>
                  <a:pt x="2003927" y="301466"/>
                  <a:pt x="2013877" y="300413"/>
                </a:cubicBezTo>
                <a:cubicBezTo>
                  <a:pt x="2015982" y="310592"/>
                  <a:pt x="2027425" y="307972"/>
                  <a:pt x="2033124" y="315051"/>
                </a:cubicBezTo>
                <a:cubicBezTo>
                  <a:pt x="2032744" y="317328"/>
                  <a:pt x="2032246" y="320391"/>
                  <a:pt x="2031671" y="323795"/>
                </a:cubicBezTo>
                <a:cubicBezTo>
                  <a:pt x="2035460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4"/>
                </a:cubicBezTo>
                <a:cubicBezTo>
                  <a:pt x="2046040" y="347295"/>
                  <a:pt x="2046712" y="347504"/>
                  <a:pt x="2047362" y="347715"/>
                </a:cubicBezTo>
                <a:cubicBezTo>
                  <a:pt x="2048662" y="345131"/>
                  <a:pt x="2050210" y="342625"/>
                  <a:pt x="2051169" y="339926"/>
                </a:cubicBezTo>
                <a:cubicBezTo>
                  <a:pt x="2052297" y="336711"/>
                  <a:pt x="2053292" y="333957"/>
                  <a:pt x="2057577" y="334359"/>
                </a:cubicBezTo>
                <a:cubicBezTo>
                  <a:pt x="2062495" y="334818"/>
                  <a:pt x="2062476" y="338298"/>
                  <a:pt x="2062839" y="341916"/>
                </a:cubicBezTo>
                <a:cubicBezTo>
                  <a:pt x="2063509" y="348403"/>
                  <a:pt x="2063625" y="348403"/>
                  <a:pt x="2058190" y="350852"/>
                </a:cubicBezTo>
                <a:cubicBezTo>
                  <a:pt x="2059721" y="359155"/>
                  <a:pt x="2061232" y="367460"/>
                  <a:pt x="2062743" y="375766"/>
                </a:cubicBezTo>
                <a:cubicBezTo>
                  <a:pt x="2063145" y="375938"/>
                  <a:pt x="2063567" y="376130"/>
                  <a:pt x="2063969" y="376302"/>
                </a:cubicBezTo>
                <a:cubicBezTo>
                  <a:pt x="2065614" y="371020"/>
                  <a:pt x="2067279" y="365738"/>
                  <a:pt x="2068923" y="360456"/>
                </a:cubicBezTo>
                <a:cubicBezTo>
                  <a:pt x="2069690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3"/>
                </a:cubicBezTo>
                <a:cubicBezTo>
                  <a:pt x="2080884" y="365412"/>
                  <a:pt x="2084997" y="358619"/>
                  <a:pt x="2094467" y="358390"/>
                </a:cubicBezTo>
                <a:cubicBezTo>
                  <a:pt x="2099289" y="369661"/>
                  <a:pt x="2095099" y="379727"/>
                  <a:pt x="2090048" y="390038"/>
                </a:cubicBezTo>
                <a:cubicBezTo>
                  <a:pt x="2094391" y="384643"/>
                  <a:pt x="2103288" y="387091"/>
                  <a:pt x="2106023" y="378867"/>
                </a:cubicBezTo>
                <a:cubicBezTo>
                  <a:pt x="2107249" y="375193"/>
                  <a:pt x="2113238" y="376782"/>
                  <a:pt x="2114557" y="381009"/>
                </a:cubicBezTo>
                <a:cubicBezTo>
                  <a:pt x="2115188" y="383036"/>
                  <a:pt x="2115324" y="385217"/>
                  <a:pt x="2115725" y="387571"/>
                </a:cubicBezTo>
                <a:cubicBezTo>
                  <a:pt x="2117809" y="386651"/>
                  <a:pt x="2119438" y="385943"/>
                  <a:pt x="2122193" y="384740"/>
                </a:cubicBezTo>
                <a:cubicBezTo>
                  <a:pt x="2121368" y="389348"/>
                  <a:pt x="2120718" y="392908"/>
                  <a:pt x="2120107" y="396412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1" y="400563"/>
                  <a:pt x="2132007" y="407354"/>
                  <a:pt x="2132964" y="416478"/>
                </a:cubicBezTo>
                <a:cubicBezTo>
                  <a:pt x="2135089" y="413247"/>
                  <a:pt x="2135967" y="411887"/>
                  <a:pt x="2137500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8" y="425647"/>
                  <a:pt x="2155656" y="423638"/>
                  <a:pt x="2159331" y="421417"/>
                </a:cubicBezTo>
                <a:cubicBezTo>
                  <a:pt x="2164516" y="425512"/>
                  <a:pt x="2160631" y="428631"/>
                  <a:pt x="2157340" y="432074"/>
                </a:cubicBezTo>
                <a:cubicBezTo>
                  <a:pt x="2170141" y="439113"/>
                  <a:pt x="2164516" y="450628"/>
                  <a:pt x="2164228" y="460290"/>
                </a:cubicBezTo>
                <a:cubicBezTo>
                  <a:pt x="2163941" y="469950"/>
                  <a:pt x="2160420" y="479480"/>
                  <a:pt x="2159733" y="489163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7"/>
                  <a:pt x="2148060" y="549542"/>
                </a:cubicBezTo>
                <a:cubicBezTo>
                  <a:pt x="2148939" y="552144"/>
                  <a:pt x="2146549" y="555991"/>
                  <a:pt x="2145383" y="559148"/>
                </a:cubicBezTo>
                <a:cubicBezTo>
                  <a:pt x="2143410" y="564449"/>
                  <a:pt x="2141191" y="569633"/>
                  <a:pt x="2139124" y="574895"/>
                </a:cubicBezTo>
                <a:cubicBezTo>
                  <a:pt x="2137060" y="580157"/>
                  <a:pt x="2135260" y="585533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6" y="641499"/>
                  <a:pt x="2100706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1"/>
                </a:cubicBezTo>
                <a:cubicBezTo>
                  <a:pt x="2082470" y="667425"/>
                  <a:pt x="2081687" y="666871"/>
                  <a:pt x="2080884" y="666335"/>
                </a:cubicBezTo>
                <a:cubicBezTo>
                  <a:pt x="2087215" y="658528"/>
                  <a:pt x="2088038" y="647468"/>
                  <a:pt x="2098140" y="641729"/>
                </a:cubicBezTo>
                <a:cubicBezTo>
                  <a:pt x="2101470" y="639835"/>
                  <a:pt x="2104647" y="636162"/>
                  <a:pt x="2106004" y="632582"/>
                </a:cubicBezTo>
                <a:cubicBezTo>
                  <a:pt x="2108780" y="625235"/>
                  <a:pt x="2115208" y="619495"/>
                  <a:pt x="2115227" y="610923"/>
                </a:cubicBezTo>
                <a:cubicBezTo>
                  <a:pt x="2115227" y="608495"/>
                  <a:pt x="2116280" y="605891"/>
                  <a:pt x="2117427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1" y="519183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6"/>
                  <a:pt x="2133327" y="510249"/>
                </a:cubicBezTo>
                <a:cubicBezTo>
                  <a:pt x="2132487" y="532978"/>
                  <a:pt x="2129654" y="543611"/>
                  <a:pt x="2120431" y="563013"/>
                </a:cubicBezTo>
                <a:cubicBezTo>
                  <a:pt x="2115801" y="572751"/>
                  <a:pt x="2112109" y="582930"/>
                  <a:pt x="2107861" y="592841"/>
                </a:cubicBezTo>
                <a:cubicBezTo>
                  <a:pt x="2106655" y="595675"/>
                  <a:pt x="2104973" y="598295"/>
                  <a:pt x="2103191" y="601625"/>
                </a:cubicBezTo>
                <a:cubicBezTo>
                  <a:pt x="2097051" y="590335"/>
                  <a:pt x="2110215" y="584902"/>
                  <a:pt x="2110175" y="576082"/>
                </a:cubicBezTo>
                <a:cubicBezTo>
                  <a:pt x="2109449" y="575698"/>
                  <a:pt x="2108703" y="575334"/>
                  <a:pt x="2107975" y="574953"/>
                </a:cubicBezTo>
                <a:cubicBezTo>
                  <a:pt x="2105813" y="578167"/>
                  <a:pt x="2103135" y="581132"/>
                  <a:pt x="2101567" y="584615"/>
                </a:cubicBezTo>
                <a:cubicBezTo>
                  <a:pt x="2095003" y="599042"/>
                  <a:pt x="2090354" y="614654"/>
                  <a:pt x="2081840" y="627780"/>
                </a:cubicBezTo>
                <a:cubicBezTo>
                  <a:pt x="2076118" y="636600"/>
                  <a:pt x="2072846" y="646455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4" y="694575"/>
                </a:cubicBezTo>
                <a:cubicBezTo>
                  <a:pt x="2036875" y="696987"/>
                  <a:pt x="2036205" y="699894"/>
                  <a:pt x="2034466" y="701961"/>
                </a:cubicBezTo>
                <a:cubicBezTo>
                  <a:pt x="2032705" y="704047"/>
                  <a:pt x="2029623" y="707126"/>
                  <a:pt x="2027863" y="706688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700" y="682100"/>
                  <a:pt x="2038252" y="674084"/>
                </a:cubicBezTo>
                <a:cubicBezTo>
                  <a:pt x="2045946" y="660537"/>
                  <a:pt x="2054230" y="647316"/>
                  <a:pt x="2061214" y="633424"/>
                </a:cubicBezTo>
                <a:cubicBezTo>
                  <a:pt x="2065269" y="625369"/>
                  <a:pt x="2067259" y="616300"/>
                  <a:pt x="2070569" y="606580"/>
                </a:cubicBezTo>
                <a:cubicBezTo>
                  <a:pt x="2067739" y="607976"/>
                  <a:pt x="2064963" y="609335"/>
                  <a:pt x="2062362" y="610617"/>
                </a:cubicBezTo>
                <a:cubicBezTo>
                  <a:pt x="2063987" y="624318"/>
                  <a:pt x="2055416" y="635261"/>
                  <a:pt x="2042366" y="635051"/>
                </a:cubicBezTo>
                <a:cubicBezTo>
                  <a:pt x="2044088" y="638112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9" y="644254"/>
                  <a:pt x="2037775" y="641442"/>
                  <a:pt x="2037314" y="639223"/>
                </a:cubicBezTo>
                <a:cubicBezTo>
                  <a:pt x="2033355" y="643700"/>
                  <a:pt x="2029202" y="647813"/>
                  <a:pt x="2025797" y="652444"/>
                </a:cubicBezTo>
                <a:cubicBezTo>
                  <a:pt x="2023386" y="655716"/>
                  <a:pt x="2021088" y="659542"/>
                  <a:pt x="2020305" y="663444"/>
                </a:cubicBezTo>
                <a:cubicBezTo>
                  <a:pt x="2017568" y="677050"/>
                  <a:pt x="2008289" y="686042"/>
                  <a:pt x="1999163" y="695246"/>
                </a:cubicBezTo>
                <a:cubicBezTo>
                  <a:pt x="1998877" y="695533"/>
                  <a:pt x="1998033" y="695283"/>
                  <a:pt x="1996408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5"/>
                  <a:pt x="2005152" y="674237"/>
                </a:cubicBezTo>
                <a:lnTo>
                  <a:pt x="2002355" y="681946"/>
                </a:lnTo>
                <a:lnTo>
                  <a:pt x="2002109" y="682235"/>
                </a:lnTo>
                <a:lnTo>
                  <a:pt x="2001928" y="682648"/>
                </a:lnTo>
                <a:lnTo>
                  <a:pt x="1982115" y="705252"/>
                </a:lnTo>
                <a:cubicBezTo>
                  <a:pt x="1978975" y="711395"/>
                  <a:pt x="1974959" y="717191"/>
                  <a:pt x="1970674" y="722625"/>
                </a:cubicBezTo>
                <a:cubicBezTo>
                  <a:pt x="1968741" y="725094"/>
                  <a:pt x="1965238" y="726319"/>
                  <a:pt x="1960455" y="729381"/>
                </a:cubicBezTo>
                <a:cubicBezTo>
                  <a:pt x="1961738" y="723870"/>
                  <a:pt x="1962463" y="720751"/>
                  <a:pt x="1963192" y="717633"/>
                </a:cubicBezTo>
                <a:cubicBezTo>
                  <a:pt x="1955960" y="727754"/>
                  <a:pt x="1947615" y="736536"/>
                  <a:pt x="1944938" y="749777"/>
                </a:cubicBezTo>
                <a:cubicBezTo>
                  <a:pt x="1942431" y="762156"/>
                  <a:pt x="1936767" y="774248"/>
                  <a:pt x="1927469" y="783968"/>
                </a:cubicBezTo>
                <a:cubicBezTo>
                  <a:pt x="1924313" y="787277"/>
                  <a:pt x="1921021" y="791755"/>
                  <a:pt x="1920542" y="796023"/>
                </a:cubicBezTo>
                <a:cubicBezTo>
                  <a:pt x="1920159" y="799448"/>
                  <a:pt x="1919036" y="801752"/>
                  <a:pt x="1917314" y="803392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5" y="806518"/>
                </a:lnTo>
                <a:lnTo>
                  <a:pt x="1910192" y="806507"/>
                </a:lnTo>
                <a:cubicBezTo>
                  <a:pt x="1909981" y="805358"/>
                  <a:pt x="1909770" y="804192"/>
                  <a:pt x="1909560" y="803044"/>
                </a:cubicBezTo>
                <a:cubicBezTo>
                  <a:pt x="1909026" y="802891"/>
                  <a:pt x="1908488" y="802757"/>
                  <a:pt x="1907972" y="802604"/>
                </a:cubicBezTo>
                <a:cubicBezTo>
                  <a:pt x="1906825" y="805245"/>
                  <a:pt x="1905676" y="807867"/>
                  <a:pt x="1904547" y="810506"/>
                </a:cubicBezTo>
                <a:lnTo>
                  <a:pt x="1904624" y="810411"/>
                </a:lnTo>
                <a:cubicBezTo>
                  <a:pt x="1900032" y="818637"/>
                  <a:pt x="1895688" y="826999"/>
                  <a:pt x="1890810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8" y="863831"/>
                  <a:pt x="1872288" y="867391"/>
                  <a:pt x="1871120" y="870452"/>
                </a:cubicBezTo>
                <a:cubicBezTo>
                  <a:pt x="1868135" y="878354"/>
                  <a:pt x="1865303" y="886353"/>
                  <a:pt x="1861746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6" y="893986"/>
                  <a:pt x="1858033" y="889319"/>
                </a:cubicBezTo>
                <a:cubicBezTo>
                  <a:pt x="1858473" y="887786"/>
                  <a:pt x="1857248" y="885778"/>
                  <a:pt x="1856790" y="883979"/>
                </a:cubicBezTo>
                <a:cubicBezTo>
                  <a:pt x="1855641" y="885185"/>
                  <a:pt x="1854129" y="886217"/>
                  <a:pt x="1853441" y="887633"/>
                </a:cubicBezTo>
                <a:cubicBezTo>
                  <a:pt x="1852465" y="889662"/>
                  <a:pt x="1852082" y="891997"/>
                  <a:pt x="1851144" y="895230"/>
                </a:cubicBezTo>
                <a:cubicBezTo>
                  <a:pt x="1846344" y="887576"/>
                  <a:pt x="1848236" y="879425"/>
                  <a:pt x="1854205" y="876019"/>
                </a:cubicBezTo>
                <a:cubicBezTo>
                  <a:pt x="1855872" y="875064"/>
                  <a:pt x="1858454" y="872749"/>
                  <a:pt x="1858148" y="871868"/>
                </a:cubicBezTo>
                <a:cubicBezTo>
                  <a:pt x="1856061" y="865687"/>
                  <a:pt x="1858568" y="861037"/>
                  <a:pt x="1861782" y="856103"/>
                </a:cubicBezTo>
                <a:lnTo>
                  <a:pt x="1862565" y="848675"/>
                </a:lnTo>
                <a:lnTo>
                  <a:pt x="1871964" y="841029"/>
                </a:lnTo>
                <a:cubicBezTo>
                  <a:pt x="1873913" y="837474"/>
                  <a:pt x="1875196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7" y="793267"/>
                </a:lnTo>
                <a:lnTo>
                  <a:pt x="1895127" y="793157"/>
                </a:lnTo>
                <a:lnTo>
                  <a:pt x="1911243" y="786531"/>
                </a:lnTo>
                <a:cubicBezTo>
                  <a:pt x="1909694" y="784657"/>
                  <a:pt x="1908374" y="783088"/>
                  <a:pt x="1907646" y="782189"/>
                </a:cubicBezTo>
                <a:cubicBezTo>
                  <a:pt x="1910650" y="775185"/>
                  <a:pt x="1913349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9" y="809474"/>
                  <a:pt x="1879272" y="814142"/>
                  <a:pt x="1875941" y="819134"/>
                </a:cubicBezTo>
                <a:cubicBezTo>
                  <a:pt x="1873358" y="823000"/>
                  <a:pt x="1870221" y="827059"/>
                  <a:pt x="1869381" y="831419"/>
                </a:cubicBezTo>
                <a:cubicBezTo>
                  <a:pt x="1867179" y="842937"/>
                  <a:pt x="1864251" y="844717"/>
                  <a:pt x="1853288" y="838690"/>
                </a:cubicBezTo>
                <a:cubicBezTo>
                  <a:pt x="1846532" y="845789"/>
                  <a:pt x="1846687" y="859278"/>
                  <a:pt x="1832527" y="861459"/>
                </a:cubicBezTo>
                <a:cubicBezTo>
                  <a:pt x="1834919" y="855776"/>
                  <a:pt x="1836756" y="850573"/>
                  <a:pt x="1839244" y="845713"/>
                </a:cubicBezTo>
                <a:cubicBezTo>
                  <a:pt x="1844028" y="836413"/>
                  <a:pt x="1848867" y="827134"/>
                  <a:pt x="1854322" y="818236"/>
                </a:cubicBezTo>
                <a:cubicBezTo>
                  <a:pt x="1856751" y="814295"/>
                  <a:pt x="1861554" y="811788"/>
                  <a:pt x="1863849" y="807828"/>
                </a:cubicBezTo>
                <a:cubicBezTo>
                  <a:pt x="1867160" y="802126"/>
                  <a:pt x="1874430" y="798567"/>
                  <a:pt x="1873513" y="790340"/>
                </a:cubicBezTo>
                <a:cubicBezTo>
                  <a:pt x="1873302" y="788406"/>
                  <a:pt x="1875062" y="786245"/>
                  <a:pt x="1875904" y="784179"/>
                </a:cubicBezTo>
                <a:cubicBezTo>
                  <a:pt x="1876958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1"/>
                </a:cubicBezTo>
                <a:cubicBezTo>
                  <a:pt x="1892876" y="779491"/>
                  <a:pt x="1901389" y="763073"/>
                  <a:pt x="1909923" y="746658"/>
                </a:cubicBezTo>
                <a:cubicBezTo>
                  <a:pt x="1909407" y="746294"/>
                  <a:pt x="1908890" y="745930"/>
                  <a:pt x="1908354" y="745566"/>
                </a:cubicBezTo>
                <a:cubicBezTo>
                  <a:pt x="1904471" y="750656"/>
                  <a:pt x="1900587" y="755747"/>
                  <a:pt x="1896683" y="760835"/>
                </a:cubicBezTo>
                <a:cubicBezTo>
                  <a:pt x="1895785" y="760396"/>
                  <a:pt x="1894867" y="759975"/>
                  <a:pt x="1893965" y="759534"/>
                </a:cubicBezTo>
                <a:cubicBezTo>
                  <a:pt x="1896606" y="753067"/>
                  <a:pt x="1899265" y="746580"/>
                  <a:pt x="1901907" y="740113"/>
                </a:cubicBezTo>
                <a:cubicBezTo>
                  <a:pt x="1901542" y="739845"/>
                  <a:pt x="1901198" y="739579"/>
                  <a:pt x="1900834" y="739291"/>
                </a:cubicBezTo>
                <a:cubicBezTo>
                  <a:pt x="1898597" y="741109"/>
                  <a:pt x="1896358" y="742925"/>
                  <a:pt x="1893353" y="745375"/>
                </a:cubicBezTo>
                <a:cubicBezTo>
                  <a:pt x="1891307" y="738926"/>
                  <a:pt x="1893755" y="734146"/>
                  <a:pt x="1896816" y="730165"/>
                </a:cubicBezTo>
                <a:cubicBezTo>
                  <a:pt x="1897583" y="729168"/>
                  <a:pt x="1902117" y="731083"/>
                  <a:pt x="1905427" y="731772"/>
                </a:cubicBezTo>
                <a:cubicBezTo>
                  <a:pt x="1916276" y="722052"/>
                  <a:pt x="1914305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4"/>
                  <a:pt x="1901542" y="701654"/>
                  <a:pt x="1903706" y="696298"/>
                </a:cubicBezTo>
                <a:cubicBezTo>
                  <a:pt x="1903017" y="695896"/>
                  <a:pt x="1902310" y="695495"/>
                  <a:pt x="1901619" y="695093"/>
                </a:cubicBezTo>
                <a:cubicBezTo>
                  <a:pt x="1895592" y="701979"/>
                  <a:pt x="1890196" y="709424"/>
                  <a:pt x="1885470" y="717326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8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5" y="777520"/>
                  <a:pt x="1843663" y="779509"/>
                  <a:pt x="1842151" y="782897"/>
                </a:cubicBezTo>
                <a:cubicBezTo>
                  <a:pt x="1845942" y="781977"/>
                  <a:pt x="1847605" y="781385"/>
                  <a:pt x="1849309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8"/>
                  <a:pt x="1845405" y="808707"/>
                  <a:pt x="1840199" y="818753"/>
                </a:cubicBezTo>
                <a:cubicBezTo>
                  <a:pt x="1839531" y="818637"/>
                  <a:pt x="1838862" y="818524"/>
                  <a:pt x="1838191" y="818408"/>
                </a:cubicBezTo>
                <a:cubicBezTo>
                  <a:pt x="1836929" y="810582"/>
                  <a:pt x="1835684" y="802757"/>
                  <a:pt x="1834403" y="794760"/>
                </a:cubicBezTo>
                <a:cubicBezTo>
                  <a:pt x="1827457" y="799868"/>
                  <a:pt x="1817222" y="818714"/>
                  <a:pt x="1816302" y="826120"/>
                </a:cubicBezTo>
                <a:cubicBezTo>
                  <a:pt x="1815862" y="829698"/>
                  <a:pt x="1814408" y="833792"/>
                  <a:pt x="1812016" y="836355"/>
                </a:cubicBezTo>
                <a:cubicBezTo>
                  <a:pt x="1807100" y="841617"/>
                  <a:pt x="1807082" y="851433"/>
                  <a:pt x="1797264" y="852350"/>
                </a:cubicBezTo>
                <a:cubicBezTo>
                  <a:pt x="1796288" y="852447"/>
                  <a:pt x="1795677" y="855584"/>
                  <a:pt x="1794719" y="857193"/>
                </a:cubicBezTo>
                <a:cubicBezTo>
                  <a:pt x="1784253" y="874584"/>
                  <a:pt x="1773768" y="891957"/>
                  <a:pt x="1763245" y="909332"/>
                </a:cubicBezTo>
                <a:cubicBezTo>
                  <a:pt x="1761773" y="911780"/>
                  <a:pt x="1760069" y="914078"/>
                  <a:pt x="1758099" y="917023"/>
                </a:cubicBezTo>
                <a:cubicBezTo>
                  <a:pt x="1759246" y="917904"/>
                  <a:pt x="1760357" y="918764"/>
                  <a:pt x="1761773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4"/>
                  <a:pt x="1744858" y="947904"/>
                  <a:pt x="1741299" y="950430"/>
                </a:cubicBezTo>
                <a:cubicBezTo>
                  <a:pt x="1732555" y="956668"/>
                  <a:pt x="1730124" y="962906"/>
                  <a:pt x="1733186" y="973678"/>
                </a:cubicBezTo>
                <a:cubicBezTo>
                  <a:pt x="1725590" y="975762"/>
                  <a:pt x="1719735" y="979284"/>
                  <a:pt x="1721801" y="988928"/>
                </a:cubicBezTo>
                <a:cubicBezTo>
                  <a:pt x="1722166" y="990631"/>
                  <a:pt x="1720560" y="993557"/>
                  <a:pt x="1718970" y="994743"/>
                </a:cubicBezTo>
                <a:cubicBezTo>
                  <a:pt x="1713537" y="998838"/>
                  <a:pt x="1711814" y="1005650"/>
                  <a:pt x="1705902" y="1009975"/>
                </a:cubicBezTo>
                <a:cubicBezTo>
                  <a:pt x="1700697" y="1013781"/>
                  <a:pt x="1698994" y="1022431"/>
                  <a:pt x="1695819" y="1028973"/>
                </a:cubicBezTo>
                <a:cubicBezTo>
                  <a:pt x="1692469" y="1035824"/>
                  <a:pt x="1687495" y="1040951"/>
                  <a:pt x="1679900" y="1046003"/>
                </a:cubicBezTo>
                <a:cubicBezTo>
                  <a:pt x="1679555" y="1041392"/>
                  <a:pt x="1679363" y="1038750"/>
                  <a:pt x="1678981" y="1033547"/>
                </a:cubicBezTo>
                <a:cubicBezTo>
                  <a:pt x="1674829" y="1039727"/>
                  <a:pt x="1671615" y="1044109"/>
                  <a:pt x="1668821" y="1048777"/>
                </a:cubicBezTo>
                <a:cubicBezTo>
                  <a:pt x="1664747" y="1055589"/>
                  <a:pt x="1661148" y="1062687"/>
                  <a:pt x="1657034" y="1069499"/>
                </a:cubicBezTo>
                <a:cubicBezTo>
                  <a:pt x="1656117" y="1071020"/>
                  <a:pt x="1655126" y="1071809"/>
                  <a:pt x="1654238" y="1071720"/>
                </a:cubicBezTo>
                <a:lnTo>
                  <a:pt x="1652089" y="1068699"/>
                </a:lnTo>
                <a:lnTo>
                  <a:pt x="1652100" y="1068683"/>
                </a:lnTo>
                <a:lnTo>
                  <a:pt x="1652097" y="1068694"/>
                </a:lnTo>
                <a:lnTo>
                  <a:pt x="1652136" y="1068637"/>
                </a:lnTo>
                <a:lnTo>
                  <a:pt x="1652100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1" y="1059051"/>
                  <a:pt x="1656786" y="1058764"/>
                </a:cubicBezTo>
                <a:lnTo>
                  <a:pt x="1654037" y="1060946"/>
                </a:lnTo>
                <a:lnTo>
                  <a:pt x="1656633" y="1051838"/>
                </a:lnTo>
                <a:cubicBezTo>
                  <a:pt x="1661244" y="1046998"/>
                  <a:pt x="1664191" y="1041832"/>
                  <a:pt x="1664344" y="1034906"/>
                </a:cubicBezTo>
                <a:cubicBezTo>
                  <a:pt x="1662660" y="1034122"/>
                  <a:pt x="1660899" y="1033279"/>
                  <a:pt x="1658680" y="1032245"/>
                </a:cubicBezTo>
                <a:cubicBezTo>
                  <a:pt x="1670696" y="1026199"/>
                  <a:pt x="1673127" y="1021550"/>
                  <a:pt x="1670810" y="1014951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9" y="1000770"/>
                  <a:pt x="1688126" y="1000178"/>
                  <a:pt x="1688796" y="999585"/>
                </a:cubicBezTo>
                <a:lnTo>
                  <a:pt x="1688781" y="999578"/>
                </a:lnTo>
                <a:lnTo>
                  <a:pt x="1696582" y="991346"/>
                </a:lnTo>
                <a:cubicBezTo>
                  <a:pt x="1697927" y="987843"/>
                  <a:pt x="1698678" y="983991"/>
                  <a:pt x="1700869" y="980968"/>
                </a:cubicBezTo>
                <a:cubicBezTo>
                  <a:pt x="1700295" y="980585"/>
                  <a:pt x="1699721" y="980201"/>
                  <a:pt x="1699147" y="979839"/>
                </a:cubicBezTo>
                <a:cubicBezTo>
                  <a:pt x="1697771" y="981675"/>
                  <a:pt x="1696622" y="983780"/>
                  <a:pt x="1694899" y="985197"/>
                </a:cubicBezTo>
                <a:cubicBezTo>
                  <a:pt x="1694077" y="985865"/>
                  <a:pt x="1691609" y="985733"/>
                  <a:pt x="1690882" y="984985"/>
                </a:cubicBezTo>
                <a:cubicBezTo>
                  <a:pt x="1690154" y="984240"/>
                  <a:pt x="1690194" y="981293"/>
                  <a:pt x="1690748" y="981006"/>
                </a:cubicBezTo>
                <a:cubicBezTo>
                  <a:pt x="1694689" y="979053"/>
                  <a:pt x="1699243" y="978116"/>
                  <a:pt x="1702859" y="975744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6" y="960399"/>
                  <a:pt x="1714223" y="957872"/>
                </a:cubicBezTo>
                <a:cubicBezTo>
                  <a:pt x="1711259" y="959309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4" y="950048"/>
                </a:cubicBezTo>
                <a:cubicBezTo>
                  <a:pt x="1706321" y="949800"/>
                  <a:pt x="1705711" y="949531"/>
                  <a:pt x="1705079" y="949283"/>
                </a:cubicBezTo>
                <a:cubicBezTo>
                  <a:pt x="1700487" y="958562"/>
                  <a:pt x="1690135" y="963900"/>
                  <a:pt x="1689084" y="975840"/>
                </a:cubicBezTo>
                <a:cubicBezTo>
                  <a:pt x="1688796" y="979150"/>
                  <a:pt x="1684912" y="982039"/>
                  <a:pt x="1682961" y="985291"/>
                </a:cubicBezTo>
                <a:cubicBezTo>
                  <a:pt x="1672896" y="1002168"/>
                  <a:pt x="1663061" y="1019178"/>
                  <a:pt x="1652902" y="1035995"/>
                </a:cubicBezTo>
                <a:cubicBezTo>
                  <a:pt x="1639163" y="1058745"/>
                  <a:pt x="1628163" y="1083140"/>
                  <a:pt x="1611458" y="1104094"/>
                </a:cubicBezTo>
                <a:cubicBezTo>
                  <a:pt x="1608550" y="1107746"/>
                  <a:pt x="1607020" y="1112473"/>
                  <a:pt x="1604762" y="1116662"/>
                </a:cubicBezTo>
                <a:cubicBezTo>
                  <a:pt x="1603652" y="1118749"/>
                  <a:pt x="1602351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9" y="1113142"/>
                  <a:pt x="1605049" y="1107249"/>
                  <a:pt x="1607918" y="1100247"/>
                </a:cubicBezTo>
                <a:cubicBezTo>
                  <a:pt x="1601126" y="1104207"/>
                  <a:pt x="1596094" y="1107134"/>
                  <a:pt x="1589148" y="1111173"/>
                </a:cubicBezTo>
                <a:lnTo>
                  <a:pt x="1590804" y="1101409"/>
                </a:lnTo>
                <a:lnTo>
                  <a:pt x="1590910" y="1101298"/>
                </a:lnTo>
                <a:lnTo>
                  <a:pt x="1590867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7"/>
                </a:cubicBezTo>
                <a:lnTo>
                  <a:pt x="1590867" y="1101131"/>
                </a:lnTo>
                <a:lnTo>
                  <a:pt x="1590833" y="1101242"/>
                </a:lnTo>
                <a:lnTo>
                  <a:pt x="1590804" y="1101409"/>
                </a:lnTo>
                <a:lnTo>
                  <a:pt x="1581324" y="1111231"/>
                </a:lnTo>
                <a:cubicBezTo>
                  <a:pt x="1586775" y="1112167"/>
                  <a:pt x="1589704" y="1112358"/>
                  <a:pt x="1592421" y="1113218"/>
                </a:cubicBezTo>
                <a:cubicBezTo>
                  <a:pt x="1594563" y="1113909"/>
                  <a:pt x="1596458" y="1115400"/>
                  <a:pt x="1598448" y="1116529"/>
                </a:cubicBezTo>
                <a:cubicBezTo>
                  <a:pt x="1595483" y="1120872"/>
                  <a:pt x="1592496" y="1125215"/>
                  <a:pt x="1589531" y="1129577"/>
                </a:cubicBezTo>
                <a:cubicBezTo>
                  <a:pt x="1589990" y="1130171"/>
                  <a:pt x="1590469" y="1130766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8" y="1137193"/>
                  <a:pt x="1591618" y="1146971"/>
                  <a:pt x="1579276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9" y="1158298"/>
                  <a:pt x="1570130" y="1159963"/>
                </a:cubicBezTo>
                <a:cubicBezTo>
                  <a:pt x="1565270" y="1164038"/>
                  <a:pt x="1565097" y="1163847"/>
                  <a:pt x="1566053" y="1170831"/>
                </a:cubicBezTo>
                <a:cubicBezTo>
                  <a:pt x="1563855" y="1170734"/>
                  <a:pt x="1561711" y="1170641"/>
                  <a:pt x="1557751" y="1170467"/>
                </a:cubicBezTo>
                <a:cubicBezTo>
                  <a:pt x="1558171" y="1176093"/>
                  <a:pt x="1558573" y="1181316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8" y="1141309"/>
                  <a:pt x="1570878" y="1137576"/>
                </a:cubicBezTo>
                <a:cubicBezTo>
                  <a:pt x="1574242" y="1129693"/>
                  <a:pt x="1576998" y="1121178"/>
                  <a:pt x="1589053" y="1125484"/>
                </a:cubicBezTo>
                <a:cubicBezTo>
                  <a:pt x="1584575" y="1115878"/>
                  <a:pt x="1581726" y="1114692"/>
                  <a:pt x="1569650" y="1118174"/>
                </a:cubicBezTo>
                <a:cubicBezTo>
                  <a:pt x="1580385" y="1105336"/>
                  <a:pt x="1586430" y="1092230"/>
                  <a:pt x="1588863" y="1077687"/>
                </a:cubicBezTo>
                <a:cubicBezTo>
                  <a:pt x="1588134" y="1077306"/>
                  <a:pt x="1587390" y="1076944"/>
                  <a:pt x="1586661" y="1076559"/>
                </a:cubicBezTo>
                <a:cubicBezTo>
                  <a:pt x="1585053" y="1079907"/>
                  <a:pt x="1583313" y="1083198"/>
                  <a:pt x="1581879" y="1086623"/>
                </a:cubicBezTo>
                <a:cubicBezTo>
                  <a:pt x="1577630" y="1096879"/>
                  <a:pt x="1566726" y="1098754"/>
                  <a:pt x="1558361" y="1089799"/>
                </a:cubicBezTo>
                <a:cubicBezTo>
                  <a:pt x="1556468" y="1093339"/>
                  <a:pt x="1554785" y="1096649"/>
                  <a:pt x="1552948" y="1099883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9" y="1108934"/>
                  <a:pt x="1542137" y="1108492"/>
                  <a:pt x="1537793" y="1107765"/>
                </a:cubicBezTo>
                <a:cubicBezTo>
                  <a:pt x="1543535" y="1115859"/>
                  <a:pt x="1542482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8" y="1123244"/>
                  <a:pt x="1528437" y="1136064"/>
                  <a:pt x="1515944" y="1138151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3"/>
                  <a:pt x="1511792" y="1123474"/>
                  <a:pt x="1508673" y="1125196"/>
                </a:cubicBezTo>
                <a:cubicBezTo>
                  <a:pt x="1508003" y="1123551"/>
                  <a:pt x="1507353" y="1121906"/>
                  <a:pt x="1506684" y="1120260"/>
                </a:cubicBezTo>
                <a:lnTo>
                  <a:pt x="1506767" y="1120175"/>
                </a:lnTo>
                <a:lnTo>
                  <a:pt x="1506798" y="1120202"/>
                </a:lnTo>
                <a:cubicBezTo>
                  <a:pt x="1507353" y="1119648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9" y="1103480"/>
                  <a:pt x="1516613" y="1101720"/>
                </a:cubicBezTo>
                <a:cubicBezTo>
                  <a:pt x="1515809" y="1101509"/>
                  <a:pt x="1515025" y="1101298"/>
                  <a:pt x="1514223" y="1101107"/>
                </a:cubicBezTo>
                <a:cubicBezTo>
                  <a:pt x="1514223" y="1103059"/>
                  <a:pt x="1514223" y="1104992"/>
                  <a:pt x="1514223" y="1106943"/>
                </a:cubicBezTo>
                <a:cubicBezTo>
                  <a:pt x="1509687" y="1111535"/>
                  <a:pt x="1504904" y="1112033"/>
                  <a:pt x="1500159" y="1107268"/>
                </a:cubicBezTo>
                <a:cubicBezTo>
                  <a:pt x="1494246" y="1114806"/>
                  <a:pt x="1485560" y="1120376"/>
                  <a:pt x="1488334" y="1131645"/>
                </a:cubicBezTo>
                <a:cubicBezTo>
                  <a:pt x="1481081" y="1135739"/>
                  <a:pt x="1477791" y="1143375"/>
                  <a:pt x="1474214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6" y="1189887"/>
                  <a:pt x="1453970" y="1192757"/>
                  <a:pt x="1450946" y="1195189"/>
                </a:cubicBezTo>
                <a:cubicBezTo>
                  <a:pt x="1456592" y="1175000"/>
                  <a:pt x="1462235" y="1154815"/>
                  <a:pt x="1467900" y="1134611"/>
                </a:cubicBezTo>
                <a:cubicBezTo>
                  <a:pt x="1467401" y="1134267"/>
                  <a:pt x="1466923" y="1133941"/>
                  <a:pt x="1466426" y="1133597"/>
                </a:cubicBezTo>
                <a:cubicBezTo>
                  <a:pt x="1463690" y="1136486"/>
                  <a:pt x="1461375" y="1140044"/>
                  <a:pt x="1458103" y="1142035"/>
                </a:cubicBezTo>
                <a:cubicBezTo>
                  <a:pt x="1455309" y="1143737"/>
                  <a:pt x="1451405" y="1143623"/>
                  <a:pt x="1448096" y="1144292"/>
                </a:cubicBezTo>
                <a:cubicBezTo>
                  <a:pt x="1452974" y="1157360"/>
                  <a:pt x="1452592" y="1158201"/>
                  <a:pt x="1439676" y="1159541"/>
                </a:cubicBezTo>
                <a:cubicBezTo>
                  <a:pt x="1442548" y="1163330"/>
                  <a:pt x="1450527" y="1165435"/>
                  <a:pt x="1443618" y="1172322"/>
                </a:cubicBezTo>
                <a:cubicBezTo>
                  <a:pt x="1441973" y="1170294"/>
                  <a:pt x="1440385" y="1168344"/>
                  <a:pt x="1438413" y="1165894"/>
                </a:cubicBezTo>
                <a:cubicBezTo>
                  <a:pt x="1436271" y="1167615"/>
                  <a:pt x="1434168" y="1169300"/>
                  <a:pt x="1432100" y="1170964"/>
                </a:cubicBezTo>
                <a:cubicBezTo>
                  <a:pt x="1425959" y="1164248"/>
                  <a:pt x="1426628" y="1157705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3" y="1140657"/>
                </a:lnTo>
                <a:cubicBezTo>
                  <a:pt x="1441667" y="1140101"/>
                  <a:pt x="1441132" y="1139547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6"/>
                </a:lnTo>
                <a:cubicBezTo>
                  <a:pt x="1429516" y="1146264"/>
                  <a:pt x="1427900" y="1146951"/>
                  <a:pt x="1427948" y="1147507"/>
                </a:cubicBezTo>
                <a:cubicBezTo>
                  <a:pt x="1428696" y="1156346"/>
                  <a:pt x="1412336" y="1154604"/>
                  <a:pt x="1418017" y="1165110"/>
                </a:cubicBezTo>
                <a:cubicBezTo>
                  <a:pt x="1414114" y="1167042"/>
                  <a:pt x="1410860" y="1168667"/>
                  <a:pt x="1406977" y="1170600"/>
                </a:cubicBezTo>
                <a:cubicBezTo>
                  <a:pt x="1405352" y="1168266"/>
                  <a:pt x="1403475" y="1165588"/>
                  <a:pt x="1402196" y="1163771"/>
                </a:cubicBezTo>
                <a:cubicBezTo>
                  <a:pt x="1405448" y="1159924"/>
                  <a:pt x="1408509" y="1156307"/>
                  <a:pt x="1411742" y="1152481"/>
                </a:cubicBezTo>
                <a:cubicBezTo>
                  <a:pt x="1409771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4" y="1156940"/>
                </a:cubicBezTo>
                <a:cubicBezTo>
                  <a:pt x="1396186" y="1159924"/>
                  <a:pt x="1395152" y="1163599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1" y="1145631"/>
                  <a:pt x="1387443" y="1145612"/>
                </a:cubicBezTo>
                <a:cubicBezTo>
                  <a:pt x="1388972" y="1142895"/>
                  <a:pt x="1390848" y="1140313"/>
                  <a:pt x="1391919" y="1137423"/>
                </a:cubicBezTo>
                <a:cubicBezTo>
                  <a:pt x="1392915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3"/>
                </a:cubicBezTo>
                <a:cubicBezTo>
                  <a:pt x="1374183" y="1146053"/>
                  <a:pt x="1372729" y="1156135"/>
                  <a:pt x="1360922" y="1155792"/>
                </a:cubicBezTo>
                <a:cubicBezTo>
                  <a:pt x="1359010" y="1161014"/>
                  <a:pt x="1356618" y="1165645"/>
                  <a:pt x="1360195" y="1171884"/>
                </a:cubicBezTo>
                <a:cubicBezTo>
                  <a:pt x="1361899" y="1174848"/>
                  <a:pt x="1359163" y="1180340"/>
                  <a:pt x="1358436" y="1184799"/>
                </a:cubicBezTo>
                <a:cubicBezTo>
                  <a:pt x="1350744" y="1183726"/>
                  <a:pt x="1342403" y="1179881"/>
                  <a:pt x="1334022" y="1187305"/>
                </a:cubicBezTo>
                <a:cubicBezTo>
                  <a:pt x="1333293" y="1183937"/>
                  <a:pt x="1332796" y="1181680"/>
                  <a:pt x="1332260" y="1179174"/>
                </a:cubicBezTo>
                <a:cubicBezTo>
                  <a:pt x="1331438" y="1179480"/>
                  <a:pt x="1330271" y="1179556"/>
                  <a:pt x="1329908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9"/>
                </a:cubicBezTo>
                <a:cubicBezTo>
                  <a:pt x="1356369" y="1217344"/>
                  <a:pt x="1355700" y="1217460"/>
                  <a:pt x="1355012" y="1217554"/>
                </a:cubicBezTo>
                <a:cubicBezTo>
                  <a:pt x="1352675" y="1214856"/>
                  <a:pt x="1350591" y="1211853"/>
                  <a:pt x="1347932" y="1209518"/>
                </a:cubicBezTo>
                <a:cubicBezTo>
                  <a:pt x="1341312" y="1203740"/>
                  <a:pt x="1338115" y="1204888"/>
                  <a:pt x="1336547" y="1213229"/>
                </a:cubicBezTo>
                <a:cubicBezTo>
                  <a:pt x="1336202" y="1215030"/>
                  <a:pt x="1335744" y="1216808"/>
                  <a:pt x="1335245" y="1219028"/>
                </a:cubicBezTo>
                <a:cubicBezTo>
                  <a:pt x="1332988" y="1218722"/>
                  <a:pt x="1331149" y="1218548"/>
                  <a:pt x="1329333" y="1218244"/>
                </a:cubicBezTo>
                <a:cubicBezTo>
                  <a:pt x="1327821" y="1217996"/>
                  <a:pt x="1326329" y="1217592"/>
                  <a:pt x="1323324" y="1216923"/>
                </a:cubicBezTo>
                <a:cubicBezTo>
                  <a:pt x="1323899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1" y="1239176"/>
                  <a:pt x="1292826" y="1240898"/>
                  <a:pt x="1286111" y="1241721"/>
                </a:cubicBezTo>
                <a:cubicBezTo>
                  <a:pt x="1282456" y="1242180"/>
                  <a:pt x="1280810" y="1239041"/>
                  <a:pt x="1282322" y="1235006"/>
                </a:cubicBezTo>
                <a:cubicBezTo>
                  <a:pt x="1283297" y="1232402"/>
                  <a:pt x="1283566" y="1229532"/>
                  <a:pt x="1284140" y="1226795"/>
                </a:cubicBezTo>
                <a:cubicBezTo>
                  <a:pt x="1283413" y="1226528"/>
                  <a:pt x="1282705" y="1226280"/>
                  <a:pt x="1281978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10" y="1220616"/>
                </a:cubicBezTo>
                <a:cubicBezTo>
                  <a:pt x="1278668" y="1211777"/>
                  <a:pt x="1276104" y="1203281"/>
                  <a:pt x="1275128" y="1194900"/>
                </a:cubicBezTo>
                <a:cubicBezTo>
                  <a:pt x="1270421" y="1197024"/>
                  <a:pt x="1265868" y="1199073"/>
                  <a:pt x="1260893" y="1201310"/>
                </a:cubicBezTo>
                <a:cubicBezTo>
                  <a:pt x="1258424" y="1206822"/>
                  <a:pt x="1261618" y="1211450"/>
                  <a:pt x="1264986" y="1215661"/>
                </a:cubicBezTo>
                <a:cubicBezTo>
                  <a:pt x="1276869" y="1230508"/>
                  <a:pt x="1277520" y="1247691"/>
                  <a:pt x="1276869" y="1266097"/>
                </a:cubicBezTo>
                <a:cubicBezTo>
                  <a:pt x="1270306" y="1262979"/>
                  <a:pt x="1264758" y="1260338"/>
                  <a:pt x="1258788" y="1257486"/>
                </a:cubicBezTo>
                <a:cubicBezTo>
                  <a:pt x="1256472" y="1245969"/>
                  <a:pt x="1251440" y="1243692"/>
                  <a:pt x="1239960" y="1249029"/>
                </a:cubicBezTo>
                <a:cubicBezTo>
                  <a:pt x="1236094" y="1250829"/>
                  <a:pt x="1231695" y="1251764"/>
                  <a:pt x="1227447" y="1252378"/>
                </a:cubicBezTo>
                <a:cubicBezTo>
                  <a:pt x="1216886" y="1253889"/>
                  <a:pt x="1207089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6"/>
                  <a:pt x="1179039" y="1258156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9" y="1245185"/>
                </a:lnTo>
                <a:cubicBezTo>
                  <a:pt x="1201885" y="1244533"/>
                  <a:pt x="1205021" y="1246331"/>
                  <a:pt x="1209749" y="1247441"/>
                </a:cubicBezTo>
                <a:cubicBezTo>
                  <a:pt x="1208352" y="1243059"/>
                  <a:pt x="1207069" y="1239082"/>
                  <a:pt x="1205806" y="1235120"/>
                </a:cubicBezTo>
                <a:cubicBezTo>
                  <a:pt x="1205117" y="1235196"/>
                  <a:pt x="1204430" y="1235292"/>
                  <a:pt x="1203741" y="1235368"/>
                </a:cubicBezTo>
                <a:cubicBezTo>
                  <a:pt x="1203531" y="1237531"/>
                  <a:pt x="1203339" y="1239692"/>
                  <a:pt x="1203052" y="1242697"/>
                </a:cubicBezTo>
                <a:cubicBezTo>
                  <a:pt x="1196832" y="1239826"/>
                  <a:pt x="1197810" y="1234181"/>
                  <a:pt x="1196393" y="1229857"/>
                </a:cubicBezTo>
                <a:cubicBezTo>
                  <a:pt x="1195436" y="1226948"/>
                  <a:pt x="1195494" y="1223677"/>
                  <a:pt x="1194269" y="1220922"/>
                </a:cubicBezTo>
                <a:cubicBezTo>
                  <a:pt x="1192680" y="1217324"/>
                  <a:pt x="1191859" y="1217382"/>
                  <a:pt x="1184263" y="1221402"/>
                </a:cubicBezTo>
                <a:cubicBezTo>
                  <a:pt x="1186845" y="1222472"/>
                  <a:pt x="1189429" y="1223543"/>
                  <a:pt x="1192720" y="1224920"/>
                </a:cubicBezTo>
                <a:cubicBezTo>
                  <a:pt x="1185717" y="1229877"/>
                  <a:pt x="1183765" y="1240170"/>
                  <a:pt x="1173011" y="1235215"/>
                </a:cubicBezTo>
                <a:cubicBezTo>
                  <a:pt x="1171079" y="1238372"/>
                  <a:pt x="1169319" y="1241262"/>
                  <a:pt x="1167598" y="1244093"/>
                </a:cubicBezTo>
                <a:cubicBezTo>
                  <a:pt x="1155007" y="1244668"/>
                  <a:pt x="1156461" y="1246752"/>
                  <a:pt x="1159579" y="1257716"/>
                </a:cubicBezTo>
                <a:cubicBezTo>
                  <a:pt x="1156633" y="1259401"/>
                  <a:pt x="1153476" y="1261198"/>
                  <a:pt x="1150587" y="1262843"/>
                </a:cubicBezTo>
                <a:cubicBezTo>
                  <a:pt x="1139127" y="1253507"/>
                  <a:pt x="1154166" y="1249814"/>
                  <a:pt x="1154413" y="1241951"/>
                </a:cubicBezTo>
                <a:cubicBezTo>
                  <a:pt x="1144139" y="1242716"/>
                  <a:pt x="1134764" y="1241951"/>
                  <a:pt x="1125428" y="1246848"/>
                </a:cubicBezTo>
                <a:cubicBezTo>
                  <a:pt x="1120547" y="1249413"/>
                  <a:pt x="1113659" y="1247900"/>
                  <a:pt x="1107768" y="1248800"/>
                </a:cubicBezTo>
                <a:cubicBezTo>
                  <a:pt x="1100361" y="1249947"/>
                  <a:pt x="1093090" y="1252053"/>
                  <a:pt x="1085666" y="1253048"/>
                </a:cubicBezTo>
                <a:cubicBezTo>
                  <a:pt x="1077937" y="1254080"/>
                  <a:pt x="1070073" y="1254195"/>
                  <a:pt x="1062304" y="1254903"/>
                </a:cubicBezTo>
                <a:cubicBezTo>
                  <a:pt x="1059072" y="1255190"/>
                  <a:pt x="1055876" y="1255917"/>
                  <a:pt x="1052700" y="1256588"/>
                </a:cubicBezTo>
                <a:cubicBezTo>
                  <a:pt x="1051169" y="1256913"/>
                  <a:pt x="1049448" y="1258348"/>
                  <a:pt x="1048281" y="1257947"/>
                </a:cubicBezTo>
                <a:cubicBezTo>
                  <a:pt x="1040665" y="1255306"/>
                  <a:pt x="1034158" y="1260260"/>
                  <a:pt x="1027118" y="1260644"/>
                </a:cubicBezTo>
                <a:cubicBezTo>
                  <a:pt x="1020384" y="1261008"/>
                  <a:pt x="1013590" y="1259955"/>
                  <a:pt x="1006532" y="1259515"/>
                </a:cubicBezTo>
                <a:cubicBezTo>
                  <a:pt x="1010549" y="1250541"/>
                  <a:pt x="1010549" y="1250541"/>
                  <a:pt x="1022468" y="1251441"/>
                </a:cubicBezTo>
                <a:cubicBezTo>
                  <a:pt x="1017819" y="1245528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7" y="1239271"/>
                  <a:pt x="1066418" y="1232920"/>
                </a:cubicBezTo>
                <a:cubicBezTo>
                  <a:pt x="1062038" y="1230948"/>
                  <a:pt x="1059627" y="1229857"/>
                  <a:pt x="1059129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1" y="1232516"/>
                  <a:pt x="1047495" y="1230547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1" y="1233760"/>
                  <a:pt x="982384" y="1234584"/>
                  <a:pt x="965470" y="1236325"/>
                </a:cubicBezTo>
                <a:cubicBezTo>
                  <a:pt x="964571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1" y="1240648"/>
                </a:cubicBezTo>
                <a:cubicBezTo>
                  <a:pt x="943332" y="1242257"/>
                  <a:pt x="929364" y="1244763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8"/>
                  <a:pt x="883674" y="1248206"/>
                  <a:pt x="880287" y="1249203"/>
                </a:cubicBezTo>
                <a:cubicBezTo>
                  <a:pt x="877532" y="1242198"/>
                  <a:pt x="880689" y="1239194"/>
                  <a:pt x="886486" y="1237531"/>
                </a:cubicBezTo>
                <a:cubicBezTo>
                  <a:pt x="881873" y="1231484"/>
                  <a:pt x="876499" y="1231484"/>
                  <a:pt x="871198" y="1231848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3" y="1230853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80"/>
                  <a:pt x="831075" y="1219468"/>
                  <a:pt x="829639" y="1217822"/>
                </a:cubicBezTo>
                <a:cubicBezTo>
                  <a:pt x="828875" y="1218244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3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1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3" y="1238525"/>
                  <a:pt x="850687" y="1238946"/>
                  <a:pt x="856733" y="1239082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1" y="1245185"/>
                </a:cubicBezTo>
                <a:cubicBezTo>
                  <a:pt x="854034" y="1251346"/>
                  <a:pt x="859259" y="1250752"/>
                  <a:pt x="863639" y="1250829"/>
                </a:cubicBezTo>
                <a:cubicBezTo>
                  <a:pt x="874126" y="1251000"/>
                  <a:pt x="884630" y="1250504"/>
                  <a:pt x="895133" y="1250483"/>
                </a:cubicBezTo>
                <a:cubicBezTo>
                  <a:pt x="901181" y="1250464"/>
                  <a:pt x="906788" y="1250868"/>
                  <a:pt x="913158" y="1249011"/>
                </a:cubicBezTo>
                <a:cubicBezTo>
                  <a:pt x="922246" y="1246350"/>
                  <a:pt x="932541" y="1247633"/>
                  <a:pt x="942299" y="1247710"/>
                </a:cubicBezTo>
                <a:cubicBezTo>
                  <a:pt x="947713" y="1247747"/>
                  <a:pt x="952229" y="1250100"/>
                  <a:pt x="954984" y="1257428"/>
                </a:cubicBezTo>
                <a:cubicBezTo>
                  <a:pt x="947771" y="1255995"/>
                  <a:pt x="941477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1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7"/>
                </a:cubicBezTo>
                <a:cubicBezTo>
                  <a:pt x="768336" y="1258749"/>
                  <a:pt x="760338" y="1257908"/>
                  <a:pt x="752627" y="1258710"/>
                </a:cubicBezTo>
                <a:cubicBezTo>
                  <a:pt x="747691" y="1259227"/>
                  <a:pt x="743156" y="1263092"/>
                  <a:pt x="738277" y="1264989"/>
                </a:cubicBezTo>
                <a:cubicBezTo>
                  <a:pt x="732766" y="1267130"/>
                  <a:pt x="727141" y="1269770"/>
                  <a:pt x="721383" y="1270344"/>
                </a:cubicBezTo>
                <a:cubicBezTo>
                  <a:pt x="716083" y="1270881"/>
                  <a:pt x="714226" y="1273272"/>
                  <a:pt x="712522" y="1279356"/>
                </a:cubicBezTo>
                <a:cubicBezTo>
                  <a:pt x="717496" y="1278916"/>
                  <a:pt x="721860" y="1279300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7"/>
                  <a:pt x="781078" y="1284293"/>
                </a:cubicBezTo>
                <a:cubicBezTo>
                  <a:pt x="781155" y="1283470"/>
                  <a:pt x="781231" y="1282647"/>
                  <a:pt x="781309" y="1281824"/>
                </a:cubicBezTo>
                <a:cubicBezTo>
                  <a:pt x="775550" y="1281536"/>
                  <a:pt x="769809" y="1281271"/>
                  <a:pt x="764050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2"/>
                  <a:pt x="802700" y="1287755"/>
                </a:cubicBezTo>
                <a:cubicBezTo>
                  <a:pt x="805531" y="1287833"/>
                  <a:pt x="808345" y="1287775"/>
                  <a:pt x="811176" y="1287775"/>
                </a:cubicBezTo>
                <a:cubicBezTo>
                  <a:pt x="811387" y="1286799"/>
                  <a:pt x="811578" y="1285804"/>
                  <a:pt x="811789" y="1284828"/>
                </a:cubicBezTo>
                <a:cubicBezTo>
                  <a:pt x="808613" y="1283298"/>
                  <a:pt x="805436" y="1281766"/>
                  <a:pt x="801534" y="1279891"/>
                </a:cubicBezTo>
                <a:cubicBezTo>
                  <a:pt x="824550" y="1277175"/>
                  <a:pt x="845656" y="1281213"/>
                  <a:pt x="866051" y="1289746"/>
                </a:cubicBezTo>
                <a:cubicBezTo>
                  <a:pt x="866033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5"/>
                  <a:pt x="845616" y="1290434"/>
                  <a:pt x="844105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8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7"/>
                  <a:pt x="764586" y="1298337"/>
                </a:cubicBezTo>
                <a:cubicBezTo>
                  <a:pt x="764433" y="1297648"/>
                  <a:pt x="764280" y="1296959"/>
                  <a:pt x="764147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2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3" y="1280828"/>
                  <a:pt x="712199" y="1293841"/>
                </a:cubicBezTo>
                <a:cubicBezTo>
                  <a:pt x="709539" y="1292118"/>
                  <a:pt x="707719" y="1290933"/>
                  <a:pt x="706017" y="1289822"/>
                </a:cubicBezTo>
                <a:cubicBezTo>
                  <a:pt x="705234" y="1290281"/>
                  <a:pt x="704352" y="1290492"/>
                  <a:pt x="704257" y="1290894"/>
                </a:cubicBezTo>
                <a:cubicBezTo>
                  <a:pt x="703338" y="1294739"/>
                  <a:pt x="700947" y="1296098"/>
                  <a:pt x="697177" y="1295371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7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6"/>
                  <a:pt x="604936" y="1282667"/>
                </a:cubicBezTo>
                <a:cubicBezTo>
                  <a:pt x="596860" y="1280486"/>
                  <a:pt x="588097" y="1280791"/>
                  <a:pt x="579641" y="1280026"/>
                </a:cubicBezTo>
                <a:cubicBezTo>
                  <a:pt x="576502" y="1279738"/>
                  <a:pt x="573307" y="1279778"/>
                  <a:pt x="570207" y="1279222"/>
                </a:cubicBezTo>
                <a:cubicBezTo>
                  <a:pt x="566036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5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1"/>
                  <a:pt x="426685" y="1272831"/>
                </a:cubicBezTo>
                <a:cubicBezTo>
                  <a:pt x="411348" y="1270707"/>
                  <a:pt x="396004" y="1268316"/>
                  <a:pt x="380640" y="1266116"/>
                </a:cubicBezTo>
                <a:cubicBezTo>
                  <a:pt x="379818" y="1266001"/>
                  <a:pt x="378880" y="1266593"/>
                  <a:pt x="377944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2"/>
                  <a:pt x="393574" y="1281271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4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2" y="1257275"/>
                  <a:pt x="273223" y="1260605"/>
                  <a:pt x="287000" y="1269560"/>
                </a:cubicBezTo>
                <a:cubicBezTo>
                  <a:pt x="286731" y="1270190"/>
                  <a:pt x="286483" y="1270823"/>
                  <a:pt x="286215" y="1271473"/>
                </a:cubicBezTo>
                <a:cubicBezTo>
                  <a:pt x="276573" y="1270037"/>
                  <a:pt x="266910" y="1268584"/>
                  <a:pt x="257265" y="1267150"/>
                </a:cubicBezTo>
                <a:cubicBezTo>
                  <a:pt x="265417" y="1276506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30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6"/>
                  <a:pt x="273262" y="1293266"/>
                  <a:pt x="269895" y="1294031"/>
                </a:cubicBezTo>
                <a:cubicBezTo>
                  <a:pt x="279576" y="1297801"/>
                  <a:pt x="287804" y="1300997"/>
                  <a:pt x="296816" y="1304517"/>
                </a:cubicBezTo>
                <a:cubicBezTo>
                  <a:pt x="295668" y="1306277"/>
                  <a:pt x="294596" y="1307904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9" y="1317986"/>
                  <a:pt x="282847" y="1317260"/>
                  <a:pt x="275156" y="1313951"/>
                </a:cubicBezTo>
                <a:cubicBezTo>
                  <a:pt x="269198" y="1311377"/>
                  <a:pt x="262986" y="1310309"/>
                  <a:pt x="256761" y="1309425"/>
                </a:cubicBezTo>
                <a:lnTo>
                  <a:pt x="238590" y="1306051"/>
                </a:lnTo>
                <a:lnTo>
                  <a:pt x="238323" y="1305896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2" y="1303541"/>
                  <a:pt x="234803" y="1303943"/>
                  <a:pt x="234534" y="1304326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1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1"/>
                </a:cubicBezTo>
                <a:cubicBezTo>
                  <a:pt x="280417" y="1326904"/>
                  <a:pt x="280111" y="1327497"/>
                  <a:pt x="279825" y="1328109"/>
                </a:cubicBezTo>
                <a:cubicBezTo>
                  <a:pt x="266757" y="1323746"/>
                  <a:pt x="253227" y="1320360"/>
                  <a:pt x="240714" y="1314734"/>
                </a:cubicBezTo>
                <a:cubicBezTo>
                  <a:pt x="225715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9" y="1263915"/>
                </a:cubicBezTo>
                <a:cubicBezTo>
                  <a:pt x="159338" y="1263438"/>
                  <a:pt x="157539" y="1263455"/>
                  <a:pt x="156813" y="1264029"/>
                </a:cubicBezTo>
                <a:cubicBezTo>
                  <a:pt x="151128" y="1268662"/>
                  <a:pt x="149848" y="1262768"/>
                  <a:pt x="149063" y="1260032"/>
                </a:cubicBezTo>
                <a:cubicBezTo>
                  <a:pt x="147935" y="1256127"/>
                  <a:pt x="151359" y="1254541"/>
                  <a:pt x="154917" y="1254444"/>
                </a:cubicBezTo>
                <a:cubicBezTo>
                  <a:pt x="157041" y="1254388"/>
                  <a:pt x="159185" y="1254827"/>
                  <a:pt x="161328" y="1255037"/>
                </a:cubicBezTo>
                <a:cubicBezTo>
                  <a:pt x="161614" y="1254388"/>
                  <a:pt x="161922" y="1253718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3" y="1233531"/>
                  <a:pt x="122697" y="1227369"/>
                </a:cubicBezTo>
                <a:cubicBezTo>
                  <a:pt x="122065" y="1226816"/>
                  <a:pt x="123652" y="1222014"/>
                  <a:pt x="125374" y="1220808"/>
                </a:cubicBezTo>
                <a:cubicBezTo>
                  <a:pt x="127748" y="1219123"/>
                  <a:pt x="131191" y="1218970"/>
                  <a:pt x="135994" y="1217669"/>
                </a:cubicBezTo>
                <a:cubicBezTo>
                  <a:pt x="132857" y="1216139"/>
                  <a:pt x="131404" y="1215278"/>
                  <a:pt x="129834" y="1214684"/>
                </a:cubicBezTo>
                <a:cubicBezTo>
                  <a:pt x="125088" y="1212905"/>
                  <a:pt x="125127" y="1209558"/>
                  <a:pt x="126159" y="1205347"/>
                </a:cubicBezTo>
                <a:cubicBezTo>
                  <a:pt x="127135" y="1201387"/>
                  <a:pt x="127365" y="1197255"/>
                  <a:pt x="128054" y="1192260"/>
                </a:cubicBezTo>
                <a:cubicBezTo>
                  <a:pt x="128781" y="1192145"/>
                  <a:pt x="131096" y="1191762"/>
                  <a:pt x="133411" y="1191361"/>
                </a:cubicBezTo>
                <a:cubicBezTo>
                  <a:pt x="133660" y="1190690"/>
                  <a:pt x="133908" y="1190023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7" y="1175518"/>
                  <a:pt x="124132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2"/>
                  <a:pt x="111082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4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3" y="1116299"/>
                  <a:pt x="107620" y="1111020"/>
                  <a:pt x="110030" y="1105891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5"/>
                  <a:pt x="91814" y="1099557"/>
                </a:cubicBezTo>
                <a:cubicBezTo>
                  <a:pt x="94838" y="1095616"/>
                  <a:pt x="98836" y="1092420"/>
                  <a:pt x="99965" y="1088403"/>
                </a:cubicBezTo>
                <a:cubicBezTo>
                  <a:pt x="101056" y="1084460"/>
                  <a:pt x="99238" y="1079697"/>
                  <a:pt x="98682" y="1075296"/>
                </a:cubicBezTo>
                <a:cubicBezTo>
                  <a:pt x="89672" y="1070608"/>
                  <a:pt x="89672" y="1070608"/>
                  <a:pt x="91048" y="1062190"/>
                </a:cubicBezTo>
                <a:cubicBezTo>
                  <a:pt x="86399" y="1060333"/>
                  <a:pt x="81521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8"/>
                  <a:pt x="71053" y="1043342"/>
                  <a:pt x="70345" y="1041927"/>
                </a:cubicBezTo>
                <a:cubicBezTo>
                  <a:pt x="65334" y="1031845"/>
                  <a:pt x="65411" y="1031595"/>
                  <a:pt x="74976" y="1024919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2" y="1015332"/>
                  <a:pt x="82591" y="1013360"/>
                  <a:pt x="88771" y="1010835"/>
                </a:cubicBezTo>
                <a:cubicBezTo>
                  <a:pt x="81272" y="1003909"/>
                  <a:pt x="72565" y="1001957"/>
                  <a:pt x="61851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9" y="968990"/>
                  <a:pt x="80353" y="967230"/>
                  <a:pt x="80124" y="965546"/>
                </a:cubicBezTo>
                <a:cubicBezTo>
                  <a:pt x="79702" y="962369"/>
                  <a:pt x="79359" y="959174"/>
                  <a:pt x="78937" y="955998"/>
                </a:cubicBezTo>
                <a:cubicBezTo>
                  <a:pt x="78745" y="954565"/>
                  <a:pt x="78709" y="953033"/>
                  <a:pt x="78133" y="951750"/>
                </a:cubicBezTo>
                <a:cubicBezTo>
                  <a:pt x="73542" y="941476"/>
                  <a:pt x="73866" y="940138"/>
                  <a:pt x="82782" y="933956"/>
                </a:cubicBezTo>
                <a:cubicBezTo>
                  <a:pt x="83798" y="933249"/>
                  <a:pt x="84753" y="932426"/>
                  <a:pt x="86036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4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5"/>
                </a:lnTo>
                <a:lnTo>
                  <a:pt x="87015" y="909965"/>
                </a:lnTo>
                <a:lnTo>
                  <a:pt x="78217" y="904075"/>
                </a:lnTo>
                <a:cubicBezTo>
                  <a:pt x="74714" y="903524"/>
                  <a:pt x="70730" y="904107"/>
                  <a:pt x="66481" y="904949"/>
                </a:cubicBezTo>
                <a:cubicBezTo>
                  <a:pt x="69044" y="898177"/>
                  <a:pt x="73084" y="895862"/>
                  <a:pt x="77464" y="894311"/>
                </a:cubicBezTo>
                <a:cubicBezTo>
                  <a:pt x="83032" y="892340"/>
                  <a:pt x="84772" y="887997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5"/>
                  <a:pt x="80850" y="847969"/>
                  <a:pt x="71896" y="846152"/>
                </a:cubicBezTo>
                <a:cubicBezTo>
                  <a:pt x="70710" y="845903"/>
                  <a:pt x="69543" y="845560"/>
                  <a:pt x="68376" y="845177"/>
                </a:cubicBezTo>
                <a:cubicBezTo>
                  <a:pt x="68203" y="845119"/>
                  <a:pt x="68164" y="844642"/>
                  <a:pt x="67609" y="843053"/>
                </a:cubicBezTo>
                <a:cubicBezTo>
                  <a:pt x="76737" y="841943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4" y="820724"/>
                  <a:pt x="81597" y="820475"/>
                </a:cubicBezTo>
                <a:cubicBezTo>
                  <a:pt x="81903" y="815099"/>
                  <a:pt x="82209" y="809358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2" y="787488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5"/>
                  <a:pt x="69810" y="777406"/>
                  <a:pt x="72451" y="777636"/>
                </a:cubicBezTo>
                <a:cubicBezTo>
                  <a:pt x="75972" y="771014"/>
                  <a:pt x="77009" y="765706"/>
                  <a:pt x="75606" y="761873"/>
                </a:cubicBezTo>
                <a:lnTo>
                  <a:pt x="64192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80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5"/>
                </a:lnTo>
                <a:cubicBezTo>
                  <a:pt x="89351" y="754560"/>
                  <a:pt x="89852" y="753545"/>
                  <a:pt x="90858" y="751518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9"/>
                  <a:pt x="91431" y="744687"/>
                  <a:pt x="93747" y="743903"/>
                </a:cubicBezTo>
                <a:cubicBezTo>
                  <a:pt x="87183" y="737837"/>
                  <a:pt x="83892" y="738948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4" y="733915"/>
                  <a:pt x="75684" y="732173"/>
                  <a:pt x="74326" y="729571"/>
                </a:cubicBezTo>
                <a:cubicBezTo>
                  <a:pt x="77062" y="728767"/>
                  <a:pt x="80238" y="728711"/>
                  <a:pt x="81903" y="727104"/>
                </a:cubicBezTo>
                <a:cubicBezTo>
                  <a:pt x="83452" y="725591"/>
                  <a:pt x="83416" y="722434"/>
                  <a:pt x="84278" y="719257"/>
                </a:cubicBezTo>
                <a:cubicBezTo>
                  <a:pt x="88658" y="718607"/>
                  <a:pt x="94570" y="718570"/>
                  <a:pt x="93708" y="710400"/>
                </a:cubicBezTo>
                <a:cubicBezTo>
                  <a:pt x="93555" y="708849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7"/>
                </a:cubicBezTo>
                <a:cubicBezTo>
                  <a:pt x="113839" y="713230"/>
                  <a:pt x="116171" y="711184"/>
                  <a:pt x="116306" y="707739"/>
                </a:cubicBezTo>
                <a:cubicBezTo>
                  <a:pt x="110603" y="706287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9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3"/>
                  <a:pt x="99238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7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7"/>
                </a:cubicBezTo>
                <a:cubicBezTo>
                  <a:pt x="102338" y="629215"/>
                  <a:pt x="102414" y="626632"/>
                  <a:pt x="102663" y="624795"/>
                </a:cubicBezTo>
                <a:cubicBezTo>
                  <a:pt x="102816" y="623627"/>
                  <a:pt x="101840" y="621504"/>
                  <a:pt x="102242" y="621276"/>
                </a:cubicBezTo>
                <a:cubicBezTo>
                  <a:pt x="111983" y="615630"/>
                  <a:pt x="109570" y="605031"/>
                  <a:pt x="112823" y="595540"/>
                </a:cubicBezTo>
                <a:cubicBezTo>
                  <a:pt x="110221" y="597510"/>
                  <a:pt x="108345" y="598907"/>
                  <a:pt x="106490" y="600324"/>
                </a:cubicBezTo>
                <a:cubicBezTo>
                  <a:pt x="110010" y="596095"/>
                  <a:pt x="103314" y="587924"/>
                  <a:pt x="112651" y="585802"/>
                </a:cubicBezTo>
                <a:cubicBezTo>
                  <a:pt x="118162" y="591599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2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2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1"/>
                  <a:pt x="138405" y="553906"/>
                  <a:pt x="141275" y="553275"/>
                </a:cubicBezTo>
                <a:cubicBezTo>
                  <a:pt x="141200" y="551762"/>
                  <a:pt x="141410" y="550729"/>
                  <a:pt x="141047" y="549983"/>
                </a:cubicBezTo>
                <a:cubicBezTo>
                  <a:pt x="140204" y="548262"/>
                  <a:pt x="139074" y="546653"/>
                  <a:pt x="138060" y="545009"/>
                </a:cubicBezTo>
                <a:cubicBezTo>
                  <a:pt x="139859" y="543994"/>
                  <a:pt x="141755" y="542004"/>
                  <a:pt x="143457" y="542157"/>
                </a:cubicBezTo>
                <a:cubicBezTo>
                  <a:pt x="149140" y="542637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7" y="534827"/>
                </a:lnTo>
                <a:lnTo>
                  <a:pt x="158132" y="526014"/>
                </a:lnTo>
                <a:cubicBezTo>
                  <a:pt x="159970" y="527679"/>
                  <a:pt x="161673" y="529189"/>
                  <a:pt x="164084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4"/>
                  <a:pt x="175582" y="510553"/>
                </a:cubicBezTo>
                <a:cubicBezTo>
                  <a:pt x="176510" y="508459"/>
                  <a:pt x="176682" y="505951"/>
                  <a:pt x="177443" y="503970"/>
                </a:cubicBezTo>
                <a:lnTo>
                  <a:pt x="182801" y="500550"/>
                </a:lnTo>
                <a:lnTo>
                  <a:pt x="182739" y="500624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2"/>
                </a:cubicBezTo>
                <a:lnTo>
                  <a:pt x="183022" y="500800"/>
                </a:lnTo>
                <a:lnTo>
                  <a:pt x="182835" y="500529"/>
                </a:lnTo>
                <a:lnTo>
                  <a:pt x="182801" y="500550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7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5" y="465166"/>
                  <a:pt x="223245" y="462816"/>
                </a:cubicBezTo>
                <a:cubicBezTo>
                  <a:pt x="225082" y="458892"/>
                  <a:pt x="229331" y="456079"/>
                  <a:pt x="232563" y="452810"/>
                </a:cubicBezTo>
                <a:lnTo>
                  <a:pt x="232468" y="452715"/>
                </a:lnTo>
                <a:cubicBezTo>
                  <a:pt x="234285" y="453327"/>
                  <a:pt x="236104" y="453937"/>
                  <a:pt x="237921" y="454570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5"/>
                </a:cubicBezTo>
                <a:cubicBezTo>
                  <a:pt x="255027" y="445829"/>
                  <a:pt x="258834" y="434905"/>
                  <a:pt x="262067" y="423638"/>
                </a:cubicBezTo>
                <a:cubicBezTo>
                  <a:pt x="262488" y="422163"/>
                  <a:pt x="263273" y="420747"/>
                  <a:pt x="264154" y="419483"/>
                </a:cubicBezTo>
                <a:cubicBezTo>
                  <a:pt x="271424" y="409058"/>
                  <a:pt x="278772" y="398687"/>
                  <a:pt x="285833" y="388661"/>
                </a:cubicBezTo>
                <a:cubicBezTo>
                  <a:pt x="282026" y="386787"/>
                  <a:pt x="278103" y="384835"/>
                  <a:pt x="273837" y="382730"/>
                </a:cubicBezTo>
                <a:cubicBezTo>
                  <a:pt x="274764" y="379910"/>
                  <a:pt x="275242" y="377134"/>
                  <a:pt x="276305" y="374917"/>
                </a:cubicBezTo>
                <a:lnTo>
                  <a:pt x="282266" y="370452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3"/>
                </a:lnTo>
                <a:cubicBezTo>
                  <a:pt x="285077" y="377163"/>
                  <a:pt x="286994" y="375924"/>
                  <a:pt x="287116" y="374760"/>
                </a:cubicBezTo>
                <a:lnTo>
                  <a:pt x="282257" y="370593"/>
                </a:lnTo>
                <a:lnTo>
                  <a:pt x="282275" y="370445"/>
                </a:lnTo>
                <a:lnTo>
                  <a:pt x="282266" y="370452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2"/>
                </a:cubicBezTo>
                <a:cubicBezTo>
                  <a:pt x="299359" y="344977"/>
                  <a:pt x="297102" y="344423"/>
                  <a:pt x="294557" y="343773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8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7" y="289547"/>
                  <a:pt x="314649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2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3" y="237832"/>
                  <a:pt x="333591" y="243323"/>
                </a:cubicBezTo>
                <a:cubicBezTo>
                  <a:pt x="340192" y="237276"/>
                  <a:pt x="346317" y="230981"/>
                  <a:pt x="353204" y="225680"/>
                </a:cubicBezTo>
                <a:lnTo>
                  <a:pt x="358772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10" y="203696"/>
                  <a:pt x="378900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5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1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7" y="137972"/>
                </a:cubicBezTo>
                <a:cubicBezTo>
                  <a:pt x="379321" y="140614"/>
                  <a:pt x="381407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2" y="143963"/>
                  <a:pt x="395774" y="141284"/>
                </a:cubicBezTo>
                <a:cubicBezTo>
                  <a:pt x="396273" y="140231"/>
                  <a:pt x="396042" y="138836"/>
                  <a:pt x="396215" y="136691"/>
                </a:cubicBezTo>
                <a:cubicBezTo>
                  <a:pt x="400405" y="137075"/>
                  <a:pt x="404288" y="137438"/>
                  <a:pt x="409418" y="137897"/>
                </a:cubicBezTo>
                <a:cubicBezTo>
                  <a:pt x="409016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1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9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9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4" y="72382"/>
                  <a:pt x="592096" y="62509"/>
                </a:cubicBezTo>
                <a:cubicBezTo>
                  <a:pt x="601224" y="54626"/>
                  <a:pt x="611307" y="47871"/>
                  <a:pt x="620988" y="40620"/>
                </a:cubicBezTo>
                <a:cubicBezTo>
                  <a:pt x="628526" y="34956"/>
                  <a:pt x="634629" y="40085"/>
                  <a:pt x="641709" y="43184"/>
                </a:cubicBezTo>
                <a:cubicBezTo>
                  <a:pt x="638113" y="54243"/>
                  <a:pt x="628105" y="58109"/>
                  <a:pt x="619170" y="63028"/>
                </a:cubicBezTo>
                <a:cubicBezTo>
                  <a:pt x="619628" y="63657"/>
                  <a:pt x="620090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4" y="70087"/>
                </a:cubicBezTo>
                <a:cubicBezTo>
                  <a:pt x="633061" y="74296"/>
                  <a:pt x="635702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1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3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5" y="79176"/>
                  <a:pt x="712581" y="77778"/>
                  <a:pt x="715431" y="77702"/>
                </a:cubicBezTo>
                <a:cubicBezTo>
                  <a:pt x="720330" y="77549"/>
                  <a:pt x="723448" y="79423"/>
                  <a:pt x="723008" y="84897"/>
                </a:cubicBezTo>
                <a:cubicBezTo>
                  <a:pt x="719928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5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1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5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40" y="94922"/>
                  <a:pt x="802930" y="94655"/>
                  <a:pt x="790341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7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400" y="112697"/>
                  <a:pt x="784561" y="112965"/>
                </a:cubicBezTo>
                <a:cubicBezTo>
                  <a:pt x="794760" y="113405"/>
                  <a:pt x="805054" y="111969"/>
                  <a:pt x="815291" y="111320"/>
                </a:cubicBezTo>
                <a:cubicBezTo>
                  <a:pt x="815291" y="110610"/>
                  <a:pt x="815270" y="109884"/>
                  <a:pt x="815270" y="109177"/>
                </a:cubicBezTo>
                <a:cubicBezTo>
                  <a:pt x="808592" y="108622"/>
                  <a:pt x="801840" y="107207"/>
                  <a:pt x="795238" y="107762"/>
                </a:cubicBezTo>
                <a:cubicBezTo>
                  <a:pt x="788120" y="108374"/>
                  <a:pt x="782113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2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7" y="65170"/>
                  <a:pt x="860119" y="59486"/>
                  <a:pt x="861269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7" y="59372"/>
                </a:cubicBezTo>
                <a:cubicBezTo>
                  <a:pt x="866969" y="60692"/>
                  <a:pt x="867890" y="62988"/>
                  <a:pt x="868882" y="63007"/>
                </a:cubicBezTo>
                <a:cubicBezTo>
                  <a:pt x="887308" y="63563"/>
                  <a:pt x="905735" y="63983"/>
                  <a:pt x="924160" y="64001"/>
                </a:cubicBezTo>
                <a:cubicBezTo>
                  <a:pt x="927029" y="64001"/>
                  <a:pt x="929937" y="61955"/>
                  <a:pt x="932694" y="60578"/>
                </a:cubicBezTo>
                <a:cubicBezTo>
                  <a:pt x="932999" y="60423"/>
                  <a:pt x="932388" y="58434"/>
                  <a:pt x="932273" y="57669"/>
                </a:cubicBezTo>
                <a:cubicBezTo>
                  <a:pt x="943868" y="57669"/>
                  <a:pt x="955692" y="57669"/>
                  <a:pt x="967516" y="57669"/>
                </a:cubicBezTo>
                <a:cubicBezTo>
                  <a:pt x="967995" y="58511"/>
                  <a:pt x="968474" y="59352"/>
                  <a:pt x="968952" y="60176"/>
                </a:cubicBezTo>
                <a:cubicBezTo>
                  <a:pt x="966580" y="61055"/>
                  <a:pt x="964188" y="61935"/>
                  <a:pt x="962331" y="62624"/>
                </a:cubicBezTo>
                <a:cubicBezTo>
                  <a:pt x="963757" y="65026"/>
                  <a:pt x="966441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2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5" y="67598"/>
                  <a:pt x="1003297" y="68383"/>
                  <a:pt x="1003526" y="62242"/>
                </a:cubicBezTo>
                <a:cubicBezTo>
                  <a:pt x="1003661" y="58740"/>
                  <a:pt x="1007181" y="58243"/>
                  <a:pt x="1009649" y="61400"/>
                </a:cubicBezTo>
                <a:cubicBezTo>
                  <a:pt x="1014796" y="67943"/>
                  <a:pt x="1014737" y="67982"/>
                  <a:pt x="1020519" y="62204"/>
                </a:cubicBezTo>
                <a:cubicBezTo>
                  <a:pt x="1023789" y="63677"/>
                  <a:pt x="1027041" y="65132"/>
                  <a:pt x="1031059" y="66929"/>
                </a:cubicBezTo>
                <a:cubicBezTo>
                  <a:pt x="1030927" y="64213"/>
                  <a:pt x="1030868" y="62836"/>
                  <a:pt x="1030774" y="60768"/>
                </a:cubicBezTo>
                <a:cubicBezTo>
                  <a:pt x="1066993" y="63524"/>
                  <a:pt x="1103194" y="64499"/>
                  <a:pt x="1139127" y="74813"/>
                </a:cubicBezTo>
                <a:cubicBezTo>
                  <a:pt x="1143203" y="69527"/>
                  <a:pt x="1147334" y="64175"/>
                  <a:pt x="1151467" y="58817"/>
                </a:cubicBezTo>
                <a:cubicBezTo>
                  <a:pt x="1152251" y="59199"/>
                  <a:pt x="1153037" y="59562"/>
                  <a:pt x="1153820" y="59946"/>
                </a:cubicBezTo>
                <a:cubicBezTo>
                  <a:pt x="1152234" y="64844"/>
                  <a:pt x="1150626" y="69740"/>
                  <a:pt x="1148769" y="75482"/>
                </a:cubicBezTo>
                <a:cubicBezTo>
                  <a:pt x="1155103" y="75845"/>
                  <a:pt x="1160059" y="76133"/>
                  <a:pt x="1164575" y="76382"/>
                </a:cubicBezTo>
                <a:cubicBezTo>
                  <a:pt x="1166601" y="72421"/>
                  <a:pt x="1168593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1" y="77167"/>
                  <a:pt x="1220004" y="78065"/>
                </a:cubicBezTo>
                <a:cubicBezTo>
                  <a:pt x="1227869" y="79157"/>
                  <a:pt x="1235769" y="80018"/>
                  <a:pt x="1243692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8" y="78162"/>
                  <a:pt x="1262213" y="81913"/>
                </a:cubicBezTo>
                <a:cubicBezTo>
                  <a:pt x="1266901" y="85433"/>
                  <a:pt x="1277788" y="83060"/>
                  <a:pt x="1285097" y="76631"/>
                </a:cubicBezTo>
                <a:cubicBezTo>
                  <a:pt x="1285442" y="79673"/>
                  <a:pt x="1285708" y="82123"/>
                  <a:pt x="1286167" y="86255"/>
                </a:cubicBezTo>
                <a:cubicBezTo>
                  <a:pt x="1290089" y="81587"/>
                  <a:pt x="1293229" y="77837"/>
                  <a:pt x="1296729" y="73685"/>
                </a:cubicBezTo>
                <a:cubicBezTo>
                  <a:pt x="1297878" y="74450"/>
                  <a:pt x="1299103" y="75254"/>
                  <a:pt x="1301073" y="76574"/>
                </a:cubicBezTo>
                <a:cubicBezTo>
                  <a:pt x="1299046" y="78047"/>
                  <a:pt x="1297534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7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6" y="93028"/>
                  <a:pt x="1465890" y="100872"/>
                  <a:pt x="1490917" y="108871"/>
                </a:cubicBezTo>
                <a:cubicBezTo>
                  <a:pt x="1477083" y="98310"/>
                  <a:pt x="1459404" y="95210"/>
                  <a:pt x="1445417" y="84935"/>
                </a:cubicBezTo>
                <a:cubicBezTo>
                  <a:pt x="1455138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4" y="71789"/>
                  <a:pt x="1446010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9" y="67809"/>
                  <a:pt x="1454870" y="65132"/>
                </a:cubicBezTo>
                <a:cubicBezTo>
                  <a:pt x="1457203" y="63371"/>
                  <a:pt x="1458562" y="62356"/>
                  <a:pt x="1460475" y="60902"/>
                </a:cubicBezTo>
                <a:cubicBezTo>
                  <a:pt x="1451980" y="57592"/>
                  <a:pt x="1443828" y="54416"/>
                  <a:pt x="1434605" y="50819"/>
                </a:cubicBezTo>
                <a:cubicBezTo>
                  <a:pt x="1436578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2" y="36717"/>
                </a:cubicBezTo>
                <a:cubicBezTo>
                  <a:pt x="1431297" y="36182"/>
                  <a:pt x="1431391" y="35666"/>
                  <a:pt x="1431508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4" y="47699"/>
                  <a:pt x="1475418" y="40180"/>
                </a:cubicBezTo>
                <a:cubicBezTo>
                  <a:pt x="1467727" y="37120"/>
                  <a:pt x="1460035" y="34058"/>
                  <a:pt x="1452325" y="30996"/>
                </a:cubicBezTo>
                <a:cubicBezTo>
                  <a:pt x="1452592" y="30233"/>
                  <a:pt x="1452841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3" y="29807"/>
                  <a:pt x="1402998" y="30917"/>
                </a:cubicBezTo>
                <a:cubicBezTo>
                  <a:pt x="1402767" y="31912"/>
                  <a:pt x="1402539" y="32888"/>
                  <a:pt x="1402309" y="33864"/>
                </a:cubicBezTo>
                <a:cubicBezTo>
                  <a:pt x="1396914" y="34916"/>
                  <a:pt x="1392093" y="34018"/>
                  <a:pt x="1388207" y="29904"/>
                </a:cubicBezTo>
                <a:cubicBezTo>
                  <a:pt x="1388399" y="29138"/>
                  <a:pt x="1388590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5" y="26306"/>
                  <a:pt x="1437591" y="27300"/>
                </a:cubicBezTo>
                <a:cubicBezTo>
                  <a:pt x="1433766" y="25924"/>
                  <a:pt x="1429918" y="24526"/>
                  <a:pt x="1426092" y="23148"/>
                </a:cubicBezTo>
                <a:cubicBezTo>
                  <a:pt x="1426438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2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3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60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8" y="40334"/>
                  <a:pt x="563836" y="37847"/>
                </a:cubicBezTo>
                <a:cubicBezTo>
                  <a:pt x="562440" y="38057"/>
                  <a:pt x="560966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60" y="14867"/>
                </a:cubicBezTo>
                <a:close/>
                <a:moveTo>
                  <a:pt x="631685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1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1" y="15974"/>
                  <a:pt x="626633" y="15207"/>
                  <a:pt x="631685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4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2" y="7826"/>
                </a:cubicBezTo>
                <a:cubicBezTo>
                  <a:pt x="557674" y="15746"/>
                  <a:pt x="551456" y="22214"/>
                  <a:pt x="542598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3" y="32891"/>
                </a:cubicBezTo>
                <a:cubicBezTo>
                  <a:pt x="534352" y="20836"/>
                  <a:pt x="543707" y="10428"/>
                  <a:pt x="553084" y="0"/>
                </a:cubicBezTo>
                <a:close/>
              </a:path>
            </a:pathLst>
          </a:custGeom>
        </p:spPr>
      </p:pic>
      <p:pic>
        <p:nvPicPr>
          <p:cNvPr id="37" name="PpHolder3">
            <a:extLst>
              <a:ext uri="{FF2B5EF4-FFF2-40B4-BE49-F238E27FC236}">
                <a16:creationId xmlns:a16="http://schemas.microsoft.com/office/drawing/2014/main" id="{6B33491F-6EF4-43D7-85CE-D19BEE48DD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3185" r="6184" b="20081"/>
          <a:stretch>
            <a:fillRect/>
          </a:stretch>
        </p:blipFill>
        <p:spPr>
          <a:xfrm>
            <a:off x="5832166" y="3647410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210985 w 2746400"/>
              <a:gd name="connsiteY665" fmla="*/ 1593867 h 1833421"/>
              <a:gd name="connsiteX666" fmla="*/ 2210947 w 2746400"/>
              <a:gd name="connsiteY666" fmla="*/ 1595302 h 1833421"/>
              <a:gd name="connsiteX667" fmla="*/ 2212420 w 2746400"/>
              <a:gd name="connsiteY667" fmla="*/ 1596010 h 1833421"/>
              <a:gd name="connsiteX668" fmla="*/ 2213301 w 2746400"/>
              <a:gd name="connsiteY668" fmla="*/ 1594670 h 1833421"/>
              <a:gd name="connsiteX669" fmla="*/ 2210985 w 2746400"/>
              <a:gd name="connsiteY669" fmla="*/ 1593867 h 1833421"/>
              <a:gd name="connsiteX670" fmla="*/ 289608 w 2746400"/>
              <a:gd name="connsiteY670" fmla="*/ 1593867 h 1833421"/>
              <a:gd name="connsiteX671" fmla="*/ 291387 w 2746400"/>
              <a:gd name="connsiteY671" fmla="*/ 1594805 h 1833421"/>
              <a:gd name="connsiteX672" fmla="*/ 289434 w 2746400"/>
              <a:gd name="connsiteY672" fmla="*/ 1596374 h 1833421"/>
              <a:gd name="connsiteX673" fmla="*/ 287943 w 2746400"/>
              <a:gd name="connsiteY673" fmla="*/ 1595666 h 1833421"/>
              <a:gd name="connsiteX674" fmla="*/ 289608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1656417 w 2746400"/>
              <a:gd name="connsiteY795" fmla="*/ 1580244 h 1833421"/>
              <a:gd name="connsiteX796" fmla="*/ 1655689 w 2746400"/>
              <a:gd name="connsiteY796" fmla="*/ 1580493 h 1833421"/>
              <a:gd name="connsiteX797" fmla="*/ 1656321 w 2746400"/>
              <a:gd name="connsiteY797" fmla="*/ 1580894 h 1833421"/>
              <a:gd name="connsiteX798" fmla="*/ 550627 w 2746400"/>
              <a:gd name="connsiteY798" fmla="*/ 1580244 h 1833421"/>
              <a:gd name="connsiteX799" fmla="*/ 551718 w 2746400"/>
              <a:gd name="connsiteY799" fmla="*/ 1582215 h 1833421"/>
              <a:gd name="connsiteX800" fmla="*/ 547107 w 2746400"/>
              <a:gd name="connsiteY800" fmla="*/ 1584721 h 1833421"/>
              <a:gd name="connsiteX801" fmla="*/ 545730 w 2746400"/>
              <a:gd name="connsiteY801" fmla="*/ 1582827 h 1833421"/>
              <a:gd name="connsiteX802" fmla="*/ 550627 w 2746400"/>
              <a:gd name="connsiteY802" fmla="*/ 158024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096 w 2746400"/>
              <a:gd name="connsiteY811" fmla="*/ 1579575 h 1833421"/>
              <a:gd name="connsiteX812" fmla="*/ 1918226 w 2746400"/>
              <a:gd name="connsiteY812" fmla="*/ 1579593 h 1833421"/>
              <a:gd name="connsiteX813" fmla="*/ 1918221 w 2746400"/>
              <a:gd name="connsiteY813" fmla="*/ 1579613 h 1833421"/>
              <a:gd name="connsiteX814" fmla="*/ 1918201 w 2746400"/>
              <a:gd name="connsiteY814" fmla="*/ 1579632 h 1833421"/>
              <a:gd name="connsiteX815" fmla="*/ 946407 w 2746400"/>
              <a:gd name="connsiteY815" fmla="*/ 1579461 h 1833421"/>
              <a:gd name="connsiteX816" fmla="*/ 948569 w 2746400"/>
              <a:gd name="connsiteY816" fmla="*/ 1580781 h 1833421"/>
              <a:gd name="connsiteX817" fmla="*/ 946349 w 2746400"/>
              <a:gd name="connsiteY817" fmla="*/ 1582503 h 1833421"/>
              <a:gd name="connsiteX818" fmla="*/ 945354 w 2746400"/>
              <a:gd name="connsiteY818" fmla="*/ 1580589 h 1833421"/>
              <a:gd name="connsiteX819" fmla="*/ 946407 w 2746400"/>
              <a:gd name="connsiteY819" fmla="*/ 1579461 h 1833421"/>
              <a:gd name="connsiteX820" fmla="*/ 814020 w 2746400"/>
              <a:gd name="connsiteY820" fmla="*/ 1578694 h 1833421"/>
              <a:gd name="connsiteX821" fmla="*/ 815283 w 2746400"/>
              <a:gd name="connsiteY821" fmla="*/ 1579403 h 1833421"/>
              <a:gd name="connsiteX822" fmla="*/ 814308 w 2746400"/>
              <a:gd name="connsiteY822" fmla="*/ 1580417 h 1833421"/>
              <a:gd name="connsiteX823" fmla="*/ 813542 w 2746400"/>
              <a:gd name="connsiteY823" fmla="*/ 1579250 h 1833421"/>
              <a:gd name="connsiteX824" fmla="*/ 814020 w 2746400"/>
              <a:gd name="connsiteY824" fmla="*/ 1578694 h 1833421"/>
              <a:gd name="connsiteX825" fmla="*/ 559400 w 2746400"/>
              <a:gd name="connsiteY825" fmla="*/ 1578609 h 1833421"/>
              <a:gd name="connsiteX826" fmla="*/ 566239 w 2746400"/>
              <a:gd name="connsiteY826" fmla="*/ 1579442 h 1833421"/>
              <a:gd name="connsiteX827" fmla="*/ 555429 w 2746400"/>
              <a:gd name="connsiteY827" fmla="*/ 1589256 h 1833421"/>
              <a:gd name="connsiteX828" fmla="*/ 550110 w 2746400"/>
              <a:gd name="connsiteY828" fmla="*/ 1601521 h 1833421"/>
              <a:gd name="connsiteX829" fmla="*/ 557094 w 2746400"/>
              <a:gd name="connsiteY829" fmla="*/ 1580245 h 1833421"/>
              <a:gd name="connsiteX830" fmla="*/ 559400 w 2746400"/>
              <a:gd name="connsiteY830" fmla="*/ 1578609 h 1833421"/>
              <a:gd name="connsiteX831" fmla="*/ 1469978 w 2746400"/>
              <a:gd name="connsiteY831" fmla="*/ 1578560 h 1833421"/>
              <a:gd name="connsiteX832" fmla="*/ 1471892 w 2746400"/>
              <a:gd name="connsiteY832" fmla="*/ 1580913 h 1833421"/>
              <a:gd name="connsiteX833" fmla="*/ 1469959 w 2746400"/>
              <a:gd name="connsiteY833" fmla="*/ 1583286 h 1833421"/>
              <a:gd name="connsiteX834" fmla="*/ 1468218 w 2746400"/>
              <a:gd name="connsiteY834" fmla="*/ 1580224 h 1833421"/>
              <a:gd name="connsiteX835" fmla="*/ 1469978 w 2746400"/>
              <a:gd name="connsiteY835" fmla="*/ 1578560 h 1833421"/>
              <a:gd name="connsiteX836" fmla="*/ 1914987 w 2746400"/>
              <a:gd name="connsiteY836" fmla="*/ 1577891 h 1833421"/>
              <a:gd name="connsiteX837" fmla="*/ 1918096 w 2746400"/>
              <a:gd name="connsiteY837" fmla="*/ 1579575 h 1833421"/>
              <a:gd name="connsiteX838" fmla="*/ 1914567 w 2746400"/>
              <a:gd name="connsiteY838" fmla="*/ 1579097 h 1833421"/>
              <a:gd name="connsiteX839" fmla="*/ 1914987 w 2746400"/>
              <a:gd name="connsiteY839" fmla="*/ 1577891 h 1833421"/>
              <a:gd name="connsiteX840" fmla="*/ 2086233 w 2746400"/>
              <a:gd name="connsiteY840" fmla="*/ 1577871 h 1833421"/>
              <a:gd name="connsiteX841" fmla="*/ 2084205 w 2746400"/>
              <a:gd name="connsiteY841" fmla="*/ 1580760 h 1833421"/>
              <a:gd name="connsiteX842" fmla="*/ 2085756 w 2746400"/>
              <a:gd name="connsiteY842" fmla="*/ 1582405 h 1833421"/>
              <a:gd name="connsiteX843" fmla="*/ 2087899 w 2746400"/>
              <a:gd name="connsiteY843" fmla="*/ 1580378 h 1833421"/>
              <a:gd name="connsiteX844" fmla="*/ 2086233 w 2746400"/>
              <a:gd name="connsiteY844" fmla="*/ 1577871 h 1833421"/>
              <a:gd name="connsiteX845" fmla="*/ 792553 w 2746400"/>
              <a:gd name="connsiteY845" fmla="*/ 1577164 h 1833421"/>
              <a:gd name="connsiteX846" fmla="*/ 795002 w 2746400"/>
              <a:gd name="connsiteY846" fmla="*/ 1579077 h 1833421"/>
              <a:gd name="connsiteX847" fmla="*/ 792725 w 2746400"/>
              <a:gd name="connsiteY847" fmla="*/ 1580569 h 1833421"/>
              <a:gd name="connsiteX848" fmla="*/ 790755 w 2746400"/>
              <a:gd name="connsiteY848" fmla="*/ 1578828 h 1833421"/>
              <a:gd name="connsiteX849" fmla="*/ 792553 w 2746400"/>
              <a:gd name="connsiteY849" fmla="*/ 1577164 h 1833421"/>
              <a:gd name="connsiteX850" fmla="*/ 1807496 w 2746400"/>
              <a:gd name="connsiteY850" fmla="*/ 1576723 h 1833421"/>
              <a:gd name="connsiteX851" fmla="*/ 1806540 w 2746400"/>
              <a:gd name="connsiteY851" fmla="*/ 1577565 h 1833421"/>
              <a:gd name="connsiteX852" fmla="*/ 1809093 w 2746400"/>
              <a:gd name="connsiteY852" fmla="*/ 1579494 h 1833421"/>
              <a:gd name="connsiteX853" fmla="*/ 1809160 w 2746400"/>
              <a:gd name="connsiteY853" fmla="*/ 1579612 h 1833421"/>
              <a:gd name="connsiteX854" fmla="*/ 1809237 w 2746400"/>
              <a:gd name="connsiteY854" fmla="*/ 1579727 h 1833421"/>
              <a:gd name="connsiteX855" fmla="*/ 1809198 w 2746400"/>
              <a:gd name="connsiteY855" fmla="*/ 1579574 h 1833421"/>
              <a:gd name="connsiteX856" fmla="*/ 1809093 w 2746400"/>
              <a:gd name="connsiteY856" fmla="*/ 1579494 h 1833421"/>
              <a:gd name="connsiteX857" fmla="*/ 991274 w 2746400"/>
              <a:gd name="connsiteY857" fmla="*/ 1576398 h 1833421"/>
              <a:gd name="connsiteX858" fmla="*/ 992575 w 2746400"/>
              <a:gd name="connsiteY858" fmla="*/ 1578503 h 1833421"/>
              <a:gd name="connsiteX859" fmla="*/ 991044 w 2746400"/>
              <a:gd name="connsiteY859" fmla="*/ 1579192 h 1833421"/>
              <a:gd name="connsiteX860" fmla="*/ 989457 w 2746400"/>
              <a:gd name="connsiteY860" fmla="*/ 1577355 h 1833421"/>
              <a:gd name="connsiteX861" fmla="*/ 991274 w 2746400"/>
              <a:gd name="connsiteY861" fmla="*/ 1576398 h 1833421"/>
              <a:gd name="connsiteX862" fmla="*/ 919301 w 2746400"/>
              <a:gd name="connsiteY862" fmla="*/ 1575355 h 1833421"/>
              <a:gd name="connsiteX863" fmla="*/ 930984 w 2746400"/>
              <a:gd name="connsiteY863" fmla="*/ 1576838 h 1833421"/>
              <a:gd name="connsiteX864" fmla="*/ 937815 w 2746400"/>
              <a:gd name="connsiteY864" fmla="*/ 1583363 h 1833421"/>
              <a:gd name="connsiteX865" fmla="*/ 907488 w 2746400"/>
              <a:gd name="connsiteY865" fmla="*/ 1576398 h 1833421"/>
              <a:gd name="connsiteX866" fmla="*/ 919301 w 2746400"/>
              <a:gd name="connsiteY866" fmla="*/ 1575355 h 1833421"/>
              <a:gd name="connsiteX867" fmla="*/ 521774 w 2746400"/>
              <a:gd name="connsiteY867" fmla="*/ 1574982 h 1833421"/>
              <a:gd name="connsiteX868" fmla="*/ 510752 w 2746400"/>
              <a:gd name="connsiteY868" fmla="*/ 1588509 h 1833421"/>
              <a:gd name="connsiteX869" fmla="*/ 508897 w 2746400"/>
              <a:gd name="connsiteY869" fmla="*/ 1586731 h 1833421"/>
              <a:gd name="connsiteX870" fmla="*/ 521774 w 2746400"/>
              <a:gd name="connsiteY870" fmla="*/ 1574982 h 1833421"/>
              <a:gd name="connsiteX871" fmla="*/ 308114 w 2746400"/>
              <a:gd name="connsiteY871" fmla="*/ 1572739 h 1833421"/>
              <a:gd name="connsiteX872" fmla="*/ 313179 w 2746400"/>
              <a:gd name="connsiteY872" fmla="*/ 1575288 h 1833421"/>
              <a:gd name="connsiteX873" fmla="*/ 305316 w 2746400"/>
              <a:gd name="connsiteY873" fmla="*/ 1576820 h 1833421"/>
              <a:gd name="connsiteX874" fmla="*/ 308114 w 2746400"/>
              <a:gd name="connsiteY874" fmla="*/ 1572739 h 1833421"/>
              <a:gd name="connsiteX875" fmla="*/ 1623851 w 2746400"/>
              <a:gd name="connsiteY875" fmla="*/ 1570830 h 1833421"/>
              <a:gd name="connsiteX876" fmla="*/ 1622435 w 2746400"/>
              <a:gd name="connsiteY876" fmla="*/ 1572381 h 1833421"/>
              <a:gd name="connsiteX877" fmla="*/ 1629973 w 2746400"/>
              <a:gd name="connsiteY877" fmla="*/ 1579956 h 1833421"/>
              <a:gd name="connsiteX878" fmla="*/ 1631830 w 2746400"/>
              <a:gd name="connsiteY878" fmla="*/ 1577890 h 1833421"/>
              <a:gd name="connsiteX879" fmla="*/ 1623851 w 2746400"/>
              <a:gd name="connsiteY879" fmla="*/ 1570830 h 1833421"/>
              <a:gd name="connsiteX880" fmla="*/ 1573356 w 2746400"/>
              <a:gd name="connsiteY880" fmla="*/ 1569529 h 1833421"/>
              <a:gd name="connsiteX881" fmla="*/ 1580799 w 2746400"/>
              <a:gd name="connsiteY881" fmla="*/ 1571118 h 1833421"/>
              <a:gd name="connsiteX882" fmla="*/ 1573356 w 2746400"/>
              <a:gd name="connsiteY882" fmla="*/ 1569529 h 1833421"/>
              <a:gd name="connsiteX883" fmla="*/ 1998065 w 2746400"/>
              <a:gd name="connsiteY883" fmla="*/ 1568955 h 1833421"/>
              <a:gd name="connsiteX884" fmla="*/ 1982300 w 2746400"/>
              <a:gd name="connsiteY884" fmla="*/ 1573242 h 1833421"/>
              <a:gd name="connsiteX885" fmla="*/ 1987600 w 2746400"/>
              <a:gd name="connsiteY885" fmla="*/ 1587438 h 1833421"/>
              <a:gd name="connsiteX886" fmla="*/ 2002390 w 2746400"/>
              <a:gd name="connsiteY886" fmla="*/ 1596412 h 1833421"/>
              <a:gd name="connsiteX887" fmla="*/ 2010044 w 2746400"/>
              <a:gd name="connsiteY887" fmla="*/ 1583363 h 1833421"/>
              <a:gd name="connsiteX888" fmla="*/ 2008341 w 2746400"/>
              <a:gd name="connsiteY888" fmla="*/ 1577355 h 1833421"/>
              <a:gd name="connsiteX889" fmla="*/ 2014750 w 2746400"/>
              <a:gd name="connsiteY889" fmla="*/ 1576953 h 1833421"/>
              <a:gd name="connsiteX890" fmla="*/ 2014655 w 2746400"/>
              <a:gd name="connsiteY890" fmla="*/ 1575672 h 1833421"/>
              <a:gd name="connsiteX891" fmla="*/ 1998065 w 2746400"/>
              <a:gd name="connsiteY891" fmla="*/ 1568955 h 1833421"/>
              <a:gd name="connsiteX892" fmla="*/ 1458868 w 2746400"/>
              <a:gd name="connsiteY892" fmla="*/ 1568520 h 1833421"/>
              <a:gd name="connsiteX893" fmla="*/ 1462018 w 2746400"/>
              <a:gd name="connsiteY893" fmla="*/ 1572399 h 1833421"/>
              <a:gd name="connsiteX894" fmla="*/ 1455072 w 2746400"/>
              <a:gd name="connsiteY894" fmla="*/ 1568916 h 1833421"/>
              <a:gd name="connsiteX895" fmla="*/ 1458868 w 2746400"/>
              <a:gd name="connsiteY895" fmla="*/ 1568520 h 1833421"/>
              <a:gd name="connsiteX896" fmla="*/ 1481611 w 2746400"/>
              <a:gd name="connsiteY896" fmla="*/ 1568190 h 1833421"/>
              <a:gd name="connsiteX897" fmla="*/ 1482396 w 2746400"/>
              <a:gd name="connsiteY897" fmla="*/ 1569683 h 1833421"/>
              <a:gd name="connsiteX898" fmla="*/ 1478435 w 2746400"/>
              <a:gd name="connsiteY898" fmla="*/ 1571673 h 1833421"/>
              <a:gd name="connsiteX899" fmla="*/ 1477708 w 2746400"/>
              <a:gd name="connsiteY899" fmla="*/ 1570218 h 1833421"/>
              <a:gd name="connsiteX900" fmla="*/ 1481611 w 2746400"/>
              <a:gd name="connsiteY900" fmla="*/ 1568190 h 1833421"/>
              <a:gd name="connsiteX901" fmla="*/ 1863385 w 2746400"/>
              <a:gd name="connsiteY901" fmla="*/ 1568113 h 1833421"/>
              <a:gd name="connsiteX902" fmla="*/ 1862256 w 2746400"/>
              <a:gd name="connsiteY902" fmla="*/ 1575480 h 1833421"/>
              <a:gd name="connsiteX903" fmla="*/ 1864609 w 2746400"/>
              <a:gd name="connsiteY903" fmla="*/ 1575767 h 1833421"/>
              <a:gd name="connsiteX904" fmla="*/ 1863385 w 2746400"/>
              <a:gd name="connsiteY904" fmla="*/ 1568113 h 1833421"/>
              <a:gd name="connsiteX905" fmla="*/ 1932054 w 2746400"/>
              <a:gd name="connsiteY905" fmla="*/ 1567233 h 1833421"/>
              <a:gd name="connsiteX906" fmla="*/ 1932054 w 2746400"/>
              <a:gd name="connsiteY906" fmla="*/ 1568056 h 1833421"/>
              <a:gd name="connsiteX907" fmla="*/ 1930619 w 2746400"/>
              <a:gd name="connsiteY907" fmla="*/ 1568286 h 1833421"/>
              <a:gd name="connsiteX908" fmla="*/ 1930563 w 2746400"/>
              <a:gd name="connsiteY908" fmla="*/ 1567481 h 1833421"/>
              <a:gd name="connsiteX909" fmla="*/ 1932054 w 2746400"/>
              <a:gd name="connsiteY909" fmla="*/ 1567233 h 1833421"/>
              <a:gd name="connsiteX910" fmla="*/ 1171954 w 2746400"/>
              <a:gd name="connsiteY910" fmla="*/ 1566870 h 1833421"/>
              <a:gd name="connsiteX911" fmla="*/ 1172547 w 2746400"/>
              <a:gd name="connsiteY911" fmla="*/ 1567196 h 1833421"/>
              <a:gd name="connsiteX912" fmla="*/ 1171934 w 2746400"/>
              <a:gd name="connsiteY912" fmla="*/ 1567483 h 1833421"/>
              <a:gd name="connsiteX913" fmla="*/ 1441353 w 2746400"/>
              <a:gd name="connsiteY913" fmla="*/ 1565760 h 1833421"/>
              <a:gd name="connsiteX914" fmla="*/ 1442349 w 2746400"/>
              <a:gd name="connsiteY914" fmla="*/ 1566890 h 1833421"/>
              <a:gd name="connsiteX915" fmla="*/ 1441678 w 2746400"/>
              <a:gd name="connsiteY915" fmla="*/ 1567272 h 1833421"/>
              <a:gd name="connsiteX916" fmla="*/ 1440703 w 2746400"/>
              <a:gd name="connsiteY916" fmla="*/ 1566162 h 1833421"/>
              <a:gd name="connsiteX917" fmla="*/ 1441353 w 2746400"/>
              <a:gd name="connsiteY917" fmla="*/ 1565760 h 1833421"/>
              <a:gd name="connsiteX918" fmla="*/ 1779790 w 2746400"/>
              <a:gd name="connsiteY918" fmla="*/ 1565683 h 1833421"/>
              <a:gd name="connsiteX919" fmla="*/ 1779349 w 2746400"/>
              <a:gd name="connsiteY919" fmla="*/ 1566354 h 1833421"/>
              <a:gd name="connsiteX920" fmla="*/ 1780460 w 2746400"/>
              <a:gd name="connsiteY920" fmla="*/ 1567367 h 1833421"/>
              <a:gd name="connsiteX921" fmla="*/ 1780900 w 2746400"/>
              <a:gd name="connsiteY921" fmla="*/ 1566754 h 1833421"/>
              <a:gd name="connsiteX922" fmla="*/ 1779790 w 2746400"/>
              <a:gd name="connsiteY922" fmla="*/ 1565683 h 1833421"/>
              <a:gd name="connsiteX923" fmla="*/ 1677960 w 2746400"/>
              <a:gd name="connsiteY923" fmla="*/ 1565340 h 1833421"/>
              <a:gd name="connsiteX924" fmla="*/ 1676526 w 2746400"/>
              <a:gd name="connsiteY924" fmla="*/ 1565856 h 1833421"/>
              <a:gd name="connsiteX925" fmla="*/ 1679045 w 2746400"/>
              <a:gd name="connsiteY925" fmla="*/ 1569954 h 1833421"/>
              <a:gd name="connsiteX926" fmla="*/ 1679071 w 2746400"/>
              <a:gd name="connsiteY926" fmla="*/ 1570065 h 1833421"/>
              <a:gd name="connsiteX927" fmla="*/ 1679123 w 2746400"/>
              <a:gd name="connsiteY927" fmla="*/ 1570090 h 1833421"/>
              <a:gd name="connsiteX928" fmla="*/ 1680294 w 2746400"/>
              <a:gd name="connsiteY928" fmla="*/ 1572360 h 1833421"/>
              <a:gd name="connsiteX929" fmla="*/ 1681404 w 2746400"/>
              <a:gd name="connsiteY929" fmla="*/ 1571232 h 1833421"/>
              <a:gd name="connsiteX930" fmla="*/ 1679123 w 2746400"/>
              <a:gd name="connsiteY930" fmla="*/ 1570090 h 1833421"/>
              <a:gd name="connsiteX931" fmla="*/ 1679090 w 2746400"/>
              <a:gd name="connsiteY931" fmla="*/ 1570026 h 1833421"/>
              <a:gd name="connsiteX932" fmla="*/ 1679045 w 2746400"/>
              <a:gd name="connsiteY932" fmla="*/ 1569954 h 1833421"/>
              <a:gd name="connsiteX933" fmla="*/ 1426353 w 2746400"/>
              <a:gd name="connsiteY933" fmla="*/ 1564937 h 1833421"/>
              <a:gd name="connsiteX934" fmla="*/ 1426985 w 2746400"/>
              <a:gd name="connsiteY934" fmla="*/ 1565263 h 1833421"/>
              <a:gd name="connsiteX935" fmla="*/ 1426353 w 2746400"/>
              <a:gd name="connsiteY935" fmla="*/ 1565569 h 1833421"/>
              <a:gd name="connsiteX936" fmla="*/ 1149011 w 2746400"/>
              <a:gd name="connsiteY936" fmla="*/ 1564879 h 1833421"/>
              <a:gd name="connsiteX937" fmla="*/ 1149681 w 2746400"/>
              <a:gd name="connsiteY937" fmla="*/ 1565301 h 1833421"/>
              <a:gd name="connsiteX938" fmla="*/ 1148955 w 2746400"/>
              <a:gd name="connsiteY938" fmla="*/ 1565588 h 1833421"/>
              <a:gd name="connsiteX939" fmla="*/ 1159173 w 2746400"/>
              <a:gd name="connsiteY939" fmla="*/ 1563235 h 1833421"/>
              <a:gd name="connsiteX940" fmla="*/ 1162062 w 2746400"/>
              <a:gd name="connsiteY940" fmla="*/ 1565550 h 1833421"/>
              <a:gd name="connsiteX941" fmla="*/ 1159230 w 2746400"/>
              <a:gd name="connsiteY941" fmla="*/ 1566679 h 1833421"/>
              <a:gd name="connsiteX942" fmla="*/ 1157699 w 2746400"/>
              <a:gd name="connsiteY942" fmla="*/ 1563943 h 1833421"/>
              <a:gd name="connsiteX943" fmla="*/ 1159173 w 2746400"/>
              <a:gd name="connsiteY943" fmla="*/ 1563235 h 1833421"/>
              <a:gd name="connsiteX944" fmla="*/ 1885407 w 2746400"/>
              <a:gd name="connsiteY944" fmla="*/ 1563005 h 1833421"/>
              <a:gd name="connsiteX945" fmla="*/ 1873602 w 2746400"/>
              <a:gd name="connsiteY945" fmla="*/ 1565932 h 1833421"/>
              <a:gd name="connsiteX946" fmla="*/ 1885407 w 2746400"/>
              <a:gd name="connsiteY946" fmla="*/ 1563005 h 1833421"/>
              <a:gd name="connsiteX947" fmla="*/ 576763 w 2746400"/>
              <a:gd name="connsiteY947" fmla="*/ 1562948 h 1833421"/>
              <a:gd name="connsiteX948" fmla="*/ 578772 w 2746400"/>
              <a:gd name="connsiteY948" fmla="*/ 1564479 h 1833421"/>
              <a:gd name="connsiteX949" fmla="*/ 572115 w 2746400"/>
              <a:gd name="connsiteY949" fmla="*/ 1573222 h 1833421"/>
              <a:gd name="connsiteX950" fmla="*/ 570278 w 2746400"/>
              <a:gd name="connsiteY950" fmla="*/ 1571979 h 1833421"/>
              <a:gd name="connsiteX951" fmla="*/ 576763 w 2746400"/>
              <a:gd name="connsiteY951" fmla="*/ 1562948 h 1833421"/>
              <a:gd name="connsiteX952" fmla="*/ 1389866 w 2746400"/>
              <a:gd name="connsiteY952" fmla="*/ 1562182 h 1833421"/>
              <a:gd name="connsiteX953" fmla="*/ 1421511 w 2746400"/>
              <a:gd name="connsiteY953" fmla="*/ 1565874 h 1833421"/>
              <a:gd name="connsiteX954" fmla="*/ 1414242 w 2746400"/>
              <a:gd name="connsiteY954" fmla="*/ 1570026 h 1833421"/>
              <a:gd name="connsiteX955" fmla="*/ 1393864 w 2746400"/>
              <a:gd name="connsiteY955" fmla="*/ 1573203 h 1833421"/>
              <a:gd name="connsiteX956" fmla="*/ 1378710 w 2746400"/>
              <a:gd name="connsiteY956" fmla="*/ 1570047 h 1833421"/>
              <a:gd name="connsiteX957" fmla="*/ 1388526 w 2746400"/>
              <a:gd name="connsiteY957" fmla="*/ 1570047 h 1833421"/>
              <a:gd name="connsiteX958" fmla="*/ 1389866 w 2746400"/>
              <a:gd name="connsiteY958" fmla="*/ 1562182 h 1833421"/>
              <a:gd name="connsiteX959" fmla="*/ 1722102 w 2746400"/>
              <a:gd name="connsiteY959" fmla="*/ 1561914 h 1833421"/>
              <a:gd name="connsiteX960" fmla="*/ 1721968 w 2746400"/>
              <a:gd name="connsiteY960" fmla="*/ 1564421 h 1833421"/>
              <a:gd name="connsiteX961" fmla="*/ 1723384 w 2746400"/>
              <a:gd name="connsiteY961" fmla="*/ 1565148 h 1833421"/>
              <a:gd name="connsiteX962" fmla="*/ 1723824 w 2746400"/>
              <a:gd name="connsiteY962" fmla="*/ 1562871 h 1833421"/>
              <a:gd name="connsiteX963" fmla="*/ 1722102 w 2746400"/>
              <a:gd name="connsiteY963" fmla="*/ 1561914 h 1833421"/>
              <a:gd name="connsiteX964" fmla="*/ 1973154 w 2746400"/>
              <a:gd name="connsiteY964" fmla="*/ 1561857 h 1833421"/>
              <a:gd name="connsiteX965" fmla="*/ 1973690 w 2746400"/>
              <a:gd name="connsiteY965" fmla="*/ 1562412 h 1833421"/>
              <a:gd name="connsiteX966" fmla="*/ 1973734 w 2746400"/>
              <a:gd name="connsiteY966" fmla="*/ 1562486 h 1833421"/>
              <a:gd name="connsiteX967" fmla="*/ 1974800 w 2746400"/>
              <a:gd name="connsiteY967" fmla="*/ 1567157 h 1833421"/>
              <a:gd name="connsiteX968" fmla="*/ 1976197 w 2746400"/>
              <a:gd name="connsiteY968" fmla="*/ 1566582 h 1833421"/>
              <a:gd name="connsiteX969" fmla="*/ 1973734 w 2746400"/>
              <a:gd name="connsiteY969" fmla="*/ 1562486 h 1833421"/>
              <a:gd name="connsiteX970" fmla="*/ 1973709 w 2746400"/>
              <a:gd name="connsiteY970" fmla="*/ 1562373 h 1833421"/>
              <a:gd name="connsiteX971" fmla="*/ 621691 w 2746400"/>
              <a:gd name="connsiteY971" fmla="*/ 1560058 h 1833421"/>
              <a:gd name="connsiteX972" fmla="*/ 620236 w 2746400"/>
              <a:gd name="connsiteY972" fmla="*/ 1560441 h 1833421"/>
              <a:gd name="connsiteX973" fmla="*/ 621060 w 2746400"/>
              <a:gd name="connsiteY973" fmla="*/ 1561665 h 1833421"/>
              <a:gd name="connsiteX974" fmla="*/ 622972 w 2746400"/>
              <a:gd name="connsiteY974" fmla="*/ 1561110 h 1833421"/>
              <a:gd name="connsiteX975" fmla="*/ 621691 w 2746400"/>
              <a:gd name="connsiteY975" fmla="*/ 1560058 h 1833421"/>
              <a:gd name="connsiteX976" fmla="*/ 1154856 w 2746400"/>
              <a:gd name="connsiteY976" fmla="*/ 1559867 h 1833421"/>
              <a:gd name="connsiteX977" fmla="*/ 1139771 w 2746400"/>
              <a:gd name="connsiteY977" fmla="*/ 1562028 h 1833421"/>
              <a:gd name="connsiteX978" fmla="*/ 1147578 w 2746400"/>
              <a:gd name="connsiteY978" fmla="*/ 1567826 h 1833421"/>
              <a:gd name="connsiteX979" fmla="*/ 1197363 w 2746400"/>
              <a:gd name="connsiteY979" fmla="*/ 1571328 h 1833421"/>
              <a:gd name="connsiteX980" fmla="*/ 1168605 w 2746400"/>
              <a:gd name="connsiteY980" fmla="*/ 1563042 h 1833421"/>
              <a:gd name="connsiteX981" fmla="*/ 1154856 w 2746400"/>
              <a:gd name="connsiteY981" fmla="*/ 1559867 h 1833421"/>
              <a:gd name="connsiteX982" fmla="*/ 1133686 w 2746400"/>
              <a:gd name="connsiteY982" fmla="*/ 1559178 h 1833421"/>
              <a:gd name="connsiteX983" fmla="*/ 1133591 w 2746400"/>
              <a:gd name="connsiteY983" fmla="*/ 1559771 h 1833421"/>
              <a:gd name="connsiteX984" fmla="*/ 1134280 w 2746400"/>
              <a:gd name="connsiteY984" fmla="*/ 1559560 h 1833421"/>
              <a:gd name="connsiteX985" fmla="*/ 1181999 w 2746400"/>
              <a:gd name="connsiteY985" fmla="*/ 1559102 h 1833421"/>
              <a:gd name="connsiteX986" fmla="*/ 1181999 w 2746400"/>
              <a:gd name="connsiteY986" fmla="*/ 1559866 h 1833421"/>
              <a:gd name="connsiteX987" fmla="*/ 1187107 w 2746400"/>
              <a:gd name="connsiteY987" fmla="*/ 1559866 h 1833421"/>
              <a:gd name="connsiteX988" fmla="*/ 1187107 w 2746400"/>
              <a:gd name="connsiteY988" fmla="*/ 1559102 h 1833421"/>
              <a:gd name="connsiteX989" fmla="*/ 1181999 w 2746400"/>
              <a:gd name="connsiteY989" fmla="*/ 1559102 h 1833421"/>
              <a:gd name="connsiteX990" fmla="*/ 542687 w 2746400"/>
              <a:gd name="connsiteY990" fmla="*/ 1557762 h 1833421"/>
              <a:gd name="connsiteX991" fmla="*/ 544867 w 2746400"/>
              <a:gd name="connsiteY991" fmla="*/ 1559829 h 1833421"/>
              <a:gd name="connsiteX992" fmla="*/ 542035 w 2746400"/>
              <a:gd name="connsiteY992" fmla="*/ 1562602 h 1833421"/>
              <a:gd name="connsiteX993" fmla="*/ 540276 w 2746400"/>
              <a:gd name="connsiteY993" fmla="*/ 1561091 h 1833421"/>
              <a:gd name="connsiteX994" fmla="*/ 542687 w 2746400"/>
              <a:gd name="connsiteY994" fmla="*/ 1557762 h 1833421"/>
              <a:gd name="connsiteX995" fmla="*/ 1523667 w 2746400"/>
              <a:gd name="connsiteY995" fmla="*/ 1557111 h 1833421"/>
              <a:gd name="connsiteX996" fmla="*/ 1522194 w 2746400"/>
              <a:gd name="connsiteY996" fmla="*/ 1557456 h 1833421"/>
              <a:gd name="connsiteX997" fmla="*/ 1522731 w 2746400"/>
              <a:gd name="connsiteY997" fmla="*/ 1557972 h 1833421"/>
              <a:gd name="connsiteX998" fmla="*/ 1524204 w 2746400"/>
              <a:gd name="connsiteY998" fmla="*/ 1557628 h 1833421"/>
              <a:gd name="connsiteX999" fmla="*/ 1523667 w 2746400"/>
              <a:gd name="connsiteY999" fmla="*/ 1557111 h 1833421"/>
              <a:gd name="connsiteX1000" fmla="*/ 1777341 w 2746400"/>
              <a:gd name="connsiteY1000" fmla="*/ 1556805 h 1833421"/>
              <a:gd name="connsiteX1001" fmla="*/ 1777284 w 2746400"/>
              <a:gd name="connsiteY1001" fmla="*/ 1558374 h 1833421"/>
              <a:gd name="connsiteX1002" fmla="*/ 1777991 w 2746400"/>
              <a:gd name="connsiteY1002" fmla="*/ 1558374 h 1833421"/>
              <a:gd name="connsiteX1003" fmla="*/ 1777972 w 2746400"/>
              <a:gd name="connsiteY1003" fmla="*/ 1556805 h 1833421"/>
              <a:gd name="connsiteX1004" fmla="*/ 1777341 w 2746400"/>
              <a:gd name="connsiteY1004" fmla="*/ 1556805 h 1833421"/>
              <a:gd name="connsiteX1005" fmla="*/ 1832810 w 2746400"/>
              <a:gd name="connsiteY1005" fmla="*/ 1556364 h 1833421"/>
              <a:gd name="connsiteX1006" fmla="*/ 1833038 w 2746400"/>
              <a:gd name="connsiteY1006" fmla="*/ 1557054 h 1833421"/>
              <a:gd name="connsiteX1007" fmla="*/ 1833421 w 2746400"/>
              <a:gd name="connsiteY1007" fmla="*/ 1556461 h 1833421"/>
              <a:gd name="connsiteX1008" fmla="*/ 2261401 w 2746400"/>
              <a:gd name="connsiteY1008" fmla="*/ 1555983 h 1833421"/>
              <a:gd name="connsiteX1009" fmla="*/ 2272384 w 2746400"/>
              <a:gd name="connsiteY1009" fmla="*/ 1559083 h 1833421"/>
              <a:gd name="connsiteX1010" fmla="*/ 2285050 w 2746400"/>
              <a:gd name="connsiteY1010" fmla="*/ 1560058 h 1833421"/>
              <a:gd name="connsiteX1011" fmla="*/ 2281185 w 2746400"/>
              <a:gd name="connsiteY1011" fmla="*/ 1566870 h 1833421"/>
              <a:gd name="connsiteX1012" fmla="*/ 2264347 w 2746400"/>
              <a:gd name="connsiteY1012" fmla="*/ 1564746 h 1833421"/>
              <a:gd name="connsiteX1013" fmla="*/ 2261401 w 2746400"/>
              <a:gd name="connsiteY1013" fmla="*/ 1555983 h 1833421"/>
              <a:gd name="connsiteX1014" fmla="*/ 1608295 w 2746400"/>
              <a:gd name="connsiteY1014" fmla="*/ 1555600 h 1833421"/>
              <a:gd name="connsiteX1015" fmla="*/ 1608028 w 2746400"/>
              <a:gd name="connsiteY1015" fmla="*/ 1557322 h 1833421"/>
              <a:gd name="connsiteX1016" fmla="*/ 1615375 w 2746400"/>
              <a:gd name="connsiteY1016" fmla="*/ 1558394 h 1833421"/>
              <a:gd name="connsiteX1017" fmla="*/ 1615585 w 2746400"/>
              <a:gd name="connsiteY1017" fmla="*/ 1557111 h 1833421"/>
              <a:gd name="connsiteX1018" fmla="*/ 1608295 w 2746400"/>
              <a:gd name="connsiteY1018" fmla="*/ 1555600 h 1833421"/>
              <a:gd name="connsiteX1019" fmla="*/ 2016377 w 2746400"/>
              <a:gd name="connsiteY1019" fmla="*/ 1555581 h 1833421"/>
              <a:gd name="connsiteX1020" fmla="*/ 2015574 w 2746400"/>
              <a:gd name="connsiteY1020" fmla="*/ 1555638 h 1833421"/>
              <a:gd name="connsiteX1021" fmla="*/ 2015822 w 2746400"/>
              <a:gd name="connsiteY1021" fmla="*/ 1557035 h 1833421"/>
              <a:gd name="connsiteX1022" fmla="*/ 2016588 w 2746400"/>
              <a:gd name="connsiteY1022" fmla="*/ 1557016 h 1833421"/>
              <a:gd name="connsiteX1023" fmla="*/ 2016377 w 2746400"/>
              <a:gd name="connsiteY1023" fmla="*/ 1555581 h 1833421"/>
              <a:gd name="connsiteX1024" fmla="*/ 1662138 w 2746400"/>
              <a:gd name="connsiteY1024" fmla="*/ 1555371 h 1833421"/>
              <a:gd name="connsiteX1025" fmla="*/ 1661448 w 2746400"/>
              <a:gd name="connsiteY1025" fmla="*/ 1555581 h 1833421"/>
              <a:gd name="connsiteX1026" fmla="*/ 1662042 w 2746400"/>
              <a:gd name="connsiteY1026" fmla="*/ 1555983 h 1833421"/>
              <a:gd name="connsiteX1027" fmla="*/ 1404466 w 2746400"/>
              <a:gd name="connsiteY1027" fmla="*/ 1555313 h 1833421"/>
              <a:gd name="connsiteX1028" fmla="*/ 1373163 w 2746400"/>
              <a:gd name="connsiteY1028" fmla="*/ 1559866 h 1833421"/>
              <a:gd name="connsiteX1029" fmla="*/ 1384700 w 2746400"/>
              <a:gd name="connsiteY1029" fmla="*/ 1561512 h 1833421"/>
              <a:gd name="connsiteX1030" fmla="*/ 1384585 w 2746400"/>
              <a:gd name="connsiteY1030" fmla="*/ 1563540 h 1833421"/>
              <a:gd name="connsiteX1031" fmla="*/ 1377927 w 2746400"/>
              <a:gd name="connsiteY1031" fmla="*/ 1564746 h 1833421"/>
              <a:gd name="connsiteX1032" fmla="*/ 1378730 w 2746400"/>
              <a:gd name="connsiteY1032" fmla="*/ 1570026 h 1833421"/>
              <a:gd name="connsiteX1033" fmla="*/ 1359366 w 2746400"/>
              <a:gd name="connsiteY1033" fmla="*/ 1573184 h 1833421"/>
              <a:gd name="connsiteX1034" fmla="*/ 1353818 w 2746400"/>
              <a:gd name="connsiteY1034" fmla="*/ 1573643 h 1833421"/>
              <a:gd name="connsiteX1035" fmla="*/ 1340616 w 2746400"/>
              <a:gd name="connsiteY1035" fmla="*/ 1579995 h 1833421"/>
              <a:gd name="connsiteX1036" fmla="*/ 1328811 w 2746400"/>
              <a:gd name="connsiteY1036" fmla="*/ 1575117 h 1833421"/>
              <a:gd name="connsiteX1037" fmla="*/ 1345055 w 2746400"/>
              <a:gd name="connsiteY1037" fmla="*/ 1583708 h 1833421"/>
              <a:gd name="connsiteX1038" fmla="*/ 1349283 w 2746400"/>
              <a:gd name="connsiteY1038" fmla="*/ 1584472 h 1833421"/>
              <a:gd name="connsiteX1039" fmla="*/ 1357740 w 2746400"/>
              <a:gd name="connsiteY1039" fmla="*/ 1587228 h 1833421"/>
              <a:gd name="connsiteX1040" fmla="*/ 1369795 w 2746400"/>
              <a:gd name="connsiteY1040" fmla="*/ 1581755 h 1833421"/>
              <a:gd name="connsiteX1041" fmla="*/ 1393119 w 2746400"/>
              <a:gd name="connsiteY1041" fmla="*/ 1587858 h 1833421"/>
              <a:gd name="connsiteX1042" fmla="*/ 1403126 w 2746400"/>
              <a:gd name="connsiteY1042" fmla="*/ 1588242 h 1833421"/>
              <a:gd name="connsiteX1043" fmla="*/ 1424709 w 2746400"/>
              <a:gd name="connsiteY1043" fmla="*/ 1583497 h 1833421"/>
              <a:gd name="connsiteX1044" fmla="*/ 1455132 w 2746400"/>
              <a:gd name="connsiteY1044" fmla="*/ 1585219 h 1833421"/>
              <a:gd name="connsiteX1045" fmla="*/ 1504534 w 2746400"/>
              <a:gd name="connsiteY1045" fmla="*/ 1585180 h 1833421"/>
              <a:gd name="connsiteX1046" fmla="*/ 1511269 w 2746400"/>
              <a:gd name="connsiteY1046" fmla="*/ 1584664 h 1833421"/>
              <a:gd name="connsiteX1047" fmla="*/ 1510294 w 2746400"/>
              <a:gd name="connsiteY1047" fmla="*/ 1581602 h 1833421"/>
              <a:gd name="connsiteX1048" fmla="*/ 1499770 w 2746400"/>
              <a:gd name="connsiteY1048" fmla="*/ 1582272 h 1833421"/>
              <a:gd name="connsiteX1049" fmla="*/ 1486663 w 2746400"/>
              <a:gd name="connsiteY1049" fmla="*/ 1565109 h 1833421"/>
              <a:gd name="connsiteX1050" fmla="*/ 1479890 w 2746400"/>
              <a:gd name="connsiteY1050" fmla="*/ 1562565 h 1833421"/>
              <a:gd name="connsiteX1051" fmla="*/ 1423369 w 2746400"/>
              <a:gd name="connsiteY1051" fmla="*/ 1557054 h 1833421"/>
              <a:gd name="connsiteX1052" fmla="*/ 1404466 w 2746400"/>
              <a:gd name="connsiteY1052" fmla="*/ 1555313 h 1833421"/>
              <a:gd name="connsiteX1053" fmla="*/ 1992843 w 2746400"/>
              <a:gd name="connsiteY1053" fmla="*/ 1554739 h 1833421"/>
              <a:gd name="connsiteX1054" fmla="*/ 1979773 w 2746400"/>
              <a:gd name="connsiteY1054" fmla="*/ 1555350 h 1833421"/>
              <a:gd name="connsiteX1055" fmla="*/ 1982548 w 2746400"/>
              <a:gd name="connsiteY1055" fmla="*/ 1565856 h 1833421"/>
              <a:gd name="connsiteX1056" fmla="*/ 1999864 w 2746400"/>
              <a:gd name="connsiteY1056" fmla="*/ 1559829 h 1833421"/>
              <a:gd name="connsiteX1057" fmla="*/ 1994124 w 2746400"/>
              <a:gd name="connsiteY1057" fmla="*/ 1558278 h 1833421"/>
              <a:gd name="connsiteX1058" fmla="*/ 1992843 w 2746400"/>
              <a:gd name="connsiteY1058" fmla="*/ 1554739 h 1833421"/>
              <a:gd name="connsiteX1059" fmla="*/ 1111970 w 2746400"/>
              <a:gd name="connsiteY1059" fmla="*/ 1553285 h 1833421"/>
              <a:gd name="connsiteX1060" fmla="*/ 1109922 w 2746400"/>
              <a:gd name="connsiteY1060" fmla="*/ 1556767 h 1833421"/>
              <a:gd name="connsiteX1061" fmla="*/ 1111415 w 2746400"/>
              <a:gd name="connsiteY1061" fmla="*/ 1557417 h 1833421"/>
              <a:gd name="connsiteX1062" fmla="*/ 1113577 w 2746400"/>
              <a:gd name="connsiteY1062" fmla="*/ 1554681 h 1833421"/>
              <a:gd name="connsiteX1063" fmla="*/ 1111970 w 2746400"/>
              <a:gd name="connsiteY1063" fmla="*/ 1553285 h 1833421"/>
              <a:gd name="connsiteX1064" fmla="*/ 1443651 w 2746400"/>
              <a:gd name="connsiteY1064" fmla="*/ 1552767 h 1833421"/>
              <a:gd name="connsiteX1065" fmla="*/ 1443747 w 2746400"/>
              <a:gd name="connsiteY1065" fmla="*/ 1552844 h 1833421"/>
              <a:gd name="connsiteX1066" fmla="*/ 1443881 w 2746400"/>
              <a:gd name="connsiteY1066" fmla="*/ 1552883 h 1833421"/>
              <a:gd name="connsiteX1067" fmla="*/ 1443784 w 2746400"/>
              <a:gd name="connsiteY1067" fmla="*/ 1552806 h 1833421"/>
              <a:gd name="connsiteX1068" fmla="*/ 1443651 w 2746400"/>
              <a:gd name="connsiteY1068" fmla="*/ 1552767 h 1833421"/>
              <a:gd name="connsiteX1069" fmla="*/ 1571310 w 2746400"/>
              <a:gd name="connsiteY1069" fmla="*/ 1551830 h 1833421"/>
              <a:gd name="connsiteX1070" fmla="*/ 1569396 w 2746400"/>
              <a:gd name="connsiteY1070" fmla="*/ 1553514 h 1833421"/>
              <a:gd name="connsiteX1071" fmla="*/ 1571176 w 2746400"/>
              <a:gd name="connsiteY1071" fmla="*/ 1555026 h 1833421"/>
              <a:gd name="connsiteX1072" fmla="*/ 1572612 w 2746400"/>
              <a:gd name="connsiteY1072" fmla="*/ 1552902 h 1833421"/>
              <a:gd name="connsiteX1073" fmla="*/ 1571310 w 2746400"/>
              <a:gd name="connsiteY1073" fmla="*/ 1551830 h 1833421"/>
              <a:gd name="connsiteX1074" fmla="*/ 1802712 w 2746400"/>
              <a:gd name="connsiteY1074" fmla="*/ 1550855 h 1833421"/>
              <a:gd name="connsiteX1075" fmla="*/ 1799766 w 2746400"/>
              <a:gd name="connsiteY1075" fmla="*/ 1559503 h 1833421"/>
              <a:gd name="connsiteX1076" fmla="*/ 1809887 w 2746400"/>
              <a:gd name="connsiteY1076" fmla="*/ 1571499 h 1833421"/>
              <a:gd name="connsiteX1077" fmla="*/ 1811801 w 2746400"/>
              <a:gd name="connsiteY1077" fmla="*/ 1571289 h 1833421"/>
              <a:gd name="connsiteX1078" fmla="*/ 1811876 w 2746400"/>
              <a:gd name="connsiteY1078" fmla="*/ 1567138 h 1833421"/>
              <a:gd name="connsiteX1079" fmla="*/ 1813676 w 2746400"/>
              <a:gd name="connsiteY1079" fmla="*/ 1564057 h 1833421"/>
              <a:gd name="connsiteX1080" fmla="*/ 1802712 w 2746400"/>
              <a:gd name="connsiteY1080" fmla="*/ 1550855 h 1833421"/>
              <a:gd name="connsiteX1081" fmla="*/ 1587765 w 2746400"/>
              <a:gd name="connsiteY1081" fmla="*/ 1550358 h 1833421"/>
              <a:gd name="connsiteX1082" fmla="*/ 1587230 w 2746400"/>
              <a:gd name="connsiteY1082" fmla="*/ 1550892 h 1833421"/>
              <a:gd name="connsiteX1083" fmla="*/ 1587114 w 2746400"/>
              <a:gd name="connsiteY1083" fmla="*/ 1550969 h 1833421"/>
              <a:gd name="connsiteX1084" fmla="*/ 1587267 w 2746400"/>
              <a:gd name="connsiteY1084" fmla="*/ 1550931 h 1833421"/>
              <a:gd name="connsiteX1085" fmla="*/ 1587765 w 2746400"/>
              <a:gd name="connsiteY1085" fmla="*/ 1550358 h 1833421"/>
              <a:gd name="connsiteX1086" fmla="*/ 1977115 w 2746400"/>
              <a:gd name="connsiteY1086" fmla="*/ 1550127 h 1833421"/>
              <a:gd name="connsiteX1087" fmla="*/ 1975240 w 2746400"/>
              <a:gd name="connsiteY1087" fmla="*/ 1550664 h 1833421"/>
              <a:gd name="connsiteX1088" fmla="*/ 1976387 w 2746400"/>
              <a:gd name="connsiteY1088" fmla="*/ 1551830 h 1833421"/>
              <a:gd name="connsiteX1089" fmla="*/ 1977880 w 2746400"/>
              <a:gd name="connsiteY1089" fmla="*/ 1551486 h 1833421"/>
              <a:gd name="connsiteX1090" fmla="*/ 1977115 w 2746400"/>
              <a:gd name="connsiteY1090" fmla="*/ 1550127 h 1833421"/>
              <a:gd name="connsiteX1091" fmla="*/ 2007958 w 2746400"/>
              <a:gd name="connsiteY1091" fmla="*/ 1549668 h 1833421"/>
              <a:gd name="connsiteX1092" fmla="*/ 2007901 w 2746400"/>
              <a:gd name="connsiteY1092" fmla="*/ 1550242 h 1833421"/>
              <a:gd name="connsiteX1093" fmla="*/ 2008570 w 2746400"/>
              <a:gd name="connsiteY1093" fmla="*/ 1550013 h 1833421"/>
              <a:gd name="connsiteX1094" fmla="*/ 1375535 w 2746400"/>
              <a:gd name="connsiteY1094" fmla="*/ 1549018 h 1833421"/>
              <a:gd name="connsiteX1095" fmla="*/ 1426221 w 2746400"/>
              <a:gd name="connsiteY1095" fmla="*/ 1549018 h 1833421"/>
              <a:gd name="connsiteX1096" fmla="*/ 1375535 w 2746400"/>
              <a:gd name="connsiteY1096" fmla="*/ 1549018 h 1833421"/>
              <a:gd name="connsiteX1097" fmla="*/ 1967298 w 2746400"/>
              <a:gd name="connsiteY1097" fmla="*/ 1548807 h 1833421"/>
              <a:gd name="connsiteX1098" fmla="*/ 1959550 w 2746400"/>
              <a:gd name="connsiteY1098" fmla="*/ 1555542 h 1833421"/>
              <a:gd name="connsiteX1099" fmla="*/ 1960947 w 2746400"/>
              <a:gd name="connsiteY1099" fmla="*/ 1557360 h 1833421"/>
              <a:gd name="connsiteX1100" fmla="*/ 1967298 w 2746400"/>
              <a:gd name="connsiteY1100" fmla="*/ 1548807 h 1833421"/>
              <a:gd name="connsiteX1101" fmla="*/ 2097274 w 2746400"/>
              <a:gd name="connsiteY1101" fmla="*/ 1548692 h 1833421"/>
              <a:gd name="connsiteX1102" fmla="*/ 2096641 w 2746400"/>
              <a:gd name="connsiteY1102" fmla="*/ 1550127 h 1833421"/>
              <a:gd name="connsiteX1103" fmla="*/ 2098307 w 2746400"/>
              <a:gd name="connsiteY1103" fmla="*/ 1551696 h 1833421"/>
              <a:gd name="connsiteX1104" fmla="*/ 2099187 w 2746400"/>
              <a:gd name="connsiteY1104" fmla="*/ 1550013 h 1833421"/>
              <a:gd name="connsiteX1105" fmla="*/ 2097274 w 2746400"/>
              <a:gd name="connsiteY1105" fmla="*/ 1548692 h 1833421"/>
              <a:gd name="connsiteX1106" fmla="*/ 92397 w 2746400"/>
              <a:gd name="connsiteY1106" fmla="*/ 1547737 h 1833421"/>
              <a:gd name="connsiteX1107" fmla="*/ 94044 w 2746400"/>
              <a:gd name="connsiteY1107" fmla="*/ 1549420 h 1833421"/>
              <a:gd name="connsiteX1108" fmla="*/ 90885 w 2746400"/>
              <a:gd name="connsiteY1108" fmla="*/ 1551755 h 1833421"/>
              <a:gd name="connsiteX1109" fmla="*/ 89183 w 2746400"/>
              <a:gd name="connsiteY1109" fmla="*/ 1549153 h 1833421"/>
              <a:gd name="connsiteX1110" fmla="*/ 92397 w 2746400"/>
              <a:gd name="connsiteY1110" fmla="*/ 1547737 h 1833421"/>
              <a:gd name="connsiteX1111" fmla="*/ 2224110 w 2746400"/>
              <a:gd name="connsiteY1111" fmla="*/ 1545076 h 1833421"/>
              <a:gd name="connsiteX1112" fmla="*/ 2223823 w 2746400"/>
              <a:gd name="connsiteY1112" fmla="*/ 1545822 h 1833421"/>
              <a:gd name="connsiteX1113" fmla="*/ 2225221 w 2746400"/>
              <a:gd name="connsiteY1113" fmla="*/ 1545976 h 1833421"/>
              <a:gd name="connsiteX1114" fmla="*/ 2225488 w 2746400"/>
              <a:gd name="connsiteY1114" fmla="*/ 1545171 h 1833421"/>
              <a:gd name="connsiteX1115" fmla="*/ 2224110 w 2746400"/>
              <a:gd name="connsiteY1115" fmla="*/ 1545076 h 1833421"/>
              <a:gd name="connsiteX1116" fmla="*/ 1575960 w 2746400"/>
              <a:gd name="connsiteY1116" fmla="*/ 1543928 h 1833421"/>
              <a:gd name="connsiteX1117" fmla="*/ 1575309 w 2746400"/>
              <a:gd name="connsiteY1117" fmla="*/ 1544234 h 1833421"/>
              <a:gd name="connsiteX1118" fmla="*/ 1575941 w 2746400"/>
              <a:gd name="connsiteY1118" fmla="*/ 1544541 h 1833421"/>
              <a:gd name="connsiteX1119" fmla="*/ 719903 w 2746400"/>
              <a:gd name="connsiteY1119" fmla="*/ 1543641 h 1833421"/>
              <a:gd name="connsiteX1120" fmla="*/ 718334 w 2746400"/>
              <a:gd name="connsiteY1120" fmla="*/ 1544215 h 1833421"/>
              <a:gd name="connsiteX1121" fmla="*/ 719923 w 2746400"/>
              <a:gd name="connsiteY1121" fmla="*/ 1545784 h 1833421"/>
              <a:gd name="connsiteX1122" fmla="*/ 721051 w 2746400"/>
              <a:gd name="connsiteY1122" fmla="*/ 1544751 h 1833421"/>
              <a:gd name="connsiteX1123" fmla="*/ 719903 w 2746400"/>
              <a:gd name="connsiteY1123" fmla="*/ 1543641 h 1833421"/>
              <a:gd name="connsiteX1124" fmla="*/ 2145300 w 2746400"/>
              <a:gd name="connsiteY1124" fmla="*/ 1543431 h 1833421"/>
              <a:gd name="connsiteX1125" fmla="*/ 2144284 w 2746400"/>
              <a:gd name="connsiteY1125" fmla="*/ 1544254 h 1833421"/>
              <a:gd name="connsiteX1126" fmla="*/ 2144572 w 2746400"/>
              <a:gd name="connsiteY1126" fmla="*/ 1545039 h 1833421"/>
              <a:gd name="connsiteX1127" fmla="*/ 2145605 w 2746400"/>
              <a:gd name="connsiteY1127" fmla="*/ 1544234 h 1833421"/>
              <a:gd name="connsiteX1128" fmla="*/ 2145300 w 2746400"/>
              <a:gd name="connsiteY1128" fmla="*/ 1543431 h 1833421"/>
              <a:gd name="connsiteX1129" fmla="*/ 2078007 w 2746400"/>
              <a:gd name="connsiteY1129" fmla="*/ 1543086 h 1833421"/>
              <a:gd name="connsiteX1130" fmla="*/ 2077949 w 2746400"/>
              <a:gd name="connsiteY1130" fmla="*/ 1543833 h 1833421"/>
              <a:gd name="connsiteX1131" fmla="*/ 2079268 w 2746400"/>
              <a:gd name="connsiteY1131" fmla="*/ 1544081 h 1833421"/>
              <a:gd name="connsiteX1132" fmla="*/ 2079307 w 2746400"/>
              <a:gd name="connsiteY1132" fmla="*/ 1543354 h 1833421"/>
              <a:gd name="connsiteX1133" fmla="*/ 2078007 w 2746400"/>
              <a:gd name="connsiteY1133" fmla="*/ 1543086 h 1833421"/>
              <a:gd name="connsiteX1134" fmla="*/ 1923787 w 2746400"/>
              <a:gd name="connsiteY1134" fmla="*/ 1542960 h 1833421"/>
              <a:gd name="connsiteX1135" fmla="*/ 1914223 w 2746400"/>
              <a:gd name="connsiteY1135" fmla="*/ 1548846 h 1833421"/>
              <a:gd name="connsiteX1136" fmla="*/ 1921972 w 2746400"/>
              <a:gd name="connsiteY1136" fmla="*/ 1560957 h 1833421"/>
              <a:gd name="connsiteX1137" fmla="*/ 1914893 w 2746400"/>
              <a:gd name="connsiteY1137" fmla="*/ 1562412 h 1833421"/>
              <a:gd name="connsiteX1138" fmla="*/ 1907908 w 2746400"/>
              <a:gd name="connsiteY1138" fmla="*/ 1563540 h 1833421"/>
              <a:gd name="connsiteX1139" fmla="*/ 1916308 w 2746400"/>
              <a:gd name="connsiteY1139" fmla="*/ 1587189 h 1833421"/>
              <a:gd name="connsiteX1140" fmla="*/ 1916312 w 2746400"/>
              <a:gd name="connsiteY1140" fmla="*/ 1587192 h 1833421"/>
              <a:gd name="connsiteX1141" fmla="*/ 1916308 w 2746400"/>
              <a:gd name="connsiteY1141" fmla="*/ 1587208 h 1833421"/>
              <a:gd name="connsiteX1142" fmla="*/ 1916863 w 2746400"/>
              <a:gd name="connsiteY1142" fmla="*/ 1587534 h 1833421"/>
              <a:gd name="connsiteX1143" fmla="*/ 1916312 w 2746400"/>
              <a:gd name="connsiteY1143" fmla="*/ 1587192 h 1833421"/>
              <a:gd name="connsiteX1144" fmla="*/ 1918221 w 2746400"/>
              <a:gd name="connsiteY1144" fmla="*/ 1579613 h 1833421"/>
              <a:gd name="connsiteX1145" fmla="*/ 1918222 w 2746400"/>
              <a:gd name="connsiteY1145" fmla="*/ 1579612 h 1833421"/>
              <a:gd name="connsiteX1146" fmla="*/ 1920097 w 2746400"/>
              <a:gd name="connsiteY1146" fmla="*/ 1579440 h 1833421"/>
              <a:gd name="connsiteX1147" fmla="*/ 1937872 w 2746400"/>
              <a:gd name="connsiteY1147" fmla="*/ 1572839 h 1833421"/>
              <a:gd name="connsiteX1148" fmla="*/ 1955494 w 2746400"/>
              <a:gd name="connsiteY1148" fmla="*/ 1571328 h 1833421"/>
              <a:gd name="connsiteX1149" fmla="*/ 1963816 w 2746400"/>
              <a:gd name="connsiteY1149" fmla="*/ 1568782 h 1833421"/>
              <a:gd name="connsiteX1150" fmla="*/ 1940800 w 2746400"/>
              <a:gd name="connsiteY1150" fmla="*/ 1555867 h 1833421"/>
              <a:gd name="connsiteX1151" fmla="*/ 1928496 w 2746400"/>
              <a:gd name="connsiteY1151" fmla="*/ 1560996 h 1833421"/>
              <a:gd name="connsiteX1152" fmla="*/ 1935633 w 2746400"/>
              <a:gd name="connsiteY1152" fmla="*/ 1551620 h 1833421"/>
              <a:gd name="connsiteX1153" fmla="*/ 1921014 w 2746400"/>
              <a:gd name="connsiteY1153" fmla="*/ 1548846 h 1833421"/>
              <a:gd name="connsiteX1154" fmla="*/ 1935519 w 2746400"/>
              <a:gd name="connsiteY1154" fmla="*/ 1543029 h 1833421"/>
              <a:gd name="connsiteX1155" fmla="*/ 1923787 w 2746400"/>
              <a:gd name="connsiteY1155" fmla="*/ 1542960 h 1833421"/>
              <a:gd name="connsiteX1156" fmla="*/ 2163456 w 2746400"/>
              <a:gd name="connsiteY1156" fmla="*/ 1542838 h 1833421"/>
              <a:gd name="connsiteX1157" fmla="*/ 2147213 w 2746400"/>
              <a:gd name="connsiteY1157" fmla="*/ 1554930 h 1833421"/>
              <a:gd name="connsiteX1158" fmla="*/ 2161773 w 2746400"/>
              <a:gd name="connsiteY1158" fmla="*/ 1558527 h 1833421"/>
              <a:gd name="connsiteX1159" fmla="*/ 2163456 w 2746400"/>
              <a:gd name="connsiteY1159" fmla="*/ 1542838 h 1833421"/>
              <a:gd name="connsiteX1160" fmla="*/ 1885962 w 2746400"/>
              <a:gd name="connsiteY1160" fmla="*/ 1542838 h 1833421"/>
              <a:gd name="connsiteX1161" fmla="*/ 1885293 w 2746400"/>
              <a:gd name="connsiteY1161" fmla="*/ 1544062 h 1833421"/>
              <a:gd name="connsiteX1162" fmla="*/ 1886020 w 2746400"/>
              <a:gd name="connsiteY1162" fmla="*/ 1544331 h 1833421"/>
              <a:gd name="connsiteX1163" fmla="*/ 1886632 w 2746400"/>
              <a:gd name="connsiteY1163" fmla="*/ 1543067 h 1833421"/>
              <a:gd name="connsiteX1164" fmla="*/ 1885962 w 2746400"/>
              <a:gd name="connsiteY1164" fmla="*/ 1542838 h 1833421"/>
              <a:gd name="connsiteX1165" fmla="*/ 2249997 w 2746400"/>
              <a:gd name="connsiteY1165" fmla="*/ 1542340 h 1833421"/>
              <a:gd name="connsiteX1166" fmla="*/ 2252905 w 2746400"/>
              <a:gd name="connsiteY1166" fmla="*/ 1544847 h 1833421"/>
              <a:gd name="connsiteX1167" fmla="*/ 2250400 w 2746400"/>
              <a:gd name="connsiteY1167" fmla="*/ 1546167 h 1833421"/>
              <a:gd name="connsiteX1168" fmla="*/ 2248237 w 2746400"/>
              <a:gd name="connsiteY1168" fmla="*/ 1543661 h 1833421"/>
              <a:gd name="connsiteX1169" fmla="*/ 2249997 w 2746400"/>
              <a:gd name="connsiteY1169" fmla="*/ 1542340 h 1833421"/>
              <a:gd name="connsiteX1170" fmla="*/ 445297 w 2746400"/>
              <a:gd name="connsiteY1170" fmla="*/ 1541058 h 1833421"/>
              <a:gd name="connsiteX1171" fmla="*/ 444321 w 2746400"/>
              <a:gd name="connsiteY1171" fmla="*/ 1550415 h 1833421"/>
              <a:gd name="connsiteX1172" fmla="*/ 441910 w 2746400"/>
              <a:gd name="connsiteY1172" fmla="*/ 1549440 h 1833421"/>
              <a:gd name="connsiteX1173" fmla="*/ 445297 w 2746400"/>
              <a:gd name="connsiteY1173" fmla="*/ 1541058 h 1833421"/>
              <a:gd name="connsiteX1174" fmla="*/ 1469059 w 2746400"/>
              <a:gd name="connsiteY1174" fmla="*/ 1539891 h 1833421"/>
              <a:gd name="connsiteX1175" fmla="*/ 1468524 w 2746400"/>
              <a:gd name="connsiteY1175" fmla="*/ 1541460 h 1833421"/>
              <a:gd name="connsiteX1176" fmla="*/ 1469901 w 2746400"/>
              <a:gd name="connsiteY1176" fmla="*/ 1542359 h 1833421"/>
              <a:gd name="connsiteX1177" fmla="*/ 1470954 w 2746400"/>
              <a:gd name="connsiteY1177" fmla="*/ 1541498 h 1833421"/>
              <a:gd name="connsiteX1178" fmla="*/ 1469059 w 2746400"/>
              <a:gd name="connsiteY1178" fmla="*/ 1539891 h 1833421"/>
              <a:gd name="connsiteX1179" fmla="*/ 311612 w 2746400"/>
              <a:gd name="connsiteY1179" fmla="*/ 1539623 h 1833421"/>
              <a:gd name="connsiteX1180" fmla="*/ 313429 w 2746400"/>
              <a:gd name="connsiteY1180" fmla="*/ 1540579 h 1833421"/>
              <a:gd name="connsiteX1181" fmla="*/ 311763 w 2746400"/>
              <a:gd name="connsiteY1181" fmla="*/ 1542360 h 1833421"/>
              <a:gd name="connsiteX1182" fmla="*/ 310348 w 2746400"/>
              <a:gd name="connsiteY1182" fmla="*/ 1541595 h 1833421"/>
              <a:gd name="connsiteX1183" fmla="*/ 311612 w 2746400"/>
              <a:gd name="connsiteY1183" fmla="*/ 1539623 h 1833421"/>
              <a:gd name="connsiteX1184" fmla="*/ 230779 w 2746400"/>
              <a:gd name="connsiteY1184" fmla="*/ 1539525 h 1833421"/>
              <a:gd name="connsiteX1185" fmla="*/ 228859 w 2746400"/>
              <a:gd name="connsiteY1185" fmla="*/ 1543758 h 1833421"/>
              <a:gd name="connsiteX1186" fmla="*/ 227576 w 2746400"/>
              <a:gd name="connsiteY1186" fmla="*/ 1542897 h 1833421"/>
              <a:gd name="connsiteX1187" fmla="*/ 230994 w 2746400"/>
              <a:gd name="connsiteY1187" fmla="*/ 1539279 h 1833421"/>
              <a:gd name="connsiteX1188" fmla="*/ 230867 w 2746400"/>
              <a:gd name="connsiteY1188" fmla="*/ 1539432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829 w 2746400"/>
              <a:gd name="connsiteY1192" fmla="*/ 1539414 h 1833421"/>
              <a:gd name="connsiteX1193" fmla="*/ 230828 w 2746400"/>
              <a:gd name="connsiteY1193" fmla="*/ 1539414 h 1833421"/>
              <a:gd name="connsiteX1194" fmla="*/ 0 w 2746400"/>
              <a:gd name="connsiteY1194" fmla="*/ 1539222 h 1833421"/>
              <a:gd name="connsiteX1195" fmla="*/ 633 w 2746400"/>
              <a:gd name="connsiteY1195" fmla="*/ 1539240 h 1833421"/>
              <a:gd name="connsiteX1196" fmla="*/ 308 w 2746400"/>
              <a:gd name="connsiteY1196" fmla="*/ 1539872 h 1833421"/>
              <a:gd name="connsiteX1197" fmla="*/ 1352250 w 2746400"/>
              <a:gd name="connsiteY1197" fmla="*/ 1538188 h 1833421"/>
              <a:gd name="connsiteX1198" fmla="*/ 1352250 w 2746400"/>
              <a:gd name="connsiteY1198" fmla="*/ 1538935 h 1833421"/>
              <a:gd name="connsiteX1199" fmla="*/ 1355502 w 2746400"/>
              <a:gd name="connsiteY1199" fmla="*/ 1538935 h 1833421"/>
              <a:gd name="connsiteX1200" fmla="*/ 1355502 w 2746400"/>
              <a:gd name="connsiteY1200" fmla="*/ 1538188 h 1833421"/>
              <a:gd name="connsiteX1201" fmla="*/ 1352250 w 2746400"/>
              <a:gd name="connsiteY1201" fmla="*/ 1538188 h 1833421"/>
              <a:gd name="connsiteX1202" fmla="*/ 1568517 w 2746400"/>
              <a:gd name="connsiteY1202" fmla="*/ 1538073 h 1833421"/>
              <a:gd name="connsiteX1203" fmla="*/ 1568517 w 2746400"/>
              <a:gd name="connsiteY1203" fmla="*/ 1538877 h 1833421"/>
              <a:gd name="connsiteX1204" fmla="*/ 1573530 w 2746400"/>
              <a:gd name="connsiteY1204" fmla="*/ 1538877 h 1833421"/>
              <a:gd name="connsiteX1205" fmla="*/ 1573530 w 2746400"/>
              <a:gd name="connsiteY1205" fmla="*/ 1538073 h 1833421"/>
              <a:gd name="connsiteX1206" fmla="*/ 1568517 w 2746400"/>
              <a:gd name="connsiteY1206" fmla="*/ 1538073 h 1833421"/>
              <a:gd name="connsiteX1207" fmla="*/ 1414120 w 2746400"/>
              <a:gd name="connsiteY1207" fmla="*/ 1537875 h 1833421"/>
              <a:gd name="connsiteX1208" fmla="*/ 1401710 w 2746400"/>
              <a:gd name="connsiteY1208" fmla="*/ 1541403 h 1833421"/>
              <a:gd name="connsiteX1209" fmla="*/ 1427693 w 2746400"/>
              <a:gd name="connsiteY1209" fmla="*/ 1540560 h 1833421"/>
              <a:gd name="connsiteX1210" fmla="*/ 1414120 w 2746400"/>
              <a:gd name="connsiteY1210" fmla="*/ 1537875 h 1833421"/>
              <a:gd name="connsiteX1211" fmla="*/ 1385752 w 2746400"/>
              <a:gd name="connsiteY1211" fmla="*/ 1537614 h 1833421"/>
              <a:gd name="connsiteX1212" fmla="*/ 1382805 w 2746400"/>
              <a:gd name="connsiteY1212" fmla="*/ 1538475 h 1833421"/>
              <a:gd name="connsiteX1213" fmla="*/ 1385867 w 2746400"/>
              <a:gd name="connsiteY1213" fmla="*/ 1539222 h 1833421"/>
              <a:gd name="connsiteX1214" fmla="*/ 1385752 w 2746400"/>
              <a:gd name="connsiteY1214" fmla="*/ 1537614 h 1833421"/>
              <a:gd name="connsiteX1215" fmla="*/ 275487 w 2746400"/>
              <a:gd name="connsiteY1215" fmla="*/ 1535357 h 1833421"/>
              <a:gd name="connsiteX1216" fmla="*/ 276138 w 2746400"/>
              <a:gd name="connsiteY1216" fmla="*/ 1535415 h 1833421"/>
              <a:gd name="connsiteX1217" fmla="*/ 275755 w 2746400"/>
              <a:gd name="connsiteY1217" fmla="*/ 1536066 h 1833421"/>
              <a:gd name="connsiteX1218" fmla="*/ 101523 w 2746400"/>
              <a:gd name="connsiteY1218" fmla="*/ 1535032 h 1833421"/>
              <a:gd name="connsiteX1219" fmla="*/ 95706 w 2746400"/>
              <a:gd name="connsiteY1219" fmla="*/ 1543106 h 1833421"/>
              <a:gd name="connsiteX1220" fmla="*/ 97122 w 2746400"/>
              <a:gd name="connsiteY1220" fmla="*/ 1540236 h 1833421"/>
              <a:gd name="connsiteX1221" fmla="*/ 101523 w 2746400"/>
              <a:gd name="connsiteY1221" fmla="*/ 1535032 h 1833421"/>
              <a:gd name="connsiteX1222" fmla="*/ 1598518 w 2746400"/>
              <a:gd name="connsiteY1222" fmla="*/ 1535012 h 1833421"/>
              <a:gd name="connsiteX1223" fmla="*/ 1588071 w 2746400"/>
              <a:gd name="connsiteY1223" fmla="*/ 1535739 h 1833421"/>
              <a:gd name="connsiteX1224" fmla="*/ 1581967 w 2746400"/>
              <a:gd name="connsiteY1224" fmla="*/ 1545900 h 1833421"/>
              <a:gd name="connsiteX1225" fmla="*/ 1589373 w 2746400"/>
              <a:gd name="connsiteY1225" fmla="*/ 1544215 h 1833421"/>
              <a:gd name="connsiteX1226" fmla="*/ 1598097 w 2746400"/>
              <a:gd name="connsiteY1226" fmla="*/ 1542570 h 1833421"/>
              <a:gd name="connsiteX1227" fmla="*/ 1608582 w 2746400"/>
              <a:gd name="connsiteY1227" fmla="*/ 1543201 h 1833421"/>
              <a:gd name="connsiteX1228" fmla="*/ 1598518 w 2746400"/>
              <a:gd name="connsiteY1228" fmla="*/ 1535012 h 1833421"/>
              <a:gd name="connsiteX1229" fmla="*/ 1906474 w 2746400"/>
              <a:gd name="connsiteY1229" fmla="*/ 1534802 h 1833421"/>
              <a:gd name="connsiteX1230" fmla="*/ 1905957 w 2746400"/>
              <a:gd name="connsiteY1230" fmla="*/ 1545478 h 1833421"/>
              <a:gd name="connsiteX1231" fmla="*/ 1906474 w 2746400"/>
              <a:gd name="connsiteY1231" fmla="*/ 1534802 h 1833421"/>
              <a:gd name="connsiteX1232" fmla="*/ 1949122 w 2746400"/>
              <a:gd name="connsiteY1232" fmla="*/ 1532448 h 1833421"/>
              <a:gd name="connsiteX1233" fmla="*/ 1948414 w 2746400"/>
              <a:gd name="connsiteY1233" fmla="*/ 1532677 h 1833421"/>
              <a:gd name="connsiteX1234" fmla="*/ 1949026 w 2746400"/>
              <a:gd name="connsiteY1234" fmla="*/ 1533080 h 1833421"/>
              <a:gd name="connsiteX1235" fmla="*/ 319647 w 2746400"/>
              <a:gd name="connsiteY1235" fmla="*/ 1531491 h 1833421"/>
              <a:gd name="connsiteX1236" fmla="*/ 320316 w 2746400"/>
              <a:gd name="connsiteY1236" fmla="*/ 1532984 h 1833421"/>
              <a:gd name="connsiteX1237" fmla="*/ 318749 w 2746400"/>
              <a:gd name="connsiteY1237" fmla="*/ 1534898 h 1833421"/>
              <a:gd name="connsiteX1238" fmla="*/ 317849 w 2746400"/>
              <a:gd name="connsiteY1238" fmla="*/ 1533098 h 1833421"/>
              <a:gd name="connsiteX1239" fmla="*/ 319647 w 2746400"/>
              <a:gd name="connsiteY1239" fmla="*/ 1531491 h 1833421"/>
              <a:gd name="connsiteX1240" fmla="*/ 238098 w 2746400"/>
              <a:gd name="connsiteY1240" fmla="*/ 1530688 h 1833421"/>
              <a:gd name="connsiteX1241" fmla="*/ 239706 w 2746400"/>
              <a:gd name="connsiteY1241" fmla="*/ 1532181 h 1833421"/>
              <a:gd name="connsiteX1242" fmla="*/ 230994 w 2746400"/>
              <a:gd name="connsiteY1242" fmla="*/ 1539279 h 1833421"/>
              <a:gd name="connsiteX1243" fmla="*/ 1507662 w 2746400"/>
              <a:gd name="connsiteY1243" fmla="*/ 1528928 h 1833421"/>
              <a:gd name="connsiteX1244" fmla="*/ 1501492 w 2746400"/>
              <a:gd name="connsiteY1244" fmla="*/ 1531052 h 1833421"/>
              <a:gd name="connsiteX1245" fmla="*/ 1518942 w 2746400"/>
              <a:gd name="connsiteY1245" fmla="*/ 1531052 h 1833421"/>
              <a:gd name="connsiteX1246" fmla="*/ 1507662 w 2746400"/>
              <a:gd name="connsiteY1246" fmla="*/ 1528928 h 1833421"/>
              <a:gd name="connsiteX1247" fmla="*/ 1429989 w 2746400"/>
              <a:gd name="connsiteY1247" fmla="*/ 1528928 h 1833421"/>
              <a:gd name="connsiteX1248" fmla="*/ 1428478 w 2746400"/>
              <a:gd name="connsiteY1248" fmla="*/ 1529846 h 1833421"/>
              <a:gd name="connsiteX1249" fmla="*/ 1429014 w 2746400"/>
              <a:gd name="connsiteY1249" fmla="*/ 1531166 h 1833421"/>
              <a:gd name="connsiteX1250" fmla="*/ 1431463 w 2746400"/>
              <a:gd name="connsiteY1250" fmla="*/ 1530210 h 1833421"/>
              <a:gd name="connsiteX1251" fmla="*/ 1429989 w 2746400"/>
              <a:gd name="connsiteY1251" fmla="*/ 1528928 h 1833421"/>
              <a:gd name="connsiteX1252" fmla="*/ 1661698 w 2746400"/>
              <a:gd name="connsiteY1252" fmla="*/ 1528641 h 1833421"/>
              <a:gd name="connsiteX1253" fmla="*/ 1661639 w 2746400"/>
              <a:gd name="connsiteY1253" fmla="*/ 1529253 h 1833421"/>
              <a:gd name="connsiteX1254" fmla="*/ 1662330 w 2746400"/>
              <a:gd name="connsiteY1254" fmla="*/ 1529004 h 1833421"/>
              <a:gd name="connsiteX1255" fmla="*/ 1648341 w 2746400"/>
              <a:gd name="connsiteY1255" fmla="*/ 1528564 h 1833421"/>
              <a:gd name="connsiteX1256" fmla="*/ 1644515 w 2746400"/>
              <a:gd name="connsiteY1256" fmla="*/ 1530191 h 1833421"/>
              <a:gd name="connsiteX1257" fmla="*/ 1644994 w 2746400"/>
              <a:gd name="connsiteY1257" fmla="*/ 1531377 h 1833421"/>
              <a:gd name="connsiteX1258" fmla="*/ 1648859 w 2746400"/>
              <a:gd name="connsiteY1258" fmla="*/ 1529865 h 1833421"/>
              <a:gd name="connsiteX1259" fmla="*/ 1648341 w 2746400"/>
              <a:gd name="connsiteY1259" fmla="*/ 1528564 h 1833421"/>
              <a:gd name="connsiteX1260" fmla="*/ 346817 w 2746400"/>
              <a:gd name="connsiteY1260" fmla="*/ 1528374 h 1833421"/>
              <a:gd name="connsiteX1261" fmla="*/ 348942 w 2746400"/>
              <a:gd name="connsiteY1261" fmla="*/ 1530000 h 1833421"/>
              <a:gd name="connsiteX1262" fmla="*/ 345382 w 2746400"/>
              <a:gd name="connsiteY1262" fmla="*/ 1534343 h 1833421"/>
              <a:gd name="connsiteX1263" fmla="*/ 343870 w 2746400"/>
              <a:gd name="connsiteY1263" fmla="*/ 1533329 h 1833421"/>
              <a:gd name="connsiteX1264" fmla="*/ 346817 w 2746400"/>
              <a:gd name="connsiteY1264" fmla="*/ 1528374 h 1833421"/>
              <a:gd name="connsiteX1265" fmla="*/ 1454595 w 2746400"/>
              <a:gd name="connsiteY1265" fmla="*/ 1527053 h 1833421"/>
              <a:gd name="connsiteX1266" fmla="*/ 1453007 w 2746400"/>
              <a:gd name="connsiteY1266" fmla="*/ 1529617 h 1833421"/>
              <a:gd name="connsiteX1267" fmla="*/ 1454519 w 2746400"/>
              <a:gd name="connsiteY1267" fmla="*/ 1531319 h 1833421"/>
              <a:gd name="connsiteX1268" fmla="*/ 1456144 w 2746400"/>
              <a:gd name="connsiteY1268" fmla="*/ 1529463 h 1833421"/>
              <a:gd name="connsiteX1269" fmla="*/ 1454595 w 2746400"/>
              <a:gd name="connsiteY1269" fmla="*/ 1527053 h 1833421"/>
              <a:gd name="connsiteX1270" fmla="*/ 531034 w 2746400"/>
              <a:gd name="connsiteY1270" fmla="*/ 1526670 h 1833421"/>
              <a:gd name="connsiteX1271" fmla="*/ 531609 w 2746400"/>
              <a:gd name="connsiteY1271" fmla="*/ 1527053 h 1833421"/>
              <a:gd name="connsiteX1272" fmla="*/ 530939 w 2746400"/>
              <a:gd name="connsiteY1272" fmla="*/ 1527282 h 1833421"/>
              <a:gd name="connsiteX1273" fmla="*/ 1377047 w 2746400"/>
              <a:gd name="connsiteY1273" fmla="*/ 1525519 h 1833421"/>
              <a:gd name="connsiteX1274" fmla="*/ 1370466 w 2746400"/>
              <a:gd name="connsiteY1274" fmla="*/ 1529177 h 1833421"/>
              <a:gd name="connsiteX1275" fmla="*/ 1386268 w 2746400"/>
              <a:gd name="connsiteY1275" fmla="*/ 1531032 h 1833421"/>
              <a:gd name="connsiteX1276" fmla="*/ 1377047 w 2746400"/>
              <a:gd name="connsiteY1276" fmla="*/ 1525519 h 1833421"/>
              <a:gd name="connsiteX1277" fmla="*/ 2121268 w 2746400"/>
              <a:gd name="connsiteY1277" fmla="*/ 1525331 h 1833421"/>
              <a:gd name="connsiteX1278" fmla="*/ 2120425 w 2746400"/>
              <a:gd name="connsiteY1278" fmla="*/ 1536198 h 1833421"/>
              <a:gd name="connsiteX1279" fmla="*/ 2122971 w 2746400"/>
              <a:gd name="connsiteY1279" fmla="*/ 1550988 h 1833421"/>
              <a:gd name="connsiteX1280" fmla="*/ 2123163 w 2746400"/>
              <a:gd name="connsiteY1280" fmla="*/ 1556691 h 1833421"/>
              <a:gd name="connsiteX1281" fmla="*/ 2128079 w 2746400"/>
              <a:gd name="connsiteY1281" fmla="*/ 1559924 h 1833421"/>
              <a:gd name="connsiteX1282" fmla="*/ 2126701 w 2746400"/>
              <a:gd name="connsiteY1282" fmla="*/ 1545689 h 1833421"/>
              <a:gd name="connsiteX1283" fmla="*/ 2126663 w 2746400"/>
              <a:gd name="connsiteY1283" fmla="*/ 1533309 h 1833421"/>
              <a:gd name="connsiteX1284" fmla="*/ 2121268 w 2746400"/>
              <a:gd name="connsiteY1284" fmla="*/ 1525331 h 1833421"/>
              <a:gd name="connsiteX1285" fmla="*/ 1673827 w 2746400"/>
              <a:gd name="connsiteY1285" fmla="*/ 1524986 h 1833421"/>
              <a:gd name="connsiteX1286" fmla="*/ 1671513 w 2746400"/>
              <a:gd name="connsiteY1286" fmla="*/ 1533538 h 1833421"/>
              <a:gd name="connsiteX1287" fmla="*/ 1649279 w 2746400"/>
              <a:gd name="connsiteY1287" fmla="*/ 1537596 h 1833421"/>
              <a:gd name="connsiteX1288" fmla="*/ 1659210 w 2746400"/>
              <a:gd name="connsiteY1288" fmla="*/ 1540829 h 1833421"/>
              <a:gd name="connsiteX1289" fmla="*/ 1674019 w 2746400"/>
              <a:gd name="connsiteY1289" fmla="*/ 1541211 h 1833421"/>
              <a:gd name="connsiteX1290" fmla="*/ 1664853 w 2746400"/>
              <a:gd name="connsiteY1290" fmla="*/ 1539508 h 1833421"/>
              <a:gd name="connsiteX1291" fmla="*/ 1679032 w 2746400"/>
              <a:gd name="connsiteY1291" fmla="*/ 1536179 h 1833421"/>
              <a:gd name="connsiteX1292" fmla="*/ 1676277 w 2746400"/>
              <a:gd name="connsiteY1292" fmla="*/ 1527244 h 1833421"/>
              <a:gd name="connsiteX1293" fmla="*/ 1673827 w 2746400"/>
              <a:gd name="connsiteY1293" fmla="*/ 1524986 h 1833421"/>
              <a:gd name="connsiteX1294" fmla="*/ 2046607 w 2746400"/>
              <a:gd name="connsiteY1294" fmla="*/ 1524565 h 1833421"/>
              <a:gd name="connsiteX1295" fmla="*/ 2052540 w 2746400"/>
              <a:gd name="connsiteY1295" fmla="*/ 1530439 h 1833421"/>
              <a:gd name="connsiteX1296" fmla="*/ 2053267 w 2746400"/>
              <a:gd name="connsiteY1296" fmla="*/ 1526517 h 1833421"/>
              <a:gd name="connsiteX1297" fmla="*/ 2046607 w 2746400"/>
              <a:gd name="connsiteY1297" fmla="*/ 1524565 h 1833421"/>
              <a:gd name="connsiteX1298" fmla="*/ 1529714 w 2746400"/>
              <a:gd name="connsiteY1298" fmla="*/ 1524183 h 1833421"/>
              <a:gd name="connsiteX1299" fmla="*/ 1537196 w 2746400"/>
              <a:gd name="connsiteY1299" fmla="*/ 1530726 h 1833421"/>
              <a:gd name="connsiteX1300" fmla="*/ 1549173 w 2746400"/>
              <a:gd name="connsiteY1300" fmla="*/ 1534209 h 1833421"/>
              <a:gd name="connsiteX1301" fmla="*/ 1529714 w 2746400"/>
              <a:gd name="connsiteY1301" fmla="*/ 1524183 h 1833421"/>
              <a:gd name="connsiteX1302" fmla="*/ 1562061 w 2746400"/>
              <a:gd name="connsiteY1302" fmla="*/ 1522220 h 1833421"/>
              <a:gd name="connsiteX1303" fmla="*/ 1562355 w 2746400"/>
              <a:gd name="connsiteY1303" fmla="*/ 1522231 h 1833421"/>
              <a:gd name="connsiteX1304" fmla="*/ 1562393 w 2746400"/>
              <a:gd name="connsiteY1304" fmla="*/ 1522239 h 1833421"/>
              <a:gd name="connsiteX1305" fmla="*/ 1562393 w 2746400"/>
              <a:gd name="connsiteY1305" fmla="*/ 1535569 h 1833421"/>
              <a:gd name="connsiteX1306" fmla="*/ 1562355 w 2746400"/>
              <a:gd name="connsiteY1306" fmla="*/ 1535586 h 1833421"/>
              <a:gd name="connsiteX1307" fmla="*/ 1562349 w 2746400"/>
              <a:gd name="connsiteY1307" fmla="*/ 1535618 h 1833421"/>
              <a:gd name="connsiteX1308" fmla="*/ 1556480 w 2746400"/>
              <a:gd name="connsiteY1308" fmla="*/ 1537194 h 1833421"/>
              <a:gd name="connsiteX1309" fmla="*/ 1555697 w 2746400"/>
              <a:gd name="connsiteY1309" fmla="*/ 1535970 h 1833421"/>
              <a:gd name="connsiteX1310" fmla="*/ 1560576 w 2746400"/>
              <a:gd name="connsiteY1310" fmla="*/ 1530556 h 1833421"/>
              <a:gd name="connsiteX1311" fmla="*/ 1553917 w 2746400"/>
              <a:gd name="connsiteY1311" fmla="*/ 1522863 h 1833421"/>
              <a:gd name="connsiteX1312" fmla="*/ 1519092 w 2746400"/>
              <a:gd name="connsiteY1312" fmla="*/ 1522113 h 1833421"/>
              <a:gd name="connsiteX1313" fmla="*/ 1512321 w 2746400"/>
              <a:gd name="connsiteY1313" fmla="*/ 1525828 h 1833421"/>
              <a:gd name="connsiteX1314" fmla="*/ 1525332 w 2746400"/>
              <a:gd name="connsiteY1314" fmla="*/ 1526995 h 1833421"/>
              <a:gd name="connsiteX1315" fmla="*/ 1519092 w 2746400"/>
              <a:gd name="connsiteY1315" fmla="*/ 1522113 h 1833421"/>
              <a:gd name="connsiteX1316" fmla="*/ 1551832 w 2746400"/>
              <a:gd name="connsiteY1316" fmla="*/ 1521829 h 1833421"/>
              <a:gd name="connsiteX1317" fmla="*/ 1549173 w 2746400"/>
              <a:gd name="connsiteY1317" fmla="*/ 1536810 h 1833421"/>
              <a:gd name="connsiteX1318" fmla="*/ 1526844 w 2746400"/>
              <a:gd name="connsiteY1318" fmla="*/ 1541040 h 1833421"/>
              <a:gd name="connsiteX1319" fmla="*/ 1536219 w 2746400"/>
              <a:gd name="connsiteY1319" fmla="*/ 1543546 h 1833421"/>
              <a:gd name="connsiteX1320" fmla="*/ 1545786 w 2746400"/>
              <a:gd name="connsiteY1320" fmla="*/ 1546761 h 1833421"/>
              <a:gd name="connsiteX1321" fmla="*/ 1560691 w 2746400"/>
              <a:gd name="connsiteY1321" fmla="*/ 1544694 h 1833421"/>
              <a:gd name="connsiteX1322" fmla="*/ 1562349 w 2746400"/>
              <a:gd name="connsiteY1322" fmla="*/ 1535618 h 1833421"/>
              <a:gd name="connsiteX1323" fmla="*/ 1562393 w 2746400"/>
              <a:gd name="connsiteY1323" fmla="*/ 1535607 h 1833421"/>
              <a:gd name="connsiteX1324" fmla="*/ 1562393 w 2746400"/>
              <a:gd name="connsiteY1324" fmla="*/ 1535569 h 1833421"/>
              <a:gd name="connsiteX1325" fmla="*/ 1575423 w 2746400"/>
              <a:gd name="connsiteY1325" fmla="*/ 1529636 h 1833421"/>
              <a:gd name="connsiteX1326" fmla="*/ 1570052 w 2746400"/>
              <a:gd name="connsiteY1326" fmla="*/ 1523695 h 1833421"/>
              <a:gd name="connsiteX1327" fmla="*/ 1562393 w 2746400"/>
              <a:gd name="connsiteY1327" fmla="*/ 1522239 h 1833421"/>
              <a:gd name="connsiteX1328" fmla="*/ 1562393 w 2746400"/>
              <a:gd name="connsiteY1328" fmla="*/ 1522194 h 1833421"/>
              <a:gd name="connsiteX1329" fmla="*/ 1562061 w 2746400"/>
              <a:gd name="connsiteY1329" fmla="*/ 1522220 h 1833421"/>
              <a:gd name="connsiteX1330" fmla="*/ 208078 w 2746400"/>
              <a:gd name="connsiteY1330" fmla="*/ 1521255 h 1833421"/>
              <a:gd name="connsiteX1331" fmla="*/ 208290 w 2746400"/>
              <a:gd name="connsiteY1331" fmla="*/ 1521944 h 1833421"/>
              <a:gd name="connsiteX1332" fmla="*/ 207064 w 2746400"/>
              <a:gd name="connsiteY1332" fmla="*/ 1522595 h 1833421"/>
              <a:gd name="connsiteX1333" fmla="*/ 206816 w 2746400"/>
              <a:gd name="connsiteY1333" fmla="*/ 1521867 h 1833421"/>
              <a:gd name="connsiteX1334" fmla="*/ 208078 w 2746400"/>
              <a:gd name="connsiteY1334" fmla="*/ 1521255 h 1833421"/>
              <a:gd name="connsiteX1335" fmla="*/ 364822 w 2746400"/>
              <a:gd name="connsiteY1335" fmla="*/ 1521025 h 1833421"/>
              <a:gd name="connsiteX1336" fmla="*/ 365262 w 2746400"/>
              <a:gd name="connsiteY1336" fmla="*/ 1521714 h 1833421"/>
              <a:gd name="connsiteX1337" fmla="*/ 364075 w 2746400"/>
              <a:gd name="connsiteY1337" fmla="*/ 1522689 h 1833421"/>
              <a:gd name="connsiteX1338" fmla="*/ 363692 w 2746400"/>
              <a:gd name="connsiteY1338" fmla="*/ 1522020 h 1833421"/>
              <a:gd name="connsiteX1339" fmla="*/ 364822 w 2746400"/>
              <a:gd name="connsiteY1339" fmla="*/ 1521025 h 1833421"/>
              <a:gd name="connsiteX1340" fmla="*/ 1661698 w 2746400"/>
              <a:gd name="connsiteY1340" fmla="*/ 1520949 h 1833421"/>
              <a:gd name="connsiteX1341" fmla="*/ 1661678 w 2746400"/>
              <a:gd name="connsiteY1341" fmla="*/ 1521600 h 1833421"/>
              <a:gd name="connsiteX1342" fmla="*/ 1662347 w 2746400"/>
              <a:gd name="connsiteY1342" fmla="*/ 1521273 h 1833421"/>
              <a:gd name="connsiteX1343" fmla="*/ 1422566 w 2746400"/>
              <a:gd name="connsiteY1343" fmla="*/ 1520930 h 1833421"/>
              <a:gd name="connsiteX1344" fmla="*/ 1422469 w 2746400"/>
              <a:gd name="connsiteY1344" fmla="*/ 1521484 h 1833421"/>
              <a:gd name="connsiteX1345" fmla="*/ 1423121 w 2746400"/>
              <a:gd name="connsiteY1345" fmla="*/ 1521294 h 1833421"/>
              <a:gd name="connsiteX1346" fmla="*/ 351678 w 2746400"/>
              <a:gd name="connsiteY1346" fmla="*/ 1519898 h 1833421"/>
              <a:gd name="connsiteX1347" fmla="*/ 352366 w 2746400"/>
              <a:gd name="connsiteY1347" fmla="*/ 1520127 h 1833421"/>
              <a:gd name="connsiteX1348" fmla="*/ 351754 w 2746400"/>
              <a:gd name="connsiteY1348" fmla="*/ 1521428 h 1833421"/>
              <a:gd name="connsiteX1349" fmla="*/ 351007 w 2746400"/>
              <a:gd name="connsiteY1349" fmla="*/ 1521160 h 1833421"/>
              <a:gd name="connsiteX1350" fmla="*/ 351678 w 2746400"/>
              <a:gd name="connsiteY1350" fmla="*/ 1519898 h 1833421"/>
              <a:gd name="connsiteX1351" fmla="*/ 1464216 w 2746400"/>
              <a:gd name="connsiteY1351" fmla="*/ 1519311 h 1833421"/>
              <a:gd name="connsiteX1352" fmla="*/ 1455801 w 2746400"/>
              <a:gd name="connsiteY1352" fmla="*/ 1521504 h 1833421"/>
              <a:gd name="connsiteX1353" fmla="*/ 1474398 w 2746400"/>
              <a:gd name="connsiteY1353" fmla="*/ 1519743 h 1833421"/>
              <a:gd name="connsiteX1354" fmla="*/ 1464216 w 2746400"/>
              <a:gd name="connsiteY1354" fmla="*/ 1519311 h 1833421"/>
              <a:gd name="connsiteX1355" fmla="*/ 1598595 w 2746400"/>
              <a:gd name="connsiteY1355" fmla="*/ 1519074 h 1833421"/>
              <a:gd name="connsiteX1356" fmla="*/ 1598537 w 2746400"/>
              <a:gd name="connsiteY1356" fmla="*/ 1519551 h 1833421"/>
              <a:gd name="connsiteX1357" fmla="*/ 1599150 w 2746400"/>
              <a:gd name="connsiteY1357" fmla="*/ 1519361 h 1833421"/>
              <a:gd name="connsiteX1358" fmla="*/ 1586559 w 2746400"/>
              <a:gd name="connsiteY1358" fmla="*/ 1519017 h 1833421"/>
              <a:gd name="connsiteX1359" fmla="*/ 1585029 w 2746400"/>
              <a:gd name="connsiteY1359" fmla="*/ 1519667 h 1833421"/>
              <a:gd name="connsiteX1360" fmla="*/ 1586119 w 2746400"/>
              <a:gd name="connsiteY1360" fmla="*/ 1520892 h 1833421"/>
              <a:gd name="connsiteX1361" fmla="*/ 1587612 w 2746400"/>
              <a:gd name="connsiteY1361" fmla="*/ 1520126 h 1833421"/>
              <a:gd name="connsiteX1362" fmla="*/ 1586559 w 2746400"/>
              <a:gd name="connsiteY1362" fmla="*/ 1519017 h 1833421"/>
              <a:gd name="connsiteX1363" fmla="*/ 2180524 w 2746400"/>
              <a:gd name="connsiteY1363" fmla="*/ 1518538 h 1833421"/>
              <a:gd name="connsiteX1364" fmla="*/ 2178688 w 2746400"/>
              <a:gd name="connsiteY1364" fmla="*/ 1518843 h 1833421"/>
              <a:gd name="connsiteX1365" fmla="*/ 2182801 w 2746400"/>
              <a:gd name="connsiteY1365" fmla="*/ 1531568 h 1833421"/>
              <a:gd name="connsiteX1366" fmla="*/ 2180524 w 2746400"/>
              <a:gd name="connsiteY1366" fmla="*/ 1518538 h 1833421"/>
              <a:gd name="connsiteX1367" fmla="*/ 1389561 w 2746400"/>
              <a:gd name="connsiteY1367" fmla="*/ 1518347 h 1833421"/>
              <a:gd name="connsiteX1368" fmla="*/ 1374674 w 2746400"/>
              <a:gd name="connsiteY1368" fmla="*/ 1519361 h 1833421"/>
              <a:gd name="connsiteX1369" fmla="*/ 1374866 w 2746400"/>
              <a:gd name="connsiteY1369" fmla="*/ 1521523 h 1833421"/>
              <a:gd name="connsiteX1370" fmla="*/ 1389693 w 2746400"/>
              <a:gd name="connsiteY1370" fmla="*/ 1519782 h 1833421"/>
              <a:gd name="connsiteX1371" fmla="*/ 1389561 w 2746400"/>
              <a:gd name="connsiteY1371" fmla="*/ 1518347 h 1833421"/>
              <a:gd name="connsiteX1372" fmla="*/ 1440373 w 2746400"/>
              <a:gd name="connsiteY1372" fmla="*/ 1518021 h 1833421"/>
              <a:gd name="connsiteX1373" fmla="*/ 1434390 w 2746400"/>
              <a:gd name="connsiteY1373" fmla="*/ 1519667 h 1833421"/>
              <a:gd name="connsiteX1374" fmla="*/ 1444779 w 2746400"/>
              <a:gd name="connsiteY1374" fmla="*/ 1520222 h 1833421"/>
              <a:gd name="connsiteX1375" fmla="*/ 1440373 w 2746400"/>
              <a:gd name="connsiteY1375" fmla="*/ 1518021 h 1833421"/>
              <a:gd name="connsiteX1376" fmla="*/ 1483545 w 2746400"/>
              <a:gd name="connsiteY1376" fmla="*/ 1517773 h 1833421"/>
              <a:gd name="connsiteX1377" fmla="*/ 1498986 w 2746400"/>
              <a:gd name="connsiteY1377" fmla="*/ 1521867 h 1833421"/>
              <a:gd name="connsiteX1378" fmla="*/ 1483545 w 2746400"/>
              <a:gd name="connsiteY1378" fmla="*/ 1517773 h 1833421"/>
              <a:gd name="connsiteX1379" fmla="*/ 474820 w 2746400"/>
              <a:gd name="connsiteY1379" fmla="*/ 1516644 h 1833421"/>
              <a:gd name="connsiteX1380" fmla="*/ 476562 w 2746400"/>
              <a:gd name="connsiteY1380" fmla="*/ 1518442 h 1833421"/>
              <a:gd name="connsiteX1381" fmla="*/ 469730 w 2746400"/>
              <a:gd name="connsiteY1381" fmla="*/ 1524795 h 1833421"/>
              <a:gd name="connsiteX1382" fmla="*/ 468372 w 2746400"/>
              <a:gd name="connsiteY1382" fmla="*/ 1523398 h 1833421"/>
              <a:gd name="connsiteX1383" fmla="*/ 474820 w 2746400"/>
              <a:gd name="connsiteY1383" fmla="*/ 1516644 h 1833421"/>
              <a:gd name="connsiteX1384" fmla="*/ 1948663 w 2746400"/>
              <a:gd name="connsiteY1384" fmla="*/ 1515228 h 1833421"/>
              <a:gd name="connsiteX1385" fmla="*/ 1948376 w 2746400"/>
              <a:gd name="connsiteY1385" fmla="*/ 1516720 h 1833421"/>
              <a:gd name="connsiteX1386" fmla="*/ 1951879 w 2746400"/>
              <a:gd name="connsiteY1386" fmla="*/ 1516161 h 1833421"/>
              <a:gd name="connsiteX1387" fmla="*/ 1952681 w 2746400"/>
              <a:gd name="connsiteY1387" fmla="*/ 1516395 h 1833421"/>
              <a:gd name="connsiteX1388" fmla="*/ 1952670 w 2746400"/>
              <a:gd name="connsiteY1388" fmla="*/ 1516485 h 1833421"/>
              <a:gd name="connsiteX1389" fmla="*/ 1952662 w 2746400"/>
              <a:gd name="connsiteY1389" fmla="*/ 1516491 h 1833421"/>
              <a:gd name="connsiteX1390" fmla="*/ 1952586 w 2746400"/>
              <a:gd name="connsiteY1390" fmla="*/ 1517160 h 1833421"/>
              <a:gd name="connsiteX1391" fmla="*/ 1952670 w 2746400"/>
              <a:gd name="connsiteY1391" fmla="*/ 1516485 h 1833421"/>
              <a:gd name="connsiteX1392" fmla="*/ 1953311 w 2746400"/>
              <a:gd name="connsiteY1392" fmla="*/ 1515933 h 1833421"/>
              <a:gd name="connsiteX1393" fmla="*/ 1954977 w 2746400"/>
              <a:gd name="connsiteY1393" fmla="*/ 1515668 h 1833421"/>
              <a:gd name="connsiteX1394" fmla="*/ 1953886 w 2746400"/>
              <a:gd name="connsiteY1394" fmla="*/ 1515438 h 1833421"/>
              <a:gd name="connsiteX1395" fmla="*/ 1953311 w 2746400"/>
              <a:gd name="connsiteY1395" fmla="*/ 1515933 h 1833421"/>
              <a:gd name="connsiteX1396" fmla="*/ 1951879 w 2746400"/>
              <a:gd name="connsiteY1396" fmla="*/ 1516161 h 1833421"/>
              <a:gd name="connsiteX1397" fmla="*/ 1991982 w 2746400"/>
              <a:gd name="connsiteY1397" fmla="*/ 1515190 h 1833421"/>
              <a:gd name="connsiteX1398" fmla="*/ 1979513 w 2746400"/>
              <a:gd name="connsiteY1398" fmla="*/ 1517136 h 1833421"/>
              <a:gd name="connsiteX1399" fmla="*/ 1971811 w 2746400"/>
              <a:gd name="connsiteY1399" fmla="*/ 1526039 h 1833421"/>
              <a:gd name="connsiteX1400" fmla="*/ 1971718 w 2746400"/>
              <a:gd name="connsiteY1400" fmla="*/ 1526000 h 1833421"/>
              <a:gd name="connsiteX1401" fmla="*/ 1971754 w 2746400"/>
              <a:gd name="connsiteY1401" fmla="*/ 1526063 h 1833421"/>
              <a:gd name="connsiteX1402" fmla="*/ 1957140 w 2746400"/>
              <a:gd name="connsiteY1402" fmla="*/ 1527951 h 1833421"/>
              <a:gd name="connsiteX1403" fmla="*/ 1951036 w 2746400"/>
              <a:gd name="connsiteY1403" fmla="*/ 1538380 h 1833421"/>
              <a:gd name="connsiteX1404" fmla="*/ 1940876 w 2746400"/>
              <a:gd name="connsiteY1404" fmla="*/ 1537059 h 1833421"/>
              <a:gd name="connsiteX1405" fmla="*/ 1940416 w 2746400"/>
              <a:gd name="connsiteY1405" fmla="*/ 1538188 h 1833421"/>
              <a:gd name="connsiteX1406" fmla="*/ 1951417 w 2746400"/>
              <a:gd name="connsiteY1406" fmla="*/ 1542895 h 1833421"/>
              <a:gd name="connsiteX1407" fmla="*/ 1955150 w 2746400"/>
              <a:gd name="connsiteY1407" fmla="*/ 1550548 h 1833421"/>
              <a:gd name="connsiteX1408" fmla="*/ 1963913 w 2746400"/>
              <a:gd name="connsiteY1408" fmla="*/ 1547717 h 1833421"/>
              <a:gd name="connsiteX1409" fmla="*/ 1958785 w 2746400"/>
              <a:gd name="connsiteY1409" fmla="*/ 1533175 h 1833421"/>
              <a:gd name="connsiteX1410" fmla="*/ 1965348 w 2746400"/>
              <a:gd name="connsiteY1410" fmla="*/ 1537021 h 1833421"/>
              <a:gd name="connsiteX1411" fmla="*/ 1982052 w 2746400"/>
              <a:gd name="connsiteY1411" fmla="*/ 1539508 h 1833421"/>
              <a:gd name="connsiteX1412" fmla="*/ 1977100 w 2746400"/>
              <a:gd name="connsiteY1412" fmla="*/ 1535467 h 1833421"/>
              <a:gd name="connsiteX1413" fmla="*/ 1971754 w 2746400"/>
              <a:gd name="connsiteY1413" fmla="*/ 1526063 h 1833421"/>
              <a:gd name="connsiteX1414" fmla="*/ 1971795 w 2746400"/>
              <a:gd name="connsiteY1414" fmla="*/ 1526058 h 1833421"/>
              <a:gd name="connsiteX1415" fmla="*/ 1971811 w 2746400"/>
              <a:gd name="connsiteY1415" fmla="*/ 1526039 h 1833421"/>
              <a:gd name="connsiteX1416" fmla="*/ 1983869 w 2746400"/>
              <a:gd name="connsiteY1416" fmla="*/ 1531052 h 1833421"/>
              <a:gd name="connsiteX1417" fmla="*/ 1992709 w 2746400"/>
              <a:gd name="connsiteY1417" fmla="*/ 1531453 h 1833421"/>
              <a:gd name="connsiteX1418" fmla="*/ 1996803 w 2746400"/>
              <a:gd name="connsiteY1418" fmla="*/ 1532314 h 1833421"/>
              <a:gd name="connsiteX1419" fmla="*/ 1992001 w 2746400"/>
              <a:gd name="connsiteY1419" fmla="*/ 1537767 h 1833421"/>
              <a:gd name="connsiteX1420" fmla="*/ 1999462 w 2746400"/>
              <a:gd name="connsiteY1420" fmla="*/ 1530612 h 1833421"/>
              <a:gd name="connsiteX1421" fmla="*/ 1993838 w 2746400"/>
              <a:gd name="connsiteY1421" fmla="*/ 1519667 h 1833421"/>
              <a:gd name="connsiteX1422" fmla="*/ 1983525 w 2746400"/>
              <a:gd name="connsiteY1422" fmla="*/ 1521618 h 1833421"/>
              <a:gd name="connsiteX1423" fmla="*/ 1983372 w 2746400"/>
              <a:gd name="connsiteY1423" fmla="*/ 1520567 h 1833421"/>
              <a:gd name="connsiteX1424" fmla="*/ 1991982 w 2746400"/>
              <a:gd name="connsiteY1424" fmla="*/ 1515190 h 1833421"/>
              <a:gd name="connsiteX1425" fmla="*/ 2190282 w 2746400"/>
              <a:gd name="connsiteY1425" fmla="*/ 1514348 h 1833421"/>
              <a:gd name="connsiteX1426" fmla="*/ 2189269 w 2746400"/>
              <a:gd name="connsiteY1426" fmla="*/ 1518462 h 1833421"/>
              <a:gd name="connsiteX1427" fmla="*/ 2190894 w 2746400"/>
              <a:gd name="connsiteY1427" fmla="*/ 1518843 h 1833421"/>
              <a:gd name="connsiteX1428" fmla="*/ 2191679 w 2746400"/>
              <a:gd name="connsiteY1428" fmla="*/ 1514654 h 1833421"/>
              <a:gd name="connsiteX1429" fmla="*/ 2190282 w 2746400"/>
              <a:gd name="connsiteY1429" fmla="*/ 1514348 h 1833421"/>
              <a:gd name="connsiteX1430" fmla="*/ 1523725 w 2746400"/>
              <a:gd name="connsiteY1430" fmla="*/ 1513812 h 1833421"/>
              <a:gd name="connsiteX1431" fmla="*/ 1521850 w 2746400"/>
              <a:gd name="connsiteY1431" fmla="*/ 1514348 h 1833421"/>
              <a:gd name="connsiteX1432" fmla="*/ 1522998 w 2746400"/>
              <a:gd name="connsiteY1432" fmla="*/ 1515534 h 1833421"/>
              <a:gd name="connsiteX1433" fmla="*/ 1524490 w 2746400"/>
              <a:gd name="connsiteY1433" fmla="*/ 1515170 h 1833421"/>
              <a:gd name="connsiteX1434" fmla="*/ 1523725 w 2746400"/>
              <a:gd name="connsiteY1434" fmla="*/ 1513812 h 1833421"/>
              <a:gd name="connsiteX1435" fmla="*/ 544850 w 2746400"/>
              <a:gd name="connsiteY1435" fmla="*/ 1513602 h 1833421"/>
              <a:gd name="connsiteX1436" fmla="*/ 545501 w 2746400"/>
              <a:gd name="connsiteY1436" fmla="*/ 1514061 h 1833421"/>
              <a:gd name="connsiteX1437" fmla="*/ 544888 w 2746400"/>
              <a:gd name="connsiteY1437" fmla="*/ 1515516 h 1833421"/>
              <a:gd name="connsiteX1438" fmla="*/ 543663 w 2746400"/>
              <a:gd name="connsiteY1438" fmla="*/ 1514540 h 1833421"/>
              <a:gd name="connsiteX1439" fmla="*/ 544850 w 2746400"/>
              <a:gd name="connsiteY1439" fmla="*/ 1513602 h 1833421"/>
              <a:gd name="connsiteX1440" fmla="*/ 1530058 w 2746400"/>
              <a:gd name="connsiteY1440" fmla="*/ 1513468 h 1833421"/>
              <a:gd name="connsiteX1441" fmla="*/ 1529350 w 2746400"/>
              <a:gd name="connsiteY1441" fmla="*/ 1513793 h 1833421"/>
              <a:gd name="connsiteX1442" fmla="*/ 1530306 w 2746400"/>
              <a:gd name="connsiteY1442" fmla="*/ 1514960 h 1833421"/>
              <a:gd name="connsiteX1443" fmla="*/ 1530977 w 2746400"/>
              <a:gd name="connsiteY1443" fmla="*/ 1514616 h 1833421"/>
              <a:gd name="connsiteX1444" fmla="*/ 1530058 w 2746400"/>
              <a:gd name="connsiteY1444" fmla="*/ 1513468 h 1833421"/>
              <a:gd name="connsiteX1445" fmla="*/ 2002773 w 2746400"/>
              <a:gd name="connsiteY1445" fmla="*/ 1512110 h 1833421"/>
              <a:gd name="connsiteX1446" fmla="*/ 2000994 w 2746400"/>
              <a:gd name="connsiteY1446" fmla="*/ 1512990 h 1833421"/>
              <a:gd name="connsiteX1447" fmla="*/ 2001281 w 2746400"/>
              <a:gd name="connsiteY1447" fmla="*/ 1514520 h 1833421"/>
              <a:gd name="connsiteX1448" fmla="*/ 2002525 w 2746400"/>
              <a:gd name="connsiteY1448" fmla="*/ 1513716 h 1833421"/>
              <a:gd name="connsiteX1449" fmla="*/ 2002773 w 2746400"/>
              <a:gd name="connsiteY1449" fmla="*/ 1512110 h 1833421"/>
              <a:gd name="connsiteX1450" fmla="*/ 1974034 w 2746400"/>
              <a:gd name="connsiteY1450" fmla="*/ 1512110 h 1833421"/>
              <a:gd name="connsiteX1451" fmla="*/ 1973690 w 2746400"/>
              <a:gd name="connsiteY1451" fmla="*/ 1512645 h 1833421"/>
              <a:gd name="connsiteX1452" fmla="*/ 1973641 w 2746400"/>
              <a:gd name="connsiteY1452" fmla="*/ 1512667 h 1833421"/>
              <a:gd name="connsiteX1453" fmla="*/ 1969724 w 2746400"/>
              <a:gd name="connsiteY1453" fmla="*/ 1512853 h 1833421"/>
              <a:gd name="connsiteX1454" fmla="*/ 1966630 w 2746400"/>
              <a:gd name="connsiteY1454" fmla="*/ 1515783 h 1833421"/>
              <a:gd name="connsiteX1455" fmla="*/ 1973641 w 2746400"/>
              <a:gd name="connsiteY1455" fmla="*/ 1512667 h 1833421"/>
              <a:gd name="connsiteX1456" fmla="*/ 1973709 w 2746400"/>
              <a:gd name="connsiteY1456" fmla="*/ 1512663 h 1833421"/>
              <a:gd name="connsiteX1457" fmla="*/ 1974034 w 2746400"/>
              <a:gd name="connsiteY1457" fmla="*/ 1512110 h 1833421"/>
              <a:gd name="connsiteX1458" fmla="*/ 1879821 w 2746400"/>
              <a:gd name="connsiteY1458" fmla="*/ 1511421 h 1833421"/>
              <a:gd name="connsiteX1459" fmla="*/ 1879821 w 2746400"/>
              <a:gd name="connsiteY1459" fmla="*/ 1511976 h 1833421"/>
              <a:gd name="connsiteX1460" fmla="*/ 1880433 w 2746400"/>
              <a:gd name="connsiteY1460" fmla="*/ 1511707 h 1833421"/>
              <a:gd name="connsiteX1461" fmla="*/ 1463224 w 2746400"/>
              <a:gd name="connsiteY1461" fmla="*/ 1511286 h 1833421"/>
              <a:gd name="connsiteX1462" fmla="*/ 1463224 w 2746400"/>
              <a:gd name="connsiteY1462" fmla="*/ 1511994 h 1833421"/>
              <a:gd name="connsiteX1463" fmla="*/ 1468276 w 2746400"/>
              <a:gd name="connsiteY1463" fmla="*/ 1511994 h 1833421"/>
              <a:gd name="connsiteX1464" fmla="*/ 1468276 w 2746400"/>
              <a:gd name="connsiteY1464" fmla="*/ 1511286 h 1833421"/>
              <a:gd name="connsiteX1465" fmla="*/ 1463224 w 2746400"/>
              <a:gd name="connsiteY1465" fmla="*/ 1511286 h 1833421"/>
              <a:gd name="connsiteX1466" fmla="*/ 1478724 w 2746400"/>
              <a:gd name="connsiteY1466" fmla="*/ 1510923 h 1833421"/>
              <a:gd name="connsiteX1467" fmla="*/ 1478800 w 2746400"/>
              <a:gd name="connsiteY1467" fmla="*/ 1512415 h 1833421"/>
              <a:gd name="connsiteX1468" fmla="*/ 1481765 w 2746400"/>
              <a:gd name="connsiteY1468" fmla="*/ 1511669 h 1833421"/>
              <a:gd name="connsiteX1469" fmla="*/ 1478724 w 2746400"/>
              <a:gd name="connsiteY1469" fmla="*/ 1510923 h 1833421"/>
              <a:gd name="connsiteX1470" fmla="*/ 2113748 w 2746400"/>
              <a:gd name="connsiteY1470" fmla="*/ 1510904 h 1833421"/>
              <a:gd name="connsiteX1471" fmla="*/ 2115604 w 2746400"/>
              <a:gd name="connsiteY1471" fmla="*/ 1511880 h 1833421"/>
              <a:gd name="connsiteX1472" fmla="*/ 2113901 w 2746400"/>
              <a:gd name="connsiteY1472" fmla="*/ 1513679 h 1833421"/>
              <a:gd name="connsiteX1473" fmla="*/ 2112447 w 2746400"/>
              <a:gd name="connsiteY1473" fmla="*/ 1512894 h 1833421"/>
              <a:gd name="connsiteX1474" fmla="*/ 2113748 w 2746400"/>
              <a:gd name="connsiteY1474" fmla="*/ 1510904 h 1833421"/>
              <a:gd name="connsiteX1475" fmla="*/ 121741 w 2746400"/>
              <a:gd name="connsiteY1475" fmla="*/ 1510839 h 1833421"/>
              <a:gd name="connsiteX1476" fmla="*/ 120657 w 2746400"/>
              <a:gd name="connsiteY1476" fmla="*/ 1513794 h 1833421"/>
              <a:gd name="connsiteX1477" fmla="*/ 119509 w 2746400"/>
              <a:gd name="connsiteY1477" fmla="*/ 1513125 h 1833421"/>
              <a:gd name="connsiteX1478" fmla="*/ 121787 w 2746400"/>
              <a:gd name="connsiteY1478" fmla="*/ 1510713 h 1833421"/>
              <a:gd name="connsiteX1479" fmla="*/ 121794 w 2746400"/>
              <a:gd name="connsiteY1479" fmla="*/ 1510721 h 1833421"/>
              <a:gd name="connsiteX1480" fmla="*/ 121786 w 2746400"/>
              <a:gd name="connsiteY1480" fmla="*/ 1510733 h 1833421"/>
              <a:gd name="connsiteX1481" fmla="*/ 121805 w 2746400"/>
              <a:gd name="connsiteY1481" fmla="*/ 1510752 h 1833421"/>
              <a:gd name="connsiteX1482" fmla="*/ 121812 w 2746400"/>
              <a:gd name="connsiteY1482" fmla="*/ 1510739 h 1833421"/>
              <a:gd name="connsiteX1483" fmla="*/ 121825 w 2746400"/>
              <a:gd name="connsiteY1483" fmla="*/ 1510752 h 1833421"/>
              <a:gd name="connsiteX1484" fmla="*/ 121741 w 2746400"/>
              <a:gd name="connsiteY1484" fmla="*/ 1510839 h 1833421"/>
              <a:gd name="connsiteX1485" fmla="*/ 122130 w 2746400"/>
              <a:gd name="connsiteY1485" fmla="*/ 1510196 h 1833421"/>
              <a:gd name="connsiteX1486" fmla="*/ 121812 w 2746400"/>
              <a:gd name="connsiteY1486" fmla="*/ 1510739 h 1833421"/>
              <a:gd name="connsiteX1487" fmla="*/ 121794 w 2746400"/>
              <a:gd name="connsiteY1487" fmla="*/ 1510721 h 1833421"/>
              <a:gd name="connsiteX1488" fmla="*/ 1512474 w 2746400"/>
              <a:gd name="connsiteY1488" fmla="*/ 1509430 h 1833421"/>
              <a:gd name="connsiteX1489" fmla="*/ 1510887 w 2746400"/>
              <a:gd name="connsiteY1489" fmla="*/ 1509469 h 1833421"/>
              <a:gd name="connsiteX1490" fmla="*/ 1510887 w 2746400"/>
              <a:gd name="connsiteY1490" fmla="*/ 1510101 h 1833421"/>
              <a:gd name="connsiteX1491" fmla="*/ 1512474 w 2746400"/>
              <a:gd name="connsiteY1491" fmla="*/ 1510138 h 1833421"/>
              <a:gd name="connsiteX1492" fmla="*/ 1512474 w 2746400"/>
              <a:gd name="connsiteY1492" fmla="*/ 1509430 h 1833421"/>
              <a:gd name="connsiteX1493" fmla="*/ 572804 w 2746400"/>
              <a:gd name="connsiteY1493" fmla="*/ 1508983 h 1833421"/>
              <a:gd name="connsiteX1494" fmla="*/ 568575 w 2746400"/>
              <a:gd name="connsiteY1494" fmla="*/ 1513640 h 1833421"/>
              <a:gd name="connsiteX1495" fmla="*/ 583806 w 2746400"/>
              <a:gd name="connsiteY1495" fmla="*/ 1512090 h 1833421"/>
              <a:gd name="connsiteX1496" fmla="*/ 572804 w 2746400"/>
              <a:gd name="connsiteY1496" fmla="*/ 1508983 h 1833421"/>
              <a:gd name="connsiteX1497" fmla="*/ 2202432 w 2746400"/>
              <a:gd name="connsiteY1497" fmla="*/ 1508608 h 1833421"/>
              <a:gd name="connsiteX1498" fmla="*/ 2198185 w 2746400"/>
              <a:gd name="connsiteY1498" fmla="*/ 1513601 h 1833421"/>
              <a:gd name="connsiteX1499" fmla="*/ 2209531 w 2746400"/>
              <a:gd name="connsiteY1499" fmla="*/ 1526192 h 1833421"/>
              <a:gd name="connsiteX1500" fmla="*/ 2202432 w 2746400"/>
              <a:gd name="connsiteY1500" fmla="*/ 1508608 h 1833421"/>
              <a:gd name="connsiteX1501" fmla="*/ 1527379 w 2746400"/>
              <a:gd name="connsiteY1501" fmla="*/ 1508493 h 1833421"/>
              <a:gd name="connsiteX1502" fmla="*/ 1527934 w 2746400"/>
              <a:gd name="connsiteY1502" fmla="*/ 1508838 h 1833421"/>
              <a:gd name="connsiteX1503" fmla="*/ 1528489 w 2746400"/>
              <a:gd name="connsiteY1503" fmla="*/ 1509143 h 1833421"/>
              <a:gd name="connsiteX1504" fmla="*/ 1527954 w 2746400"/>
              <a:gd name="connsiteY1504" fmla="*/ 1508799 h 1833421"/>
              <a:gd name="connsiteX1505" fmla="*/ 1527379 w 2746400"/>
              <a:gd name="connsiteY1505" fmla="*/ 1508493 h 1833421"/>
              <a:gd name="connsiteX1506" fmla="*/ 1566450 w 2746400"/>
              <a:gd name="connsiteY1506" fmla="*/ 1508474 h 1833421"/>
              <a:gd name="connsiteX1507" fmla="*/ 1565265 w 2746400"/>
              <a:gd name="connsiteY1507" fmla="*/ 1509603 h 1833421"/>
              <a:gd name="connsiteX1508" fmla="*/ 1565608 w 2746400"/>
              <a:gd name="connsiteY1508" fmla="*/ 1511057 h 1833421"/>
              <a:gd name="connsiteX1509" fmla="*/ 1566966 w 2746400"/>
              <a:gd name="connsiteY1509" fmla="*/ 1510291 h 1833421"/>
              <a:gd name="connsiteX1510" fmla="*/ 1566450 w 2746400"/>
              <a:gd name="connsiteY1510" fmla="*/ 1508474 h 1833421"/>
              <a:gd name="connsiteX1511" fmla="*/ 1954422 w 2746400"/>
              <a:gd name="connsiteY1511" fmla="*/ 1507919 h 1833421"/>
              <a:gd name="connsiteX1512" fmla="*/ 1954192 w 2746400"/>
              <a:gd name="connsiteY1512" fmla="*/ 1508569 h 1833421"/>
              <a:gd name="connsiteX1513" fmla="*/ 1955417 w 2746400"/>
              <a:gd name="connsiteY1513" fmla="*/ 1509219 h 1833421"/>
              <a:gd name="connsiteX1514" fmla="*/ 1955666 w 2746400"/>
              <a:gd name="connsiteY1514" fmla="*/ 1508511 h 1833421"/>
              <a:gd name="connsiteX1515" fmla="*/ 1954422 w 2746400"/>
              <a:gd name="connsiteY1515" fmla="*/ 1507919 h 1833421"/>
              <a:gd name="connsiteX1516" fmla="*/ 336007 w 2746400"/>
              <a:gd name="connsiteY1516" fmla="*/ 1506024 h 1833421"/>
              <a:gd name="connsiteX1517" fmla="*/ 336906 w 2746400"/>
              <a:gd name="connsiteY1517" fmla="*/ 1507096 h 1833421"/>
              <a:gd name="connsiteX1518" fmla="*/ 335604 w 2746400"/>
              <a:gd name="connsiteY1518" fmla="*/ 1507746 h 1833421"/>
              <a:gd name="connsiteX1519" fmla="*/ 335145 w 2746400"/>
              <a:gd name="connsiteY1519" fmla="*/ 1507154 h 1833421"/>
              <a:gd name="connsiteX1520" fmla="*/ 336007 w 2746400"/>
              <a:gd name="connsiteY1520" fmla="*/ 1506024 h 1833421"/>
              <a:gd name="connsiteX1521" fmla="*/ 1979110 w 2746400"/>
              <a:gd name="connsiteY1521" fmla="*/ 1505243 h 1833421"/>
              <a:gd name="connsiteX1522" fmla="*/ 1974264 w 2746400"/>
              <a:gd name="connsiteY1522" fmla="*/ 1505796 h 1833421"/>
              <a:gd name="connsiteX1523" fmla="*/ 1981304 w 2746400"/>
              <a:gd name="connsiteY1523" fmla="*/ 1508774 h 1833421"/>
              <a:gd name="connsiteX1524" fmla="*/ 1981344 w 2746400"/>
              <a:gd name="connsiteY1524" fmla="*/ 1508838 h 1833421"/>
              <a:gd name="connsiteX1525" fmla="*/ 1981417 w 2746400"/>
              <a:gd name="connsiteY1525" fmla="*/ 1508894 h 1833421"/>
              <a:gd name="connsiteX1526" fmla="*/ 1983008 w 2746400"/>
              <a:gd name="connsiteY1526" fmla="*/ 1511707 h 1833421"/>
              <a:gd name="connsiteX1527" fmla="*/ 1983983 w 2746400"/>
              <a:gd name="connsiteY1527" fmla="*/ 1510885 h 1833421"/>
              <a:gd name="connsiteX1528" fmla="*/ 1981417 w 2746400"/>
              <a:gd name="connsiteY1528" fmla="*/ 1508894 h 1833421"/>
              <a:gd name="connsiteX1529" fmla="*/ 1981363 w 2746400"/>
              <a:gd name="connsiteY1529" fmla="*/ 1508799 h 1833421"/>
              <a:gd name="connsiteX1530" fmla="*/ 1981304 w 2746400"/>
              <a:gd name="connsiteY1530" fmla="*/ 1508774 h 1833421"/>
              <a:gd name="connsiteX1531" fmla="*/ 460125 w 2746400"/>
              <a:gd name="connsiteY1531" fmla="*/ 1505049 h 1833421"/>
              <a:gd name="connsiteX1532" fmla="*/ 445048 w 2746400"/>
              <a:gd name="connsiteY1532" fmla="*/ 1517275 h 1833421"/>
              <a:gd name="connsiteX1533" fmla="*/ 454366 w 2746400"/>
              <a:gd name="connsiteY1533" fmla="*/ 1509029 h 1833421"/>
              <a:gd name="connsiteX1534" fmla="*/ 460125 w 2746400"/>
              <a:gd name="connsiteY1534" fmla="*/ 1505049 h 1833421"/>
              <a:gd name="connsiteX1535" fmla="*/ 261443 w 2746400"/>
              <a:gd name="connsiteY1535" fmla="*/ 1504974 h 1833421"/>
              <a:gd name="connsiteX1536" fmla="*/ 261472 w 2746400"/>
              <a:gd name="connsiteY1536" fmla="*/ 1505002 h 1833421"/>
              <a:gd name="connsiteX1537" fmla="*/ 249293 w 2746400"/>
              <a:gd name="connsiteY1537" fmla="*/ 1518578 h 1833421"/>
              <a:gd name="connsiteX1538" fmla="*/ 1499139 w 2746400"/>
              <a:gd name="connsiteY1538" fmla="*/ 1504953 h 1833421"/>
              <a:gd name="connsiteX1539" fmla="*/ 1499234 w 2746400"/>
              <a:gd name="connsiteY1539" fmla="*/ 1505011 h 1833421"/>
              <a:gd name="connsiteX1540" fmla="*/ 1499242 w 2746400"/>
              <a:gd name="connsiteY1540" fmla="*/ 1505016 h 1833421"/>
              <a:gd name="connsiteX1541" fmla="*/ 1496153 w 2746400"/>
              <a:gd name="connsiteY1541" fmla="*/ 1511802 h 1833421"/>
              <a:gd name="connsiteX1542" fmla="*/ 1507136 w 2746400"/>
              <a:gd name="connsiteY1542" fmla="*/ 1525158 h 1833421"/>
              <a:gd name="connsiteX1543" fmla="*/ 1509087 w 2746400"/>
              <a:gd name="connsiteY1543" fmla="*/ 1518614 h 1833421"/>
              <a:gd name="connsiteX1544" fmla="*/ 1503883 w 2746400"/>
              <a:gd name="connsiteY1544" fmla="*/ 1507747 h 1833421"/>
              <a:gd name="connsiteX1545" fmla="*/ 1499242 w 2746400"/>
              <a:gd name="connsiteY1545" fmla="*/ 1505016 h 1833421"/>
              <a:gd name="connsiteX1546" fmla="*/ 1499253 w 2746400"/>
              <a:gd name="connsiteY1546" fmla="*/ 1504991 h 1833421"/>
              <a:gd name="connsiteX1547" fmla="*/ 1499139 w 2746400"/>
              <a:gd name="connsiteY1547" fmla="*/ 1504953 h 1833421"/>
              <a:gd name="connsiteX1548" fmla="*/ 1967070 w 2746400"/>
              <a:gd name="connsiteY1548" fmla="*/ 1504398 h 1833421"/>
              <a:gd name="connsiteX1549" fmla="*/ 1962631 w 2746400"/>
              <a:gd name="connsiteY1549" fmla="*/ 1508435 h 1833421"/>
              <a:gd name="connsiteX1550" fmla="*/ 1971394 w 2746400"/>
              <a:gd name="connsiteY1550" fmla="*/ 1507824 h 1833421"/>
              <a:gd name="connsiteX1551" fmla="*/ 1967070 w 2746400"/>
              <a:gd name="connsiteY1551" fmla="*/ 1504398 h 1833421"/>
              <a:gd name="connsiteX1552" fmla="*/ 1566432 w 2746400"/>
              <a:gd name="connsiteY1552" fmla="*/ 1503766 h 1833421"/>
              <a:gd name="connsiteX1553" fmla="*/ 1565761 w 2746400"/>
              <a:gd name="connsiteY1553" fmla="*/ 1504016 h 1833421"/>
              <a:gd name="connsiteX1554" fmla="*/ 1566374 w 2746400"/>
              <a:gd name="connsiteY1554" fmla="*/ 1504380 h 1833421"/>
              <a:gd name="connsiteX1555" fmla="*/ 263356 w 2746400"/>
              <a:gd name="connsiteY1555" fmla="*/ 1503060 h 1833421"/>
              <a:gd name="connsiteX1556" fmla="*/ 263394 w 2746400"/>
              <a:gd name="connsiteY1556" fmla="*/ 1503099 h 1833421"/>
              <a:gd name="connsiteX1557" fmla="*/ 261481 w 2746400"/>
              <a:gd name="connsiteY1557" fmla="*/ 1505011 h 1833421"/>
              <a:gd name="connsiteX1558" fmla="*/ 261472 w 2746400"/>
              <a:gd name="connsiteY1558" fmla="*/ 1505002 h 1833421"/>
              <a:gd name="connsiteX1559" fmla="*/ 261481 w 2746400"/>
              <a:gd name="connsiteY1559" fmla="*/ 1504992 h 1833421"/>
              <a:gd name="connsiteX1560" fmla="*/ 261444 w 2746400"/>
              <a:gd name="connsiteY1560" fmla="*/ 1504973 h 1833421"/>
              <a:gd name="connsiteX1561" fmla="*/ 261443 w 2746400"/>
              <a:gd name="connsiteY1561" fmla="*/ 1504974 h 1833421"/>
              <a:gd name="connsiteX1562" fmla="*/ 261442 w 2746400"/>
              <a:gd name="connsiteY1562" fmla="*/ 1504974 h 1833421"/>
              <a:gd name="connsiteX1563" fmla="*/ 263356 w 2746400"/>
              <a:gd name="connsiteY1563" fmla="*/ 1503060 h 1833421"/>
              <a:gd name="connsiteX1564" fmla="*/ 263460 w 2746400"/>
              <a:gd name="connsiteY1564" fmla="*/ 1502965 h 1833421"/>
              <a:gd name="connsiteX1565" fmla="*/ 263395 w 2746400"/>
              <a:gd name="connsiteY1565" fmla="*/ 1503097 h 1833421"/>
              <a:gd name="connsiteX1566" fmla="*/ 263356 w 2746400"/>
              <a:gd name="connsiteY1566" fmla="*/ 1503060 h 1833421"/>
              <a:gd name="connsiteX1567" fmla="*/ 2160223 w 2746400"/>
              <a:gd name="connsiteY1567" fmla="*/ 1502886 h 1833421"/>
              <a:gd name="connsiteX1568" fmla="*/ 2160166 w 2746400"/>
              <a:gd name="connsiteY1568" fmla="*/ 1503671 h 1833421"/>
              <a:gd name="connsiteX1569" fmla="*/ 2161581 w 2746400"/>
              <a:gd name="connsiteY1569" fmla="*/ 1503921 h 1833421"/>
              <a:gd name="connsiteX1570" fmla="*/ 2161620 w 2746400"/>
              <a:gd name="connsiteY1570" fmla="*/ 1503155 h 1833421"/>
              <a:gd name="connsiteX1571" fmla="*/ 2160223 w 2746400"/>
              <a:gd name="connsiteY1571" fmla="*/ 1502886 h 1833421"/>
              <a:gd name="connsiteX1572" fmla="*/ 1572573 w 2746400"/>
              <a:gd name="connsiteY1572" fmla="*/ 1502868 h 1833421"/>
              <a:gd name="connsiteX1573" fmla="*/ 1572840 w 2746400"/>
              <a:gd name="connsiteY1573" fmla="*/ 1503537 h 1833421"/>
              <a:gd name="connsiteX1574" fmla="*/ 1573204 w 2746400"/>
              <a:gd name="connsiteY1574" fmla="*/ 1502925 h 1833421"/>
              <a:gd name="connsiteX1575" fmla="*/ 191777 w 2746400"/>
              <a:gd name="connsiteY1575" fmla="*/ 1501662 h 1833421"/>
              <a:gd name="connsiteX1576" fmla="*/ 182631 w 2746400"/>
              <a:gd name="connsiteY1576" fmla="*/ 1513564 h 1833421"/>
              <a:gd name="connsiteX1577" fmla="*/ 191777 w 2746400"/>
              <a:gd name="connsiteY1577" fmla="*/ 1501662 h 1833421"/>
              <a:gd name="connsiteX1578" fmla="*/ 1987524 w 2746400"/>
              <a:gd name="connsiteY1578" fmla="*/ 1498084 h 1833421"/>
              <a:gd name="connsiteX1579" fmla="*/ 1988289 w 2746400"/>
              <a:gd name="connsiteY1579" fmla="*/ 1502352 h 1833421"/>
              <a:gd name="connsiteX1580" fmla="*/ 1996861 w 2746400"/>
              <a:gd name="connsiteY1580" fmla="*/ 1509105 h 1833421"/>
              <a:gd name="connsiteX1581" fmla="*/ 2003424 w 2746400"/>
              <a:gd name="connsiteY1581" fmla="*/ 1507307 h 1833421"/>
              <a:gd name="connsiteX1582" fmla="*/ 1987524 w 2746400"/>
              <a:gd name="connsiteY1582" fmla="*/ 1498084 h 1833421"/>
              <a:gd name="connsiteX1583" fmla="*/ 265997 w 2746400"/>
              <a:gd name="connsiteY1583" fmla="*/ 1497759 h 1833421"/>
              <a:gd name="connsiteX1584" fmla="*/ 267661 w 2746400"/>
              <a:gd name="connsiteY1584" fmla="*/ 1499100 h 1833421"/>
              <a:gd name="connsiteX1585" fmla="*/ 263460 w 2746400"/>
              <a:gd name="connsiteY1585" fmla="*/ 1502965 h 1833421"/>
              <a:gd name="connsiteX1586" fmla="*/ 2281796 w 2746400"/>
              <a:gd name="connsiteY1586" fmla="*/ 1496382 h 1833421"/>
              <a:gd name="connsiteX1587" fmla="*/ 2283883 w 2746400"/>
              <a:gd name="connsiteY1587" fmla="*/ 1508168 h 1833421"/>
              <a:gd name="connsiteX1588" fmla="*/ 2275636 w 2746400"/>
              <a:gd name="connsiteY1588" fmla="*/ 1497433 h 1833421"/>
              <a:gd name="connsiteX1589" fmla="*/ 2281796 w 2746400"/>
              <a:gd name="connsiteY1589" fmla="*/ 1496382 h 1833421"/>
              <a:gd name="connsiteX1590" fmla="*/ 2090157 w 2746400"/>
              <a:gd name="connsiteY1590" fmla="*/ 1496056 h 1833421"/>
              <a:gd name="connsiteX1591" fmla="*/ 2090385 w 2746400"/>
              <a:gd name="connsiteY1591" fmla="*/ 1508799 h 1833421"/>
              <a:gd name="connsiteX1592" fmla="*/ 2090500 w 2746400"/>
              <a:gd name="connsiteY1592" fmla="*/ 1508761 h 1833421"/>
              <a:gd name="connsiteX1593" fmla="*/ 2090405 w 2746400"/>
              <a:gd name="connsiteY1593" fmla="*/ 1508838 h 1833421"/>
              <a:gd name="connsiteX1594" fmla="*/ 2106841 w 2746400"/>
              <a:gd name="connsiteY1594" fmla="*/ 1510004 h 1833421"/>
              <a:gd name="connsiteX1595" fmla="*/ 2117536 w 2746400"/>
              <a:gd name="connsiteY1595" fmla="*/ 1523437 h 1833421"/>
              <a:gd name="connsiteX1596" fmla="*/ 2130910 w 2746400"/>
              <a:gd name="connsiteY1596" fmla="*/ 1518385 h 1833421"/>
              <a:gd name="connsiteX1597" fmla="*/ 2118340 w 2746400"/>
              <a:gd name="connsiteY1597" fmla="*/ 1507995 h 1833421"/>
              <a:gd name="connsiteX1598" fmla="*/ 2104582 w 2746400"/>
              <a:gd name="connsiteY1598" fmla="*/ 1501183 h 1833421"/>
              <a:gd name="connsiteX1599" fmla="*/ 2090157 w 2746400"/>
              <a:gd name="connsiteY1599" fmla="*/ 1496056 h 1833421"/>
              <a:gd name="connsiteX1600" fmla="*/ 341058 w 2746400"/>
              <a:gd name="connsiteY1600" fmla="*/ 1495942 h 1833421"/>
              <a:gd name="connsiteX1601" fmla="*/ 342894 w 2746400"/>
              <a:gd name="connsiteY1601" fmla="*/ 1496956 h 1833421"/>
              <a:gd name="connsiteX1602" fmla="*/ 340176 w 2746400"/>
              <a:gd name="connsiteY1602" fmla="*/ 1501854 h 1833421"/>
              <a:gd name="connsiteX1603" fmla="*/ 338053 w 2746400"/>
              <a:gd name="connsiteY1603" fmla="*/ 1500516 h 1833421"/>
              <a:gd name="connsiteX1604" fmla="*/ 341058 w 2746400"/>
              <a:gd name="connsiteY1604" fmla="*/ 1495942 h 1833421"/>
              <a:gd name="connsiteX1605" fmla="*/ 1537310 w 2746400"/>
              <a:gd name="connsiteY1605" fmla="*/ 1494181 h 1833421"/>
              <a:gd name="connsiteX1606" fmla="*/ 1537215 w 2746400"/>
              <a:gd name="connsiteY1606" fmla="*/ 1494736 h 1833421"/>
              <a:gd name="connsiteX1607" fmla="*/ 1537884 w 2746400"/>
              <a:gd name="connsiteY1607" fmla="*/ 1494545 h 1833421"/>
              <a:gd name="connsiteX1608" fmla="*/ 489342 w 2746400"/>
              <a:gd name="connsiteY1608" fmla="*/ 1493836 h 1833421"/>
              <a:gd name="connsiteX1609" fmla="*/ 483105 w 2746400"/>
              <a:gd name="connsiteY1609" fmla="*/ 1504818 h 1833421"/>
              <a:gd name="connsiteX1610" fmla="*/ 489342 w 2746400"/>
              <a:gd name="connsiteY1610" fmla="*/ 1493836 h 1833421"/>
              <a:gd name="connsiteX1611" fmla="*/ 466230 w 2746400"/>
              <a:gd name="connsiteY1611" fmla="*/ 1492785 h 1833421"/>
              <a:gd name="connsiteX1612" fmla="*/ 467684 w 2746400"/>
              <a:gd name="connsiteY1612" fmla="*/ 1494125 h 1833421"/>
              <a:gd name="connsiteX1613" fmla="*/ 462251 w 2746400"/>
              <a:gd name="connsiteY1613" fmla="*/ 1499960 h 1833421"/>
              <a:gd name="connsiteX1614" fmla="*/ 460796 w 2746400"/>
              <a:gd name="connsiteY1614" fmla="*/ 1498620 h 1833421"/>
              <a:gd name="connsiteX1615" fmla="*/ 466230 w 2746400"/>
              <a:gd name="connsiteY1615" fmla="*/ 1492785 h 1833421"/>
              <a:gd name="connsiteX1616" fmla="*/ 1938331 w 2746400"/>
              <a:gd name="connsiteY1616" fmla="*/ 1492726 h 1833421"/>
              <a:gd name="connsiteX1617" fmla="*/ 1929396 w 2746400"/>
              <a:gd name="connsiteY1617" fmla="*/ 1495387 h 1833421"/>
              <a:gd name="connsiteX1618" fmla="*/ 1929415 w 2746400"/>
              <a:gd name="connsiteY1618" fmla="*/ 1504819 h 1833421"/>
              <a:gd name="connsiteX1619" fmla="*/ 1938331 w 2746400"/>
              <a:gd name="connsiteY1619" fmla="*/ 1492726 h 1833421"/>
              <a:gd name="connsiteX1620" fmla="*/ 1509757 w 2746400"/>
              <a:gd name="connsiteY1620" fmla="*/ 1491962 h 1833421"/>
              <a:gd name="connsiteX1621" fmla="*/ 1508973 w 2746400"/>
              <a:gd name="connsiteY1621" fmla="*/ 1492248 h 1833421"/>
              <a:gd name="connsiteX1622" fmla="*/ 1509777 w 2746400"/>
              <a:gd name="connsiteY1622" fmla="*/ 1493205 h 1833421"/>
              <a:gd name="connsiteX1623" fmla="*/ 1510542 w 2746400"/>
              <a:gd name="connsiteY1623" fmla="*/ 1492937 h 1833421"/>
              <a:gd name="connsiteX1624" fmla="*/ 1509757 w 2746400"/>
              <a:gd name="connsiteY1624" fmla="*/ 1491962 h 1833421"/>
              <a:gd name="connsiteX1625" fmla="*/ 1944645 w 2746400"/>
              <a:gd name="connsiteY1625" fmla="*/ 1490795 h 1833421"/>
              <a:gd name="connsiteX1626" fmla="*/ 1944589 w 2746400"/>
              <a:gd name="connsiteY1626" fmla="*/ 1491559 h 1833421"/>
              <a:gd name="connsiteX1627" fmla="*/ 1945984 w 2746400"/>
              <a:gd name="connsiteY1627" fmla="*/ 1491867 h 1833421"/>
              <a:gd name="connsiteX1628" fmla="*/ 1946080 w 2746400"/>
              <a:gd name="connsiteY1628" fmla="*/ 1491082 h 1833421"/>
              <a:gd name="connsiteX1629" fmla="*/ 1944645 w 2746400"/>
              <a:gd name="connsiteY1629" fmla="*/ 1490795 h 1833421"/>
              <a:gd name="connsiteX1630" fmla="*/ 2021657 w 2746400"/>
              <a:gd name="connsiteY1630" fmla="*/ 1490335 h 1833421"/>
              <a:gd name="connsiteX1631" fmla="*/ 2020567 w 2746400"/>
              <a:gd name="connsiteY1631" fmla="*/ 1493818 h 1833421"/>
              <a:gd name="connsiteX1632" fmla="*/ 2021926 w 2746400"/>
              <a:gd name="connsiteY1632" fmla="*/ 1494545 h 1833421"/>
              <a:gd name="connsiteX1633" fmla="*/ 2024011 w 2746400"/>
              <a:gd name="connsiteY1633" fmla="*/ 1492248 h 1833421"/>
              <a:gd name="connsiteX1634" fmla="*/ 2021657 w 2746400"/>
              <a:gd name="connsiteY1634" fmla="*/ 1490335 h 1833421"/>
              <a:gd name="connsiteX1635" fmla="*/ 2080321 w 2746400"/>
              <a:gd name="connsiteY1635" fmla="*/ 1488690 h 1833421"/>
              <a:gd name="connsiteX1636" fmla="*/ 2075461 w 2746400"/>
              <a:gd name="connsiteY1636" fmla="*/ 1493970 h 1833421"/>
              <a:gd name="connsiteX1637" fmla="*/ 2081775 w 2746400"/>
              <a:gd name="connsiteY1637" fmla="*/ 1491254 h 1833421"/>
              <a:gd name="connsiteX1638" fmla="*/ 2080321 w 2746400"/>
              <a:gd name="connsiteY1638" fmla="*/ 1488690 h 1833421"/>
              <a:gd name="connsiteX1639" fmla="*/ 138757 w 2746400"/>
              <a:gd name="connsiteY1639" fmla="*/ 1488193 h 1833421"/>
              <a:gd name="connsiteX1640" fmla="*/ 140537 w 2746400"/>
              <a:gd name="connsiteY1640" fmla="*/ 1489954 h 1833421"/>
              <a:gd name="connsiteX1641" fmla="*/ 135754 w 2746400"/>
              <a:gd name="connsiteY1641" fmla="*/ 1495215 h 1833421"/>
              <a:gd name="connsiteX1642" fmla="*/ 133572 w 2746400"/>
              <a:gd name="connsiteY1642" fmla="*/ 1492995 h 1833421"/>
              <a:gd name="connsiteX1643" fmla="*/ 138757 w 2746400"/>
              <a:gd name="connsiteY1643" fmla="*/ 1488193 h 1833421"/>
              <a:gd name="connsiteX1644" fmla="*/ 1472753 w 2746400"/>
              <a:gd name="connsiteY1644" fmla="*/ 1486527 h 1833421"/>
              <a:gd name="connsiteX1645" fmla="*/ 1472753 w 2746400"/>
              <a:gd name="connsiteY1645" fmla="*/ 1487254 h 1833421"/>
              <a:gd name="connsiteX1646" fmla="*/ 1476006 w 2746400"/>
              <a:gd name="connsiteY1646" fmla="*/ 1487254 h 1833421"/>
              <a:gd name="connsiteX1647" fmla="*/ 1475986 w 2746400"/>
              <a:gd name="connsiteY1647" fmla="*/ 1486527 h 1833421"/>
              <a:gd name="connsiteX1648" fmla="*/ 1472753 w 2746400"/>
              <a:gd name="connsiteY1648" fmla="*/ 1486527 h 1833421"/>
              <a:gd name="connsiteX1649" fmla="*/ 1967376 w 2746400"/>
              <a:gd name="connsiteY1649" fmla="*/ 1486068 h 1833421"/>
              <a:gd name="connsiteX1650" fmla="*/ 1964333 w 2746400"/>
              <a:gd name="connsiteY1650" fmla="*/ 1486432 h 1833421"/>
              <a:gd name="connsiteX1651" fmla="*/ 1964410 w 2746400"/>
              <a:gd name="connsiteY1651" fmla="*/ 1487273 h 1833421"/>
              <a:gd name="connsiteX1652" fmla="*/ 1967644 w 2746400"/>
              <a:gd name="connsiteY1652" fmla="*/ 1487293 h 1833421"/>
              <a:gd name="connsiteX1653" fmla="*/ 1967376 w 2746400"/>
              <a:gd name="connsiteY1653" fmla="*/ 1486068 h 1833421"/>
              <a:gd name="connsiteX1654" fmla="*/ 2280746 w 2746400"/>
              <a:gd name="connsiteY1654" fmla="*/ 1485054 h 1833421"/>
              <a:gd name="connsiteX1655" fmla="*/ 2287251 w 2746400"/>
              <a:gd name="connsiteY1655" fmla="*/ 1491158 h 1833421"/>
              <a:gd name="connsiteX1656" fmla="*/ 2284573 w 2746400"/>
              <a:gd name="connsiteY1656" fmla="*/ 1493109 h 1833421"/>
              <a:gd name="connsiteX1657" fmla="*/ 2280746 w 2746400"/>
              <a:gd name="connsiteY1657" fmla="*/ 1485054 h 1833421"/>
              <a:gd name="connsiteX1658" fmla="*/ 1989151 w 2746400"/>
              <a:gd name="connsiteY1658" fmla="*/ 1484940 h 1833421"/>
              <a:gd name="connsiteX1659" fmla="*/ 1974245 w 2746400"/>
              <a:gd name="connsiteY1659" fmla="*/ 1486891 h 1833421"/>
              <a:gd name="connsiteX1660" fmla="*/ 1973077 w 2746400"/>
              <a:gd name="connsiteY1660" fmla="*/ 1490508 h 1833421"/>
              <a:gd name="connsiteX1661" fmla="*/ 1989151 w 2746400"/>
              <a:gd name="connsiteY1661" fmla="*/ 1484940 h 1833421"/>
              <a:gd name="connsiteX1662" fmla="*/ 406092 w 2746400"/>
              <a:gd name="connsiteY1662" fmla="*/ 1484710 h 1833421"/>
              <a:gd name="connsiteX1663" fmla="*/ 407240 w 2746400"/>
              <a:gd name="connsiteY1663" fmla="*/ 1485399 h 1833421"/>
              <a:gd name="connsiteX1664" fmla="*/ 404944 w 2746400"/>
              <a:gd name="connsiteY1664" fmla="*/ 1487772 h 1833421"/>
              <a:gd name="connsiteX1665" fmla="*/ 406092 w 2746400"/>
              <a:gd name="connsiteY1665" fmla="*/ 1484710 h 1833421"/>
              <a:gd name="connsiteX1666" fmla="*/ 2295364 w 2746400"/>
              <a:gd name="connsiteY1666" fmla="*/ 1483046 h 1833421"/>
              <a:gd name="connsiteX1667" fmla="*/ 2302022 w 2746400"/>
              <a:gd name="connsiteY1667" fmla="*/ 1488268 h 1833421"/>
              <a:gd name="connsiteX1668" fmla="*/ 2293871 w 2746400"/>
              <a:gd name="connsiteY1668" fmla="*/ 1492823 h 1833421"/>
              <a:gd name="connsiteX1669" fmla="*/ 2289757 w 2746400"/>
              <a:gd name="connsiteY1669" fmla="*/ 1487772 h 1833421"/>
              <a:gd name="connsiteX1670" fmla="*/ 2295364 w 2746400"/>
              <a:gd name="connsiteY1670" fmla="*/ 1483046 h 1833421"/>
              <a:gd name="connsiteX1671" fmla="*/ 2165409 w 2746400"/>
              <a:gd name="connsiteY1671" fmla="*/ 1481324 h 1833421"/>
              <a:gd name="connsiteX1672" fmla="*/ 2163687 w 2746400"/>
              <a:gd name="connsiteY1672" fmla="*/ 1482204 h 1833421"/>
              <a:gd name="connsiteX1673" fmla="*/ 2166231 w 2746400"/>
              <a:gd name="connsiteY1673" fmla="*/ 1488173 h 1833421"/>
              <a:gd name="connsiteX1674" fmla="*/ 2168489 w 2746400"/>
              <a:gd name="connsiteY1674" fmla="*/ 1487044 h 1833421"/>
              <a:gd name="connsiteX1675" fmla="*/ 2165409 w 2746400"/>
              <a:gd name="connsiteY1675" fmla="*/ 1481324 h 1833421"/>
              <a:gd name="connsiteX1676" fmla="*/ 144326 w 2746400"/>
              <a:gd name="connsiteY1676" fmla="*/ 1480807 h 1833421"/>
              <a:gd name="connsiteX1677" fmla="*/ 144996 w 2746400"/>
              <a:gd name="connsiteY1677" fmla="*/ 1482051 h 1833421"/>
              <a:gd name="connsiteX1678" fmla="*/ 143714 w 2746400"/>
              <a:gd name="connsiteY1678" fmla="*/ 1483179 h 1833421"/>
              <a:gd name="connsiteX1679" fmla="*/ 142182 w 2746400"/>
              <a:gd name="connsiteY1679" fmla="*/ 1482223 h 1833421"/>
              <a:gd name="connsiteX1680" fmla="*/ 144326 w 2746400"/>
              <a:gd name="connsiteY1680" fmla="*/ 1480807 h 1833421"/>
              <a:gd name="connsiteX1681" fmla="*/ 33637 w 2746400"/>
              <a:gd name="connsiteY1681" fmla="*/ 1480768 h 1833421"/>
              <a:gd name="connsiteX1682" fmla="*/ 34251 w 2746400"/>
              <a:gd name="connsiteY1682" fmla="*/ 1481094 h 1833421"/>
              <a:gd name="connsiteX1683" fmla="*/ 33618 w 2746400"/>
              <a:gd name="connsiteY1683" fmla="*/ 1481382 h 1833421"/>
              <a:gd name="connsiteX1684" fmla="*/ 2206774 w 2746400"/>
              <a:gd name="connsiteY1684" fmla="*/ 1479237 h 1833421"/>
              <a:gd name="connsiteX1685" fmla="*/ 2206297 w 2746400"/>
              <a:gd name="connsiteY1685" fmla="*/ 1479927 h 1833421"/>
              <a:gd name="connsiteX1686" fmla="*/ 2207425 w 2746400"/>
              <a:gd name="connsiteY1686" fmla="*/ 1480941 h 1833421"/>
              <a:gd name="connsiteX1687" fmla="*/ 2207941 w 2746400"/>
              <a:gd name="connsiteY1687" fmla="*/ 1480232 h 1833421"/>
              <a:gd name="connsiteX1688" fmla="*/ 2206774 w 2746400"/>
              <a:gd name="connsiteY1688" fmla="*/ 1479237 h 1833421"/>
              <a:gd name="connsiteX1689" fmla="*/ 2006064 w 2746400"/>
              <a:gd name="connsiteY1689" fmla="*/ 1476961 h 1833421"/>
              <a:gd name="connsiteX1690" fmla="*/ 2006044 w 2746400"/>
              <a:gd name="connsiteY1690" fmla="*/ 1477593 h 1833421"/>
              <a:gd name="connsiteX1691" fmla="*/ 2006695 w 2746400"/>
              <a:gd name="connsiteY1691" fmla="*/ 1477286 h 1833421"/>
              <a:gd name="connsiteX1692" fmla="*/ 1489973 w 2746400"/>
              <a:gd name="connsiteY1692" fmla="*/ 1475047 h 1833421"/>
              <a:gd name="connsiteX1693" fmla="*/ 1489973 w 2746400"/>
              <a:gd name="connsiteY1693" fmla="*/ 1475832 h 1833421"/>
              <a:gd name="connsiteX1694" fmla="*/ 1495025 w 2746400"/>
              <a:gd name="connsiteY1694" fmla="*/ 1475832 h 1833421"/>
              <a:gd name="connsiteX1695" fmla="*/ 1495025 w 2746400"/>
              <a:gd name="connsiteY1695" fmla="*/ 1475047 h 1833421"/>
              <a:gd name="connsiteX1696" fmla="*/ 1489973 w 2746400"/>
              <a:gd name="connsiteY1696" fmla="*/ 1475047 h 1833421"/>
              <a:gd name="connsiteX1697" fmla="*/ 1517659 w 2746400"/>
              <a:gd name="connsiteY1697" fmla="*/ 1474779 h 1833421"/>
              <a:gd name="connsiteX1698" fmla="*/ 1516454 w 2746400"/>
              <a:gd name="connsiteY1698" fmla="*/ 1475469 h 1833421"/>
              <a:gd name="connsiteX1699" fmla="*/ 1517143 w 2746400"/>
              <a:gd name="connsiteY1699" fmla="*/ 1475908 h 1833421"/>
              <a:gd name="connsiteX1700" fmla="*/ 1518329 w 2746400"/>
              <a:gd name="connsiteY1700" fmla="*/ 1475200 h 1833421"/>
              <a:gd name="connsiteX1701" fmla="*/ 1517659 w 2746400"/>
              <a:gd name="connsiteY1701" fmla="*/ 1474779 h 1833421"/>
              <a:gd name="connsiteX1702" fmla="*/ 367941 w 2746400"/>
              <a:gd name="connsiteY1702" fmla="*/ 1474225 h 1833421"/>
              <a:gd name="connsiteX1703" fmla="*/ 370599 w 2746400"/>
              <a:gd name="connsiteY1703" fmla="*/ 1476675 h 1833421"/>
              <a:gd name="connsiteX1704" fmla="*/ 370044 w 2746400"/>
              <a:gd name="connsiteY1704" fmla="*/ 1477575 h 1833421"/>
              <a:gd name="connsiteX1705" fmla="*/ 366753 w 2746400"/>
              <a:gd name="connsiteY1705" fmla="*/ 1475775 h 1833421"/>
              <a:gd name="connsiteX1706" fmla="*/ 367941 w 2746400"/>
              <a:gd name="connsiteY1706" fmla="*/ 1474225 h 1833421"/>
              <a:gd name="connsiteX1707" fmla="*/ 1415256 w 2746400"/>
              <a:gd name="connsiteY1707" fmla="*/ 1473096 h 1833421"/>
              <a:gd name="connsiteX1708" fmla="*/ 1414644 w 2746400"/>
              <a:gd name="connsiteY1708" fmla="*/ 1473383 h 1833421"/>
              <a:gd name="connsiteX1709" fmla="*/ 1415237 w 2746400"/>
              <a:gd name="connsiteY1709" fmla="*/ 1473670 h 1833421"/>
              <a:gd name="connsiteX1710" fmla="*/ 1457638 w 2746400"/>
              <a:gd name="connsiteY1710" fmla="*/ 1472790 h 1833421"/>
              <a:gd name="connsiteX1711" fmla="*/ 1457771 w 2746400"/>
              <a:gd name="connsiteY1711" fmla="*/ 1474339 h 1833421"/>
              <a:gd name="connsiteX1712" fmla="*/ 1460700 w 2746400"/>
              <a:gd name="connsiteY1712" fmla="*/ 1473517 h 1833421"/>
              <a:gd name="connsiteX1713" fmla="*/ 1457638 w 2746400"/>
              <a:gd name="connsiteY1713" fmla="*/ 1472790 h 1833421"/>
              <a:gd name="connsiteX1714" fmla="*/ 345670 w 2746400"/>
              <a:gd name="connsiteY1714" fmla="*/ 1467432 h 1833421"/>
              <a:gd name="connsiteX1715" fmla="*/ 346128 w 2746400"/>
              <a:gd name="connsiteY1715" fmla="*/ 1468140 h 1833421"/>
              <a:gd name="connsiteX1716" fmla="*/ 344904 w 2746400"/>
              <a:gd name="connsiteY1716" fmla="*/ 1469154 h 1833421"/>
              <a:gd name="connsiteX1717" fmla="*/ 344502 w 2746400"/>
              <a:gd name="connsiteY1717" fmla="*/ 1468446 h 1833421"/>
              <a:gd name="connsiteX1718" fmla="*/ 345670 w 2746400"/>
              <a:gd name="connsiteY1718" fmla="*/ 1467432 h 1833421"/>
              <a:gd name="connsiteX1719" fmla="*/ 2212593 w 2746400"/>
              <a:gd name="connsiteY1719" fmla="*/ 1466514 h 1833421"/>
              <a:gd name="connsiteX1720" fmla="*/ 2217547 w 2746400"/>
              <a:gd name="connsiteY1720" fmla="*/ 1480883 h 1833421"/>
              <a:gd name="connsiteX1721" fmla="*/ 2212593 w 2746400"/>
              <a:gd name="connsiteY1721" fmla="*/ 1466514 h 1833421"/>
              <a:gd name="connsiteX1722" fmla="*/ 531015 w 2746400"/>
              <a:gd name="connsiteY1722" fmla="*/ 1465578 h 1833421"/>
              <a:gd name="connsiteX1723" fmla="*/ 533732 w 2746400"/>
              <a:gd name="connsiteY1723" fmla="*/ 1469021 h 1833421"/>
              <a:gd name="connsiteX1724" fmla="*/ 529542 w 2746400"/>
              <a:gd name="connsiteY1724" fmla="*/ 1469250 h 1833421"/>
              <a:gd name="connsiteX1725" fmla="*/ 528700 w 2746400"/>
              <a:gd name="connsiteY1725" fmla="*/ 1466151 h 1833421"/>
              <a:gd name="connsiteX1726" fmla="*/ 531015 w 2746400"/>
              <a:gd name="connsiteY1726" fmla="*/ 1465578 h 1833421"/>
              <a:gd name="connsiteX1727" fmla="*/ 2065531 w 2746400"/>
              <a:gd name="connsiteY1727" fmla="*/ 1464810 h 1833421"/>
              <a:gd name="connsiteX1728" fmla="*/ 2070679 w 2746400"/>
              <a:gd name="connsiteY1728" fmla="*/ 1466437 h 1833421"/>
              <a:gd name="connsiteX1729" fmla="*/ 2070889 w 2746400"/>
              <a:gd name="connsiteY1729" fmla="*/ 1465079 h 1833421"/>
              <a:gd name="connsiteX1730" fmla="*/ 2065531 w 2746400"/>
              <a:gd name="connsiteY1730" fmla="*/ 1464810 h 1833421"/>
              <a:gd name="connsiteX1731" fmla="*/ 428421 w 2746400"/>
              <a:gd name="connsiteY1731" fmla="*/ 1464275 h 1833421"/>
              <a:gd name="connsiteX1732" fmla="*/ 427924 w 2746400"/>
              <a:gd name="connsiteY1732" fmla="*/ 1464830 h 1833421"/>
              <a:gd name="connsiteX1733" fmla="*/ 427888 w 2746400"/>
              <a:gd name="connsiteY1733" fmla="*/ 1464795 h 1833421"/>
              <a:gd name="connsiteX1734" fmla="*/ 427924 w 2746400"/>
              <a:gd name="connsiteY1734" fmla="*/ 1464831 h 1833421"/>
              <a:gd name="connsiteX1735" fmla="*/ 427924 w 2746400"/>
              <a:gd name="connsiteY1735" fmla="*/ 1464830 h 1833421"/>
              <a:gd name="connsiteX1736" fmla="*/ 427925 w 2746400"/>
              <a:gd name="connsiteY1736" fmla="*/ 1464831 h 1833421"/>
              <a:gd name="connsiteX1737" fmla="*/ 427369 w 2746400"/>
              <a:gd name="connsiteY1737" fmla="*/ 1465347 h 1833421"/>
              <a:gd name="connsiteX1738" fmla="*/ 427886 w 2746400"/>
              <a:gd name="connsiteY1738" fmla="*/ 1464792 h 1833421"/>
              <a:gd name="connsiteX1739" fmla="*/ 427885 w 2746400"/>
              <a:gd name="connsiteY1739" fmla="*/ 1464792 h 1833421"/>
              <a:gd name="connsiteX1740" fmla="*/ 1975489 w 2746400"/>
              <a:gd name="connsiteY1740" fmla="*/ 1463012 h 1833421"/>
              <a:gd name="connsiteX1741" fmla="*/ 1969615 w 2746400"/>
              <a:gd name="connsiteY1741" fmla="*/ 1463452 h 1833421"/>
              <a:gd name="connsiteX1742" fmla="*/ 1969653 w 2746400"/>
              <a:gd name="connsiteY1742" fmla="*/ 1465155 h 1833421"/>
              <a:gd name="connsiteX1743" fmla="*/ 1972006 w 2746400"/>
              <a:gd name="connsiteY1743" fmla="*/ 1465921 h 1833421"/>
              <a:gd name="connsiteX1744" fmla="*/ 1975489 w 2746400"/>
              <a:gd name="connsiteY1744" fmla="*/ 1463012 h 1833421"/>
              <a:gd name="connsiteX1745" fmla="*/ 1980061 w 2746400"/>
              <a:gd name="connsiteY1745" fmla="*/ 1462611 h 1833421"/>
              <a:gd name="connsiteX1746" fmla="*/ 1980328 w 2746400"/>
              <a:gd name="connsiteY1746" fmla="*/ 1463319 h 1833421"/>
              <a:gd name="connsiteX1747" fmla="*/ 1980731 w 2746400"/>
              <a:gd name="connsiteY1747" fmla="*/ 1462706 h 1833421"/>
              <a:gd name="connsiteX1748" fmla="*/ 2023036 w 2746400"/>
              <a:gd name="connsiteY1748" fmla="*/ 1462343 h 1833421"/>
              <a:gd name="connsiteX1749" fmla="*/ 2021161 w 2746400"/>
              <a:gd name="connsiteY1749" fmla="*/ 1463452 h 1833421"/>
              <a:gd name="connsiteX1750" fmla="*/ 2022346 w 2746400"/>
              <a:gd name="connsiteY1750" fmla="*/ 1464409 h 1833421"/>
              <a:gd name="connsiteX1751" fmla="*/ 2023801 w 2746400"/>
              <a:gd name="connsiteY1751" fmla="*/ 1463701 h 1833421"/>
              <a:gd name="connsiteX1752" fmla="*/ 2023036 w 2746400"/>
              <a:gd name="connsiteY1752" fmla="*/ 1462343 h 1833421"/>
              <a:gd name="connsiteX1753" fmla="*/ 500670 w 2746400"/>
              <a:gd name="connsiteY1753" fmla="*/ 1462037 h 1833421"/>
              <a:gd name="connsiteX1754" fmla="*/ 501453 w 2746400"/>
              <a:gd name="connsiteY1754" fmla="*/ 1463243 h 1833421"/>
              <a:gd name="connsiteX1755" fmla="*/ 500956 w 2746400"/>
              <a:gd name="connsiteY1755" fmla="*/ 1463817 h 1833421"/>
              <a:gd name="connsiteX1756" fmla="*/ 499560 w 2746400"/>
              <a:gd name="connsiteY1756" fmla="*/ 1463013 h 1833421"/>
              <a:gd name="connsiteX1757" fmla="*/ 500670 w 2746400"/>
              <a:gd name="connsiteY1757" fmla="*/ 1462037 h 1833421"/>
              <a:gd name="connsiteX1758" fmla="*/ 158141 w 2746400"/>
              <a:gd name="connsiteY1758" fmla="*/ 1459051 h 1833421"/>
              <a:gd name="connsiteX1759" fmla="*/ 158142 w 2746400"/>
              <a:gd name="connsiteY1759" fmla="*/ 1459053 h 1833421"/>
              <a:gd name="connsiteX1760" fmla="*/ 158141 w 2746400"/>
              <a:gd name="connsiteY1760" fmla="*/ 1459053 h 1833421"/>
              <a:gd name="connsiteX1761" fmla="*/ 158180 w 2746400"/>
              <a:gd name="connsiteY1761" fmla="*/ 1459090 h 1833421"/>
              <a:gd name="connsiteX1762" fmla="*/ 157624 w 2746400"/>
              <a:gd name="connsiteY1762" fmla="*/ 1459607 h 1833421"/>
              <a:gd name="connsiteX1763" fmla="*/ 1996210 w 2746400"/>
              <a:gd name="connsiteY1763" fmla="*/ 1458649 h 1833421"/>
              <a:gd name="connsiteX1764" fmla="*/ 1995559 w 2746400"/>
              <a:gd name="connsiteY1764" fmla="*/ 1459014 h 1833421"/>
              <a:gd name="connsiteX1765" fmla="*/ 1996440 w 2746400"/>
              <a:gd name="connsiteY1765" fmla="*/ 1460199 h 1833421"/>
              <a:gd name="connsiteX1766" fmla="*/ 1997148 w 2746400"/>
              <a:gd name="connsiteY1766" fmla="*/ 1459836 h 1833421"/>
              <a:gd name="connsiteX1767" fmla="*/ 1996210 w 2746400"/>
              <a:gd name="connsiteY1767" fmla="*/ 1458649 h 1833421"/>
              <a:gd name="connsiteX1768" fmla="*/ 355581 w 2746400"/>
              <a:gd name="connsiteY1768" fmla="*/ 1458229 h 1833421"/>
              <a:gd name="connsiteX1769" fmla="*/ 355581 w 2746400"/>
              <a:gd name="connsiteY1769" fmla="*/ 1459033 h 1833421"/>
              <a:gd name="connsiteX1770" fmla="*/ 354222 w 2746400"/>
              <a:gd name="connsiteY1770" fmla="*/ 1459243 h 1833421"/>
              <a:gd name="connsiteX1771" fmla="*/ 354183 w 2746400"/>
              <a:gd name="connsiteY1771" fmla="*/ 1458477 h 1833421"/>
              <a:gd name="connsiteX1772" fmla="*/ 355581 w 2746400"/>
              <a:gd name="connsiteY1772" fmla="*/ 1458229 h 1833421"/>
              <a:gd name="connsiteX1773" fmla="*/ 160036 w 2746400"/>
              <a:gd name="connsiteY1773" fmla="*/ 1457158 h 1833421"/>
              <a:gd name="connsiteX1774" fmla="*/ 160074 w 2746400"/>
              <a:gd name="connsiteY1774" fmla="*/ 1457176 h 1833421"/>
              <a:gd name="connsiteX1775" fmla="*/ 160079 w 2746400"/>
              <a:gd name="connsiteY1775" fmla="*/ 1457163 h 1833421"/>
              <a:gd name="connsiteX1776" fmla="*/ 160092 w 2746400"/>
              <a:gd name="connsiteY1776" fmla="*/ 1457178 h 1833421"/>
              <a:gd name="connsiteX1777" fmla="*/ 158180 w 2746400"/>
              <a:gd name="connsiteY1777" fmla="*/ 1459090 h 1833421"/>
              <a:gd name="connsiteX1778" fmla="*/ 158142 w 2746400"/>
              <a:gd name="connsiteY1778" fmla="*/ 1459053 h 1833421"/>
              <a:gd name="connsiteX1779" fmla="*/ 160125 w 2746400"/>
              <a:gd name="connsiteY1779" fmla="*/ 1457062 h 1833421"/>
              <a:gd name="connsiteX1780" fmla="*/ 160079 w 2746400"/>
              <a:gd name="connsiteY1780" fmla="*/ 1457163 h 1833421"/>
              <a:gd name="connsiteX1781" fmla="*/ 160055 w 2746400"/>
              <a:gd name="connsiteY1781" fmla="*/ 1457139 h 1833421"/>
              <a:gd name="connsiteX1782" fmla="*/ 160036 w 2746400"/>
              <a:gd name="connsiteY1782" fmla="*/ 1457158 h 1833421"/>
              <a:gd name="connsiteX1783" fmla="*/ 160035 w 2746400"/>
              <a:gd name="connsiteY1783" fmla="*/ 1457157 h 1833421"/>
              <a:gd name="connsiteX1784" fmla="*/ 2247052 w 2746400"/>
              <a:gd name="connsiteY1784" fmla="*/ 1456200 h 1833421"/>
              <a:gd name="connsiteX1785" fmla="*/ 2247301 w 2746400"/>
              <a:gd name="connsiteY1785" fmla="*/ 1457540 h 1833421"/>
              <a:gd name="connsiteX1786" fmla="*/ 2248028 w 2746400"/>
              <a:gd name="connsiteY1786" fmla="*/ 1457540 h 1833421"/>
              <a:gd name="connsiteX1787" fmla="*/ 2247836 w 2746400"/>
              <a:gd name="connsiteY1787" fmla="*/ 1456200 h 1833421"/>
              <a:gd name="connsiteX1788" fmla="*/ 2247052 w 2746400"/>
              <a:gd name="connsiteY1788" fmla="*/ 1456200 h 1833421"/>
              <a:gd name="connsiteX1789" fmla="*/ 1474475 w 2746400"/>
              <a:gd name="connsiteY1789" fmla="*/ 1455186 h 1833421"/>
              <a:gd name="connsiteX1790" fmla="*/ 1474359 w 2746400"/>
              <a:gd name="connsiteY1790" fmla="*/ 1455225 h 1833421"/>
              <a:gd name="connsiteX1791" fmla="*/ 1474016 w 2746400"/>
              <a:gd name="connsiteY1791" fmla="*/ 1455779 h 1833421"/>
              <a:gd name="connsiteX1792" fmla="*/ 1474380 w 2746400"/>
              <a:gd name="connsiteY1792" fmla="*/ 1455244 h 1833421"/>
              <a:gd name="connsiteX1793" fmla="*/ 1474475 w 2746400"/>
              <a:gd name="connsiteY1793" fmla="*/ 1455186 h 1833421"/>
              <a:gd name="connsiteX1794" fmla="*/ 459035 w 2746400"/>
              <a:gd name="connsiteY1794" fmla="*/ 1454727 h 1833421"/>
              <a:gd name="connsiteX1795" fmla="*/ 458538 w 2746400"/>
              <a:gd name="connsiteY1795" fmla="*/ 1455264 h 1833421"/>
              <a:gd name="connsiteX1796" fmla="*/ 458539 w 2746400"/>
              <a:gd name="connsiteY1796" fmla="*/ 1455264 h 1833421"/>
              <a:gd name="connsiteX1797" fmla="*/ 457983 w 2746400"/>
              <a:gd name="connsiteY1797" fmla="*/ 1455781 h 1833421"/>
              <a:gd name="connsiteX1798" fmla="*/ 458500 w 2746400"/>
              <a:gd name="connsiteY1798" fmla="*/ 1455225 h 1833421"/>
              <a:gd name="connsiteX1799" fmla="*/ 458499 w 2746400"/>
              <a:gd name="connsiteY1799" fmla="*/ 1455225 h 1833421"/>
              <a:gd name="connsiteX1800" fmla="*/ 1462803 w 2746400"/>
              <a:gd name="connsiteY1800" fmla="*/ 1454001 h 1833421"/>
              <a:gd name="connsiteX1801" fmla="*/ 1462038 w 2746400"/>
              <a:gd name="connsiteY1801" fmla="*/ 1456010 h 1833421"/>
              <a:gd name="connsiteX1802" fmla="*/ 1466362 w 2746400"/>
              <a:gd name="connsiteY1802" fmla="*/ 1456985 h 1833421"/>
              <a:gd name="connsiteX1803" fmla="*/ 1466764 w 2746400"/>
              <a:gd name="connsiteY1803" fmla="*/ 1455779 h 1833421"/>
              <a:gd name="connsiteX1804" fmla="*/ 1462803 w 2746400"/>
              <a:gd name="connsiteY1804" fmla="*/ 1454001 h 1833421"/>
              <a:gd name="connsiteX1805" fmla="*/ 2229124 w 2746400"/>
              <a:gd name="connsiteY1805" fmla="*/ 1453311 h 1833421"/>
              <a:gd name="connsiteX1806" fmla="*/ 2229411 w 2746400"/>
              <a:gd name="connsiteY1806" fmla="*/ 1459185 h 1833421"/>
              <a:gd name="connsiteX1807" fmla="*/ 2231229 w 2746400"/>
              <a:gd name="connsiteY1807" fmla="*/ 1459185 h 1833421"/>
              <a:gd name="connsiteX1808" fmla="*/ 2231630 w 2746400"/>
              <a:gd name="connsiteY1808" fmla="*/ 1453427 h 1833421"/>
              <a:gd name="connsiteX1809" fmla="*/ 2229124 w 2746400"/>
              <a:gd name="connsiteY1809" fmla="*/ 1453311 h 1833421"/>
              <a:gd name="connsiteX1810" fmla="*/ 292707 w 2746400"/>
              <a:gd name="connsiteY1810" fmla="*/ 1453140 h 1833421"/>
              <a:gd name="connsiteX1811" fmla="*/ 293377 w 2746400"/>
              <a:gd name="connsiteY1811" fmla="*/ 1453197 h 1833421"/>
              <a:gd name="connsiteX1812" fmla="*/ 292975 w 2746400"/>
              <a:gd name="connsiteY1812" fmla="*/ 1453848 h 1833421"/>
              <a:gd name="connsiteX1813" fmla="*/ 162025 w 2746400"/>
              <a:gd name="connsiteY1813" fmla="*/ 1452852 h 1833421"/>
              <a:gd name="connsiteX1814" fmla="*/ 163288 w 2746400"/>
              <a:gd name="connsiteY1814" fmla="*/ 1453713 h 1833421"/>
              <a:gd name="connsiteX1815" fmla="*/ 160125 w 2746400"/>
              <a:gd name="connsiteY1815" fmla="*/ 1457062 h 1833421"/>
              <a:gd name="connsiteX1816" fmla="*/ 383802 w 2746400"/>
              <a:gd name="connsiteY1816" fmla="*/ 1450519 h 1833421"/>
              <a:gd name="connsiteX1817" fmla="*/ 384721 w 2746400"/>
              <a:gd name="connsiteY1817" fmla="*/ 1451610 h 1833421"/>
              <a:gd name="connsiteX1818" fmla="*/ 383400 w 2746400"/>
              <a:gd name="connsiteY1818" fmla="*/ 1452299 h 1833421"/>
              <a:gd name="connsiteX1819" fmla="*/ 382941 w 2746400"/>
              <a:gd name="connsiteY1819" fmla="*/ 1451686 h 1833421"/>
              <a:gd name="connsiteX1820" fmla="*/ 383802 w 2746400"/>
              <a:gd name="connsiteY1820" fmla="*/ 1450519 h 1833421"/>
              <a:gd name="connsiteX1821" fmla="*/ 2280802 w 2746400"/>
              <a:gd name="connsiteY1821" fmla="*/ 1449255 h 1833421"/>
              <a:gd name="connsiteX1822" fmla="*/ 2280861 w 2746400"/>
              <a:gd name="connsiteY1822" fmla="*/ 1450078 h 1833421"/>
              <a:gd name="connsiteX1823" fmla="*/ 2279444 w 2746400"/>
              <a:gd name="connsiteY1823" fmla="*/ 1450288 h 1833421"/>
              <a:gd name="connsiteX1824" fmla="*/ 2279427 w 2746400"/>
              <a:gd name="connsiteY1824" fmla="*/ 1449524 h 1833421"/>
              <a:gd name="connsiteX1825" fmla="*/ 2280802 w 2746400"/>
              <a:gd name="connsiteY1825" fmla="*/ 1449255 h 1833421"/>
              <a:gd name="connsiteX1826" fmla="*/ 2298731 w 2746400"/>
              <a:gd name="connsiteY1826" fmla="*/ 1448529 h 1833421"/>
              <a:gd name="connsiteX1827" fmla="*/ 2299783 w 2746400"/>
              <a:gd name="connsiteY1827" fmla="*/ 1449524 h 1833421"/>
              <a:gd name="connsiteX1828" fmla="*/ 2298578 w 2746400"/>
              <a:gd name="connsiteY1828" fmla="*/ 1450327 h 1833421"/>
              <a:gd name="connsiteX1829" fmla="*/ 2298004 w 2746400"/>
              <a:gd name="connsiteY1829" fmla="*/ 1449830 h 1833421"/>
              <a:gd name="connsiteX1830" fmla="*/ 2298731 w 2746400"/>
              <a:gd name="connsiteY1830" fmla="*/ 1448529 h 1833421"/>
              <a:gd name="connsiteX1831" fmla="*/ 2249206 w 2746400"/>
              <a:gd name="connsiteY1831" fmla="*/ 1446837 h 1833421"/>
              <a:gd name="connsiteX1832" fmla="*/ 2243818 w 2746400"/>
              <a:gd name="connsiteY1832" fmla="*/ 1449294 h 1833421"/>
              <a:gd name="connsiteX1833" fmla="*/ 2252830 w 2746400"/>
              <a:gd name="connsiteY1833" fmla="*/ 1449849 h 1833421"/>
              <a:gd name="connsiteX1834" fmla="*/ 2249206 w 2746400"/>
              <a:gd name="connsiteY1834" fmla="*/ 1446837 h 1833421"/>
              <a:gd name="connsiteX1835" fmla="*/ 2181462 w 2746400"/>
              <a:gd name="connsiteY1835" fmla="*/ 1446328 h 1833421"/>
              <a:gd name="connsiteX1836" fmla="*/ 2175187 w 2746400"/>
              <a:gd name="connsiteY1836" fmla="*/ 1450231 h 1833421"/>
              <a:gd name="connsiteX1837" fmla="*/ 2179224 w 2746400"/>
              <a:gd name="connsiteY1837" fmla="*/ 1455474 h 1833421"/>
              <a:gd name="connsiteX1838" fmla="*/ 2181462 w 2746400"/>
              <a:gd name="connsiteY1838" fmla="*/ 1446328 h 1833421"/>
              <a:gd name="connsiteX1839" fmla="*/ 167709 w 2746400"/>
              <a:gd name="connsiteY1839" fmla="*/ 1445658 h 1833421"/>
              <a:gd name="connsiteX1840" fmla="*/ 167717 w 2746400"/>
              <a:gd name="connsiteY1840" fmla="*/ 1445667 h 1833421"/>
              <a:gd name="connsiteX1841" fmla="*/ 167707 w 2746400"/>
              <a:gd name="connsiteY1841" fmla="*/ 1445677 h 1833421"/>
              <a:gd name="connsiteX1842" fmla="*/ 167726 w 2746400"/>
              <a:gd name="connsiteY1842" fmla="*/ 1445696 h 1833421"/>
              <a:gd name="connsiteX1843" fmla="*/ 167731 w 2746400"/>
              <a:gd name="connsiteY1843" fmla="*/ 1445682 h 1833421"/>
              <a:gd name="connsiteX1844" fmla="*/ 167746 w 2746400"/>
              <a:gd name="connsiteY1844" fmla="*/ 1445697 h 1833421"/>
              <a:gd name="connsiteX1845" fmla="*/ 167401 w 2746400"/>
              <a:gd name="connsiteY1845" fmla="*/ 1446214 h 1833421"/>
              <a:gd name="connsiteX1846" fmla="*/ 167709 w 2746400"/>
              <a:gd name="connsiteY1846" fmla="*/ 1445658 h 1833421"/>
              <a:gd name="connsiteX1847" fmla="*/ 167749 w 2746400"/>
              <a:gd name="connsiteY1847" fmla="*/ 1445634 h 1833421"/>
              <a:gd name="connsiteX1848" fmla="*/ 167731 w 2746400"/>
              <a:gd name="connsiteY1848" fmla="*/ 1445682 h 1833421"/>
              <a:gd name="connsiteX1849" fmla="*/ 167717 w 2746400"/>
              <a:gd name="connsiteY1849" fmla="*/ 1445667 h 1833421"/>
              <a:gd name="connsiteX1850" fmla="*/ 465923 w 2746400"/>
              <a:gd name="connsiteY1850" fmla="*/ 1445505 h 1833421"/>
              <a:gd name="connsiteX1851" fmla="*/ 467645 w 2746400"/>
              <a:gd name="connsiteY1851" fmla="*/ 1445984 h 1833421"/>
              <a:gd name="connsiteX1852" fmla="*/ 465962 w 2746400"/>
              <a:gd name="connsiteY1852" fmla="*/ 1447974 h 1833421"/>
              <a:gd name="connsiteX1853" fmla="*/ 465004 w 2746400"/>
              <a:gd name="connsiteY1853" fmla="*/ 1446940 h 1833421"/>
              <a:gd name="connsiteX1854" fmla="*/ 465923 w 2746400"/>
              <a:gd name="connsiteY1854" fmla="*/ 1445505 h 1833421"/>
              <a:gd name="connsiteX1855" fmla="*/ 515996 w 2746400"/>
              <a:gd name="connsiteY1855" fmla="*/ 1444816 h 1833421"/>
              <a:gd name="connsiteX1856" fmla="*/ 516819 w 2746400"/>
              <a:gd name="connsiteY1856" fmla="*/ 1446060 h 1833421"/>
              <a:gd name="connsiteX1857" fmla="*/ 516303 w 2746400"/>
              <a:gd name="connsiteY1857" fmla="*/ 1446654 h 1833421"/>
              <a:gd name="connsiteX1858" fmla="*/ 514829 w 2746400"/>
              <a:gd name="connsiteY1858" fmla="*/ 1445830 h 1833421"/>
              <a:gd name="connsiteX1859" fmla="*/ 515996 w 2746400"/>
              <a:gd name="connsiteY1859" fmla="*/ 1444816 h 1833421"/>
              <a:gd name="connsiteX1860" fmla="*/ 2062700 w 2746400"/>
              <a:gd name="connsiteY1860" fmla="*/ 1444377 h 1833421"/>
              <a:gd name="connsiteX1861" fmla="*/ 2061169 w 2746400"/>
              <a:gd name="connsiteY1861" fmla="*/ 1445007 h 1833421"/>
              <a:gd name="connsiteX1862" fmla="*/ 2062144 w 2746400"/>
              <a:gd name="connsiteY1862" fmla="*/ 1446883 h 1833421"/>
              <a:gd name="connsiteX1863" fmla="*/ 2065033 w 2746400"/>
              <a:gd name="connsiteY1863" fmla="*/ 1446117 h 1833421"/>
              <a:gd name="connsiteX1864" fmla="*/ 2062700 w 2746400"/>
              <a:gd name="connsiteY1864" fmla="*/ 1444377 h 1833421"/>
              <a:gd name="connsiteX1865" fmla="*/ 168874 w 2746400"/>
              <a:gd name="connsiteY1865" fmla="*/ 1442616 h 1833421"/>
              <a:gd name="connsiteX1866" fmla="*/ 170022 w 2746400"/>
              <a:gd name="connsiteY1866" fmla="*/ 1443305 h 1833421"/>
              <a:gd name="connsiteX1867" fmla="*/ 167749 w 2746400"/>
              <a:gd name="connsiteY1867" fmla="*/ 1445634 h 1833421"/>
              <a:gd name="connsiteX1868" fmla="*/ 1671264 w 2746400"/>
              <a:gd name="connsiteY1868" fmla="*/ 1440626 h 1833421"/>
              <a:gd name="connsiteX1869" fmla="*/ 1671169 w 2746400"/>
              <a:gd name="connsiteY1869" fmla="*/ 1441200 h 1833421"/>
              <a:gd name="connsiteX1870" fmla="*/ 1671838 w 2746400"/>
              <a:gd name="connsiteY1870" fmla="*/ 1440989 h 1833421"/>
              <a:gd name="connsiteX1871" fmla="*/ 526710 w 2746400"/>
              <a:gd name="connsiteY1871" fmla="*/ 1438732 h 1833421"/>
              <a:gd name="connsiteX1872" fmla="*/ 528987 w 2746400"/>
              <a:gd name="connsiteY1872" fmla="*/ 1440532 h 1833421"/>
              <a:gd name="connsiteX1873" fmla="*/ 526079 w 2746400"/>
              <a:gd name="connsiteY1873" fmla="*/ 1442732 h 1833421"/>
              <a:gd name="connsiteX1874" fmla="*/ 524051 w 2746400"/>
              <a:gd name="connsiteY1874" fmla="*/ 1440551 h 1833421"/>
              <a:gd name="connsiteX1875" fmla="*/ 526710 w 2746400"/>
              <a:gd name="connsiteY1875" fmla="*/ 1438732 h 1833421"/>
              <a:gd name="connsiteX1876" fmla="*/ 2166097 w 2746400"/>
              <a:gd name="connsiteY1876" fmla="*/ 1438598 h 1833421"/>
              <a:gd name="connsiteX1877" fmla="*/ 2174133 w 2746400"/>
              <a:gd name="connsiteY1877" fmla="*/ 1441353 h 1833421"/>
              <a:gd name="connsiteX1878" fmla="*/ 2166097 w 2746400"/>
              <a:gd name="connsiteY1878" fmla="*/ 1438598 h 1833421"/>
              <a:gd name="connsiteX1879" fmla="*/ 232131 w 2746400"/>
              <a:gd name="connsiteY1879" fmla="*/ 1437068 h 1833421"/>
              <a:gd name="connsiteX1880" fmla="*/ 233718 w 2746400"/>
              <a:gd name="connsiteY1880" fmla="*/ 1438656 h 1833421"/>
              <a:gd name="connsiteX1881" fmla="*/ 231901 w 2746400"/>
              <a:gd name="connsiteY1881" fmla="*/ 1441143 h 1833421"/>
              <a:gd name="connsiteX1882" fmla="*/ 230312 w 2746400"/>
              <a:gd name="connsiteY1882" fmla="*/ 1438866 h 1833421"/>
              <a:gd name="connsiteX1883" fmla="*/ 232131 w 2746400"/>
              <a:gd name="connsiteY1883" fmla="*/ 1437068 h 1833421"/>
              <a:gd name="connsiteX1884" fmla="*/ 321961 w 2746400"/>
              <a:gd name="connsiteY1884" fmla="*/ 1434714 h 1833421"/>
              <a:gd name="connsiteX1885" fmla="*/ 323799 w 2746400"/>
              <a:gd name="connsiteY1885" fmla="*/ 1435651 h 1833421"/>
              <a:gd name="connsiteX1886" fmla="*/ 321483 w 2746400"/>
              <a:gd name="connsiteY1886" fmla="*/ 1441028 h 1833421"/>
              <a:gd name="connsiteX1887" fmla="*/ 318938 w 2746400"/>
              <a:gd name="connsiteY1887" fmla="*/ 1439688 h 1833421"/>
              <a:gd name="connsiteX1888" fmla="*/ 321961 w 2746400"/>
              <a:gd name="connsiteY1888" fmla="*/ 1434714 h 1833421"/>
              <a:gd name="connsiteX1889" fmla="*/ 2063828 w 2746400"/>
              <a:gd name="connsiteY1889" fmla="*/ 1433126 h 1833421"/>
              <a:gd name="connsiteX1890" fmla="*/ 2063158 w 2746400"/>
              <a:gd name="connsiteY1890" fmla="*/ 1433451 h 1833421"/>
              <a:gd name="connsiteX1891" fmla="*/ 2064076 w 2746400"/>
              <a:gd name="connsiteY1891" fmla="*/ 1434599 h 1833421"/>
              <a:gd name="connsiteX1892" fmla="*/ 2064708 w 2746400"/>
              <a:gd name="connsiteY1892" fmla="*/ 1434254 h 1833421"/>
              <a:gd name="connsiteX1893" fmla="*/ 2063828 w 2746400"/>
              <a:gd name="connsiteY1893" fmla="*/ 1433126 h 1833421"/>
              <a:gd name="connsiteX1894" fmla="*/ 2270452 w 2746400"/>
              <a:gd name="connsiteY1894" fmla="*/ 1431021 h 1833421"/>
              <a:gd name="connsiteX1895" fmla="*/ 2269783 w 2746400"/>
              <a:gd name="connsiteY1895" fmla="*/ 1431270 h 1833421"/>
              <a:gd name="connsiteX1896" fmla="*/ 2270395 w 2746400"/>
              <a:gd name="connsiteY1896" fmla="*/ 1431633 h 1833421"/>
              <a:gd name="connsiteX1897" fmla="*/ 2202298 w 2746400"/>
              <a:gd name="connsiteY1897" fmla="*/ 1430830 h 1833421"/>
              <a:gd name="connsiteX1898" fmla="*/ 2199027 w 2746400"/>
              <a:gd name="connsiteY1898" fmla="*/ 1436971 h 1833421"/>
              <a:gd name="connsiteX1899" fmla="*/ 2200577 w 2746400"/>
              <a:gd name="connsiteY1899" fmla="*/ 1437832 h 1833421"/>
              <a:gd name="connsiteX1900" fmla="*/ 2204251 w 2746400"/>
              <a:gd name="connsiteY1900" fmla="*/ 1431920 h 1833421"/>
              <a:gd name="connsiteX1901" fmla="*/ 2202298 w 2746400"/>
              <a:gd name="connsiteY1901" fmla="*/ 1430830 h 1833421"/>
              <a:gd name="connsiteX1902" fmla="*/ 389599 w 2746400"/>
              <a:gd name="connsiteY1902" fmla="*/ 1430448 h 1833421"/>
              <a:gd name="connsiteX1903" fmla="*/ 385620 w 2746400"/>
              <a:gd name="connsiteY1903" fmla="*/ 1439595 h 1833421"/>
              <a:gd name="connsiteX1904" fmla="*/ 389599 w 2746400"/>
              <a:gd name="connsiteY1904" fmla="*/ 1430448 h 1833421"/>
              <a:gd name="connsiteX1905" fmla="*/ 458424 w 2746400"/>
              <a:gd name="connsiteY1905" fmla="*/ 1429624 h 1833421"/>
              <a:gd name="connsiteX1906" fmla="*/ 460662 w 2746400"/>
              <a:gd name="connsiteY1906" fmla="*/ 1431500 h 1833421"/>
              <a:gd name="connsiteX1907" fmla="*/ 457792 w 2746400"/>
              <a:gd name="connsiteY1907" fmla="*/ 1433643 h 1833421"/>
              <a:gd name="connsiteX1908" fmla="*/ 455725 w 2746400"/>
              <a:gd name="connsiteY1908" fmla="*/ 1431500 h 1833421"/>
              <a:gd name="connsiteX1909" fmla="*/ 458424 w 2746400"/>
              <a:gd name="connsiteY1909" fmla="*/ 1429624 h 1833421"/>
              <a:gd name="connsiteX1910" fmla="*/ 507693 w 2746400"/>
              <a:gd name="connsiteY1910" fmla="*/ 1428993 h 1833421"/>
              <a:gd name="connsiteX1911" fmla="*/ 508916 w 2746400"/>
              <a:gd name="connsiteY1911" fmla="*/ 1430007 h 1833421"/>
              <a:gd name="connsiteX1912" fmla="*/ 507367 w 2746400"/>
              <a:gd name="connsiteY1912" fmla="*/ 1432418 h 1833421"/>
              <a:gd name="connsiteX1913" fmla="*/ 505587 w 2746400"/>
              <a:gd name="connsiteY1913" fmla="*/ 1430179 h 1833421"/>
              <a:gd name="connsiteX1914" fmla="*/ 507693 w 2746400"/>
              <a:gd name="connsiteY1914" fmla="*/ 1428993 h 1833421"/>
              <a:gd name="connsiteX1915" fmla="*/ 428843 w 2746400"/>
              <a:gd name="connsiteY1915" fmla="*/ 1428974 h 1833421"/>
              <a:gd name="connsiteX1916" fmla="*/ 423772 w 2746400"/>
              <a:gd name="connsiteY1916" fmla="*/ 1436532 h 1833421"/>
              <a:gd name="connsiteX1917" fmla="*/ 410130 w 2746400"/>
              <a:gd name="connsiteY1917" fmla="*/ 1448854 h 1833421"/>
              <a:gd name="connsiteX1918" fmla="*/ 406917 w 2746400"/>
              <a:gd name="connsiteY1918" fmla="*/ 1451016 h 1833421"/>
              <a:gd name="connsiteX1919" fmla="*/ 428843 w 2746400"/>
              <a:gd name="connsiteY1919" fmla="*/ 1428974 h 1833421"/>
              <a:gd name="connsiteX1920" fmla="*/ 329042 w 2746400"/>
              <a:gd name="connsiteY1920" fmla="*/ 1427405 h 1833421"/>
              <a:gd name="connsiteX1921" fmla="*/ 329234 w 2746400"/>
              <a:gd name="connsiteY1921" fmla="*/ 1428821 h 1833421"/>
              <a:gd name="connsiteX1922" fmla="*/ 328468 w 2746400"/>
              <a:gd name="connsiteY1922" fmla="*/ 1428840 h 1833421"/>
              <a:gd name="connsiteX1923" fmla="*/ 328218 w 2746400"/>
              <a:gd name="connsiteY1923" fmla="*/ 1427442 h 1833421"/>
              <a:gd name="connsiteX1924" fmla="*/ 329042 w 2746400"/>
              <a:gd name="connsiteY1924" fmla="*/ 1427405 h 1833421"/>
              <a:gd name="connsiteX1925" fmla="*/ 540639 w 2746400"/>
              <a:gd name="connsiteY1925" fmla="*/ 1424573 h 1833421"/>
              <a:gd name="connsiteX1926" fmla="*/ 540793 w 2746400"/>
              <a:gd name="connsiteY1926" fmla="*/ 1424612 h 1833421"/>
              <a:gd name="connsiteX1927" fmla="*/ 540755 w 2746400"/>
              <a:gd name="connsiteY1927" fmla="*/ 1424649 h 1833421"/>
              <a:gd name="connsiteX1928" fmla="*/ 540639 w 2746400"/>
              <a:gd name="connsiteY1928" fmla="*/ 1424573 h 1833421"/>
              <a:gd name="connsiteX1929" fmla="*/ 540870 w 2746400"/>
              <a:gd name="connsiteY1929" fmla="*/ 1424535 h 1833421"/>
              <a:gd name="connsiteX1930" fmla="*/ 540896 w 2746400"/>
              <a:gd name="connsiteY1930" fmla="*/ 1424562 h 1833421"/>
              <a:gd name="connsiteX1931" fmla="*/ 540831 w 2746400"/>
              <a:gd name="connsiteY1931" fmla="*/ 1424574 h 1833421"/>
              <a:gd name="connsiteX1932" fmla="*/ 185252 w 2746400"/>
              <a:gd name="connsiteY1932" fmla="*/ 1424018 h 1833421"/>
              <a:gd name="connsiteX1933" fmla="*/ 185138 w 2746400"/>
              <a:gd name="connsiteY1933" fmla="*/ 1425606 h 1833421"/>
              <a:gd name="connsiteX1934" fmla="*/ 183912 w 2746400"/>
              <a:gd name="connsiteY1934" fmla="*/ 1426525 h 1833421"/>
              <a:gd name="connsiteX1935" fmla="*/ 183511 w 2746400"/>
              <a:gd name="connsiteY1935" fmla="*/ 1425032 h 1833421"/>
              <a:gd name="connsiteX1936" fmla="*/ 185252 w 2746400"/>
              <a:gd name="connsiteY1936" fmla="*/ 1424018 h 1833421"/>
              <a:gd name="connsiteX1937" fmla="*/ 2169025 w 2746400"/>
              <a:gd name="connsiteY1937" fmla="*/ 1423616 h 1833421"/>
              <a:gd name="connsiteX1938" fmla="*/ 2165446 w 2746400"/>
              <a:gd name="connsiteY1938" fmla="*/ 1435996 h 1833421"/>
              <a:gd name="connsiteX1939" fmla="*/ 2169025 w 2746400"/>
              <a:gd name="connsiteY1939" fmla="*/ 1423616 h 1833421"/>
              <a:gd name="connsiteX1940" fmla="*/ 241083 w 2746400"/>
              <a:gd name="connsiteY1940" fmla="*/ 1422449 h 1833421"/>
              <a:gd name="connsiteX1941" fmla="*/ 241676 w 2746400"/>
              <a:gd name="connsiteY1941" fmla="*/ 1422544 h 1833421"/>
              <a:gd name="connsiteX1942" fmla="*/ 241295 w 2746400"/>
              <a:gd name="connsiteY1942" fmla="*/ 1423118 h 1833421"/>
              <a:gd name="connsiteX1943" fmla="*/ 367289 w 2746400"/>
              <a:gd name="connsiteY1943" fmla="*/ 1420497 h 1833421"/>
              <a:gd name="connsiteX1944" fmla="*/ 367997 w 2746400"/>
              <a:gd name="connsiteY1944" fmla="*/ 1420613 h 1833421"/>
              <a:gd name="connsiteX1945" fmla="*/ 367557 w 2746400"/>
              <a:gd name="connsiteY1945" fmla="*/ 1421283 h 1833421"/>
              <a:gd name="connsiteX1946" fmla="*/ 491487 w 2746400"/>
              <a:gd name="connsiteY1946" fmla="*/ 1420230 h 1833421"/>
              <a:gd name="connsiteX1947" fmla="*/ 492462 w 2746400"/>
              <a:gd name="connsiteY1947" fmla="*/ 1421244 h 1833421"/>
              <a:gd name="connsiteX1948" fmla="*/ 489840 w 2746400"/>
              <a:gd name="connsiteY1948" fmla="*/ 1424287 h 1833421"/>
              <a:gd name="connsiteX1949" fmla="*/ 488424 w 2746400"/>
              <a:gd name="connsiteY1949" fmla="*/ 1422737 h 1833421"/>
              <a:gd name="connsiteX1950" fmla="*/ 491487 w 2746400"/>
              <a:gd name="connsiteY1950" fmla="*/ 1420230 h 1833421"/>
              <a:gd name="connsiteX1951" fmla="*/ 2262454 w 2746400"/>
              <a:gd name="connsiteY1951" fmla="*/ 1418852 h 1833421"/>
              <a:gd name="connsiteX1952" fmla="*/ 2262550 w 2746400"/>
              <a:gd name="connsiteY1952" fmla="*/ 1418910 h 1833421"/>
              <a:gd name="connsiteX1953" fmla="*/ 2264463 w 2746400"/>
              <a:gd name="connsiteY1953" fmla="*/ 1420822 h 1833421"/>
              <a:gd name="connsiteX1954" fmla="*/ 2265018 w 2746400"/>
              <a:gd name="connsiteY1954" fmla="*/ 1421339 h 1833421"/>
              <a:gd name="connsiteX1955" fmla="*/ 2264501 w 2746400"/>
              <a:gd name="connsiteY1955" fmla="*/ 1420785 h 1833421"/>
              <a:gd name="connsiteX1956" fmla="*/ 2262568 w 2746400"/>
              <a:gd name="connsiteY1956" fmla="*/ 1418890 h 1833421"/>
              <a:gd name="connsiteX1957" fmla="*/ 2262454 w 2746400"/>
              <a:gd name="connsiteY1957" fmla="*/ 1418852 h 1833421"/>
              <a:gd name="connsiteX1958" fmla="*/ 468123 w 2746400"/>
              <a:gd name="connsiteY1958" fmla="*/ 1418106 h 1833421"/>
              <a:gd name="connsiteX1959" fmla="*/ 469673 w 2746400"/>
              <a:gd name="connsiteY1959" fmla="*/ 1419542 h 1833421"/>
              <a:gd name="connsiteX1960" fmla="*/ 464163 w 2746400"/>
              <a:gd name="connsiteY1960" fmla="*/ 1425358 h 1833421"/>
              <a:gd name="connsiteX1961" fmla="*/ 462708 w 2746400"/>
              <a:gd name="connsiteY1961" fmla="*/ 1424000 h 1833421"/>
              <a:gd name="connsiteX1962" fmla="*/ 468123 w 2746400"/>
              <a:gd name="connsiteY1962" fmla="*/ 1418106 h 1833421"/>
              <a:gd name="connsiteX1963" fmla="*/ 2302922 w 2746400"/>
              <a:gd name="connsiteY1963" fmla="*/ 1417818 h 1833421"/>
              <a:gd name="connsiteX1964" fmla="*/ 2303898 w 2746400"/>
              <a:gd name="connsiteY1964" fmla="*/ 1418948 h 1833421"/>
              <a:gd name="connsiteX1965" fmla="*/ 2303228 w 2746400"/>
              <a:gd name="connsiteY1965" fmla="*/ 1419369 h 1833421"/>
              <a:gd name="connsiteX1966" fmla="*/ 2302252 w 2746400"/>
              <a:gd name="connsiteY1966" fmla="*/ 1418202 h 1833421"/>
              <a:gd name="connsiteX1967" fmla="*/ 2302922 w 2746400"/>
              <a:gd name="connsiteY1967" fmla="*/ 1417818 h 1833421"/>
              <a:gd name="connsiteX1968" fmla="*/ 2029464 w 2746400"/>
              <a:gd name="connsiteY1968" fmla="*/ 1417628 h 1833421"/>
              <a:gd name="connsiteX1969" fmla="*/ 2028776 w 2746400"/>
              <a:gd name="connsiteY1969" fmla="*/ 1417857 h 1833421"/>
              <a:gd name="connsiteX1970" fmla="*/ 2029369 w 2746400"/>
              <a:gd name="connsiteY1970" fmla="*/ 1418239 h 1833421"/>
              <a:gd name="connsiteX1971" fmla="*/ 2017180 w 2746400"/>
              <a:gd name="connsiteY1971" fmla="*/ 1416633 h 1833421"/>
              <a:gd name="connsiteX1972" fmla="*/ 2016185 w 2746400"/>
              <a:gd name="connsiteY1972" fmla="*/ 1422105 h 1833421"/>
              <a:gd name="connsiteX1973" fmla="*/ 2018023 w 2746400"/>
              <a:gd name="connsiteY1973" fmla="*/ 1425836 h 1833421"/>
              <a:gd name="connsiteX1974" fmla="*/ 2017180 w 2746400"/>
              <a:gd name="connsiteY1974" fmla="*/ 1416633 h 1833421"/>
              <a:gd name="connsiteX1975" fmla="*/ 2252486 w 2746400"/>
              <a:gd name="connsiteY1975" fmla="*/ 1414547 h 1833421"/>
              <a:gd name="connsiteX1976" fmla="*/ 2253002 w 2746400"/>
              <a:gd name="connsiteY1976" fmla="*/ 1415082 h 1833421"/>
              <a:gd name="connsiteX1977" fmla="*/ 2253002 w 2746400"/>
              <a:gd name="connsiteY1977" fmla="*/ 1415160 h 1833421"/>
              <a:gd name="connsiteX1978" fmla="*/ 2251108 w 2746400"/>
              <a:gd name="connsiteY1978" fmla="*/ 1420803 h 1833421"/>
              <a:gd name="connsiteX1979" fmla="*/ 2251111 w 2746400"/>
              <a:gd name="connsiteY1979" fmla="*/ 1420827 h 1833421"/>
              <a:gd name="connsiteX1980" fmla="*/ 2252218 w 2746400"/>
              <a:gd name="connsiteY1980" fmla="*/ 1427558 h 1833421"/>
              <a:gd name="connsiteX1981" fmla="*/ 2253018 w 2746400"/>
              <a:gd name="connsiteY1981" fmla="*/ 1422734 h 1833421"/>
              <a:gd name="connsiteX1982" fmla="*/ 2253021 w 2746400"/>
              <a:gd name="connsiteY1982" fmla="*/ 1422717 h 1833421"/>
              <a:gd name="connsiteX1983" fmla="*/ 2253002 w 2746400"/>
              <a:gd name="connsiteY1983" fmla="*/ 1415160 h 1833421"/>
              <a:gd name="connsiteX1984" fmla="*/ 2253041 w 2746400"/>
              <a:gd name="connsiteY1984" fmla="*/ 1415045 h 1833421"/>
              <a:gd name="connsiteX1985" fmla="*/ 2276002 w 2746400"/>
              <a:gd name="connsiteY1985" fmla="*/ 1414528 h 1833421"/>
              <a:gd name="connsiteX1986" fmla="*/ 2270739 w 2746400"/>
              <a:gd name="connsiteY1986" fmla="*/ 1418297 h 1833421"/>
              <a:gd name="connsiteX1987" fmla="*/ 2276002 w 2746400"/>
              <a:gd name="connsiteY1987" fmla="*/ 1427673 h 1833421"/>
              <a:gd name="connsiteX1988" fmla="*/ 2276002 w 2746400"/>
              <a:gd name="connsiteY1988" fmla="*/ 1414528 h 1833421"/>
              <a:gd name="connsiteX1989" fmla="*/ 323818 w 2746400"/>
              <a:gd name="connsiteY1989" fmla="*/ 1411658 h 1833421"/>
              <a:gd name="connsiteX1990" fmla="*/ 325827 w 2746400"/>
              <a:gd name="connsiteY1990" fmla="*/ 1413514 h 1833421"/>
              <a:gd name="connsiteX1991" fmla="*/ 322766 w 2746400"/>
              <a:gd name="connsiteY1991" fmla="*/ 1416192 h 1833421"/>
              <a:gd name="connsiteX1992" fmla="*/ 321407 w 2746400"/>
              <a:gd name="connsiteY1992" fmla="*/ 1415025 h 1833421"/>
              <a:gd name="connsiteX1993" fmla="*/ 323818 w 2746400"/>
              <a:gd name="connsiteY1993" fmla="*/ 1411658 h 1833421"/>
              <a:gd name="connsiteX1994" fmla="*/ 2301046 w 2746400"/>
              <a:gd name="connsiteY1994" fmla="*/ 1400885 h 1833421"/>
              <a:gd name="connsiteX1995" fmla="*/ 2299957 w 2746400"/>
              <a:gd name="connsiteY1995" fmla="*/ 1401746 h 1833421"/>
              <a:gd name="connsiteX1996" fmla="*/ 2301105 w 2746400"/>
              <a:gd name="connsiteY1996" fmla="*/ 1402607 h 1833421"/>
              <a:gd name="connsiteX1997" fmla="*/ 2301659 w 2746400"/>
              <a:gd name="connsiteY1997" fmla="*/ 1401288 h 1833421"/>
              <a:gd name="connsiteX1998" fmla="*/ 2301046 w 2746400"/>
              <a:gd name="connsiteY1998" fmla="*/ 1400885 h 1833421"/>
              <a:gd name="connsiteX1999" fmla="*/ 529312 w 2746400"/>
              <a:gd name="connsiteY1999" fmla="*/ 1398551 h 1833421"/>
              <a:gd name="connsiteX2000" fmla="*/ 520244 w 2746400"/>
              <a:gd name="connsiteY2000" fmla="*/ 1403946 h 1833421"/>
              <a:gd name="connsiteX2001" fmla="*/ 529312 w 2746400"/>
              <a:gd name="connsiteY2001" fmla="*/ 1398551 h 1833421"/>
              <a:gd name="connsiteX2002" fmla="*/ 556215 w 2746400"/>
              <a:gd name="connsiteY2002" fmla="*/ 1398532 h 1833421"/>
              <a:gd name="connsiteX2003" fmla="*/ 555603 w 2746400"/>
              <a:gd name="connsiteY2003" fmla="*/ 1398819 h 1833421"/>
              <a:gd name="connsiteX2004" fmla="*/ 556215 w 2746400"/>
              <a:gd name="connsiteY2004" fmla="*/ 1399107 h 1833421"/>
              <a:gd name="connsiteX2005" fmla="*/ 387189 w 2746400"/>
              <a:gd name="connsiteY2005" fmla="*/ 1396218 h 1833421"/>
              <a:gd name="connsiteX2006" fmla="*/ 385849 w 2746400"/>
              <a:gd name="connsiteY2006" fmla="*/ 1399528 h 1833421"/>
              <a:gd name="connsiteX2007" fmla="*/ 376665 w 2746400"/>
              <a:gd name="connsiteY2007" fmla="*/ 1410740 h 1833421"/>
              <a:gd name="connsiteX2008" fmla="*/ 387189 w 2746400"/>
              <a:gd name="connsiteY2008" fmla="*/ 1396218 h 1833421"/>
              <a:gd name="connsiteX2009" fmla="*/ 487085 w 2746400"/>
              <a:gd name="connsiteY2009" fmla="*/ 1393519 h 1833421"/>
              <a:gd name="connsiteX2010" fmla="*/ 488291 w 2746400"/>
              <a:gd name="connsiteY2010" fmla="*/ 1394591 h 1833421"/>
              <a:gd name="connsiteX2011" fmla="*/ 487467 w 2746400"/>
              <a:gd name="connsiteY2011" fmla="*/ 1396007 h 1833421"/>
              <a:gd name="connsiteX2012" fmla="*/ 486032 w 2746400"/>
              <a:gd name="connsiteY2012" fmla="*/ 1395796 h 1833421"/>
              <a:gd name="connsiteX2013" fmla="*/ 487085 w 2746400"/>
              <a:gd name="connsiteY2013" fmla="*/ 1393519 h 1833421"/>
              <a:gd name="connsiteX2014" fmla="*/ 2293403 w 2746400"/>
              <a:gd name="connsiteY2014" fmla="*/ 1392028 h 1833421"/>
              <a:gd name="connsiteX2015" fmla="*/ 2293411 w 2746400"/>
              <a:gd name="connsiteY2015" fmla="*/ 1392039 h 1833421"/>
              <a:gd name="connsiteX2016" fmla="*/ 2293398 w 2746400"/>
              <a:gd name="connsiteY2016" fmla="*/ 1392030 h 1833421"/>
              <a:gd name="connsiteX2017" fmla="*/ 2293393 w 2746400"/>
              <a:gd name="connsiteY2017" fmla="*/ 1392027 h 1833421"/>
              <a:gd name="connsiteX2018" fmla="*/ 2293398 w 2746400"/>
              <a:gd name="connsiteY2018" fmla="*/ 1392030 h 1833421"/>
              <a:gd name="connsiteX2019" fmla="*/ 2293397 w 2746400"/>
              <a:gd name="connsiteY2019" fmla="*/ 1392030 h 1833421"/>
              <a:gd name="connsiteX2020" fmla="*/ 2202202 w 2746400"/>
              <a:gd name="connsiteY2020" fmla="*/ 1391778 h 1833421"/>
              <a:gd name="connsiteX2021" fmla="*/ 2200921 w 2746400"/>
              <a:gd name="connsiteY2021" fmla="*/ 1392351 h 1833421"/>
              <a:gd name="connsiteX2022" fmla="*/ 2201150 w 2746400"/>
              <a:gd name="connsiteY2022" fmla="*/ 1393059 h 1833421"/>
              <a:gd name="connsiteX2023" fmla="*/ 2202413 w 2746400"/>
              <a:gd name="connsiteY2023" fmla="*/ 1392486 h 1833421"/>
              <a:gd name="connsiteX2024" fmla="*/ 2202202 w 2746400"/>
              <a:gd name="connsiteY2024" fmla="*/ 1391778 h 1833421"/>
              <a:gd name="connsiteX2025" fmla="*/ 342646 w 2746400"/>
              <a:gd name="connsiteY2025" fmla="*/ 1389922 h 1833421"/>
              <a:gd name="connsiteX2026" fmla="*/ 343488 w 2746400"/>
              <a:gd name="connsiteY2026" fmla="*/ 1391797 h 1833421"/>
              <a:gd name="connsiteX2027" fmla="*/ 341479 w 2746400"/>
              <a:gd name="connsiteY2027" fmla="*/ 1392927 h 1833421"/>
              <a:gd name="connsiteX2028" fmla="*/ 340790 w 2746400"/>
              <a:gd name="connsiteY2028" fmla="*/ 1391472 h 1833421"/>
              <a:gd name="connsiteX2029" fmla="*/ 342646 w 2746400"/>
              <a:gd name="connsiteY2029" fmla="*/ 1389922 h 1833421"/>
              <a:gd name="connsiteX2030" fmla="*/ 2326227 w 2746400"/>
              <a:gd name="connsiteY2030" fmla="*/ 1389711 h 1833421"/>
              <a:gd name="connsiteX2031" fmla="*/ 2326838 w 2746400"/>
              <a:gd name="connsiteY2031" fmla="*/ 1390170 h 1833421"/>
              <a:gd name="connsiteX2032" fmla="*/ 2325843 w 2746400"/>
              <a:gd name="connsiteY2032" fmla="*/ 1391242 h 1833421"/>
              <a:gd name="connsiteX2033" fmla="*/ 2325232 w 2746400"/>
              <a:gd name="connsiteY2033" fmla="*/ 1390821 h 1833421"/>
              <a:gd name="connsiteX2034" fmla="*/ 2326227 w 2746400"/>
              <a:gd name="connsiteY2034" fmla="*/ 1389711 h 1833421"/>
              <a:gd name="connsiteX2035" fmla="*/ 2296358 w 2746400"/>
              <a:gd name="connsiteY2035" fmla="*/ 1388469 h 1833421"/>
              <a:gd name="connsiteX2036" fmla="*/ 2297927 w 2746400"/>
              <a:gd name="connsiteY2036" fmla="*/ 1390593 h 1833421"/>
              <a:gd name="connsiteX2037" fmla="*/ 2293403 w 2746400"/>
              <a:gd name="connsiteY2037" fmla="*/ 1392028 h 1833421"/>
              <a:gd name="connsiteX2038" fmla="*/ 2293363 w 2746400"/>
              <a:gd name="connsiteY2038" fmla="*/ 1391975 h 1833421"/>
              <a:gd name="connsiteX2039" fmla="*/ 389662 w 2746400"/>
              <a:gd name="connsiteY2039" fmla="*/ 1384464 h 1833421"/>
              <a:gd name="connsiteX2040" fmla="*/ 389658 w 2746400"/>
              <a:gd name="connsiteY2040" fmla="*/ 1384490 h 1833421"/>
              <a:gd name="connsiteX2041" fmla="*/ 389651 w 2746400"/>
              <a:gd name="connsiteY2041" fmla="*/ 1384476 h 1833421"/>
              <a:gd name="connsiteX2042" fmla="*/ 389638 w 2746400"/>
              <a:gd name="connsiteY2042" fmla="*/ 1384451 h 1833421"/>
              <a:gd name="connsiteX2043" fmla="*/ 389651 w 2746400"/>
              <a:gd name="connsiteY2043" fmla="*/ 1384476 h 1833421"/>
              <a:gd name="connsiteX2044" fmla="*/ 389649 w 2746400"/>
              <a:gd name="connsiteY2044" fmla="*/ 1384476 h 1833421"/>
              <a:gd name="connsiteX2045" fmla="*/ 477691 w 2746400"/>
              <a:gd name="connsiteY2045" fmla="*/ 1384221 h 1833421"/>
              <a:gd name="connsiteX2046" fmla="*/ 478667 w 2746400"/>
              <a:gd name="connsiteY2046" fmla="*/ 1386096 h 1833421"/>
              <a:gd name="connsiteX2047" fmla="*/ 467607 w 2746400"/>
              <a:gd name="connsiteY2047" fmla="*/ 1396983 h 1833421"/>
              <a:gd name="connsiteX2048" fmla="*/ 455726 w 2746400"/>
              <a:gd name="connsiteY2048" fmla="*/ 1409019 h 1833421"/>
              <a:gd name="connsiteX2049" fmla="*/ 432498 w 2746400"/>
              <a:gd name="connsiteY2049" fmla="*/ 1426545 h 1833421"/>
              <a:gd name="connsiteX2050" fmla="*/ 432095 w 2746400"/>
              <a:gd name="connsiteY2050" fmla="*/ 1419504 h 1833421"/>
              <a:gd name="connsiteX2051" fmla="*/ 445508 w 2746400"/>
              <a:gd name="connsiteY2051" fmla="*/ 1409190 h 1833421"/>
              <a:gd name="connsiteX2052" fmla="*/ 457007 w 2746400"/>
              <a:gd name="connsiteY2052" fmla="*/ 1402417 h 1833421"/>
              <a:gd name="connsiteX2053" fmla="*/ 452338 w 2746400"/>
              <a:gd name="connsiteY2053" fmla="*/ 1391166 h 1833421"/>
              <a:gd name="connsiteX2054" fmla="*/ 460547 w 2746400"/>
              <a:gd name="connsiteY2054" fmla="*/ 1396638 h 1833421"/>
              <a:gd name="connsiteX2055" fmla="*/ 460700 w 2746400"/>
              <a:gd name="connsiteY2055" fmla="*/ 1389866 h 1833421"/>
              <a:gd name="connsiteX2056" fmla="*/ 470764 w 2746400"/>
              <a:gd name="connsiteY2056" fmla="*/ 1384756 h 1833421"/>
              <a:gd name="connsiteX2057" fmla="*/ 477691 w 2746400"/>
              <a:gd name="connsiteY2057" fmla="*/ 1384221 h 1833421"/>
              <a:gd name="connsiteX2058" fmla="*/ 87231 w 2746400"/>
              <a:gd name="connsiteY2058" fmla="*/ 1383513 h 1833421"/>
              <a:gd name="connsiteX2059" fmla="*/ 88972 w 2746400"/>
              <a:gd name="connsiteY2059" fmla="*/ 1385598 h 1833421"/>
              <a:gd name="connsiteX2060" fmla="*/ 80630 w 2746400"/>
              <a:gd name="connsiteY2060" fmla="*/ 1393118 h 1833421"/>
              <a:gd name="connsiteX2061" fmla="*/ 87231 w 2746400"/>
              <a:gd name="connsiteY2061" fmla="*/ 1383513 h 1833421"/>
              <a:gd name="connsiteX2062" fmla="*/ 262743 w 2746400"/>
              <a:gd name="connsiteY2062" fmla="*/ 1383282 h 1833421"/>
              <a:gd name="connsiteX2063" fmla="*/ 264408 w 2746400"/>
              <a:gd name="connsiteY2063" fmla="*/ 1384296 h 1833421"/>
              <a:gd name="connsiteX2064" fmla="*/ 261614 w 2746400"/>
              <a:gd name="connsiteY2064" fmla="*/ 1389004 h 1833421"/>
              <a:gd name="connsiteX2065" fmla="*/ 259911 w 2746400"/>
              <a:gd name="connsiteY2065" fmla="*/ 1387645 h 1833421"/>
              <a:gd name="connsiteX2066" fmla="*/ 262743 w 2746400"/>
              <a:gd name="connsiteY2066" fmla="*/ 1383282 h 1833421"/>
              <a:gd name="connsiteX2067" fmla="*/ 2046589 w 2746400"/>
              <a:gd name="connsiteY2067" fmla="*/ 1383245 h 1833421"/>
              <a:gd name="connsiteX2068" fmla="*/ 2045938 w 2746400"/>
              <a:gd name="connsiteY2068" fmla="*/ 1383474 h 1833421"/>
              <a:gd name="connsiteX2069" fmla="*/ 2046532 w 2746400"/>
              <a:gd name="connsiteY2069" fmla="*/ 1383799 h 1833421"/>
              <a:gd name="connsiteX2070" fmla="*/ 536927 w 2746400"/>
              <a:gd name="connsiteY2070" fmla="*/ 1382576 h 1833421"/>
              <a:gd name="connsiteX2071" fmla="*/ 536927 w 2746400"/>
              <a:gd name="connsiteY2071" fmla="*/ 1397098 h 1833421"/>
              <a:gd name="connsiteX2072" fmla="*/ 524280 w 2746400"/>
              <a:gd name="connsiteY2072" fmla="*/ 1390497 h 1833421"/>
              <a:gd name="connsiteX2073" fmla="*/ 527372 w 2746400"/>
              <a:gd name="connsiteY2073" fmla="*/ 1382596 h 1833421"/>
              <a:gd name="connsiteX2074" fmla="*/ 530269 w 2746400"/>
              <a:gd name="connsiteY2074" fmla="*/ 1388277 h 1833421"/>
              <a:gd name="connsiteX2075" fmla="*/ 536927 w 2746400"/>
              <a:gd name="connsiteY2075" fmla="*/ 1382576 h 1833421"/>
              <a:gd name="connsiteX2076" fmla="*/ 527342 w 2746400"/>
              <a:gd name="connsiteY2076" fmla="*/ 1382537 h 1833421"/>
              <a:gd name="connsiteX2077" fmla="*/ 527380 w 2746400"/>
              <a:gd name="connsiteY2077" fmla="*/ 1382576 h 1833421"/>
              <a:gd name="connsiteX2078" fmla="*/ 527372 w 2746400"/>
              <a:gd name="connsiteY2078" fmla="*/ 1382596 h 1833421"/>
              <a:gd name="connsiteX2079" fmla="*/ 391551 w 2746400"/>
              <a:gd name="connsiteY2079" fmla="*/ 1382537 h 1833421"/>
              <a:gd name="connsiteX2080" fmla="*/ 389662 w 2746400"/>
              <a:gd name="connsiteY2080" fmla="*/ 1384464 h 1833421"/>
              <a:gd name="connsiteX2081" fmla="*/ 389674 w 2746400"/>
              <a:gd name="connsiteY2081" fmla="*/ 1384396 h 1833421"/>
              <a:gd name="connsiteX2082" fmla="*/ 391595 w 2746400"/>
              <a:gd name="connsiteY2082" fmla="*/ 1382520 h 1833421"/>
              <a:gd name="connsiteX2083" fmla="*/ 391570 w 2746400"/>
              <a:gd name="connsiteY2083" fmla="*/ 1382557 h 1833421"/>
              <a:gd name="connsiteX2084" fmla="*/ 391570 w 2746400"/>
              <a:gd name="connsiteY2084" fmla="*/ 1382537 h 1833421"/>
              <a:gd name="connsiteX2085" fmla="*/ 527508 w 2746400"/>
              <a:gd name="connsiteY2085" fmla="*/ 1382517 h 1833421"/>
              <a:gd name="connsiteX2086" fmla="*/ 527400 w 2746400"/>
              <a:gd name="connsiteY2086" fmla="*/ 1382576 h 1833421"/>
              <a:gd name="connsiteX2087" fmla="*/ 527361 w 2746400"/>
              <a:gd name="connsiteY2087" fmla="*/ 1382537 h 1833421"/>
              <a:gd name="connsiteX2088" fmla="*/ 537005 w 2746400"/>
              <a:gd name="connsiteY2088" fmla="*/ 1382440 h 1833421"/>
              <a:gd name="connsiteX2089" fmla="*/ 537068 w 2746400"/>
              <a:gd name="connsiteY2089" fmla="*/ 1382457 h 1833421"/>
              <a:gd name="connsiteX2090" fmla="*/ 537044 w 2746400"/>
              <a:gd name="connsiteY2090" fmla="*/ 1382479 h 1833421"/>
              <a:gd name="connsiteX2091" fmla="*/ 301604 w 2746400"/>
              <a:gd name="connsiteY2091" fmla="*/ 1381465 h 1833421"/>
              <a:gd name="connsiteX2092" fmla="*/ 303287 w 2746400"/>
              <a:gd name="connsiteY2092" fmla="*/ 1382996 h 1833421"/>
              <a:gd name="connsiteX2093" fmla="*/ 298141 w 2746400"/>
              <a:gd name="connsiteY2093" fmla="*/ 1389462 h 1833421"/>
              <a:gd name="connsiteX2094" fmla="*/ 301604 w 2746400"/>
              <a:gd name="connsiteY2094" fmla="*/ 1381465 h 1833421"/>
              <a:gd name="connsiteX2095" fmla="*/ 530652 w 2746400"/>
              <a:gd name="connsiteY2095" fmla="*/ 1380815 h 1833421"/>
              <a:gd name="connsiteX2096" fmla="*/ 531072 w 2746400"/>
              <a:gd name="connsiteY2096" fmla="*/ 1382040 h 1833421"/>
              <a:gd name="connsiteX2097" fmla="*/ 527508 w 2746400"/>
              <a:gd name="connsiteY2097" fmla="*/ 1382517 h 1833421"/>
              <a:gd name="connsiteX2098" fmla="*/ 461044 w 2746400"/>
              <a:gd name="connsiteY2098" fmla="*/ 1380432 h 1833421"/>
              <a:gd name="connsiteX2099" fmla="*/ 461695 w 2746400"/>
              <a:gd name="connsiteY2099" fmla="*/ 1380451 h 1833421"/>
              <a:gd name="connsiteX2100" fmla="*/ 461370 w 2746400"/>
              <a:gd name="connsiteY2100" fmla="*/ 1381101 h 1833421"/>
              <a:gd name="connsiteX2101" fmla="*/ 519153 w 2746400"/>
              <a:gd name="connsiteY2101" fmla="*/ 1379724 h 1833421"/>
              <a:gd name="connsiteX2102" fmla="*/ 521544 w 2746400"/>
              <a:gd name="connsiteY2102" fmla="*/ 1381275 h 1833421"/>
              <a:gd name="connsiteX2103" fmla="*/ 518445 w 2746400"/>
              <a:gd name="connsiteY2103" fmla="*/ 1383513 h 1833421"/>
              <a:gd name="connsiteX2104" fmla="*/ 516799 w 2746400"/>
              <a:gd name="connsiteY2104" fmla="*/ 1382021 h 1833421"/>
              <a:gd name="connsiteX2105" fmla="*/ 519153 w 2746400"/>
              <a:gd name="connsiteY2105" fmla="*/ 1379724 h 1833421"/>
              <a:gd name="connsiteX2106" fmla="*/ 500591 w 2746400"/>
              <a:gd name="connsiteY2106" fmla="*/ 1378715 h 1833421"/>
              <a:gd name="connsiteX2107" fmla="*/ 500613 w 2746400"/>
              <a:gd name="connsiteY2107" fmla="*/ 1378748 h 1833421"/>
              <a:gd name="connsiteX2108" fmla="*/ 500622 w 2746400"/>
              <a:gd name="connsiteY2108" fmla="*/ 1378725 h 1833421"/>
              <a:gd name="connsiteX2109" fmla="*/ 500631 w 2746400"/>
              <a:gd name="connsiteY2109" fmla="*/ 1378729 h 1833421"/>
              <a:gd name="connsiteX2110" fmla="*/ 500267 w 2746400"/>
              <a:gd name="connsiteY2110" fmla="*/ 1379266 h 1833421"/>
              <a:gd name="connsiteX2111" fmla="*/ 500692 w 2746400"/>
              <a:gd name="connsiteY2111" fmla="*/ 1378542 h 1833421"/>
              <a:gd name="connsiteX2112" fmla="*/ 500622 w 2746400"/>
              <a:gd name="connsiteY2112" fmla="*/ 1378725 h 1833421"/>
              <a:gd name="connsiteX2113" fmla="*/ 500593 w 2746400"/>
              <a:gd name="connsiteY2113" fmla="*/ 1378710 h 1833421"/>
              <a:gd name="connsiteX2114" fmla="*/ 500591 w 2746400"/>
              <a:gd name="connsiteY2114" fmla="*/ 1378715 h 1833421"/>
              <a:gd name="connsiteX2115" fmla="*/ 500574 w 2746400"/>
              <a:gd name="connsiteY2115" fmla="*/ 1378690 h 1833421"/>
              <a:gd name="connsiteX2116" fmla="*/ 2246209 w 2746400"/>
              <a:gd name="connsiteY2116" fmla="*/ 1376624 h 1833421"/>
              <a:gd name="connsiteX2117" fmla="*/ 2244201 w 2746400"/>
              <a:gd name="connsiteY2117" fmla="*/ 1376873 h 1833421"/>
              <a:gd name="connsiteX2118" fmla="*/ 2247294 w 2746400"/>
              <a:gd name="connsiteY2118" fmla="*/ 1407372 h 1833421"/>
              <a:gd name="connsiteX2119" fmla="*/ 2247262 w 2746400"/>
              <a:gd name="connsiteY2119" fmla="*/ 1407410 h 1833421"/>
              <a:gd name="connsiteX2120" fmla="*/ 2246784 w 2746400"/>
              <a:gd name="connsiteY2120" fmla="*/ 1407965 h 1833421"/>
              <a:gd name="connsiteX2121" fmla="*/ 2247301 w 2746400"/>
              <a:gd name="connsiteY2121" fmla="*/ 1407448 h 1833421"/>
              <a:gd name="connsiteX2122" fmla="*/ 2247294 w 2746400"/>
              <a:gd name="connsiteY2122" fmla="*/ 1407372 h 1833421"/>
              <a:gd name="connsiteX2123" fmla="*/ 2250094 w 2746400"/>
              <a:gd name="connsiteY2123" fmla="*/ 1403966 h 1833421"/>
              <a:gd name="connsiteX2124" fmla="*/ 2246209 w 2746400"/>
              <a:gd name="connsiteY2124" fmla="*/ 1376624 h 1833421"/>
              <a:gd name="connsiteX2125" fmla="*/ 146622 w 2746400"/>
              <a:gd name="connsiteY2125" fmla="*/ 1374845 h 1833421"/>
              <a:gd name="connsiteX2126" fmla="*/ 146630 w 2746400"/>
              <a:gd name="connsiteY2126" fmla="*/ 1374852 h 1833421"/>
              <a:gd name="connsiteX2127" fmla="*/ 146622 w 2746400"/>
              <a:gd name="connsiteY2127" fmla="*/ 1374864 h 1833421"/>
              <a:gd name="connsiteX2128" fmla="*/ 146736 w 2746400"/>
              <a:gd name="connsiteY2128" fmla="*/ 1374960 h 1833421"/>
              <a:gd name="connsiteX2129" fmla="*/ 145992 w 2746400"/>
              <a:gd name="connsiteY2129" fmla="*/ 1376949 h 1833421"/>
              <a:gd name="connsiteX2130" fmla="*/ 145416 w 2746400"/>
              <a:gd name="connsiteY2130" fmla="*/ 1376643 h 1833421"/>
              <a:gd name="connsiteX2131" fmla="*/ 146622 w 2746400"/>
              <a:gd name="connsiteY2131" fmla="*/ 1374845 h 1833421"/>
              <a:gd name="connsiteX2132" fmla="*/ 192428 w 2746400"/>
              <a:gd name="connsiteY2132" fmla="*/ 1374290 h 1833421"/>
              <a:gd name="connsiteX2133" fmla="*/ 194188 w 2746400"/>
              <a:gd name="connsiteY2133" fmla="*/ 1375496 h 1833421"/>
              <a:gd name="connsiteX2134" fmla="*/ 190515 w 2746400"/>
              <a:gd name="connsiteY2134" fmla="*/ 1381140 h 1833421"/>
              <a:gd name="connsiteX2135" fmla="*/ 189251 w 2746400"/>
              <a:gd name="connsiteY2135" fmla="*/ 1380375 h 1833421"/>
              <a:gd name="connsiteX2136" fmla="*/ 192428 w 2746400"/>
              <a:gd name="connsiteY2136" fmla="*/ 1374290 h 1833421"/>
              <a:gd name="connsiteX2137" fmla="*/ 2340634 w 2746400"/>
              <a:gd name="connsiteY2137" fmla="*/ 1373964 h 1833421"/>
              <a:gd name="connsiteX2138" fmla="*/ 2342068 w 2746400"/>
              <a:gd name="connsiteY2138" fmla="*/ 1374788 h 1833421"/>
              <a:gd name="connsiteX2139" fmla="*/ 2340940 w 2746400"/>
              <a:gd name="connsiteY2139" fmla="*/ 1375783 h 1833421"/>
              <a:gd name="connsiteX2140" fmla="*/ 2340136 w 2746400"/>
              <a:gd name="connsiteY2140" fmla="*/ 1374558 h 1833421"/>
              <a:gd name="connsiteX2141" fmla="*/ 2340634 w 2746400"/>
              <a:gd name="connsiteY2141" fmla="*/ 1373964 h 1833421"/>
              <a:gd name="connsiteX2142" fmla="*/ 2358159 w 2746400"/>
              <a:gd name="connsiteY2142" fmla="*/ 1370540 h 1833421"/>
              <a:gd name="connsiteX2143" fmla="*/ 2348612 w 2746400"/>
              <a:gd name="connsiteY2143" fmla="*/ 1388908 h 1833421"/>
              <a:gd name="connsiteX2144" fmla="*/ 2336366 w 2746400"/>
              <a:gd name="connsiteY2144" fmla="*/ 1396065 h 1833421"/>
              <a:gd name="connsiteX2145" fmla="*/ 2358159 w 2746400"/>
              <a:gd name="connsiteY2145" fmla="*/ 1370540 h 1833421"/>
              <a:gd name="connsiteX2146" fmla="*/ 508117 w 2746400"/>
              <a:gd name="connsiteY2146" fmla="*/ 1369281 h 1833421"/>
              <a:gd name="connsiteX2147" fmla="*/ 500692 w 2746400"/>
              <a:gd name="connsiteY2147" fmla="*/ 1378542 h 1833421"/>
              <a:gd name="connsiteX2148" fmla="*/ 502925 w 2746400"/>
              <a:gd name="connsiteY2148" fmla="*/ 1372759 h 1833421"/>
              <a:gd name="connsiteX2149" fmla="*/ 508227 w 2746400"/>
              <a:gd name="connsiteY2149" fmla="*/ 1369143 h 1833421"/>
              <a:gd name="connsiteX2150" fmla="*/ 508236 w 2746400"/>
              <a:gd name="connsiteY2150" fmla="*/ 1369152 h 1833421"/>
              <a:gd name="connsiteX2151" fmla="*/ 508227 w 2746400"/>
              <a:gd name="connsiteY2151" fmla="*/ 1369163 h 1833421"/>
              <a:gd name="connsiteX2152" fmla="*/ 508264 w 2746400"/>
              <a:gd name="connsiteY2152" fmla="*/ 1369181 h 1833421"/>
              <a:gd name="connsiteX2153" fmla="*/ 508265 w 2746400"/>
              <a:gd name="connsiteY2153" fmla="*/ 1369182 h 1833421"/>
              <a:gd name="connsiteX2154" fmla="*/ 508117 w 2746400"/>
              <a:gd name="connsiteY2154" fmla="*/ 1369281 h 1833421"/>
              <a:gd name="connsiteX2155" fmla="*/ 508303 w 2746400"/>
              <a:gd name="connsiteY2155" fmla="*/ 1369058 h 1833421"/>
              <a:gd name="connsiteX2156" fmla="*/ 508266 w 2746400"/>
              <a:gd name="connsiteY2156" fmla="*/ 1369182 h 1833421"/>
              <a:gd name="connsiteX2157" fmla="*/ 508264 w 2746400"/>
              <a:gd name="connsiteY2157" fmla="*/ 1369181 h 1833421"/>
              <a:gd name="connsiteX2158" fmla="*/ 508236 w 2746400"/>
              <a:gd name="connsiteY2158" fmla="*/ 1369152 h 1833421"/>
              <a:gd name="connsiteX2159" fmla="*/ 153740 w 2746400"/>
              <a:gd name="connsiteY2159" fmla="*/ 1363608 h 1833421"/>
              <a:gd name="connsiteX2160" fmla="*/ 146736 w 2746400"/>
              <a:gd name="connsiteY2160" fmla="*/ 1374960 h 1833421"/>
              <a:gd name="connsiteX2161" fmla="*/ 146630 w 2746400"/>
              <a:gd name="connsiteY2161" fmla="*/ 1374852 h 1833421"/>
              <a:gd name="connsiteX2162" fmla="*/ 186783 w 2746400"/>
              <a:gd name="connsiteY2162" fmla="*/ 1362772 h 1833421"/>
              <a:gd name="connsiteX2163" fmla="*/ 188487 w 2746400"/>
              <a:gd name="connsiteY2163" fmla="*/ 1363767 h 1833421"/>
              <a:gd name="connsiteX2164" fmla="*/ 181483 w 2746400"/>
              <a:gd name="connsiteY2164" fmla="*/ 1375477 h 1833421"/>
              <a:gd name="connsiteX2165" fmla="*/ 186783 w 2746400"/>
              <a:gd name="connsiteY2165" fmla="*/ 1362772 h 1833421"/>
              <a:gd name="connsiteX2166" fmla="*/ 448837 w 2746400"/>
              <a:gd name="connsiteY2166" fmla="*/ 1362408 h 1833421"/>
              <a:gd name="connsiteX2167" fmla="*/ 449795 w 2746400"/>
              <a:gd name="connsiteY2167" fmla="*/ 1363479 h 1833421"/>
              <a:gd name="connsiteX2168" fmla="*/ 448608 w 2746400"/>
              <a:gd name="connsiteY2168" fmla="*/ 1364245 h 1833421"/>
              <a:gd name="connsiteX2169" fmla="*/ 448053 w 2746400"/>
              <a:gd name="connsiteY2169" fmla="*/ 1363767 h 1833421"/>
              <a:gd name="connsiteX2170" fmla="*/ 448837 w 2746400"/>
              <a:gd name="connsiteY2170" fmla="*/ 1362408 h 1833421"/>
              <a:gd name="connsiteX2171" fmla="*/ 510409 w 2746400"/>
              <a:gd name="connsiteY2171" fmla="*/ 1361853 h 1833421"/>
              <a:gd name="connsiteX2172" fmla="*/ 512724 w 2746400"/>
              <a:gd name="connsiteY2172" fmla="*/ 1362867 h 1833421"/>
              <a:gd name="connsiteX2173" fmla="*/ 508303 w 2746400"/>
              <a:gd name="connsiteY2173" fmla="*/ 1369058 h 1833421"/>
              <a:gd name="connsiteX2174" fmla="*/ 529867 w 2746400"/>
              <a:gd name="connsiteY2174" fmla="*/ 1360418 h 1833421"/>
              <a:gd name="connsiteX2175" fmla="*/ 531283 w 2746400"/>
              <a:gd name="connsiteY2175" fmla="*/ 1361241 h 1833421"/>
              <a:gd name="connsiteX2176" fmla="*/ 531054 w 2746400"/>
              <a:gd name="connsiteY2176" fmla="*/ 1362676 h 1833421"/>
              <a:gd name="connsiteX2177" fmla="*/ 528795 w 2746400"/>
              <a:gd name="connsiteY2177" fmla="*/ 1361623 h 1833421"/>
              <a:gd name="connsiteX2178" fmla="*/ 529867 w 2746400"/>
              <a:gd name="connsiteY2178" fmla="*/ 1360418 h 1833421"/>
              <a:gd name="connsiteX2179" fmla="*/ 156219 w 2746400"/>
              <a:gd name="connsiteY2179" fmla="*/ 1359589 h 1833421"/>
              <a:gd name="connsiteX2180" fmla="*/ 156246 w 2746400"/>
              <a:gd name="connsiteY2180" fmla="*/ 1359614 h 1833421"/>
              <a:gd name="connsiteX2181" fmla="*/ 156250 w 2746400"/>
              <a:gd name="connsiteY2181" fmla="*/ 1359600 h 1833421"/>
              <a:gd name="connsiteX2182" fmla="*/ 156264 w 2746400"/>
              <a:gd name="connsiteY2182" fmla="*/ 1359615 h 1833421"/>
              <a:gd name="connsiteX2183" fmla="*/ 153740 w 2746400"/>
              <a:gd name="connsiteY2183" fmla="*/ 1363608 h 1833421"/>
              <a:gd name="connsiteX2184" fmla="*/ 156305 w 2746400"/>
              <a:gd name="connsiteY2184" fmla="*/ 1359437 h 1833421"/>
              <a:gd name="connsiteX2185" fmla="*/ 156250 w 2746400"/>
              <a:gd name="connsiteY2185" fmla="*/ 1359600 h 1833421"/>
              <a:gd name="connsiteX2186" fmla="*/ 156227 w 2746400"/>
              <a:gd name="connsiteY2186" fmla="*/ 1359576 h 1833421"/>
              <a:gd name="connsiteX2187" fmla="*/ 156219 w 2746400"/>
              <a:gd name="connsiteY2187" fmla="*/ 1359589 h 1833421"/>
              <a:gd name="connsiteX2188" fmla="*/ 156207 w 2746400"/>
              <a:gd name="connsiteY2188" fmla="*/ 1359576 h 1833421"/>
              <a:gd name="connsiteX2189" fmla="*/ 2332004 w 2746400"/>
              <a:gd name="connsiteY2189" fmla="*/ 1352210 h 1833421"/>
              <a:gd name="connsiteX2190" fmla="*/ 2327086 w 2746400"/>
              <a:gd name="connsiteY2190" fmla="*/ 1367345 h 1833421"/>
              <a:gd name="connsiteX2191" fmla="*/ 2332004 w 2746400"/>
              <a:gd name="connsiteY2191" fmla="*/ 1352210 h 1833421"/>
              <a:gd name="connsiteX2192" fmla="*/ 2368951 w 2746400"/>
              <a:gd name="connsiteY2192" fmla="*/ 1350392 h 1833421"/>
              <a:gd name="connsiteX2193" fmla="*/ 2370942 w 2746400"/>
              <a:gd name="connsiteY2193" fmla="*/ 1352267 h 1833421"/>
              <a:gd name="connsiteX2194" fmla="*/ 2368167 w 2746400"/>
              <a:gd name="connsiteY2194" fmla="*/ 1355176 h 1833421"/>
              <a:gd name="connsiteX2195" fmla="*/ 2366560 w 2746400"/>
              <a:gd name="connsiteY2195" fmla="*/ 1353759 h 1833421"/>
              <a:gd name="connsiteX2196" fmla="*/ 2368951 w 2746400"/>
              <a:gd name="connsiteY2196" fmla="*/ 1350392 h 1833421"/>
              <a:gd name="connsiteX2197" fmla="*/ 276690 w 2746400"/>
              <a:gd name="connsiteY2197" fmla="*/ 1350090 h 1833421"/>
              <a:gd name="connsiteX2198" fmla="*/ 268293 w 2746400"/>
              <a:gd name="connsiteY2198" fmla="*/ 1358715 h 1833421"/>
              <a:gd name="connsiteX2199" fmla="*/ 271598 w 2746400"/>
              <a:gd name="connsiteY2199" fmla="*/ 1352861 h 1833421"/>
              <a:gd name="connsiteX2200" fmla="*/ 276750 w 2746400"/>
              <a:gd name="connsiteY2200" fmla="*/ 1350030 h 1833421"/>
              <a:gd name="connsiteX2201" fmla="*/ 276768 w 2746400"/>
              <a:gd name="connsiteY2201" fmla="*/ 1350048 h 1833421"/>
              <a:gd name="connsiteX2202" fmla="*/ 276690 w 2746400"/>
              <a:gd name="connsiteY2202" fmla="*/ 1350090 h 1833421"/>
              <a:gd name="connsiteX2203" fmla="*/ 276779 w 2746400"/>
              <a:gd name="connsiteY2203" fmla="*/ 1349973 h 1833421"/>
              <a:gd name="connsiteX2204" fmla="*/ 276769 w 2746400"/>
              <a:gd name="connsiteY2204" fmla="*/ 1350049 h 1833421"/>
              <a:gd name="connsiteX2205" fmla="*/ 276768 w 2746400"/>
              <a:gd name="connsiteY2205" fmla="*/ 1350048 h 1833421"/>
              <a:gd name="connsiteX2206" fmla="*/ 276750 w 2746400"/>
              <a:gd name="connsiteY2206" fmla="*/ 1350029 h 1833421"/>
              <a:gd name="connsiteX2207" fmla="*/ 276750 w 2746400"/>
              <a:gd name="connsiteY2207" fmla="*/ 1350030 h 1833421"/>
              <a:gd name="connsiteX2208" fmla="*/ 276749 w 2746400"/>
              <a:gd name="connsiteY2208" fmla="*/ 1350029 h 1833421"/>
              <a:gd name="connsiteX2209" fmla="*/ 2334032 w 2746400"/>
              <a:gd name="connsiteY2209" fmla="*/ 1347828 h 1833421"/>
              <a:gd name="connsiteX2210" fmla="*/ 2334663 w 2746400"/>
              <a:gd name="connsiteY2210" fmla="*/ 1347923 h 1833421"/>
              <a:gd name="connsiteX2211" fmla="*/ 2334262 w 2746400"/>
              <a:gd name="connsiteY2211" fmla="*/ 1348518 h 1833421"/>
              <a:gd name="connsiteX2212" fmla="*/ 277266 w 2746400"/>
              <a:gd name="connsiteY2212" fmla="*/ 1346279 h 1833421"/>
              <a:gd name="connsiteX2213" fmla="*/ 278491 w 2746400"/>
              <a:gd name="connsiteY2213" fmla="*/ 1346758 h 1833421"/>
              <a:gd name="connsiteX2214" fmla="*/ 276779 w 2746400"/>
              <a:gd name="connsiteY2214" fmla="*/ 1349973 h 1833421"/>
              <a:gd name="connsiteX2215" fmla="*/ 139007 w 2746400"/>
              <a:gd name="connsiteY2215" fmla="*/ 1346182 h 1833421"/>
              <a:gd name="connsiteX2216" fmla="*/ 139020 w 2746400"/>
              <a:gd name="connsiteY2216" fmla="*/ 1346189 h 1833421"/>
              <a:gd name="connsiteX2217" fmla="*/ 139007 w 2746400"/>
              <a:gd name="connsiteY2217" fmla="*/ 1346202 h 1833421"/>
              <a:gd name="connsiteX2218" fmla="*/ 139032 w 2746400"/>
              <a:gd name="connsiteY2218" fmla="*/ 1346214 h 1833421"/>
              <a:gd name="connsiteX2219" fmla="*/ 134339 w 2746400"/>
              <a:gd name="connsiteY2219" fmla="*/ 1350870 h 1833421"/>
              <a:gd name="connsiteX2220" fmla="*/ 139007 w 2746400"/>
              <a:gd name="connsiteY2220" fmla="*/ 1346182 h 1833421"/>
              <a:gd name="connsiteX2221" fmla="*/ 139080 w 2746400"/>
              <a:gd name="connsiteY2221" fmla="*/ 1346127 h 1833421"/>
              <a:gd name="connsiteX2222" fmla="*/ 139046 w 2746400"/>
              <a:gd name="connsiteY2222" fmla="*/ 1346221 h 1833421"/>
              <a:gd name="connsiteX2223" fmla="*/ 139032 w 2746400"/>
              <a:gd name="connsiteY2223" fmla="*/ 1346214 h 1833421"/>
              <a:gd name="connsiteX2224" fmla="*/ 139046 w 2746400"/>
              <a:gd name="connsiteY2224" fmla="*/ 1346201 h 1833421"/>
              <a:gd name="connsiteX2225" fmla="*/ 139020 w 2746400"/>
              <a:gd name="connsiteY2225" fmla="*/ 1346189 h 1833421"/>
              <a:gd name="connsiteX2226" fmla="*/ 2344002 w 2746400"/>
              <a:gd name="connsiteY2226" fmla="*/ 1344116 h 1833421"/>
              <a:gd name="connsiteX2227" fmla="*/ 2344594 w 2746400"/>
              <a:gd name="connsiteY2227" fmla="*/ 1345704 h 1833421"/>
              <a:gd name="connsiteX2228" fmla="*/ 2343331 w 2746400"/>
              <a:gd name="connsiteY2228" fmla="*/ 1346699 h 1833421"/>
              <a:gd name="connsiteX2229" fmla="*/ 2342452 w 2746400"/>
              <a:gd name="connsiteY2229" fmla="*/ 1344480 h 1833421"/>
              <a:gd name="connsiteX2230" fmla="*/ 2344002 w 2746400"/>
              <a:gd name="connsiteY2230" fmla="*/ 1344116 h 1833421"/>
              <a:gd name="connsiteX2231" fmla="*/ 140154 w 2746400"/>
              <a:gd name="connsiteY2231" fmla="*/ 1343141 h 1833421"/>
              <a:gd name="connsiteX2232" fmla="*/ 141302 w 2746400"/>
              <a:gd name="connsiteY2232" fmla="*/ 1343811 h 1833421"/>
              <a:gd name="connsiteX2233" fmla="*/ 139080 w 2746400"/>
              <a:gd name="connsiteY2233" fmla="*/ 1346127 h 1833421"/>
              <a:gd name="connsiteX2234" fmla="*/ 361224 w 2746400"/>
              <a:gd name="connsiteY2234" fmla="*/ 1343025 h 1833421"/>
              <a:gd name="connsiteX2235" fmla="*/ 361128 w 2746400"/>
              <a:gd name="connsiteY2235" fmla="*/ 1343658 h 1833421"/>
              <a:gd name="connsiteX2236" fmla="*/ 360535 w 2746400"/>
              <a:gd name="connsiteY2236" fmla="*/ 1343255 h 1833421"/>
              <a:gd name="connsiteX2237" fmla="*/ 332467 w 2746400"/>
              <a:gd name="connsiteY2237" fmla="*/ 1342719 h 1833421"/>
              <a:gd name="connsiteX2238" fmla="*/ 319341 w 2746400"/>
              <a:gd name="connsiteY2238" fmla="*/ 1354640 h 1833421"/>
              <a:gd name="connsiteX2239" fmla="*/ 332467 w 2746400"/>
              <a:gd name="connsiteY2239" fmla="*/ 1342719 h 1833421"/>
              <a:gd name="connsiteX2240" fmla="*/ 465215 w 2746400"/>
              <a:gd name="connsiteY2240" fmla="*/ 1342682 h 1833421"/>
              <a:gd name="connsiteX2241" fmla="*/ 465981 w 2746400"/>
              <a:gd name="connsiteY2241" fmla="*/ 1343677 h 1833421"/>
              <a:gd name="connsiteX2242" fmla="*/ 465235 w 2746400"/>
              <a:gd name="connsiteY2242" fmla="*/ 1343945 h 1833421"/>
              <a:gd name="connsiteX2243" fmla="*/ 464430 w 2746400"/>
              <a:gd name="connsiteY2243" fmla="*/ 1342988 h 1833421"/>
              <a:gd name="connsiteX2244" fmla="*/ 465215 w 2746400"/>
              <a:gd name="connsiteY2244" fmla="*/ 1342682 h 1833421"/>
              <a:gd name="connsiteX2245" fmla="*/ 173448 w 2746400"/>
              <a:gd name="connsiteY2245" fmla="*/ 1340480 h 1833421"/>
              <a:gd name="connsiteX2246" fmla="*/ 173448 w 2746400"/>
              <a:gd name="connsiteY2246" fmla="*/ 1340481 h 1833421"/>
              <a:gd name="connsiteX2247" fmla="*/ 173447 w 2746400"/>
              <a:gd name="connsiteY2247" fmla="*/ 1340481 h 1833421"/>
              <a:gd name="connsiteX2248" fmla="*/ 489123 w 2746400"/>
              <a:gd name="connsiteY2248" fmla="*/ 1340465 h 1833421"/>
              <a:gd name="connsiteX2249" fmla="*/ 489147 w 2746400"/>
              <a:gd name="connsiteY2249" fmla="*/ 1340467 h 1833421"/>
              <a:gd name="connsiteX2250" fmla="*/ 489133 w 2746400"/>
              <a:gd name="connsiteY2250" fmla="*/ 1340481 h 1833421"/>
              <a:gd name="connsiteX2251" fmla="*/ 489131 w 2746400"/>
              <a:gd name="connsiteY2251" fmla="*/ 1340480 h 1833421"/>
              <a:gd name="connsiteX2252" fmla="*/ 489095 w 2746400"/>
              <a:gd name="connsiteY2252" fmla="*/ 1340462 h 1833421"/>
              <a:gd name="connsiteX2253" fmla="*/ 489131 w 2746400"/>
              <a:gd name="connsiteY2253" fmla="*/ 1340480 h 1833421"/>
              <a:gd name="connsiteX2254" fmla="*/ 489132 w 2746400"/>
              <a:gd name="connsiteY2254" fmla="*/ 1340481 h 1833421"/>
              <a:gd name="connsiteX2255" fmla="*/ 488596 w 2746400"/>
              <a:gd name="connsiteY2255" fmla="*/ 1340998 h 1833421"/>
              <a:gd name="connsiteX2256" fmla="*/ 489094 w 2746400"/>
              <a:gd name="connsiteY2256" fmla="*/ 1340461 h 1833421"/>
              <a:gd name="connsiteX2257" fmla="*/ 489096 w 2746400"/>
              <a:gd name="connsiteY2257" fmla="*/ 1340461 h 1833421"/>
              <a:gd name="connsiteX2258" fmla="*/ 489095 w 2746400"/>
              <a:gd name="connsiteY2258" fmla="*/ 1340462 h 1833421"/>
              <a:gd name="connsiteX2259" fmla="*/ 173466 w 2746400"/>
              <a:gd name="connsiteY2259" fmla="*/ 1340444 h 1833421"/>
              <a:gd name="connsiteX2260" fmla="*/ 173466 w 2746400"/>
              <a:gd name="connsiteY2260" fmla="*/ 1340459 h 1833421"/>
              <a:gd name="connsiteX2261" fmla="*/ 173448 w 2746400"/>
              <a:gd name="connsiteY2261" fmla="*/ 1340480 h 1833421"/>
              <a:gd name="connsiteX2262" fmla="*/ 173466 w 2746400"/>
              <a:gd name="connsiteY2262" fmla="*/ 1340443 h 1833421"/>
              <a:gd name="connsiteX2263" fmla="*/ 173466 w 2746400"/>
              <a:gd name="connsiteY2263" fmla="*/ 1340444 h 1833421"/>
              <a:gd name="connsiteX2264" fmla="*/ 173447 w 2746400"/>
              <a:gd name="connsiteY2264" fmla="*/ 1340481 h 1833421"/>
              <a:gd name="connsiteX2265" fmla="*/ 173424 w 2746400"/>
              <a:gd name="connsiteY2265" fmla="*/ 1340479 h 1833421"/>
              <a:gd name="connsiteX2266" fmla="*/ 489113 w 2746400"/>
              <a:gd name="connsiteY2266" fmla="*/ 1340442 h 1833421"/>
              <a:gd name="connsiteX2267" fmla="*/ 489123 w 2746400"/>
              <a:gd name="connsiteY2267" fmla="*/ 1340465 h 1833421"/>
              <a:gd name="connsiteX2268" fmla="*/ 489096 w 2746400"/>
              <a:gd name="connsiteY2268" fmla="*/ 1340461 h 1833421"/>
              <a:gd name="connsiteX2269" fmla="*/ 165994 w 2746400"/>
              <a:gd name="connsiteY2269" fmla="*/ 1339816 h 1833421"/>
              <a:gd name="connsiteX2270" fmla="*/ 173424 w 2746400"/>
              <a:gd name="connsiteY2270" fmla="*/ 1340479 h 1833421"/>
              <a:gd name="connsiteX2271" fmla="*/ 164052 w 2746400"/>
              <a:gd name="connsiteY2271" fmla="*/ 1348441 h 1833421"/>
              <a:gd name="connsiteX2272" fmla="*/ 156305 w 2746400"/>
              <a:gd name="connsiteY2272" fmla="*/ 1359437 h 1833421"/>
              <a:gd name="connsiteX2273" fmla="*/ 161297 w 2746400"/>
              <a:gd name="connsiteY2273" fmla="*/ 1344633 h 1833421"/>
              <a:gd name="connsiteX2274" fmla="*/ 165994 w 2746400"/>
              <a:gd name="connsiteY2274" fmla="*/ 1339816 h 1833421"/>
              <a:gd name="connsiteX2275" fmla="*/ 232493 w 2746400"/>
              <a:gd name="connsiteY2275" fmla="*/ 1339104 h 1833421"/>
              <a:gd name="connsiteX2276" fmla="*/ 233430 w 2746400"/>
              <a:gd name="connsiteY2276" fmla="*/ 1340136 h 1833421"/>
              <a:gd name="connsiteX2277" fmla="*/ 230733 w 2746400"/>
              <a:gd name="connsiteY2277" fmla="*/ 1343141 h 1833421"/>
              <a:gd name="connsiteX2278" fmla="*/ 229393 w 2746400"/>
              <a:gd name="connsiteY2278" fmla="*/ 1341495 h 1833421"/>
              <a:gd name="connsiteX2279" fmla="*/ 232493 w 2746400"/>
              <a:gd name="connsiteY2279" fmla="*/ 1339104 h 1833421"/>
              <a:gd name="connsiteX2280" fmla="*/ 2382231 w 2746400"/>
              <a:gd name="connsiteY2280" fmla="*/ 1336674 h 1833421"/>
              <a:gd name="connsiteX2281" fmla="*/ 2384794 w 2746400"/>
              <a:gd name="connsiteY2281" fmla="*/ 1338951 h 1833421"/>
              <a:gd name="connsiteX2282" fmla="*/ 2377982 w 2746400"/>
              <a:gd name="connsiteY2282" fmla="*/ 1345992 h 1833421"/>
              <a:gd name="connsiteX2283" fmla="*/ 2382231 w 2746400"/>
              <a:gd name="connsiteY2283" fmla="*/ 1336674 h 1833421"/>
              <a:gd name="connsiteX2284" fmla="*/ 493476 w 2746400"/>
              <a:gd name="connsiteY2284" fmla="*/ 1335867 h 1833421"/>
              <a:gd name="connsiteX2285" fmla="*/ 499827 w 2746400"/>
              <a:gd name="connsiteY2285" fmla="*/ 1338012 h 1833421"/>
              <a:gd name="connsiteX2286" fmla="*/ 494762 w 2746400"/>
              <a:gd name="connsiteY2286" fmla="*/ 1341096 h 1833421"/>
              <a:gd name="connsiteX2287" fmla="*/ 489147 w 2746400"/>
              <a:gd name="connsiteY2287" fmla="*/ 1340467 h 1833421"/>
              <a:gd name="connsiteX2288" fmla="*/ 130263 w 2746400"/>
              <a:gd name="connsiteY2288" fmla="*/ 1335716 h 1833421"/>
              <a:gd name="connsiteX2289" fmla="*/ 125078 w 2746400"/>
              <a:gd name="connsiteY2289" fmla="*/ 1348210 h 1833421"/>
              <a:gd name="connsiteX2290" fmla="*/ 130263 w 2746400"/>
              <a:gd name="connsiteY2290" fmla="*/ 1335716 h 1833421"/>
              <a:gd name="connsiteX2291" fmla="*/ 333500 w 2746400"/>
              <a:gd name="connsiteY2291" fmla="*/ 1334186 h 1833421"/>
              <a:gd name="connsiteX2292" fmla="*/ 334628 w 2746400"/>
              <a:gd name="connsiteY2292" fmla="*/ 1335239 h 1833421"/>
              <a:gd name="connsiteX2293" fmla="*/ 334150 w 2746400"/>
              <a:gd name="connsiteY2293" fmla="*/ 1335869 h 1833421"/>
              <a:gd name="connsiteX2294" fmla="*/ 333060 w 2746400"/>
              <a:gd name="connsiteY2294" fmla="*/ 1334836 h 1833421"/>
              <a:gd name="connsiteX2295" fmla="*/ 333500 w 2746400"/>
              <a:gd name="connsiteY2295" fmla="*/ 1334186 h 1833421"/>
              <a:gd name="connsiteX2296" fmla="*/ 473500 w 2746400"/>
              <a:gd name="connsiteY2296" fmla="*/ 1332559 h 1833421"/>
              <a:gd name="connsiteX2297" fmla="*/ 469615 w 2746400"/>
              <a:gd name="connsiteY2297" fmla="*/ 1344308 h 1833421"/>
              <a:gd name="connsiteX2298" fmla="*/ 473500 w 2746400"/>
              <a:gd name="connsiteY2298" fmla="*/ 1332559 h 1833421"/>
              <a:gd name="connsiteX2299" fmla="*/ 287827 w 2746400"/>
              <a:gd name="connsiteY2299" fmla="*/ 1332369 h 1833421"/>
              <a:gd name="connsiteX2300" fmla="*/ 282738 w 2746400"/>
              <a:gd name="connsiteY2300" fmla="*/ 1339983 h 1833421"/>
              <a:gd name="connsiteX2301" fmla="*/ 287827 w 2746400"/>
              <a:gd name="connsiteY2301" fmla="*/ 1332369 h 1833421"/>
              <a:gd name="connsiteX2302" fmla="*/ 259494 w 2746400"/>
              <a:gd name="connsiteY2302" fmla="*/ 1330782 h 1833421"/>
              <a:gd name="connsiteX2303" fmla="*/ 259567 w 2746400"/>
              <a:gd name="connsiteY2303" fmla="*/ 1330876 h 1833421"/>
              <a:gd name="connsiteX2304" fmla="*/ 260084 w 2746400"/>
              <a:gd name="connsiteY2304" fmla="*/ 1331432 h 1833421"/>
              <a:gd name="connsiteX2305" fmla="*/ 259528 w 2746400"/>
              <a:gd name="connsiteY2305" fmla="*/ 1330915 h 1833421"/>
              <a:gd name="connsiteX2306" fmla="*/ 480407 w 2746400"/>
              <a:gd name="connsiteY2306" fmla="*/ 1326743 h 1833421"/>
              <a:gd name="connsiteX2307" fmla="*/ 480616 w 2746400"/>
              <a:gd name="connsiteY2307" fmla="*/ 1327452 h 1833421"/>
              <a:gd name="connsiteX2308" fmla="*/ 479355 w 2746400"/>
              <a:gd name="connsiteY2308" fmla="*/ 1328044 h 1833421"/>
              <a:gd name="connsiteX2309" fmla="*/ 479125 w 2746400"/>
              <a:gd name="connsiteY2309" fmla="*/ 1327317 h 1833421"/>
              <a:gd name="connsiteX2310" fmla="*/ 480407 w 2746400"/>
              <a:gd name="connsiteY2310" fmla="*/ 1326743 h 1833421"/>
              <a:gd name="connsiteX2311" fmla="*/ 258438 w 2746400"/>
              <a:gd name="connsiteY2311" fmla="*/ 1326686 h 1833421"/>
              <a:gd name="connsiteX2312" fmla="*/ 259494 w 2746400"/>
              <a:gd name="connsiteY2312" fmla="*/ 1330782 h 1833421"/>
              <a:gd name="connsiteX2313" fmla="*/ 256926 w 2746400"/>
              <a:gd name="connsiteY2313" fmla="*/ 1327470 h 1833421"/>
              <a:gd name="connsiteX2314" fmla="*/ 258438 w 2746400"/>
              <a:gd name="connsiteY2314" fmla="*/ 1326686 h 1833421"/>
              <a:gd name="connsiteX2315" fmla="*/ 213360 w 2746400"/>
              <a:gd name="connsiteY2315" fmla="*/ 1326168 h 1833421"/>
              <a:gd name="connsiteX2316" fmla="*/ 216248 w 2746400"/>
              <a:gd name="connsiteY2316" fmla="*/ 1328904 h 1833421"/>
              <a:gd name="connsiteX2317" fmla="*/ 212804 w 2746400"/>
              <a:gd name="connsiteY2317" fmla="*/ 1331775 h 1833421"/>
              <a:gd name="connsiteX2318" fmla="*/ 210796 w 2746400"/>
              <a:gd name="connsiteY2318" fmla="*/ 1329210 h 1833421"/>
              <a:gd name="connsiteX2319" fmla="*/ 213360 w 2746400"/>
              <a:gd name="connsiteY2319" fmla="*/ 1326168 h 1833421"/>
              <a:gd name="connsiteX2320" fmla="*/ 188649 w 2746400"/>
              <a:gd name="connsiteY2320" fmla="*/ 1323400 h 1833421"/>
              <a:gd name="connsiteX2321" fmla="*/ 174021 w 2746400"/>
              <a:gd name="connsiteY2321" fmla="*/ 1350144 h 1833421"/>
              <a:gd name="connsiteX2322" fmla="*/ 173466 w 2746400"/>
              <a:gd name="connsiteY2322" fmla="*/ 1340459 h 1833421"/>
              <a:gd name="connsiteX2323" fmla="*/ 2320540 w 2746400"/>
              <a:gd name="connsiteY2323" fmla="*/ 1323396 h 1833421"/>
              <a:gd name="connsiteX2324" fmla="*/ 2315282 w 2746400"/>
              <a:gd name="connsiteY2324" fmla="*/ 1330531 h 1833421"/>
              <a:gd name="connsiteX2325" fmla="*/ 2324542 w 2746400"/>
              <a:gd name="connsiteY2325" fmla="*/ 1325556 h 1833421"/>
              <a:gd name="connsiteX2326" fmla="*/ 2327815 w 2746400"/>
              <a:gd name="connsiteY2326" fmla="*/ 1332828 h 1833421"/>
              <a:gd name="connsiteX2327" fmla="*/ 2329957 w 2746400"/>
              <a:gd name="connsiteY2327" fmla="*/ 1331373 h 1833421"/>
              <a:gd name="connsiteX2328" fmla="*/ 2330875 w 2746400"/>
              <a:gd name="connsiteY2328" fmla="*/ 1324485 h 1833421"/>
              <a:gd name="connsiteX2329" fmla="*/ 2320540 w 2746400"/>
              <a:gd name="connsiteY2329" fmla="*/ 1323396 h 1833421"/>
              <a:gd name="connsiteX2330" fmla="*/ 242254 w 2746400"/>
              <a:gd name="connsiteY2330" fmla="*/ 1323329 h 1833421"/>
              <a:gd name="connsiteX2331" fmla="*/ 238961 w 2746400"/>
              <a:gd name="connsiteY2331" fmla="*/ 1329785 h 1833421"/>
              <a:gd name="connsiteX2332" fmla="*/ 236855 w 2746400"/>
              <a:gd name="connsiteY2332" fmla="*/ 1328255 h 1833421"/>
              <a:gd name="connsiteX2333" fmla="*/ 242308 w 2746400"/>
              <a:gd name="connsiteY2333" fmla="*/ 1323222 h 1833421"/>
              <a:gd name="connsiteX2334" fmla="*/ 242328 w 2746400"/>
              <a:gd name="connsiteY2334" fmla="*/ 1323261 h 1833421"/>
              <a:gd name="connsiteX2335" fmla="*/ 242254 w 2746400"/>
              <a:gd name="connsiteY2335" fmla="*/ 1323329 h 1833421"/>
              <a:gd name="connsiteX2336" fmla="*/ 188821 w 2746400"/>
              <a:gd name="connsiteY2336" fmla="*/ 1323130 h 1833421"/>
              <a:gd name="connsiteX2337" fmla="*/ 188773 w 2746400"/>
              <a:gd name="connsiteY2337" fmla="*/ 1323261 h 1833421"/>
              <a:gd name="connsiteX2338" fmla="*/ 188772 w 2746400"/>
              <a:gd name="connsiteY2338" fmla="*/ 1323261 h 1833421"/>
              <a:gd name="connsiteX2339" fmla="*/ 188649 w 2746400"/>
              <a:gd name="connsiteY2339" fmla="*/ 1323400 h 1833421"/>
              <a:gd name="connsiteX2340" fmla="*/ 188735 w 2746400"/>
              <a:gd name="connsiteY2340" fmla="*/ 1323242 h 1833421"/>
              <a:gd name="connsiteX2341" fmla="*/ 188736 w 2746400"/>
              <a:gd name="connsiteY2341" fmla="*/ 1323243 h 1833421"/>
              <a:gd name="connsiteX2342" fmla="*/ 175475 w 2746400"/>
              <a:gd name="connsiteY2342" fmla="*/ 1322592 h 1833421"/>
              <a:gd name="connsiteX2343" fmla="*/ 177370 w 2746400"/>
              <a:gd name="connsiteY2343" fmla="*/ 1324448 h 1833421"/>
              <a:gd name="connsiteX2344" fmla="*/ 172165 w 2746400"/>
              <a:gd name="connsiteY2344" fmla="*/ 1328676 h 1833421"/>
              <a:gd name="connsiteX2345" fmla="*/ 170979 w 2746400"/>
              <a:gd name="connsiteY2345" fmla="*/ 1327394 h 1833421"/>
              <a:gd name="connsiteX2346" fmla="*/ 175475 w 2746400"/>
              <a:gd name="connsiteY2346" fmla="*/ 1322592 h 1833421"/>
              <a:gd name="connsiteX2347" fmla="*/ 344789 w 2746400"/>
              <a:gd name="connsiteY2347" fmla="*/ 1322323 h 1833421"/>
              <a:gd name="connsiteX2348" fmla="*/ 346664 w 2746400"/>
              <a:gd name="connsiteY2348" fmla="*/ 1323031 h 1833421"/>
              <a:gd name="connsiteX2349" fmla="*/ 345650 w 2746400"/>
              <a:gd name="connsiteY2349" fmla="*/ 1325365 h 1833421"/>
              <a:gd name="connsiteX2350" fmla="*/ 344233 w 2746400"/>
              <a:gd name="connsiteY2350" fmla="*/ 1324830 h 1833421"/>
              <a:gd name="connsiteX2351" fmla="*/ 344789 w 2746400"/>
              <a:gd name="connsiteY2351" fmla="*/ 1322323 h 1833421"/>
              <a:gd name="connsiteX2352" fmla="*/ 246135 w 2746400"/>
              <a:gd name="connsiteY2352" fmla="*/ 1319396 h 1833421"/>
              <a:gd name="connsiteX2353" fmla="*/ 246174 w 2746400"/>
              <a:gd name="connsiteY2353" fmla="*/ 1319435 h 1833421"/>
              <a:gd name="connsiteX2354" fmla="*/ 242347 w 2746400"/>
              <a:gd name="connsiteY2354" fmla="*/ 1323261 h 1833421"/>
              <a:gd name="connsiteX2355" fmla="*/ 242308 w 2746400"/>
              <a:gd name="connsiteY2355" fmla="*/ 1323222 h 1833421"/>
              <a:gd name="connsiteX2356" fmla="*/ 246135 w 2746400"/>
              <a:gd name="connsiteY2356" fmla="*/ 1319396 h 1833421"/>
              <a:gd name="connsiteX2357" fmla="*/ 513221 w 2746400"/>
              <a:gd name="connsiteY2357" fmla="*/ 1318305 h 1833421"/>
              <a:gd name="connsiteX2358" fmla="*/ 508227 w 2746400"/>
              <a:gd name="connsiteY2358" fmla="*/ 1326226 h 1833421"/>
              <a:gd name="connsiteX2359" fmla="*/ 506621 w 2746400"/>
              <a:gd name="connsiteY2359" fmla="*/ 1324524 h 1833421"/>
              <a:gd name="connsiteX2360" fmla="*/ 513221 w 2746400"/>
              <a:gd name="connsiteY2360" fmla="*/ 1318305 h 1833421"/>
              <a:gd name="connsiteX2361" fmla="*/ 248069 w 2746400"/>
              <a:gd name="connsiteY2361" fmla="*/ 1317482 h 1833421"/>
              <a:gd name="connsiteX2362" fmla="*/ 248070 w 2746400"/>
              <a:gd name="connsiteY2362" fmla="*/ 1317483 h 1833421"/>
              <a:gd name="connsiteX2363" fmla="*/ 248069 w 2746400"/>
              <a:gd name="connsiteY2363" fmla="*/ 1317483 h 1833421"/>
              <a:gd name="connsiteX2364" fmla="*/ 248081 w 2746400"/>
              <a:gd name="connsiteY2364" fmla="*/ 1317507 h 1833421"/>
              <a:gd name="connsiteX2365" fmla="*/ 246174 w 2746400"/>
              <a:gd name="connsiteY2365" fmla="*/ 1319433 h 1833421"/>
              <a:gd name="connsiteX2366" fmla="*/ 246155 w 2746400"/>
              <a:gd name="connsiteY2366" fmla="*/ 1319396 h 1833421"/>
              <a:gd name="connsiteX2367" fmla="*/ 248069 w 2746400"/>
              <a:gd name="connsiteY2367" fmla="*/ 1317482 h 1833421"/>
              <a:gd name="connsiteX2368" fmla="*/ 248138 w 2746400"/>
              <a:gd name="connsiteY2368" fmla="*/ 1317411 h 1833421"/>
              <a:gd name="connsiteX2369" fmla="*/ 248088 w 2746400"/>
              <a:gd name="connsiteY2369" fmla="*/ 1317521 h 1833421"/>
              <a:gd name="connsiteX2370" fmla="*/ 248081 w 2746400"/>
              <a:gd name="connsiteY2370" fmla="*/ 1317507 h 1833421"/>
              <a:gd name="connsiteX2371" fmla="*/ 248088 w 2746400"/>
              <a:gd name="connsiteY2371" fmla="*/ 1317501 h 1833421"/>
              <a:gd name="connsiteX2372" fmla="*/ 248070 w 2746400"/>
              <a:gd name="connsiteY2372" fmla="*/ 1317483 h 1833421"/>
              <a:gd name="connsiteX2373" fmla="*/ 75789 w 2746400"/>
              <a:gd name="connsiteY2373" fmla="*/ 1317329 h 1833421"/>
              <a:gd name="connsiteX2374" fmla="*/ 77280 w 2746400"/>
              <a:gd name="connsiteY2374" fmla="*/ 1317999 h 1833421"/>
              <a:gd name="connsiteX2375" fmla="*/ 75578 w 2746400"/>
              <a:gd name="connsiteY2375" fmla="*/ 1319796 h 1833421"/>
              <a:gd name="connsiteX2376" fmla="*/ 74794 w 2746400"/>
              <a:gd name="connsiteY2376" fmla="*/ 1318630 h 1833421"/>
              <a:gd name="connsiteX2377" fmla="*/ 75789 w 2746400"/>
              <a:gd name="connsiteY2377" fmla="*/ 1317329 h 1833421"/>
              <a:gd name="connsiteX2378" fmla="*/ 151902 w 2746400"/>
              <a:gd name="connsiteY2378" fmla="*/ 1316391 h 1833421"/>
              <a:gd name="connsiteX2379" fmla="*/ 153585 w 2746400"/>
              <a:gd name="connsiteY2379" fmla="*/ 1317310 h 1833421"/>
              <a:gd name="connsiteX2380" fmla="*/ 145742 w 2746400"/>
              <a:gd name="connsiteY2380" fmla="*/ 1332234 h 1833421"/>
              <a:gd name="connsiteX2381" fmla="*/ 143751 w 2746400"/>
              <a:gd name="connsiteY2381" fmla="*/ 1331144 h 1833421"/>
              <a:gd name="connsiteX2382" fmla="*/ 151902 w 2746400"/>
              <a:gd name="connsiteY2382" fmla="*/ 1316391 h 1833421"/>
              <a:gd name="connsiteX2383" fmla="*/ 529159 w 2746400"/>
              <a:gd name="connsiteY2383" fmla="*/ 1316277 h 1833421"/>
              <a:gd name="connsiteX2384" fmla="*/ 529103 w 2746400"/>
              <a:gd name="connsiteY2384" fmla="*/ 1316850 h 1833421"/>
              <a:gd name="connsiteX2385" fmla="*/ 529753 w 2746400"/>
              <a:gd name="connsiteY2385" fmla="*/ 1316621 h 1833421"/>
              <a:gd name="connsiteX2386" fmla="*/ 394152 w 2746400"/>
              <a:gd name="connsiteY2386" fmla="*/ 1315129 h 1833421"/>
              <a:gd name="connsiteX2387" fmla="*/ 397731 w 2746400"/>
              <a:gd name="connsiteY2387" fmla="*/ 1318152 h 1833421"/>
              <a:gd name="connsiteX2388" fmla="*/ 394707 w 2746400"/>
              <a:gd name="connsiteY2388" fmla="*/ 1320621 h 1833421"/>
              <a:gd name="connsiteX2389" fmla="*/ 392163 w 2746400"/>
              <a:gd name="connsiteY2389" fmla="*/ 1317731 h 1833421"/>
              <a:gd name="connsiteX2390" fmla="*/ 394152 w 2746400"/>
              <a:gd name="connsiteY2390" fmla="*/ 1315129 h 1833421"/>
              <a:gd name="connsiteX2391" fmla="*/ 250077 w 2746400"/>
              <a:gd name="connsiteY2391" fmla="*/ 1313197 h 1833421"/>
              <a:gd name="connsiteX2392" fmla="*/ 251341 w 2746400"/>
              <a:gd name="connsiteY2392" fmla="*/ 1314058 h 1833421"/>
              <a:gd name="connsiteX2393" fmla="*/ 248138 w 2746400"/>
              <a:gd name="connsiteY2393" fmla="*/ 1317411 h 1833421"/>
              <a:gd name="connsiteX2394" fmla="*/ 2327834 w 2746400"/>
              <a:gd name="connsiteY2394" fmla="*/ 1312641 h 1833421"/>
              <a:gd name="connsiteX2395" fmla="*/ 2327145 w 2746400"/>
              <a:gd name="connsiteY2395" fmla="*/ 1312967 h 1833421"/>
              <a:gd name="connsiteX2396" fmla="*/ 2328063 w 2746400"/>
              <a:gd name="connsiteY2396" fmla="*/ 1314114 h 1833421"/>
              <a:gd name="connsiteX2397" fmla="*/ 2328733 w 2746400"/>
              <a:gd name="connsiteY2397" fmla="*/ 1313770 h 1833421"/>
              <a:gd name="connsiteX2398" fmla="*/ 2327834 w 2746400"/>
              <a:gd name="connsiteY2398" fmla="*/ 1312641 h 1833421"/>
              <a:gd name="connsiteX2399" fmla="*/ 336236 w 2746400"/>
              <a:gd name="connsiteY2399" fmla="*/ 1311225 h 1833421"/>
              <a:gd name="connsiteX2400" fmla="*/ 339375 w 2746400"/>
              <a:gd name="connsiteY2400" fmla="*/ 1312086 h 1833421"/>
              <a:gd name="connsiteX2401" fmla="*/ 337116 w 2746400"/>
              <a:gd name="connsiteY2401" fmla="*/ 1318669 h 1833421"/>
              <a:gd name="connsiteX2402" fmla="*/ 334572 w 2746400"/>
              <a:gd name="connsiteY2402" fmla="*/ 1317961 h 1833421"/>
              <a:gd name="connsiteX2403" fmla="*/ 336236 w 2746400"/>
              <a:gd name="connsiteY2403" fmla="*/ 1311225 h 1833421"/>
              <a:gd name="connsiteX2404" fmla="*/ 319226 w 2746400"/>
              <a:gd name="connsiteY2404" fmla="*/ 1307094 h 1833421"/>
              <a:gd name="connsiteX2405" fmla="*/ 319226 w 2746400"/>
              <a:gd name="connsiteY2405" fmla="*/ 1307916 h 1833421"/>
              <a:gd name="connsiteX2406" fmla="*/ 317830 w 2746400"/>
              <a:gd name="connsiteY2406" fmla="*/ 1308126 h 1833421"/>
              <a:gd name="connsiteX2407" fmla="*/ 317791 w 2746400"/>
              <a:gd name="connsiteY2407" fmla="*/ 1307342 h 1833421"/>
              <a:gd name="connsiteX2408" fmla="*/ 319226 w 2746400"/>
              <a:gd name="connsiteY2408" fmla="*/ 1307094 h 1833421"/>
              <a:gd name="connsiteX2409" fmla="*/ 2402397 w 2746400"/>
              <a:gd name="connsiteY2409" fmla="*/ 1306386 h 1833421"/>
              <a:gd name="connsiteX2410" fmla="*/ 2403736 w 2746400"/>
              <a:gd name="connsiteY2410" fmla="*/ 1309161 h 1833421"/>
              <a:gd name="connsiteX2411" fmla="*/ 2401900 w 2746400"/>
              <a:gd name="connsiteY2411" fmla="*/ 1310748 h 1833421"/>
              <a:gd name="connsiteX2412" fmla="*/ 2401134 w 2746400"/>
              <a:gd name="connsiteY2412" fmla="*/ 1309237 h 1833421"/>
              <a:gd name="connsiteX2413" fmla="*/ 2402397 w 2746400"/>
              <a:gd name="connsiteY2413" fmla="*/ 1306386 h 1833421"/>
              <a:gd name="connsiteX2414" fmla="*/ 503616 w 2746400"/>
              <a:gd name="connsiteY2414" fmla="*/ 1305792 h 1833421"/>
              <a:gd name="connsiteX2415" fmla="*/ 493801 w 2746400"/>
              <a:gd name="connsiteY2415" fmla="*/ 1314307 h 1833421"/>
              <a:gd name="connsiteX2416" fmla="*/ 503616 w 2746400"/>
              <a:gd name="connsiteY2416" fmla="*/ 1305792 h 1833421"/>
              <a:gd name="connsiteX2417" fmla="*/ 1525867 w 2746400"/>
              <a:gd name="connsiteY2417" fmla="*/ 1304739 h 1833421"/>
              <a:gd name="connsiteX2418" fmla="*/ 1525772 w 2746400"/>
              <a:gd name="connsiteY2418" fmla="*/ 1305294 h 1833421"/>
              <a:gd name="connsiteX2419" fmla="*/ 1526422 w 2746400"/>
              <a:gd name="connsiteY2419" fmla="*/ 1305102 h 1833421"/>
              <a:gd name="connsiteX2420" fmla="*/ 2342031 w 2746400"/>
              <a:gd name="connsiteY2420" fmla="*/ 1303687 h 1833421"/>
              <a:gd name="connsiteX2421" fmla="*/ 2341649 w 2746400"/>
              <a:gd name="connsiteY2421" fmla="*/ 1304280 h 1833421"/>
              <a:gd name="connsiteX2422" fmla="*/ 2342260 w 2746400"/>
              <a:gd name="connsiteY2422" fmla="*/ 1304376 h 1833421"/>
              <a:gd name="connsiteX2423" fmla="*/ 136155 w 2746400"/>
              <a:gd name="connsiteY2423" fmla="*/ 1302233 h 1833421"/>
              <a:gd name="connsiteX2424" fmla="*/ 127010 w 2746400"/>
              <a:gd name="connsiteY2424" fmla="*/ 1316067 h 1833421"/>
              <a:gd name="connsiteX2425" fmla="*/ 136155 w 2746400"/>
              <a:gd name="connsiteY2425" fmla="*/ 1302233 h 1833421"/>
              <a:gd name="connsiteX2426" fmla="*/ 445107 w 2746400"/>
              <a:gd name="connsiteY2426" fmla="*/ 1300282 h 1833421"/>
              <a:gd name="connsiteX2427" fmla="*/ 452683 w 2746400"/>
              <a:gd name="connsiteY2427" fmla="*/ 1311017 h 1833421"/>
              <a:gd name="connsiteX2428" fmla="*/ 442026 w 2746400"/>
              <a:gd name="connsiteY2428" fmla="*/ 1313197 h 1833421"/>
              <a:gd name="connsiteX2429" fmla="*/ 435080 w 2746400"/>
              <a:gd name="connsiteY2429" fmla="*/ 1327663 h 1833421"/>
              <a:gd name="connsiteX2430" fmla="*/ 428613 w 2746400"/>
              <a:gd name="connsiteY2430" fmla="*/ 1341419 h 1833421"/>
              <a:gd name="connsiteX2431" fmla="*/ 408121 w 2746400"/>
              <a:gd name="connsiteY2431" fmla="*/ 1361796 h 1833421"/>
              <a:gd name="connsiteX2432" fmla="*/ 402888 w 2746400"/>
              <a:gd name="connsiteY2432" fmla="*/ 1374629 h 1833421"/>
              <a:gd name="connsiteX2433" fmla="*/ 391595 w 2746400"/>
              <a:gd name="connsiteY2433" fmla="*/ 1382520 h 1833421"/>
              <a:gd name="connsiteX2434" fmla="*/ 399164 w 2746400"/>
              <a:gd name="connsiteY2434" fmla="*/ 1371117 h 1833421"/>
              <a:gd name="connsiteX2435" fmla="*/ 399224 w 2746400"/>
              <a:gd name="connsiteY2435" fmla="*/ 1371077 h 1833421"/>
              <a:gd name="connsiteX2436" fmla="*/ 399550 w 2746400"/>
              <a:gd name="connsiteY2436" fmla="*/ 1370522 h 1833421"/>
              <a:gd name="connsiteX2437" fmla="*/ 399204 w 2746400"/>
              <a:gd name="connsiteY2437" fmla="*/ 1371057 h 1833421"/>
              <a:gd name="connsiteX2438" fmla="*/ 399164 w 2746400"/>
              <a:gd name="connsiteY2438" fmla="*/ 1371117 h 1833421"/>
              <a:gd name="connsiteX2439" fmla="*/ 391033 w 2746400"/>
              <a:gd name="connsiteY2439" fmla="*/ 1376584 h 1833421"/>
              <a:gd name="connsiteX2440" fmla="*/ 389674 w 2746400"/>
              <a:gd name="connsiteY2440" fmla="*/ 1384396 h 1833421"/>
              <a:gd name="connsiteX2441" fmla="*/ 389619 w 2746400"/>
              <a:gd name="connsiteY2441" fmla="*/ 1384451 h 1833421"/>
              <a:gd name="connsiteX2442" fmla="*/ 389637 w 2746400"/>
              <a:gd name="connsiteY2442" fmla="*/ 1384488 h 1833421"/>
              <a:gd name="connsiteX2443" fmla="*/ 389649 w 2746400"/>
              <a:gd name="connsiteY2443" fmla="*/ 1384476 h 1833421"/>
              <a:gd name="connsiteX2444" fmla="*/ 392336 w 2746400"/>
              <a:gd name="connsiteY2444" fmla="*/ 1390362 h 1833421"/>
              <a:gd name="connsiteX2445" fmla="*/ 390881 w 2746400"/>
              <a:gd name="connsiteY2445" fmla="*/ 1391320 h 1833421"/>
              <a:gd name="connsiteX2446" fmla="*/ 365109 w 2746400"/>
              <a:gd name="connsiteY2446" fmla="*/ 1404905 h 1833421"/>
              <a:gd name="connsiteX2447" fmla="*/ 333825 w 2746400"/>
              <a:gd name="connsiteY2447" fmla="*/ 1439268 h 1833421"/>
              <a:gd name="connsiteX2448" fmla="*/ 330210 w 2746400"/>
              <a:gd name="connsiteY2448" fmla="*/ 1441067 h 1833421"/>
              <a:gd name="connsiteX2449" fmla="*/ 336829 w 2746400"/>
              <a:gd name="connsiteY2449" fmla="*/ 1432917 h 1833421"/>
              <a:gd name="connsiteX2450" fmla="*/ 332984 w 2746400"/>
              <a:gd name="connsiteY2450" fmla="*/ 1423197 h 1833421"/>
              <a:gd name="connsiteX2451" fmla="*/ 339546 w 2746400"/>
              <a:gd name="connsiteY2451" fmla="*/ 1416079 h 1833421"/>
              <a:gd name="connsiteX2452" fmla="*/ 356824 w 2746400"/>
              <a:gd name="connsiteY2452" fmla="*/ 1402360 h 1833421"/>
              <a:gd name="connsiteX2453" fmla="*/ 346836 w 2746400"/>
              <a:gd name="connsiteY2453" fmla="*/ 1409688 h 1833421"/>
              <a:gd name="connsiteX2454" fmla="*/ 352557 w 2746400"/>
              <a:gd name="connsiteY2454" fmla="*/ 1397672 h 1833421"/>
              <a:gd name="connsiteX2455" fmla="*/ 362946 w 2746400"/>
              <a:gd name="connsiteY2455" fmla="*/ 1397538 h 1833421"/>
              <a:gd name="connsiteX2456" fmla="*/ 366314 w 2746400"/>
              <a:gd name="connsiteY2456" fmla="*/ 1381543 h 1833421"/>
              <a:gd name="connsiteX2457" fmla="*/ 381564 w 2746400"/>
              <a:gd name="connsiteY2457" fmla="*/ 1386115 h 1833421"/>
              <a:gd name="connsiteX2458" fmla="*/ 384108 w 2746400"/>
              <a:gd name="connsiteY2458" fmla="*/ 1375803 h 1833421"/>
              <a:gd name="connsiteX2459" fmla="*/ 393886 w 2746400"/>
              <a:gd name="connsiteY2459" fmla="*/ 1366045 h 1833421"/>
              <a:gd name="connsiteX2460" fmla="*/ 402342 w 2746400"/>
              <a:gd name="connsiteY2460" fmla="*/ 1358678 h 1833421"/>
              <a:gd name="connsiteX2461" fmla="*/ 400449 w 2746400"/>
              <a:gd name="connsiteY2461" fmla="*/ 1355310 h 1833421"/>
              <a:gd name="connsiteX2462" fmla="*/ 404505 w 2746400"/>
              <a:gd name="connsiteY2462" fmla="*/ 1352307 h 1833421"/>
              <a:gd name="connsiteX2463" fmla="*/ 424576 w 2746400"/>
              <a:gd name="connsiteY2463" fmla="*/ 1342013 h 1833421"/>
              <a:gd name="connsiteX2464" fmla="*/ 419736 w 2746400"/>
              <a:gd name="connsiteY2464" fmla="*/ 1336827 h 1833421"/>
              <a:gd name="connsiteX2465" fmla="*/ 431769 w 2746400"/>
              <a:gd name="connsiteY2465" fmla="*/ 1322305 h 1833421"/>
              <a:gd name="connsiteX2466" fmla="*/ 435635 w 2746400"/>
              <a:gd name="connsiteY2466" fmla="*/ 1310978 h 1833421"/>
              <a:gd name="connsiteX2467" fmla="*/ 445125 w 2746400"/>
              <a:gd name="connsiteY2467" fmla="*/ 1300340 h 1833421"/>
              <a:gd name="connsiteX2468" fmla="*/ 410512 w 2746400"/>
              <a:gd name="connsiteY2468" fmla="*/ 1299018 h 1833421"/>
              <a:gd name="connsiteX2469" fmla="*/ 411124 w 2746400"/>
              <a:gd name="connsiteY2469" fmla="*/ 1299345 h 1833421"/>
              <a:gd name="connsiteX2470" fmla="*/ 410512 w 2746400"/>
              <a:gd name="connsiteY2470" fmla="*/ 1299651 h 1833421"/>
              <a:gd name="connsiteX2471" fmla="*/ 202071 w 2746400"/>
              <a:gd name="connsiteY2471" fmla="*/ 1298942 h 1833421"/>
              <a:gd name="connsiteX2472" fmla="*/ 200211 w 2746400"/>
              <a:gd name="connsiteY2472" fmla="*/ 1308150 h 1833421"/>
              <a:gd name="connsiteX2473" fmla="*/ 188821 w 2746400"/>
              <a:gd name="connsiteY2473" fmla="*/ 1323130 h 1833421"/>
              <a:gd name="connsiteX2474" fmla="*/ 193825 w 2746400"/>
              <a:gd name="connsiteY2474" fmla="*/ 1309427 h 1833421"/>
              <a:gd name="connsiteX2475" fmla="*/ 202071 w 2746400"/>
              <a:gd name="connsiteY2475" fmla="*/ 1298942 h 1833421"/>
              <a:gd name="connsiteX2476" fmla="*/ 287464 w 2746400"/>
              <a:gd name="connsiteY2476" fmla="*/ 1298769 h 1833421"/>
              <a:gd name="connsiteX2477" fmla="*/ 289167 w 2746400"/>
              <a:gd name="connsiteY2477" fmla="*/ 1300243 h 1833421"/>
              <a:gd name="connsiteX2478" fmla="*/ 286565 w 2746400"/>
              <a:gd name="connsiteY2478" fmla="*/ 1303419 h 1833421"/>
              <a:gd name="connsiteX2479" fmla="*/ 285245 w 2746400"/>
              <a:gd name="connsiteY2479" fmla="*/ 1302501 h 1833421"/>
              <a:gd name="connsiteX2480" fmla="*/ 287464 w 2746400"/>
              <a:gd name="connsiteY2480" fmla="*/ 1298769 h 1833421"/>
              <a:gd name="connsiteX2481" fmla="*/ 447020 w 2746400"/>
              <a:gd name="connsiteY2481" fmla="*/ 1298349 h 1833421"/>
              <a:gd name="connsiteX2482" fmla="*/ 447057 w 2746400"/>
              <a:gd name="connsiteY2482" fmla="*/ 1298388 h 1833421"/>
              <a:gd name="connsiteX2483" fmla="*/ 445145 w 2746400"/>
              <a:gd name="connsiteY2483" fmla="*/ 1300301 h 1833421"/>
              <a:gd name="connsiteX2484" fmla="*/ 445106 w 2746400"/>
              <a:gd name="connsiteY2484" fmla="*/ 1300263 h 1833421"/>
              <a:gd name="connsiteX2485" fmla="*/ 447020 w 2746400"/>
              <a:gd name="connsiteY2485" fmla="*/ 1298349 h 1833421"/>
              <a:gd name="connsiteX2486" fmla="*/ 447019 w 2746400"/>
              <a:gd name="connsiteY2486" fmla="*/ 1298330 h 1833421"/>
              <a:gd name="connsiteX2487" fmla="*/ 447087 w 2746400"/>
              <a:gd name="connsiteY2487" fmla="*/ 1298355 h 1833421"/>
              <a:gd name="connsiteX2488" fmla="*/ 447058 w 2746400"/>
              <a:gd name="connsiteY2488" fmla="*/ 1298388 h 1833421"/>
              <a:gd name="connsiteX2489" fmla="*/ 347658 w 2746400"/>
              <a:gd name="connsiteY2489" fmla="*/ 1296665 h 1833421"/>
              <a:gd name="connsiteX2490" fmla="*/ 344100 w 2746400"/>
              <a:gd name="connsiteY2490" fmla="*/ 1304970 h 1833421"/>
              <a:gd name="connsiteX2491" fmla="*/ 341573 w 2746400"/>
              <a:gd name="connsiteY2491" fmla="*/ 1303227 h 1833421"/>
              <a:gd name="connsiteX2492" fmla="*/ 347658 w 2746400"/>
              <a:gd name="connsiteY2492" fmla="*/ 1296665 h 1833421"/>
              <a:gd name="connsiteX2493" fmla="*/ 165735 w 2746400"/>
              <a:gd name="connsiteY2493" fmla="*/ 1296129 h 1833421"/>
              <a:gd name="connsiteX2494" fmla="*/ 151922 w 2746400"/>
              <a:gd name="connsiteY2494" fmla="*/ 1312144 h 1833421"/>
              <a:gd name="connsiteX2495" fmla="*/ 165735 w 2746400"/>
              <a:gd name="connsiteY2495" fmla="*/ 1296129 h 1833421"/>
              <a:gd name="connsiteX2496" fmla="*/ 2357338 w 2746400"/>
              <a:gd name="connsiteY2496" fmla="*/ 1296072 h 1833421"/>
              <a:gd name="connsiteX2497" fmla="*/ 2356955 w 2746400"/>
              <a:gd name="connsiteY2497" fmla="*/ 1296646 h 1833421"/>
              <a:gd name="connsiteX2498" fmla="*/ 2357548 w 2746400"/>
              <a:gd name="connsiteY2498" fmla="*/ 1296741 h 1833421"/>
              <a:gd name="connsiteX2499" fmla="*/ 1522175 w 2746400"/>
              <a:gd name="connsiteY2499" fmla="*/ 1295154 h 1833421"/>
              <a:gd name="connsiteX2500" fmla="*/ 1522442 w 2746400"/>
              <a:gd name="connsiteY2500" fmla="*/ 1297947 h 1833421"/>
              <a:gd name="connsiteX2501" fmla="*/ 1531341 w 2746400"/>
              <a:gd name="connsiteY2501" fmla="*/ 1296626 h 1833421"/>
              <a:gd name="connsiteX2502" fmla="*/ 1531128 w 2746400"/>
              <a:gd name="connsiteY2502" fmla="*/ 1295154 h 1833421"/>
              <a:gd name="connsiteX2503" fmla="*/ 1522175 w 2746400"/>
              <a:gd name="connsiteY2503" fmla="*/ 1295154 h 1833421"/>
              <a:gd name="connsiteX2504" fmla="*/ 473808 w 2746400"/>
              <a:gd name="connsiteY2504" fmla="*/ 1294542 h 1833421"/>
              <a:gd name="connsiteX2505" fmla="*/ 474342 w 2746400"/>
              <a:gd name="connsiteY2505" fmla="*/ 1294887 h 1833421"/>
              <a:gd name="connsiteX2506" fmla="*/ 473787 w 2746400"/>
              <a:gd name="connsiteY2506" fmla="*/ 1294560 h 1833421"/>
              <a:gd name="connsiteX2507" fmla="*/ 451266 w 2746400"/>
              <a:gd name="connsiteY2507" fmla="*/ 1293508 h 1833421"/>
              <a:gd name="connsiteX2508" fmla="*/ 465272 w 2746400"/>
              <a:gd name="connsiteY2508" fmla="*/ 1298005 h 1833421"/>
              <a:gd name="connsiteX2509" fmla="*/ 455840 w 2746400"/>
              <a:gd name="connsiteY2509" fmla="*/ 1301583 h 1833421"/>
              <a:gd name="connsiteX2510" fmla="*/ 447087 w 2746400"/>
              <a:gd name="connsiteY2510" fmla="*/ 1298355 h 1833421"/>
              <a:gd name="connsiteX2511" fmla="*/ 2342585 w 2746400"/>
              <a:gd name="connsiteY2511" fmla="*/ 1292647 h 1833421"/>
              <a:gd name="connsiteX2512" fmla="*/ 2340002 w 2746400"/>
              <a:gd name="connsiteY2512" fmla="*/ 1292685 h 1833421"/>
              <a:gd name="connsiteX2513" fmla="*/ 2340462 w 2746400"/>
              <a:gd name="connsiteY2513" fmla="*/ 1298598 h 1833421"/>
              <a:gd name="connsiteX2514" fmla="*/ 2342317 w 2746400"/>
              <a:gd name="connsiteY2514" fmla="*/ 1298521 h 1833421"/>
              <a:gd name="connsiteX2515" fmla="*/ 2342585 w 2746400"/>
              <a:gd name="connsiteY2515" fmla="*/ 1292647 h 1833421"/>
              <a:gd name="connsiteX2516" fmla="*/ 370485 w 2746400"/>
              <a:gd name="connsiteY2516" fmla="*/ 1292610 h 1833421"/>
              <a:gd name="connsiteX2517" fmla="*/ 370524 w 2746400"/>
              <a:gd name="connsiteY2517" fmla="*/ 1292648 h 1833421"/>
              <a:gd name="connsiteX2518" fmla="*/ 370479 w 2746400"/>
              <a:gd name="connsiteY2518" fmla="*/ 1292657 h 1833421"/>
              <a:gd name="connsiteX2519" fmla="*/ 370704 w 2746400"/>
              <a:gd name="connsiteY2519" fmla="*/ 1292466 h 1833421"/>
              <a:gd name="connsiteX2520" fmla="*/ 370658 w 2746400"/>
              <a:gd name="connsiteY2520" fmla="*/ 1292550 h 1833421"/>
              <a:gd name="connsiteX2521" fmla="*/ 370620 w 2746400"/>
              <a:gd name="connsiteY2521" fmla="*/ 1292513 h 1833421"/>
              <a:gd name="connsiteX2522" fmla="*/ 358277 w 2746400"/>
              <a:gd name="connsiteY2522" fmla="*/ 1290983 h 1833421"/>
              <a:gd name="connsiteX2523" fmla="*/ 361722 w 2746400"/>
              <a:gd name="connsiteY2523" fmla="*/ 1291902 h 1833421"/>
              <a:gd name="connsiteX2524" fmla="*/ 366073 w 2746400"/>
              <a:gd name="connsiteY2524" fmla="*/ 1293537 h 1833421"/>
              <a:gd name="connsiteX2525" fmla="*/ 370479 w 2746400"/>
              <a:gd name="connsiteY2525" fmla="*/ 1292657 h 1833421"/>
              <a:gd name="connsiteX2526" fmla="*/ 369432 w 2746400"/>
              <a:gd name="connsiteY2526" fmla="*/ 1300551 h 1833421"/>
              <a:gd name="connsiteX2527" fmla="*/ 374426 w 2746400"/>
              <a:gd name="connsiteY2527" fmla="*/ 1299229 h 1833421"/>
              <a:gd name="connsiteX2528" fmla="*/ 374656 w 2746400"/>
              <a:gd name="connsiteY2528" fmla="*/ 1301182 h 1833421"/>
              <a:gd name="connsiteX2529" fmla="*/ 371959 w 2746400"/>
              <a:gd name="connsiteY2529" fmla="*/ 1304893 h 1833421"/>
              <a:gd name="connsiteX2530" fmla="*/ 364190 w 2746400"/>
              <a:gd name="connsiteY2530" fmla="*/ 1317426 h 1833421"/>
              <a:gd name="connsiteX2531" fmla="*/ 362354 w 2746400"/>
              <a:gd name="connsiteY2531" fmla="*/ 1320622 h 1833421"/>
              <a:gd name="connsiteX2532" fmla="*/ 354834 w 2746400"/>
              <a:gd name="connsiteY2532" fmla="*/ 1314441 h 1833421"/>
              <a:gd name="connsiteX2533" fmla="*/ 360938 w 2746400"/>
              <a:gd name="connsiteY2533" fmla="*/ 1304109 h 1833421"/>
              <a:gd name="connsiteX2534" fmla="*/ 360938 w 2746400"/>
              <a:gd name="connsiteY2534" fmla="*/ 1304090 h 1833421"/>
              <a:gd name="connsiteX2535" fmla="*/ 360957 w 2746400"/>
              <a:gd name="connsiteY2535" fmla="*/ 1304109 h 1833421"/>
              <a:gd name="connsiteX2536" fmla="*/ 362181 w 2746400"/>
              <a:gd name="connsiteY2536" fmla="*/ 1297757 h 1833421"/>
              <a:gd name="connsiteX2537" fmla="*/ 357952 w 2746400"/>
              <a:gd name="connsiteY2537" fmla="*/ 1297794 h 1833421"/>
              <a:gd name="connsiteX2538" fmla="*/ 353858 w 2746400"/>
              <a:gd name="connsiteY2538" fmla="*/ 1294465 h 1833421"/>
              <a:gd name="connsiteX2539" fmla="*/ 358277 w 2746400"/>
              <a:gd name="connsiteY2539" fmla="*/ 1290983 h 1833421"/>
              <a:gd name="connsiteX2540" fmla="*/ 1499789 w 2746400"/>
              <a:gd name="connsiteY2540" fmla="*/ 1290178 h 1833421"/>
              <a:gd name="connsiteX2541" fmla="*/ 1499234 w 2746400"/>
              <a:gd name="connsiteY2541" fmla="*/ 1290696 h 1833421"/>
              <a:gd name="connsiteX2542" fmla="*/ 1498736 w 2746400"/>
              <a:gd name="connsiteY2542" fmla="*/ 1291250 h 1833421"/>
              <a:gd name="connsiteX2543" fmla="*/ 1499272 w 2746400"/>
              <a:gd name="connsiteY2543" fmla="*/ 1290714 h 1833421"/>
              <a:gd name="connsiteX2544" fmla="*/ 409710 w 2746400"/>
              <a:gd name="connsiteY2544" fmla="*/ 1289930 h 1833421"/>
              <a:gd name="connsiteX2545" fmla="*/ 389064 w 2746400"/>
              <a:gd name="connsiteY2545" fmla="*/ 1311992 h 1833421"/>
              <a:gd name="connsiteX2546" fmla="*/ 409710 w 2746400"/>
              <a:gd name="connsiteY2546" fmla="*/ 1289930 h 1833421"/>
              <a:gd name="connsiteX2547" fmla="*/ 2334091 w 2746400"/>
              <a:gd name="connsiteY2547" fmla="*/ 1286639 h 1833421"/>
              <a:gd name="connsiteX2548" fmla="*/ 2334301 w 2746400"/>
              <a:gd name="connsiteY2548" fmla="*/ 1287308 h 1833421"/>
              <a:gd name="connsiteX2549" fmla="*/ 2334683 w 2746400"/>
              <a:gd name="connsiteY2549" fmla="*/ 1286734 h 1833421"/>
              <a:gd name="connsiteX2550" fmla="*/ 210471 w 2746400"/>
              <a:gd name="connsiteY2550" fmla="*/ 1286064 h 1833421"/>
              <a:gd name="connsiteX2551" fmla="*/ 209820 w 2746400"/>
              <a:gd name="connsiteY2551" fmla="*/ 1290733 h 1833421"/>
              <a:gd name="connsiteX2552" fmla="*/ 209475 w 2746400"/>
              <a:gd name="connsiteY2552" fmla="*/ 1291270 h 1833421"/>
              <a:gd name="connsiteX2553" fmla="*/ 209802 w 2746400"/>
              <a:gd name="connsiteY2553" fmla="*/ 1290714 h 1833421"/>
              <a:gd name="connsiteX2554" fmla="*/ 210471 w 2746400"/>
              <a:gd name="connsiteY2554" fmla="*/ 1286064 h 1833421"/>
              <a:gd name="connsiteX2555" fmla="*/ 334150 w 2746400"/>
              <a:gd name="connsiteY2555" fmla="*/ 1284956 h 1833421"/>
              <a:gd name="connsiteX2556" fmla="*/ 334170 w 2746400"/>
              <a:gd name="connsiteY2556" fmla="*/ 1284995 h 1833421"/>
              <a:gd name="connsiteX2557" fmla="*/ 334179 w 2746400"/>
              <a:gd name="connsiteY2557" fmla="*/ 1284984 h 1833421"/>
              <a:gd name="connsiteX2558" fmla="*/ 334188 w 2746400"/>
              <a:gd name="connsiteY2558" fmla="*/ 1284994 h 1833421"/>
              <a:gd name="connsiteX2559" fmla="*/ 333843 w 2746400"/>
              <a:gd name="connsiteY2559" fmla="*/ 1285511 h 1833421"/>
              <a:gd name="connsiteX2560" fmla="*/ 334687 w 2746400"/>
              <a:gd name="connsiteY2560" fmla="*/ 1284439 h 1833421"/>
              <a:gd name="connsiteX2561" fmla="*/ 334179 w 2746400"/>
              <a:gd name="connsiteY2561" fmla="*/ 1284984 h 1833421"/>
              <a:gd name="connsiteX2562" fmla="*/ 334151 w 2746400"/>
              <a:gd name="connsiteY2562" fmla="*/ 1284955 h 1833421"/>
              <a:gd name="connsiteX2563" fmla="*/ 297625 w 2746400"/>
              <a:gd name="connsiteY2563" fmla="*/ 1282314 h 1833421"/>
              <a:gd name="connsiteX2564" fmla="*/ 290411 w 2746400"/>
              <a:gd name="connsiteY2564" fmla="*/ 1292399 h 1833421"/>
              <a:gd name="connsiteX2565" fmla="*/ 297625 w 2746400"/>
              <a:gd name="connsiteY2565" fmla="*/ 1282314 h 1833421"/>
              <a:gd name="connsiteX2566" fmla="*/ 2415732 w 2746400"/>
              <a:gd name="connsiteY2566" fmla="*/ 1282143 h 1833421"/>
              <a:gd name="connsiteX2567" fmla="*/ 2411102 w 2746400"/>
              <a:gd name="connsiteY2567" fmla="*/ 1296054 h 1833421"/>
              <a:gd name="connsiteX2568" fmla="*/ 2415732 w 2746400"/>
              <a:gd name="connsiteY2568" fmla="*/ 1282143 h 1833421"/>
              <a:gd name="connsiteX2569" fmla="*/ 430718 w 2746400"/>
              <a:gd name="connsiteY2569" fmla="*/ 1282086 h 1833421"/>
              <a:gd name="connsiteX2570" fmla="*/ 432783 w 2746400"/>
              <a:gd name="connsiteY2570" fmla="*/ 1284822 h 1833421"/>
              <a:gd name="connsiteX2571" fmla="*/ 427809 w 2746400"/>
              <a:gd name="connsiteY2571" fmla="*/ 1288400 h 1833421"/>
              <a:gd name="connsiteX2572" fmla="*/ 426030 w 2746400"/>
              <a:gd name="connsiteY2572" fmla="*/ 1286352 h 1833421"/>
              <a:gd name="connsiteX2573" fmla="*/ 430718 w 2746400"/>
              <a:gd name="connsiteY2573" fmla="*/ 1282086 h 1833421"/>
              <a:gd name="connsiteX2574" fmla="*/ 2338204 w 2746400"/>
              <a:gd name="connsiteY2574" fmla="*/ 1280707 h 1833421"/>
              <a:gd name="connsiteX2575" fmla="*/ 2337879 w 2746400"/>
              <a:gd name="connsiteY2575" fmla="*/ 1281281 h 1833421"/>
              <a:gd name="connsiteX2576" fmla="*/ 2338434 w 2746400"/>
              <a:gd name="connsiteY2576" fmla="*/ 1281339 h 1833421"/>
              <a:gd name="connsiteX2577" fmla="*/ 443223 w 2746400"/>
              <a:gd name="connsiteY2577" fmla="*/ 1279254 h 1833421"/>
              <a:gd name="connsiteX2578" fmla="*/ 446991 w 2746400"/>
              <a:gd name="connsiteY2578" fmla="*/ 1279254 h 1833421"/>
              <a:gd name="connsiteX2579" fmla="*/ 445795 w 2746400"/>
              <a:gd name="connsiteY2579" fmla="*/ 1283865 h 1833421"/>
              <a:gd name="connsiteX2580" fmla="*/ 444417 w 2746400"/>
              <a:gd name="connsiteY2580" fmla="*/ 1283865 h 1833421"/>
              <a:gd name="connsiteX2581" fmla="*/ 443219 w 2746400"/>
              <a:gd name="connsiteY2581" fmla="*/ 1279241 h 1833421"/>
              <a:gd name="connsiteX2582" fmla="*/ 443223 w 2746400"/>
              <a:gd name="connsiteY2582" fmla="*/ 1279254 h 1833421"/>
              <a:gd name="connsiteX2583" fmla="*/ 443194 w 2746400"/>
              <a:gd name="connsiteY2583" fmla="*/ 1279254 h 1833421"/>
              <a:gd name="connsiteX2584" fmla="*/ 447001 w 2746400"/>
              <a:gd name="connsiteY2584" fmla="*/ 1279217 h 1833421"/>
              <a:gd name="connsiteX2585" fmla="*/ 447039 w 2746400"/>
              <a:gd name="connsiteY2585" fmla="*/ 1279254 h 1833421"/>
              <a:gd name="connsiteX2586" fmla="*/ 446991 w 2746400"/>
              <a:gd name="connsiteY2586" fmla="*/ 1279254 h 1833421"/>
              <a:gd name="connsiteX2587" fmla="*/ 443213 w 2746400"/>
              <a:gd name="connsiteY2587" fmla="*/ 1279217 h 1833421"/>
              <a:gd name="connsiteX2588" fmla="*/ 443232 w 2746400"/>
              <a:gd name="connsiteY2588" fmla="*/ 1279234 h 1833421"/>
              <a:gd name="connsiteX2589" fmla="*/ 443219 w 2746400"/>
              <a:gd name="connsiteY2589" fmla="*/ 1279241 h 1833421"/>
              <a:gd name="connsiteX2590" fmla="*/ 443212 w 2746400"/>
              <a:gd name="connsiteY2590" fmla="*/ 1279215 h 1833421"/>
              <a:gd name="connsiteX2591" fmla="*/ 443213 w 2746400"/>
              <a:gd name="connsiteY2591" fmla="*/ 1279217 h 1833421"/>
              <a:gd name="connsiteX2592" fmla="*/ 443212 w 2746400"/>
              <a:gd name="connsiteY2592" fmla="*/ 1279216 h 1833421"/>
              <a:gd name="connsiteX2593" fmla="*/ 447051 w 2746400"/>
              <a:gd name="connsiteY2593" fmla="*/ 1279179 h 1833421"/>
              <a:gd name="connsiteX2594" fmla="*/ 447039 w 2746400"/>
              <a:gd name="connsiteY2594" fmla="*/ 1279254 h 1833421"/>
              <a:gd name="connsiteX2595" fmla="*/ 447001 w 2746400"/>
              <a:gd name="connsiteY2595" fmla="*/ 1279215 h 1833421"/>
              <a:gd name="connsiteX2596" fmla="*/ 447001 w 2746400"/>
              <a:gd name="connsiteY2596" fmla="*/ 1279217 h 1833421"/>
              <a:gd name="connsiteX2597" fmla="*/ 447000 w 2746400"/>
              <a:gd name="connsiteY2597" fmla="*/ 1279215 h 1833421"/>
              <a:gd name="connsiteX2598" fmla="*/ 442676 w 2746400"/>
              <a:gd name="connsiteY2598" fmla="*/ 1278717 h 1833421"/>
              <a:gd name="connsiteX2599" fmla="*/ 443212 w 2746400"/>
              <a:gd name="connsiteY2599" fmla="*/ 1279216 h 1833421"/>
              <a:gd name="connsiteX2600" fmla="*/ 443194 w 2746400"/>
              <a:gd name="connsiteY2600" fmla="*/ 1279254 h 1833421"/>
              <a:gd name="connsiteX2601" fmla="*/ 443193 w 2746400"/>
              <a:gd name="connsiteY2601" fmla="*/ 1279254 h 1833421"/>
              <a:gd name="connsiteX2602" fmla="*/ 177312 w 2746400"/>
              <a:gd name="connsiteY2602" fmla="*/ 1278526 h 1833421"/>
              <a:gd name="connsiteX2603" fmla="*/ 171839 w 2746400"/>
              <a:gd name="connsiteY2603" fmla="*/ 1288687 h 1833421"/>
              <a:gd name="connsiteX2604" fmla="*/ 177312 w 2746400"/>
              <a:gd name="connsiteY2604" fmla="*/ 1278526 h 1833421"/>
              <a:gd name="connsiteX2605" fmla="*/ 436382 w 2746400"/>
              <a:gd name="connsiteY2605" fmla="*/ 1275140 h 1833421"/>
              <a:gd name="connsiteX2606" fmla="*/ 437148 w 2746400"/>
              <a:gd name="connsiteY2606" fmla="*/ 1276633 h 1833421"/>
              <a:gd name="connsiteX2607" fmla="*/ 434755 w 2746400"/>
              <a:gd name="connsiteY2607" fmla="*/ 1279369 h 1833421"/>
              <a:gd name="connsiteX2608" fmla="*/ 434832 w 2746400"/>
              <a:gd name="connsiteY2608" fmla="*/ 1275810 h 1833421"/>
              <a:gd name="connsiteX2609" fmla="*/ 436382 w 2746400"/>
              <a:gd name="connsiteY2609" fmla="*/ 1275140 h 1833421"/>
              <a:gd name="connsiteX2610" fmla="*/ 155289 w 2746400"/>
              <a:gd name="connsiteY2610" fmla="*/ 1274949 h 1833421"/>
              <a:gd name="connsiteX2611" fmla="*/ 155596 w 2746400"/>
              <a:gd name="connsiteY2611" fmla="*/ 1275599 h 1833421"/>
              <a:gd name="connsiteX2612" fmla="*/ 154964 w 2746400"/>
              <a:gd name="connsiteY2612" fmla="*/ 1275580 h 1833421"/>
              <a:gd name="connsiteX2613" fmla="*/ 483354 w 2746400"/>
              <a:gd name="connsiteY2613" fmla="*/ 1274087 h 1833421"/>
              <a:gd name="connsiteX2614" fmla="*/ 478667 w 2746400"/>
              <a:gd name="connsiteY2614" fmla="*/ 1276154 h 1833421"/>
              <a:gd name="connsiteX2615" fmla="*/ 479241 w 2746400"/>
              <a:gd name="connsiteY2615" fmla="*/ 1278067 h 1833421"/>
              <a:gd name="connsiteX2616" fmla="*/ 484120 w 2746400"/>
              <a:gd name="connsiteY2616" fmla="*/ 1275751 h 1833421"/>
              <a:gd name="connsiteX2617" fmla="*/ 483354 w 2746400"/>
              <a:gd name="connsiteY2617" fmla="*/ 1274087 h 1833421"/>
              <a:gd name="connsiteX2618" fmla="*/ 190285 w 2746400"/>
              <a:gd name="connsiteY2618" fmla="*/ 1274031 h 1833421"/>
              <a:gd name="connsiteX2619" fmla="*/ 191968 w 2746400"/>
              <a:gd name="connsiteY2619" fmla="*/ 1275504 h 1833421"/>
              <a:gd name="connsiteX2620" fmla="*/ 189577 w 2746400"/>
              <a:gd name="connsiteY2620" fmla="*/ 1278891 h 1833421"/>
              <a:gd name="connsiteX2621" fmla="*/ 187491 w 2746400"/>
              <a:gd name="connsiteY2621" fmla="*/ 1276940 h 1833421"/>
              <a:gd name="connsiteX2622" fmla="*/ 190285 w 2746400"/>
              <a:gd name="connsiteY2622" fmla="*/ 1274031 h 1833421"/>
              <a:gd name="connsiteX2623" fmla="*/ 304551 w 2746400"/>
              <a:gd name="connsiteY2623" fmla="*/ 1273800 h 1833421"/>
              <a:gd name="connsiteX2624" fmla="*/ 306732 w 2746400"/>
              <a:gd name="connsiteY2624" fmla="*/ 1275483 h 1833421"/>
              <a:gd name="connsiteX2625" fmla="*/ 299116 w 2746400"/>
              <a:gd name="connsiteY2625" fmla="*/ 1280305 h 1833421"/>
              <a:gd name="connsiteX2626" fmla="*/ 304551 w 2746400"/>
              <a:gd name="connsiteY2626" fmla="*/ 1273800 h 1833421"/>
              <a:gd name="connsiteX2627" fmla="*/ 34939 w 2746400"/>
              <a:gd name="connsiteY2627" fmla="*/ 1271982 h 1833421"/>
              <a:gd name="connsiteX2628" fmla="*/ 37025 w 2746400"/>
              <a:gd name="connsiteY2628" fmla="*/ 1273839 h 1833421"/>
              <a:gd name="connsiteX2629" fmla="*/ 34136 w 2746400"/>
              <a:gd name="connsiteY2629" fmla="*/ 1276632 h 1833421"/>
              <a:gd name="connsiteX2630" fmla="*/ 32604 w 2746400"/>
              <a:gd name="connsiteY2630" fmla="*/ 1275312 h 1833421"/>
              <a:gd name="connsiteX2631" fmla="*/ 34939 w 2746400"/>
              <a:gd name="connsiteY2631" fmla="*/ 1271982 h 1833421"/>
              <a:gd name="connsiteX2632" fmla="*/ 186841 w 2746400"/>
              <a:gd name="connsiteY2632" fmla="*/ 1271581 h 1833421"/>
              <a:gd name="connsiteX2633" fmla="*/ 186842 w 2746400"/>
              <a:gd name="connsiteY2633" fmla="*/ 1271581 h 1833421"/>
              <a:gd name="connsiteX2634" fmla="*/ 186841 w 2746400"/>
              <a:gd name="connsiteY2634" fmla="*/ 1271582 h 1833421"/>
              <a:gd name="connsiteX2635" fmla="*/ 186860 w 2746400"/>
              <a:gd name="connsiteY2635" fmla="*/ 1271601 h 1833421"/>
              <a:gd name="connsiteX2636" fmla="*/ 186515 w 2746400"/>
              <a:gd name="connsiteY2636" fmla="*/ 1272137 h 1833421"/>
              <a:gd name="connsiteX2637" fmla="*/ 186841 w 2746400"/>
              <a:gd name="connsiteY2637" fmla="*/ 1271581 h 1833421"/>
              <a:gd name="connsiteX2638" fmla="*/ 187185 w 2746400"/>
              <a:gd name="connsiteY2638" fmla="*/ 1271045 h 1833421"/>
              <a:gd name="connsiteX2639" fmla="*/ 186860 w 2746400"/>
              <a:gd name="connsiteY2639" fmla="*/ 1271601 h 1833421"/>
              <a:gd name="connsiteX2640" fmla="*/ 186860 w 2746400"/>
              <a:gd name="connsiteY2640" fmla="*/ 1271600 h 1833421"/>
              <a:gd name="connsiteX2641" fmla="*/ 186842 w 2746400"/>
              <a:gd name="connsiteY2641" fmla="*/ 1271581 h 1833421"/>
              <a:gd name="connsiteX2642" fmla="*/ 385448 w 2746400"/>
              <a:gd name="connsiteY2642" fmla="*/ 1268883 h 1833421"/>
              <a:gd name="connsiteX2643" fmla="*/ 385026 w 2746400"/>
              <a:gd name="connsiteY2643" fmla="*/ 1269476 h 1833421"/>
              <a:gd name="connsiteX2644" fmla="*/ 385888 w 2746400"/>
              <a:gd name="connsiteY2644" fmla="*/ 1270566 h 1833421"/>
              <a:gd name="connsiteX2645" fmla="*/ 386768 w 2746400"/>
              <a:gd name="connsiteY2645" fmla="*/ 1269438 h 1833421"/>
              <a:gd name="connsiteX2646" fmla="*/ 385448 w 2746400"/>
              <a:gd name="connsiteY2646" fmla="*/ 1268883 h 1833421"/>
              <a:gd name="connsiteX2647" fmla="*/ 448917 w 2746400"/>
              <a:gd name="connsiteY2647" fmla="*/ 1267770 h 1833421"/>
              <a:gd name="connsiteX2648" fmla="*/ 448921 w 2746400"/>
              <a:gd name="connsiteY2648" fmla="*/ 1267773 h 1833421"/>
              <a:gd name="connsiteX2649" fmla="*/ 448914 w 2746400"/>
              <a:gd name="connsiteY2649" fmla="*/ 1267774 h 1833421"/>
              <a:gd name="connsiteX2650" fmla="*/ 448946 w 2746400"/>
              <a:gd name="connsiteY2650" fmla="*/ 1267767 h 1833421"/>
              <a:gd name="connsiteX2651" fmla="*/ 448943 w 2746400"/>
              <a:gd name="connsiteY2651" fmla="*/ 1267787 h 1833421"/>
              <a:gd name="connsiteX2652" fmla="*/ 448921 w 2746400"/>
              <a:gd name="connsiteY2652" fmla="*/ 1267773 h 1833421"/>
              <a:gd name="connsiteX2653" fmla="*/ 448949 w 2746400"/>
              <a:gd name="connsiteY2653" fmla="*/ 1267749 h 1833421"/>
              <a:gd name="connsiteX2654" fmla="*/ 448972 w 2746400"/>
              <a:gd name="connsiteY2654" fmla="*/ 1267755 h 1833421"/>
              <a:gd name="connsiteX2655" fmla="*/ 448969 w 2746400"/>
              <a:gd name="connsiteY2655" fmla="*/ 1267761 h 1833421"/>
              <a:gd name="connsiteX2656" fmla="*/ 448946 w 2746400"/>
              <a:gd name="connsiteY2656" fmla="*/ 1267767 h 1833421"/>
              <a:gd name="connsiteX2657" fmla="*/ 448951 w 2746400"/>
              <a:gd name="connsiteY2657" fmla="*/ 1267735 h 1833421"/>
              <a:gd name="connsiteX2658" fmla="*/ 448949 w 2746400"/>
              <a:gd name="connsiteY2658" fmla="*/ 1267749 h 1833421"/>
              <a:gd name="connsiteX2659" fmla="*/ 448941 w 2746400"/>
              <a:gd name="connsiteY2659" fmla="*/ 1267746 h 1833421"/>
              <a:gd name="connsiteX2660" fmla="*/ 448837 w 2746400"/>
              <a:gd name="connsiteY2660" fmla="*/ 1267716 h 1833421"/>
              <a:gd name="connsiteX2661" fmla="*/ 448941 w 2746400"/>
              <a:gd name="connsiteY2661" fmla="*/ 1267746 h 1833421"/>
              <a:gd name="connsiteX2662" fmla="*/ 448917 w 2746400"/>
              <a:gd name="connsiteY2662" fmla="*/ 1267770 h 1833421"/>
              <a:gd name="connsiteX2663" fmla="*/ 454386 w 2746400"/>
              <a:gd name="connsiteY2663" fmla="*/ 1266510 h 1833421"/>
              <a:gd name="connsiteX2664" fmla="*/ 453140 w 2746400"/>
              <a:gd name="connsiteY2664" fmla="*/ 1274850 h 1833421"/>
              <a:gd name="connsiteX2665" fmla="*/ 447051 w 2746400"/>
              <a:gd name="connsiteY2665" fmla="*/ 1279179 h 1833421"/>
              <a:gd name="connsiteX2666" fmla="*/ 448943 w 2746400"/>
              <a:gd name="connsiteY2666" fmla="*/ 1267787 h 1833421"/>
              <a:gd name="connsiteX2667" fmla="*/ 448952 w 2746400"/>
              <a:gd name="connsiteY2667" fmla="*/ 1267793 h 1833421"/>
              <a:gd name="connsiteX2668" fmla="*/ 448969 w 2746400"/>
              <a:gd name="connsiteY2668" fmla="*/ 1267761 h 1833421"/>
              <a:gd name="connsiteX2669" fmla="*/ 112565 w 2746400"/>
              <a:gd name="connsiteY2669" fmla="*/ 1264980 h 1833421"/>
              <a:gd name="connsiteX2670" fmla="*/ 113482 w 2746400"/>
              <a:gd name="connsiteY2670" fmla="*/ 1266760 h 1833421"/>
              <a:gd name="connsiteX2671" fmla="*/ 111454 w 2746400"/>
              <a:gd name="connsiteY2671" fmla="*/ 1268043 h 1833421"/>
              <a:gd name="connsiteX2672" fmla="*/ 110804 w 2746400"/>
              <a:gd name="connsiteY2672" fmla="*/ 1266549 h 1833421"/>
              <a:gd name="connsiteX2673" fmla="*/ 112565 w 2746400"/>
              <a:gd name="connsiteY2673" fmla="*/ 1264980 h 1833421"/>
              <a:gd name="connsiteX2674" fmla="*/ 270512 w 2746400"/>
              <a:gd name="connsiteY2674" fmla="*/ 1263085 h 1833421"/>
              <a:gd name="connsiteX2675" fmla="*/ 263031 w 2746400"/>
              <a:gd name="connsiteY2675" fmla="*/ 1275790 h 1833421"/>
              <a:gd name="connsiteX2676" fmla="*/ 261405 w 2746400"/>
              <a:gd name="connsiteY2676" fmla="*/ 1274470 h 1833421"/>
              <a:gd name="connsiteX2677" fmla="*/ 270512 w 2746400"/>
              <a:gd name="connsiteY2677" fmla="*/ 1263085 h 1833421"/>
              <a:gd name="connsiteX2678" fmla="*/ 2381176 w 2746400"/>
              <a:gd name="connsiteY2678" fmla="*/ 1260101 h 1833421"/>
              <a:gd name="connsiteX2679" fmla="*/ 2381215 w 2746400"/>
              <a:gd name="connsiteY2679" fmla="*/ 1260120 h 1833421"/>
              <a:gd name="connsiteX2680" fmla="*/ 2380852 w 2746400"/>
              <a:gd name="connsiteY2680" fmla="*/ 1260675 h 1833421"/>
              <a:gd name="connsiteX2681" fmla="*/ 2381176 w 2746400"/>
              <a:gd name="connsiteY2681" fmla="*/ 1260101 h 1833421"/>
              <a:gd name="connsiteX2682" fmla="*/ 2381541 w 2746400"/>
              <a:gd name="connsiteY2682" fmla="*/ 1259565 h 1833421"/>
              <a:gd name="connsiteX2683" fmla="*/ 2381216 w 2746400"/>
              <a:gd name="connsiteY2683" fmla="*/ 1260120 h 1833421"/>
              <a:gd name="connsiteX2684" fmla="*/ 2381197 w 2746400"/>
              <a:gd name="connsiteY2684" fmla="*/ 1260102 h 1833421"/>
              <a:gd name="connsiteX2685" fmla="*/ 2381541 w 2746400"/>
              <a:gd name="connsiteY2685" fmla="*/ 1259565 h 1833421"/>
              <a:gd name="connsiteX2686" fmla="*/ 183006 w 2746400"/>
              <a:gd name="connsiteY2686" fmla="*/ 1258260 h 1833421"/>
              <a:gd name="connsiteX2687" fmla="*/ 182517 w 2746400"/>
              <a:gd name="connsiteY2687" fmla="*/ 1261861 h 1833421"/>
              <a:gd name="connsiteX2688" fmla="*/ 181292 w 2746400"/>
              <a:gd name="connsiteY2688" fmla="*/ 1261440 h 1833421"/>
              <a:gd name="connsiteX2689" fmla="*/ 316911 w 2746400"/>
              <a:gd name="connsiteY2689" fmla="*/ 1258188 h 1833421"/>
              <a:gd name="connsiteX2690" fmla="*/ 316949 w 2746400"/>
              <a:gd name="connsiteY2690" fmla="*/ 1258225 h 1833421"/>
              <a:gd name="connsiteX2691" fmla="*/ 310864 w 2746400"/>
              <a:gd name="connsiteY2691" fmla="*/ 1263525 h 1833421"/>
              <a:gd name="connsiteX2692" fmla="*/ 316911 w 2746400"/>
              <a:gd name="connsiteY2692" fmla="*/ 1258188 h 1833421"/>
              <a:gd name="connsiteX2693" fmla="*/ 183015 w 2746400"/>
              <a:gd name="connsiteY2693" fmla="*/ 1258188 h 1833421"/>
              <a:gd name="connsiteX2694" fmla="*/ 183024 w 2746400"/>
              <a:gd name="connsiteY2694" fmla="*/ 1258197 h 1833421"/>
              <a:gd name="connsiteX2695" fmla="*/ 183014 w 2746400"/>
              <a:gd name="connsiteY2695" fmla="*/ 1258206 h 1833421"/>
              <a:gd name="connsiteX2696" fmla="*/ 183033 w 2746400"/>
              <a:gd name="connsiteY2696" fmla="*/ 1258206 h 1833421"/>
              <a:gd name="connsiteX2697" fmla="*/ 183034 w 2746400"/>
              <a:gd name="connsiteY2697" fmla="*/ 1258206 h 1833421"/>
              <a:gd name="connsiteX2698" fmla="*/ 183006 w 2746400"/>
              <a:gd name="connsiteY2698" fmla="*/ 1258260 h 1833421"/>
              <a:gd name="connsiteX2699" fmla="*/ 183045 w 2746400"/>
              <a:gd name="connsiteY2699" fmla="*/ 1258177 h 1833421"/>
              <a:gd name="connsiteX2700" fmla="*/ 183033 w 2746400"/>
              <a:gd name="connsiteY2700" fmla="*/ 1258206 h 1833421"/>
              <a:gd name="connsiteX2701" fmla="*/ 183024 w 2746400"/>
              <a:gd name="connsiteY2701" fmla="*/ 1258197 h 1833421"/>
              <a:gd name="connsiteX2702" fmla="*/ 317012 w 2746400"/>
              <a:gd name="connsiteY2702" fmla="*/ 1258125 h 1833421"/>
              <a:gd name="connsiteX2703" fmla="*/ 316950 w 2746400"/>
              <a:gd name="connsiteY2703" fmla="*/ 1258225 h 1833421"/>
              <a:gd name="connsiteX2704" fmla="*/ 316911 w 2746400"/>
              <a:gd name="connsiteY2704" fmla="*/ 1258188 h 1833421"/>
              <a:gd name="connsiteX2705" fmla="*/ 324641 w 2746400"/>
              <a:gd name="connsiteY2705" fmla="*/ 1257327 h 1833421"/>
              <a:gd name="connsiteX2706" fmla="*/ 325425 w 2746400"/>
              <a:gd name="connsiteY2706" fmla="*/ 1258533 h 1833421"/>
              <a:gd name="connsiteX2707" fmla="*/ 324927 w 2746400"/>
              <a:gd name="connsiteY2707" fmla="*/ 1259106 h 1833421"/>
              <a:gd name="connsiteX2708" fmla="*/ 323511 w 2746400"/>
              <a:gd name="connsiteY2708" fmla="*/ 1258303 h 1833421"/>
              <a:gd name="connsiteX2709" fmla="*/ 324641 w 2746400"/>
              <a:gd name="connsiteY2709" fmla="*/ 1257327 h 1833421"/>
              <a:gd name="connsiteX2710" fmla="*/ 276615 w 2746400"/>
              <a:gd name="connsiteY2710" fmla="*/ 1256924 h 1833421"/>
              <a:gd name="connsiteX2711" fmla="*/ 277228 w 2746400"/>
              <a:gd name="connsiteY2711" fmla="*/ 1257288 h 1833421"/>
              <a:gd name="connsiteX2712" fmla="*/ 276558 w 2746400"/>
              <a:gd name="connsiteY2712" fmla="*/ 1257537 h 1833421"/>
              <a:gd name="connsiteX2713" fmla="*/ 318729 w 2746400"/>
              <a:gd name="connsiteY2713" fmla="*/ 1255355 h 1833421"/>
              <a:gd name="connsiteX2714" fmla="*/ 319782 w 2746400"/>
              <a:gd name="connsiteY2714" fmla="*/ 1256408 h 1833421"/>
              <a:gd name="connsiteX2715" fmla="*/ 317012 w 2746400"/>
              <a:gd name="connsiteY2715" fmla="*/ 1258125 h 1833421"/>
              <a:gd name="connsiteX2716" fmla="*/ 2433795 w 2746400"/>
              <a:gd name="connsiteY2716" fmla="*/ 1255260 h 1833421"/>
              <a:gd name="connsiteX2717" fmla="*/ 2436109 w 2746400"/>
              <a:gd name="connsiteY2717" fmla="*/ 1255834 h 1833421"/>
              <a:gd name="connsiteX2718" fmla="*/ 2435173 w 2746400"/>
              <a:gd name="connsiteY2718" fmla="*/ 1260885 h 1833421"/>
              <a:gd name="connsiteX2719" fmla="*/ 2432857 w 2746400"/>
              <a:gd name="connsiteY2719" fmla="*/ 1260292 h 1833421"/>
              <a:gd name="connsiteX2720" fmla="*/ 2433795 w 2746400"/>
              <a:gd name="connsiteY2720" fmla="*/ 1255260 h 1833421"/>
              <a:gd name="connsiteX2721" fmla="*/ 250728 w 2746400"/>
              <a:gd name="connsiteY2721" fmla="*/ 1254341 h 1833421"/>
              <a:gd name="connsiteX2722" fmla="*/ 252756 w 2746400"/>
              <a:gd name="connsiteY2722" fmla="*/ 1255795 h 1833421"/>
              <a:gd name="connsiteX2723" fmla="*/ 247053 w 2746400"/>
              <a:gd name="connsiteY2723" fmla="*/ 1263697 h 1833421"/>
              <a:gd name="connsiteX2724" fmla="*/ 250728 w 2746400"/>
              <a:gd name="connsiteY2724" fmla="*/ 1254341 h 1833421"/>
              <a:gd name="connsiteX2725" fmla="*/ 125248 w 2746400"/>
              <a:gd name="connsiteY2725" fmla="*/ 1253213 h 1833421"/>
              <a:gd name="connsiteX2726" fmla="*/ 115568 w 2746400"/>
              <a:gd name="connsiteY2726" fmla="*/ 1261115 h 1833421"/>
              <a:gd name="connsiteX2727" fmla="*/ 125248 w 2746400"/>
              <a:gd name="connsiteY2727" fmla="*/ 1253213 h 1833421"/>
              <a:gd name="connsiteX2728" fmla="*/ 222869 w 2746400"/>
              <a:gd name="connsiteY2728" fmla="*/ 1253156 h 1833421"/>
              <a:gd name="connsiteX2729" fmla="*/ 224668 w 2746400"/>
              <a:gd name="connsiteY2729" fmla="*/ 1254552 h 1833421"/>
              <a:gd name="connsiteX2730" fmla="*/ 219694 w 2746400"/>
              <a:gd name="connsiteY2730" fmla="*/ 1260924 h 1833421"/>
              <a:gd name="connsiteX2731" fmla="*/ 217780 w 2746400"/>
              <a:gd name="connsiteY2731" fmla="*/ 1259528 h 1833421"/>
              <a:gd name="connsiteX2732" fmla="*/ 222869 w 2746400"/>
              <a:gd name="connsiteY2732" fmla="*/ 1253156 h 1833421"/>
              <a:gd name="connsiteX2733" fmla="*/ 100224 w 2746400"/>
              <a:gd name="connsiteY2733" fmla="*/ 1252600 h 1833421"/>
              <a:gd name="connsiteX2734" fmla="*/ 102194 w 2746400"/>
              <a:gd name="connsiteY2734" fmla="*/ 1254303 h 1833421"/>
              <a:gd name="connsiteX2735" fmla="*/ 79099 w 2746400"/>
              <a:gd name="connsiteY2735" fmla="*/ 1289929 h 1833421"/>
              <a:gd name="connsiteX2736" fmla="*/ 77166 w 2746400"/>
              <a:gd name="connsiteY2736" fmla="*/ 1288878 h 1833421"/>
              <a:gd name="connsiteX2737" fmla="*/ 79023 w 2746400"/>
              <a:gd name="connsiteY2737" fmla="*/ 1284247 h 1833421"/>
              <a:gd name="connsiteX2738" fmla="*/ 93507 w 2746400"/>
              <a:gd name="connsiteY2738" fmla="*/ 1259622 h 1833421"/>
              <a:gd name="connsiteX2739" fmla="*/ 100224 w 2746400"/>
              <a:gd name="connsiteY2739" fmla="*/ 1252600 h 1833421"/>
              <a:gd name="connsiteX2740" fmla="*/ 107379 w 2746400"/>
              <a:gd name="connsiteY2740" fmla="*/ 1251892 h 1833421"/>
              <a:gd name="connsiteX2741" fmla="*/ 110555 w 2746400"/>
              <a:gd name="connsiteY2741" fmla="*/ 1254494 h 1833421"/>
              <a:gd name="connsiteX2742" fmla="*/ 106575 w 2746400"/>
              <a:gd name="connsiteY2742" fmla="*/ 1257077 h 1833421"/>
              <a:gd name="connsiteX2743" fmla="*/ 105083 w 2746400"/>
              <a:gd name="connsiteY2743" fmla="*/ 1255355 h 1833421"/>
              <a:gd name="connsiteX2744" fmla="*/ 107379 w 2746400"/>
              <a:gd name="connsiteY2744" fmla="*/ 1251892 h 1833421"/>
              <a:gd name="connsiteX2745" fmla="*/ 132196 w 2746400"/>
              <a:gd name="connsiteY2745" fmla="*/ 1251567 h 1833421"/>
              <a:gd name="connsiteX2746" fmla="*/ 137094 w 2746400"/>
              <a:gd name="connsiteY2746" fmla="*/ 1255739 h 1833421"/>
              <a:gd name="connsiteX2747" fmla="*/ 126149 w 2746400"/>
              <a:gd name="connsiteY2747" fmla="*/ 1267659 h 1833421"/>
              <a:gd name="connsiteX2748" fmla="*/ 132196 w 2746400"/>
              <a:gd name="connsiteY2748" fmla="*/ 1251567 h 1833421"/>
              <a:gd name="connsiteX2749" fmla="*/ 51394 w 2746400"/>
              <a:gd name="connsiteY2749" fmla="*/ 1251013 h 1833421"/>
              <a:gd name="connsiteX2750" fmla="*/ 52924 w 2746400"/>
              <a:gd name="connsiteY2750" fmla="*/ 1251376 h 1833421"/>
              <a:gd name="connsiteX2751" fmla="*/ 52599 w 2746400"/>
              <a:gd name="connsiteY2751" fmla="*/ 1252007 h 1833421"/>
              <a:gd name="connsiteX2752" fmla="*/ 51068 w 2746400"/>
              <a:gd name="connsiteY2752" fmla="*/ 1251644 h 1833421"/>
              <a:gd name="connsiteX2753" fmla="*/ 51394 w 2746400"/>
              <a:gd name="connsiteY2753" fmla="*/ 1251013 h 1833421"/>
              <a:gd name="connsiteX2754" fmla="*/ 244223 w 2746400"/>
              <a:gd name="connsiteY2754" fmla="*/ 1250534 h 1833421"/>
              <a:gd name="connsiteX2755" fmla="*/ 244242 w 2746400"/>
              <a:gd name="connsiteY2755" fmla="*/ 1250571 h 1833421"/>
              <a:gd name="connsiteX2756" fmla="*/ 243897 w 2746400"/>
              <a:gd name="connsiteY2756" fmla="*/ 1251108 h 1833421"/>
              <a:gd name="connsiteX2757" fmla="*/ 244223 w 2746400"/>
              <a:gd name="connsiteY2757" fmla="*/ 1250534 h 1833421"/>
              <a:gd name="connsiteX2758" fmla="*/ 244317 w 2746400"/>
              <a:gd name="connsiteY2758" fmla="*/ 1250446 h 1833421"/>
              <a:gd name="connsiteX2759" fmla="*/ 244260 w 2746400"/>
              <a:gd name="connsiteY2759" fmla="*/ 1250553 h 1833421"/>
              <a:gd name="connsiteX2760" fmla="*/ 244203 w 2746400"/>
              <a:gd name="connsiteY2760" fmla="*/ 1250514 h 1833421"/>
              <a:gd name="connsiteX2761" fmla="*/ 2399584 w 2746400"/>
              <a:gd name="connsiteY2761" fmla="*/ 1249769 h 1833421"/>
              <a:gd name="connsiteX2762" fmla="*/ 2406491 w 2746400"/>
              <a:gd name="connsiteY2762" fmla="*/ 1260886 h 1833421"/>
              <a:gd name="connsiteX2763" fmla="*/ 2399584 w 2746400"/>
              <a:gd name="connsiteY2763" fmla="*/ 1249769 h 1833421"/>
              <a:gd name="connsiteX2764" fmla="*/ 237890 w 2746400"/>
              <a:gd name="connsiteY2764" fmla="*/ 1248793 h 1833421"/>
              <a:gd name="connsiteX2765" fmla="*/ 233642 w 2746400"/>
              <a:gd name="connsiteY2765" fmla="*/ 1255853 h 1833421"/>
              <a:gd name="connsiteX2766" fmla="*/ 237890 w 2746400"/>
              <a:gd name="connsiteY2766" fmla="*/ 1248793 h 1833421"/>
              <a:gd name="connsiteX2767" fmla="*/ 282490 w 2746400"/>
              <a:gd name="connsiteY2767" fmla="*/ 1248621 h 1833421"/>
              <a:gd name="connsiteX2768" fmla="*/ 282528 w 2746400"/>
              <a:gd name="connsiteY2768" fmla="*/ 1248659 h 1833421"/>
              <a:gd name="connsiteX2769" fmla="*/ 282528 w 2746400"/>
              <a:gd name="connsiteY2769" fmla="*/ 1248658 h 1833421"/>
              <a:gd name="connsiteX2770" fmla="*/ 282529 w 2746400"/>
              <a:gd name="connsiteY2770" fmla="*/ 1248659 h 1833421"/>
              <a:gd name="connsiteX2771" fmla="*/ 282375 w 2746400"/>
              <a:gd name="connsiteY2771" fmla="*/ 1248717 h 1833421"/>
              <a:gd name="connsiteX2772" fmla="*/ 282645 w 2746400"/>
              <a:gd name="connsiteY2772" fmla="*/ 1248502 h 1833421"/>
              <a:gd name="connsiteX2773" fmla="*/ 282528 w 2746400"/>
              <a:gd name="connsiteY2773" fmla="*/ 1248658 h 1833421"/>
              <a:gd name="connsiteX2774" fmla="*/ 282490 w 2746400"/>
              <a:gd name="connsiteY2774" fmla="*/ 1248621 h 1833421"/>
              <a:gd name="connsiteX2775" fmla="*/ 282489 w 2746400"/>
              <a:gd name="connsiteY2775" fmla="*/ 1248620 h 1833421"/>
              <a:gd name="connsiteX2776" fmla="*/ 223023 w 2746400"/>
              <a:gd name="connsiteY2776" fmla="*/ 1247358 h 1833421"/>
              <a:gd name="connsiteX2777" fmla="*/ 223693 w 2746400"/>
              <a:gd name="connsiteY2777" fmla="*/ 1247683 h 1833421"/>
              <a:gd name="connsiteX2778" fmla="*/ 223023 w 2746400"/>
              <a:gd name="connsiteY2778" fmla="*/ 1248008 h 1833421"/>
              <a:gd name="connsiteX2779" fmla="*/ 284574 w 2746400"/>
              <a:gd name="connsiteY2779" fmla="*/ 1245942 h 1833421"/>
              <a:gd name="connsiteX2780" fmla="*/ 285206 w 2746400"/>
              <a:gd name="connsiteY2780" fmla="*/ 1246573 h 1833421"/>
              <a:gd name="connsiteX2781" fmla="*/ 282645 w 2746400"/>
              <a:gd name="connsiteY2781" fmla="*/ 1248502 h 1833421"/>
              <a:gd name="connsiteX2782" fmla="*/ 288975 w 2746400"/>
              <a:gd name="connsiteY2782" fmla="*/ 1243129 h 1833421"/>
              <a:gd name="connsiteX2783" fmla="*/ 290181 w 2746400"/>
              <a:gd name="connsiteY2783" fmla="*/ 1248640 h 1833421"/>
              <a:gd name="connsiteX2784" fmla="*/ 289607 w 2746400"/>
              <a:gd name="connsiteY2784" fmla="*/ 1249157 h 1833421"/>
              <a:gd name="connsiteX2785" fmla="*/ 290142 w 2746400"/>
              <a:gd name="connsiteY2785" fmla="*/ 1248621 h 1833421"/>
              <a:gd name="connsiteX2786" fmla="*/ 288975 w 2746400"/>
              <a:gd name="connsiteY2786" fmla="*/ 1243129 h 1833421"/>
              <a:gd name="connsiteX2787" fmla="*/ 61402 w 2746400"/>
              <a:gd name="connsiteY2787" fmla="*/ 1242555 h 1833421"/>
              <a:gd name="connsiteX2788" fmla="*/ 61611 w 2746400"/>
              <a:gd name="connsiteY2788" fmla="*/ 1243264 h 1833421"/>
              <a:gd name="connsiteX2789" fmla="*/ 60330 w 2746400"/>
              <a:gd name="connsiteY2789" fmla="*/ 1243857 h 1833421"/>
              <a:gd name="connsiteX2790" fmla="*/ 60120 w 2746400"/>
              <a:gd name="connsiteY2790" fmla="*/ 1243149 h 1833421"/>
              <a:gd name="connsiteX2791" fmla="*/ 61402 w 2746400"/>
              <a:gd name="connsiteY2791" fmla="*/ 1242555 h 1833421"/>
              <a:gd name="connsiteX2792" fmla="*/ 1539090 w 2746400"/>
              <a:gd name="connsiteY2792" fmla="*/ 1242096 h 1833421"/>
              <a:gd name="connsiteX2793" fmla="*/ 1539051 w 2746400"/>
              <a:gd name="connsiteY2793" fmla="*/ 1242804 h 1833421"/>
              <a:gd name="connsiteX2794" fmla="*/ 1540371 w 2746400"/>
              <a:gd name="connsiteY2794" fmla="*/ 1243110 h 1833421"/>
              <a:gd name="connsiteX2795" fmla="*/ 1540447 w 2746400"/>
              <a:gd name="connsiteY2795" fmla="*/ 1242382 h 1833421"/>
              <a:gd name="connsiteX2796" fmla="*/ 1539090 w 2746400"/>
              <a:gd name="connsiteY2796" fmla="*/ 1242096 h 1833421"/>
              <a:gd name="connsiteX2797" fmla="*/ 108010 w 2746400"/>
              <a:gd name="connsiteY2797" fmla="*/ 1242057 h 1833421"/>
              <a:gd name="connsiteX2798" fmla="*/ 109389 w 2746400"/>
              <a:gd name="connsiteY2798" fmla="*/ 1242632 h 1833421"/>
              <a:gd name="connsiteX2799" fmla="*/ 108489 w 2746400"/>
              <a:gd name="connsiteY2799" fmla="*/ 1243779 h 1833421"/>
              <a:gd name="connsiteX2800" fmla="*/ 107589 w 2746400"/>
              <a:gd name="connsiteY2800" fmla="*/ 1242670 h 1833421"/>
              <a:gd name="connsiteX2801" fmla="*/ 108010 w 2746400"/>
              <a:gd name="connsiteY2801" fmla="*/ 1242057 h 1833421"/>
              <a:gd name="connsiteX2802" fmla="*/ 454979 w 2746400"/>
              <a:gd name="connsiteY2802" fmla="*/ 1239953 h 1833421"/>
              <a:gd name="connsiteX2803" fmla="*/ 459647 w 2746400"/>
              <a:gd name="connsiteY2803" fmla="*/ 1240164 h 1833421"/>
              <a:gd name="connsiteX2804" fmla="*/ 456816 w 2746400"/>
              <a:gd name="connsiteY2804" fmla="*/ 1245216 h 1833421"/>
              <a:gd name="connsiteX2805" fmla="*/ 442963 w 2746400"/>
              <a:gd name="connsiteY2805" fmla="*/ 1260636 h 1833421"/>
              <a:gd name="connsiteX2806" fmla="*/ 435272 w 2746400"/>
              <a:gd name="connsiteY2806" fmla="*/ 1268750 h 1833421"/>
              <a:gd name="connsiteX2807" fmla="*/ 419869 w 2746400"/>
              <a:gd name="connsiteY2807" fmla="*/ 1283559 h 1833421"/>
              <a:gd name="connsiteX2808" fmla="*/ 411411 w 2746400"/>
              <a:gd name="connsiteY2808" fmla="*/ 1284286 h 1833421"/>
              <a:gd name="connsiteX2809" fmla="*/ 421285 w 2746400"/>
              <a:gd name="connsiteY2809" fmla="*/ 1265593 h 1833421"/>
              <a:gd name="connsiteX2810" fmla="*/ 439768 w 2746400"/>
              <a:gd name="connsiteY2810" fmla="*/ 1252104 h 1833421"/>
              <a:gd name="connsiteX2811" fmla="*/ 454979 w 2746400"/>
              <a:gd name="connsiteY2811" fmla="*/ 1239953 h 1833421"/>
              <a:gd name="connsiteX2812" fmla="*/ 2413552 w 2746400"/>
              <a:gd name="connsiteY2812" fmla="*/ 1239819 h 1833421"/>
              <a:gd name="connsiteX2813" fmla="*/ 2413896 w 2746400"/>
              <a:gd name="connsiteY2813" fmla="*/ 1241580 h 1833421"/>
              <a:gd name="connsiteX2814" fmla="*/ 2411581 w 2746400"/>
              <a:gd name="connsiteY2814" fmla="*/ 1241847 h 1833421"/>
              <a:gd name="connsiteX2815" fmla="*/ 2411965 w 2746400"/>
              <a:gd name="connsiteY2815" fmla="*/ 1240375 h 1833421"/>
              <a:gd name="connsiteX2816" fmla="*/ 2413552 w 2746400"/>
              <a:gd name="connsiteY2816" fmla="*/ 1239819 h 1833421"/>
              <a:gd name="connsiteX2817" fmla="*/ 404199 w 2746400"/>
              <a:gd name="connsiteY2817" fmla="*/ 1238480 h 1833421"/>
              <a:gd name="connsiteX2818" fmla="*/ 402725 w 2746400"/>
              <a:gd name="connsiteY2818" fmla="*/ 1239188 h 1833421"/>
              <a:gd name="connsiteX2819" fmla="*/ 404313 w 2746400"/>
              <a:gd name="connsiteY2819" fmla="*/ 1240603 h 1833421"/>
              <a:gd name="connsiteX2820" fmla="*/ 405384 w 2746400"/>
              <a:gd name="connsiteY2820" fmla="*/ 1239589 h 1833421"/>
              <a:gd name="connsiteX2821" fmla="*/ 404199 w 2746400"/>
              <a:gd name="connsiteY2821" fmla="*/ 1238480 h 1833421"/>
              <a:gd name="connsiteX2822" fmla="*/ 338160 w 2746400"/>
              <a:gd name="connsiteY2822" fmla="*/ 1236981 h 1833421"/>
              <a:gd name="connsiteX2823" fmla="*/ 338149 w 2746400"/>
              <a:gd name="connsiteY2823" fmla="*/ 1237026 h 1833421"/>
              <a:gd name="connsiteX2824" fmla="*/ 338130 w 2746400"/>
              <a:gd name="connsiteY2824" fmla="*/ 1237006 h 1833421"/>
              <a:gd name="connsiteX2825" fmla="*/ 1520127 w 2746400"/>
              <a:gd name="connsiteY2825" fmla="*/ 1235934 h 1833421"/>
              <a:gd name="connsiteX2826" fmla="*/ 1520071 w 2746400"/>
              <a:gd name="connsiteY2826" fmla="*/ 1236528 h 1833421"/>
              <a:gd name="connsiteX2827" fmla="*/ 1520740 w 2746400"/>
              <a:gd name="connsiteY2827" fmla="*/ 1236298 h 1833421"/>
              <a:gd name="connsiteX2828" fmla="*/ 136423 w 2746400"/>
              <a:gd name="connsiteY2828" fmla="*/ 1235496 h 1833421"/>
              <a:gd name="connsiteX2829" fmla="*/ 130626 w 2746400"/>
              <a:gd name="connsiteY2829" fmla="*/ 1243800 h 1833421"/>
              <a:gd name="connsiteX2830" fmla="*/ 131296 w 2746400"/>
              <a:gd name="connsiteY2830" fmla="*/ 1241274 h 1833421"/>
              <a:gd name="connsiteX2831" fmla="*/ 136423 w 2746400"/>
              <a:gd name="connsiteY2831" fmla="*/ 1235496 h 1833421"/>
              <a:gd name="connsiteX2832" fmla="*/ 381918 w 2746400"/>
              <a:gd name="connsiteY2832" fmla="*/ 1235334 h 1833421"/>
              <a:gd name="connsiteX2833" fmla="*/ 379975 w 2746400"/>
              <a:gd name="connsiteY2833" fmla="*/ 1239666 h 1833421"/>
              <a:gd name="connsiteX2834" fmla="*/ 378195 w 2746400"/>
              <a:gd name="connsiteY2834" fmla="*/ 1238365 h 1833421"/>
              <a:gd name="connsiteX2835" fmla="*/ 381966 w 2746400"/>
              <a:gd name="connsiteY2835" fmla="*/ 1235228 h 1833421"/>
              <a:gd name="connsiteX2836" fmla="*/ 382003 w 2746400"/>
              <a:gd name="connsiteY2836" fmla="*/ 1235265 h 1833421"/>
              <a:gd name="connsiteX2837" fmla="*/ 381918 w 2746400"/>
              <a:gd name="connsiteY2837" fmla="*/ 1235334 h 1833421"/>
              <a:gd name="connsiteX2838" fmla="*/ 382087 w 2746400"/>
              <a:gd name="connsiteY2838" fmla="*/ 1235160 h 1833421"/>
              <a:gd name="connsiteX2839" fmla="*/ 382004 w 2746400"/>
              <a:gd name="connsiteY2839" fmla="*/ 1235266 h 1833421"/>
              <a:gd name="connsiteX2840" fmla="*/ 382003 w 2746400"/>
              <a:gd name="connsiteY2840" fmla="*/ 1235265 h 1833421"/>
              <a:gd name="connsiteX2841" fmla="*/ 381966 w 2746400"/>
              <a:gd name="connsiteY2841" fmla="*/ 1235227 h 1833421"/>
              <a:gd name="connsiteX2842" fmla="*/ 381966 w 2746400"/>
              <a:gd name="connsiteY2842" fmla="*/ 1235228 h 1833421"/>
              <a:gd name="connsiteX2843" fmla="*/ 381965 w 2746400"/>
              <a:gd name="connsiteY2843" fmla="*/ 1235227 h 1833421"/>
              <a:gd name="connsiteX2844" fmla="*/ 372169 w 2746400"/>
              <a:gd name="connsiteY2844" fmla="*/ 1233256 h 1833421"/>
              <a:gd name="connsiteX2845" fmla="*/ 373566 w 2746400"/>
              <a:gd name="connsiteY2845" fmla="*/ 1233352 h 1833421"/>
              <a:gd name="connsiteX2846" fmla="*/ 373297 w 2746400"/>
              <a:gd name="connsiteY2846" fmla="*/ 1234156 h 1833421"/>
              <a:gd name="connsiteX2847" fmla="*/ 371862 w 2746400"/>
              <a:gd name="connsiteY2847" fmla="*/ 1234022 h 1833421"/>
              <a:gd name="connsiteX2848" fmla="*/ 372169 w 2746400"/>
              <a:gd name="connsiteY2848" fmla="*/ 1233256 h 1833421"/>
              <a:gd name="connsiteX2849" fmla="*/ 384069 w 2746400"/>
              <a:gd name="connsiteY2849" fmla="*/ 1232625 h 1833421"/>
              <a:gd name="connsiteX2850" fmla="*/ 384891 w 2746400"/>
              <a:gd name="connsiteY2850" fmla="*/ 1233602 h 1833421"/>
              <a:gd name="connsiteX2851" fmla="*/ 382087 w 2746400"/>
              <a:gd name="connsiteY2851" fmla="*/ 1235160 h 1833421"/>
              <a:gd name="connsiteX2852" fmla="*/ 1510408 w 2746400"/>
              <a:gd name="connsiteY2852" fmla="*/ 1232242 h 1833421"/>
              <a:gd name="connsiteX2853" fmla="*/ 1509508 w 2746400"/>
              <a:gd name="connsiteY2853" fmla="*/ 1233562 h 1833421"/>
              <a:gd name="connsiteX2854" fmla="*/ 1512646 w 2746400"/>
              <a:gd name="connsiteY2854" fmla="*/ 1236107 h 1833421"/>
              <a:gd name="connsiteX2855" fmla="*/ 1514100 w 2746400"/>
              <a:gd name="connsiteY2855" fmla="*/ 1234423 h 1833421"/>
              <a:gd name="connsiteX2856" fmla="*/ 1510408 w 2746400"/>
              <a:gd name="connsiteY2856" fmla="*/ 1232242 h 1833421"/>
              <a:gd name="connsiteX2857" fmla="*/ 328437 w 2746400"/>
              <a:gd name="connsiteY2857" fmla="*/ 1231402 h 1833421"/>
              <a:gd name="connsiteX2858" fmla="*/ 328452 w 2746400"/>
              <a:gd name="connsiteY2858" fmla="*/ 1231406 h 1833421"/>
              <a:gd name="connsiteX2859" fmla="*/ 328404 w 2746400"/>
              <a:gd name="connsiteY2859" fmla="*/ 1231432 h 1833421"/>
              <a:gd name="connsiteX2860" fmla="*/ 328564 w 2746400"/>
              <a:gd name="connsiteY2860" fmla="*/ 1231286 h 1833421"/>
              <a:gd name="connsiteX2861" fmla="*/ 328544 w 2746400"/>
              <a:gd name="connsiteY2861" fmla="*/ 1231323 h 1833421"/>
              <a:gd name="connsiteX2862" fmla="*/ 328542 w 2746400"/>
              <a:gd name="connsiteY2862" fmla="*/ 1231306 h 1833421"/>
              <a:gd name="connsiteX2863" fmla="*/ 265958 w 2746400"/>
              <a:gd name="connsiteY2863" fmla="*/ 1229716 h 1833421"/>
              <a:gd name="connsiteX2864" fmla="*/ 267430 w 2746400"/>
              <a:gd name="connsiteY2864" fmla="*/ 1233505 h 1833421"/>
              <a:gd name="connsiteX2865" fmla="*/ 257558 w 2746400"/>
              <a:gd name="connsiteY2865" fmla="*/ 1242517 h 1833421"/>
              <a:gd name="connsiteX2866" fmla="*/ 244317 w 2746400"/>
              <a:gd name="connsiteY2866" fmla="*/ 1250446 h 1833421"/>
              <a:gd name="connsiteX2867" fmla="*/ 249291 w 2746400"/>
              <a:gd name="connsiteY2867" fmla="*/ 1241142 h 1833421"/>
              <a:gd name="connsiteX2868" fmla="*/ 258973 w 2746400"/>
              <a:gd name="connsiteY2868" fmla="*/ 1237026 h 1833421"/>
              <a:gd name="connsiteX2869" fmla="*/ 262016 w 2746400"/>
              <a:gd name="connsiteY2869" fmla="*/ 1230195 h 1833421"/>
              <a:gd name="connsiteX2870" fmla="*/ 265958 w 2746400"/>
              <a:gd name="connsiteY2870" fmla="*/ 1229716 h 1833421"/>
              <a:gd name="connsiteX2871" fmla="*/ 146296 w 2746400"/>
              <a:gd name="connsiteY2871" fmla="*/ 1229487 h 1833421"/>
              <a:gd name="connsiteX2872" fmla="*/ 147770 w 2746400"/>
              <a:gd name="connsiteY2872" fmla="*/ 1229526 h 1833421"/>
              <a:gd name="connsiteX2873" fmla="*/ 146947 w 2746400"/>
              <a:gd name="connsiteY2873" fmla="*/ 1231880 h 1833421"/>
              <a:gd name="connsiteX2874" fmla="*/ 145569 w 2746400"/>
              <a:gd name="connsiteY2874" fmla="*/ 1230980 h 1833421"/>
              <a:gd name="connsiteX2875" fmla="*/ 146296 w 2746400"/>
              <a:gd name="connsiteY2875" fmla="*/ 1229487 h 1833421"/>
              <a:gd name="connsiteX2876" fmla="*/ 334266 w 2746400"/>
              <a:gd name="connsiteY2876" fmla="*/ 1228205 h 1833421"/>
              <a:gd name="connsiteX2877" fmla="*/ 331764 w 2746400"/>
              <a:gd name="connsiteY2877" fmla="*/ 1232214 h 1833421"/>
              <a:gd name="connsiteX2878" fmla="*/ 328452 w 2746400"/>
              <a:gd name="connsiteY2878" fmla="*/ 1231406 h 1833421"/>
              <a:gd name="connsiteX2879" fmla="*/ 508974 w 2746400"/>
              <a:gd name="connsiteY2879" fmla="*/ 1226617 h 1833421"/>
              <a:gd name="connsiteX2880" fmla="*/ 507864 w 2746400"/>
              <a:gd name="connsiteY2880" fmla="*/ 1227842 h 1833421"/>
              <a:gd name="connsiteX2881" fmla="*/ 509261 w 2746400"/>
              <a:gd name="connsiteY2881" fmla="*/ 1228836 h 1833421"/>
              <a:gd name="connsiteX2882" fmla="*/ 510466 w 2746400"/>
              <a:gd name="connsiteY2882" fmla="*/ 1226847 h 1833421"/>
              <a:gd name="connsiteX2883" fmla="*/ 508974 w 2746400"/>
              <a:gd name="connsiteY2883" fmla="*/ 1226617 h 1833421"/>
              <a:gd name="connsiteX2884" fmla="*/ 242519 w 2746400"/>
              <a:gd name="connsiteY2884" fmla="*/ 1226598 h 1833421"/>
              <a:gd name="connsiteX2885" fmla="*/ 236875 w 2746400"/>
              <a:gd name="connsiteY2885" fmla="*/ 1236644 h 1833421"/>
              <a:gd name="connsiteX2886" fmla="*/ 242519 w 2746400"/>
              <a:gd name="connsiteY2886" fmla="*/ 1226598 h 1833421"/>
              <a:gd name="connsiteX2887" fmla="*/ 64060 w 2746400"/>
              <a:gd name="connsiteY2887" fmla="*/ 1226578 h 1833421"/>
              <a:gd name="connsiteX2888" fmla="*/ 65344 w 2746400"/>
              <a:gd name="connsiteY2888" fmla="*/ 1228358 h 1833421"/>
              <a:gd name="connsiteX2889" fmla="*/ 62837 w 2746400"/>
              <a:gd name="connsiteY2889" fmla="*/ 1231209 h 1833421"/>
              <a:gd name="connsiteX2890" fmla="*/ 61574 w 2746400"/>
              <a:gd name="connsiteY2890" fmla="*/ 1228703 h 1833421"/>
              <a:gd name="connsiteX2891" fmla="*/ 64060 w 2746400"/>
              <a:gd name="connsiteY2891" fmla="*/ 1226578 h 1833421"/>
              <a:gd name="connsiteX2892" fmla="*/ 115530 w 2746400"/>
              <a:gd name="connsiteY2892" fmla="*/ 1226215 h 1833421"/>
              <a:gd name="connsiteX2893" fmla="*/ 118611 w 2746400"/>
              <a:gd name="connsiteY2893" fmla="*/ 1229201 h 1833421"/>
              <a:gd name="connsiteX2894" fmla="*/ 114477 w 2746400"/>
              <a:gd name="connsiteY2894" fmla="*/ 1232778 h 1833421"/>
              <a:gd name="connsiteX2895" fmla="*/ 112239 w 2746400"/>
              <a:gd name="connsiteY2895" fmla="*/ 1230789 h 1833421"/>
              <a:gd name="connsiteX2896" fmla="*/ 115530 w 2746400"/>
              <a:gd name="connsiteY2896" fmla="*/ 1226215 h 1833421"/>
              <a:gd name="connsiteX2897" fmla="*/ 205246 w 2746400"/>
              <a:gd name="connsiteY2897" fmla="*/ 1221738 h 1833421"/>
              <a:gd name="connsiteX2898" fmla="*/ 198780 w 2746400"/>
              <a:gd name="connsiteY2898" fmla="*/ 1233582 h 1833421"/>
              <a:gd name="connsiteX2899" fmla="*/ 205056 w 2746400"/>
              <a:gd name="connsiteY2899" fmla="*/ 1232319 h 1833421"/>
              <a:gd name="connsiteX2900" fmla="*/ 197537 w 2746400"/>
              <a:gd name="connsiteY2900" fmla="*/ 1244510 h 1833421"/>
              <a:gd name="connsiteX2901" fmla="*/ 183045 w 2746400"/>
              <a:gd name="connsiteY2901" fmla="*/ 1258177 h 1833421"/>
              <a:gd name="connsiteX2902" fmla="*/ 191420 w 2746400"/>
              <a:gd name="connsiteY2902" fmla="*/ 1238487 h 1833421"/>
              <a:gd name="connsiteX2903" fmla="*/ 205246 w 2746400"/>
              <a:gd name="connsiteY2903" fmla="*/ 1221738 h 1833421"/>
              <a:gd name="connsiteX2904" fmla="*/ 498910 w 2746400"/>
              <a:gd name="connsiteY2904" fmla="*/ 1221058 h 1833421"/>
              <a:gd name="connsiteX2905" fmla="*/ 496059 w 2746400"/>
              <a:gd name="connsiteY2905" fmla="*/ 1227153 h 1833421"/>
              <a:gd name="connsiteX2906" fmla="*/ 492501 w 2746400"/>
              <a:gd name="connsiteY2906" fmla="*/ 1234557 h 1833421"/>
              <a:gd name="connsiteX2907" fmla="*/ 500727 w 2746400"/>
              <a:gd name="connsiteY2907" fmla="*/ 1224206 h 1833421"/>
              <a:gd name="connsiteX2908" fmla="*/ 507214 w 2746400"/>
              <a:gd name="connsiteY2908" fmla="*/ 1223058 h 1833421"/>
              <a:gd name="connsiteX2909" fmla="*/ 498910 w 2746400"/>
              <a:gd name="connsiteY2909" fmla="*/ 1221058 h 1833421"/>
              <a:gd name="connsiteX2910" fmla="*/ 154314 w 2746400"/>
              <a:gd name="connsiteY2910" fmla="*/ 1219920 h 1833421"/>
              <a:gd name="connsiteX2911" fmla="*/ 154332 w 2746400"/>
              <a:gd name="connsiteY2911" fmla="*/ 1219958 h 1833421"/>
              <a:gd name="connsiteX2912" fmla="*/ 153987 w 2746400"/>
              <a:gd name="connsiteY2912" fmla="*/ 1220495 h 1833421"/>
              <a:gd name="connsiteX2913" fmla="*/ 154370 w 2746400"/>
              <a:gd name="connsiteY2913" fmla="*/ 1219843 h 1833421"/>
              <a:gd name="connsiteX2914" fmla="*/ 154332 w 2746400"/>
              <a:gd name="connsiteY2914" fmla="*/ 1219940 h 1833421"/>
              <a:gd name="connsiteX2915" fmla="*/ 154314 w 2746400"/>
              <a:gd name="connsiteY2915" fmla="*/ 1219920 h 1833421"/>
              <a:gd name="connsiteX2916" fmla="*/ 154313 w 2746400"/>
              <a:gd name="connsiteY2916" fmla="*/ 1219920 h 1833421"/>
              <a:gd name="connsiteX2917" fmla="*/ 154370 w 2746400"/>
              <a:gd name="connsiteY2917" fmla="*/ 1219843 h 1833421"/>
              <a:gd name="connsiteX2918" fmla="*/ 491199 w 2746400"/>
              <a:gd name="connsiteY2918" fmla="*/ 1219212 h 1833421"/>
              <a:gd name="connsiteX2919" fmla="*/ 489215 w 2746400"/>
              <a:gd name="connsiteY2919" fmla="*/ 1221767 h 1833421"/>
              <a:gd name="connsiteX2920" fmla="*/ 489094 w 2746400"/>
              <a:gd name="connsiteY2920" fmla="*/ 1221834 h 1833421"/>
              <a:gd name="connsiteX2921" fmla="*/ 489008 w 2746400"/>
              <a:gd name="connsiteY2921" fmla="*/ 1221928 h 1833421"/>
              <a:gd name="connsiteX2922" fmla="*/ 483646 w 2746400"/>
              <a:gd name="connsiteY2922" fmla="*/ 1224375 h 1833421"/>
              <a:gd name="connsiteX2923" fmla="*/ 481345 w 2746400"/>
              <a:gd name="connsiteY2923" fmla="*/ 1230367 h 1833421"/>
              <a:gd name="connsiteX2924" fmla="*/ 489008 w 2746400"/>
              <a:gd name="connsiteY2924" fmla="*/ 1221928 h 1833421"/>
              <a:gd name="connsiteX2925" fmla="*/ 489133 w 2746400"/>
              <a:gd name="connsiteY2925" fmla="*/ 1221871 h 1833421"/>
              <a:gd name="connsiteX2926" fmla="*/ 489215 w 2746400"/>
              <a:gd name="connsiteY2926" fmla="*/ 1221767 h 1833421"/>
              <a:gd name="connsiteX2927" fmla="*/ 492022 w 2746400"/>
              <a:gd name="connsiteY2927" fmla="*/ 1220207 h 1833421"/>
              <a:gd name="connsiteX2928" fmla="*/ 491199 w 2746400"/>
              <a:gd name="connsiteY2928" fmla="*/ 1219212 h 1833421"/>
              <a:gd name="connsiteX2929" fmla="*/ 383496 w 2746400"/>
              <a:gd name="connsiteY2929" fmla="*/ 1218294 h 1833421"/>
              <a:gd name="connsiteX2930" fmla="*/ 384702 w 2746400"/>
              <a:gd name="connsiteY2930" fmla="*/ 1220226 h 1833421"/>
              <a:gd name="connsiteX2931" fmla="*/ 383304 w 2746400"/>
              <a:gd name="connsiteY2931" fmla="*/ 1220953 h 1833421"/>
              <a:gd name="connsiteX2932" fmla="*/ 381716 w 2746400"/>
              <a:gd name="connsiteY2932" fmla="*/ 1219194 h 1833421"/>
              <a:gd name="connsiteX2933" fmla="*/ 383496 w 2746400"/>
              <a:gd name="connsiteY2933" fmla="*/ 1218294 h 1833421"/>
              <a:gd name="connsiteX2934" fmla="*/ 1527494 w 2746400"/>
              <a:gd name="connsiteY2934" fmla="*/ 1215749 h 1833421"/>
              <a:gd name="connsiteX2935" fmla="*/ 1527015 w 2746400"/>
              <a:gd name="connsiteY2935" fmla="*/ 1217145 h 1833421"/>
              <a:gd name="connsiteX2936" fmla="*/ 1528107 w 2746400"/>
              <a:gd name="connsiteY2936" fmla="*/ 1218293 h 1833421"/>
              <a:gd name="connsiteX2937" fmla="*/ 1529313 w 2746400"/>
              <a:gd name="connsiteY2937" fmla="*/ 1217318 h 1833421"/>
              <a:gd name="connsiteX2938" fmla="*/ 1527494 w 2746400"/>
              <a:gd name="connsiteY2938" fmla="*/ 1215749 h 1833421"/>
              <a:gd name="connsiteX2939" fmla="*/ 46783 w 2746400"/>
              <a:gd name="connsiteY2939" fmla="*/ 1213376 h 1833421"/>
              <a:gd name="connsiteX2940" fmla="*/ 48102 w 2746400"/>
              <a:gd name="connsiteY2940" fmla="*/ 1213951 h 1833421"/>
              <a:gd name="connsiteX2941" fmla="*/ 47241 w 2746400"/>
              <a:gd name="connsiteY2941" fmla="*/ 1215042 h 1833421"/>
              <a:gd name="connsiteX2942" fmla="*/ 46381 w 2746400"/>
              <a:gd name="connsiteY2942" fmla="*/ 1213970 h 1833421"/>
              <a:gd name="connsiteX2943" fmla="*/ 46783 w 2746400"/>
              <a:gd name="connsiteY2943" fmla="*/ 1213376 h 1833421"/>
              <a:gd name="connsiteX2944" fmla="*/ 276215 w 2746400"/>
              <a:gd name="connsiteY2944" fmla="*/ 1212248 h 1833421"/>
              <a:gd name="connsiteX2945" fmla="*/ 277266 w 2746400"/>
              <a:gd name="connsiteY2945" fmla="*/ 1214526 h 1833421"/>
              <a:gd name="connsiteX2946" fmla="*/ 271373 w 2746400"/>
              <a:gd name="connsiteY2946" fmla="*/ 1217032 h 1833421"/>
              <a:gd name="connsiteX2947" fmla="*/ 270435 w 2746400"/>
              <a:gd name="connsiteY2947" fmla="*/ 1215157 h 1833421"/>
              <a:gd name="connsiteX2948" fmla="*/ 276215 w 2746400"/>
              <a:gd name="connsiteY2948" fmla="*/ 1212248 h 1833421"/>
              <a:gd name="connsiteX2949" fmla="*/ 196179 w 2746400"/>
              <a:gd name="connsiteY2949" fmla="*/ 1212210 h 1833421"/>
              <a:gd name="connsiteX2950" fmla="*/ 197556 w 2746400"/>
              <a:gd name="connsiteY2950" fmla="*/ 1212306 h 1833421"/>
              <a:gd name="connsiteX2951" fmla="*/ 197288 w 2746400"/>
              <a:gd name="connsiteY2951" fmla="*/ 1213091 h 1833421"/>
              <a:gd name="connsiteX2952" fmla="*/ 195891 w 2746400"/>
              <a:gd name="connsiteY2952" fmla="*/ 1212957 h 1833421"/>
              <a:gd name="connsiteX2953" fmla="*/ 196179 w 2746400"/>
              <a:gd name="connsiteY2953" fmla="*/ 1212210 h 1833421"/>
              <a:gd name="connsiteX2954" fmla="*/ 412657 w 2746400"/>
              <a:gd name="connsiteY2954" fmla="*/ 1211424 h 1833421"/>
              <a:gd name="connsiteX2955" fmla="*/ 413440 w 2746400"/>
              <a:gd name="connsiteY2955" fmla="*/ 1212630 h 1833421"/>
              <a:gd name="connsiteX2956" fmla="*/ 412943 w 2746400"/>
              <a:gd name="connsiteY2956" fmla="*/ 1213204 h 1833421"/>
              <a:gd name="connsiteX2957" fmla="*/ 411546 w 2746400"/>
              <a:gd name="connsiteY2957" fmla="*/ 1212401 h 1833421"/>
              <a:gd name="connsiteX2958" fmla="*/ 412657 w 2746400"/>
              <a:gd name="connsiteY2958" fmla="*/ 1211424 h 1833421"/>
              <a:gd name="connsiteX2959" fmla="*/ 434219 w 2746400"/>
              <a:gd name="connsiteY2959" fmla="*/ 1210985 h 1833421"/>
              <a:gd name="connsiteX2960" fmla="*/ 428536 w 2746400"/>
              <a:gd name="connsiteY2960" fmla="*/ 1219288 h 1833421"/>
              <a:gd name="connsiteX2961" fmla="*/ 439557 w 2746400"/>
              <a:gd name="connsiteY2961" fmla="*/ 1219384 h 1833421"/>
              <a:gd name="connsiteX2962" fmla="*/ 434219 w 2746400"/>
              <a:gd name="connsiteY2962" fmla="*/ 1210985 h 1833421"/>
              <a:gd name="connsiteX2963" fmla="*/ 75368 w 2746400"/>
              <a:gd name="connsiteY2963" fmla="*/ 1210851 h 1833421"/>
              <a:gd name="connsiteX2964" fmla="*/ 77224 w 2746400"/>
              <a:gd name="connsiteY2964" fmla="*/ 1212228 h 1833421"/>
              <a:gd name="connsiteX2965" fmla="*/ 73110 w 2746400"/>
              <a:gd name="connsiteY2965" fmla="*/ 1217739 h 1833421"/>
              <a:gd name="connsiteX2966" fmla="*/ 71044 w 2746400"/>
              <a:gd name="connsiteY2966" fmla="*/ 1216036 h 1833421"/>
              <a:gd name="connsiteX2967" fmla="*/ 75368 w 2746400"/>
              <a:gd name="connsiteY2967" fmla="*/ 1210851 h 1833421"/>
              <a:gd name="connsiteX2968" fmla="*/ 309276 w 2746400"/>
              <a:gd name="connsiteY2968" fmla="*/ 1210353 h 1833421"/>
              <a:gd name="connsiteX2969" fmla="*/ 309296 w 2746400"/>
              <a:gd name="connsiteY2969" fmla="*/ 1210372 h 1833421"/>
              <a:gd name="connsiteX2970" fmla="*/ 308951 w 2746400"/>
              <a:gd name="connsiteY2970" fmla="*/ 1210909 h 1833421"/>
              <a:gd name="connsiteX2971" fmla="*/ 309276 w 2746400"/>
              <a:gd name="connsiteY2971" fmla="*/ 1210353 h 1833421"/>
              <a:gd name="connsiteX2972" fmla="*/ 309411 w 2746400"/>
              <a:gd name="connsiteY2972" fmla="*/ 1210238 h 1833421"/>
              <a:gd name="connsiteX2973" fmla="*/ 309441 w 2746400"/>
              <a:gd name="connsiteY2973" fmla="*/ 1210244 h 1833421"/>
              <a:gd name="connsiteX2974" fmla="*/ 309430 w 2746400"/>
              <a:gd name="connsiteY2974" fmla="*/ 1210258 h 1833421"/>
              <a:gd name="connsiteX2975" fmla="*/ 407163 w 2746400"/>
              <a:gd name="connsiteY2975" fmla="*/ 1209531 h 1833421"/>
              <a:gd name="connsiteX2976" fmla="*/ 408101 w 2746400"/>
              <a:gd name="connsiteY2976" fmla="*/ 1211292 h 1833421"/>
              <a:gd name="connsiteX2977" fmla="*/ 406054 w 2746400"/>
              <a:gd name="connsiteY2977" fmla="*/ 1212573 h 1833421"/>
              <a:gd name="connsiteX2978" fmla="*/ 405384 w 2746400"/>
              <a:gd name="connsiteY2978" fmla="*/ 1211081 h 1833421"/>
              <a:gd name="connsiteX2979" fmla="*/ 407163 w 2746400"/>
              <a:gd name="connsiteY2979" fmla="*/ 1209531 h 1833421"/>
              <a:gd name="connsiteX2980" fmla="*/ 389466 w 2746400"/>
              <a:gd name="connsiteY2980" fmla="*/ 1208478 h 1833421"/>
              <a:gd name="connsiteX2981" fmla="*/ 390385 w 2746400"/>
              <a:gd name="connsiteY2981" fmla="*/ 1211483 h 1833421"/>
              <a:gd name="connsiteX2982" fmla="*/ 388395 w 2746400"/>
              <a:gd name="connsiteY2982" fmla="*/ 1213166 h 1833421"/>
              <a:gd name="connsiteX2983" fmla="*/ 386807 w 2746400"/>
              <a:gd name="connsiteY2983" fmla="*/ 1211636 h 1833421"/>
              <a:gd name="connsiteX2984" fmla="*/ 389466 w 2746400"/>
              <a:gd name="connsiteY2984" fmla="*/ 1208478 h 1833421"/>
              <a:gd name="connsiteX2985" fmla="*/ 480083 w 2746400"/>
              <a:gd name="connsiteY2985" fmla="*/ 1206030 h 1833421"/>
              <a:gd name="connsiteX2986" fmla="*/ 479528 w 2746400"/>
              <a:gd name="connsiteY2986" fmla="*/ 1206527 h 1833421"/>
              <a:gd name="connsiteX2987" fmla="*/ 479412 w 2746400"/>
              <a:gd name="connsiteY2987" fmla="*/ 1206603 h 1833421"/>
              <a:gd name="connsiteX2988" fmla="*/ 479565 w 2746400"/>
              <a:gd name="connsiteY2988" fmla="*/ 1206564 h 1833421"/>
              <a:gd name="connsiteX2989" fmla="*/ 480083 w 2746400"/>
              <a:gd name="connsiteY2989" fmla="*/ 1206030 h 1833421"/>
              <a:gd name="connsiteX2990" fmla="*/ 317275 w 2746400"/>
              <a:gd name="connsiteY2990" fmla="*/ 1206009 h 1833421"/>
              <a:gd name="connsiteX2991" fmla="*/ 316931 w 2746400"/>
              <a:gd name="connsiteY2991" fmla="*/ 1206527 h 1833421"/>
              <a:gd name="connsiteX2992" fmla="*/ 316605 w 2746400"/>
              <a:gd name="connsiteY2992" fmla="*/ 1207100 h 1833421"/>
              <a:gd name="connsiteX2993" fmla="*/ 316950 w 2746400"/>
              <a:gd name="connsiteY2993" fmla="*/ 1206564 h 1833421"/>
              <a:gd name="connsiteX2994" fmla="*/ 317275 w 2746400"/>
              <a:gd name="connsiteY2994" fmla="*/ 1206009 h 1833421"/>
              <a:gd name="connsiteX2995" fmla="*/ 251705 w 2746400"/>
              <a:gd name="connsiteY2995" fmla="*/ 1205819 h 1833421"/>
              <a:gd name="connsiteX2996" fmla="*/ 245601 w 2746400"/>
              <a:gd name="connsiteY2996" fmla="*/ 1214085 h 1833421"/>
              <a:gd name="connsiteX2997" fmla="*/ 251705 w 2746400"/>
              <a:gd name="connsiteY2997" fmla="*/ 1205819 h 1833421"/>
              <a:gd name="connsiteX2998" fmla="*/ 280997 w 2746400"/>
              <a:gd name="connsiteY2998" fmla="*/ 1205666 h 1833421"/>
              <a:gd name="connsiteX2999" fmla="*/ 280997 w 2746400"/>
              <a:gd name="connsiteY2999" fmla="*/ 1206488 h 1833421"/>
              <a:gd name="connsiteX3000" fmla="*/ 279562 w 2746400"/>
              <a:gd name="connsiteY3000" fmla="*/ 1206719 h 1833421"/>
              <a:gd name="connsiteX3001" fmla="*/ 279504 w 2746400"/>
              <a:gd name="connsiteY3001" fmla="*/ 1205914 h 1833421"/>
              <a:gd name="connsiteX3002" fmla="*/ 280997 w 2746400"/>
              <a:gd name="connsiteY3002" fmla="*/ 1205666 h 1833421"/>
              <a:gd name="connsiteX3003" fmla="*/ 200426 w 2746400"/>
              <a:gd name="connsiteY3003" fmla="*/ 1205264 h 1833421"/>
              <a:gd name="connsiteX3004" fmla="*/ 200407 w 2746400"/>
              <a:gd name="connsiteY3004" fmla="*/ 1205896 h 1833421"/>
              <a:gd name="connsiteX3005" fmla="*/ 199775 w 2746400"/>
              <a:gd name="connsiteY3005" fmla="*/ 1205570 h 1833421"/>
              <a:gd name="connsiteX3006" fmla="*/ 80112 w 2746400"/>
              <a:gd name="connsiteY3006" fmla="*/ 1205092 h 1833421"/>
              <a:gd name="connsiteX3007" fmla="*/ 81644 w 2746400"/>
              <a:gd name="connsiteY3007" fmla="*/ 1205455 h 1833421"/>
              <a:gd name="connsiteX3008" fmla="*/ 81318 w 2746400"/>
              <a:gd name="connsiteY3008" fmla="*/ 1206086 h 1833421"/>
              <a:gd name="connsiteX3009" fmla="*/ 79788 w 2746400"/>
              <a:gd name="connsiteY3009" fmla="*/ 1205723 h 1833421"/>
              <a:gd name="connsiteX3010" fmla="*/ 80112 w 2746400"/>
              <a:gd name="connsiteY3010" fmla="*/ 1205092 h 1833421"/>
              <a:gd name="connsiteX3011" fmla="*/ 144747 w 2746400"/>
              <a:gd name="connsiteY3011" fmla="*/ 1204613 h 1833421"/>
              <a:gd name="connsiteX3012" fmla="*/ 144747 w 2746400"/>
              <a:gd name="connsiteY3012" fmla="*/ 1204614 h 1833421"/>
              <a:gd name="connsiteX3013" fmla="*/ 144765 w 2746400"/>
              <a:gd name="connsiteY3013" fmla="*/ 1204653 h 1833421"/>
              <a:gd name="connsiteX3014" fmla="*/ 144776 w 2746400"/>
              <a:gd name="connsiteY3014" fmla="*/ 1204641 h 1833421"/>
              <a:gd name="connsiteX3015" fmla="*/ 144786 w 2746400"/>
              <a:gd name="connsiteY3015" fmla="*/ 1204650 h 1833421"/>
              <a:gd name="connsiteX3016" fmla="*/ 139370 w 2746400"/>
              <a:gd name="connsiteY3016" fmla="*/ 1211712 h 1833421"/>
              <a:gd name="connsiteX3017" fmla="*/ 144747 w 2746400"/>
              <a:gd name="connsiteY3017" fmla="*/ 1204613 h 1833421"/>
              <a:gd name="connsiteX3018" fmla="*/ 145282 w 2746400"/>
              <a:gd name="connsiteY3018" fmla="*/ 1204097 h 1833421"/>
              <a:gd name="connsiteX3019" fmla="*/ 144776 w 2746400"/>
              <a:gd name="connsiteY3019" fmla="*/ 1204641 h 1833421"/>
              <a:gd name="connsiteX3020" fmla="*/ 144747 w 2746400"/>
              <a:gd name="connsiteY3020" fmla="*/ 1204613 h 1833421"/>
              <a:gd name="connsiteX3021" fmla="*/ 471741 w 2746400"/>
              <a:gd name="connsiteY3021" fmla="*/ 1199523 h 1833421"/>
              <a:gd name="connsiteX3022" fmla="*/ 471645 w 2746400"/>
              <a:gd name="connsiteY3022" fmla="*/ 1200117 h 1833421"/>
              <a:gd name="connsiteX3023" fmla="*/ 472314 w 2746400"/>
              <a:gd name="connsiteY3023" fmla="*/ 1199906 h 1833421"/>
              <a:gd name="connsiteX3024" fmla="*/ 499178 w 2746400"/>
              <a:gd name="connsiteY3024" fmla="*/ 1197878 h 1833421"/>
              <a:gd name="connsiteX3025" fmla="*/ 492691 w 2746400"/>
              <a:gd name="connsiteY3025" fmla="*/ 1204326 h 1833421"/>
              <a:gd name="connsiteX3026" fmla="*/ 499178 w 2746400"/>
              <a:gd name="connsiteY3026" fmla="*/ 1197878 h 1833421"/>
              <a:gd name="connsiteX3027" fmla="*/ 345840 w 2746400"/>
              <a:gd name="connsiteY3027" fmla="*/ 1197591 h 1833421"/>
              <a:gd name="connsiteX3028" fmla="*/ 341851 w 2746400"/>
              <a:gd name="connsiteY3028" fmla="*/ 1198896 h 1833421"/>
              <a:gd name="connsiteX3029" fmla="*/ 341823 w 2746400"/>
              <a:gd name="connsiteY3029" fmla="*/ 1198892 h 1833421"/>
              <a:gd name="connsiteX3030" fmla="*/ 341776 w 2746400"/>
              <a:gd name="connsiteY3030" fmla="*/ 1198908 h 1833421"/>
              <a:gd name="connsiteX3031" fmla="*/ 337806 w 2746400"/>
              <a:gd name="connsiteY3031" fmla="*/ 1198433 h 1833421"/>
              <a:gd name="connsiteX3032" fmla="*/ 337921 w 2746400"/>
              <a:gd name="connsiteY3032" fmla="*/ 1200174 h 1833421"/>
              <a:gd name="connsiteX3033" fmla="*/ 341776 w 2746400"/>
              <a:gd name="connsiteY3033" fmla="*/ 1198908 h 1833421"/>
              <a:gd name="connsiteX3034" fmla="*/ 341804 w 2746400"/>
              <a:gd name="connsiteY3034" fmla="*/ 1198911 h 1833421"/>
              <a:gd name="connsiteX3035" fmla="*/ 341851 w 2746400"/>
              <a:gd name="connsiteY3035" fmla="*/ 1198896 h 1833421"/>
              <a:gd name="connsiteX3036" fmla="*/ 345900 w 2746400"/>
              <a:gd name="connsiteY3036" fmla="*/ 1199390 h 1833421"/>
              <a:gd name="connsiteX3037" fmla="*/ 345840 w 2746400"/>
              <a:gd name="connsiteY3037" fmla="*/ 1197591 h 1833421"/>
              <a:gd name="connsiteX3038" fmla="*/ 247628 w 2746400"/>
              <a:gd name="connsiteY3038" fmla="*/ 1197075 h 1833421"/>
              <a:gd name="connsiteX3039" fmla="*/ 248509 w 2746400"/>
              <a:gd name="connsiteY3039" fmla="*/ 1198184 h 1833421"/>
              <a:gd name="connsiteX3040" fmla="*/ 246537 w 2746400"/>
              <a:gd name="connsiteY3040" fmla="*/ 1200213 h 1833421"/>
              <a:gd name="connsiteX3041" fmla="*/ 242290 w 2746400"/>
              <a:gd name="connsiteY3041" fmla="*/ 1199792 h 1833421"/>
              <a:gd name="connsiteX3042" fmla="*/ 247628 w 2746400"/>
              <a:gd name="connsiteY3042" fmla="*/ 1197075 h 1833421"/>
              <a:gd name="connsiteX3043" fmla="*/ 120542 w 2746400"/>
              <a:gd name="connsiteY3043" fmla="*/ 1196769 h 1833421"/>
              <a:gd name="connsiteX3044" fmla="*/ 121174 w 2746400"/>
              <a:gd name="connsiteY3044" fmla="*/ 1196826 h 1833421"/>
              <a:gd name="connsiteX3045" fmla="*/ 120792 w 2746400"/>
              <a:gd name="connsiteY3045" fmla="*/ 1197438 h 1833421"/>
              <a:gd name="connsiteX3046" fmla="*/ 31533 w 2746400"/>
              <a:gd name="connsiteY3046" fmla="*/ 1195927 h 1833421"/>
              <a:gd name="connsiteX3047" fmla="*/ 32260 w 2746400"/>
              <a:gd name="connsiteY3047" fmla="*/ 1196156 h 1833421"/>
              <a:gd name="connsiteX3048" fmla="*/ 31591 w 2746400"/>
              <a:gd name="connsiteY3048" fmla="*/ 1197457 h 1833421"/>
              <a:gd name="connsiteX3049" fmla="*/ 30864 w 2746400"/>
              <a:gd name="connsiteY3049" fmla="*/ 1197189 h 1833421"/>
              <a:gd name="connsiteX3050" fmla="*/ 31533 w 2746400"/>
              <a:gd name="connsiteY3050" fmla="*/ 1195927 h 1833421"/>
              <a:gd name="connsiteX3051" fmla="*/ 265116 w 2746400"/>
              <a:gd name="connsiteY3051" fmla="*/ 1195678 h 1833421"/>
              <a:gd name="connsiteX3052" fmla="*/ 265786 w 2746400"/>
              <a:gd name="connsiteY3052" fmla="*/ 1196080 h 1833421"/>
              <a:gd name="connsiteX3053" fmla="*/ 265059 w 2746400"/>
              <a:gd name="connsiteY3053" fmla="*/ 1196347 h 1833421"/>
              <a:gd name="connsiteX3054" fmla="*/ 202358 w 2746400"/>
              <a:gd name="connsiteY3054" fmla="*/ 1193822 h 1833421"/>
              <a:gd name="connsiteX3055" fmla="*/ 202299 w 2746400"/>
              <a:gd name="connsiteY3055" fmla="*/ 1194435 h 1833421"/>
              <a:gd name="connsiteX3056" fmla="*/ 201687 w 2746400"/>
              <a:gd name="connsiteY3056" fmla="*/ 1194070 h 1833421"/>
              <a:gd name="connsiteX3057" fmla="*/ 95459 w 2746400"/>
              <a:gd name="connsiteY3057" fmla="*/ 1193037 h 1833421"/>
              <a:gd name="connsiteX3058" fmla="*/ 88723 w 2746400"/>
              <a:gd name="connsiteY3058" fmla="*/ 1200174 h 1833421"/>
              <a:gd name="connsiteX3059" fmla="*/ 95459 w 2746400"/>
              <a:gd name="connsiteY3059" fmla="*/ 1193037 h 1833421"/>
              <a:gd name="connsiteX3060" fmla="*/ 55507 w 2746400"/>
              <a:gd name="connsiteY3060" fmla="*/ 1192884 h 1833421"/>
              <a:gd name="connsiteX3061" fmla="*/ 56119 w 2746400"/>
              <a:gd name="connsiteY3061" fmla="*/ 1192980 h 1833421"/>
              <a:gd name="connsiteX3062" fmla="*/ 55737 w 2746400"/>
              <a:gd name="connsiteY3062" fmla="*/ 1193553 h 1833421"/>
              <a:gd name="connsiteX3063" fmla="*/ 401225 w 2746400"/>
              <a:gd name="connsiteY3063" fmla="*/ 1192273 h 1833421"/>
              <a:gd name="connsiteX3064" fmla="*/ 407451 w 2746400"/>
              <a:gd name="connsiteY3064" fmla="*/ 1195947 h 1833421"/>
              <a:gd name="connsiteX3065" fmla="*/ 396621 w 2746400"/>
              <a:gd name="connsiteY3065" fmla="*/ 1197840 h 1833421"/>
              <a:gd name="connsiteX3066" fmla="*/ 397577 w 2746400"/>
              <a:gd name="connsiteY3066" fmla="*/ 1203810 h 1833421"/>
              <a:gd name="connsiteX3067" fmla="*/ 388164 w 2746400"/>
              <a:gd name="connsiteY3067" fmla="*/ 1203810 h 1833421"/>
              <a:gd name="connsiteX3068" fmla="*/ 395014 w 2746400"/>
              <a:gd name="connsiteY3068" fmla="*/ 1194569 h 1833421"/>
              <a:gd name="connsiteX3069" fmla="*/ 401225 w 2746400"/>
              <a:gd name="connsiteY3069" fmla="*/ 1192273 h 1833421"/>
              <a:gd name="connsiteX3070" fmla="*/ 387762 w 2746400"/>
              <a:gd name="connsiteY3070" fmla="*/ 1192176 h 1833421"/>
              <a:gd name="connsiteX3071" fmla="*/ 389407 w 2746400"/>
              <a:gd name="connsiteY3071" fmla="*/ 1193592 h 1833421"/>
              <a:gd name="connsiteX3072" fmla="*/ 376492 w 2746400"/>
              <a:gd name="connsiteY3072" fmla="*/ 1206929 h 1833421"/>
              <a:gd name="connsiteX3073" fmla="*/ 387762 w 2746400"/>
              <a:gd name="connsiteY3073" fmla="*/ 1192176 h 1833421"/>
              <a:gd name="connsiteX3074" fmla="*/ 238023 w 2746400"/>
              <a:gd name="connsiteY3074" fmla="*/ 1190589 h 1833421"/>
              <a:gd name="connsiteX3075" fmla="*/ 241773 w 2746400"/>
              <a:gd name="connsiteY3075" fmla="*/ 1192541 h 1833421"/>
              <a:gd name="connsiteX3076" fmla="*/ 238482 w 2746400"/>
              <a:gd name="connsiteY3076" fmla="*/ 1193784 h 1833421"/>
              <a:gd name="connsiteX3077" fmla="*/ 237123 w 2746400"/>
              <a:gd name="connsiteY3077" fmla="*/ 1191966 h 1833421"/>
              <a:gd name="connsiteX3078" fmla="*/ 238023 w 2746400"/>
              <a:gd name="connsiteY3078" fmla="*/ 1190589 h 1833421"/>
              <a:gd name="connsiteX3079" fmla="*/ 471894 w 2746400"/>
              <a:gd name="connsiteY3079" fmla="*/ 1189326 h 1833421"/>
              <a:gd name="connsiteX3080" fmla="*/ 469674 w 2746400"/>
              <a:gd name="connsiteY3080" fmla="*/ 1191679 h 1833421"/>
              <a:gd name="connsiteX3081" fmla="*/ 470726 w 2746400"/>
              <a:gd name="connsiteY3081" fmla="*/ 1192310 h 1833421"/>
              <a:gd name="connsiteX3082" fmla="*/ 471894 w 2746400"/>
              <a:gd name="connsiteY3082" fmla="*/ 1189326 h 1833421"/>
              <a:gd name="connsiteX3083" fmla="*/ 121997 w 2746400"/>
              <a:gd name="connsiteY3083" fmla="*/ 1184541 h 1833421"/>
              <a:gd name="connsiteX3084" fmla="*/ 122208 w 2746400"/>
              <a:gd name="connsiteY3084" fmla="*/ 1185211 h 1833421"/>
              <a:gd name="connsiteX3085" fmla="*/ 121002 w 2746400"/>
              <a:gd name="connsiteY3085" fmla="*/ 1185843 h 1833421"/>
              <a:gd name="connsiteX3086" fmla="*/ 120753 w 2746400"/>
              <a:gd name="connsiteY3086" fmla="*/ 1185135 h 1833421"/>
              <a:gd name="connsiteX3087" fmla="*/ 121997 w 2746400"/>
              <a:gd name="connsiteY3087" fmla="*/ 1184541 h 1833421"/>
              <a:gd name="connsiteX3088" fmla="*/ 260544 w 2746400"/>
              <a:gd name="connsiteY3088" fmla="*/ 1184313 h 1833421"/>
              <a:gd name="connsiteX3089" fmla="*/ 262245 w 2746400"/>
              <a:gd name="connsiteY3089" fmla="*/ 1185213 h 1833421"/>
              <a:gd name="connsiteX3090" fmla="*/ 260734 w 2746400"/>
              <a:gd name="connsiteY3090" fmla="*/ 1186935 h 1833421"/>
              <a:gd name="connsiteX3091" fmla="*/ 259299 w 2746400"/>
              <a:gd name="connsiteY3091" fmla="*/ 1186284 h 1833421"/>
              <a:gd name="connsiteX3092" fmla="*/ 260544 w 2746400"/>
              <a:gd name="connsiteY3092" fmla="*/ 1184313 h 1833421"/>
              <a:gd name="connsiteX3093" fmla="*/ 102652 w 2746400"/>
              <a:gd name="connsiteY3093" fmla="*/ 1183567 h 1833421"/>
              <a:gd name="connsiteX3094" fmla="*/ 102691 w 2746400"/>
              <a:gd name="connsiteY3094" fmla="*/ 1183605 h 1833421"/>
              <a:gd name="connsiteX3095" fmla="*/ 102692 w 2746400"/>
              <a:gd name="connsiteY3095" fmla="*/ 1183604 h 1833421"/>
              <a:gd name="connsiteX3096" fmla="*/ 102692 w 2746400"/>
              <a:gd name="connsiteY3096" fmla="*/ 1183605 h 1833421"/>
              <a:gd name="connsiteX3097" fmla="*/ 102136 w 2746400"/>
              <a:gd name="connsiteY3097" fmla="*/ 1184122 h 1833421"/>
              <a:gd name="connsiteX3098" fmla="*/ 397311 w 2746400"/>
              <a:gd name="connsiteY3098" fmla="*/ 1182666 h 1833421"/>
              <a:gd name="connsiteX3099" fmla="*/ 398955 w 2746400"/>
              <a:gd name="connsiteY3099" fmla="*/ 1183796 h 1833421"/>
              <a:gd name="connsiteX3100" fmla="*/ 393981 w 2746400"/>
              <a:gd name="connsiteY3100" fmla="*/ 1191832 h 1833421"/>
              <a:gd name="connsiteX3101" fmla="*/ 397311 w 2746400"/>
              <a:gd name="connsiteY3101" fmla="*/ 1182666 h 1833421"/>
              <a:gd name="connsiteX3102" fmla="*/ 1533789 w 2746400"/>
              <a:gd name="connsiteY3102" fmla="*/ 1182054 h 1833421"/>
              <a:gd name="connsiteX3103" fmla="*/ 1529503 w 2746400"/>
              <a:gd name="connsiteY3103" fmla="*/ 1183317 h 1833421"/>
              <a:gd name="connsiteX3104" fmla="*/ 1529905 w 2746400"/>
              <a:gd name="connsiteY3104" fmla="*/ 1184982 h 1833421"/>
              <a:gd name="connsiteX3105" fmla="*/ 1534267 w 2746400"/>
              <a:gd name="connsiteY3105" fmla="*/ 1184063 h 1833421"/>
              <a:gd name="connsiteX3106" fmla="*/ 1533789 w 2746400"/>
              <a:gd name="connsiteY3106" fmla="*/ 1182054 h 1833421"/>
              <a:gd name="connsiteX3107" fmla="*/ 363138 w 2746400"/>
              <a:gd name="connsiteY3107" fmla="*/ 1181883 h 1833421"/>
              <a:gd name="connsiteX3108" fmla="*/ 347257 w 2746400"/>
              <a:gd name="connsiteY3108" fmla="*/ 1193745 h 1833421"/>
              <a:gd name="connsiteX3109" fmla="*/ 363138 w 2746400"/>
              <a:gd name="connsiteY3109" fmla="*/ 1181883 h 1833421"/>
              <a:gd name="connsiteX3110" fmla="*/ 414531 w 2746400"/>
              <a:gd name="connsiteY3110" fmla="*/ 1181736 h 1833421"/>
              <a:gd name="connsiteX3111" fmla="*/ 417630 w 2746400"/>
              <a:gd name="connsiteY3111" fmla="*/ 1185403 h 1833421"/>
              <a:gd name="connsiteX3112" fmla="*/ 414492 w 2746400"/>
              <a:gd name="connsiteY3112" fmla="*/ 1186725 h 1833421"/>
              <a:gd name="connsiteX3113" fmla="*/ 414531 w 2746400"/>
              <a:gd name="connsiteY3113" fmla="*/ 1181653 h 1833421"/>
              <a:gd name="connsiteX3114" fmla="*/ 414531 w 2746400"/>
              <a:gd name="connsiteY3114" fmla="*/ 1181736 h 1833421"/>
              <a:gd name="connsiteX3115" fmla="*/ 414492 w 2746400"/>
              <a:gd name="connsiteY3115" fmla="*/ 1181691 h 1833421"/>
              <a:gd name="connsiteX3116" fmla="*/ 104566 w 2746400"/>
              <a:gd name="connsiteY3116" fmla="*/ 1181653 h 1833421"/>
              <a:gd name="connsiteX3117" fmla="*/ 104604 w 2746400"/>
              <a:gd name="connsiteY3117" fmla="*/ 1181691 h 1833421"/>
              <a:gd name="connsiteX3118" fmla="*/ 102692 w 2746400"/>
              <a:gd name="connsiteY3118" fmla="*/ 1183604 h 1833421"/>
              <a:gd name="connsiteX3119" fmla="*/ 102653 w 2746400"/>
              <a:gd name="connsiteY3119" fmla="*/ 1183566 h 1833421"/>
              <a:gd name="connsiteX3120" fmla="*/ 414506 w 2746400"/>
              <a:gd name="connsiteY3120" fmla="*/ 1181631 h 1833421"/>
              <a:gd name="connsiteX3121" fmla="*/ 414531 w 2746400"/>
              <a:gd name="connsiteY3121" fmla="*/ 1181653 h 1833421"/>
              <a:gd name="connsiteX3122" fmla="*/ 414473 w 2746400"/>
              <a:gd name="connsiteY3122" fmla="*/ 1181672 h 1833421"/>
              <a:gd name="connsiteX3123" fmla="*/ 105120 w 2746400"/>
              <a:gd name="connsiteY3123" fmla="*/ 1181136 h 1833421"/>
              <a:gd name="connsiteX3124" fmla="*/ 104605 w 2746400"/>
              <a:gd name="connsiteY3124" fmla="*/ 1181692 h 1833421"/>
              <a:gd name="connsiteX3125" fmla="*/ 104566 w 2746400"/>
              <a:gd name="connsiteY3125" fmla="*/ 1181653 h 1833421"/>
              <a:gd name="connsiteX3126" fmla="*/ 2483830 w 2746400"/>
              <a:gd name="connsiteY3126" fmla="*/ 1180734 h 1833421"/>
              <a:gd name="connsiteX3127" fmla="*/ 2486393 w 2746400"/>
              <a:gd name="connsiteY3127" fmla="*/ 1185498 h 1833421"/>
              <a:gd name="connsiteX3128" fmla="*/ 2483754 w 2746400"/>
              <a:gd name="connsiteY3128" fmla="*/ 1186627 h 1833421"/>
              <a:gd name="connsiteX3129" fmla="*/ 2481859 w 2746400"/>
              <a:gd name="connsiteY3129" fmla="*/ 1181691 h 1833421"/>
              <a:gd name="connsiteX3130" fmla="*/ 2483830 w 2746400"/>
              <a:gd name="connsiteY3130" fmla="*/ 1180734 h 1833421"/>
              <a:gd name="connsiteX3131" fmla="*/ 299940 w 2746400"/>
              <a:gd name="connsiteY3131" fmla="*/ 1180428 h 1833421"/>
              <a:gd name="connsiteX3132" fmla="*/ 299862 w 2746400"/>
              <a:gd name="connsiteY3132" fmla="*/ 1181042 h 1833421"/>
              <a:gd name="connsiteX3133" fmla="*/ 299269 w 2746400"/>
              <a:gd name="connsiteY3133" fmla="*/ 1180677 h 1833421"/>
              <a:gd name="connsiteX3134" fmla="*/ 229967 w 2746400"/>
              <a:gd name="connsiteY3134" fmla="*/ 1180275 h 1833421"/>
              <a:gd name="connsiteX3135" fmla="*/ 229260 w 2746400"/>
              <a:gd name="connsiteY3135" fmla="*/ 1185594 h 1833421"/>
              <a:gd name="connsiteX3136" fmla="*/ 218391 w 2746400"/>
              <a:gd name="connsiteY3136" fmla="*/ 1202528 h 1833421"/>
              <a:gd name="connsiteX3137" fmla="*/ 217359 w 2746400"/>
              <a:gd name="connsiteY3137" fmla="*/ 1187374 h 1833421"/>
              <a:gd name="connsiteX3138" fmla="*/ 229967 w 2746400"/>
              <a:gd name="connsiteY3138" fmla="*/ 1180275 h 1833421"/>
              <a:gd name="connsiteX3139" fmla="*/ 164971 w 2746400"/>
              <a:gd name="connsiteY3139" fmla="*/ 1179816 h 1833421"/>
              <a:gd name="connsiteX3140" fmla="*/ 152036 w 2746400"/>
              <a:gd name="connsiteY3140" fmla="*/ 1195678 h 1833421"/>
              <a:gd name="connsiteX3141" fmla="*/ 164971 w 2746400"/>
              <a:gd name="connsiteY3141" fmla="*/ 1179816 h 1833421"/>
              <a:gd name="connsiteX3142" fmla="*/ 201019 w 2746400"/>
              <a:gd name="connsiteY3142" fmla="*/ 1179530 h 1833421"/>
              <a:gd name="connsiteX3143" fmla="*/ 202243 w 2746400"/>
              <a:gd name="connsiteY3143" fmla="*/ 1179912 h 1833421"/>
              <a:gd name="connsiteX3144" fmla="*/ 200139 w 2746400"/>
              <a:gd name="connsiteY3144" fmla="*/ 1186380 h 1833421"/>
              <a:gd name="connsiteX3145" fmla="*/ 187701 w 2746400"/>
              <a:gd name="connsiteY3145" fmla="*/ 1206680 h 1833421"/>
              <a:gd name="connsiteX3146" fmla="*/ 182765 w 2746400"/>
              <a:gd name="connsiteY3146" fmla="*/ 1213665 h 1833421"/>
              <a:gd name="connsiteX3147" fmla="*/ 168205 w 2746400"/>
              <a:gd name="connsiteY3147" fmla="*/ 1232052 h 1833421"/>
              <a:gd name="connsiteX3148" fmla="*/ 166386 w 2746400"/>
              <a:gd name="connsiteY3148" fmla="*/ 1234080 h 1833421"/>
              <a:gd name="connsiteX3149" fmla="*/ 156170 w 2746400"/>
              <a:gd name="connsiteY3149" fmla="*/ 1241389 h 1833421"/>
              <a:gd name="connsiteX3150" fmla="*/ 151137 w 2746400"/>
              <a:gd name="connsiteY3150" fmla="*/ 1242766 h 1833421"/>
              <a:gd name="connsiteX3151" fmla="*/ 160111 w 2746400"/>
              <a:gd name="connsiteY3151" fmla="*/ 1231554 h 1833421"/>
              <a:gd name="connsiteX3152" fmla="*/ 165391 w 2746400"/>
              <a:gd name="connsiteY3152" fmla="*/ 1226828 h 1833421"/>
              <a:gd name="connsiteX3153" fmla="*/ 182517 w 2746400"/>
              <a:gd name="connsiteY3153" fmla="*/ 1200731 h 1833421"/>
              <a:gd name="connsiteX3154" fmla="*/ 201019 w 2746400"/>
              <a:gd name="connsiteY3154" fmla="*/ 1179530 h 1833421"/>
              <a:gd name="connsiteX3155" fmla="*/ 265116 w 2746400"/>
              <a:gd name="connsiteY3155" fmla="*/ 1178496 h 1833421"/>
              <a:gd name="connsiteX3156" fmla="*/ 265728 w 2746400"/>
              <a:gd name="connsiteY3156" fmla="*/ 1178822 h 1833421"/>
              <a:gd name="connsiteX3157" fmla="*/ 265116 w 2746400"/>
              <a:gd name="connsiteY3157" fmla="*/ 1179128 h 1833421"/>
              <a:gd name="connsiteX3158" fmla="*/ 462192 w 2746400"/>
              <a:gd name="connsiteY3158" fmla="*/ 1172450 h 1833421"/>
              <a:gd name="connsiteX3159" fmla="*/ 440055 w 2746400"/>
              <a:gd name="connsiteY3159" fmla="*/ 1182744 h 1833421"/>
              <a:gd name="connsiteX3160" fmla="*/ 440667 w 2746400"/>
              <a:gd name="connsiteY3160" fmla="*/ 1186436 h 1833421"/>
              <a:gd name="connsiteX3161" fmla="*/ 462192 w 2746400"/>
              <a:gd name="connsiteY3161" fmla="*/ 1172450 h 1833421"/>
              <a:gd name="connsiteX3162" fmla="*/ 126760 w 2746400"/>
              <a:gd name="connsiteY3162" fmla="*/ 1172450 h 1833421"/>
              <a:gd name="connsiteX3163" fmla="*/ 128254 w 2746400"/>
              <a:gd name="connsiteY3163" fmla="*/ 1173981 h 1833421"/>
              <a:gd name="connsiteX3164" fmla="*/ 123336 w 2746400"/>
              <a:gd name="connsiteY3164" fmla="*/ 1178382 h 1833421"/>
              <a:gd name="connsiteX3165" fmla="*/ 122303 w 2746400"/>
              <a:gd name="connsiteY3165" fmla="*/ 1177329 h 1833421"/>
              <a:gd name="connsiteX3166" fmla="*/ 126760 w 2746400"/>
              <a:gd name="connsiteY3166" fmla="*/ 1172450 h 1833421"/>
              <a:gd name="connsiteX3167" fmla="*/ 387456 w 2746400"/>
              <a:gd name="connsiteY3167" fmla="*/ 1170632 h 1833421"/>
              <a:gd name="connsiteX3168" fmla="*/ 382035 w 2746400"/>
              <a:gd name="connsiteY3168" fmla="*/ 1174006 h 1833421"/>
              <a:gd name="connsiteX3169" fmla="*/ 381984 w 2746400"/>
              <a:gd name="connsiteY3169" fmla="*/ 1174018 h 1833421"/>
              <a:gd name="connsiteX3170" fmla="*/ 381979 w 2746400"/>
              <a:gd name="connsiteY3170" fmla="*/ 1174044 h 1833421"/>
              <a:gd name="connsiteX3171" fmla="*/ 376589 w 2746400"/>
              <a:gd name="connsiteY3171" fmla="*/ 1180408 h 1833421"/>
              <a:gd name="connsiteX3172" fmla="*/ 370638 w 2746400"/>
              <a:gd name="connsiteY3172" fmla="*/ 1187699 h 1833421"/>
              <a:gd name="connsiteX3173" fmla="*/ 380322 w 2746400"/>
              <a:gd name="connsiteY3173" fmla="*/ 1182300 h 1833421"/>
              <a:gd name="connsiteX3174" fmla="*/ 381979 w 2746400"/>
              <a:gd name="connsiteY3174" fmla="*/ 1174044 h 1833421"/>
              <a:gd name="connsiteX3175" fmla="*/ 381984 w 2746400"/>
              <a:gd name="connsiteY3175" fmla="*/ 1174038 h 1833421"/>
              <a:gd name="connsiteX3176" fmla="*/ 382035 w 2746400"/>
              <a:gd name="connsiteY3176" fmla="*/ 1174006 h 1833421"/>
              <a:gd name="connsiteX3177" fmla="*/ 388184 w 2746400"/>
              <a:gd name="connsiteY3177" fmla="*/ 1172564 h 1833421"/>
              <a:gd name="connsiteX3178" fmla="*/ 387456 w 2746400"/>
              <a:gd name="connsiteY3178" fmla="*/ 1170632 h 1833421"/>
              <a:gd name="connsiteX3179" fmla="*/ 230523 w 2746400"/>
              <a:gd name="connsiteY3179" fmla="*/ 1168853 h 1833421"/>
              <a:gd name="connsiteX3180" fmla="*/ 231039 w 2746400"/>
              <a:gd name="connsiteY3180" fmla="*/ 1170365 h 1833421"/>
              <a:gd name="connsiteX3181" fmla="*/ 229739 w 2746400"/>
              <a:gd name="connsiteY3181" fmla="*/ 1173771 h 1833421"/>
              <a:gd name="connsiteX3182" fmla="*/ 228054 w 2746400"/>
              <a:gd name="connsiteY3182" fmla="*/ 1172450 h 1833421"/>
              <a:gd name="connsiteX3183" fmla="*/ 227710 w 2746400"/>
              <a:gd name="connsiteY3183" fmla="*/ 1170307 h 1833421"/>
              <a:gd name="connsiteX3184" fmla="*/ 230523 w 2746400"/>
              <a:gd name="connsiteY3184" fmla="*/ 1168853 h 1833421"/>
              <a:gd name="connsiteX3185" fmla="*/ 179722 w 2746400"/>
              <a:gd name="connsiteY3185" fmla="*/ 1165868 h 1833421"/>
              <a:gd name="connsiteX3186" fmla="*/ 180354 w 2746400"/>
              <a:gd name="connsiteY3186" fmla="*/ 1166346 h 1833421"/>
              <a:gd name="connsiteX3187" fmla="*/ 179321 w 2746400"/>
              <a:gd name="connsiteY3187" fmla="*/ 1167456 h 1833421"/>
              <a:gd name="connsiteX3188" fmla="*/ 178671 w 2746400"/>
              <a:gd name="connsiteY3188" fmla="*/ 1167016 h 1833421"/>
              <a:gd name="connsiteX3189" fmla="*/ 179722 w 2746400"/>
              <a:gd name="connsiteY3189" fmla="*/ 1165868 h 1833421"/>
              <a:gd name="connsiteX3190" fmla="*/ 318174 w 2746400"/>
              <a:gd name="connsiteY3190" fmla="*/ 1160109 h 1833421"/>
              <a:gd name="connsiteX3191" fmla="*/ 319265 w 2746400"/>
              <a:gd name="connsiteY3191" fmla="*/ 1161162 h 1833421"/>
              <a:gd name="connsiteX3192" fmla="*/ 318825 w 2746400"/>
              <a:gd name="connsiteY3192" fmla="*/ 1161773 h 1833421"/>
              <a:gd name="connsiteX3193" fmla="*/ 317715 w 2746400"/>
              <a:gd name="connsiteY3193" fmla="*/ 1160778 h 1833421"/>
              <a:gd name="connsiteX3194" fmla="*/ 318174 w 2746400"/>
              <a:gd name="connsiteY3194" fmla="*/ 1160109 h 1833421"/>
              <a:gd name="connsiteX3195" fmla="*/ 443537 w 2746400"/>
              <a:gd name="connsiteY3195" fmla="*/ 1160089 h 1833421"/>
              <a:gd name="connsiteX3196" fmla="*/ 443193 w 2746400"/>
              <a:gd name="connsiteY3196" fmla="*/ 1160605 h 1833421"/>
              <a:gd name="connsiteX3197" fmla="*/ 445184 w 2746400"/>
              <a:gd name="connsiteY3197" fmla="*/ 1168259 h 1833421"/>
              <a:gd name="connsiteX3198" fmla="*/ 443212 w 2746400"/>
              <a:gd name="connsiteY3198" fmla="*/ 1160644 h 1833421"/>
              <a:gd name="connsiteX3199" fmla="*/ 443537 w 2746400"/>
              <a:gd name="connsiteY3199" fmla="*/ 1160089 h 1833421"/>
              <a:gd name="connsiteX3200" fmla="*/ 146679 w 2746400"/>
              <a:gd name="connsiteY3200" fmla="*/ 1159898 h 1833421"/>
              <a:gd name="connsiteX3201" fmla="*/ 148210 w 2746400"/>
              <a:gd name="connsiteY3201" fmla="*/ 1161333 h 1833421"/>
              <a:gd name="connsiteX3202" fmla="*/ 143407 w 2746400"/>
              <a:gd name="connsiteY3202" fmla="*/ 1165907 h 1833421"/>
              <a:gd name="connsiteX3203" fmla="*/ 142335 w 2746400"/>
              <a:gd name="connsiteY3203" fmla="*/ 1164893 h 1833421"/>
              <a:gd name="connsiteX3204" fmla="*/ 146679 w 2746400"/>
              <a:gd name="connsiteY3204" fmla="*/ 1159898 h 1833421"/>
              <a:gd name="connsiteX3205" fmla="*/ 429742 w 2746400"/>
              <a:gd name="connsiteY3205" fmla="*/ 1158635 h 1833421"/>
              <a:gd name="connsiteX3206" fmla="*/ 429856 w 2746400"/>
              <a:gd name="connsiteY3206" fmla="*/ 1158788 h 1833421"/>
              <a:gd name="connsiteX3207" fmla="*/ 426795 w 2746400"/>
              <a:gd name="connsiteY3207" fmla="*/ 1163801 h 1833421"/>
              <a:gd name="connsiteX3208" fmla="*/ 432784 w 2746400"/>
              <a:gd name="connsiteY3208" fmla="*/ 1168929 h 1833421"/>
              <a:gd name="connsiteX3209" fmla="*/ 428689 w 2746400"/>
              <a:gd name="connsiteY3209" fmla="*/ 1175511 h 1833421"/>
              <a:gd name="connsiteX3210" fmla="*/ 425705 w 2746400"/>
              <a:gd name="connsiteY3210" fmla="*/ 1177539 h 1833421"/>
              <a:gd name="connsiteX3211" fmla="*/ 423408 w 2746400"/>
              <a:gd name="connsiteY3211" fmla="*/ 1170249 h 1833421"/>
              <a:gd name="connsiteX3212" fmla="*/ 414506 w 2746400"/>
              <a:gd name="connsiteY3212" fmla="*/ 1181631 h 1833421"/>
              <a:gd name="connsiteX3213" fmla="*/ 409369 w 2746400"/>
              <a:gd name="connsiteY3213" fmla="*/ 1176910 h 1833421"/>
              <a:gd name="connsiteX3214" fmla="*/ 410663 w 2746400"/>
              <a:gd name="connsiteY3214" fmla="*/ 1168298 h 1833421"/>
              <a:gd name="connsiteX3215" fmla="*/ 410700 w 2746400"/>
              <a:gd name="connsiteY3215" fmla="*/ 1168261 h 1833421"/>
              <a:gd name="connsiteX3216" fmla="*/ 419410 w 2746400"/>
              <a:gd name="connsiteY3216" fmla="*/ 1169293 h 1833421"/>
              <a:gd name="connsiteX3217" fmla="*/ 418320 w 2746400"/>
              <a:gd name="connsiteY3217" fmla="*/ 1162538 h 1833421"/>
              <a:gd name="connsiteX3218" fmla="*/ 429742 w 2746400"/>
              <a:gd name="connsiteY3218" fmla="*/ 1158635 h 1833421"/>
              <a:gd name="connsiteX3219" fmla="*/ 60558 w 2746400"/>
              <a:gd name="connsiteY3219" fmla="*/ 1156780 h 1833421"/>
              <a:gd name="connsiteX3220" fmla="*/ 60597 w 2746400"/>
              <a:gd name="connsiteY3220" fmla="*/ 1156818 h 1833421"/>
              <a:gd name="connsiteX3221" fmla="*/ 60060 w 2746400"/>
              <a:gd name="connsiteY3221" fmla="*/ 1157336 h 1833421"/>
              <a:gd name="connsiteX3222" fmla="*/ 398325 w 2746400"/>
              <a:gd name="connsiteY3222" fmla="*/ 1156416 h 1833421"/>
              <a:gd name="connsiteX3223" fmla="*/ 397941 w 2746400"/>
              <a:gd name="connsiteY3223" fmla="*/ 1157008 h 1833421"/>
              <a:gd name="connsiteX3224" fmla="*/ 398555 w 2746400"/>
              <a:gd name="connsiteY3224" fmla="*/ 1157105 h 1833421"/>
              <a:gd name="connsiteX3225" fmla="*/ 61113 w 2746400"/>
              <a:gd name="connsiteY3225" fmla="*/ 1156282 h 1833421"/>
              <a:gd name="connsiteX3226" fmla="*/ 60598 w 2746400"/>
              <a:gd name="connsiteY3226" fmla="*/ 1156818 h 1833421"/>
              <a:gd name="connsiteX3227" fmla="*/ 60559 w 2746400"/>
              <a:gd name="connsiteY3227" fmla="*/ 1156780 h 1833421"/>
              <a:gd name="connsiteX3228" fmla="*/ 142470 w 2746400"/>
              <a:gd name="connsiteY3228" fmla="*/ 1155766 h 1833421"/>
              <a:gd name="connsiteX3229" fmla="*/ 143178 w 2746400"/>
              <a:gd name="connsiteY3229" fmla="*/ 1155995 h 1833421"/>
              <a:gd name="connsiteX3230" fmla="*/ 142527 w 2746400"/>
              <a:gd name="connsiteY3230" fmla="*/ 1157259 h 1833421"/>
              <a:gd name="connsiteX3231" fmla="*/ 141819 w 2746400"/>
              <a:gd name="connsiteY3231" fmla="*/ 1157009 h 1833421"/>
              <a:gd name="connsiteX3232" fmla="*/ 142470 w 2746400"/>
              <a:gd name="connsiteY3232" fmla="*/ 1155766 h 1833421"/>
              <a:gd name="connsiteX3233" fmla="*/ 263125 w 2746400"/>
              <a:gd name="connsiteY3233" fmla="*/ 1155382 h 1833421"/>
              <a:gd name="connsiteX3234" fmla="*/ 265880 w 2746400"/>
              <a:gd name="connsiteY3234" fmla="*/ 1158329 h 1833421"/>
              <a:gd name="connsiteX3235" fmla="*/ 259777 w 2746400"/>
              <a:gd name="connsiteY3235" fmla="*/ 1163687 h 1833421"/>
              <a:gd name="connsiteX3236" fmla="*/ 258764 w 2746400"/>
              <a:gd name="connsiteY3236" fmla="*/ 1159401 h 1833421"/>
              <a:gd name="connsiteX3237" fmla="*/ 263125 w 2746400"/>
              <a:gd name="connsiteY3237" fmla="*/ 1155382 h 1833421"/>
              <a:gd name="connsiteX3238" fmla="*/ 276718 w 2746400"/>
              <a:gd name="connsiteY3238" fmla="*/ 1154937 h 1833421"/>
              <a:gd name="connsiteX3239" fmla="*/ 275046 w 2746400"/>
              <a:gd name="connsiteY3239" fmla="*/ 1157679 h 1833421"/>
              <a:gd name="connsiteX3240" fmla="*/ 274013 w 2746400"/>
              <a:gd name="connsiteY3240" fmla="*/ 1156665 h 1833421"/>
              <a:gd name="connsiteX3241" fmla="*/ 276750 w 2746400"/>
              <a:gd name="connsiteY3241" fmla="*/ 1154885 h 1833421"/>
              <a:gd name="connsiteX3242" fmla="*/ 276769 w 2746400"/>
              <a:gd name="connsiteY3242" fmla="*/ 1154904 h 1833421"/>
              <a:gd name="connsiteX3243" fmla="*/ 276718 w 2746400"/>
              <a:gd name="connsiteY3243" fmla="*/ 1154937 h 1833421"/>
              <a:gd name="connsiteX3244" fmla="*/ 246213 w 2746400"/>
              <a:gd name="connsiteY3244" fmla="*/ 1154885 h 1833421"/>
              <a:gd name="connsiteX3245" fmla="*/ 244529 w 2746400"/>
              <a:gd name="connsiteY3245" fmla="*/ 1170900 h 1833421"/>
              <a:gd name="connsiteX3246" fmla="*/ 241296 w 2746400"/>
              <a:gd name="connsiteY3246" fmla="*/ 1171818 h 1833421"/>
              <a:gd name="connsiteX3247" fmla="*/ 234464 w 2746400"/>
              <a:gd name="connsiteY3247" fmla="*/ 1162481 h 1833421"/>
              <a:gd name="connsiteX3248" fmla="*/ 246213 w 2746400"/>
              <a:gd name="connsiteY3248" fmla="*/ 1154885 h 1833421"/>
              <a:gd name="connsiteX3249" fmla="*/ 276864 w 2746400"/>
              <a:gd name="connsiteY3249" fmla="*/ 1154770 h 1833421"/>
              <a:gd name="connsiteX3250" fmla="*/ 276880 w 2746400"/>
              <a:gd name="connsiteY3250" fmla="*/ 1154775 h 1833421"/>
              <a:gd name="connsiteX3251" fmla="*/ 276883 w 2746400"/>
              <a:gd name="connsiteY3251" fmla="*/ 1154789 h 1833421"/>
              <a:gd name="connsiteX3252" fmla="*/ 148458 w 2746400"/>
              <a:gd name="connsiteY3252" fmla="*/ 1153603 h 1833421"/>
              <a:gd name="connsiteX3253" fmla="*/ 149108 w 2746400"/>
              <a:gd name="connsiteY3253" fmla="*/ 1153986 h 1833421"/>
              <a:gd name="connsiteX3254" fmla="*/ 148400 w 2746400"/>
              <a:gd name="connsiteY3254" fmla="*/ 1154253 h 1833421"/>
              <a:gd name="connsiteX3255" fmla="*/ 440400 w 2746400"/>
              <a:gd name="connsiteY3255" fmla="*/ 1152589 h 1833421"/>
              <a:gd name="connsiteX3256" fmla="*/ 439998 w 2746400"/>
              <a:gd name="connsiteY3256" fmla="*/ 1153182 h 1833421"/>
              <a:gd name="connsiteX3257" fmla="*/ 440649 w 2746400"/>
              <a:gd name="connsiteY3257" fmla="*/ 1153277 h 1833421"/>
              <a:gd name="connsiteX3258" fmla="*/ 221874 w 2746400"/>
              <a:gd name="connsiteY3258" fmla="*/ 1152494 h 1833421"/>
              <a:gd name="connsiteX3259" fmla="*/ 224649 w 2746400"/>
              <a:gd name="connsiteY3259" fmla="*/ 1153775 h 1833421"/>
              <a:gd name="connsiteX3260" fmla="*/ 221625 w 2746400"/>
              <a:gd name="connsiteY3260" fmla="*/ 1155861 h 1833421"/>
              <a:gd name="connsiteX3261" fmla="*/ 220248 w 2746400"/>
              <a:gd name="connsiteY3261" fmla="*/ 1154273 h 1833421"/>
              <a:gd name="connsiteX3262" fmla="*/ 221874 w 2746400"/>
              <a:gd name="connsiteY3262" fmla="*/ 1152494 h 1833421"/>
              <a:gd name="connsiteX3263" fmla="*/ 462384 w 2746400"/>
              <a:gd name="connsiteY3263" fmla="*/ 1151862 h 1833421"/>
              <a:gd name="connsiteX3264" fmla="*/ 461294 w 2746400"/>
              <a:gd name="connsiteY3264" fmla="*/ 1152800 h 1833421"/>
              <a:gd name="connsiteX3265" fmla="*/ 461637 w 2746400"/>
              <a:gd name="connsiteY3265" fmla="*/ 1153430 h 1833421"/>
              <a:gd name="connsiteX3266" fmla="*/ 462785 w 2746400"/>
              <a:gd name="connsiteY3266" fmla="*/ 1152492 h 1833421"/>
              <a:gd name="connsiteX3267" fmla="*/ 462384 w 2746400"/>
              <a:gd name="connsiteY3267" fmla="*/ 1151862 h 1833421"/>
              <a:gd name="connsiteX3268" fmla="*/ 133477 w 2746400"/>
              <a:gd name="connsiteY3268" fmla="*/ 1150236 h 1833421"/>
              <a:gd name="connsiteX3269" fmla="*/ 134930 w 2746400"/>
              <a:gd name="connsiteY3269" fmla="*/ 1151537 h 1833421"/>
              <a:gd name="connsiteX3270" fmla="*/ 126282 w 2746400"/>
              <a:gd name="connsiteY3270" fmla="*/ 1161908 h 1833421"/>
              <a:gd name="connsiteX3271" fmla="*/ 133477 w 2746400"/>
              <a:gd name="connsiteY3271" fmla="*/ 1150236 h 1833421"/>
              <a:gd name="connsiteX3272" fmla="*/ 397138 w 2746400"/>
              <a:gd name="connsiteY3272" fmla="*/ 1147958 h 1833421"/>
              <a:gd name="connsiteX3273" fmla="*/ 397138 w 2746400"/>
              <a:gd name="connsiteY3273" fmla="*/ 1148532 h 1833421"/>
              <a:gd name="connsiteX3274" fmla="*/ 397751 w 2746400"/>
              <a:gd name="connsiteY3274" fmla="*/ 1148245 h 1833421"/>
              <a:gd name="connsiteX3275" fmla="*/ 137706 w 2746400"/>
              <a:gd name="connsiteY3275" fmla="*/ 1147020 h 1833421"/>
              <a:gd name="connsiteX3276" fmla="*/ 138394 w 2746400"/>
              <a:gd name="connsiteY3276" fmla="*/ 1147039 h 1833421"/>
              <a:gd name="connsiteX3277" fmla="*/ 138051 w 2746400"/>
              <a:gd name="connsiteY3277" fmla="*/ 1147710 h 1833421"/>
              <a:gd name="connsiteX3278" fmla="*/ 147579 w 2746400"/>
              <a:gd name="connsiteY3278" fmla="*/ 1142601 h 1833421"/>
              <a:gd name="connsiteX3279" fmla="*/ 150488 w 2746400"/>
              <a:gd name="connsiteY3279" fmla="*/ 1143711 h 1833421"/>
              <a:gd name="connsiteX3280" fmla="*/ 147158 w 2746400"/>
              <a:gd name="connsiteY3280" fmla="*/ 1146217 h 1833421"/>
              <a:gd name="connsiteX3281" fmla="*/ 145761 w 2746400"/>
              <a:gd name="connsiteY3281" fmla="*/ 1144534 h 1833421"/>
              <a:gd name="connsiteX3282" fmla="*/ 147579 w 2746400"/>
              <a:gd name="connsiteY3282" fmla="*/ 1142601 h 1833421"/>
              <a:gd name="connsiteX3283" fmla="*/ 262533 w 2746400"/>
              <a:gd name="connsiteY3283" fmla="*/ 1139789 h 1833421"/>
              <a:gd name="connsiteX3284" fmla="*/ 249714 w 2746400"/>
              <a:gd name="connsiteY3284" fmla="*/ 1152666 h 1833421"/>
              <a:gd name="connsiteX3285" fmla="*/ 262533 w 2746400"/>
              <a:gd name="connsiteY3285" fmla="*/ 1139789 h 1833421"/>
              <a:gd name="connsiteX3286" fmla="*/ 301665 w 2746400"/>
              <a:gd name="connsiteY3286" fmla="*/ 1139633 h 1833421"/>
              <a:gd name="connsiteX3287" fmla="*/ 308857 w 2746400"/>
              <a:gd name="connsiteY3287" fmla="*/ 1145873 h 1833421"/>
              <a:gd name="connsiteX3288" fmla="*/ 301929 w 2746400"/>
              <a:gd name="connsiteY3288" fmla="*/ 1145127 h 1833421"/>
              <a:gd name="connsiteX3289" fmla="*/ 301508 w 2746400"/>
              <a:gd name="connsiteY3289" fmla="*/ 1139520 h 1833421"/>
              <a:gd name="connsiteX3290" fmla="*/ 301661 w 2746400"/>
              <a:gd name="connsiteY3290" fmla="*/ 1139559 h 1833421"/>
              <a:gd name="connsiteX3291" fmla="*/ 301662 w 2746400"/>
              <a:gd name="connsiteY3291" fmla="*/ 1139559 h 1833421"/>
              <a:gd name="connsiteX3292" fmla="*/ 301665 w 2746400"/>
              <a:gd name="connsiteY3292" fmla="*/ 1139633 h 1833421"/>
              <a:gd name="connsiteX3293" fmla="*/ 301623 w 2746400"/>
              <a:gd name="connsiteY3293" fmla="*/ 1139596 h 1833421"/>
              <a:gd name="connsiteX3294" fmla="*/ 301623 w 2746400"/>
              <a:gd name="connsiteY3294" fmla="*/ 1139597 h 1833421"/>
              <a:gd name="connsiteX3295" fmla="*/ 301508 w 2746400"/>
              <a:gd name="connsiteY3295" fmla="*/ 1139520 h 1833421"/>
              <a:gd name="connsiteX3296" fmla="*/ 432230 w 2746400"/>
              <a:gd name="connsiteY3296" fmla="*/ 1137147 h 1833421"/>
              <a:gd name="connsiteX3297" fmla="*/ 416923 w 2746400"/>
              <a:gd name="connsiteY3297" fmla="*/ 1149623 h 1833421"/>
              <a:gd name="connsiteX3298" fmla="*/ 432230 w 2746400"/>
              <a:gd name="connsiteY3298" fmla="*/ 1137147 h 1833421"/>
              <a:gd name="connsiteX3299" fmla="*/ 89207 w 2746400"/>
              <a:gd name="connsiteY3299" fmla="*/ 1133925 h 1833421"/>
              <a:gd name="connsiteX3300" fmla="*/ 81951 w 2746400"/>
              <a:gd name="connsiteY3300" fmla="*/ 1148361 h 1833421"/>
              <a:gd name="connsiteX3301" fmla="*/ 82317 w 2746400"/>
              <a:gd name="connsiteY3301" fmla="*/ 1139078 h 1833421"/>
              <a:gd name="connsiteX3302" fmla="*/ 89260 w 2746400"/>
              <a:gd name="connsiteY3302" fmla="*/ 1133818 h 1833421"/>
              <a:gd name="connsiteX3303" fmla="*/ 89261 w 2746400"/>
              <a:gd name="connsiteY3303" fmla="*/ 1133818 h 1833421"/>
              <a:gd name="connsiteX3304" fmla="*/ 89259 w 2746400"/>
              <a:gd name="connsiteY3304" fmla="*/ 1133820 h 1833421"/>
              <a:gd name="connsiteX3305" fmla="*/ 89289 w 2746400"/>
              <a:gd name="connsiteY3305" fmla="*/ 1133864 h 1833421"/>
              <a:gd name="connsiteX3306" fmla="*/ 89207 w 2746400"/>
              <a:gd name="connsiteY3306" fmla="*/ 1133925 h 1833421"/>
              <a:gd name="connsiteX3307" fmla="*/ 89307 w 2746400"/>
              <a:gd name="connsiteY3307" fmla="*/ 1133730 h 1833421"/>
              <a:gd name="connsiteX3308" fmla="*/ 89298 w 2746400"/>
              <a:gd name="connsiteY3308" fmla="*/ 1133878 h 1833421"/>
              <a:gd name="connsiteX3309" fmla="*/ 89289 w 2746400"/>
              <a:gd name="connsiteY3309" fmla="*/ 1133864 h 1833421"/>
              <a:gd name="connsiteX3310" fmla="*/ 89299 w 2746400"/>
              <a:gd name="connsiteY3310" fmla="*/ 1133856 h 1833421"/>
              <a:gd name="connsiteX3311" fmla="*/ 89261 w 2746400"/>
              <a:gd name="connsiteY3311" fmla="*/ 1133818 h 1833421"/>
              <a:gd name="connsiteX3312" fmla="*/ 316394 w 2746400"/>
              <a:gd name="connsiteY3312" fmla="*/ 1132747 h 1833421"/>
              <a:gd name="connsiteX3313" fmla="*/ 318211 w 2746400"/>
              <a:gd name="connsiteY3313" fmla="*/ 1133703 h 1833421"/>
              <a:gd name="connsiteX3314" fmla="*/ 316221 w 2746400"/>
              <a:gd name="connsiteY3314" fmla="*/ 1135330 h 1833421"/>
              <a:gd name="connsiteX3315" fmla="*/ 314709 w 2746400"/>
              <a:gd name="connsiteY3315" fmla="*/ 1134603 h 1833421"/>
              <a:gd name="connsiteX3316" fmla="*/ 316394 w 2746400"/>
              <a:gd name="connsiteY3316" fmla="*/ 1132747 h 1833421"/>
              <a:gd name="connsiteX3317" fmla="*/ 79635 w 2746400"/>
              <a:gd name="connsiteY3317" fmla="*/ 1131906 h 1833421"/>
              <a:gd name="connsiteX3318" fmla="*/ 80439 w 2746400"/>
              <a:gd name="connsiteY3318" fmla="*/ 1134948 h 1833421"/>
              <a:gd name="connsiteX3319" fmla="*/ 77473 w 2746400"/>
              <a:gd name="connsiteY3319" fmla="*/ 1136632 h 1833421"/>
              <a:gd name="connsiteX3320" fmla="*/ 76841 w 2746400"/>
              <a:gd name="connsiteY3320" fmla="*/ 1135044 h 1833421"/>
              <a:gd name="connsiteX3321" fmla="*/ 79635 w 2746400"/>
              <a:gd name="connsiteY3321" fmla="*/ 1131906 h 1833421"/>
              <a:gd name="connsiteX3322" fmla="*/ 368496 w 2746400"/>
              <a:gd name="connsiteY3322" fmla="*/ 1131714 h 1833421"/>
              <a:gd name="connsiteX3323" fmla="*/ 367481 w 2746400"/>
              <a:gd name="connsiteY3323" fmla="*/ 1133034 h 1833421"/>
              <a:gd name="connsiteX3324" fmla="*/ 368285 w 2746400"/>
              <a:gd name="connsiteY3324" fmla="*/ 1134201 h 1833421"/>
              <a:gd name="connsiteX3325" fmla="*/ 369987 w 2746400"/>
              <a:gd name="connsiteY3325" fmla="*/ 1132402 h 1833421"/>
              <a:gd name="connsiteX3326" fmla="*/ 368496 w 2746400"/>
              <a:gd name="connsiteY3326" fmla="*/ 1131714 h 1833421"/>
              <a:gd name="connsiteX3327" fmla="*/ 2528488 w 2746400"/>
              <a:gd name="connsiteY3327" fmla="*/ 1129993 h 1833421"/>
              <a:gd name="connsiteX3328" fmla="*/ 2528507 w 2746400"/>
              <a:gd name="connsiteY3328" fmla="*/ 1130011 h 1833421"/>
              <a:gd name="connsiteX3329" fmla="*/ 2528526 w 2746400"/>
              <a:gd name="connsiteY3329" fmla="*/ 1130031 h 1833421"/>
              <a:gd name="connsiteX3330" fmla="*/ 2527971 w 2746400"/>
              <a:gd name="connsiteY3330" fmla="*/ 1130548 h 1833421"/>
              <a:gd name="connsiteX3331" fmla="*/ 2529042 w 2746400"/>
              <a:gd name="connsiteY3331" fmla="*/ 1129494 h 1833421"/>
              <a:gd name="connsiteX3332" fmla="*/ 2528526 w 2746400"/>
              <a:gd name="connsiteY3332" fmla="*/ 1130030 h 1833421"/>
              <a:gd name="connsiteX3333" fmla="*/ 2528507 w 2746400"/>
              <a:gd name="connsiteY3333" fmla="*/ 1130011 h 1833421"/>
              <a:gd name="connsiteX3334" fmla="*/ 2528488 w 2746400"/>
              <a:gd name="connsiteY3334" fmla="*/ 1129992 h 1833421"/>
              <a:gd name="connsiteX3335" fmla="*/ 2528488 w 2746400"/>
              <a:gd name="connsiteY3335" fmla="*/ 1129993 h 1833421"/>
              <a:gd name="connsiteX3336" fmla="*/ 2528487 w 2746400"/>
              <a:gd name="connsiteY3336" fmla="*/ 1129992 h 1833421"/>
              <a:gd name="connsiteX3337" fmla="*/ 154338 w 2746400"/>
              <a:gd name="connsiteY3337" fmla="*/ 1128116 h 1833421"/>
              <a:gd name="connsiteX3338" fmla="*/ 158113 w 2746400"/>
              <a:gd name="connsiteY3338" fmla="*/ 1128116 h 1833421"/>
              <a:gd name="connsiteX3339" fmla="*/ 156916 w 2746400"/>
              <a:gd name="connsiteY3339" fmla="*/ 1134048 h 1833421"/>
              <a:gd name="connsiteX3340" fmla="*/ 155097 w 2746400"/>
              <a:gd name="connsiteY3340" fmla="*/ 1134201 h 1833421"/>
              <a:gd name="connsiteX3341" fmla="*/ 154315 w 2746400"/>
              <a:gd name="connsiteY3341" fmla="*/ 1128116 h 1833421"/>
              <a:gd name="connsiteX3342" fmla="*/ 154318 w 2746400"/>
              <a:gd name="connsiteY3342" fmla="*/ 1128116 h 1833421"/>
              <a:gd name="connsiteX3343" fmla="*/ 154295 w 2746400"/>
              <a:gd name="connsiteY3343" fmla="*/ 1128136 h 1833421"/>
              <a:gd name="connsiteX3344" fmla="*/ 154336 w 2746400"/>
              <a:gd name="connsiteY3344" fmla="*/ 1128101 h 1833421"/>
              <a:gd name="connsiteX3345" fmla="*/ 154338 w 2746400"/>
              <a:gd name="connsiteY3345" fmla="*/ 1128116 h 1833421"/>
              <a:gd name="connsiteX3346" fmla="*/ 154318 w 2746400"/>
              <a:gd name="connsiteY3346" fmla="*/ 1128116 h 1833421"/>
              <a:gd name="connsiteX3347" fmla="*/ 154335 w 2746400"/>
              <a:gd name="connsiteY3347" fmla="*/ 1128091 h 1833421"/>
              <a:gd name="connsiteX3348" fmla="*/ 154335 w 2746400"/>
              <a:gd name="connsiteY3348" fmla="*/ 1128096 h 1833421"/>
              <a:gd name="connsiteX3349" fmla="*/ 154315 w 2746400"/>
              <a:gd name="connsiteY3349" fmla="*/ 1128116 h 1833421"/>
              <a:gd name="connsiteX3350" fmla="*/ 154299 w 2746400"/>
              <a:gd name="connsiteY3350" fmla="*/ 1128116 h 1833421"/>
              <a:gd name="connsiteX3351" fmla="*/ 158121 w 2746400"/>
              <a:gd name="connsiteY3351" fmla="*/ 1128078 h 1833421"/>
              <a:gd name="connsiteX3352" fmla="*/ 158121 w 2746400"/>
              <a:gd name="connsiteY3352" fmla="*/ 1128079 h 1833421"/>
              <a:gd name="connsiteX3353" fmla="*/ 158157 w 2746400"/>
              <a:gd name="connsiteY3353" fmla="*/ 1128116 h 1833421"/>
              <a:gd name="connsiteX3354" fmla="*/ 158113 w 2746400"/>
              <a:gd name="connsiteY3354" fmla="*/ 1128116 h 1833421"/>
              <a:gd name="connsiteX3355" fmla="*/ 158272 w 2746400"/>
              <a:gd name="connsiteY3355" fmla="*/ 1128011 h 1833421"/>
              <a:gd name="connsiteX3356" fmla="*/ 158160 w 2746400"/>
              <a:gd name="connsiteY3356" fmla="*/ 1128118 h 1833421"/>
              <a:gd name="connsiteX3357" fmla="*/ 158157 w 2746400"/>
              <a:gd name="connsiteY3357" fmla="*/ 1128116 h 1833421"/>
              <a:gd name="connsiteX3358" fmla="*/ 158160 w 2746400"/>
              <a:gd name="connsiteY3358" fmla="*/ 1128116 h 1833421"/>
              <a:gd name="connsiteX3359" fmla="*/ 158121 w 2746400"/>
              <a:gd name="connsiteY3359" fmla="*/ 1128079 h 1833421"/>
              <a:gd name="connsiteX3360" fmla="*/ 93144 w 2746400"/>
              <a:gd name="connsiteY3360" fmla="*/ 1126377 h 1833421"/>
              <a:gd name="connsiteX3361" fmla="*/ 89307 w 2746400"/>
              <a:gd name="connsiteY3361" fmla="*/ 1133730 h 1833421"/>
              <a:gd name="connsiteX3362" fmla="*/ 89541 w 2746400"/>
              <a:gd name="connsiteY3362" fmla="*/ 1129546 h 1833421"/>
              <a:gd name="connsiteX3363" fmla="*/ 93144 w 2746400"/>
              <a:gd name="connsiteY3363" fmla="*/ 1126377 h 1833421"/>
              <a:gd name="connsiteX3364" fmla="*/ 161602 w 2746400"/>
              <a:gd name="connsiteY3364" fmla="*/ 1124845 h 1833421"/>
              <a:gd name="connsiteX3365" fmla="*/ 162465 w 2746400"/>
              <a:gd name="connsiteY3365" fmla="*/ 1126109 h 1833421"/>
              <a:gd name="connsiteX3366" fmla="*/ 158272 w 2746400"/>
              <a:gd name="connsiteY3366" fmla="*/ 1128011 h 1833421"/>
              <a:gd name="connsiteX3367" fmla="*/ 32702 w 2746400"/>
              <a:gd name="connsiteY3367" fmla="*/ 1122014 h 1833421"/>
              <a:gd name="connsiteX3368" fmla="*/ 32930 w 2746400"/>
              <a:gd name="connsiteY3368" fmla="*/ 1122723 h 1833421"/>
              <a:gd name="connsiteX3369" fmla="*/ 31686 w 2746400"/>
              <a:gd name="connsiteY3369" fmla="*/ 1123315 h 1833421"/>
              <a:gd name="connsiteX3370" fmla="*/ 31476 w 2746400"/>
              <a:gd name="connsiteY3370" fmla="*/ 1122646 h 1833421"/>
              <a:gd name="connsiteX3371" fmla="*/ 32702 w 2746400"/>
              <a:gd name="connsiteY3371" fmla="*/ 1122014 h 1833421"/>
              <a:gd name="connsiteX3372" fmla="*/ 498546 w 2746400"/>
              <a:gd name="connsiteY3372" fmla="*/ 1121535 h 1833421"/>
              <a:gd name="connsiteX3373" fmla="*/ 475987 w 2746400"/>
              <a:gd name="connsiteY3373" fmla="*/ 1140936 h 1833421"/>
              <a:gd name="connsiteX3374" fmla="*/ 498546 w 2746400"/>
              <a:gd name="connsiteY3374" fmla="*/ 1121535 h 1833421"/>
              <a:gd name="connsiteX3375" fmla="*/ 241447 w 2746400"/>
              <a:gd name="connsiteY3375" fmla="*/ 1120674 h 1833421"/>
              <a:gd name="connsiteX3376" fmla="*/ 237162 w 2746400"/>
              <a:gd name="connsiteY3376" fmla="*/ 1129666 h 1833421"/>
              <a:gd name="connsiteX3377" fmla="*/ 235000 w 2746400"/>
              <a:gd name="connsiteY3377" fmla="*/ 1127428 h 1833421"/>
              <a:gd name="connsiteX3378" fmla="*/ 241447 w 2746400"/>
              <a:gd name="connsiteY3378" fmla="*/ 1120674 h 1833421"/>
              <a:gd name="connsiteX3379" fmla="*/ 233297 w 2746400"/>
              <a:gd name="connsiteY3379" fmla="*/ 1119947 h 1833421"/>
              <a:gd name="connsiteX3380" fmla="*/ 233947 w 2746400"/>
              <a:gd name="connsiteY3380" fmla="*/ 1120445 h 1833421"/>
              <a:gd name="connsiteX3381" fmla="*/ 232896 w 2746400"/>
              <a:gd name="connsiteY3381" fmla="*/ 1121554 h 1833421"/>
              <a:gd name="connsiteX3382" fmla="*/ 232245 w 2746400"/>
              <a:gd name="connsiteY3382" fmla="*/ 1121114 h 1833421"/>
              <a:gd name="connsiteX3383" fmla="*/ 233297 w 2746400"/>
              <a:gd name="connsiteY3383" fmla="*/ 1119947 h 1833421"/>
              <a:gd name="connsiteX3384" fmla="*/ 261366 w 2746400"/>
              <a:gd name="connsiteY3384" fmla="*/ 1119297 h 1833421"/>
              <a:gd name="connsiteX3385" fmla="*/ 239533 w 2746400"/>
              <a:gd name="connsiteY3385" fmla="*/ 1146792 h 1833421"/>
              <a:gd name="connsiteX3386" fmla="*/ 261366 w 2746400"/>
              <a:gd name="connsiteY3386" fmla="*/ 1119297 h 1833421"/>
              <a:gd name="connsiteX3387" fmla="*/ 446732 w 2746400"/>
              <a:gd name="connsiteY3387" fmla="*/ 1118550 h 1833421"/>
              <a:gd name="connsiteX3388" fmla="*/ 449335 w 2746400"/>
              <a:gd name="connsiteY3388" fmla="*/ 1126089 h 1833421"/>
              <a:gd name="connsiteX3389" fmla="*/ 454845 w 2746400"/>
              <a:gd name="connsiteY3389" fmla="*/ 1121439 h 1833421"/>
              <a:gd name="connsiteX3390" fmla="*/ 446732 w 2746400"/>
              <a:gd name="connsiteY3390" fmla="*/ 1118550 h 1833421"/>
              <a:gd name="connsiteX3391" fmla="*/ 213742 w 2746400"/>
              <a:gd name="connsiteY3391" fmla="*/ 1118454 h 1833421"/>
              <a:gd name="connsiteX3392" fmla="*/ 222889 w 2746400"/>
              <a:gd name="connsiteY3392" fmla="*/ 1121037 h 1833421"/>
              <a:gd name="connsiteX3393" fmla="*/ 217283 w 2746400"/>
              <a:gd name="connsiteY3393" fmla="*/ 1127275 h 1833421"/>
              <a:gd name="connsiteX3394" fmla="*/ 213742 w 2746400"/>
              <a:gd name="connsiteY3394" fmla="*/ 1118454 h 1833421"/>
              <a:gd name="connsiteX3395" fmla="*/ 2450002 w 2746400"/>
              <a:gd name="connsiteY3395" fmla="*/ 1118415 h 1833421"/>
              <a:gd name="connsiteX3396" fmla="*/ 2450040 w 2746400"/>
              <a:gd name="connsiteY3396" fmla="*/ 1118568 h 1833421"/>
              <a:gd name="connsiteX3397" fmla="*/ 2450149 w 2746400"/>
              <a:gd name="connsiteY3397" fmla="*/ 1118685 h 1833421"/>
              <a:gd name="connsiteX3398" fmla="*/ 2452069 w 2746400"/>
              <a:gd name="connsiteY3398" fmla="*/ 1122855 h 1833421"/>
              <a:gd name="connsiteX3399" fmla="*/ 2453292 w 2746400"/>
              <a:gd name="connsiteY3399" fmla="*/ 1122012 h 1833421"/>
              <a:gd name="connsiteX3400" fmla="*/ 2450149 w 2746400"/>
              <a:gd name="connsiteY3400" fmla="*/ 1118685 h 1833421"/>
              <a:gd name="connsiteX3401" fmla="*/ 2450079 w 2746400"/>
              <a:gd name="connsiteY3401" fmla="*/ 1118531 h 1833421"/>
              <a:gd name="connsiteX3402" fmla="*/ 2450002 w 2746400"/>
              <a:gd name="connsiteY3402" fmla="*/ 1118415 h 1833421"/>
              <a:gd name="connsiteX3403" fmla="*/ 507348 w 2746400"/>
              <a:gd name="connsiteY3403" fmla="*/ 1117554 h 1833421"/>
              <a:gd name="connsiteX3404" fmla="*/ 503502 w 2746400"/>
              <a:gd name="connsiteY3404" fmla="*/ 1122472 h 1833421"/>
              <a:gd name="connsiteX3405" fmla="*/ 505569 w 2746400"/>
              <a:gd name="connsiteY3405" fmla="*/ 1123869 h 1833421"/>
              <a:gd name="connsiteX3406" fmla="*/ 509128 w 2746400"/>
              <a:gd name="connsiteY3406" fmla="*/ 1118856 h 1833421"/>
              <a:gd name="connsiteX3407" fmla="*/ 507348 w 2746400"/>
              <a:gd name="connsiteY3407" fmla="*/ 1117554 h 1833421"/>
              <a:gd name="connsiteX3408" fmla="*/ 209247 w 2746400"/>
              <a:gd name="connsiteY3408" fmla="*/ 1113651 h 1833421"/>
              <a:gd name="connsiteX3409" fmla="*/ 199813 w 2746400"/>
              <a:gd name="connsiteY3409" fmla="*/ 1129935 h 1833421"/>
              <a:gd name="connsiteX3410" fmla="*/ 189691 w 2746400"/>
              <a:gd name="connsiteY3410" fmla="*/ 1144878 h 1833421"/>
              <a:gd name="connsiteX3411" fmla="*/ 178172 w 2746400"/>
              <a:gd name="connsiteY3411" fmla="*/ 1161734 h 1833421"/>
              <a:gd name="connsiteX3412" fmla="*/ 175417 w 2746400"/>
              <a:gd name="connsiteY3412" fmla="*/ 1154655 h 1833421"/>
              <a:gd name="connsiteX3413" fmla="*/ 189347 w 2746400"/>
              <a:gd name="connsiteY3413" fmla="*/ 1129532 h 1833421"/>
              <a:gd name="connsiteX3414" fmla="*/ 191547 w 2746400"/>
              <a:gd name="connsiteY3414" fmla="*/ 1126566 h 1833421"/>
              <a:gd name="connsiteX3415" fmla="*/ 209247 w 2746400"/>
              <a:gd name="connsiteY3415" fmla="*/ 1113651 h 1833421"/>
              <a:gd name="connsiteX3416" fmla="*/ 182037 w 2746400"/>
              <a:gd name="connsiteY3416" fmla="*/ 1113327 h 1833421"/>
              <a:gd name="connsiteX3417" fmla="*/ 184448 w 2746400"/>
              <a:gd name="connsiteY3417" fmla="*/ 1115030 h 1833421"/>
              <a:gd name="connsiteX3418" fmla="*/ 181617 w 2746400"/>
              <a:gd name="connsiteY3418" fmla="*/ 1115986 h 1833421"/>
              <a:gd name="connsiteX3419" fmla="*/ 180507 w 2746400"/>
              <a:gd name="connsiteY3419" fmla="*/ 1114092 h 1833421"/>
              <a:gd name="connsiteX3420" fmla="*/ 182037 w 2746400"/>
              <a:gd name="connsiteY3420" fmla="*/ 1113327 h 1833421"/>
              <a:gd name="connsiteX3421" fmla="*/ 249921 w 2746400"/>
              <a:gd name="connsiteY3421" fmla="*/ 1112839 h 1833421"/>
              <a:gd name="connsiteX3422" fmla="*/ 246438 w 2746400"/>
              <a:gd name="connsiteY3422" fmla="*/ 1116825 h 1833421"/>
              <a:gd name="connsiteX3423" fmla="*/ 242654 w 2746400"/>
              <a:gd name="connsiteY3423" fmla="*/ 1113843 h 1833421"/>
              <a:gd name="connsiteX3424" fmla="*/ 249963 w 2746400"/>
              <a:gd name="connsiteY3424" fmla="*/ 1112790 h 1833421"/>
              <a:gd name="connsiteX3425" fmla="*/ 249972 w 2746400"/>
              <a:gd name="connsiteY3425" fmla="*/ 1112799 h 1833421"/>
              <a:gd name="connsiteX3426" fmla="*/ 249962 w 2746400"/>
              <a:gd name="connsiteY3426" fmla="*/ 1112809 h 1833421"/>
              <a:gd name="connsiteX3427" fmla="*/ 249999 w 2746400"/>
              <a:gd name="connsiteY3427" fmla="*/ 1112829 h 1833421"/>
              <a:gd name="connsiteX3428" fmla="*/ 249921 w 2746400"/>
              <a:gd name="connsiteY3428" fmla="*/ 1112839 h 1833421"/>
              <a:gd name="connsiteX3429" fmla="*/ 250053 w 2746400"/>
              <a:gd name="connsiteY3429" fmla="*/ 1112713 h 1833421"/>
              <a:gd name="connsiteX3430" fmla="*/ 250001 w 2746400"/>
              <a:gd name="connsiteY3430" fmla="*/ 1112829 h 1833421"/>
              <a:gd name="connsiteX3431" fmla="*/ 249999 w 2746400"/>
              <a:gd name="connsiteY3431" fmla="*/ 1112829 h 1833421"/>
              <a:gd name="connsiteX3432" fmla="*/ 250001 w 2746400"/>
              <a:gd name="connsiteY3432" fmla="*/ 1112828 h 1833421"/>
              <a:gd name="connsiteX3433" fmla="*/ 249972 w 2746400"/>
              <a:gd name="connsiteY3433" fmla="*/ 1112799 h 1833421"/>
              <a:gd name="connsiteX3434" fmla="*/ 265919 w 2746400"/>
              <a:gd name="connsiteY3434" fmla="*/ 1112638 h 1833421"/>
              <a:gd name="connsiteX3435" fmla="*/ 266532 w 2746400"/>
              <a:gd name="connsiteY3435" fmla="*/ 1112638 h 1833421"/>
              <a:gd name="connsiteX3436" fmla="*/ 266226 w 2746400"/>
              <a:gd name="connsiteY3436" fmla="*/ 1113252 h 1833421"/>
              <a:gd name="connsiteX3437" fmla="*/ 323034 w 2746400"/>
              <a:gd name="connsiteY3437" fmla="*/ 1112235 h 1833421"/>
              <a:gd name="connsiteX3438" fmla="*/ 322671 w 2746400"/>
              <a:gd name="connsiteY3438" fmla="*/ 1112772 h 1833421"/>
              <a:gd name="connsiteX3439" fmla="*/ 322173 w 2746400"/>
              <a:gd name="connsiteY3439" fmla="*/ 1113326 h 1833421"/>
              <a:gd name="connsiteX3440" fmla="*/ 322709 w 2746400"/>
              <a:gd name="connsiteY3440" fmla="*/ 1112810 h 1833421"/>
              <a:gd name="connsiteX3441" fmla="*/ 323034 w 2746400"/>
              <a:gd name="connsiteY3441" fmla="*/ 1112235 h 1833421"/>
              <a:gd name="connsiteX3442" fmla="*/ 219540 w 2746400"/>
              <a:gd name="connsiteY3442" fmla="*/ 1111529 h 1833421"/>
              <a:gd name="connsiteX3443" fmla="*/ 219521 w 2746400"/>
              <a:gd name="connsiteY3443" fmla="*/ 1112142 h 1833421"/>
              <a:gd name="connsiteX3444" fmla="*/ 218928 w 2746400"/>
              <a:gd name="connsiteY3444" fmla="*/ 1111835 h 1833421"/>
              <a:gd name="connsiteX3445" fmla="*/ 197306 w 2746400"/>
              <a:gd name="connsiteY3445" fmla="*/ 1111491 h 1833421"/>
              <a:gd name="connsiteX3446" fmla="*/ 199736 w 2746400"/>
              <a:gd name="connsiteY3446" fmla="*/ 1113003 h 1833421"/>
              <a:gd name="connsiteX3447" fmla="*/ 197019 w 2746400"/>
              <a:gd name="connsiteY3447" fmla="*/ 1114055 h 1833421"/>
              <a:gd name="connsiteX3448" fmla="*/ 195795 w 2746400"/>
              <a:gd name="connsiteY3448" fmla="*/ 1112237 h 1833421"/>
              <a:gd name="connsiteX3449" fmla="*/ 197306 w 2746400"/>
              <a:gd name="connsiteY3449" fmla="*/ 1111491 h 1833421"/>
              <a:gd name="connsiteX3450" fmla="*/ 368782 w 2746400"/>
              <a:gd name="connsiteY3450" fmla="*/ 1109576 h 1833421"/>
              <a:gd name="connsiteX3451" fmla="*/ 368151 w 2746400"/>
              <a:gd name="connsiteY3451" fmla="*/ 1109787 h 1833421"/>
              <a:gd name="connsiteX3452" fmla="*/ 368724 w 2746400"/>
              <a:gd name="connsiteY3452" fmla="*/ 1110112 h 1833421"/>
              <a:gd name="connsiteX3453" fmla="*/ 392010 w 2746400"/>
              <a:gd name="connsiteY3453" fmla="*/ 1109481 h 1833421"/>
              <a:gd name="connsiteX3454" fmla="*/ 376800 w 2746400"/>
              <a:gd name="connsiteY3454" fmla="*/ 1127102 h 1833421"/>
              <a:gd name="connsiteX3455" fmla="*/ 377526 w 2746400"/>
              <a:gd name="connsiteY3455" fmla="*/ 1128691 h 1833421"/>
              <a:gd name="connsiteX3456" fmla="*/ 378350 w 2746400"/>
              <a:gd name="connsiteY3456" fmla="*/ 1128958 h 1833421"/>
              <a:gd name="connsiteX3457" fmla="*/ 399150 w 2746400"/>
              <a:gd name="connsiteY3457" fmla="*/ 1112784 h 1833421"/>
              <a:gd name="connsiteX3458" fmla="*/ 399204 w 2746400"/>
              <a:gd name="connsiteY3458" fmla="*/ 1112810 h 1833421"/>
              <a:gd name="connsiteX3459" fmla="*/ 401118 w 2746400"/>
              <a:gd name="connsiteY3459" fmla="*/ 1110897 h 1833421"/>
              <a:gd name="connsiteX3460" fmla="*/ 401634 w 2746400"/>
              <a:gd name="connsiteY3460" fmla="*/ 1110380 h 1833421"/>
              <a:gd name="connsiteX3461" fmla="*/ 401100 w 2746400"/>
              <a:gd name="connsiteY3461" fmla="*/ 1110877 h 1833421"/>
              <a:gd name="connsiteX3462" fmla="*/ 399167 w 2746400"/>
              <a:gd name="connsiteY3462" fmla="*/ 1112772 h 1833421"/>
              <a:gd name="connsiteX3463" fmla="*/ 399150 w 2746400"/>
              <a:gd name="connsiteY3463" fmla="*/ 1112784 h 1833421"/>
              <a:gd name="connsiteX3464" fmla="*/ 251990 w 2746400"/>
              <a:gd name="connsiteY3464" fmla="*/ 1108409 h 1833421"/>
              <a:gd name="connsiteX3465" fmla="*/ 253253 w 2746400"/>
              <a:gd name="connsiteY3465" fmla="*/ 1109328 h 1833421"/>
              <a:gd name="connsiteX3466" fmla="*/ 250053 w 2746400"/>
              <a:gd name="connsiteY3466" fmla="*/ 1112713 h 1833421"/>
              <a:gd name="connsiteX3467" fmla="*/ 268962 w 2746400"/>
              <a:gd name="connsiteY3467" fmla="*/ 1107701 h 1833421"/>
              <a:gd name="connsiteX3468" fmla="*/ 269613 w 2746400"/>
              <a:gd name="connsiteY3468" fmla="*/ 1108026 h 1833421"/>
              <a:gd name="connsiteX3469" fmla="*/ 268962 w 2746400"/>
              <a:gd name="connsiteY3469" fmla="*/ 1108351 h 1833421"/>
              <a:gd name="connsiteX3470" fmla="*/ 469807 w 2746400"/>
              <a:gd name="connsiteY3470" fmla="*/ 1107682 h 1833421"/>
              <a:gd name="connsiteX3471" fmla="*/ 469712 w 2746400"/>
              <a:gd name="connsiteY3471" fmla="*/ 1108314 h 1833421"/>
              <a:gd name="connsiteX3472" fmla="*/ 470420 w 2746400"/>
              <a:gd name="connsiteY3472" fmla="*/ 1108083 h 1833421"/>
              <a:gd name="connsiteX3473" fmla="*/ 166259 w 2746400"/>
              <a:gd name="connsiteY3473" fmla="*/ 1107498 h 1833421"/>
              <a:gd name="connsiteX3474" fmla="*/ 177199 w 2746400"/>
              <a:gd name="connsiteY3474" fmla="*/ 1111432 h 1833421"/>
              <a:gd name="connsiteX3475" fmla="*/ 170157 w 2746400"/>
              <a:gd name="connsiteY3475" fmla="*/ 1114608 h 1833421"/>
              <a:gd name="connsiteX3476" fmla="*/ 154336 w 2746400"/>
              <a:gd name="connsiteY3476" fmla="*/ 1128101 h 1833421"/>
              <a:gd name="connsiteX3477" fmla="*/ 154335 w 2746400"/>
              <a:gd name="connsiteY3477" fmla="*/ 1128096 h 1833421"/>
              <a:gd name="connsiteX3478" fmla="*/ 154353 w 2746400"/>
              <a:gd name="connsiteY3478" fmla="*/ 1128078 h 1833421"/>
              <a:gd name="connsiteX3479" fmla="*/ 154335 w 2746400"/>
              <a:gd name="connsiteY3479" fmla="*/ 1128091 h 1833421"/>
              <a:gd name="connsiteX3480" fmla="*/ 154333 w 2746400"/>
              <a:gd name="connsiteY3480" fmla="*/ 1128078 h 1833421"/>
              <a:gd name="connsiteX3481" fmla="*/ 154294 w 2746400"/>
              <a:gd name="connsiteY3481" fmla="*/ 1128116 h 1833421"/>
              <a:gd name="connsiteX3482" fmla="*/ 154299 w 2746400"/>
              <a:gd name="connsiteY3482" fmla="*/ 1128116 h 1833421"/>
              <a:gd name="connsiteX3483" fmla="*/ 142490 w 2746400"/>
              <a:gd name="connsiteY3483" fmla="*/ 1136496 h 1833421"/>
              <a:gd name="connsiteX3484" fmla="*/ 141571 w 2746400"/>
              <a:gd name="connsiteY3484" fmla="*/ 1135368 h 1833421"/>
              <a:gd name="connsiteX3485" fmla="*/ 158792 w 2746400"/>
              <a:gd name="connsiteY3485" fmla="*/ 1113594 h 1833421"/>
              <a:gd name="connsiteX3486" fmla="*/ 166259 w 2746400"/>
              <a:gd name="connsiteY3486" fmla="*/ 1107498 h 1833421"/>
              <a:gd name="connsiteX3487" fmla="*/ 100676 w 2746400"/>
              <a:gd name="connsiteY3487" fmla="*/ 1107134 h 1833421"/>
              <a:gd name="connsiteX3488" fmla="*/ 98673 w 2746400"/>
              <a:gd name="connsiteY3488" fmla="*/ 1109711 h 1833421"/>
              <a:gd name="connsiteX3489" fmla="*/ 97831 w 2746400"/>
              <a:gd name="connsiteY3489" fmla="*/ 1108716 h 1833421"/>
              <a:gd name="connsiteX3490" fmla="*/ 100740 w 2746400"/>
              <a:gd name="connsiteY3490" fmla="*/ 1107051 h 1833421"/>
              <a:gd name="connsiteX3491" fmla="*/ 100758 w 2746400"/>
              <a:gd name="connsiteY3491" fmla="*/ 1107088 h 1833421"/>
              <a:gd name="connsiteX3492" fmla="*/ 100676 w 2746400"/>
              <a:gd name="connsiteY3492" fmla="*/ 1107134 h 1833421"/>
              <a:gd name="connsiteX3493" fmla="*/ 334151 w 2746400"/>
              <a:gd name="connsiteY3493" fmla="*/ 1107032 h 1833421"/>
              <a:gd name="connsiteX3494" fmla="*/ 334132 w 2746400"/>
              <a:gd name="connsiteY3494" fmla="*/ 1107051 h 1833421"/>
              <a:gd name="connsiteX3495" fmla="*/ 334136 w 2746400"/>
              <a:gd name="connsiteY3495" fmla="*/ 1107051 h 1833421"/>
              <a:gd name="connsiteX3496" fmla="*/ 324673 w 2746400"/>
              <a:gd name="connsiteY3496" fmla="*/ 1118447 h 1833421"/>
              <a:gd name="connsiteX3497" fmla="*/ 324564 w 2746400"/>
              <a:gd name="connsiteY3497" fmla="*/ 1118512 h 1833421"/>
              <a:gd name="connsiteX3498" fmla="*/ 324530 w 2746400"/>
              <a:gd name="connsiteY3498" fmla="*/ 1118606 h 1833421"/>
              <a:gd name="connsiteX3499" fmla="*/ 322269 w 2746400"/>
              <a:gd name="connsiteY3499" fmla="*/ 1120903 h 1833421"/>
              <a:gd name="connsiteX3500" fmla="*/ 323417 w 2746400"/>
              <a:gd name="connsiteY3500" fmla="*/ 1121592 h 1833421"/>
              <a:gd name="connsiteX3501" fmla="*/ 324530 w 2746400"/>
              <a:gd name="connsiteY3501" fmla="*/ 1118606 h 1833421"/>
              <a:gd name="connsiteX3502" fmla="*/ 324603 w 2746400"/>
              <a:gd name="connsiteY3502" fmla="*/ 1118531 h 1833421"/>
              <a:gd name="connsiteX3503" fmla="*/ 324673 w 2746400"/>
              <a:gd name="connsiteY3503" fmla="*/ 1118447 h 1833421"/>
              <a:gd name="connsiteX3504" fmla="*/ 331346 w 2746400"/>
              <a:gd name="connsiteY3504" fmla="*/ 1114446 h 1833421"/>
              <a:gd name="connsiteX3505" fmla="*/ 334151 w 2746400"/>
              <a:gd name="connsiteY3505" fmla="*/ 1107051 h 1833421"/>
              <a:gd name="connsiteX3506" fmla="*/ 334136 w 2746400"/>
              <a:gd name="connsiteY3506" fmla="*/ 1107051 h 1833421"/>
              <a:gd name="connsiteX3507" fmla="*/ 100836 w 2746400"/>
              <a:gd name="connsiteY3507" fmla="*/ 1106934 h 1833421"/>
              <a:gd name="connsiteX3508" fmla="*/ 100779 w 2746400"/>
              <a:gd name="connsiteY3508" fmla="*/ 1107090 h 1833421"/>
              <a:gd name="connsiteX3509" fmla="*/ 100740 w 2746400"/>
              <a:gd name="connsiteY3509" fmla="*/ 1107032 h 1833421"/>
              <a:gd name="connsiteX3510" fmla="*/ 612429 w 2746400"/>
              <a:gd name="connsiteY3510" fmla="*/ 1105711 h 1833421"/>
              <a:gd name="connsiteX3511" fmla="*/ 610918 w 2746400"/>
              <a:gd name="connsiteY3511" fmla="*/ 1106458 h 1833421"/>
              <a:gd name="connsiteX3512" fmla="*/ 612123 w 2746400"/>
              <a:gd name="connsiteY3512" fmla="*/ 1108275 h 1833421"/>
              <a:gd name="connsiteX3513" fmla="*/ 614859 w 2746400"/>
              <a:gd name="connsiteY3513" fmla="*/ 1107243 h 1833421"/>
              <a:gd name="connsiteX3514" fmla="*/ 612429 w 2746400"/>
              <a:gd name="connsiteY3514" fmla="*/ 1105711 h 1833421"/>
              <a:gd name="connsiteX3515" fmla="*/ 225012 w 2746400"/>
              <a:gd name="connsiteY3515" fmla="*/ 1104104 h 1833421"/>
              <a:gd name="connsiteX3516" fmla="*/ 225949 w 2746400"/>
              <a:gd name="connsiteY3516" fmla="*/ 1105194 h 1833421"/>
              <a:gd name="connsiteX3517" fmla="*/ 224763 w 2746400"/>
              <a:gd name="connsiteY3517" fmla="*/ 1105979 h 1833421"/>
              <a:gd name="connsiteX3518" fmla="*/ 224208 w 2746400"/>
              <a:gd name="connsiteY3518" fmla="*/ 1105501 h 1833421"/>
              <a:gd name="connsiteX3519" fmla="*/ 225012 w 2746400"/>
              <a:gd name="connsiteY3519" fmla="*/ 1104104 h 1833421"/>
              <a:gd name="connsiteX3520" fmla="*/ 101925 w 2746400"/>
              <a:gd name="connsiteY3520" fmla="*/ 1103990 h 1833421"/>
              <a:gd name="connsiteX3521" fmla="*/ 103074 w 2746400"/>
              <a:gd name="connsiteY3521" fmla="*/ 1104660 h 1833421"/>
              <a:gd name="connsiteX3522" fmla="*/ 100836 w 2746400"/>
              <a:gd name="connsiteY3522" fmla="*/ 1106934 h 1833421"/>
              <a:gd name="connsiteX3523" fmla="*/ 216267 w 2746400"/>
              <a:gd name="connsiteY3523" fmla="*/ 1103646 h 1833421"/>
              <a:gd name="connsiteX3524" fmla="*/ 218105 w 2746400"/>
              <a:gd name="connsiteY3524" fmla="*/ 1104468 h 1833421"/>
              <a:gd name="connsiteX3525" fmla="*/ 216153 w 2746400"/>
              <a:gd name="connsiteY3525" fmla="*/ 1106190 h 1833421"/>
              <a:gd name="connsiteX3526" fmla="*/ 214680 w 2746400"/>
              <a:gd name="connsiteY3526" fmla="*/ 1105463 h 1833421"/>
              <a:gd name="connsiteX3527" fmla="*/ 216267 w 2746400"/>
              <a:gd name="connsiteY3527" fmla="*/ 1103646 h 1833421"/>
              <a:gd name="connsiteX3528" fmla="*/ 246576 w 2746400"/>
              <a:gd name="connsiteY3528" fmla="*/ 1103416 h 1833421"/>
              <a:gd name="connsiteX3529" fmla="*/ 248393 w 2746400"/>
              <a:gd name="connsiteY3529" fmla="*/ 1104393 h 1833421"/>
              <a:gd name="connsiteX3530" fmla="*/ 246729 w 2746400"/>
              <a:gd name="connsiteY3530" fmla="*/ 1106210 h 1833421"/>
              <a:gd name="connsiteX3531" fmla="*/ 245293 w 2746400"/>
              <a:gd name="connsiteY3531" fmla="*/ 1105425 h 1833421"/>
              <a:gd name="connsiteX3532" fmla="*/ 246576 w 2746400"/>
              <a:gd name="connsiteY3532" fmla="*/ 1103416 h 1833421"/>
              <a:gd name="connsiteX3533" fmla="*/ 231690 w 2746400"/>
              <a:gd name="connsiteY3533" fmla="*/ 1103187 h 1833421"/>
              <a:gd name="connsiteX3534" fmla="*/ 233220 w 2746400"/>
              <a:gd name="connsiteY3534" fmla="*/ 1104507 h 1833421"/>
              <a:gd name="connsiteX3535" fmla="*/ 230790 w 2746400"/>
              <a:gd name="connsiteY3535" fmla="*/ 1107818 h 1833421"/>
              <a:gd name="connsiteX3536" fmla="*/ 228723 w 2746400"/>
              <a:gd name="connsiteY3536" fmla="*/ 1105770 h 1833421"/>
              <a:gd name="connsiteX3537" fmla="*/ 231690 w 2746400"/>
              <a:gd name="connsiteY3537" fmla="*/ 1103187 h 1833421"/>
              <a:gd name="connsiteX3538" fmla="*/ 479757 w 2746400"/>
              <a:gd name="connsiteY3538" fmla="*/ 1100220 h 1833421"/>
              <a:gd name="connsiteX3539" fmla="*/ 475204 w 2746400"/>
              <a:gd name="connsiteY3539" fmla="*/ 1103014 h 1833421"/>
              <a:gd name="connsiteX3540" fmla="*/ 476447 w 2746400"/>
              <a:gd name="connsiteY3540" fmla="*/ 1105061 h 1833421"/>
              <a:gd name="connsiteX3541" fmla="*/ 480867 w 2746400"/>
              <a:gd name="connsiteY3541" fmla="*/ 1101808 h 1833421"/>
              <a:gd name="connsiteX3542" fmla="*/ 479757 w 2746400"/>
              <a:gd name="connsiteY3542" fmla="*/ 1100220 h 1833421"/>
              <a:gd name="connsiteX3543" fmla="*/ 404811 w 2746400"/>
              <a:gd name="connsiteY3543" fmla="*/ 1100067 h 1833421"/>
              <a:gd name="connsiteX3544" fmla="*/ 404753 w 2746400"/>
              <a:gd name="connsiteY3544" fmla="*/ 1100660 h 1833421"/>
              <a:gd name="connsiteX3545" fmla="*/ 405423 w 2746400"/>
              <a:gd name="connsiteY3545" fmla="*/ 1100411 h 1833421"/>
              <a:gd name="connsiteX3546" fmla="*/ 363616 w 2746400"/>
              <a:gd name="connsiteY3546" fmla="*/ 1099761 h 1833421"/>
              <a:gd name="connsiteX3547" fmla="*/ 353349 w 2746400"/>
              <a:gd name="connsiteY3547" fmla="*/ 1112752 h 1833421"/>
              <a:gd name="connsiteX3548" fmla="*/ 353284 w 2746400"/>
              <a:gd name="connsiteY3548" fmla="*/ 1112791 h 1833421"/>
              <a:gd name="connsiteX3549" fmla="*/ 347544 w 2746400"/>
              <a:gd name="connsiteY3549" fmla="*/ 1118531 h 1833421"/>
              <a:gd name="connsiteX3550" fmla="*/ 341804 w 2746400"/>
              <a:gd name="connsiteY3550" fmla="*/ 1122357 h 1833421"/>
              <a:gd name="connsiteX3551" fmla="*/ 347564 w 2746400"/>
              <a:gd name="connsiteY3551" fmla="*/ 1118550 h 1833421"/>
              <a:gd name="connsiteX3552" fmla="*/ 353304 w 2746400"/>
              <a:gd name="connsiteY3552" fmla="*/ 1112810 h 1833421"/>
              <a:gd name="connsiteX3553" fmla="*/ 353349 w 2746400"/>
              <a:gd name="connsiteY3553" fmla="*/ 1112752 h 1833421"/>
              <a:gd name="connsiteX3554" fmla="*/ 365301 w 2746400"/>
              <a:gd name="connsiteY3554" fmla="*/ 1105635 h 1833421"/>
              <a:gd name="connsiteX3555" fmla="*/ 365682 w 2746400"/>
              <a:gd name="connsiteY3555" fmla="*/ 1100450 h 1833421"/>
              <a:gd name="connsiteX3556" fmla="*/ 363616 w 2746400"/>
              <a:gd name="connsiteY3556" fmla="*/ 1099761 h 1833421"/>
              <a:gd name="connsiteX3557" fmla="*/ 50456 w 2746400"/>
              <a:gd name="connsiteY3557" fmla="*/ 1098537 h 1833421"/>
              <a:gd name="connsiteX3558" fmla="*/ 52925 w 2746400"/>
              <a:gd name="connsiteY3558" fmla="*/ 1099953 h 1833421"/>
              <a:gd name="connsiteX3559" fmla="*/ 49653 w 2746400"/>
              <a:gd name="connsiteY3559" fmla="*/ 1104124 h 1833421"/>
              <a:gd name="connsiteX3560" fmla="*/ 47796 w 2746400"/>
              <a:gd name="connsiteY3560" fmla="*/ 1102727 h 1833421"/>
              <a:gd name="connsiteX3561" fmla="*/ 50456 w 2746400"/>
              <a:gd name="connsiteY3561" fmla="*/ 1098537 h 1833421"/>
              <a:gd name="connsiteX3562" fmla="*/ 210490 w 2746400"/>
              <a:gd name="connsiteY3562" fmla="*/ 1096968 h 1833421"/>
              <a:gd name="connsiteX3563" fmla="*/ 210872 w 2746400"/>
              <a:gd name="connsiteY3563" fmla="*/ 1097637 h 1833421"/>
              <a:gd name="connsiteX3564" fmla="*/ 209743 w 2746400"/>
              <a:gd name="connsiteY3564" fmla="*/ 1098632 h 1833421"/>
              <a:gd name="connsiteX3565" fmla="*/ 209342 w 2746400"/>
              <a:gd name="connsiteY3565" fmla="*/ 1097982 h 1833421"/>
              <a:gd name="connsiteX3566" fmla="*/ 210490 w 2746400"/>
              <a:gd name="connsiteY3566" fmla="*/ 1096968 h 1833421"/>
              <a:gd name="connsiteX3567" fmla="*/ 360976 w 2746400"/>
              <a:gd name="connsiteY3567" fmla="*/ 1094020 h 1833421"/>
              <a:gd name="connsiteX3568" fmla="*/ 348597 w 2746400"/>
              <a:gd name="connsiteY3568" fmla="*/ 1100392 h 1833421"/>
              <a:gd name="connsiteX3569" fmla="*/ 342951 w 2746400"/>
              <a:gd name="connsiteY3569" fmla="*/ 1108467 h 1833421"/>
              <a:gd name="connsiteX3570" fmla="*/ 339432 w 2746400"/>
              <a:gd name="connsiteY3570" fmla="*/ 1113423 h 1833421"/>
              <a:gd name="connsiteX3571" fmla="*/ 360976 w 2746400"/>
              <a:gd name="connsiteY3571" fmla="*/ 1094020 h 1833421"/>
              <a:gd name="connsiteX3572" fmla="*/ 400947 w 2746400"/>
              <a:gd name="connsiteY3572" fmla="*/ 1092414 h 1833421"/>
              <a:gd name="connsiteX3573" fmla="*/ 400926 w 2746400"/>
              <a:gd name="connsiteY3573" fmla="*/ 1092987 h 1833421"/>
              <a:gd name="connsiteX3574" fmla="*/ 401558 w 2746400"/>
              <a:gd name="connsiteY3574" fmla="*/ 1092701 h 1833421"/>
              <a:gd name="connsiteX3575" fmla="*/ 372609 w 2746400"/>
              <a:gd name="connsiteY3575" fmla="*/ 1092414 h 1833421"/>
              <a:gd name="connsiteX3576" fmla="*/ 369643 w 2746400"/>
              <a:gd name="connsiteY3576" fmla="*/ 1093753 h 1833421"/>
              <a:gd name="connsiteX3577" fmla="*/ 371709 w 2746400"/>
              <a:gd name="connsiteY3577" fmla="*/ 1096450 h 1833421"/>
              <a:gd name="connsiteX3578" fmla="*/ 375881 w 2746400"/>
              <a:gd name="connsiteY3578" fmla="*/ 1095245 h 1833421"/>
              <a:gd name="connsiteX3579" fmla="*/ 372609 w 2746400"/>
              <a:gd name="connsiteY3579" fmla="*/ 1092414 h 1833421"/>
              <a:gd name="connsiteX3580" fmla="*/ 638466 w 2746400"/>
              <a:gd name="connsiteY3580" fmla="*/ 1092234 h 1833421"/>
              <a:gd name="connsiteX3581" fmla="*/ 635926 w 2746400"/>
              <a:gd name="connsiteY3581" fmla="*/ 1095973 h 1833421"/>
              <a:gd name="connsiteX3582" fmla="*/ 643847 w 2746400"/>
              <a:gd name="connsiteY3582" fmla="*/ 1092242 h 1833421"/>
              <a:gd name="connsiteX3583" fmla="*/ 638466 w 2746400"/>
              <a:gd name="connsiteY3583" fmla="*/ 1092234 h 1833421"/>
              <a:gd name="connsiteX3584" fmla="*/ 509969 w 2746400"/>
              <a:gd name="connsiteY3584" fmla="*/ 1092108 h 1833421"/>
              <a:gd name="connsiteX3585" fmla="*/ 511194 w 2746400"/>
              <a:gd name="connsiteY3585" fmla="*/ 1093791 h 1833421"/>
              <a:gd name="connsiteX3586" fmla="*/ 512802 w 2746400"/>
              <a:gd name="connsiteY3586" fmla="*/ 1092816 h 1833421"/>
              <a:gd name="connsiteX3587" fmla="*/ 509969 w 2746400"/>
              <a:gd name="connsiteY3587" fmla="*/ 1092108 h 1833421"/>
              <a:gd name="connsiteX3588" fmla="*/ 72517 w 2746400"/>
              <a:gd name="connsiteY3588" fmla="*/ 1091897 h 1833421"/>
              <a:gd name="connsiteX3589" fmla="*/ 57286 w 2746400"/>
              <a:gd name="connsiteY3589" fmla="*/ 1118378 h 1833421"/>
              <a:gd name="connsiteX3590" fmla="*/ 35876 w 2746400"/>
              <a:gd name="connsiteY3590" fmla="*/ 1137684 h 1833421"/>
              <a:gd name="connsiteX3591" fmla="*/ 33906 w 2746400"/>
              <a:gd name="connsiteY3591" fmla="*/ 1136785 h 1833421"/>
              <a:gd name="connsiteX3592" fmla="*/ 40220 w 2746400"/>
              <a:gd name="connsiteY3592" fmla="*/ 1124826 h 1833421"/>
              <a:gd name="connsiteX3593" fmla="*/ 67295 w 2746400"/>
              <a:gd name="connsiteY3593" fmla="*/ 1095589 h 1833421"/>
              <a:gd name="connsiteX3594" fmla="*/ 72517 w 2746400"/>
              <a:gd name="connsiteY3594" fmla="*/ 1091897 h 1833421"/>
              <a:gd name="connsiteX3595" fmla="*/ 351064 w 2746400"/>
              <a:gd name="connsiteY3595" fmla="*/ 1091055 h 1833421"/>
              <a:gd name="connsiteX3596" fmla="*/ 343717 w 2746400"/>
              <a:gd name="connsiteY3596" fmla="*/ 1095570 h 1833421"/>
              <a:gd name="connsiteX3597" fmla="*/ 343641 w 2746400"/>
              <a:gd name="connsiteY3597" fmla="*/ 1095660 h 1833421"/>
              <a:gd name="connsiteX3598" fmla="*/ 339356 w 2746400"/>
              <a:gd name="connsiteY3598" fmla="*/ 1097580 h 1833421"/>
              <a:gd name="connsiteX3599" fmla="*/ 340560 w 2746400"/>
              <a:gd name="connsiteY3599" fmla="*/ 1099263 h 1833421"/>
              <a:gd name="connsiteX3600" fmla="*/ 343641 w 2746400"/>
              <a:gd name="connsiteY3600" fmla="*/ 1095660 h 1833421"/>
              <a:gd name="connsiteX3601" fmla="*/ 343756 w 2746400"/>
              <a:gd name="connsiteY3601" fmla="*/ 1095609 h 1833421"/>
              <a:gd name="connsiteX3602" fmla="*/ 351064 w 2746400"/>
              <a:gd name="connsiteY3602" fmla="*/ 1091055 h 1833421"/>
              <a:gd name="connsiteX3603" fmla="*/ 173447 w 2746400"/>
              <a:gd name="connsiteY3603" fmla="*/ 1089850 h 1833421"/>
              <a:gd name="connsiteX3604" fmla="*/ 171419 w 2746400"/>
              <a:gd name="connsiteY3604" fmla="*/ 1094213 h 1833421"/>
              <a:gd name="connsiteX3605" fmla="*/ 170175 w 2746400"/>
              <a:gd name="connsiteY3605" fmla="*/ 1093294 h 1833421"/>
              <a:gd name="connsiteX3606" fmla="*/ 173447 w 2746400"/>
              <a:gd name="connsiteY3606" fmla="*/ 1089850 h 1833421"/>
              <a:gd name="connsiteX3607" fmla="*/ 2493780 w 2746400"/>
              <a:gd name="connsiteY3607" fmla="*/ 1088109 h 1833421"/>
              <a:gd name="connsiteX3608" fmla="*/ 2489341 w 2746400"/>
              <a:gd name="connsiteY3608" fmla="*/ 1088912 h 1833421"/>
              <a:gd name="connsiteX3609" fmla="*/ 2489628 w 2746400"/>
              <a:gd name="connsiteY3609" fmla="*/ 1090423 h 1833421"/>
              <a:gd name="connsiteX3610" fmla="*/ 2494048 w 2746400"/>
              <a:gd name="connsiteY3610" fmla="*/ 1089372 h 1833421"/>
              <a:gd name="connsiteX3611" fmla="*/ 2493780 w 2746400"/>
              <a:gd name="connsiteY3611" fmla="*/ 1088109 h 1833421"/>
              <a:gd name="connsiteX3612" fmla="*/ 197421 w 2746400"/>
              <a:gd name="connsiteY3612" fmla="*/ 1087478 h 1833421"/>
              <a:gd name="connsiteX3613" fmla="*/ 197670 w 2746400"/>
              <a:gd name="connsiteY3613" fmla="*/ 1088147 h 1833421"/>
              <a:gd name="connsiteX3614" fmla="*/ 197058 w 2746400"/>
              <a:gd name="connsiteY3614" fmla="*/ 1088070 h 1833421"/>
              <a:gd name="connsiteX3615" fmla="*/ 2459262 w 2746400"/>
              <a:gd name="connsiteY3615" fmla="*/ 1086329 h 1833421"/>
              <a:gd name="connsiteX3616" fmla="*/ 2453140 w 2746400"/>
              <a:gd name="connsiteY3616" fmla="*/ 1090710 h 1833421"/>
              <a:gd name="connsiteX3617" fmla="*/ 2453063 w 2746400"/>
              <a:gd name="connsiteY3617" fmla="*/ 1102056 h 1833421"/>
              <a:gd name="connsiteX3618" fmla="*/ 2442922 w 2746400"/>
              <a:gd name="connsiteY3618" fmla="*/ 1102019 h 1833421"/>
              <a:gd name="connsiteX3619" fmla="*/ 2437488 w 2746400"/>
              <a:gd name="connsiteY3619" fmla="*/ 1109710 h 1833421"/>
              <a:gd name="connsiteX3620" fmla="*/ 2446538 w 2746400"/>
              <a:gd name="connsiteY3620" fmla="*/ 1109404 h 1833421"/>
              <a:gd name="connsiteX3621" fmla="*/ 2455627 w 2746400"/>
              <a:gd name="connsiteY3621" fmla="*/ 1103491 h 1833421"/>
              <a:gd name="connsiteX3622" fmla="*/ 2461903 w 2746400"/>
              <a:gd name="connsiteY3622" fmla="*/ 1097274 h 1833421"/>
              <a:gd name="connsiteX3623" fmla="*/ 2464792 w 2746400"/>
              <a:gd name="connsiteY3623" fmla="*/ 1090462 h 1833421"/>
              <a:gd name="connsiteX3624" fmla="*/ 2459262 w 2746400"/>
              <a:gd name="connsiteY3624" fmla="*/ 1086329 h 1833421"/>
              <a:gd name="connsiteX3625" fmla="*/ 2549574 w 2746400"/>
              <a:gd name="connsiteY3625" fmla="*/ 1084071 h 1833421"/>
              <a:gd name="connsiteX3626" fmla="*/ 2549630 w 2746400"/>
              <a:gd name="connsiteY3626" fmla="*/ 1084224 h 1833421"/>
              <a:gd name="connsiteX3627" fmla="*/ 2549535 w 2746400"/>
              <a:gd name="connsiteY3627" fmla="*/ 1084110 h 1833421"/>
              <a:gd name="connsiteX3628" fmla="*/ 2549703 w 2746400"/>
              <a:gd name="connsiteY3628" fmla="*/ 1083981 h 1833421"/>
              <a:gd name="connsiteX3629" fmla="*/ 2549746 w 2746400"/>
              <a:gd name="connsiteY3629" fmla="*/ 1083995 h 1833421"/>
              <a:gd name="connsiteX3630" fmla="*/ 2549707 w 2746400"/>
              <a:gd name="connsiteY3630" fmla="*/ 1084033 h 1833421"/>
              <a:gd name="connsiteX3631" fmla="*/ 333672 w 2746400"/>
              <a:gd name="connsiteY3631" fmla="*/ 1083019 h 1833421"/>
              <a:gd name="connsiteX3632" fmla="*/ 320853 w 2746400"/>
              <a:gd name="connsiteY3632" fmla="*/ 1097254 h 1833421"/>
              <a:gd name="connsiteX3633" fmla="*/ 333672 w 2746400"/>
              <a:gd name="connsiteY3633" fmla="*/ 1083019 h 1833421"/>
              <a:gd name="connsiteX3634" fmla="*/ 66252 w 2746400"/>
              <a:gd name="connsiteY3634" fmla="*/ 1080392 h 1833421"/>
              <a:gd name="connsiteX3635" fmla="*/ 63180 w 2746400"/>
              <a:gd name="connsiteY3635" fmla="*/ 1088529 h 1833421"/>
              <a:gd name="connsiteX3636" fmla="*/ 61056 w 2746400"/>
              <a:gd name="connsiteY3636" fmla="*/ 1087515 h 1833421"/>
              <a:gd name="connsiteX3637" fmla="*/ 66300 w 2746400"/>
              <a:gd name="connsiteY3637" fmla="*/ 1080264 h 1833421"/>
              <a:gd name="connsiteX3638" fmla="*/ 66300 w 2746400"/>
              <a:gd name="connsiteY3638" fmla="*/ 1080265 h 1833421"/>
              <a:gd name="connsiteX3639" fmla="*/ 66301 w 2746400"/>
              <a:gd name="connsiteY3639" fmla="*/ 1080267 h 1833421"/>
              <a:gd name="connsiteX3640" fmla="*/ 66318 w 2746400"/>
              <a:gd name="connsiteY3640" fmla="*/ 1080301 h 1833421"/>
              <a:gd name="connsiteX3641" fmla="*/ 66252 w 2746400"/>
              <a:gd name="connsiteY3641" fmla="*/ 1080392 h 1833421"/>
              <a:gd name="connsiteX3642" fmla="*/ 370848 w 2746400"/>
              <a:gd name="connsiteY3642" fmla="*/ 1079747 h 1833421"/>
              <a:gd name="connsiteX3643" fmla="*/ 370504 w 2746400"/>
              <a:gd name="connsiteY3643" fmla="*/ 1080283 h 1833421"/>
              <a:gd name="connsiteX3644" fmla="*/ 370448 w 2746400"/>
              <a:gd name="connsiteY3644" fmla="*/ 1080417 h 1833421"/>
              <a:gd name="connsiteX3645" fmla="*/ 370524 w 2746400"/>
              <a:gd name="connsiteY3645" fmla="*/ 1080302 h 1833421"/>
              <a:gd name="connsiteX3646" fmla="*/ 370848 w 2746400"/>
              <a:gd name="connsiteY3646" fmla="*/ 1079747 h 1833421"/>
              <a:gd name="connsiteX3647" fmla="*/ 66663 w 2746400"/>
              <a:gd name="connsiteY3647" fmla="*/ 1079729 h 1833421"/>
              <a:gd name="connsiteX3648" fmla="*/ 66339 w 2746400"/>
              <a:gd name="connsiteY3648" fmla="*/ 1080303 h 1833421"/>
              <a:gd name="connsiteX3649" fmla="*/ 66301 w 2746400"/>
              <a:gd name="connsiteY3649" fmla="*/ 1080267 h 1833421"/>
              <a:gd name="connsiteX3650" fmla="*/ 66300 w 2746400"/>
              <a:gd name="connsiteY3650" fmla="*/ 1080264 h 1833421"/>
              <a:gd name="connsiteX3651" fmla="*/ 179110 w 2746400"/>
              <a:gd name="connsiteY3651" fmla="*/ 1079116 h 1833421"/>
              <a:gd name="connsiteX3652" fmla="*/ 173466 w 2746400"/>
              <a:gd name="connsiteY3652" fmla="*/ 1089851 h 1833421"/>
              <a:gd name="connsiteX3653" fmla="*/ 179110 w 2746400"/>
              <a:gd name="connsiteY3653" fmla="*/ 1079116 h 1833421"/>
              <a:gd name="connsiteX3654" fmla="*/ 151078 w 2746400"/>
              <a:gd name="connsiteY3654" fmla="*/ 1078523 h 1833421"/>
              <a:gd name="connsiteX3655" fmla="*/ 141933 w 2746400"/>
              <a:gd name="connsiteY3655" fmla="*/ 1091419 h 1833421"/>
              <a:gd name="connsiteX3656" fmla="*/ 131008 w 2746400"/>
              <a:gd name="connsiteY3656" fmla="*/ 1100890 h 1833421"/>
              <a:gd name="connsiteX3657" fmla="*/ 151078 w 2746400"/>
              <a:gd name="connsiteY3657" fmla="*/ 1078523 h 1833421"/>
              <a:gd name="connsiteX3658" fmla="*/ 384874 w 2746400"/>
              <a:gd name="connsiteY3658" fmla="*/ 1077336 h 1833421"/>
              <a:gd name="connsiteX3659" fmla="*/ 383706 w 2746400"/>
              <a:gd name="connsiteY3659" fmla="*/ 1078446 h 1833421"/>
              <a:gd name="connsiteX3660" fmla="*/ 384414 w 2746400"/>
              <a:gd name="connsiteY3660" fmla="*/ 1079460 h 1833421"/>
              <a:gd name="connsiteX3661" fmla="*/ 386461 w 2746400"/>
              <a:gd name="connsiteY3661" fmla="*/ 1078025 h 1833421"/>
              <a:gd name="connsiteX3662" fmla="*/ 384874 w 2746400"/>
              <a:gd name="connsiteY3662" fmla="*/ 1077336 h 1833421"/>
              <a:gd name="connsiteX3663" fmla="*/ 431330 w 2746400"/>
              <a:gd name="connsiteY3663" fmla="*/ 1075461 h 1833421"/>
              <a:gd name="connsiteX3664" fmla="*/ 418817 w 2746400"/>
              <a:gd name="connsiteY3664" fmla="*/ 1091706 h 1833421"/>
              <a:gd name="connsiteX3665" fmla="*/ 433281 w 2746400"/>
              <a:gd name="connsiteY3665" fmla="*/ 1077260 h 1833421"/>
              <a:gd name="connsiteX3666" fmla="*/ 431330 w 2746400"/>
              <a:gd name="connsiteY3666" fmla="*/ 1075461 h 1833421"/>
              <a:gd name="connsiteX3667" fmla="*/ 87001 w 2746400"/>
              <a:gd name="connsiteY3667" fmla="*/ 1073719 h 1833421"/>
              <a:gd name="connsiteX3668" fmla="*/ 88303 w 2746400"/>
              <a:gd name="connsiteY3668" fmla="*/ 1074293 h 1833421"/>
              <a:gd name="connsiteX3669" fmla="*/ 87442 w 2746400"/>
              <a:gd name="connsiteY3669" fmla="*/ 1075404 h 1833421"/>
              <a:gd name="connsiteX3670" fmla="*/ 86580 w 2746400"/>
              <a:gd name="connsiteY3670" fmla="*/ 1074313 h 1833421"/>
              <a:gd name="connsiteX3671" fmla="*/ 87001 w 2746400"/>
              <a:gd name="connsiteY3671" fmla="*/ 1073719 h 1833421"/>
              <a:gd name="connsiteX3672" fmla="*/ 161947 w 2746400"/>
              <a:gd name="connsiteY3672" fmla="*/ 1072591 h 1833421"/>
              <a:gd name="connsiteX3673" fmla="*/ 161997 w 2746400"/>
              <a:gd name="connsiteY3673" fmla="*/ 1072657 h 1833421"/>
              <a:gd name="connsiteX3674" fmla="*/ 157279 w 2746400"/>
              <a:gd name="connsiteY3674" fmla="*/ 1077298 h 1833421"/>
              <a:gd name="connsiteX3675" fmla="*/ 161947 w 2746400"/>
              <a:gd name="connsiteY3675" fmla="*/ 1072591 h 1833421"/>
              <a:gd name="connsiteX3676" fmla="*/ 2486662 w 2746400"/>
              <a:gd name="connsiteY3676" fmla="*/ 1067292 h 1833421"/>
              <a:gd name="connsiteX3677" fmla="*/ 2476950 w 2746400"/>
              <a:gd name="connsiteY3677" fmla="*/ 1068806 h 1833421"/>
              <a:gd name="connsiteX3678" fmla="*/ 2476884 w 2746400"/>
              <a:gd name="connsiteY3678" fmla="*/ 1068784 h 1833421"/>
              <a:gd name="connsiteX3679" fmla="*/ 2476310 w 2746400"/>
              <a:gd name="connsiteY3679" fmla="*/ 1068458 h 1833421"/>
              <a:gd name="connsiteX3680" fmla="*/ 2476846 w 2746400"/>
              <a:gd name="connsiteY3680" fmla="*/ 1068822 h 1833421"/>
              <a:gd name="connsiteX3681" fmla="*/ 2476950 w 2746400"/>
              <a:gd name="connsiteY3681" fmla="*/ 1068806 h 1833421"/>
              <a:gd name="connsiteX3682" fmla="*/ 2482269 w 2746400"/>
              <a:gd name="connsiteY3682" fmla="*/ 1070535 h 1833421"/>
              <a:gd name="connsiteX3683" fmla="*/ 2486662 w 2746400"/>
              <a:gd name="connsiteY3683" fmla="*/ 1067292 h 1833421"/>
              <a:gd name="connsiteX3684" fmla="*/ 182995 w 2746400"/>
              <a:gd name="connsiteY3684" fmla="*/ 1064880 h 1833421"/>
              <a:gd name="connsiteX3685" fmla="*/ 183015 w 2746400"/>
              <a:gd name="connsiteY3685" fmla="*/ 1064899 h 1833421"/>
              <a:gd name="connsiteX3686" fmla="*/ 183014 w 2746400"/>
              <a:gd name="connsiteY3686" fmla="*/ 1064900 h 1833421"/>
              <a:gd name="connsiteX3687" fmla="*/ 237832 w 2746400"/>
              <a:gd name="connsiteY3687" fmla="*/ 1061991 h 1833421"/>
              <a:gd name="connsiteX3688" fmla="*/ 236436 w 2746400"/>
              <a:gd name="connsiteY3688" fmla="*/ 1062890 h 1833421"/>
              <a:gd name="connsiteX3689" fmla="*/ 236856 w 2746400"/>
              <a:gd name="connsiteY3689" fmla="*/ 1064211 h 1833421"/>
              <a:gd name="connsiteX3690" fmla="*/ 239076 w 2746400"/>
              <a:gd name="connsiteY3690" fmla="*/ 1063062 h 1833421"/>
              <a:gd name="connsiteX3691" fmla="*/ 237832 w 2746400"/>
              <a:gd name="connsiteY3691" fmla="*/ 1061991 h 1833421"/>
              <a:gd name="connsiteX3692" fmla="*/ 228342 w 2746400"/>
              <a:gd name="connsiteY3692" fmla="*/ 1061169 h 1833421"/>
              <a:gd name="connsiteX3693" fmla="*/ 210106 w 2746400"/>
              <a:gd name="connsiteY3693" fmla="*/ 1085622 h 1833421"/>
              <a:gd name="connsiteX3694" fmla="*/ 209934 w 2746400"/>
              <a:gd name="connsiteY3694" fmla="*/ 1077567 h 1833421"/>
              <a:gd name="connsiteX3695" fmla="*/ 228342 w 2746400"/>
              <a:gd name="connsiteY3695" fmla="*/ 1061169 h 1833421"/>
              <a:gd name="connsiteX3696" fmla="*/ 359369 w 2746400"/>
              <a:gd name="connsiteY3696" fmla="*/ 1058471 h 1833421"/>
              <a:gd name="connsiteX3697" fmla="*/ 348615 w 2746400"/>
              <a:gd name="connsiteY3697" fmla="*/ 1060671 h 1833421"/>
              <a:gd name="connsiteX3698" fmla="*/ 353297 w 2746400"/>
              <a:gd name="connsiteY3698" fmla="*/ 1064950 h 1833421"/>
              <a:gd name="connsiteX3699" fmla="*/ 353265 w 2746400"/>
              <a:gd name="connsiteY3699" fmla="*/ 1064976 h 1833421"/>
              <a:gd name="connsiteX3700" fmla="*/ 353343 w 2746400"/>
              <a:gd name="connsiteY3700" fmla="*/ 1065090 h 1833421"/>
              <a:gd name="connsiteX3701" fmla="*/ 353304 w 2746400"/>
              <a:gd name="connsiteY3701" fmla="*/ 1064956 h 1833421"/>
              <a:gd name="connsiteX3702" fmla="*/ 353297 w 2746400"/>
              <a:gd name="connsiteY3702" fmla="*/ 1064950 h 1833421"/>
              <a:gd name="connsiteX3703" fmla="*/ 360019 w 2746400"/>
              <a:gd name="connsiteY3703" fmla="*/ 1059580 h 1833421"/>
              <a:gd name="connsiteX3704" fmla="*/ 359369 w 2746400"/>
              <a:gd name="connsiteY3704" fmla="*/ 1058471 h 1833421"/>
              <a:gd name="connsiteX3705" fmla="*/ 289512 w 2746400"/>
              <a:gd name="connsiteY3705" fmla="*/ 1057495 h 1833421"/>
              <a:gd name="connsiteX3706" fmla="*/ 289741 w 2746400"/>
              <a:gd name="connsiteY3706" fmla="*/ 1065531 h 1833421"/>
              <a:gd name="connsiteX3707" fmla="*/ 276979 w 2746400"/>
              <a:gd name="connsiteY3707" fmla="*/ 1080838 h 1833421"/>
              <a:gd name="connsiteX3708" fmla="*/ 273631 w 2746400"/>
              <a:gd name="connsiteY3708" fmla="*/ 1084110 h 1833421"/>
              <a:gd name="connsiteX3709" fmla="*/ 262074 w 2746400"/>
              <a:gd name="connsiteY3709" fmla="*/ 1088147 h 1833421"/>
              <a:gd name="connsiteX3710" fmla="*/ 264083 w 2746400"/>
              <a:gd name="connsiteY3710" fmla="*/ 1095591 h 1833421"/>
              <a:gd name="connsiteX3711" fmla="*/ 252162 w 2746400"/>
              <a:gd name="connsiteY3711" fmla="*/ 1100796 h 1833421"/>
              <a:gd name="connsiteX3712" fmla="*/ 253100 w 2746400"/>
              <a:gd name="connsiteY3712" fmla="*/ 1092549 h 1833421"/>
              <a:gd name="connsiteX3713" fmla="*/ 285896 w 2746400"/>
              <a:gd name="connsiteY3713" fmla="*/ 1061877 h 1833421"/>
              <a:gd name="connsiteX3714" fmla="*/ 289512 w 2746400"/>
              <a:gd name="connsiteY3714" fmla="*/ 1057495 h 1833421"/>
              <a:gd name="connsiteX3715" fmla="*/ 2454766 w 2746400"/>
              <a:gd name="connsiteY3715" fmla="*/ 1057188 h 1833421"/>
              <a:gd name="connsiteX3716" fmla="*/ 2456182 w 2746400"/>
              <a:gd name="connsiteY3716" fmla="*/ 1065206 h 1833421"/>
              <a:gd name="connsiteX3717" fmla="*/ 2444224 w 2746400"/>
              <a:gd name="connsiteY3717" fmla="*/ 1079019 h 1833421"/>
              <a:gd name="connsiteX3718" fmla="*/ 2465251 w 2746400"/>
              <a:gd name="connsiteY3718" fmla="*/ 1061340 h 1833421"/>
              <a:gd name="connsiteX3719" fmla="*/ 2464600 w 2746400"/>
              <a:gd name="connsiteY3719" fmla="*/ 1059102 h 1833421"/>
              <a:gd name="connsiteX3720" fmla="*/ 2454766 w 2746400"/>
              <a:gd name="connsiteY3720" fmla="*/ 1057188 h 1833421"/>
              <a:gd name="connsiteX3721" fmla="*/ 305394 w 2746400"/>
              <a:gd name="connsiteY3721" fmla="*/ 1056462 h 1833421"/>
              <a:gd name="connsiteX3722" fmla="*/ 306274 w 2746400"/>
              <a:gd name="connsiteY3722" fmla="*/ 1057515 h 1833421"/>
              <a:gd name="connsiteX3723" fmla="*/ 305010 w 2746400"/>
              <a:gd name="connsiteY3723" fmla="*/ 1058165 h 1833421"/>
              <a:gd name="connsiteX3724" fmla="*/ 304571 w 2746400"/>
              <a:gd name="connsiteY3724" fmla="*/ 1057571 h 1833421"/>
              <a:gd name="connsiteX3725" fmla="*/ 305394 w 2746400"/>
              <a:gd name="connsiteY3725" fmla="*/ 1056462 h 1833421"/>
              <a:gd name="connsiteX3726" fmla="*/ 88878 w 2746400"/>
              <a:gd name="connsiteY3726" fmla="*/ 1055964 h 1833421"/>
              <a:gd name="connsiteX3727" fmla="*/ 90522 w 2746400"/>
              <a:gd name="connsiteY3727" fmla="*/ 1057399 h 1833421"/>
              <a:gd name="connsiteX3728" fmla="*/ 88112 w 2746400"/>
              <a:gd name="connsiteY3728" fmla="*/ 1060748 h 1833421"/>
              <a:gd name="connsiteX3729" fmla="*/ 86064 w 2746400"/>
              <a:gd name="connsiteY3729" fmla="*/ 1058892 h 1833421"/>
              <a:gd name="connsiteX3730" fmla="*/ 88878 w 2746400"/>
              <a:gd name="connsiteY3730" fmla="*/ 1055964 h 1833421"/>
              <a:gd name="connsiteX3731" fmla="*/ 578142 w 2746400"/>
              <a:gd name="connsiteY3731" fmla="*/ 1054893 h 1833421"/>
              <a:gd name="connsiteX3732" fmla="*/ 577759 w 2746400"/>
              <a:gd name="connsiteY3732" fmla="*/ 1055543 h 1833421"/>
              <a:gd name="connsiteX3733" fmla="*/ 578410 w 2746400"/>
              <a:gd name="connsiteY3733" fmla="*/ 1055601 h 1833421"/>
              <a:gd name="connsiteX3734" fmla="*/ 425342 w 2746400"/>
              <a:gd name="connsiteY3734" fmla="*/ 1053381 h 1833421"/>
              <a:gd name="connsiteX3735" fmla="*/ 417651 w 2746400"/>
              <a:gd name="connsiteY3735" fmla="*/ 1059293 h 1833421"/>
              <a:gd name="connsiteX3736" fmla="*/ 419199 w 2746400"/>
              <a:gd name="connsiteY3736" fmla="*/ 1060862 h 1833421"/>
              <a:gd name="connsiteX3737" fmla="*/ 425342 w 2746400"/>
              <a:gd name="connsiteY3737" fmla="*/ 1053381 h 1833421"/>
              <a:gd name="connsiteX3738" fmla="*/ 181464 w 2746400"/>
              <a:gd name="connsiteY3738" fmla="*/ 1051410 h 1833421"/>
              <a:gd name="connsiteX3739" fmla="*/ 162005 w 2746400"/>
              <a:gd name="connsiteY3739" fmla="*/ 1072668 h 1833421"/>
              <a:gd name="connsiteX3740" fmla="*/ 161997 w 2746400"/>
              <a:gd name="connsiteY3740" fmla="*/ 1072657 h 1833421"/>
              <a:gd name="connsiteX3741" fmla="*/ 162005 w 2746400"/>
              <a:gd name="connsiteY3741" fmla="*/ 1072649 h 1833421"/>
              <a:gd name="connsiteX3742" fmla="*/ 161947 w 2746400"/>
              <a:gd name="connsiteY3742" fmla="*/ 1072591 h 1833421"/>
              <a:gd name="connsiteX3743" fmla="*/ 165009 w 2746400"/>
              <a:gd name="connsiteY3743" fmla="*/ 1065015 h 1833421"/>
              <a:gd name="connsiteX3744" fmla="*/ 175934 w 2746400"/>
              <a:gd name="connsiteY3744" fmla="*/ 1053228 h 1833421"/>
              <a:gd name="connsiteX3745" fmla="*/ 181464 w 2746400"/>
              <a:gd name="connsiteY3745" fmla="*/ 1051410 h 1833421"/>
              <a:gd name="connsiteX3746" fmla="*/ 323532 w 2746400"/>
              <a:gd name="connsiteY3746" fmla="*/ 1048215 h 1833421"/>
              <a:gd name="connsiteX3747" fmla="*/ 315418 w 2746400"/>
              <a:gd name="connsiteY3747" fmla="*/ 1059006 h 1833421"/>
              <a:gd name="connsiteX3748" fmla="*/ 317600 w 2746400"/>
              <a:gd name="connsiteY3748" fmla="*/ 1060614 h 1833421"/>
              <a:gd name="connsiteX3749" fmla="*/ 325272 w 2746400"/>
              <a:gd name="connsiteY3749" fmla="*/ 1049400 h 1833421"/>
              <a:gd name="connsiteX3750" fmla="*/ 323532 w 2746400"/>
              <a:gd name="connsiteY3750" fmla="*/ 1048215 h 1833421"/>
              <a:gd name="connsiteX3751" fmla="*/ 371634 w 2746400"/>
              <a:gd name="connsiteY3751" fmla="*/ 1046474 h 1833421"/>
              <a:gd name="connsiteX3752" fmla="*/ 364898 w 2746400"/>
              <a:gd name="connsiteY3752" fmla="*/ 1057284 h 1833421"/>
              <a:gd name="connsiteX3753" fmla="*/ 371634 w 2746400"/>
              <a:gd name="connsiteY3753" fmla="*/ 1046474 h 1833421"/>
              <a:gd name="connsiteX3754" fmla="*/ 246162 w 2746400"/>
              <a:gd name="connsiteY3754" fmla="*/ 1045690 h 1833421"/>
              <a:gd name="connsiteX3755" fmla="*/ 246159 w 2746400"/>
              <a:gd name="connsiteY3755" fmla="*/ 1045708 h 1833421"/>
              <a:gd name="connsiteX3756" fmla="*/ 246146 w 2746400"/>
              <a:gd name="connsiteY3756" fmla="*/ 1045719 h 1833421"/>
              <a:gd name="connsiteX3757" fmla="*/ 246174 w 2746400"/>
              <a:gd name="connsiteY3757" fmla="*/ 1045670 h 1833421"/>
              <a:gd name="connsiteX3758" fmla="*/ 246162 w 2746400"/>
              <a:gd name="connsiteY3758" fmla="*/ 1045690 h 1833421"/>
              <a:gd name="connsiteX3759" fmla="*/ 246163 w 2746400"/>
              <a:gd name="connsiteY3759" fmla="*/ 1045686 h 1833421"/>
              <a:gd name="connsiteX3760" fmla="*/ 594157 w 2746400"/>
              <a:gd name="connsiteY3760" fmla="*/ 1044561 h 1833421"/>
              <a:gd name="connsiteX3761" fmla="*/ 592607 w 2746400"/>
              <a:gd name="connsiteY3761" fmla="*/ 1044599 h 1833421"/>
              <a:gd name="connsiteX3762" fmla="*/ 592607 w 2746400"/>
              <a:gd name="connsiteY3762" fmla="*/ 1045250 h 1833421"/>
              <a:gd name="connsiteX3763" fmla="*/ 594157 w 2746400"/>
              <a:gd name="connsiteY3763" fmla="*/ 1045211 h 1833421"/>
              <a:gd name="connsiteX3764" fmla="*/ 594157 w 2746400"/>
              <a:gd name="connsiteY3764" fmla="*/ 1044561 h 1833421"/>
              <a:gd name="connsiteX3765" fmla="*/ 2588950 w 2746400"/>
              <a:gd name="connsiteY3765" fmla="*/ 1042839 h 1833421"/>
              <a:gd name="connsiteX3766" fmla="*/ 2590346 w 2746400"/>
              <a:gd name="connsiteY3766" fmla="*/ 1043814 h 1833421"/>
              <a:gd name="connsiteX3767" fmla="*/ 2588165 w 2746400"/>
              <a:gd name="connsiteY3767" fmla="*/ 1045116 h 1833421"/>
              <a:gd name="connsiteX3768" fmla="*/ 2587610 w 2746400"/>
              <a:gd name="connsiteY3768" fmla="*/ 1043853 h 1833421"/>
              <a:gd name="connsiteX3769" fmla="*/ 2588950 w 2746400"/>
              <a:gd name="connsiteY3769" fmla="*/ 1042839 h 1833421"/>
              <a:gd name="connsiteX3770" fmla="*/ 303288 w 2746400"/>
              <a:gd name="connsiteY3770" fmla="*/ 1042551 h 1833421"/>
              <a:gd name="connsiteX3771" fmla="*/ 294180 w 2746400"/>
              <a:gd name="connsiteY3771" fmla="*/ 1050206 h 1833421"/>
              <a:gd name="connsiteX3772" fmla="*/ 303288 w 2746400"/>
              <a:gd name="connsiteY3772" fmla="*/ 1042551 h 1833421"/>
              <a:gd name="connsiteX3773" fmla="*/ 395378 w 2746400"/>
              <a:gd name="connsiteY3773" fmla="*/ 1042015 h 1833421"/>
              <a:gd name="connsiteX3774" fmla="*/ 374772 w 2746400"/>
              <a:gd name="connsiteY3774" fmla="*/ 1062948 h 1833421"/>
              <a:gd name="connsiteX3775" fmla="*/ 395378 w 2746400"/>
              <a:gd name="connsiteY3775" fmla="*/ 1042015 h 1833421"/>
              <a:gd name="connsiteX3776" fmla="*/ 127144 w 2746400"/>
              <a:gd name="connsiteY3776" fmla="*/ 1040639 h 1833421"/>
              <a:gd name="connsiteX3777" fmla="*/ 128790 w 2746400"/>
              <a:gd name="connsiteY3777" fmla="*/ 1042074 h 1833421"/>
              <a:gd name="connsiteX3778" fmla="*/ 126379 w 2746400"/>
              <a:gd name="connsiteY3778" fmla="*/ 1045423 h 1833421"/>
              <a:gd name="connsiteX3779" fmla="*/ 124389 w 2746400"/>
              <a:gd name="connsiteY3779" fmla="*/ 1043625 h 1833421"/>
              <a:gd name="connsiteX3780" fmla="*/ 127144 w 2746400"/>
              <a:gd name="connsiteY3780" fmla="*/ 1040639 h 1833421"/>
              <a:gd name="connsiteX3781" fmla="*/ 219694 w 2746400"/>
              <a:gd name="connsiteY3781" fmla="*/ 1037653 h 1833421"/>
              <a:gd name="connsiteX3782" fmla="*/ 219349 w 2746400"/>
              <a:gd name="connsiteY3782" fmla="*/ 1038170 h 1833421"/>
              <a:gd name="connsiteX3783" fmla="*/ 217436 w 2746400"/>
              <a:gd name="connsiteY3783" fmla="*/ 1040084 h 1833421"/>
              <a:gd name="connsiteX3784" fmla="*/ 215522 w 2746400"/>
              <a:gd name="connsiteY3784" fmla="*/ 1041996 h 1833421"/>
              <a:gd name="connsiteX3785" fmla="*/ 215006 w 2746400"/>
              <a:gd name="connsiteY3785" fmla="*/ 1042551 h 1833421"/>
              <a:gd name="connsiteX3786" fmla="*/ 215561 w 2746400"/>
              <a:gd name="connsiteY3786" fmla="*/ 1042035 h 1833421"/>
              <a:gd name="connsiteX3787" fmla="*/ 217473 w 2746400"/>
              <a:gd name="connsiteY3787" fmla="*/ 1040121 h 1833421"/>
              <a:gd name="connsiteX3788" fmla="*/ 219387 w 2746400"/>
              <a:gd name="connsiteY3788" fmla="*/ 1038207 h 1833421"/>
              <a:gd name="connsiteX3789" fmla="*/ 219694 w 2746400"/>
              <a:gd name="connsiteY3789" fmla="*/ 1037653 h 1833421"/>
              <a:gd name="connsiteX3790" fmla="*/ 354663 w 2746400"/>
              <a:gd name="connsiteY3790" fmla="*/ 1037367 h 1833421"/>
              <a:gd name="connsiteX3791" fmla="*/ 351363 w 2746400"/>
              <a:gd name="connsiteY3791" fmla="*/ 1043926 h 1833421"/>
              <a:gd name="connsiteX3792" fmla="*/ 351338 w 2746400"/>
              <a:gd name="connsiteY3792" fmla="*/ 1043941 h 1833421"/>
              <a:gd name="connsiteX3793" fmla="*/ 345609 w 2746400"/>
              <a:gd name="connsiteY3793" fmla="*/ 1041226 h 1833421"/>
              <a:gd name="connsiteX3794" fmla="*/ 340082 w 2746400"/>
              <a:gd name="connsiteY3794" fmla="*/ 1044158 h 1833421"/>
              <a:gd name="connsiteX3795" fmla="*/ 326497 w 2746400"/>
              <a:gd name="connsiteY3795" fmla="*/ 1059216 h 1833421"/>
              <a:gd name="connsiteX3796" fmla="*/ 324201 w 2746400"/>
              <a:gd name="connsiteY3796" fmla="*/ 1061589 h 1833421"/>
              <a:gd name="connsiteX3797" fmla="*/ 325349 w 2746400"/>
              <a:gd name="connsiteY3797" fmla="*/ 1062259 h 1833421"/>
              <a:gd name="connsiteX3798" fmla="*/ 326497 w 2746400"/>
              <a:gd name="connsiteY3798" fmla="*/ 1059216 h 1833421"/>
              <a:gd name="connsiteX3799" fmla="*/ 330191 w 2746400"/>
              <a:gd name="connsiteY3799" fmla="*/ 1058279 h 1833421"/>
              <a:gd name="connsiteX3800" fmla="*/ 342951 w 2746400"/>
              <a:gd name="connsiteY3800" fmla="*/ 1048961 h 1833421"/>
              <a:gd name="connsiteX3801" fmla="*/ 351338 w 2746400"/>
              <a:gd name="connsiteY3801" fmla="*/ 1043941 h 1833421"/>
              <a:gd name="connsiteX3802" fmla="*/ 351352 w 2746400"/>
              <a:gd name="connsiteY3802" fmla="*/ 1043948 h 1833421"/>
              <a:gd name="connsiteX3803" fmla="*/ 351363 w 2746400"/>
              <a:gd name="connsiteY3803" fmla="*/ 1043926 h 1833421"/>
              <a:gd name="connsiteX3804" fmla="*/ 351390 w 2746400"/>
              <a:gd name="connsiteY3804" fmla="*/ 1043910 h 1833421"/>
              <a:gd name="connsiteX3805" fmla="*/ 359100 w 2746400"/>
              <a:gd name="connsiteY3805" fmla="*/ 1046167 h 1833421"/>
              <a:gd name="connsiteX3806" fmla="*/ 354663 w 2746400"/>
              <a:gd name="connsiteY3806" fmla="*/ 1037367 h 1833421"/>
              <a:gd name="connsiteX3807" fmla="*/ 2483256 w 2746400"/>
              <a:gd name="connsiteY3807" fmla="*/ 1036409 h 1833421"/>
              <a:gd name="connsiteX3808" fmla="*/ 2479411 w 2746400"/>
              <a:gd name="connsiteY3808" fmla="*/ 1044044 h 1833421"/>
              <a:gd name="connsiteX3809" fmla="*/ 2484978 w 2746400"/>
              <a:gd name="connsiteY3809" fmla="*/ 1046991 h 1833421"/>
              <a:gd name="connsiteX3810" fmla="*/ 2484538 w 2746400"/>
              <a:gd name="connsiteY3810" fmla="*/ 1048386 h 1833421"/>
              <a:gd name="connsiteX3811" fmla="*/ 2480194 w 2746400"/>
              <a:gd name="connsiteY3811" fmla="*/ 1052175 h 1833421"/>
              <a:gd name="connsiteX3812" fmla="*/ 2485323 w 2746400"/>
              <a:gd name="connsiteY3812" fmla="*/ 1055735 h 1833421"/>
              <a:gd name="connsiteX3813" fmla="*/ 2487292 w 2746400"/>
              <a:gd name="connsiteY3813" fmla="*/ 1056443 h 1833421"/>
              <a:gd name="connsiteX3814" fmla="*/ 2499022 w 2746400"/>
              <a:gd name="connsiteY3814" fmla="*/ 1051122 h 1833421"/>
              <a:gd name="connsiteX3815" fmla="*/ 2508589 w 2746400"/>
              <a:gd name="connsiteY3815" fmla="*/ 1045842 h 1833421"/>
              <a:gd name="connsiteX3816" fmla="*/ 2496076 w 2746400"/>
              <a:gd name="connsiteY3816" fmla="*/ 1038476 h 1833421"/>
              <a:gd name="connsiteX3817" fmla="*/ 2483256 w 2746400"/>
              <a:gd name="connsiteY3817" fmla="*/ 1036409 h 1833421"/>
              <a:gd name="connsiteX3818" fmla="*/ 315056 w 2746400"/>
              <a:gd name="connsiteY3818" fmla="*/ 1036198 h 1833421"/>
              <a:gd name="connsiteX3819" fmla="*/ 315051 w 2746400"/>
              <a:gd name="connsiteY3819" fmla="*/ 1036209 h 1833421"/>
              <a:gd name="connsiteX3820" fmla="*/ 315037 w 2746400"/>
              <a:gd name="connsiteY3820" fmla="*/ 1036218 h 1833421"/>
              <a:gd name="connsiteX3821" fmla="*/ 296553 w 2746400"/>
              <a:gd name="connsiteY3821" fmla="*/ 1036065 h 1833421"/>
              <a:gd name="connsiteX3822" fmla="*/ 297165 w 2746400"/>
              <a:gd name="connsiteY3822" fmla="*/ 1036123 h 1833421"/>
              <a:gd name="connsiteX3823" fmla="*/ 296801 w 2746400"/>
              <a:gd name="connsiteY3823" fmla="*/ 1036734 h 1833421"/>
              <a:gd name="connsiteX3824" fmla="*/ 340389 w 2746400"/>
              <a:gd name="connsiteY3824" fmla="*/ 1035816 h 1833421"/>
              <a:gd name="connsiteX3825" fmla="*/ 339412 w 2746400"/>
              <a:gd name="connsiteY3825" fmla="*/ 1036907 h 1833421"/>
              <a:gd name="connsiteX3826" fmla="*/ 340005 w 2746400"/>
              <a:gd name="connsiteY3826" fmla="*/ 1037328 h 1833421"/>
              <a:gd name="connsiteX3827" fmla="*/ 340962 w 2746400"/>
              <a:gd name="connsiteY3827" fmla="*/ 1036275 h 1833421"/>
              <a:gd name="connsiteX3828" fmla="*/ 340389 w 2746400"/>
              <a:gd name="connsiteY3828" fmla="*/ 1035816 h 1833421"/>
              <a:gd name="connsiteX3829" fmla="*/ 308281 w 2746400"/>
              <a:gd name="connsiteY3829" fmla="*/ 1035549 h 1833421"/>
              <a:gd name="connsiteX3830" fmla="*/ 315028 w 2746400"/>
              <a:gd name="connsiteY3830" fmla="*/ 1036257 h 1833421"/>
              <a:gd name="connsiteX3831" fmla="*/ 315020 w 2746400"/>
              <a:gd name="connsiteY3831" fmla="*/ 1036272 h 1833421"/>
              <a:gd name="connsiteX3832" fmla="*/ 315016 w 2746400"/>
              <a:gd name="connsiteY3832" fmla="*/ 1036276 h 1833421"/>
              <a:gd name="connsiteX3833" fmla="*/ 308281 w 2746400"/>
              <a:gd name="connsiteY3833" fmla="*/ 1035549 h 1833421"/>
              <a:gd name="connsiteX3834" fmla="*/ 60556 w 2746400"/>
              <a:gd name="connsiteY3834" fmla="*/ 1034409 h 1833421"/>
              <a:gd name="connsiteX3835" fmla="*/ 60118 w 2746400"/>
              <a:gd name="connsiteY3835" fmla="*/ 1042762 h 1833421"/>
              <a:gd name="connsiteX3836" fmla="*/ 56807 w 2746400"/>
              <a:gd name="connsiteY3836" fmla="*/ 1038699 h 1833421"/>
              <a:gd name="connsiteX3837" fmla="*/ 119912 w 2746400"/>
              <a:gd name="connsiteY3837" fmla="*/ 1034344 h 1833421"/>
              <a:gd name="connsiteX3838" fmla="*/ 119853 w 2746400"/>
              <a:gd name="connsiteY3838" fmla="*/ 1034421 h 1833421"/>
              <a:gd name="connsiteX3839" fmla="*/ 119831 w 2746400"/>
              <a:gd name="connsiteY3839" fmla="*/ 1034410 h 1833421"/>
              <a:gd name="connsiteX3840" fmla="*/ 119899 w 2746400"/>
              <a:gd name="connsiteY3840" fmla="*/ 1034354 h 1833421"/>
              <a:gd name="connsiteX3841" fmla="*/ 119873 w 2746400"/>
              <a:gd name="connsiteY3841" fmla="*/ 1034381 h 1833421"/>
              <a:gd name="connsiteX3842" fmla="*/ 119907 w 2746400"/>
              <a:gd name="connsiteY3842" fmla="*/ 1034348 h 1833421"/>
              <a:gd name="connsiteX3843" fmla="*/ 61113 w 2746400"/>
              <a:gd name="connsiteY3843" fmla="*/ 1033827 h 1833421"/>
              <a:gd name="connsiteX3844" fmla="*/ 60598 w 2746400"/>
              <a:gd name="connsiteY3844" fmla="*/ 1034382 h 1833421"/>
              <a:gd name="connsiteX3845" fmla="*/ 60588 w 2746400"/>
              <a:gd name="connsiteY3845" fmla="*/ 1034373 h 1833421"/>
              <a:gd name="connsiteX3846" fmla="*/ 60597 w 2746400"/>
              <a:gd name="connsiteY3846" fmla="*/ 1034362 h 1833421"/>
              <a:gd name="connsiteX3847" fmla="*/ 60560 w 2746400"/>
              <a:gd name="connsiteY3847" fmla="*/ 1034344 h 1833421"/>
              <a:gd name="connsiteX3848" fmla="*/ 60588 w 2746400"/>
              <a:gd name="connsiteY3848" fmla="*/ 1034373 h 1833421"/>
              <a:gd name="connsiteX3849" fmla="*/ 60556 w 2746400"/>
              <a:gd name="connsiteY3849" fmla="*/ 1034409 h 1833421"/>
              <a:gd name="connsiteX3850" fmla="*/ 60559 w 2746400"/>
              <a:gd name="connsiteY3850" fmla="*/ 1034343 h 1833421"/>
              <a:gd name="connsiteX3851" fmla="*/ 248279 w 2746400"/>
              <a:gd name="connsiteY3851" fmla="*/ 1033540 h 1833421"/>
              <a:gd name="connsiteX3852" fmla="*/ 246163 w 2746400"/>
              <a:gd name="connsiteY3852" fmla="*/ 1045686 h 1833421"/>
              <a:gd name="connsiteX3853" fmla="*/ 246136 w 2746400"/>
              <a:gd name="connsiteY3853" fmla="*/ 1045727 h 1833421"/>
              <a:gd name="connsiteX3854" fmla="*/ 246146 w 2746400"/>
              <a:gd name="connsiteY3854" fmla="*/ 1045719 h 1833421"/>
              <a:gd name="connsiteX3855" fmla="*/ 246022 w 2746400"/>
              <a:gd name="connsiteY3855" fmla="*/ 1045936 h 1833421"/>
              <a:gd name="connsiteX3856" fmla="*/ 235536 w 2746400"/>
              <a:gd name="connsiteY3856" fmla="*/ 1055028 h 1833421"/>
              <a:gd name="connsiteX3857" fmla="*/ 229853 w 2746400"/>
              <a:gd name="connsiteY3857" fmla="*/ 1053899 h 1833421"/>
              <a:gd name="connsiteX3858" fmla="*/ 241581 w 2746400"/>
              <a:gd name="connsiteY3858" fmla="*/ 1042131 h 1833421"/>
              <a:gd name="connsiteX3859" fmla="*/ 241849 w 2746400"/>
              <a:gd name="connsiteY3859" fmla="*/ 1039739 h 1833421"/>
              <a:gd name="connsiteX3860" fmla="*/ 248279 w 2746400"/>
              <a:gd name="connsiteY3860" fmla="*/ 1033540 h 1833421"/>
              <a:gd name="connsiteX3861" fmla="*/ 114459 w 2746400"/>
              <a:gd name="connsiteY3861" fmla="*/ 1031856 h 1833421"/>
              <a:gd name="connsiteX3862" fmla="*/ 119831 w 2746400"/>
              <a:gd name="connsiteY3862" fmla="*/ 1034410 h 1833421"/>
              <a:gd name="connsiteX3863" fmla="*/ 117730 w 2746400"/>
              <a:gd name="connsiteY3863" fmla="*/ 1036124 h 1833421"/>
              <a:gd name="connsiteX3864" fmla="*/ 92626 w 2746400"/>
              <a:gd name="connsiteY3864" fmla="*/ 1069836 h 1833421"/>
              <a:gd name="connsiteX3865" fmla="*/ 95401 w 2746400"/>
              <a:gd name="connsiteY3865" fmla="*/ 1062107 h 1833421"/>
              <a:gd name="connsiteX3866" fmla="*/ 103551 w 2746400"/>
              <a:gd name="connsiteY3866" fmla="*/ 1055409 h 1833421"/>
              <a:gd name="connsiteX3867" fmla="*/ 94865 w 2746400"/>
              <a:gd name="connsiteY3867" fmla="*/ 1053458 h 1833421"/>
              <a:gd name="connsiteX3868" fmla="*/ 96051 w 2746400"/>
              <a:gd name="connsiteY3868" fmla="*/ 1051698 h 1833421"/>
              <a:gd name="connsiteX3869" fmla="*/ 111435 w 2746400"/>
              <a:gd name="connsiteY3869" fmla="*/ 1035472 h 1833421"/>
              <a:gd name="connsiteX3870" fmla="*/ 114459 w 2746400"/>
              <a:gd name="connsiteY3870" fmla="*/ 1031856 h 1833421"/>
              <a:gd name="connsiteX3871" fmla="*/ 1432113 w 2746400"/>
              <a:gd name="connsiteY3871" fmla="*/ 1031282 h 1833421"/>
              <a:gd name="connsiteX3872" fmla="*/ 1432113 w 2746400"/>
              <a:gd name="connsiteY3872" fmla="*/ 1031837 h 1833421"/>
              <a:gd name="connsiteX3873" fmla="*/ 1432707 w 2746400"/>
              <a:gd name="connsiteY3873" fmla="*/ 1031568 h 1833421"/>
              <a:gd name="connsiteX3874" fmla="*/ 1421819 w 2746400"/>
              <a:gd name="connsiteY3874" fmla="*/ 1030134 h 1833421"/>
              <a:gd name="connsiteX3875" fmla="*/ 1421418 w 2746400"/>
              <a:gd name="connsiteY3875" fmla="*/ 1030727 h 1833421"/>
              <a:gd name="connsiteX3876" fmla="*/ 1422048 w 2746400"/>
              <a:gd name="connsiteY3876" fmla="*/ 1030823 h 1833421"/>
              <a:gd name="connsiteX3877" fmla="*/ 407661 w 2746400"/>
              <a:gd name="connsiteY3877" fmla="*/ 1028775 h 1833421"/>
              <a:gd name="connsiteX3878" fmla="*/ 403032 w 2746400"/>
              <a:gd name="connsiteY3878" fmla="*/ 1034362 h 1833421"/>
              <a:gd name="connsiteX3879" fmla="*/ 409269 w 2746400"/>
              <a:gd name="connsiteY3879" fmla="*/ 1030458 h 1833421"/>
              <a:gd name="connsiteX3880" fmla="*/ 407661 w 2746400"/>
              <a:gd name="connsiteY3880" fmla="*/ 1028775 h 1833421"/>
              <a:gd name="connsiteX3881" fmla="*/ 130434 w 2746400"/>
              <a:gd name="connsiteY3881" fmla="*/ 1027589 h 1833421"/>
              <a:gd name="connsiteX3882" fmla="*/ 122667 w 2746400"/>
              <a:gd name="connsiteY3882" fmla="*/ 1037097 h 1833421"/>
              <a:gd name="connsiteX3883" fmla="*/ 119912 w 2746400"/>
              <a:gd name="connsiteY3883" fmla="*/ 1034343 h 1833421"/>
              <a:gd name="connsiteX3884" fmla="*/ 119907 w 2746400"/>
              <a:gd name="connsiteY3884" fmla="*/ 1034348 h 1833421"/>
              <a:gd name="connsiteX3885" fmla="*/ 119899 w 2746400"/>
              <a:gd name="connsiteY3885" fmla="*/ 1034354 h 1833421"/>
              <a:gd name="connsiteX3886" fmla="*/ 124206 w 2746400"/>
              <a:gd name="connsiteY3886" fmla="*/ 1029981 h 1833421"/>
              <a:gd name="connsiteX3887" fmla="*/ 130434 w 2746400"/>
              <a:gd name="connsiteY3887" fmla="*/ 1027589 h 1833421"/>
              <a:gd name="connsiteX3888" fmla="*/ 232110 w 2746400"/>
              <a:gd name="connsiteY3888" fmla="*/ 1026039 h 1833421"/>
              <a:gd name="connsiteX3889" fmla="*/ 230657 w 2746400"/>
              <a:gd name="connsiteY3889" fmla="*/ 1026747 h 1833421"/>
              <a:gd name="connsiteX3890" fmla="*/ 231078 w 2746400"/>
              <a:gd name="connsiteY3890" fmla="*/ 1028182 h 1833421"/>
              <a:gd name="connsiteX3891" fmla="*/ 233163 w 2746400"/>
              <a:gd name="connsiteY3891" fmla="*/ 1027263 h 1833421"/>
              <a:gd name="connsiteX3892" fmla="*/ 232110 w 2746400"/>
              <a:gd name="connsiteY3892" fmla="*/ 1026039 h 1833421"/>
              <a:gd name="connsiteX3893" fmla="*/ 318002 w 2746400"/>
              <a:gd name="connsiteY3893" fmla="*/ 1025466 h 1833421"/>
              <a:gd name="connsiteX3894" fmla="*/ 320471 w 2746400"/>
              <a:gd name="connsiteY3894" fmla="*/ 1027035 h 1833421"/>
              <a:gd name="connsiteX3895" fmla="*/ 317754 w 2746400"/>
              <a:gd name="connsiteY3895" fmla="*/ 1029388 h 1833421"/>
              <a:gd name="connsiteX3896" fmla="*/ 315495 w 2746400"/>
              <a:gd name="connsiteY3896" fmla="*/ 1027494 h 1833421"/>
              <a:gd name="connsiteX3897" fmla="*/ 318002 w 2746400"/>
              <a:gd name="connsiteY3897" fmla="*/ 1025466 h 1833421"/>
              <a:gd name="connsiteX3898" fmla="*/ 460969 w 2746400"/>
              <a:gd name="connsiteY3898" fmla="*/ 1025216 h 1833421"/>
              <a:gd name="connsiteX3899" fmla="*/ 460299 w 2746400"/>
              <a:gd name="connsiteY3899" fmla="*/ 1025694 h 1833421"/>
              <a:gd name="connsiteX3900" fmla="*/ 461713 w 2746400"/>
              <a:gd name="connsiteY3900" fmla="*/ 1026364 h 1833421"/>
              <a:gd name="connsiteX3901" fmla="*/ 462404 w 2746400"/>
              <a:gd name="connsiteY3901" fmla="*/ 1025847 h 1833421"/>
              <a:gd name="connsiteX3902" fmla="*/ 460969 w 2746400"/>
              <a:gd name="connsiteY3902" fmla="*/ 1025216 h 1833421"/>
              <a:gd name="connsiteX3903" fmla="*/ 301490 w 2746400"/>
              <a:gd name="connsiteY3903" fmla="*/ 1023533 h 1833421"/>
              <a:gd name="connsiteX3904" fmla="*/ 301431 w 2746400"/>
              <a:gd name="connsiteY3904" fmla="*/ 1024144 h 1833421"/>
              <a:gd name="connsiteX3905" fmla="*/ 302102 w 2746400"/>
              <a:gd name="connsiteY3905" fmla="*/ 1023896 h 1833421"/>
              <a:gd name="connsiteX3906" fmla="*/ 2498907 w 2746400"/>
              <a:gd name="connsiteY3906" fmla="*/ 1022767 h 1833421"/>
              <a:gd name="connsiteX3907" fmla="*/ 2498353 w 2746400"/>
              <a:gd name="connsiteY3907" fmla="*/ 1023303 h 1833421"/>
              <a:gd name="connsiteX3908" fmla="*/ 2498754 w 2746400"/>
              <a:gd name="connsiteY3908" fmla="*/ 1024833 h 1833421"/>
              <a:gd name="connsiteX3909" fmla="*/ 2499328 w 2746400"/>
              <a:gd name="connsiteY3909" fmla="*/ 1024278 h 1833421"/>
              <a:gd name="connsiteX3910" fmla="*/ 2498907 w 2746400"/>
              <a:gd name="connsiteY3910" fmla="*/ 1022767 h 1833421"/>
              <a:gd name="connsiteX3911" fmla="*/ 286221 w 2746400"/>
              <a:gd name="connsiteY3911" fmla="*/ 1022079 h 1833421"/>
              <a:gd name="connsiteX3912" fmla="*/ 282395 w 2746400"/>
              <a:gd name="connsiteY3912" fmla="*/ 1025637 h 1833421"/>
              <a:gd name="connsiteX3913" fmla="*/ 284843 w 2746400"/>
              <a:gd name="connsiteY3913" fmla="*/ 1027722 h 1833421"/>
              <a:gd name="connsiteX3914" fmla="*/ 287465 w 2746400"/>
              <a:gd name="connsiteY3914" fmla="*/ 1023016 h 1833421"/>
              <a:gd name="connsiteX3915" fmla="*/ 286221 w 2746400"/>
              <a:gd name="connsiteY3915" fmla="*/ 1022079 h 1833421"/>
              <a:gd name="connsiteX3916" fmla="*/ 166635 w 2746400"/>
              <a:gd name="connsiteY3916" fmla="*/ 1020338 h 1833421"/>
              <a:gd name="connsiteX3917" fmla="*/ 161622 w 2746400"/>
              <a:gd name="connsiteY3917" fmla="*/ 1027896 h 1833421"/>
              <a:gd name="connsiteX3918" fmla="*/ 151061 w 2746400"/>
              <a:gd name="connsiteY3918" fmla="*/ 1030518 h 1833421"/>
              <a:gd name="connsiteX3919" fmla="*/ 154218 w 2746400"/>
              <a:gd name="connsiteY3919" fmla="*/ 1023324 h 1833421"/>
              <a:gd name="connsiteX3920" fmla="*/ 166635 w 2746400"/>
              <a:gd name="connsiteY3920" fmla="*/ 1020338 h 1833421"/>
              <a:gd name="connsiteX3921" fmla="*/ 119700 w 2746400"/>
              <a:gd name="connsiteY3921" fmla="*/ 1017966 h 1833421"/>
              <a:gd name="connsiteX3922" fmla="*/ 122187 w 2746400"/>
              <a:gd name="connsiteY3922" fmla="*/ 1018137 h 1833421"/>
              <a:gd name="connsiteX3923" fmla="*/ 120810 w 2746400"/>
              <a:gd name="connsiteY3923" fmla="*/ 1023400 h 1833421"/>
              <a:gd name="connsiteX3924" fmla="*/ 118437 w 2746400"/>
              <a:gd name="connsiteY3924" fmla="*/ 1022902 h 1833421"/>
              <a:gd name="connsiteX3925" fmla="*/ 119700 w 2746400"/>
              <a:gd name="connsiteY3925" fmla="*/ 1017966 h 1833421"/>
              <a:gd name="connsiteX3926" fmla="*/ 80210 w 2746400"/>
              <a:gd name="connsiteY3926" fmla="*/ 1016894 h 1833421"/>
              <a:gd name="connsiteX3927" fmla="*/ 69533 w 2746400"/>
              <a:gd name="connsiteY3927" fmla="*/ 1027953 h 1833421"/>
              <a:gd name="connsiteX3928" fmla="*/ 80210 w 2746400"/>
              <a:gd name="connsiteY3928" fmla="*/ 1016894 h 1833421"/>
              <a:gd name="connsiteX3929" fmla="*/ 476007 w 2746400"/>
              <a:gd name="connsiteY3929" fmla="*/ 1015879 h 1833421"/>
              <a:gd name="connsiteX3930" fmla="*/ 475319 w 2746400"/>
              <a:gd name="connsiteY3930" fmla="*/ 1016108 h 1833421"/>
              <a:gd name="connsiteX3931" fmla="*/ 475911 w 2746400"/>
              <a:gd name="connsiteY3931" fmla="*/ 1016492 h 1833421"/>
              <a:gd name="connsiteX3932" fmla="*/ 470515 w 2746400"/>
              <a:gd name="connsiteY3932" fmla="*/ 1014712 h 1833421"/>
              <a:gd name="connsiteX3933" fmla="*/ 469980 w 2746400"/>
              <a:gd name="connsiteY3933" fmla="*/ 1015228 h 1833421"/>
              <a:gd name="connsiteX3934" fmla="*/ 469948 w 2746400"/>
              <a:gd name="connsiteY3934" fmla="*/ 1015253 h 1833421"/>
              <a:gd name="connsiteX3935" fmla="*/ 465065 w 2746400"/>
              <a:gd name="connsiteY3935" fmla="*/ 1015785 h 1833421"/>
              <a:gd name="connsiteX3936" fmla="*/ 462613 w 2746400"/>
              <a:gd name="connsiteY3936" fmla="*/ 1020758 h 1833421"/>
              <a:gd name="connsiteX3937" fmla="*/ 469948 w 2746400"/>
              <a:gd name="connsiteY3937" fmla="*/ 1015253 h 1833421"/>
              <a:gd name="connsiteX3938" fmla="*/ 469999 w 2746400"/>
              <a:gd name="connsiteY3938" fmla="*/ 1015247 h 1833421"/>
              <a:gd name="connsiteX3939" fmla="*/ 322881 w 2746400"/>
              <a:gd name="connsiteY3939" fmla="*/ 1014253 h 1833421"/>
              <a:gd name="connsiteX3940" fmla="*/ 323111 w 2746400"/>
              <a:gd name="connsiteY3940" fmla="*/ 1014981 h 1833421"/>
              <a:gd name="connsiteX3941" fmla="*/ 321847 w 2746400"/>
              <a:gd name="connsiteY3941" fmla="*/ 1015554 h 1833421"/>
              <a:gd name="connsiteX3942" fmla="*/ 321637 w 2746400"/>
              <a:gd name="connsiteY3942" fmla="*/ 1014846 h 1833421"/>
              <a:gd name="connsiteX3943" fmla="*/ 322881 w 2746400"/>
              <a:gd name="connsiteY3943" fmla="*/ 1014253 h 1833421"/>
              <a:gd name="connsiteX3944" fmla="*/ 280079 w 2746400"/>
              <a:gd name="connsiteY3944" fmla="*/ 1014253 h 1833421"/>
              <a:gd name="connsiteX3945" fmla="*/ 277917 w 2746400"/>
              <a:gd name="connsiteY3945" fmla="*/ 1018424 h 1833421"/>
              <a:gd name="connsiteX3946" fmla="*/ 281763 w 2746400"/>
              <a:gd name="connsiteY3946" fmla="*/ 1019802 h 1833421"/>
              <a:gd name="connsiteX3947" fmla="*/ 291425 w 2746400"/>
              <a:gd name="connsiteY3947" fmla="*/ 1015784 h 1833421"/>
              <a:gd name="connsiteX3948" fmla="*/ 280079 w 2746400"/>
              <a:gd name="connsiteY3948" fmla="*/ 1014253 h 1833421"/>
              <a:gd name="connsiteX3949" fmla="*/ 372609 w 2746400"/>
              <a:gd name="connsiteY3949" fmla="*/ 1012664 h 1833421"/>
              <a:gd name="connsiteX3950" fmla="*/ 368709 w 2746400"/>
              <a:gd name="connsiteY3950" fmla="*/ 1017049 h 1833421"/>
              <a:gd name="connsiteX3951" fmla="*/ 368573 w 2746400"/>
              <a:gd name="connsiteY3951" fmla="*/ 1017123 h 1833421"/>
              <a:gd name="connsiteX3952" fmla="*/ 368074 w 2746400"/>
              <a:gd name="connsiteY3952" fmla="*/ 1017697 h 1833421"/>
              <a:gd name="connsiteX3953" fmla="*/ 368610 w 2746400"/>
              <a:gd name="connsiteY3953" fmla="*/ 1017161 h 1833421"/>
              <a:gd name="connsiteX3954" fmla="*/ 368709 w 2746400"/>
              <a:gd name="connsiteY3954" fmla="*/ 1017049 h 1833421"/>
              <a:gd name="connsiteX3955" fmla="*/ 373892 w 2746400"/>
              <a:gd name="connsiteY3955" fmla="*/ 1014253 h 1833421"/>
              <a:gd name="connsiteX3956" fmla="*/ 372609 w 2746400"/>
              <a:gd name="connsiteY3956" fmla="*/ 1012664 h 1833421"/>
              <a:gd name="connsiteX3957" fmla="*/ 246960 w 2746400"/>
              <a:gd name="connsiteY3957" fmla="*/ 1012129 h 1833421"/>
              <a:gd name="connsiteX3958" fmla="*/ 245238 w 2746400"/>
              <a:gd name="connsiteY3958" fmla="*/ 1013220 h 1833421"/>
              <a:gd name="connsiteX3959" fmla="*/ 247533 w 2746400"/>
              <a:gd name="connsiteY3959" fmla="*/ 1016453 h 1833421"/>
              <a:gd name="connsiteX3960" fmla="*/ 248758 w 2746400"/>
              <a:gd name="connsiteY3960" fmla="*/ 1015707 h 1833421"/>
              <a:gd name="connsiteX3961" fmla="*/ 246960 w 2746400"/>
              <a:gd name="connsiteY3961" fmla="*/ 1012129 h 1833421"/>
              <a:gd name="connsiteX3962" fmla="*/ 2562490 w 2746400"/>
              <a:gd name="connsiteY3962" fmla="*/ 1011758 h 1833421"/>
              <a:gd name="connsiteX3963" fmla="*/ 2557342 w 2746400"/>
              <a:gd name="connsiteY3963" fmla="*/ 1015650 h 1833421"/>
              <a:gd name="connsiteX3964" fmla="*/ 2568229 w 2746400"/>
              <a:gd name="connsiteY3964" fmla="*/ 1013048 h 1833421"/>
              <a:gd name="connsiteX3965" fmla="*/ 2562490 w 2746400"/>
              <a:gd name="connsiteY3965" fmla="*/ 1011758 h 1833421"/>
              <a:gd name="connsiteX3966" fmla="*/ 167974 w 2746400"/>
              <a:gd name="connsiteY3966" fmla="*/ 1010778 h 1833421"/>
              <a:gd name="connsiteX3967" fmla="*/ 173082 w 2746400"/>
              <a:gd name="connsiteY3967" fmla="*/ 1012359 h 1833421"/>
              <a:gd name="connsiteX3968" fmla="*/ 164932 w 2746400"/>
              <a:gd name="connsiteY3968" fmla="*/ 1013947 h 1833421"/>
              <a:gd name="connsiteX3969" fmla="*/ 167974 w 2746400"/>
              <a:gd name="connsiteY3969" fmla="*/ 1010778 h 1833421"/>
              <a:gd name="connsiteX3970" fmla="*/ 441796 w 2746400"/>
              <a:gd name="connsiteY3970" fmla="*/ 1008990 h 1833421"/>
              <a:gd name="connsiteX3971" fmla="*/ 441280 w 2746400"/>
              <a:gd name="connsiteY3971" fmla="*/ 1009507 h 1833421"/>
              <a:gd name="connsiteX3972" fmla="*/ 431713 w 2746400"/>
              <a:gd name="connsiteY3972" fmla="*/ 1017142 h 1833421"/>
              <a:gd name="connsiteX3973" fmla="*/ 431197 w 2746400"/>
              <a:gd name="connsiteY3973" fmla="*/ 1017658 h 1833421"/>
              <a:gd name="connsiteX3974" fmla="*/ 431751 w 2746400"/>
              <a:gd name="connsiteY3974" fmla="*/ 1017161 h 1833421"/>
              <a:gd name="connsiteX3975" fmla="*/ 441299 w 2746400"/>
              <a:gd name="connsiteY3975" fmla="*/ 1009507 h 1833421"/>
              <a:gd name="connsiteX3976" fmla="*/ 1369411 w 2746400"/>
              <a:gd name="connsiteY3976" fmla="*/ 1008072 h 1833421"/>
              <a:gd name="connsiteX3977" fmla="*/ 1369411 w 2746400"/>
              <a:gd name="connsiteY3977" fmla="*/ 1008895 h 1833421"/>
              <a:gd name="connsiteX3978" fmla="*/ 1374483 w 2746400"/>
              <a:gd name="connsiteY3978" fmla="*/ 1008895 h 1833421"/>
              <a:gd name="connsiteX3979" fmla="*/ 1374483 w 2746400"/>
              <a:gd name="connsiteY3979" fmla="*/ 1008072 h 1833421"/>
              <a:gd name="connsiteX3980" fmla="*/ 1369411 w 2746400"/>
              <a:gd name="connsiteY3980" fmla="*/ 1008072 h 1833421"/>
              <a:gd name="connsiteX3981" fmla="*/ 156916 w 2746400"/>
              <a:gd name="connsiteY3981" fmla="*/ 1006925 h 1833421"/>
              <a:gd name="connsiteX3982" fmla="*/ 157758 w 2746400"/>
              <a:gd name="connsiteY3982" fmla="*/ 1008742 h 1833421"/>
              <a:gd name="connsiteX3983" fmla="*/ 155940 w 2746400"/>
              <a:gd name="connsiteY3983" fmla="*/ 1010311 h 1833421"/>
              <a:gd name="connsiteX3984" fmla="*/ 155232 w 2746400"/>
              <a:gd name="connsiteY3984" fmla="*/ 1008839 h 1833421"/>
              <a:gd name="connsiteX3985" fmla="*/ 156916 w 2746400"/>
              <a:gd name="connsiteY3985" fmla="*/ 1006925 h 1833421"/>
              <a:gd name="connsiteX3986" fmla="*/ 1358544 w 2746400"/>
              <a:gd name="connsiteY3986" fmla="*/ 1004437 h 1833421"/>
              <a:gd name="connsiteX3987" fmla="*/ 1356823 w 2746400"/>
              <a:gd name="connsiteY3987" fmla="*/ 1005336 h 1833421"/>
              <a:gd name="connsiteX3988" fmla="*/ 1358391 w 2746400"/>
              <a:gd name="connsiteY3988" fmla="*/ 1007058 h 1833421"/>
              <a:gd name="connsiteX3989" fmla="*/ 1359865 w 2746400"/>
              <a:gd name="connsiteY3989" fmla="*/ 1006407 h 1833421"/>
              <a:gd name="connsiteX3990" fmla="*/ 1358544 w 2746400"/>
              <a:gd name="connsiteY3990" fmla="*/ 1004437 h 1833421"/>
              <a:gd name="connsiteX3991" fmla="*/ 463608 w 2746400"/>
              <a:gd name="connsiteY3991" fmla="*/ 1002199 h 1833421"/>
              <a:gd name="connsiteX3992" fmla="*/ 459647 w 2746400"/>
              <a:gd name="connsiteY3992" fmla="*/ 1005699 h 1833421"/>
              <a:gd name="connsiteX3993" fmla="*/ 461082 w 2746400"/>
              <a:gd name="connsiteY3993" fmla="*/ 1007193 h 1833421"/>
              <a:gd name="connsiteX3994" fmla="*/ 464680 w 2746400"/>
              <a:gd name="connsiteY3994" fmla="*/ 1003193 h 1833421"/>
              <a:gd name="connsiteX3995" fmla="*/ 463608 w 2746400"/>
              <a:gd name="connsiteY3995" fmla="*/ 1002199 h 1833421"/>
              <a:gd name="connsiteX3996" fmla="*/ 170826 w 2746400"/>
              <a:gd name="connsiteY3996" fmla="*/ 1000305 h 1833421"/>
              <a:gd name="connsiteX3997" fmla="*/ 172318 w 2746400"/>
              <a:gd name="connsiteY3997" fmla="*/ 1001779 h 1833421"/>
              <a:gd name="connsiteX3998" fmla="*/ 168376 w 2746400"/>
              <a:gd name="connsiteY3998" fmla="*/ 1005279 h 1833421"/>
              <a:gd name="connsiteX3999" fmla="*/ 167286 w 2746400"/>
              <a:gd name="connsiteY3999" fmla="*/ 1004285 h 1833421"/>
              <a:gd name="connsiteX4000" fmla="*/ 170826 w 2746400"/>
              <a:gd name="connsiteY4000" fmla="*/ 1000305 h 1833421"/>
              <a:gd name="connsiteX4001" fmla="*/ 400602 w 2746400"/>
              <a:gd name="connsiteY4001" fmla="*/ 998793 h 1833421"/>
              <a:gd name="connsiteX4002" fmla="*/ 377641 w 2746400"/>
              <a:gd name="connsiteY4002" fmla="*/ 1018272 h 1833421"/>
              <a:gd name="connsiteX4003" fmla="*/ 400602 w 2746400"/>
              <a:gd name="connsiteY4003" fmla="*/ 998793 h 1833421"/>
              <a:gd name="connsiteX4004" fmla="*/ 82275 w 2746400"/>
              <a:gd name="connsiteY4004" fmla="*/ 996841 h 1833421"/>
              <a:gd name="connsiteX4005" fmla="*/ 89853 w 2746400"/>
              <a:gd name="connsiteY4005" fmla="*/ 997664 h 1833421"/>
              <a:gd name="connsiteX4006" fmla="*/ 87672 w 2746400"/>
              <a:gd name="connsiteY4006" fmla="*/ 1009641 h 1833421"/>
              <a:gd name="connsiteX4007" fmla="*/ 86333 w 2746400"/>
              <a:gd name="connsiteY4007" fmla="*/ 1010043 h 1833421"/>
              <a:gd name="connsiteX4008" fmla="*/ 82275 w 2746400"/>
              <a:gd name="connsiteY4008" fmla="*/ 996841 h 1833421"/>
              <a:gd name="connsiteX4009" fmla="*/ 186363 w 2746400"/>
              <a:gd name="connsiteY4009" fmla="*/ 994832 h 1833421"/>
              <a:gd name="connsiteX4010" fmla="*/ 186363 w 2746400"/>
              <a:gd name="connsiteY4010" fmla="*/ 1004475 h 1833421"/>
              <a:gd name="connsiteX4011" fmla="*/ 198473 w 2746400"/>
              <a:gd name="connsiteY4011" fmla="*/ 994947 h 1833421"/>
              <a:gd name="connsiteX4012" fmla="*/ 175992 w 2746400"/>
              <a:gd name="connsiteY4012" fmla="*/ 1012187 h 1833421"/>
              <a:gd name="connsiteX4013" fmla="*/ 186363 w 2746400"/>
              <a:gd name="connsiteY4013" fmla="*/ 994832 h 1833421"/>
              <a:gd name="connsiteX4014" fmla="*/ 445680 w 2746400"/>
              <a:gd name="connsiteY4014" fmla="*/ 994316 h 1833421"/>
              <a:gd name="connsiteX4015" fmla="*/ 439398 w 2746400"/>
              <a:gd name="connsiteY4015" fmla="*/ 1001840 h 1833421"/>
              <a:gd name="connsiteX4016" fmla="*/ 439366 w 2746400"/>
              <a:gd name="connsiteY4016" fmla="*/ 1001835 h 1833421"/>
              <a:gd name="connsiteX4017" fmla="*/ 439308 w 2746400"/>
              <a:gd name="connsiteY4017" fmla="*/ 1001874 h 1833421"/>
              <a:gd name="connsiteX4018" fmla="*/ 439385 w 2746400"/>
              <a:gd name="connsiteY4018" fmla="*/ 1001854 h 1833421"/>
              <a:gd name="connsiteX4019" fmla="*/ 439398 w 2746400"/>
              <a:gd name="connsiteY4019" fmla="*/ 1001840 h 1833421"/>
              <a:gd name="connsiteX4020" fmla="*/ 455956 w 2746400"/>
              <a:gd name="connsiteY4020" fmla="*/ 1004571 h 1833421"/>
              <a:gd name="connsiteX4021" fmla="*/ 445680 w 2746400"/>
              <a:gd name="connsiteY4021" fmla="*/ 994316 h 1833421"/>
              <a:gd name="connsiteX4022" fmla="*/ 2621353 w 2746400"/>
              <a:gd name="connsiteY4022" fmla="*/ 993553 h 1833421"/>
              <a:gd name="connsiteX4023" fmla="*/ 2628516 w 2746400"/>
              <a:gd name="connsiteY4023" fmla="*/ 995216 h 1833421"/>
              <a:gd name="connsiteX4024" fmla="*/ 2615583 w 2746400"/>
              <a:gd name="connsiteY4024" fmla="*/ 996785 h 1833421"/>
              <a:gd name="connsiteX4025" fmla="*/ 2621353 w 2746400"/>
              <a:gd name="connsiteY4025" fmla="*/ 993553 h 1833421"/>
              <a:gd name="connsiteX4026" fmla="*/ 176222 w 2746400"/>
              <a:gd name="connsiteY4026" fmla="*/ 992996 h 1833421"/>
              <a:gd name="connsiteX4027" fmla="*/ 177791 w 2746400"/>
              <a:gd name="connsiteY4027" fmla="*/ 995311 h 1833421"/>
              <a:gd name="connsiteX4028" fmla="*/ 175915 w 2746400"/>
              <a:gd name="connsiteY4028" fmla="*/ 997090 h 1833421"/>
              <a:gd name="connsiteX4029" fmla="*/ 174347 w 2746400"/>
              <a:gd name="connsiteY4029" fmla="*/ 995445 h 1833421"/>
              <a:gd name="connsiteX4030" fmla="*/ 176222 w 2746400"/>
              <a:gd name="connsiteY4030" fmla="*/ 992996 h 1833421"/>
              <a:gd name="connsiteX4031" fmla="*/ 304532 w 2746400"/>
              <a:gd name="connsiteY4031" fmla="*/ 992097 h 1833421"/>
              <a:gd name="connsiteX4032" fmla="*/ 288153 w 2746400"/>
              <a:gd name="connsiteY4032" fmla="*/ 1003519 h 1833421"/>
              <a:gd name="connsiteX4033" fmla="*/ 301241 w 2746400"/>
              <a:gd name="connsiteY4033" fmla="*/ 1007403 h 1833421"/>
              <a:gd name="connsiteX4034" fmla="*/ 298848 w 2746400"/>
              <a:gd name="connsiteY4034" fmla="*/ 999807 h 1833421"/>
              <a:gd name="connsiteX4035" fmla="*/ 306024 w 2746400"/>
              <a:gd name="connsiteY4035" fmla="*/ 993895 h 1833421"/>
              <a:gd name="connsiteX4036" fmla="*/ 304532 w 2746400"/>
              <a:gd name="connsiteY4036" fmla="*/ 992097 h 1833421"/>
              <a:gd name="connsiteX4037" fmla="*/ 478189 w 2746400"/>
              <a:gd name="connsiteY4037" fmla="*/ 991770 h 1833421"/>
              <a:gd name="connsiteX4038" fmla="*/ 477634 w 2746400"/>
              <a:gd name="connsiteY4038" fmla="*/ 992268 h 1833421"/>
              <a:gd name="connsiteX4039" fmla="*/ 477589 w 2746400"/>
              <a:gd name="connsiteY4039" fmla="*/ 992345 h 1833421"/>
              <a:gd name="connsiteX4040" fmla="*/ 471318 w 2746400"/>
              <a:gd name="connsiteY4040" fmla="*/ 998027 h 1833421"/>
              <a:gd name="connsiteX4041" fmla="*/ 473309 w 2746400"/>
              <a:gd name="connsiteY4041" fmla="*/ 999596 h 1833421"/>
              <a:gd name="connsiteX4042" fmla="*/ 477589 w 2746400"/>
              <a:gd name="connsiteY4042" fmla="*/ 992345 h 1833421"/>
              <a:gd name="connsiteX4043" fmla="*/ 477653 w 2746400"/>
              <a:gd name="connsiteY4043" fmla="*/ 992287 h 1833421"/>
              <a:gd name="connsiteX4044" fmla="*/ 470306 w 2746400"/>
              <a:gd name="connsiteY4044" fmla="*/ 991713 h 1833421"/>
              <a:gd name="connsiteX4045" fmla="*/ 469960 w 2746400"/>
              <a:gd name="connsiteY4045" fmla="*/ 992249 h 1833421"/>
              <a:gd name="connsiteX4046" fmla="*/ 469865 w 2746400"/>
              <a:gd name="connsiteY4046" fmla="*/ 992325 h 1833421"/>
              <a:gd name="connsiteX4047" fmla="*/ 469999 w 2746400"/>
              <a:gd name="connsiteY4047" fmla="*/ 992287 h 1833421"/>
              <a:gd name="connsiteX4048" fmla="*/ 470306 w 2746400"/>
              <a:gd name="connsiteY4048" fmla="*/ 991713 h 1833421"/>
              <a:gd name="connsiteX4049" fmla="*/ 2547239 w 2746400"/>
              <a:gd name="connsiteY4049" fmla="*/ 990872 h 1833421"/>
              <a:gd name="connsiteX4050" fmla="*/ 2545765 w 2746400"/>
              <a:gd name="connsiteY4050" fmla="*/ 991159 h 1833421"/>
              <a:gd name="connsiteX4051" fmla="*/ 2546033 w 2746400"/>
              <a:gd name="connsiteY4051" fmla="*/ 991733 h 1833421"/>
              <a:gd name="connsiteX4052" fmla="*/ 2547507 w 2746400"/>
              <a:gd name="connsiteY4052" fmla="*/ 991446 h 1833421"/>
              <a:gd name="connsiteX4053" fmla="*/ 2547239 w 2746400"/>
              <a:gd name="connsiteY4053" fmla="*/ 990872 h 1833421"/>
              <a:gd name="connsiteX4054" fmla="*/ 146029 w 2746400"/>
              <a:gd name="connsiteY4054" fmla="*/ 987236 h 1833421"/>
              <a:gd name="connsiteX4055" fmla="*/ 133325 w 2746400"/>
              <a:gd name="connsiteY4055" fmla="*/ 1007518 h 1833421"/>
              <a:gd name="connsiteX4056" fmla="*/ 123567 w 2746400"/>
              <a:gd name="connsiteY4056" fmla="*/ 1011420 h 1833421"/>
              <a:gd name="connsiteX4057" fmla="*/ 122112 w 2746400"/>
              <a:gd name="connsiteY4057" fmla="*/ 1009317 h 1833421"/>
              <a:gd name="connsiteX4058" fmla="*/ 141188 w 2746400"/>
              <a:gd name="connsiteY4058" fmla="*/ 987944 h 1833421"/>
              <a:gd name="connsiteX4059" fmla="*/ 146029 w 2746400"/>
              <a:gd name="connsiteY4059" fmla="*/ 987236 h 1833421"/>
              <a:gd name="connsiteX4060" fmla="*/ 2320237 w 2746400"/>
              <a:gd name="connsiteY4060" fmla="*/ 987178 h 1833421"/>
              <a:gd name="connsiteX4061" fmla="*/ 2319549 w 2746400"/>
              <a:gd name="connsiteY4061" fmla="*/ 987389 h 1833421"/>
              <a:gd name="connsiteX4062" fmla="*/ 2320143 w 2746400"/>
              <a:gd name="connsiteY4062" fmla="*/ 987791 h 1833421"/>
              <a:gd name="connsiteX4063" fmla="*/ 2574237 w 2746400"/>
              <a:gd name="connsiteY4063" fmla="*/ 987159 h 1833421"/>
              <a:gd name="connsiteX4064" fmla="*/ 2574141 w 2746400"/>
              <a:gd name="connsiteY4064" fmla="*/ 987753 h 1833421"/>
              <a:gd name="connsiteX4065" fmla="*/ 2574829 w 2746400"/>
              <a:gd name="connsiteY4065" fmla="*/ 987542 h 1833421"/>
              <a:gd name="connsiteX4066" fmla="*/ 358239 w 2746400"/>
              <a:gd name="connsiteY4066" fmla="*/ 986681 h 1833421"/>
              <a:gd name="connsiteX4067" fmla="*/ 335682 w 2746400"/>
              <a:gd name="connsiteY4067" fmla="*/ 1006236 h 1833421"/>
              <a:gd name="connsiteX4068" fmla="*/ 340331 w 2746400"/>
              <a:gd name="connsiteY4068" fmla="*/ 1002563 h 1833421"/>
              <a:gd name="connsiteX4069" fmla="*/ 343775 w 2746400"/>
              <a:gd name="connsiteY4069" fmla="*/ 1015114 h 1833421"/>
              <a:gd name="connsiteX4070" fmla="*/ 346167 w 2746400"/>
              <a:gd name="connsiteY4070" fmla="*/ 1014157 h 1833421"/>
              <a:gd name="connsiteX4071" fmla="*/ 347276 w 2746400"/>
              <a:gd name="connsiteY4071" fmla="*/ 1002582 h 1833421"/>
              <a:gd name="connsiteX4072" fmla="*/ 352308 w 2746400"/>
              <a:gd name="connsiteY4072" fmla="*/ 999807 h 1833421"/>
              <a:gd name="connsiteX4073" fmla="*/ 357896 w 2746400"/>
              <a:gd name="connsiteY4073" fmla="*/ 994698 h 1833421"/>
              <a:gd name="connsiteX4074" fmla="*/ 360306 w 2746400"/>
              <a:gd name="connsiteY4074" fmla="*/ 988020 h 1833421"/>
              <a:gd name="connsiteX4075" fmla="*/ 358239 w 2746400"/>
              <a:gd name="connsiteY4075" fmla="*/ 986681 h 1833421"/>
              <a:gd name="connsiteX4076" fmla="*/ 211725 w 2746400"/>
              <a:gd name="connsiteY4076" fmla="*/ 986528 h 1833421"/>
              <a:gd name="connsiteX4077" fmla="*/ 211734 w 2746400"/>
              <a:gd name="connsiteY4077" fmla="*/ 986528 h 1833421"/>
              <a:gd name="connsiteX4078" fmla="*/ 211734 w 2746400"/>
              <a:gd name="connsiteY4078" fmla="*/ 986532 h 1833421"/>
              <a:gd name="connsiteX4079" fmla="*/ 211724 w 2746400"/>
              <a:gd name="connsiteY4079" fmla="*/ 986540 h 1833421"/>
              <a:gd name="connsiteX4080" fmla="*/ 211720 w 2746400"/>
              <a:gd name="connsiteY4080" fmla="*/ 986537 h 1833421"/>
              <a:gd name="connsiteX4081" fmla="*/ 211710 w 2746400"/>
              <a:gd name="connsiteY4081" fmla="*/ 986528 h 1833421"/>
              <a:gd name="connsiteX4082" fmla="*/ 211720 w 2746400"/>
              <a:gd name="connsiteY4082" fmla="*/ 986528 h 1833421"/>
              <a:gd name="connsiteX4083" fmla="*/ 211716 w 2746400"/>
              <a:gd name="connsiteY4083" fmla="*/ 986533 h 1833421"/>
              <a:gd name="connsiteX4084" fmla="*/ 211734 w 2746400"/>
              <a:gd name="connsiteY4084" fmla="*/ 986509 h 1833421"/>
              <a:gd name="connsiteX4085" fmla="*/ 211725 w 2746400"/>
              <a:gd name="connsiteY4085" fmla="*/ 986528 h 1833421"/>
              <a:gd name="connsiteX4086" fmla="*/ 211720 w 2746400"/>
              <a:gd name="connsiteY4086" fmla="*/ 986528 h 1833421"/>
              <a:gd name="connsiteX4087" fmla="*/ 293128 w 2746400"/>
              <a:gd name="connsiteY4087" fmla="*/ 983907 h 1833421"/>
              <a:gd name="connsiteX4088" fmla="*/ 292880 w 2746400"/>
              <a:gd name="connsiteY4088" fmla="*/ 984634 h 1833421"/>
              <a:gd name="connsiteX4089" fmla="*/ 294161 w 2746400"/>
              <a:gd name="connsiteY4089" fmla="*/ 984729 h 1833421"/>
              <a:gd name="connsiteX4090" fmla="*/ 294468 w 2746400"/>
              <a:gd name="connsiteY4090" fmla="*/ 983984 h 1833421"/>
              <a:gd name="connsiteX4091" fmla="*/ 293128 w 2746400"/>
              <a:gd name="connsiteY4091" fmla="*/ 983907 h 1833421"/>
              <a:gd name="connsiteX4092" fmla="*/ 412694 w 2746400"/>
              <a:gd name="connsiteY4092" fmla="*/ 983868 h 1833421"/>
              <a:gd name="connsiteX4093" fmla="*/ 407298 w 2746400"/>
              <a:gd name="connsiteY4093" fmla="*/ 989838 h 1833421"/>
              <a:gd name="connsiteX4094" fmla="*/ 408944 w 2746400"/>
              <a:gd name="connsiteY4094" fmla="*/ 991426 h 1833421"/>
              <a:gd name="connsiteX4095" fmla="*/ 414780 w 2746400"/>
              <a:gd name="connsiteY4095" fmla="*/ 986088 h 1833421"/>
              <a:gd name="connsiteX4096" fmla="*/ 412694 w 2746400"/>
              <a:gd name="connsiteY4096" fmla="*/ 983868 h 1833421"/>
              <a:gd name="connsiteX4097" fmla="*/ 208021 w 2746400"/>
              <a:gd name="connsiteY4097" fmla="*/ 983409 h 1833421"/>
              <a:gd name="connsiteX4098" fmla="*/ 211710 w 2746400"/>
              <a:gd name="connsiteY4098" fmla="*/ 986528 h 1833421"/>
              <a:gd name="connsiteX4099" fmla="*/ 206682 w 2746400"/>
              <a:gd name="connsiteY4099" fmla="*/ 986548 h 1833421"/>
              <a:gd name="connsiteX4100" fmla="*/ 208021 w 2746400"/>
              <a:gd name="connsiteY4100" fmla="*/ 983409 h 1833421"/>
              <a:gd name="connsiteX4101" fmla="*/ 286145 w 2746400"/>
              <a:gd name="connsiteY4101" fmla="*/ 983065 h 1833421"/>
              <a:gd name="connsiteX4102" fmla="*/ 282204 w 2746400"/>
              <a:gd name="connsiteY4102" fmla="*/ 984979 h 1833421"/>
              <a:gd name="connsiteX4103" fmla="*/ 282912 w 2746400"/>
              <a:gd name="connsiteY4103" fmla="*/ 986414 h 1833421"/>
              <a:gd name="connsiteX4104" fmla="*/ 286853 w 2746400"/>
              <a:gd name="connsiteY4104" fmla="*/ 984519 h 1833421"/>
              <a:gd name="connsiteX4105" fmla="*/ 286145 w 2746400"/>
              <a:gd name="connsiteY4105" fmla="*/ 983065 h 1833421"/>
              <a:gd name="connsiteX4106" fmla="*/ 187608 w 2746400"/>
              <a:gd name="connsiteY4106" fmla="*/ 981534 h 1833421"/>
              <a:gd name="connsiteX4107" fmla="*/ 177447 w 2746400"/>
              <a:gd name="connsiteY4107" fmla="*/ 989169 h 1833421"/>
              <a:gd name="connsiteX4108" fmla="*/ 187608 w 2746400"/>
              <a:gd name="connsiteY4108" fmla="*/ 981534 h 1833421"/>
              <a:gd name="connsiteX4109" fmla="*/ 2523724 w 2746400"/>
              <a:gd name="connsiteY4109" fmla="*/ 981151 h 1833421"/>
              <a:gd name="connsiteX4110" fmla="*/ 2530573 w 2746400"/>
              <a:gd name="connsiteY4110" fmla="*/ 988136 h 1833421"/>
              <a:gd name="connsiteX4111" fmla="*/ 2539876 w 2746400"/>
              <a:gd name="connsiteY4111" fmla="*/ 988419 h 1833421"/>
              <a:gd name="connsiteX4112" fmla="*/ 2539969 w 2746400"/>
              <a:gd name="connsiteY4112" fmla="*/ 988461 h 1833421"/>
              <a:gd name="connsiteX4113" fmla="*/ 2540523 w 2746400"/>
              <a:gd name="connsiteY4113" fmla="*/ 988767 h 1833421"/>
              <a:gd name="connsiteX4114" fmla="*/ 2540006 w 2746400"/>
              <a:gd name="connsiteY4114" fmla="*/ 988423 h 1833421"/>
              <a:gd name="connsiteX4115" fmla="*/ 2539876 w 2746400"/>
              <a:gd name="connsiteY4115" fmla="*/ 988419 h 1833421"/>
              <a:gd name="connsiteX4116" fmla="*/ 245790 w 2746400"/>
              <a:gd name="connsiteY4116" fmla="*/ 980502 h 1833421"/>
              <a:gd name="connsiteX4117" fmla="*/ 247570 w 2746400"/>
              <a:gd name="connsiteY4117" fmla="*/ 981822 h 1833421"/>
              <a:gd name="connsiteX4118" fmla="*/ 245313 w 2746400"/>
              <a:gd name="connsiteY4118" fmla="*/ 984118 h 1833421"/>
              <a:gd name="connsiteX4119" fmla="*/ 242672 w 2746400"/>
              <a:gd name="connsiteY4119" fmla="*/ 982683 h 1833421"/>
              <a:gd name="connsiteX4120" fmla="*/ 245790 w 2746400"/>
              <a:gd name="connsiteY4120" fmla="*/ 980502 h 1833421"/>
              <a:gd name="connsiteX4121" fmla="*/ 55871 w 2746400"/>
              <a:gd name="connsiteY4121" fmla="*/ 978167 h 1833421"/>
              <a:gd name="connsiteX4122" fmla="*/ 57229 w 2746400"/>
              <a:gd name="connsiteY4122" fmla="*/ 978262 h 1833421"/>
              <a:gd name="connsiteX4123" fmla="*/ 56943 w 2746400"/>
              <a:gd name="connsiteY4123" fmla="*/ 979028 h 1833421"/>
              <a:gd name="connsiteX4124" fmla="*/ 55623 w 2746400"/>
              <a:gd name="connsiteY4124" fmla="*/ 978894 h 1833421"/>
              <a:gd name="connsiteX4125" fmla="*/ 55871 w 2746400"/>
              <a:gd name="connsiteY4125" fmla="*/ 978167 h 1833421"/>
              <a:gd name="connsiteX4126" fmla="*/ 348175 w 2746400"/>
              <a:gd name="connsiteY4126" fmla="*/ 976770 h 1833421"/>
              <a:gd name="connsiteX4127" fmla="*/ 348501 w 2746400"/>
              <a:gd name="connsiteY4127" fmla="*/ 977439 h 1833421"/>
              <a:gd name="connsiteX4128" fmla="*/ 348846 w 2746400"/>
              <a:gd name="connsiteY4128" fmla="*/ 976788 h 1833421"/>
              <a:gd name="connsiteX4129" fmla="*/ 157394 w 2746400"/>
              <a:gd name="connsiteY4129" fmla="*/ 975393 h 1833421"/>
              <a:gd name="connsiteX4130" fmla="*/ 159460 w 2746400"/>
              <a:gd name="connsiteY4130" fmla="*/ 977115 h 1833421"/>
              <a:gd name="connsiteX4131" fmla="*/ 151653 w 2746400"/>
              <a:gd name="connsiteY4131" fmla="*/ 981132 h 1833421"/>
              <a:gd name="connsiteX4132" fmla="*/ 157394 w 2746400"/>
              <a:gd name="connsiteY4132" fmla="*/ 975393 h 1833421"/>
              <a:gd name="connsiteX4133" fmla="*/ 441585 w 2746400"/>
              <a:gd name="connsiteY4133" fmla="*/ 974263 h 1833421"/>
              <a:gd name="connsiteX4134" fmla="*/ 439863 w 2746400"/>
              <a:gd name="connsiteY4134" fmla="*/ 975795 h 1833421"/>
              <a:gd name="connsiteX4135" fmla="*/ 440667 w 2746400"/>
              <a:gd name="connsiteY4135" fmla="*/ 977535 h 1833421"/>
              <a:gd name="connsiteX4136" fmla="*/ 442294 w 2746400"/>
              <a:gd name="connsiteY4136" fmla="*/ 975679 h 1833421"/>
              <a:gd name="connsiteX4137" fmla="*/ 441585 w 2746400"/>
              <a:gd name="connsiteY4137" fmla="*/ 974263 h 1833421"/>
              <a:gd name="connsiteX4138" fmla="*/ 427332 w 2746400"/>
              <a:gd name="connsiteY4138" fmla="*/ 973479 h 1833421"/>
              <a:gd name="connsiteX4139" fmla="*/ 420654 w 2746400"/>
              <a:gd name="connsiteY4139" fmla="*/ 977880 h 1833421"/>
              <a:gd name="connsiteX4140" fmla="*/ 421706 w 2746400"/>
              <a:gd name="connsiteY4140" fmla="*/ 979429 h 1833421"/>
              <a:gd name="connsiteX4141" fmla="*/ 428307 w 2746400"/>
              <a:gd name="connsiteY4141" fmla="*/ 974895 h 1833421"/>
              <a:gd name="connsiteX4142" fmla="*/ 427332 w 2746400"/>
              <a:gd name="connsiteY4142" fmla="*/ 973479 h 1833421"/>
              <a:gd name="connsiteX4143" fmla="*/ 371959 w 2746400"/>
              <a:gd name="connsiteY4143" fmla="*/ 972867 h 1833421"/>
              <a:gd name="connsiteX4144" fmla="*/ 370026 w 2746400"/>
              <a:gd name="connsiteY4144" fmla="*/ 977152 h 1833421"/>
              <a:gd name="connsiteX4145" fmla="*/ 368955 w 2746400"/>
              <a:gd name="connsiteY4145" fmla="*/ 981822 h 1833421"/>
              <a:gd name="connsiteX4146" fmla="*/ 368437 w 2746400"/>
              <a:gd name="connsiteY4146" fmla="*/ 992631 h 1833421"/>
              <a:gd name="connsiteX4147" fmla="*/ 370122 w 2746400"/>
              <a:gd name="connsiteY4147" fmla="*/ 992958 h 1833421"/>
              <a:gd name="connsiteX4148" fmla="*/ 380856 w 2746400"/>
              <a:gd name="connsiteY4148" fmla="*/ 979239 h 1833421"/>
              <a:gd name="connsiteX4149" fmla="*/ 376876 w 2746400"/>
              <a:gd name="connsiteY4149" fmla="*/ 973708 h 1833421"/>
              <a:gd name="connsiteX4150" fmla="*/ 371959 w 2746400"/>
              <a:gd name="connsiteY4150" fmla="*/ 972867 h 1833421"/>
              <a:gd name="connsiteX4151" fmla="*/ 104585 w 2746400"/>
              <a:gd name="connsiteY4151" fmla="*/ 971221 h 1833421"/>
              <a:gd name="connsiteX4152" fmla="*/ 95056 w 2746400"/>
              <a:gd name="connsiteY4152" fmla="*/ 982740 h 1833421"/>
              <a:gd name="connsiteX4153" fmla="*/ 92989 w 2746400"/>
              <a:gd name="connsiteY4153" fmla="*/ 987122 h 1833421"/>
              <a:gd name="connsiteX4154" fmla="*/ 91726 w 2746400"/>
              <a:gd name="connsiteY4154" fmla="*/ 986184 h 1833421"/>
              <a:gd name="connsiteX4155" fmla="*/ 94980 w 2746400"/>
              <a:gd name="connsiteY4155" fmla="*/ 982683 h 1833421"/>
              <a:gd name="connsiteX4156" fmla="*/ 104585 w 2746400"/>
              <a:gd name="connsiteY4156" fmla="*/ 971221 h 1833421"/>
              <a:gd name="connsiteX4157" fmla="*/ 119586 w 2746400"/>
              <a:gd name="connsiteY4157" fmla="*/ 970323 h 1833421"/>
              <a:gd name="connsiteX4158" fmla="*/ 120753 w 2746400"/>
              <a:gd name="connsiteY4158" fmla="*/ 972216 h 1833421"/>
              <a:gd name="connsiteX4159" fmla="*/ 118974 w 2746400"/>
              <a:gd name="connsiteY4159" fmla="*/ 976732 h 1833421"/>
              <a:gd name="connsiteX4160" fmla="*/ 116965 w 2746400"/>
              <a:gd name="connsiteY4160" fmla="*/ 972371 h 1833421"/>
              <a:gd name="connsiteX4161" fmla="*/ 119586 w 2746400"/>
              <a:gd name="connsiteY4161" fmla="*/ 970323 h 1833421"/>
              <a:gd name="connsiteX4162" fmla="*/ 93297 w 2746400"/>
              <a:gd name="connsiteY4162" fmla="*/ 969978 h 1833421"/>
              <a:gd name="connsiteX4163" fmla="*/ 93237 w 2746400"/>
              <a:gd name="connsiteY4163" fmla="*/ 970590 h 1833421"/>
              <a:gd name="connsiteX4164" fmla="*/ 92626 w 2746400"/>
              <a:gd name="connsiteY4164" fmla="*/ 970227 h 1833421"/>
              <a:gd name="connsiteX4165" fmla="*/ 313142 w 2746400"/>
              <a:gd name="connsiteY4165" fmla="*/ 969824 h 1833421"/>
              <a:gd name="connsiteX4166" fmla="*/ 307862 w 2746400"/>
              <a:gd name="connsiteY4166" fmla="*/ 982204 h 1833421"/>
              <a:gd name="connsiteX4167" fmla="*/ 313142 w 2746400"/>
              <a:gd name="connsiteY4167" fmla="*/ 969824 h 1833421"/>
              <a:gd name="connsiteX4168" fmla="*/ 468774 w 2746400"/>
              <a:gd name="connsiteY4168" fmla="*/ 969519 h 1833421"/>
              <a:gd name="connsiteX4169" fmla="*/ 460738 w 2746400"/>
              <a:gd name="connsiteY4169" fmla="*/ 980616 h 1833421"/>
              <a:gd name="connsiteX4170" fmla="*/ 474151 w 2746400"/>
              <a:gd name="connsiteY4170" fmla="*/ 982587 h 1833421"/>
              <a:gd name="connsiteX4171" fmla="*/ 485019 w 2746400"/>
              <a:gd name="connsiteY4171" fmla="*/ 979200 h 1833421"/>
              <a:gd name="connsiteX4172" fmla="*/ 489783 w 2746400"/>
              <a:gd name="connsiteY4172" fmla="*/ 970208 h 1833421"/>
              <a:gd name="connsiteX4173" fmla="*/ 468832 w 2746400"/>
              <a:gd name="connsiteY4173" fmla="*/ 975316 h 1833421"/>
              <a:gd name="connsiteX4174" fmla="*/ 470171 w 2746400"/>
              <a:gd name="connsiteY4174" fmla="*/ 970360 h 1833421"/>
              <a:gd name="connsiteX4175" fmla="*/ 468774 w 2746400"/>
              <a:gd name="connsiteY4175" fmla="*/ 969519 h 1833421"/>
              <a:gd name="connsiteX4176" fmla="*/ 2561665 w 2746400"/>
              <a:gd name="connsiteY4176" fmla="*/ 969039 h 1833421"/>
              <a:gd name="connsiteX4177" fmla="*/ 2561876 w 2746400"/>
              <a:gd name="connsiteY4177" fmla="*/ 969690 h 1833421"/>
              <a:gd name="connsiteX4178" fmla="*/ 2562240 w 2746400"/>
              <a:gd name="connsiteY4178" fmla="*/ 969136 h 1833421"/>
              <a:gd name="connsiteX4179" fmla="*/ 2676467 w 2746400"/>
              <a:gd name="connsiteY4179" fmla="*/ 969021 h 1833421"/>
              <a:gd name="connsiteX4180" fmla="*/ 2677098 w 2746400"/>
              <a:gd name="connsiteY4180" fmla="*/ 969117 h 1833421"/>
              <a:gd name="connsiteX4181" fmla="*/ 2676696 w 2746400"/>
              <a:gd name="connsiteY4181" fmla="*/ 969711 h 1833421"/>
              <a:gd name="connsiteX4182" fmla="*/ 283351 w 2746400"/>
              <a:gd name="connsiteY4182" fmla="*/ 968428 h 1833421"/>
              <a:gd name="connsiteX4183" fmla="*/ 282528 w 2746400"/>
              <a:gd name="connsiteY4183" fmla="*/ 973131 h 1833421"/>
              <a:gd name="connsiteX4184" fmla="*/ 282490 w 2746400"/>
              <a:gd name="connsiteY4184" fmla="*/ 973116 h 1833421"/>
              <a:gd name="connsiteX4185" fmla="*/ 277438 w 2746400"/>
              <a:gd name="connsiteY4185" fmla="*/ 981535 h 1833421"/>
              <a:gd name="connsiteX4186" fmla="*/ 282528 w 2746400"/>
              <a:gd name="connsiteY4186" fmla="*/ 973134 h 1833421"/>
              <a:gd name="connsiteX4187" fmla="*/ 282528 w 2746400"/>
              <a:gd name="connsiteY4187" fmla="*/ 973131 h 1833421"/>
              <a:gd name="connsiteX4188" fmla="*/ 289615 w 2746400"/>
              <a:gd name="connsiteY4188" fmla="*/ 976117 h 1833421"/>
              <a:gd name="connsiteX4189" fmla="*/ 296667 w 2746400"/>
              <a:gd name="connsiteY4189" fmla="*/ 974455 h 1833421"/>
              <a:gd name="connsiteX4190" fmla="*/ 283351 w 2746400"/>
              <a:gd name="connsiteY4190" fmla="*/ 968428 h 1833421"/>
              <a:gd name="connsiteX4191" fmla="*/ 437702 w 2746400"/>
              <a:gd name="connsiteY4191" fmla="*/ 966611 h 1833421"/>
              <a:gd name="connsiteX4192" fmla="*/ 436591 w 2746400"/>
              <a:gd name="connsiteY4192" fmla="*/ 967509 h 1833421"/>
              <a:gd name="connsiteX4193" fmla="*/ 437741 w 2746400"/>
              <a:gd name="connsiteY4193" fmla="*/ 968370 h 1833421"/>
              <a:gd name="connsiteX4194" fmla="*/ 438313 w 2746400"/>
              <a:gd name="connsiteY4194" fmla="*/ 967031 h 1833421"/>
              <a:gd name="connsiteX4195" fmla="*/ 437702 w 2746400"/>
              <a:gd name="connsiteY4195" fmla="*/ 966611 h 1833421"/>
              <a:gd name="connsiteX4196" fmla="*/ 213456 w 2746400"/>
              <a:gd name="connsiteY4196" fmla="*/ 964965 h 1833421"/>
              <a:gd name="connsiteX4197" fmla="*/ 213609 w 2746400"/>
              <a:gd name="connsiteY4197" fmla="*/ 967127 h 1833421"/>
              <a:gd name="connsiteX4198" fmla="*/ 217551 w 2746400"/>
              <a:gd name="connsiteY4198" fmla="*/ 966533 h 1833421"/>
              <a:gd name="connsiteX4199" fmla="*/ 217188 w 2746400"/>
              <a:gd name="connsiteY4199" fmla="*/ 965041 h 1833421"/>
              <a:gd name="connsiteX4200" fmla="*/ 213456 w 2746400"/>
              <a:gd name="connsiteY4200" fmla="*/ 964965 h 1833421"/>
              <a:gd name="connsiteX4201" fmla="*/ 456739 w 2746400"/>
              <a:gd name="connsiteY4201" fmla="*/ 963357 h 1833421"/>
              <a:gd name="connsiteX4202" fmla="*/ 452645 w 2746400"/>
              <a:gd name="connsiteY4202" fmla="*/ 963549 h 1833421"/>
              <a:gd name="connsiteX4203" fmla="*/ 447422 w 2746400"/>
              <a:gd name="connsiteY4203" fmla="*/ 971049 h 1833421"/>
              <a:gd name="connsiteX4204" fmla="*/ 449085 w 2746400"/>
              <a:gd name="connsiteY4204" fmla="*/ 972714 h 1833421"/>
              <a:gd name="connsiteX4205" fmla="*/ 456701 w 2746400"/>
              <a:gd name="connsiteY4205" fmla="*/ 967452 h 1833421"/>
              <a:gd name="connsiteX4206" fmla="*/ 456739 w 2746400"/>
              <a:gd name="connsiteY4206" fmla="*/ 963357 h 1833421"/>
              <a:gd name="connsiteX4207" fmla="*/ 2574677 w 2746400"/>
              <a:gd name="connsiteY4207" fmla="*/ 962325 h 1833421"/>
              <a:gd name="connsiteX4208" fmla="*/ 2574025 w 2746400"/>
              <a:gd name="connsiteY4208" fmla="*/ 962496 h 1833421"/>
              <a:gd name="connsiteX4209" fmla="*/ 2574580 w 2746400"/>
              <a:gd name="connsiteY4209" fmla="*/ 962859 h 1833421"/>
              <a:gd name="connsiteX4210" fmla="*/ 28051 w 2746400"/>
              <a:gd name="connsiteY4210" fmla="*/ 961638 h 1833421"/>
              <a:gd name="connsiteX4211" fmla="*/ 28071 w 2746400"/>
              <a:gd name="connsiteY4211" fmla="*/ 961674 h 1833421"/>
              <a:gd name="connsiteX4212" fmla="*/ 28080 w 2746400"/>
              <a:gd name="connsiteY4212" fmla="*/ 961665 h 1833421"/>
              <a:gd name="connsiteX4213" fmla="*/ 28089 w 2746400"/>
              <a:gd name="connsiteY4213" fmla="*/ 961675 h 1833421"/>
              <a:gd name="connsiteX4214" fmla="*/ 27744 w 2746400"/>
              <a:gd name="connsiteY4214" fmla="*/ 962192 h 1833421"/>
              <a:gd name="connsiteX4215" fmla="*/ 28586 w 2746400"/>
              <a:gd name="connsiteY4215" fmla="*/ 961139 h 1833421"/>
              <a:gd name="connsiteX4216" fmla="*/ 28080 w 2746400"/>
              <a:gd name="connsiteY4216" fmla="*/ 961665 h 1833421"/>
              <a:gd name="connsiteX4217" fmla="*/ 28052 w 2746400"/>
              <a:gd name="connsiteY4217" fmla="*/ 961636 h 1833421"/>
              <a:gd name="connsiteX4218" fmla="*/ 28051 w 2746400"/>
              <a:gd name="connsiteY4218" fmla="*/ 961638 h 1833421"/>
              <a:gd name="connsiteX4219" fmla="*/ 28050 w 2746400"/>
              <a:gd name="connsiteY4219" fmla="*/ 961637 h 1833421"/>
              <a:gd name="connsiteX4220" fmla="*/ 223329 w 2746400"/>
              <a:gd name="connsiteY4220" fmla="*/ 958689 h 1833421"/>
              <a:gd name="connsiteX4221" fmla="*/ 220861 w 2746400"/>
              <a:gd name="connsiteY4221" fmla="*/ 958957 h 1833421"/>
              <a:gd name="connsiteX4222" fmla="*/ 221646 w 2746400"/>
              <a:gd name="connsiteY4222" fmla="*/ 960927 h 1833421"/>
              <a:gd name="connsiteX4223" fmla="*/ 224037 w 2746400"/>
              <a:gd name="connsiteY4223" fmla="*/ 960468 h 1833421"/>
              <a:gd name="connsiteX4224" fmla="*/ 223329 w 2746400"/>
              <a:gd name="connsiteY4224" fmla="*/ 958689 h 1833421"/>
              <a:gd name="connsiteX4225" fmla="*/ 167267 w 2746400"/>
              <a:gd name="connsiteY4225" fmla="*/ 958364 h 1833421"/>
              <a:gd name="connsiteX4226" fmla="*/ 162254 w 2746400"/>
              <a:gd name="connsiteY4226" fmla="*/ 970513 h 1833421"/>
              <a:gd name="connsiteX4227" fmla="*/ 166616 w 2746400"/>
              <a:gd name="connsiteY4227" fmla="*/ 965520 h 1833421"/>
              <a:gd name="connsiteX4228" fmla="*/ 167267 w 2746400"/>
              <a:gd name="connsiteY4228" fmla="*/ 958364 h 1833421"/>
              <a:gd name="connsiteX4229" fmla="*/ 2554012 w 2746400"/>
              <a:gd name="connsiteY4229" fmla="*/ 957503 h 1833421"/>
              <a:gd name="connsiteX4230" fmla="*/ 2539872 w 2746400"/>
              <a:gd name="connsiteY4230" fmla="*/ 960584 h 1833421"/>
              <a:gd name="connsiteX4231" fmla="*/ 2542628 w 2746400"/>
              <a:gd name="connsiteY4231" fmla="*/ 964276 h 1833421"/>
              <a:gd name="connsiteX4232" fmla="*/ 2559332 w 2746400"/>
              <a:gd name="connsiteY4232" fmla="*/ 965577 h 1833421"/>
              <a:gd name="connsiteX4233" fmla="*/ 2560192 w 2746400"/>
              <a:gd name="connsiteY4233" fmla="*/ 963339 h 1833421"/>
              <a:gd name="connsiteX4234" fmla="*/ 2554012 w 2746400"/>
              <a:gd name="connsiteY4234" fmla="*/ 957503 h 1833421"/>
              <a:gd name="connsiteX4235" fmla="*/ 487736 w 2746400"/>
              <a:gd name="connsiteY4235" fmla="*/ 957330 h 1833421"/>
              <a:gd name="connsiteX4236" fmla="*/ 487180 w 2746400"/>
              <a:gd name="connsiteY4236" fmla="*/ 957828 h 1833421"/>
              <a:gd name="connsiteX4237" fmla="*/ 487203 w 2746400"/>
              <a:gd name="connsiteY4237" fmla="*/ 957914 h 1833421"/>
              <a:gd name="connsiteX4238" fmla="*/ 483106 w 2746400"/>
              <a:gd name="connsiteY4238" fmla="*/ 969461 h 1833421"/>
              <a:gd name="connsiteX4239" fmla="*/ 489094 w 2746400"/>
              <a:gd name="connsiteY4239" fmla="*/ 965252 h 1833421"/>
              <a:gd name="connsiteX4240" fmla="*/ 487203 w 2746400"/>
              <a:gd name="connsiteY4240" fmla="*/ 957914 h 1833421"/>
              <a:gd name="connsiteX4241" fmla="*/ 487219 w 2746400"/>
              <a:gd name="connsiteY4241" fmla="*/ 957867 h 1833421"/>
              <a:gd name="connsiteX4242" fmla="*/ 497398 w 2746400"/>
              <a:gd name="connsiteY4242" fmla="*/ 957311 h 1833421"/>
              <a:gd name="connsiteX4243" fmla="*/ 495753 w 2746400"/>
              <a:gd name="connsiteY4243" fmla="*/ 960142 h 1833421"/>
              <a:gd name="connsiteX4244" fmla="*/ 500574 w 2746400"/>
              <a:gd name="connsiteY4244" fmla="*/ 962478 h 1833421"/>
              <a:gd name="connsiteX4245" fmla="*/ 501703 w 2746400"/>
              <a:gd name="connsiteY4245" fmla="*/ 960621 h 1833421"/>
              <a:gd name="connsiteX4246" fmla="*/ 497398 w 2746400"/>
              <a:gd name="connsiteY4246" fmla="*/ 957311 h 1833421"/>
              <a:gd name="connsiteX4247" fmla="*/ 321120 w 2746400"/>
              <a:gd name="connsiteY4247" fmla="*/ 956795 h 1833421"/>
              <a:gd name="connsiteX4248" fmla="*/ 320412 w 2746400"/>
              <a:gd name="connsiteY4248" fmla="*/ 957043 h 1833421"/>
              <a:gd name="connsiteX4249" fmla="*/ 321044 w 2746400"/>
              <a:gd name="connsiteY4249" fmla="*/ 958248 h 1833421"/>
              <a:gd name="connsiteX4250" fmla="*/ 321714 w 2746400"/>
              <a:gd name="connsiteY4250" fmla="*/ 958038 h 1833421"/>
              <a:gd name="connsiteX4251" fmla="*/ 321120 w 2746400"/>
              <a:gd name="connsiteY4251" fmla="*/ 956795 h 1833421"/>
              <a:gd name="connsiteX4252" fmla="*/ 2593178 w 2746400"/>
              <a:gd name="connsiteY4252" fmla="*/ 952739 h 1833421"/>
              <a:gd name="connsiteX4253" fmla="*/ 2602036 w 2746400"/>
              <a:gd name="connsiteY4253" fmla="*/ 952739 h 1833421"/>
              <a:gd name="connsiteX4254" fmla="*/ 2593217 w 2746400"/>
              <a:gd name="connsiteY4254" fmla="*/ 954864 h 1833421"/>
              <a:gd name="connsiteX4255" fmla="*/ 2593178 w 2746400"/>
              <a:gd name="connsiteY4255" fmla="*/ 952739 h 1833421"/>
              <a:gd name="connsiteX4256" fmla="*/ 2524613 w 2746400"/>
              <a:gd name="connsiteY4256" fmla="*/ 952113 h 1833421"/>
              <a:gd name="connsiteX4257" fmla="*/ 2516644 w 2746400"/>
              <a:gd name="connsiteY4257" fmla="*/ 956221 h 1833421"/>
              <a:gd name="connsiteX4258" fmla="*/ 2534706 w 2746400"/>
              <a:gd name="connsiteY4258" fmla="*/ 960429 h 1833421"/>
              <a:gd name="connsiteX4259" fmla="*/ 2531951 w 2746400"/>
              <a:gd name="connsiteY4259" fmla="*/ 953044 h 1833421"/>
              <a:gd name="connsiteX4260" fmla="*/ 2524613 w 2746400"/>
              <a:gd name="connsiteY4260" fmla="*/ 952113 h 1833421"/>
              <a:gd name="connsiteX4261" fmla="*/ 151501 w 2746400"/>
              <a:gd name="connsiteY4261" fmla="*/ 951648 h 1833421"/>
              <a:gd name="connsiteX4262" fmla="*/ 151749 w 2746400"/>
              <a:gd name="connsiteY4262" fmla="*/ 952298 h 1833421"/>
              <a:gd name="connsiteX4263" fmla="*/ 151137 w 2746400"/>
              <a:gd name="connsiteY4263" fmla="*/ 952240 h 1833421"/>
              <a:gd name="connsiteX4264" fmla="*/ 286393 w 2746400"/>
              <a:gd name="connsiteY4264" fmla="*/ 951609 h 1833421"/>
              <a:gd name="connsiteX4265" fmla="*/ 284497 w 2746400"/>
              <a:gd name="connsiteY4265" fmla="*/ 955812 h 1833421"/>
              <a:gd name="connsiteX4266" fmla="*/ 284403 w 2746400"/>
              <a:gd name="connsiteY4266" fmla="*/ 955914 h 1833421"/>
              <a:gd name="connsiteX4267" fmla="*/ 284097 w 2746400"/>
              <a:gd name="connsiteY4267" fmla="*/ 956469 h 1833421"/>
              <a:gd name="connsiteX4268" fmla="*/ 284442 w 2746400"/>
              <a:gd name="connsiteY4268" fmla="*/ 955934 h 1833421"/>
              <a:gd name="connsiteX4269" fmla="*/ 284497 w 2746400"/>
              <a:gd name="connsiteY4269" fmla="*/ 955812 h 1833421"/>
              <a:gd name="connsiteX4270" fmla="*/ 287618 w 2746400"/>
              <a:gd name="connsiteY4270" fmla="*/ 952432 h 1833421"/>
              <a:gd name="connsiteX4271" fmla="*/ 286393 w 2746400"/>
              <a:gd name="connsiteY4271" fmla="*/ 951609 h 1833421"/>
              <a:gd name="connsiteX4272" fmla="*/ 176317 w 2746400"/>
              <a:gd name="connsiteY4272" fmla="*/ 951284 h 1833421"/>
              <a:gd name="connsiteX4273" fmla="*/ 179167 w 2746400"/>
              <a:gd name="connsiteY4273" fmla="*/ 952489 h 1833421"/>
              <a:gd name="connsiteX4274" fmla="*/ 175801 w 2746400"/>
              <a:gd name="connsiteY4274" fmla="*/ 954900 h 1833421"/>
              <a:gd name="connsiteX4275" fmla="*/ 174480 w 2746400"/>
              <a:gd name="connsiteY4275" fmla="*/ 953178 h 1833421"/>
              <a:gd name="connsiteX4276" fmla="*/ 176317 w 2746400"/>
              <a:gd name="connsiteY4276" fmla="*/ 951284 h 1833421"/>
              <a:gd name="connsiteX4277" fmla="*/ 508783 w 2746400"/>
              <a:gd name="connsiteY4277" fmla="*/ 949677 h 1833421"/>
              <a:gd name="connsiteX4278" fmla="*/ 508228 w 2746400"/>
              <a:gd name="connsiteY4278" fmla="*/ 950174 h 1833421"/>
              <a:gd name="connsiteX4279" fmla="*/ 507731 w 2746400"/>
              <a:gd name="connsiteY4279" fmla="*/ 950710 h 1833421"/>
              <a:gd name="connsiteX4280" fmla="*/ 508266 w 2746400"/>
              <a:gd name="connsiteY4280" fmla="*/ 950213 h 1833421"/>
              <a:gd name="connsiteX4281" fmla="*/ 2555523 w 2746400"/>
              <a:gd name="connsiteY4281" fmla="*/ 948949 h 1833421"/>
              <a:gd name="connsiteX4282" fmla="*/ 2554873 w 2746400"/>
              <a:gd name="connsiteY4282" fmla="*/ 949141 h 1833421"/>
              <a:gd name="connsiteX4283" fmla="*/ 2555428 w 2746400"/>
              <a:gd name="connsiteY4283" fmla="*/ 949504 h 1833421"/>
              <a:gd name="connsiteX4284" fmla="*/ 1415237 w 2746400"/>
              <a:gd name="connsiteY4284" fmla="*/ 948930 h 1833421"/>
              <a:gd name="connsiteX4285" fmla="*/ 1414644 w 2746400"/>
              <a:gd name="connsiteY4285" fmla="*/ 949180 h 1833421"/>
              <a:gd name="connsiteX4286" fmla="*/ 1415237 w 2746400"/>
              <a:gd name="connsiteY4286" fmla="*/ 949447 h 1833421"/>
              <a:gd name="connsiteX4287" fmla="*/ 194494 w 2746400"/>
              <a:gd name="connsiteY4287" fmla="*/ 946348 h 1833421"/>
              <a:gd name="connsiteX4288" fmla="*/ 189576 w 2746400"/>
              <a:gd name="connsiteY4288" fmla="*/ 956891 h 1833421"/>
              <a:gd name="connsiteX4289" fmla="*/ 194494 w 2746400"/>
              <a:gd name="connsiteY4289" fmla="*/ 946348 h 1833421"/>
              <a:gd name="connsiteX4290" fmla="*/ 366294 w 2746400"/>
              <a:gd name="connsiteY4290" fmla="*/ 944931 h 1833421"/>
              <a:gd name="connsiteX4291" fmla="*/ 363329 w 2746400"/>
              <a:gd name="connsiteY4291" fmla="*/ 947878 h 1833421"/>
              <a:gd name="connsiteX4292" fmla="*/ 365931 w 2746400"/>
              <a:gd name="connsiteY4292" fmla="*/ 950060 h 1833421"/>
              <a:gd name="connsiteX4293" fmla="*/ 368208 w 2746400"/>
              <a:gd name="connsiteY4293" fmla="*/ 946577 h 1833421"/>
              <a:gd name="connsiteX4294" fmla="*/ 366294 w 2746400"/>
              <a:gd name="connsiteY4294" fmla="*/ 944931 h 1833421"/>
              <a:gd name="connsiteX4295" fmla="*/ 2569185 w 2746400"/>
              <a:gd name="connsiteY4295" fmla="*/ 944913 h 1833421"/>
              <a:gd name="connsiteX4296" fmla="*/ 2568878 w 2746400"/>
              <a:gd name="connsiteY4296" fmla="*/ 945965 h 1833421"/>
              <a:gd name="connsiteX4297" fmla="*/ 2572433 w 2746400"/>
              <a:gd name="connsiteY4297" fmla="*/ 946339 h 1833421"/>
              <a:gd name="connsiteX4298" fmla="*/ 2572495 w 2746400"/>
              <a:gd name="connsiteY4298" fmla="*/ 946366 h 1833421"/>
              <a:gd name="connsiteX4299" fmla="*/ 2578235 w 2746400"/>
              <a:gd name="connsiteY4299" fmla="*/ 946366 h 1833421"/>
              <a:gd name="connsiteX4300" fmla="*/ 2578312 w 2746400"/>
              <a:gd name="connsiteY4300" fmla="*/ 946310 h 1833421"/>
              <a:gd name="connsiteX4301" fmla="*/ 2578216 w 2746400"/>
              <a:gd name="connsiteY4301" fmla="*/ 946347 h 1833421"/>
              <a:gd name="connsiteX4302" fmla="*/ 2572514 w 2746400"/>
              <a:gd name="connsiteY4302" fmla="*/ 946347 h 1833421"/>
              <a:gd name="connsiteX4303" fmla="*/ 2572433 w 2746400"/>
              <a:gd name="connsiteY4303" fmla="*/ 946339 h 1833421"/>
              <a:gd name="connsiteX4304" fmla="*/ 2651324 w 2746400"/>
              <a:gd name="connsiteY4304" fmla="*/ 943669 h 1833421"/>
              <a:gd name="connsiteX4305" fmla="*/ 2640132 w 2746400"/>
              <a:gd name="connsiteY4305" fmla="*/ 959379 h 1833421"/>
              <a:gd name="connsiteX4306" fmla="*/ 2651324 w 2746400"/>
              <a:gd name="connsiteY4306" fmla="*/ 943669 h 1833421"/>
              <a:gd name="connsiteX4307" fmla="*/ 2544099 w 2746400"/>
              <a:gd name="connsiteY4307" fmla="*/ 943159 h 1833421"/>
              <a:gd name="connsiteX4308" fmla="*/ 2537423 w 2746400"/>
              <a:gd name="connsiteY4308" fmla="*/ 943783 h 1833421"/>
              <a:gd name="connsiteX4309" fmla="*/ 2539087 w 2746400"/>
              <a:gd name="connsiteY4309" fmla="*/ 949696 h 1833421"/>
              <a:gd name="connsiteX4310" fmla="*/ 2549842 w 2746400"/>
              <a:gd name="connsiteY4310" fmla="*/ 947343 h 1833421"/>
              <a:gd name="connsiteX4311" fmla="*/ 2544099 w 2746400"/>
              <a:gd name="connsiteY4311" fmla="*/ 943159 h 1833421"/>
              <a:gd name="connsiteX4312" fmla="*/ 425398 w 2746400"/>
              <a:gd name="connsiteY4312" fmla="*/ 942961 h 1833421"/>
              <a:gd name="connsiteX4313" fmla="*/ 413421 w 2746400"/>
              <a:gd name="connsiteY4313" fmla="*/ 954001 h 1833421"/>
              <a:gd name="connsiteX4314" fmla="*/ 422163 w 2746400"/>
              <a:gd name="connsiteY4314" fmla="*/ 953982 h 1833421"/>
              <a:gd name="connsiteX4315" fmla="*/ 422146 w 2746400"/>
              <a:gd name="connsiteY4315" fmla="*/ 954039 h 1833421"/>
              <a:gd name="connsiteX4316" fmla="*/ 422175 w 2746400"/>
              <a:gd name="connsiteY4316" fmla="*/ 954036 h 1833421"/>
              <a:gd name="connsiteX4317" fmla="*/ 420558 w 2746400"/>
              <a:gd name="connsiteY4317" fmla="*/ 963567 h 1833421"/>
              <a:gd name="connsiteX4318" fmla="*/ 432594 w 2746400"/>
              <a:gd name="connsiteY4318" fmla="*/ 953101 h 1833421"/>
              <a:gd name="connsiteX4319" fmla="*/ 422175 w 2746400"/>
              <a:gd name="connsiteY4319" fmla="*/ 954036 h 1833421"/>
              <a:gd name="connsiteX4320" fmla="*/ 422184 w 2746400"/>
              <a:gd name="connsiteY4320" fmla="*/ 953982 h 1833421"/>
              <a:gd name="connsiteX4321" fmla="*/ 422163 w 2746400"/>
              <a:gd name="connsiteY4321" fmla="*/ 953982 h 1833421"/>
              <a:gd name="connsiteX4322" fmla="*/ 382424 w 2746400"/>
              <a:gd name="connsiteY4322" fmla="*/ 940397 h 1833421"/>
              <a:gd name="connsiteX4323" fmla="*/ 379401 w 2746400"/>
              <a:gd name="connsiteY4323" fmla="*/ 942885 h 1833421"/>
              <a:gd name="connsiteX4324" fmla="*/ 381123 w 2746400"/>
              <a:gd name="connsiteY4324" fmla="*/ 944454 h 1833421"/>
              <a:gd name="connsiteX4325" fmla="*/ 383382 w 2746400"/>
              <a:gd name="connsiteY4325" fmla="*/ 941469 h 1833421"/>
              <a:gd name="connsiteX4326" fmla="*/ 382424 w 2746400"/>
              <a:gd name="connsiteY4326" fmla="*/ 940397 h 1833421"/>
              <a:gd name="connsiteX4327" fmla="*/ 131353 w 2746400"/>
              <a:gd name="connsiteY4327" fmla="*/ 938694 h 1833421"/>
              <a:gd name="connsiteX4328" fmla="*/ 131372 w 2746400"/>
              <a:gd name="connsiteY4328" fmla="*/ 938733 h 1833421"/>
              <a:gd name="connsiteX4329" fmla="*/ 131027 w 2746400"/>
              <a:gd name="connsiteY4329" fmla="*/ 939269 h 1833421"/>
              <a:gd name="connsiteX4330" fmla="*/ 131353 w 2746400"/>
              <a:gd name="connsiteY4330" fmla="*/ 938694 h 1833421"/>
              <a:gd name="connsiteX4331" fmla="*/ 202817 w 2746400"/>
              <a:gd name="connsiteY4331" fmla="*/ 938427 h 1833421"/>
              <a:gd name="connsiteX4332" fmla="*/ 203430 w 2746400"/>
              <a:gd name="connsiteY4332" fmla="*/ 938522 h 1833421"/>
              <a:gd name="connsiteX4333" fmla="*/ 203046 w 2746400"/>
              <a:gd name="connsiteY4333" fmla="*/ 939096 h 1833421"/>
              <a:gd name="connsiteX4334" fmla="*/ 491888 w 2746400"/>
              <a:gd name="connsiteY4334" fmla="*/ 937623 h 1833421"/>
              <a:gd name="connsiteX4335" fmla="*/ 482513 w 2746400"/>
              <a:gd name="connsiteY4335" fmla="*/ 943917 h 1833421"/>
              <a:gd name="connsiteX4336" fmla="*/ 468155 w 2746400"/>
              <a:gd name="connsiteY4336" fmla="*/ 952086 h 1833421"/>
              <a:gd name="connsiteX4337" fmla="*/ 468066 w 2746400"/>
              <a:gd name="connsiteY4337" fmla="*/ 952088 h 1833421"/>
              <a:gd name="connsiteX4338" fmla="*/ 467741 w 2746400"/>
              <a:gd name="connsiteY4338" fmla="*/ 952662 h 1833421"/>
              <a:gd name="connsiteX4339" fmla="*/ 468085 w 2746400"/>
              <a:gd name="connsiteY4339" fmla="*/ 952126 h 1833421"/>
              <a:gd name="connsiteX4340" fmla="*/ 468155 w 2746400"/>
              <a:gd name="connsiteY4340" fmla="*/ 952086 h 1833421"/>
              <a:gd name="connsiteX4341" fmla="*/ 475624 w 2746400"/>
              <a:gd name="connsiteY4341" fmla="*/ 951992 h 1833421"/>
              <a:gd name="connsiteX4342" fmla="*/ 491888 w 2746400"/>
              <a:gd name="connsiteY4342" fmla="*/ 937623 h 1833421"/>
              <a:gd name="connsiteX4343" fmla="*/ 2552002 w 2746400"/>
              <a:gd name="connsiteY4343" fmla="*/ 936895 h 1833421"/>
              <a:gd name="connsiteX4344" fmla="*/ 2551621 w 2746400"/>
              <a:gd name="connsiteY4344" fmla="*/ 938063 h 1833421"/>
              <a:gd name="connsiteX4345" fmla="*/ 2556844 w 2746400"/>
              <a:gd name="connsiteY4345" fmla="*/ 940072 h 1833421"/>
              <a:gd name="connsiteX4346" fmla="*/ 2557494 w 2746400"/>
              <a:gd name="connsiteY4346" fmla="*/ 938292 h 1833421"/>
              <a:gd name="connsiteX4347" fmla="*/ 2552002 w 2746400"/>
              <a:gd name="connsiteY4347" fmla="*/ 936895 h 1833421"/>
              <a:gd name="connsiteX4348" fmla="*/ 133353 w 2746400"/>
              <a:gd name="connsiteY4348" fmla="*/ 936675 h 1833421"/>
              <a:gd name="connsiteX4349" fmla="*/ 133305 w 2746400"/>
              <a:gd name="connsiteY4349" fmla="*/ 936801 h 1833421"/>
              <a:gd name="connsiteX4350" fmla="*/ 131392 w 2746400"/>
              <a:gd name="connsiteY4350" fmla="*/ 938714 h 1833421"/>
              <a:gd name="connsiteX4351" fmla="*/ 131353 w 2746400"/>
              <a:gd name="connsiteY4351" fmla="*/ 938676 h 1833421"/>
              <a:gd name="connsiteX4352" fmla="*/ 133267 w 2746400"/>
              <a:gd name="connsiteY4352" fmla="*/ 936763 h 1833421"/>
              <a:gd name="connsiteX4353" fmla="*/ 133293 w 2746400"/>
              <a:gd name="connsiteY4353" fmla="*/ 936789 h 1833421"/>
              <a:gd name="connsiteX4354" fmla="*/ 133267 w 2746400"/>
              <a:gd name="connsiteY4354" fmla="*/ 936762 h 1833421"/>
              <a:gd name="connsiteX4355" fmla="*/ 133267 w 2746400"/>
              <a:gd name="connsiteY4355" fmla="*/ 936763 h 1833421"/>
              <a:gd name="connsiteX4356" fmla="*/ 133266 w 2746400"/>
              <a:gd name="connsiteY4356" fmla="*/ 936762 h 1833421"/>
              <a:gd name="connsiteX4357" fmla="*/ 396985 w 2746400"/>
              <a:gd name="connsiteY4357" fmla="*/ 936360 h 1833421"/>
              <a:gd name="connsiteX4358" fmla="*/ 391564 w 2746400"/>
              <a:gd name="connsiteY4358" fmla="*/ 942525 h 1833421"/>
              <a:gd name="connsiteX4359" fmla="*/ 391533 w 2746400"/>
              <a:gd name="connsiteY4359" fmla="*/ 942521 h 1833421"/>
              <a:gd name="connsiteX4360" fmla="*/ 391521 w 2746400"/>
              <a:gd name="connsiteY4360" fmla="*/ 942565 h 1833421"/>
              <a:gd name="connsiteX4361" fmla="*/ 381372 w 2746400"/>
              <a:gd name="connsiteY4361" fmla="*/ 950787 h 1833421"/>
              <a:gd name="connsiteX4362" fmla="*/ 389473 w 2746400"/>
              <a:gd name="connsiteY4362" fmla="*/ 950084 h 1833421"/>
              <a:gd name="connsiteX4363" fmla="*/ 391521 w 2746400"/>
              <a:gd name="connsiteY4363" fmla="*/ 942565 h 1833421"/>
              <a:gd name="connsiteX4364" fmla="*/ 391552 w 2746400"/>
              <a:gd name="connsiteY4364" fmla="*/ 942540 h 1833421"/>
              <a:gd name="connsiteX4365" fmla="*/ 391564 w 2746400"/>
              <a:gd name="connsiteY4365" fmla="*/ 942525 h 1833421"/>
              <a:gd name="connsiteX4366" fmla="*/ 403089 w 2746400"/>
              <a:gd name="connsiteY4366" fmla="*/ 944205 h 1833421"/>
              <a:gd name="connsiteX4367" fmla="*/ 403816 w 2746400"/>
              <a:gd name="connsiteY4367" fmla="*/ 942674 h 1833421"/>
              <a:gd name="connsiteX4368" fmla="*/ 396985 w 2746400"/>
              <a:gd name="connsiteY4368" fmla="*/ 936360 h 1833421"/>
              <a:gd name="connsiteX4369" fmla="*/ 134452 w 2746400"/>
              <a:gd name="connsiteY4369" fmla="*/ 933720 h 1833421"/>
              <a:gd name="connsiteX4370" fmla="*/ 135581 w 2746400"/>
              <a:gd name="connsiteY4370" fmla="*/ 934390 h 1833421"/>
              <a:gd name="connsiteX4371" fmla="*/ 133353 w 2746400"/>
              <a:gd name="connsiteY4371" fmla="*/ 936675 h 1833421"/>
              <a:gd name="connsiteX4372" fmla="*/ 2660490 w 2746400"/>
              <a:gd name="connsiteY4372" fmla="*/ 932955 h 1833421"/>
              <a:gd name="connsiteX4373" fmla="*/ 2660527 w 2746400"/>
              <a:gd name="connsiteY4373" fmla="*/ 932994 h 1833421"/>
              <a:gd name="connsiteX4374" fmla="*/ 2656990 w 2746400"/>
              <a:gd name="connsiteY4374" fmla="*/ 939575 h 1833421"/>
              <a:gd name="connsiteX4375" fmla="*/ 2660490 w 2746400"/>
              <a:gd name="connsiteY4375" fmla="*/ 932955 h 1833421"/>
              <a:gd name="connsiteX4376" fmla="*/ 2660590 w 2746400"/>
              <a:gd name="connsiteY4376" fmla="*/ 932894 h 1833421"/>
              <a:gd name="connsiteX4377" fmla="*/ 2660529 w 2746400"/>
              <a:gd name="connsiteY4377" fmla="*/ 932994 h 1833421"/>
              <a:gd name="connsiteX4378" fmla="*/ 2660490 w 2746400"/>
              <a:gd name="connsiteY4378" fmla="*/ 932955 h 1833421"/>
              <a:gd name="connsiteX4379" fmla="*/ 438697 w 2746400"/>
              <a:gd name="connsiteY4379" fmla="*/ 930218 h 1833421"/>
              <a:gd name="connsiteX4380" fmla="*/ 432019 w 2746400"/>
              <a:gd name="connsiteY4380" fmla="*/ 942061 h 1833421"/>
              <a:gd name="connsiteX4381" fmla="*/ 438697 w 2746400"/>
              <a:gd name="connsiteY4381" fmla="*/ 930218 h 1833421"/>
              <a:gd name="connsiteX4382" fmla="*/ 2602534 w 2746400"/>
              <a:gd name="connsiteY4382" fmla="*/ 929912 h 1833421"/>
              <a:gd name="connsiteX4383" fmla="*/ 2603605 w 2746400"/>
              <a:gd name="connsiteY4383" fmla="*/ 930659 h 1833421"/>
              <a:gd name="connsiteX4384" fmla="*/ 2602515 w 2746400"/>
              <a:gd name="connsiteY4384" fmla="*/ 931634 h 1833421"/>
              <a:gd name="connsiteX4385" fmla="*/ 2601960 w 2746400"/>
              <a:gd name="connsiteY4385" fmla="*/ 930390 h 1833421"/>
              <a:gd name="connsiteX4386" fmla="*/ 2602534 w 2746400"/>
              <a:gd name="connsiteY4386" fmla="*/ 929912 h 1833421"/>
              <a:gd name="connsiteX4387" fmla="*/ 383419 w 2746400"/>
              <a:gd name="connsiteY4387" fmla="*/ 929835 h 1833421"/>
              <a:gd name="connsiteX4388" fmla="*/ 378139 w 2746400"/>
              <a:gd name="connsiteY4388" fmla="*/ 934886 h 1833421"/>
              <a:gd name="connsiteX4389" fmla="*/ 374313 w 2746400"/>
              <a:gd name="connsiteY4389" fmla="*/ 938694 h 1833421"/>
              <a:gd name="connsiteX4390" fmla="*/ 374178 w 2746400"/>
              <a:gd name="connsiteY4390" fmla="*/ 938790 h 1833421"/>
              <a:gd name="connsiteX4391" fmla="*/ 374331 w 2746400"/>
              <a:gd name="connsiteY4391" fmla="*/ 938733 h 1833421"/>
              <a:gd name="connsiteX4392" fmla="*/ 378139 w 2746400"/>
              <a:gd name="connsiteY4392" fmla="*/ 934886 h 1833421"/>
              <a:gd name="connsiteX4393" fmla="*/ 384759 w 2746400"/>
              <a:gd name="connsiteY4393" fmla="*/ 931500 h 1833421"/>
              <a:gd name="connsiteX4394" fmla="*/ 383419 w 2746400"/>
              <a:gd name="connsiteY4394" fmla="*/ 929835 h 1833421"/>
              <a:gd name="connsiteX4395" fmla="*/ 313467 w 2746400"/>
              <a:gd name="connsiteY4395" fmla="*/ 928592 h 1833421"/>
              <a:gd name="connsiteX4396" fmla="*/ 313104 w 2746400"/>
              <a:gd name="connsiteY4396" fmla="*/ 929127 h 1833421"/>
              <a:gd name="connsiteX4397" fmla="*/ 311190 w 2746400"/>
              <a:gd name="connsiteY4397" fmla="*/ 931041 h 1833421"/>
              <a:gd name="connsiteX4398" fmla="*/ 309277 w 2746400"/>
              <a:gd name="connsiteY4398" fmla="*/ 932954 h 1833421"/>
              <a:gd name="connsiteX4399" fmla="*/ 307344 w 2746400"/>
              <a:gd name="connsiteY4399" fmla="*/ 934867 h 1833421"/>
              <a:gd name="connsiteX4400" fmla="*/ 307309 w 2746400"/>
              <a:gd name="connsiteY4400" fmla="*/ 934941 h 1833421"/>
              <a:gd name="connsiteX4401" fmla="*/ 299412 w 2746400"/>
              <a:gd name="connsiteY4401" fmla="*/ 940868 h 1833421"/>
              <a:gd name="connsiteX4402" fmla="*/ 293664 w 2746400"/>
              <a:gd name="connsiteY4402" fmla="*/ 949046 h 1833421"/>
              <a:gd name="connsiteX4403" fmla="*/ 302865 w 2746400"/>
              <a:gd name="connsiteY4403" fmla="*/ 944289 h 1833421"/>
              <a:gd name="connsiteX4404" fmla="*/ 307309 w 2746400"/>
              <a:gd name="connsiteY4404" fmla="*/ 934941 h 1833421"/>
              <a:gd name="connsiteX4405" fmla="*/ 307383 w 2746400"/>
              <a:gd name="connsiteY4405" fmla="*/ 934886 h 1833421"/>
              <a:gd name="connsiteX4406" fmla="*/ 309315 w 2746400"/>
              <a:gd name="connsiteY4406" fmla="*/ 932973 h 1833421"/>
              <a:gd name="connsiteX4407" fmla="*/ 311229 w 2746400"/>
              <a:gd name="connsiteY4407" fmla="*/ 931060 h 1833421"/>
              <a:gd name="connsiteX4408" fmla="*/ 313142 w 2746400"/>
              <a:gd name="connsiteY4408" fmla="*/ 929146 h 1833421"/>
              <a:gd name="connsiteX4409" fmla="*/ 313467 w 2746400"/>
              <a:gd name="connsiteY4409" fmla="*/ 928592 h 1833421"/>
              <a:gd name="connsiteX4410" fmla="*/ 2558316 w 2746400"/>
              <a:gd name="connsiteY4410" fmla="*/ 926870 h 1833421"/>
              <a:gd name="connsiteX4411" fmla="*/ 2558565 w 2746400"/>
              <a:gd name="connsiteY4411" fmla="*/ 928248 h 1833421"/>
              <a:gd name="connsiteX4412" fmla="*/ 2559312 w 2746400"/>
              <a:gd name="connsiteY4412" fmla="*/ 928229 h 1833421"/>
              <a:gd name="connsiteX4413" fmla="*/ 2559082 w 2746400"/>
              <a:gd name="connsiteY4413" fmla="*/ 926870 h 1833421"/>
              <a:gd name="connsiteX4414" fmla="*/ 2558316 w 2746400"/>
              <a:gd name="connsiteY4414" fmla="*/ 926870 h 1833421"/>
              <a:gd name="connsiteX4415" fmla="*/ 188141 w 2746400"/>
              <a:gd name="connsiteY4415" fmla="*/ 925683 h 1833421"/>
              <a:gd name="connsiteX4416" fmla="*/ 196540 w 2746400"/>
              <a:gd name="connsiteY4416" fmla="*/ 936648 h 1833421"/>
              <a:gd name="connsiteX4417" fmla="*/ 182133 w 2746400"/>
              <a:gd name="connsiteY4417" fmla="*/ 948720 h 1833421"/>
              <a:gd name="connsiteX4418" fmla="*/ 188122 w 2746400"/>
              <a:gd name="connsiteY4418" fmla="*/ 941106 h 1833421"/>
              <a:gd name="connsiteX4419" fmla="*/ 188141 w 2746400"/>
              <a:gd name="connsiteY4419" fmla="*/ 925683 h 1833421"/>
              <a:gd name="connsiteX4420" fmla="*/ 1409517 w 2746400"/>
              <a:gd name="connsiteY4420" fmla="*/ 924133 h 1833421"/>
              <a:gd name="connsiteX4421" fmla="*/ 1408885 w 2746400"/>
              <a:gd name="connsiteY4421" fmla="*/ 924401 h 1833421"/>
              <a:gd name="connsiteX4422" fmla="*/ 1409517 w 2746400"/>
              <a:gd name="connsiteY4422" fmla="*/ 924688 h 1833421"/>
              <a:gd name="connsiteX4423" fmla="*/ 205611 w 2746400"/>
              <a:gd name="connsiteY4423" fmla="*/ 923847 h 1833421"/>
              <a:gd name="connsiteX4424" fmla="*/ 207390 w 2746400"/>
              <a:gd name="connsiteY4424" fmla="*/ 925894 h 1833421"/>
              <a:gd name="connsiteX4425" fmla="*/ 202684 w 2746400"/>
              <a:gd name="connsiteY4425" fmla="*/ 929070 h 1833421"/>
              <a:gd name="connsiteX4426" fmla="*/ 201573 w 2746400"/>
              <a:gd name="connsiteY4426" fmla="*/ 927616 h 1833421"/>
              <a:gd name="connsiteX4427" fmla="*/ 205611 w 2746400"/>
              <a:gd name="connsiteY4427" fmla="*/ 923847 h 1833421"/>
              <a:gd name="connsiteX4428" fmla="*/ 2666287 w 2746400"/>
              <a:gd name="connsiteY4428" fmla="*/ 923694 h 1833421"/>
              <a:gd name="connsiteX4429" fmla="*/ 2666208 w 2746400"/>
              <a:gd name="connsiteY4429" fmla="*/ 929487 h 1833421"/>
              <a:gd name="connsiteX4430" fmla="*/ 2660590 w 2746400"/>
              <a:gd name="connsiteY4430" fmla="*/ 932894 h 1833421"/>
              <a:gd name="connsiteX4431" fmla="*/ 226848 w 2746400"/>
              <a:gd name="connsiteY4431" fmla="*/ 922143 h 1833421"/>
              <a:gd name="connsiteX4432" fmla="*/ 227500 w 2746400"/>
              <a:gd name="connsiteY4432" fmla="*/ 922449 h 1833421"/>
              <a:gd name="connsiteX4433" fmla="*/ 226848 w 2746400"/>
              <a:gd name="connsiteY4433" fmla="*/ 922776 h 1833421"/>
              <a:gd name="connsiteX4434" fmla="*/ 446580 w 2746400"/>
              <a:gd name="connsiteY4434" fmla="*/ 921971 h 1833421"/>
              <a:gd name="connsiteX4435" fmla="*/ 443862 w 2746400"/>
              <a:gd name="connsiteY4435" fmla="*/ 924057 h 1833421"/>
              <a:gd name="connsiteX4436" fmla="*/ 442868 w 2746400"/>
              <a:gd name="connsiteY4436" fmla="*/ 927329 h 1833421"/>
              <a:gd name="connsiteX4437" fmla="*/ 444130 w 2746400"/>
              <a:gd name="connsiteY4437" fmla="*/ 927884 h 1833421"/>
              <a:gd name="connsiteX4438" fmla="*/ 447690 w 2746400"/>
              <a:gd name="connsiteY4438" fmla="*/ 923177 h 1833421"/>
              <a:gd name="connsiteX4439" fmla="*/ 446580 w 2746400"/>
              <a:gd name="connsiteY4439" fmla="*/ 921971 h 1833421"/>
              <a:gd name="connsiteX4440" fmla="*/ 161202 w 2746400"/>
              <a:gd name="connsiteY4440" fmla="*/ 921819 h 1833421"/>
              <a:gd name="connsiteX4441" fmla="*/ 163365 w 2746400"/>
              <a:gd name="connsiteY4441" fmla="*/ 923771 h 1833421"/>
              <a:gd name="connsiteX4442" fmla="*/ 160245 w 2746400"/>
              <a:gd name="connsiteY4442" fmla="*/ 926527 h 1833421"/>
              <a:gd name="connsiteX4443" fmla="*/ 158791 w 2746400"/>
              <a:gd name="connsiteY4443" fmla="*/ 925282 h 1833421"/>
              <a:gd name="connsiteX4444" fmla="*/ 161202 w 2746400"/>
              <a:gd name="connsiteY4444" fmla="*/ 921819 h 1833421"/>
              <a:gd name="connsiteX4445" fmla="*/ 179514 w 2746400"/>
              <a:gd name="connsiteY4445" fmla="*/ 920748 h 1833421"/>
              <a:gd name="connsiteX4446" fmla="*/ 165583 w 2746400"/>
              <a:gd name="connsiteY4446" fmla="*/ 935461 h 1833421"/>
              <a:gd name="connsiteX4447" fmla="*/ 179514 w 2746400"/>
              <a:gd name="connsiteY4447" fmla="*/ 920748 h 1833421"/>
              <a:gd name="connsiteX4448" fmla="*/ 324909 w 2746400"/>
              <a:gd name="connsiteY4448" fmla="*/ 920096 h 1833421"/>
              <a:gd name="connsiteX4449" fmla="*/ 325196 w 2746400"/>
              <a:gd name="connsiteY4449" fmla="*/ 921283 h 1833421"/>
              <a:gd name="connsiteX4450" fmla="*/ 328219 w 2746400"/>
              <a:gd name="connsiteY4450" fmla="*/ 920880 h 1833421"/>
              <a:gd name="connsiteX4451" fmla="*/ 328143 w 2746400"/>
              <a:gd name="connsiteY4451" fmla="*/ 920116 h 1833421"/>
              <a:gd name="connsiteX4452" fmla="*/ 324909 w 2746400"/>
              <a:gd name="connsiteY4452" fmla="*/ 920096 h 1833421"/>
              <a:gd name="connsiteX4453" fmla="*/ 129115 w 2746400"/>
              <a:gd name="connsiteY4453" fmla="*/ 918681 h 1833421"/>
              <a:gd name="connsiteX4454" fmla="*/ 130492 w 2746400"/>
              <a:gd name="connsiteY4454" fmla="*/ 919465 h 1833421"/>
              <a:gd name="connsiteX4455" fmla="*/ 129402 w 2746400"/>
              <a:gd name="connsiteY4455" fmla="*/ 920403 h 1833421"/>
              <a:gd name="connsiteX4456" fmla="*/ 128636 w 2746400"/>
              <a:gd name="connsiteY4456" fmla="*/ 919236 h 1833421"/>
              <a:gd name="connsiteX4457" fmla="*/ 129115 w 2746400"/>
              <a:gd name="connsiteY4457" fmla="*/ 918681 h 1833421"/>
              <a:gd name="connsiteX4458" fmla="*/ 71734 w 2746400"/>
              <a:gd name="connsiteY4458" fmla="*/ 916500 h 1833421"/>
              <a:gd name="connsiteX4459" fmla="*/ 73378 w 2746400"/>
              <a:gd name="connsiteY4459" fmla="*/ 918051 h 1833421"/>
              <a:gd name="connsiteX4460" fmla="*/ 56273 w 2746400"/>
              <a:gd name="connsiteY4460" fmla="*/ 937931 h 1833421"/>
              <a:gd name="connsiteX4461" fmla="*/ 65286 w 2746400"/>
              <a:gd name="connsiteY4461" fmla="*/ 925092 h 1833421"/>
              <a:gd name="connsiteX4462" fmla="*/ 67543 w 2746400"/>
              <a:gd name="connsiteY4462" fmla="*/ 921552 h 1833421"/>
              <a:gd name="connsiteX4463" fmla="*/ 71734 w 2746400"/>
              <a:gd name="connsiteY4463" fmla="*/ 916500 h 1833421"/>
              <a:gd name="connsiteX4464" fmla="*/ 163878 w 2746400"/>
              <a:gd name="connsiteY4464" fmla="*/ 915766 h 1833421"/>
              <a:gd name="connsiteX4465" fmla="*/ 163861 w 2746400"/>
              <a:gd name="connsiteY4465" fmla="*/ 915792 h 1833421"/>
              <a:gd name="connsiteX4466" fmla="*/ 163864 w 2746400"/>
              <a:gd name="connsiteY4466" fmla="*/ 915771 h 1833421"/>
              <a:gd name="connsiteX4467" fmla="*/ 163865 w 2746400"/>
              <a:gd name="connsiteY4467" fmla="*/ 915765 h 1833421"/>
              <a:gd name="connsiteX4468" fmla="*/ 163864 w 2746400"/>
              <a:gd name="connsiteY4468" fmla="*/ 915771 h 1833421"/>
              <a:gd name="connsiteX4469" fmla="*/ 163860 w 2746400"/>
              <a:gd name="connsiteY4469" fmla="*/ 915772 h 1833421"/>
              <a:gd name="connsiteX4470" fmla="*/ 163898 w 2746400"/>
              <a:gd name="connsiteY4470" fmla="*/ 915736 h 1833421"/>
              <a:gd name="connsiteX4471" fmla="*/ 163947 w 2746400"/>
              <a:gd name="connsiteY4471" fmla="*/ 915742 h 1833421"/>
              <a:gd name="connsiteX4472" fmla="*/ 163878 w 2746400"/>
              <a:gd name="connsiteY4472" fmla="*/ 915766 h 1833421"/>
              <a:gd name="connsiteX4473" fmla="*/ 163869 w 2746400"/>
              <a:gd name="connsiteY4473" fmla="*/ 915732 h 1833421"/>
              <a:gd name="connsiteX4474" fmla="*/ 163899 w 2746400"/>
              <a:gd name="connsiteY4474" fmla="*/ 915735 h 1833421"/>
              <a:gd name="connsiteX4475" fmla="*/ 163898 w 2746400"/>
              <a:gd name="connsiteY4475" fmla="*/ 915736 h 1833421"/>
              <a:gd name="connsiteX4476" fmla="*/ 163881 w 2746400"/>
              <a:gd name="connsiteY4476" fmla="*/ 915734 h 1833421"/>
              <a:gd name="connsiteX4477" fmla="*/ 163865 w 2746400"/>
              <a:gd name="connsiteY4477" fmla="*/ 915765 h 1833421"/>
              <a:gd name="connsiteX4478" fmla="*/ 468354 w 2746400"/>
              <a:gd name="connsiteY4478" fmla="*/ 915561 h 1833421"/>
              <a:gd name="connsiteX4479" fmla="*/ 466202 w 2746400"/>
              <a:gd name="connsiteY4479" fmla="*/ 921414 h 1833421"/>
              <a:gd name="connsiteX4480" fmla="*/ 466154 w 2746400"/>
              <a:gd name="connsiteY4480" fmla="*/ 921474 h 1833421"/>
              <a:gd name="connsiteX4481" fmla="*/ 455764 w 2746400"/>
              <a:gd name="connsiteY4481" fmla="*/ 928898 h 1833421"/>
              <a:gd name="connsiteX4482" fmla="*/ 466173 w 2746400"/>
              <a:gd name="connsiteY4482" fmla="*/ 921493 h 1833421"/>
              <a:gd name="connsiteX4483" fmla="*/ 466202 w 2746400"/>
              <a:gd name="connsiteY4483" fmla="*/ 921414 h 1833421"/>
              <a:gd name="connsiteX4484" fmla="*/ 470114 w 2746400"/>
              <a:gd name="connsiteY4484" fmla="*/ 916538 h 1833421"/>
              <a:gd name="connsiteX4485" fmla="*/ 468354 w 2746400"/>
              <a:gd name="connsiteY4485" fmla="*/ 915561 h 1833421"/>
              <a:gd name="connsiteX4486" fmla="*/ 167879 w 2746400"/>
              <a:gd name="connsiteY4486" fmla="*/ 914394 h 1833421"/>
              <a:gd name="connsiteX4487" fmla="*/ 168013 w 2746400"/>
              <a:gd name="connsiteY4487" fmla="*/ 916251 h 1833421"/>
              <a:gd name="connsiteX4488" fmla="*/ 163947 w 2746400"/>
              <a:gd name="connsiteY4488" fmla="*/ 915742 h 1833421"/>
              <a:gd name="connsiteX4489" fmla="*/ 2578101 w 2746400"/>
              <a:gd name="connsiteY4489" fmla="*/ 914184 h 1833421"/>
              <a:gd name="connsiteX4490" fmla="*/ 2572534 w 2746400"/>
              <a:gd name="connsiteY4490" fmla="*/ 915983 h 1833421"/>
              <a:gd name="connsiteX4491" fmla="*/ 2572687 w 2746400"/>
              <a:gd name="connsiteY4491" fmla="*/ 917112 h 1833421"/>
              <a:gd name="connsiteX4492" fmla="*/ 2576092 w 2746400"/>
              <a:gd name="connsiteY4492" fmla="*/ 917341 h 1833421"/>
              <a:gd name="connsiteX4493" fmla="*/ 2578867 w 2746400"/>
              <a:gd name="connsiteY4493" fmla="*/ 915485 h 1833421"/>
              <a:gd name="connsiteX4494" fmla="*/ 2578101 w 2746400"/>
              <a:gd name="connsiteY4494" fmla="*/ 914184 h 1833421"/>
              <a:gd name="connsiteX4495" fmla="*/ 2619257 w 2746400"/>
              <a:gd name="connsiteY4495" fmla="*/ 913476 h 1833421"/>
              <a:gd name="connsiteX4496" fmla="*/ 2619486 w 2746400"/>
              <a:gd name="connsiteY4496" fmla="*/ 914203 h 1833421"/>
              <a:gd name="connsiteX4497" fmla="*/ 2618224 w 2746400"/>
              <a:gd name="connsiteY4497" fmla="*/ 914816 h 1833421"/>
              <a:gd name="connsiteX4498" fmla="*/ 2618014 w 2746400"/>
              <a:gd name="connsiteY4498" fmla="*/ 914127 h 1833421"/>
              <a:gd name="connsiteX4499" fmla="*/ 2619257 w 2746400"/>
              <a:gd name="connsiteY4499" fmla="*/ 913476 h 1833421"/>
              <a:gd name="connsiteX4500" fmla="*/ 144382 w 2746400"/>
              <a:gd name="connsiteY4500" fmla="*/ 913457 h 1833421"/>
              <a:gd name="connsiteX4501" fmla="*/ 150276 w 2746400"/>
              <a:gd name="connsiteY4501" fmla="*/ 927176 h 1833421"/>
              <a:gd name="connsiteX4502" fmla="*/ 135409 w 2746400"/>
              <a:gd name="connsiteY4502" fmla="*/ 952776 h 1833421"/>
              <a:gd name="connsiteX4503" fmla="*/ 140231 w 2746400"/>
              <a:gd name="connsiteY4503" fmla="*/ 933184 h 1833421"/>
              <a:gd name="connsiteX4504" fmla="*/ 144382 w 2746400"/>
              <a:gd name="connsiteY4504" fmla="*/ 913457 h 1833421"/>
              <a:gd name="connsiteX4505" fmla="*/ 481594 w 2746400"/>
              <a:gd name="connsiteY4505" fmla="*/ 911199 h 1833421"/>
              <a:gd name="connsiteX4506" fmla="*/ 477078 w 2746400"/>
              <a:gd name="connsiteY4506" fmla="*/ 912309 h 1833421"/>
              <a:gd name="connsiteX4507" fmla="*/ 477653 w 2746400"/>
              <a:gd name="connsiteY4507" fmla="*/ 914566 h 1833421"/>
              <a:gd name="connsiteX4508" fmla="*/ 482111 w 2746400"/>
              <a:gd name="connsiteY4508" fmla="*/ 912749 h 1833421"/>
              <a:gd name="connsiteX4509" fmla="*/ 481594 w 2746400"/>
              <a:gd name="connsiteY4509" fmla="*/ 911199 h 1833421"/>
              <a:gd name="connsiteX4510" fmla="*/ 164856 w 2746400"/>
              <a:gd name="connsiteY4510" fmla="*/ 908061 h 1833421"/>
              <a:gd name="connsiteX4511" fmla="*/ 163869 w 2746400"/>
              <a:gd name="connsiteY4511" fmla="*/ 915732 h 1833421"/>
              <a:gd name="connsiteX4512" fmla="*/ 160704 w 2746400"/>
              <a:gd name="connsiteY4512" fmla="*/ 915447 h 1833421"/>
              <a:gd name="connsiteX4513" fmla="*/ 164856 w 2746400"/>
              <a:gd name="connsiteY4513" fmla="*/ 908061 h 1833421"/>
              <a:gd name="connsiteX4514" fmla="*/ 2567042 w 2746400"/>
              <a:gd name="connsiteY4514" fmla="*/ 907257 h 1833421"/>
              <a:gd name="connsiteX4515" fmla="*/ 2566334 w 2746400"/>
              <a:gd name="connsiteY4515" fmla="*/ 907373 h 1833421"/>
              <a:gd name="connsiteX4516" fmla="*/ 2566181 w 2746400"/>
              <a:gd name="connsiteY4516" fmla="*/ 908750 h 1833421"/>
              <a:gd name="connsiteX4517" fmla="*/ 2567597 w 2746400"/>
              <a:gd name="connsiteY4517" fmla="*/ 908558 h 1833421"/>
              <a:gd name="connsiteX4518" fmla="*/ 2567042 w 2746400"/>
              <a:gd name="connsiteY4518" fmla="*/ 907257 h 1833421"/>
              <a:gd name="connsiteX4519" fmla="*/ 1318995 w 2746400"/>
              <a:gd name="connsiteY4519" fmla="*/ 907143 h 1833421"/>
              <a:gd name="connsiteX4520" fmla="*/ 1318574 w 2746400"/>
              <a:gd name="connsiteY4520" fmla="*/ 908808 h 1833421"/>
              <a:gd name="connsiteX4521" fmla="*/ 1322592 w 2746400"/>
              <a:gd name="connsiteY4521" fmla="*/ 909573 h 1833421"/>
              <a:gd name="connsiteX4522" fmla="*/ 1323243 w 2746400"/>
              <a:gd name="connsiteY4522" fmla="*/ 908118 h 1833421"/>
              <a:gd name="connsiteX4523" fmla="*/ 1318995 w 2746400"/>
              <a:gd name="connsiteY4523" fmla="*/ 907143 h 1833421"/>
              <a:gd name="connsiteX4524" fmla="*/ 1518520 w 2746400"/>
              <a:gd name="connsiteY4524" fmla="*/ 906856 h 1833421"/>
              <a:gd name="connsiteX4525" fmla="*/ 1517928 w 2746400"/>
              <a:gd name="connsiteY4525" fmla="*/ 907123 h 1833421"/>
              <a:gd name="connsiteX4526" fmla="*/ 1518520 w 2746400"/>
              <a:gd name="connsiteY4526" fmla="*/ 907410 h 1833421"/>
              <a:gd name="connsiteX4527" fmla="*/ 145377 w 2746400"/>
              <a:gd name="connsiteY4527" fmla="*/ 901881 h 1833421"/>
              <a:gd name="connsiteX4528" fmla="*/ 146295 w 2746400"/>
              <a:gd name="connsiteY4528" fmla="*/ 904025 h 1833421"/>
              <a:gd name="connsiteX4529" fmla="*/ 144803 w 2746400"/>
              <a:gd name="connsiteY4529" fmla="*/ 904465 h 1833421"/>
              <a:gd name="connsiteX4530" fmla="*/ 144095 w 2746400"/>
              <a:gd name="connsiteY4530" fmla="*/ 902953 h 1833421"/>
              <a:gd name="connsiteX4531" fmla="*/ 145377 w 2746400"/>
              <a:gd name="connsiteY4531" fmla="*/ 901881 h 1833421"/>
              <a:gd name="connsiteX4532" fmla="*/ 87315 w 2746400"/>
              <a:gd name="connsiteY4532" fmla="*/ 900476 h 1833421"/>
              <a:gd name="connsiteX4533" fmla="*/ 81569 w 2746400"/>
              <a:gd name="connsiteY4533" fmla="*/ 909439 h 1833421"/>
              <a:gd name="connsiteX4534" fmla="*/ 81648 w 2746400"/>
              <a:gd name="connsiteY4534" fmla="*/ 903909 h 1833421"/>
              <a:gd name="connsiteX4535" fmla="*/ 87346 w 2746400"/>
              <a:gd name="connsiteY4535" fmla="*/ 900426 h 1833421"/>
              <a:gd name="connsiteX4536" fmla="*/ 87365 w 2746400"/>
              <a:gd name="connsiteY4536" fmla="*/ 900445 h 1833421"/>
              <a:gd name="connsiteX4537" fmla="*/ 87315 w 2746400"/>
              <a:gd name="connsiteY4537" fmla="*/ 900476 h 1833421"/>
              <a:gd name="connsiteX4538" fmla="*/ 286202 w 2746400"/>
              <a:gd name="connsiteY4538" fmla="*/ 900235 h 1833421"/>
              <a:gd name="connsiteX4539" fmla="*/ 288918 w 2746400"/>
              <a:gd name="connsiteY4539" fmla="*/ 901498 h 1833421"/>
              <a:gd name="connsiteX4540" fmla="*/ 285972 w 2746400"/>
              <a:gd name="connsiteY4540" fmla="*/ 902704 h 1833421"/>
              <a:gd name="connsiteX4541" fmla="*/ 285168 w 2746400"/>
              <a:gd name="connsiteY4541" fmla="*/ 901575 h 1833421"/>
              <a:gd name="connsiteX4542" fmla="*/ 286202 w 2746400"/>
              <a:gd name="connsiteY4542" fmla="*/ 900235 h 1833421"/>
              <a:gd name="connsiteX4543" fmla="*/ 218755 w 2746400"/>
              <a:gd name="connsiteY4543" fmla="*/ 899433 h 1833421"/>
              <a:gd name="connsiteX4544" fmla="*/ 217149 w 2746400"/>
              <a:gd name="connsiteY4544" fmla="*/ 913611 h 1833421"/>
              <a:gd name="connsiteX4545" fmla="*/ 212194 w 2746400"/>
              <a:gd name="connsiteY4545" fmla="*/ 923101 h 1833421"/>
              <a:gd name="connsiteX4546" fmla="*/ 210605 w 2746400"/>
              <a:gd name="connsiteY4546" fmla="*/ 912309 h 1833421"/>
              <a:gd name="connsiteX4547" fmla="*/ 201573 w 2746400"/>
              <a:gd name="connsiteY4547" fmla="*/ 919829 h 1833421"/>
              <a:gd name="connsiteX4548" fmla="*/ 218755 w 2746400"/>
              <a:gd name="connsiteY4548" fmla="*/ 899433 h 1833421"/>
              <a:gd name="connsiteX4549" fmla="*/ 2542264 w 2746400"/>
              <a:gd name="connsiteY4549" fmla="*/ 897480 h 1833421"/>
              <a:gd name="connsiteX4550" fmla="*/ 2541537 w 2746400"/>
              <a:gd name="connsiteY4550" fmla="*/ 897710 h 1833421"/>
              <a:gd name="connsiteX4551" fmla="*/ 2542168 w 2746400"/>
              <a:gd name="connsiteY4551" fmla="*/ 898915 h 1833421"/>
              <a:gd name="connsiteX4552" fmla="*/ 2542839 w 2746400"/>
              <a:gd name="connsiteY4552" fmla="*/ 898705 h 1833421"/>
              <a:gd name="connsiteX4553" fmla="*/ 2542264 w 2746400"/>
              <a:gd name="connsiteY4553" fmla="*/ 897480 h 1833421"/>
              <a:gd name="connsiteX4554" fmla="*/ 2614524 w 2746400"/>
              <a:gd name="connsiteY4554" fmla="*/ 896725 h 1833421"/>
              <a:gd name="connsiteX4555" fmla="*/ 2613440 w 2746400"/>
              <a:gd name="connsiteY4555" fmla="*/ 899682 h 1833421"/>
              <a:gd name="connsiteX4556" fmla="*/ 2612312 w 2746400"/>
              <a:gd name="connsiteY4556" fmla="*/ 899012 h 1833421"/>
              <a:gd name="connsiteX4557" fmla="*/ 2614570 w 2746400"/>
              <a:gd name="connsiteY4557" fmla="*/ 896601 h 1833421"/>
              <a:gd name="connsiteX4558" fmla="*/ 2614607 w 2746400"/>
              <a:gd name="connsiteY4558" fmla="*/ 896640 h 1833421"/>
              <a:gd name="connsiteX4559" fmla="*/ 2614524 w 2746400"/>
              <a:gd name="connsiteY4559" fmla="*/ 896725 h 1833421"/>
              <a:gd name="connsiteX4560" fmla="*/ 2614691 w 2746400"/>
              <a:gd name="connsiteY4560" fmla="*/ 896532 h 1833421"/>
              <a:gd name="connsiteX4561" fmla="*/ 2614608 w 2746400"/>
              <a:gd name="connsiteY4561" fmla="*/ 896639 h 1833421"/>
              <a:gd name="connsiteX4562" fmla="*/ 2614570 w 2746400"/>
              <a:gd name="connsiteY4562" fmla="*/ 896600 h 1833421"/>
              <a:gd name="connsiteX4563" fmla="*/ 2691658 w 2746400"/>
              <a:gd name="connsiteY4563" fmla="*/ 896026 h 1833421"/>
              <a:gd name="connsiteX4564" fmla="*/ 2686396 w 2746400"/>
              <a:gd name="connsiteY4564" fmla="*/ 906225 h 1833421"/>
              <a:gd name="connsiteX4565" fmla="*/ 2674342 w 2746400"/>
              <a:gd name="connsiteY4565" fmla="*/ 915983 h 1833421"/>
              <a:gd name="connsiteX4566" fmla="*/ 2691658 w 2746400"/>
              <a:gd name="connsiteY4566" fmla="*/ 896026 h 1833421"/>
              <a:gd name="connsiteX4567" fmla="*/ 2557398 w 2746400"/>
              <a:gd name="connsiteY4567" fmla="*/ 894171 h 1833421"/>
              <a:gd name="connsiteX4568" fmla="*/ 2557188 w 2746400"/>
              <a:gd name="connsiteY4568" fmla="*/ 898992 h 1833421"/>
              <a:gd name="connsiteX4569" fmla="*/ 2566525 w 2746400"/>
              <a:gd name="connsiteY4569" fmla="*/ 902531 h 1833421"/>
              <a:gd name="connsiteX4570" fmla="*/ 2559772 w 2746400"/>
              <a:gd name="connsiteY4570" fmla="*/ 894362 h 1833421"/>
              <a:gd name="connsiteX4571" fmla="*/ 2557398 w 2746400"/>
              <a:gd name="connsiteY4571" fmla="*/ 894171 h 1833421"/>
              <a:gd name="connsiteX4572" fmla="*/ 91287 w 2746400"/>
              <a:gd name="connsiteY4572" fmla="*/ 894018 h 1833421"/>
              <a:gd name="connsiteX4573" fmla="*/ 87385 w 2746400"/>
              <a:gd name="connsiteY4573" fmla="*/ 900466 h 1833421"/>
              <a:gd name="connsiteX4574" fmla="*/ 87365 w 2746400"/>
              <a:gd name="connsiteY4574" fmla="*/ 900427 h 1833421"/>
              <a:gd name="connsiteX4575" fmla="*/ 91287 w 2746400"/>
              <a:gd name="connsiteY4575" fmla="*/ 894018 h 1833421"/>
              <a:gd name="connsiteX4576" fmla="*/ 2616656 w 2746400"/>
              <a:gd name="connsiteY4576" fmla="*/ 893998 h 1833421"/>
              <a:gd name="connsiteX4577" fmla="*/ 2617478 w 2746400"/>
              <a:gd name="connsiteY4577" fmla="*/ 894975 h 1833421"/>
              <a:gd name="connsiteX4578" fmla="*/ 2614691 w 2746400"/>
              <a:gd name="connsiteY4578" fmla="*/ 896532 h 1833421"/>
              <a:gd name="connsiteX4579" fmla="*/ 412808 w 2746400"/>
              <a:gd name="connsiteY4579" fmla="*/ 893290 h 1833421"/>
              <a:gd name="connsiteX4580" fmla="*/ 413841 w 2746400"/>
              <a:gd name="connsiteY4580" fmla="*/ 896007 h 1833421"/>
              <a:gd name="connsiteX4581" fmla="*/ 412004 w 2746400"/>
              <a:gd name="connsiteY4581" fmla="*/ 897232 h 1833421"/>
              <a:gd name="connsiteX4582" fmla="*/ 411258 w 2746400"/>
              <a:gd name="connsiteY4582" fmla="*/ 895720 h 1833421"/>
              <a:gd name="connsiteX4583" fmla="*/ 412808 w 2746400"/>
              <a:gd name="connsiteY4583" fmla="*/ 893290 h 1833421"/>
              <a:gd name="connsiteX4584" fmla="*/ 186879 w 2746400"/>
              <a:gd name="connsiteY4584" fmla="*/ 892027 h 1833421"/>
              <a:gd name="connsiteX4585" fmla="*/ 188085 w 2746400"/>
              <a:gd name="connsiteY4585" fmla="*/ 893118 h 1833421"/>
              <a:gd name="connsiteX4586" fmla="*/ 184583 w 2746400"/>
              <a:gd name="connsiteY4586" fmla="*/ 897099 h 1833421"/>
              <a:gd name="connsiteX4587" fmla="*/ 183319 w 2746400"/>
              <a:gd name="connsiteY4587" fmla="*/ 895950 h 1833421"/>
              <a:gd name="connsiteX4588" fmla="*/ 186879 w 2746400"/>
              <a:gd name="connsiteY4588" fmla="*/ 892027 h 1833421"/>
              <a:gd name="connsiteX4589" fmla="*/ 315342 w 2746400"/>
              <a:gd name="connsiteY4589" fmla="*/ 890324 h 1833421"/>
              <a:gd name="connsiteX4590" fmla="*/ 314998 w 2746400"/>
              <a:gd name="connsiteY4590" fmla="*/ 890860 h 1833421"/>
              <a:gd name="connsiteX4591" fmla="*/ 314961 w 2746400"/>
              <a:gd name="connsiteY4591" fmla="*/ 890994 h 1833421"/>
              <a:gd name="connsiteX4592" fmla="*/ 315037 w 2746400"/>
              <a:gd name="connsiteY4592" fmla="*/ 890898 h 1833421"/>
              <a:gd name="connsiteX4593" fmla="*/ 315342 w 2746400"/>
              <a:gd name="connsiteY4593" fmla="*/ 890324 h 1833421"/>
              <a:gd name="connsiteX4594" fmla="*/ 241735 w 2746400"/>
              <a:gd name="connsiteY4594" fmla="*/ 889884 h 1833421"/>
              <a:gd name="connsiteX4595" fmla="*/ 243495 w 2746400"/>
              <a:gd name="connsiteY4595" fmla="*/ 890784 h 1833421"/>
              <a:gd name="connsiteX4596" fmla="*/ 241582 w 2746400"/>
              <a:gd name="connsiteY4596" fmla="*/ 892333 h 1833421"/>
              <a:gd name="connsiteX4597" fmla="*/ 240108 w 2746400"/>
              <a:gd name="connsiteY4597" fmla="*/ 891645 h 1833421"/>
              <a:gd name="connsiteX4598" fmla="*/ 241735 w 2746400"/>
              <a:gd name="connsiteY4598" fmla="*/ 889884 h 1833421"/>
              <a:gd name="connsiteX4599" fmla="*/ 2554471 w 2746400"/>
              <a:gd name="connsiteY4599" fmla="*/ 889233 h 1833421"/>
              <a:gd name="connsiteX4600" fmla="*/ 2549554 w 2746400"/>
              <a:gd name="connsiteY4600" fmla="*/ 893538 h 1833421"/>
              <a:gd name="connsiteX4601" fmla="*/ 2550702 w 2746400"/>
              <a:gd name="connsiteY4601" fmla="*/ 894802 h 1833421"/>
              <a:gd name="connsiteX4602" fmla="*/ 2555620 w 2746400"/>
              <a:gd name="connsiteY4602" fmla="*/ 890553 h 1833421"/>
              <a:gd name="connsiteX4603" fmla="*/ 2554471 w 2746400"/>
              <a:gd name="connsiteY4603" fmla="*/ 889233 h 1833421"/>
              <a:gd name="connsiteX4604" fmla="*/ 476256 w 2746400"/>
              <a:gd name="connsiteY4604" fmla="*/ 886517 h 1833421"/>
              <a:gd name="connsiteX4605" fmla="*/ 475720 w 2746400"/>
              <a:gd name="connsiteY4605" fmla="*/ 887033 h 1833421"/>
              <a:gd name="connsiteX4606" fmla="*/ 473808 w 2746400"/>
              <a:gd name="connsiteY4606" fmla="*/ 888947 h 1833421"/>
              <a:gd name="connsiteX4607" fmla="*/ 473501 w 2746400"/>
              <a:gd name="connsiteY4607" fmla="*/ 889521 h 1833421"/>
              <a:gd name="connsiteX4608" fmla="*/ 473845 w 2746400"/>
              <a:gd name="connsiteY4608" fmla="*/ 888985 h 1833421"/>
              <a:gd name="connsiteX4609" fmla="*/ 475759 w 2746400"/>
              <a:gd name="connsiteY4609" fmla="*/ 887072 h 1833421"/>
              <a:gd name="connsiteX4610" fmla="*/ 326421 w 2746400"/>
              <a:gd name="connsiteY4610" fmla="*/ 884183 h 1833421"/>
              <a:gd name="connsiteX4611" fmla="*/ 325446 w 2746400"/>
              <a:gd name="connsiteY4611" fmla="*/ 885789 h 1833421"/>
              <a:gd name="connsiteX4612" fmla="*/ 329730 w 2746400"/>
              <a:gd name="connsiteY4612" fmla="*/ 888564 h 1833421"/>
              <a:gd name="connsiteX4613" fmla="*/ 331050 w 2746400"/>
              <a:gd name="connsiteY4613" fmla="*/ 886919 h 1833421"/>
              <a:gd name="connsiteX4614" fmla="*/ 326421 w 2746400"/>
              <a:gd name="connsiteY4614" fmla="*/ 884183 h 1833421"/>
              <a:gd name="connsiteX4615" fmla="*/ 2546205 w 2746400"/>
              <a:gd name="connsiteY4615" fmla="*/ 883628 h 1833421"/>
              <a:gd name="connsiteX4616" fmla="*/ 2545880 w 2746400"/>
              <a:gd name="connsiteY4616" fmla="*/ 884680 h 1833421"/>
              <a:gd name="connsiteX4617" fmla="*/ 2549418 w 2746400"/>
              <a:gd name="connsiteY4617" fmla="*/ 885105 h 1833421"/>
              <a:gd name="connsiteX4618" fmla="*/ 2549535 w 2746400"/>
              <a:gd name="connsiteY4618" fmla="*/ 885158 h 1833421"/>
              <a:gd name="connsiteX4619" fmla="*/ 2550090 w 2746400"/>
              <a:gd name="connsiteY4619" fmla="*/ 885656 h 1833421"/>
              <a:gd name="connsiteX4620" fmla="*/ 2549554 w 2746400"/>
              <a:gd name="connsiteY4620" fmla="*/ 885120 h 1833421"/>
              <a:gd name="connsiteX4621" fmla="*/ 2549418 w 2746400"/>
              <a:gd name="connsiteY4621" fmla="*/ 885105 h 1833421"/>
              <a:gd name="connsiteX4622" fmla="*/ 469176 w 2746400"/>
              <a:gd name="connsiteY4622" fmla="*/ 882116 h 1833421"/>
              <a:gd name="connsiteX4623" fmla="*/ 468119 w 2746400"/>
              <a:gd name="connsiteY4623" fmla="*/ 885065 h 1833421"/>
              <a:gd name="connsiteX4624" fmla="*/ 468048 w 2746400"/>
              <a:gd name="connsiteY4624" fmla="*/ 885139 h 1833421"/>
              <a:gd name="connsiteX4625" fmla="*/ 467976 w 2746400"/>
              <a:gd name="connsiteY4625" fmla="*/ 885216 h 1833421"/>
              <a:gd name="connsiteX4626" fmla="*/ 458251 w 2746400"/>
              <a:gd name="connsiteY4626" fmla="*/ 890439 h 1833421"/>
              <a:gd name="connsiteX4627" fmla="*/ 439845 w 2746400"/>
              <a:gd name="connsiteY4627" fmla="*/ 906531 h 1833421"/>
              <a:gd name="connsiteX4628" fmla="*/ 433244 w 2746400"/>
              <a:gd name="connsiteY4628" fmla="*/ 909706 h 1833421"/>
              <a:gd name="connsiteX4629" fmla="*/ 433059 w 2746400"/>
              <a:gd name="connsiteY4629" fmla="*/ 914748 h 1833421"/>
              <a:gd name="connsiteX4630" fmla="*/ 427939 w 2746400"/>
              <a:gd name="connsiteY4630" fmla="*/ 915758 h 1833421"/>
              <a:gd name="connsiteX4631" fmla="*/ 427925 w 2746400"/>
              <a:gd name="connsiteY4631" fmla="*/ 915733 h 1833421"/>
              <a:gd name="connsiteX4632" fmla="*/ 427867 w 2746400"/>
              <a:gd name="connsiteY4632" fmla="*/ 915768 h 1833421"/>
              <a:gd name="connsiteX4633" fmla="*/ 427886 w 2746400"/>
              <a:gd name="connsiteY4633" fmla="*/ 906222 h 1833421"/>
              <a:gd name="connsiteX4634" fmla="*/ 427905 w 2746400"/>
              <a:gd name="connsiteY4634" fmla="*/ 906206 h 1833421"/>
              <a:gd name="connsiteX4635" fmla="*/ 427944 w 2746400"/>
              <a:gd name="connsiteY4635" fmla="*/ 906109 h 1833421"/>
              <a:gd name="connsiteX4636" fmla="*/ 427886 w 2746400"/>
              <a:gd name="connsiteY4636" fmla="*/ 906186 h 1833421"/>
              <a:gd name="connsiteX4637" fmla="*/ 427886 w 2746400"/>
              <a:gd name="connsiteY4637" fmla="*/ 906222 h 1833421"/>
              <a:gd name="connsiteX4638" fmla="*/ 420675 w 2746400"/>
              <a:gd name="connsiteY4638" fmla="*/ 912338 h 1833421"/>
              <a:gd name="connsiteX4639" fmla="*/ 414149 w 2746400"/>
              <a:gd name="connsiteY4639" fmla="*/ 918814 h 1833421"/>
              <a:gd name="connsiteX4640" fmla="*/ 407261 w 2746400"/>
              <a:gd name="connsiteY4640" fmla="*/ 934006 h 1833421"/>
              <a:gd name="connsiteX4641" fmla="*/ 411411 w 2746400"/>
              <a:gd name="connsiteY4641" fmla="*/ 927482 h 1833421"/>
              <a:gd name="connsiteX4642" fmla="*/ 413710 w 2746400"/>
              <a:gd name="connsiteY4642" fmla="*/ 922211 h 1833421"/>
              <a:gd name="connsiteX4643" fmla="*/ 420225 w 2746400"/>
              <a:gd name="connsiteY4643" fmla="*/ 923418 h 1833421"/>
              <a:gd name="connsiteX4644" fmla="*/ 420202 w 2746400"/>
              <a:gd name="connsiteY4644" fmla="*/ 923497 h 1833421"/>
              <a:gd name="connsiteX4645" fmla="*/ 417746 w 2746400"/>
              <a:gd name="connsiteY4645" fmla="*/ 926028 h 1833421"/>
              <a:gd name="connsiteX4646" fmla="*/ 419257 w 2746400"/>
              <a:gd name="connsiteY4646" fmla="*/ 926793 h 1833421"/>
              <a:gd name="connsiteX4647" fmla="*/ 420202 w 2746400"/>
              <a:gd name="connsiteY4647" fmla="*/ 923497 h 1833421"/>
              <a:gd name="connsiteX4648" fmla="*/ 420271 w 2746400"/>
              <a:gd name="connsiteY4648" fmla="*/ 923426 h 1833421"/>
              <a:gd name="connsiteX4649" fmla="*/ 420225 w 2746400"/>
              <a:gd name="connsiteY4649" fmla="*/ 923418 h 1833421"/>
              <a:gd name="connsiteX4650" fmla="*/ 420234 w 2746400"/>
              <a:gd name="connsiteY4650" fmla="*/ 923387 h 1833421"/>
              <a:gd name="connsiteX4651" fmla="*/ 423132 w 2746400"/>
              <a:gd name="connsiteY4651" fmla="*/ 918606 h 1833421"/>
              <a:gd name="connsiteX4652" fmla="*/ 427867 w 2746400"/>
              <a:gd name="connsiteY4652" fmla="*/ 915768 h 1833421"/>
              <a:gd name="connsiteX4653" fmla="*/ 427867 w 2746400"/>
              <a:gd name="connsiteY4653" fmla="*/ 915772 h 1833421"/>
              <a:gd name="connsiteX4654" fmla="*/ 427939 w 2746400"/>
              <a:gd name="connsiteY4654" fmla="*/ 915758 h 1833421"/>
              <a:gd name="connsiteX4655" fmla="*/ 430870 w 2746400"/>
              <a:gd name="connsiteY4655" fmla="*/ 920727 h 1833421"/>
              <a:gd name="connsiteX4656" fmla="*/ 436324 w 2746400"/>
              <a:gd name="connsiteY4656" fmla="*/ 918700 h 1833421"/>
              <a:gd name="connsiteX4657" fmla="*/ 451095 w 2746400"/>
              <a:gd name="connsiteY4657" fmla="*/ 903450 h 1833421"/>
              <a:gd name="connsiteX4658" fmla="*/ 467976 w 2746400"/>
              <a:gd name="connsiteY4658" fmla="*/ 885216 h 1833421"/>
              <a:gd name="connsiteX4659" fmla="*/ 468085 w 2746400"/>
              <a:gd name="connsiteY4659" fmla="*/ 885158 h 1833421"/>
              <a:gd name="connsiteX4660" fmla="*/ 468119 w 2746400"/>
              <a:gd name="connsiteY4660" fmla="*/ 885065 h 1833421"/>
              <a:gd name="connsiteX4661" fmla="*/ 470247 w 2746400"/>
              <a:gd name="connsiteY4661" fmla="*/ 882825 h 1833421"/>
              <a:gd name="connsiteX4662" fmla="*/ 469176 w 2746400"/>
              <a:gd name="connsiteY4662" fmla="*/ 882116 h 1833421"/>
              <a:gd name="connsiteX4663" fmla="*/ 187587 w 2746400"/>
              <a:gd name="connsiteY4663" fmla="*/ 881772 h 1833421"/>
              <a:gd name="connsiteX4664" fmla="*/ 189347 w 2746400"/>
              <a:gd name="connsiteY4664" fmla="*/ 882614 h 1833421"/>
              <a:gd name="connsiteX4665" fmla="*/ 187433 w 2746400"/>
              <a:gd name="connsiteY4665" fmla="*/ 884202 h 1833421"/>
              <a:gd name="connsiteX4666" fmla="*/ 186018 w 2746400"/>
              <a:gd name="connsiteY4666" fmla="*/ 883475 h 1833421"/>
              <a:gd name="connsiteX4667" fmla="*/ 187587 w 2746400"/>
              <a:gd name="connsiteY4667" fmla="*/ 881772 h 1833421"/>
              <a:gd name="connsiteX4668" fmla="*/ 403223 w 2746400"/>
              <a:gd name="connsiteY4668" fmla="*/ 880089 h 1833421"/>
              <a:gd name="connsiteX4669" fmla="*/ 402592 w 2746400"/>
              <a:gd name="connsiteY4669" fmla="*/ 880299 h 1833421"/>
              <a:gd name="connsiteX4670" fmla="*/ 403165 w 2746400"/>
              <a:gd name="connsiteY4670" fmla="*/ 880623 h 1833421"/>
              <a:gd name="connsiteX4671" fmla="*/ 240416 w 2746400"/>
              <a:gd name="connsiteY4671" fmla="*/ 879400 h 1833421"/>
              <a:gd name="connsiteX4672" fmla="*/ 235313 w 2746400"/>
              <a:gd name="connsiteY4672" fmla="*/ 887761 h 1833421"/>
              <a:gd name="connsiteX4673" fmla="*/ 226925 w 2746400"/>
              <a:gd name="connsiteY4673" fmla="*/ 892562 h 1833421"/>
              <a:gd name="connsiteX4674" fmla="*/ 233024 w 2746400"/>
              <a:gd name="connsiteY4674" fmla="*/ 884345 h 1833421"/>
              <a:gd name="connsiteX4675" fmla="*/ 346561 w 2746400"/>
              <a:gd name="connsiteY4675" fmla="*/ 879074 h 1833421"/>
              <a:gd name="connsiteX4676" fmla="*/ 341039 w 2746400"/>
              <a:gd name="connsiteY4676" fmla="*/ 881811 h 1833421"/>
              <a:gd name="connsiteX4677" fmla="*/ 347314 w 2746400"/>
              <a:gd name="connsiteY4677" fmla="*/ 882920 h 1833421"/>
              <a:gd name="connsiteX4678" fmla="*/ 344310 w 2746400"/>
              <a:gd name="connsiteY4678" fmla="*/ 888717 h 1833421"/>
              <a:gd name="connsiteX4679" fmla="*/ 351696 w 2746400"/>
              <a:gd name="connsiteY4679" fmla="*/ 881676 h 1833421"/>
              <a:gd name="connsiteX4680" fmla="*/ 346561 w 2746400"/>
              <a:gd name="connsiteY4680" fmla="*/ 879074 h 1833421"/>
              <a:gd name="connsiteX4681" fmla="*/ 290163 w 2746400"/>
              <a:gd name="connsiteY4681" fmla="*/ 878538 h 1833421"/>
              <a:gd name="connsiteX4682" fmla="*/ 289071 w 2746400"/>
              <a:gd name="connsiteY4682" fmla="*/ 879476 h 1833421"/>
              <a:gd name="connsiteX4683" fmla="*/ 290450 w 2746400"/>
              <a:gd name="connsiteY4683" fmla="*/ 880260 h 1833421"/>
              <a:gd name="connsiteX4684" fmla="*/ 290928 w 2746400"/>
              <a:gd name="connsiteY4684" fmla="*/ 879705 h 1833421"/>
              <a:gd name="connsiteX4685" fmla="*/ 290163 w 2746400"/>
              <a:gd name="connsiteY4685" fmla="*/ 878538 h 1833421"/>
              <a:gd name="connsiteX4686" fmla="*/ 254708 w 2746400"/>
              <a:gd name="connsiteY4686" fmla="*/ 877524 h 1833421"/>
              <a:gd name="connsiteX4687" fmla="*/ 245007 w 2746400"/>
              <a:gd name="connsiteY4687" fmla="*/ 885867 h 1833421"/>
              <a:gd name="connsiteX4688" fmla="*/ 254708 w 2746400"/>
              <a:gd name="connsiteY4688" fmla="*/ 877524 h 1833421"/>
              <a:gd name="connsiteX4689" fmla="*/ 107301 w 2746400"/>
              <a:gd name="connsiteY4689" fmla="*/ 875420 h 1833421"/>
              <a:gd name="connsiteX4690" fmla="*/ 96663 w 2746400"/>
              <a:gd name="connsiteY4690" fmla="*/ 889942 h 1833421"/>
              <a:gd name="connsiteX4691" fmla="*/ 107301 w 2746400"/>
              <a:gd name="connsiteY4691" fmla="*/ 875420 h 1833421"/>
              <a:gd name="connsiteX4692" fmla="*/ 191490 w 2746400"/>
              <a:gd name="connsiteY4692" fmla="*/ 875190 h 1833421"/>
              <a:gd name="connsiteX4693" fmla="*/ 192217 w 2746400"/>
              <a:gd name="connsiteY4693" fmla="*/ 876741 h 1833421"/>
              <a:gd name="connsiteX4694" fmla="*/ 190533 w 2746400"/>
              <a:gd name="connsiteY4694" fmla="*/ 878711 h 1833421"/>
              <a:gd name="connsiteX4695" fmla="*/ 189577 w 2746400"/>
              <a:gd name="connsiteY4695" fmla="*/ 876874 h 1833421"/>
              <a:gd name="connsiteX4696" fmla="*/ 191490 w 2746400"/>
              <a:gd name="connsiteY4696" fmla="*/ 875190 h 1833421"/>
              <a:gd name="connsiteX4697" fmla="*/ 203238 w 2746400"/>
              <a:gd name="connsiteY4697" fmla="*/ 874731 h 1833421"/>
              <a:gd name="connsiteX4698" fmla="*/ 205686 w 2746400"/>
              <a:gd name="connsiteY4698" fmla="*/ 877735 h 1833421"/>
              <a:gd name="connsiteX4699" fmla="*/ 202989 w 2746400"/>
              <a:gd name="connsiteY4699" fmla="*/ 881945 h 1833421"/>
              <a:gd name="connsiteX4700" fmla="*/ 200847 w 2746400"/>
              <a:gd name="connsiteY4700" fmla="*/ 878328 h 1833421"/>
              <a:gd name="connsiteX4701" fmla="*/ 203238 w 2746400"/>
              <a:gd name="connsiteY4701" fmla="*/ 874731 h 1833421"/>
              <a:gd name="connsiteX4702" fmla="*/ 486723 w 2746400"/>
              <a:gd name="connsiteY4702" fmla="*/ 874062 h 1833421"/>
              <a:gd name="connsiteX4703" fmla="*/ 477672 w 2746400"/>
              <a:gd name="connsiteY4703" fmla="*/ 879323 h 1833421"/>
              <a:gd name="connsiteX4704" fmla="*/ 486723 w 2746400"/>
              <a:gd name="connsiteY4704" fmla="*/ 874062 h 1833421"/>
              <a:gd name="connsiteX4705" fmla="*/ 439232 w 2746400"/>
              <a:gd name="connsiteY4705" fmla="*/ 873735 h 1833421"/>
              <a:gd name="connsiteX4706" fmla="*/ 421093 w 2746400"/>
              <a:gd name="connsiteY4706" fmla="*/ 879189 h 1833421"/>
              <a:gd name="connsiteX4707" fmla="*/ 434085 w 2746400"/>
              <a:gd name="connsiteY4707" fmla="*/ 882728 h 1833421"/>
              <a:gd name="connsiteX4708" fmla="*/ 421801 w 2746400"/>
              <a:gd name="connsiteY4708" fmla="*/ 891893 h 1833421"/>
              <a:gd name="connsiteX4709" fmla="*/ 416579 w 2746400"/>
              <a:gd name="connsiteY4709" fmla="*/ 883589 h 1833421"/>
              <a:gd name="connsiteX4710" fmla="*/ 412732 w 2746400"/>
              <a:gd name="connsiteY4710" fmla="*/ 885694 h 1833421"/>
              <a:gd name="connsiteX4711" fmla="*/ 405768 w 2746400"/>
              <a:gd name="connsiteY4711" fmla="*/ 895108 h 1833421"/>
              <a:gd name="connsiteX4712" fmla="*/ 403318 w 2746400"/>
              <a:gd name="connsiteY4712" fmla="*/ 900695 h 1833421"/>
              <a:gd name="connsiteX4713" fmla="*/ 396545 w 2746400"/>
              <a:gd name="connsiteY4713" fmla="*/ 907220 h 1833421"/>
              <a:gd name="connsiteX4714" fmla="*/ 374006 w 2746400"/>
              <a:gd name="connsiteY4714" fmla="*/ 922545 h 1833421"/>
              <a:gd name="connsiteX4715" fmla="*/ 351423 w 2746400"/>
              <a:gd name="connsiteY4715" fmla="*/ 938704 h 1833421"/>
              <a:gd name="connsiteX4716" fmla="*/ 351371 w 2746400"/>
              <a:gd name="connsiteY4716" fmla="*/ 938694 h 1833421"/>
              <a:gd name="connsiteX4717" fmla="*/ 349458 w 2746400"/>
              <a:gd name="connsiteY4717" fmla="*/ 940608 h 1833421"/>
              <a:gd name="connsiteX4718" fmla="*/ 349439 w 2746400"/>
              <a:gd name="connsiteY4718" fmla="*/ 940653 h 1833421"/>
              <a:gd name="connsiteX4719" fmla="*/ 339554 w 2746400"/>
              <a:gd name="connsiteY4719" fmla="*/ 947400 h 1833421"/>
              <a:gd name="connsiteX4720" fmla="*/ 331854 w 2746400"/>
              <a:gd name="connsiteY4720" fmla="*/ 955781 h 1833421"/>
              <a:gd name="connsiteX4721" fmla="*/ 333883 w 2746400"/>
              <a:gd name="connsiteY4721" fmla="*/ 968255 h 1833421"/>
              <a:gd name="connsiteX4722" fmla="*/ 337729 w 2746400"/>
              <a:gd name="connsiteY4722" fmla="*/ 961348 h 1833421"/>
              <a:gd name="connsiteX4723" fmla="*/ 340867 w 2746400"/>
              <a:gd name="connsiteY4723" fmla="*/ 951801 h 1833421"/>
              <a:gd name="connsiteX4724" fmla="*/ 346740 w 2746400"/>
              <a:gd name="connsiteY4724" fmla="*/ 947159 h 1833421"/>
              <a:gd name="connsiteX4725" fmla="*/ 349439 w 2746400"/>
              <a:gd name="connsiteY4725" fmla="*/ 940653 h 1833421"/>
              <a:gd name="connsiteX4726" fmla="*/ 349477 w 2746400"/>
              <a:gd name="connsiteY4726" fmla="*/ 940626 h 1833421"/>
              <a:gd name="connsiteX4727" fmla="*/ 351409 w 2746400"/>
              <a:gd name="connsiteY4727" fmla="*/ 938714 h 1833421"/>
              <a:gd name="connsiteX4728" fmla="*/ 351423 w 2746400"/>
              <a:gd name="connsiteY4728" fmla="*/ 938704 h 1833421"/>
              <a:gd name="connsiteX4729" fmla="*/ 353246 w 2746400"/>
              <a:gd name="connsiteY4729" fmla="*/ 939058 h 1833421"/>
              <a:gd name="connsiteX4730" fmla="*/ 362238 w 2746400"/>
              <a:gd name="connsiteY4730" fmla="*/ 941430 h 1833421"/>
              <a:gd name="connsiteX4731" fmla="*/ 365990 w 2746400"/>
              <a:gd name="connsiteY4731" fmla="*/ 934064 h 1833421"/>
              <a:gd name="connsiteX4732" fmla="*/ 366562 w 2746400"/>
              <a:gd name="connsiteY4732" fmla="*/ 933337 h 1833421"/>
              <a:gd name="connsiteX4733" fmla="*/ 381028 w 2746400"/>
              <a:gd name="connsiteY4733" fmla="*/ 926238 h 1833421"/>
              <a:gd name="connsiteX4734" fmla="*/ 387744 w 2746400"/>
              <a:gd name="connsiteY4734" fmla="*/ 923368 h 1833421"/>
              <a:gd name="connsiteX4735" fmla="*/ 387747 w 2746400"/>
              <a:gd name="connsiteY4735" fmla="*/ 923371 h 1833421"/>
              <a:gd name="connsiteX4736" fmla="*/ 387705 w 2746400"/>
              <a:gd name="connsiteY4736" fmla="*/ 923406 h 1833421"/>
              <a:gd name="connsiteX4737" fmla="*/ 387858 w 2746400"/>
              <a:gd name="connsiteY4737" fmla="*/ 923463 h 1833421"/>
              <a:gd name="connsiteX4738" fmla="*/ 387747 w 2746400"/>
              <a:gd name="connsiteY4738" fmla="*/ 923371 h 1833421"/>
              <a:gd name="connsiteX4739" fmla="*/ 400104 w 2746400"/>
              <a:gd name="connsiteY4739" fmla="*/ 913074 h 1833421"/>
              <a:gd name="connsiteX4740" fmla="*/ 411068 w 2746400"/>
              <a:gd name="connsiteY4740" fmla="*/ 906798 h 1833421"/>
              <a:gd name="connsiteX4741" fmla="*/ 430566 w 2746400"/>
              <a:gd name="connsiteY4741" fmla="*/ 897193 h 1833421"/>
              <a:gd name="connsiteX4742" fmla="*/ 439079 w 2746400"/>
              <a:gd name="connsiteY4742" fmla="*/ 890477 h 1833421"/>
              <a:gd name="connsiteX4743" fmla="*/ 444341 w 2746400"/>
              <a:gd name="connsiteY4743" fmla="*/ 882461 h 1833421"/>
              <a:gd name="connsiteX4744" fmla="*/ 439232 w 2746400"/>
              <a:gd name="connsiteY4744" fmla="*/ 873735 h 1833421"/>
              <a:gd name="connsiteX4745" fmla="*/ 2620329 w 2746400"/>
              <a:gd name="connsiteY4745" fmla="*/ 873641 h 1833421"/>
              <a:gd name="connsiteX4746" fmla="*/ 2620330 w 2746400"/>
              <a:gd name="connsiteY4746" fmla="*/ 873642 h 1833421"/>
              <a:gd name="connsiteX4747" fmla="*/ 2620348 w 2746400"/>
              <a:gd name="connsiteY4747" fmla="*/ 873679 h 1833421"/>
              <a:gd name="connsiteX4748" fmla="*/ 2619792 w 2746400"/>
              <a:gd name="connsiteY4748" fmla="*/ 874196 h 1833421"/>
              <a:gd name="connsiteX4749" fmla="*/ 455706 w 2746400"/>
              <a:gd name="connsiteY4749" fmla="*/ 872185 h 1833421"/>
              <a:gd name="connsiteX4750" fmla="*/ 452816 w 2746400"/>
              <a:gd name="connsiteY4750" fmla="*/ 881259 h 1833421"/>
              <a:gd name="connsiteX4751" fmla="*/ 452760 w 2746400"/>
              <a:gd name="connsiteY4751" fmla="*/ 881293 h 1833421"/>
              <a:gd name="connsiteX4752" fmla="*/ 452730 w 2746400"/>
              <a:gd name="connsiteY4752" fmla="*/ 881364 h 1833421"/>
              <a:gd name="connsiteX4753" fmla="*/ 449773 w 2746400"/>
              <a:gd name="connsiteY4753" fmla="*/ 883604 h 1833421"/>
              <a:gd name="connsiteX4754" fmla="*/ 450062 w 2746400"/>
              <a:gd name="connsiteY4754" fmla="*/ 887817 h 1833421"/>
              <a:gd name="connsiteX4755" fmla="*/ 452730 w 2746400"/>
              <a:gd name="connsiteY4755" fmla="*/ 881364 h 1833421"/>
              <a:gd name="connsiteX4756" fmla="*/ 452799 w 2746400"/>
              <a:gd name="connsiteY4756" fmla="*/ 881313 h 1833421"/>
              <a:gd name="connsiteX4757" fmla="*/ 452816 w 2746400"/>
              <a:gd name="connsiteY4757" fmla="*/ 881259 h 1833421"/>
              <a:gd name="connsiteX4758" fmla="*/ 458385 w 2746400"/>
              <a:gd name="connsiteY4758" fmla="*/ 877887 h 1833421"/>
              <a:gd name="connsiteX4759" fmla="*/ 455706 w 2746400"/>
              <a:gd name="connsiteY4759" fmla="*/ 872185 h 1833421"/>
              <a:gd name="connsiteX4760" fmla="*/ 311233 w 2746400"/>
              <a:gd name="connsiteY4760" fmla="*/ 871758 h 1833421"/>
              <a:gd name="connsiteX4761" fmla="*/ 311229 w 2746400"/>
              <a:gd name="connsiteY4761" fmla="*/ 871765 h 1833421"/>
              <a:gd name="connsiteX4762" fmla="*/ 311225 w 2746400"/>
              <a:gd name="connsiteY4762" fmla="*/ 871761 h 1833421"/>
              <a:gd name="connsiteX4763" fmla="*/ 311204 w 2746400"/>
              <a:gd name="connsiteY4763" fmla="*/ 871740 h 1833421"/>
              <a:gd name="connsiteX4764" fmla="*/ 311225 w 2746400"/>
              <a:gd name="connsiteY4764" fmla="*/ 871761 h 1833421"/>
              <a:gd name="connsiteX4765" fmla="*/ 311175 w 2746400"/>
              <a:gd name="connsiteY4765" fmla="*/ 871780 h 1833421"/>
              <a:gd name="connsiteX4766" fmla="*/ 2622232 w 2746400"/>
              <a:gd name="connsiteY4766" fmla="*/ 871737 h 1833421"/>
              <a:gd name="connsiteX4767" fmla="*/ 2622261 w 2746400"/>
              <a:gd name="connsiteY4767" fmla="*/ 871764 h 1833421"/>
              <a:gd name="connsiteX4768" fmla="*/ 2622271 w 2746400"/>
              <a:gd name="connsiteY4768" fmla="*/ 871756 h 1833421"/>
              <a:gd name="connsiteX4769" fmla="*/ 2622280 w 2746400"/>
              <a:gd name="connsiteY4769" fmla="*/ 871765 h 1833421"/>
              <a:gd name="connsiteX4770" fmla="*/ 2620367 w 2746400"/>
              <a:gd name="connsiteY4770" fmla="*/ 873678 h 1833421"/>
              <a:gd name="connsiteX4771" fmla="*/ 2620330 w 2746400"/>
              <a:gd name="connsiteY4771" fmla="*/ 873642 h 1833421"/>
              <a:gd name="connsiteX4772" fmla="*/ 2620329 w 2746400"/>
              <a:gd name="connsiteY4772" fmla="*/ 873640 h 1833421"/>
              <a:gd name="connsiteX4773" fmla="*/ 2620329 w 2746400"/>
              <a:gd name="connsiteY4773" fmla="*/ 873641 h 1833421"/>
              <a:gd name="connsiteX4774" fmla="*/ 2620328 w 2746400"/>
              <a:gd name="connsiteY4774" fmla="*/ 873640 h 1833421"/>
              <a:gd name="connsiteX4775" fmla="*/ 311251 w 2746400"/>
              <a:gd name="connsiteY4775" fmla="*/ 871730 h 1833421"/>
              <a:gd name="connsiteX4776" fmla="*/ 311267 w 2746400"/>
              <a:gd name="connsiteY4776" fmla="*/ 871746 h 1833421"/>
              <a:gd name="connsiteX4777" fmla="*/ 311233 w 2746400"/>
              <a:gd name="connsiteY4777" fmla="*/ 871758 h 1833421"/>
              <a:gd name="connsiteX4778" fmla="*/ 311265 w 2746400"/>
              <a:gd name="connsiteY4778" fmla="*/ 871706 h 1833421"/>
              <a:gd name="connsiteX4779" fmla="*/ 311251 w 2746400"/>
              <a:gd name="connsiteY4779" fmla="*/ 871730 h 1833421"/>
              <a:gd name="connsiteX4780" fmla="*/ 311229 w 2746400"/>
              <a:gd name="connsiteY4780" fmla="*/ 871707 h 1833421"/>
              <a:gd name="connsiteX4781" fmla="*/ 311204 w 2746400"/>
              <a:gd name="connsiteY4781" fmla="*/ 871740 h 1833421"/>
              <a:gd name="connsiteX4782" fmla="*/ 311172 w 2746400"/>
              <a:gd name="connsiteY4782" fmla="*/ 871707 h 1833421"/>
              <a:gd name="connsiteX4783" fmla="*/ 2622356 w 2746400"/>
              <a:gd name="connsiteY4783" fmla="*/ 871688 h 1833421"/>
              <a:gd name="connsiteX4784" fmla="*/ 2622271 w 2746400"/>
              <a:gd name="connsiteY4784" fmla="*/ 871756 h 1833421"/>
              <a:gd name="connsiteX4785" fmla="*/ 2622242 w 2746400"/>
              <a:gd name="connsiteY4785" fmla="*/ 871726 h 1833421"/>
              <a:gd name="connsiteX4786" fmla="*/ 2622232 w 2746400"/>
              <a:gd name="connsiteY4786" fmla="*/ 871737 h 1833421"/>
              <a:gd name="connsiteX4787" fmla="*/ 2622222 w 2746400"/>
              <a:gd name="connsiteY4787" fmla="*/ 871727 h 1833421"/>
              <a:gd name="connsiteX4788" fmla="*/ 2622356 w 2746400"/>
              <a:gd name="connsiteY4788" fmla="*/ 871688 h 1833421"/>
              <a:gd name="connsiteX4789" fmla="*/ 2720358 w 2746400"/>
              <a:gd name="connsiteY4789" fmla="*/ 871210 h 1833421"/>
              <a:gd name="connsiteX4790" fmla="*/ 2719842 w 2746400"/>
              <a:gd name="connsiteY4790" fmla="*/ 871766 h 1833421"/>
              <a:gd name="connsiteX4791" fmla="*/ 2719842 w 2746400"/>
              <a:gd name="connsiteY4791" fmla="*/ 871765 h 1833421"/>
              <a:gd name="connsiteX4792" fmla="*/ 2719498 w 2746400"/>
              <a:gd name="connsiteY4792" fmla="*/ 872282 h 1833421"/>
              <a:gd name="connsiteX4793" fmla="*/ 2719804 w 2746400"/>
              <a:gd name="connsiteY4793" fmla="*/ 871727 h 1833421"/>
              <a:gd name="connsiteX4794" fmla="*/ 2719840 w 2746400"/>
              <a:gd name="connsiteY4794" fmla="*/ 871763 h 1833421"/>
              <a:gd name="connsiteX4795" fmla="*/ 2719804 w 2746400"/>
              <a:gd name="connsiteY4795" fmla="*/ 871726 h 1833421"/>
              <a:gd name="connsiteX4796" fmla="*/ 491276 w 2746400"/>
              <a:gd name="connsiteY4796" fmla="*/ 869163 h 1833421"/>
              <a:gd name="connsiteX4797" fmla="*/ 489649 w 2746400"/>
              <a:gd name="connsiteY4797" fmla="*/ 869412 h 1833421"/>
              <a:gd name="connsiteX4798" fmla="*/ 491028 w 2746400"/>
              <a:gd name="connsiteY4798" fmla="*/ 873659 h 1833421"/>
              <a:gd name="connsiteX4799" fmla="*/ 491276 w 2746400"/>
              <a:gd name="connsiteY4799" fmla="*/ 869163 h 1833421"/>
              <a:gd name="connsiteX4800" fmla="*/ 308033 w 2746400"/>
              <a:gd name="connsiteY4800" fmla="*/ 867651 h 1833421"/>
              <a:gd name="connsiteX4801" fmla="*/ 308645 w 2746400"/>
              <a:gd name="connsiteY4801" fmla="*/ 867747 h 1833421"/>
              <a:gd name="connsiteX4802" fmla="*/ 308262 w 2746400"/>
              <a:gd name="connsiteY4802" fmla="*/ 868320 h 1833421"/>
              <a:gd name="connsiteX4803" fmla="*/ 347850 w 2746400"/>
              <a:gd name="connsiteY4803" fmla="*/ 867364 h 1833421"/>
              <a:gd name="connsiteX4804" fmla="*/ 342053 w 2746400"/>
              <a:gd name="connsiteY4804" fmla="*/ 868377 h 1833421"/>
              <a:gd name="connsiteX4805" fmla="*/ 342321 w 2746400"/>
              <a:gd name="connsiteY4805" fmla="*/ 869756 h 1833421"/>
              <a:gd name="connsiteX4806" fmla="*/ 348156 w 2746400"/>
              <a:gd name="connsiteY4806" fmla="*/ 868722 h 1833421"/>
              <a:gd name="connsiteX4807" fmla="*/ 347850 w 2746400"/>
              <a:gd name="connsiteY4807" fmla="*/ 867364 h 1833421"/>
              <a:gd name="connsiteX4808" fmla="*/ 506334 w 2746400"/>
              <a:gd name="connsiteY4808" fmla="*/ 866982 h 1833421"/>
              <a:gd name="connsiteX4809" fmla="*/ 504592 w 2746400"/>
              <a:gd name="connsiteY4809" fmla="*/ 871535 h 1833421"/>
              <a:gd name="connsiteX4810" fmla="*/ 513222 w 2746400"/>
              <a:gd name="connsiteY4810" fmla="*/ 869393 h 1833421"/>
              <a:gd name="connsiteX4811" fmla="*/ 506334 w 2746400"/>
              <a:gd name="connsiteY4811" fmla="*/ 866982 h 1833421"/>
              <a:gd name="connsiteX4812" fmla="*/ 441375 w 2746400"/>
              <a:gd name="connsiteY4812" fmla="*/ 866866 h 1833421"/>
              <a:gd name="connsiteX4813" fmla="*/ 440247 w 2746400"/>
              <a:gd name="connsiteY4813" fmla="*/ 867747 h 1833421"/>
              <a:gd name="connsiteX4814" fmla="*/ 440572 w 2746400"/>
              <a:gd name="connsiteY4814" fmla="*/ 868416 h 1833421"/>
              <a:gd name="connsiteX4815" fmla="*/ 441720 w 2746400"/>
              <a:gd name="connsiteY4815" fmla="*/ 867498 h 1833421"/>
              <a:gd name="connsiteX4816" fmla="*/ 441375 w 2746400"/>
              <a:gd name="connsiteY4816" fmla="*/ 866866 h 1833421"/>
              <a:gd name="connsiteX4817" fmla="*/ 468085 w 2746400"/>
              <a:gd name="connsiteY4817" fmla="*/ 866178 h 1833421"/>
              <a:gd name="connsiteX4818" fmla="*/ 461752 w 2746400"/>
              <a:gd name="connsiteY4818" fmla="*/ 867555 h 1833421"/>
              <a:gd name="connsiteX4819" fmla="*/ 468659 w 2746400"/>
              <a:gd name="connsiteY4819" fmla="*/ 868588 h 1833421"/>
              <a:gd name="connsiteX4820" fmla="*/ 468085 w 2746400"/>
              <a:gd name="connsiteY4820" fmla="*/ 866178 h 1833421"/>
              <a:gd name="connsiteX4821" fmla="*/ 200235 w 2746400"/>
              <a:gd name="connsiteY4821" fmla="*/ 865987 h 1833421"/>
              <a:gd name="connsiteX4822" fmla="*/ 200236 w 2746400"/>
              <a:gd name="connsiteY4822" fmla="*/ 865989 h 1833421"/>
              <a:gd name="connsiteX4823" fmla="*/ 200254 w 2746400"/>
              <a:gd name="connsiteY4823" fmla="*/ 866025 h 1833421"/>
              <a:gd name="connsiteX4824" fmla="*/ 199048 w 2746400"/>
              <a:gd name="connsiteY4824" fmla="*/ 869125 h 1833421"/>
              <a:gd name="connsiteX4825" fmla="*/ 197881 w 2746400"/>
              <a:gd name="connsiteY4825" fmla="*/ 868417 h 1833421"/>
              <a:gd name="connsiteX4826" fmla="*/ 217402 w 2746400"/>
              <a:gd name="connsiteY4826" fmla="*/ 865896 h 1833421"/>
              <a:gd name="connsiteX4827" fmla="*/ 217473 w 2746400"/>
              <a:gd name="connsiteY4827" fmla="*/ 865987 h 1833421"/>
              <a:gd name="connsiteX4828" fmla="*/ 217474 w 2746400"/>
              <a:gd name="connsiteY4828" fmla="*/ 865986 h 1833421"/>
              <a:gd name="connsiteX4829" fmla="*/ 217504 w 2746400"/>
              <a:gd name="connsiteY4829" fmla="*/ 866005 h 1833421"/>
              <a:gd name="connsiteX4830" fmla="*/ 217435 w 2746400"/>
              <a:gd name="connsiteY4830" fmla="*/ 866025 h 1833421"/>
              <a:gd name="connsiteX4831" fmla="*/ 388490 w 2746400"/>
              <a:gd name="connsiteY4831" fmla="*/ 865757 h 1833421"/>
              <a:gd name="connsiteX4832" fmla="*/ 370868 w 2746400"/>
              <a:gd name="connsiteY4832" fmla="*/ 885273 h 1833421"/>
              <a:gd name="connsiteX4833" fmla="*/ 390249 w 2746400"/>
              <a:gd name="connsiteY4833" fmla="*/ 867498 h 1833421"/>
              <a:gd name="connsiteX4834" fmla="*/ 388490 w 2746400"/>
              <a:gd name="connsiteY4834" fmla="*/ 865757 h 1833421"/>
              <a:gd name="connsiteX4835" fmla="*/ 475968 w 2746400"/>
              <a:gd name="connsiteY4835" fmla="*/ 864743 h 1833421"/>
              <a:gd name="connsiteX4836" fmla="*/ 475299 w 2746400"/>
              <a:gd name="connsiteY4836" fmla="*/ 864991 h 1833421"/>
              <a:gd name="connsiteX4837" fmla="*/ 475911 w 2746400"/>
              <a:gd name="connsiteY4837" fmla="*/ 865355 h 1833421"/>
              <a:gd name="connsiteX4838" fmla="*/ 222065 w 2746400"/>
              <a:gd name="connsiteY4838" fmla="*/ 864666 h 1833421"/>
              <a:gd name="connsiteX4839" fmla="*/ 219927 w 2746400"/>
              <a:gd name="connsiteY4839" fmla="*/ 867507 h 1833421"/>
              <a:gd name="connsiteX4840" fmla="*/ 217504 w 2746400"/>
              <a:gd name="connsiteY4840" fmla="*/ 866005 h 1833421"/>
              <a:gd name="connsiteX4841" fmla="*/ 425838 w 2746400"/>
              <a:gd name="connsiteY4841" fmla="*/ 864570 h 1833421"/>
              <a:gd name="connsiteX4842" fmla="*/ 416292 w 2746400"/>
              <a:gd name="connsiteY4842" fmla="*/ 870043 h 1833421"/>
              <a:gd name="connsiteX4843" fmla="*/ 417018 w 2746400"/>
              <a:gd name="connsiteY4843" fmla="*/ 871746 h 1833421"/>
              <a:gd name="connsiteX4844" fmla="*/ 424079 w 2746400"/>
              <a:gd name="connsiteY4844" fmla="*/ 871726 h 1833421"/>
              <a:gd name="connsiteX4845" fmla="*/ 424059 w 2746400"/>
              <a:gd name="connsiteY4845" fmla="*/ 871765 h 1833421"/>
              <a:gd name="connsiteX4846" fmla="*/ 424155 w 2746400"/>
              <a:gd name="connsiteY4846" fmla="*/ 871879 h 1833421"/>
              <a:gd name="connsiteX4847" fmla="*/ 424098 w 2746400"/>
              <a:gd name="connsiteY4847" fmla="*/ 871726 h 1833421"/>
              <a:gd name="connsiteX4848" fmla="*/ 424079 w 2746400"/>
              <a:gd name="connsiteY4848" fmla="*/ 871726 h 1833421"/>
              <a:gd name="connsiteX4849" fmla="*/ 427101 w 2746400"/>
              <a:gd name="connsiteY4849" fmla="*/ 865662 h 1833421"/>
              <a:gd name="connsiteX4850" fmla="*/ 425838 w 2746400"/>
              <a:gd name="connsiteY4850" fmla="*/ 864570 h 1833421"/>
              <a:gd name="connsiteX4851" fmla="*/ 202167 w 2746400"/>
              <a:gd name="connsiteY4851" fmla="*/ 864093 h 1833421"/>
              <a:gd name="connsiteX4852" fmla="*/ 200273 w 2746400"/>
              <a:gd name="connsiteY4852" fmla="*/ 866025 h 1833421"/>
              <a:gd name="connsiteX4853" fmla="*/ 200236 w 2746400"/>
              <a:gd name="connsiteY4853" fmla="*/ 865989 h 1833421"/>
              <a:gd name="connsiteX4854" fmla="*/ 200235 w 2746400"/>
              <a:gd name="connsiteY4854" fmla="*/ 865986 h 1833421"/>
              <a:gd name="connsiteX4855" fmla="*/ 200235 w 2746400"/>
              <a:gd name="connsiteY4855" fmla="*/ 865987 h 1833421"/>
              <a:gd name="connsiteX4856" fmla="*/ 200234 w 2746400"/>
              <a:gd name="connsiteY4856" fmla="*/ 865986 h 1833421"/>
              <a:gd name="connsiteX4857" fmla="*/ 202167 w 2746400"/>
              <a:gd name="connsiteY4857" fmla="*/ 864093 h 1833421"/>
              <a:gd name="connsiteX4858" fmla="*/ 458902 w 2746400"/>
              <a:gd name="connsiteY4858" fmla="*/ 863040 h 1833421"/>
              <a:gd name="connsiteX4859" fmla="*/ 458175 w 2746400"/>
              <a:gd name="connsiteY4859" fmla="*/ 863288 h 1833421"/>
              <a:gd name="connsiteX4860" fmla="*/ 458806 w 2746400"/>
              <a:gd name="connsiteY4860" fmla="*/ 864513 h 1833421"/>
              <a:gd name="connsiteX4861" fmla="*/ 459495 w 2746400"/>
              <a:gd name="connsiteY4861" fmla="*/ 864303 h 1833421"/>
              <a:gd name="connsiteX4862" fmla="*/ 458902 w 2746400"/>
              <a:gd name="connsiteY4862" fmla="*/ 863040 h 1833421"/>
              <a:gd name="connsiteX4863" fmla="*/ 376684 w 2746400"/>
              <a:gd name="connsiteY4863" fmla="*/ 862140 h 1833421"/>
              <a:gd name="connsiteX4864" fmla="*/ 374330 w 2746400"/>
              <a:gd name="connsiteY4864" fmla="*/ 867896 h 1833421"/>
              <a:gd name="connsiteX4865" fmla="*/ 374313 w 2746400"/>
              <a:gd name="connsiteY4865" fmla="*/ 867900 h 1833421"/>
              <a:gd name="connsiteX4866" fmla="*/ 374160 w 2746400"/>
              <a:gd name="connsiteY4866" fmla="*/ 867996 h 1833421"/>
              <a:gd name="connsiteX4867" fmla="*/ 374313 w 2746400"/>
              <a:gd name="connsiteY4867" fmla="*/ 867938 h 1833421"/>
              <a:gd name="connsiteX4868" fmla="*/ 374330 w 2746400"/>
              <a:gd name="connsiteY4868" fmla="*/ 867896 h 1833421"/>
              <a:gd name="connsiteX4869" fmla="*/ 379593 w 2746400"/>
              <a:gd name="connsiteY4869" fmla="*/ 866599 h 1833421"/>
              <a:gd name="connsiteX4870" fmla="*/ 380817 w 2746400"/>
              <a:gd name="connsiteY4870" fmla="*/ 862695 h 1833421"/>
              <a:gd name="connsiteX4871" fmla="*/ 376684 w 2746400"/>
              <a:gd name="connsiteY4871" fmla="*/ 862140 h 1833421"/>
              <a:gd name="connsiteX4872" fmla="*/ 216345 w 2746400"/>
              <a:gd name="connsiteY4872" fmla="*/ 861759 h 1833421"/>
              <a:gd name="connsiteX4873" fmla="*/ 217402 w 2746400"/>
              <a:gd name="connsiteY4873" fmla="*/ 865896 h 1833421"/>
              <a:gd name="connsiteX4874" fmla="*/ 214813 w 2746400"/>
              <a:gd name="connsiteY4874" fmla="*/ 862543 h 1833421"/>
              <a:gd name="connsiteX4875" fmla="*/ 216345 w 2746400"/>
              <a:gd name="connsiteY4875" fmla="*/ 861759 h 1833421"/>
              <a:gd name="connsiteX4876" fmla="*/ 318059 w 2746400"/>
              <a:gd name="connsiteY4876" fmla="*/ 860840 h 1833421"/>
              <a:gd name="connsiteX4877" fmla="*/ 323666 w 2746400"/>
              <a:gd name="connsiteY4877" fmla="*/ 868015 h 1833421"/>
              <a:gd name="connsiteX4878" fmla="*/ 316854 w 2746400"/>
              <a:gd name="connsiteY4878" fmla="*/ 871612 h 1833421"/>
              <a:gd name="connsiteX4879" fmla="*/ 311265 w 2746400"/>
              <a:gd name="connsiteY4879" fmla="*/ 871706 h 1833421"/>
              <a:gd name="connsiteX4880" fmla="*/ 2629628 w 2746400"/>
              <a:gd name="connsiteY4880" fmla="*/ 859232 h 1833421"/>
              <a:gd name="connsiteX4881" fmla="*/ 2630947 w 2746400"/>
              <a:gd name="connsiteY4881" fmla="*/ 861030 h 1833421"/>
              <a:gd name="connsiteX4882" fmla="*/ 2628364 w 2746400"/>
              <a:gd name="connsiteY4882" fmla="*/ 863901 h 1833421"/>
              <a:gd name="connsiteX4883" fmla="*/ 2627102 w 2746400"/>
              <a:gd name="connsiteY4883" fmla="*/ 861375 h 1833421"/>
              <a:gd name="connsiteX4884" fmla="*/ 2629628 w 2746400"/>
              <a:gd name="connsiteY4884" fmla="*/ 859232 h 1833421"/>
              <a:gd name="connsiteX4885" fmla="*/ 150334 w 2746400"/>
              <a:gd name="connsiteY4885" fmla="*/ 858352 h 1833421"/>
              <a:gd name="connsiteX4886" fmla="*/ 151233 w 2746400"/>
              <a:gd name="connsiteY4886" fmla="*/ 861394 h 1833421"/>
              <a:gd name="connsiteX4887" fmla="*/ 149242 w 2746400"/>
              <a:gd name="connsiteY4887" fmla="*/ 863097 h 1833421"/>
              <a:gd name="connsiteX4888" fmla="*/ 147654 w 2746400"/>
              <a:gd name="connsiteY4888" fmla="*/ 861567 h 1833421"/>
              <a:gd name="connsiteX4889" fmla="*/ 150334 w 2746400"/>
              <a:gd name="connsiteY4889" fmla="*/ 858352 h 1833421"/>
              <a:gd name="connsiteX4890" fmla="*/ 410696 w 2746400"/>
              <a:gd name="connsiteY4890" fmla="*/ 856554 h 1833421"/>
              <a:gd name="connsiteX4891" fmla="*/ 412062 w 2746400"/>
              <a:gd name="connsiteY4891" fmla="*/ 860744 h 1833421"/>
              <a:gd name="connsiteX4892" fmla="*/ 410436 w 2746400"/>
              <a:gd name="connsiteY4892" fmla="*/ 860994 h 1833421"/>
              <a:gd name="connsiteX4893" fmla="*/ 410704 w 2746400"/>
              <a:gd name="connsiteY4893" fmla="*/ 856420 h 1833421"/>
              <a:gd name="connsiteX4894" fmla="*/ 410695 w 2746400"/>
              <a:gd name="connsiteY4894" fmla="*/ 856429 h 1833421"/>
              <a:gd name="connsiteX4895" fmla="*/ 410704 w 2746400"/>
              <a:gd name="connsiteY4895" fmla="*/ 856421 h 1833421"/>
              <a:gd name="connsiteX4896" fmla="*/ 410696 w 2746400"/>
              <a:gd name="connsiteY4896" fmla="*/ 856554 h 1833421"/>
              <a:gd name="connsiteX4897" fmla="*/ 410665 w 2746400"/>
              <a:gd name="connsiteY4897" fmla="*/ 856459 h 1833421"/>
              <a:gd name="connsiteX4898" fmla="*/ 410685 w 2746400"/>
              <a:gd name="connsiteY4898" fmla="*/ 856439 h 1833421"/>
              <a:gd name="connsiteX4899" fmla="*/ 410682 w 2746400"/>
              <a:gd name="connsiteY4899" fmla="*/ 856424 h 1833421"/>
              <a:gd name="connsiteX4900" fmla="*/ 410704 w 2746400"/>
              <a:gd name="connsiteY4900" fmla="*/ 856420 h 1833421"/>
              <a:gd name="connsiteX4901" fmla="*/ 410705 w 2746400"/>
              <a:gd name="connsiteY4901" fmla="*/ 856420 h 1833421"/>
              <a:gd name="connsiteX4902" fmla="*/ 410704 w 2746400"/>
              <a:gd name="connsiteY4902" fmla="*/ 856421 h 1833421"/>
              <a:gd name="connsiteX4903" fmla="*/ 228953 w 2746400"/>
              <a:gd name="connsiteY4903" fmla="*/ 854431 h 1833421"/>
              <a:gd name="connsiteX4904" fmla="*/ 227270 w 2746400"/>
              <a:gd name="connsiteY4904" fmla="*/ 861777 h 1833421"/>
              <a:gd name="connsiteX4905" fmla="*/ 224782 w 2746400"/>
              <a:gd name="connsiteY4905" fmla="*/ 854603 h 1833421"/>
              <a:gd name="connsiteX4906" fmla="*/ 228953 w 2746400"/>
              <a:gd name="connsiteY4906" fmla="*/ 854431 h 1833421"/>
              <a:gd name="connsiteX4907" fmla="*/ 2692137 w 2746400"/>
              <a:gd name="connsiteY4907" fmla="*/ 854142 h 1833421"/>
              <a:gd name="connsiteX4908" fmla="*/ 2692386 w 2746400"/>
              <a:gd name="connsiteY4908" fmla="*/ 854832 h 1833421"/>
              <a:gd name="connsiteX4909" fmla="*/ 2691735 w 2746400"/>
              <a:gd name="connsiteY4909" fmla="*/ 854736 h 1833421"/>
              <a:gd name="connsiteX4910" fmla="*/ 307281 w 2746400"/>
              <a:gd name="connsiteY4910" fmla="*/ 850785 h 1833421"/>
              <a:gd name="connsiteX4911" fmla="*/ 305297 w 2746400"/>
              <a:gd name="connsiteY4911" fmla="*/ 853320 h 1833421"/>
              <a:gd name="connsiteX4912" fmla="*/ 304474 w 2746400"/>
              <a:gd name="connsiteY4912" fmla="*/ 852344 h 1833421"/>
              <a:gd name="connsiteX4913" fmla="*/ 307380 w 2746400"/>
              <a:gd name="connsiteY4913" fmla="*/ 850696 h 1833421"/>
              <a:gd name="connsiteX4914" fmla="*/ 307407 w 2746400"/>
              <a:gd name="connsiteY4914" fmla="*/ 850710 h 1833421"/>
              <a:gd name="connsiteX4915" fmla="*/ 307401 w 2746400"/>
              <a:gd name="connsiteY4915" fmla="*/ 850719 h 1833421"/>
              <a:gd name="connsiteX4916" fmla="*/ 307356 w 2746400"/>
              <a:gd name="connsiteY4916" fmla="*/ 850689 h 1833421"/>
              <a:gd name="connsiteX4917" fmla="*/ 307401 w 2746400"/>
              <a:gd name="connsiteY4917" fmla="*/ 850719 h 1833421"/>
              <a:gd name="connsiteX4918" fmla="*/ 307281 w 2746400"/>
              <a:gd name="connsiteY4918" fmla="*/ 850785 h 1833421"/>
              <a:gd name="connsiteX4919" fmla="*/ 307363 w 2746400"/>
              <a:gd name="connsiteY4919" fmla="*/ 850680 h 1833421"/>
              <a:gd name="connsiteX4920" fmla="*/ 307380 w 2746400"/>
              <a:gd name="connsiteY4920" fmla="*/ 850696 h 1833421"/>
              <a:gd name="connsiteX4921" fmla="*/ 307358 w 2746400"/>
              <a:gd name="connsiteY4921" fmla="*/ 850686 h 1833421"/>
              <a:gd name="connsiteX4922" fmla="*/ 307344 w 2746400"/>
              <a:gd name="connsiteY4922" fmla="*/ 850680 h 1833421"/>
              <a:gd name="connsiteX4923" fmla="*/ 307358 w 2746400"/>
              <a:gd name="connsiteY4923" fmla="*/ 850686 h 1833421"/>
              <a:gd name="connsiteX4924" fmla="*/ 307356 w 2746400"/>
              <a:gd name="connsiteY4924" fmla="*/ 850689 h 1833421"/>
              <a:gd name="connsiteX4925" fmla="*/ 417515 w 2746400"/>
              <a:gd name="connsiteY4925" fmla="*/ 849646 h 1833421"/>
              <a:gd name="connsiteX4926" fmla="*/ 409383 w 2746400"/>
              <a:gd name="connsiteY4926" fmla="*/ 850029 h 1833421"/>
              <a:gd name="connsiteX4927" fmla="*/ 410682 w 2746400"/>
              <a:gd name="connsiteY4927" fmla="*/ 856424 h 1833421"/>
              <a:gd name="connsiteX4928" fmla="*/ 399759 w 2746400"/>
              <a:gd name="connsiteY4928" fmla="*/ 858200 h 1833421"/>
              <a:gd name="connsiteX4929" fmla="*/ 405347 w 2746400"/>
              <a:gd name="connsiteY4929" fmla="*/ 864360 h 1833421"/>
              <a:gd name="connsiteX4930" fmla="*/ 415890 w 2746400"/>
              <a:gd name="connsiteY4930" fmla="*/ 865470 h 1833421"/>
              <a:gd name="connsiteX4931" fmla="*/ 419009 w 2746400"/>
              <a:gd name="connsiteY4931" fmla="*/ 857548 h 1833421"/>
              <a:gd name="connsiteX4932" fmla="*/ 417515 w 2746400"/>
              <a:gd name="connsiteY4932" fmla="*/ 849646 h 1833421"/>
              <a:gd name="connsiteX4933" fmla="*/ 380281 w 2746400"/>
              <a:gd name="connsiteY4933" fmla="*/ 848001 h 1833421"/>
              <a:gd name="connsiteX4934" fmla="*/ 396737 w 2746400"/>
              <a:gd name="connsiteY4934" fmla="*/ 849972 h 1833421"/>
              <a:gd name="connsiteX4935" fmla="*/ 380281 w 2746400"/>
              <a:gd name="connsiteY4935" fmla="*/ 848001 h 1833421"/>
              <a:gd name="connsiteX4936" fmla="*/ 473997 w 2746400"/>
              <a:gd name="connsiteY4936" fmla="*/ 847523 h 1833421"/>
              <a:gd name="connsiteX4937" fmla="*/ 473348 w 2746400"/>
              <a:gd name="connsiteY4937" fmla="*/ 847829 h 1833421"/>
              <a:gd name="connsiteX4938" fmla="*/ 473979 w 2746400"/>
              <a:gd name="connsiteY4938" fmla="*/ 848154 h 1833421"/>
              <a:gd name="connsiteX4939" fmla="*/ 2616502 w 2746400"/>
              <a:gd name="connsiteY4939" fmla="*/ 844978 h 1833421"/>
              <a:gd name="connsiteX4940" fmla="*/ 2629588 w 2746400"/>
              <a:gd name="connsiteY4940" fmla="*/ 846853 h 1833421"/>
              <a:gd name="connsiteX4941" fmla="*/ 2636554 w 2746400"/>
              <a:gd name="connsiteY4941" fmla="*/ 852651 h 1833421"/>
              <a:gd name="connsiteX4942" fmla="*/ 2629054 w 2746400"/>
              <a:gd name="connsiteY4942" fmla="*/ 856363 h 1833421"/>
              <a:gd name="connsiteX4943" fmla="*/ 2613020 w 2746400"/>
              <a:gd name="connsiteY4943" fmla="*/ 851771 h 1833421"/>
              <a:gd name="connsiteX4944" fmla="*/ 2616502 w 2746400"/>
              <a:gd name="connsiteY4944" fmla="*/ 844978 h 1833421"/>
              <a:gd name="connsiteX4945" fmla="*/ 2616656 w 2746400"/>
              <a:gd name="connsiteY4945" fmla="*/ 844863 h 1833421"/>
              <a:gd name="connsiteX4946" fmla="*/ 2616636 w 2746400"/>
              <a:gd name="connsiteY4946" fmla="*/ 844882 h 1833421"/>
              <a:gd name="connsiteX4947" fmla="*/ 2616631 w 2746400"/>
              <a:gd name="connsiteY4947" fmla="*/ 844865 h 1833421"/>
              <a:gd name="connsiteX4948" fmla="*/ 462174 w 2746400"/>
              <a:gd name="connsiteY4948" fmla="*/ 843715 h 1833421"/>
              <a:gd name="connsiteX4949" fmla="*/ 462116 w 2746400"/>
              <a:gd name="connsiteY4949" fmla="*/ 844346 h 1833421"/>
              <a:gd name="connsiteX4950" fmla="*/ 462824 w 2746400"/>
              <a:gd name="connsiteY4950" fmla="*/ 844079 h 1833421"/>
              <a:gd name="connsiteX4951" fmla="*/ 332256 w 2746400"/>
              <a:gd name="connsiteY4951" fmla="*/ 843027 h 1833421"/>
              <a:gd name="connsiteX4952" fmla="*/ 332218 w 2746400"/>
              <a:gd name="connsiteY4952" fmla="*/ 843065 h 1833421"/>
              <a:gd name="connsiteX4953" fmla="*/ 332220 w 2746400"/>
              <a:gd name="connsiteY4953" fmla="*/ 843057 h 1833421"/>
              <a:gd name="connsiteX4954" fmla="*/ 332313 w 2746400"/>
              <a:gd name="connsiteY4954" fmla="*/ 842949 h 1833421"/>
              <a:gd name="connsiteX4955" fmla="*/ 332313 w 2746400"/>
              <a:gd name="connsiteY4955" fmla="*/ 842950 h 1833421"/>
              <a:gd name="connsiteX4956" fmla="*/ 332276 w 2746400"/>
              <a:gd name="connsiteY4956" fmla="*/ 842988 h 1833421"/>
              <a:gd name="connsiteX4957" fmla="*/ 2661408 w 2746400"/>
              <a:gd name="connsiteY4957" fmla="*/ 841878 h 1833421"/>
              <a:gd name="connsiteX4958" fmla="*/ 2662805 w 2746400"/>
              <a:gd name="connsiteY4958" fmla="*/ 853626 h 1833421"/>
              <a:gd name="connsiteX4959" fmla="*/ 2656664 w 2746400"/>
              <a:gd name="connsiteY4959" fmla="*/ 852038 h 1833421"/>
              <a:gd name="connsiteX4960" fmla="*/ 2641376 w 2746400"/>
              <a:gd name="connsiteY4960" fmla="*/ 865507 h 1833421"/>
              <a:gd name="connsiteX4961" fmla="*/ 2642754 w 2746400"/>
              <a:gd name="connsiteY4961" fmla="*/ 850296 h 1833421"/>
              <a:gd name="connsiteX4962" fmla="*/ 2644896 w 2746400"/>
              <a:gd name="connsiteY4962" fmla="*/ 849550 h 1833421"/>
              <a:gd name="connsiteX4963" fmla="*/ 2649890 w 2746400"/>
              <a:gd name="connsiteY4963" fmla="*/ 851196 h 1833421"/>
              <a:gd name="connsiteX4964" fmla="*/ 2661408 w 2746400"/>
              <a:gd name="connsiteY4964" fmla="*/ 841878 h 1833421"/>
              <a:gd name="connsiteX4965" fmla="*/ 2584282 w 2746400"/>
              <a:gd name="connsiteY4965" fmla="*/ 841763 h 1833421"/>
              <a:gd name="connsiteX4966" fmla="*/ 2583573 w 2746400"/>
              <a:gd name="connsiteY4966" fmla="*/ 842012 h 1833421"/>
              <a:gd name="connsiteX4967" fmla="*/ 2584186 w 2746400"/>
              <a:gd name="connsiteY4967" fmla="*/ 842415 h 1833421"/>
              <a:gd name="connsiteX4968" fmla="*/ 303900 w 2746400"/>
              <a:gd name="connsiteY4968" fmla="*/ 840271 h 1833421"/>
              <a:gd name="connsiteX4969" fmla="*/ 304665 w 2746400"/>
              <a:gd name="connsiteY4969" fmla="*/ 841764 h 1833421"/>
              <a:gd name="connsiteX4970" fmla="*/ 302943 w 2746400"/>
              <a:gd name="connsiteY4970" fmla="*/ 843676 h 1833421"/>
              <a:gd name="connsiteX4971" fmla="*/ 302063 w 2746400"/>
              <a:gd name="connsiteY4971" fmla="*/ 841859 h 1833421"/>
              <a:gd name="connsiteX4972" fmla="*/ 303900 w 2746400"/>
              <a:gd name="connsiteY4972" fmla="*/ 840271 h 1833421"/>
              <a:gd name="connsiteX4973" fmla="*/ 323454 w 2746400"/>
              <a:gd name="connsiteY4973" fmla="*/ 839621 h 1833421"/>
              <a:gd name="connsiteX4974" fmla="*/ 322764 w 2746400"/>
              <a:gd name="connsiteY4974" fmla="*/ 840061 h 1833421"/>
              <a:gd name="connsiteX4975" fmla="*/ 323895 w 2746400"/>
              <a:gd name="connsiteY4975" fmla="*/ 840788 h 1833421"/>
              <a:gd name="connsiteX4976" fmla="*/ 324564 w 2746400"/>
              <a:gd name="connsiteY4976" fmla="*/ 840387 h 1833421"/>
              <a:gd name="connsiteX4977" fmla="*/ 323454 w 2746400"/>
              <a:gd name="connsiteY4977" fmla="*/ 839621 h 1833421"/>
              <a:gd name="connsiteX4978" fmla="*/ 2650254 w 2746400"/>
              <a:gd name="connsiteY4978" fmla="*/ 839563 h 1833421"/>
              <a:gd name="connsiteX4979" fmla="*/ 2641471 w 2746400"/>
              <a:gd name="connsiteY4979" fmla="*/ 840099 h 1833421"/>
              <a:gd name="connsiteX4980" fmla="*/ 2650254 w 2746400"/>
              <a:gd name="connsiteY4980" fmla="*/ 839563 h 1833421"/>
              <a:gd name="connsiteX4981" fmla="*/ 413918 w 2746400"/>
              <a:gd name="connsiteY4981" fmla="*/ 836291 h 1833421"/>
              <a:gd name="connsiteX4982" fmla="*/ 415677 w 2746400"/>
              <a:gd name="connsiteY4982" fmla="*/ 837228 h 1833421"/>
              <a:gd name="connsiteX4983" fmla="*/ 413746 w 2746400"/>
              <a:gd name="connsiteY4983" fmla="*/ 838779 h 1833421"/>
              <a:gd name="connsiteX4984" fmla="*/ 412272 w 2746400"/>
              <a:gd name="connsiteY4984" fmla="*/ 838071 h 1833421"/>
              <a:gd name="connsiteX4985" fmla="*/ 413918 w 2746400"/>
              <a:gd name="connsiteY4985" fmla="*/ 836291 h 1833421"/>
              <a:gd name="connsiteX4986" fmla="*/ 230829 w 2746400"/>
              <a:gd name="connsiteY4986" fmla="*/ 835373 h 1833421"/>
              <a:gd name="connsiteX4987" fmla="*/ 230848 w 2746400"/>
              <a:gd name="connsiteY4987" fmla="*/ 835392 h 1833421"/>
              <a:gd name="connsiteX4988" fmla="*/ 230503 w 2746400"/>
              <a:gd name="connsiteY4988" fmla="*/ 835929 h 1833421"/>
              <a:gd name="connsiteX4989" fmla="*/ 230829 w 2746400"/>
              <a:gd name="connsiteY4989" fmla="*/ 835373 h 1833421"/>
              <a:gd name="connsiteX4990" fmla="*/ 231192 w 2746400"/>
              <a:gd name="connsiteY4990" fmla="*/ 834857 h 1833421"/>
              <a:gd name="connsiteX4991" fmla="*/ 230867 w 2746400"/>
              <a:gd name="connsiteY4991" fmla="*/ 835413 h 1833421"/>
              <a:gd name="connsiteX4992" fmla="*/ 230848 w 2746400"/>
              <a:gd name="connsiteY4992" fmla="*/ 835374 h 1833421"/>
              <a:gd name="connsiteX4993" fmla="*/ 231192 w 2746400"/>
              <a:gd name="connsiteY4993" fmla="*/ 834857 h 1833421"/>
              <a:gd name="connsiteX4994" fmla="*/ 308721 w 2746400"/>
              <a:gd name="connsiteY4994" fmla="*/ 834147 h 1833421"/>
              <a:gd name="connsiteX4995" fmla="*/ 309754 w 2746400"/>
              <a:gd name="connsiteY4995" fmla="*/ 836080 h 1833421"/>
              <a:gd name="connsiteX4996" fmla="*/ 308319 w 2746400"/>
              <a:gd name="connsiteY4996" fmla="*/ 836845 h 1833421"/>
              <a:gd name="connsiteX4997" fmla="*/ 305928 w 2746400"/>
              <a:gd name="connsiteY4997" fmla="*/ 835143 h 1833421"/>
              <a:gd name="connsiteX4998" fmla="*/ 308721 w 2746400"/>
              <a:gd name="connsiteY4998" fmla="*/ 834147 h 1833421"/>
              <a:gd name="connsiteX4999" fmla="*/ 285647 w 2746400"/>
              <a:gd name="connsiteY4999" fmla="*/ 833862 h 1833421"/>
              <a:gd name="connsiteX5000" fmla="*/ 276615 w 2746400"/>
              <a:gd name="connsiteY5000" fmla="*/ 844251 h 1833421"/>
              <a:gd name="connsiteX5001" fmla="*/ 277974 w 2746400"/>
              <a:gd name="connsiteY5001" fmla="*/ 853608 h 1833421"/>
              <a:gd name="connsiteX5002" fmla="*/ 281265 w 2746400"/>
              <a:gd name="connsiteY5002" fmla="*/ 844539 h 1833421"/>
              <a:gd name="connsiteX5003" fmla="*/ 291291 w 2746400"/>
              <a:gd name="connsiteY5003" fmla="*/ 835813 h 1833421"/>
              <a:gd name="connsiteX5004" fmla="*/ 292842 w 2746400"/>
              <a:gd name="connsiteY5004" fmla="*/ 836637 h 1833421"/>
              <a:gd name="connsiteX5005" fmla="*/ 286833 w 2746400"/>
              <a:gd name="connsiteY5005" fmla="*/ 857338 h 1833421"/>
              <a:gd name="connsiteX5006" fmla="*/ 279351 w 2746400"/>
              <a:gd name="connsiteY5006" fmla="*/ 862237 h 1833421"/>
              <a:gd name="connsiteX5007" fmla="*/ 273573 w 2746400"/>
              <a:gd name="connsiteY5007" fmla="*/ 866178 h 1833421"/>
              <a:gd name="connsiteX5008" fmla="*/ 254841 w 2746400"/>
              <a:gd name="connsiteY5008" fmla="*/ 874100 h 1833421"/>
              <a:gd name="connsiteX5009" fmla="*/ 250939 w 2746400"/>
              <a:gd name="connsiteY5009" fmla="*/ 872760 h 1833421"/>
              <a:gd name="connsiteX5010" fmla="*/ 246502 w 2746400"/>
              <a:gd name="connsiteY5010" fmla="*/ 877422 h 1833421"/>
              <a:gd name="connsiteX5011" fmla="*/ 240416 w 2746400"/>
              <a:gd name="connsiteY5011" fmla="*/ 879400 h 1833421"/>
              <a:gd name="connsiteX5012" fmla="*/ 250612 w 2746400"/>
              <a:gd name="connsiteY5012" fmla="*/ 864437 h 1833421"/>
              <a:gd name="connsiteX5013" fmla="*/ 257463 w 2746400"/>
              <a:gd name="connsiteY5013" fmla="*/ 863576 h 1833421"/>
              <a:gd name="connsiteX5014" fmla="*/ 257444 w 2746400"/>
              <a:gd name="connsiteY5014" fmla="*/ 869545 h 1833421"/>
              <a:gd name="connsiteX5015" fmla="*/ 258056 w 2746400"/>
              <a:gd name="connsiteY5015" fmla="*/ 871306 h 1833421"/>
              <a:gd name="connsiteX5016" fmla="*/ 274187 w 2746400"/>
              <a:gd name="connsiteY5016" fmla="*/ 859482 h 1833421"/>
              <a:gd name="connsiteX5017" fmla="*/ 273248 w 2746400"/>
              <a:gd name="connsiteY5017" fmla="*/ 857128 h 1833421"/>
              <a:gd name="connsiteX5018" fmla="*/ 271947 w 2746400"/>
              <a:gd name="connsiteY5018" fmla="*/ 841592 h 1833421"/>
              <a:gd name="connsiteX5019" fmla="*/ 285647 w 2746400"/>
              <a:gd name="connsiteY5019" fmla="*/ 833862 h 1833421"/>
              <a:gd name="connsiteX5020" fmla="*/ 271068 w 2746400"/>
              <a:gd name="connsiteY5020" fmla="*/ 831259 h 1833421"/>
              <a:gd name="connsiteX5021" fmla="*/ 271908 w 2746400"/>
              <a:gd name="connsiteY5021" fmla="*/ 833651 h 1833421"/>
              <a:gd name="connsiteX5022" fmla="*/ 267374 w 2746400"/>
              <a:gd name="connsiteY5022" fmla="*/ 835488 h 1833421"/>
              <a:gd name="connsiteX5023" fmla="*/ 266571 w 2746400"/>
              <a:gd name="connsiteY5023" fmla="*/ 833097 h 1833421"/>
              <a:gd name="connsiteX5024" fmla="*/ 271068 w 2746400"/>
              <a:gd name="connsiteY5024" fmla="*/ 831259 h 1833421"/>
              <a:gd name="connsiteX5025" fmla="*/ 2573719 w 2746400"/>
              <a:gd name="connsiteY5025" fmla="*/ 829728 h 1833421"/>
              <a:gd name="connsiteX5026" fmla="*/ 2570601 w 2746400"/>
              <a:gd name="connsiteY5026" fmla="*/ 833478 h 1833421"/>
              <a:gd name="connsiteX5027" fmla="*/ 2575002 w 2746400"/>
              <a:gd name="connsiteY5027" fmla="*/ 831489 h 1833421"/>
              <a:gd name="connsiteX5028" fmla="*/ 2573719 w 2746400"/>
              <a:gd name="connsiteY5028" fmla="*/ 829728 h 1833421"/>
              <a:gd name="connsiteX5029" fmla="*/ 2603702 w 2746400"/>
              <a:gd name="connsiteY5029" fmla="*/ 828369 h 1833421"/>
              <a:gd name="connsiteX5030" fmla="*/ 2599780 w 2746400"/>
              <a:gd name="connsiteY5030" fmla="*/ 829747 h 1833421"/>
              <a:gd name="connsiteX5031" fmla="*/ 2591706 w 2746400"/>
              <a:gd name="connsiteY5031" fmla="*/ 835389 h 1833421"/>
              <a:gd name="connsiteX5032" fmla="*/ 2591629 w 2746400"/>
              <a:gd name="connsiteY5032" fmla="*/ 835392 h 1833421"/>
              <a:gd name="connsiteX5033" fmla="*/ 2591304 w 2746400"/>
              <a:gd name="connsiteY5033" fmla="*/ 835966 h 1833421"/>
              <a:gd name="connsiteX5034" fmla="*/ 2591648 w 2746400"/>
              <a:gd name="connsiteY5034" fmla="*/ 835430 h 1833421"/>
              <a:gd name="connsiteX5035" fmla="*/ 2591706 w 2746400"/>
              <a:gd name="connsiteY5035" fmla="*/ 835389 h 1833421"/>
              <a:gd name="connsiteX5036" fmla="*/ 2599978 w 2746400"/>
              <a:gd name="connsiteY5036" fmla="*/ 835081 h 1833421"/>
              <a:gd name="connsiteX5037" fmla="*/ 2607108 w 2746400"/>
              <a:gd name="connsiteY5037" fmla="*/ 830493 h 1833421"/>
              <a:gd name="connsiteX5038" fmla="*/ 2603702 w 2746400"/>
              <a:gd name="connsiteY5038" fmla="*/ 828369 h 1833421"/>
              <a:gd name="connsiteX5039" fmla="*/ 320738 w 2746400"/>
              <a:gd name="connsiteY5039" fmla="*/ 827739 h 1833421"/>
              <a:gd name="connsiteX5040" fmla="*/ 320775 w 2746400"/>
              <a:gd name="connsiteY5040" fmla="*/ 827778 h 1833421"/>
              <a:gd name="connsiteX5041" fmla="*/ 320757 w 2746400"/>
              <a:gd name="connsiteY5041" fmla="*/ 831585 h 1833421"/>
              <a:gd name="connsiteX5042" fmla="*/ 318039 w 2746400"/>
              <a:gd name="connsiteY5042" fmla="*/ 829671 h 1833421"/>
              <a:gd name="connsiteX5043" fmla="*/ 320738 w 2746400"/>
              <a:gd name="connsiteY5043" fmla="*/ 827739 h 1833421"/>
              <a:gd name="connsiteX5044" fmla="*/ 406188 w 2746400"/>
              <a:gd name="connsiteY5044" fmla="*/ 824448 h 1833421"/>
              <a:gd name="connsiteX5045" fmla="*/ 393503 w 2746400"/>
              <a:gd name="connsiteY5045" fmla="*/ 826896 h 1833421"/>
              <a:gd name="connsiteX5046" fmla="*/ 393503 w 2746400"/>
              <a:gd name="connsiteY5046" fmla="*/ 831891 h 1833421"/>
              <a:gd name="connsiteX5047" fmla="*/ 376628 w 2746400"/>
              <a:gd name="connsiteY5047" fmla="*/ 839869 h 1833421"/>
              <a:gd name="connsiteX5048" fmla="*/ 380072 w 2746400"/>
              <a:gd name="connsiteY5048" fmla="*/ 843868 h 1833421"/>
              <a:gd name="connsiteX5049" fmla="*/ 400008 w 2746400"/>
              <a:gd name="connsiteY5049" fmla="*/ 841630 h 1833421"/>
              <a:gd name="connsiteX5050" fmla="*/ 406188 w 2746400"/>
              <a:gd name="connsiteY5050" fmla="*/ 824448 h 1833421"/>
              <a:gd name="connsiteX5051" fmla="*/ 461657 w 2746400"/>
              <a:gd name="connsiteY5051" fmla="*/ 824007 h 1833421"/>
              <a:gd name="connsiteX5052" fmla="*/ 458580 w 2746400"/>
              <a:gd name="connsiteY5052" fmla="*/ 827684 h 1833421"/>
              <a:gd name="connsiteX5053" fmla="*/ 458500 w 2746400"/>
              <a:gd name="connsiteY5053" fmla="*/ 827720 h 1833421"/>
              <a:gd name="connsiteX5054" fmla="*/ 452760 w 2746400"/>
              <a:gd name="connsiteY5054" fmla="*/ 831546 h 1833421"/>
              <a:gd name="connsiteX5055" fmla="*/ 452434 w 2746400"/>
              <a:gd name="connsiteY5055" fmla="*/ 832101 h 1833421"/>
              <a:gd name="connsiteX5056" fmla="*/ 452779 w 2746400"/>
              <a:gd name="connsiteY5056" fmla="*/ 831585 h 1833421"/>
              <a:gd name="connsiteX5057" fmla="*/ 458519 w 2746400"/>
              <a:gd name="connsiteY5057" fmla="*/ 827757 h 1833421"/>
              <a:gd name="connsiteX5058" fmla="*/ 458580 w 2746400"/>
              <a:gd name="connsiteY5058" fmla="*/ 827684 h 1833421"/>
              <a:gd name="connsiteX5059" fmla="*/ 462919 w 2746400"/>
              <a:gd name="connsiteY5059" fmla="*/ 825748 h 1833421"/>
              <a:gd name="connsiteX5060" fmla="*/ 461657 w 2746400"/>
              <a:gd name="connsiteY5060" fmla="*/ 824007 h 1833421"/>
              <a:gd name="connsiteX5061" fmla="*/ 2660260 w 2746400"/>
              <a:gd name="connsiteY5061" fmla="*/ 823548 h 1833421"/>
              <a:gd name="connsiteX5062" fmla="*/ 2665924 w 2746400"/>
              <a:gd name="connsiteY5062" fmla="*/ 836216 h 1833421"/>
              <a:gd name="connsiteX5063" fmla="*/ 2657888 w 2746400"/>
              <a:gd name="connsiteY5063" fmla="*/ 835851 h 1833421"/>
              <a:gd name="connsiteX5064" fmla="*/ 2660260 w 2746400"/>
              <a:gd name="connsiteY5064" fmla="*/ 823548 h 1833421"/>
              <a:gd name="connsiteX5065" fmla="*/ 293778 w 2746400"/>
              <a:gd name="connsiteY5065" fmla="*/ 822764 h 1833421"/>
              <a:gd name="connsiteX5066" fmla="*/ 296725 w 2746400"/>
              <a:gd name="connsiteY5066" fmla="*/ 822840 h 1833421"/>
              <a:gd name="connsiteX5067" fmla="*/ 289378 w 2746400"/>
              <a:gd name="connsiteY5067" fmla="*/ 828771 h 1833421"/>
              <a:gd name="connsiteX5068" fmla="*/ 293778 w 2746400"/>
              <a:gd name="connsiteY5068" fmla="*/ 822764 h 1833421"/>
              <a:gd name="connsiteX5069" fmla="*/ 425667 w 2746400"/>
              <a:gd name="connsiteY5069" fmla="*/ 821462 h 1833421"/>
              <a:gd name="connsiteX5070" fmla="*/ 425953 w 2746400"/>
              <a:gd name="connsiteY5070" fmla="*/ 825825 h 1833421"/>
              <a:gd name="connsiteX5071" fmla="*/ 425193 w 2746400"/>
              <a:gd name="connsiteY5071" fmla="*/ 826617 h 1833421"/>
              <a:gd name="connsiteX5072" fmla="*/ 424022 w 2746400"/>
              <a:gd name="connsiteY5072" fmla="*/ 827720 h 1833421"/>
              <a:gd name="connsiteX5073" fmla="*/ 424022 w 2746400"/>
              <a:gd name="connsiteY5073" fmla="*/ 827747 h 1833421"/>
              <a:gd name="connsiteX5074" fmla="*/ 419946 w 2746400"/>
              <a:gd name="connsiteY5074" fmla="*/ 825552 h 1833421"/>
              <a:gd name="connsiteX5075" fmla="*/ 415813 w 2746400"/>
              <a:gd name="connsiteY5075" fmla="*/ 828925 h 1833421"/>
              <a:gd name="connsiteX5076" fmla="*/ 424022 w 2746400"/>
              <a:gd name="connsiteY5076" fmla="*/ 829647 h 1833421"/>
              <a:gd name="connsiteX5077" fmla="*/ 424022 w 2746400"/>
              <a:gd name="connsiteY5077" fmla="*/ 829671 h 1833421"/>
              <a:gd name="connsiteX5078" fmla="*/ 424035 w 2746400"/>
              <a:gd name="connsiteY5078" fmla="*/ 829707 h 1833421"/>
              <a:gd name="connsiteX5079" fmla="*/ 421209 w 2746400"/>
              <a:gd name="connsiteY5079" fmla="*/ 833192 h 1833421"/>
              <a:gd name="connsiteX5080" fmla="*/ 416616 w 2746400"/>
              <a:gd name="connsiteY5080" fmla="*/ 833574 h 1833421"/>
              <a:gd name="connsiteX5081" fmla="*/ 407796 w 2746400"/>
              <a:gd name="connsiteY5081" fmla="*/ 842280 h 1833421"/>
              <a:gd name="connsiteX5082" fmla="*/ 424462 w 2746400"/>
              <a:gd name="connsiteY5082" fmla="*/ 853990 h 1833421"/>
              <a:gd name="connsiteX5083" fmla="*/ 433645 w 2746400"/>
              <a:gd name="connsiteY5083" fmla="*/ 845265 h 1833421"/>
              <a:gd name="connsiteX5084" fmla="*/ 439232 w 2746400"/>
              <a:gd name="connsiteY5084" fmla="*/ 847121 h 1833421"/>
              <a:gd name="connsiteX5085" fmla="*/ 447346 w 2746400"/>
              <a:gd name="connsiteY5085" fmla="*/ 836119 h 1833421"/>
              <a:gd name="connsiteX5086" fmla="*/ 438697 w 2746400"/>
              <a:gd name="connsiteY5086" fmla="*/ 831450 h 1833421"/>
              <a:gd name="connsiteX5087" fmla="*/ 440151 w 2746400"/>
              <a:gd name="connsiteY5087" fmla="*/ 825959 h 1833421"/>
              <a:gd name="connsiteX5088" fmla="*/ 434812 w 2746400"/>
              <a:gd name="connsiteY5088" fmla="*/ 841419 h 1833421"/>
              <a:gd name="connsiteX5089" fmla="*/ 422739 w 2746400"/>
              <a:gd name="connsiteY5089" fmla="*/ 843696 h 1833421"/>
              <a:gd name="connsiteX5090" fmla="*/ 426344 w 2746400"/>
              <a:gd name="connsiteY5090" fmla="*/ 836482 h 1833421"/>
              <a:gd name="connsiteX5091" fmla="*/ 424035 w 2746400"/>
              <a:gd name="connsiteY5091" fmla="*/ 829707 h 1833421"/>
              <a:gd name="connsiteX5092" fmla="*/ 424078 w 2746400"/>
              <a:gd name="connsiteY5092" fmla="*/ 829652 h 1833421"/>
              <a:gd name="connsiteX5093" fmla="*/ 424022 w 2746400"/>
              <a:gd name="connsiteY5093" fmla="*/ 829647 h 1833421"/>
              <a:gd name="connsiteX5094" fmla="*/ 424022 w 2746400"/>
              <a:gd name="connsiteY5094" fmla="*/ 827747 h 1833421"/>
              <a:gd name="connsiteX5095" fmla="*/ 424078 w 2746400"/>
              <a:gd name="connsiteY5095" fmla="*/ 827777 h 1833421"/>
              <a:gd name="connsiteX5096" fmla="*/ 425193 w 2746400"/>
              <a:gd name="connsiteY5096" fmla="*/ 826617 h 1833421"/>
              <a:gd name="connsiteX5097" fmla="*/ 425992 w 2746400"/>
              <a:gd name="connsiteY5097" fmla="*/ 825864 h 1833421"/>
              <a:gd name="connsiteX5098" fmla="*/ 427064 w 2746400"/>
              <a:gd name="connsiteY5098" fmla="*/ 821769 h 1833421"/>
              <a:gd name="connsiteX5099" fmla="*/ 425667 w 2746400"/>
              <a:gd name="connsiteY5099" fmla="*/ 821462 h 1833421"/>
              <a:gd name="connsiteX5100" fmla="*/ 365171 w 2746400"/>
              <a:gd name="connsiteY5100" fmla="*/ 819525 h 1833421"/>
              <a:gd name="connsiteX5101" fmla="*/ 359713 w 2746400"/>
              <a:gd name="connsiteY5101" fmla="*/ 826322 h 1833421"/>
              <a:gd name="connsiteX5102" fmla="*/ 372552 w 2746400"/>
              <a:gd name="connsiteY5102" fmla="*/ 821654 h 1833421"/>
              <a:gd name="connsiteX5103" fmla="*/ 365171 w 2746400"/>
              <a:gd name="connsiteY5103" fmla="*/ 819525 h 1833421"/>
              <a:gd name="connsiteX5104" fmla="*/ 327740 w 2746400"/>
              <a:gd name="connsiteY5104" fmla="*/ 818593 h 1833421"/>
              <a:gd name="connsiteX5105" fmla="*/ 330316 w 2746400"/>
              <a:gd name="connsiteY5105" fmla="*/ 823917 h 1833421"/>
              <a:gd name="connsiteX5106" fmla="*/ 330304 w 2746400"/>
              <a:gd name="connsiteY5106" fmla="*/ 823912 h 1833421"/>
              <a:gd name="connsiteX5107" fmla="*/ 328391 w 2746400"/>
              <a:gd name="connsiteY5107" fmla="*/ 825826 h 1833421"/>
              <a:gd name="connsiteX5108" fmla="*/ 328065 w 2746400"/>
              <a:gd name="connsiteY5108" fmla="*/ 826381 h 1833421"/>
              <a:gd name="connsiteX5109" fmla="*/ 328410 w 2746400"/>
              <a:gd name="connsiteY5109" fmla="*/ 825845 h 1833421"/>
              <a:gd name="connsiteX5110" fmla="*/ 330323 w 2746400"/>
              <a:gd name="connsiteY5110" fmla="*/ 823931 h 1833421"/>
              <a:gd name="connsiteX5111" fmla="*/ 330316 w 2746400"/>
              <a:gd name="connsiteY5111" fmla="*/ 823917 h 1833421"/>
              <a:gd name="connsiteX5112" fmla="*/ 342148 w 2746400"/>
              <a:gd name="connsiteY5112" fmla="*/ 828027 h 1833421"/>
              <a:gd name="connsiteX5113" fmla="*/ 334112 w 2746400"/>
              <a:gd name="connsiteY5113" fmla="*/ 833372 h 1833421"/>
              <a:gd name="connsiteX5114" fmla="*/ 332220 w 2746400"/>
              <a:gd name="connsiteY5114" fmla="*/ 843057 h 1833421"/>
              <a:gd name="connsiteX5115" fmla="*/ 328677 w 2746400"/>
              <a:gd name="connsiteY5115" fmla="*/ 845993 h 1833421"/>
              <a:gd name="connsiteX5116" fmla="*/ 315705 w 2746400"/>
              <a:gd name="connsiteY5116" fmla="*/ 854603 h 1833421"/>
              <a:gd name="connsiteX5117" fmla="*/ 307407 w 2746400"/>
              <a:gd name="connsiteY5117" fmla="*/ 850710 h 1833421"/>
              <a:gd name="connsiteX5118" fmla="*/ 320775 w 2746400"/>
              <a:gd name="connsiteY5118" fmla="*/ 831566 h 1833421"/>
              <a:gd name="connsiteX5119" fmla="*/ 320775 w 2746400"/>
              <a:gd name="connsiteY5119" fmla="*/ 831547 h 1833421"/>
              <a:gd name="connsiteX5120" fmla="*/ 323109 w 2746400"/>
              <a:gd name="connsiteY5120" fmla="*/ 828944 h 1833421"/>
              <a:gd name="connsiteX5121" fmla="*/ 320775 w 2746400"/>
              <a:gd name="connsiteY5121" fmla="*/ 827759 h 1833421"/>
              <a:gd name="connsiteX5122" fmla="*/ 320738 w 2746400"/>
              <a:gd name="connsiteY5122" fmla="*/ 827720 h 1833421"/>
              <a:gd name="connsiteX5123" fmla="*/ 323129 w 2746400"/>
              <a:gd name="connsiteY5123" fmla="*/ 821004 h 1833421"/>
              <a:gd name="connsiteX5124" fmla="*/ 327740 w 2746400"/>
              <a:gd name="connsiteY5124" fmla="*/ 818593 h 1833421"/>
              <a:gd name="connsiteX5125" fmla="*/ 458117 w 2746400"/>
              <a:gd name="connsiteY5125" fmla="*/ 814861 h 1833421"/>
              <a:gd name="connsiteX5126" fmla="*/ 453181 w 2746400"/>
              <a:gd name="connsiteY5126" fmla="*/ 819339 h 1833421"/>
              <a:gd name="connsiteX5127" fmla="*/ 454386 w 2746400"/>
              <a:gd name="connsiteY5127" fmla="*/ 820698 h 1833421"/>
              <a:gd name="connsiteX5128" fmla="*/ 459552 w 2746400"/>
              <a:gd name="connsiteY5128" fmla="*/ 816450 h 1833421"/>
              <a:gd name="connsiteX5129" fmla="*/ 458117 w 2746400"/>
              <a:gd name="connsiteY5129" fmla="*/ 814861 h 1833421"/>
              <a:gd name="connsiteX5130" fmla="*/ 282279 w 2746400"/>
              <a:gd name="connsiteY5130" fmla="*/ 814403 h 1833421"/>
              <a:gd name="connsiteX5131" fmla="*/ 285090 w 2746400"/>
              <a:gd name="connsiteY5131" fmla="*/ 815475 h 1833421"/>
              <a:gd name="connsiteX5132" fmla="*/ 281628 w 2746400"/>
              <a:gd name="connsiteY5132" fmla="*/ 822842 h 1833421"/>
              <a:gd name="connsiteX5133" fmla="*/ 279465 w 2746400"/>
              <a:gd name="connsiteY5133" fmla="*/ 821904 h 1833421"/>
              <a:gd name="connsiteX5134" fmla="*/ 282279 w 2746400"/>
              <a:gd name="connsiteY5134" fmla="*/ 814403 h 1833421"/>
              <a:gd name="connsiteX5135" fmla="*/ 422452 w 2746400"/>
              <a:gd name="connsiteY5135" fmla="*/ 814210 h 1833421"/>
              <a:gd name="connsiteX5136" fmla="*/ 410436 w 2746400"/>
              <a:gd name="connsiteY5136" fmla="*/ 815990 h 1833421"/>
              <a:gd name="connsiteX5137" fmla="*/ 410724 w 2746400"/>
              <a:gd name="connsiteY5137" fmla="*/ 818096 h 1833421"/>
              <a:gd name="connsiteX5138" fmla="*/ 422720 w 2746400"/>
              <a:gd name="connsiteY5138" fmla="*/ 817043 h 1833421"/>
              <a:gd name="connsiteX5139" fmla="*/ 422452 w 2746400"/>
              <a:gd name="connsiteY5139" fmla="*/ 814210 h 1833421"/>
              <a:gd name="connsiteX5140" fmla="*/ 434679 w 2746400"/>
              <a:gd name="connsiteY5140" fmla="*/ 813465 h 1833421"/>
              <a:gd name="connsiteX5141" fmla="*/ 432842 w 2746400"/>
              <a:gd name="connsiteY5141" fmla="*/ 815358 h 1833421"/>
              <a:gd name="connsiteX5142" fmla="*/ 439176 w 2746400"/>
              <a:gd name="connsiteY5142" fmla="*/ 818765 h 1833421"/>
              <a:gd name="connsiteX5143" fmla="*/ 434679 w 2746400"/>
              <a:gd name="connsiteY5143" fmla="*/ 813465 h 1833421"/>
              <a:gd name="connsiteX5144" fmla="*/ 2628115 w 2746400"/>
              <a:gd name="connsiteY5144" fmla="*/ 812127 h 1833421"/>
              <a:gd name="connsiteX5145" fmla="*/ 2630202 w 2746400"/>
              <a:gd name="connsiteY5145" fmla="*/ 814288 h 1833421"/>
              <a:gd name="connsiteX5146" fmla="*/ 2626680 w 2746400"/>
              <a:gd name="connsiteY5146" fmla="*/ 815724 h 1833421"/>
              <a:gd name="connsiteX5147" fmla="*/ 2625169 w 2746400"/>
              <a:gd name="connsiteY5147" fmla="*/ 813925 h 1833421"/>
              <a:gd name="connsiteX5148" fmla="*/ 2628115 w 2746400"/>
              <a:gd name="connsiteY5148" fmla="*/ 812127 h 1833421"/>
              <a:gd name="connsiteX5149" fmla="*/ 341881 w 2746400"/>
              <a:gd name="connsiteY5149" fmla="*/ 808529 h 1833421"/>
              <a:gd name="connsiteX5150" fmla="*/ 335375 w 2746400"/>
              <a:gd name="connsiteY5150" fmla="*/ 814135 h 1833421"/>
              <a:gd name="connsiteX5151" fmla="*/ 341881 w 2746400"/>
              <a:gd name="connsiteY5151" fmla="*/ 808529 h 1833421"/>
              <a:gd name="connsiteX5152" fmla="*/ 353361 w 2746400"/>
              <a:gd name="connsiteY5152" fmla="*/ 806634 h 1833421"/>
              <a:gd name="connsiteX5153" fmla="*/ 353358 w 2746400"/>
              <a:gd name="connsiteY5153" fmla="*/ 806637 h 1833421"/>
              <a:gd name="connsiteX5154" fmla="*/ 353322 w 2746400"/>
              <a:gd name="connsiteY5154" fmla="*/ 806672 h 1833421"/>
              <a:gd name="connsiteX5155" fmla="*/ 353147 w 2746400"/>
              <a:gd name="connsiteY5155" fmla="*/ 806574 h 1833421"/>
              <a:gd name="connsiteX5156" fmla="*/ 353304 w 2746400"/>
              <a:gd name="connsiteY5156" fmla="*/ 806691 h 1833421"/>
              <a:gd name="connsiteX5157" fmla="*/ 353265 w 2746400"/>
              <a:gd name="connsiteY5157" fmla="*/ 806730 h 1833421"/>
              <a:gd name="connsiteX5158" fmla="*/ 2677596 w 2746400"/>
              <a:gd name="connsiteY5158" fmla="*/ 806041 h 1833421"/>
              <a:gd name="connsiteX5159" fmla="*/ 2670497 w 2746400"/>
              <a:gd name="connsiteY5159" fmla="*/ 817693 h 1833421"/>
              <a:gd name="connsiteX5160" fmla="*/ 2668928 w 2746400"/>
              <a:gd name="connsiteY5160" fmla="*/ 816316 h 1833421"/>
              <a:gd name="connsiteX5161" fmla="*/ 2677596 w 2746400"/>
              <a:gd name="connsiteY5161" fmla="*/ 806041 h 1833421"/>
              <a:gd name="connsiteX5162" fmla="*/ 351216 w 2746400"/>
              <a:gd name="connsiteY5162" fmla="*/ 804013 h 1833421"/>
              <a:gd name="connsiteX5163" fmla="*/ 353147 w 2746400"/>
              <a:gd name="connsiteY5163" fmla="*/ 806574 h 1833421"/>
              <a:gd name="connsiteX5164" fmla="*/ 350585 w 2746400"/>
              <a:gd name="connsiteY5164" fmla="*/ 804645 h 1833421"/>
              <a:gd name="connsiteX5165" fmla="*/ 351216 w 2746400"/>
              <a:gd name="connsiteY5165" fmla="*/ 804013 h 1833421"/>
              <a:gd name="connsiteX5166" fmla="*/ 187912 w 2746400"/>
              <a:gd name="connsiteY5166" fmla="*/ 802043 h 1833421"/>
              <a:gd name="connsiteX5167" fmla="*/ 189653 w 2746400"/>
              <a:gd name="connsiteY5167" fmla="*/ 803152 h 1833421"/>
              <a:gd name="connsiteX5168" fmla="*/ 188027 w 2746400"/>
              <a:gd name="connsiteY5168" fmla="*/ 806424 h 1833421"/>
              <a:gd name="connsiteX5169" fmla="*/ 185979 w 2746400"/>
              <a:gd name="connsiteY5169" fmla="*/ 804645 h 1833421"/>
              <a:gd name="connsiteX5170" fmla="*/ 187912 w 2746400"/>
              <a:gd name="connsiteY5170" fmla="*/ 802043 h 1833421"/>
              <a:gd name="connsiteX5171" fmla="*/ 279046 w 2746400"/>
              <a:gd name="connsiteY5171" fmla="*/ 800167 h 1833421"/>
              <a:gd name="connsiteX5172" fmla="*/ 254095 w 2746400"/>
              <a:gd name="connsiteY5172" fmla="*/ 825384 h 1833421"/>
              <a:gd name="connsiteX5173" fmla="*/ 279046 w 2746400"/>
              <a:gd name="connsiteY5173" fmla="*/ 800167 h 1833421"/>
              <a:gd name="connsiteX5174" fmla="*/ 2650005 w 2746400"/>
              <a:gd name="connsiteY5174" fmla="*/ 794523 h 1833421"/>
              <a:gd name="connsiteX5175" fmla="*/ 2661446 w 2746400"/>
              <a:gd name="connsiteY5175" fmla="*/ 809886 h 1833421"/>
              <a:gd name="connsiteX5176" fmla="*/ 2650483 w 2746400"/>
              <a:gd name="connsiteY5176" fmla="*/ 808183 h 1833421"/>
              <a:gd name="connsiteX5177" fmla="*/ 2645968 w 2746400"/>
              <a:gd name="connsiteY5177" fmla="*/ 801774 h 1833421"/>
              <a:gd name="connsiteX5178" fmla="*/ 2647498 w 2746400"/>
              <a:gd name="connsiteY5178" fmla="*/ 798330 h 1833421"/>
              <a:gd name="connsiteX5179" fmla="*/ 2650005 w 2746400"/>
              <a:gd name="connsiteY5179" fmla="*/ 794523 h 1833421"/>
              <a:gd name="connsiteX5180" fmla="*/ 197498 w 2746400"/>
              <a:gd name="connsiteY5180" fmla="*/ 793795 h 1833421"/>
              <a:gd name="connsiteX5181" fmla="*/ 199201 w 2746400"/>
              <a:gd name="connsiteY5181" fmla="*/ 795231 h 1833421"/>
              <a:gd name="connsiteX5182" fmla="*/ 196599 w 2746400"/>
              <a:gd name="connsiteY5182" fmla="*/ 798387 h 1833421"/>
              <a:gd name="connsiteX5183" fmla="*/ 195298 w 2746400"/>
              <a:gd name="connsiteY5183" fmla="*/ 797469 h 1833421"/>
              <a:gd name="connsiteX5184" fmla="*/ 197498 w 2746400"/>
              <a:gd name="connsiteY5184" fmla="*/ 793795 h 1833421"/>
              <a:gd name="connsiteX5185" fmla="*/ 319706 w 2746400"/>
              <a:gd name="connsiteY5185" fmla="*/ 793242 h 1833421"/>
              <a:gd name="connsiteX5186" fmla="*/ 316050 w 2746400"/>
              <a:gd name="connsiteY5186" fmla="*/ 797470 h 1833421"/>
              <a:gd name="connsiteX5187" fmla="*/ 290334 w 2746400"/>
              <a:gd name="connsiteY5187" fmla="*/ 813829 h 1833421"/>
              <a:gd name="connsiteX5188" fmla="*/ 319706 w 2746400"/>
              <a:gd name="connsiteY5188" fmla="*/ 793242 h 1833421"/>
              <a:gd name="connsiteX5189" fmla="*/ 420272 w 2746400"/>
              <a:gd name="connsiteY5189" fmla="*/ 789471 h 1833421"/>
              <a:gd name="connsiteX5190" fmla="*/ 429666 w 2746400"/>
              <a:gd name="connsiteY5190" fmla="*/ 795804 h 1833421"/>
              <a:gd name="connsiteX5191" fmla="*/ 420246 w 2746400"/>
              <a:gd name="connsiteY5191" fmla="*/ 789519 h 1833421"/>
              <a:gd name="connsiteX5192" fmla="*/ 420269 w 2746400"/>
              <a:gd name="connsiteY5192" fmla="*/ 789474 h 1833421"/>
              <a:gd name="connsiteX5193" fmla="*/ 159671 w 2746400"/>
              <a:gd name="connsiteY5193" fmla="*/ 788304 h 1833421"/>
              <a:gd name="connsiteX5194" fmla="*/ 160322 w 2746400"/>
              <a:gd name="connsiteY5194" fmla="*/ 789510 h 1833421"/>
              <a:gd name="connsiteX5195" fmla="*/ 159039 w 2746400"/>
              <a:gd name="connsiteY5195" fmla="*/ 790600 h 1833421"/>
              <a:gd name="connsiteX5196" fmla="*/ 157509 w 2746400"/>
              <a:gd name="connsiteY5196" fmla="*/ 789682 h 1833421"/>
              <a:gd name="connsiteX5197" fmla="*/ 159671 w 2746400"/>
              <a:gd name="connsiteY5197" fmla="*/ 788304 h 1833421"/>
              <a:gd name="connsiteX5198" fmla="*/ 311037 w 2746400"/>
              <a:gd name="connsiteY5198" fmla="*/ 788208 h 1833421"/>
              <a:gd name="connsiteX5199" fmla="*/ 311668 w 2746400"/>
              <a:gd name="connsiteY5199" fmla="*/ 788572 h 1833421"/>
              <a:gd name="connsiteX5200" fmla="*/ 310980 w 2746400"/>
              <a:gd name="connsiteY5200" fmla="*/ 788841 h 1833421"/>
              <a:gd name="connsiteX5201" fmla="*/ 220438 w 2746400"/>
              <a:gd name="connsiteY5201" fmla="*/ 787060 h 1833421"/>
              <a:gd name="connsiteX5202" fmla="*/ 223004 w 2746400"/>
              <a:gd name="connsiteY5202" fmla="*/ 788898 h 1833421"/>
              <a:gd name="connsiteX5203" fmla="*/ 220266 w 2746400"/>
              <a:gd name="connsiteY5203" fmla="*/ 790887 h 1833421"/>
              <a:gd name="connsiteX5204" fmla="*/ 218487 w 2746400"/>
              <a:gd name="connsiteY5204" fmla="*/ 789490 h 1833421"/>
              <a:gd name="connsiteX5205" fmla="*/ 220438 w 2746400"/>
              <a:gd name="connsiteY5205" fmla="*/ 787060 h 1833421"/>
              <a:gd name="connsiteX5206" fmla="*/ 438657 w 2746400"/>
              <a:gd name="connsiteY5206" fmla="*/ 786085 h 1833421"/>
              <a:gd name="connsiteX5207" fmla="*/ 440551 w 2746400"/>
              <a:gd name="connsiteY5207" fmla="*/ 787692 h 1833421"/>
              <a:gd name="connsiteX5208" fmla="*/ 438773 w 2746400"/>
              <a:gd name="connsiteY5208" fmla="*/ 788649 h 1833421"/>
              <a:gd name="connsiteX5209" fmla="*/ 437165 w 2746400"/>
              <a:gd name="connsiteY5209" fmla="*/ 786812 h 1833421"/>
              <a:gd name="connsiteX5210" fmla="*/ 438657 w 2746400"/>
              <a:gd name="connsiteY5210" fmla="*/ 786085 h 1833421"/>
              <a:gd name="connsiteX5211" fmla="*/ 299539 w 2746400"/>
              <a:gd name="connsiteY5211" fmla="*/ 785664 h 1833421"/>
              <a:gd name="connsiteX5212" fmla="*/ 291081 w 2746400"/>
              <a:gd name="connsiteY5212" fmla="*/ 788763 h 1833421"/>
              <a:gd name="connsiteX5213" fmla="*/ 299539 w 2746400"/>
              <a:gd name="connsiteY5213" fmla="*/ 785664 h 1833421"/>
              <a:gd name="connsiteX5214" fmla="*/ 431923 w 2746400"/>
              <a:gd name="connsiteY5214" fmla="*/ 784785 h 1833421"/>
              <a:gd name="connsiteX5215" fmla="*/ 432536 w 2746400"/>
              <a:gd name="connsiteY5215" fmla="*/ 785205 h 1833421"/>
              <a:gd name="connsiteX5216" fmla="*/ 431942 w 2746400"/>
              <a:gd name="connsiteY5216" fmla="*/ 786601 h 1833421"/>
              <a:gd name="connsiteX5217" fmla="*/ 430794 w 2746400"/>
              <a:gd name="connsiteY5217" fmla="*/ 785703 h 1833421"/>
              <a:gd name="connsiteX5218" fmla="*/ 431923 w 2746400"/>
              <a:gd name="connsiteY5218" fmla="*/ 784785 h 1833421"/>
              <a:gd name="connsiteX5219" fmla="*/ 328697 w 2746400"/>
              <a:gd name="connsiteY5219" fmla="*/ 782468 h 1833421"/>
              <a:gd name="connsiteX5220" fmla="*/ 328602 w 2746400"/>
              <a:gd name="connsiteY5220" fmla="*/ 783118 h 1833421"/>
              <a:gd name="connsiteX5221" fmla="*/ 327990 w 2746400"/>
              <a:gd name="connsiteY5221" fmla="*/ 782716 h 1833421"/>
              <a:gd name="connsiteX5222" fmla="*/ 480369 w 2746400"/>
              <a:gd name="connsiteY5222" fmla="*/ 778929 h 1833421"/>
              <a:gd name="connsiteX5223" fmla="*/ 479183 w 2746400"/>
              <a:gd name="connsiteY5223" fmla="*/ 780114 h 1833421"/>
              <a:gd name="connsiteX5224" fmla="*/ 480465 w 2746400"/>
              <a:gd name="connsiteY5224" fmla="*/ 781263 h 1833421"/>
              <a:gd name="connsiteX5225" fmla="*/ 481842 w 2746400"/>
              <a:gd name="connsiteY5225" fmla="*/ 779292 h 1833421"/>
              <a:gd name="connsiteX5226" fmla="*/ 480369 w 2746400"/>
              <a:gd name="connsiteY5226" fmla="*/ 778929 h 1833421"/>
              <a:gd name="connsiteX5227" fmla="*/ 2677998 w 2746400"/>
              <a:gd name="connsiteY5227" fmla="*/ 778680 h 1833421"/>
              <a:gd name="connsiteX5228" fmla="*/ 2677902 w 2746400"/>
              <a:gd name="connsiteY5228" fmla="*/ 779294 h 1833421"/>
              <a:gd name="connsiteX5229" fmla="*/ 2677328 w 2746400"/>
              <a:gd name="connsiteY5229" fmla="*/ 778891 h 1833421"/>
              <a:gd name="connsiteX5230" fmla="*/ 300513 w 2746400"/>
              <a:gd name="connsiteY5230" fmla="*/ 778566 h 1833421"/>
              <a:gd name="connsiteX5231" fmla="*/ 309144 w 2746400"/>
              <a:gd name="connsiteY5231" fmla="*/ 778566 h 1833421"/>
              <a:gd name="connsiteX5232" fmla="*/ 306369 w 2746400"/>
              <a:gd name="connsiteY5232" fmla="*/ 782144 h 1833421"/>
              <a:gd name="connsiteX5233" fmla="*/ 300513 w 2746400"/>
              <a:gd name="connsiteY5233" fmla="*/ 778566 h 1833421"/>
              <a:gd name="connsiteX5234" fmla="*/ 465159 w 2746400"/>
              <a:gd name="connsiteY5234" fmla="*/ 775465 h 1833421"/>
              <a:gd name="connsiteX5235" fmla="*/ 463111 w 2746400"/>
              <a:gd name="connsiteY5235" fmla="*/ 777150 h 1833421"/>
              <a:gd name="connsiteX5236" fmla="*/ 464910 w 2746400"/>
              <a:gd name="connsiteY5236" fmla="*/ 778278 h 1833421"/>
              <a:gd name="connsiteX5237" fmla="*/ 466804 w 2746400"/>
              <a:gd name="connsiteY5237" fmla="*/ 776594 h 1833421"/>
              <a:gd name="connsiteX5238" fmla="*/ 465159 w 2746400"/>
              <a:gd name="connsiteY5238" fmla="*/ 775465 h 1833421"/>
              <a:gd name="connsiteX5239" fmla="*/ 390174 w 2746400"/>
              <a:gd name="connsiteY5239" fmla="*/ 775217 h 1833421"/>
              <a:gd name="connsiteX5240" fmla="*/ 392432 w 2746400"/>
              <a:gd name="connsiteY5240" fmla="*/ 776576 h 1833421"/>
              <a:gd name="connsiteX5241" fmla="*/ 394346 w 2746400"/>
              <a:gd name="connsiteY5241" fmla="*/ 780039 h 1833421"/>
              <a:gd name="connsiteX5242" fmla="*/ 391360 w 2746400"/>
              <a:gd name="connsiteY5242" fmla="*/ 781187 h 1833421"/>
              <a:gd name="connsiteX5243" fmla="*/ 389274 w 2746400"/>
              <a:gd name="connsiteY5243" fmla="*/ 778738 h 1833421"/>
              <a:gd name="connsiteX5244" fmla="*/ 390174 w 2746400"/>
              <a:gd name="connsiteY5244" fmla="*/ 775217 h 1833421"/>
              <a:gd name="connsiteX5245" fmla="*/ 220785 w 2746400"/>
              <a:gd name="connsiteY5245" fmla="*/ 774681 h 1833421"/>
              <a:gd name="connsiteX5246" fmla="*/ 221875 w 2746400"/>
              <a:gd name="connsiteY5246" fmla="*/ 775734 h 1833421"/>
              <a:gd name="connsiteX5247" fmla="*/ 217474 w 2746400"/>
              <a:gd name="connsiteY5247" fmla="*/ 780669 h 1833421"/>
              <a:gd name="connsiteX5248" fmla="*/ 215905 w 2746400"/>
              <a:gd name="connsiteY5248" fmla="*/ 779158 h 1833421"/>
              <a:gd name="connsiteX5249" fmla="*/ 220785 w 2746400"/>
              <a:gd name="connsiteY5249" fmla="*/ 774681 h 1833421"/>
              <a:gd name="connsiteX5250" fmla="*/ 2663034 w 2746400"/>
              <a:gd name="connsiteY5250" fmla="*/ 773532 h 1833421"/>
              <a:gd name="connsiteX5251" fmla="*/ 2658558 w 2746400"/>
              <a:gd name="connsiteY5251" fmla="*/ 776957 h 1833421"/>
              <a:gd name="connsiteX5252" fmla="*/ 2657486 w 2746400"/>
              <a:gd name="connsiteY5252" fmla="*/ 776135 h 1833421"/>
              <a:gd name="connsiteX5253" fmla="*/ 2658941 w 2746400"/>
              <a:gd name="connsiteY5253" fmla="*/ 773589 h 1833421"/>
              <a:gd name="connsiteX5254" fmla="*/ 2663034 w 2746400"/>
              <a:gd name="connsiteY5254" fmla="*/ 773532 h 1833421"/>
              <a:gd name="connsiteX5255" fmla="*/ 446274 w 2746400"/>
              <a:gd name="connsiteY5255" fmla="*/ 769782 h 1833421"/>
              <a:gd name="connsiteX5256" fmla="*/ 444456 w 2746400"/>
              <a:gd name="connsiteY5256" fmla="*/ 771428 h 1833421"/>
              <a:gd name="connsiteX5257" fmla="*/ 446388 w 2746400"/>
              <a:gd name="connsiteY5257" fmla="*/ 773169 h 1833421"/>
              <a:gd name="connsiteX5258" fmla="*/ 448665 w 2746400"/>
              <a:gd name="connsiteY5258" fmla="*/ 771715 h 1833421"/>
              <a:gd name="connsiteX5259" fmla="*/ 446274 w 2746400"/>
              <a:gd name="connsiteY5259" fmla="*/ 769782 h 1833421"/>
              <a:gd name="connsiteX5260" fmla="*/ 274320 w 2746400"/>
              <a:gd name="connsiteY5260" fmla="*/ 768884 h 1833421"/>
              <a:gd name="connsiteX5261" fmla="*/ 276100 w 2746400"/>
              <a:gd name="connsiteY5261" fmla="*/ 770491 h 1833421"/>
              <a:gd name="connsiteX5262" fmla="*/ 272982 w 2746400"/>
              <a:gd name="connsiteY5262" fmla="*/ 773113 h 1833421"/>
              <a:gd name="connsiteX5263" fmla="*/ 271871 w 2746400"/>
              <a:gd name="connsiteY5263" fmla="*/ 772157 h 1833421"/>
              <a:gd name="connsiteX5264" fmla="*/ 274320 w 2746400"/>
              <a:gd name="connsiteY5264" fmla="*/ 768884 h 1833421"/>
              <a:gd name="connsiteX5265" fmla="*/ 399932 w 2746400"/>
              <a:gd name="connsiteY5265" fmla="*/ 765018 h 1833421"/>
              <a:gd name="connsiteX5266" fmla="*/ 402361 w 2746400"/>
              <a:gd name="connsiteY5266" fmla="*/ 766779 h 1833421"/>
              <a:gd name="connsiteX5267" fmla="*/ 400085 w 2746400"/>
              <a:gd name="connsiteY5267" fmla="*/ 769840 h 1833421"/>
              <a:gd name="connsiteX5268" fmla="*/ 398382 w 2746400"/>
              <a:gd name="connsiteY5268" fmla="*/ 768234 h 1833421"/>
              <a:gd name="connsiteX5269" fmla="*/ 399932 w 2746400"/>
              <a:gd name="connsiteY5269" fmla="*/ 765018 h 1833421"/>
              <a:gd name="connsiteX5270" fmla="*/ 461637 w 2746400"/>
              <a:gd name="connsiteY5270" fmla="*/ 763468 h 1833421"/>
              <a:gd name="connsiteX5271" fmla="*/ 460241 w 2746400"/>
              <a:gd name="connsiteY5271" fmla="*/ 764387 h 1833421"/>
              <a:gd name="connsiteX5272" fmla="*/ 460680 w 2746400"/>
              <a:gd name="connsiteY5272" fmla="*/ 765727 h 1833421"/>
              <a:gd name="connsiteX5273" fmla="*/ 462919 w 2746400"/>
              <a:gd name="connsiteY5273" fmla="*/ 764559 h 1833421"/>
              <a:gd name="connsiteX5274" fmla="*/ 461637 w 2746400"/>
              <a:gd name="connsiteY5274" fmla="*/ 763468 h 1833421"/>
              <a:gd name="connsiteX5275" fmla="*/ 2661026 w 2746400"/>
              <a:gd name="connsiteY5275" fmla="*/ 758379 h 1833421"/>
              <a:gd name="connsiteX5276" fmla="*/ 2661637 w 2746400"/>
              <a:gd name="connsiteY5276" fmla="*/ 758838 h 1833421"/>
              <a:gd name="connsiteX5277" fmla="*/ 2660624 w 2746400"/>
              <a:gd name="connsiteY5277" fmla="*/ 759910 h 1833421"/>
              <a:gd name="connsiteX5278" fmla="*/ 2660011 w 2746400"/>
              <a:gd name="connsiteY5278" fmla="*/ 759489 h 1833421"/>
              <a:gd name="connsiteX5279" fmla="*/ 2661026 w 2746400"/>
              <a:gd name="connsiteY5279" fmla="*/ 758379 h 1833421"/>
              <a:gd name="connsiteX5280" fmla="*/ 231153 w 2746400"/>
              <a:gd name="connsiteY5280" fmla="*/ 758035 h 1833421"/>
              <a:gd name="connsiteX5281" fmla="*/ 231708 w 2746400"/>
              <a:gd name="connsiteY5281" fmla="*/ 759375 h 1833421"/>
              <a:gd name="connsiteX5282" fmla="*/ 230274 w 2746400"/>
              <a:gd name="connsiteY5282" fmla="*/ 759585 h 1833421"/>
              <a:gd name="connsiteX5283" fmla="*/ 230427 w 2746400"/>
              <a:gd name="connsiteY5283" fmla="*/ 758151 h 1833421"/>
              <a:gd name="connsiteX5284" fmla="*/ 231153 w 2746400"/>
              <a:gd name="connsiteY5284" fmla="*/ 758035 h 1833421"/>
              <a:gd name="connsiteX5285" fmla="*/ 446101 w 2746400"/>
              <a:gd name="connsiteY5285" fmla="*/ 756504 h 1833421"/>
              <a:gd name="connsiteX5286" fmla="*/ 445776 w 2746400"/>
              <a:gd name="connsiteY5286" fmla="*/ 757135 h 1833421"/>
              <a:gd name="connsiteX5287" fmla="*/ 446407 w 2746400"/>
              <a:gd name="connsiteY5287" fmla="*/ 757135 h 1833421"/>
              <a:gd name="connsiteX5288" fmla="*/ 242392 w 2746400"/>
              <a:gd name="connsiteY5288" fmla="*/ 754858 h 1833421"/>
              <a:gd name="connsiteX5289" fmla="*/ 247857 w 2746400"/>
              <a:gd name="connsiteY5289" fmla="*/ 756581 h 1833421"/>
              <a:gd name="connsiteX5290" fmla="*/ 238635 w 2746400"/>
              <a:gd name="connsiteY5290" fmla="*/ 759451 h 1833421"/>
              <a:gd name="connsiteX5291" fmla="*/ 242392 w 2746400"/>
              <a:gd name="connsiteY5291" fmla="*/ 754858 h 1833421"/>
              <a:gd name="connsiteX5292" fmla="*/ 355715 w 2746400"/>
              <a:gd name="connsiteY5292" fmla="*/ 754591 h 1833421"/>
              <a:gd name="connsiteX5293" fmla="*/ 358451 w 2746400"/>
              <a:gd name="connsiteY5293" fmla="*/ 758896 h 1833421"/>
              <a:gd name="connsiteX5294" fmla="*/ 356250 w 2746400"/>
              <a:gd name="connsiteY5294" fmla="*/ 760179 h 1833421"/>
              <a:gd name="connsiteX5295" fmla="*/ 353877 w 2746400"/>
              <a:gd name="connsiteY5295" fmla="*/ 755778 h 1833421"/>
              <a:gd name="connsiteX5296" fmla="*/ 355715 w 2746400"/>
              <a:gd name="connsiteY5296" fmla="*/ 754591 h 1833421"/>
              <a:gd name="connsiteX5297" fmla="*/ 2681536 w 2746400"/>
              <a:gd name="connsiteY5297" fmla="*/ 753117 h 1833421"/>
              <a:gd name="connsiteX5298" fmla="*/ 2681541 w 2746400"/>
              <a:gd name="connsiteY5298" fmla="*/ 753126 h 1833421"/>
              <a:gd name="connsiteX5299" fmla="*/ 2681536 w 2746400"/>
              <a:gd name="connsiteY5299" fmla="*/ 753136 h 1833421"/>
              <a:gd name="connsiteX5300" fmla="*/ 2681549 w 2746400"/>
              <a:gd name="connsiteY5300" fmla="*/ 753143 h 1833421"/>
              <a:gd name="connsiteX5301" fmla="*/ 2681556 w 2746400"/>
              <a:gd name="connsiteY5301" fmla="*/ 753156 h 1833421"/>
              <a:gd name="connsiteX5302" fmla="*/ 2681212 w 2746400"/>
              <a:gd name="connsiteY5302" fmla="*/ 753691 h 1833421"/>
              <a:gd name="connsiteX5303" fmla="*/ 2681536 w 2746400"/>
              <a:gd name="connsiteY5303" fmla="*/ 753117 h 1833421"/>
              <a:gd name="connsiteX5304" fmla="*/ 333252 w 2746400"/>
              <a:gd name="connsiteY5304" fmla="*/ 748812 h 1833421"/>
              <a:gd name="connsiteX5305" fmla="*/ 333539 w 2746400"/>
              <a:gd name="connsiteY5305" fmla="*/ 749521 h 1833421"/>
              <a:gd name="connsiteX5306" fmla="*/ 332868 w 2746400"/>
              <a:gd name="connsiteY5306" fmla="*/ 749463 h 1833421"/>
              <a:gd name="connsiteX5307" fmla="*/ 320469 w 2746400"/>
              <a:gd name="connsiteY5307" fmla="*/ 746613 h 1833421"/>
              <a:gd name="connsiteX5308" fmla="*/ 322191 w 2746400"/>
              <a:gd name="connsiteY5308" fmla="*/ 747608 h 1833421"/>
              <a:gd name="connsiteX5309" fmla="*/ 318863 w 2746400"/>
              <a:gd name="connsiteY5309" fmla="*/ 753730 h 1833421"/>
              <a:gd name="connsiteX5310" fmla="*/ 316835 w 2746400"/>
              <a:gd name="connsiteY5310" fmla="*/ 752583 h 1833421"/>
              <a:gd name="connsiteX5311" fmla="*/ 320469 w 2746400"/>
              <a:gd name="connsiteY5311" fmla="*/ 746613 h 1833421"/>
              <a:gd name="connsiteX5312" fmla="*/ 2684445 w 2746400"/>
              <a:gd name="connsiteY5312" fmla="*/ 746076 h 1833421"/>
              <a:gd name="connsiteX5313" fmla="*/ 2681575 w 2746400"/>
              <a:gd name="connsiteY5313" fmla="*/ 753156 h 1833421"/>
              <a:gd name="connsiteX5314" fmla="*/ 2681549 w 2746400"/>
              <a:gd name="connsiteY5314" fmla="*/ 753143 h 1833421"/>
              <a:gd name="connsiteX5315" fmla="*/ 2681541 w 2746400"/>
              <a:gd name="connsiteY5315" fmla="*/ 753126 h 1833421"/>
              <a:gd name="connsiteX5316" fmla="*/ 394843 w 2746400"/>
              <a:gd name="connsiteY5316" fmla="*/ 746039 h 1833421"/>
              <a:gd name="connsiteX5317" fmla="*/ 397158 w 2746400"/>
              <a:gd name="connsiteY5317" fmla="*/ 751664 h 1833421"/>
              <a:gd name="connsiteX5318" fmla="*/ 391800 w 2746400"/>
              <a:gd name="connsiteY5318" fmla="*/ 755568 h 1833421"/>
              <a:gd name="connsiteX5319" fmla="*/ 362889 w 2746400"/>
              <a:gd name="connsiteY5319" fmla="*/ 778241 h 1833421"/>
              <a:gd name="connsiteX5320" fmla="*/ 358891 w 2746400"/>
              <a:gd name="connsiteY5320" fmla="*/ 779466 h 1833421"/>
              <a:gd name="connsiteX5321" fmla="*/ 357551 w 2746400"/>
              <a:gd name="connsiteY5321" fmla="*/ 777935 h 1833421"/>
              <a:gd name="connsiteX5322" fmla="*/ 372572 w 2746400"/>
              <a:gd name="connsiteY5322" fmla="*/ 759260 h 1833421"/>
              <a:gd name="connsiteX5323" fmla="*/ 378407 w 2746400"/>
              <a:gd name="connsiteY5323" fmla="*/ 757308 h 1833421"/>
              <a:gd name="connsiteX5324" fmla="*/ 383898 w 2746400"/>
              <a:gd name="connsiteY5324" fmla="*/ 755052 h 1833421"/>
              <a:gd name="connsiteX5325" fmla="*/ 394843 w 2746400"/>
              <a:gd name="connsiteY5325" fmla="*/ 746039 h 1833421"/>
              <a:gd name="connsiteX5326" fmla="*/ 360746 w 2746400"/>
              <a:gd name="connsiteY5326" fmla="*/ 745617 h 1833421"/>
              <a:gd name="connsiteX5327" fmla="*/ 361204 w 2746400"/>
              <a:gd name="connsiteY5327" fmla="*/ 747741 h 1833421"/>
              <a:gd name="connsiteX5328" fmla="*/ 355082 w 2746400"/>
              <a:gd name="connsiteY5328" fmla="*/ 749272 h 1833421"/>
              <a:gd name="connsiteX5329" fmla="*/ 354527 w 2746400"/>
              <a:gd name="connsiteY5329" fmla="*/ 746383 h 1833421"/>
              <a:gd name="connsiteX5330" fmla="*/ 360746 w 2746400"/>
              <a:gd name="connsiteY5330" fmla="*/ 745617 h 1833421"/>
              <a:gd name="connsiteX5331" fmla="*/ 475319 w 2746400"/>
              <a:gd name="connsiteY5331" fmla="*/ 742422 h 1833421"/>
              <a:gd name="connsiteX5332" fmla="*/ 468066 w 2746400"/>
              <a:gd name="connsiteY5332" fmla="*/ 743551 h 1833421"/>
              <a:gd name="connsiteX5333" fmla="*/ 468009 w 2746400"/>
              <a:gd name="connsiteY5333" fmla="*/ 743684 h 1833421"/>
              <a:gd name="connsiteX5334" fmla="*/ 468085 w 2746400"/>
              <a:gd name="connsiteY5334" fmla="*/ 743589 h 1833421"/>
              <a:gd name="connsiteX5335" fmla="*/ 475319 w 2746400"/>
              <a:gd name="connsiteY5335" fmla="*/ 742422 h 1833421"/>
              <a:gd name="connsiteX5336" fmla="*/ 387304 w 2746400"/>
              <a:gd name="connsiteY5336" fmla="*/ 741312 h 1833421"/>
              <a:gd name="connsiteX5337" fmla="*/ 388891 w 2746400"/>
              <a:gd name="connsiteY5337" fmla="*/ 741657 h 1833421"/>
              <a:gd name="connsiteX5338" fmla="*/ 387896 w 2746400"/>
              <a:gd name="connsiteY5338" fmla="*/ 745886 h 1833421"/>
              <a:gd name="connsiteX5339" fmla="*/ 386309 w 2746400"/>
              <a:gd name="connsiteY5339" fmla="*/ 745522 h 1833421"/>
              <a:gd name="connsiteX5340" fmla="*/ 387304 w 2746400"/>
              <a:gd name="connsiteY5340" fmla="*/ 741312 h 1833421"/>
              <a:gd name="connsiteX5341" fmla="*/ 458844 w 2746400"/>
              <a:gd name="connsiteY5341" fmla="*/ 738518 h 1833421"/>
              <a:gd name="connsiteX5342" fmla="*/ 452205 w 2746400"/>
              <a:gd name="connsiteY5342" fmla="*/ 741369 h 1833421"/>
              <a:gd name="connsiteX5343" fmla="*/ 452856 w 2746400"/>
              <a:gd name="connsiteY5343" fmla="*/ 742957 h 1833421"/>
              <a:gd name="connsiteX5344" fmla="*/ 459570 w 2746400"/>
              <a:gd name="connsiteY5344" fmla="*/ 740260 h 1833421"/>
              <a:gd name="connsiteX5345" fmla="*/ 458844 w 2746400"/>
              <a:gd name="connsiteY5345" fmla="*/ 738518 h 1833421"/>
              <a:gd name="connsiteX5346" fmla="*/ 408063 w 2746400"/>
              <a:gd name="connsiteY5346" fmla="*/ 738195 h 1833421"/>
              <a:gd name="connsiteX5347" fmla="*/ 408733 w 2746400"/>
              <a:gd name="connsiteY5347" fmla="*/ 738654 h 1833421"/>
              <a:gd name="connsiteX5348" fmla="*/ 407527 w 2746400"/>
              <a:gd name="connsiteY5348" fmla="*/ 739401 h 1833421"/>
              <a:gd name="connsiteX5349" fmla="*/ 406839 w 2746400"/>
              <a:gd name="connsiteY5349" fmla="*/ 738921 h 1833421"/>
              <a:gd name="connsiteX5350" fmla="*/ 408063 w 2746400"/>
              <a:gd name="connsiteY5350" fmla="*/ 738195 h 1833421"/>
              <a:gd name="connsiteX5351" fmla="*/ 431177 w 2746400"/>
              <a:gd name="connsiteY5351" fmla="*/ 735228 h 1833421"/>
              <a:gd name="connsiteX5352" fmla="*/ 425322 w 2746400"/>
              <a:gd name="connsiteY5352" fmla="*/ 739609 h 1833421"/>
              <a:gd name="connsiteX5353" fmla="*/ 427446 w 2746400"/>
              <a:gd name="connsiteY5353" fmla="*/ 744642 h 1833421"/>
              <a:gd name="connsiteX5354" fmla="*/ 432746 w 2746400"/>
              <a:gd name="connsiteY5354" fmla="*/ 741216 h 1833421"/>
              <a:gd name="connsiteX5355" fmla="*/ 433626 w 2746400"/>
              <a:gd name="connsiteY5355" fmla="*/ 736050 h 1833421"/>
              <a:gd name="connsiteX5356" fmla="*/ 431177 w 2746400"/>
              <a:gd name="connsiteY5356" fmla="*/ 735228 h 1833421"/>
              <a:gd name="connsiteX5357" fmla="*/ 344004 w 2746400"/>
              <a:gd name="connsiteY5357" fmla="*/ 732779 h 1833421"/>
              <a:gd name="connsiteX5358" fmla="*/ 346205 w 2746400"/>
              <a:gd name="connsiteY5358" fmla="*/ 733927 h 1833421"/>
              <a:gd name="connsiteX5359" fmla="*/ 345019 w 2746400"/>
              <a:gd name="connsiteY5359" fmla="*/ 735075 h 1833421"/>
              <a:gd name="connsiteX5360" fmla="*/ 343621 w 2746400"/>
              <a:gd name="connsiteY5360" fmla="*/ 734175 h 1833421"/>
              <a:gd name="connsiteX5361" fmla="*/ 344004 w 2746400"/>
              <a:gd name="connsiteY5361" fmla="*/ 732779 h 1833421"/>
              <a:gd name="connsiteX5362" fmla="*/ 2634832 w 2746400"/>
              <a:gd name="connsiteY5362" fmla="*/ 730731 h 1833421"/>
              <a:gd name="connsiteX5363" fmla="*/ 2636669 w 2746400"/>
              <a:gd name="connsiteY5363" fmla="*/ 731726 h 1833421"/>
              <a:gd name="connsiteX5364" fmla="*/ 2633991 w 2746400"/>
              <a:gd name="connsiteY5364" fmla="*/ 736605 h 1833421"/>
              <a:gd name="connsiteX5365" fmla="*/ 2631886 w 2746400"/>
              <a:gd name="connsiteY5365" fmla="*/ 735284 h 1833421"/>
              <a:gd name="connsiteX5366" fmla="*/ 2634832 w 2746400"/>
              <a:gd name="connsiteY5366" fmla="*/ 730731 h 1833421"/>
              <a:gd name="connsiteX5367" fmla="*/ 2698106 w 2746400"/>
              <a:gd name="connsiteY5367" fmla="*/ 729162 h 1833421"/>
              <a:gd name="connsiteX5368" fmla="*/ 2700822 w 2746400"/>
              <a:gd name="connsiteY5368" fmla="*/ 731113 h 1833421"/>
              <a:gd name="connsiteX5369" fmla="*/ 2696995 w 2746400"/>
              <a:gd name="connsiteY5369" fmla="*/ 734863 h 1833421"/>
              <a:gd name="connsiteX5370" fmla="*/ 2695619 w 2746400"/>
              <a:gd name="connsiteY5370" fmla="*/ 733983 h 1833421"/>
              <a:gd name="connsiteX5371" fmla="*/ 2698106 w 2746400"/>
              <a:gd name="connsiteY5371" fmla="*/ 729162 h 1833421"/>
              <a:gd name="connsiteX5372" fmla="*/ 2608331 w 2746400"/>
              <a:gd name="connsiteY5372" fmla="*/ 728321 h 1833421"/>
              <a:gd name="connsiteX5373" fmla="*/ 2609861 w 2746400"/>
              <a:gd name="connsiteY5373" fmla="*/ 730733 h 1833421"/>
              <a:gd name="connsiteX5374" fmla="*/ 2607394 w 2746400"/>
              <a:gd name="connsiteY5374" fmla="*/ 732971 h 1833421"/>
              <a:gd name="connsiteX5375" fmla="*/ 2605940 w 2746400"/>
              <a:gd name="connsiteY5375" fmla="*/ 731402 h 1833421"/>
              <a:gd name="connsiteX5376" fmla="*/ 2608331 w 2746400"/>
              <a:gd name="connsiteY5376" fmla="*/ 728321 h 1833421"/>
              <a:gd name="connsiteX5377" fmla="*/ 387972 w 2746400"/>
              <a:gd name="connsiteY5377" fmla="*/ 727249 h 1833421"/>
              <a:gd name="connsiteX5378" fmla="*/ 388203 w 2746400"/>
              <a:gd name="connsiteY5378" fmla="*/ 727995 h 1833421"/>
              <a:gd name="connsiteX5379" fmla="*/ 386882 w 2746400"/>
              <a:gd name="connsiteY5379" fmla="*/ 728589 h 1833421"/>
              <a:gd name="connsiteX5380" fmla="*/ 386673 w 2746400"/>
              <a:gd name="connsiteY5380" fmla="*/ 727862 h 1833421"/>
              <a:gd name="connsiteX5381" fmla="*/ 387972 w 2746400"/>
              <a:gd name="connsiteY5381" fmla="*/ 727249 h 1833421"/>
              <a:gd name="connsiteX5382" fmla="*/ 2647050 w 2746400"/>
              <a:gd name="connsiteY5382" fmla="*/ 726455 h 1833421"/>
              <a:gd name="connsiteX5383" fmla="*/ 2645966 w 2746400"/>
              <a:gd name="connsiteY5383" fmla="*/ 729430 h 1833421"/>
              <a:gd name="connsiteX5384" fmla="*/ 2644818 w 2746400"/>
              <a:gd name="connsiteY5384" fmla="*/ 728761 h 1833421"/>
              <a:gd name="connsiteX5385" fmla="*/ 2527933 w 2746400"/>
              <a:gd name="connsiteY5385" fmla="*/ 726426 h 1833421"/>
              <a:gd name="connsiteX5386" fmla="*/ 2525427 w 2746400"/>
              <a:gd name="connsiteY5386" fmla="*/ 727919 h 1833421"/>
              <a:gd name="connsiteX5387" fmla="*/ 2533062 w 2746400"/>
              <a:gd name="connsiteY5387" fmla="*/ 734367 h 1833421"/>
              <a:gd name="connsiteX5388" fmla="*/ 2527933 w 2746400"/>
              <a:gd name="connsiteY5388" fmla="*/ 726426 h 1833421"/>
              <a:gd name="connsiteX5389" fmla="*/ 2647096 w 2746400"/>
              <a:gd name="connsiteY5389" fmla="*/ 726330 h 1833421"/>
              <a:gd name="connsiteX5390" fmla="*/ 2647133 w 2746400"/>
              <a:gd name="connsiteY5390" fmla="*/ 726369 h 1833421"/>
              <a:gd name="connsiteX5391" fmla="*/ 2647050 w 2746400"/>
              <a:gd name="connsiteY5391" fmla="*/ 726455 h 1833421"/>
              <a:gd name="connsiteX5392" fmla="*/ 2647218 w 2746400"/>
              <a:gd name="connsiteY5392" fmla="*/ 726264 h 1833421"/>
              <a:gd name="connsiteX5393" fmla="*/ 2647135 w 2746400"/>
              <a:gd name="connsiteY5393" fmla="*/ 726369 h 1833421"/>
              <a:gd name="connsiteX5394" fmla="*/ 2647096 w 2746400"/>
              <a:gd name="connsiteY5394" fmla="*/ 726330 h 1833421"/>
              <a:gd name="connsiteX5395" fmla="*/ 2649221 w 2746400"/>
              <a:gd name="connsiteY5395" fmla="*/ 723729 h 1833421"/>
              <a:gd name="connsiteX5396" fmla="*/ 2650043 w 2746400"/>
              <a:gd name="connsiteY5396" fmla="*/ 724724 h 1833421"/>
              <a:gd name="connsiteX5397" fmla="*/ 2647218 w 2746400"/>
              <a:gd name="connsiteY5397" fmla="*/ 726264 h 1833421"/>
              <a:gd name="connsiteX5398" fmla="*/ 358335 w 2746400"/>
              <a:gd name="connsiteY5398" fmla="*/ 713339 h 1833421"/>
              <a:gd name="connsiteX5399" fmla="*/ 359751 w 2746400"/>
              <a:gd name="connsiteY5399" fmla="*/ 714850 h 1833421"/>
              <a:gd name="connsiteX5400" fmla="*/ 355790 w 2746400"/>
              <a:gd name="connsiteY5400" fmla="*/ 718313 h 1833421"/>
              <a:gd name="connsiteX5401" fmla="*/ 354718 w 2746400"/>
              <a:gd name="connsiteY5401" fmla="*/ 717299 h 1833421"/>
              <a:gd name="connsiteX5402" fmla="*/ 358335 w 2746400"/>
              <a:gd name="connsiteY5402" fmla="*/ 713339 h 1833421"/>
              <a:gd name="connsiteX5403" fmla="*/ 431736 w 2746400"/>
              <a:gd name="connsiteY5403" fmla="*/ 712923 h 1833421"/>
              <a:gd name="connsiteX5404" fmla="*/ 431751 w 2746400"/>
              <a:gd name="connsiteY5404" fmla="*/ 712938 h 1833421"/>
              <a:gd name="connsiteX5405" fmla="*/ 431712 w 2746400"/>
              <a:gd name="connsiteY5405" fmla="*/ 712996 h 1833421"/>
              <a:gd name="connsiteX5406" fmla="*/ 431809 w 2746400"/>
              <a:gd name="connsiteY5406" fmla="*/ 712898 h 1833421"/>
              <a:gd name="connsiteX5407" fmla="*/ 431784 w 2746400"/>
              <a:gd name="connsiteY5407" fmla="*/ 712939 h 1833421"/>
              <a:gd name="connsiteX5408" fmla="*/ 431770 w 2746400"/>
              <a:gd name="connsiteY5408" fmla="*/ 712937 h 1833421"/>
              <a:gd name="connsiteX5409" fmla="*/ 2715977 w 2746400"/>
              <a:gd name="connsiteY5409" fmla="*/ 711024 h 1833421"/>
              <a:gd name="connsiteX5410" fmla="*/ 2716014 w 2746400"/>
              <a:gd name="connsiteY5410" fmla="*/ 711063 h 1833421"/>
              <a:gd name="connsiteX5411" fmla="*/ 2715671 w 2746400"/>
              <a:gd name="connsiteY5411" fmla="*/ 711580 h 1833421"/>
              <a:gd name="connsiteX5412" fmla="*/ 2715977 w 2746400"/>
              <a:gd name="connsiteY5412" fmla="*/ 711024 h 1833421"/>
              <a:gd name="connsiteX5413" fmla="*/ 2716532 w 2746400"/>
              <a:gd name="connsiteY5413" fmla="*/ 710507 h 1833421"/>
              <a:gd name="connsiteX5414" fmla="*/ 2716016 w 2746400"/>
              <a:gd name="connsiteY5414" fmla="*/ 711063 h 1833421"/>
              <a:gd name="connsiteX5415" fmla="*/ 2715977 w 2746400"/>
              <a:gd name="connsiteY5415" fmla="*/ 711024 h 1833421"/>
              <a:gd name="connsiteX5416" fmla="*/ 331642 w 2746400"/>
              <a:gd name="connsiteY5416" fmla="*/ 708594 h 1833421"/>
              <a:gd name="connsiteX5417" fmla="*/ 316776 w 2746400"/>
              <a:gd name="connsiteY5417" fmla="*/ 722293 h 1833421"/>
              <a:gd name="connsiteX5418" fmla="*/ 331642 w 2746400"/>
              <a:gd name="connsiteY5418" fmla="*/ 708594 h 1833421"/>
              <a:gd name="connsiteX5419" fmla="*/ 433634 w 2746400"/>
              <a:gd name="connsiteY5419" fmla="*/ 707250 h 1833421"/>
              <a:gd name="connsiteX5420" fmla="*/ 431736 w 2746400"/>
              <a:gd name="connsiteY5420" fmla="*/ 712923 h 1833421"/>
              <a:gd name="connsiteX5421" fmla="*/ 428516 w 2746400"/>
              <a:gd name="connsiteY5421" fmla="*/ 709628 h 1833421"/>
              <a:gd name="connsiteX5422" fmla="*/ 433644 w 2746400"/>
              <a:gd name="connsiteY5422" fmla="*/ 707217 h 1833421"/>
              <a:gd name="connsiteX5423" fmla="*/ 433663 w 2746400"/>
              <a:gd name="connsiteY5423" fmla="*/ 707235 h 1833421"/>
              <a:gd name="connsiteX5424" fmla="*/ 433634 w 2746400"/>
              <a:gd name="connsiteY5424" fmla="*/ 707250 h 1833421"/>
              <a:gd name="connsiteX5425" fmla="*/ 2514655 w 2746400"/>
              <a:gd name="connsiteY5425" fmla="*/ 706470 h 1833421"/>
              <a:gd name="connsiteX5426" fmla="*/ 2514310 w 2746400"/>
              <a:gd name="connsiteY5426" fmla="*/ 708039 h 1833421"/>
              <a:gd name="connsiteX5427" fmla="*/ 2518672 w 2746400"/>
              <a:gd name="connsiteY5427" fmla="*/ 708976 h 1833421"/>
              <a:gd name="connsiteX5428" fmla="*/ 2518997 w 2746400"/>
              <a:gd name="connsiteY5428" fmla="*/ 707560 h 1833421"/>
              <a:gd name="connsiteX5429" fmla="*/ 2514655 w 2746400"/>
              <a:gd name="connsiteY5429" fmla="*/ 706470 h 1833421"/>
              <a:gd name="connsiteX5430" fmla="*/ 448781 w 2746400"/>
              <a:gd name="connsiteY5430" fmla="*/ 700233 h 1833421"/>
              <a:gd name="connsiteX5431" fmla="*/ 448761 w 2746400"/>
              <a:gd name="connsiteY5431" fmla="*/ 700844 h 1833421"/>
              <a:gd name="connsiteX5432" fmla="*/ 449392 w 2746400"/>
              <a:gd name="connsiteY5432" fmla="*/ 700538 h 1833421"/>
              <a:gd name="connsiteX5433" fmla="*/ 2658592 w 2746400"/>
              <a:gd name="connsiteY5433" fmla="*/ 699652 h 1833421"/>
              <a:gd name="connsiteX5434" fmla="*/ 2659146 w 2746400"/>
              <a:gd name="connsiteY5434" fmla="*/ 703366 h 1833421"/>
              <a:gd name="connsiteX5435" fmla="*/ 2656242 w 2746400"/>
              <a:gd name="connsiteY5435" fmla="*/ 706701 h 1833421"/>
              <a:gd name="connsiteX5436" fmla="*/ 353295 w 2746400"/>
              <a:gd name="connsiteY5436" fmla="*/ 699552 h 1833421"/>
              <a:gd name="connsiteX5437" fmla="*/ 353399 w 2746400"/>
              <a:gd name="connsiteY5437" fmla="*/ 699621 h 1833421"/>
              <a:gd name="connsiteX5438" fmla="*/ 353267 w 2746400"/>
              <a:gd name="connsiteY5438" fmla="*/ 699583 h 1833421"/>
              <a:gd name="connsiteX5439" fmla="*/ 2658576 w 2746400"/>
              <a:gd name="connsiteY5439" fmla="*/ 699544 h 1833421"/>
              <a:gd name="connsiteX5440" fmla="*/ 2658615 w 2746400"/>
              <a:gd name="connsiteY5440" fmla="*/ 699583 h 1833421"/>
              <a:gd name="connsiteX5441" fmla="*/ 2658592 w 2746400"/>
              <a:gd name="connsiteY5441" fmla="*/ 699652 h 1833421"/>
              <a:gd name="connsiteX5442" fmla="*/ 353303 w 2746400"/>
              <a:gd name="connsiteY5442" fmla="*/ 699544 h 1833421"/>
              <a:gd name="connsiteX5443" fmla="*/ 353295 w 2746400"/>
              <a:gd name="connsiteY5443" fmla="*/ 699552 h 1833421"/>
              <a:gd name="connsiteX5444" fmla="*/ 353289 w 2746400"/>
              <a:gd name="connsiteY5444" fmla="*/ 699549 h 1833421"/>
              <a:gd name="connsiteX5445" fmla="*/ 353283 w 2746400"/>
              <a:gd name="connsiteY5445" fmla="*/ 699544 h 1833421"/>
              <a:gd name="connsiteX5446" fmla="*/ 353289 w 2746400"/>
              <a:gd name="connsiteY5446" fmla="*/ 699549 h 1833421"/>
              <a:gd name="connsiteX5447" fmla="*/ 353280 w 2746400"/>
              <a:gd name="connsiteY5447" fmla="*/ 699552 h 1833421"/>
              <a:gd name="connsiteX5448" fmla="*/ 2658706 w 2746400"/>
              <a:gd name="connsiteY5448" fmla="*/ 699457 h 1833421"/>
              <a:gd name="connsiteX5449" fmla="*/ 2658615 w 2746400"/>
              <a:gd name="connsiteY5449" fmla="*/ 699582 h 1833421"/>
              <a:gd name="connsiteX5450" fmla="*/ 2658576 w 2746400"/>
              <a:gd name="connsiteY5450" fmla="*/ 699543 h 1833421"/>
              <a:gd name="connsiteX5451" fmla="*/ 2669483 w 2746400"/>
              <a:gd name="connsiteY5451" fmla="*/ 696789 h 1833421"/>
              <a:gd name="connsiteX5452" fmla="*/ 2672046 w 2746400"/>
              <a:gd name="connsiteY5452" fmla="*/ 698548 h 1833421"/>
              <a:gd name="connsiteX5453" fmla="*/ 2668392 w 2746400"/>
              <a:gd name="connsiteY5453" fmla="*/ 700520 h 1833421"/>
              <a:gd name="connsiteX5454" fmla="*/ 2667474 w 2746400"/>
              <a:gd name="connsiteY5454" fmla="*/ 698434 h 1833421"/>
              <a:gd name="connsiteX5455" fmla="*/ 2669483 w 2746400"/>
              <a:gd name="connsiteY5455" fmla="*/ 696789 h 1833421"/>
              <a:gd name="connsiteX5456" fmla="*/ 2712552 w 2746400"/>
              <a:gd name="connsiteY5456" fmla="*/ 695066 h 1833421"/>
              <a:gd name="connsiteX5457" fmla="*/ 2712954 w 2746400"/>
              <a:gd name="connsiteY5457" fmla="*/ 700767 h 1833421"/>
              <a:gd name="connsiteX5458" fmla="*/ 2701436 w 2746400"/>
              <a:gd name="connsiteY5458" fmla="*/ 715922 h 1833421"/>
              <a:gd name="connsiteX5459" fmla="*/ 2685938 w 2746400"/>
              <a:gd name="connsiteY5459" fmla="*/ 732645 h 1833421"/>
              <a:gd name="connsiteX5460" fmla="*/ 2677557 w 2746400"/>
              <a:gd name="connsiteY5460" fmla="*/ 740623 h 1833421"/>
              <a:gd name="connsiteX5461" fmla="*/ 2676046 w 2746400"/>
              <a:gd name="connsiteY5461" fmla="*/ 739264 h 1833421"/>
              <a:gd name="connsiteX5462" fmla="*/ 2691601 w 2746400"/>
              <a:gd name="connsiteY5462" fmla="*/ 715482 h 1833421"/>
              <a:gd name="connsiteX5463" fmla="*/ 2712552 w 2746400"/>
              <a:gd name="connsiteY5463" fmla="*/ 695066 h 1833421"/>
              <a:gd name="connsiteX5464" fmla="*/ 2552863 w 2746400"/>
              <a:gd name="connsiteY5464" fmla="*/ 691449 h 1833421"/>
              <a:gd name="connsiteX5465" fmla="*/ 2552347 w 2746400"/>
              <a:gd name="connsiteY5465" fmla="*/ 692884 h 1833421"/>
              <a:gd name="connsiteX5466" fmla="*/ 2553496 w 2746400"/>
              <a:gd name="connsiteY5466" fmla="*/ 694053 h 1833421"/>
              <a:gd name="connsiteX5467" fmla="*/ 2554759 w 2746400"/>
              <a:gd name="connsiteY5467" fmla="*/ 693039 h 1833421"/>
              <a:gd name="connsiteX5468" fmla="*/ 2552863 w 2746400"/>
              <a:gd name="connsiteY5468" fmla="*/ 691449 h 1833421"/>
              <a:gd name="connsiteX5469" fmla="*/ 352748 w 2746400"/>
              <a:gd name="connsiteY5469" fmla="*/ 690589 h 1833421"/>
              <a:gd name="connsiteX5470" fmla="*/ 353245 w 2746400"/>
              <a:gd name="connsiteY5470" fmla="*/ 699563 h 1833421"/>
              <a:gd name="connsiteX5471" fmla="*/ 353280 w 2746400"/>
              <a:gd name="connsiteY5471" fmla="*/ 699552 h 1833421"/>
              <a:gd name="connsiteX5472" fmla="*/ 353265 w 2746400"/>
              <a:gd name="connsiteY5472" fmla="*/ 699583 h 1833421"/>
              <a:gd name="connsiteX5473" fmla="*/ 353267 w 2746400"/>
              <a:gd name="connsiteY5473" fmla="*/ 699583 h 1833421"/>
              <a:gd name="connsiteX5474" fmla="*/ 340502 w 2746400"/>
              <a:gd name="connsiteY5474" fmla="*/ 713378 h 1833421"/>
              <a:gd name="connsiteX5475" fmla="*/ 339745 w 2746400"/>
              <a:gd name="connsiteY5475" fmla="*/ 708642 h 1833421"/>
              <a:gd name="connsiteX5476" fmla="*/ 341776 w 2746400"/>
              <a:gd name="connsiteY5476" fmla="*/ 705299 h 1833421"/>
              <a:gd name="connsiteX5477" fmla="*/ 341803 w 2746400"/>
              <a:gd name="connsiteY5477" fmla="*/ 705303 h 1833421"/>
              <a:gd name="connsiteX5478" fmla="*/ 342129 w 2746400"/>
              <a:gd name="connsiteY5478" fmla="*/ 704748 h 1833421"/>
              <a:gd name="connsiteX5479" fmla="*/ 341785 w 2746400"/>
              <a:gd name="connsiteY5479" fmla="*/ 705284 h 1833421"/>
              <a:gd name="connsiteX5480" fmla="*/ 341776 w 2746400"/>
              <a:gd name="connsiteY5480" fmla="*/ 705299 h 1833421"/>
              <a:gd name="connsiteX5481" fmla="*/ 338148 w 2746400"/>
              <a:gd name="connsiteY5481" fmla="*/ 704768 h 1833421"/>
              <a:gd name="connsiteX5482" fmla="*/ 334935 w 2746400"/>
              <a:gd name="connsiteY5482" fmla="*/ 700845 h 1833421"/>
              <a:gd name="connsiteX5483" fmla="*/ 338072 w 2746400"/>
              <a:gd name="connsiteY5483" fmla="*/ 696846 h 1833421"/>
              <a:gd name="connsiteX5484" fmla="*/ 352748 w 2746400"/>
              <a:gd name="connsiteY5484" fmla="*/ 690589 h 1833421"/>
              <a:gd name="connsiteX5485" fmla="*/ 490529 w 2746400"/>
              <a:gd name="connsiteY5485" fmla="*/ 689651 h 1833421"/>
              <a:gd name="connsiteX5486" fmla="*/ 479489 w 2746400"/>
              <a:gd name="connsiteY5486" fmla="*/ 692981 h 1833421"/>
              <a:gd name="connsiteX5487" fmla="*/ 472161 w 2746400"/>
              <a:gd name="connsiteY5487" fmla="*/ 696941 h 1833421"/>
              <a:gd name="connsiteX5488" fmla="*/ 459322 w 2746400"/>
              <a:gd name="connsiteY5488" fmla="*/ 703829 h 1833421"/>
              <a:gd name="connsiteX5489" fmla="*/ 458271 w 2746400"/>
              <a:gd name="connsiteY5489" fmla="*/ 705685 h 1833421"/>
              <a:gd name="connsiteX5490" fmla="*/ 464583 w 2746400"/>
              <a:gd name="connsiteY5490" fmla="*/ 708383 h 1833421"/>
              <a:gd name="connsiteX5491" fmla="*/ 458022 w 2746400"/>
              <a:gd name="connsiteY5491" fmla="*/ 710583 h 1833421"/>
              <a:gd name="connsiteX5492" fmla="*/ 444780 w 2746400"/>
              <a:gd name="connsiteY5492" fmla="*/ 723537 h 1833421"/>
              <a:gd name="connsiteX5493" fmla="*/ 439213 w 2746400"/>
              <a:gd name="connsiteY5493" fmla="*/ 736050 h 1833421"/>
              <a:gd name="connsiteX5494" fmla="*/ 441787 w 2746400"/>
              <a:gd name="connsiteY5494" fmla="*/ 741434 h 1833421"/>
              <a:gd name="connsiteX5495" fmla="*/ 441322 w 2746400"/>
              <a:gd name="connsiteY5495" fmla="*/ 747331 h 1833421"/>
              <a:gd name="connsiteX5496" fmla="*/ 441280 w 2746400"/>
              <a:gd name="connsiteY5496" fmla="*/ 747378 h 1833421"/>
              <a:gd name="connsiteX5497" fmla="*/ 439366 w 2746400"/>
              <a:gd name="connsiteY5497" fmla="*/ 749291 h 1833421"/>
              <a:gd name="connsiteX5498" fmla="*/ 439060 w 2746400"/>
              <a:gd name="connsiteY5498" fmla="*/ 749845 h 1833421"/>
              <a:gd name="connsiteX5499" fmla="*/ 439405 w 2746400"/>
              <a:gd name="connsiteY5499" fmla="*/ 749291 h 1833421"/>
              <a:gd name="connsiteX5500" fmla="*/ 441318 w 2746400"/>
              <a:gd name="connsiteY5500" fmla="*/ 747378 h 1833421"/>
              <a:gd name="connsiteX5501" fmla="*/ 441322 w 2746400"/>
              <a:gd name="connsiteY5501" fmla="*/ 747331 h 1833421"/>
              <a:gd name="connsiteX5502" fmla="*/ 448857 w 2746400"/>
              <a:gd name="connsiteY5502" fmla="*/ 739073 h 1833421"/>
              <a:gd name="connsiteX5503" fmla="*/ 459380 w 2746400"/>
              <a:gd name="connsiteY5503" fmla="*/ 726961 h 1833421"/>
              <a:gd name="connsiteX5504" fmla="*/ 460624 w 2746400"/>
              <a:gd name="connsiteY5504" fmla="*/ 721203 h 1833421"/>
              <a:gd name="connsiteX5505" fmla="*/ 452837 w 2746400"/>
              <a:gd name="connsiteY5505" fmla="*/ 723824 h 1833421"/>
              <a:gd name="connsiteX5506" fmla="*/ 459514 w 2746400"/>
              <a:gd name="connsiteY5506" fmla="*/ 717279 h 1833421"/>
              <a:gd name="connsiteX5507" fmla="*/ 469540 w 2746400"/>
              <a:gd name="connsiteY5507" fmla="*/ 711560 h 1833421"/>
              <a:gd name="connsiteX5508" fmla="*/ 475204 w 2746400"/>
              <a:gd name="connsiteY5508" fmla="*/ 699409 h 1833421"/>
              <a:gd name="connsiteX5509" fmla="*/ 478667 w 2746400"/>
              <a:gd name="connsiteY5509" fmla="*/ 703389 h 1833421"/>
              <a:gd name="connsiteX5510" fmla="*/ 482322 w 2746400"/>
              <a:gd name="connsiteY5510" fmla="*/ 707235 h 1833421"/>
              <a:gd name="connsiteX5511" fmla="*/ 490626 w 2746400"/>
              <a:gd name="connsiteY5511" fmla="*/ 698166 h 1833421"/>
              <a:gd name="connsiteX5512" fmla="*/ 495714 w 2746400"/>
              <a:gd name="connsiteY5512" fmla="*/ 697362 h 1833421"/>
              <a:gd name="connsiteX5513" fmla="*/ 490529 w 2746400"/>
              <a:gd name="connsiteY5513" fmla="*/ 689651 h 1833421"/>
              <a:gd name="connsiteX5514" fmla="*/ 402324 w 2746400"/>
              <a:gd name="connsiteY5514" fmla="*/ 687069 h 1833421"/>
              <a:gd name="connsiteX5515" fmla="*/ 405059 w 2746400"/>
              <a:gd name="connsiteY5515" fmla="*/ 688428 h 1833421"/>
              <a:gd name="connsiteX5516" fmla="*/ 401979 w 2746400"/>
              <a:gd name="connsiteY5516" fmla="*/ 690494 h 1833421"/>
              <a:gd name="connsiteX5517" fmla="*/ 400602 w 2746400"/>
              <a:gd name="connsiteY5517" fmla="*/ 688791 h 1833421"/>
              <a:gd name="connsiteX5518" fmla="*/ 402324 w 2746400"/>
              <a:gd name="connsiteY5518" fmla="*/ 687069 h 1833421"/>
              <a:gd name="connsiteX5519" fmla="*/ 2667913 w 2746400"/>
              <a:gd name="connsiteY5519" fmla="*/ 686820 h 1833421"/>
              <a:gd name="connsiteX5520" fmla="*/ 2665591 w 2746400"/>
              <a:gd name="connsiteY5520" fmla="*/ 694890 h 1833421"/>
              <a:gd name="connsiteX5521" fmla="*/ 2658706 w 2746400"/>
              <a:gd name="connsiteY5521" fmla="*/ 699457 h 1833421"/>
              <a:gd name="connsiteX5522" fmla="*/ 2680331 w 2746400"/>
              <a:gd name="connsiteY5522" fmla="*/ 682935 h 1833421"/>
              <a:gd name="connsiteX5523" fmla="*/ 2673366 w 2746400"/>
              <a:gd name="connsiteY5523" fmla="*/ 693900 h 1833421"/>
              <a:gd name="connsiteX5524" fmla="*/ 2680331 w 2746400"/>
              <a:gd name="connsiteY5524" fmla="*/ 682935 h 1833421"/>
              <a:gd name="connsiteX5525" fmla="*/ 339317 w 2746400"/>
              <a:gd name="connsiteY5525" fmla="*/ 682209 h 1833421"/>
              <a:gd name="connsiteX5526" fmla="*/ 333556 w 2746400"/>
              <a:gd name="connsiteY5526" fmla="*/ 688484 h 1833421"/>
              <a:gd name="connsiteX5527" fmla="*/ 339317 w 2746400"/>
              <a:gd name="connsiteY5527" fmla="*/ 682209 h 1833421"/>
              <a:gd name="connsiteX5528" fmla="*/ 2521446 w 2746400"/>
              <a:gd name="connsiteY5528" fmla="*/ 681635 h 1833421"/>
              <a:gd name="connsiteX5529" fmla="*/ 2517907 w 2746400"/>
              <a:gd name="connsiteY5529" fmla="*/ 690245 h 1833421"/>
              <a:gd name="connsiteX5530" fmla="*/ 2506924 w 2746400"/>
              <a:gd name="connsiteY5530" fmla="*/ 692464 h 1833421"/>
              <a:gd name="connsiteX5531" fmla="*/ 2513449 w 2746400"/>
              <a:gd name="connsiteY5531" fmla="*/ 698855 h 1833421"/>
              <a:gd name="connsiteX5532" fmla="*/ 2512703 w 2746400"/>
              <a:gd name="connsiteY5532" fmla="*/ 692254 h 1833421"/>
              <a:gd name="connsiteX5533" fmla="*/ 2520547 w 2746400"/>
              <a:gd name="connsiteY5533" fmla="*/ 698529 h 1833421"/>
              <a:gd name="connsiteX5534" fmla="*/ 2528890 w 2746400"/>
              <a:gd name="connsiteY5534" fmla="*/ 700710 h 1833421"/>
              <a:gd name="connsiteX5535" fmla="*/ 2528507 w 2746400"/>
              <a:gd name="connsiteY5535" fmla="*/ 688082 h 1833421"/>
              <a:gd name="connsiteX5536" fmla="*/ 2532678 w 2746400"/>
              <a:gd name="connsiteY5536" fmla="*/ 686973 h 1833421"/>
              <a:gd name="connsiteX5537" fmla="*/ 2531893 w 2746400"/>
              <a:gd name="connsiteY5537" fmla="*/ 685480 h 1833421"/>
              <a:gd name="connsiteX5538" fmla="*/ 2528507 w 2746400"/>
              <a:gd name="connsiteY5538" fmla="*/ 688082 h 1833421"/>
              <a:gd name="connsiteX5539" fmla="*/ 2521446 w 2746400"/>
              <a:gd name="connsiteY5539" fmla="*/ 681635 h 1833421"/>
              <a:gd name="connsiteX5540" fmla="*/ 425476 w 2746400"/>
              <a:gd name="connsiteY5540" fmla="*/ 679492 h 1833421"/>
              <a:gd name="connsiteX5541" fmla="*/ 413116 w 2746400"/>
              <a:gd name="connsiteY5541" fmla="*/ 701917 h 1833421"/>
              <a:gd name="connsiteX5542" fmla="*/ 403701 w 2746400"/>
              <a:gd name="connsiteY5542" fmla="*/ 708574 h 1833421"/>
              <a:gd name="connsiteX5543" fmla="*/ 402534 w 2746400"/>
              <a:gd name="connsiteY5543" fmla="*/ 718410 h 1833421"/>
              <a:gd name="connsiteX5544" fmla="*/ 403242 w 2746400"/>
              <a:gd name="connsiteY5544" fmla="*/ 727364 h 1833421"/>
              <a:gd name="connsiteX5545" fmla="*/ 406610 w 2746400"/>
              <a:gd name="connsiteY5545" fmla="*/ 733946 h 1833421"/>
              <a:gd name="connsiteX5546" fmla="*/ 401004 w 2746400"/>
              <a:gd name="connsiteY5546" fmla="*/ 739188 h 1833421"/>
              <a:gd name="connsiteX5547" fmla="*/ 395550 w 2746400"/>
              <a:gd name="connsiteY5547" fmla="*/ 735152 h 1833421"/>
              <a:gd name="connsiteX5548" fmla="*/ 388413 w 2746400"/>
              <a:gd name="connsiteY5548" fmla="*/ 734041 h 1833421"/>
              <a:gd name="connsiteX5549" fmla="*/ 400143 w 2746400"/>
              <a:gd name="connsiteY5549" fmla="*/ 723059 h 1833421"/>
              <a:gd name="connsiteX5550" fmla="*/ 394614 w 2746400"/>
              <a:gd name="connsiteY5550" fmla="*/ 707007 h 1833421"/>
              <a:gd name="connsiteX5551" fmla="*/ 412350 w 2746400"/>
              <a:gd name="connsiteY5551" fmla="*/ 685232 h 1833421"/>
              <a:gd name="connsiteX5552" fmla="*/ 425476 w 2746400"/>
              <a:gd name="connsiteY5552" fmla="*/ 679492 h 1833421"/>
              <a:gd name="connsiteX5553" fmla="*/ 459897 w 2746400"/>
              <a:gd name="connsiteY5553" fmla="*/ 679491 h 1833421"/>
              <a:gd name="connsiteX5554" fmla="*/ 457964 w 2746400"/>
              <a:gd name="connsiteY5554" fmla="*/ 681213 h 1833421"/>
              <a:gd name="connsiteX5555" fmla="*/ 460490 w 2746400"/>
              <a:gd name="connsiteY5555" fmla="*/ 683260 h 1833421"/>
              <a:gd name="connsiteX5556" fmla="*/ 462212 w 2746400"/>
              <a:gd name="connsiteY5556" fmla="*/ 680946 h 1833421"/>
              <a:gd name="connsiteX5557" fmla="*/ 459897 w 2746400"/>
              <a:gd name="connsiteY5557" fmla="*/ 679491 h 1833421"/>
              <a:gd name="connsiteX5558" fmla="*/ 396333 w 2746400"/>
              <a:gd name="connsiteY5558" fmla="*/ 677272 h 1833421"/>
              <a:gd name="connsiteX5559" fmla="*/ 399548 w 2746400"/>
              <a:gd name="connsiteY5559" fmla="*/ 679491 h 1833421"/>
              <a:gd name="connsiteX5560" fmla="*/ 396296 w 2746400"/>
              <a:gd name="connsiteY5560" fmla="*/ 681691 h 1833421"/>
              <a:gd name="connsiteX5561" fmla="*/ 394153 w 2746400"/>
              <a:gd name="connsiteY5561" fmla="*/ 679491 h 1833421"/>
              <a:gd name="connsiteX5562" fmla="*/ 396333 w 2746400"/>
              <a:gd name="connsiteY5562" fmla="*/ 677272 h 1833421"/>
              <a:gd name="connsiteX5563" fmla="*/ 2507556 w 2746400"/>
              <a:gd name="connsiteY5563" fmla="*/ 677233 h 1833421"/>
              <a:gd name="connsiteX5564" fmla="*/ 2506159 w 2746400"/>
              <a:gd name="connsiteY5564" fmla="*/ 678821 h 1833421"/>
              <a:gd name="connsiteX5565" fmla="*/ 2509162 w 2746400"/>
              <a:gd name="connsiteY5565" fmla="*/ 681519 h 1833421"/>
              <a:gd name="connsiteX5566" fmla="*/ 2510846 w 2746400"/>
              <a:gd name="connsiteY5566" fmla="*/ 679626 h 1833421"/>
              <a:gd name="connsiteX5567" fmla="*/ 2507556 w 2746400"/>
              <a:gd name="connsiteY5567" fmla="*/ 677233 h 1833421"/>
              <a:gd name="connsiteX5568" fmla="*/ 491849 w 2746400"/>
              <a:gd name="connsiteY5568" fmla="*/ 676277 h 1833421"/>
              <a:gd name="connsiteX5569" fmla="*/ 490605 w 2746400"/>
              <a:gd name="connsiteY5569" fmla="*/ 676869 h 1833421"/>
              <a:gd name="connsiteX5570" fmla="*/ 490816 w 2746400"/>
              <a:gd name="connsiteY5570" fmla="*/ 677578 h 1833421"/>
              <a:gd name="connsiteX5571" fmla="*/ 492041 w 2746400"/>
              <a:gd name="connsiteY5571" fmla="*/ 676985 h 1833421"/>
              <a:gd name="connsiteX5572" fmla="*/ 491849 w 2746400"/>
              <a:gd name="connsiteY5572" fmla="*/ 676277 h 1833421"/>
              <a:gd name="connsiteX5573" fmla="*/ 450579 w 2746400"/>
              <a:gd name="connsiteY5573" fmla="*/ 675703 h 1833421"/>
              <a:gd name="connsiteX5574" fmla="*/ 448934 w 2746400"/>
              <a:gd name="connsiteY5574" fmla="*/ 684237 h 1833421"/>
              <a:gd name="connsiteX5575" fmla="*/ 447020 w 2746400"/>
              <a:gd name="connsiteY5575" fmla="*/ 688082 h 1833421"/>
              <a:gd name="connsiteX5576" fmla="*/ 447018 w 2746400"/>
              <a:gd name="connsiteY5576" fmla="*/ 688156 h 1833421"/>
              <a:gd name="connsiteX5577" fmla="*/ 441987 w 2746400"/>
              <a:gd name="connsiteY5577" fmla="*/ 692578 h 1833421"/>
              <a:gd name="connsiteX5578" fmla="*/ 446908 w 2746400"/>
              <a:gd name="connsiteY5578" fmla="*/ 692175 h 1833421"/>
              <a:gd name="connsiteX5579" fmla="*/ 447018 w 2746400"/>
              <a:gd name="connsiteY5579" fmla="*/ 688156 h 1833421"/>
              <a:gd name="connsiteX5580" fmla="*/ 447059 w 2746400"/>
              <a:gd name="connsiteY5580" fmla="*/ 688120 h 1833421"/>
              <a:gd name="connsiteX5581" fmla="*/ 448971 w 2746400"/>
              <a:gd name="connsiteY5581" fmla="*/ 684274 h 1833421"/>
              <a:gd name="connsiteX5582" fmla="*/ 450579 w 2746400"/>
              <a:gd name="connsiteY5582" fmla="*/ 675703 h 1833421"/>
              <a:gd name="connsiteX5583" fmla="*/ 2553840 w 2746400"/>
              <a:gd name="connsiteY5583" fmla="*/ 674650 h 1833421"/>
              <a:gd name="connsiteX5584" fmla="*/ 2553324 w 2746400"/>
              <a:gd name="connsiteY5584" fmla="*/ 676411 h 1833421"/>
              <a:gd name="connsiteX5585" fmla="*/ 2560154 w 2746400"/>
              <a:gd name="connsiteY5585" fmla="*/ 678668 h 1833421"/>
              <a:gd name="connsiteX5586" fmla="*/ 2561015 w 2746400"/>
              <a:gd name="connsiteY5586" fmla="*/ 676469 h 1833421"/>
              <a:gd name="connsiteX5587" fmla="*/ 2553840 w 2746400"/>
              <a:gd name="connsiteY5587" fmla="*/ 674650 h 1833421"/>
              <a:gd name="connsiteX5588" fmla="*/ 385887 w 2746400"/>
              <a:gd name="connsiteY5588" fmla="*/ 673580 h 1833421"/>
              <a:gd name="connsiteX5589" fmla="*/ 386232 w 2746400"/>
              <a:gd name="connsiteY5589" fmla="*/ 674230 h 1833421"/>
              <a:gd name="connsiteX5590" fmla="*/ 385046 w 2746400"/>
              <a:gd name="connsiteY5590" fmla="*/ 675168 h 1833421"/>
              <a:gd name="connsiteX5591" fmla="*/ 384702 w 2746400"/>
              <a:gd name="connsiteY5591" fmla="*/ 674480 h 1833421"/>
              <a:gd name="connsiteX5592" fmla="*/ 385887 w 2746400"/>
              <a:gd name="connsiteY5592" fmla="*/ 673580 h 1833421"/>
              <a:gd name="connsiteX5593" fmla="*/ 370273 w 2746400"/>
              <a:gd name="connsiteY5593" fmla="*/ 673119 h 1833421"/>
              <a:gd name="connsiteX5594" fmla="*/ 378750 w 2746400"/>
              <a:gd name="connsiteY5594" fmla="*/ 675397 h 1833421"/>
              <a:gd name="connsiteX5595" fmla="*/ 375038 w 2746400"/>
              <a:gd name="connsiteY5595" fmla="*/ 691029 h 1833421"/>
              <a:gd name="connsiteX5596" fmla="*/ 367634 w 2746400"/>
              <a:gd name="connsiteY5596" fmla="*/ 702510 h 1833421"/>
              <a:gd name="connsiteX5597" fmla="*/ 366256 w 2746400"/>
              <a:gd name="connsiteY5597" fmla="*/ 689268 h 1833421"/>
              <a:gd name="connsiteX5598" fmla="*/ 358258 w 2746400"/>
              <a:gd name="connsiteY5598" fmla="*/ 689268 h 1833421"/>
              <a:gd name="connsiteX5599" fmla="*/ 357760 w 2746400"/>
              <a:gd name="connsiteY5599" fmla="*/ 687049 h 1833421"/>
              <a:gd name="connsiteX5600" fmla="*/ 368610 w 2746400"/>
              <a:gd name="connsiteY5600" fmla="*/ 681118 h 1833421"/>
              <a:gd name="connsiteX5601" fmla="*/ 370273 w 2746400"/>
              <a:gd name="connsiteY5601" fmla="*/ 673119 h 1833421"/>
              <a:gd name="connsiteX5602" fmla="*/ 2520853 w 2746400"/>
              <a:gd name="connsiteY5602" fmla="*/ 667801 h 1833421"/>
              <a:gd name="connsiteX5603" fmla="*/ 2516242 w 2746400"/>
              <a:gd name="connsiteY5603" fmla="*/ 669695 h 1833421"/>
              <a:gd name="connsiteX5604" fmla="*/ 2518672 w 2746400"/>
              <a:gd name="connsiteY5604" fmla="*/ 673905 h 1833421"/>
              <a:gd name="connsiteX5605" fmla="*/ 2526727 w 2746400"/>
              <a:gd name="connsiteY5605" fmla="*/ 675837 h 1833421"/>
              <a:gd name="connsiteX5606" fmla="*/ 2528296 w 2746400"/>
              <a:gd name="connsiteY5606" fmla="*/ 673962 h 1833421"/>
              <a:gd name="connsiteX5607" fmla="*/ 2520853 w 2746400"/>
              <a:gd name="connsiteY5607" fmla="*/ 667801 h 1833421"/>
              <a:gd name="connsiteX5608" fmla="*/ 283734 w 2746400"/>
              <a:gd name="connsiteY5608" fmla="*/ 664645 h 1833421"/>
              <a:gd name="connsiteX5609" fmla="*/ 284881 w 2746400"/>
              <a:gd name="connsiteY5609" fmla="*/ 666501 h 1833421"/>
              <a:gd name="connsiteX5610" fmla="*/ 283063 w 2746400"/>
              <a:gd name="connsiteY5610" fmla="*/ 668146 h 1833421"/>
              <a:gd name="connsiteX5611" fmla="*/ 280481 w 2746400"/>
              <a:gd name="connsiteY5611" fmla="*/ 666520 h 1833421"/>
              <a:gd name="connsiteX5612" fmla="*/ 283734 w 2746400"/>
              <a:gd name="connsiteY5612" fmla="*/ 664645 h 1833421"/>
              <a:gd name="connsiteX5613" fmla="*/ 2746400 w 2746400"/>
              <a:gd name="connsiteY5613" fmla="*/ 663879 h 1833421"/>
              <a:gd name="connsiteX5614" fmla="*/ 2738631 w 2746400"/>
              <a:gd name="connsiteY5614" fmla="*/ 676297 h 1833421"/>
              <a:gd name="connsiteX5615" fmla="*/ 2746400 w 2746400"/>
              <a:gd name="connsiteY5615" fmla="*/ 663879 h 1833421"/>
              <a:gd name="connsiteX5616" fmla="*/ 317561 w 2746400"/>
              <a:gd name="connsiteY5616" fmla="*/ 663879 h 1833421"/>
              <a:gd name="connsiteX5617" fmla="*/ 312108 w 2746400"/>
              <a:gd name="connsiteY5617" fmla="*/ 670538 h 1833421"/>
              <a:gd name="connsiteX5618" fmla="*/ 317561 w 2746400"/>
              <a:gd name="connsiteY5618" fmla="*/ 663879 h 1833421"/>
              <a:gd name="connsiteX5619" fmla="*/ 487488 w 2746400"/>
              <a:gd name="connsiteY5619" fmla="*/ 661926 h 1833421"/>
              <a:gd name="connsiteX5620" fmla="*/ 486799 w 2746400"/>
              <a:gd name="connsiteY5620" fmla="*/ 662156 h 1833421"/>
              <a:gd name="connsiteX5621" fmla="*/ 487391 w 2746400"/>
              <a:gd name="connsiteY5621" fmla="*/ 662559 h 1833421"/>
              <a:gd name="connsiteX5622" fmla="*/ 2535453 w 2746400"/>
              <a:gd name="connsiteY5622" fmla="*/ 660740 h 1833421"/>
              <a:gd name="connsiteX5623" fmla="*/ 2554185 w 2746400"/>
              <a:gd name="connsiteY5623" fmla="*/ 682438 h 1833421"/>
              <a:gd name="connsiteX5624" fmla="*/ 2535453 w 2746400"/>
              <a:gd name="connsiteY5624" fmla="*/ 660740 h 1833421"/>
              <a:gd name="connsiteX5625" fmla="*/ 2513009 w 2746400"/>
              <a:gd name="connsiteY5625" fmla="*/ 658157 h 1833421"/>
              <a:gd name="connsiteX5626" fmla="*/ 2512912 w 2746400"/>
              <a:gd name="connsiteY5626" fmla="*/ 658751 h 1833421"/>
              <a:gd name="connsiteX5627" fmla="*/ 2513602 w 2746400"/>
              <a:gd name="connsiteY5627" fmla="*/ 658540 h 1833421"/>
              <a:gd name="connsiteX5628" fmla="*/ 2624020 w 2746400"/>
              <a:gd name="connsiteY5628" fmla="*/ 657578 h 1833421"/>
              <a:gd name="connsiteX5629" fmla="*/ 2620711 w 2746400"/>
              <a:gd name="connsiteY5629" fmla="*/ 660720 h 1833421"/>
              <a:gd name="connsiteX5630" fmla="*/ 2619869 w 2746400"/>
              <a:gd name="connsiteY5630" fmla="*/ 659478 h 1833421"/>
              <a:gd name="connsiteX5631" fmla="*/ 2624135 w 2746400"/>
              <a:gd name="connsiteY5631" fmla="*/ 657468 h 1833421"/>
              <a:gd name="connsiteX5632" fmla="*/ 2624174 w 2746400"/>
              <a:gd name="connsiteY5632" fmla="*/ 657507 h 1833421"/>
              <a:gd name="connsiteX5633" fmla="*/ 2624020 w 2746400"/>
              <a:gd name="connsiteY5633" fmla="*/ 657578 h 1833421"/>
              <a:gd name="connsiteX5634" fmla="*/ 2624691 w 2746400"/>
              <a:gd name="connsiteY5634" fmla="*/ 656934 h 1833421"/>
              <a:gd name="connsiteX5635" fmla="*/ 2624175 w 2746400"/>
              <a:gd name="connsiteY5635" fmla="*/ 657507 h 1833421"/>
              <a:gd name="connsiteX5636" fmla="*/ 2624136 w 2746400"/>
              <a:gd name="connsiteY5636" fmla="*/ 657469 h 1833421"/>
              <a:gd name="connsiteX5637" fmla="*/ 383706 w 2746400"/>
              <a:gd name="connsiteY5637" fmla="*/ 656187 h 1833421"/>
              <a:gd name="connsiteX5638" fmla="*/ 384299 w 2746400"/>
              <a:gd name="connsiteY5638" fmla="*/ 656589 h 1833421"/>
              <a:gd name="connsiteX5639" fmla="*/ 383610 w 2746400"/>
              <a:gd name="connsiteY5639" fmla="*/ 656819 h 1833421"/>
              <a:gd name="connsiteX5640" fmla="*/ 474247 w 2746400"/>
              <a:gd name="connsiteY5640" fmla="*/ 655421 h 1833421"/>
              <a:gd name="connsiteX5641" fmla="*/ 470823 w 2746400"/>
              <a:gd name="connsiteY5641" fmla="*/ 660932 h 1833421"/>
              <a:gd name="connsiteX5642" fmla="*/ 472812 w 2746400"/>
              <a:gd name="connsiteY5642" fmla="*/ 662290 h 1833421"/>
              <a:gd name="connsiteX5643" fmla="*/ 476639 w 2746400"/>
              <a:gd name="connsiteY5643" fmla="*/ 657258 h 1833421"/>
              <a:gd name="connsiteX5644" fmla="*/ 474247 w 2746400"/>
              <a:gd name="connsiteY5644" fmla="*/ 655421 h 1833421"/>
              <a:gd name="connsiteX5645" fmla="*/ 2486623 w 2746400"/>
              <a:gd name="connsiteY5645" fmla="*/ 652493 h 1833421"/>
              <a:gd name="connsiteX5646" fmla="*/ 2486126 w 2746400"/>
              <a:gd name="connsiteY5646" fmla="*/ 654560 h 1833421"/>
              <a:gd name="connsiteX5647" fmla="*/ 2495751 w 2746400"/>
              <a:gd name="connsiteY5647" fmla="*/ 657583 h 1833421"/>
              <a:gd name="connsiteX5648" fmla="*/ 2496115 w 2746400"/>
              <a:gd name="connsiteY5648" fmla="*/ 654675 h 1833421"/>
              <a:gd name="connsiteX5649" fmla="*/ 2486623 w 2746400"/>
              <a:gd name="connsiteY5649" fmla="*/ 652493 h 1833421"/>
              <a:gd name="connsiteX5650" fmla="*/ 448110 w 2746400"/>
              <a:gd name="connsiteY5650" fmla="*/ 652493 h 1833421"/>
              <a:gd name="connsiteX5651" fmla="*/ 446504 w 2746400"/>
              <a:gd name="connsiteY5651" fmla="*/ 654771 h 1833421"/>
              <a:gd name="connsiteX5652" fmla="*/ 448340 w 2746400"/>
              <a:gd name="connsiteY5652" fmla="*/ 656550 h 1833421"/>
              <a:gd name="connsiteX5653" fmla="*/ 449929 w 2746400"/>
              <a:gd name="connsiteY5653" fmla="*/ 654924 h 1833421"/>
              <a:gd name="connsiteX5654" fmla="*/ 448110 w 2746400"/>
              <a:gd name="connsiteY5654" fmla="*/ 652493 h 1833421"/>
              <a:gd name="connsiteX5655" fmla="*/ 2643270 w 2746400"/>
              <a:gd name="connsiteY5655" fmla="*/ 651710 h 1833421"/>
              <a:gd name="connsiteX5656" fmla="*/ 2643288 w 2746400"/>
              <a:gd name="connsiteY5656" fmla="*/ 651728 h 1833421"/>
              <a:gd name="connsiteX5657" fmla="*/ 2643288 w 2746400"/>
              <a:gd name="connsiteY5657" fmla="*/ 651729 h 1833421"/>
              <a:gd name="connsiteX5658" fmla="*/ 2643294 w 2746400"/>
              <a:gd name="connsiteY5658" fmla="*/ 651734 h 1833421"/>
              <a:gd name="connsiteX5659" fmla="*/ 2643308 w 2746400"/>
              <a:gd name="connsiteY5659" fmla="*/ 651749 h 1833421"/>
              <a:gd name="connsiteX5660" fmla="*/ 2642753 w 2746400"/>
              <a:gd name="connsiteY5660" fmla="*/ 652266 h 1833421"/>
              <a:gd name="connsiteX5661" fmla="*/ 354126 w 2746400"/>
              <a:gd name="connsiteY5661" fmla="*/ 650543 h 1833421"/>
              <a:gd name="connsiteX5662" fmla="*/ 359942 w 2746400"/>
              <a:gd name="connsiteY5662" fmla="*/ 653452 h 1833421"/>
              <a:gd name="connsiteX5663" fmla="*/ 356632 w 2746400"/>
              <a:gd name="connsiteY5663" fmla="*/ 661583 h 1833421"/>
              <a:gd name="connsiteX5664" fmla="*/ 365031 w 2746400"/>
              <a:gd name="connsiteY5664" fmla="*/ 666289 h 1833421"/>
              <a:gd name="connsiteX5665" fmla="*/ 356364 w 2746400"/>
              <a:gd name="connsiteY5665" fmla="*/ 678095 h 1833421"/>
              <a:gd name="connsiteX5666" fmla="*/ 354470 w 2746400"/>
              <a:gd name="connsiteY5666" fmla="*/ 670863 h 1833421"/>
              <a:gd name="connsiteX5667" fmla="*/ 349362 w 2746400"/>
              <a:gd name="connsiteY5667" fmla="*/ 670863 h 1833421"/>
              <a:gd name="connsiteX5668" fmla="*/ 354126 w 2746400"/>
              <a:gd name="connsiteY5668" fmla="*/ 650543 h 1833421"/>
              <a:gd name="connsiteX5669" fmla="*/ 2645202 w 2746400"/>
              <a:gd name="connsiteY5669" fmla="*/ 649815 h 1833421"/>
              <a:gd name="connsiteX5670" fmla="*/ 2645221 w 2746400"/>
              <a:gd name="connsiteY5670" fmla="*/ 649834 h 1833421"/>
              <a:gd name="connsiteX5671" fmla="*/ 2645240 w 2746400"/>
              <a:gd name="connsiteY5671" fmla="*/ 649854 h 1833421"/>
              <a:gd name="connsiteX5672" fmla="*/ 2643328 w 2746400"/>
              <a:gd name="connsiteY5672" fmla="*/ 651766 h 1833421"/>
              <a:gd name="connsiteX5673" fmla="*/ 2643294 w 2746400"/>
              <a:gd name="connsiteY5673" fmla="*/ 651734 h 1833421"/>
              <a:gd name="connsiteX5674" fmla="*/ 2643288 w 2746400"/>
              <a:gd name="connsiteY5674" fmla="*/ 651728 h 1833421"/>
              <a:gd name="connsiteX5675" fmla="*/ 288784 w 2746400"/>
              <a:gd name="connsiteY5675" fmla="*/ 649413 h 1833421"/>
              <a:gd name="connsiteX5676" fmla="*/ 289492 w 2746400"/>
              <a:gd name="connsiteY5676" fmla="*/ 651117 h 1833421"/>
              <a:gd name="connsiteX5677" fmla="*/ 287388 w 2746400"/>
              <a:gd name="connsiteY5677" fmla="*/ 651921 h 1833421"/>
              <a:gd name="connsiteX5678" fmla="*/ 287406 w 2746400"/>
              <a:gd name="connsiteY5678" fmla="*/ 650351 h 1833421"/>
              <a:gd name="connsiteX5679" fmla="*/ 288784 w 2746400"/>
              <a:gd name="connsiteY5679" fmla="*/ 649413 h 1833421"/>
              <a:gd name="connsiteX5680" fmla="*/ 2645738 w 2746400"/>
              <a:gd name="connsiteY5680" fmla="*/ 649299 h 1833421"/>
              <a:gd name="connsiteX5681" fmla="*/ 2645221 w 2746400"/>
              <a:gd name="connsiteY5681" fmla="*/ 649834 h 1833421"/>
              <a:gd name="connsiteX5682" fmla="*/ 2645203 w 2746400"/>
              <a:gd name="connsiteY5682" fmla="*/ 649815 h 1833421"/>
              <a:gd name="connsiteX5683" fmla="*/ 2626680 w 2746400"/>
              <a:gd name="connsiteY5683" fmla="*/ 647385 h 1833421"/>
              <a:gd name="connsiteX5684" fmla="*/ 2626948 w 2746400"/>
              <a:gd name="connsiteY5684" fmla="*/ 648859 h 1833421"/>
              <a:gd name="connsiteX5685" fmla="*/ 2622567 w 2746400"/>
              <a:gd name="connsiteY5685" fmla="*/ 649605 h 1833421"/>
              <a:gd name="connsiteX5686" fmla="*/ 2622318 w 2746400"/>
              <a:gd name="connsiteY5686" fmla="*/ 648362 h 1833421"/>
              <a:gd name="connsiteX5687" fmla="*/ 2626680 w 2746400"/>
              <a:gd name="connsiteY5687" fmla="*/ 647385 h 1833421"/>
              <a:gd name="connsiteX5688" fmla="*/ 392700 w 2746400"/>
              <a:gd name="connsiteY5688" fmla="*/ 644382 h 1833421"/>
              <a:gd name="connsiteX5689" fmla="*/ 394345 w 2746400"/>
              <a:gd name="connsiteY5689" fmla="*/ 646122 h 1833421"/>
              <a:gd name="connsiteX5690" fmla="*/ 387973 w 2746400"/>
              <a:gd name="connsiteY5690" fmla="*/ 651538 h 1833421"/>
              <a:gd name="connsiteX5691" fmla="*/ 386328 w 2746400"/>
              <a:gd name="connsiteY5691" fmla="*/ 649624 h 1833421"/>
              <a:gd name="connsiteX5692" fmla="*/ 392700 w 2746400"/>
              <a:gd name="connsiteY5692" fmla="*/ 644382 h 1833421"/>
              <a:gd name="connsiteX5693" fmla="*/ 375881 w 2746400"/>
              <a:gd name="connsiteY5693" fmla="*/ 641167 h 1833421"/>
              <a:gd name="connsiteX5694" fmla="*/ 377259 w 2746400"/>
              <a:gd name="connsiteY5694" fmla="*/ 642315 h 1833421"/>
              <a:gd name="connsiteX5695" fmla="*/ 375057 w 2746400"/>
              <a:gd name="connsiteY5695" fmla="*/ 645511 h 1833421"/>
              <a:gd name="connsiteX5696" fmla="*/ 373374 w 2746400"/>
              <a:gd name="connsiteY5696" fmla="*/ 643711 h 1833421"/>
              <a:gd name="connsiteX5697" fmla="*/ 375881 w 2746400"/>
              <a:gd name="connsiteY5697" fmla="*/ 641167 h 1833421"/>
              <a:gd name="connsiteX5698" fmla="*/ 2692117 w 2746400"/>
              <a:gd name="connsiteY5698" fmla="*/ 639808 h 1833421"/>
              <a:gd name="connsiteX5699" fmla="*/ 2692366 w 2746400"/>
              <a:gd name="connsiteY5699" fmla="*/ 640477 h 1833421"/>
              <a:gd name="connsiteX5700" fmla="*/ 2691773 w 2746400"/>
              <a:gd name="connsiteY5700" fmla="*/ 640401 h 1833421"/>
              <a:gd name="connsiteX5701" fmla="*/ 432918 w 2746400"/>
              <a:gd name="connsiteY5701" fmla="*/ 639425 h 1833421"/>
              <a:gd name="connsiteX5702" fmla="*/ 432918 w 2746400"/>
              <a:gd name="connsiteY5702" fmla="*/ 654847 h 1833421"/>
              <a:gd name="connsiteX5703" fmla="*/ 432918 w 2746400"/>
              <a:gd name="connsiteY5703" fmla="*/ 639425 h 1833421"/>
              <a:gd name="connsiteX5704" fmla="*/ 470992 w 2746400"/>
              <a:gd name="connsiteY5704" fmla="*/ 637634 h 1833421"/>
              <a:gd name="connsiteX5705" fmla="*/ 467952 w 2746400"/>
              <a:gd name="connsiteY5705" fmla="*/ 643348 h 1833421"/>
              <a:gd name="connsiteX5706" fmla="*/ 463819 w 2746400"/>
              <a:gd name="connsiteY5706" fmla="*/ 651384 h 1833421"/>
              <a:gd name="connsiteX5707" fmla="*/ 472545 w 2746400"/>
              <a:gd name="connsiteY5707" fmla="*/ 648036 h 1833421"/>
              <a:gd name="connsiteX5708" fmla="*/ 478150 w 2746400"/>
              <a:gd name="connsiteY5708" fmla="*/ 640057 h 1833421"/>
              <a:gd name="connsiteX5709" fmla="*/ 470992 w 2746400"/>
              <a:gd name="connsiteY5709" fmla="*/ 637634 h 1833421"/>
              <a:gd name="connsiteX5710" fmla="*/ 2543335 w 2746400"/>
              <a:gd name="connsiteY5710" fmla="*/ 636020 h 1833421"/>
              <a:gd name="connsiteX5711" fmla="*/ 2542684 w 2746400"/>
              <a:gd name="connsiteY5711" fmla="*/ 636421 h 1833421"/>
              <a:gd name="connsiteX5712" fmla="*/ 2543661 w 2746400"/>
              <a:gd name="connsiteY5712" fmla="*/ 637550 h 1833421"/>
              <a:gd name="connsiteX5713" fmla="*/ 2544330 w 2746400"/>
              <a:gd name="connsiteY5713" fmla="*/ 637149 h 1833421"/>
              <a:gd name="connsiteX5714" fmla="*/ 2543335 w 2746400"/>
              <a:gd name="connsiteY5714" fmla="*/ 636020 h 1833421"/>
              <a:gd name="connsiteX5715" fmla="*/ 2716704 w 2746400"/>
              <a:gd name="connsiteY5715" fmla="*/ 635943 h 1833421"/>
              <a:gd name="connsiteX5716" fmla="*/ 2717087 w 2746400"/>
              <a:gd name="connsiteY5716" fmla="*/ 636613 h 1833421"/>
              <a:gd name="connsiteX5717" fmla="*/ 2715958 w 2746400"/>
              <a:gd name="connsiteY5717" fmla="*/ 637608 h 1833421"/>
              <a:gd name="connsiteX5718" fmla="*/ 2715556 w 2746400"/>
              <a:gd name="connsiteY5718" fmla="*/ 636957 h 1833421"/>
              <a:gd name="connsiteX5719" fmla="*/ 2716704 w 2746400"/>
              <a:gd name="connsiteY5719" fmla="*/ 635943 h 1833421"/>
              <a:gd name="connsiteX5720" fmla="*/ 384107 w 2746400"/>
              <a:gd name="connsiteY5720" fmla="*/ 635312 h 1833421"/>
              <a:gd name="connsiteX5721" fmla="*/ 385141 w 2746400"/>
              <a:gd name="connsiteY5721" fmla="*/ 636499 h 1833421"/>
              <a:gd name="connsiteX5722" fmla="*/ 384414 w 2746400"/>
              <a:gd name="connsiteY5722" fmla="*/ 636957 h 1833421"/>
              <a:gd name="connsiteX5723" fmla="*/ 383400 w 2746400"/>
              <a:gd name="connsiteY5723" fmla="*/ 635714 h 1833421"/>
              <a:gd name="connsiteX5724" fmla="*/ 384107 w 2746400"/>
              <a:gd name="connsiteY5724" fmla="*/ 635312 h 1833421"/>
              <a:gd name="connsiteX5725" fmla="*/ 2658424 w 2746400"/>
              <a:gd name="connsiteY5725" fmla="*/ 634948 h 1833421"/>
              <a:gd name="connsiteX5726" fmla="*/ 2660050 w 2746400"/>
              <a:gd name="connsiteY5726" fmla="*/ 636765 h 1833421"/>
              <a:gd name="connsiteX5727" fmla="*/ 2654999 w 2746400"/>
              <a:gd name="connsiteY5727" fmla="*/ 641415 h 1833421"/>
              <a:gd name="connsiteX5728" fmla="*/ 2653124 w 2746400"/>
              <a:gd name="connsiteY5728" fmla="*/ 639387 h 1833421"/>
              <a:gd name="connsiteX5729" fmla="*/ 2658424 w 2746400"/>
              <a:gd name="connsiteY5729" fmla="*/ 634948 h 1833421"/>
              <a:gd name="connsiteX5730" fmla="*/ 479910 w 2746400"/>
              <a:gd name="connsiteY5730" fmla="*/ 630452 h 1833421"/>
              <a:gd name="connsiteX5731" fmla="*/ 478302 w 2746400"/>
              <a:gd name="connsiteY5731" fmla="*/ 634546 h 1833421"/>
              <a:gd name="connsiteX5732" fmla="*/ 479738 w 2746400"/>
              <a:gd name="connsiteY5732" fmla="*/ 635082 h 1833421"/>
              <a:gd name="connsiteX5733" fmla="*/ 481211 w 2746400"/>
              <a:gd name="connsiteY5733" fmla="*/ 630930 h 1833421"/>
              <a:gd name="connsiteX5734" fmla="*/ 479910 w 2746400"/>
              <a:gd name="connsiteY5734" fmla="*/ 630452 h 1833421"/>
              <a:gd name="connsiteX5735" fmla="*/ 319608 w 2746400"/>
              <a:gd name="connsiteY5735" fmla="*/ 628941 h 1833421"/>
              <a:gd name="connsiteX5736" fmla="*/ 313659 w 2746400"/>
              <a:gd name="connsiteY5736" fmla="*/ 639139 h 1833421"/>
              <a:gd name="connsiteX5737" fmla="*/ 311514 w 2746400"/>
              <a:gd name="connsiteY5737" fmla="*/ 637934 h 1833421"/>
              <a:gd name="connsiteX5738" fmla="*/ 319608 w 2746400"/>
              <a:gd name="connsiteY5738" fmla="*/ 628941 h 1833421"/>
              <a:gd name="connsiteX5739" fmla="*/ 2667990 w 2746400"/>
              <a:gd name="connsiteY5739" fmla="*/ 627219 h 1833421"/>
              <a:gd name="connsiteX5740" fmla="*/ 2668334 w 2746400"/>
              <a:gd name="connsiteY5740" fmla="*/ 628501 h 1833421"/>
              <a:gd name="connsiteX5741" fmla="*/ 2665522 w 2746400"/>
              <a:gd name="connsiteY5741" fmla="*/ 628980 h 1833421"/>
              <a:gd name="connsiteX5742" fmla="*/ 2665445 w 2746400"/>
              <a:gd name="connsiteY5742" fmla="*/ 628251 h 1833421"/>
              <a:gd name="connsiteX5743" fmla="*/ 2667990 w 2746400"/>
              <a:gd name="connsiteY5743" fmla="*/ 627219 h 1833421"/>
              <a:gd name="connsiteX5744" fmla="*/ 391800 w 2746400"/>
              <a:gd name="connsiteY5744" fmla="*/ 623966 h 1833421"/>
              <a:gd name="connsiteX5745" fmla="*/ 392012 w 2746400"/>
              <a:gd name="connsiteY5745" fmla="*/ 624693 h 1833421"/>
              <a:gd name="connsiteX5746" fmla="*/ 390709 w 2746400"/>
              <a:gd name="connsiteY5746" fmla="*/ 625286 h 1833421"/>
              <a:gd name="connsiteX5747" fmla="*/ 390500 w 2746400"/>
              <a:gd name="connsiteY5747" fmla="*/ 624559 h 1833421"/>
              <a:gd name="connsiteX5748" fmla="*/ 391800 w 2746400"/>
              <a:gd name="connsiteY5748" fmla="*/ 623966 h 1833421"/>
              <a:gd name="connsiteX5749" fmla="*/ 407183 w 2746400"/>
              <a:gd name="connsiteY5749" fmla="*/ 623946 h 1833421"/>
              <a:gd name="connsiteX5750" fmla="*/ 407758 w 2746400"/>
              <a:gd name="connsiteY5750" fmla="*/ 625860 h 1833421"/>
              <a:gd name="connsiteX5751" fmla="*/ 405251 w 2746400"/>
              <a:gd name="connsiteY5751" fmla="*/ 626282 h 1833421"/>
              <a:gd name="connsiteX5752" fmla="*/ 404830 w 2746400"/>
              <a:gd name="connsiteY5752" fmla="*/ 624846 h 1833421"/>
              <a:gd name="connsiteX5753" fmla="*/ 407183 w 2746400"/>
              <a:gd name="connsiteY5753" fmla="*/ 623946 h 1833421"/>
              <a:gd name="connsiteX5754" fmla="*/ 460478 w 2746400"/>
              <a:gd name="connsiteY5754" fmla="*/ 622941 h 1833421"/>
              <a:gd name="connsiteX5755" fmla="*/ 460432 w 2746400"/>
              <a:gd name="connsiteY5755" fmla="*/ 623067 h 1833421"/>
              <a:gd name="connsiteX5756" fmla="*/ 460393 w 2746400"/>
              <a:gd name="connsiteY5756" fmla="*/ 623028 h 1833421"/>
              <a:gd name="connsiteX5757" fmla="*/ 485784 w 2746400"/>
              <a:gd name="connsiteY5757" fmla="*/ 622588 h 1833421"/>
              <a:gd name="connsiteX5758" fmla="*/ 484770 w 2746400"/>
              <a:gd name="connsiteY5758" fmla="*/ 623697 h 1833421"/>
              <a:gd name="connsiteX5759" fmla="*/ 485383 w 2746400"/>
              <a:gd name="connsiteY5759" fmla="*/ 624119 h 1833421"/>
              <a:gd name="connsiteX5760" fmla="*/ 486377 w 2746400"/>
              <a:gd name="connsiteY5760" fmla="*/ 623066 h 1833421"/>
              <a:gd name="connsiteX5761" fmla="*/ 485784 w 2746400"/>
              <a:gd name="connsiteY5761" fmla="*/ 622588 h 1833421"/>
              <a:gd name="connsiteX5762" fmla="*/ 2576532 w 2746400"/>
              <a:gd name="connsiteY5762" fmla="*/ 621746 h 1833421"/>
              <a:gd name="connsiteX5763" fmla="*/ 2575882 w 2746400"/>
              <a:gd name="connsiteY5763" fmla="*/ 621975 h 1833421"/>
              <a:gd name="connsiteX5764" fmla="*/ 2576476 w 2746400"/>
              <a:gd name="connsiteY5764" fmla="*/ 622339 h 1833421"/>
              <a:gd name="connsiteX5765" fmla="*/ 2480194 w 2746400"/>
              <a:gd name="connsiteY5765" fmla="*/ 620847 h 1833421"/>
              <a:gd name="connsiteX5766" fmla="*/ 2471144 w 2746400"/>
              <a:gd name="connsiteY5766" fmla="*/ 623066 h 1833421"/>
              <a:gd name="connsiteX5767" fmla="*/ 2480194 w 2746400"/>
              <a:gd name="connsiteY5767" fmla="*/ 620847 h 1833421"/>
              <a:gd name="connsiteX5768" fmla="*/ 461560 w 2746400"/>
              <a:gd name="connsiteY5768" fmla="*/ 619986 h 1833421"/>
              <a:gd name="connsiteX5769" fmla="*/ 462708 w 2746400"/>
              <a:gd name="connsiteY5769" fmla="*/ 620656 h 1833421"/>
              <a:gd name="connsiteX5770" fmla="*/ 460478 w 2746400"/>
              <a:gd name="connsiteY5770" fmla="*/ 622941 h 1833421"/>
              <a:gd name="connsiteX5771" fmla="*/ 2601138 w 2746400"/>
              <a:gd name="connsiteY5771" fmla="*/ 618761 h 1833421"/>
              <a:gd name="connsiteX5772" fmla="*/ 2599876 w 2746400"/>
              <a:gd name="connsiteY5772" fmla="*/ 619622 h 1833421"/>
              <a:gd name="connsiteX5773" fmla="*/ 2603021 w 2746400"/>
              <a:gd name="connsiteY5773" fmla="*/ 622916 h 1833421"/>
              <a:gd name="connsiteX5774" fmla="*/ 2603089 w 2746400"/>
              <a:gd name="connsiteY5774" fmla="*/ 623066 h 1833421"/>
              <a:gd name="connsiteX5775" fmla="*/ 2603242 w 2746400"/>
              <a:gd name="connsiteY5775" fmla="*/ 623124 h 1833421"/>
              <a:gd name="connsiteX5776" fmla="*/ 2603128 w 2746400"/>
              <a:gd name="connsiteY5776" fmla="*/ 623028 h 1833421"/>
              <a:gd name="connsiteX5777" fmla="*/ 2603021 w 2746400"/>
              <a:gd name="connsiteY5777" fmla="*/ 622916 h 1833421"/>
              <a:gd name="connsiteX5778" fmla="*/ 2701187 w 2746400"/>
              <a:gd name="connsiteY5778" fmla="*/ 618742 h 1833421"/>
              <a:gd name="connsiteX5779" fmla="*/ 2701780 w 2746400"/>
              <a:gd name="connsiteY5779" fmla="*/ 619201 h 1833421"/>
              <a:gd name="connsiteX5780" fmla="*/ 2700784 w 2746400"/>
              <a:gd name="connsiteY5780" fmla="*/ 620254 h 1833421"/>
              <a:gd name="connsiteX5781" fmla="*/ 2700173 w 2746400"/>
              <a:gd name="connsiteY5781" fmla="*/ 619833 h 1833421"/>
              <a:gd name="connsiteX5782" fmla="*/ 2701187 w 2746400"/>
              <a:gd name="connsiteY5782" fmla="*/ 618742 h 1833421"/>
              <a:gd name="connsiteX5783" fmla="*/ 2675262 w 2746400"/>
              <a:gd name="connsiteY5783" fmla="*/ 616102 h 1833421"/>
              <a:gd name="connsiteX5784" fmla="*/ 2676850 w 2746400"/>
              <a:gd name="connsiteY5784" fmla="*/ 617538 h 1833421"/>
              <a:gd name="connsiteX5785" fmla="*/ 2671072 w 2746400"/>
              <a:gd name="connsiteY5785" fmla="*/ 624062 h 1833421"/>
              <a:gd name="connsiteX5786" fmla="*/ 2675262 w 2746400"/>
              <a:gd name="connsiteY5786" fmla="*/ 616102 h 1833421"/>
              <a:gd name="connsiteX5787" fmla="*/ 380032 w 2746400"/>
              <a:gd name="connsiteY5787" fmla="*/ 613749 h 1833421"/>
              <a:gd name="connsiteX5788" fmla="*/ 374139 w 2746400"/>
              <a:gd name="connsiteY5788" fmla="*/ 626129 h 1833421"/>
              <a:gd name="connsiteX5789" fmla="*/ 380032 w 2746400"/>
              <a:gd name="connsiteY5789" fmla="*/ 613749 h 1833421"/>
              <a:gd name="connsiteX5790" fmla="*/ 352156 w 2746400"/>
              <a:gd name="connsiteY5790" fmla="*/ 610323 h 1833421"/>
              <a:gd name="connsiteX5791" fmla="*/ 354547 w 2746400"/>
              <a:gd name="connsiteY5791" fmla="*/ 612581 h 1833421"/>
              <a:gd name="connsiteX5792" fmla="*/ 352825 w 2746400"/>
              <a:gd name="connsiteY5792" fmla="*/ 615164 h 1833421"/>
              <a:gd name="connsiteX5793" fmla="*/ 350568 w 2746400"/>
              <a:gd name="connsiteY5793" fmla="*/ 611988 h 1833421"/>
              <a:gd name="connsiteX5794" fmla="*/ 352156 w 2746400"/>
              <a:gd name="connsiteY5794" fmla="*/ 610323 h 1833421"/>
              <a:gd name="connsiteX5795" fmla="*/ 425973 w 2746400"/>
              <a:gd name="connsiteY5795" fmla="*/ 608506 h 1833421"/>
              <a:gd name="connsiteX5796" fmla="*/ 427043 w 2746400"/>
              <a:gd name="connsiteY5796" fmla="*/ 609520 h 1833421"/>
              <a:gd name="connsiteX5797" fmla="*/ 426622 w 2746400"/>
              <a:gd name="connsiteY5797" fmla="*/ 610152 h 1833421"/>
              <a:gd name="connsiteX5798" fmla="*/ 425494 w 2746400"/>
              <a:gd name="connsiteY5798" fmla="*/ 609119 h 1833421"/>
              <a:gd name="connsiteX5799" fmla="*/ 425973 w 2746400"/>
              <a:gd name="connsiteY5799" fmla="*/ 608506 h 1833421"/>
              <a:gd name="connsiteX5800" fmla="*/ 2505681 w 2746400"/>
              <a:gd name="connsiteY5800" fmla="*/ 607893 h 1833421"/>
              <a:gd name="connsiteX5801" fmla="*/ 2501241 w 2746400"/>
              <a:gd name="connsiteY5801" fmla="*/ 607989 h 1833421"/>
              <a:gd name="connsiteX5802" fmla="*/ 2501164 w 2746400"/>
              <a:gd name="connsiteY5802" fmla="*/ 610285 h 1833421"/>
              <a:gd name="connsiteX5803" fmla="*/ 2505796 w 2746400"/>
              <a:gd name="connsiteY5803" fmla="*/ 609424 h 1833421"/>
              <a:gd name="connsiteX5804" fmla="*/ 2505681 w 2746400"/>
              <a:gd name="connsiteY5804" fmla="*/ 607893 h 1833421"/>
              <a:gd name="connsiteX5805" fmla="*/ 391513 w 2746400"/>
              <a:gd name="connsiteY5805" fmla="*/ 607741 h 1833421"/>
              <a:gd name="connsiteX5806" fmla="*/ 391551 w 2746400"/>
              <a:gd name="connsiteY5806" fmla="*/ 607759 h 1833421"/>
              <a:gd name="connsiteX5807" fmla="*/ 391553 w 2746400"/>
              <a:gd name="connsiteY5807" fmla="*/ 607758 h 1833421"/>
              <a:gd name="connsiteX5808" fmla="*/ 387744 w 2746400"/>
              <a:gd name="connsiteY5808" fmla="*/ 611568 h 1833421"/>
              <a:gd name="connsiteX5809" fmla="*/ 387724 w 2746400"/>
              <a:gd name="connsiteY5809" fmla="*/ 611548 h 1833421"/>
              <a:gd name="connsiteX5810" fmla="*/ 391512 w 2746400"/>
              <a:gd name="connsiteY5810" fmla="*/ 607740 h 1833421"/>
              <a:gd name="connsiteX5811" fmla="*/ 391513 w 2746400"/>
              <a:gd name="connsiteY5811" fmla="*/ 607740 h 1833421"/>
              <a:gd name="connsiteX5812" fmla="*/ 391513 w 2746400"/>
              <a:gd name="connsiteY5812" fmla="*/ 607741 h 1833421"/>
              <a:gd name="connsiteX5813" fmla="*/ 391532 w 2746400"/>
              <a:gd name="connsiteY5813" fmla="*/ 607722 h 1833421"/>
              <a:gd name="connsiteX5814" fmla="*/ 391547 w 2746400"/>
              <a:gd name="connsiteY5814" fmla="*/ 607729 h 1833421"/>
              <a:gd name="connsiteX5815" fmla="*/ 391513 w 2746400"/>
              <a:gd name="connsiteY5815" fmla="*/ 607740 h 1833421"/>
              <a:gd name="connsiteX5816" fmla="*/ 391628 w 2746400"/>
              <a:gd name="connsiteY5816" fmla="*/ 607703 h 1833421"/>
              <a:gd name="connsiteX5817" fmla="*/ 391553 w 2746400"/>
              <a:gd name="connsiteY5817" fmla="*/ 607758 h 1833421"/>
              <a:gd name="connsiteX5818" fmla="*/ 391570 w 2746400"/>
              <a:gd name="connsiteY5818" fmla="*/ 607740 h 1833421"/>
              <a:gd name="connsiteX5819" fmla="*/ 391547 w 2746400"/>
              <a:gd name="connsiteY5819" fmla="*/ 607729 h 1833421"/>
              <a:gd name="connsiteX5820" fmla="*/ 382731 w 2746400"/>
              <a:gd name="connsiteY5820" fmla="*/ 604296 h 1833421"/>
              <a:gd name="connsiteX5821" fmla="*/ 384529 w 2746400"/>
              <a:gd name="connsiteY5821" fmla="*/ 605196 h 1833421"/>
              <a:gd name="connsiteX5822" fmla="*/ 382558 w 2746400"/>
              <a:gd name="connsiteY5822" fmla="*/ 606822 h 1833421"/>
              <a:gd name="connsiteX5823" fmla="*/ 381104 w 2746400"/>
              <a:gd name="connsiteY5823" fmla="*/ 606057 h 1833421"/>
              <a:gd name="connsiteX5824" fmla="*/ 382731 w 2746400"/>
              <a:gd name="connsiteY5824" fmla="*/ 604296 h 1833421"/>
              <a:gd name="connsiteX5825" fmla="*/ 2685306 w 2746400"/>
              <a:gd name="connsiteY5825" fmla="*/ 603091 h 1833421"/>
              <a:gd name="connsiteX5826" fmla="*/ 2686570 w 2746400"/>
              <a:gd name="connsiteY5826" fmla="*/ 604029 h 1833421"/>
              <a:gd name="connsiteX5827" fmla="*/ 2683948 w 2746400"/>
              <a:gd name="connsiteY5827" fmla="*/ 608754 h 1833421"/>
              <a:gd name="connsiteX5828" fmla="*/ 2681441 w 2746400"/>
              <a:gd name="connsiteY5828" fmla="*/ 606707 h 1833421"/>
              <a:gd name="connsiteX5829" fmla="*/ 2685306 w 2746400"/>
              <a:gd name="connsiteY5829" fmla="*/ 603091 h 1833421"/>
              <a:gd name="connsiteX5830" fmla="*/ 2633359 w 2746400"/>
              <a:gd name="connsiteY5830" fmla="*/ 602651 h 1833421"/>
              <a:gd name="connsiteX5831" fmla="*/ 2635214 w 2746400"/>
              <a:gd name="connsiteY5831" fmla="*/ 604201 h 1833421"/>
              <a:gd name="connsiteX5832" fmla="*/ 2632498 w 2746400"/>
              <a:gd name="connsiteY5832" fmla="*/ 607282 h 1833421"/>
              <a:gd name="connsiteX5833" fmla="*/ 2631216 w 2746400"/>
              <a:gd name="connsiteY5833" fmla="*/ 606382 h 1833421"/>
              <a:gd name="connsiteX5834" fmla="*/ 2633359 w 2746400"/>
              <a:gd name="connsiteY5834" fmla="*/ 602651 h 1833421"/>
              <a:gd name="connsiteX5835" fmla="*/ 356096 w 2746400"/>
              <a:gd name="connsiteY5835" fmla="*/ 602575 h 1833421"/>
              <a:gd name="connsiteX5836" fmla="*/ 358526 w 2746400"/>
              <a:gd name="connsiteY5836" fmla="*/ 604143 h 1833421"/>
              <a:gd name="connsiteX5837" fmla="*/ 355828 w 2746400"/>
              <a:gd name="connsiteY5837" fmla="*/ 605178 h 1833421"/>
              <a:gd name="connsiteX5838" fmla="*/ 354603 w 2746400"/>
              <a:gd name="connsiteY5838" fmla="*/ 603340 h 1833421"/>
              <a:gd name="connsiteX5839" fmla="*/ 356096 w 2746400"/>
              <a:gd name="connsiteY5839" fmla="*/ 602575 h 1833421"/>
              <a:gd name="connsiteX5840" fmla="*/ 2565856 w 2746400"/>
              <a:gd name="connsiteY5840" fmla="*/ 597255 h 1833421"/>
              <a:gd name="connsiteX5841" fmla="*/ 2574122 w 2746400"/>
              <a:gd name="connsiteY5841" fmla="*/ 609864 h 1833421"/>
              <a:gd name="connsiteX5842" fmla="*/ 2565856 w 2746400"/>
              <a:gd name="connsiteY5842" fmla="*/ 597255 h 1833421"/>
              <a:gd name="connsiteX5843" fmla="*/ 2627984 w 2746400"/>
              <a:gd name="connsiteY5843" fmla="*/ 596264 h 1833421"/>
              <a:gd name="connsiteX5844" fmla="*/ 2628000 w 2746400"/>
              <a:gd name="connsiteY5844" fmla="*/ 596281 h 1833421"/>
              <a:gd name="connsiteX5845" fmla="*/ 2628805 w 2746400"/>
              <a:gd name="connsiteY5845" fmla="*/ 597945 h 1833421"/>
              <a:gd name="connsiteX5846" fmla="*/ 2624080 w 2746400"/>
              <a:gd name="connsiteY5846" fmla="*/ 604412 h 1833421"/>
              <a:gd name="connsiteX5847" fmla="*/ 2621133 w 2746400"/>
              <a:gd name="connsiteY5847" fmla="*/ 602843 h 1833421"/>
              <a:gd name="connsiteX5848" fmla="*/ 2625227 w 2746400"/>
              <a:gd name="connsiteY5848" fmla="*/ 596835 h 1833421"/>
              <a:gd name="connsiteX5849" fmla="*/ 2627987 w 2746400"/>
              <a:gd name="connsiteY5849" fmla="*/ 596253 h 1833421"/>
              <a:gd name="connsiteX5850" fmla="*/ 2627992 w 2746400"/>
              <a:gd name="connsiteY5850" fmla="*/ 596262 h 1833421"/>
              <a:gd name="connsiteX5851" fmla="*/ 2627984 w 2746400"/>
              <a:gd name="connsiteY5851" fmla="*/ 596264 h 1833421"/>
              <a:gd name="connsiteX5852" fmla="*/ 2627982 w 2746400"/>
              <a:gd name="connsiteY5852" fmla="*/ 596261 h 1833421"/>
              <a:gd name="connsiteX5853" fmla="*/ 2627982 w 2746400"/>
              <a:gd name="connsiteY5853" fmla="*/ 596241 h 1833421"/>
              <a:gd name="connsiteX5854" fmla="*/ 2627989 w 2746400"/>
              <a:gd name="connsiteY5854" fmla="*/ 596249 h 1833421"/>
              <a:gd name="connsiteX5855" fmla="*/ 2627987 w 2746400"/>
              <a:gd name="connsiteY5855" fmla="*/ 596253 h 1833421"/>
              <a:gd name="connsiteX5856" fmla="*/ 2628327 w 2746400"/>
              <a:gd name="connsiteY5856" fmla="*/ 595725 h 1833421"/>
              <a:gd name="connsiteX5857" fmla="*/ 2628000 w 2746400"/>
              <a:gd name="connsiteY5857" fmla="*/ 596281 h 1833421"/>
              <a:gd name="connsiteX5858" fmla="*/ 2627992 w 2746400"/>
              <a:gd name="connsiteY5858" fmla="*/ 596262 h 1833421"/>
              <a:gd name="connsiteX5859" fmla="*/ 2628000 w 2746400"/>
              <a:gd name="connsiteY5859" fmla="*/ 596260 h 1833421"/>
              <a:gd name="connsiteX5860" fmla="*/ 2627989 w 2746400"/>
              <a:gd name="connsiteY5860" fmla="*/ 596249 h 1833421"/>
              <a:gd name="connsiteX5861" fmla="*/ 368036 w 2746400"/>
              <a:gd name="connsiteY5861" fmla="*/ 592988 h 1833421"/>
              <a:gd name="connsiteX5862" fmla="*/ 369528 w 2746400"/>
              <a:gd name="connsiteY5862" fmla="*/ 594958 h 1833421"/>
              <a:gd name="connsiteX5863" fmla="*/ 367767 w 2746400"/>
              <a:gd name="connsiteY5863" fmla="*/ 597235 h 1833421"/>
              <a:gd name="connsiteX5864" fmla="*/ 365721 w 2746400"/>
              <a:gd name="connsiteY5864" fmla="*/ 595092 h 1833421"/>
              <a:gd name="connsiteX5865" fmla="*/ 368036 w 2746400"/>
              <a:gd name="connsiteY5865" fmla="*/ 592988 h 1833421"/>
              <a:gd name="connsiteX5866" fmla="*/ 2610379 w 2746400"/>
              <a:gd name="connsiteY5866" fmla="*/ 591228 h 1833421"/>
              <a:gd name="connsiteX5867" fmla="*/ 2604276 w 2746400"/>
              <a:gd name="connsiteY5867" fmla="*/ 594633 h 1833421"/>
              <a:gd name="connsiteX5868" fmla="*/ 2607624 w 2746400"/>
              <a:gd name="connsiteY5868" fmla="*/ 597810 h 1833421"/>
              <a:gd name="connsiteX5869" fmla="*/ 2611660 w 2746400"/>
              <a:gd name="connsiteY5869" fmla="*/ 592222 h 1833421"/>
              <a:gd name="connsiteX5870" fmla="*/ 2610379 w 2746400"/>
              <a:gd name="connsiteY5870" fmla="*/ 591228 h 1833421"/>
              <a:gd name="connsiteX5871" fmla="*/ 335241 w 2746400"/>
              <a:gd name="connsiteY5871" fmla="*/ 591189 h 1833421"/>
              <a:gd name="connsiteX5872" fmla="*/ 336887 w 2746400"/>
              <a:gd name="connsiteY5872" fmla="*/ 592185 h 1833421"/>
              <a:gd name="connsiteX5873" fmla="*/ 335279 w 2746400"/>
              <a:gd name="connsiteY5873" fmla="*/ 593868 h 1833421"/>
              <a:gd name="connsiteX5874" fmla="*/ 333864 w 2746400"/>
              <a:gd name="connsiteY5874" fmla="*/ 593141 h 1833421"/>
              <a:gd name="connsiteX5875" fmla="*/ 335241 w 2746400"/>
              <a:gd name="connsiteY5875" fmla="*/ 591189 h 1833421"/>
              <a:gd name="connsiteX5876" fmla="*/ 2686434 w 2746400"/>
              <a:gd name="connsiteY5876" fmla="*/ 589831 h 1833421"/>
              <a:gd name="connsiteX5877" fmla="*/ 2687793 w 2746400"/>
              <a:gd name="connsiteY5877" fmla="*/ 589907 h 1833421"/>
              <a:gd name="connsiteX5878" fmla="*/ 2687506 w 2746400"/>
              <a:gd name="connsiteY5878" fmla="*/ 590673 h 1833421"/>
              <a:gd name="connsiteX5879" fmla="*/ 2686186 w 2746400"/>
              <a:gd name="connsiteY5879" fmla="*/ 590559 h 1833421"/>
              <a:gd name="connsiteX5880" fmla="*/ 2686434 w 2746400"/>
              <a:gd name="connsiteY5880" fmla="*/ 589831 h 1833421"/>
              <a:gd name="connsiteX5881" fmla="*/ 2639386 w 2746400"/>
              <a:gd name="connsiteY5881" fmla="*/ 589641 h 1833421"/>
              <a:gd name="connsiteX5882" fmla="*/ 2640304 w 2746400"/>
              <a:gd name="connsiteY5882" fmla="*/ 590731 h 1833421"/>
              <a:gd name="connsiteX5883" fmla="*/ 2638984 w 2746400"/>
              <a:gd name="connsiteY5883" fmla="*/ 591402 h 1833421"/>
              <a:gd name="connsiteX5884" fmla="*/ 2638524 w 2746400"/>
              <a:gd name="connsiteY5884" fmla="*/ 590789 h 1833421"/>
              <a:gd name="connsiteX5885" fmla="*/ 2639386 w 2746400"/>
              <a:gd name="connsiteY5885" fmla="*/ 589641 h 1833421"/>
              <a:gd name="connsiteX5886" fmla="*/ 393464 w 2746400"/>
              <a:gd name="connsiteY5886" fmla="*/ 586693 h 1833421"/>
              <a:gd name="connsiteX5887" fmla="*/ 387112 w 2746400"/>
              <a:gd name="connsiteY5887" fmla="*/ 593352 h 1833421"/>
              <a:gd name="connsiteX5888" fmla="*/ 384798 w 2746400"/>
              <a:gd name="connsiteY5888" fmla="*/ 590081 h 1833421"/>
              <a:gd name="connsiteX5889" fmla="*/ 393464 w 2746400"/>
              <a:gd name="connsiteY5889" fmla="*/ 586693 h 1833421"/>
              <a:gd name="connsiteX5890" fmla="*/ 2696518 w 2746400"/>
              <a:gd name="connsiteY5890" fmla="*/ 581412 h 1833421"/>
              <a:gd name="connsiteX5891" fmla="*/ 2696766 w 2746400"/>
              <a:gd name="connsiteY5891" fmla="*/ 582063 h 1833421"/>
              <a:gd name="connsiteX5892" fmla="*/ 2695256 w 2746400"/>
              <a:gd name="connsiteY5892" fmla="*/ 582389 h 1833421"/>
              <a:gd name="connsiteX5893" fmla="*/ 2694988 w 2746400"/>
              <a:gd name="connsiteY5893" fmla="*/ 581739 h 1833421"/>
              <a:gd name="connsiteX5894" fmla="*/ 2696518 w 2746400"/>
              <a:gd name="connsiteY5894" fmla="*/ 581412 h 1833421"/>
              <a:gd name="connsiteX5895" fmla="*/ 400350 w 2746400"/>
              <a:gd name="connsiteY5895" fmla="*/ 581153 h 1833421"/>
              <a:gd name="connsiteX5896" fmla="*/ 409402 w 2746400"/>
              <a:gd name="connsiteY5896" fmla="*/ 581796 h 1833421"/>
              <a:gd name="connsiteX5897" fmla="*/ 409402 w 2746400"/>
              <a:gd name="connsiteY5897" fmla="*/ 587689 h 1833421"/>
              <a:gd name="connsiteX5898" fmla="*/ 419275 w 2746400"/>
              <a:gd name="connsiteY5898" fmla="*/ 592971 h 1833421"/>
              <a:gd name="connsiteX5899" fmla="*/ 404561 w 2746400"/>
              <a:gd name="connsiteY5899" fmla="*/ 604757 h 1833421"/>
              <a:gd name="connsiteX5900" fmla="*/ 407680 w 2746400"/>
              <a:gd name="connsiteY5900" fmla="*/ 593678 h 1833421"/>
              <a:gd name="connsiteX5901" fmla="*/ 393464 w 2746400"/>
              <a:gd name="connsiteY5901" fmla="*/ 586695 h 1833421"/>
              <a:gd name="connsiteX5902" fmla="*/ 400350 w 2746400"/>
              <a:gd name="connsiteY5902" fmla="*/ 581153 h 1833421"/>
              <a:gd name="connsiteX5903" fmla="*/ 2640820 w 2746400"/>
              <a:gd name="connsiteY5903" fmla="*/ 576170 h 1833421"/>
              <a:gd name="connsiteX5904" fmla="*/ 2643920 w 2746400"/>
              <a:gd name="connsiteY5904" fmla="*/ 578562 h 1833421"/>
              <a:gd name="connsiteX5905" fmla="*/ 2640801 w 2746400"/>
              <a:gd name="connsiteY5905" fmla="*/ 581871 h 1833421"/>
              <a:gd name="connsiteX5906" fmla="*/ 2638562 w 2746400"/>
              <a:gd name="connsiteY5906" fmla="*/ 579519 h 1833421"/>
              <a:gd name="connsiteX5907" fmla="*/ 2640820 w 2746400"/>
              <a:gd name="connsiteY5907" fmla="*/ 576170 h 1833421"/>
              <a:gd name="connsiteX5908" fmla="*/ 313716 w 2746400"/>
              <a:gd name="connsiteY5908" fmla="*/ 572955 h 1833421"/>
              <a:gd name="connsiteX5909" fmla="*/ 316452 w 2746400"/>
              <a:gd name="connsiteY5909" fmla="*/ 574238 h 1833421"/>
              <a:gd name="connsiteX5910" fmla="*/ 317830 w 2746400"/>
              <a:gd name="connsiteY5910" fmla="*/ 576400 h 1833421"/>
              <a:gd name="connsiteX5911" fmla="*/ 313677 w 2746400"/>
              <a:gd name="connsiteY5911" fmla="*/ 577989 h 1833421"/>
              <a:gd name="connsiteX5912" fmla="*/ 311859 w 2746400"/>
              <a:gd name="connsiteY5912" fmla="*/ 576591 h 1833421"/>
              <a:gd name="connsiteX5913" fmla="*/ 313716 w 2746400"/>
              <a:gd name="connsiteY5913" fmla="*/ 572955 h 1833421"/>
              <a:gd name="connsiteX5914" fmla="*/ 457428 w 2746400"/>
              <a:gd name="connsiteY5914" fmla="*/ 572898 h 1833421"/>
              <a:gd name="connsiteX5915" fmla="*/ 456185 w 2746400"/>
              <a:gd name="connsiteY5915" fmla="*/ 573549 h 1833421"/>
              <a:gd name="connsiteX5916" fmla="*/ 456396 w 2746400"/>
              <a:gd name="connsiteY5916" fmla="*/ 574238 h 1833421"/>
              <a:gd name="connsiteX5917" fmla="*/ 457677 w 2746400"/>
              <a:gd name="connsiteY5917" fmla="*/ 573625 h 1833421"/>
              <a:gd name="connsiteX5918" fmla="*/ 457428 w 2746400"/>
              <a:gd name="connsiteY5918" fmla="*/ 572898 h 1833421"/>
              <a:gd name="connsiteX5919" fmla="*/ 368284 w 2746400"/>
              <a:gd name="connsiteY5919" fmla="*/ 571904 h 1833421"/>
              <a:gd name="connsiteX5920" fmla="*/ 369240 w 2746400"/>
              <a:gd name="connsiteY5920" fmla="*/ 572937 h 1833421"/>
              <a:gd name="connsiteX5921" fmla="*/ 366523 w 2746400"/>
              <a:gd name="connsiteY5921" fmla="*/ 575961 h 1833421"/>
              <a:gd name="connsiteX5922" fmla="*/ 365184 w 2746400"/>
              <a:gd name="connsiteY5922" fmla="*/ 574335 h 1833421"/>
              <a:gd name="connsiteX5923" fmla="*/ 368284 w 2746400"/>
              <a:gd name="connsiteY5923" fmla="*/ 571904 h 1833421"/>
              <a:gd name="connsiteX5924" fmla="*/ 2633838 w 2746400"/>
              <a:gd name="connsiteY5924" fmla="*/ 571329 h 1833421"/>
              <a:gd name="connsiteX5925" fmla="*/ 2633877 w 2746400"/>
              <a:gd name="connsiteY5925" fmla="*/ 571368 h 1833421"/>
              <a:gd name="connsiteX5926" fmla="*/ 2633803 w 2746400"/>
              <a:gd name="connsiteY5926" fmla="*/ 571387 h 1833421"/>
              <a:gd name="connsiteX5927" fmla="*/ 2633809 w 2746400"/>
              <a:gd name="connsiteY5927" fmla="*/ 571253 h 1833421"/>
              <a:gd name="connsiteX5928" fmla="*/ 2633742 w 2746400"/>
              <a:gd name="connsiteY5928" fmla="*/ 571403 h 1833421"/>
              <a:gd name="connsiteX5929" fmla="*/ 2633739 w 2746400"/>
              <a:gd name="connsiteY5929" fmla="*/ 571404 h 1833421"/>
              <a:gd name="connsiteX5930" fmla="*/ 2633702 w 2746400"/>
              <a:gd name="connsiteY5930" fmla="*/ 571368 h 1833421"/>
              <a:gd name="connsiteX5931" fmla="*/ 390441 w 2746400"/>
              <a:gd name="connsiteY5931" fmla="*/ 570488 h 1833421"/>
              <a:gd name="connsiteX5932" fmla="*/ 380835 w 2746400"/>
              <a:gd name="connsiteY5932" fmla="*/ 577816 h 1833421"/>
              <a:gd name="connsiteX5933" fmla="*/ 390441 w 2746400"/>
              <a:gd name="connsiteY5933" fmla="*/ 570488 h 1833421"/>
              <a:gd name="connsiteX5934" fmla="*/ 419868 w 2746400"/>
              <a:gd name="connsiteY5934" fmla="*/ 568211 h 1833421"/>
              <a:gd name="connsiteX5935" fmla="*/ 416563 w 2746400"/>
              <a:gd name="connsiteY5935" fmla="*/ 571296 h 1833421"/>
              <a:gd name="connsiteX5936" fmla="*/ 416406 w 2746400"/>
              <a:gd name="connsiteY5936" fmla="*/ 571368 h 1833421"/>
              <a:gd name="connsiteX5937" fmla="*/ 416100 w 2746400"/>
              <a:gd name="connsiteY5937" fmla="*/ 571942 h 1833421"/>
              <a:gd name="connsiteX5938" fmla="*/ 416445 w 2746400"/>
              <a:gd name="connsiteY5938" fmla="*/ 571407 h 1833421"/>
              <a:gd name="connsiteX5939" fmla="*/ 416563 w 2746400"/>
              <a:gd name="connsiteY5939" fmla="*/ 571296 h 1833421"/>
              <a:gd name="connsiteX5940" fmla="*/ 420673 w 2746400"/>
              <a:gd name="connsiteY5940" fmla="*/ 569417 h 1833421"/>
              <a:gd name="connsiteX5941" fmla="*/ 419868 w 2746400"/>
              <a:gd name="connsiteY5941" fmla="*/ 568211 h 1833421"/>
              <a:gd name="connsiteX5942" fmla="*/ 2635712 w 2746400"/>
              <a:gd name="connsiteY5942" fmla="*/ 566986 h 1833421"/>
              <a:gd name="connsiteX5943" fmla="*/ 2636955 w 2746400"/>
              <a:gd name="connsiteY5943" fmla="*/ 567886 h 1833421"/>
              <a:gd name="connsiteX5944" fmla="*/ 2633809 w 2746400"/>
              <a:gd name="connsiteY5944" fmla="*/ 571253 h 1833421"/>
              <a:gd name="connsiteX5945" fmla="*/ 2508915 w 2746400"/>
              <a:gd name="connsiteY5945" fmla="*/ 559695 h 1833421"/>
              <a:gd name="connsiteX5946" fmla="*/ 2507958 w 2746400"/>
              <a:gd name="connsiteY5946" fmla="*/ 560748 h 1833421"/>
              <a:gd name="connsiteX5947" fmla="*/ 2510253 w 2746400"/>
              <a:gd name="connsiteY5947" fmla="*/ 563637 h 1833421"/>
              <a:gd name="connsiteX5948" fmla="*/ 2511995 w 2746400"/>
              <a:gd name="connsiteY5948" fmla="*/ 562107 h 1833421"/>
              <a:gd name="connsiteX5949" fmla="*/ 2508915 w 2746400"/>
              <a:gd name="connsiteY5949" fmla="*/ 559695 h 1833421"/>
              <a:gd name="connsiteX5950" fmla="*/ 2714274 w 2746400"/>
              <a:gd name="connsiteY5950" fmla="*/ 558950 h 1833421"/>
              <a:gd name="connsiteX5951" fmla="*/ 2714485 w 2746400"/>
              <a:gd name="connsiteY5951" fmla="*/ 559639 h 1833421"/>
              <a:gd name="connsiteX5952" fmla="*/ 2713260 w 2746400"/>
              <a:gd name="connsiteY5952" fmla="*/ 560290 h 1833421"/>
              <a:gd name="connsiteX5953" fmla="*/ 2713012 w 2746400"/>
              <a:gd name="connsiteY5953" fmla="*/ 559563 h 1833421"/>
              <a:gd name="connsiteX5954" fmla="*/ 2714274 w 2746400"/>
              <a:gd name="connsiteY5954" fmla="*/ 558950 h 1833421"/>
              <a:gd name="connsiteX5955" fmla="*/ 399931 w 2746400"/>
              <a:gd name="connsiteY5955" fmla="*/ 558491 h 1833421"/>
              <a:gd name="connsiteX5956" fmla="*/ 395895 w 2746400"/>
              <a:gd name="connsiteY5956" fmla="*/ 567904 h 1833421"/>
              <a:gd name="connsiteX5957" fmla="*/ 399931 w 2746400"/>
              <a:gd name="connsiteY5957" fmla="*/ 558491 h 1833421"/>
              <a:gd name="connsiteX5958" fmla="*/ 403245 w 2746400"/>
              <a:gd name="connsiteY5958" fmla="*/ 552201 h 1833421"/>
              <a:gd name="connsiteX5959" fmla="*/ 409057 w 2746400"/>
              <a:gd name="connsiteY5959" fmla="*/ 554549 h 1833421"/>
              <a:gd name="connsiteX5960" fmla="*/ 399299 w 2746400"/>
              <a:gd name="connsiteY5960" fmla="*/ 555851 h 1833421"/>
              <a:gd name="connsiteX5961" fmla="*/ 403245 w 2746400"/>
              <a:gd name="connsiteY5961" fmla="*/ 552201 h 1833421"/>
              <a:gd name="connsiteX5962" fmla="*/ 449334 w 2746400"/>
              <a:gd name="connsiteY5962" fmla="*/ 551392 h 1833421"/>
              <a:gd name="connsiteX5963" fmla="*/ 449316 w 2746400"/>
              <a:gd name="connsiteY5963" fmla="*/ 552215 h 1833421"/>
              <a:gd name="connsiteX5964" fmla="*/ 447918 w 2746400"/>
              <a:gd name="connsiteY5964" fmla="*/ 552425 h 1833421"/>
              <a:gd name="connsiteX5965" fmla="*/ 447880 w 2746400"/>
              <a:gd name="connsiteY5965" fmla="*/ 551640 h 1833421"/>
              <a:gd name="connsiteX5966" fmla="*/ 449334 w 2746400"/>
              <a:gd name="connsiteY5966" fmla="*/ 551392 h 1833421"/>
              <a:gd name="connsiteX5967" fmla="*/ 2502103 w 2746400"/>
              <a:gd name="connsiteY5967" fmla="*/ 548655 h 1833421"/>
              <a:gd name="connsiteX5968" fmla="*/ 2501548 w 2746400"/>
              <a:gd name="connsiteY5968" fmla="*/ 549822 h 1833421"/>
              <a:gd name="connsiteX5969" fmla="*/ 2504207 w 2746400"/>
              <a:gd name="connsiteY5969" fmla="*/ 550683 h 1833421"/>
              <a:gd name="connsiteX5970" fmla="*/ 2504513 w 2746400"/>
              <a:gd name="connsiteY5970" fmla="*/ 550033 h 1833421"/>
              <a:gd name="connsiteX5971" fmla="*/ 2502103 w 2746400"/>
              <a:gd name="connsiteY5971" fmla="*/ 548655 h 1833421"/>
              <a:gd name="connsiteX5972" fmla="*/ 2517685 w 2746400"/>
              <a:gd name="connsiteY5972" fmla="*/ 547206 h 1833421"/>
              <a:gd name="connsiteX5973" fmla="*/ 2509623 w 2746400"/>
              <a:gd name="connsiteY5973" fmla="*/ 552789 h 1833421"/>
              <a:gd name="connsiteX5974" fmla="*/ 2524183 w 2746400"/>
              <a:gd name="connsiteY5974" fmla="*/ 554224 h 1833421"/>
              <a:gd name="connsiteX5975" fmla="*/ 2517685 w 2746400"/>
              <a:gd name="connsiteY5975" fmla="*/ 547206 h 1833421"/>
              <a:gd name="connsiteX5976" fmla="*/ 2669081 w 2746400"/>
              <a:gd name="connsiteY5976" fmla="*/ 543566 h 1833421"/>
              <a:gd name="connsiteX5977" fmla="*/ 2671339 w 2746400"/>
              <a:gd name="connsiteY5977" fmla="*/ 545270 h 1833421"/>
              <a:gd name="connsiteX5978" fmla="*/ 2646868 w 2746400"/>
              <a:gd name="connsiteY5978" fmla="*/ 580188 h 1833421"/>
              <a:gd name="connsiteX5979" fmla="*/ 2648532 w 2746400"/>
              <a:gd name="connsiteY5979" fmla="*/ 571464 h 1833421"/>
              <a:gd name="connsiteX5980" fmla="*/ 2664948 w 2746400"/>
              <a:gd name="connsiteY5980" fmla="*/ 546992 h 1833421"/>
              <a:gd name="connsiteX5981" fmla="*/ 2669081 w 2746400"/>
              <a:gd name="connsiteY5981" fmla="*/ 543566 h 1833421"/>
              <a:gd name="connsiteX5982" fmla="*/ 378752 w 2746400"/>
              <a:gd name="connsiteY5982" fmla="*/ 542419 h 1833421"/>
              <a:gd name="connsiteX5983" fmla="*/ 382443 w 2746400"/>
              <a:gd name="connsiteY5983" fmla="*/ 548141 h 1833421"/>
              <a:gd name="connsiteX5984" fmla="*/ 371481 w 2746400"/>
              <a:gd name="connsiteY5984" fmla="*/ 566567 h 1833421"/>
              <a:gd name="connsiteX5985" fmla="*/ 369567 w 2746400"/>
              <a:gd name="connsiteY5985" fmla="*/ 565188 h 1833421"/>
              <a:gd name="connsiteX5986" fmla="*/ 378752 w 2746400"/>
              <a:gd name="connsiteY5986" fmla="*/ 542419 h 1833421"/>
              <a:gd name="connsiteX5987" fmla="*/ 421762 w 2746400"/>
              <a:gd name="connsiteY5987" fmla="*/ 541768 h 1833421"/>
              <a:gd name="connsiteX5988" fmla="*/ 423216 w 2746400"/>
              <a:gd name="connsiteY5988" fmla="*/ 542610 h 1833421"/>
              <a:gd name="connsiteX5989" fmla="*/ 422069 w 2746400"/>
              <a:gd name="connsiteY5989" fmla="*/ 543624 h 1833421"/>
              <a:gd name="connsiteX5990" fmla="*/ 421245 w 2746400"/>
              <a:gd name="connsiteY5990" fmla="*/ 542361 h 1833421"/>
              <a:gd name="connsiteX5991" fmla="*/ 421762 w 2746400"/>
              <a:gd name="connsiteY5991" fmla="*/ 541768 h 1833421"/>
              <a:gd name="connsiteX5992" fmla="*/ 491333 w 2746400"/>
              <a:gd name="connsiteY5992" fmla="*/ 539528 h 1833421"/>
              <a:gd name="connsiteX5993" fmla="*/ 490644 w 2746400"/>
              <a:gd name="connsiteY5993" fmla="*/ 539758 h 1833421"/>
              <a:gd name="connsiteX5994" fmla="*/ 491237 w 2746400"/>
              <a:gd name="connsiteY5994" fmla="*/ 540161 h 1833421"/>
              <a:gd name="connsiteX5995" fmla="*/ 336656 w 2746400"/>
              <a:gd name="connsiteY5995" fmla="*/ 537500 h 1833421"/>
              <a:gd name="connsiteX5996" fmla="*/ 332121 w 2746400"/>
              <a:gd name="connsiteY5996" fmla="*/ 551545 h 1833421"/>
              <a:gd name="connsiteX5997" fmla="*/ 336656 w 2746400"/>
              <a:gd name="connsiteY5997" fmla="*/ 537500 h 1833421"/>
              <a:gd name="connsiteX5998" fmla="*/ 2503098 w 2746400"/>
              <a:gd name="connsiteY5998" fmla="*/ 534707 h 1833421"/>
              <a:gd name="connsiteX5999" fmla="*/ 2503633 w 2746400"/>
              <a:gd name="connsiteY5999" fmla="*/ 535052 h 1833421"/>
              <a:gd name="connsiteX6000" fmla="*/ 2503636 w 2746400"/>
              <a:gd name="connsiteY6000" fmla="*/ 535079 h 1833421"/>
              <a:gd name="connsiteX6001" fmla="*/ 2502179 w 2746400"/>
              <a:gd name="connsiteY6001" fmla="*/ 539265 h 1833421"/>
              <a:gd name="connsiteX6002" fmla="*/ 2504610 w 2746400"/>
              <a:gd name="connsiteY6002" fmla="*/ 543413 h 1833421"/>
              <a:gd name="connsiteX6003" fmla="*/ 2503636 w 2746400"/>
              <a:gd name="connsiteY6003" fmla="*/ 535079 h 1833421"/>
              <a:gd name="connsiteX6004" fmla="*/ 2503653 w 2746400"/>
              <a:gd name="connsiteY6004" fmla="*/ 535032 h 1833421"/>
              <a:gd name="connsiteX6005" fmla="*/ 2503098 w 2746400"/>
              <a:gd name="connsiteY6005" fmla="*/ 534707 h 1833421"/>
              <a:gd name="connsiteX6006" fmla="*/ 2597809 w 2746400"/>
              <a:gd name="connsiteY6006" fmla="*/ 534592 h 1833421"/>
              <a:gd name="connsiteX6007" fmla="*/ 2602286 w 2746400"/>
              <a:gd name="connsiteY6007" fmla="*/ 540983 h 1833421"/>
              <a:gd name="connsiteX6008" fmla="*/ 2597809 w 2746400"/>
              <a:gd name="connsiteY6008" fmla="*/ 534592 h 1833421"/>
              <a:gd name="connsiteX6009" fmla="*/ 443622 w 2746400"/>
              <a:gd name="connsiteY6009" fmla="*/ 530085 h 1833421"/>
              <a:gd name="connsiteX6010" fmla="*/ 447726 w 2746400"/>
              <a:gd name="connsiteY6010" fmla="*/ 531876 h 1833421"/>
              <a:gd name="connsiteX6011" fmla="*/ 444780 w 2746400"/>
              <a:gd name="connsiteY6011" fmla="*/ 539223 h 1833421"/>
              <a:gd name="connsiteX6012" fmla="*/ 438026 w 2746400"/>
              <a:gd name="connsiteY6012" fmla="*/ 547968 h 1833421"/>
              <a:gd name="connsiteX6013" fmla="*/ 430890 w 2746400"/>
              <a:gd name="connsiteY6013" fmla="*/ 556807 h 1833421"/>
              <a:gd name="connsiteX6014" fmla="*/ 424901 w 2746400"/>
              <a:gd name="connsiteY6014" fmla="*/ 570048 h 1833421"/>
              <a:gd name="connsiteX6015" fmla="*/ 416903 w 2746400"/>
              <a:gd name="connsiteY6015" fmla="*/ 579654 h 1833421"/>
              <a:gd name="connsiteX6016" fmla="*/ 406284 w 2746400"/>
              <a:gd name="connsiteY6016" fmla="*/ 577548 h 1833421"/>
              <a:gd name="connsiteX6017" fmla="*/ 412311 w 2746400"/>
              <a:gd name="connsiteY6017" fmla="*/ 561630 h 1833421"/>
              <a:gd name="connsiteX6018" fmla="*/ 415429 w 2746400"/>
              <a:gd name="connsiteY6018" fmla="*/ 555717 h 1833421"/>
              <a:gd name="connsiteX6019" fmla="*/ 421418 w 2746400"/>
              <a:gd name="connsiteY6019" fmla="*/ 562356 h 1833421"/>
              <a:gd name="connsiteX6020" fmla="*/ 431253 w 2746400"/>
              <a:gd name="connsiteY6020" fmla="*/ 549058 h 1833421"/>
              <a:gd name="connsiteX6021" fmla="*/ 428421 w 2746400"/>
              <a:gd name="connsiteY6021" fmla="*/ 542438 h 1833421"/>
              <a:gd name="connsiteX6022" fmla="*/ 429684 w 2746400"/>
              <a:gd name="connsiteY6022" fmla="*/ 540486 h 1833421"/>
              <a:gd name="connsiteX6023" fmla="*/ 436190 w 2746400"/>
              <a:gd name="connsiteY6023" fmla="*/ 535760 h 1833421"/>
              <a:gd name="connsiteX6024" fmla="*/ 439461 w 2746400"/>
              <a:gd name="connsiteY6024" fmla="*/ 532355 h 1833421"/>
              <a:gd name="connsiteX6025" fmla="*/ 443622 w 2746400"/>
              <a:gd name="connsiteY6025" fmla="*/ 530085 h 1833421"/>
              <a:gd name="connsiteX6026" fmla="*/ 345975 w 2746400"/>
              <a:gd name="connsiteY6026" fmla="*/ 522710 h 1833421"/>
              <a:gd name="connsiteX6027" fmla="*/ 346970 w 2746400"/>
              <a:gd name="connsiteY6027" fmla="*/ 524528 h 1833421"/>
              <a:gd name="connsiteX6028" fmla="*/ 344846 w 2746400"/>
              <a:gd name="connsiteY6028" fmla="*/ 525810 h 1833421"/>
              <a:gd name="connsiteX6029" fmla="*/ 344119 w 2746400"/>
              <a:gd name="connsiteY6029" fmla="*/ 524299 h 1833421"/>
              <a:gd name="connsiteX6030" fmla="*/ 345975 w 2746400"/>
              <a:gd name="connsiteY6030" fmla="*/ 522710 h 1833421"/>
              <a:gd name="connsiteX6031" fmla="*/ 421953 w 2746400"/>
              <a:gd name="connsiteY6031" fmla="*/ 522290 h 1833421"/>
              <a:gd name="connsiteX6032" fmla="*/ 410684 w 2746400"/>
              <a:gd name="connsiteY6032" fmla="*/ 540773 h 1833421"/>
              <a:gd name="connsiteX6033" fmla="*/ 421953 w 2746400"/>
              <a:gd name="connsiteY6033" fmla="*/ 522290 h 1833421"/>
              <a:gd name="connsiteX6034" fmla="*/ 490969 w 2746400"/>
              <a:gd name="connsiteY6034" fmla="*/ 516358 h 1833421"/>
              <a:gd name="connsiteX6035" fmla="*/ 482474 w 2746400"/>
              <a:gd name="connsiteY6035" fmla="*/ 518654 h 1833421"/>
              <a:gd name="connsiteX6036" fmla="*/ 490969 w 2746400"/>
              <a:gd name="connsiteY6036" fmla="*/ 516358 h 1833421"/>
              <a:gd name="connsiteX6037" fmla="*/ 2671989 w 2746400"/>
              <a:gd name="connsiteY6037" fmla="*/ 513450 h 1833421"/>
              <a:gd name="connsiteX6038" fmla="*/ 2673079 w 2746400"/>
              <a:gd name="connsiteY6038" fmla="*/ 514656 h 1833421"/>
              <a:gd name="connsiteX6039" fmla="*/ 2672199 w 2746400"/>
              <a:gd name="connsiteY6039" fmla="*/ 516034 h 1833421"/>
              <a:gd name="connsiteX6040" fmla="*/ 2670840 w 2746400"/>
              <a:gd name="connsiteY6040" fmla="*/ 515651 h 1833421"/>
              <a:gd name="connsiteX6041" fmla="*/ 2671989 w 2746400"/>
              <a:gd name="connsiteY6041" fmla="*/ 513450 h 1833421"/>
              <a:gd name="connsiteX6042" fmla="*/ 435768 w 2746400"/>
              <a:gd name="connsiteY6042" fmla="*/ 513029 h 1833421"/>
              <a:gd name="connsiteX6043" fmla="*/ 435998 w 2746400"/>
              <a:gd name="connsiteY6043" fmla="*/ 513737 h 1833421"/>
              <a:gd name="connsiteX6044" fmla="*/ 434716 w 2746400"/>
              <a:gd name="connsiteY6044" fmla="*/ 514330 h 1833421"/>
              <a:gd name="connsiteX6045" fmla="*/ 434507 w 2746400"/>
              <a:gd name="connsiteY6045" fmla="*/ 513622 h 1833421"/>
              <a:gd name="connsiteX6046" fmla="*/ 435768 w 2746400"/>
              <a:gd name="connsiteY6046" fmla="*/ 513029 h 1833421"/>
              <a:gd name="connsiteX6047" fmla="*/ 502296 w 2746400"/>
              <a:gd name="connsiteY6047" fmla="*/ 510847 h 1833421"/>
              <a:gd name="connsiteX6048" fmla="*/ 495409 w 2746400"/>
              <a:gd name="connsiteY6048" fmla="*/ 516032 h 1833421"/>
              <a:gd name="connsiteX6049" fmla="*/ 505014 w 2746400"/>
              <a:gd name="connsiteY6049" fmla="*/ 516703 h 1833421"/>
              <a:gd name="connsiteX6050" fmla="*/ 506372 w 2746400"/>
              <a:gd name="connsiteY6050" fmla="*/ 514904 h 1833421"/>
              <a:gd name="connsiteX6051" fmla="*/ 502296 w 2746400"/>
              <a:gd name="connsiteY6051" fmla="*/ 510847 h 1833421"/>
              <a:gd name="connsiteX6052" fmla="*/ 487467 w 2746400"/>
              <a:gd name="connsiteY6052" fmla="*/ 505146 h 1833421"/>
              <a:gd name="connsiteX6053" fmla="*/ 486818 w 2746400"/>
              <a:gd name="connsiteY6053" fmla="*/ 505356 h 1833421"/>
              <a:gd name="connsiteX6054" fmla="*/ 487372 w 2746400"/>
              <a:gd name="connsiteY6054" fmla="*/ 505720 h 1833421"/>
              <a:gd name="connsiteX6055" fmla="*/ 464335 w 2746400"/>
              <a:gd name="connsiteY6055" fmla="*/ 499751 h 1833421"/>
              <a:gd name="connsiteX6056" fmla="*/ 453602 w 2746400"/>
              <a:gd name="connsiteY6056" fmla="*/ 510062 h 1833421"/>
              <a:gd name="connsiteX6057" fmla="*/ 455286 w 2746400"/>
              <a:gd name="connsiteY6057" fmla="*/ 511556 h 1833421"/>
              <a:gd name="connsiteX6058" fmla="*/ 464335 w 2746400"/>
              <a:gd name="connsiteY6058" fmla="*/ 499751 h 1833421"/>
              <a:gd name="connsiteX6059" fmla="*/ 665295 w 2746400"/>
              <a:gd name="connsiteY6059" fmla="*/ 499291 h 1833421"/>
              <a:gd name="connsiteX6060" fmla="*/ 664683 w 2746400"/>
              <a:gd name="connsiteY6060" fmla="*/ 499577 h 1833421"/>
              <a:gd name="connsiteX6061" fmla="*/ 665295 w 2746400"/>
              <a:gd name="connsiteY6061" fmla="*/ 499865 h 1833421"/>
              <a:gd name="connsiteX6062" fmla="*/ 420251 w 2746400"/>
              <a:gd name="connsiteY6062" fmla="*/ 492957 h 1833421"/>
              <a:gd name="connsiteX6063" fmla="*/ 415161 w 2746400"/>
              <a:gd name="connsiteY6063" fmla="*/ 508838 h 1833421"/>
              <a:gd name="connsiteX6064" fmla="*/ 409594 w 2746400"/>
              <a:gd name="connsiteY6064" fmla="*/ 518711 h 1833421"/>
              <a:gd name="connsiteX6065" fmla="*/ 401767 w 2746400"/>
              <a:gd name="connsiteY6065" fmla="*/ 525560 h 1833421"/>
              <a:gd name="connsiteX6066" fmla="*/ 399262 w 2746400"/>
              <a:gd name="connsiteY6066" fmla="*/ 526460 h 1833421"/>
              <a:gd name="connsiteX6067" fmla="*/ 388145 w 2746400"/>
              <a:gd name="connsiteY6067" fmla="*/ 542130 h 1833421"/>
              <a:gd name="connsiteX6068" fmla="*/ 383094 w 2746400"/>
              <a:gd name="connsiteY6068" fmla="*/ 536774 h 1833421"/>
              <a:gd name="connsiteX6069" fmla="*/ 387724 w 2746400"/>
              <a:gd name="connsiteY6069" fmla="*/ 526441 h 1833421"/>
              <a:gd name="connsiteX6070" fmla="*/ 397731 w 2746400"/>
              <a:gd name="connsiteY6070" fmla="*/ 506217 h 1833421"/>
              <a:gd name="connsiteX6071" fmla="*/ 404389 w 2746400"/>
              <a:gd name="connsiteY6071" fmla="*/ 498621 h 1833421"/>
              <a:gd name="connsiteX6072" fmla="*/ 420251 w 2746400"/>
              <a:gd name="connsiteY6072" fmla="*/ 492957 h 1833421"/>
              <a:gd name="connsiteX6073" fmla="*/ 472410 w 2746400"/>
              <a:gd name="connsiteY6073" fmla="*/ 492422 h 1833421"/>
              <a:gd name="connsiteX6074" fmla="*/ 471894 w 2746400"/>
              <a:gd name="connsiteY6074" fmla="*/ 492939 h 1833421"/>
              <a:gd name="connsiteX6075" fmla="*/ 471378 w 2746400"/>
              <a:gd name="connsiteY6075" fmla="*/ 493493 h 1833421"/>
              <a:gd name="connsiteX6076" fmla="*/ 471931 w 2746400"/>
              <a:gd name="connsiteY6076" fmla="*/ 492977 h 1833421"/>
              <a:gd name="connsiteX6077" fmla="*/ 450509 w 2746400"/>
              <a:gd name="connsiteY6077" fmla="*/ 491678 h 1833421"/>
              <a:gd name="connsiteX6078" fmla="*/ 446752 w 2746400"/>
              <a:gd name="connsiteY6078" fmla="*/ 492173 h 1833421"/>
              <a:gd name="connsiteX6079" fmla="*/ 446523 w 2746400"/>
              <a:gd name="connsiteY6079" fmla="*/ 494277 h 1833421"/>
              <a:gd name="connsiteX6080" fmla="*/ 452415 w 2746400"/>
              <a:gd name="connsiteY6080" fmla="*/ 496650 h 1833421"/>
              <a:gd name="connsiteX6081" fmla="*/ 450509 w 2746400"/>
              <a:gd name="connsiteY6081" fmla="*/ 491678 h 1833421"/>
              <a:gd name="connsiteX6082" fmla="*/ 488080 w 2746400"/>
              <a:gd name="connsiteY6082" fmla="*/ 491044 h 1833421"/>
              <a:gd name="connsiteX6083" fmla="*/ 471262 w 2746400"/>
              <a:gd name="connsiteY6083" fmla="*/ 506485 h 1833421"/>
              <a:gd name="connsiteX6084" fmla="*/ 472716 w 2746400"/>
              <a:gd name="connsiteY6084" fmla="*/ 508073 h 1833421"/>
              <a:gd name="connsiteX6085" fmla="*/ 489515 w 2746400"/>
              <a:gd name="connsiteY6085" fmla="*/ 492613 h 1833421"/>
              <a:gd name="connsiteX6086" fmla="*/ 488080 w 2746400"/>
              <a:gd name="connsiteY6086" fmla="*/ 491044 h 1833421"/>
              <a:gd name="connsiteX6087" fmla="*/ 422797 w 2746400"/>
              <a:gd name="connsiteY6087" fmla="*/ 489953 h 1833421"/>
              <a:gd name="connsiteX6088" fmla="*/ 424309 w 2746400"/>
              <a:gd name="connsiteY6088" fmla="*/ 491828 h 1833421"/>
              <a:gd name="connsiteX6089" fmla="*/ 420252 w 2746400"/>
              <a:gd name="connsiteY6089" fmla="*/ 492958 h 1833421"/>
              <a:gd name="connsiteX6090" fmla="*/ 422797 w 2746400"/>
              <a:gd name="connsiteY6090" fmla="*/ 489953 h 1833421"/>
              <a:gd name="connsiteX6091" fmla="*/ 371270 w 2746400"/>
              <a:gd name="connsiteY6091" fmla="*/ 489208 h 1833421"/>
              <a:gd name="connsiteX6092" fmla="*/ 363789 w 2746400"/>
              <a:gd name="connsiteY6092" fmla="*/ 496478 h 1833421"/>
              <a:gd name="connsiteX6093" fmla="*/ 371270 w 2746400"/>
              <a:gd name="connsiteY6093" fmla="*/ 489208 h 1833421"/>
              <a:gd name="connsiteX6094" fmla="*/ 523726 w 2746400"/>
              <a:gd name="connsiteY6094" fmla="*/ 487887 h 1833421"/>
              <a:gd name="connsiteX6095" fmla="*/ 523076 w 2746400"/>
              <a:gd name="connsiteY6095" fmla="*/ 488192 h 1833421"/>
              <a:gd name="connsiteX6096" fmla="*/ 523726 w 2746400"/>
              <a:gd name="connsiteY6096" fmla="*/ 488519 h 1833421"/>
              <a:gd name="connsiteX6097" fmla="*/ 379209 w 2746400"/>
              <a:gd name="connsiteY6097" fmla="*/ 480023 h 1833421"/>
              <a:gd name="connsiteX6098" fmla="*/ 380893 w 2746400"/>
              <a:gd name="connsiteY6098" fmla="*/ 481363 h 1833421"/>
              <a:gd name="connsiteX6099" fmla="*/ 378693 w 2746400"/>
              <a:gd name="connsiteY6099" fmla="*/ 484118 h 1833421"/>
              <a:gd name="connsiteX6100" fmla="*/ 377162 w 2746400"/>
              <a:gd name="connsiteY6100" fmla="*/ 483467 h 1833421"/>
              <a:gd name="connsiteX6101" fmla="*/ 379209 w 2746400"/>
              <a:gd name="connsiteY6101" fmla="*/ 480023 h 1833421"/>
              <a:gd name="connsiteX6102" fmla="*/ 437280 w 2746400"/>
              <a:gd name="connsiteY6102" fmla="*/ 478225 h 1833421"/>
              <a:gd name="connsiteX6103" fmla="*/ 427580 w 2746400"/>
              <a:gd name="connsiteY6103" fmla="*/ 486356 h 1833421"/>
              <a:gd name="connsiteX6104" fmla="*/ 426564 w 2746400"/>
              <a:gd name="connsiteY6104" fmla="*/ 483965 h 1833421"/>
              <a:gd name="connsiteX6105" fmla="*/ 437280 w 2746400"/>
              <a:gd name="connsiteY6105" fmla="*/ 478225 h 1833421"/>
              <a:gd name="connsiteX6106" fmla="*/ 564041 w 2746400"/>
              <a:gd name="connsiteY6106" fmla="*/ 470685 h 1833421"/>
              <a:gd name="connsiteX6107" fmla="*/ 563370 w 2746400"/>
              <a:gd name="connsiteY6107" fmla="*/ 470877 h 1833421"/>
              <a:gd name="connsiteX6108" fmla="*/ 563946 w 2746400"/>
              <a:gd name="connsiteY6108" fmla="*/ 471260 h 1833421"/>
              <a:gd name="connsiteX6109" fmla="*/ 479164 w 2746400"/>
              <a:gd name="connsiteY6109" fmla="*/ 470609 h 1833421"/>
              <a:gd name="connsiteX6110" fmla="*/ 476313 w 2746400"/>
              <a:gd name="connsiteY6110" fmla="*/ 473460 h 1833421"/>
              <a:gd name="connsiteX6111" fmla="*/ 478417 w 2746400"/>
              <a:gd name="connsiteY6111" fmla="*/ 475259 h 1833421"/>
              <a:gd name="connsiteX6112" fmla="*/ 480732 w 2746400"/>
              <a:gd name="connsiteY6112" fmla="*/ 471968 h 1833421"/>
              <a:gd name="connsiteX6113" fmla="*/ 479164 w 2746400"/>
              <a:gd name="connsiteY6113" fmla="*/ 470609 h 1833421"/>
              <a:gd name="connsiteX6114" fmla="*/ 446120 w 2746400"/>
              <a:gd name="connsiteY6114" fmla="*/ 467624 h 1833421"/>
              <a:gd name="connsiteX6115" fmla="*/ 446368 w 2746400"/>
              <a:gd name="connsiteY6115" fmla="*/ 468293 h 1833421"/>
              <a:gd name="connsiteX6116" fmla="*/ 445756 w 2746400"/>
              <a:gd name="connsiteY6116" fmla="*/ 468237 h 1833421"/>
              <a:gd name="connsiteX6117" fmla="*/ 573823 w 2746400"/>
              <a:gd name="connsiteY6117" fmla="*/ 466797 h 1833421"/>
              <a:gd name="connsiteX6118" fmla="*/ 568519 w 2746400"/>
              <a:gd name="connsiteY6118" fmla="*/ 468963 h 1833421"/>
              <a:gd name="connsiteX6119" fmla="*/ 574449 w 2746400"/>
              <a:gd name="connsiteY6119" fmla="*/ 478703 h 1833421"/>
              <a:gd name="connsiteX6120" fmla="*/ 579156 w 2746400"/>
              <a:gd name="connsiteY6120" fmla="*/ 468734 h 1833421"/>
              <a:gd name="connsiteX6121" fmla="*/ 573823 w 2746400"/>
              <a:gd name="connsiteY6121" fmla="*/ 466797 h 1833421"/>
              <a:gd name="connsiteX6122" fmla="*/ 601810 w 2746400"/>
              <a:gd name="connsiteY6122" fmla="*/ 464945 h 1833421"/>
              <a:gd name="connsiteX6123" fmla="*/ 600261 w 2746400"/>
              <a:gd name="connsiteY6123" fmla="*/ 464966 h 1833421"/>
              <a:gd name="connsiteX6124" fmla="*/ 600261 w 2746400"/>
              <a:gd name="connsiteY6124" fmla="*/ 465596 h 1833421"/>
              <a:gd name="connsiteX6125" fmla="*/ 601791 w 2746400"/>
              <a:gd name="connsiteY6125" fmla="*/ 465558 h 1833421"/>
              <a:gd name="connsiteX6126" fmla="*/ 601810 w 2746400"/>
              <a:gd name="connsiteY6126" fmla="*/ 464945 h 1833421"/>
              <a:gd name="connsiteX6127" fmla="*/ 610554 w 2746400"/>
              <a:gd name="connsiteY6127" fmla="*/ 459225 h 1833421"/>
              <a:gd name="connsiteX6128" fmla="*/ 608832 w 2746400"/>
              <a:gd name="connsiteY6128" fmla="*/ 460143 h 1833421"/>
              <a:gd name="connsiteX6129" fmla="*/ 610383 w 2746400"/>
              <a:gd name="connsiteY6129" fmla="*/ 461827 h 1833421"/>
              <a:gd name="connsiteX6130" fmla="*/ 611856 w 2746400"/>
              <a:gd name="connsiteY6130" fmla="*/ 461158 h 1833421"/>
              <a:gd name="connsiteX6131" fmla="*/ 610554 w 2746400"/>
              <a:gd name="connsiteY6131" fmla="*/ 459225 h 1833421"/>
              <a:gd name="connsiteX6132" fmla="*/ 469100 w 2746400"/>
              <a:gd name="connsiteY6132" fmla="*/ 458785 h 1833421"/>
              <a:gd name="connsiteX6133" fmla="*/ 458997 w 2746400"/>
              <a:gd name="connsiteY6133" fmla="*/ 471184 h 1833421"/>
              <a:gd name="connsiteX6134" fmla="*/ 469100 w 2746400"/>
              <a:gd name="connsiteY6134" fmla="*/ 458785 h 1833421"/>
              <a:gd name="connsiteX6135" fmla="*/ 407126 w 2746400"/>
              <a:gd name="connsiteY6135" fmla="*/ 457695 h 1833421"/>
              <a:gd name="connsiteX6136" fmla="*/ 407739 w 2746400"/>
              <a:gd name="connsiteY6136" fmla="*/ 458116 h 1833421"/>
              <a:gd name="connsiteX6137" fmla="*/ 407145 w 2746400"/>
              <a:gd name="connsiteY6137" fmla="*/ 459493 h 1833421"/>
              <a:gd name="connsiteX6138" fmla="*/ 405996 w 2746400"/>
              <a:gd name="connsiteY6138" fmla="*/ 458594 h 1833421"/>
              <a:gd name="connsiteX6139" fmla="*/ 407126 w 2746400"/>
              <a:gd name="connsiteY6139" fmla="*/ 457695 h 1833421"/>
              <a:gd name="connsiteX6140" fmla="*/ 599724 w 2746400"/>
              <a:gd name="connsiteY6140" fmla="*/ 457025 h 1833421"/>
              <a:gd name="connsiteX6141" fmla="*/ 598194 w 2746400"/>
              <a:gd name="connsiteY6141" fmla="*/ 457369 h 1833421"/>
              <a:gd name="connsiteX6142" fmla="*/ 598463 w 2746400"/>
              <a:gd name="connsiteY6142" fmla="*/ 458020 h 1833421"/>
              <a:gd name="connsiteX6143" fmla="*/ 599974 w 2746400"/>
              <a:gd name="connsiteY6143" fmla="*/ 457675 h 1833421"/>
              <a:gd name="connsiteX6144" fmla="*/ 599724 w 2746400"/>
              <a:gd name="connsiteY6144" fmla="*/ 457025 h 1833421"/>
              <a:gd name="connsiteX6145" fmla="*/ 476063 w 2746400"/>
              <a:gd name="connsiteY6145" fmla="*/ 452931 h 1833421"/>
              <a:gd name="connsiteX6146" fmla="*/ 461790 w 2746400"/>
              <a:gd name="connsiteY6146" fmla="*/ 453734 h 1833421"/>
              <a:gd name="connsiteX6147" fmla="*/ 476063 w 2746400"/>
              <a:gd name="connsiteY6147" fmla="*/ 452931 h 1833421"/>
              <a:gd name="connsiteX6148" fmla="*/ 560272 w 2746400"/>
              <a:gd name="connsiteY6148" fmla="*/ 452796 h 1833421"/>
              <a:gd name="connsiteX6149" fmla="*/ 549117 w 2746400"/>
              <a:gd name="connsiteY6149" fmla="*/ 466535 h 1833421"/>
              <a:gd name="connsiteX6150" fmla="*/ 558167 w 2746400"/>
              <a:gd name="connsiteY6150" fmla="*/ 469882 h 1833421"/>
              <a:gd name="connsiteX6151" fmla="*/ 559162 w 2746400"/>
              <a:gd name="connsiteY6151" fmla="*/ 468257 h 1833421"/>
              <a:gd name="connsiteX6152" fmla="*/ 555336 w 2746400"/>
              <a:gd name="connsiteY6152" fmla="*/ 462516 h 1833421"/>
              <a:gd name="connsiteX6153" fmla="*/ 560272 w 2746400"/>
              <a:gd name="connsiteY6153" fmla="*/ 452796 h 1833421"/>
              <a:gd name="connsiteX6154" fmla="*/ 583233 w 2746400"/>
              <a:gd name="connsiteY6154" fmla="*/ 452298 h 1833421"/>
              <a:gd name="connsiteX6155" fmla="*/ 580112 w 2746400"/>
              <a:gd name="connsiteY6155" fmla="*/ 452930 h 1833421"/>
              <a:gd name="connsiteX6156" fmla="*/ 579444 w 2746400"/>
              <a:gd name="connsiteY6156" fmla="*/ 455742 h 1833421"/>
              <a:gd name="connsiteX6157" fmla="*/ 583233 w 2746400"/>
              <a:gd name="connsiteY6157" fmla="*/ 452298 h 1833421"/>
              <a:gd name="connsiteX6158" fmla="*/ 567465 w 2746400"/>
              <a:gd name="connsiteY6158" fmla="*/ 450806 h 1833421"/>
              <a:gd name="connsiteX6159" fmla="*/ 567543 w 2746400"/>
              <a:gd name="connsiteY6159" fmla="*/ 450863 h 1833421"/>
              <a:gd name="connsiteX6160" fmla="*/ 568116 w 2746400"/>
              <a:gd name="connsiteY6160" fmla="*/ 451189 h 1833421"/>
              <a:gd name="connsiteX6161" fmla="*/ 567561 w 2746400"/>
              <a:gd name="connsiteY6161" fmla="*/ 450845 h 1833421"/>
              <a:gd name="connsiteX6162" fmla="*/ 567465 w 2746400"/>
              <a:gd name="connsiteY6162" fmla="*/ 450806 h 1833421"/>
              <a:gd name="connsiteX6163" fmla="*/ 455036 w 2746400"/>
              <a:gd name="connsiteY6163" fmla="*/ 450137 h 1833421"/>
              <a:gd name="connsiteX6164" fmla="*/ 446140 w 2746400"/>
              <a:gd name="connsiteY6164" fmla="*/ 459837 h 1833421"/>
              <a:gd name="connsiteX6165" fmla="*/ 455036 w 2746400"/>
              <a:gd name="connsiteY6165" fmla="*/ 450137 h 1833421"/>
              <a:gd name="connsiteX6166" fmla="*/ 702013 w 2746400"/>
              <a:gd name="connsiteY6166" fmla="*/ 449678 h 1833421"/>
              <a:gd name="connsiteX6167" fmla="*/ 694800 w 2746400"/>
              <a:gd name="connsiteY6167" fmla="*/ 458728 h 1833421"/>
              <a:gd name="connsiteX6168" fmla="*/ 702013 w 2746400"/>
              <a:gd name="connsiteY6168" fmla="*/ 449678 h 1833421"/>
              <a:gd name="connsiteX6169" fmla="*/ 495180 w 2746400"/>
              <a:gd name="connsiteY6169" fmla="*/ 445104 h 1833421"/>
              <a:gd name="connsiteX6170" fmla="*/ 497112 w 2746400"/>
              <a:gd name="connsiteY6170" fmla="*/ 451016 h 1833421"/>
              <a:gd name="connsiteX6171" fmla="*/ 491123 w 2746400"/>
              <a:gd name="connsiteY6171" fmla="*/ 457694 h 1833421"/>
              <a:gd name="connsiteX6172" fmla="*/ 481499 w 2746400"/>
              <a:gd name="connsiteY6172" fmla="*/ 458822 h 1833421"/>
              <a:gd name="connsiteX6173" fmla="*/ 495180 w 2746400"/>
              <a:gd name="connsiteY6173" fmla="*/ 445104 h 1833421"/>
              <a:gd name="connsiteX6174" fmla="*/ 2666211 w 2746400"/>
              <a:gd name="connsiteY6174" fmla="*/ 442158 h 1833421"/>
              <a:gd name="connsiteX6175" fmla="*/ 2667780 w 2746400"/>
              <a:gd name="connsiteY6175" fmla="*/ 444149 h 1833421"/>
              <a:gd name="connsiteX6176" fmla="*/ 2660394 w 2746400"/>
              <a:gd name="connsiteY6176" fmla="*/ 449716 h 1833421"/>
              <a:gd name="connsiteX6177" fmla="*/ 2658788 w 2746400"/>
              <a:gd name="connsiteY6177" fmla="*/ 447822 h 1833421"/>
              <a:gd name="connsiteX6178" fmla="*/ 2666211 w 2746400"/>
              <a:gd name="connsiteY6178" fmla="*/ 442158 h 1833421"/>
              <a:gd name="connsiteX6179" fmla="*/ 451803 w 2746400"/>
              <a:gd name="connsiteY6179" fmla="*/ 441795 h 1833421"/>
              <a:gd name="connsiteX6180" fmla="*/ 454176 w 2746400"/>
              <a:gd name="connsiteY6180" fmla="*/ 443517 h 1833421"/>
              <a:gd name="connsiteX6181" fmla="*/ 451401 w 2746400"/>
              <a:gd name="connsiteY6181" fmla="*/ 444455 h 1833421"/>
              <a:gd name="connsiteX6182" fmla="*/ 450369 w 2746400"/>
              <a:gd name="connsiteY6182" fmla="*/ 442541 h 1833421"/>
              <a:gd name="connsiteX6183" fmla="*/ 451803 w 2746400"/>
              <a:gd name="connsiteY6183" fmla="*/ 441795 h 1833421"/>
              <a:gd name="connsiteX6184" fmla="*/ 578487 w 2746400"/>
              <a:gd name="connsiteY6184" fmla="*/ 440513 h 1833421"/>
              <a:gd name="connsiteX6185" fmla="*/ 578505 w 2746400"/>
              <a:gd name="connsiteY6185" fmla="*/ 442043 h 1833421"/>
              <a:gd name="connsiteX6186" fmla="*/ 583404 w 2746400"/>
              <a:gd name="connsiteY6186" fmla="*/ 442043 h 1833421"/>
              <a:gd name="connsiteX6187" fmla="*/ 583386 w 2746400"/>
              <a:gd name="connsiteY6187" fmla="*/ 440513 h 1833421"/>
              <a:gd name="connsiteX6188" fmla="*/ 578487 w 2746400"/>
              <a:gd name="connsiteY6188" fmla="*/ 440513 h 1833421"/>
              <a:gd name="connsiteX6189" fmla="*/ 474629 w 2746400"/>
              <a:gd name="connsiteY6189" fmla="*/ 439384 h 1833421"/>
              <a:gd name="connsiteX6190" fmla="*/ 475432 w 2746400"/>
              <a:gd name="connsiteY6190" fmla="*/ 440609 h 1833421"/>
              <a:gd name="connsiteX6191" fmla="*/ 474915 w 2746400"/>
              <a:gd name="connsiteY6191" fmla="*/ 441317 h 1833421"/>
              <a:gd name="connsiteX6192" fmla="*/ 474150 w 2746400"/>
              <a:gd name="connsiteY6192" fmla="*/ 440073 h 1833421"/>
              <a:gd name="connsiteX6193" fmla="*/ 474629 w 2746400"/>
              <a:gd name="connsiteY6193" fmla="*/ 439384 h 1833421"/>
              <a:gd name="connsiteX6194" fmla="*/ 550437 w 2746400"/>
              <a:gd name="connsiteY6194" fmla="*/ 439325 h 1833421"/>
              <a:gd name="connsiteX6195" fmla="*/ 550303 w 2746400"/>
              <a:gd name="connsiteY6195" fmla="*/ 439364 h 1833421"/>
              <a:gd name="connsiteX6196" fmla="*/ 550218 w 2746400"/>
              <a:gd name="connsiteY6196" fmla="*/ 439434 h 1833421"/>
              <a:gd name="connsiteX6197" fmla="*/ 544141 w 2746400"/>
              <a:gd name="connsiteY6197" fmla="*/ 440991 h 1833421"/>
              <a:gd name="connsiteX6198" fmla="*/ 545367 w 2746400"/>
              <a:gd name="connsiteY6198" fmla="*/ 443363 h 1833421"/>
              <a:gd name="connsiteX6199" fmla="*/ 550218 w 2746400"/>
              <a:gd name="connsiteY6199" fmla="*/ 439434 h 1833421"/>
              <a:gd name="connsiteX6200" fmla="*/ 550341 w 2746400"/>
              <a:gd name="connsiteY6200" fmla="*/ 439402 h 1833421"/>
              <a:gd name="connsiteX6201" fmla="*/ 550437 w 2746400"/>
              <a:gd name="connsiteY6201" fmla="*/ 439325 h 1833421"/>
              <a:gd name="connsiteX6202" fmla="*/ 411507 w 2746400"/>
              <a:gd name="connsiteY6202" fmla="*/ 438982 h 1833421"/>
              <a:gd name="connsiteX6203" fmla="*/ 389561 w 2746400"/>
              <a:gd name="connsiteY6203" fmla="*/ 463225 h 1833421"/>
              <a:gd name="connsiteX6204" fmla="*/ 399472 w 2746400"/>
              <a:gd name="connsiteY6204" fmla="*/ 444989 h 1833421"/>
              <a:gd name="connsiteX6205" fmla="*/ 411507 w 2746400"/>
              <a:gd name="connsiteY6205" fmla="*/ 438982 h 1833421"/>
              <a:gd name="connsiteX6206" fmla="*/ 561860 w 2746400"/>
              <a:gd name="connsiteY6206" fmla="*/ 436628 h 1833421"/>
              <a:gd name="connsiteX6207" fmla="*/ 560903 w 2746400"/>
              <a:gd name="connsiteY6207" fmla="*/ 437642 h 1833421"/>
              <a:gd name="connsiteX6208" fmla="*/ 562147 w 2746400"/>
              <a:gd name="connsiteY6208" fmla="*/ 438350 h 1833421"/>
              <a:gd name="connsiteX6209" fmla="*/ 562625 w 2746400"/>
              <a:gd name="connsiteY6209" fmla="*/ 437795 h 1833421"/>
              <a:gd name="connsiteX6210" fmla="*/ 561860 w 2746400"/>
              <a:gd name="connsiteY6210" fmla="*/ 436628 h 1833421"/>
              <a:gd name="connsiteX6211" fmla="*/ 751339 w 2746400"/>
              <a:gd name="connsiteY6211" fmla="*/ 433586 h 1833421"/>
              <a:gd name="connsiteX6212" fmla="*/ 751206 w 2746400"/>
              <a:gd name="connsiteY6212" fmla="*/ 433625 h 1833421"/>
              <a:gd name="connsiteX6213" fmla="*/ 750900 w 2746400"/>
              <a:gd name="connsiteY6213" fmla="*/ 434198 h 1833421"/>
              <a:gd name="connsiteX6214" fmla="*/ 751244 w 2746400"/>
              <a:gd name="connsiteY6214" fmla="*/ 433662 h 1833421"/>
              <a:gd name="connsiteX6215" fmla="*/ 751339 w 2746400"/>
              <a:gd name="connsiteY6215" fmla="*/ 433586 h 1833421"/>
              <a:gd name="connsiteX6216" fmla="*/ 438141 w 2746400"/>
              <a:gd name="connsiteY6216" fmla="*/ 432763 h 1833421"/>
              <a:gd name="connsiteX6217" fmla="*/ 441068 w 2746400"/>
              <a:gd name="connsiteY6217" fmla="*/ 433261 h 1833421"/>
              <a:gd name="connsiteX6218" fmla="*/ 439519 w 2746400"/>
              <a:gd name="connsiteY6218" fmla="*/ 441239 h 1833421"/>
              <a:gd name="connsiteX6219" fmla="*/ 438141 w 2746400"/>
              <a:gd name="connsiteY6219" fmla="*/ 432763 h 1833421"/>
              <a:gd name="connsiteX6220" fmla="*/ 663535 w 2746400"/>
              <a:gd name="connsiteY6220" fmla="*/ 431194 h 1833421"/>
              <a:gd name="connsiteX6221" fmla="*/ 663192 w 2746400"/>
              <a:gd name="connsiteY6221" fmla="*/ 431711 h 1833421"/>
              <a:gd name="connsiteX6222" fmla="*/ 663076 w 2746400"/>
              <a:gd name="connsiteY6222" fmla="*/ 431787 h 1833421"/>
              <a:gd name="connsiteX6223" fmla="*/ 663230 w 2746400"/>
              <a:gd name="connsiteY6223" fmla="*/ 431750 h 1833421"/>
              <a:gd name="connsiteX6224" fmla="*/ 663535 w 2746400"/>
              <a:gd name="connsiteY6224" fmla="*/ 431194 h 1833421"/>
              <a:gd name="connsiteX6225" fmla="*/ 477748 w 2746400"/>
              <a:gd name="connsiteY6225" fmla="*/ 428497 h 1833421"/>
              <a:gd name="connsiteX6226" fmla="*/ 479069 w 2746400"/>
              <a:gd name="connsiteY6226" fmla="*/ 430277 h 1833421"/>
              <a:gd name="connsiteX6227" fmla="*/ 474476 w 2746400"/>
              <a:gd name="connsiteY6227" fmla="*/ 433644 h 1833421"/>
              <a:gd name="connsiteX6228" fmla="*/ 473232 w 2746400"/>
              <a:gd name="connsiteY6228" fmla="*/ 431980 h 1833421"/>
              <a:gd name="connsiteX6229" fmla="*/ 477748 w 2746400"/>
              <a:gd name="connsiteY6229" fmla="*/ 428497 h 1833421"/>
              <a:gd name="connsiteX6230" fmla="*/ 533063 w 2746400"/>
              <a:gd name="connsiteY6230" fmla="*/ 427961 h 1833421"/>
              <a:gd name="connsiteX6231" fmla="*/ 531934 w 2746400"/>
              <a:gd name="connsiteY6231" fmla="*/ 430238 h 1833421"/>
              <a:gd name="connsiteX6232" fmla="*/ 530786 w 2746400"/>
              <a:gd name="connsiteY6232" fmla="*/ 429109 h 1833421"/>
              <a:gd name="connsiteX6233" fmla="*/ 533103 w 2746400"/>
              <a:gd name="connsiteY6233" fmla="*/ 427886 h 1833421"/>
              <a:gd name="connsiteX6234" fmla="*/ 533139 w 2746400"/>
              <a:gd name="connsiteY6234" fmla="*/ 427892 h 1833421"/>
              <a:gd name="connsiteX6235" fmla="*/ 533139 w 2746400"/>
              <a:gd name="connsiteY6235" fmla="*/ 427923 h 1833421"/>
              <a:gd name="connsiteX6236" fmla="*/ 533100 w 2746400"/>
              <a:gd name="connsiteY6236" fmla="*/ 427886 h 1833421"/>
              <a:gd name="connsiteX6237" fmla="*/ 533139 w 2746400"/>
              <a:gd name="connsiteY6237" fmla="*/ 427923 h 1833421"/>
              <a:gd name="connsiteX6238" fmla="*/ 533063 w 2746400"/>
              <a:gd name="connsiteY6238" fmla="*/ 427961 h 1833421"/>
              <a:gd name="connsiteX6239" fmla="*/ 533101 w 2746400"/>
              <a:gd name="connsiteY6239" fmla="*/ 427884 h 1833421"/>
              <a:gd name="connsiteX6240" fmla="*/ 533103 w 2746400"/>
              <a:gd name="connsiteY6240" fmla="*/ 427886 h 1833421"/>
              <a:gd name="connsiteX6241" fmla="*/ 533100 w 2746400"/>
              <a:gd name="connsiteY6241" fmla="*/ 427886 h 1833421"/>
              <a:gd name="connsiteX6242" fmla="*/ 533139 w 2746400"/>
              <a:gd name="connsiteY6242" fmla="*/ 426020 h 1833421"/>
              <a:gd name="connsiteX6243" fmla="*/ 537865 w 2746400"/>
              <a:gd name="connsiteY6243" fmla="*/ 427120 h 1833421"/>
              <a:gd name="connsiteX6244" fmla="*/ 537558 w 2746400"/>
              <a:gd name="connsiteY6244" fmla="*/ 428689 h 1833421"/>
              <a:gd name="connsiteX6245" fmla="*/ 533139 w 2746400"/>
              <a:gd name="connsiteY6245" fmla="*/ 427892 h 1833421"/>
              <a:gd name="connsiteX6246" fmla="*/ 532584 w 2746400"/>
              <a:gd name="connsiteY6246" fmla="*/ 425454 h 1833421"/>
              <a:gd name="connsiteX6247" fmla="*/ 533139 w 2746400"/>
              <a:gd name="connsiteY6247" fmla="*/ 425971 h 1833421"/>
              <a:gd name="connsiteX6248" fmla="*/ 533103 w 2746400"/>
              <a:gd name="connsiteY6248" fmla="*/ 426008 h 1833421"/>
              <a:gd name="connsiteX6249" fmla="*/ 533139 w 2746400"/>
              <a:gd name="connsiteY6249" fmla="*/ 425972 h 1833421"/>
              <a:gd name="connsiteX6250" fmla="*/ 533139 w 2746400"/>
              <a:gd name="connsiteY6250" fmla="*/ 426020 h 1833421"/>
              <a:gd name="connsiteX6251" fmla="*/ 533100 w 2746400"/>
              <a:gd name="connsiteY6251" fmla="*/ 426011 h 1833421"/>
              <a:gd name="connsiteX6252" fmla="*/ 533101 w 2746400"/>
              <a:gd name="connsiteY6252" fmla="*/ 426010 h 1833421"/>
              <a:gd name="connsiteX6253" fmla="*/ 2640038 w 2746400"/>
              <a:gd name="connsiteY6253" fmla="*/ 425280 h 1833421"/>
              <a:gd name="connsiteX6254" fmla="*/ 2647785 w 2746400"/>
              <a:gd name="connsiteY6254" fmla="*/ 428478 h 1833421"/>
              <a:gd name="connsiteX6255" fmla="*/ 2635176 w 2746400"/>
              <a:gd name="connsiteY6255" fmla="*/ 435156 h 1833421"/>
              <a:gd name="connsiteX6256" fmla="*/ 2628135 w 2746400"/>
              <a:gd name="connsiteY6256" fmla="*/ 431348 h 1833421"/>
              <a:gd name="connsiteX6257" fmla="*/ 2633110 w 2746400"/>
              <a:gd name="connsiteY6257" fmla="*/ 426143 h 1833421"/>
              <a:gd name="connsiteX6258" fmla="*/ 2640038 w 2746400"/>
              <a:gd name="connsiteY6258" fmla="*/ 425280 h 1833421"/>
              <a:gd name="connsiteX6259" fmla="*/ 525448 w 2746400"/>
              <a:gd name="connsiteY6259" fmla="*/ 424995 h 1833421"/>
              <a:gd name="connsiteX6260" fmla="*/ 527648 w 2746400"/>
              <a:gd name="connsiteY6260" fmla="*/ 426775 h 1833421"/>
              <a:gd name="connsiteX6261" fmla="*/ 521526 w 2746400"/>
              <a:gd name="connsiteY6261" fmla="*/ 434372 h 1833421"/>
              <a:gd name="connsiteX6262" fmla="*/ 525448 w 2746400"/>
              <a:gd name="connsiteY6262" fmla="*/ 424995 h 1833421"/>
              <a:gd name="connsiteX6263" fmla="*/ 567427 w 2746400"/>
              <a:gd name="connsiteY6263" fmla="*/ 424785 h 1833421"/>
              <a:gd name="connsiteX6264" fmla="*/ 567369 w 2746400"/>
              <a:gd name="connsiteY6264" fmla="*/ 425378 h 1833421"/>
              <a:gd name="connsiteX6265" fmla="*/ 568040 w 2746400"/>
              <a:gd name="connsiteY6265" fmla="*/ 425129 h 1833421"/>
              <a:gd name="connsiteX6266" fmla="*/ 578257 w 2746400"/>
              <a:gd name="connsiteY6266" fmla="*/ 423407 h 1833421"/>
              <a:gd name="connsiteX6267" fmla="*/ 576171 w 2746400"/>
              <a:gd name="connsiteY6267" fmla="*/ 424306 h 1833421"/>
              <a:gd name="connsiteX6268" fmla="*/ 578142 w 2746400"/>
              <a:gd name="connsiteY6268" fmla="*/ 427903 h 1833421"/>
              <a:gd name="connsiteX6269" fmla="*/ 579884 w 2746400"/>
              <a:gd name="connsiteY6269" fmla="*/ 425396 h 1833421"/>
              <a:gd name="connsiteX6270" fmla="*/ 578257 w 2746400"/>
              <a:gd name="connsiteY6270" fmla="*/ 423407 h 1833421"/>
              <a:gd name="connsiteX6271" fmla="*/ 624101 w 2746400"/>
              <a:gd name="connsiteY6271" fmla="*/ 423024 h 1833421"/>
              <a:gd name="connsiteX6272" fmla="*/ 622858 w 2746400"/>
              <a:gd name="connsiteY6272" fmla="*/ 424058 h 1833421"/>
              <a:gd name="connsiteX6273" fmla="*/ 623469 w 2746400"/>
              <a:gd name="connsiteY6273" fmla="*/ 425186 h 1833421"/>
              <a:gd name="connsiteX6274" fmla="*/ 625555 w 2746400"/>
              <a:gd name="connsiteY6274" fmla="*/ 423848 h 1833421"/>
              <a:gd name="connsiteX6275" fmla="*/ 624101 w 2746400"/>
              <a:gd name="connsiteY6275" fmla="*/ 423024 h 1833421"/>
              <a:gd name="connsiteX6276" fmla="*/ 506085 w 2746400"/>
              <a:gd name="connsiteY6276" fmla="*/ 419332 h 1833421"/>
              <a:gd name="connsiteX6277" fmla="*/ 507252 w 2746400"/>
              <a:gd name="connsiteY6277" fmla="*/ 420154 h 1833421"/>
              <a:gd name="connsiteX6278" fmla="*/ 506161 w 2746400"/>
              <a:gd name="connsiteY6278" fmla="*/ 421091 h 1833421"/>
              <a:gd name="connsiteX6279" fmla="*/ 505492 w 2746400"/>
              <a:gd name="connsiteY6279" fmla="*/ 419790 h 1833421"/>
              <a:gd name="connsiteX6280" fmla="*/ 506085 w 2746400"/>
              <a:gd name="connsiteY6280" fmla="*/ 419332 h 1833421"/>
              <a:gd name="connsiteX6281" fmla="*/ 486492 w 2746400"/>
              <a:gd name="connsiteY6281" fmla="*/ 418873 h 1833421"/>
              <a:gd name="connsiteX6282" fmla="*/ 501970 w 2746400"/>
              <a:gd name="connsiteY6282" fmla="*/ 423254 h 1833421"/>
              <a:gd name="connsiteX6283" fmla="*/ 491409 w 2746400"/>
              <a:gd name="connsiteY6283" fmla="*/ 431635 h 1833421"/>
              <a:gd name="connsiteX6284" fmla="*/ 493475 w 2746400"/>
              <a:gd name="connsiteY6284" fmla="*/ 438350 h 1833421"/>
              <a:gd name="connsiteX6285" fmla="*/ 484041 w 2746400"/>
              <a:gd name="connsiteY6285" fmla="*/ 439919 h 1833421"/>
              <a:gd name="connsiteX6286" fmla="*/ 480063 w 2746400"/>
              <a:gd name="connsiteY6286" fmla="*/ 439901 h 1833421"/>
              <a:gd name="connsiteX6287" fmla="*/ 479508 w 2746400"/>
              <a:gd name="connsiteY6287" fmla="*/ 435060 h 1833421"/>
              <a:gd name="connsiteX6288" fmla="*/ 488118 w 2746400"/>
              <a:gd name="connsiteY6288" fmla="*/ 424594 h 1833421"/>
              <a:gd name="connsiteX6289" fmla="*/ 486492 w 2746400"/>
              <a:gd name="connsiteY6289" fmla="*/ 418873 h 1833421"/>
              <a:gd name="connsiteX6290" fmla="*/ 651811 w 2746400"/>
              <a:gd name="connsiteY6290" fmla="*/ 417587 h 1833421"/>
              <a:gd name="connsiteX6291" fmla="*/ 647004 w 2746400"/>
              <a:gd name="connsiteY6291" fmla="*/ 419427 h 1833421"/>
              <a:gd name="connsiteX6292" fmla="*/ 647788 w 2746400"/>
              <a:gd name="connsiteY6292" fmla="*/ 421915 h 1833421"/>
              <a:gd name="connsiteX6293" fmla="*/ 657107 w 2746400"/>
              <a:gd name="connsiteY6293" fmla="*/ 419695 h 1833421"/>
              <a:gd name="connsiteX6294" fmla="*/ 651811 w 2746400"/>
              <a:gd name="connsiteY6294" fmla="*/ 417587 h 1833421"/>
              <a:gd name="connsiteX6295" fmla="*/ 718239 w 2746400"/>
              <a:gd name="connsiteY6295" fmla="*/ 414969 h 1833421"/>
              <a:gd name="connsiteX6296" fmla="*/ 712957 w 2746400"/>
              <a:gd name="connsiteY6296" fmla="*/ 418337 h 1833421"/>
              <a:gd name="connsiteX6297" fmla="*/ 719042 w 2746400"/>
              <a:gd name="connsiteY6297" fmla="*/ 416729 h 1833421"/>
              <a:gd name="connsiteX6298" fmla="*/ 718239 w 2746400"/>
              <a:gd name="connsiteY6298" fmla="*/ 414969 h 1833421"/>
              <a:gd name="connsiteX6299" fmla="*/ 660148 w 2746400"/>
              <a:gd name="connsiteY6299" fmla="*/ 413074 h 1833421"/>
              <a:gd name="connsiteX6300" fmla="*/ 658560 w 2746400"/>
              <a:gd name="connsiteY6300" fmla="*/ 414816 h 1833421"/>
              <a:gd name="connsiteX6301" fmla="*/ 660282 w 2746400"/>
              <a:gd name="connsiteY6301" fmla="*/ 415754 h 1833421"/>
              <a:gd name="connsiteX6302" fmla="*/ 661603 w 2746400"/>
              <a:gd name="connsiteY6302" fmla="*/ 413763 h 1833421"/>
              <a:gd name="connsiteX6303" fmla="*/ 660148 w 2746400"/>
              <a:gd name="connsiteY6303" fmla="*/ 413074 h 1833421"/>
              <a:gd name="connsiteX6304" fmla="*/ 471856 w 2746400"/>
              <a:gd name="connsiteY6304" fmla="*/ 412629 h 1833421"/>
              <a:gd name="connsiteX6305" fmla="*/ 469098 w 2746400"/>
              <a:gd name="connsiteY6305" fmla="*/ 420843 h 1833421"/>
              <a:gd name="connsiteX6306" fmla="*/ 460718 w 2746400"/>
              <a:gd name="connsiteY6306" fmla="*/ 422757 h 1833421"/>
              <a:gd name="connsiteX6307" fmla="*/ 462870 w 2746400"/>
              <a:gd name="connsiteY6307" fmla="*/ 414780 h 1833421"/>
              <a:gd name="connsiteX6308" fmla="*/ 472428 w 2746400"/>
              <a:gd name="connsiteY6308" fmla="*/ 412061 h 1833421"/>
              <a:gd name="connsiteX6309" fmla="*/ 471912 w 2746400"/>
              <a:gd name="connsiteY6309" fmla="*/ 412617 h 1833421"/>
              <a:gd name="connsiteX6310" fmla="*/ 471911 w 2746400"/>
              <a:gd name="connsiteY6310" fmla="*/ 412616 h 1833421"/>
              <a:gd name="connsiteX6311" fmla="*/ 471856 w 2746400"/>
              <a:gd name="connsiteY6311" fmla="*/ 412629 h 1833421"/>
              <a:gd name="connsiteX6312" fmla="*/ 471873 w 2746400"/>
              <a:gd name="connsiteY6312" fmla="*/ 412577 h 1833421"/>
              <a:gd name="connsiteX6313" fmla="*/ 471873 w 2746400"/>
              <a:gd name="connsiteY6313" fmla="*/ 412578 h 1833421"/>
              <a:gd name="connsiteX6314" fmla="*/ 638323 w 2746400"/>
              <a:gd name="connsiteY6314" fmla="*/ 408726 h 1833421"/>
              <a:gd name="connsiteX6315" fmla="*/ 638333 w 2746400"/>
              <a:gd name="connsiteY6315" fmla="*/ 408733 h 1833421"/>
              <a:gd name="connsiteX6316" fmla="*/ 638298 w 2746400"/>
              <a:gd name="connsiteY6316" fmla="*/ 408750 h 1833421"/>
              <a:gd name="connsiteX6317" fmla="*/ 638336 w 2746400"/>
              <a:gd name="connsiteY6317" fmla="*/ 408713 h 1833421"/>
              <a:gd name="connsiteX6318" fmla="*/ 638323 w 2746400"/>
              <a:gd name="connsiteY6318" fmla="*/ 408726 h 1833421"/>
              <a:gd name="connsiteX6319" fmla="*/ 638318 w 2746400"/>
              <a:gd name="connsiteY6319" fmla="*/ 408722 h 1833421"/>
              <a:gd name="connsiteX6320" fmla="*/ 571330 w 2746400"/>
              <a:gd name="connsiteY6320" fmla="*/ 408713 h 1833421"/>
              <a:gd name="connsiteX6321" fmla="*/ 561534 w 2746400"/>
              <a:gd name="connsiteY6321" fmla="*/ 412175 h 1833421"/>
              <a:gd name="connsiteX6322" fmla="*/ 575732 w 2746400"/>
              <a:gd name="connsiteY6322" fmla="*/ 419332 h 1833421"/>
              <a:gd name="connsiteX6323" fmla="*/ 571330 w 2746400"/>
              <a:gd name="connsiteY6323" fmla="*/ 408713 h 1833421"/>
              <a:gd name="connsiteX6324" fmla="*/ 638199 w 2746400"/>
              <a:gd name="connsiteY6324" fmla="*/ 408633 h 1833421"/>
              <a:gd name="connsiteX6325" fmla="*/ 638318 w 2746400"/>
              <a:gd name="connsiteY6325" fmla="*/ 408722 h 1833421"/>
              <a:gd name="connsiteX6326" fmla="*/ 638281 w 2746400"/>
              <a:gd name="connsiteY6326" fmla="*/ 408740 h 1833421"/>
              <a:gd name="connsiteX6327" fmla="*/ 523592 w 2746400"/>
              <a:gd name="connsiteY6327" fmla="*/ 407890 h 1833421"/>
              <a:gd name="connsiteX6328" fmla="*/ 524395 w 2746400"/>
              <a:gd name="connsiteY6328" fmla="*/ 409096 h 1833421"/>
              <a:gd name="connsiteX6329" fmla="*/ 523898 w 2746400"/>
              <a:gd name="connsiteY6329" fmla="*/ 409670 h 1833421"/>
              <a:gd name="connsiteX6330" fmla="*/ 522597 w 2746400"/>
              <a:gd name="connsiteY6330" fmla="*/ 408923 h 1833421"/>
              <a:gd name="connsiteX6331" fmla="*/ 523592 w 2746400"/>
              <a:gd name="connsiteY6331" fmla="*/ 407890 h 1833421"/>
              <a:gd name="connsiteX6332" fmla="*/ 729354 w 2746400"/>
              <a:gd name="connsiteY6332" fmla="*/ 406436 h 1833421"/>
              <a:gd name="connsiteX6333" fmla="*/ 727212 w 2746400"/>
              <a:gd name="connsiteY6333" fmla="*/ 410588 h 1833421"/>
              <a:gd name="connsiteX6334" fmla="*/ 724992 w 2746400"/>
              <a:gd name="connsiteY6334" fmla="*/ 415466 h 1833421"/>
              <a:gd name="connsiteX6335" fmla="*/ 734177 w 2746400"/>
              <a:gd name="connsiteY6335" fmla="*/ 411372 h 1833421"/>
              <a:gd name="connsiteX6336" fmla="*/ 737506 w 2746400"/>
              <a:gd name="connsiteY6336" fmla="*/ 414356 h 1833421"/>
              <a:gd name="connsiteX6337" fmla="*/ 745830 w 2746400"/>
              <a:gd name="connsiteY6337" fmla="*/ 412157 h 1833421"/>
              <a:gd name="connsiteX6338" fmla="*/ 748087 w 2746400"/>
              <a:gd name="connsiteY6338" fmla="*/ 406436 h 1833421"/>
              <a:gd name="connsiteX6339" fmla="*/ 729354 w 2746400"/>
              <a:gd name="connsiteY6339" fmla="*/ 406436 h 1833421"/>
              <a:gd name="connsiteX6340" fmla="*/ 636269 w 2746400"/>
              <a:gd name="connsiteY6340" fmla="*/ 406072 h 1833421"/>
              <a:gd name="connsiteX6341" fmla="*/ 638199 w 2746400"/>
              <a:gd name="connsiteY6341" fmla="*/ 408633 h 1833421"/>
              <a:gd name="connsiteX6342" fmla="*/ 635637 w 2746400"/>
              <a:gd name="connsiteY6342" fmla="*/ 406703 h 1833421"/>
              <a:gd name="connsiteX6343" fmla="*/ 636269 w 2746400"/>
              <a:gd name="connsiteY6343" fmla="*/ 406072 h 1833421"/>
              <a:gd name="connsiteX6344" fmla="*/ 543433 w 2746400"/>
              <a:gd name="connsiteY6344" fmla="*/ 404446 h 1833421"/>
              <a:gd name="connsiteX6345" fmla="*/ 543816 w 2746400"/>
              <a:gd name="connsiteY6345" fmla="*/ 405191 h 1833421"/>
              <a:gd name="connsiteX6346" fmla="*/ 542591 w 2746400"/>
              <a:gd name="connsiteY6346" fmla="*/ 406073 h 1833421"/>
              <a:gd name="connsiteX6347" fmla="*/ 542227 w 2746400"/>
              <a:gd name="connsiteY6347" fmla="*/ 405402 h 1833421"/>
              <a:gd name="connsiteX6348" fmla="*/ 543433 w 2746400"/>
              <a:gd name="connsiteY6348" fmla="*/ 404446 h 1833421"/>
              <a:gd name="connsiteX6349" fmla="*/ 603456 w 2746400"/>
              <a:gd name="connsiteY6349" fmla="*/ 402131 h 1833421"/>
              <a:gd name="connsiteX6350" fmla="*/ 613711 w 2746400"/>
              <a:gd name="connsiteY6350" fmla="*/ 405976 h 1833421"/>
              <a:gd name="connsiteX6351" fmla="*/ 603456 w 2746400"/>
              <a:gd name="connsiteY6351" fmla="*/ 402131 h 1833421"/>
              <a:gd name="connsiteX6352" fmla="*/ 651846 w 2746400"/>
              <a:gd name="connsiteY6352" fmla="*/ 396409 h 1833421"/>
              <a:gd name="connsiteX6353" fmla="*/ 644747 w 2746400"/>
              <a:gd name="connsiteY6353" fmla="*/ 398437 h 1833421"/>
              <a:gd name="connsiteX6354" fmla="*/ 645989 w 2746400"/>
              <a:gd name="connsiteY6354" fmla="*/ 404852 h 1833421"/>
              <a:gd name="connsiteX6355" fmla="*/ 645951 w 2746400"/>
              <a:gd name="connsiteY6355" fmla="*/ 404885 h 1833421"/>
              <a:gd name="connsiteX6356" fmla="*/ 645870 w 2746400"/>
              <a:gd name="connsiteY6356" fmla="*/ 404927 h 1833421"/>
              <a:gd name="connsiteX6357" fmla="*/ 636773 w 2746400"/>
              <a:gd name="connsiteY6357" fmla="*/ 402654 h 1833421"/>
              <a:gd name="connsiteX6358" fmla="*/ 628368 w 2746400"/>
              <a:gd name="connsiteY6358" fmla="*/ 406531 h 1833421"/>
              <a:gd name="connsiteX6359" fmla="*/ 618189 w 2746400"/>
              <a:gd name="connsiteY6359" fmla="*/ 400676 h 1833421"/>
              <a:gd name="connsiteX6360" fmla="*/ 616466 w 2746400"/>
              <a:gd name="connsiteY6360" fmla="*/ 401690 h 1833421"/>
              <a:gd name="connsiteX6361" fmla="*/ 615402 w 2746400"/>
              <a:gd name="connsiteY6361" fmla="*/ 414436 h 1833421"/>
              <a:gd name="connsiteX6362" fmla="*/ 615357 w 2746400"/>
              <a:gd name="connsiteY6362" fmla="*/ 414452 h 1833421"/>
              <a:gd name="connsiteX6363" fmla="*/ 615224 w 2746400"/>
              <a:gd name="connsiteY6363" fmla="*/ 414588 h 1833421"/>
              <a:gd name="connsiteX6364" fmla="*/ 603346 w 2746400"/>
              <a:gd name="connsiteY6364" fmla="*/ 420061 h 1833421"/>
              <a:gd name="connsiteX6365" fmla="*/ 602289 w 2746400"/>
              <a:gd name="connsiteY6365" fmla="*/ 427808 h 1833421"/>
              <a:gd name="connsiteX6366" fmla="*/ 615224 w 2746400"/>
              <a:gd name="connsiteY6366" fmla="*/ 414588 h 1833421"/>
              <a:gd name="connsiteX6367" fmla="*/ 615396 w 2746400"/>
              <a:gd name="connsiteY6367" fmla="*/ 414509 h 1833421"/>
              <a:gd name="connsiteX6368" fmla="*/ 615402 w 2746400"/>
              <a:gd name="connsiteY6368" fmla="*/ 414436 h 1833421"/>
              <a:gd name="connsiteX6369" fmla="*/ 627104 w 2746400"/>
              <a:gd name="connsiteY6369" fmla="*/ 410166 h 1833421"/>
              <a:gd name="connsiteX6370" fmla="*/ 632807 w 2746400"/>
              <a:gd name="connsiteY6370" fmla="*/ 411499 h 1833421"/>
              <a:gd name="connsiteX6371" fmla="*/ 638281 w 2746400"/>
              <a:gd name="connsiteY6371" fmla="*/ 408740 h 1833421"/>
              <a:gd name="connsiteX6372" fmla="*/ 638317 w 2746400"/>
              <a:gd name="connsiteY6372" fmla="*/ 408789 h 1833421"/>
              <a:gd name="connsiteX6373" fmla="*/ 638355 w 2746400"/>
              <a:gd name="connsiteY6373" fmla="*/ 408750 h 1833421"/>
              <a:gd name="connsiteX6374" fmla="*/ 638333 w 2746400"/>
              <a:gd name="connsiteY6374" fmla="*/ 408733 h 1833421"/>
              <a:gd name="connsiteX6375" fmla="*/ 645870 w 2746400"/>
              <a:gd name="connsiteY6375" fmla="*/ 404927 h 1833421"/>
              <a:gd name="connsiteX6376" fmla="*/ 646010 w 2746400"/>
              <a:gd name="connsiteY6376" fmla="*/ 404962 h 1833421"/>
              <a:gd name="connsiteX6377" fmla="*/ 645989 w 2746400"/>
              <a:gd name="connsiteY6377" fmla="*/ 404852 h 1833421"/>
              <a:gd name="connsiteX6378" fmla="*/ 653107 w 2746400"/>
              <a:gd name="connsiteY6378" fmla="*/ 398342 h 1833421"/>
              <a:gd name="connsiteX6379" fmla="*/ 651846 w 2746400"/>
              <a:gd name="connsiteY6379" fmla="*/ 396409 h 1833421"/>
              <a:gd name="connsiteX6380" fmla="*/ 543432 w 2746400"/>
              <a:gd name="connsiteY6380" fmla="*/ 392009 h 1833421"/>
              <a:gd name="connsiteX6381" fmla="*/ 544887 w 2746400"/>
              <a:gd name="connsiteY6381" fmla="*/ 392717 h 1833421"/>
              <a:gd name="connsiteX6382" fmla="*/ 543568 w 2746400"/>
              <a:gd name="connsiteY6382" fmla="*/ 394706 h 1833421"/>
              <a:gd name="connsiteX6383" fmla="*/ 541845 w 2746400"/>
              <a:gd name="connsiteY6383" fmla="*/ 393750 h 1833421"/>
              <a:gd name="connsiteX6384" fmla="*/ 543432 w 2746400"/>
              <a:gd name="connsiteY6384" fmla="*/ 392009 h 1833421"/>
              <a:gd name="connsiteX6385" fmla="*/ 512130 w 2746400"/>
              <a:gd name="connsiteY6385" fmla="*/ 390421 h 1833421"/>
              <a:gd name="connsiteX6386" fmla="*/ 513201 w 2746400"/>
              <a:gd name="connsiteY6386" fmla="*/ 391416 h 1833421"/>
              <a:gd name="connsiteX6387" fmla="*/ 512762 w 2746400"/>
              <a:gd name="connsiteY6387" fmla="*/ 392048 h 1833421"/>
              <a:gd name="connsiteX6388" fmla="*/ 511690 w 2746400"/>
              <a:gd name="connsiteY6388" fmla="*/ 391014 h 1833421"/>
              <a:gd name="connsiteX6389" fmla="*/ 512130 w 2746400"/>
              <a:gd name="connsiteY6389" fmla="*/ 390421 h 1833421"/>
              <a:gd name="connsiteX6390" fmla="*/ 501091 w 2746400"/>
              <a:gd name="connsiteY6390" fmla="*/ 389636 h 1833421"/>
              <a:gd name="connsiteX6391" fmla="*/ 503311 w 2746400"/>
              <a:gd name="connsiteY6391" fmla="*/ 393080 h 1833421"/>
              <a:gd name="connsiteX6392" fmla="*/ 501492 w 2746400"/>
              <a:gd name="connsiteY6392" fmla="*/ 394286 h 1833421"/>
              <a:gd name="connsiteX6393" fmla="*/ 499638 w 2746400"/>
              <a:gd name="connsiteY6393" fmla="*/ 392411 h 1833421"/>
              <a:gd name="connsiteX6394" fmla="*/ 501091 w 2746400"/>
              <a:gd name="connsiteY6394" fmla="*/ 389636 h 1833421"/>
              <a:gd name="connsiteX6395" fmla="*/ 634262 w 2746400"/>
              <a:gd name="connsiteY6395" fmla="*/ 387933 h 1833421"/>
              <a:gd name="connsiteX6396" fmla="*/ 620217 w 2746400"/>
              <a:gd name="connsiteY6396" fmla="*/ 388163 h 1833421"/>
              <a:gd name="connsiteX6397" fmla="*/ 606173 w 2746400"/>
              <a:gd name="connsiteY6397" fmla="*/ 397346 h 1833421"/>
              <a:gd name="connsiteX6398" fmla="*/ 620715 w 2746400"/>
              <a:gd name="connsiteY6398" fmla="*/ 392697 h 1833421"/>
              <a:gd name="connsiteX6399" fmla="*/ 634223 w 2746400"/>
              <a:gd name="connsiteY6399" fmla="*/ 390210 h 1833421"/>
              <a:gd name="connsiteX6400" fmla="*/ 634262 w 2746400"/>
              <a:gd name="connsiteY6400" fmla="*/ 387933 h 1833421"/>
              <a:gd name="connsiteX6401" fmla="*/ 588722 w 2746400"/>
              <a:gd name="connsiteY6401" fmla="*/ 385866 h 1833421"/>
              <a:gd name="connsiteX6402" fmla="*/ 588690 w 2746400"/>
              <a:gd name="connsiteY6402" fmla="*/ 385907 h 1833421"/>
              <a:gd name="connsiteX6403" fmla="*/ 588686 w 2746400"/>
              <a:gd name="connsiteY6403" fmla="*/ 385905 h 1833421"/>
              <a:gd name="connsiteX6404" fmla="*/ 467166 w 2746400"/>
              <a:gd name="connsiteY6404" fmla="*/ 383227 h 1833421"/>
              <a:gd name="connsiteX6405" fmla="*/ 468564 w 2746400"/>
              <a:gd name="connsiteY6405" fmla="*/ 383303 h 1833421"/>
              <a:gd name="connsiteX6406" fmla="*/ 468277 w 2746400"/>
              <a:gd name="connsiteY6406" fmla="*/ 384107 h 1833421"/>
              <a:gd name="connsiteX6407" fmla="*/ 466918 w 2746400"/>
              <a:gd name="connsiteY6407" fmla="*/ 383993 h 1833421"/>
              <a:gd name="connsiteX6408" fmla="*/ 467166 w 2746400"/>
              <a:gd name="connsiteY6408" fmla="*/ 383227 h 1833421"/>
              <a:gd name="connsiteX6409" fmla="*/ 655288 w 2746400"/>
              <a:gd name="connsiteY6409" fmla="*/ 382117 h 1833421"/>
              <a:gd name="connsiteX6410" fmla="*/ 649396 w 2746400"/>
              <a:gd name="connsiteY6410" fmla="*/ 383628 h 1833421"/>
              <a:gd name="connsiteX6411" fmla="*/ 649855 w 2746400"/>
              <a:gd name="connsiteY6411" fmla="*/ 385369 h 1833421"/>
              <a:gd name="connsiteX6412" fmla="*/ 655710 w 2746400"/>
              <a:gd name="connsiteY6412" fmla="*/ 383667 h 1833421"/>
              <a:gd name="connsiteX6413" fmla="*/ 655288 w 2746400"/>
              <a:gd name="connsiteY6413" fmla="*/ 382117 h 1833421"/>
              <a:gd name="connsiteX6414" fmla="*/ 744884 w 2746400"/>
              <a:gd name="connsiteY6414" fmla="*/ 381332 h 1833421"/>
              <a:gd name="connsiteX6415" fmla="*/ 743608 w 2746400"/>
              <a:gd name="connsiteY6415" fmla="*/ 383882 h 1833421"/>
              <a:gd name="connsiteX6416" fmla="*/ 743553 w 2746400"/>
              <a:gd name="connsiteY6416" fmla="*/ 383896 h 1833421"/>
              <a:gd name="connsiteX6417" fmla="*/ 741657 w 2746400"/>
              <a:gd name="connsiteY6417" fmla="*/ 385809 h 1833421"/>
              <a:gd name="connsiteX6418" fmla="*/ 741590 w 2746400"/>
              <a:gd name="connsiteY6418" fmla="*/ 385889 h 1833421"/>
              <a:gd name="connsiteX6419" fmla="*/ 735535 w 2746400"/>
              <a:gd name="connsiteY6419" fmla="*/ 388699 h 1833421"/>
              <a:gd name="connsiteX6420" fmla="*/ 727404 w 2746400"/>
              <a:gd name="connsiteY6420" fmla="*/ 397844 h 1833421"/>
              <a:gd name="connsiteX6421" fmla="*/ 722409 w 2746400"/>
              <a:gd name="connsiteY6421" fmla="*/ 402302 h 1833421"/>
              <a:gd name="connsiteX6422" fmla="*/ 740433 w 2746400"/>
              <a:gd name="connsiteY6422" fmla="*/ 387244 h 1833421"/>
              <a:gd name="connsiteX6423" fmla="*/ 741590 w 2746400"/>
              <a:gd name="connsiteY6423" fmla="*/ 385889 h 1833421"/>
              <a:gd name="connsiteX6424" fmla="*/ 741678 w 2746400"/>
              <a:gd name="connsiteY6424" fmla="*/ 385847 h 1833421"/>
              <a:gd name="connsiteX6425" fmla="*/ 743591 w 2746400"/>
              <a:gd name="connsiteY6425" fmla="*/ 383915 h 1833421"/>
              <a:gd name="connsiteX6426" fmla="*/ 743608 w 2746400"/>
              <a:gd name="connsiteY6426" fmla="*/ 383882 h 1833421"/>
              <a:gd name="connsiteX6427" fmla="*/ 748661 w 2746400"/>
              <a:gd name="connsiteY6427" fmla="*/ 382538 h 1833421"/>
              <a:gd name="connsiteX6428" fmla="*/ 744884 w 2746400"/>
              <a:gd name="connsiteY6428" fmla="*/ 381332 h 1833421"/>
              <a:gd name="connsiteX6429" fmla="*/ 522213 w 2746400"/>
              <a:gd name="connsiteY6429" fmla="*/ 380911 h 1833421"/>
              <a:gd name="connsiteX6430" fmla="*/ 522787 w 2746400"/>
              <a:gd name="connsiteY6430" fmla="*/ 382997 h 1833421"/>
              <a:gd name="connsiteX6431" fmla="*/ 516588 w 2746400"/>
              <a:gd name="connsiteY6431" fmla="*/ 385408 h 1833421"/>
              <a:gd name="connsiteX6432" fmla="*/ 522213 w 2746400"/>
              <a:gd name="connsiteY6432" fmla="*/ 380911 h 1833421"/>
              <a:gd name="connsiteX6433" fmla="*/ 514159 w 2746400"/>
              <a:gd name="connsiteY6433" fmla="*/ 378806 h 1833421"/>
              <a:gd name="connsiteX6434" fmla="*/ 514159 w 2746400"/>
              <a:gd name="connsiteY6434" fmla="*/ 379420 h 1833421"/>
              <a:gd name="connsiteX6435" fmla="*/ 513528 w 2746400"/>
              <a:gd name="connsiteY6435" fmla="*/ 379112 h 1833421"/>
              <a:gd name="connsiteX6436" fmla="*/ 490939 w 2746400"/>
              <a:gd name="connsiteY6436" fmla="*/ 376296 h 1833421"/>
              <a:gd name="connsiteX6437" fmla="*/ 486741 w 2746400"/>
              <a:gd name="connsiteY6437" fmla="*/ 379553 h 1833421"/>
              <a:gd name="connsiteX6438" fmla="*/ 482244 w 2746400"/>
              <a:gd name="connsiteY6438" fmla="*/ 377660 h 1833421"/>
              <a:gd name="connsiteX6439" fmla="*/ 491007 w 2746400"/>
              <a:gd name="connsiteY6439" fmla="*/ 376244 h 1833421"/>
              <a:gd name="connsiteX6440" fmla="*/ 491026 w 2746400"/>
              <a:gd name="connsiteY6440" fmla="*/ 376283 h 1833421"/>
              <a:gd name="connsiteX6441" fmla="*/ 490939 w 2746400"/>
              <a:gd name="connsiteY6441" fmla="*/ 376296 h 1833421"/>
              <a:gd name="connsiteX6442" fmla="*/ 586560 w 2746400"/>
              <a:gd name="connsiteY6442" fmla="*/ 376167 h 1833421"/>
              <a:gd name="connsiteX6443" fmla="*/ 586713 w 2746400"/>
              <a:gd name="connsiteY6443" fmla="*/ 376225 h 1833421"/>
              <a:gd name="connsiteX6444" fmla="*/ 586676 w 2746400"/>
              <a:gd name="connsiteY6444" fmla="*/ 376262 h 1833421"/>
              <a:gd name="connsiteX6445" fmla="*/ 598615 w 2746400"/>
              <a:gd name="connsiteY6445" fmla="*/ 377927 h 1833421"/>
              <a:gd name="connsiteX6446" fmla="*/ 588589 w 2746400"/>
              <a:gd name="connsiteY6446" fmla="*/ 385829 h 1833421"/>
              <a:gd name="connsiteX6447" fmla="*/ 588627 w 2746400"/>
              <a:gd name="connsiteY6447" fmla="*/ 385790 h 1833421"/>
              <a:gd name="connsiteX6448" fmla="*/ 565265 w 2746400"/>
              <a:gd name="connsiteY6448" fmla="*/ 396543 h 1833421"/>
              <a:gd name="connsiteX6449" fmla="*/ 574086 w 2746400"/>
              <a:gd name="connsiteY6449" fmla="*/ 385389 h 1833421"/>
              <a:gd name="connsiteX6450" fmla="*/ 581096 w 2746400"/>
              <a:gd name="connsiteY6450" fmla="*/ 381761 h 1833421"/>
              <a:gd name="connsiteX6451" fmla="*/ 586675 w 2746400"/>
              <a:gd name="connsiteY6451" fmla="*/ 376262 h 1833421"/>
              <a:gd name="connsiteX6452" fmla="*/ 525066 w 2746400"/>
              <a:gd name="connsiteY6452" fmla="*/ 374923 h 1833421"/>
              <a:gd name="connsiteX6453" fmla="*/ 529026 w 2746400"/>
              <a:gd name="connsiteY6453" fmla="*/ 375153 h 1833421"/>
              <a:gd name="connsiteX6454" fmla="*/ 524013 w 2746400"/>
              <a:gd name="connsiteY6454" fmla="*/ 377737 h 1833421"/>
              <a:gd name="connsiteX6455" fmla="*/ 523171 w 2746400"/>
              <a:gd name="connsiteY6455" fmla="*/ 376779 h 1833421"/>
              <a:gd name="connsiteX6456" fmla="*/ 525066 w 2746400"/>
              <a:gd name="connsiteY6456" fmla="*/ 374923 h 1833421"/>
              <a:gd name="connsiteX6457" fmla="*/ 492921 w 2746400"/>
              <a:gd name="connsiteY6457" fmla="*/ 374311 h 1833421"/>
              <a:gd name="connsiteX6458" fmla="*/ 492959 w 2746400"/>
              <a:gd name="connsiteY6458" fmla="*/ 374350 h 1833421"/>
              <a:gd name="connsiteX6459" fmla="*/ 491046 w 2746400"/>
              <a:gd name="connsiteY6459" fmla="*/ 376262 h 1833421"/>
              <a:gd name="connsiteX6460" fmla="*/ 491007 w 2746400"/>
              <a:gd name="connsiteY6460" fmla="*/ 376225 h 1833421"/>
              <a:gd name="connsiteX6461" fmla="*/ 492921 w 2746400"/>
              <a:gd name="connsiteY6461" fmla="*/ 374311 h 1833421"/>
              <a:gd name="connsiteX6462" fmla="*/ 552657 w 2746400"/>
              <a:gd name="connsiteY6462" fmla="*/ 374081 h 1833421"/>
              <a:gd name="connsiteX6463" fmla="*/ 564805 w 2746400"/>
              <a:gd name="connsiteY6463" fmla="*/ 379840 h 1833421"/>
              <a:gd name="connsiteX6464" fmla="*/ 556617 w 2746400"/>
              <a:gd name="connsiteY6464" fmla="*/ 386135 h 1833421"/>
              <a:gd name="connsiteX6465" fmla="*/ 551030 w 2746400"/>
              <a:gd name="connsiteY6465" fmla="*/ 385561 h 1833421"/>
              <a:gd name="connsiteX6466" fmla="*/ 554206 w 2746400"/>
              <a:gd name="connsiteY6466" fmla="*/ 380184 h 1833421"/>
              <a:gd name="connsiteX6467" fmla="*/ 556035 w 2746400"/>
              <a:gd name="connsiteY6467" fmla="*/ 380073 h 1833421"/>
              <a:gd name="connsiteX6468" fmla="*/ 556062 w 2746400"/>
              <a:gd name="connsiteY6468" fmla="*/ 380089 h 1833421"/>
              <a:gd name="connsiteX6469" fmla="*/ 556177 w 2746400"/>
              <a:gd name="connsiteY6469" fmla="*/ 380127 h 1833421"/>
              <a:gd name="connsiteX6470" fmla="*/ 556100 w 2746400"/>
              <a:gd name="connsiteY6470" fmla="*/ 380069 h 1833421"/>
              <a:gd name="connsiteX6471" fmla="*/ 556035 w 2746400"/>
              <a:gd name="connsiteY6471" fmla="*/ 380073 h 1833421"/>
              <a:gd name="connsiteX6472" fmla="*/ 550551 w 2746400"/>
              <a:gd name="connsiteY6472" fmla="*/ 376835 h 1833421"/>
              <a:gd name="connsiteX6473" fmla="*/ 552657 w 2746400"/>
              <a:gd name="connsiteY6473" fmla="*/ 374081 h 1833421"/>
              <a:gd name="connsiteX6474" fmla="*/ 493576 w 2746400"/>
              <a:gd name="connsiteY6474" fmla="*/ 373706 h 1833421"/>
              <a:gd name="connsiteX6475" fmla="*/ 492959 w 2746400"/>
              <a:gd name="connsiteY6475" fmla="*/ 374348 h 1833421"/>
              <a:gd name="connsiteX6476" fmla="*/ 492940 w 2746400"/>
              <a:gd name="connsiteY6476" fmla="*/ 374311 h 1833421"/>
              <a:gd name="connsiteX6477" fmla="*/ 686418 w 2746400"/>
              <a:gd name="connsiteY6477" fmla="*/ 373181 h 1833421"/>
              <a:gd name="connsiteX6478" fmla="*/ 671055 w 2746400"/>
              <a:gd name="connsiteY6478" fmla="*/ 377353 h 1833421"/>
              <a:gd name="connsiteX6479" fmla="*/ 668988 w 2746400"/>
              <a:gd name="connsiteY6479" fmla="*/ 378997 h 1833421"/>
              <a:gd name="connsiteX6480" fmla="*/ 687165 w 2746400"/>
              <a:gd name="connsiteY6480" fmla="*/ 375248 h 1833421"/>
              <a:gd name="connsiteX6481" fmla="*/ 686418 w 2746400"/>
              <a:gd name="connsiteY6481" fmla="*/ 373181 h 1833421"/>
              <a:gd name="connsiteX6482" fmla="*/ 494834 w 2746400"/>
              <a:gd name="connsiteY6482" fmla="*/ 372397 h 1833421"/>
              <a:gd name="connsiteX6483" fmla="*/ 494892 w 2746400"/>
              <a:gd name="connsiteY6483" fmla="*/ 372455 h 1833421"/>
              <a:gd name="connsiteX6484" fmla="*/ 493576 w 2746400"/>
              <a:gd name="connsiteY6484" fmla="*/ 373706 h 1833421"/>
              <a:gd name="connsiteX6485" fmla="*/ 708021 w 2746400"/>
              <a:gd name="connsiteY6485" fmla="*/ 371689 h 1833421"/>
              <a:gd name="connsiteX6486" fmla="*/ 719253 w 2746400"/>
              <a:gd name="connsiteY6486" fmla="*/ 383264 h 1833421"/>
              <a:gd name="connsiteX6487" fmla="*/ 725337 w 2746400"/>
              <a:gd name="connsiteY6487" fmla="*/ 378435 h 1833421"/>
              <a:gd name="connsiteX6488" fmla="*/ 726600 w 2746400"/>
              <a:gd name="connsiteY6488" fmla="*/ 379495 h 1833421"/>
              <a:gd name="connsiteX6489" fmla="*/ 727170 w 2746400"/>
              <a:gd name="connsiteY6489" fmla="*/ 377999 h 1833421"/>
              <a:gd name="connsiteX6490" fmla="*/ 729258 w 2746400"/>
              <a:gd name="connsiteY6490" fmla="*/ 376242 h 1833421"/>
              <a:gd name="connsiteX6491" fmla="*/ 728226 w 2746400"/>
              <a:gd name="connsiteY6491" fmla="*/ 375228 h 1833421"/>
              <a:gd name="connsiteX6492" fmla="*/ 727170 w 2746400"/>
              <a:gd name="connsiteY6492" fmla="*/ 377999 h 1833421"/>
              <a:gd name="connsiteX6493" fmla="*/ 726619 w 2746400"/>
              <a:gd name="connsiteY6493" fmla="*/ 378462 h 1833421"/>
              <a:gd name="connsiteX6494" fmla="*/ 726027 w 2746400"/>
              <a:gd name="connsiteY6494" fmla="*/ 377888 h 1833421"/>
              <a:gd name="connsiteX6495" fmla="*/ 725337 w 2746400"/>
              <a:gd name="connsiteY6495" fmla="*/ 378435 h 1833421"/>
              <a:gd name="connsiteX6496" fmla="*/ 718480 w 2746400"/>
              <a:gd name="connsiteY6496" fmla="*/ 372679 h 1833421"/>
              <a:gd name="connsiteX6497" fmla="*/ 708021 w 2746400"/>
              <a:gd name="connsiteY6497" fmla="*/ 371689 h 1833421"/>
              <a:gd name="connsiteX6498" fmla="*/ 576209 w 2746400"/>
              <a:gd name="connsiteY6498" fmla="*/ 371001 h 1833421"/>
              <a:gd name="connsiteX6499" fmla="*/ 578582 w 2746400"/>
              <a:gd name="connsiteY6499" fmla="*/ 372876 h 1833421"/>
              <a:gd name="connsiteX6500" fmla="*/ 575635 w 2746400"/>
              <a:gd name="connsiteY6500" fmla="*/ 373700 h 1833421"/>
              <a:gd name="connsiteX6501" fmla="*/ 574716 w 2746400"/>
              <a:gd name="connsiteY6501" fmla="*/ 371670 h 1833421"/>
              <a:gd name="connsiteX6502" fmla="*/ 576209 w 2746400"/>
              <a:gd name="connsiteY6502" fmla="*/ 371001 h 1833421"/>
              <a:gd name="connsiteX6503" fmla="*/ 757463 w 2746400"/>
              <a:gd name="connsiteY6503" fmla="*/ 370943 h 1833421"/>
              <a:gd name="connsiteX6504" fmla="*/ 757137 w 2746400"/>
              <a:gd name="connsiteY6504" fmla="*/ 371976 h 1833421"/>
              <a:gd name="connsiteX6505" fmla="*/ 760773 w 2746400"/>
              <a:gd name="connsiteY6505" fmla="*/ 372435 h 1833421"/>
              <a:gd name="connsiteX6506" fmla="*/ 757463 w 2746400"/>
              <a:gd name="connsiteY6506" fmla="*/ 370943 h 1833421"/>
              <a:gd name="connsiteX6507" fmla="*/ 612736 w 2746400"/>
              <a:gd name="connsiteY6507" fmla="*/ 370886 h 1833421"/>
              <a:gd name="connsiteX6508" fmla="*/ 613405 w 2746400"/>
              <a:gd name="connsiteY6508" fmla="*/ 371326 h 1833421"/>
              <a:gd name="connsiteX6509" fmla="*/ 612219 w 2746400"/>
              <a:gd name="connsiteY6509" fmla="*/ 372071 h 1833421"/>
              <a:gd name="connsiteX6510" fmla="*/ 611530 w 2746400"/>
              <a:gd name="connsiteY6510" fmla="*/ 371594 h 1833421"/>
              <a:gd name="connsiteX6511" fmla="*/ 612736 w 2746400"/>
              <a:gd name="connsiteY6511" fmla="*/ 370886 h 1833421"/>
              <a:gd name="connsiteX6512" fmla="*/ 767143 w 2746400"/>
              <a:gd name="connsiteY6512" fmla="*/ 370292 h 1833421"/>
              <a:gd name="connsiteX6513" fmla="*/ 767412 w 2746400"/>
              <a:gd name="connsiteY6513" fmla="*/ 371000 h 1833421"/>
              <a:gd name="connsiteX6514" fmla="*/ 767814 w 2746400"/>
              <a:gd name="connsiteY6514" fmla="*/ 370349 h 1833421"/>
              <a:gd name="connsiteX6515" fmla="*/ 740873 w 2746400"/>
              <a:gd name="connsiteY6515" fmla="*/ 369813 h 1833421"/>
              <a:gd name="connsiteX6516" fmla="*/ 740262 w 2746400"/>
              <a:gd name="connsiteY6516" fmla="*/ 371612 h 1833421"/>
              <a:gd name="connsiteX6517" fmla="*/ 753560 w 2746400"/>
              <a:gd name="connsiteY6517" fmla="*/ 378175 h 1833421"/>
              <a:gd name="connsiteX6518" fmla="*/ 740873 w 2746400"/>
              <a:gd name="connsiteY6518" fmla="*/ 369813 h 1833421"/>
              <a:gd name="connsiteX6519" fmla="*/ 723386 w 2746400"/>
              <a:gd name="connsiteY6519" fmla="*/ 367977 h 1833421"/>
              <a:gd name="connsiteX6520" fmla="*/ 723213 w 2746400"/>
              <a:gd name="connsiteY6520" fmla="*/ 370828 h 1833421"/>
              <a:gd name="connsiteX6521" fmla="*/ 735535 w 2746400"/>
              <a:gd name="connsiteY6521" fmla="*/ 369010 h 1833421"/>
              <a:gd name="connsiteX6522" fmla="*/ 723386 w 2746400"/>
              <a:gd name="connsiteY6522" fmla="*/ 367977 h 1833421"/>
              <a:gd name="connsiteX6523" fmla="*/ 777840 w 2746400"/>
              <a:gd name="connsiteY6523" fmla="*/ 367537 h 1833421"/>
              <a:gd name="connsiteX6524" fmla="*/ 773706 w 2746400"/>
              <a:gd name="connsiteY6524" fmla="*/ 369068 h 1833421"/>
              <a:gd name="connsiteX6525" fmla="*/ 774031 w 2746400"/>
              <a:gd name="connsiteY6525" fmla="*/ 370560 h 1833421"/>
              <a:gd name="connsiteX6526" fmla="*/ 778509 w 2746400"/>
              <a:gd name="connsiteY6526" fmla="*/ 370024 h 1833421"/>
              <a:gd name="connsiteX6527" fmla="*/ 777840 w 2746400"/>
              <a:gd name="connsiteY6527" fmla="*/ 367537 h 1833421"/>
              <a:gd name="connsiteX6528" fmla="*/ 631332 w 2746400"/>
              <a:gd name="connsiteY6528" fmla="*/ 363079 h 1833421"/>
              <a:gd name="connsiteX6529" fmla="*/ 621499 w 2746400"/>
              <a:gd name="connsiteY6529" fmla="*/ 371842 h 1833421"/>
              <a:gd name="connsiteX6530" fmla="*/ 631332 w 2746400"/>
              <a:gd name="connsiteY6530" fmla="*/ 363079 h 1833421"/>
              <a:gd name="connsiteX6531" fmla="*/ 680009 w 2746400"/>
              <a:gd name="connsiteY6531" fmla="*/ 362045 h 1833421"/>
              <a:gd name="connsiteX6532" fmla="*/ 681386 w 2746400"/>
              <a:gd name="connsiteY6532" fmla="*/ 362619 h 1833421"/>
              <a:gd name="connsiteX6533" fmla="*/ 680487 w 2746400"/>
              <a:gd name="connsiteY6533" fmla="*/ 363767 h 1833421"/>
              <a:gd name="connsiteX6534" fmla="*/ 679587 w 2746400"/>
              <a:gd name="connsiteY6534" fmla="*/ 362657 h 1833421"/>
              <a:gd name="connsiteX6535" fmla="*/ 680009 w 2746400"/>
              <a:gd name="connsiteY6535" fmla="*/ 362045 h 1833421"/>
              <a:gd name="connsiteX6536" fmla="*/ 761958 w 2746400"/>
              <a:gd name="connsiteY6536" fmla="*/ 361394 h 1833421"/>
              <a:gd name="connsiteX6537" fmla="*/ 760791 w 2746400"/>
              <a:gd name="connsiteY6537" fmla="*/ 362027 h 1833421"/>
              <a:gd name="connsiteX6538" fmla="*/ 761461 w 2746400"/>
              <a:gd name="connsiteY6538" fmla="*/ 362466 h 1833421"/>
              <a:gd name="connsiteX6539" fmla="*/ 762610 w 2746400"/>
              <a:gd name="connsiteY6539" fmla="*/ 361797 h 1833421"/>
              <a:gd name="connsiteX6540" fmla="*/ 761958 w 2746400"/>
              <a:gd name="connsiteY6540" fmla="*/ 361394 h 1833421"/>
              <a:gd name="connsiteX6541" fmla="*/ 500601 w 2746400"/>
              <a:gd name="connsiteY6541" fmla="*/ 360935 h 1833421"/>
              <a:gd name="connsiteX6542" fmla="*/ 503074 w 2746400"/>
              <a:gd name="connsiteY6542" fmla="*/ 367838 h 1833421"/>
              <a:gd name="connsiteX6543" fmla="*/ 494892 w 2746400"/>
              <a:gd name="connsiteY6543" fmla="*/ 372436 h 1833421"/>
              <a:gd name="connsiteX6544" fmla="*/ 494834 w 2746400"/>
              <a:gd name="connsiteY6544" fmla="*/ 372397 h 1833421"/>
              <a:gd name="connsiteX6545" fmla="*/ 496799 w 2746400"/>
              <a:gd name="connsiteY6545" fmla="*/ 360955 h 1833421"/>
              <a:gd name="connsiteX6546" fmla="*/ 496806 w 2746400"/>
              <a:gd name="connsiteY6546" fmla="*/ 360917 h 1833421"/>
              <a:gd name="connsiteX6547" fmla="*/ 496799 w 2746400"/>
              <a:gd name="connsiteY6547" fmla="*/ 360955 h 1833421"/>
              <a:gd name="connsiteX6548" fmla="*/ 496748 w 2746400"/>
              <a:gd name="connsiteY6548" fmla="*/ 360956 h 1833421"/>
              <a:gd name="connsiteX6549" fmla="*/ 500613 w 2746400"/>
              <a:gd name="connsiteY6549" fmla="*/ 360911 h 1833421"/>
              <a:gd name="connsiteX6550" fmla="*/ 500613 w 2746400"/>
              <a:gd name="connsiteY6550" fmla="*/ 360935 h 1833421"/>
              <a:gd name="connsiteX6551" fmla="*/ 500601 w 2746400"/>
              <a:gd name="connsiteY6551" fmla="*/ 360935 h 1833421"/>
              <a:gd name="connsiteX6552" fmla="*/ 500594 w 2746400"/>
              <a:gd name="connsiteY6552" fmla="*/ 360917 h 1833421"/>
              <a:gd name="connsiteX6553" fmla="*/ 555297 w 2746400"/>
              <a:gd name="connsiteY6553" fmla="*/ 360668 h 1833421"/>
              <a:gd name="connsiteX6554" fmla="*/ 546935 w 2746400"/>
              <a:gd name="connsiteY6554" fmla="*/ 368264 h 1833421"/>
              <a:gd name="connsiteX6555" fmla="*/ 545710 w 2746400"/>
              <a:gd name="connsiteY6555" fmla="*/ 366102 h 1833421"/>
              <a:gd name="connsiteX6556" fmla="*/ 555297 w 2746400"/>
              <a:gd name="connsiteY6556" fmla="*/ 360668 h 1833421"/>
              <a:gd name="connsiteX6557" fmla="*/ 593353 w 2746400"/>
              <a:gd name="connsiteY6557" fmla="*/ 360380 h 1833421"/>
              <a:gd name="connsiteX6558" fmla="*/ 583537 w 2746400"/>
              <a:gd name="connsiteY6558" fmla="*/ 368474 h 1833421"/>
              <a:gd name="connsiteX6559" fmla="*/ 583977 w 2746400"/>
              <a:gd name="connsiteY6559" fmla="*/ 361568 h 1833421"/>
              <a:gd name="connsiteX6560" fmla="*/ 593353 w 2746400"/>
              <a:gd name="connsiteY6560" fmla="*/ 360380 h 1833421"/>
              <a:gd name="connsiteX6561" fmla="*/ 500604 w 2746400"/>
              <a:gd name="connsiteY6561" fmla="*/ 357096 h 1833421"/>
              <a:gd name="connsiteX6562" fmla="*/ 500598 w 2746400"/>
              <a:gd name="connsiteY6562" fmla="*/ 357118 h 1833421"/>
              <a:gd name="connsiteX6563" fmla="*/ 500592 w 2746400"/>
              <a:gd name="connsiteY6563" fmla="*/ 357128 h 1833421"/>
              <a:gd name="connsiteX6564" fmla="*/ 500574 w 2746400"/>
              <a:gd name="connsiteY6564" fmla="*/ 357127 h 1833421"/>
              <a:gd name="connsiteX6565" fmla="*/ 500613 w 2746400"/>
              <a:gd name="connsiteY6565" fmla="*/ 357071 h 1833421"/>
              <a:gd name="connsiteX6566" fmla="*/ 500613 w 2746400"/>
              <a:gd name="connsiteY6566" fmla="*/ 357120 h 1833421"/>
              <a:gd name="connsiteX6567" fmla="*/ 500594 w 2746400"/>
              <a:gd name="connsiteY6567" fmla="*/ 357128 h 1833421"/>
              <a:gd name="connsiteX6568" fmla="*/ 500598 w 2746400"/>
              <a:gd name="connsiteY6568" fmla="*/ 357118 h 1833421"/>
              <a:gd name="connsiteX6569" fmla="*/ 500611 w 2746400"/>
              <a:gd name="connsiteY6569" fmla="*/ 357089 h 1833421"/>
              <a:gd name="connsiteX6570" fmla="*/ 500604 w 2746400"/>
              <a:gd name="connsiteY6570" fmla="*/ 357096 h 1833421"/>
              <a:gd name="connsiteX6571" fmla="*/ 494094 w 2746400"/>
              <a:gd name="connsiteY6571" fmla="*/ 356650 h 1833421"/>
              <a:gd name="connsiteX6572" fmla="*/ 500574 w 2746400"/>
              <a:gd name="connsiteY6572" fmla="*/ 357127 h 1833421"/>
              <a:gd name="connsiteX6573" fmla="*/ 496785 w 2746400"/>
              <a:gd name="connsiteY6573" fmla="*/ 360917 h 1833421"/>
              <a:gd name="connsiteX6574" fmla="*/ 488615 w 2746400"/>
              <a:gd name="connsiteY6574" fmla="*/ 362371 h 1833421"/>
              <a:gd name="connsiteX6575" fmla="*/ 494094 w 2746400"/>
              <a:gd name="connsiteY6575" fmla="*/ 356650 h 1833421"/>
              <a:gd name="connsiteX6576" fmla="*/ 563943 w 2746400"/>
              <a:gd name="connsiteY6576" fmla="*/ 356152 h 1833421"/>
              <a:gd name="connsiteX6577" fmla="*/ 564174 w 2746400"/>
              <a:gd name="connsiteY6577" fmla="*/ 356879 h 1833421"/>
              <a:gd name="connsiteX6578" fmla="*/ 562891 w 2746400"/>
              <a:gd name="connsiteY6578" fmla="*/ 357453 h 1833421"/>
              <a:gd name="connsiteX6579" fmla="*/ 562680 w 2746400"/>
              <a:gd name="connsiteY6579" fmla="*/ 356745 h 1833421"/>
              <a:gd name="connsiteX6580" fmla="*/ 563943 w 2746400"/>
              <a:gd name="connsiteY6580" fmla="*/ 356152 h 1833421"/>
              <a:gd name="connsiteX6581" fmla="*/ 668624 w 2746400"/>
              <a:gd name="connsiteY6581" fmla="*/ 354278 h 1833421"/>
              <a:gd name="connsiteX6582" fmla="*/ 669983 w 2746400"/>
              <a:gd name="connsiteY6582" fmla="*/ 355082 h 1833421"/>
              <a:gd name="connsiteX6583" fmla="*/ 668892 w 2746400"/>
              <a:gd name="connsiteY6583" fmla="*/ 356038 h 1833421"/>
              <a:gd name="connsiteX6584" fmla="*/ 668127 w 2746400"/>
              <a:gd name="connsiteY6584" fmla="*/ 354852 h 1833421"/>
              <a:gd name="connsiteX6585" fmla="*/ 668624 w 2746400"/>
              <a:gd name="connsiteY6585" fmla="*/ 354278 h 1833421"/>
              <a:gd name="connsiteX6586" fmla="*/ 2584510 w 2746400"/>
              <a:gd name="connsiteY6586" fmla="*/ 353703 h 1833421"/>
              <a:gd name="connsiteX6587" fmla="*/ 2585926 w 2746400"/>
              <a:gd name="connsiteY6587" fmla="*/ 354354 h 1833421"/>
              <a:gd name="connsiteX6588" fmla="*/ 2585256 w 2746400"/>
              <a:gd name="connsiteY6588" fmla="*/ 354851 h 1833421"/>
              <a:gd name="connsiteX6589" fmla="*/ 2583860 w 2746400"/>
              <a:gd name="connsiteY6589" fmla="*/ 354182 h 1833421"/>
              <a:gd name="connsiteX6590" fmla="*/ 2584510 w 2746400"/>
              <a:gd name="connsiteY6590" fmla="*/ 353703 h 1833421"/>
              <a:gd name="connsiteX6591" fmla="*/ 716773 w 2746400"/>
              <a:gd name="connsiteY6591" fmla="*/ 353309 h 1833421"/>
              <a:gd name="connsiteX6592" fmla="*/ 716781 w 2746400"/>
              <a:gd name="connsiteY6592" fmla="*/ 353316 h 1833421"/>
              <a:gd name="connsiteX6593" fmla="*/ 716765 w 2746400"/>
              <a:gd name="connsiteY6593" fmla="*/ 353321 h 1833421"/>
              <a:gd name="connsiteX6594" fmla="*/ 716839 w 2746400"/>
              <a:gd name="connsiteY6594" fmla="*/ 353300 h 1833421"/>
              <a:gd name="connsiteX6595" fmla="*/ 717321 w 2746400"/>
              <a:gd name="connsiteY6595" fmla="*/ 353819 h 1833421"/>
              <a:gd name="connsiteX6596" fmla="*/ 716781 w 2746400"/>
              <a:gd name="connsiteY6596" fmla="*/ 353316 h 1833421"/>
              <a:gd name="connsiteX6597" fmla="*/ 716800 w 2746400"/>
              <a:gd name="connsiteY6597" fmla="*/ 353268 h 1833421"/>
              <a:gd name="connsiteX6598" fmla="*/ 716773 w 2746400"/>
              <a:gd name="connsiteY6598" fmla="*/ 353309 h 1833421"/>
              <a:gd name="connsiteX6599" fmla="*/ 716766 w 2746400"/>
              <a:gd name="connsiteY6599" fmla="*/ 353302 h 1833421"/>
              <a:gd name="connsiteX6600" fmla="*/ 572325 w 2746400"/>
              <a:gd name="connsiteY6600" fmla="*/ 351254 h 1833421"/>
              <a:gd name="connsiteX6601" fmla="*/ 574009 w 2746400"/>
              <a:gd name="connsiteY6601" fmla="*/ 353206 h 1833421"/>
              <a:gd name="connsiteX6602" fmla="*/ 569436 w 2746400"/>
              <a:gd name="connsiteY6602" fmla="*/ 356536 h 1833421"/>
              <a:gd name="connsiteX6603" fmla="*/ 568135 w 2746400"/>
              <a:gd name="connsiteY6603" fmla="*/ 355043 h 1833421"/>
              <a:gd name="connsiteX6604" fmla="*/ 572325 w 2746400"/>
              <a:gd name="connsiteY6604" fmla="*/ 351254 h 1833421"/>
              <a:gd name="connsiteX6605" fmla="*/ 2604238 w 2746400"/>
              <a:gd name="connsiteY6605" fmla="*/ 349838 h 1833421"/>
              <a:gd name="connsiteX6606" fmla="*/ 2606457 w 2746400"/>
              <a:gd name="connsiteY6606" fmla="*/ 351828 h 1833421"/>
              <a:gd name="connsiteX6607" fmla="*/ 2603529 w 2746400"/>
              <a:gd name="connsiteY6607" fmla="*/ 354622 h 1833421"/>
              <a:gd name="connsiteX6608" fmla="*/ 2601904 w 2746400"/>
              <a:gd name="connsiteY6608" fmla="*/ 353224 h 1833421"/>
              <a:gd name="connsiteX6609" fmla="*/ 2604238 w 2746400"/>
              <a:gd name="connsiteY6609" fmla="*/ 349838 h 1833421"/>
              <a:gd name="connsiteX6610" fmla="*/ 682264 w 2746400"/>
              <a:gd name="connsiteY6610" fmla="*/ 347602 h 1833421"/>
              <a:gd name="connsiteX6611" fmla="*/ 680068 w 2746400"/>
              <a:gd name="connsiteY6611" fmla="*/ 350453 h 1833421"/>
              <a:gd name="connsiteX6612" fmla="*/ 675818 w 2746400"/>
              <a:gd name="connsiteY6612" fmla="*/ 350183 h 1833421"/>
              <a:gd name="connsiteX6613" fmla="*/ 682324 w 2746400"/>
              <a:gd name="connsiteY6613" fmla="*/ 347523 h 1833421"/>
              <a:gd name="connsiteX6614" fmla="*/ 682362 w 2746400"/>
              <a:gd name="connsiteY6614" fmla="*/ 347562 h 1833421"/>
              <a:gd name="connsiteX6615" fmla="*/ 682264 w 2746400"/>
              <a:gd name="connsiteY6615" fmla="*/ 347602 h 1833421"/>
              <a:gd name="connsiteX6616" fmla="*/ 682343 w 2746400"/>
              <a:gd name="connsiteY6616" fmla="*/ 347522 h 1833421"/>
              <a:gd name="connsiteX6617" fmla="*/ 682395 w 2746400"/>
              <a:gd name="connsiteY6617" fmla="*/ 347551 h 1833421"/>
              <a:gd name="connsiteX6618" fmla="*/ 682382 w 2746400"/>
              <a:gd name="connsiteY6618" fmla="*/ 347561 h 1833421"/>
              <a:gd name="connsiteX6619" fmla="*/ 611528 w 2746400"/>
              <a:gd name="connsiteY6619" fmla="*/ 347097 h 1833421"/>
              <a:gd name="connsiteX6620" fmla="*/ 621881 w 2746400"/>
              <a:gd name="connsiteY6620" fmla="*/ 349150 h 1833421"/>
              <a:gd name="connsiteX6621" fmla="*/ 605828 w 2746400"/>
              <a:gd name="connsiteY6621" fmla="*/ 359443 h 1833421"/>
              <a:gd name="connsiteX6622" fmla="*/ 598692 w 2746400"/>
              <a:gd name="connsiteY6622" fmla="*/ 358334 h 1833421"/>
              <a:gd name="connsiteX6623" fmla="*/ 611528 w 2746400"/>
              <a:gd name="connsiteY6623" fmla="*/ 347097 h 1833421"/>
              <a:gd name="connsiteX6624" fmla="*/ 585009 w 2746400"/>
              <a:gd name="connsiteY6624" fmla="*/ 346720 h 1833421"/>
              <a:gd name="connsiteX6625" fmla="*/ 585624 w 2746400"/>
              <a:gd name="connsiteY6625" fmla="*/ 347159 h 1833421"/>
              <a:gd name="connsiteX6626" fmla="*/ 585048 w 2746400"/>
              <a:gd name="connsiteY6626" fmla="*/ 348518 h 1833421"/>
              <a:gd name="connsiteX6627" fmla="*/ 583881 w 2746400"/>
              <a:gd name="connsiteY6627" fmla="*/ 347619 h 1833421"/>
              <a:gd name="connsiteX6628" fmla="*/ 585009 w 2746400"/>
              <a:gd name="connsiteY6628" fmla="*/ 346720 h 1833421"/>
              <a:gd name="connsiteX6629" fmla="*/ 767850 w 2746400"/>
              <a:gd name="connsiteY6629" fmla="*/ 346472 h 1833421"/>
              <a:gd name="connsiteX6630" fmla="*/ 769324 w 2746400"/>
              <a:gd name="connsiteY6630" fmla="*/ 347256 h 1833421"/>
              <a:gd name="connsiteX6631" fmla="*/ 768024 w 2746400"/>
              <a:gd name="connsiteY6631" fmla="*/ 349265 h 1833421"/>
              <a:gd name="connsiteX6632" fmla="*/ 766149 w 2746400"/>
              <a:gd name="connsiteY6632" fmla="*/ 348308 h 1833421"/>
              <a:gd name="connsiteX6633" fmla="*/ 767850 w 2746400"/>
              <a:gd name="connsiteY6633" fmla="*/ 346472 h 1833421"/>
              <a:gd name="connsiteX6634" fmla="*/ 783332 w 2746400"/>
              <a:gd name="connsiteY6634" fmla="*/ 346070 h 1833421"/>
              <a:gd name="connsiteX6635" fmla="*/ 781800 w 2746400"/>
              <a:gd name="connsiteY6635" fmla="*/ 346489 h 1833421"/>
              <a:gd name="connsiteX6636" fmla="*/ 782355 w 2746400"/>
              <a:gd name="connsiteY6636" fmla="*/ 347063 h 1833421"/>
              <a:gd name="connsiteX6637" fmla="*/ 783867 w 2746400"/>
              <a:gd name="connsiteY6637" fmla="*/ 346643 h 1833421"/>
              <a:gd name="connsiteX6638" fmla="*/ 783332 w 2746400"/>
              <a:gd name="connsiteY6638" fmla="*/ 346070 h 1833421"/>
              <a:gd name="connsiteX6639" fmla="*/ 567083 w 2746400"/>
              <a:gd name="connsiteY6639" fmla="*/ 345743 h 1833421"/>
              <a:gd name="connsiteX6640" fmla="*/ 568096 w 2746400"/>
              <a:gd name="connsiteY6640" fmla="*/ 347312 h 1833421"/>
              <a:gd name="connsiteX6641" fmla="*/ 563447 w 2746400"/>
              <a:gd name="connsiteY6641" fmla="*/ 350240 h 1833421"/>
              <a:gd name="connsiteX6642" fmla="*/ 562433 w 2746400"/>
              <a:gd name="connsiteY6642" fmla="*/ 348671 h 1833421"/>
              <a:gd name="connsiteX6643" fmla="*/ 567083 w 2746400"/>
              <a:gd name="connsiteY6643" fmla="*/ 345743 h 1833421"/>
              <a:gd name="connsiteX6644" fmla="*/ 538842 w 2746400"/>
              <a:gd name="connsiteY6644" fmla="*/ 345609 h 1833421"/>
              <a:gd name="connsiteX6645" fmla="*/ 538860 w 2746400"/>
              <a:gd name="connsiteY6645" fmla="*/ 345628 h 1833421"/>
              <a:gd name="connsiteX6646" fmla="*/ 538851 w 2746400"/>
              <a:gd name="connsiteY6646" fmla="*/ 345633 h 1833421"/>
              <a:gd name="connsiteX6647" fmla="*/ 538830 w 2746400"/>
              <a:gd name="connsiteY6647" fmla="*/ 345621 h 1833421"/>
              <a:gd name="connsiteX6648" fmla="*/ 538962 w 2746400"/>
              <a:gd name="connsiteY6648" fmla="*/ 345574 h 1833421"/>
              <a:gd name="connsiteX6649" fmla="*/ 538879 w 2746400"/>
              <a:gd name="connsiteY6649" fmla="*/ 345667 h 1833421"/>
              <a:gd name="connsiteX6650" fmla="*/ 538823 w 2746400"/>
              <a:gd name="connsiteY6650" fmla="*/ 345648 h 1833421"/>
              <a:gd name="connsiteX6651" fmla="*/ 538851 w 2746400"/>
              <a:gd name="connsiteY6651" fmla="*/ 345633 h 1833421"/>
              <a:gd name="connsiteX6652" fmla="*/ 538880 w 2746400"/>
              <a:gd name="connsiteY6652" fmla="*/ 345648 h 1833421"/>
              <a:gd name="connsiteX6653" fmla="*/ 538860 w 2746400"/>
              <a:gd name="connsiteY6653" fmla="*/ 345628 h 1833421"/>
              <a:gd name="connsiteX6654" fmla="*/ 687299 w 2746400"/>
              <a:gd name="connsiteY6654" fmla="*/ 343655 h 1833421"/>
              <a:gd name="connsiteX6655" fmla="*/ 693421 w 2746400"/>
              <a:gd name="connsiteY6655" fmla="*/ 343983 h 1833421"/>
              <a:gd name="connsiteX6656" fmla="*/ 705610 w 2746400"/>
              <a:gd name="connsiteY6656" fmla="*/ 350450 h 1833421"/>
              <a:gd name="connsiteX6657" fmla="*/ 725414 w 2746400"/>
              <a:gd name="connsiteY6657" fmla="*/ 344386 h 1833421"/>
              <a:gd name="connsiteX6658" fmla="*/ 730254 w 2746400"/>
              <a:gd name="connsiteY6658" fmla="*/ 355272 h 1833421"/>
              <a:gd name="connsiteX6659" fmla="*/ 723086 w 2746400"/>
              <a:gd name="connsiteY6659" fmla="*/ 351591 h 1833421"/>
              <a:gd name="connsiteX6660" fmla="*/ 716839 w 2746400"/>
              <a:gd name="connsiteY6660" fmla="*/ 353300 h 1833421"/>
              <a:gd name="connsiteX6661" fmla="*/ 716805 w 2746400"/>
              <a:gd name="connsiteY6661" fmla="*/ 353263 h 1833421"/>
              <a:gd name="connsiteX6662" fmla="*/ 716800 w 2746400"/>
              <a:gd name="connsiteY6662" fmla="*/ 353268 h 1833421"/>
              <a:gd name="connsiteX6663" fmla="*/ 716803 w 2746400"/>
              <a:gd name="connsiteY6663" fmla="*/ 353263 h 1833421"/>
              <a:gd name="connsiteX6664" fmla="*/ 704863 w 2746400"/>
              <a:gd name="connsiteY6664" fmla="*/ 360324 h 1833421"/>
              <a:gd name="connsiteX6665" fmla="*/ 693516 w 2746400"/>
              <a:gd name="connsiteY6665" fmla="*/ 359348 h 1833421"/>
              <a:gd name="connsiteX6666" fmla="*/ 690327 w 2746400"/>
              <a:gd name="connsiteY6666" fmla="*/ 351821 h 1833421"/>
              <a:gd name="connsiteX6667" fmla="*/ 682395 w 2746400"/>
              <a:gd name="connsiteY6667" fmla="*/ 347551 h 1833421"/>
              <a:gd name="connsiteX6668" fmla="*/ 678362 w 2746400"/>
              <a:gd name="connsiteY6668" fmla="*/ 342434 h 1833421"/>
              <a:gd name="connsiteX6669" fmla="*/ 678994 w 2746400"/>
              <a:gd name="connsiteY6669" fmla="*/ 342816 h 1833421"/>
              <a:gd name="connsiteX6670" fmla="*/ 678306 w 2746400"/>
              <a:gd name="connsiteY6670" fmla="*/ 343084 h 1833421"/>
              <a:gd name="connsiteX6671" fmla="*/ 532317 w 2746400"/>
              <a:gd name="connsiteY6671" fmla="*/ 342146 h 1833421"/>
              <a:gd name="connsiteX6672" fmla="*/ 538830 w 2746400"/>
              <a:gd name="connsiteY6672" fmla="*/ 345621 h 1833421"/>
              <a:gd name="connsiteX6673" fmla="*/ 531533 w 2746400"/>
              <a:gd name="connsiteY6673" fmla="*/ 352273 h 1833421"/>
              <a:gd name="connsiteX6674" fmla="*/ 522330 w 2746400"/>
              <a:gd name="connsiteY6674" fmla="*/ 355923 h 1833421"/>
              <a:gd name="connsiteX6675" fmla="*/ 508897 w 2746400"/>
              <a:gd name="connsiteY6675" fmla="*/ 361874 h 1833421"/>
              <a:gd name="connsiteX6676" fmla="*/ 507309 w 2746400"/>
              <a:gd name="connsiteY6676" fmla="*/ 358544 h 1833421"/>
              <a:gd name="connsiteX6677" fmla="*/ 500613 w 2746400"/>
              <a:gd name="connsiteY6677" fmla="*/ 360911 h 1833421"/>
              <a:gd name="connsiteX6678" fmla="*/ 500613 w 2746400"/>
              <a:gd name="connsiteY6678" fmla="*/ 357120 h 1833421"/>
              <a:gd name="connsiteX6679" fmla="*/ 509950 w 2746400"/>
              <a:gd name="connsiteY6679" fmla="*/ 352976 h 1833421"/>
              <a:gd name="connsiteX6680" fmla="*/ 516838 w 2746400"/>
              <a:gd name="connsiteY6680" fmla="*/ 351273 h 1833421"/>
              <a:gd name="connsiteX6681" fmla="*/ 532317 w 2746400"/>
              <a:gd name="connsiteY6681" fmla="*/ 342146 h 1833421"/>
              <a:gd name="connsiteX6682" fmla="*/ 655882 w 2746400"/>
              <a:gd name="connsiteY6682" fmla="*/ 340922 h 1833421"/>
              <a:gd name="connsiteX6683" fmla="*/ 656475 w 2746400"/>
              <a:gd name="connsiteY6683" fmla="*/ 342320 h 1833421"/>
              <a:gd name="connsiteX6684" fmla="*/ 654963 w 2746400"/>
              <a:gd name="connsiteY6684" fmla="*/ 342530 h 1833421"/>
              <a:gd name="connsiteX6685" fmla="*/ 655116 w 2746400"/>
              <a:gd name="connsiteY6685" fmla="*/ 341037 h 1833421"/>
              <a:gd name="connsiteX6686" fmla="*/ 655882 w 2746400"/>
              <a:gd name="connsiteY6686" fmla="*/ 340922 h 1833421"/>
              <a:gd name="connsiteX6687" fmla="*/ 801987 w 2746400"/>
              <a:gd name="connsiteY6687" fmla="*/ 339774 h 1833421"/>
              <a:gd name="connsiteX6688" fmla="*/ 800761 w 2746400"/>
              <a:gd name="connsiteY6688" fmla="*/ 340922 h 1833421"/>
              <a:gd name="connsiteX6689" fmla="*/ 801393 w 2746400"/>
              <a:gd name="connsiteY6689" fmla="*/ 343199 h 1833421"/>
              <a:gd name="connsiteX6690" fmla="*/ 803862 w 2746400"/>
              <a:gd name="connsiteY6690" fmla="*/ 342223 h 1833421"/>
              <a:gd name="connsiteX6691" fmla="*/ 801987 w 2746400"/>
              <a:gd name="connsiteY6691" fmla="*/ 339774 h 1833421"/>
              <a:gd name="connsiteX6692" fmla="*/ 633094 w 2746400"/>
              <a:gd name="connsiteY6692" fmla="*/ 339296 h 1833421"/>
              <a:gd name="connsiteX6693" fmla="*/ 626684 w 2746400"/>
              <a:gd name="connsiteY6693" fmla="*/ 344692 h 1833421"/>
              <a:gd name="connsiteX6694" fmla="*/ 625728 w 2746400"/>
              <a:gd name="connsiteY6694" fmla="*/ 342434 h 1833421"/>
              <a:gd name="connsiteX6695" fmla="*/ 633094 w 2746400"/>
              <a:gd name="connsiteY6695" fmla="*/ 339296 h 1833421"/>
              <a:gd name="connsiteX6696" fmla="*/ 2612694 w 2746400"/>
              <a:gd name="connsiteY6696" fmla="*/ 338855 h 1833421"/>
              <a:gd name="connsiteX6697" fmla="*/ 2615048 w 2746400"/>
              <a:gd name="connsiteY6697" fmla="*/ 341399 h 1833421"/>
              <a:gd name="connsiteX6698" fmla="*/ 2608063 w 2746400"/>
              <a:gd name="connsiteY6698" fmla="*/ 346700 h 1833421"/>
              <a:gd name="connsiteX6699" fmla="*/ 2612694 w 2746400"/>
              <a:gd name="connsiteY6699" fmla="*/ 338855 h 1833421"/>
              <a:gd name="connsiteX6700" fmla="*/ 644079 w 2746400"/>
              <a:gd name="connsiteY6700" fmla="*/ 338653 h 1833421"/>
              <a:gd name="connsiteX6701" fmla="*/ 648172 w 2746400"/>
              <a:gd name="connsiteY6701" fmla="*/ 339774 h 1833421"/>
              <a:gd name="connsiteX6702" fmla="*/ 648440 w 2746400"/>
              <a:gd name="connsiteY6702" fmla="*/ 342510 h 1833421"/>
              <a:gd name="connsiteX6703" fmla="*/ 640173 w 2746400"/>
              <a:gd name="connsiteY6703" fmla="*/ 343429 h 1833421"/>
              <a:gd name="connsiteX6704" fmla="*/ 644079 w 2746400"/>
              <a:gd name="connsiteY6704" fmla="*/ 338653 h 1833421"/>
              <a:gd name="connsiteX6705" fmla="*/ 729833 w 2746400"/>
              <a:gd name="connsiteY6705" fmla="*/ 332695 h 1833421"/>
              <a:gd name="connsiteX6706" fmla="*/ 731019 w 2746400"/>
              <a:gd name="connsiteY6706" fmla="*/ 334551 h 1833421"/>
              <a:gd name="connsiteX6707" fmla="*/ 720075 w 2746400"/>
              <a:gd name="connsiteY6707" fmla="*/ 340636 h 1833421"/>
              <a:gd name="connsiteX6708" fmla="*/ 715387 w 2746400"/>
              <a:gd name="connsiteY6708" fmla="*/ 339526 h 1833421"/>
              <a:gd name="connsiteX6709" fmla="*/ 718047 w 2746400"/>
              <a:gd name="connsiteY6709" fmla="*/ 334665 h 1833421"/>
              <a:gd name="connsiteX6710" fmla="*/ 729833 w 2746400"/>
              <a:gd name="connsiteY6710" fmla="*/ 332695 h 1833421"/>
              <a:gd name="connsiteX6711" fmla="*/ 698607 w 2746400"/>
              <a:gd name="connsiteY6711" fmla="*/ 331777 h 1833421"/>
              <a:gd name="connsiteX6712" fmla="*/ 698932 w 2746400"/>
              <a:gd name="connsiteY6712" fmla="*/ 332446 h 1833421"/>
              <a:gd name="connsiteX6713" fmla="*/ 698282 w 2746400"/>
              <a:gd name="connsiteY6713" fmla="*/ 332427 h 1833421"/>
              <a:gd name="connsiteX6714" fmla="*/ 2596258 w 2746400"/>
              <a:gd name="connsiteY6714" fmla="*/ 331700 h 1833421"/>
              <a:gd name="connsiteX6715" fmla="*/ 2598267 w 2746400"/>
              <a:gd name="connsiteY6715" fmla="*/ 334073 h 1833421"/>
              <a:gd name="connsiteX6716" fmla="*/ 2596200 w 2746400"/>
              <a:gd name="connsiteY6716" fmla="*/ 336427 h 1833421"/>
              <a:gd name="connsiteX6717" fmla="*/ 2594516 w 2746400"/>
              <a:gd name="connsiteY6717" fmla="*/ 333422 h 1833421"/>
              <a:gd name="connsiteX6718" fmla="*/ 2596258 w 2746400"/>
              <a:gd name="connsiteY6718" fmla="*/ 331700 h 1833421"/>
              <a:gd name="connsiteX6719" fmla="*/ 740432 w 2746400"/>
              <a:gd name="connsiteY6719" fmla="*/ 331183 h 1833421"/>
              <a:gd name="connsiteX6720" fmla="*/ 741217 w 2746400"/>
              <a:gd name="connsiteY6720" fmla="*/ 333039 h 1833421"/>
              <a:gd name="connsiteX6721" fmla="*/ 736376 w 2746400"/>
              <a:gd name="connsiteY6721" fmla="*/ 335488 h 1833421"/>
              <a:gd name="connsiteX6722" fmla="*/ 735343 w 2746400"/>
              <a:gd name="connsiteY6722" fmla="*/ 332847 h 1833421"/>
              <a:gd name="connsiteX6723" fmla="*/ 740432 w 2746400"/>
              <a:gd name="connsiteY6723" fmla="*/ 331183 h 1833421"/>
              <a:gd name="connsiteX6724" fmla="*/ 565896 w 2746400"/>
              <a:gd name="connsiteY6724" fmla="*/ 330935 h 1833421"/>
              <a:gd name="connsiteX6725" fmla="*/ 565838 w 2746400"/>
              <a:gd name="connsiteY6725" fmla="*/ 331680 h 1833421"/>
              <a:gd name="connsiteX6726" fmla="*/ 565111 w 2746400"/>
              <a:gd name="connsiteY6726" fmla="*/ 331241 h 1833421"/>
              <a:gd name="connsiteX6727" fmla="*/ 556015 w 2746400"/>
              <a:gd name="connsiteY6727" fmla="*/ 330363 h 1833421"/>
              <a:gd name="connsiteX6728" fmla="*/ 548409 w 2746400"/>
              <a:gd name="connsiteY6728" fmla="*/ 336101 h 1833421"/>
              <a:gd name="connsiteX6729" fmla="*/ 548402 w 2746400"/>
              <a:gd name="connsiteY6729" fmla="*/ 336111 h 1833421"/>
              <a:gd name="connsiteX6730" fmla="*/ 548389 w 2746400"/>
              <a:gd name="connsiteY6730" fmla="*/ 336101 h 1833421"/>
              <a:gd name="connsiteX6731" fmla="*/ 548064 w 2746400"/>
              <a:gd name="connsiteY6731" fmla="*/ 336656 h 1833421"/>
              <a:gd name="connsiteX6732" fmla="*/ 548402 w 2746400"/>
              <a:gd name="connsiteY6732" fmla="*/ 336111 h 1833421"/>
              <a:gd name="connsiteX6733" fmla="*/ 551718 w 2746400"/>
              <a:gd name="connsiteY6733" fmla="*/ 338741 h 1833421"/>
              <a:gd name="connsiteX6734" fmla="*/ 538962 w 2746400"/>
              <a:gd name="connsiteY6734" fmla="*/ 345574 h 1833421"/>
              <a:gd name="connsiteX6735" fmla="*/ 542350 w 2746400"/>
              <a:gd name="connsiteY6735" fmla="*/ 341750 h 1833421"/>
              <a:gd name="connsiteX6736" fmla="*/ 542535 w 2746400"/>
              <a:gd name="connsiteY6736" fmla="*/ 336254 h 1833421"/>
              <a:gd name="connsiteX6737" fmla="*/ 547605 w 2746400"/>
              <a:gd name="connsiteY6737" fmla="*/ 330705 h 1833421"/>
              <a:gd name="connsiteX6738" fmla="*/ 556044 w 2746400"/>
              <a:gd name="connsiteY6738" fmla="*/ 330341 h 1833421"/>
              <a:gd name="connsiteX6739" fmla="*/ 556082 w 2746400"/>
              <a:gd name="connsiteY6739" fmla="*/ 330360 h 1833421"/>
              <a:gd name="connsiteX6740" fmla="*/ 556015 w 2746400"/>
              <a:gd name="connsiteY6740" fmla="*/ 330363 h 1833421"/>
              <a:gd name="connsiteX6741" fmla="*/ 556425 w 2746400"/>
              <a:gd name="connsiteY6741" fmla="*/ 329805 h 1833421"/>
              <a:gd name="connsiteX6742" fmla="*/ 556100 w 2746400"/>
              <a:gd name="connsiteY6742" fmla="*/ 330361 h 1833421"/>
              <a:gd name="connsiteX6743" fmla="*/ 556081 w 2746400"/>
              <a:gd name="connsiteY6743" fmla="*/ 330341 h 1833421"/>
              <a:gd name="connsiteX6744" fmla="*/ 556425 w 2746400"/>
              <a:gd name="connsiteY6744" fmla="*/ 329805 h 1833421"/>
              <a:gd name="connsiteX6745" fmla="*/ 818748 w 2746400"/>
              <a:gd name="connsiteY6745" fmla="*/ 329250 h 1833421"/>
              <a:gd name="connsiteX6746" fmla="*/ 809505 w 2746400"/>
              <a:gd name="connsiteY6746" fmla="*/ 333689 h 1833421"/>
              <a:gd name="connsiteX6747" fmla="*/ 810270 w 2746400"/>
              <a:gd name="connsiteY6747" fmla="*/ 340424 h 1833421"/>
              <a:gd name="connsiteX6748" fmla="*/ 818748 w 2746400"/>
              <a:gd name="connsiteY6748" fmla="*/ 329250 h 1833421"/>
              <a:gd name="connsiteX6749" fmla="*/ 662694 w 2746400"/>
              <a:gd name="connsiteY6749" fmla="*/ 327414 h 1833421"/>
              <a:gd name="connsiteX6750" fmla="*/ 664033 w 2746400"/>
              <a:gd name="connsiteY6750" fmla="*/ 328084 h 1833421"/>
              <a:gd name="connsiteX6751" fmla="*/ 663458 w 2746400"/>
              <a:gd name="connsiteY6751" fmla="*/ 329405 h 1833421"/>
              <a:gd name="connsiteX6752" fmla="*/ 662062 w 2746400"/>
              <a:gd name="connsiteY6752" fmla="*/ 328868 h 1833421"/>
              <a:gd name="connsiteX6753" fmla="*/ 662694 w 2746400"/>
              <a:gd name="connsiteY6753" fmla="*/ 327414 h 1833421"/>
              <a:gd name="connsiteX6754" fmla="*/ 776405 w 2746400"/>
              <a:gd name="connsiteY6754" fmla="*/ 325462 h 1833421"/>
              <a:gd name="connsiteX6755" fmla="*/ 783733 w 2746400"/>
              <a:gd name="connsiteY6755" fmla="*/ 328600 h 1833421"/>
              <a:gd name="connsiteX6756" fmla="*/ 784880 w 2746400"/>
              <a:gd name="connsiteY6756" fmla="*/ 325462 h 1833421"/>
              <a:gd name="connsiteX6757" fmla="*/ 776405 w 2746400"/>
              <a:gd name="connsiteY6757" fmla="*/ 325462 h 1833421"/>
              <a:gd name="connsiteX6758" fmla="*/ 793473 w 2746400"/>
              <a:gd name="connsiteY6758" fmla="*/ 325175 h 1833421"/>
              <a:gd name="connsiteX6759" fmla="*/ 792822 w 2746400"/>
              <a:gd name="connsiteY6759" fmla="*/ 325481 h 1833421"/>
              <a:gd name="connsiteX6760" fmla="*/ 793452 w 2746400"/>
              <a:gd name="connsiteY6760" fmla="*/ 325787 h 1833421"/>
              <a:gd name="connsiteX6761" fmla="*/ 569608 w 2746400"/>
              <a:gd name="connsiteY6761" fmla="*/ 323128 h 1833421"/>
              <a:gd name="connsiteX6762" fmla="*/ 569952 w 2746400"/>
              <a:gd name="connsiteY6762" fmla="*/ 325290 h 1833421"/>
              <a:gd name="connsiteX6763" fmla="*/ 559104 w 2746400"/>
              <a:gd name="connsiteY6763" fmla="*/ 326898 h 1833421"/>
              <a:gd name="connsiteX6764" fmla="*/ 558511 w 2746400"/>
              <a:gd name="connsiteY6764" fmla="*/ 325003 h 1833421"/>
              <a:gd name="connsiteX6765" fmla="*/ 569608 w 2746400"/>
              <a:gd name="connsiteY6765" fmla="*/ 323128 h 1833421"/>
              <a:gd name="connsiteX6766" fmla="*/ 2626110 w 2746400"/>
              <a:gd name="connsiteY6766" fmla="*/ 322626 h 1833421"/>
              <a:gd name="connsiteX6767" fmla="*/ 2626087 w 2746400"/>
              <a:gd name="connsiteY6767" fmla="*/ 322688 h 1833421"/>
              <a:gd name="connsiteX6768" fmla="*/ 2625744 w 2746400"/>
              <a:gd name="connsiteY6768" fmla="*/ 323225 h 1833421"/>
              <a:gd name="connsiteX6769" fmla="*/ 2626068 w 2746400"/>
              <a:gd name="connsiteY6769" fmla="*/ 322669 h 1833421"/>
              <a:gd name="connsiteX6770" fmla="*/ 633075 w 2746400"/>
              <a:gd name="connsiteY6770" fmla="*/ 320009 h 1833421"/>
              <a:gd name="connsiteX6771" fmla="*/ 636709 w 2746400"/>
              <a:gd name="connsiteY6771" fmla="*/ 320450 h 1833421"/>
              <a:gd name="connsiteX6772" fmla="*/ 636690 w 2746400"/>
              <a:gd name="connsiteY6772" fmla="*/ 321923 h 1833421"/>
              <a:gd name="connsiteX6773" fmla="*/ 632940 w 2746400"/>
              <a:gd name="connsiteY6773" fmla="*/ 322211 h 1833421"/>
              <a:gd name="connsiteX6774" fmla="*/ 633075 w 2746400"/>
              <a:gd name="connsiteY6774" fmla="*/ 320009 h 1833421"/>
              <a:gd name="connsiteX6775" fmla="*/ 2577029 w 2746400"/>
              <a:gd name="connsiteY6775" fmla="*/ 319933 h 1833421"/>
              <a:gd name="connsiteX6776" fmla="*/ 2590900 w 2746400"/>
              <a:gd name="connsiteY6776" fmla="*/ 330054 h 1833421"/>
              <a:gd name="connsiteX6777" fmla="*/ 2577029 w 2746400"/>
              <a:gd name="connsiteY6777" fmla="*/ 319933 h 1833421"/>
              <a:gd name="connsiteX6778" fmla="*/ 2627236 w 2746400"/>
              <a:gd name="connsiteY6778" fmla="*/ 319607 h 1833421"/>
              <a:gd name="connsiteX6779" fmla="*/ 2628383 w 2746400"/>
              <a:gd name="connsiteY6779" fmla="*/ 320297 h 1833421"/>
              <a:gd name="connsiteX6780" fmla="*/ 2626110 w 2746400"/>
              <a:gd name="connsiteY6780" fmla="*/ 322626 h 1833421"/>
              <a:gd name="connsiteX6781" fmla="*/ 783312 w 2746400"/>
              <a:gd name="connsiteY6781" fmla="*/ 319282 h 1833421"/>
              <a:gd name="connsiteX6782" fmla="*/ 781782 w 2746400"/>
              <a:gd name="connsiteY6782" fmla="*/ 319684 h 1833421"/>
              <a:gd name="connsiteX6783" fmla="*/ 782337 w 2746400"/>
              <a:gd name="connsiteY6783" fmla="*/ 320258 h 1833421"/>
              <a:gd name="connsiteX6784" fmla="*/ 783867 w 2746400"/>
              <a:gd name="connsiteY6784" fmla="*/ 319856 h 1833421"/>
              <a:gd name="connsiteX6785" fmla="*/ 783312 w 2746400"/>
              <a:gd name="connsiteY6785" fmla="*/ 319282 h 1833421"/>
              <a:gd name="connsiteX6786" fmla="*/ 688256 w 2746400"/>
              <a:gd name="connsiteY6786" fmla="*/ 317770 h 1833421"/>
              <a:gd name="connsiteX6787" fmla="*/ 689250 w 2746400"/>
              <a:gd name="connsiteY6787" fmla="*/ 318899 h 1833421"/>
              <a:gd name="connsiteX6788" fmla="*/ 688561 w 2746400"/>
              <a:gd name="connsiteY6788" fmla="*/ 319339 h 1833421"/>
              <a:gd name="connsiteX6789" fmla="*/ 687586 w 2746400"/>
              <a:gd name="connsiteY6789" fmla="*/ 318153 h 1833421"/>
              <a:gd name="connsiteX6790" fmla="*/ 688256 w 2746400"/>
              <a:gd name="connsiteY6790" fmla="*/ 317770 h 1833421"/>
              <a:gd name="connsiteX6791" fmla="*/ 798887 w 2746400"/>
              <a:gd name="connsiteY6791" fmla="*/ 317540 h 1833421"/>
              <a:gd name="connsiteX6792" fmla="*/ 798790 w 2746400"/>
              <a:gd name="connsiteY6792" fmla="*/ 318115 h 1833421"/>
              <a:gd name="connsiteX6793" fmla="*/ 799461 w 2746400"/>
              <a:gd name="connsiteY6793" fmla="*/ 317923 h 1833421"/>
              <a:gd name="connsiteX6794" fmla="*/ 576018 w 2746400"/>
              <a:gd name="connsiteY6794" fmla="*/ 317464 h 1833421"/>
              <a:gd name="connsiteX6795" fmla="*/ 578448 w 2746400"/>
              <a:gd name="connsiteY6795" fmla="*/ 319511 h 1833421"/>
              <a:gd name="connsiteX6796" fmla="*/ 577014 w 2746400"/>
              <a:gd name="connsiteY6796" fmla="*/ 321864 h 1833421"/>
              <a:gd name="connsiteX6797" fmla="*/ 574507 w 2746400"/>
              <a:gd name="connsiteY6797" fmla="*/ 319014 h 1833421"/>
              <a:gd name="connsiteX6798" fmla="*/ 576018 w 2746400"/>
              <a:gd name="connsiteY6798" fmla="*/ 317464 h 1833421"/>
              <a:gd name="connsiteX6799" fmla="*/ 755205 w 2746400"/>
              <a:gd name="connsiteY6799" fmla="*/ 316967 h 1833421"/>
              <a:gd name="connsiteX6800" fmla="*/ 755243 w 2746400"/>
              <a:gd name="connsiteY6800" fmla="*/ 317004 h 1833421"/>
              <a:gd name="connsiteX6801" fmla="*/ 755228 w 2746400"/>
              <a:gd name="connsiteY6801" fmla="*/ 317000 h 1833421"/>
              <a:gd name="connsiteX6802" fmla="*/ 755122 w 2746400"/>
              <a:gd name="connsiteY6802" fmla="*/ 316911 h 1833421"/>
              <a:gd name="connsiteX6803" fmla="*/ 755078 w 2746400"/>
              <a:gd name="connsiteY6803" fmla="*/ 316958 h 1833421"/>
              <a:gd name="connsiteX6804" fmla="*/ 755058 w 2746400"/>
              <a:gd name="connsiteY6804" fmla="*/ 316953 h 1833421"/>
              <a:gd name="connsiteX6805" fmla="*/ 755032 w 2746400"/>
              <a:gd name="connsiteY6805" fmla="*/ 316928 h 1833421"/>
              <a:gd name="connsiteX6806" fmla="*/ 644727 w 2746400"/>
              <a:gd name="connsiteY6806" fmla="*/ 316718 h 1833421"/>
              <a:gd name="connsiteX6807" fmla="*/ 645378 w 2746400"/>
              <a:gd name="connsiteY6807" fmla="*/ 316776 h 1833421"/>
              <a:gd name="connsiteX6808" fmla="*/ 644994 w 2746400"/>
              <a:gd name="connsiteY6808" fmla="*/ 317408 h 1833421"/>
              <a:gd name="connsiteX6809" fmla="*/ 2559178 w 2746400"/>
              <a:gd name="connsiteY6809" fmla="*/ 315876 h 1833421"/>
              <a:gd name="connsiteX6810" fmla="*/ 2558088 w 2746400"/>
              <a:gd name="connsiteY6810" fmla="*/ 316795 h 1833421"/>
              <a:gd name="connsiteX6811" fmla="*/ 2558452 w 2746400"/>
              <a:gd name="connsiteY6811" fmla="*/ 317426 h 1833421"/>
              <a:gd name="connsiteX6812" fmla="*/ 2559599 w 2746400"/>
              <a:gd name="connsiteY6812" fmla="*/ 316508 h 1833421"/>
              <a:gd name="connsiteX6813" fmla="*/ 2559178 w 2746400"/>
              <a:gd name="connsiteY6813" fmla="*/ 315876 h 1833421"/>
              <a:gd name="connsiteX6814" fmla="*/ 695565 w 2746400"/>
              <a:gd name="connsiteY6814" fmla="*/ 315665 h 1833421"/>
              <a:gd name="connsiteX6815" fmla="*/ 696215 w 2746400"/>
              <a:gd name="connsiteY6815" fmla="*/ 315991 h 1833421"/>
              <a:gd name="connsiteX6816" fmla="*/ 695545 w 2746400"/>
              <a:gd name="connsiteY6816" fmla="*/ 316316 h 1833421"/>
              <a:gd name="connsiteX6817" fmla="*/ 516129 w 2746400"/>
              <a:gd name="connsiteY6817" fmla="*/ 314193 h 1833421"/>
              <a:gd name="connsiteX6818" fmla="*/ 516856 w 2746400"/>
              <a:gd name="connsiteY6818" fmla="*/ 316221 h 1833421"/>
              <a:gd name="connsiteX6819" fmla="*/ 509834 w 2746400"/>
              <a:gd name="connsiteY6819" fmla="*/ 319531 h 1833421"/>
              <a:gd name="connsiteX6820" fmla="*/ 509050 w 2746400"/>
              <a:gd name="connsiteY6820" fmla="*/ 318020 h 1833421"/>
              <a:gd name="connsiteX6821" fmla="*/ 516129 w 2746400"/>
              <a:gd name="connsiteY6821" fmla="*/ 314193 h 1833421"/>
              <a:gd name="connsiteX6822" fmla="*/ 611548 w 2746400"/>
              <a:gd name="connsiteY6822" fmla="*/ 314117 h 1833421"/>
              <a:gd name="connsiteX6823" fmla="*/ 612390 w 2746400"/>
              <a:gd name="connsiteY6823" fmla="*/ 315380 h 1833421"/>
              <a:gd name="connsiteX6824" fmla="*/ 611874 w 2746400"/>
              <a:gd name="connsiteY6824" fmla="*/ 315992 h 1833421"/>
              <a:gd name="connsiteX6825" fmla="*/ 610497 w 2746400"/>
              <a:gd name="connsiteY6825" fmla="*/ 315245 h 1833421"/>
              <a:gd name="connsiteX6826" fmla="*/ 611548 w 2746400"/>
              <a:gd name="connsiteY6826" fmla="*/ 314117 h 1833421"/>
              <a:gd name="connsiteX6827" fmla="*/ 624942 w 2746400"/>
              <a:gd name="connsiteY6827" fmla="*/ 311189 h 1833421"/>
              <a:gd name="connsiteX6828" fmla="*/ 624962 w 2746400"/>
              <a:gd name="connsiteY6828" fmla="*/ 311207 h 1833421"/>
              <a:gd name="connsiteX6829" fmla="*/ 624617 w 2746400"/>
              <a:gd name="connsiteY6829" fmla="*/ 311744 h 1833421"/>
              <a:gd name="connsiteX6830" fmla="*/ 624942 w 2746400"/>
              <a:gd name="connsiteY6830" fmla="*/ 311189 h 1833421"/>
              <a:gd name="connsiteX6831" fmla="*/ 625047 w 2746400"/>
              <a:gd name="connsiteY6831" fmla="*/ 311156 h 1833421"/>
              <a:gd name="connsiteX6832" fmla="*/ 624963 w 2746400"/>
              <a:gd name="connsiteY6832" fmla="*/ 311207 h 1833421"/>
              <a:gd name="connsiteX6833" fmla="*/ 624924 w 2746400"/>
              <a:gd name="connsiteY6833" fmla="*/ 311170 h 1833421"/>
              <a:gd name="connsiteX6834" fmla="*/ 766224 w 2746400"/>
              <a:gd name="connsiteY6834" fmla="*/ 311073 h 1833421"/>
              <a:gd name="connsiteX6835" fmla="*/ 760737 w 2746400"/>
              <a:gd name="connsiteY6835" fmla="*/ 315830 h 1833421"/>
              <a:gd name="connsiteX6836" fmla="*/ 755122 w 2746400"/>
              <a:gd name="connsiteY6836" fmla="*/ 316911 h 1833421"/>
              <a:gd name="connsiteX6837" fmla="*/ 759083 w 2746400"/>
              <a:gd name="connsiteY6837" fmla="*/ 312614 h 1833421"/>
              <a:gd name="connsiteX6838" fmla="*/ 766224 w 2746400"/>
              <a:gd name="connsiteY6838" fmla="*/ 311073 h 1833421"/>
              <a:gd name="connsiteX6839" fmla="*/ 693114 w 2746400"/>
              <a:gd name="connsiteY6839" fmla="*/ 310883 h 1833421"/>
              <a:gd name="connsiteX6840" fmla="*/ 684620 w 2746400"/>
              <a:gd name="connsiteY6840" fmla="*/ 314672 h 1833421"/>
              <a:gd name="connsiteX6841" fmla="*/ 684084 w 2746400"/>
              <a:gd name="connsiteY6841" fmla="*/ 312413 h 1833421"/>
              <a:gd name="connsiteX6842" fmla="*/ 693114 w 2746400"/>
              <a:gd name="connsiteY6842" fmla="*/ 310883 h 1833421"/>
              <a:gd name="connsiteX6843" fmla="*/ 654714 w 2746400"/>
              <a:gd name="connsiteY6843" fmla="*/ 310232 h 1833421"/>
              <a:gd name="connsiteX6844" fmla="*/ 663994 w 2746400"/>
              <a:gd name="connsiteY6844" fmla="*/ 310978 h 1833421"/>
              <a:gd name="connsiteX6845" fmla="*/ 662845 w 2746400"/>
              <a:gd name="connsiteY6845" fmla="*/ 313103 h 1833421"/>
              <a:gd name="connsiteX6846" fmla="*/ 654714 w 2746400"/>
              <a:gd name="connsiteY6846" fmla="*/ 310232 h 1833421"/>
              <a:gd name="connsiteX6847" fmla="*/ 722562 w 2746400"/>
              <a:gd name="connsiteY6847" fmla="*/ 306482 h 1833421"/>
              <a:gd name="connsiteX6848" fmla="*/ 723366 w 2746400"/>
              <a:gd name="connsiteY6848" fmla="*/ 307706 h 1833421"/>
              <a:gd name="connsiteX6849" fmla="*/ 722868 w 2746400"/>
              <a:gd name="connsiteY6849" fmla="*/ 308299 h 1833421"/>
              <a:gd name="connsiteX6850" fmla="*/ 721548 w 2746400"/>
              <a:gd name="connsiteY6850" fmla="*/ 307553 h 1833421"/>
              <a:gd name="connsiteX6851" fmla="*/ 722562 w 2746400"/>
              <a:gd name="connsiteY6851" fmla="*/ 306482 h 1833421"/>
              <a:gd name="connsiteX6852" fmla="*/ 632647 w 2746400"/>
              <a:gd name="connsiteY6852" fmla="*/ 306408 h 1833421"/>
              <a:gd name="connsiteX6853" fmla="*/ 640231 w 2746400"/>
              <a:gd name="connsiteY6853" fmla="*/ 309371 h 1833421"/>
              <a:gd name="connsiteX6854" fmla="*/ 625047 w 2746400"/>
              <a:gd name="connsiteY6854" fmla="*/ 311156 h 1833421"/>
              <a:gd name="connsiteX6855" fmla="*/ 601848 w 2746400"/>
              <a:gd name="connsiteY6855" fmla="*/ 304454 h 1833421"/>
              <a:gd name="connsiteX6856" fmla="*/ 603149 w 2746400"/>
              <a:gd name="connsiteY6856" fmla="*/ 305105 h 1833421"/>
              <a:gd name="connsiteX6857" fmla="*/ 602882 w 2746400"/>
              <a:gd name="connsiteY6857" fmla="*/ 305870 h 1833421"/>
              <a:gd name="connsiteX6858" fmla="*/ 601600 w 2746400"/>
              <a:gd name="connsiteY6858" fmla="*/ 305180 h 1833421"/>
              <a:gd name="connsiteX6859" fmla="*/ 601848 w 2746400"/>
              <a:gd name="connsiteY6859" fmla="*/ 304454 h 1833421"/>
              <a:gd name="connsiteX6860" fmla="*/ 544294 w 2746400"/>
              <a:gd name="connsiteY6860" fmla="*/ 300665 h 1833421"/>
              <a:gd name="connsiteX6861" fmla="*/ 545615 w 2746400"/>
              <a:gd name="connsiteY6861" fmla="*/ 302426 h 1833421"/>
              <a:gd name="connsiteX6862" fmla="*/ 543069 w 2746400"/>
              <a:gd name="connsiteY6862" fmla="*/ 305238 h 1833421"/>
              <a:gd name="connsiteX6863" fmla="*/ 541788 w 2746400"/>
              <a:gd name="connsiteY6863" fmla="*/ 302769 h 1833421"/>
              <a:gd name="connsiteX6864" fmla="*/ 544294 w 2746400"/>
              <a:gd name="connsiteY6864" fmla="*/ 300665 h 1833421"/>
              <a:gd name="connsiteX6865" fmla="*/ 798887 w 2746400"/>
              <a:gd name="connsiteY6865" fmla="*/ 300358 h 1833421"/>
              <a:gd name="connsiteX6866" fmla="*/ 798829 w 2746400"/>
              <a:gd name="connsiteY6866" fmla="*/ 300989 h 1833421"/>
              <a:gd name="connsiteX6867" fmla="*/ 799518 w 2746400"/>
              <a:gd name="connsiteY6867" fmla="*/ 300741 h 1833421"/>
              <a:gd name="connsiteX6868" fmla="*/ 770391 w 2746400"/>
              <a:gd name="connsiteY6868" fmla="*/ 299768 h 1833421"/>
              <a:gd name="connsiteX6869" fmla="*/ 772979 w 2746400"/>
              <a:gd name="connsiteY6869" fmla="*/ 301794 h 1833421"/>
              <a:gd name="connsiteX6870" fmla="*/ 771984 w 2746400"/>
              <a:gd name="connsiteY6870" fmla="*/ 302636 h 1833421"/>
              <a:gd name="connsiteX6871" fmla="*/ 770357 w 2746400"/>
              <a:gd name="connsiteY6871" fmla="*/ 299709 h 1833421"/>
              <a:gd name="connsiteX6872" fmla="*/ 770319 w 2746400"/>
              <a:gd name="connsiteY6872" fmla="*/ 299728 h 1833421"/>
              <a:gd name="connsiteX6873" fmla="*/ 770306 w 2746400"/>
              <a:gd name="connsiteY6873" fmla="*/ 299717 h 1833421"/>
              <a:gd name="connsiteX6874" fmla="*/ 770358 w 2746400"/>
              <a:gd name="connsiteY6874" fmla="*/ 299708 h 1833421"/>
              <a:gd name="connsiteX6875" fmla="*/ 770391 w 2746400"/>
              <a:gd name="connsiteY6875" fmla="*/ 299768 h 1833421"/>
              <a:gd name="connsiteX6876" fmla="*/ 770339 w 2746400"/>
              <a:gd name="connsiteY6876" fmla="*/ 299727 h 1833421"/>
              <a:gd name="connsiteX6877" fmla="*/ 770357 w 2746400"/>
              <a:gd name="connsiteY6877" fmla="*/ 299709 h 1833421"/>
              <a:gd name="connsiteX6878" fmla="*/ 722161 w 2746400"/>
              <a:gd name="connsiteY6878" fmla="*/ 298618 h 1833421"/>
              <a:gd name="connsiteX6879" fmla="*/ 726045 w 2746400"/>
              <a:gd name="connsiteY6879" fmla="*/ 300130 h 1833421"/>
              <a:gd name="connsiteX6880" fmla="*/ 722908 w 2746400"/>
              <a:gd name="connsiteY6880" fmla="*/ 302674 h 1833421"/>
              <a:gd name="connsiteX6881" fmla="*/ 720094 w 2746400"/>
              <a:gd name="connsiteY6881" fmla="*/ 301028 h 1833421"/>
              <a:gd name="connsiteX6882" fmla="*/ 722161 w 2746400"/>
              <a:gd name="connsiteY6882" fmla="*/ 298618 h 1833421"/>
              <a:gd name="connsiteX6883" fmla="*/ 840636 w 2746400"/>
              <a:gd name="connsiteY6883" fmla="*/ 297259 h 1833421"/>
              <a:gd name="connsiteX6884" fmla="*/ 841134 w 2746400"/>
              <a:gd name="connsiteY6884" fmla="*/ 297814 h 1833421"/>
              <a:gd name="connsiteX6885" fmla="*/ 841689 w 2746400"/>
              <a:gd name="connsiteY6885" fmla="*/ 298330 h 1833421"/>
              <a:gd name="connsiteX6886" fmla="*/ 841152 w 2746400"/>
              <a:gd name="connsiteY6886" fmla="*/ 297795 h 1833421"/>
              <a:gd name="connsiteX6887" fmla="*/ 709366 w 2746400"/>
              <a:gd name="connsiteY6887" fmla="*/ 296761 h 1833421"/>
              <a:gd name="connsiteX6888" fmla="*/ 709302 w 2746400"/>
              <a:gd name="connsiteY6888" fmla="*/ 297184 h 1833421"/>
              <a:gd name="connsiteX6889" fmla="*/ 708857 w 2746400"/>
              <a:gd name="connsiteY6889" fmla="*/ 296872 h 1833421"/>
              <a:gd name="connsiteX6890" fmla="*/ 663631 w 2746400"/>
              <a:gd name="connsiteY6890" fmla="*/ 296705 h 1833421"/>
              <a:gd name="connsiteX6891" fmla="*/ 667036 w 2746400"/>
              <a:gd name="connsiteY6891" fmla="*/ 303554 h 1833421"/>
              <a:gd name="connsiteX6892" fmla="*/ 666137 w 2746400"/>
              <a:gd name="connsiteY6892" fmla="*/ 303440 h 1833421"/>
              <a:gd name="connsiteX6893" fmla="*/ 660761 w 2746400"/>
              <a:gd name="connsiteY6893" fmla="*/ 298292 h 1833421"/>
              <a:gd name="connsiteX6894" fmla="*/ 663631 w 2746400"/>
              <a:gd name="connsiteY6894" fmla="*/ 296705 h 1833421"/>
              <a:gd name="connsiteX6895" fmla="*/ 766761 w 2746400"/>
              <a:gd name="connsiteY6895" fmla="*/ 296570 h 1833421"/>
              <a:gd name="connsiteX6896" fmla="*/ 770306 w 2746400"/>
              <a:gd name="connsiteY6896" fmla="*/ 299717 h 1833421"/>
              <a:gd name="connsiteX6897" fmla="*/ 752563 w 2746400"/>
              <a:gd name="connsiteY6897" fmla="*/ 302425 h 1833421"/>
              <a:gd name="connsiteX6898" fmla="*/ 751932 w 2746400"/>
              <a:gd name="connsiteY6898" fmla="*/ 301181 h 1833421"/>
              <a:gd name="connsiteX6899" fmla="*/ 766761 w 2746400"/>
              <a:gd name="connsiteY6899" fmla="*/ 296570 h 1833421"/>
              <a:gd name="connsiteX6900" fmla="*/ 784325 w 2746400"/>
              <a:gd name="connsiteY6900" fmla="*/ 294045 h 1833421"/>
              <a:gd name="connsiteX6901" fmla="*/ 791271 w 2746400"/>
              <a:gd name="connsiteY6901" fmla="*/ 297297 h 1833421"/>
              <a:gd name="connsiteX6902" fmla="*/ 788630 w 2746400"/>
              <a:gd name="connsiteY6902" fmla="*/ 300646 h 1833421"/>
              <a:gd name="connsiteX6903" fmla="*/ 784325 w 2746400"/>
              <a:gd name="connsiteY6903" fmla="*/ 294045 h 1833421"/>
              <a:gd name="connsiteX6904" fmla="*/ 2650923 w 2746400"/>
              <a:gd name="connsiteY6904" fmla="*/ 292056 h 1833421"/>
              <a:gd name="connsiteX6905" fmla="*/ 2650925 w 2746400"/>
              <a:gd name="connsiteY6905" fmla="*/ 292058 h 1833421"/>
              <a:gd name="connsiteX6906" fmla="*/ 2650942 w 2746400"/>
              <a:gd name="connsiteY6906" fmla="*/ 292094 h 1833421"/>
              <a:gd name="connsiteX6907" fmla="*/ 2647058 w 2746400"/>
              <a:gd name="connsiteY6907" fmla="*/ 298464 h 1833421"/>
              <a:gd name="connsiteX6908" fmla="*/ 1095822 w 2746400"/>
              <a:gd name="connsiteY6908" fmla="*/ 291710 h 1833421"/>
              <a:gd name="connsiteX6909" fmla="*/ 1095726 w 2746400"/>
              <a:gd name="connsiteY6909" fmla="*/ 296264 h 1833421"/>
              <a:gd name="connsiteX6910" fmla="*/ 1098097 w 2746400"/>
              <a:gd name="connsiteY6910" fmla="*/ 296608 h 1833421"/>
              <a:gd name="connsiteX6911" fmla="*/ 1098097 w 2746400"/>
              <a:gd name="connsiteY6911" fmla="*/ 291902 h 1833421"/>
              <a:gd name="connsiteX6912" fmla="*/ 1095822 w 2746400"/>
              <a:gd name="connsiteY6912" fmla="*/ 291710 h 1833421"/>
              <a:gd name="connsiteX6913" fmla="*/ 2651267 w 2746400"/>
              <a:gd name="connsiteY6913" fmla="*/ 291520 h 1833421"/>
              <a:gd name="connsiteX6914" fmla="*/ 2650961 w 2746400"/>
              <a:gd name="connsiteY6914" fmla="*/ 292094 h 1833421"/>
              <a:gd name="connsiteX6915" fmla="*/ 2650925 w 2746400"/>
              <a:gd name="connsiteY6915" fmla="*/ 292058 h 1833421"/>
              <a:gd name="connsiteX6916" fmla="*/ 2650924 w 2746400"/>
              <a:gd name="connsiteY6916" fmla="*/ 292055 h 1833421"/>
              <a:gd name="connsiteX6917" fmla="*/ 2650923 w 2746400"/>
              <a:gd name="connsiteY6917" fmla="*/ 292056 h 1833421"/>
              <a:gd name="connsiteX6918" fmla="*/ 2650922 w 2746400"/>
              <a:gd name="connsiteY6918" fmla="*/ 292055 h 1833421"/>
              <a:gd name="connsiteX6919" fmla="*/ 2651267 w 2746400"/>
              <a:gd name="connsiteY6919" fmla="*/ 291520 h 1833421"/>
              <a:gd name="connsiteX6920" fmla="*/ 841038 w 2746400"/>
              <a:gd name="connsiteY6920" fmla="*/ 288190 h 1833421"/>
              <a:gd name="connsiteX6921" fmla="*/ 838282 w 2746400"/>
              <a:gd name="connsiteY6921" fmla="*/ 291328 h 1833421"/>
              <a:gd name="connsiteX6922" fmla="*/ 838933 w 2746400"/>
              <a:gd name="connsiteY6922" fmla="*/ 292935 h 1833421"/>
              <a:gd name="connsiteX6923" fmla="*/ 841899 w 2746400"/>
              <a:gd name="connsiteY6923" fmla="*/ 291251 h 1833421"/>
              <a:gd name="connsiteX6924" fmla="*/ 841038 w 2746400"/>
              <a:gd name="connsiteY6924" fmla="*/ 288190 h 1833421"/>
              <a:gd name="connsiteX6925" fmla="*/ 802464 w 2746400"/>
              <a:gd name="connsiteY6925" fmla="*/ 287999 h 1833421"/>
              <a:gd name="connsiteX6926" fmla="*/ 803096 w 2746400"/>
              <a:gd name="connsiteY6926" fmla="*/ 290851 h 1833421"/>
              <a:gd name="connsiteX6927" fmla="*/ 795843 w 2746400"/>
              <a:gd name="connsiteY6927" fmla="*/ 292170 h 1833421"/>
              <a:gd name="connsiteX6928" fmla="*/ 795328 w 2746400"/>
              <a:gd name="connsiteY6928" fmla="*/ 290219 h 1833421"/>
              <a:gd name="connsiteX6929" fmla="*/ 802464 w 2746400"/>
              <a:gd name="connsiteY6929" fmla="*/ 287999 h 1833421"/>
              <a:gd name="connsiteX6930" fmla="*/ 581031 w 2746400"/>
              <a:gd name="connsiteY6930" fmla="*/ 287387 h 1833421"/>
              <a:gd name="connsiteX6931" fmla="*/ 581835 w 2746400"/>
              <a:gd name="connsiteY6931" fmla="*/ 288611 h 1833421"/>
              <a:gd name="connsiteX6932" fmla="*/ 581337 w 2746400"/>
              <a:gd name="connsiteY6932" fmla="*/ 289204 h 1833421"/>
              <a:gd name="connsiteX6933" fmla="*/ 579883 w 2746400"/>
              <a:gd name="connsiteY6933" fmla="*/ 288382 h 1833421"/>
              <a:gd name="connsiteX6934" fmla="*/ 581031 w 2746400"/>
              <a:gd name="connsiteY6934" fmla="*/ 287387 h 1833421"/>
              <a:gd name="connsiteX6935" fmla="*/ 761996 w 2746400"/>
              <a:gd name="connsiteY6935" fmla="*/ 286526 h 1833421"/>
              <a:gd name="connsiteX6936" fmla="*/ 755587 w 2746400"/>
              <a:gd name="connsiteY6936" fmla="*/ 286870 h 1833421"/>
              <a:gd name="connsiteX6937" fmla="*/ 755644 w 2746400"/>
              <a:gd name="connsiteY6937" fmla="*/ 287865 h 1833421"/>
              <a:gd name="connsiteX6938" fmla="*/ 761844 w 2746400"/>
              <a:gd name="connsiteY6938" fmla="*/ 287865 h 1833421"/>
              <a:gd name="connsiteX6939" fmla="*/ 761996 w 2746400"/>
              <a:gd name="connsiteY6939" fmla="*/ 286526 h 1833421"/>
              <a:gd name="connsiteX6940" fmla="*/ 590540 w 2746400"/>
              <a:gd name="connsiteY6940" fmla="*/ 285492 h 1833421"/>
              <a:gd name="connsiteX6941" fmla="*/ 591324 w 2746400"/>
              <a:gd name="connsiteY6941" fmla="*/ 286679 h 1833421"/>
              <a:gd name="connsiteX6942" fmla="*/ 590847 w 2746400"/>
              <a:gd name="connsiteY6942" fmla="*/ 287253 h 1833421"/>
              <a:gd name="connsiteX6943" fmla="*/ 589565 w 2746400"/>
              <a:gd name="connsiteY6943" fmla="*/ 286525 h 1833421"/>
              <a:gd name="connsiteX6944" fmla="*/ 590540 w 2746400"/>
              <a:gd name="connsiteY6944" fmla="*/ 285492 h 1833421"/>
              <a:gd name="connsiteX6945" fmla="*/ 685633 w 2746400"/>
              <a:gd name="connsiteY6945" fmla="*/ 284516 h 1833421"/>
              <a:gd name="connsiteX6946" fmla="*/ 685939 w 2746400"/>
              <a:gd name="connsiteY6946" fmla="*/ 285875 h 1833421"/>
              <a:gd name="connsiteX6947" fmla="*/ 682611 w 2746400"/>
              <a:gd name="connsiteY6947" fmla="*/ 285875 h 1833421"/>
              <a:gd name="connsiteX6948" fmla="*/ 682534 w 2746400"/>
              <a:gd name="connsiteY6948" fmla="*/ 284938 h 1833421"/>
              <a:gd name="connsiteX6949" fmla="*/ 685633 w 2746400"/>
              <a:gd name="connsiteY6949" fmla="*/ 284516 h 1833421"/>
              <a:gd name="connsiteX6950" fmla="*/ 2658250 w 2746400"/>
              <a:gd name="connsiteY6950" fmla="*/ 282049 h 1833421"/>
              <a:gd name="connsiteX6951" fmla="*/ 2659132 w 2746400"/>
              <a:gd name="connsiteY6951" fmla="*/ 283407 h 1833421"/>
              <a:gd name="connsiteX6952" fmla="*/ 2655419 w 2746400"/>
              <a:gd name="connsiteY6952" fmla="*/ 286430 h 1833421"/>
              <a:gd name="connsiteX6953" fmla="*/ 2653984 w 2746400"/>
              <a:gd name="connsiteY6953" fmla="*/ 284345 h 1833421"/>
              <a:gd name="connsiteX6954" fmla="*/ 2658250 w 2746400"/>
              <a:gd name="connsiteY6954" fmla="*/ 282049 h 1833421"/>
              <a:gd name="connsiteX6955" fmla="*/ 743437 w 2746400"/>
              <a:gd name="connsiteY6955" fmla="*/ 281493 h 1833421"/>
              <a:gd name="connsiteX6956" fmla="*/ 731478 w 2746400"/>
              <a:gd name="connsiteY6956" fmla="*/ 283579 h 1833421"/>
              <a:gd name="connsiteX6957" fmla="*/ 731709 w 2746400"/>
              <a:gd name="connsiteY6957" fmla="*/ 284765 h 1833421"/>
              <a:gd name="connsiteX6958" fmla="*/ 743475 w 2746400"/>
              <a:gd name="connsiteY6958" fmla="*/ 283521 h 1833421"/>
              <a:gd name="connsiteX6959" fmla="*/ 743437 w 2746400"/>
              <a:gd name="connsiteY6959" fmla="*/ 281493 h 1833421"/>
              <a:gd name="connsiteX6960" fmla="*/ 914799 w 2746400"/>
              <a:gd name="connsiteY6960" fmla="*/ 276308 h 1833421"/>
              <a:gd name="connsiteX6961" fmla="*/ 914491 w 2746400"/>
              <a:gd name="connsiteY6961" fmla="*/ 276939 h 1833421"/>
              <a:gd name="connsiteX6962" fmla="*/ 915105 w 2746400"/>
              <a:gd name="connsiteY6962" fmla="*/ 276958 h 1833421"/>
              <a:gd name="connsiteX6963" fmla="*/ 756046 w 2746400"/>
              <a:gd name="connsiteY6963" fmla="*/ 274605 h 1833421"/>
              <a:gd name="connsiteX6964" fmla="*/ 752526 w 2746400"/>
              <a:gd name="connsiteY6964" fmla="*/ 281149 h 1833421"/>
              <a:gd name="connsiteX6965" fmla="*/ 774166 w 2746400"/>
              <a:gd name="connsiteY6965" fmla="*/ 274853 h 1833421"/>
              <a:gd name="connsiteX6966" fmla="*/ 774184 w 2746400"/>
              <a:gd name="connsiteY6966" fmla="*/ 274853 h 1833421"/>
              <a:gd name="connsiteX6967" fmla="*/ 783885 w 2746400"/>
              <a:gd name="connsiteY6967" fmla="*/ 274853 h 1833421"/>
              <a:gd name="connsiteX6968" fmla="*/ 784229 w 2746400"/>
              <a:gd name="connsiteY6968" fmla="*/ 277494 h 1833421"/>
              <a:gd name="connsiteX6969" fmla="*/ 768789 w 2746400"/>
              <a:gd name="connsiteY6969" fmla="*/ 282220 h 1833421"/>
              <a:gd name="connsiteX6970" fmla="*/ 785474 w 2746400"/>
              <a:gd name="connsiteY6970" fmla="*/ 281302 h 1833421"/>
              <a:gd name="connsiteX6971" fmla="*/ 801086 w 2746400"/>
              <a:gd name="connsiteY6971" fmla="*/ 280804 h 1833421"/>
              <a:gd name="connsiteX6972" fmla="*/ 785664 w 2746400"/>
              <a:gd name="connsiteY6972" fmla="*/ 284842 h 1833421"/>
              <a:gd name="connsiteX6973" fmla="*/ 745446 w 2746400"/>
              <a:gd name="connsiteY6973" fmla="*/ 296015 h 1833421"/>
              <a:gd name="connsiteX6974" fmla="*/ 737372 w 2746400"/>
              <a:gd name="connsiteY6974" fmla="*/ 298733 h 1833421"/>
              <a:gd name="connsiteX6975" fmla="*/ 730293 w 2746400"/>
              <a:gd name="connsiteY6975" fmla="*/ 298809 h 1833421"/>
              <a:gd name="connsiteX6976" fmla="*/ 750019 w 2746400"/>
              <a:gd name="connsiteY6976" fmla="*/ 288707 h 1833421"/>
              <a:gd name="connsiteX6977" fmla="*/ 725661 w 2746400"/>
              <a:gd name="connsiteY6977" fmla="*/ 294140 h 1833421"/>
              <a:gd name="connsiteX6978" fmla="*/ 718334 w 2746400"/>
              <a:gd name="connsiteY6978" fmla="*/ 294811 h 1833421"/>
              <a:gd name="connsiteX6979" fmla="*/ 709366 w 2746400"/>
              <a:gd name="connsiteY6979" fmla="*/ 296761 h 1833421"/>
              <a:gd name="connsiteX6980" fmla="*/ 709398 w 2746400"/>
              <a:gd name="connsiteY6980" fmla="*/ 296552 h 1833421"/>
              <a:gd name="connsiteX6981" fmla="*/ 708728 w 2746400"/>
              <a:gd name="connsiteY6981" fmla="*/ 296781 h 1833421"/>
              <a:gd name="connsiteX6982" fmla="*/ 708857 w 2746400"/>
              <a:gd name="connsiteY6982" fmla="*/ 296872 h 1833421"/>
              <a:gd name="connsiteX6983" fmla="*/ 698282 w 2746400"/>
              <a:gd name="connsiteY6983" fmla="*/ 299172 h 1833421"/>
              <a:gd name="connsiteX6984" fmla="*/ 683682 w 2746400"/>
              <a:gd name="connsiteY6984" fmla="*/ 307763 h 1833421"/>
              <a:gd name="connsiteX6985" fmla="*/ 676605 w 2746400"/>
              <a:gd name="connsiteY6985" fmla="*/ 305437 h 1833421"/>
              <a:gd name="connsiteX6986" fmla="*/ 677292 w 2746400"/>
              <a:gd name="connsiteY6986" fmla="*/ 300780 h 1833421"/>
              <a:gd name="connsiteX6987" fmla="*/ 676584 w 2746400"/>
              <a:gd name="connsiteY6987" fmla="*/ 305430 h 1833421"/>
              <a:gd name="connsiteX6988" fmla="*/ 676605 w 2746400"/>
              <a:gd name="connsiteY6988" fmla="*/ 305437 h 1833421"/>
              <a:gd name="connsiteX6989" fmla="*/ 676603 w 2746400"/>
              <a:gd name="connsiteY6989" fmla="*/ 305449 h 1833421"/>
              <a:gd name="connsiteX6990" fmla="*/ 669275 w 2746400"/>
              <a:gd name="connsiteY6990" fmla="*/ 307229 h 1833421"/>
              <a:gd name="connsiteX6991" fmla="*/ 667036 w 2746400"/>
              <a:gd name="connsiteY6991" fmla="*/ 303516 h 1833421"/>
              <a:gd name="connsiteX6992" fmla="*/ 671552 w 2746400"/>
              <a:gd name="connsiteY6992" fmla="*/ 292858 h 1833421"/>
              <a:gd name="connsiteX6993" fmla="*/ 683146 w 2746400"/>
              <a:gd name="connsiteY6993" fmla="*/ 292094 h 1833421"/>
              <a:gd name="connsiteX6994" fmla="*/ 704443 w 2746400"/>
              <a:gd name="connsiteY6994" fmla="*/ 286334 h 1833421"/>
              <a:gd name="connsiteX6995" fmla="*/ 706968 w 2746400"/>
              <a:gd name="connsiteY6995" fmla="*/ 285185 h 1833421"/>
              <a:gd name="connsiteX6996" fmla="*/ 744317 w 2746400"/>
              <a:gd name="connsiteY6996" fmla="*/ 276710 h 1833421"/>
              <a:gd name="connsiteX6997" fmla="*/ 756046 w 2746400"/>
              <a:gd name="connsiteY6997" fmla="*/ 274605 h 1833421"/>
              <a:gd name="connsiteX6998" fmla="*/ 2588490 w 2746400"/>
              <a:gd name="connsiteY6998" fmla="*/ 273478 h 1833421"/>
              <a:gd name="connsiteX6999" fmla="*/ 2591130 w 2746400"/>
              <a:gd name="connsiteY6999" fmla="*/ 274453 h 1833421"/>
              <a:gd name="connsiteX7000" fmla="*/ 2589084 w 2746400"/>
              <a:gd name="connsiteY7000" fmla="*/ 276251 h 1833421"/>
              <a:gd name="connsiteX7001" fmla="*/ 2586998 w 2746400"/>
              <a:gd name="connsiteY7001" fmla="*/ 275219 h 1833421"/>
              <a:gd name="connsiteX7002" fmla="*/ 2588490 w 2746400"/>
              <a:gd name="connsiteY7002" fmla="*/ 273478 h 1833421"/>
              <a:gd name="connsiteX7003" fmla="*/ 820258 w 2746400"/>
              <a:gd name="connsiteY7003" fmla="*/ 272883 h 1833421"/>
              <a:gd name="connsiteX7004" fmla="*/ 811132 w 2746400"/>
              <a:gd name="connsiteY7004" fmla="*/ 282431 h 1833421"/>
              <a:gd name="connsiteX7005" fmla="*/ 829308 w 2746400"/>
              <a:gd name="connsiteY7005" fmla="*/ 282431 h 1833421"/>
              <a:gd name="connsiteX7006" fmla="*/ 807171 w 2746400"/>
              <a:gd name="connsiteY7006" fmla="*/ 280499 h 1833421"/>
              <a:gd name="connsiteX7007" fmla="*/ 820258 w 2746400"/>
              <a:gd name="connsiteY7007" fmla="*/ 272883 h 1833421"/>
              <a:gd name="connsiteX7008" fmla="*/ 715864 w 2746400"/>
              <a:gd name="connsiteY7008" fmla="*/ 272309 h 1833421"/>
              <a:gd name="connsiteX7009" fmla="*/ 718008 w 2746400"/>
              <a:gd name="connsiteY7009" fmla="*/ 273936 h 1833421"/>
              <a:gd name="connsiteX7010" fmla="*/ 715808 w 2746400"/>
              <a:gd name="connsiteY7010" fmla="*/ 275505 h 1833421"/>
              <a:gd name="connsiteX7011" fmla="*/ 714105 w 2746400"/>
              <a:gd name="connsiteY7011" fmla="*/ 273878 h 1833421"/>
              <a:gd name="connsiteX7012" fmla="*/ 715864 w 2746400"/>
              <a:gd name="connsiteY7012" fmla="*/ 272309 h 1833421"/>
              <a:gd name="connsiteX7013" fmla="*/ 722446 w 2746400"/>
              <a:gd name="connsiteY7013" fmla="*/ 272041 h 1833421"/>
              <a:gd name="connsiteX7014" fmla="*/ 727038 w 2746400"/>
              <a:gd name="connsiteY7014" fmla="*/ 272041 h 1833421"/>
              <a:gd name="connsiteX7015" fmla="*/ 726848 w 2746400"/>
              <a:gd name="connsiteY7015" fmla="*/ 274280 h 1833421"/>
              <a:gd name="connsiteX7016" fmla="*/ 722390 w 2746400"/>
              <a:gd name="connsiteY7016" fmla="*/ 273495 h 1833421"/>
              <a:gd name="connsiteX7017" fmla="*/ 722446 w 2746400"/>
              <a:gd name="connsiteY7017" fmla="*/ 272041 h 1833421"/>
              <a:gd name="connsiteX7018" fmla="*/ 941394 w 2746400"/>
              <a:gd name="connsiteY7018" fmla="*/ 271964 h 1833421"/>
              <a:gd name="connsiteX7019" fmla="*/ 948168 w 2746400"/>
              <a:gd name="connsiteY7019" fmla="*/ 281244 h 1833421"/>
              <a:gd name="connsiteX7020" fmla="*/ 941394 w 2746400"/>
              <a:gd name="connsiteY7020" fmla="*/ 271964 h 1833421"/>
              <a:gd name="connsiteX7021" fmla="*/ 770204 w 2746400"/>
              <a:gd name="connsiteY7021" fmla="*/ 271735 h 1833421"/>
              <a:gd name="connsiteX7022" fmla="*/ 774184 w 2746400"/>
              <a:gd name="connsiteY7022" fmla="*/ 274853 h 1833421"/>
              <a:gd name="connsiteX7023" fmla="*/ 769344 w 2746400"/>
              <a:gd name="connsiteY7023" fmla="*/ 273686 h 1833421"/>
              <a:gd name="connsiteX7024" fmla="*/ 770204 w 2746400"/>
              <a:gd name="connsiteY7024" fmla="*/ 271735 h 1833421"/>
              <a:gd name="connsiteX7025" fmla="*/ 1052885 w 2746400"/>
              <a:gd name="connsiteY7025" fmla="*/ 268616 h 1833421"/>
              <a:gd name="connsiteX7026" fmla="*/ 1052464 w 2746400"/>
              <a:gd name="connsiteY7026" fmla="*/ 269228 h 1833421"/>
              <a:gd name="connsiteX7027" fmla="*/ 1053516 w 2746400"/>
              <a:gd name="connsiteY7027" fmla="*/ 270204 h 1833421"/>
              <a:gd name="connsiteX7028" fmla="*/ 1053996 w 2746400"/>
              <a:gd name="connsiteY7028" fmla="*/ 269611 h 1833421"/>
              <a:gd name="connsiteX7029" fmla="*/ 1052885 w 2746400"/>
              <a:gd name="connsiteY7029" fmla="*/ 268616 h 1833421"/>
              <a:gd name="connsiteX7030" fmla="*/ 2599626 w 2746400"/>
              <a:gd name="connsiteY7030" fmla="*/ 268004 h 1833421"/>
              <a:gd name="connsiteX7031" fmla="*/ 2600544 w 2746400"/>
              <a:gd name="connsiteY7031" fmla="*/ 269420 h 1833421"/>
              <a:gd name="connsiteX7032" fmla="*/ 2596986 w 2746400"/>
              <a:gd name="connsiteY7032" fmla="*/ 271697 h 1833421"/>
              <a:gd name="connsiteX7033" fmla="*/ 2596144 w 2746400"/>
              <a:gd name="connsiteY7033" fmla="*/ 270416 h 1833421"/>
              <a:gd name="connsiteX7034" fmla="*/ 2599626 w 2746400"/>
              <a:gd name="connsiteY7034" fmla="*/ 268004 h 1833421"/>
              <a:gd name="connsiteX7035" fmla="*/ 966861 w 2746400"/>
              <a:gd name="connsiteY7035" fmla="*/ 266855 h 1833421"/>
              <a:gd name="connsiteX7036" fmla="*/ 967378 w 2746400"/>
              <a:gd name="connsiteY7036" fmla="*/ 267200 h 1833421"/>
              <a:gd name="connsiteX7037" fmla="*/ 967950 w 2746400"/>
              <a:gd name="connsiteY7037" fmla="*/ 267526 h 1833421"/>
              <a:gd name="connsiteX7038" fmla="*/ 967416 w 2746400"/>
              <a:gd name="connsiteY7038" fmla="*/ 267181 h 1833421"/>
              <a:gd name="connsiteX7039" fmla="*/ 966861 w 2746400"/>
              <a:gd name="connsiteY7039" fmla="*/ 266855 h 1833421"/>
              <a:gd name="connsiteX7040" fmla="*/ 865608 w 2746400"/>
              <a:gd name="connsiteY7040" fmla="*/ 266829 h 1833421"/>
              <a:gd name="connsiteX7041" fmla="*/ 862353 w 2746400"/>
              <a:gd name="connsiteY7041" fmla="*/ 270433 h 1833421"/>
              <a:gd name="connsiteX7042" fmla="*/ 872436 w 2746400"/>
              <a:gd name="connsiteY7042" fmla="*/ 268118 h 1833421"/>
              <a:gd name="connsiteX7043" fmla="*/ 865608 w 2746400"/>
              <a:gd name="connsiteY7043" fmla="*/ 266829 h 1833421"/>
              <a:gd name="connsiteX7044" fmla="*/ 816317 w 2746400"/>
              <a:gd name="connsiteY7044" fmla="*/ 266282 h 1833421"/>
              <a:gd name="connsiteX7045" fmla="*/ 817102 w 2746400"/>
              <a:gd name="connsiteY7045" fmla="*/ 267488 h 1833421"/>
              <a:gd name="connsiteX7046" fmla="*/ 816603 w 2746400"/>
              <a:gd name="connsiteY7046" fmla="*/ 268062 h 1833421"/>
              <a:gd name="connsiteX7047" fmla="*/ 815207 w 2746400"/>
              <a:gd name="connsiteY7047" fmla="*/ 267259 h 1833421"/>
              <a:gd name="connsiteX7048" fmla="*/ 816317 w 2746400"/>
              <a:gd name="connsiteY7048" fmla="*/ 266282 h 1833421"/>
              <a:gd name="connsiteX7049" fmla="*/ 834188 w 2746400"/>
              <a:gd name="connsiteY7049" fmla="*/ 264370 h 1833421"/>
              <a:gd name="connsiteX7050" fmla="*/ 835719 w 2746400"/>
              <a:gd name="connsiteY7050" fmla="*/ 264618 h 1833421"/>
              <a:gd name="connsiteX7051" fmla="*/ 834532 w 2746400"/>
              <a:gd name="connsiteY7051" fmla="*/ 266742 h 1833421"/>
              <a:gd name="connsiteX7052" fmla="*/ 833079 w 2746400"/>
              <a:gd name="connsiteY7052" fmla="*/ 265650 h 1833421"/>
              <a:gd name="connsiteX7053" fmla="*/ 834188 w 2746400"/>
              <a:gd name="connsiteY7053" fmla="*/ 264370 h 1833421"/>
              <a:gd name="connsiteX7054" fmla="*/ 655710 w 2746400"/>
              <a:gd name="connsiteY7054" fmla="*/ 264254 h 1833421"/>
              <a:gd name="connsiteX7055" fmla="*/ 656112 w 2746400"/>
              <a:gd name="connsiteY7055" fmla="*/ 267470 h 1833421"/>
              <a:gd name="connsiteX7056" fmla="*/ 649970 w 2746400"/>
              <a:gd name="connsiteY7056" fmla="*/ 267470 h 1833421"/>
              <a:gd name="connsiteX7057" fmla="*/ 649663 w 2746400"/>
              <a:gd name="connsiteY7057" fmla="*/ 265460 h 1833421"/>
              <a:gd name="connsiteX7058" fmla="*/ 655710 w 2746400"/>
              <a:gd name="connsiteY7058" fmla="*/ 264254 h 1833421"/>
              <a:gd name="connsiteX7059" fmla="*/ 936936 w 2746400"/>
              <a:gd name="connsiteY7059" fmla="*/ 262493 h 1833421"/>
              <a:gd name="connsiteX7060" fmla="*/ 934889 w 2746400"/>
              <a:gd name="connsiteY7060" fmla="*/ 267200 h 1833421"/>
              <a:gd name="connsiteX7061" fmla="*/ 934883 w 2746400"/>
              <a:gd name="connsiteY7061" fmla="*/ 267214 h 1833421"/>
              <a:gd name="connsiteX7062" fmla="*/ 933855 w 2746400"/>
              <a:gd name="connsiteY7062" fmla="*/ 269477 h 1833421"/>
              <a:gd name="connsiteX7063" fmla="*/ 936766 w 2746400"/>
              <a:gd name="connsiteY7063" fmla="*/ 269097 h 1833421"/>
              <a:gd name="connsiteX7064" fmla="*/ 936783 w 2746400"/>
              <a:gd name="connsiteY7064" fmla="*/ 269095 h 1833421"/>
              <a:gd name="connsiteX7065" fmla="*/ 939729 w 2746400"/>
              <a:gd name="connsiteY7065" fmla="*/ 264521 h 1833421"/>
              <a:gd name="connsiteX7066" fmla="*/ 936936 w 2746400"/>
              <a:gd name="connsiteY7066" fmla="*/ 262493 h 1833421"/>
              <a:gd name="connsiteX7067" fmla="*/ 885122 w 2746400"/>
              <a:gd name="connsiteY7067" fmla="*/ 257729 h 1833421"/>
              <a:gd name="connsiteX7068" fmla="*/ 883783 w 2746400"/>
              <a:gd name="connsiteY7068" fmla="*/ 257844 h 1833421"/>
              <a:gd name="connsiteX7069" fmla="*/ 883591 w 2746400"/>
              <a:gd name="connsiteY7069" fmla="*/ 260369 h 1833421"/>
              <a:gd name="connsiteX7070" fmla="*/ 885313 w 2746400"/>
              <a:gd name="connsiteY7070" fmla="*/ 262321 h 1833421"/>
              <a:gd name="connsiteX7071" fmla="*/ 886404 w 2746400"/>
              <a:gd name="connsiteY7071" fmla="*/ 261593 h 1833421"/>
              <a:gd name="connsiteX7072" fmla="*/ 885122 w 2746400"/>
              <a:gd name="connsiteY7072" fmla="*/ 257729 h 1833421"/>
              <a:gd name="connsiteX7073" fmla="*/ 705705 w 2746400"/>
              <a:gd name="connsiteY7073" fmla="*/ 256830 h 1833421"/>
              <a:gd name="connsiteX7074" fmla="*/ 694569 w 2746400"/>
              <a:gd name="connsiteY7074" fmla="*/ 257615 h 1833421"/>
              <a:gd name="connsiteX7075" fmla="*/ 705705 w 2746400"/>
              <a:gd name="connsiteY7075" fmla="*/ 256830 h 1833421"/>
              <a:gd name="connsiteX7076" fmla="*/ 1117748 w 2746400"/>
              <a:gd name="connsiteY7076" fmla="*/ 255356 h 1833421"/>
              <a:gd name="connsiteX7077" fmla="*/ 1117518 w 2746400"/>
              <a:gd name="connsiteY7077" fmla="*/ 256046 h 1833421"/>
              <a:gd name="connsiteX7078" fmla="*/ 1118743 w 2746400"/>
              <a:gd name="connsiteY7078" fmla="*/ 256715 h 1833421"/>
              <a:gd name="connsiteX7079" fmla="*/ 1118991 w 2746400"/>
              <a:gd name="connsiteY7079" fmla="*/ 256007 h 1833421"/>
              <a:gd name="connsiteX7080" fmla="*/ 1117748 w 2746400"/>
              <a:gd name="connsiteY7080" fmla="*/ 255356 h 1833421"/>
              <a:gd name="connsiteX7081" fmla="*/ 829730 w 2746400"/>
              <a:gd name="connsiteY7081" fmla="*/ 253928 h 1833421"/>
              <a:gd name="connsiteX7082" fmla="*/ 832159 w 2746400"/>
              <a:gd name="connsiteY7082" fmla="*/ 256448 h 1833421"/>
              <a:gd name="connsiteX7083" fmla="*/ 830648 w 2746400"/>
              <a:gd name="connsiteY7083" fmla="*/ 257213 h 1833421"/>
              <a:gd name="connsiteX7084" fmla="*/ 829726 w 2746400"/>
              <a:gd name="connsiteY7084" fmla="*/ 253915 h 1833421"/>
              <a:gd name="connsiteX7085" fmla="*/ 829730 w 2746400"/>
              <a:gd name="connsiteY7085" fmla="*/ 253928 h 1833421"/>
              <a:gd name="connsiteX7086" fmla="*/ 829720 w 2746400"/>
              <a:gd name="connsiteY7086" fmla="*/ 253918 h 1833421"/>
              <a:gd name="connsiteX7087" fmla="*/ 829864 w 2746400"/>
              <a:gd name="connsiteY7087" fmla="*/ 253844 h 1833421"/>
              <a:gd name="connsiteX7088" fmla="*/ 829825 w 2746400"/>
              <a:gd name="connsiteY7088" fmla="*/ 253883 h 1833421"/>
              <a:gd name="connsiteX7089" fmla="*/ 829831 w 2746400"/>
              <a:gd name="connsiteY7089" fmla="*/ 253862 h 1833421"/>
              <a:gd name="connsiteX7090" fmla="*/ 718439 w 2746400"/>
              <a:gd name="connsiteY7090" fmla="*/ 252950 h 1833421"/>
              <a:gd name="connsiteX7091" fmla="*/ 725030 w 2746400"/>
              <a:gd name="connsiteY7091" fmla="*/ 255262 h 1833421"/>
              <a:gd name="connsiteX7092" fmla="*/ 712593 w 2746400"/>
              <a:gd name="connsiteY7092" fmla="*/ 258227 h 1833421"/>
              <a:gd name="connsiteX7093" fmla="*/ 718439 w 2746400"/>
              <a:gd name="connsiteY7093" fmla="*/ 252950 h 1833421"/>
              <a:gd name="connsiteX7094" fmla="*/ 1091937 w 2746400"/>
              <a:gd name="connsiteY7094" fmla="*/ 252525 h 1833421"/>
              <a:gd name="connsiteX7095" fmla="*/ 1091306 w 2746400"/>
              <a:gd name="connsiteY7095" fmla="*/ 252830 h 1833421"/>
              <a:gd name="connsiteX7096" fmla="*/ 1091937 w 2746400"/>
              <a:gd name="connsiteY7096" fmla="*/ 253136 h 1833421"/>
              <a:gd name="connsiteX7097" fmla="*/ 1140402 w 2746400"/>
              <a:gd name="connsiteY7097" fmla="*/ 251530 h 1833421"/>
              <a:gd name="connsiteX7098" fmla="*/ 1132107 w 2746400"/>
              <a:gd name="connsiteY7098" fmla="*/ 253787 h 1833421"/>
              <a:gd name="connsiteX7099" fmla="*/ 1131927 w 2746400"/>
              <a:gd name="connsiteY7099" fmla="*/ 253787 h 1833421"/>
              <a:gd name="connsiteX7100" fmla="*/ 1131843 w 2746400"/>
              <a:gd name="connsiteY7100" fmla="*/ 253895 h 1833421"/>
              <a:gd name="connsiteX7101" fmla="*/ 1129075 w 2746400"/>
              <a:gd name="connsiteY7101" fmla="*/ 255452 h 1833421"/>
              <a:gd name="connsiteX7102" fmla="*/ 1129878 w 2746400"/>
              <a:gd name="connsiteY7102" fmla="*/ 256409 h 1833421"/>
              <a:gd name="connsiteX7103" fmla="*/ 1131843 w 2746400"/>
              <a:gd name="connsiteY7103" fmla="*/ 253895 h 1833421"/>
              <a:gd name="connsiteX7104" fmla="*/ 1131965 w 2746400"/>
              <a:gd name="connsiteY7104" fmla="*/ 253826 h 1833421"/>
              <a:gd name="connsiteX7105" fmla="*/ 1132107 w 2746400"/>
              <a:gd name="connsiteY7105" fmla="*/ 253787 h 1833421"/>
              <a:gd name="connsiteX7106" fmla="*/ 1140690 w 2746400"/>
              <a:gd name="connsiteY7106" fmla="*/ 253787 h 1833421"/>
              <a:gd name="connsiteX7107" fmla="*/ 1140402 w 2746400"/>
              <a:gd name="connsiteY7107" fmla="*/ 251530 h 1833421"/>
              <a:gd name="connsiteX7108" fmla="*/ 632271 w 2746400"/>
              <a:gd name="connsiteY7108" fmla="*/ 251013 h 1833421"/>
              <a:gd name="connsiteX7109" fmla="*/ 633648 w 2746400"/>
              <a:gd name="connsiteY7109" fmla="*/ 251779 h 1833421"/>
              <a:gd name="connsiteX7110" fmla="*/ 632558 w 2746400"/>
              <a:gd name="connsiteY7110" fmla="*/ 252736 h 1833421"/>
              <a:gd name="connsiteX7111" fmla="*/ 631792 w 2746400"/>
              <a:gd name="connsiteY7111" fmla="*/ 251568 h 1833421"/>
              <a:gd name="connsiteX7112" fmla="*/ 632271 w 2746400"/>
              <a:gd name="connsiteY7112" fmla="*/ 251013 h 1833421"/>
              <a:gd name="connsiteX7113" fmla="*/ 735204 w 2746400"/>
              <a:gd name="connsiteY7113" fmla="*/ 250434 h 1833421"/>
              <a:gd name="connsiteX7114" fmla="*/ 739974 w 2746400"/>
              <a:gd name="connsiteY7114" fmla="*/ 253118 h 1833421"/>
              <a:gd name="connsiteX7115" fmla="*/ 730521 w 2746400"/>
              <a:gd name="connsiteY7115" fmla="*/ 253118 h 1833421"/>
              <a:gd name="connsiteX7116" fmla="*/ 735204 w 2746400"/>
              <a:gd name="connsiteY7116" fmla="*/ 250434 h 1833421"/>
              <a:gd name="connsiteX7117" fmla="*/ 2584204 w 2746400"/>
              <a:gd name="connsiteY7117" fmla="*/ 245293 h 1833421"/>
              <a:gd name="connsiteX7118" fmla="*/ 2588183 w 2746400"/>
              <a:gd name="connsiteY7118" fmla="*/ 248143 h 1833421"/>
              <a:gd name="connsiteX7119" fmla="*/ 2584720 w 2746400"/>
              <a:gd name="connsiteY7119" fmla="*/ 250517 h 1833421"/>
              <a:gd name="connsiteX7120" fmla="*/ 2582540 w 2746400"/>
              <a:gd name="connsiteY7120" fmla="*/ 246938 h 1833421"/>
              <a:gd name="connsiteX7121" fmla="*/ 2584204 w 2746400"/>
              <a:gd name="connsiteY7121" fmla="*/ 245293 h 1833421"/>
              <a:gd name="connsiteX7122" fmla="*/ 1653164 w 2746400"/>
              <a:gd name="connsiteY7122" fmla="*/ 240929 h 1833421"/>
              <a:gd name="connsiteX7123" fmla="*/ 1653049 w 2746400"/>
              <a:gd name="connsiteY7123" fmla="*/ 242096 h 1833421"/>
              <a:gd name="connsiteX7124" fmla="*/ 1659306 w 2746400"/>
              <a:gd name="connsiteY7124" fmla="*/ 241772 h 1833421"/>
              <a:gd name="connsiteX7125" fmla="*/ 1659267 w 2746400"/>
              <a:gd name="connsiteY7125" fmla="*/ 240929 h 1833421"/>
              <a:gd name="connsiteX7126" fmla="*/ 1653164 w 2746400"/>
              <a:gd name="connsiteY7126" fmla="*/ 240929 h 1833421"/>
              <a:gd name="connsiteX7127" fmla="*/ 1595169 w 2746400"/>
              <a:gd name="connsiteY7127" fmla="*/ 239381 h 1833421"/>
              <a:gd name="connsiteX7128" fmla="*/ 1594845 w 2746400"/>
              <a:gd name="connsiteY7128" fmla="*/ 241159 h 1833421"/>
              <a:gd name="connsiteX7129" fmla="*/ 1600010 w 2746400"/>
              <a:gd name="connsiteY7129" fmla="*/ 242231 h 1833421"/>
              <a:gd name="connsiteX7130" fmla="*/ 1600546 w 2746400"/>
              <a:gd name="connsiteY7130" fmla="*/ 240318 h 1833421"/>
              <a:gd name="connsiteX7131" fmla="*/ 1595169 w 2746400"/>
              <a:gd name="connsiteY7131" fmla="*/ 239381 h 1833421"/>
              <a:gd name="connsiteX7132" fmla="*/ 1620024 w 2746400"/>
              <a:gd name="connsiteY7132" fmla="*/ 239054 h 1833421"/>
              <a:gd name="connsiteX7133" fmla="*/ 1620062 w 2746400"/>
              <a:gd name="connsiteY7133" fmla="*/ 240068 h 1833421"/>
              <a:gd name="connsiteX7134" fmla="*/ 1623258 w 2746400"/>
              <a:gd name="connsiteY7134" fmla="*/ 239858 h 1833421"/>
              <a:gd name="connsiteX7135" fmla="*/ 1623220 w 2746400"/>
              <a:gd name="connsiteY7135" fmla="*/ 239054 h 1833421"/>
              <a:gd name="connsiteX7136" fmla="*/ 1620024 w 2746400"/>
              <a:gd name="connsiteY7136" fmla="*/ 239054 h 1833421"/>
              <a:gd name="connsiteX7137" fmla="*/ 1109157 w 2746400"/>
              <a:gd name="connsiteY7137" fmla="*/ 237562 h 1833421"/>
              <a:gd name="connsiteX7138" fmla="*/ 1107913 w 2746400"/>
              <a:gd name="connsiteY7138" fmla="*/ 238154 h 1833421"/>
              <a:gd name="connsiteX7139" fmla="*/ 1108143 w 2746400"/>
              <a:gd name="connsiteY7139" fmla="*/ 238863 h 1833421"/>
              <a:gd name="connsiteX7140" fmla="*/ 1109368 w 2746400"/>
              <a:gd name="connsiteY7140" fmla="*/ 238232 h 1833421"/>
              <a:gd name="connsiteX7141" fmla="*/ 1109157 w 2746400"/>
              <a:gd name="connsiteY7141" fmla="*/ 237562 h 1833421"/>
              <a:gd name="connsiteX7142" fmla="*/ 898745 w 2746400"/>
              <a:gd name="connsiteY7142" fmla="*/ 234768 h 1833421"/>
              <a:gd name="connsiteX7143" fmla="*/ 901404 w 2746400"/>
              <a:gd name="connsiteY7143" fmla="*/ 248277 h 1833421"/>
              <a:gd name="connsiteX7144" fmla="*/ 898745 w 2746400"/>
              <a:gd name="connsiteY7144" fmla="*/ 234768 h 1833421"/>
              <a:gd name="connsiteX7145" fmla="*/ 893751 w 2746400"/>
              <a:gd name="connsiteY7145" fmla="*/ 230387 h 1833421"/>
              <a:gd name="connsiteX7146" fmla="*/ 893425 w 2746400"/>
              <a:gd name="connsiteY7146" fmla="*/ 231018 h 1833421"/>
              <a:gd name="connsiteX7147" fmla="*/ 894057 w 2746400"/>
              <a:gd name="connsiteY7147" fmla="*/ 231037 h 1833421"/>
              <a:gd name="connsiteX7148" fmla="*/ 1640994 w 2746400"/>
              <a:gd name="connsiteY7148" fmla="*/ 227746 h 1833421"/>
              <a:gd name="connsiteX7149" fmla="*/ 1640344 w 2746400"/>
              <a:gd name="connsiteY7149" fmla="*/ 228033 h 1833421"/>
              <a:gd name="connsiteX7150" fmla="*/ 1640976 w 2746400"/>
              <a:gd name="connsiteY7150" fmla="*/ 228340 h 1833421"/>
              <a:gd name="connsiteX7151" fmla="*/ 947669 w 2746400"/>
              <a:gd name="connsiteY7151" fmla="*/ 226924 h 1833421"/>
              <a:gd name="connsiteX7152" fmla="*/ 947440 w 2746400"/>
              <a:gd name="connsiteY7152" fmla="*/ 231477 h 1833421"/>
              <a:gd name="connsiteX7153" fmla="*/ 949047 w 2746400"/>
              <a:gd name="connsiteY7153" fmla="*/ 231631 h 1833421"/>
              <a:gd name="connsiteX7154" fmla="*/ 949832 w 2746400"/>
              <a:gd name="connsiteY7154" fmla="*/ 227211 h 1833421"/>
              <a:gd name="connsiteX7155" fmla="*/ 947669 w 2746400"/>
              <a:gd name="connsiteY7155" fmla="*/ 226924 h 1833421"/>
              <a:gd name="connsiteX7156" fmla="*/ 2712534 w 2746400"/>
              <a:gd name="connsiteY7156" fmla="*/ 224532 h 1833421"/>
              <a:gd name="connsiteX7157" fmla="*/ 2713566 w 2746400"/>
              <a:gd name="connsiteY7157" fmla="*/ 225585 h 1833421"/>
              <a:gd name="connsiteX7158" fmla="*/ 2709070 w 2746400"/>
              <a:gd name="connsiteY7158" fmla="*/ 230520 h 1833421"/>
              <a:gd name="connsiteX7159" fmla="*/ 2707578 w 2746400"/>
              <a:gd name="connsiteY7159" fmla="*/ 228990 h 1833421"/>
              <a:gd name="connsiteX7160" fmla="*/ 2712534 w 2746400"/>
              <a:gd name="connsiteY7160" fmla="*/ 224532 h 1833421"/>
              <a:gd name="connsiteX7161" fmla="*/ 1700520 w 2746400"/>
              <a:gd name="connsiteY7161" fmla="*/ 223633 h 1833421"/>
              <a:gd name="connsiteX7162" fmla="*/ 1700194 w 2746400"/>
              <a:gd name="connsiteY7162" fmla="*/ 224207 h 1833421"/>
              <a:gd name="connsiteX7163" fmla="*/ 1701705 w 2746400"/>
              <a:gd name="connsiteY7163" fmla="*/ 224570 h 1833421"/>
              <a:gd name="connsiteX7164" fmla="*/ 1702031 w 2746400"/>
              <a:gd name="connsiteY7164" fmla="*/ 223996 h 1833421"/>
              <a:gd name="connsiteX7165" fmla="*/ 1700520 w 2746400"/>
              <a:gd name="connsiteY7165" fmla="*/ 223633 h 1833421"/>
              <a:gd name="connsiteX7166" fmla="*/ 1148151 w 2746400"/>
              <a:gd name="connsiteY7166" fmla="*/ 223288 h 1833421"/>
              <a:gd name="connsiteX7167" fmla="*/ 1143525 w 2746400"/>
              <a:gd name="connsiteY7167" fmla="*/ 225087 h 1833421"/>
              <a:gd name="connsiteX7168" fmla="*/ 1143368 w 2746400"/>
              <a:gd name="connsiteY7168" fmla="*/ 225107 h 1833421"/>
              <a:gd name="connsiteX7169" fmla="*/ 1143357 w 2746400"/>
              <a:gd name="connsiteY7169" fmla="*/ 225128 h 1833421"/>
              <a:gd name="connsiteX7170" fmla="*/ 1132731 w 2746400"/>
              <a:gd name="connsiteY7170" fmla="*/ 225417 h 1833421"/>
              <a:gd name="connsiteX7171" fmla="*/ 1122397 w 2746400"/>
              <a:gd name="connsiteY7171" fmla="*/ 232396 h 1833421"/>
              <a:gd name="connsiteX7172" fmla="*/ 1135332 w 2746400"/>
              <a:gd name="connsiteY7172" fmla="*/ 227977 h 1833421"/>
              <a:gd name="connsiteX7173" fmla="*/ 1137838 w 2746400"/>
              <a:gd name="connsiteY7173" fmla="*/ 232127 h 1833421"/>
              <a:gd name="connsiteX7174" fmla="*/ 1141458 w 2746400"/>
              <a:gd name="connsiteY7174" fmla="*/ 228963 h 1833421"/>
              <a:gd name="connsiteX7175" fmla="*/ 1141455 w 2746400"/>
              <a:gd name="connsiteY7175" fmla="*/ 228971 h 1833421"/>
              <a:gd name="connsiteX7176" fmla="*/ 1153394 w 2746400"/>
              <a:gd name="connsiteY7176" fmla="*/ 227900 h 1833421"/>
              <a:gd name="connsiteX7177" fmla="*/ 1141493 w 2746400"/>
              <a:gd name="connsiteY7177" fmla="*/ 228933 h 1833421"/>
              <a:gd name="connsiteX7178" fmla="*/ 1141458 w 2746400"/>
              <a:gd name="connsiteY7178" fmla="*/ 228963 h 1833421"/>
              <a:gd name="connsiteX7179" fmla="*/ 1143357 w 2746400"/>
              <a:gd name="connsiteY7179" fmla="*/ 225128 h 1833421"/>
              <a:gd name="connsiteX7180" fmla="*/ 1143426 w 2746400"/>
              <a:gd name="connsiteY7180" fmla="*/ 225125 h 1833421"/>
              <a:gd name="connsiteX7181" fmla="*/ 1143525 w 2746400"/>
              <a:gd name="connsiteY7181" fmla="*/ 225087 h 1833421"/>
              <a:gd name="connsiteX7182" fmla="*/ 1148439 w 2746400"/>
              <a:gd name="connsiteY7182" fmla="*/ 224475 h 1833421"/>
              <a:gd name="connsiteX7183" fmla="*/ 1148151 w 2746400"/>
              <a:gd name="connsiteY7183" fmla="*/ 223288 h 1833421"/>
              <a:gd name="connsiteX7184" fmla="*/ 1202184 w 2746400"/>
              <a:gd name="connsiteY7184" fmla="*/ 222753 h 1833421"/>
              <a:gd name="connsiteX7185" fmla="*/ 1201553 w 2746400"/>
              <a:gd name="connsiteY7185" fmla="*/ 223135 h 1833421"/>
              <a:gd name="connsiteX7186" fmla="*/ 1202490 w 2746400"/>
              <a:gd name="connsiteY7186" fmla="*/ 224225 h 1833421"/>
              <a:gd name="connsiteX7187" fmla="*/ 1203161 w 2746400"/>
              <a:gd name="connsiteY7187" fmla="*/ 223862 h 1833421"/>
              <a:gd name="connsiteX7188" fmla="*/ 1202184 w 2746400"/>
              <a:gd name="connsiteY7188" fmla="*/ 222753 h 1833421"/>
              <a:gd name="connsiteX7189" fmla="*/ 616716 w 2746400"/>
              <a:gd name="connsiteY7189" fmla="*/ 222180 h 1833421"/>
              <a:gd name="connsiteX7190" fmla="*/ 618150 w 2746400"/>
              <a:gd name="connsiteY7190" fmla="*/ 222907 h 1833421"/>
              <a:gd name="connsiteX7191" fmla="*/ 616563 w 2746400"/>
              <a:gd name="connsiteY7191" fmla="*/ 224666 h 1833421"/>
              <a:gd name="connsiteX7192" fmla="*/ 614783 w 2746400"/>
              <a:gd name="connsiteY7192" fmla="*/ 223824 h 1833421"/>
              <a:gd name="connsiteX7193" fmla="*/ 616716 w 2746400"/>
              <a:gd name="connsiteY7193" fmla="*/ 222180 h 1833421"/>
              <a:gd name="connsiteX7194" fmla="*/ 1038459 w 2746400"/>
              <a:gd name="connsiteY7194" fmla="*/ 222064 h 1833421"/>
              <a:gd name="connsiteX7195" fmla="*/ 1033177 w 2746400"/>
              <a:gd name="connsiteY7195" fmla="*/ 227039 h 1833421"/>
              <a:gd name="connsiteX7196" fmla="*/ 1039473 w 2746400"/>
              <a:gd name="connsiteY7196" fmla="*/ 224455 h 1833421"/>
              <a:gd name="connsiteX7197" fmla="*/ 1038459 w 2746400"/>
              <a:gd name="connsiteY7197" fmla="*/ 222064 h 1833421"/>
              <a:gd name="connsiteX7198" fmla="*/ 768922 w 2746400"/>
              <a:gd name="connsiteY7198" fmla="*/ 221854 h 1833421"/>
              <a:gd name="connsiteX7199" fmla="*/ 769324 w 2746400"/>
              <a:gd name="connsiteY7199" fmla="*/ 223481 h 1833421"/>
              <a:gd name="connsiteX7200" fmla="*/ 764789 w 2746400"/>
              <a:gd name="connsiteY7200" fmla="*/ 224877 h 1833421"/>
              <a:gd name="connsiteX7201" fmla="*/ 764445 w 2746400"/>
              <a:gd name="connsiteY7201" fmla="*/ 222620 h 1833421"/>
              <a:gd name="connsiteX7202" fmla="*/ 768922 w 2746400"/>
              <a:gd name="connsiteY7202" fmla="*/ 221854 h 1833421"/>
              <a:gd name="connsiteX7203" fmla="*/ 1516645 w 2746400"/>
              <a:gd name="connsiteY7203" fmla="*/ 221834 h 1833421"/>
              <a:gd name="connsiteX7204" fmla="*/ 1510887 w 2746400"/>
              <a:gd name="connsiteY7204" fmla="*/ 223441 h 1833421"/>
              <a:gd name="connsiteX7205" fmla="*/ 1511230 w 2746400"/>
              <a:gd name="connsiteY7205" fmla="*/ 224896 h 1833421"/>
              <a:gd name="connsiteX7206" fmla="*/ 1517067 w 2746400"/>
              <a:gd name="connsiteY7206" fmla="*/ 224149 h 1833421"/>
              <a:gd name="connsiteX7207" fmla="*/ 1516645 w 2746400"/>
              <a:gd name="connsiteY7207" fmla="*/ 221834 h 1833421"/>
              <a:gd name="connsiteX7208" fmla="*/ 1605980 w 2746400"/>
              <a:gd name="connsiteY7208" fmla="*/ 221585 h 1833421"/>
              <a:gd name="connsiteX7209" fmla="*/ 1604143 w 2746400"/>
              <a:gd name="connsiteY7209" fmla="*/ 222427 h 1833421"/>
              <a:gd name="connsiteX7210" fmla="*/ 1605770 w 2746400"/>
              <a:gd name="connsiteY7210" fmla="*/ 224169 h 1833421"/>
              <a:gd name="connsiteX7211" fmla="*/ 1607223 w 2746400"/>
              <a:gd name="connsiteY7211" fmla="*/ 223480 h 1833421"/>
              <a:gd name="connsiteX7212" fmla="*/ 1605980 w 2746400"/>
              <a:gd name="connsiteY7212" fmla="*/ 221585 h 1833421"/>
              <a:gd name="connsiteX7213" fmla="*/ 833471 w 2746400"/>
              <a:gd name="connsiteY7213" fmla="*/ 221309 h 1833421"/>
              <a:gd name="connsiteX7214" fmla="*/ 834857 w 2746400"/>
              <a:gd name="connsiteY7214" fmla="*/ 224801 h 1833421"/>
              <a:gd name="connsiteX7215" fmla="*/ 834494 w 2746400"/>
              <a:gd name="connsiteY7215" fmla="*/ 228416 h 1833421"/>
              <a:gd name="connsiteX7216" fmla="*/ 828639 w 2746400"/>
              <a:gd name="connsiteY7216" fmla="*/ 226772 h 1833421"/>
              <a:gd name="connsiteX7217" fmla="*/ 819320 w 2746400"/>
              <a:gd name="connsiteY7217" fmla="*/ 232302 h 1833421"/>
              <a:gd name="connsiteX7218" fmla="*/ 807381 w 2746400"/>
              <a:gd name="connsiteY7218" fmla="*/ 231077 h 1833421"/>
              <a:gd name="connsiteX7219" fmla="*/ 826170 w 2746400"/>
              <a:gd name="connsiteY7219" fmla="*/ 222887 h 1833421"/>
              <a:gd name="connsiteX7220" fmla="*/ 833460 w 2746400"/>
              <a:gd name="connsiteY7220" fmla="*/ 221280 h 1833421"/>
              <a:gd name="connsiteX7221" fmla="*/ 833490 w 2746400"/>
              <a:gd name="connsiteY7221" fmla="*/ 221290 h 1833421"/>
              <a:gd name="connsiteX7222" fmla="*/ 833499 w 2746400"/>
              <a:gd name="connsiteY7222" fmla="*/ 221299 h 1833421"/>
              <a:gd name="connsiteX7223" fmla="*/ 833499 w 2746400"/>
              <a:gd name="connsiteY7223" fmla="*/ 221293 h 1833421"/>
              <a:gd name="connsiteX7224" fmla="*/ 833518 w 2746400"/>
              <a:gd name="connsiteY7224" fmla="*/ 221299 h 1833421"/>
              <a:gd name="connsiteX7225" fmla="*/ 833471 w 2746400"/>
              <a:gd name="connsiteY7225" fmla="*/ 221309 h 1833421"/>
              <a:gd name="connsiteX7226" fmla="*/ 833502 w 2746400"/>
              <a:gd name="connsiteY7226" fmla="*/ 221223 h 1833421"/>
              <a:gd name="connsiteX7227" fmla="*/ 833499 w 2746400"/>
              <a:gd name="connsiteY7227" fmla="*/ 221293 h 1833421"/>
              <a:gd name="connsiteX7228" fmla="*/ 833490 w 2746400"/>
              <a:gd name="connsiteY7228" fmla="*/ 221290 h 1833421"/>
              <a:gd name="connsiteX7229" fmla="*/ 833461 w 2746400"/>
              <a:gd name="connsiteY7229" fmla="*/ 221261 h 1833421"/>
              <a:gd name="connsiteX7230" fmla="*/ 1160799 w 2746400"/>
              <a:gd name="connsiteY7230" fmla="*/ 220073 h 1833421"/>
              <a:gd name="connsiteX7231" fmla="*/ 1160187 w 2746400"/>
              <a:gd name="connsiteY7231" fmla="*/ 220361 h 1833421"/>
              <a:gd name="connsiteX7232" fmla="*/ 1160799 w 2746400"/>
              <a:gd name="connsiteY7232" fmla="*/ 220647 h 1833421"/>
              <a:gd name="connsiteX7233" fmla="*/ 1223958 w 2746400"/>
              <a:gd name="connsiteY7233" fmla="*/ 219978 h 1833421"/>
              <a:gd name="connsiteX7234" fmla="*/ 1223328 w 2746400"/>
              <a:gd name="connsiteY7234" fmla="*/ 220265 h 1833421"/>
              <a:gd name="connsiteX7235" fmla="*/ 1223940 w 2746400"/>
              <a:gd name="connsiteY7235" fmla="*/ 220552 h 1833421"/>
              <a:gd name="connsiteX7236" fmla="*/ 1571067 w 2746400"/>
              <a:gd name="connsiteY7236" fmla="*/ 219658 h 1833421"/>
              <a:gd name="connsiteX7237" fmla="*/ 1566297 w 2746400"/>
              <a:gd name="connsiteY7237" fmla="*/ 221969 h 1833421"/>
              <a:gd name="connsiteX7238" fmla="*/ 1579538 w 2746400"/>
              <a:gd name="connsiteY7238" fmla="*/ 221969 h 1833421"/>
              <a:gd name="connsiteX7239" fmla="*/ 1571067 w 2746400"/>
              <a:gd name="connsiteY7239" fmla="*/ 219658 h 1833421"/>
              <a:gd name="connsiteX7240" fmla="*/ 1093506 w 2746400"/>
              <a:gd name="connsiteY7240" fmla="*/ 219443 h 1833421"/>
              <a:gd name="connsiteX7241" fmla="*/ 1090809 w 2746400"/>
              <a:gd name="connsiteY7241" fmla="*/ 222580 h 1833421"/>
              <a:gd name="connsiteX7242" fmla="*/ 1091496 w 2746400"/>
              <a:gd name="connsiteY7242" fmla="*/ 224149 h 1833421"/>
              <a:gd name="connsiteX7243" fmla="*/ 1094404 w 2746400"/>
              <a:gd name="connsiteY7243" fmla="*/ 222408 h 1833421"/>
              <a:gd name="connsiteX7244" fmla="*/ 1093506 w 2746400"/>
              <a:gd name="connsiteY7244" fmla="*/ 219443 h 1833421"/>
              <a:gd name="connsiteX7245" fmla="*/ 1198875 w 2746400"/>
              <a:gd name="connsiteY7245" fmla="*/ 216381 h 1833421"/>
              <a:gd name="connsiteX7246" fmla="*/ 1198396 w 2746400"/>
              <a:gd name="connsiteY7246" fmla="*/ 216974 h 1833421"/>
              <a:gd name="connsiteX7247" fmla="*/ 1199506 w 2746400"/>
              <a:gd name="connsiteY7247" fmla="*/ 217969 h 1833421"/>
              <a:gd name="connsiteX7248" fmla="*/ 1199928 w 2746400"/>
              <a:gd name="connsiteY7248" fmla="*/ 217358 h 1833421"/>
              <a:gd name="connsiteX7249" fmla="*/ 1198875 w 2746400"/>
              <a:gd name="connsiteY7249" fmla="*/ 216381 h 1833421"/>
              <a:gd name="connsiteX7250" fmla="*/ 1478473 w 2746400"/>
              <a:gd name="connsiteY7250" fmla="*/ 216209 h 1833421"/>
              <a:gd name="connsiteX7251" fmla="*/ 1477824 w 2746400"/>
              <a:gd name="connsiteY7251" fmla="*/ 216381 h 1833421"/>
              <a:gd name="connsiteX7252" fmla="*/ 1478378 w 2746400"/>
              <a:gd name="connsiteY7252" fmla="*/ 216726 h 1833421"/>
              <a:gd name="connsiteX7253" fmla="*/ 840597 w 2746400"/>
              <a:gd name="connsiteY7253" fmla="*/ 214622 h 1833421"/>
              <a:gd name="connsiteX7254" fmla="*/ 833502 w 2746400"/>
              <a:gd name="connsiteY7254" fmla="*/ 221223 h 1833421"/>
              <a:gd name="connsiteX7255" fmla="*/ 833712 w 2746400"/>
              <a:gd name="connsiteY7255" fmla="*/ 216562 h 1833421"/>
              <a:gd name="connsiteX7256" fmla="*/ 840597 w 2746400"/>
              <a:gd name="connsiteY7256" fmla="*/ 214622 h 1833421"/>
              <a:gd name="connsiteX7257" fmla="*/ 1124253 w 2746400"/>
              <a:gd name="connsiteY7257" fmla="*/ 212401 h 1833421"/>
              <a:gd name="connsiteX7258" fmla="*/ 1123104 w 2746400"/>
              <a:gd name="connsiteY7258" fmla="*/ 213243 h 1833421"/>
              <a:gd name="connsiteX7259" fmla="*/ 1125153 w 2746400"/>
              <a:gd name="connsiteY7259" fmla="*/ 218390 h 1833421"/>
              <a:gd name="connsiteX7260" fmla="*/ 1127296 w 2746400"/>
              <a:gd name="connsiteY7260" fmla="*/ 218122 h 1833421"/>
              <a:gd name="connsiteX7261" fmla="*/ 1127200 w 2746400"/>
              <a:gd name="connsiteY7261" fmla="*/ 214870 h 1833421"/>
              <a:gd name="connsiteX7262" fmla="*/ 1124253 w 2746400"/>
              <a:gd name="connsiteY7262" fmla="*/ 212401 h 1833421"/>
              <a:gd name="connsiteX7263" fmla="*/ 1619622 w 2746400"/>
              <a:gd name="connsiteY7263" fmla="*/ 212363 h 1833421"/>
              <a:gd name="connsiteX7264" fmla="*/ 1619565 w 2746400"/>
              <a:gd name="connsiteY7264" fmla="*/ 212918 h 1833421"/>
              <a:gd name="connsiteX7265" fmla="*/ 1620235 w 2746400"/>
              <a:gd name="connsiteY7265" fmla="*/ 212689 h 1833421"/>
              <a:gd name="connsiteX7266" fmla="*/ 652437 w 2746400"/>
              <a:gd name="connsiteY7266" fmla="*/ 211714 h 1833421"/>
              <a:gd name="connsiteX7267" fmla="*/ 633954 w 2746400"/>
              <a:gd name="connsiteY7267" fmla="*/ 217797 h 1833421"/>
              <a:gd name="connsiteX7268" fmla="*/ 652437 w 2746400"/>
              <a:gd name="connsiteY7268" fmla="*/ 211714 h 1833421"/>
              <a:gd name="connsiteX7269" fmla="*/ 2633262 w 2746400"/>
              <a:gd name="connsiteY7269" fmla="*/ 211712 h 1833421"/>
              <a:gd name="connsiteX7270" fmla="*/ 2627962 w 2746400"/>
              <a:gd name="connsiteY7270" fmla="*/ 221318 h 1833421"/>
              <a:gd name="connsiteX7271" fmla="*/ 2633262 w 2746400"/>
              <a:gd name="connsiteY7271" fmla="*/ 211712 h 1833421"/>
              <a:gd name="connsiteX7272" fmla="*/ 658120 w 2746400"/>
              <a:gd name="connsiteY7272" fmla="*/ 211445 h 1833421"/>
              <a:gd name="connsiteX7273" fmla="*/ 658752 w 2746400"/>
              <a:gd name="connsiteY7273" fmla="*/ 211541 h 1833421"/>
              <a:gd name="connsiteX7274" fmla="*/ 658350 w 2746400"/>
              <a:gd name="connsiteY7274" fmla="*/ 212135 h 1833421"/>
              <a:gd name="connsiteX7275" fmla="*/ 953181 w 2746400"/>
              <a:gd name="connsiteY7275" fmla="*/ 211331 h 1833421"/>
              <a:gd name="connsiteX7276" fmla="*/ 953429 w 2746400"/>
              <a:gd name="connsiteY7276" fmla="*/ 212765 h 1833421"/>
              <a:gd name="connsiteX7277" fmla="*/ 954213 w 2746400"/>
              <a:gd name="connsiteY7277" fmla="*/ 212726 h 1833421"/>
              <a:gd name="connsiteX7278" fmla="*/ 953984 w 2746400"/>
              <a:gd name="connsiteY7278" fmla="*/ 211331 h 1833421"/>
              <a:gd name="connsiteX7279" fmla="*/ 953181 w 2746400"/>
              <a:gd name="connsiteY7279" fmla="*/ 211331 h 1833421"/>
              <a:gd name="connsiteX7280" fmla="*/ 1184697 w 2746400"/>
              <a:gd name="connsiteY7280" fmla="*/ 211139 h 1833421"/>
              <a:gd name="connsiteX7281" fmla="*/ 1177597 w 2746400"/>
              <a:gd name="connsiteY7281" fmla="*/ 213434 h 1833421"/>
              <a:gd name="connsiteX7282" fmla="*/ 1166577 w 2746400"/>
              <a:gd name="connsiteY7282" fmla="*/ 218198 h 1833421"/>
              <a:gd name="connsiteX7283" fmla="*/ 1168548 w 2746400"/>
              <a:gd name="connsiteY7283" fmla="*/ 226484 h 1833421"/>
              <a:gd name="connsiteX7284" fmla="*/ 1189443 w 2746400"/>
              <a:gd name="connsiteY7284" fmla="*/ 219404 h 1833421"/>
              <a:gd name="connsiteX7285" fmla="*/ 1189193 w 2746400"/>
              <a:gd name="connsiteY7285" fmla="*/ 218142 h 1833421"/>
              <a:gd name="connsiteX7286" fmla="*/ 1180181 w 2746400"/>
              <a:gd name="connsiteY7286" fmla="*/ 218142 h 1833421"/>
              <a:gd name="connsiteX7287" fmla="*/ 1184697 w 2746400"/>
              <a:gd name="connsiteY7287" fmla="*/ 211139 h 1833421"/>
              <a:gd name="connsiteX7288" fmla="*/ 832388 w 2746400"/>
              <a:gd name="connsiteY7288" fmla="*/ 209474 h 1833421"/>
              <a:gd name="connsiteX7289" fmla="*/ 833307 w 2746400"/>
              <a:gd name="connsiteY7289" fmla="*/ 211349 h 1833421"/>
              <a:gd name="connsiteX7290" fmla="*/ 831260 w 2746400"/>
              <a:gd name="connsiteY7290" fmla="*/ 212593 h 1833421"/>
              <a:gd name="connsiteX7291" fmla="*/ 830513 w 2746400"/>
              <a:gd name="connsiteY7291" fmla="*/ 211120 h 1833421"/>
              <a:gd name="connsiteX7292" fmla="*/ 832388 w 2746400"/>
              <a:gd name="connsiteY7292" fmla="*/ 209474 h 1833421"/>
              <a:gd name="connsiteX7293" fmla="*/ 1269955 w 2746400"/>
              <a:gd name="connsiteY7293" fmla="*/ 208574 h 1833421"/>
              <a:gd name="connsiteX7294" fmla="*/ 1269267 w 2746400"/>
              <a:gd name="connsiteY7294" fmla="*/ 208804 h 1833421"/>
              <a:gd name="connsiteX7295" fmla="*/ 1269860 w 2746400"/>
              <a:gd name="connsiteY7295" fmla="*/ 209187 h 1833421"/>
              <a:gd name="connsiteX7296" fmla="*/ 1136518 w 2746400"/>
              <a:gd name="connsiteY7296" fmla="*/ 207848 h 1833421"/>
              <a:gd name="connsiteX7297" fmla="*/ 1134968 w 2746400"/>
              <a:gd name="connsiteY7297" fmla="*/ 209301 h 1833421"/>
              <a:gd name="connsiteX7298" fmla="*/ 1138145 w 2746400"/>
              <a:gd name="connsiteY7298" fmla="*/ 212689 h 1833421"/>
              <a:gd name="connsiteX7299" fmla="*/ 1140057 w 2746400"/>
              <a:gd name="connsiteY7299" fmla="*/ 211157 h 1833421"/>
              <a:gd name="connsiteX7300" fmla="*/ 1136518 w 2746400"/>
              <a:gd name="connsiteY7300" fmla="*/ 207848 h 1833421"/>
              <a:gd name="connsiteX7301" fmla="*/ 1191873 w 2746400"/>
              <a:gd name="connsiteY7301" fmla="*/ 207695 h 1833421"/>
              <a:gd name="connsiteX7302" fmla="*/ 1192140 w 2746400"/>
              <a:gd name="connsiteY7302" fmla="*/ 208403 h 1833421"/>
              <a:gd name="connsiteX7303" fmla="*/ 1192522 w 2746400"/>
              <a:gd name="connsiteY7303" fmla="*/ 207752 h 1833421"/>
              <a:gd name="connsiteX7304" fmla="*/ 1119375 w 2746400"/>
              <a:gd name="connsiteY7304" fmla="*/ 207503 h 1833421"/>
              <a:gd name="connsiteX7305" fmla="*/ 1114266 w 2746400"/>
              <a:gd name="connsiteY7305" fmla="*/ 208268 h 1833421"/>
              <a:gd name="connsiteX7306" fmla="*/ 1114494 w 2746400"/>
              <a:gd name="connsiteY7306" fmla="*/ 210718 h 1833421"/>
              <a:gd name="connsiteX7307" fmla="*/ 1119585 w 2746400"/>
              <a:gd name="connsiteY7307" fmla="*/ 209972 h 1833421"/>
              <a:gd name="connsiteX7308" fmla="*/ 1119375 w 2746400"/>
              <a:gd name="connsiteY7308" fmla="*/ 207503 h 1833421"/>
              <a:gd name="connsiteX7309" fmla="*/ 1081662 w 2746400"/>
              <a:gd name="connsiteY7309" fmla="*/ 207369 h 1833421"/>
              <a:gd name="connsiteX7310" fmla="*/ 1082179 w 2746400"/>
              <a:gd name="connsiteY7310" fmla="*/ 207905 h 1833421"/>
              <a:gd name="connsiteX7311" fmla="*/ 1082715 w 2746400"/>
              <a:gd name="connsiteY7311" fmla="*/ 208421 h 1833421"/>
              <a:gd name="connsiteX7312" fmla="*/ 1082198 w 2746400"/>
              <a:gd name="connsiteY7312" fmla="*/ 207887 h 1833421"/>
              <a:gd name="connsiteX7313" fmla="*/ 1587249 w 2746400"/>
              <a:gd name="connsiteY7313" fmla="*/ 206604 h 1833421"/>
              <a:gd name="connsiteX7314" fmla="*/ 1585431 w 2746400"/>
              <a:gd name="connsiteY7314" fmla="*/ 207254 h 1833421"/>
              <a:gd name="connsiteX7315" fmla="*/ 1586731 w 2746400"/>
              <a:gd name="connsiteY7315" fmla="*/ 208268 h 1833421"/>
              <a:gd name="connsiteX7316" fmla="*/ 1588205 w 2746400"/>
              <a:gd name="connsiteY7316" fmla="*/ 207809 h 1833421"/>
              <a:gd name="connsiteX7317" fmla="*/ 1587249 w 2746400"/>
              <a:gd name="connsiteY7317" fmla="*/ 206604 h 1833421"/>
              <a:gd name="connsiteX7318" fmla="*/ 1281512 w 2746400"/>
              <a:gd name="connsiteY7318" fmla="*/ 206432 h 1833421"/>
              <a:gd name="connsiteX7319" fmla="*/ 1281187 w 2746400"/>
              <a:gd name="connsiteY7319" fmla="*/ 207026 h 1833421"/>
              <a:gd name="connsiteX7320" fmla="*/ 1282698 w 2746400"/>
              <a:gd name="connsiteY7320" fmla="*/ 207369 h 1833421"/>
              <a:gd name="connsiteX7321" fmla="*/ 1283025 w 2746400"/>
              <a:gd name="connsiteY7321" fmla="*/ 206776 h 1833421"/>
              <a:gd name="connsiteX7322" fmla="*/ 1281512 w 2746400"/>
              <a:gd name="connsiteY7322" fmla="*/ 206432 h 1833421"/>
              <a:gd name="connsiteX7323" fmla="*/ 1159747 w 2746400"/>
              <a:gd name="connsiteY7323" fmla="*/ 205991 h 1833421"/>
              <a:gd name="connsiteX7324" fmla="*/ 1156800 w 2746400"/>
              <a:gd name="connsiteY7324" fmla="*/ 207905 h 1833421"/>
              <a:gd name="connsiteX7325" fmla="*/ 1145205 w 2746400"/>
              <a:gd name="connsiteY7325" fmla="*/ 208096 h 1833421"/>
              <a:gd name="connsiteX7326" fmla="*/ 1156800 w 2746400"/>
              <a:gd name="connsiteY7326" fmla="*/ 207905 h 1833421"/>
              <a:gd name="connsiteX7327" fmla="*/ 1160226 w 2746400"/>
              <a:gd name="connsiteY7327" fmla="*/ 207216 h 1833421"/>
              <a:gd name="connsiteX7328" fmla="*/ 1159747 w 2746400"/>
              <a:gd name="connsiteY7328" fmla="*/ 205991 h 1833421"/>
              <a:gd name="connsiteX7329" fmla="*/ 999914 w 2746400"/>
              <a:gd name="connsiteY7329" fmla="*/ 205963 h 1833421"/>
              <a:gd name="connsiteX7330" fmla="*/ 999943 w 2746400"/>
              <a:gd name="connsiteY7330" fmla="*/ 205991 h 1833421"/>
              <a:gd name="connsiteX7331" fmla="*/ 999941 w 2746400"/>
              <a:gd name="connsiteY7331" fmla="*/ 205991 h 1833421"/>
              <a:gd name="connsiteX7332" fmla="*/ 999904 w 2746400"/>
              <a:gd name="connsiteY7332" fmla="*/ 205973 h 1833421"/>
              <a:gd name="connsiteX7333" fmla="*/ 999904 w 2746400"/>
              <a:gd name="connsiteY7333" fmla="*/ 205954 h 1833421"/>
              <a:gd name="connsiteX7334" fmla="*/ 999915 w 2746400"/>
              <a:gd name="connsiteY7334" fmla="*/ 205963 h 1833421"/>
              <a:gd name="connsiteX7335" fmla="*/ 999914 w 2746400"/>
              <a:gd name="connsiteY7335" fmla="*/ 205963 h 1833421"/>
              <a:gd name="connsiteX7336" fmla="*/ 999944 w 2746400"/>
              <a:gd name="connsiteY7336" fmla="*/ 205931 h 1833421"/>
              <a:gd name="connsiteX7337" fmla="*/ 999943 w 2746400"/>
              <a:gd name="connsiteY7337" fmla="*/ 205988 h 1833421"/>
              <a:gd name="connsiteX7338" fmla="*/ 999915 w 2746400"/>
              <a:gd name="connsiteY7338" fmla="*/ 205963 h 1833421"/>
              <a:gd name="connsiteX7339" fmla="*/ 1602478 w 2746400"/>
              <a:gd name="connsiteY7339" fmla="*/ 205130 h 1833421"/>
              <a:gd name="connsiteX7340" fmla="*/ 1601656 w 2746400"/>
              <a:gd name="connsiteY7340" fmla="*/ 206221 h 1833421"/>
              <a:gd name="connsiteX7341" fmla="*/ 1602115 w 2746400"/>
              <a:gd name="connsiteY7341" fmla="*/ 206795 h 1833421"/>
              <a:gd name="connsiteX7342" fmla="*/ 1603378 w 2746400"/>
              <a:gd name="connsiteY7342" fmla="*/ 206165 h 1833421"/>
              <a:gd name="connsiteX7343" fmla="*/ 1602478 w 2746400"/>
              <a:gd name="connsiteY7343" fmla="*/ 205130 h 1833421"/>
              <a:gd name="connsiteX7344" fmla="*/ 1140212 w 2746400"/>
              <a:gd name="connsiteY7344" fmla="*/ 203906 h 1833421"/>
              <a:gd name="connsiteX7345" fmla="*/ 1140516 w 2746400"/>
              <a:gd name="connsiteY7345" fmla="*/ 204538 h 1833421"/>
              <a:gd name="connsiteX7346" fmla="*/ 1140843 w 2746400"/>
              <a:gd name="connsiteY7346" fmla="*/ 203925 h 1833421"/>
              <a:gd name="connsiteX7347" fmla="*/ 1536678 w 2746400"/>
              <a:gd name="connsiteY7347" fmla="*/ 203638 h 1833421"/>
              <a:gd name="connsiteX7348" fmla="*/ 1534917 w 2746400"/>
              <a:gd name="connsiteY7348" fmla="*/ 206260 h 1833421"/>
              <a:gd name="connsiteX7349" fmla="*/ 1536315 w 2746400"/>
              <a:gd name="connsiteY7349" fmla="*/ 207254 h 1833421"/>
              <a:gd name="connsiteX7350" fmla="*/ 1537692 w 2746400"/>
              <a:gd name="connsiteY7350" fmla="*/ 206470 h 1833421"/>
              <a:gd name="connsiteX7351" fmla="*/ 1536678 w 2746400"/>
              <a:gd name="connsiteY7351" fmla="*/ 203638 h 1833421"/>
              <a:gd name="connsiteX7352" fmla="*/ 1547106 w 2746400"/>
              <a:gd name="connsiteY7352" fmla="*/ 203485 h 1833421"/>
              <a:gd name="connsiteX7353" fmla="*/ 1547106 w 2746400"/>
              <a:gd name="connsiteY7353" fmla="*/ 211646 h 1833421"/>
              <a:gd name="connsiteX7354" fmla="*/ 1547068 w 2746400"/>
              <a:gd name="connsiteY7354" fmla="*/ 211712 h 1833421"/>
              <a:gd name="connsiteX7355" fmla="*/ 1546919 w 2746400"/>
              <a:gd name="connsiteY7355" fmla="*/ 211775 h 1833421"/>
              <a:gd name="connsiteX7356" fmla="*/ 1541959 w 2746400"/>
              <a:gd name="connsiteY7356" fmla="*/ 212440 h 1833421"/>
              <a:gd name="connsiteX7357" fmla="*/ 1542284 w 2746400"/>
              <a:gd name="connsiteY7357" fmla="*/ 213722 h 1833421"/>
              <a:gd name="connsiteX7358" fmla="*/ 1546919 w 2746400"/>
              <a:gd name="connsiteY7358" fmla="*/ 211775 h 1833421"/>
              <a:gd name="connsiteX7359" fmla="*/ 1547106 w 2746400"/>
              <a:gd name="connsiteY7359" fmla="*/ 211751 h 1833421"/>
              <a:gd name="connsiteX7360" fmla="*/ 1547106 w 2746400"/>
              <a:gd name="connsiteY7360" fmla="*/ 211646 h 1833421"/>
              <a:gd name="connsiteX7361" fmla="*/ 1548953 w 2746400"/>
              <a:gd name="connsiteY7361" fmla="*/ 208381 h 1833421"/>
              <a:gd name="connsiteX7362" fmla="*/ 1547106 w 2746400"/>
              <a:gd name="connsiteY7362" fmla="*/ 203485 h 1833421"/>
              <a:gd name="connsiteX7363" fmla="*/ 999981 w 2746400"/>
              <a:gd name="connsiteY7363" fmla="*/ 202625 h 1833421"/>
              <a:gd name="connsiteX7364" fmla="*/ 1002276 w 2746400"/>
              <a:gd name="connsiteY7364" fmla="*/ 203390 h 1833421"/>
              <a:gd name="connsiteX7365" fmla="*/ 999944 w 2746400"/>
              <a:gd name="connsiteY7365" fmla="*/ 205931 h 1833421"/>
              <a:gd name="connsiteX7366" fmla="*/ 1113807 w 2746400"/>
              <a:gd name="connsiteY7366" fmla="*/ 201744 h 1833421"/>
              <a:gd name="connsiteX7367" fmla="*/ 1113405 w 2746400"/>
              <a:gd name="connsiteY7367" fmla="*/ 202337 h 1833421"/>
              <a:gd name="connsiteX7368" fmla="*/ 1114037 w 2746400"/>
              <a:gd name="connsiteY7368" fmla="*/ 202433 h 1833421"/>
              <a:gd name="connsiteX7369" fmla="*/ 2662957 w 2746400"/>
              <a:gd name="connsiteY7369" fmla="*/ 201629 h 1833421"/>
              <a:gd name="connsiteX7370" fmla="*/ 2662441 w 2746400"/>
              <a:gd name="connsiteY7370" fmla="*/ 202165 h 1833421"/>
              <a:gd name="connsiteX7371" fmla="*/ 2662404 w 2746400"/>
              <a:gd name="connsiteY7371" fmla="*/ 202147 h 1833421"/>
              <a:gd name="connsiteX7372" fmla="*/ 2662441 w 2746400"/>
              <a:gd name="connsiteY7372" fmla="*/ 202185 h 1833421"/>
              <a:gd name="connsiteX7373" fmla="*/ 2655516 w 2746400"/>
              <a:gd name="connsiteY7373" fmla="*/ 209245 h 1833421"/>
              <a:gd name="connsiteX7374" fmla="*/ 2662403 w 2746400"/>
              <a:gd name="connsiteY7374" fmla="*/ 202146 h 1833421"/>
              <a:gd name="connsiteX7375" fmla="*/ 2662402 w 2746400"/>
              <a:gd name="connsiteY7375" fmla="*/ 202146 h 1833421"/>
              <a:gd name="connsiteX7376" fmla="*/ 1147462 w 2746400"/>
              <a:gd name="connsiteY7376" fmla="*/ 200921 h 1833421"/>
              <a:gd name="connsiteX7377" fmla="*/ 1146774 w 2746400"/>
              <a:gd name="connsiteY7377" fmla="*/ 201170 h 1833421"/>
              <a:gd name="connsiteX7378" fmla="*/ 1147406 w 2746400"/>
              <a:gd name="connsiteY7378" fmla="*/ 201533 h 1833421"/>
              <a:gd name="connsiteX7379" fmla="*/ 1590941 w 2746400"/>
              <a:gd name="connsiteY7379" fmla="*/ 200844 h 1833421"/>
              <a:gd name="connsiteX7380" fmla="*/ 1590883 w 2746400"/>
              <a:gd name="connsiteY7380" fmla="*/ 201476 h 1833421"/>
              <a:gd name="connsiteX7381" fmla="*/ 1591572 w 2746400"/>
              <a:gd name="connsiteY7381" fmla="*/ 201227 h 1833421"/>
              <a:gd name="connsiteX7382" fmla="*/ 1395204 w 2746400"/>
              <a:gd name="connsiteY7382" fmla="*/ 200711 h 1833421"/>
              <a:gd name="connsiteX7383" fmla="*/ 1394075 w 2746400"/>
              <a:gd name="connsiteY7383" fmla="*/ 201285 h 1833421"/>
              <a:gd name="connsiteX7384" fmla="*/ 1394725 w 2746400"/>
              <a:gd name="connsiteY7384" fmla="*/ 201668 h 1833421"/>
              <a:gd name="connsiteX7385" fmla="*/ 1395836 w 2746400"/>
              <a:gd name="connsiteY7385" fmla="*/ 201074 h 1833421"/>
              <a:gd name="connsiteX7386" fmla="*/ 1395204 w 2746400"/>
              <a:gd name="connsiteY7386" fmla="*/ 200711 h 1833421"/>
              <a:gd name="connsiteX7387" fmla="*/ 2539186 w 2746400"/>
              <a:gd name="connsiteY7387" fmla="*/ 200264 h 1833421"/>
              <a:gd name="connsiteX7388" fmla="*/ 2532123 w 2746400"/>
              <a:gd name="connsiteY7388" fmla="*/ 203734 h 1833421"/>
              <a:gd name="connsiteX7389" fmla="*/ 2546493 w 2746400"/>
              <a:gd name="connsiteY7389" fmla="*/ 202547 h 1833421"/>
              <a:gd name="connsiteX7390" fmla="*/ 2539186 w 2746400"/>
              <a:gd name="connsiteY7390" fmla="*/ 200264 h 1833421"/>
              <a:gd name="connsiteX7391" fmla="*/ 694473 w 2746400"/>
              <a:gd name="connsiteY7391" fmla="*/ 200061 h 1833421"/>
              <a:gd name="connsiteX7392" fmla="*/ 694416 w 2746400"/>
              <a:gd name="connsiteY7392" fmla="*/ 203045 h 1833421"/>
              <a:gd name="connsiteX7393" fmla="*/ 665409 w 2746400"/>
              <a:gd name="connsiteY7393" fmla="*/ 210565 h 1833421"/>
              <a:gd name="connsiteX7394" fmla="*/ 694473 w 2746400"/>
              <a:gd name="connsiteY7394" fmla="*/ 200061 h 1833421"/>
              <a:gd name="connsiteX7395" fmla="*/ 2569816 w 2746400"/>
              <a:gd name="connsiteY7395" fmla="*/ 199927 h 1833421"/>
              <a:gd name="connsiteX7396" fmla="*/ 2571882 w 2746400"/>
              <a:gd name="connsiteY7396" fmla="*/ 201286 h 1833421"/>
              <a:gd name="connsiteX7397" fmla="*/ 2570868 w 2746400"/>
              <a:gd name="connsiteY7397" fmla="*/ 203045 h 1833421"/>
              <a:gd name="connsiteX7398" fmla="*/ 2569069 w 2746400"/>
              <a:gd name="connsiteY7398" fmla="*/ 201419 h 1833421"/>
              <a:gd name="connsiteX7399" fmla="*/ 2569816 w 2746400"/>
              <a:gd name="connsiteY7399" fmla="*/ 199927 h 1833421"/>
              <a:gd name="connsiteX7400" fmla="*/ 1230273 w 2746400"/>
              <a:gd name="connsiteY7400" fmla="*/ 199601 h 1833421"/>
              <a:gd name="connsiteX7401" fmla="*/ 1228839 w 2746400"/>
              <a:gd name="connsiteY7401" fmla="*/ 200960 h 1833421"/>
              <a:gd name="connsiteX7402" fmla="*/ 1230923 w 2746400"/>
              <a:gd name="connsiteY7402" fmla="*/ 202510 h 1833421"/>
              <a:gd name="connsiteX7403" fmla="*/ 1232473 w 2746400"/>
              <a:gd name="connsiteY7403" fmla="*/ 202012 h 1833421"/>
              <a:gd name="connsiteX7404" fmla="*/ 1230273 w 2746400"/>
              <a:gd name="connsiteY7404" fmla="*/ 199601 h 1833421"/>
              <a:gd name="connsiteX7405" fmla="*/ 1419178 w 2746400"/>
              <a:gd name="connsiteY7405" fmla="*/ 198950 h 1833421"/>
              <a:gd name="connsiteX7406" fmla="*/ 1418470 w 2746400"/>
              <a:gd name="connsiteY7406" fmla="*/ 199180 h 1833421"/>
              <a:gd name="connsiteX7407" fmla="*/ 1419083 w 2746400"/>
              <a:gd name="connsiteY7407" fmla="*/ 199582 h 1833421"/>
              <a:gd name="connsiteX7408" fmla="*/ 1166004 w 2746400"/>
              <a:gd name="connsiteY7408" fmla="*/ 198855 h 1833421"/>
              <a:gd name="connsiteX7409" fmla="*/ 1164510 w 2746400"/>
              <a:gd name="connsiteY7409" fmla="*/ 199142 h 1833421"/>
              <a:gd name="connsiteX7410" fmla="*/ 1164798 w 2746400"/>
              <a:gd name="connsiteY7410" fmla="*/ 199735 h 1833421"/>
              <a:gd name="connsiteX7411" fmla="*/ 1166271 w 2746400"/>
              <a:gd name="connsiteY7411" fmla="*/ 199448 h 1833421"/>
              <a:gd name="connsiteX7412" fmla="*/ 1166004 w 2746400"/>
              <a:gd name="connsiteY7412" fmla="*/ 198855 h 1833421"/>
              <a:gd name="connsiteX7413" fmla="*/ 923733 w 2746400"/>
              <a:gd name="connsiteY7413" fmla="*/ 198108 h 1833421"/>
              <a:gd name="connsiteX7414" fmla="*/ 922738 w 2746400"/>
              <a:gd name="connsiteY7414" fmla="*/ 202146 h 1833421"/>
              <a:gd name="connsiteX7415" fmla="*/ 924881 w 2746400"/>
              <a:gd name="connsiteY7415" fmla="*/ 202376 h 1833421"/>
              <a:gd name="connsiteX7416" fmla="*/ 925054 w 2746400"/>
              <a:gd name="connsiteY7416" fmla="*/ 198319 h 1833421"/>
              <a:gd name="connsiteX7417" fmla="*/ 923733 w 2746400"/>
              <a:gd name="connsiteY7417" fmla="*/ 198108 h 1833421"/>
              <a:gd name="connsiteX7418" fmla="*/ 1676449 w 2746400"/>
              <a:gd name="connsiteY7418" fmla="*/ 196769 h 1833421"/>
              <a:gd name="connsiteX7419" fmla="*/ 1675245 w 2746400"/>
              <a:gd name="connsiteY7419" fmla="*/ 197439 h 1833421"/>
              <a:gd name="connsiteX7420" fmla="*/ 1675932 w 2746400"/>
              <a:gd name="connsiteY7420" fmla="*/ 197897 h 1833421"/>
              <a:gd name="connsiteX7421" fmla="*/ 1677120 w 2746400"/>
              <a:gd name="connsiteY7421" fmla="*/ 197189 h 1833421"/>
              <a:gd name="connsiteX7422" fmla="*/ 1676449 w 2746400"/>
              <a:gd name="connsiteY7422" fmla="*/ 196769 h 1833421"/>
              <a:gd name="connsiteX7423" fmla="*/ 1286736 w 2746400"/>
              <a:gd name="connsiteY7423" fmla="*/ 195181 h 1833421"/>
              <a:gd name="connsiteX7424" fmla="*/ 1286736 w 2746400"/>
              <a:gd name="connsiteY7424" fmla="*/ 195717 h 1833421"/>
              <a:gd name="connsiteX7425" fmla="*/ 1287330 w 2746400"/>
              <a:gd name="connsiteY7425" fmla="*/ 195449 h 1833421"/>
              <a:gd name="connsiteX7426" fmla="*/ 1461407 w 2746400"/>
              <a:gd name="connsiteY7426" fmla="*/ 194971 h 1833421"/>
              <a:gd name="connsiteX7427" fmla="*/ 1461081 w 2746400"/>
              <a:gd name="connsiteY7427" fmla="*/ 195583 h 1833421"/>
              <a:gd name="connsiteX7428" fmla="*/ 1462631 w 2746400"/>
              <a:gd name="connsiteY7428" fmla="*/ 195965 h 1833421"/>
              <a:gd name="connsiteX7429" fmla="*/ 1462938 w 2746400"/>
              <a:gd name="connsiteY7429" fmla="*/ 195335 h 1833421"/>
              <a:gd name="connsiteX7430" fmla="*/ 1461407 w 2746400"/>
              <a:gd name="connsiteY7430" fmla="*/ 194971 h 1833421"/>
              <a:gd name="connsiteX7431" fmla="*/ 1430161 w 2746400"/>
              <a:gd name="connsiteY7431" fmla="*/ 194856 h 1833421"/>
              <a:gd name="connsiteX7432" fmla="*/ 1426908 w 2746400"/>
              <a:gd name="connsiteY7432" fmla="*/ 195104 h 1833421"/>
              <a:gd name="connsiteX7433" fmla="*/ 1426947 w 2746400"/>
              <a:gd name="connsiteY7433" fmla="*/ 195927 h 1833421"/>
              <a:gd name="connsiteX7434" fmla="*/ 1430219 w 2746400"/>
              <a:gd name="connsiteY7434" fmla="*/ 195908 h 1833421"/>
              <a:gd name="connsiteX7435" fmla="*/ 1430161 w 2746400"/>
              <a:gd name="connsiteY7435" fmla="*/ 194856 h 1833421"/>
              <a:gd name="connsiteX7436" fmla="*/ 2643288 w 2746400"/>
              <a:gd name="connsiteY7436" fmla="*/ 194492 h 1833421"/>
              <a:gd name="connsiteX7437" fmla="*/ 2641356 w 2746400"/>
              <a:gd name="connsiteY7437" fmla="*/ 198606 h 1833421"/>
              <a:gd name="connsiteX7438" fmla="*/ 2638582 w 2746400"/>
              <a:gd name="connsiteY7438" fmla="*/ 199238 h 1833421"/>
              <a:gd name="connsiteX7439" fmla="*/ 2643288 w 2746400"/>
              <a:gd name="connsiteY7439" fmla="*/ 194492 h 1833421"/>
              <a:gd name="connsiteX7440" fmla="*/ 714890 w 2746400"/>
              <a:gd name="connsiteY7440" fmla="*/ 194339 h 1833421"/>
              <a:gd name="connsiteX7441" fmla="*/ 703659 w 2746400"/>
              <a:gd name="connsiteY7441" fmla="*/ 198110 h 1833421"/>
              <a:gd name="connsiteX7442" fmla="*/ 703295 w 2746400"/>
              <a:gd name="connsiteY7442" fmla="*/ 195411 h 1833421"/>
              <a:gd name="connsiteX7443" fmla="*/ 714890 w 2746400"/>
              <a:gd name="connsiteY7443" fmla="*/ 194339 h 1833421"/>
              <a:gd name="connsiteX7444" fmla="*/ 984062 w 2746400"/>
              <a:gd name="connsiteY7444" fmla="*/ 194167 h 1833421"/>
              <a:gd name="connsiteX7445" fmla="*/ 984598 w 2746400"/>
              <a:gd name="connsiteY7445" fmla="*/ 194511 h 1833421"/>
              <a:gd name="connsiteX7446" fmla="*/ 984658 w 2746400"/>
              <a:gd name="connsiteY7446" fmla="*/ 194513 h 1833421"/>
              <a:gd name="connsiteX7447" fmla="*/ 990868 w 2746400"/>
              <a:gd name="connsiteY7447" fmla="*/ 205391 h 1833421"/>
              <a:gd name="connsiteX7448" fmla="*/ 999941 w 2746400"/>
              <a:gd name="connsiteY7448" fmla="*/ 205991 h 1833421"/>
              <a:gd name="connsiteX7449" fmla="*/ 999943 w 2746400"/>
              <a:gd name="connsiteY7449" fmla="*/ 205993 h 1833421"/>
              <a:gd name="connsiteX7450" fmla="*/ 999943 w 2746400"/>
              <a:gd name="connsiteY7450" fmla="*/ 205991 h 1833421"/>
              <a:gd name="connsiteX7451" fmla="*/ 999943 w 2746400"/>
              <a:gd name="connsiteY7451" fmla="*/ 205988 h 1833421"/>
              <a:gd name="connsiteX7452" fmla="*/ 1010463 w 2746400"/>
              <a:gd name="connsiteY7452" fmla="*/ 215150 h 1833421"/>
              <a:gd name="connsiteX7453" fmla="*/ 1023936 w 2746400"/>
              <a:gd name="connsiteY7453" fmla="*/ 220400 h 1833421"/>
              <a:gd name="connsiteX7454" fmla="*/ 1022883 w 2746400"/>
              <a:gd name="connsiteY7454" fmla="*/ 207887 h 1833421"/>
              <a:gd name="connsiteX7455" fmla="*/ 1026346 w 2746400"/>
              <a:gd name="connsiteY7455" fmla="*/ 207216 h 1833421"/>
              <a:gd name="connsiteX7456" fmla="*/ 1025869 w 2746400"/>
              <a:gd name="connsiteY7456" fmla="*/ 205991 h 1833421"/>
              <a:gd name="connsiteX7457" fmla="*/ 1022883 w 2746400"/>
              <a:gd name="connsiteY7457" fmla="*/ 207887 h 1833421"/>
              <a:gd name="connsiteX7458" fmla="*/ 1007730 w 2746400"/>
              <a:gd name="connsiteY7458" fmla="*/ 205762 h 1833421"/>
              <a:gd name="connsiteX7459" fmla="*/ 1005300 w 2746400"/>
              <a:gd name="connsiteY7459" fmla="*/ 200194 h 1833421"/>
              <a:gd name="connsiteX7460" fmla="*/ 1000038 w 2746400"/>
              <a:gd name="connsiteY7460" fmla="*/ 194194 h 1833421"/>
              <a:gd name="connsiteX7461" fmla="*/ 991734 w 2746400"/>
              <a:gd name="connsiteY7461" fmla="*/ 194664 h 1833421"/>
              <a:gd name="connsiteX7462" fmla="*/ 984658 w 2746400"/>
              <a:gd name="connsiteY7462" fmla="*/ 194513 h 1833421"/>
              <a:gd name="connsiteX7463" fmla="*/ 984636 w 2746400"/>
              <a:gd name="connsiteY7463" fmla="*/ 194474 h 1833421"/>
              <a:gd name="connsiteX7464" fmla="*/ 984062 w 2746400"/>
              <a:gd name="connsiteY7464" fmla="*/ 194167 h 1833421"/>
              <a:gd name="connsiteX7465" fmla="*/ 1454519 w 2746400"/>
              <a:gd name="connsiteY7465" fmla="*/ 193058 h 1833421"/>
              <a:gd name="connsiteX7466" fmla="*/ 1453333 w 2746400"/>
              <a:gd name="connsiteY7466" fmla="*/ 193745 h 1833421"/>
              <a:gd name="connsiteX7467" fmla="*/ 1454002 w 2746400"/>
              <a:gd name="connsiteY7467" fmla="*/ 194167 h 1833421"/>
              <a:gd name="connsiteX7468" fmla="*/ 1455188 w 2746400"/>
              <a:gd name="connsiteY7468" fmla="*/ 193459 h 1833421"/>
              <a:gd name="connsiteX7469" fmla="*/ 1454519 w 2746400"/>
              <a:gd name="connsiteY7469" fmla="*/ 193058 h 1833421"/>
              <a:gd name="connsiteX7470" fmla="*/ 720955 w 2746400"/>
              <a:gd name="connsiteY7470" fmla="*/ 193039 h 1833421"/>
              <a:gd name="connsiteX7471" fmla="*/ 722524 w 2746400"/>
              <a:gd name="connsiteY7471" fmla="*/ 193421 h 1833421"/>
              <a:gd name="connsiteX7472" fmla="*/ 722199 w 2746400"/>
              <a:gd name="connsiteY7472" fmla="*/ 194072 h 1833421"/>
              <a:gd name="connsiteX7473" fmla="*/ 720630 w 2746400"/>
              <a:gd name="connsiteY7473" fmla="*/ 193689 h 1833421"/>
              <a:gd name="connsiteX7474" fmla="*/ 720955 w 2746400"/>
              <a:gd name="connsiteY7474" fmla="*/ 193039 h 1833421"/>
              <a:gd name="connsiteX7475" fmla="*/ 2645192 w 2746400"/>
              <a:gd name="connsiteY7475" fmla="*/ 192570 h 1833421"/>
              <a:gd name="connsiteX7476" fmla="*/ 2645221 w 2746400"/>
              <a:gd name="connsiteY7476" fmla="*/ 192599 h 1833421"/>
              <a:gd name="connsiteX7477" fmla="*/ 2645228 w 2746400"/>
              <a:gd name="connsiteY7477" fmla="*/ 192586 h 1833421"/>
              <a:gd name="connsiteX7478" fmla="*/ 2645240 w 2746400"/>
              <a:gd name="connsiteY7478" fmla="*/ 192599 h 1833421"/>
              <a:gd name="connsiteX7479" fmla="*/ 2643307 w 2746400"/>
              <a:gd name="connsiteY7479" fmla="*/ 194511 h 1833421"/>
              <a:gd name="connsiteX7480" fmla="*/ 2643288 w 2746400"/>
              <a:gd name="connsiteY7480" fmla="*/ 194492 h 1833421"/>
              <a:gd name="connsiteX7481" fmla="*/ 2645527 w 2746400"/>
              <a:gd name="connsiteY7481" fmla="*/ 192025 h 1833421"/>
              <a:gd name="connsiteX7482" fmla="*/ 2645228 w 2746400"/>
              <a:gd name="connsiteY7482" fmla="*/ 192586 h 1833421"/>
              <a:gd name="connsiteX7483" fmla="*/ 2645202 w 2746400"/>
              <a:gd name="connsiteY7483" fmla="*/ 192560 h 1833421"/>
              <a:gd name="connsiteX7484" fmla="*/ 2645192 w 2746400"/>
              <a:gd name="connsiteY7484" fmla="*/ 192570 h 1833421"/>
              <a:gd name="connsiteX7485" fmla="*/ 2645182 w 2746400"/>
              <a:gd name="connsiteY7485" fmla="*/ 192560 h 1833421"/>
              <a:gd name="connsiteX7486" fmla="*/ 2645527 w 2746400"/>
              <a:gd name="connsiteY7486" fmla="*/ 192025 h 1833421"/>
              <a:gd name="connsiteX7487" fmla="*/ 795021 w 2746400"/>
              <a:gd name="connsiteY7487" fmla="*/ 191279 h 1833421"/>
              <a:gd name="connsiteX7488" fmla="*/ 795633 w 2746400"/>
              <a:gd name="connsiteY7488" fmla="*/ 191699 h 1833421"/>
              <a:gd name="connsiteX7489" fmla="*/ 794925 w 2746400"/>
              <a:gd name="connsiteY7489" fmla="*/ 191948 h 1833421"/>
              <a:gd name="connsiteX7490" fmla="*/ 728513 w 2746400"/>
              <a:gd name="connsiteY7490" fmla="*/ 191144 h 1833421"/>
              <a:gd name="connsiteX7491" fmla="*/ 731823 w 2746400"/>
              <a:gd name="connsiteY7491" fmla="*/ 191144 h 1833421"/>
              <a:gd name="connsiteX7492" fmla="*/ 731899 w 2746400"/>
              <a:gd name="connsiteY7492" fmla="*/ 192063 h 1833421"/>
              <a:gd name="connsiteX7493" fmla="*/ 728801 w 2746400"/>
              <a:gd name="connsiteY7493" fmla="*/ 192464 h 1833421"/>
              <a:gd name="connsiteX7494" fmla="*/ 728513 w 2746400"/>
              <a:gd name="connsiteY7494" fmla="*/ 191144 h 1833421"/>
              <a:gd name="connsiteX7495" fmla="*/ 1521601 w 2746400"/>
              <a:gd name="connsiteY7495" fmla="*/ 190359 h 1833421"/>
              <a:gd name="connsiteX7496" fmla="*/ 1520587 w 2746400"/>
              <a:gd name="connsiteY7496" fmla="*/ 192158 h 1833421"/>
              <a:gd name="connsiteX7497" fmla="*/ 1528814 w 2746400"/>
              <a:gd name="connsiteY7497" fmla="*/ 196750 h 1833421"/>
              <a:gd name="connsiteX7498" fmla="*/ 1529714 w 2746400"/>
              <a:gd name="connsiteY7498" fmla="*/ 195124 h 1833421"/>
              <a:gd name="connsiteX7499" fmla="*/ 1521601 w 2746400"/>
              <a:gd name="connsiteY7499" fmla="*/ 190359 h 1833421"/>
              <a:gd name="connsiteX7500" fmla="*/ 2671836 w 2746400"/>
              <a:gd name="connsiteY7500" fmla="*/ 189422 h 1833421"/>
              <a:gd name="connsiteX7501" fmla="*/ 2672429 w 2746400"/>
              <a:gd name="connsiteY7501" fmla="*/ 189728 h 1833421"/>
              <a:gd name="connsiteX7502" fmla="*/ 2671817 w 2746400"/>
              <a:gd name="connsiteY7502" fmla="*/ 190036 h 1833421"/>
              <a:gd name="connsiteX7503" fmla="*/ 908905 w 2746400"/>
              <a:gd name="connsiteY7503" fmla="*/ 189173 h 1833421"/>
              <a:gd name="connsiteX7504" fmla="*/ 914989 w 2746400"/>
              <a:gd name="connsiteY7504" fmla="*/ 205647 h 1833421"/>
              <a:gd name="connsiteX7505" fmla="*/ 916692 w 2746400"/>
              <a:gd name="connsiteY7505" fmla="*/ 202031 h 1833421"/>
              <a:gd name="connsiteX7506" fmla="*/ 908905 w 2746400"/>
              <a:gd name="connsiteY7506" fmla="*/ 189173 h 1833421"/>
              <a:gd name="connsiteX7507" fmla="*/ 1281283 w 2746400"/>
              <a:gd name="connsiteY7507" fmla="*/ 188714 h 1833421"/>
              <a:gd name="connsiteX7508" fmla="*/ 1281148 w 2746400"/>
              <a:gd name="connsiteY7508" fmla="*/ 188753 h 1833421"/>
              <a:gd name="connsiteX7509" fmla="*/ 1281078 w 2746400"/>
              <a:gd name="connsiteY7509" fmla="*/ 188771 h 1833421"/>
              <a:gd name="connsiteX7510" fmla="*/ 1272405 w 2746400"/>
              <a:gd name="connsiteY7510" fmla="*/ 188771 h 1833421"/>
              <a:gd name="connsiteX7511" fmla="*/ 1272730 w 2746400"/>
              <a:gd name="connsiteY7511" fmla="*/ 191048 h 1833421"/>
              <a:gd name="connsiteX7512" fmla="*/ 1281078 w 2746400"/>
              <a:gd name="connsiteY7512" fmla="*/ 188771 h 1833421"/>
              <a:gd name="connsiteX7513" fmla="*/ 1281168 w 2746400"/>
              <a:gd name="connsiteY7513" fmla="*/ 188771 h 1833421"/>
              <a:gd name="connsiteX7514" fmla="*/ 1281283 w 2746400"/>
              <a:gd name="connsiteY7514" fmla="*/ 188714 h 1833421"/>
              <a:gd name="connsiteX7515" fmla="*/ 1399604 w 2746400"/>
              <a:gd name="connsiteY7515" fmla="*/ 187470 h 1833421"/>
              <a:gd name="connsiteX7516" fmla="*/ 1400254 w 2746400"/>
              <a:gd name="connsiteY7516" fmla="*/ 187853 h 1833421"/>
              <a:gd name="connsiteX7517" fmla="*/ 1399546 w 2746400"/>
              <a:gd name="connsiteY7517" fmla="*/ 188139 h 1833421"/>
              <a:gd name="connsiteX7518" fmla="*/ 1639847 w 2746400"/>
              <a:gd name="connsiteY7518" fmla="*/ 186648 h 1833421"/>
              <a:gd name="connsiteX7519" fmla="*/ 1639789 w 2746400"/>
              <a:gd name="connsiteY7519" fmla="*/ 187412 h 1833421"/>
              <a:gd name="connsiteX7520" fmla="*/ 1641205 w 2746400"/>
              <a:gd name="connsiteY7520" fmla="*/ 187681 h 1833421"/>
              <a:gd name="connsiteX7521" fmla="*/ 1641244 w 2746400"/>
              <a:gd name="connsiteY7521" fmla="*/ 186915 h 1833421"/>
              <a:gd name="connsiteX7522" fmla="*/ 1639847 w 2746400"/>
              <a:gd name="connsiteY7522" fmla="*/ 186648 h 1833421"/>
              <a:gd name="connsiteX7523" fmla="*/ 1487601 w 2746400"/>
              <a:gd name="connsiteY7523" fmla="*/ 186188 h 1833421"/>
              <a:gd name="connsiteX7524" fmla="*/ 1500344 w 2746400"/>
              <a:gd name="connsiteY7524" fmla="*/ 187662 h 1833421"/>
              <a:gd name="connsiteX7525" fmla="*/ 1487601 w 2746400"/>
              <a:gd name="connsiteY7525" fmla="*/ 186188 h 1833421"/>
              <a:gd name="connsiteX7526" fmla="*/ 1727191 w 2746400"/>
              <a:gd name="connsiteY7526" fmla="*/ 185270 h 1833421"/>
              <a:gd name="connsiteX7527" fmla="*/ 1737734 w 2746400"/>
              <a:gd name="connsiteY7527" fmla="*/ 191814 h 1833421"/>
              <a:gd name="connsiteX7528" fmla="*/ 1737103 w 2746400"/>
              <a:gd name="connsiteY7528" fmla="*/ 193861 h 1833421"/>
              <a:gd name="connsiteX7529" fmla="*/ 1725547 w 2746400"/>
              <a:gd name="connsiteY7529" fmla="*/ 195200 h 1833421"/>
              <a:gd name="connsiteX7530" fmla="*/ 1725547 w 2746400"/>
              <a:gd name="connsiteY7530" fmla="*/ 195927 h 1833421"/>
              <a:gd name="connsiteX7531" fmla="*/ 1738653 w 2746400"/>
              <a:gd name="connsiteY7531" fmla="*/ 195927 h 1833421"/>
              <a:gd name="connsiteX7532" fmla="*/ 1746057 w 2746400"/>
              <a:gd name="connsiteY7532" fmla="*/ 185270 h 1833421"/>
              <a:gd name="connsiteX7533" fmla="*/ 1727191 w 2746400"/>
              <a:gd name="connsiteY7533" fmla="*/ 185270 h 1833421"/>
              <a:gd name="connsiteX7534" fmla="*/ 1450137 w 2746400"/>
              <a:gd name="connsiteY7534" fmla="*/ 185174 h 1833421"/>
              <a:gd name="connsiteX7535" fmla="*/ 1450176 w 2746400"/>
              <a:gd name="connsiteY7535" fmla="*/ 186437 h 1833421"/>
              <a:gd name="connsiteX7536" fmla="*/ 1478301 w 2746400"/>
              <a:gd name="connsiteY7536" fmla="*/ 186437 h 1833421"/>
              <a:gd name="connsiteX7537" fmla="*/ 1478244 w 2746400"/>
              <a:gd name="connsiteY7537" fmla="*/ 185174 h 1833421"/>
              <a:gd name="connsiteX7538" fmla="*/ 1450137 w 2746400"/>
              <a:gd name="connsiteY7538" fmla="*/ 185174 h 1833421"/>
              <a:gd name="connsiteX7539" fmla="*/ 1062108 w 2746400"/>
              <a:gd name="connsiteY7539" fmla="*/ 184676 h 1833421"/>
              <a:gd name="connsiteX7540" fmla="*/ 1061437 w 2746400"/>
              <a:gd name="connsiteY7540" fmla="*/ 192120 h 1833421"/>
              <a:gd name="connsiteX7541" fmla="*/ 1067254 w 2746400"/>
              <a:gd name="connsiteY7541" fmla="*/ 186935 h 1833421"/>
              <a:gd name="connsiteX7542" fmla="*/ 1062108 w 2746400"/>
              <a:gd name="connsiteY7542" fmla="*/ 184676 h 1833421"/>
              <a:gd name="connsiteX7543" fmla="*/ 1418930 w 2746400"/>
              <a:gd name="connsiteY7543" fmla="*/ 184237 h 1833421"/>
              <a:gd name="connsiteX7544" fmla="*/ 1420882 w 2746400"/>
              <a:gd name="connsiteY7544" fmla="*/ 185768 h 1833421"/>
              <a:gd name="connsiteX7545" fmla="*/ 1419543 w 2746400"/>
              <a:gd name="connsiteY7545" fmla="*/ 186494 h 1833421"/>
              <a:gd name="connsiteX7546" fmla="*/ 1418127 w 2746400"/>
              <a:gd name="connsiteY7546" fmla="*/ 185633 h 1833421"/>
              <a:gd name="connsiteX7547" fmla="*/ 1418930 w 2746400"/>
              <a:gd name="connsiteY7547" fmla="*/ 184237 h 1833421"/>
              <a:gd name="connsiteX7548" fmla="*/ 933301 w 2746400"/>
              <a:gd name="connsiteY7548" fmla="*/ 184007 h 1833421"/>
              <a:gd name="connsiteX7549" fmla="*/ 935004 w 2746400"/>
              <a:gd name="connsiteY7549" fmla="*/ 196846 h 1833421"/>
              <a:gd name="connsiteX7550" fmla="*/ 933301 w 2746400"/>
              <a:gd name="connsiteY7550" fmla="*/ 184007 h 1833421"/>
              <a:gd name="connsiteX7551" fmla="*/ 1661411 w 2746400"/>
              <a:gd name="connsiteY7551" fmla="*/ 183720 h 1833421"/>
              <a:gd name="connsiteX7552" fmla="*/ 1659516 w 2746400"/>
              <a:gd name="connsiteY7552" fmla="*/ 185480 h 1833421"/>
              <a:gd name="connsiteX7553" fmla="*/ 1660358 w 2746400"/>
              <a:gd name="connsiteY7553" fmla="*/ 186475 h 1833421"/>
              <a:gd name="connsiteX7554" fmla="*/ 1665141 w 2746400"/>
              <a:gd name="connsiteY7554" fmla="*/ 183950 h 1833421"/>
              <a:gd name="connsiteX7555" fmla="*/ 1661411 w 2746400"/>
              <a:gd name="connsiteY7555" fmla="*/ 183720 h 1833421"/>
              <a:gd name="connsiteX7556" fmla="*/ 1688981 w 2746400"/>
              <a:gd name="connsiteY7556" fmla="*/ 183663 h 1833421"/>
              <a:gd name="connsiteX7557" fmla="*/ 1684467 w 2746400"/>
              <a:gd name="connsiteY7557" fmla="*/ 185021 h 1833421"/>
              <a:gd name="connsiteX7558" fmla="*/ 1684811 w 2746400"/>
              <a:gd name="connsiteY7558" fmla="*/ 186533 h 1833421"/>
              <a:gd name="connsiteX7559" fmla="*/ 1689345 w 2746400"/>
              <a:gd name="connsiteY7559" fmla="*/ 185901 h 1833421"/>
              <a:gd name="connsiteX7560" fmla="*/ 1688981 w 2746400"/>
              <a:gd name="connsiteY7560" fmla="*/ 183663 h 1833421"/>
              <a:gd name="connsiteX7561" fmla="*/ 1597446 w 2746400"/>
              <a:gd name="connsiteY7561" fmla="*/ 183223 h 1833421"/>
              <a:gd name="connsiteX7562" fmla="*/ 1590540 w 2746400"/>
              <a:gd name="connsiteY7562" fmla="*/ 191986 h 1833421"/>
              <a:gd name="connsiteX7563" fmla="*/ 1603608 w 2746400"/>
              <a:gd name="connsiteY7563" fmla="*/ 198300 h 1833421"/>
              <a:gd name="connsiteX7564" fmla="*/ 1609615 w 2746400"/>
              <a:gd name="connsiteY7564" fmla="*/ 205704 h 1833421"/>
              <a:gd name="connsiteX7565" fmla="*/ 1612753 w 2746400"/>
              <a:gd name="connsiteY7565" fmla="*/ 213053 h 1833421"/>
              <a:gd name="connsiteX7566" fmla="*/ 1618743 w 2746400"/>
              <a:gd name="connsiteY7566" fmla="*/ 205265 h 1833421"/>
              <a:gd name="connsiteX7567" fmla="*/ 1612677 w 2746400"/>
              <a:gd name="connsiteY7567" fmla="*/ 196272 h 1833421"/>
              <a:gd name="connsiteX7568" fmla="*/ 1625076 w 2746400"/>
              <a:gd name="connsiteY7568" fmla="*/ 195047 h 1833421"/>
              <a:gd name="connsiteX7569" fmla="*/ 1650198 w 2746400"/>
              <a:gd name="connsiteY7569" fmla="*/ 194875 h 1833421"/>
              <a:gd name="connsiteX7570" fmla="*/ 1631772 w 2746400"/>
              <a:gd name="connsiteY7570" fmla="*/ 191928 h 1833421"/>
              <a:gd name="connsiteX7571" fmla="*/ 1623584 w 2746400"/>
              <a:gd name="connsiteY7571" fmla="*/ 183587 h 1833421"/>
              <a:gd name="connsiteX7572" fmla="*/ 1613710 w 2746400"/>
              <a:gd name="connsiteY7572" fmla="*/ 194377 h 1833421"/>
              <a:gd name="connsiteX7573" fmla="*/ 1614188 w 2746400"/>
              <a:gd name="connsiteY7573" fmla="*/ 185404 h 1833421"/>
              <a:gd name="connsiteX7574" fmla="*/ 1597446 w 2746400"/>
              <a:gd name="connsiteY7574" fmla="*/ 183223 h 1833421"/>
              <a:gd name="connsiteX7575" fmla="*/ 765601 w 2746400"/>
              <a:gd name="connsiteY7575" fmla="*/ 182082 h 1833421"/>
              <a:gd name="connsiteX7576" fmla="*/ 771774 w 2746400"/>
              <a:gd name="connsiteY7576" fmla="*/ 184389 h 1833421"/>
              <a:gd name="connsiteX7577" fmla="*/ 760332 w 2746400"/>
              <a:gd name="connsiteY7577" fmla="*/ 185327 h 1833421"/>
              <a:gd name="connsiteX7578" fmla="*/ 765601 w 2746400"/>
              <a:gd name="connsiteY7578" fmla="*/ 182082 h 1833421"/>
              <a:gd name="connsiteX7579" fmla="*/ 1974512 w 2746400"/>
              <a:gd name="connsiteY7579" fmla="*/ 180754 h 1833421"/>
              <a:gd name="connsiteX7580" fmla="*/ 1973307 w 2746400"/>
              <a:gd name="connsiteY7580" fmla="*/ 181367 h 1833421"/>
              <a:gd name="connsiteX7581" fmla="*/ 1973517 w 2746400"/>
              <a:gd name="connsiteY7581" fmla="*/ 182017 h 1833421"/>
              <a:gd name="connsiteX7582" fmla="*/ 1974762 w 2746400"/>
              <a:gd name="connsiteY7582" fmla="*/ 181462 h 1833421"/>
              <a:gd name="connsiteX7583" fmla="*/ 1974512 w 2746400"/>
              <a:gd name="connsiteY7583" fmla="*/ 180754 h 1833421"/>
              <a:gd name="connsiteX7584" fmla="*/ 1234156 w 2746400"/>
              <a:gd name="connsiteY7584" fmla="*/ 179702 h 1833421"/>
              <a:gd name="connsiteX7585" fmla="*/ 1233353 w 2746400"/>
              <a:gd name="connsiteY7585" fmla="*/ 180027 h 1833421"/>
              <a:gd name="connsiteX7586" fmla="*/ 1233870 w 2746400"/>
              <a:gd name="connsiteY7586" fmla="*/ 180582 h 1833421"/>
              <a:gd name="connsiteX7587" fmla="*/ 1234808 w 2746400"/>
              <a:gd name="connsiteY7587" fmla="*/ 180582 h 1833421"/>
              <a:gd name="connsiteX7588" fmla="*/ 1234156 w 2746400"/>
              <a:gd name="connsiteY7588" fmla="*/ 179702 h 1833421"/>
              <a:gd name="connsiteX7589" fmla="*/ 1156838 w 2746400"/>
              <a:gd name="connsiteY7589" fmla="*/ 179626 h 1833421"/>
              <a:gd name="connsiteX7590" fmla="*/ 1157181 w 2746400"/>
              <a:gd name="connsiteY7590" fmla="*/ 181596 h 1833421"/>
              <a:gd name="connsiteX7591" fmla="*/ 1151250 w 2746400"/>
              <a:gd name="connsiteY7591" fmla="*/ 182994 h 1833421"/>
              <a:gd name="connsiteX7592" fmla="*/ 1150887 w 2746400"/>
              <a:gd name="connsiteY7592" fmla="*/ 180296 h 1833421"/>
              <a:gd name="connsiteX7593" fmla="*/ 1156838 w 2746400"/>
              <a:gd name="connsiteY7593" fmla="*/ 179626 h 1833421"/>
              <a:gd name="connsiteX7594" fmla="*/ 1333001 w 2746400"/>
              <a:gd name="connsiteY7594" fmla="*/ 178038 h 1833421"/>
              <a:gd name="connsiteX7595" fmla="*/ 1332331 w 2746400"/>
              <a:gd name="connsiteY7595" fmla="*/ 178268 h 1833421"/>
              <a:gd name="connsiteX7596" fmla="*/ 1332944 w 2746400"/>
              <a:gd name="connsiteY7596" fmla="*/ 178592 h 1833421"/>
              <a:gd name="connsiteX7597" fmla="*/ 1271390 w 2746400"/>
              <a:gd name="connsiteY7597" fmla="*/ 177941 h 1833421"/>
              <a:gd name="connsiteX7598" fmla="*/ 1264388 w 2746400"/>
              <a:gd name="connsiteY7598" fmla="*/ 180390 h 1833421"/>
              <a:gd name="connsiteX7599" fmla="*/ 1271793 w 2746400"/>
              <a:gd name="connsiteY7599" fmla="*/ 180027 h 1833421"/>
              <a:gd name="connsiteX7600" fmla="*/ 1271390 w 2746400"/>
              <a:gd name="connsiteY7600" fmla="*/ 177941 h 1833421"/>
              <a:gd name="connsiteX7601" fmla="*/ 1282374 w 2746400"/>
              <a:gd name="connsiteY7601" fmla="*/ 177884 h 1833421"/>
              <a:gd name="connsiteX7602" fmla="*/ 1280767 w 2746400"/>
              <a:gd name="connsiteY7602" fmla="*/ 179721 h 1833421"/>
              <a:gd name="connsiteX7603" fmla="*/ 1282164 w 2746400"/>
              <a:gd name="connsiteY7603" fmla="*/ 180200 h 1833421"/>
              <a:gd name="connsiteX7604" fmla="*/ 1283331 w 2746400"/>
              <a:gd name="connsiteY7604" fmla="*/ 179090 h 1833421"/>
              <a:gd name="connsiteX7605" fmla="*/ 1282374 w 2746400"/>
              <a:gd name="connsiteY7605" fmla="*/ 177884 h 1833421"/>
              <a:gd name="connsiteX7606" fmla="*/ 1070181 w 2746400"/>
              <a:gd name="connsiteY7606" fmla="*/ 176756 h 1833421"/>
              <a:gd name="connsiteX7607" fmla="*/ 1070679 w 2746400"/>
              <a:gd name="connsiteY7607" fmla="*/ 177291 h 1833421"/>
              <a:gd name="connsiteX7608" fmla="*/ 1071234 w 2746400"/>
              <a:gd name="connsiteY7608" fmla="*/ 177788 h 1833421"/>
              <a:gd name="connsiteX7609" fmla="*/ 1070718 w 2746400"/>
              <a:gd name="connsiteY7609" fmla="*/ 177272 h 1833421"/>
              <a:gd name="connsiteX7610" fmla="*/ 1758877 w 2746400"/>
              <a:gd name="connsiteY7610" fmla="*/ 176507 h 1833421"/>
              <a:gd name="connsiteX7611" fmla="*/ 1758762 w 2746400"/>
              <a:gd name="connsiteY7611" fmla="*/ 178229 h 1833421"/>
              <a:gd name="connsiteX7612" fmla="*/ 1763316 w 2746400"/>
              <a:gd name="connsiteY7612" fmla="*/ 178516 h 1833421"/>
              <a:gd name="connsiteX7613" fmla="*/ 1763430 w 2746400"/>
              <a:gd name="connsiteY7613" fmla="*/ 176909 h 1833421"/>
              <a:gd name="connsiteX7614" fmla="*/ 1758877 w 2746400"/>
              <a:gd name="connsiteY7614" fmla="*/ 176507 h 1833421"/>
              <a:gd name="connsiteX7615" fmla="*/ 1732549 w 2746400"/>
              <a:gd name="connsiteY7615" fmla="*/ 176085 h 1833421"/>
              <a:gd name="connsiteX7616" fmla="*/ 1726982 w 2746400"/>
              <a:gd name="connsiteY7616" fmla="*/ 177693 h 1833421"/>
              <a:gd name="connsiteX7617" fmla="*/ 1727307 w 2746400"/>
              <a:gd name="connsiteY7617" fmla="*/ 178937 h 1833421"/>
              <a:gd name="connsiteX7618" fmla="*/ 1732950 w 2746400"/>
              <a:gd name="connsiteY7618" fmla="*/ 177578 h 1833421"/>
              <a:gd name="connsiteX7619" fmla="*/ 1732549 w 2746400"/>
              <a:gd name="connsiteY7619" fmla="*/ 176085 h 1833421"/>
              <a:gd name="connsiteX7620" fmla="*/ 1349610 w 2746400"/>
              <a:gd name="connsiteY7620" fmla="*/ 175780 h 1833421"/>
              <a:gd name="connsiteX7621" fmla="*/ 1341133 w 2746400"/>
              <a:gd name="connsiteY7621" fmla="*/ 177215 h 1833421"/>
              <a:gd name="connsiteX7622" fmla="*/ 1349991 w 2746400"/>
              <a:gd name="connsiteY7622" fmla="*/ 177980 h 1833421"/>
              <a:gd name="connsiteX7623" fmla="*/ 1349610 w 2746400"/>
              <a:gd name="connsiteY7623" fmla="*/ 175780 h 1833421"/>
              <a:gd name="connsiteX7624" fmla="*/ 895377 w 2746400"/>
              <a:gd name="connsiteY7624" fmla="*/ 175168 h 1833421"/>
              <a:gd name="connsiteX7625" fmla="*/ 895627 w 2746400"/>
              <a:gd name="connsiteY7625" fmla="*/ 175837 h 1833421"/>
              <a:gd name="connsiteX7626" fmla="*/ 895990 w 2746400"/>
              <a:gd name="connsiteY7626" fmla="*/ 175224 h 1833421"/>
              <a:gd name="connsiteX7627" fmla="*/ 1294542 w 2746400"/>
              <a:gd name="connsiteY7627" fmla="*/ 172585 h 1833421"/>
              <a:gd name="connsiteX7628" fmla="*/ 1294199 w 2746400"/>
              <a:gd name="connsiteY7628" fmla="*/ 173963 h 1833421"/>
              <a:gd name="connsiteX7629" fmla="*/ 1298100 w 2746400"/>
              <a:gd name="connsiteY7629" fmla="*/ 174976 h 1833421"/>
              <a:gd name="connsiteX7630" fmla="*/ 1298465 w 2746400"/>
              <a:gd name="connsiteY7630" fmla="*/ 173618 h 1833421"/>
              <a:gd name="connsiteX7631" fmla="*/ 1294542 w 2746400"/>
              <a:gd name="connsiteY7631" fmla="*/ 172585 h 1833421"/>
              <a:gd name="connsiteX7632" fmla="*/ 1629362 w 2746400"/>
              <a:gd name="connsiteY7632" fmla="*/ 171724 h 1833421"/>
              <a:gd name="connsiteX7633" fmla="*/ 1597830 w 2746400"/>
              <a:gd name="connsiteY7633" fmla="*/ 171780 h 1833421"/>
              <a:gd name="connsiteX7634" fmla="*/ 1591458 w 2746400"/>
              <a:gd name="connsiteY7634" fmla="*/ 173446 h 1833421"/>
              <a:gd name="connsiteX7635" fmla="*/ 1612925 w 2746400"/>
              <a:gd name="connsiteY7635" fmla="*/ 176488 h 1833421"/>
              <a:gd name="connsiteX7636" fmla="*/ 1620427 w 2746400"/>
              <a:gd name="connsiteY7636" fmla="*/ 175971 h 1833421"/>
              <a:gd name="connsiteX7637" fmla="*/ 1682208 w 2746400"/>
              <a:gd name="connsiteY7637" fmla="*/ 178688 h 1833421"/>
              <a:gd name="connsiteX7638" fmla="*/ 1714334 w 2746400"/>
              <a:gd name="connsiteY7638" fmla="*/ 173675 h 1833421"/>
              <a:gd name="connsiteX7639" fmla="*/ 1677828 w 2746400"/>
              <a:gd name="connsiteY7639" fmla="*/ 176105 h 1833421"/>
              <a:gd name="connsiteX7640" fmla="*/ 1666289 w 2746400"/>
              <a:gd name="connsiteY7640" fmla="*/ 173522 h 1833421"/>
              <a:gd name="connsiteX7641" fmla="*/ 1629362 w 2746400"/>
              <a:gd name="connsiteY7641" fmla="*/ 171724 h 1833421"/>
              <a:gd name="connsiteX7642" fmla="*/ 1307381 w 2746400"/>
              <a:gd name="connsiteY7642" fmla="*/ 171206 h 1833421"/>
              <a:gd name="connsiteX7643" fmla="*/ 1307917 w 2746400"/>
              <a:gd name="connsiteY7643" fmla="*/ 171570 h 1833421"/>
              <a:gd name="connsiteX7644" fmla="*/ 1308472 w 2746400"/>
              <a:gd name="connsiteY7644" fmla="*/ 172067 h 1833421"/>
              <a:gd name="connsiteX7645" fmla="*/ 1307955 w 2746400"/>
              <a:gd name="connsiteY7645" fmla="*/ 171532 h 1833421"/>
              <a:gd name="connsiteX7646" fmla="*/ 1307381 w 2746400"/>
              <a:gd name="connsiteY7646" fmla="*/ 171206 h 1833421"/>
              <a:gd name="connsiteX7647" fmla="*/ 1037042 w 2746400"/>
              <a:gd name="connsiteY7647" fmla="*/ 171188 h 1833421"/>
              <a:gd name="connsiteX7648" fmla="*/ 1035837 w 2746400"/>
              <a:gd name="connsiteY7648" fmla="*/ 171838 h 1833421"/>
              <a:gd name="connsiteX7649" fmla="*/ 1036047 w 2746400"/>
              <a:gd name="connsiteY7649" fmla="*/ 172527 h 1833421"/>
              <a:gd name="connsiteX7650" fmla="*/ 1037271 w 2746400"/>
              <a:gd name="connsiteY7650" fmla="*/ 171914 h 1833421"/>
              <a:gd name="connsiteX7651" fmla="*/ 1037042 w 2746400"/>
              <a:gd name="connsiteY7651" fmla="*/ 171188 h 1833421"/>
              <a:gd name="connsiteX7652" fmla="*/ 1245790 w 2746400"/>
              <a:gd name="connsiteY7652" fmla="*/ 169427 h 1833421"/>
              <a:gd name="connsiteX7653" fmla="*/ 1245790 w 2746400"/>
              <a:gd name="connsiteY7653" fmla="*/ 170270 h 1833421"/>
              <a:gd name="connsiteX7654" fmla="*/ 1244355 w 2746400"/>
              <a:gd name="connsiteY7654" fmla="*/ 170460 h 1833421"/>
              <a:gd name="connsiteX7655" fmla="*/ 1244355 w 2746400"/>
              <a:gd name="connsiteY7655" fmla="*/ 169676 h 1833421"/>
              <a:gd name="connsiteX7656" fmla="*/ 1245790 w 2746400"/>
              <a:gd name="connsiteY7656" fmla="*/ 169427 h 1833421"/>
              <a:gd name="connsiteX7657" fmla="*/ 969041 w 2746400"/>
              <a:gd name="connsiteY7657" fmla="*/ 168854 h 1833421"/>
              <a:gd name="connsiteX7658" fmla="*/ 968697 w 2746400"/>
              <a:gd name="connsiteY7658" fmla="*/ 171111 h 1833421"/>
              <a:gd name="connsiteX7659" fmla="*/ 970113 w 2746400"/>
              <a:gd name="connsiteY7659" fmla="*/ 171838 h 1833421"/>
              <a:gd name="connsiteX7660" fmla="*/ 970744 w 2746400"/>
              <a:gd name="connsiteY7660" fmla="*/ 170384 h 1833421"/>
              <a:gd name="connsiteX7661" fmla="*/ 969041 w 2746400"/>
              <a:gd name="connsiteY7661" fmla="*/ 168854 h 1833421"/>
              <a:gd name="connsiteX7662" fmla="*/ 1322568 w 2746400"/>
              <a:gd name="connsiteY7662" fmla="*/ 168358 h 1833421"/>
              <a:gd name="connsiteX7663" fmla="*/ 1318669 w 2746400"/>
              <a:gd name="connsiteY7663" fmla="*/ 173522 h 1833421"/>
              <a:gd name="connsiteX7664" fmla="*/ 1326248 w 2746400"/>
              <a:gd name="connsiteY7664" fmla="*/ 178018 h 1833421"/>
              <a:gd name="connsiteX7665" fmla="*/ 1330112 w 2746400"/>
              <a:gd name="connsiteY7665" fmla="*/ 172393 h 1833421"/>
              <a:gd name="connsiteX7666" fmla="*/ 1322568 w 2746400"/>
              <a:gd name="connsiteY7666" fmla="*/ 168358 h 1833421"/>
              <a:gd name="connsiteX7667" fmla="*/ 1126684 w 2746400"/>
              <a:gd name="connsiteY7667" fmla="*/ 167878 h 1833421"/>
              <a:gd name="connsiteX7668" fmla="*/ 1126779 w 2746400"/>
              <a:gd name="connsiteY7668" fmla="*/ 169542 h 1833421"/>
              <a:gd name="connsiteX7669" fmla="*/ 1129725 w 2746400"/>
              <a:gd name="connsiteY7669" fmla="*/ 168644 h 1833421"/>
              <a:gd name="connsiteX7670" fmla="*/ 1126684 w 2746400"/>
              <a:gd name="connsiteY7670" fmla="*/ 167878 h 1833421"/>
              <a:gd name="connsiteX7671" fmla="*/ 1158175 w 2746400"/>
              <a:gd name="connsiteY7671" fmla="*/ 166166 h 1833421"/>
              <a:gd name="connsiteX7672" fmla="*/ 1151040 w 2746400"/>
              <a:gd name="connsiteY7672" fmla="*/ 167706 h 1833421"/>
              <a:gd name="connsiteX7673" fmla="*/ 1154083 w 2746400"/>
              <a:gd name="connsiteY7673" fmla="*/ 178765 h 1833421"/>
              <a:gd name="connsiteX7674" fmla="*/ 1130510 w 2746400"/>
              <a:gd name="connsiteY7674" fmla="*/ 175397 h 1833421"/>
              <a:gd name="connsiteX7675" fmla="*/ 1143387 w 2746400"/>
              <a:gd name="connsiteY7675" fmla="*/ 190681 h 1833421"/>
              <a:gd name="connsiteX7676" fmla="*/ 1143369 w 2746400"/>
              <a:gd name="connsiteY7676" fmla="*/ 190685 h 1833421"/>
              <a:gd name="connsiteX7677" fmla="*/ 1132314 w 2746400"/>
              <a:gd name="connsiteY7677" fmla="*/ 184856 h 1833421"/>
              <a:gd name="connsiteX7678" fmla="*/ 1119414 w 2746400"/>
              <a:gd name="connsiteY7678" fmla="*/ 183413 h 1833421"/>
              <a:gd name="connsiteX7679" fmla="*/ 1122933 w 2746400"/>
              <a:gd name="connsiteY7679" fmla="*/ 178918 h 1833421"/>
              <a:gd name="connsiteX7680" fmla="*/ 1115376 w 2746400"/>
              <a:gd name="connsiteY7680" fmla="*/ 185309 h 1833421"/>
              <a:gd name="connsiteX7681" fmla="*/ 1121058 w 2746400"/>
              <a:gd name="connsiteY7681" fmla="*/ 194971 h 1833421"/>
              <a:gd name="connsiteX7682" fmla="*/ 1132079 w 2746400"/>
              <a:gd name="connsiteY7682" fmla="*/ 194090 h 1833421"/>
              <a:gd name="connsiteX7683" fmla="*/ 1132347 w 2746400"/>
              <a:gd name="connsiteY7683" fmla="*/ 195296 h 1833421"/>
              <a:gd name="connsiteX7684" fmla="*/ 1123450 w 2746400"/>
              <a:gd name="connsiteY7684" fmla="*/ 199772 h 1833421"/>
              <a:gd name="connsiteX7685" fmla="*/ 1143368 w 2746400"/>
              <a:gd name="connsiteY7685" fmla="*/ 190685 h 1833421"/>
              <a:gd name="connsiteX7686" fmla="*/ 1143369 w 2746400"/>
              <a:gd name="connsiteY7686" fmla="*/ 190685 h 1833421"/>
              <a:gd name="connsiteX7687" fmla="*/ 1143406 w 2746400"/>
              <a:gd name="connsiteY7687" fmla="*/ 190704 h 1833421"/>
              <a:gd name="connsiteX7688" fmla="*/ 1143387 w 2746400"/>
              <a:gd name="connsiteY7688" fmla="*/ 190681 h 1833421"/>
              <a:gd name="connsiteX7689" fmla="*/ 1152495 w 2746400"/>
              <a:gd name="connsiteY7689" fmla="*/ 188867 h 1833421"/>
              <a:gd name="connsiteX7690" fmla="*/ 1160416 w 2746400"/>
              <a:gd name="connsiteY7690" fmla="*/ 184313 h 1833421"/>
              <a:gd name="connsiteX7691" fmla="*/ 1169562 w 2746400"/>
              <a:gd name="connsiteY7691" fmla="*/ 182878 h 1833421"/>
              <a:gd name="connsiteX7692" fmla="*/ 1161717 w 2746400"/>
              <a:gd name="connsiteY7692" fmla="*/ 179415 h 1833421"/>
              <a:gd name="connsiteX7693" fmla="*/ 1162101 w 2746400"/>
              <a:gd name="connsiteY7693" fmla="*/ 177291 h 1833421"/>
              <a:gd name="connsiteX7694" fmla="*/ 1172087 w 2746400"/>
              <a:gd name="connsiteY7694" fmla="*/ 177291 h 1833421"/>
              <a:gd name="connsiteX7695" fmla="*/ 1165965 w 2746400"/>
              <a:gd name="connsiteY7695" fmla="*/ 173579 h 1833421"/>
              <a:gd name="connsiteX7696" fmla="*/ 1162023 w 2746400"/>
              <a:gd name="connsiteY7696" fmla="*/ 170652 h 1833421"/>
              <a:gd name="connsiteX7697" fmla="*/ 1158175 w 2746400"/>
              <a:gd name="connsiteY7697" fmla="*/ 166166 h 1833421"/>
              <a:gd name="connsiteX7698" fmla="*/ 1497206 w 2746400"/>
              <a:gd name="connsiteY7698" fmla="*/ 165753 h 1833421"/>
              <a:gd name="connsiteX7699" fmla="*/ 1497320 w 2746400"/>
              <a:gd name="connsiteY7699" fmla="*/ 165830 h 1833421"/>
              <a:gd name="connsiteX7700" fmla="*/ 1497474 w 2746400"/>
              <a:gd name="connsiteY7700" fmla="*/ 165869 h 1833421"/>
              <a:gd name="connsiteX7701" fmla="*/ 1497359 w 2746400"/>
              <a:gd name="connsiteY7701" fmla="*/ 165792 h 1833421"/>
              <a:gd name="connsiteX7702" fmla="*/ 1497206 w 2746400"/>
              <a:gd name="connsiteY7702" fmla="*/ 165753 h 1833421"/>
              <a:gd name="connsiteX7703" fmla="*/ 1138335 w 2746400"/>
              <a:gd name="connsiteY7703" fmla="*/ 164720 h 1833421"/>
              <a:gd name="connsiteX7704" fmla="*/ 1137342 w 2746400"/>
              <a:gd name="connsiteY7704" fmla="*/ 165600 h 1833421"/>
              <a:gd name="connsiteX7705" fmla="*/ 1139254 w 2746400"/>
              <a:gd name="connsiteY7705" fmla="*/ 167169 h 1833421"/>
              <a:gd name="connsiteX7706" fmla="*/ 1139713 w 2746400"/>
              <a:gd name="connsiteY7706" fmla="*/ 165581 h 1833421"/>
              <a:gd name="connsiteX7707" fmla="*/ 1138335 w 2746400"/>
              <a:gd name="connsiteY7707" fmla="*/ 164720 h 1833421"/>
              <a:gd name="connsiteX7708" fmla="*/ 1732223 w 2746400"/>
              <a:gd name="connsiteY7708" fmla="*/ 164625 h 1833421"/>
              <a:gd name="connsiteX7709" fmla="*/ 1732147 w 2746400"/>
              <a:gd name="connsiteY7709" fmla="*/ 166748 h 1833421"/>
              <a:gd name="connsiteX7710" fmla="*/ 1738386 w 2746400"/>
              <a:gd name="connsiteY7710" fmla="*/ 166748 h 1833421"/>
              <a:gd name="connsiteX7711" fmla="*/ 1738462 w 2746400"/>
              <a:gd name="connsiteY7711" fmla="*/ 165026 h 1833421"/>
              <a:gd name="connsiteX7712" fmla="*/ 1732223 w 2746400"/>
              <a:gd name="connsiteY7712" fmla="*/ 164625 h 1833421"/>
              <a:gd name="connsiteX7713" fmla="*/ 1513048 w 2746400"/>
              <a:gd name="connsiteY7713" fmla="*/ 164529 h 1833421"/>
              <a:gd name="connsiteX7714" fmla="*/ 1512493 w 2746400"/>
              <a:gd name="connsiteY7714" fmla="*/ 165906 h 1833421"/>
              <a:gd name="connsiteX7715" fmla="*/ 1514771 w 2746400"/>
              <a:gd name="connsiteY7715" fmla="*/ 166711 h 1833421"/>
              <a:gd name="connsiteX7716" fmla="*/ 1515459 w 2746400"/>
              <a:gd name="connsiteY7716" fmla="*/ 165026 h 1833421"/>
              <a:gd name="connsiteX7717" fmla="*/ 1513048 w 2746400"/>
              <a:gd name="connsiteY7717" fmla="*/ 164529 h 1833421"/>
              <a:gd name="connsiteX7718" fmla="*/ 1683529 w 2746400"/>
              <a:gd name="connsiteY7718" fmla="*/ 164376 h 1833421"/>
              <a:gd name="connsiteX7719" fmla="*/ 1724647 w 2746400"/>
              <a:gd name="connsiteY7719" fmla="*/ 164376 h 1833421"/>
              <a:gd name="connsiteX7720" fmla="*/ 1683529 w 2746400"/>
              <a:gd name="connsiteY7720" fmla="*/ 164376 h 1833421"/>
              <a:gd name="connsiteX7721" fmla="*/ 1531033 w 2746400"/>
              <a:gd name="connsiteY7721" fmla="*/ 164281 h 1833421"/>
              <a:gd name="connsiteX7722" fmla="*/ 1529847 w 2746400"/>
              <a:gd name="connsiteY7722" fmla="*/ 164950 h 1833421"/>
              <a:gd name="connsiteX7723" fmla="*/ 1530517 w 2746400"/>
              <a:gd name="connsiteY7723" fmla="*/ 165390 h 1833421"/>
              <a:gd name="connsiteX7724" fmla="*/ 1531704 w 2746400"/>
              <a:gd name="connsiteY7724" fmla="*/ 164702 h 1833421"/>
              <a:gd name="connsiteX7725" fmla="*/ 1531033 w 2746400"/>
              <a:gd name="connsiteY7725" fmla="*/ 164281 h 1833421"/>
              <a:gd name="connsiteX7726" fmla="*/ 1438560 w 2746400"/>
              <a:gd name="connsiteY7726" fmla="*/ 164204 h 1833421"/>
              <a:gd name="connsiteX7727" fmla="*/ 1440951 w 2746400"/>
              <a:gd name="connsiteY7727" fmla="*/ 173656 h 1833421"/>
              <a:gd name="connsiteX7728" fmla="*/ 1449160 w 2746400"/>
              <a:gd name="connsiteY7728" fmla="*/ 173656 h 1833421"/>
              <a:gd name="connsiteX7729" fmla="*/ 1448702 w 2746400"/>
              <a:gd name="connsiteY7729" fmla="*/ 175550 h 1833421"/>
              <a:gd name="connsiteX7730" fmla="*/ 1416347 w 2746400"/>
              <a:gd name="connsiteY7730" fmla="*/ 177444 h 1833421"/>
              <a:gd name="connsiteX7731" fmla="*/ 1434045 w 2746400"/>
              <a:gd name="connsiteY7731" fmla="*/ 176353 h 1833421"/>
              <a:gd name="connsiteX7732" fmla="*/ 1423215 w 2746400"/>
              <a:gd name="connsiteY7732" fmla="*/ 173120 h 1833421"/>
              <a:gd name="connsiteX7733" fmla="*/ 1388392 w 2746400"/>
              <a:gd name="connsiteY7733" fmla="*/ 177080 h 1833421"/>
              <a:gd name="connsiteX7734" fmla="*/ 1384374 w 2746400"/>
              <a:gd name="connsiteY7734" fmla="*/ 175779 h 1833421"/>
              <a:gd name="connsiteX7735" fmla="*/ 1438560 w 2746400"/>
              <a:gd name="connsiteY7735" fmla="*/ 164204 h 1833421"/>
              <a:gd name="connsiteX7736" fmla="*/ 1221814 w 2746400"/>
              <a:gd name="connsiteY7736" fmla="*/ 163880 h 1833421"/>
              <a:gd name="connsiteX7737" fmla="*/ 1221844 w 2746400"/>
              <a:gd name="connsiteY7737" fmla="*/ 163880 h 1833421"/>
              <a:gd name="connsiteX7738" fmla="*/ 1221842 w 2746400"/>
              <a:gd name="connsiteY7738" fmla="*/ 163883 h 1833421"/>
              <a:gd name="connsiteX7739" fmla="*/ 1221796 w 2746400"/>
              <a:gd name="connsiteY7739" fmla="*/ 163898 h 1833421"/>
              <a:gd name="connsiteX7740" fmla="*/ 1221855 w 2746400"/>
              <a:gd name="connsiteY7740" fmla="*/ 163859 h 1833421"/>
              <a:gd name="connsiteX7741" fmla="*/ 1222389 w 2746400"/>
              <a:gd name="connsiteY7741" fmla="*/ 164204 h 1833421"/>
              <a:gd name="connsiteX7742" fmla="*/ 1221834 w 2746400"/>
              <a:gd name="connsiteY7742" fmla="*/ 163898 h 1833421"/>
              <a:gd name="connsiteX7743" fmla="*/ 1221842 w 2746400"/>
              <a:gd name="connsiteY7743" fmla="*/ 163883 h 1833421"/>
              <a:gd name="connsiteX7744" fmla="*/ 1221854 w 2746400"/>
              <a:gd name="connsiteY7744" fmla="*/ 163880 h 1833421"/>
              <a:gd name="connsiteX7745" fmla="*/ 1221844 w 2746400"/>
              <a:gd name="connsiteY7745" fmla="*/ 163880 h 1833421"/>
              <a:gd name="connsiteX7746" fmla="*/ 1670977 w 2746400"/>
              <a:gd name="connsiteY7746" fmla="*/ 162443 h 1833421"/>
              <a:gd name="connsiteX7747" fmla="*/ 1669485 w 2746400"/>
              <a:gd name="connsiteY7747" fmla="*/ 162807 h 1833421"/>
              <a:gd name="connsiteX7748" fmla="*/ 1670040 w 2746400"/>
              <a:gd name="connsiteY7748" fmla="*/ 163343 h 1833421"/>
              <a:gd name="connsiteX7749" fmla="*/ 1671589 w 2746400"/>
              <a:gd name="connsiteY7749" fmla="*/ 162959 h 1833421"/>
              <a:gd name="connsiteX7750" fmla="*/ 1670977 w 2746400"/>
              <a:gd name="connsiteY7750" fmla="*/ 162443 h 1833421"/>
              <a:gd name="connsiteX7751" fmla="*/ 1618360 w 2746400"/>
              <a:gd name="connsiteY7751" fmla="*/ 162443 h 1833421"/>
              <a:gd name="connsiteX7752" fmla="*/ 1618053 w 2746400"/>
              <a:gd name="connsiteY7752" fmla="*/ 163420 h 1833421"/>
              <a:gd name="connsiteX7753" fmla="*/ 1621515 w 2746400"/>
              <a:gd name="connsiteY7753" fmla="*/ 163856 h 1833421"/>
              <a:gd name="connsiteX7754" fmla="*/ 1621650 w 2746400"/>
              <a:gd name="connsiteY7754" fmla="*/ 163917 h 1833421"/>
              <a:gd name="connsiteX7755" fmla="*/ 1621785 w 2746400"/>
              <a:gd name="connsiteY7755" fmla="*/ 163955 h 1833421"/>
              <a:gd name="connsiteX7756" fmla="*/ 1621689 w 2746400"/>
              <a:gd name="connsiteY7756" fmla="*/ 163878 h 1833421"/>
              <a:gd name="connsiteX7757" fmla="*/ 1621515 w 2746400"/>
              <a:gd name="connsiteY7757" fmla="*/ 163856 h 1833421"/>
              <a:gd name="connsiteX7758" fmla="*/ 1574639 w 2746400"/>
              <a:gd name="connsiteY7758" fmla="*/ 162425 h 1833421"/>
              <a:gd name="connsiteX7759" fmla="*/ 1573989 w 2746400"/>
              <a:gd name="connsiteY7759" fmla="*/ 162788 h 1833421"/>
              <a:gd name="connsiteX7760" fmla="*/ 1575042 w 2746400"/>
              <a:gd name="connsiteY7760" fmla="*/ 163400 h 1833421"/>
              <a:gd name="connsiteX7761" fmla="*/ 1575692 w 2746400"/>
              <a:gd name="connsiteY7761" fmla="*/ 163056 h 1833421"/>
              <a:gd name="connsiteX7762" fmla="*/ 1574639 w 2746400"/>
              <a:gd name="connsiteY7762" fmla="*/ 162425 h 1833421"/>
              <a:gd name="connsiteX7763" fmla="*/ 1099763 w 2746400"/>
              <a:gd name="connsiteY7763" fmla="*/ 159248 h 1833421"/>
              <a:gd name="connsiteX7764" fmla="*/ 1098347 w 2746400"/>
              <a:gd name="connsiteY7764" fmla="*/ 159478 h 1833421"/>
              <a:gd name="connsiteX7765" fmla="*/ 1098384 w 2746400"/>
              <a:gd name="connsiteY7765" fmla="*/ 160244 h 1833421"/>
              <a:gd name="connsiteX7766" fmla="*/ 1099763 w 2746400"/>
              <a:gd name="connsiteY7766" fmla="*/ 160033 h 1833421"/>
              <a:gd name="connsiteX7767" fmla="*/ 1099763 w 2746400"/>
              <a:gd name="connsiteY7767" fmla="*/ 159248 h 1833421"/>
              <a:gd name="connsiteX7768" fmla="*/ 1543548 w 2746400"/>
              <a:gd name="connsiteY7768" fmla="*/ 158999 h 1833421"/>
              <a:gd name="connsiteX7769" fmla="*/ 1542093 w 2746400"/>
              <a:gd name="connsiteY7769" fmla="*/ 160932 h 1833421"/>
              <a:gd name="connsiteX7770" fmla="*/ 1544427 w 2746400"/>
              <a:gd name="connsiteY7770" fmla="*/ 163036 h 1833421"/>
              <a:gd name="connsiteX7771" fmla="*/ 1547565 w 2746400"/>
              <a:gd name="connsiteY7771" fmla="*/ 160244 h 1833421"/>
              <a:gd name="connsiteX7772" fmla="*/ 1543548 w 2746400"/>
              <a:gd name="connsiteY7772" fmla="*/ 158999 h 1833421"/>
              <a:gd name="connsiteX7773" fmla="*/ 2003883 w 2746400"/>
              <a:gd name="connsiteY7773" fmla="*/ 158598 h 1833421"/>
              <a:gd name="connsiteX7774" fmla="*/ 2002582 w 2746400"/>
              <a:gd name="connsiteY7774" fmla="*/ 158636 h 1833421"/>
              <a:gd name="connsiteX7775" fmla="*/ 2002007 w 2746400"/>
              <a:gd name="connsiteY7775" fmla="*/ 160205 h 1833421"/>
              <a:gd name="connsiteX7776" fmla="*/ 2003365 w 2746400"/>
              <a:gd name="connsiteY7776" fmla="*/ 161047 h 1833421"/>
              <a:gd name="connsiteX7777" fmla="*/ 2003883 w 2746400"/>
              <a:gd name="connsiteY7777" fmla="*/ 158598 h 1833421"/>
              <a:gd name="connsiteX7778" fmla="*/ 958785 w 2746400"/>
              <a:gd name="connsiteY7778" fmla="*/ 157717 h 1833421"/>
              <a:gd name="connsiteX7779" fmla="*/ 954691 w 2746400"/>
              <a:gd name="connsiteY7779" fmla="*/ 158311 h 1833421"/>
              <a:gd name="connsiteX7780" fmla="*/ 952185 w 2746400"/>
              <a:gd name="connsiteY7780" fmla="*/ 170556 h 1833421"/>
              <a:gd name="connsiteX7781" fmla="*/ 966324 w 2746400"/>
              <a:gd name="connsiteY7781" fmla="*/ 162329 h 1833421"/>
              <a:gd name="connsiteX7782" fmla="*/ 958785 w 2746400"/>
              <a:gd name="connsiteY7782" fmla="*/ 157717 h 1833421"/>
              <a:gd name="connsiteX7783" fmla="*/ 1742499 w 2746400"/>
              <a:gd name="connsiteY7783" fmla="*/ 156895 h 1833421"/>
              <a:gd name="connsiteX7784" fmla="*/ 1741828 w 2746400"/>
              <a:gd name="connsiteY7784" fmla="*/ 157087 h 1833421"/>
              <a:gd name="connsiteX7785" fmla="*/ 1742404 w 2746400"/>
              <a:gd name="connsiteY7785" fmla="*/ 157450 h 1833421"/>
              <a:gd name="connsiteX7786" fmla="*/ 2495903 w 2746400"/>
              <a:gd name="connsiteY7786" fmla="*/ 156187 h 1833421"/>
              <a:gd name="connsiteX7787" fmla="*/ 2495980 w 2746400"/>
              <a:gd name="connsiteY7787" fmla="*/ 156245 h 1833421"/>
              <a:gd name="connsiteX7788" fmla="*/ 2496077 w 2746400"/>
              <a:gd name="connsiteY7788" fmla="*/ 156281 h 1833421"/>
              <a:gd name="connsiteX7789" fmla="*/ 2498371 w 2746400"/>
              <a:gd name="connsiteY7789" fmla="*/ 158522 h 1833421"/>
              <a:gd name="connsiteX7790" fmla="*/ 2499041 w 2746400"/>
              <a:gd name="connsiteY7790" fmla="*/ 157412 h 1833421"/>
              <a:gd name="connsiteX7791" fmla="*/ 2496077 w 2746400"/>
              <a:gd name="connsiteY7791" fmla="*/ 156281 h 1833421"/>
              <a:gd name="connsiteX7792" fmla="*/ 2495999 w 2746400"/>
              <a:gd name="connsiteY7792" fmla="*/ 156206 h 1833421"/>
              <a:gd name="connsiteX7793" fmla="*/ 2495903 w 2746400"/>
              <a:gd name="connsiteY7793" fmla="*/ 156187 h 1833421"/>
              <a:gd name="connsiteX7794" fmla="*/ 990892 w 2746400"/>
              <a:gd name="connsiteY7794" fmla="*/ 155268 h 1833421"/>
              <a:gd name="connsiteX7795" fmla="*/ 985420 w 2746400"/>
              <a:gd name="connsiteY7795" fmla="*/ 156435 h 1833421"/>
              <a:gd name="connsiteX7796" fmla="*/ 988272 w 2746400"/>
              <a:gd name="connsiteY7796" fmla="*/ 168872 h 1833421"/>
              <a:gd name="connsiteX7797" fmla="*/ 986893 w 2746400"/>
              <a:gd name="connsiteY7797" fmla="*/ 179205 h 1833421"/>
              <a:gd name="connsiteX7798" fmla="*/ 995503 w 2746400"/>
              <a:gd name="connsiteY7798" fmla="*/ 190015 h 1833421"/>
              <a:gd name="connsiteX7799" fmla="*/ 990892 w 2746400"/>
              <a:gd name="connsiteY7799" fmla="*/ 155268 h 1833421"/>
              <a:gd name="connsiteX7800" fmla="*/ 1263355 w 2746400"/>
              <a:gd name="connsiteY7800" fmla="*/ 155212 h 1833421"/>
              <a:gd name="connsiteX7801" fmla="*/ 1265133 w 2746400"/>
              <a:gd name="connsiteY7801" fmla="*/ 156129 h 1833421"/>
              <a:gd name="connsiteX7802" fmla="*/ 1263201 w 2746400"/>
              <a:gd name="connsiteY7802" fmla="*/ 157679 h 1833421"/>
              <a:gd name="connsiteX7803" fmla="*/ 1261710 w 2746400"/>
              <a:gd name="connsiteY7803" fmla="*/ 156990 h 1833421"/>
              <a:gd name="connsiteX7804" fmla="*/ 1263355 w 2746400"/>
              <a:gd name="connsiteY7804" fmla="*/ 155212 h 1833421"/>
              <a:gd name="connsiteX7805" fmla="*/ 1248582 w 2746400"/>
              <a:gd name="connsiteY7805" fmla="*/ 154293 h 1833421"/>
              <a:gd name="connsiteX7806" fmla="*/ 1248621 w 2746400"/>
              <a:gd name="connsiteY7806" fmla="*/ 154332 h 1833421"/>
              <a:gd name="connsiteX7807" fmla="*/ 1248603 w 2746400"/>
              <a:gd name="connsiteY7807" fmla="*/ 154319 h 1833421"/>
              <a:gd name="connsiteX7808" fmla="*/ 1248712 w 2746400"/>
              <a:gd name="connsiteY7808" fmla="*/ 154289 h 1833421"/>
              <a:gd name="connsiteX7809" fmla="*/ 1248642 w 2746400"/>
              <a:gd name="connsiteY7809" fmla="*/ 154350 h 1833421"/>
              <a:gd name="connsiteX7810" fmla="*/ 1248603 w 2746400"/>
              <a:gd name="connsiteY7810" fmla="*/ 154311 h 1833421"/>
              <a:gd name="connsiteX7811" fmla="*/ 1965348 w 2746400"/>
              <a:gd name="connsiteY7811" fmla="*/ 150007 h 1833421"/>
              <a:gd name="connsiteX7812" fmla="*/ 1966457 w 2746400"/>
              <a:gd name="connsiteY7812" fmla="*/ 151079 h 1833421"/>
              <a:gd name="connsiteX7813" fmla="*/ 1965998 w 2746400"/>
              <a:gd name="connsiteY7813" fmla="*/ 151690 h 1833421"/>
              <a:gd name="connsiteX7814" fmla="*/ 1964888 w 2746400"/>
              <a:gd name="connsiteY7814" fmla="*/ 150676 h 1833421"/>
              <a:gd name="connsiteX7815" fmla="*/ 1965348 w 2746400"/>
              <a:gd name="connsiteY7815" fmla="*/ 150007 h 1833421"/>
              <a:gd name="connsiteX7816" fmla="*/ 838167 w 2746400"/>
              <a:gd name="connsiteY7816" fmla="*/ 149720 h 1833421"/>
              <a:gd name="connsiteX7817" fmla="*/ 850451 w 2746400"/>
              <a:gd name="connsiteY7817" fmla="*/ 151270 h 1833421"/>
              <a:gd name="connsiteX7818" fmla="*/ 853857 w 2746400"/>
              <a:gd name="connsiteY7818" fmla="*/ 159688 h 1833421"/>
              <a:gd name="connsiteX7819" fmla="*/ 852154 w 2746400"/>
              <a:gd name="connsiteY7819" fmla="*/ 161258 h 1833421"/>
              <a:gd name="connsiteX7820" fmla="*/ 830800 w 2746400"/>
              <a:gd name="connsiteY7820" fmla="*/ 154541 h 1833421"/>
              <a:gd name="connsiteX7821" fmla="*/ 838167 w 2746400"/>
              <a:gd name="connsiteY7821" fmla="*/ 149720 h 1833421"/>
              <a:gd name="connsiteX7822" fmla="*/ 1242059 w 2746400"/>
              <a:gd name="connsiteY7822" fmla="*/ 149624 h 1833421"/>
              <a:gd name="connsiteX7823" fmla="*/ 1248603 w 2746400"/>
              <a:gd name="connsiteY7823" fmla="*/ 154319 h 1833421"/>
              <a:gd name="connsiteX7824" fmla="*/ 1252410 w 2746400"/>
              <a:gd name="connsiteY7824" fmla="*/ 159020 h 1833421"/>
              <a:gd name="connsiteX7825" fmla="*/ 1228704 w 2746400"/>
              <a:gd name="connsiteY7825" fmla="*/ 165084 h 1833421"/>
              <a:gd name="connsiteX7826" fmla="*/ 1228034 w 2746400"/>
              <a:gd name="connsiteY7826" fmla="*/ 157412 h 1833421"/>
              <a:gd name="connsiteX7827" fmla="*/ 1221814 w 2746400"/>
              <a:gd name="connsiteY7827" fmla="*/ 163880 h 1833421"/>
              <a:gd name="connsiteX7828" fmla="*/ 1200807 w 2746400"/>
              <a:gd name="connsiteY7828" fmla="*/ 163803 h 1833421"/>
              <a:gd name="connsiteX7829" fmla="*/ 1200615 w 2746400"/>
              <a:gd name="connsiteY7829" fmla="*/ 161640 h 1833421"/>
              <a:gd name="connsiteX7830" fmla="*/ 1208249 w 2746400"/>
              <a:gd name="connsiteY7830" fmla="*/ 159211 h 1833421"/>
              <a:gd name="connsiteX7831" fmla="*/ 1209494 w 2746400"/>
              <a:gd name="connsiteY7831" fmla="*/ 153184 h 1833421"/>
              <a:gd name="connsiteX7832" fmla="*/ 1217415 w 2746400"/>
              <a:gd name="connsiteY7832" fmla="*/ 158082 h 1833421"/>
              <a:gd name="connsiteX7833" fmla="*/ 1218486 w 2746400"/>
              <a:gd name="connsiteY7833" fmla="*/ 156971 h 1833421"/>
              <a:gd name="connsiteX7834" fmla="*/ 1216362 w 2746400"/>
              <a:gd name="connsiteY7834" fmla="*/ 153527 h 1833421"/>
              <a:gd name="connsiteX7835" fmla="*/ 1217682 w 2746400"/>
              <a:gd name="connsiteY7835" fmla="*/ 152590 h 1833421"/>
              <a:gd name="connsiteX7836" fmla="*/ 1235475 w 2746400"/>
              <a:gd name="connsiteY7836" fmla="*/ 153948 h 1833421"/>
              <a:gd name="connsiteX7837" fmla="*/ 1242059 w 2746400"/>
              <a:gd name="connsiteY7837" fmla="*/ 149624 h 1833421"/>
              <a:gd name="connsiteX7838" fmla="*/ 1673522 w 2746400"/>
              <a:gd name="connsiteY7838" fmla="*/ 149222 h 1833421"/>
              <a:gd name="connsiteX7839" fmla="*/ 1673522 w 2746400"/>
              <a:gd name="connsiteY7839" fmla="*/ 149855 h 1833421"/>
              <a:gd name="connsiteX7840" fmla="*/ 1672871 w 2746400"/>
              <a:gd name="connsiteY7840" fmla="*/ 149528 h 1833421"/>
              <a:gd name="connsiteX7841" fmla="*/ 1398132 w 2746400"/>
              <a:gd name="connsiteY7841" fmla="*/ 149222 h 1833421"/>
              <a:gd name="connsiteX7842" fmla="*/ 1398036 w 2746400"/>
              <a:gd name="connsiteY7842" fmla="*/ 149891 h 1833421"/>
              <a:gd name="connsiteX7843" fmla="*/ 1397424 w 2746400"/>
              <a:gd name="connsiteY7843" fmla="*/ 149471 h 1833421"/>
              <a:gd name="connsiteX7844" fmla="*/ 1254725 w 2746400"/>
              <a:gd name="connsiteY7844" fmla="*/ 149108 h 1833421"/>
              <a:gd name="connsiteX7845" fmla="*/ 1252848 w 2746400"/>
              <a:gd name="connsiteY7845" fmla="*/ 153461 h 1833421"/>
              <a:gd name="connsiteX7846" fmla="*/ 1248712 w 2746400"/>
              <a:gd name="connsiteY7846" fmla="*/ 154289 h 1833421"/>
              <a:gd name="connsiteX7847" fmla="*/ 1462592 w 2746400"/>
              <a:gd name="connsiteY7847" fmla="*/ 148763 h 1833421"/>
              <a:gd name="connsiteX7848" fmla="*/ 1484595 w 2746400"/>
              <a:gd name="connsiteY7848" fmla="*/ 152054 h 1833421"/>
              <a:gd name="connsiteX7849" fmla="*/ 1480846 w 2746400"/>
              <a:gd name="connsiteY7849" fmla="*/ 155825 h 1833421"/>
              <a:gd name="connsiteX7850" fmla="*/ 1473288 w 2746400"/>
              <a:gd name="connsiteY7850" fmla="*/ 156264 h 1833421"/>
              <a:gd name="connsiteX7851" fmla="*/ 1444779 w 2746400"/>
              <a:gd name="connsiteY7851" fmla="*/ 156378 h 1833421"/>
              <a:gd name="connsiteX7852" fmla="*/ 1442904 w 2746400"/>
              <a:gd name="connsiteY7852" fmla="*/ 156551 h 1833421"/>
              <a:gd name="connsiteX7853" fmla="*/ 1413858 w 2746400"/>
              <a:gd name="connsiteY7853" fmla="*/ 157794 h 1833421"/>
              <a:gd name="connsiteX7854" fmla="*/ 1410300 w 2746400"/>
              <a:gd name="connsiteY7854" fmla="*/ 158369 h 1833421"/>
              <a:gd name="connsiteX7855" fmla="*/ 1397136 w 2746400"/>
              <a:gd name="connsiteY7855" fmla="*/ 158751 h 1833421"/>
              <a:gd name="connsiteX7856" fmla="*/ 1393463 w 2746400"/>
              <a:gd name="connsiteY7856" fmla="*/ 158847 h 1833421"/>
              <a:gd name="connsiteX7857" fmla="*/ 1386612 w 2746400"/>
              <a:gd name="connsiteY7857" fmla="*/ 150467 h 1833421"/>
              <a:gd name="connsiteX7858" fmla="*/ 1402513 w 2746400"/>
              <a:gd name="connsiteY7858" fmla="*/ 151825 h 1833421"/>
              <a:gd name="connsiteX7859" fmla="*/ 1419407 w 2746400"/>
              <a:gd name="connsiteY7859" fmla="*/ 151653 h 1833421"/>
              <a:gd name="connsiteX7860" fmla="*/ 1427903 w 2746400"/>
              <a:gd name="connsiteY7860" fmla="*/ 152228 h 1833421"/>
              <a:gd name="connsiteX7861" fmla="*/ 1442233 w 2746400"/>
              <a:gd name="connsiteY7861" fmla="*/ 148937 h 1833421"/>
              <a:gd name="connsiteX7862" fmla="*/ 1457043 w 2746400"/>
              <a:gd name="connsiteY7862" fmla="*/ 149032 h 1833421"/>
              <a:gd name="connsiteX7863" fmla="*/ 1462592 w 2746400"/>
              <a:gd name="connsiteY7863" fmla="*/ 148763 h 1833421"/>
              <a:gd name="connsiteX7864" fmla="*/ 1131869 w 2746400"/>
              <a:gd name="connsiteY7864" fmla="*/ 148553 h 1833421"/>
              <a:gd name="connsiteX7865" fmla="*/ 1114840 w 2746400"/>
              <a:gd name="connsiteY7865" fmla="*/ 153662 h 1833421"/>
              <a:gd name="connsiteX7866" fmla="*/ 1134738 w 2746400"/>
              <a:gd name="connsiteY7866" fmla="*/ 159172 h 1833421"/>
              <a:gd name="connsiteX7867" fmla="*/ 1131869 w 2746400"/>
              <a:gd name="connsiteY7867" fmla="*/ 148553 h 1833421"/>
              <a:gd name="connsiteX7868" fmla="*/ 1139025 w 2746400"/>
              <a:gd name="connsiteY7868" fmla="*/ 148285 h 1833421"/>
              <a:gd name="connsiteX7869" fmla="*/ 1139560 w 2746400"/>
              <a:gd name="connsiteY7869" fmla="*/ 148610 h 1833421"/>
              <a:gd name="connsiteX7870" fmla="*/ 1139637 w 2746400"/>
              <a:gd name="connsiteY7870" fmla="*/ 148706 h 1833421"/>
              <a:gd name="connsiteX7871" fmla="*/ 1139599 w 2746400"/>
              <a:gd name="connsiteY7871" fmla="*/ 148591 h 1833421"/>
              <a:gd name="connsiteX7872" fmla="*/ 1139025 w 2746400"/>
              <a:gd name="connsiteY7872" fmla="*/ 148285 h 1833421"/>
              <a:gd name="connsiteX7873" fmla="*/ 1311590 w 2746400"/>
              <a:gd name="connsiteY7873" fmla="*/ 147310 h 1833421"/>
              <a:gd name="connsiteX7874" fmla="*/ 1312164 w 2746400"/>
              <a:gd name="connsiteY7874" fmla="*/ 147692 h 1833421"/>
              <a:gd name="connsiteX7875" fmla="*/ 1311494 w 2746400"/>
              <a:gd name="connsiteY7875" fmla="*/ 147923 h 1833421"/>
              <a:gd name="connsiteX7876" fmla="*/ 1324735 w 2746400"/>
              <a:gd name="connsiteY7876" fmla="*/ 145893 h 1833421"/>
              <a:gd name="connsiteX7877" fmla="*/ 1326075 w 2746400"/>
              <a:gd name="connsiteY7877" fmla="*/ 146447 h 1833421"/>
              <a:gd name="connsiteX7878" fmla="*/ 1325194 w 2746400"/>
              <a:gd name="connsiteY7878" fmla="*/ 147576 h 1833421"/>
              <a:gd name="connsiteX7879" fmla="*/ 1324314 w 2746400"/>
              <a:gd name="connsiteY7879" fmla="*/ 146486 h 1833421"/>
              <a:gd name="connsiteX7880" fmla="*/ 1324735 w 2746400"/>
              <a:gd name="connsiteY7880" fmla="*/ 145893 h 1833421"/>
              <a:gd name="connsiteX7881" fmla="*/ 1599360 w 2746400"/>
              <a:gd name="connsiteY7881" fmla="*/ 145568 h 1833421"/>
              <a:gd name="connsiteX7882" fmla="*/ 1600755 w 2746400"/>
              <a:gd name="connsiteY7882" fmla="*/ 146467 h 1833421"/>
              <a:gd name="connsiteX7883" fmla="*/ 1600297 w 2746400"/>
              <a:gd name="connsiteY7883" fmla="*/ 148113 h 1833421"/>
              <a:gd name="connsiteX7884" fmla="*/ 1598346 w 2746400"/>
              <a:gd name="connsiteY7884" fmla="*/ 146486 h 1833421"/>
              <a:gd name="connsiteX7885" fmla="*/ 1599360 w 2746400"/>
              <a:gd name="connsiteY7885" fmla="*/ 145568 h 1833421"/>
              <a:gd name="connsiteX7886" fmla="*/ 1511899 w 2746400"/>
              <a:gd name="connsiteY7886" fmla="*/ 144938 h 1833421"/>
              <a:gd name="connsiteX7887" fmla="*/ 1517926 w 2746400"/>
              <a:gd name="connsiteY7887" fmla="*/ 153471 h 1833421"/>
              <a:gd name="connsiteX7888" fmla="*/ 1487599 w 2746400"/>
              <a:gd name="connsiteY7888" fmla="*/ 156131 h 1833421"/>
              <a:gd name="connsiteX7889" fmla="*/ 1491558 w 2746400"/>
              <a:gd name="connsiteY7889" fmla="*/ 150516 h 1833421"/>
              <a:gd name="connsiteX7890" fmla="*/ 1491599 w 2746400"/>
              <a:gd name="connsiteY7890" fmla="*/ 150524 h 1833421"/>
              <a:gd name="connsiteX7891" fmla="*/ 1491732 w 2746400"/>
              <a:gd name="connsiteY7891" fmla="*/ 150485 h 1833421"/>
              <a:gd name="connsiteX7892" fmla="*/ 1498792 w 2746400"/>
              <a:gd name="connsiteY7892" fmla="*/ 150485 h 1833421"/>
              <a:gd name="connsiteX7893" fmla="*/ 1498524 w 2746400"/>
              <a:gd name="connsiteY7893" fmla="*/ 148515 h 1833421"/>
              <a:gd name="connsiteX7894" fmla="*/ 1491732 w 2746400"/>
              <a:gd name="connsiteY7894" fmla="*/ 150485 h 1833421"/>
              <a:gd name="connsiteX7895" fmla="*/ 1491579 w 2746400"/>
              <a:gd name="connsiteY7895" fmla="*/ 150485 h 1833421"/>
              <a:gd name="connsiteX7896" fmla="*/ 1491558 w 2746400"/>
              <a:gd name="connsiteY7896" fmla="*/ 150516 h 1833421"/>
              <a:gd name="connsiteX7897" fmla="*/ 1485284 w 2746400"/>
              <a:gd name="connsiteY7897" fmla="*/ 149204 h 1833421"/>
              <a:gd name="connsiteX7898" fmla="*/ 1511899 w 2746400"/>
              <a:gd name="connsiteY7898" fmla="*/ 144938 h 1833421"/>
              <a:gd name="connsiteX7899" fmla="*/ 1654675 w 2746400"/>
              <a:gd name="connsiteY7899" fmla="*/ 144669 h 1833421"/>
              <a:gd name="connsiteX7900" fmla="*/ 1658655 w 2746400"/>
              <a:gd name="connsiteY7900" fmla="*/ 147597 h 1833421"/>
              <a:gd name="connsiteX7901" fmla="*/ 1657927 w 2746400"/>
              <a:gd name="connsiteY7901" fmla="*/ 148993 h 1833421"/>
              <a:gd name="connsiteX7902" fmla="*/ 1653432 w 2746400"/>
              <a:gd name="connsiteY7902" fmla="*/ 146697 h 1833421"/>
              <a:gd name="connsiteX7903" fmla="*/ 1654675 w 2746400"/>
              <a:gd name="connsiteY7903" fmla="*/ 144669 h 1833421"/>
              <a:gd name="connsiteX7904" fmla="*/ 1292035 w 2746400"/>
              <a:gd name="connsiteY7904" fmla="*/ 144176 h 1833421"/>
              <a:gd name="connsiteX7905" fmla="*/ 1302271 w 2746400"/>
              <a:gd name="connsiteY7905" fmla="*/ 149548 h 1833421"/>
              <a:gd name="connsiteX7906" fmla="*/ 1290466 w 2746400"/>
              <a:gd name="connsiteY7906" fmla="*/ 153279 h 1833421"/>
              <a:gd name="connsiteX7907" fmla="*/ 1280805 w 2746400"/>
              <a:gd name="connsiteY7907" fmla="*/ 149930 h 1833421"/>
              <a:gd name="connsiteX7908" fmla="*/ 1262838 w 2746400"/>
              <a:gd name="connsiteY7908" fmla="*/ 152534 h 1833421"/>
              <a:gd name="connsiteX7909" fmla="*/ 1281053 w 2746400"/>
              <a:gd name="connsiteY7909" fmla="*/ 145205 h 1833421"/>
              <a:gd name="connsiteX7910" fmla="*/ 1292035 w 2746400"/>
              <a:gd name="connsiteY7910" fmla="*/ 144176 h 1833421"/>
              <a:gd name="connsiteX7911" fmla="*/ 1634355 w 2746400"/>
              <a:gd name="connsiteY7911" fmla="*/ 143827 h 1833421"/>
              <a:gd name="connsiteX7912" fmla="*/ 1636841 w 2746400"/>
              <a:gd name="connsiteY7912" fmla="*/ 145167 h 1833421"/>
              <a:gd name="connsiteX7913" fmla="*/ 1633952 w 2746400"/>
              <a:gd name="connsiteY7913" fmla="*/ 147596 h 1833421"/>
              <a:gd name="connsiteX7914" fmla="*/ 1632192 w 2746400"/>
              <a:gd name="connsiteY7914" fmla="*/ 146276 h 1833421"/>
              <a:gd name="connsiteX7915" fmla="*/ 1634355 w 2746400"/>
              <a:gd name="connsiteY7915" fmla="*/ 143827 h 1833421"/>
              <a:gd name="connsiteX7916" fmla="*/ 1606592 w 2746400"/>
              <a:gd name="connsiteY7916" fmla="*/ 143502 h 1833421"/>
              <a:gd name="connsiteX7917" fmla="*/ 1606533 w 2746400"/>
              <a:gd name="connsiteY7917" fmla="*/ 144116 h 1833421"/>
              <a:gd name="connsiteX7918" fmla="*/ 1605941 w 2746400"/>
              <a:gd name="connsiteY7918" fmla="*/ 143750 h 1833421"/>
              <a:gd name="connsiteX7919" fmla="*/ 1397156 w 2746400"/>
              <a:gd name="connsiteY7919" fmla="*/ 143253 h 1833421"/>
              <a:gd name="connsiteX7920" fmla="*/ 1397825 w 2746400"/>
              <a:gd name="connsiteY7920" fmla="*/ 143693 h 1833421"/>
              <a:gd name="connsiteX7921" fmla="*/ 1396620 w 2746400"/>
              <a:gd name="connsiteY7921" fmla="*/ 144401 h 1833421"/>
              <a:gd name="connsiteX7922" fmla="*/ 1395950 w 2746400"/>
              <a:gd name="connsiteY7922" fmla="*/ 143942 h 1833421"/>
              <a:gd name="connsiteX7923" fmla="*/ 1397156 w 2746400"/>
              <a:gd name="connsiteY7923" fmla="*/ 143253 h 1833421"/>
              <a:gd name="connsiteX7924" fmla="*/ 1918203 w 2746400"/>
              <a:gd name="connsiteY7924" fmla="*/ 142774 h 1833421"/>
              <a:gd name="connsiteX7925" fmla="*/ 1917916 w 2746400"/>
              <a:gd name="connsiteY7925" fmla="*/ 144725 h 1833421"/>
              <a:gd name="connsiteX7926" fmla="*/ 1952011 w 2746400"/>
              <a:gd name="connsiteY7926" fmla="*/ 153852 h 1833421"/>
              <a:gd name="connsiteX7927" fmla="*/ 1955188 w 2746400"/>
              <a:gd name="connsiteY7927" fmla="*/ 148706 h 1833421"/>
              <a:gd name="connsiteX7928" fmla="*/ 1972121 w 2746400"/>
              <a:gd name="connsiteY7928" fmla="*/ 152935 h 1833421"/>
              <a:gd name="connsiteX7929" fmla="*/ 1965635 w 2746400"/>
              <a:gd name="connsiteY7929" fmla="*/ 146755 h 1833421"/>
              <a:gd name="connsiteX7930" fmla="*/ 1918203 w 2746400"/>
              <a:gd name="connsiteY7930" fmla="*/ 142774 h 1833421"/>
              <a:gd name="connsiteX7931" fmla="*/ 1345533 w 2746400"/>
              <a:gd name="connsiteY7931" fmla="*/ 142679 h 1833421"/>
              <a:gd name="connsiteX7932" fmla="*/ 1335086 w 2746400"/>
              <a:gd name="connsiteY7932" fmla="*/ 146371 h 1833421"/>
              <a:gd name="connsiteX7933" fmla="*/ 1334646 w 2746400"/>
              <a:gd name="connsiteY7933" fmla="*/ 143750 h 1833421"/>
              <a:gd name="connsiteX7934" fmla="*/ 1345533 w 2746400"/>
              <a:gd name="connsiteY7934" fmla="*/ 142679 h 1833421"/>
              <a:gd name="connsiteX7935" fmla="*/ 2335430 w 2746400"/>
              <a:gd name="connsiteY7935" fmla="*/ 140995 h 1833421"/>
              <a:gd name="connsiteX7936" fmla="*/ 2335490 w 2746400"/>
              <a:gd name="connsiteY7936" fmla="*/ 141037 h 1833421"/>
              <a:gd name="connsiteX7937" fmla="*/ 2335391 w 2746400"/>
              <a:gd name="connsiteY7937" fmla="*/ 141033 h 1833421"/>
              <a:gd name="connsiteX7938" fmla="*/ 2335141 w 2746400"/>
              <a:gd name="connsiteY7938" fmla="*/ 140880 h 1833421"/>
              <a:gd name="connsiteX7939" fmla="*/ 2335294 w 2746400"/>
              <a:gd name="connsiteY7939" fmla="*/ 140919 h 1833421"/>
              <a:gd name="connsiteX7940" fmla="*/ 2335257 w 2746400"/>
              <a:gd name="connsiteY7940" fmla="*/ 140957 h 1833421"/>
              <a:gd name="connsiteX7941" fmla="*/ 2335141 w 2746400"/>
              <a:gd name="connsiteY7941" fmla="*/ 140880 h 1833421"/>
              <a:gd name="connsiteX7942" fmla="*/ 1370428 w 2746400"/>
              <a:gd name="connsiteY7942" fmla="*/ 139503 h 1833421"/>
              <a:gd name="connsiteX7943" fmla="*/ 1377984 w 2746400"/>
              <a:gd name="connsiteY7943" fmla="*/ 144995 h 1833421"/>
              <a:gd name="connsiteX7944" fmla="*/ 1364036 w 2746400"/>
              <a:gd name="connsiteY7944" fmla="*/ 144574 h 1833421"/>
              <a:gd name="connsiteX7945" fmla="*/ 1370428 w 2746400"/>
              <a:gd name="connsiteY7945" fmla="*/ 139503 h 1833421"/>
              <a:gd name="connsiteX7946" fmla="*/ 2011211 w 2746400"/>
              <a:gd name="connsiteY7946" fmla="*/ 137608 h 1833421"/>
              <a:gd name="connsiteX7947" fmla="*/ 2010044 w 2746400"/>
              <a:gd name="connsiteY7947" fmla="*/ 138239 h 1833421"/>
              <a:gd name="connsiteX7948" fmla="*/ 2010714 w 2746400"/>
              <a:gd name="connsiteY7948" fmla="*/ 138680 h 1833421"/>
              <a:gd name="connsiteX7949" fmla="*/ 2011880 w 2746400"/>
              <a:gd name="connsiteY7949" fmla="*/ 138011 h 1833421"/>
              <a:gd name="connsiteX7950" fmla="*/ 2011211 w 2746400"/>
              <a:gd name="connsiteY7950" fmla="*/ 137608 h 1833421"/>
              <a:gd name="connsiteX7951" fmla="*/ 1196942 w 2746400"/>
              <a:gd name="connsiteY7951" fmla="*/ 136480 h 1833421"/>
              <a:gd name="connsiteX7952" fmla="*/ 1200960 w 2746400"/>
              <a:gd name="connsiteY7952" fmla="*/ 137475 h 1833421"/>
              <a:gd name="connsiteX7953" fmla="*/ 1200768 w 2746400"/>
              <a:gd name="connsiteY7953" fmla="*/ 138528 h 1833421"/>
              <a:gd name="connsiteX7954" fmla="*/ 1196730 w 2746400"/>
              <a:gd name="connsiteY7954" fmla="*/ 138528 h 1833421"/>
              <a:gd name="connsiteX7955" fmla="*/ 1196942 w 2746400"/>
              <a:gd name="connsiteY7955" fmla="*/ 136480 h 1833421"/>
              <a:gd name="connsiteX7956" fmla="*/ 2321520 w 2746400"/>
              <a:gd name="connsiteY7956" fmla="*/ 136174 h 1833421"/>
              <a:gd name="connsiteX7957" fmla="*/ 2322992 w 2746400"/>
              <a:gd name="connsiteY7957" fmla="*/ 137016 h 1833421"/>
              <a:gd name="connsiteX7958" fmla="*/ 2321824 w 2746400"/>
              <a:gd name="connsiteY7958" fmla="*/ 138030 h 1833421"/>
              <a:gd name="connsiteX7959" fmla="*/ 2321002 w 2746400"/>
              <a:gd name="connsiteY7959" fmla="*/ 136766 h 1833421"/>
              <a:gd name="connsiteX7960" fmla="*/ 2321520 w 2746400"/>
              <a:gd name="connsiteY7960" fmla="*/ 136174 h 1833421"/>
              <a:gd name="connsiteX7961" fmla="*/ 2123545 w 2746400"/>
              <a:gd name="connsiteY7961" fmla="*/ 136136 h 1833421"/>
              <a:gd name="connsiteX7962" fmla="*/ 2125171 w 2746400"/>
              <a:gd name="connsiteY7962" fmla="*/ 138011 h 1833421"/>
              <a:gd name="connsiteX7963" fmla="*/ 2123258 w 2746400"/>
              <a:gd name="connsiteY7963" fmla="*/ 138892 h 1833421"/>
              <a:gd name="connsiteX7964" fmla="*/ 2122071 w 2746400"/>
              <a:gd name="connsiteY7964" fmla="*/ 136844 h 1833421"/>
              <a:gd name="connsiteX7965" fmla="*/ 2123545 w 2746400"/>
              <a:gd name="connsiteY7965" fmla="*/ 136136 h 1833421"/>
              <a:gd name="connsiteX7966" fmla="*/ 2300512 w 2746400"/>
              <a:gd name="connsiteY7966" fmla="*/ 136077 h 1833421"/>
              <a:gd name="connsiteX7967" fmla="*/ 2301218 w 2746400"/>
              <a:gd name="connsiteY7967" fmla="*/ 136307 h 1833421"/>
              <a:gd name="connsiteX7968" fmla="*/ 2300549 w 2746400"/>
              <a:gd name="connsiteY7968" fmla="*/ 137550 h 1833421"/>
              <a:gd name="connsiteX7969" fmla="*/ 2299841 w 2746400"/>
              <a:gd name="connsiteY7969" fmla="*/ 137302 h 1833421"/>
              <a:gd name="connsiteX7970" fmla="*/ 2300512 w 2746400"/>
              <a:gd name="connsiteY7970" fmla="*/ 136077 h 1833421"/>
              <a:gd name="connsiteX7971" fmla="*/ 1237332 w 2746400"/>
              <a:gd name="connsiteY7971" fmla="*/ 135830 h 1833421"/>
              <a:gd name="connsiteX7972" fmla="*/ 1237332 w 2746400"/>
              <a:gd name="connsiteY7972" fmla="*/ 136462 h 1833421"/>
              <a:gd name="connsiteX7973" fmla="*/ 1236701 w 2746400"/>
              <a:gd name="connsiteY7973" fmla="*/ 136136 h 1833421"/>
              <a:gd name="connsiteX7974" fmla="*/ 1642582 w 2746400"/>
              <a:gd name="connsiteY7974" fmla="*/ 134108 h 1833421"/>
              <a:gd name="connsiteX7975" fmla="*/ 1647040 w 2746400"/>
              <a:gd name="connsiteY7975" fmla="*/ 134108 h 1833421"/>
              <a:gd name="connsiteX7976" fmla="*/ 1647078 w 2746400"/>
              <a:gd name="connsiteY7976" fmla="*/ 136309 h 1833421"/>
              <a:gd name="connsiteX7977" fmla="*/ 1642448 w 2746400"/>
              <a:gd name="connsiteY7977" fmla="*/ 135638 h 1833421"/>
              <a:gd name="connsiteX7978" fmla="*/ 1642582 w 2746400"/>
              <a:gd name="connsiteY7978" fmla="*/ 134108 h 1833421"/>
              <a:gd name="connsiteX7979" fmla="*/ 1280594 w 2746400"/>
              <a:gd name="connsiteY7979" fmla="*/ 134050 h 1833421"/>
              <a:gd name="connsiteX7980" fmla="*/ 1282449 w 2746400"/>
              <a:gd name="connsiteY7980" fmla="*/ 135025 h 1833421"/>
              <a:gd name="connsiteX7981" fmla="*/ 1280402 w 2746400"/>
              <a:gd name="connsiteY7981" fmla="*/ 136689 h 1833421"/>
              <a:gd name="connsiteX7982" fmla="*/ 1278853 w 2746400"/>
              <a:gd name="connsiteY7982" fmla="*/ 135944 h 1833421"/>
              <a:gd name="connsiteX7983" fmla="*/ 1280594 w 2746400"/>
              <a:gd name="connsiteY7983" fmla="*/ 134050 h 1833421"/>
              <a:gd name="connsiteX7984" fmla="*/ 1373698 w 2746400"/>
              <a:gd name="connsiteY7984" fmla="*/ 133953 h 1833421"/>
              <a:gd name="connsiteX7985" fmla="*/ 1337268 w 2746400"/>
              <a:gd name="connsiteY7985" fmla="*/ 138010 h 1833421"/>
              <a:gd name="connsiteX7986" fmla="*/ 1373698 w 2746400"/>
              <a:gd name="connsiteY7986" fmla="*/ 133953 h 1833421"/>
              <a:gd name="connsiteX7987" fmla="*/ 2176601 w 2746400"/>
              <a:gd name="connsiteY7987" fmla="*/ 133533 h 1833421"/>
              <a:gd name="connsiteX7988" fmla="*/ 2206852 w 2746400"/>
              <a:gd name="connsiteY7988" fmla="*/ 138144 h 1833421"/>
              <a:gd name="connsiteX7989" fmla="*/ 2176601 w 2746400"/>
              <a:gd name="connsiteY7989" fmla="*/ 133533 h 1833421"/>
              <a:gd name="connsiteX7990" fmla="*/ 1029943 w 2746400"/>
              <a:gd name="connsiteY7990" fmla="*/ 132690 h 1833421"/>
              <a:gd name="connsiteX7991" fmla="*/ 1026232 w 2746400"/>
              <a:gd name="connsiteY7991" fmla="*/ 135618 h 1833421"/>
              <a:gd name="connsiteX7992" fmla="*/ 1028184 w 2746400"/>
              <a:gd name="connsiteY7992" fmla="*/ 138011 h 1833421"/>
              <a:gd name="connsiteX7993" fmla="*/ 1032450 w 2746400"/>
              <a:gd name="connsiteY7993" fmla="*/ 135752 h 1833421"/>
              <a:gd name="connsiteX7994" fmla="*/ 1029943 w 2746400"/>
              <a:gd name="connsiteY7994" fmla="*/ 132690 h 1833421"/>
              <a:gd name="connsiteX7995" fmla="*/ 2168029 w 2746400"/>
              <a:gd name="connsiteY7995" fmla="*/ 131735 h 1833421"/>
              <a:gd name="connsiteX7996" fmla="*/ 2170096 w 2746400"/>
              <a:gd name="connsiteY7996" fmla="*/ 133705 h 1833421"/>
              <a:gd name="connsiteX7997" fmla="*/ 2167589 w 2746400"/>
              <a:gd name="connsiteY7997" fmla="*/ 136519 h 1833421"/>
              <a:gd name="connsiteX7998" fmla="*/ 2166078 w 2746400"/>
              <a:gd name="connsiteY7998" fmla="*/ 134758 h 1833421"/>
              <a:gd name="connsiteX7999" fmla="*/ 2168029 w 2746400"/>
              <a:gd name="connsiteY7999" fmla="*/ 131735 h 1833421"/>
              <a:gd name="connsiteX8000" fmla="*/ 2159936 w 2746400"/>
              <a:gd name="connsiteY8000" fmla="*/ 131676 h 1833421"/>
              <a:gd name="connsiteX8001" fmla="*/ 2161467 w 2746400"/>
              <a:gd name="connsiteY8001" fmla="*/ 132423 h 1833421"/>
              <a:gd name="connsiteX8002" fmla="*/ 2160740 w 2746400"/>
              <a:gd name="connsiteY8002" fmla="*/ 133972 h 1833421"/>
              <a:gd name="connsiteX8003" fmla="*/ 2158367 w 2746400"/>
              <a:gd name="connsiteY8003" fmla="*/ 133514 h 1833421"/>
              <a:gd name="connsiteX8004" fmla="*/ 2159936 w 2746400"/>
              <a:gd name="connsiteY8004" fmla="*/ 131676 h 1833421"/>
              <a:gd name="connsiteX8005" fmla="*/ 1238882 w 2746400"/>
              <a:gd name="connsiteY8005" fmla="*/ 130146 h 1833421"/>
              <a:gd name="connsiteX8006" fmla="*/ 1238785 w 2746400"/>
              <a:gd name="connsiteY8006" fmla="*/ 130739 h 1833421"/>
              <a:gd name="connsiteX8007" fmla="*/ 1239456 w 2746400"/>
              <a:gd name="connsiteY8007" fmla="*/ 130529 h 1833421"/>
              <a:gd name="connsiteX8008" fmla="*/ 1512435 w 2746400"/>
              <a:gd name="connsiteY8008" fmla="*/ 130034 h 1833421"/>
              <a:gd name="connsiteX8009" fmla="*/ 1535472 w 2746400"/>
              <a:gd name="connsiteY8009" fmla="*/ 131199 h 1833421"/>
              <a:gd name="connsiteX8010" fmla="*/ 1489513 w 2746400"/>
              <a:gd name="connsiteY8010" fmla="*/ 132960 h 1833421"/>
              <a:gd name="connsiteX8011" fmla="*/ 1512435 w 2746400"/>
              <a:gd name="connsiteY8011" fmla="*/ 130034 h 1833421"/>
              <a:gd name="connsiteX8012" fmla="*/ 1418968 w 2746400"/>
              <a:gd name="connsiteY8012" fmla="*/ 129342 h 1833421"/>
              <a:gd name="connsiteX8013" fmla="*/ 1401116 w 2746400"/>
              <a:gd name="connsiteY8013" fmla="*/ 134432 h 1833421"/>
              <a:gd name="connsiteX8014" fmla="*/ 1408827 w 2746400"/>
              <a:gd name="connsiteY8014" fmla="*/ 137894 h 1833421"/>
              <a:gd name="connsiteX8015" fmla="*/ 1380165 w 2746400"/>
              <a:gd name="connsiteY8015" fmla="*/ 137493 h 1833421"/>
              <a:gd name="connsiteX8016" fmla="*/ 1395108 w 2746400"/>
              <a:gd name="connsiteY8016" fmla="*/ 136689 h 1833421"/>
              <a:gd name="connsiteX8017" fmla="*/ 1395167 w 2746400"/>
              <a:gd name="connsiteY8017" fmla="*/ 135427 h 1833421"/>
              <a:gd name="connsiteX8018" fmla="*/ 1380891 w 2746400"/>
              <a:gd name="connsiteY8018" fmla="*/ 135427 h 1833421"/>
              <a:gd name="connsiteX8019" fmla="*/ 1398456 w 2746400"/>
              <a:gd name="connsiteY8019" fmla="*/ 130451 h 1833421"/>
              <a:gd name="connsiteX8020" fmla="*/ 1418968 w 2746400"/>
              <a:gd name="connsiteY8020" fmla="*/ 129342 h 1833421"/>
              <a:gd name="connsiteX8021" fmla="*/ 2139808 w 2746400"/>
              <a:gd name="connsiteY8021" fmla="*/ 129190 h 1833421"/>
              <a:gd name="connsiteX8022" fmla="*/ 2149374 w 2746400"/>
              <a:gd name="connsiteY8022" fmla="*/ 129687 h 1833421"/>
              <a:gd name="connsiteX8023" fmla="*/ 2139808 w 2746400"/>
              <a:gd name="connsiteY8023" fmla="*/ 129190 h 1833421"/>
              <a:gd name="connsiteX8024" fmla="*/ 1210824 w 2746400"/>
              <a:gd name="connsiteY8024" fmla="*/ 129089 h 1833421"/>
              <a:gd name="connsiteX8025" fmla="*/ 1219326 w 2746400"/>
              <a:gd name="connsiteY8025" fmla="*/ 129974 h 1833421"/>
              <a:gd name="connsiteX8026" fmla="*/ 1203657 w 2746400"/>
              <a:gd name="connsiteY8026" fmla="*/ 133916 h 1833421"/>
              <a:gd name="connsiteX8027" fmla="*/ 1210824 w 2746400"/>
              <a:gd name="connsiteY8027" fmla="*/ 129089 h 1833421"/>
              <a:gd name="connsiteX8028" fmla="*/ 1112447 w 2746400"/>
              <a:gd name="connsiteY8028" fmla="*/ 128597 h 1833421"/>
              <a:gd name="connsiteX8029" fmla="*/ 1113843 w 2746400"/>
              <a:gd name="connsiteY8029" fmla="*/ 128903 h 1833421"/>
              <a:gd name="connsiteX8030" fmla="*/ 1113767 w 2746400"/>
              <a:gd name="connsiteY8030" fmla="*/ 129687 h 1833421"/>
              <a:gd name="connsiteX8031" fmla="*/ 1112391 w 2746400"/>
              <a:gd name="connsiteY8031" fmla="*/ 129362 h 1833421"/>
              <a:gd name="connsiteX8032" fmla="*/ 1112447 w 2746400"/>
              <a:gd name="connsiteY8032" fmla="*/ 128597 h 1833421"/>
              <a:gd name="connsiteX8033" fmla="*/ 1558587 w 2746400"/>
              <a:gd name="connsiteY8033" fmla="*/ 128233 h 1833421"/>
              <a:gd name="connsiteX8034" fmla="*/ 1563045 w 2746400"/>
              <a:gd name="connsiteY8034" fmla="*/ 129439 h 1833421"/>
              <a:gd name="connsiteX8035" fmla="*/ 1562682 w 2746400"/>
              <a:gd name="connsiteY8035" fmla="*/ 130988 h 1833421"/>
              <a:gd name="connsiteX8036" fmla="*/ 1558185 w 2746400"/>
              <a:gd name="connsiteY8036" fmla="*/ 130490 h 1833421"/>
              <a:gd name="connsiteX8037" fmla="*/ 1558587 w 2746400"/>
              <a:gd name="connsiteY8037" fmla="*/ 128233 h 1833421"/>
              <a:gd name="connsiteX8038" fmla="*/ 2126854 w 2746400"/>
              <a:gd name="connsiteY8038" fmla="*/ 128060 h 1833421"/>
              <a:gd name="connsiteX8039" fmla="*/ 2130527 w 2746400"/>
              <a:gd name="connsiteY8039" fmla="*/ 128060 h 1833421"/>
              <a:gd name="connsiteX8040" fmla="*/ 2130527 w 2746400"/>
              <a:gd name="connsiteY8040" fmla="*/ 128940 h 1833421"/>
              <a:gd name="connsiteX8041" fmla="*/ 2126854 w 2746400"/>
              <a:gd name="connsiteY8041" fmla="*/ 128940 h 1833421"/>
              <a:gd name="connsiteX8042" fmla="*/ 2126854 w 2746400"/>
              <a:gd name="connsiteY8042" fmla="*/ 128060 h 1833421"/>
              <a:gd name="connsiteX8043" fmla="*/ 1018617 w 2746400"/>
              <a:gd name="connsiteY8043" fmla="*/ 127160 h 1833421"/>
              <a:gd name="connsiteX8044" fmla="*/ 1018023 w 2746400"/>
              <a:gd name="connsiteY8044" fmla="*/ 128539 h 1833421"/>
              <a:gd name="connsiteX8045" fmla="*/ 1019153 w 2746400"/>
              <a:gd name="connsiteY8045" fmla="*/ 129764 h 1833421"/>
              <a:gd name="connsiteX8046" fmla="*/ 1020474 w 2746400"/>
              <a:gd name="connsiteY8046" fmla="*/ 128787 h 1833421"/>
              <a:gd name="connsiteX8047" fmla="*/ 1018617 w 2746400"/>
              <a:gd name="connsiteY8047" fmla="*/ 127160 h 1833421"/>
              <a:gd name="connsiteX8048" fmla="*/ 1741619 w 2746400"/>
              <a:gd name="connsiteY8048" fmla="*/ 127028 h 1833421"/>
              <a:gd name="connsiteX8049" fmla="*/ 1741332 w 2746400"/>
              <a:gd name="connsiteY8049" fmla="*/ 128462 h 1833421"/>
              <a:gd name="connsiteX8050" fmla="*/ 1745464 w 2746400"/>
              <a:gd name="connsiteY8050" fmla="*/ 129209 h 1833421"/>
              <a:gd name="connsiteX8051" fmla="*/ 1745578 w 2746400"/>
              <a:gd name="connsiteY8051" fmla="*/ 127773 h 1833421"/>
              <a:gd name="connsiteX8052" fmla="*/ 1741619 w 2746400"/>
              <a:gd name="connsiteY8052" fmla="*/ 127028 h 1833421"/>
              <a:gd name="connsiteX8053" fmla="*/ 2481228 w 2746400"/>
              <a:gd name="connsiteY8053" fmla="*/ 126607 h 1833421"/>
              <a:gd name="connsiteX8054" fmla="*/ 2483466 w 2746400"/>
              <a:gd name="connsiteY8054" fmla="*/ 128998 h 1833421"/>
              <a:gd name="connsiteX8055" fmla="*/ 2481782 w 2746400"/>
              <a:gd name="connsiteY8055" fmla="*/ 131275 h 1833421"/>
              <a:gd name="connsiteX8056" fmla="*/ 2479678 w 2746400"/>
              <a:gd name="connsiteY8056" fmla="*/ 128060 h 1833421"/>
              <a:gd name="connsiteX8057" fmla="*/ 2481228 w 2746400"/>
              <a:gd name="connsiteY8057" fmla="*/ 126607 h 1833421"/>
              <a:gd name="connsiteX8058" fmla="*/ 1236471 w 2746400"/>
              <a:gd name="connsiteY8058" fmla="*/ 125899 h 1833421"/>
              <a:gd name="connsiteX8059" fmla="*/ 1241120 w 2746400"/>
              <a:gd name="connsiteY8059" fmla="*/ 126358 h 1833421"/>
              <a:gd name="connsiteX8060" fmla="*/ 1256982 w 2746400"/>
              <a:gd name="connsiteY8060" fmla="*/ 134087 h 1833421"/>
              <a:gd name="connsiteX8061" fmla="*/ 1244316 w 2746400"/>
              <a:gd name="connsiteY8061" fmla="*/ 134604 h 1833421"/>
              <a:gd name="connsiteX8062" fmla="*/ 1230482 w 2746400"/>
              <a:gd name="connsiteY8062" fmla="*/ 135542 h 1833421"/>
              <a:gd name="connsiteX8063" fmla="*/ 1221317 w 2746400"/>
              <a:gd name="connsiteY8063" fmla="*/ 137168 h 1833421"/>
              <a:gd name="connsiteX8064" fmla="*/ 1236471 w 2746400"/>
              <a:gd name="connsiteY8064" fmla="*/ 125899 h 1833421"/>
              <a:gd name="connsiteX8065" fmla="*/ 1292667 w 2746400"/>
              <a:gd name="connsiteY8065" fmla="*/ 125898 h 1833421"/>
              <a:gd name="connsiteX8066" fmla="*/ 1297202 w 2746400"/>
              <a:gd name="connsiteY8066" fmla="*/ 126606 h 1833421"/>
              <a:gd name="connsiteX8067" fmla="*/ 1297125 w 2746400"/>
              <a:gd name="connsiteY8067" fmla="*/ 128137 h 1833421"/>
              <a:gd name="connsiteX8068" fmla="*/ 1292552 w 2746400"/>
              <a:gd name="connsiteY8068" fmla="*/ 128137 h 1833421"/>
              <a:gd name="connsiteX8069" fmla="*/ 1292667 w 2746400"/>
              <a:gd name="connsiteY8069" fmla="*/ 125898 h 1833421"/>
              <a:gd name="connsiteX8070" fmla="*/ 1447917 w 2746400"/>
              <a:gd name="connsiteY8070" fmla="*/ 125708 h 1833421"/>
              <a:gd name="connsiteX8071" fmla="*/ 1450212 w 2746400"/>
              <a:gd name="connsiteY8071" fmla="*/ 127295 h 1833421"/>
              <a:gd name="connsiteX8072" fmla="*/ 1448510 w 2746400"/>
              <a:gd name="connsiteY8072" fmla="*/ 128864 h 1833421"/>
              <a:gd name="connsiteX8073" fmla="*/ 1447094 w 2746400"/>
              <a:gd name="connsiteY8073" fmla="*/ 128119 h 1833421"/>
              <a:gd name="connsiteX8074" fmla="*/ 1447917 w 2746400"/>
              <a:gd name="connsiteY8074" fmla="*/ 125708 h 1833421"/>
              <a:gd name="connsiteX8075" fmla="*/ 946157 w 2746400"/>
              <a:gd name="connsiteY8075" fmla="*/ 125324 h 1833421"/>
              <a:gd name="connsiteX8076" fmla="*/ 949027 w 2746400"/>
              <a:gd name="connsiteY8076" fmla="*/ 141128 h 1833421"/>
              <a:gd name="connsiteX8077" fmla="*/ 950043 w 2746400"/>
              <a:gd name="connsiteY8077" fmla="*/ 151595 h 1833421"/>
              <a:gd name="connsiteX8078" fmla="*/ 956854 w 2746400"/>
              <a:gd name="connsiteY8078" fmla="*/ 126855 h 1833421"/>
              <a:gd name="connsiteX8079" fmla="*/ 946157 w 2746400"/>
              <a:gd name="connsiteY8079" fmla="*/ 125324 h 1833421"/>
              <a:gd name="connsiteX8080" fmla="*/ 1384278 w 2746400"/>
              <a:gd name="connsiteY8080" fmla="*/ 124349 h 1833421"/>
              <a:gd name="connsiteX8081" fmla="*/ 1384871 w 2746400"/>
              <a:gd name="connsiteY8081" fmla="*/ 124732 h 1833421"/>
              <a:gd name="connsiteX8082" fmla="*/ 1384182 w 2746400"/>
              <a:gd name="connsiteY8082" fmla="*/ 124963 h 1833421"/>
              <a:gd name="connsiteX8083" fmla="*/ 2527912 w 2746400"/>
              <a:gd name="connsiteY8083" fmla="*/ 124023 h 1833421"/>
              <a:gd name="connsiteX8084" fmla="*/ 2530801 w 2746400"/>
              <a:gd name="connsiteY8084" fmla="*/ 128270 h 1833421"/>
              <a:gd name="connsiteX8085" fmla="*/ 2527779 w 2746400"/>
              <a:gd name="connsiteY8085" fmla="*/ 130777 h 1833421"/>
              <a:gd name="connsiteX8086" fmla="*/ 2525138 w 2746400"/>
              <a:gd name="connsiteY8086" fmla="*/ 127926 h 1833421"/>
              <a:gd name="connsiteX8087" fmla="*/ 2527912 w 2746400"/>
              <a:gd name="connsiteY8087" fmla="*/ 124023 h 1833421"/>
              <a:gd name="connsiteX8088" fmla="*/ 1483842 w 2746400"/>
              <a:gd name="connsiteY8088" fmla="*/ 123579 h 1833421"/>
              <a:gd name="connsiteX8089" fmla="*/ 1506581 w 2746400"/>
              <a:gd name="connsiteY8089" fmla="*/ 126377 h 1833421"/>
              <a:gd name="connsiteX8090" fmla="*/ 1484271 w 2746400"/>
              <a:gd name="connsiteY8090" fmla="*/ 128367 h 1833421"/>
              <a:gd name="connsiteX8091" fmla="*/ 1460909 w 2746400"/>
              <a:gd name="connsiteY8091" fmla="*/ 127372 h 1833421"/>
              <a:gd name="connsiteX8092" fmla="*/ 1461120 w 2746400"/>
              <a:gd name="connsiteY8092" fmla="*/ 124483 h 1833421"/>
              <a:gd name="connsiteX8093" fmla="*/ 1483842 w 2746400"/>
              <a:gd name="connsiteY8093" fmla="*/ 123579 h 1833421"/>
              <a:gd name="connsiteX8094" fmla="*/ 1522155 w 2746400"/>
              <a:gd name="connsiteY8094" fmla="*/ 122857 h 1833421"/>
              <a:gd name="connsiteX8095" fmla="*/ 1522384 w 2746400"/>
              <a:gd name="connsiteY8095" fmla="*/ 124866 h 1833421"/>
              <a:gd name="connsiteX8096" fmla="*/ 1516607 w 2746400"/>
              <a:gd name="connsiteY8096" fmla="*/ 125382 h 1833421"/>
              <a:gd name="connsiteX8097" fmla="*/ 1516396 w 2746400"/>
              <a:gd name="connsiteY8097" fmla="*/ 123660 h 1833421"/>
              <a:gd name="connsiteX8098" fmla="*/ 1522155 w 2746400"/>
              <a:gd name="connsiteY8098" fmla="*/ 122857 h 1833421"/>
              <a:gd name="connsiteX8099" fmla="*/ 1559569 w 2746400"/>
              <a:gd name="connsiteY8099" fmla="*/ 122548 h 1833421"/>
              <a:gd name="connsiteX8100" fmla="*/ 1570027 w 2746400"/>
              <a:gd name="connsiteY8100" fmla="*/ 124139 h 1833421"/>
              <a:gd name="connsiteX8101" fmla="*/ 1549095 w 2746400"/>
              <a:gd name="connsiteY8101" fmla="*/ 123182 h 1833421"/>
              <a:gd name="connsiteX8102" fmla="*/ 1559569 w 2746400"/>
              <a:gd name="connsiteY8102" fmla="*/ 122548 h 1833421"/>
              <a:gd name="connsiteX8103" fmla="*/ 2112913 w 2746400"/>
              <a:gd name="connsiteY8103" fmla="*/ 122477 h 1833421"/>
              <a:gd name="connsiteX8104" fmla="*/ 2119219 w 2746400"/>
              <a:gd name="connsiteY8104" fmla="*/ 127659 h 1833421"/>
              <a:gd name="connsiteX8105" fmla="*/ 2105156 w 2746400"/>
              <a:gd name="connsiteY8105" fmla="*/ 124655 h 1833421"/>
              <a:gd name="connsiteX8106" fmla="*/ 2112913 w 2746400"/>
              <a:gd name="connsiteY8106" fmla="*/ 122477 h 1833421"/>
              <a:gd name="connsiteX8107" fmla="*/ 1744335 w 2746400"/>
              <a:gd name="connsiteY8107" fmla="*/ 122454 h 1833421"/>
              <a:gd name="connsiteX8108" fmla="*/ 1743685 w 2746400"/>
              <a:gd name="connsiteY8108" fmla="*/ 122684 h 1833421"/>
              <a:gd name="connsiteX8109" fmla="*/ 1744279 w 2746400"/>
              <a:gd name="connsiteY8109" fmla="*/ 123029 h 1833421"/>
              <a:gd name="connsiteX8110" fmla="*/ 2704286 w 2746400"/>
              <a:gd name="connsiteY8110" fmla="*/ 120905 h 1833421"/>
              <a:gd name="connsiteX8111" fmla="*/ 2706028 w 2746400"/>
              <a:gd name="connsiteY8111" fmla="*/ 122111 h 1833421"/>
              <a:gd name="connsiteX8112" fmla="*/ 2693553 w 2746400"/>
              <a:gd name="connsiteY8112" fmla="*/ 141818 h 1833421"/>
              <a:gd name="connsiteX8113" fmla="*/ 2690836 w 2746400"/>
              <a:gd name="connsiteY8113" fmla="*/ 140039 h 1833421"/>
              <a:gd name="connsiteX8114" fmla="*/ 2704286 w 2746400"/>
              <a:gd name="connsiteY8114" fmla="*/ 120905 h 1833421"/>
              <a:gd name="connsiteX8115" fmla="*/ 1258360 w 2746400"/>
              <a:gd name="connsiteY8115" fmla="*/ 120542 h 1833421"/>
              <a:gd name="connsiteX8116" fmla="*/ 1258360 w 2746400"/>
              <a:gd name="connsiteY8116" fmla="*/ 121155 h 1833421"/>
              <a:gd name="connsiteX8117" fmla="*/ 1257747 w 2746400"/>
              <a:gd name="connsiteY8117" fmla="*/ 120848 h 1833421"/>
              <a:gd name="connsiteX8118" fmla="*/ 1280192 w 2746400"/>
              <a:gd name="connsiteY8118" fmla="*/ 120179 h 1833421"/>
              <a:gd name="connsiteX8119" fmla="*/ 1280976 w 2746400"/>
              <a:gd name="connsiteY8119" fmla="*/ 121193 h 1833421"/>
              <a:gd name="connsiteX8120" fmla="*/ 1280212 w 2746400"/>
              <a:gd name="connsiteY8120" fmla="*/ 121479 h 1833421"/>
              <a:gd name="connsiteX8121" fmla="*/ 1279389 w 2746400"/>
              <a:gd name="connsiteY8121" fmla="*/ 120485 h 1833421"/>
              <a:gd name="connsiteX8122" fmla="*/ 1280192 w 2746400"/>
              <a:gd name="connsiteY8122" fmla="*/ 120179 h 1833421"/>
              <a:gd name="connsiteX8123" fmla="*/ 2091414 w 2746400"/>
              <a:gd name="connsiteY8123" fmla="*/ 120068 h 1833421"/>
              <a:gd name="connsiteX8124" fmla="*/ 2096125 w 2746400"/>
              <a:gd name="connsiteY8124" fmla="*/ 121058 h 1833421"/>
              <a:gd name="connsiteX8125" fmla="*/ 2095782 w 2746400"/>
              <a:gd name="connsiteY8125" fmla="*/ 123813 h 1833421"/>
              <a:gd name="connsiteX8126" fmla="*/ 2086444 w 2746400"/>
              <a:gd name="connsiteY8126" fmla="*/ 122894 h 1833421"/>
              <a:gd name="connsiteX8127" fmla="*/ 2091414 w 2746400"/>
              <a:gd name="connsiteY8127" fmla="*/ 120068 h 1833421"/>
              <a:gd name="connsiteX8128" fmla="*/ 1649576 w 2746400"/>
              <a:gd name="connsiteY8128" fmla="*/ 119687 h 1833421"/>
              <a:gd name="connsiteX8129" fmla="*/ 1636499 w 2746400"/>
              <a:gd name="connsiteY8129" fmla="*/ 121631 h 1833421"/>
              <a:gd name="connsiteX8130" fmla="*/ 1629973 w 2746400"/>
              <a:gd name="connsiteY8130" fmla="*/ 121994 h 1833421"/>
              <a:gd name="connsiteX8131" fmla="*/ 1624348 w 2746400"/>
              <a:gd name="connsiteY8131" fmla="*/ 122952 h 1833421"/>
              <a:gd name="connsiteX8132" fmla="*/ 1646640 w 2746400"/>
              <a:gd name="connsiteY8132" fmla="*/ 127008 h 1833421"/>
              <a:gd name="connsiteX8133" fmla="*/ 1657947 w 2746400"/>
              <a:gd name="connsiteY8133" fmla="*/ 127181 h 1833421"/>
              <a:gd name="connsiteX8134" fmla="*/ 1662654 w 2746400"/>
              <a:gd name="connsiteY8134" fmla="*/ 124043 h 1833421"/>
              <a:gd name="connsiteX8135" fmla="*/ 1649576 w 2746400"/>
              <a:gd name="connsiteY8135" fmla="*/ 119687 h 1833421"/>
              <a:gd name="connsiteX8136" fmla="*/ 901959 w 2746400"/>
              <a:gd name="connsiteY8136" fmla="*/ 119087 h 1833421"/>
              <a:gd name="connsiteX8137" fmla="*/ 901539 w 2746400"/>
              <a:gd name="connsiteY8137" fmla="*/ 119699 h 1833421"/>
              <a:gd name="connsiteX8138" fmla="*/ 902439 w 2746400"/>
              <a:gd name="connsiteY8138" fmla="*/ 120809 h 1833421"/>
              <a:gd name="connsiteX8139" fmla="*/ 903298 w 2746400"/>
              <a:gd name="connsiteY8139" fmla="*/ 119661 h 1833421"/>
              <a:gd name="connsiteX8140" fmla="*/ 901959 w 2746400"/>
              <a:gd name="connsiteY8140" fmla="*/ 119087 h 1833421"/>
              <a:gd name="connsiteX8141" fmla="*/ 1111376 w 2746400"/>
              <a:gd name="connsiteY8141" fmla="*/ 119048 h 1833421"/>
              <a:gd name="connsiteX8142" fmla="*/ 1106211 w 2746400"/>
              <a:gd name="connsiteY8142" fmla="*/ 137283 h 1833421"/>
              <a:gd name="connsiteX8143" fmla="*/ 1099055 w 2746400"/>
              <a:gd name="connsiteY8143" fmla="*/ 140708 h 1833421"/>
              <a:gd name="connsiteX8144" fmla="*/ 1110133 w 2746400"/>
              <a:gd name="connsiteY8144" fmla="*/ 143482 h 1833421"/>
              <a:gd name="connsiteX8145" fmla="*/ 1122455 w 2746400"/>
              <a:gd name="connsiteY8145" fmla="*/ 145052 h 1833421"/>
              <a:gd name="connsiteX8146" fmla="*/ 1131869 w 2746400"/>
              <a:gd name="connsiteY8146" fmla="*/ 142163 h 1833421"/>
              <a:gd name="connsiteX8147" fmla="*/ 1111376 w 2746400"/>
              <a:gd name="connsiteY8147" fmla="*/ 119048 h 1833421"/>
              <a:gd name="connsiteX8148" fmla="*/ 1454863 w 2746400"/>
              <a:gd name="connsiteY8148" fmla="*/ 118265 h 1833421"/>
              <a:gd name="connsiteX8149" fmla="*/ 1454939 w 2746400"/>
              <a:gd name="connsiteY8149" fmla="*/ 119336 h 1833421"/>
              <a:gd name="connsiteX8150" fmla="*/ 1451763 w 2746400"/>
              <a:gd name="connsiteY8150" fmla="*/ 119605 h 1833421"/>
              <a:gd name="connsiteX8151" fmla="*/ 1451686 w 2746400"/>
              <a:gd name="connsiteY8151" fmla="*/ 118436 h 1833421"/>
              <a:gd name="connsiteX8152" fmla="*/ 1454863 w 2746400"/>
              <a:gd name="connsiteY8152" fmla="*/ 118265 h 1833421"/>
              <a:gd name="connsiteX8153" fmla="*/ 1435938 w 2746400"/>
              <a:gd name="connsiteY8153" fmla="*/ 118265 h 1833421"/>
              <a:gd name="connsiteX8154" fmla="*/ 1436417 w 2746400"/>
              <a:gd name="connsiteY8154" fmla="*/ 120350 h 1833421"/>
              <a:gd name="connsiteX8155" fmla="*/ 1432591 w 2746400"/>
              <a:gd name="connsiteY8155" fmla="*/ 121193 h 1833421"/>
              <a:gd name="connsiteX8156" fmla="*/ 1432285 w 2746400"/>
              <a:gd name="connsiteY8156" fmla="*/ 119699 h 1833421"/>
              <a:gd name="connsiteX8157" fmla="*/ 1435938 w 2746400"/>
              <a:gd name="connsiteY8157" fmla="*/ 118265 h 1833421"/>
              <a:gd name="connsiteX8158" fmla="*/ 1351292 w 2746400"/>
              <a:gd name="connsiteY8158" fmla="*/ 116983 h 1833421"/>
              <a:gd name="connsiteX8159" fmla="*/ 1355481 w 2746400"/>
              <a:gd name="connsiteY8159" fmla="*/ 119929 h 1833421"/>
              <a:gd name="connsiteX8160" fmla="*/ 1351215 w 2746400"/>
              <a:gd name="connsiteY8160" fmla="*/ 122627 h 1833421"/>
              <a:gd name="connsiteX8161" fmla="*/ 1347695 w 2746400"/>
              <a:gd name="connsiteY8161" fmla="*/ 120389 h 1833421"/>
              <a:gd name="connsiteX8162" fmla="*/ 1351292 w 2746400"/>
              <a:gd name="connsiteY8162" fmla="*/ 116983 h 1833421"/>
              <a:gd name="connsiteX8163" fmla="*/ 1271754 w 2746400"/>
              <a:gd name="connsiteY8163" fmla="*/ 116772 h 1833421"/>
              <a:gd name="connsiteX8164" fmla="*/ 1272385 w 2746400"/>
              <a:gd name="connsiteY8164" fmla="*/ 118284 h 1833421"/>
              <a:gd name="connsiteX8165" fmla="*/ 1268176 w 2746400"/>
              <a:gd name="connsiteY8165" fmla="*/ 119834 h 1833421"/>
              <a:gd name="connsiteX8166" fmla="*/ 1267640 w 2746400"/>
              <a:gd name="connsiteY8166" fmla="*/ 118456 h 1833421"/>
              <a:gd name="connsiteX8167" fmla="*/ 1271754 w 2746400"/>
              <a:gd name="connsiteY8167" fmla="*/ 116772 h 1833421"/>
              <a:gd name="connsiteX8168" fmla="*/ 1462764 w 2746400"/>
              <a:gd name="connsiteY8168" fmla="*/ 116734 h 1833421"/>
              <a:gd name="connsiteX8169" fmla="*/ 1468733 w 2746400"/>
              <a:gd name="connsiteY8169" fmla="*/ 116734 h 1833421"/>
              <a:gd name="connsiteX8170" fmla="*/ 1468733 w 2746400"/>
              <a:gd name="connsiteY8170" fmla="*/ 118456 h 1833421"/>
              <a:gd name="connsiteX8171" fmla="*/ 1462764 w 2746400"/>
              <a:gd name="connsiteY8171" fmla="*/ 118456 h 1833421"/>
              <a:gd name="connsiteX8172" fmla="*/ 1462764 w 2746400"/>
              <a:gd name="connsiteY8172" fmla="*/ 116734 h 1833421"/>
              <a:gd name="connsiteX8173" fmla="*/ 2446309 w 2746400"/>
              <a:gd name="connsiteY8173" fmla="*/ 116733 h 1833421"/>
              <a:gd name="connsiteX8174" fmla="*/ 2445238 w 2746400"/>
              <a:gd name="connsiteY8174" fmla="*/ 118016 h 1833421"/>
              <a:gd name="connsiteX8175" fmla="*/ 2447821 w 2746400"/>
              <a:gd name="connsiteY8175" fmla="*/ 121191 h 1833421"/>
              <a:gd name="connsiteX8176" fmla="*/ 2449657 w 2746400"/>
              <a:gd name="connsiteY8176" fmla="*/ 119087 h 1833421"/>
              <a:gd name="connsiteX8177" fmla="*/ 2446309 w 2746400"/>
              <a:gd name="connsiteY8177" fmla="*/ 116733 h 1833421"/>
              <a:gd name="connsiteX8178" fmla="*/ 1807132 w 2746400"/>
              <a:gd name="connsiteY8178" fmla="*/ 116696 h 1833421"/>
              <a:gd name="connsiteX8179" fmla="*/ 1807075 w 2746400"/>
              <a:gd name="connsiteY8179" fmla="*/ 117231 h 1833421"/>
              <a:gd name="connsiteX8180" fmla="*/ 1807707 w 2746400"/>
              <a:gd name="connsiteY8180" fmla="*/ 117020 h 1833421"/>
              <a:gd name="connsiteX8181" fmla="*/ 1312414 w 2746400"/>
              <a:gd name="connsiteY8181" fmla="*/ 115796 h 1833421"/>
              <a:gd name="connsiteX8182" fmla="*/ 1318689 w 2746400"/>
              <a:gd name="connsiteY8182" fmla="*/ 125898 h 1833421"/>
              <a:gd name="connsiteX8183" fmla="*/ 1302081 w 2746400"/>
              <a:gd name="connsiteY8183" fmla="*/ 120216 h 1833421"/>
              <a:gd name="connsiteX8184" fmla="*/ 1302617 w 2746400"/>
              <a:gd name="connsiteY8184" fmla="*/ 117346 h 1833421"/>
              <a:gd name="connsiteX8185" fmla="*/ 1312414 w 2746400"/>
              <a:gd name="connsiteY8185" fmla="*/ 115796 h 1833421"/>
              <a:gd name="connsiteX8186" fmla="*/ 2040715 w 2746400"/>
              <a:gd name="connsiteY8186" fmla="*/ 115203 h 1833421"/>
              <a:gd name="connsiteX8187" fmla="*/ 2041479 w 2746400"/>
              <a:gd name="connsiteY8187" fmla="*/ 116390 h 1833421"/>
              <a:gd name="connsiteX8188" fmla="*/ 2041001 w 2746400"/>
              <a:gd name="connsiteY8188" fmla="*/ 116964 h 1833421"/>
              <a:gd name="connsiteX8189" fmla="*/ 2039624 w 2746400"/>
              <a:gd name="connsiteY8189" fmla="*/ 116159 h 1833421"/>
              <a:gd name="connsiteX8190" fmla="*/ 2040715 w 2746400"/>
              <a:gd name="connsiteY8190" fmla="*/ 115203 h 1833421"/>
              <a:gd name="connsiteX8191" fmla="*/ 1370961 w 2746400"/>
              <a:gd name="connsiteY8191" fmla="*/ 115050 h 1833421"/>
              <a:gd name="connsiteX8192" fmla="*/ 1371917 w 2746400"/>
              <a:gd name="connsiteY8192" fmla="*/ 116141 h 1833421"/>
              <a:gd name="connsiteX8193" fmla="*/ 1370732 w 2746400"/>
              <a:gd name="connsiteY8193" fmla="*/ 116906 h 1833421"/>
              <a:gd name="connsiteX8194" fmla="*/ 1370157 w 2746400"/>
              <a:gd name="connsiteY8194" fmla="*/ 116427 h 1833421"/>
              <a:gd name="connsiteX8195" fmla="*/ 1370961 w 2746400"/>
              <a:gd name="connsiteY8195" fmla="*/ 115050 h 1833421"/>
              <a:gd name="connsiteX8196" fmla="*/ 2195907 w 2746400"/>
              <a:gd name="connsiteY8196" fmla="*/ 114304 h 1833421"/>
              <a:gd name="connsiteX8197" fmla="*/ 2201570 w 2746400"/>
              <a:gd name="connsiteY8197" fmla="*/ 114707 h 1833421"/>
              <a:gd name="connsiteX8198" fmla="*/ 2201570 w 2746400"/>
              <a:gd name="connsiteY8198" fmla="*/ 116313 h 1833421"/>
              <a:gd name="connsiteX8199" fmla="*/ 2195944 w 2746400"/>
              <a:gd name="connsiteY8199" fmla="*/ 116313 h 1833421"/>
              <a:gd name="connsiteX8200" fmla="*/ 2195907 w 2746400"/>
              <a:gd name="connsiteY8200" fmla="*/ 114304 h 1833421"/>
              <a:gd name="connsiteX8201" fmla="*/ 980120 w 2746400"/>
              <a:gd name="connsiteY8201" fmla="*/ 114113 h 1833421"/>
              <a:gd name="connsiteX8202" fmla="*/ 988425 w 2746400"/>
              <a:gd name="connsiteY8202" fmla="*/ 114150 h 1833421"/>
              <a:gd name="connsiteX8203" fmla="*/ 990357 w 2746400"/>
              <a:gd name="connsiteY8203" fmla="*/ 116064 h 1833421"/>
              <a:gd name="connsiteX8204" fmla="*/ 988463 w 2746400"/>
              <a:gd name="connsiteY8204" fmla="*/ 114113 h 1833421"/>
              <a:gd name="connsiteX8205" fmla="*/ 980120 w 2746400"/>
              <a:gd name="connsiteY8205" fmla="*/ 114113 h 1833421"/>
              <a:gd name="connsiteX8206" fmla="*/ 1713484 w 2746400"/>
              <a:gd name="connsiteY8206" fmla="*/ 114107 h 1833421"/>
              <a:gd name="connsiteX8207" fmla="*/ 1713531 w 2746400"/>
              <a:gd name="connsiteY8207" fmla="*/ 114131 h 1833421"/>
              <a:gd name="connsiteX8208" fmla="*/ 1713474 w 2746400"/>
              <a:gd name="connsiteY8208" fmla="*/ 114131 h 1833421"/>
              <a:gd name="connsiteX8209" fmla="*/ 1347962 w 2746400"/>
              <a:gd name="connsiteY8209" fmla="*/ 112888 h 1833421"/>
              <a:gd name="connsiteX8210" fmla="*/ 1348556 w 2746400"/>
              <a:gd name="connsiteY8210" fmla="*/ 113252 h 1833421"/>
              <a:gd name="connsiteX8211" fmla="*/ 1347906 w 2746400"/>
              <a:gd name="connsiteY8211" fmla="*/ 113501 h 1833421"/>
              <a:gd name="connsiteX8212" fmla="*/ 1538706 w 2746400"/>
              <a:gd name="connsiteY8212" fmla="*/ 112658 h 1833421"/>
              <a:gd name="connsiteX8213" fmla="*/ 1556672 w 2746400"/>
              <a:gd name="connsiteY8213" fmla="*/ 115854 h 1833421"/>
              <a:gd name="connsiteX8214" fmla="*/ 1536200 w 2746400"/>
              <a:gd name="connsiteY8214" fmla="*/ 114860 h 1833421"/>
              <a:gd name="connsiteX8215" fmla="*/ 1538706 w 2746400"/>
              <a:gd name="connsiteY8215" fmla="*/ 112658 h 1833421"/>
              <a:gd name="connsiteX8216" fmla="*/ 1410031 w 2746400"/>
              <a:gd name="connsiteY8216" fmla="*/ 111740 h 1833421"/>
              <a:gd name="connsiteX8217" fmla="*/ 1399030 w 2746400"/>
              <a:gd name="connsiteY8217" fmla="*/ 120197 h 1833421"/>
              <a:gd name="connsiteX8218" fmla="*/ 1380261 w 2746400"/>
              <a:gd name="connsiteY8218" fmla="*/ 115605 h 1833421"/>
              <a:gd name="connsiteX8219" fmla="*/ 1410031 w 2746400"/>
              <a:gd name="connsiteY8219" fmla="*/ 111740 h 1833421"/>
              <a:gd name="connsiteX8220" fmla="*/ 2025503 w 2746400"/>
              <a:gd name="connsiteY8220" fmla="*/ 111453 h 1833421"/>
              <a:gd name="connsiteX8221" fmla="*/ 2030287 w 2746400"/>
              <a:gd name="connsiteY8221" fmla="*/ 113501 h 1833421"/>
              <a:gd name="connsiteX8222" fmla="*/ 2029674 w 2746400"/>
              <a:gd name="connsiteY8222" fmla="*/ 115453 h 1833421"/>
              <a:gd name="connsiteX8223" fmla="*/ 2024566 w 2746400"/>
              <a:gd name="connsiteY8223" fmla="*/ 114075 h 1833421"/>
              <a:gd name="connsiteX8224" fmla="*/ 2025503 w 2746400"/>
              <a:gd name="connsiteY8224" fmla="*/ 111453 h 1833421"/>
              <a:gd name="connsiteX8225" fmla="*/ 1764751 w 2746400"/>
              <a:gd name="connsiteY8225" fmla="*/ 111375 h 1833421"/>
              <a:gd name="connsiteX8226" fmla="*/ 1766108 w 2746400"/>
              <a:gd name="connsiteY8226" fmla="*/ 111949 h 1833421"/>
              <a:gd name="connsiteX8227" fmla="*/ 1765228 w 2746400"/>
              <a:gd name="connsiteY8227" fmla="*/ 113097 h 1833421"/>
              <a:gd name="connsiteX8228" fmla="*/ 1764329 w 2746400"/>
              <a:gd name="connsiteY8228" fmla="*/ 111988 h 1833421"/>
              <a:gd name="connsiteX8229" fmla="*/ 1764751 w 2746400"/>
              <a:gd name="connsiteY8229" fmla="*/ 111375 h 1833421"/>
              <a:gd name="connsiteX8230" fmla="*/ 1472351 w 2746400"/>
              <a:gd name="connsiteY8230" fmla="*/ 111185 h 1833421"/>
              <a:gd name="connsiteX8231" fmla="*/ 1473288 w 2746400"/>
              <a:gd name="connsiteY8231" fmla="*/ 112275 h 1833421"/>
              <a:gd name="connsiteX8232" fmla="*/ 1472103 w 2746400"/>
              <a:gd name="connsiteY8232" fmla="*/ 113041 h 1833421"/>
              <a:gd name="connsiteX8233" fmla="*/ 1471548 w 2746400"/>
              <a:gd name="connsiteY8233" fmla="*/ 112562 h 1833421"/>
              <a:gd name="connsiteX8234" fmla="*/ 1472351 w 2746400"/>
              <a:gd name="connsiteY8234" fmla="*/ 111185 h 1833421"/>
              <a:gd name="connsiteX8235" fmla="*/ 2015037 w 2746400"/>
              <a:gd name="connsiteY8235" fmla="*/ 110898 h 1833421"/>
              <a:gd name="connsiteX8236" fmla="*/ 2017237 w 2746400"/>
              <a:gd name="connsiteY8236" fmla="*/ 112850 h 1833421"/>
              <a:gd name="connsiteX8237" fmla="*/ 2014234 w 2746400"/>
              <a:gd name="connsiteY8237" fmla="*/ 113481 h 1833421"/>
              <a:gd name="connsiteX8238" fmla="*/ 2013526 w 2746400"/>
              <a:gd name="connsiteY8238" fmla="*/ 111453 h 1833421"/>
              <a:gd name="connsiteX8239" fmla="*/ 2015037 w 2746400"/>
              <a:gd name="connsiteY8239" fmla="*/ 110898 h 1833421"/>
              <a:gd name="connsiteX8240" fmla="*/ 2323753 w 2746400"/>
              <a:gd name="connsiteY8240" fmla="*/ 110393 h 1833421"/>
              <a:gd name="connsiteX8241" fmla="*/ 2315473 w 2746400"/>
              <a:gd name="connsiteY8241" fmla="*/ 124139 h 1833421"/>
              <a:gd name="connsiteX8242" fmla="*/ 2311148 w 2746400"/>
              <a:gd name="connsiteY8242" fmla="*/ 133839 h 1833421"/>
              <a:gd name="connsiteX8243" fmla="*/ 2308776 w 2746400"/>
              <a:gd name="connsiteY8243" fmla="*/ 122913 h 1833421"/>
              <a:gd name="connsiteX8244" fmla="*/ 2323795 w 2746400"/>
              <a:gd name="connsiteY8244" fmla="*/ 110324 h 1833421"/>
              <a:gd name="connsiteX8245" fmla="*/ 2323814 w 2746400"/>
              <a:gd name="connsiteY8245" fmla="*/ 110342 h 1833421"/>
              <a:gd name="connsiteX8246" fmla="*/ 2323753 w 2746400"/>
              <a:gd name="connsiteY8246" fmla="*/ 110393 h 1833421"/>
              <a:gd name="connsiteX8247" fmla="*/ 1176545 w 2746400"/>
              <a:gd name="connsiteY8247" fmla="*/ 110305 h 1833421"/>
              <a:gd name="connsiteX8248" fmla="*/ 1178553 w 2746400"/>
              <a:gd name="connsiteY8248" fmla="*/ 112219 h 1833421"/>
              <a:gd name="connsiteX8249" fmla="*/ 1176660 w 2746400"/>
              <a:gd name="connsiteY8249" fmla="*/ 113557 h 1833421"/>
              <a:gd name="connsiteX8250" fmla="*/ 1175301 w 2746400"/>
              <a:gd name="connsiteY8250" fmla="*/ 112716 h 1833421"/>
              <a:gd name="connsiteX8251" fmla="*/ 1176545 w 2746400"/>
              <a:gd name="connsiteY8251" fmla="*/ 110305 h 1833421"/>
              <a:gd name="connsiteX8252" fmla="*/ 1425134 w 2746400"/>
              <a:gd name="connsiteY8252" fmla="*/ 110171 h 1833421"/>
              <a:gd name="connsiteX8253" fmla="*/ 1432611 w 2746400"/>
              <a:gd name="connsiteY8253" fmla="*/ 111128 h 1833421"/>
              <a:gd name="connsiteX8254" fmla="*/ 1432706 w 2746400"/>
              <a:gd name="connsiteY8254" fmla="*/ 113405 h 1833421"/>
              <a:gd name="connsiteX8255" fmla="*/ 1416366 w 2746400"/>
              <a:gd name="connsiteY8255" fmla="*/ 113405 h 1833421"/>
              <a:gd name="connsiteX8256" fmla="*/ 1425134 w 2746400"/>
              <a:gd name="connsiteY8256" fmla="*/ 110171 h 1833421"/>
              <a:gd name="connsiteX8257" fmla="*/ 2002999 w 2746400"/>
              <a:gd name="connsiteY8257" fmla="*/ 109365 h 1833421"/>
              <a:gd name="connsiteX8258" fmla="*/ 2006464 w 2746400"/>
              <a:gd name="connsiteY8258" fmla="*/ 111013 h 1833421"/>
              <a:gd name="connsiteX8259" fmla="*/ 2006254 w 2746400"/>
              <a:gd name="connsiteY8259" fmla="*/ 113462 h 1833421"/>
              <a:gd name="connsiteX8260" fmla="*/ 1998486 w 2746400"/>
              <a:gd name="connsiteY8260" fmla="*/ 112525 h 1833421"/>
              <a:gd name="connsiteX8261" fmla="*/ 2002999 w 2746400"/>
              <a:gd name="connsiteY8261" fmla="*/ 109365 h 1833421"/>
              <a:gd name="connsiteX8262" fmla="*/ 2336080 w 2746400"/>
              <a:gd name="connsiteY8262" fmla="*/ 107856 h 1833421"/>
              <a:gd name="connsiteX8263" fmla="*/ 2338682 w 2746400"/>
              <a:gd name="connsiteY8263" fmla="*/ 114323 h 1833421"/>
              <a:gd name="connsiteX8264" fmla="*/ 2334282 w 2746400"/>
              <a:gd name="connsiteY8264" fmla="*/ 109520 h 1833421"/>
              <a:gd name="connsiteX8265" fmla="*/ 2336080 w 2746400"/>
              <a:gd name="connsiteY8265" fmla="*/ 107856 h 1833421"/>
              <a:gd name="connsiteX8266" fmla="*/ 2046072 w 2746400"/>
              <a:gd name="connsiteY8266" fmla="*/ 107085 h 1833421"/>
              <a:gd name="connsiteX8267" fmla="*/ 2053840 w 2746400"/>
              <a:gd name="connsiteY8267" fmla="*/ 112199 h 1833421"/>
              <a:gd name="connsiteX8268" fmla="*/ 2039107 w 2746400"/>
              <a:gd name="connsiteY8268" fmla="*/ 109405 h 1833421"/>
              <a:gd name="connsiteX8269" fmla="*/ 2046072 w 2746400"/>
              <a:gd name="connsiteY8269" fmla="*/ 107085 h 1833421"/>
              <a:gd name="connsiteX8270" fmla="*/ 1711273 w 2746400"/>
              <a:gd name="connsiteY8270" fmla="*/ 107053 h 1833421"/>
              <a:gd name="connsiteX8271" fmla="*/ 1714506 w 2746400"/>
              <a:gd name="connsiteY8271" fmla="*/ 111645 h 1833421"/>
              <a:gd name="connsiteX8272" fmla="*/ 1713484 w 2746400"/>
              <a:gd name="connsiteY8272" fmla="*/ 114107 h 1833421"/>
              <a:gd name="connsiteX8273" fmla="*/ 1711081 w 2746400"/>
              <a:gd name="connsiteY8273" fmla="*/ 112830 h 1833421"/>
              <a:gd name="connsiteX8274" fmla="*/ 1708403 w 2746400"/>
              <a:gd name="connsiteY8274" fmla="*/ 108545 h 1833421"/>
              <a:gd name="connsiteX8275" fmla="*/ 1711273 w 2746400"/>
              <a:gd name="connsiteY8275" fmla="*/ 107053 h 1833421"/>
              <a:gd name="connsiteX8276" fmla="*/ 2695446 w 2746400"/>
              <a:gd name="connsiteY8276" fmla="*/ 104889 h 1833421"/>
              <a:gd name="connsiteX8277" fmla="*/ 2703636 w 2746400"/>
              <a:gd name="connsiteY8277" fmla="*/ 107166 h 1833421"/>
              <a:gd name="connsiteX8278" fmla="*/ 2700612 w 2746400"/>
              <a:gd name="connsiteY8278" fmla="*/ 110840 h 1833421"/>
              <a:gd name="connsiteX8279" fmla="*/ 2695446 w 2746400"/>
              <a:gd name="connsiteY8279" fmla="*/ 104889 h 1833421"/>
              <a:gd name="connsiteX8280" fmla="*/ 1507422 w 2746400"/>
              <a:gd name="connsiteY8280" fmla="*/ 103952 h 1833421"/>
              <a:gd name="connsiteX8281" fmla="*/ 1509029 w 2746400"/>
              <a:gd name="connsiteY8281" fmla="*/ 104488 h 1833421"/>
              <a:gd name="connsiteX8282" fmla="*/ 1507862 w 2746400"/>
              <a:gd name="connsiteY8282" fmla="*/ 106288 h 1833421"/>
              <a:gd name="connsiteX8283" fmla="*/ 1506466 w 2746400"/>
              <a:gd name="connsiteY8283" fmla="*/ 105330 h 1833421"/>
              <a:gd name="connsiteX8284" fmla="*/ 1507422 w 2746400"/>
              <a:gd name="connsiteY8284" fmla="*/ 103952 h 1833421"/>
              <a:gd name="connsiteX8285" fmla="*/ 946693 w 2746400"/>
              <a:gd name="connsiteY8285" fmla="*/ 103359 h 1833421"/>
              <a:gd name="connsiteX8286" fmla="*/ 949104 w 2746400"/>
              <a:gd name="connsiteY8286" fmla="*/ 118666 h 1833421"/>
              <a:gd name="connsiteX8287" fmla="*/ 946693 w 2746400"/>
              <a:gd name="connsiteY8287" fmla="*/ 103359 h 1833421"/>
              <a:gd name="connsiteX8288" fmla="*/ 2417016 w 2746400"/>
              <a:gd name="connsiteY8288" fmla="*/ 102173 h 1833421"/>
              <a:gd name="connsiteX8289" fmla="*/ 2417532 w 2746400"/>
              <a:gd name="connsiteY8289" fmla="*/ 102689 h 1833421"/>
              <a:gd name="connsiteX8290" fmla="*/ 2421358 w 2746400"/>
              <a:gd name="connsiteY8290" fmla="*/ 104603 h 1833421"/>
              <a:gd name="connsiteX8291" fmla="*/ 2425185 w 2746400"/>
              <a:gd name="connsiteY8291" fmla="*/ 106517 h 1833421"/>
              <a:gd name="connsiteX8292" fmla="*/ 2428993 w 2746400"/>
              <a:gd name="connsiteY8292" fmla="*/ 108429 h 1833421"/>
              <a:gd name="connsiteX8293" fmla="*/ 2429548 w 2746400"/>
              <a:gd name="connsiteY8293" fmla="*/ 108947 h 1833421"/>
              <a:gd name="connsiteX8294" fmla="*/ 2429031 w 2746400"/>
              <a:gd name="connsiteY8294" fmla="*/ 108410 h 1833421"/>
              <a:gd name="connsiteX8295" fmla="*/ 2425204 w 2746400"/>
              <a:gd name="connsiteY8295" fmla="*/ 106496 h 1833421"/>
              <a:gd name="connsiteX8296" fmla="*/ 2421379 w 2746400"/>
              <a:gd name="connsiteY8296" fmla="*/ 104584 h 1833421"/>
              <a:gd name="connsiteX8297" fmla="*/ 2417551 w 2746400"/>
              <a:gd name="connsiteY8297" fmla="*/ 102670 h 1833421"/>
              <a:gd name="connsiteX8298" fmla="*/ 2417016 w 2746400"/>
              <a:gd name="connsiteY8298" fmla="*/ 102173 h 1833421"/>
              <a:gd name="connsiteX8299" fmla="*/ 2330071 w 2746400"/>
              <a:gd name="connsiteY8299" fmla="*/ 101618 h 1833421"/>
              <a:gd name="connsiteX8300" fmla="*/ 2323816 w 2746400"/>
              <a:gd name="connsiteY8300" fmla="*/ 110344 h 1833421"/>
              <a:gd name="connsiteX8301" fmla="*/ 2321978 w 2746400"/>
              <a:gd name="connsiteY8301" fmla="*/ 105675 h 1833421"/>
              <a:gd name="connsiteX8302" fmla="*/ 2330071 w 2746400"/>
              <a:gd name="connsiteY8302" fmla="*/ 101618 h 1833421"/>
              <a:gd name="connsiteX8303" fmla="*/ 1038134 w 2746400"/>
              <a:gd name="connsiteY8303" fmla="*/ 100661 h 1833421"/>
              <a:gd name="connsiteX8304" fmla="*/ 1038171 w 2746400"/>
              <a:gd name="connsiteY8304" fmla="*/ 100776 h 1833421"/>
              <a:gd name="connsiteX8305" fmla="*/ 1040142 w 2746400"/>
              <a:gd name="connsiteY8305" fmla="*/ 114667 h 1833421"/>
              <a:gd name="connsiteX8306" fmla="*/ 1038190 w 2746400"/>
              <a:gd name="connsiteY8306" fmla="*/ 100757 h 1833421"/>
              <a:gd name="connsiteX8307" fmla="*/ 1038134 w 2746400"/>
              <a:gd name="connsiteY8307" fmla="*/ 100661 h 1833421"/>
              <a:gd name="connsiteX8308" fmla="*/ 2502696 w 2746400"/>
              <a:gd name="connsiteY8308" fmla="*/ 98231 h 1833421"/>
              <a:gd name="connsiteX8309" fmla="*/ 2504340 w 2746400"/>
              <a:gd name="connsiteY8309" fmla="*/ 99818 h 1833421"/>
              <a:gd name="connsiteX8310" fmla="*/ 2502696 w 2746400"/>
              <a:gd name="connsiteY8310" fmla="*/ 101962 h 1833421"/>
              <a:gd name="connsiteX8311" fmla="*/ 2501050 w 2746400"/>
              <a:gd name="connsiteY8311" fmla="*/ 99800 h 1833421"/>
              <a:gd name="connsiteX8312" fmla="*/ 2502696 w 2746400"/>
              <a:gd name="connsiteY8312" fmla="*/ 98231 h 1833421"/>
              <a:gd name="connsiteX8313" fmla="*/ 2347216 w 2746400"/>
              <a:gd name="connsiteY8313" fmla="*/ 97370 h 1833421"/>
              <a:gd name="connsiteX8314" fmla="*/ 2346890 w 2746400"/>
              <a:gd name="connsiteY8314" fmla="*/ 98460 h 1833421"/>
              <a:gd name="connsiteX8315" fmla="*/ 2350584 w 2746400"/>
              <a:gd name="connsiteY8315" fmla="*/ 98843 h 1833421"/>
              <a:gd name="connsiteX8316" fmla="*/ 2347216 w 2746400"/>
              <a:gd name="connsiteY8316" fmla="*/ 97370 h 1833421"/>
              <a:gd name="connsiteX8317" fmla="*/ 2340882 w 2746400"/>
              <a:gd name="connsiteY8317" fmla="*/ 94940 h 1833421"/>
              <a:gd name="connsiteX8318" fmla="*/ 2340997 w 2746400"/>
              <a:gd name="connsiteY8318" fmla="*/ 95016 h 1833421"/>
              <a:gd name="connsiteX8319" fmla="*/ 2341552 w 2746400"/>
              <a:gd name="connsiteY8319" fmla="*/ 95342 h 1833421"/>
              <a:gd name="connsiteX8320" fmla="*/ 2341036 w 2746400"/>
              <a:gd name="connsiteY8320" fmla="*/ 94997 h 1833421"/>
              <a:gd name="connsiteX8321" fmla="*/ 2340882 w 2746400"/>
              <a:gd name="connsiteY8321" fmla="*/ 94940 h 1833421"/>
              <a:gd name="connsiteX8322" fmla="*/ 1236969 w 2746400"/>
              <a:gd name="connsiteY8322" fmla="*/ 91802 h 1833421"/>
              <a:gd name="connsiteX8323" fmla="*/ 1237657 w 2746400"/>
              <a:gd name="connsiteY8323" fmla="*/ 92166 h 1833421"/>
              <a:gd name="connsiteX8324" fmla="*/ 1236949 w 2746400"/>
              <a:gd name="connsiteY8324" fmla="*/ 92511 h 1833421"/>
              <a:gd name="connsiteX8325" fmla="*/ 2314268 w 2746400"/>
              <a:gd name="connsiteY8325" fmla="*/ 91382 h 1833421"/>
              <a:gd name="connsiteX8326" fmla="*/ 2318305 w 2746400"/>
              <a:gd name="connsiteY8326" fmla="*/ 92147 h 1833421"/>
              <a:gd name="connsiteX8327" fmla="*/ 2318056 w 2746400"/>
              <a:gd name="connsiteY8327" fmla="*/ 94424 h 1833421"/>
              <a:gd name="connsiteX8328" fmla="*/ 2313981 w 2746400"/>
              <a:gd name="connsiteY8328" fmla="*/ 93659 h 1833421"/>
              <a:gd name="connsiteX8329" fmla="*/ 2314268 w 2746400"/>
              <a:gd name="connsiteY8329" fmla="*/ 91382 h 1833421"/>
              <a:gd name="connsiteX8330" fmla="*/ 2459644 w 2746400"/>
              <a:gd name="connsiteY8330" fmla="*/ 90941 h 1833421"/>
              <a:gd name="connsiteX8331" fmla="*/ 2479256 w 2746400"/>
              <a:gd name="connsiteY8331" fmla="*/ 101102 h 1833421"/>
              <a:gd name="connsiteX8332" fmla="*/ 2486144 w 2746400"/>
              <a:gd name="connsiteY8332" fmla="*/ 102517 h 1833421"/>
              <a:gd name="connsiteX8333" fmla="*/ 2490200 w 2746400"/>
              <a:gd name="connsiteY8333" fmla="*/ 103742 h 1833421"/>
              <a:gd name="connsiteX8334" fmla="*/ 2504589 w 2746400"/>
              <a:gd name="connsiteY8334" fmla="*/ 116237 h 1833421"/>
              <a:gd name="connsiteX8335" fmla="*/ 2510158 w 2746400"/>
              <a:gd name="connsiteY8335" fmla="*/ 123832 h 1833421"/>
              <a:gd name="connsiteX8336" fmla="*/ 2505737 w 2746400"/>
              <a:gd name="connsiteY8336" fmla="*/ 132041 h 1833421"/>
              <a:gd name="connsiteX8337" fmla="*/ 2509507 w 2746400"/>
              <a:gd name="connsiteY8337" fmla="*/ 139100 h 1833421"/>
              <a:gd name="connsiteX8338" fmla="*/ 2495461 w 2746400"/>
              <a:gd name="connsiteY8338" fmla="*/ 138010 h 1833421"/>
              <a:gd name="connsiteX8339" fmla="*/ 2496784 w 2746400"/>
              <a:gd name="connsiteY8339" fmla="*/ 131677 h 1833421"/>
              <a:gd name="connsiteX8340" fmla="*/ 2482814 w 2746400"/>
              <a:gd name="connsiteY8340" fmla="*/ 117518 h 1833421"/>
              <a:gd name="connsiteX8341" fmla="*/ 2475143 w 2746400"/>
              <a:gd name="connsiteY8341" fmla="*/ 120618 h 1833421"/>
              <a:gd name="connsiteX8342" fmla="*/ 2470914 w 2746400"/>
              <a:gd name="connsiteY8342" fmla="*/ 110669 h 1833421"/>
              <a:gd name="connsiteX8343" fmla="*/ 2467163 w 2746400"/>
              <a:gd name="connsiteY8343" fmla="*/ 102977 h 1833421"/>
              <a:gd name="connsiteX8344" fmla="*/ 2459166 w 2746400"/>
              <a:gd name="connsiteY8344" fmla="*/ 99207 h 1833421"/>
              <a:gd name="connsiteX8345" fmla="*/ 2459644 w 2746400"/>
              <a:gd name="connsiteY8345" fmla="*/ 90941 h 1833421"/>
              <a:gd name="connsiteX8346" fmla="*/ 2344863 w 2746400"/>
              <a:gd name="connsiteY8346" fmla="*/ 89276 h 1833421"/>
              <a:gd name="connsiteX8347" fmla="*/ 2348154 w 2746400"/>
              <a:gd name="connsiteY8347" fmla="*/ 90731 h 1833421"/>
              <a:gd name="connsiteX8348" fmla="*/ 2348461 w 2746400"/>
              <a:gd name="connsiteY8348" fmla="*/ 89755 h 1833421"/>
              <a:gd name="connsiteX8349" fmla="*/ 2344863 w 2746400"/>
              <a:gd name="connsiteY8349" fmla="*/ 89276 h 1833421"/>
              <a:gd name="connsiteX8350" fmla="*/ 1767352 w 2746400"/>
              <a:gd name="connsiteY8350" fmla="*/ 87824 h 1833421"/>
              <a:gd name="connsiteX8351" fmla="*/ 1770682 w 2746400"/>
              <a:gd name="connsiteY8351" fmla="*/ 87824 h 1833421"/>
              <a:gd name="connsiteX8352" fmla="*/ 1770682 w 2746400"/>
              <a:gd name="connsiteY8352" fmla="*/ 88646 h 1833421"/>
              <a:gd name="connsiteX8353" fmla="*/ 1767352 w 2746400"/>
              <a:gd name="connsiteY8353" fmla="*/ 88646 h 1833421"/>
              <a:gd name="connsiteX8354" fmla="*/ 1767352 w 2746400"/>
              <a:gd name="connsiteY8354" fmla="*/ 87824 h 1833421"/>
              <a:gd name="connsiteX8355" fmla="*/ 1054091 w 2746400"/>
              <a:gd name="connsiteY8355" fmla="*/ 87267 h 1833421"/>
              <a:gd name="connsiteX8356" fmla="*/ 1043874 w 2746400"/>
              <a:gd name="connsiteY8356" fmla="*/ 90711 h 1833421"/>
              <a:gd name="connsiteX8357" fmla="*/ 1049154 w 2746400"/>
              <a:gd name="connsiteY8357" fmla="*/ 98365 h 1833421"/>
              <a:gd name="connsiteX8358" fmla="*/ 1054091 w 2746400"/>
              <a:gd name="connsiteY8358" fmla="*/ 87267 h 1833421"/>
              <a:gd name="connsiteX8359" fmla="*/ 2385007 w 2746400"/>
              <a:gd name="connsiteY8359" fmla="*/ 85441 h 1833421"/>
              <a:gd name="connsiteX8360" fmla="*/ 2385056 w 2746400"/>
              <a:gd name="connsiteY8360" fmla="*/ 85466 h 1833421"/>
              <a:gd name="connsiteX8361" fmla="*/ 2385061 w 2746400"/>
              <a:gd name="connsiteY8361" fmla="*/ 85468 h 1833421"/>
              <a:gd name="connsiteX8362" fmla="*/ 2385007 w 2746400"/>
              <a:gd name="connsiteY8362" fmla="*/ 85442 h 1833421"/>
              <a:gd name="connsiteX8363" fmla="*/ 1104738 w 2746400"/>
              <a:gd name="connsiteY8363" fmla="*/ 84953 h 1833421"/>
              <a:gd name="connsiteX8364" fmla="*/ 1100375 w 2746400"/>
              <a:gd name="connsiteY8364" fmla="*/ 86177 h 1833421"/>
              <a:gd name="connsiteX8365" fmla="*/ 1096471 w 2746400"/>
              <a:gd name="connsiteY8365" fmla="*/ 94997 h 1833421"/>
              <a:gd name="connsiteX8366" fmla="*/ 1099428 w 2746400"/>
              <a:gd name="connsiteY8366" fmla="*/ 102666 h 1833421"/>
              <a:gd name="connsiteX8367" fmla="*/ 1099399 w 2746400"/>
              <a:gd name="connsiteY8367" fmla="*/ 102651 h 1833421"/>
              <a:gd name="connsiteX8368" fmla="*/ 1099393 w 2746400"/>
              <a:gd name="connsiteY8368" fmla="*/ 102666 h 1833421"/>
              <a:gd name="connsiteX8369" fmla="*/ 1093911 w 2746400"/>
              <a:gd name="connsiteY8369" fmla="*/ 99839 h 1833421"/>
              <a:gd name="connsiteX8370" fmla="*/ 1088914 w 2746400"/>
              <a:gd name="connsiteY8370" fmla="*/ 104220 h 1833421"/>
              <a:gd name="connsiteX8371" fmla="*/ 1094100 w 2746400"/>
              <a:gd name="connsiteY8371" fmla="*/ 114763 h 1833421"/>
              <a:gd name="connsiteX8372" fmla="*/ 1099393 w 2746400"/>
              <a:gd name="connsiteY8372" fmla="*/ 102666 h 1833421"/>
              <a:gd name="connsiteX8373" fmla="*/ 1099437 w 2746400"/>
              <a:gd name="connsiteY8373" fmla="*/ 102689 h 1833421"/>
              <a:gd name="connsiteX8374" fmla="*/ 1099428 w 2746400"/>
              <a:gd name="connsiteY8374" fmla="*/ 102666 h 1833421"/>
              <a:gd name="connsiteX8375" fmla="*/ 1104738 w 2746400"/>
              <a:gd name="connsiteY8375" fmla="*/ 105368 h 1833421"/>
              <a:gd name="connsiteX8376" fmla="*/ 1104738 w 2746400"/>
              <a:gd name="connsiteY8376" fmla="*/ 84953 h 1833421"/>
              <a:gd name="connsiteX8377" fmla="*/ 925418 w 2746400"/>
              <a:gd name="connsiteY8377" fmla="*/ 83612 h 1833421"/>
              <a:gd name="connsiteX8378" fmla="*/ 934601 w 2746400"/>
              <a:gd name="connsiteY8378" fmla="*/ 95821 h 1833421"/>
              <a:gd name="connsiteX8379" fmla="*/ 944302 w 2746400"/>
              <a:gd name="connsiteY8379" fmla="*/ 93238 h 1833421"/>
              <a:gd name="connsiteX8380" fmla="*/ 939768 w 2746400"/>
              <a:gd name="connsiteY8380" fmla="*/ 86522 h 1833421"/>
              <a:gd name="connsiteX8381" fmla="*/ 925418 w 2746400"/>
              <a:gd name="connsiteY8381" fmla="*/ 83612 h 1833421"/>
              <a:gd name="connsiteX8382" fmla="*/ 1077702 w 2746400"/>
              <a:gd name="connsiteY8382" fmla="*/ 82235 h 1833421"/>
              <a:gd name="connsiteX8383" fmla="*/ 1075731 w 2746400"/>
              <a:gd name="connsiteY8383" fmla="*/ 83480 h 1833421"/>
              <a:gd name="connsiteX8384" fmla="*/ 1077663 w 2746400"/>
              <a:gd name="connsiteY8384" fmla="*/ 85526 h 1833421"/>
              <a:gd name="connsiteX8385" fmla="*/ 1079021 w 2746400"/>
              <a:gd name="connsiteY8385" fmla="*/ 83135 h 1833421"/>
              <a:gd name="connsiteX8386" fmla="*/ 1077702 w 2746400"/>
              <a:gd name="connsiteY8386" fmla="*/ 82235 h 1833421"/>
              <a:gd name="connsiteX8387" fmla="*/ 1586808 w 2746400"/>
              <a:gd name="connsiteY8387" fmla="*/ 82006 h 1833421"/>
              <a:gd name="connsiteX8388" fmla="*/ 1587345 w 2746400"/>
              <a:gd name="connsiteY8388" fmla="*/ 82561 h 1833421"/>
              <a:gd name="connsiteX8389" fmla="*/ 1586119 w 2746400"/>
              <a:gd name="connsiteY8389" fmla="*/ 83326 h 1833421"/>
              <a:gd name="connsiteX8390" fmla="*/ 1585335 w 2746400"/>
              <a:gd name="connsiteY8390" fmla="*/ 82293 h 1833421"/>
              <a:gd name="connsiteX8391" fmla="*/ 1586808 w 2746400"/>
              <a:gd name="connsiteY8391" fmla="*/ 82006 h 1833421"/>
              <a:gd name="connsiteX8392" fmla="*/ 2375479 w 2746400"/>
              <a:gd name="connsiteY8392" fmla="*/ 81647 h 1833421"/>
              <a:gd name="connsiteX8393" fmla="*/ 2375611 w 2746400"/>
              <a:gd name="connsiteY8393" fmla="*/ 81700 h 1833421"/>
              <a:gd name="connsiteX8394" fmla="*/ 2375553 w 2746400"/>
              <a:gd name="connsiteY8394" fmla="*/ 81661 h 1833421"/>
              <a:gd name="connsiteX8395" fmla="*/ 2381350 w 2746400"/>
              <a:gd name="connsiteY8395" fmla="*/ 83612 h 1833421"/>
              <a:gd name="connsiteX8396" fmla="*/ 2381302 w 2746400"/>
              <a:gd name="connsiteY8396" fmla="*/ 83581 h 1833421"/>
              <a:gd name="connsiteX8397" fmla="*/ 2385007 w 2746400"/>
              <a:gd name="connsiteY8397" fmla="*/ 85442 h 1833421"/>
              <a:gd name="connsiteX8398" fmla="*/ 2385655 w 2746400"/>
              <a:gd name="connsiteY8398" fmla="*/ 88627 h 1833421"/>
              <a:gd name="connsiteX8399" fmla="*/ 2370387 w 2746400"/>
              <a:gd name="connsiteY8399" fmla="*/ 82542 h 1833421"/>
              <a:gd name="connsiteX8400" fmla="*/ 1346412 w 2746400"/>
              <a:gd name="connsiteY8400" fmla="*/ 80725 h 1833421"/>
              <a:gd name="connsiteX8401" fmla="*/ 1347025 w 2746400"/>
              <a:gd name="connsiteY8401" fmla="*/ 81146 h 1833421"/>
              <a:gd name="connsiteX8402" fmla="*/ 1346432 w 2746400"/>
              <a:gd name="connsiteY8402" fmla="*/ 82523 h 1833421"/>
              <a:gd name="connsiteX8403" fmla="*/ 1345284 w 2746400"/>
              <a:gd name="connsiteY8403" fmla="*/ 81624 h 1833421"/>
              <a:gd name="connsiteX8404" fmla="*/ 1346412 w 2746400"/>
              <a:gd name="connsiteY8404" fmla="*/ 80725 h 1833421"/>
              <a:gd name="connsiteX8405" fmla="*/ 1137684 w 2746400"/>
              <a:gd name="connsiteY8405" fmla="*/ 74698 h 1833421"/>
              <a:gd name="connsiteX8406" fmla="*/ 1138125 w 2746400"/>
              <a:gd name="connsiteY8406" fmla="*/ 75406 h 1833421"/>
              <a:gd name="connsiteX8407" fmla="*/ 1136920 w 2746400"/>
              <a:gd name="connsiteY8407" fmla="*/ 76401 h 1833421"/>
              <a:gd name="connsiteX8408" fmla="*/ 1136518 w 2746400"/>
              <a:gd name="connsiteY8408" fmla="*/ 75712 h 1833421"/>
              <a:gd name="connsiteX8409" fmla="*/ 1137684 w 2746400"/>
              <a:gd name="connsiteY8409" fmla="*/ 74698 h 1833421"/>
              <a:gd name="connsiteX8410" fmla="*/ 1162367 w 2746400"/>
              <a:gd name="connsiteY8410" fmla="*/ 72707 h 1833421"/>
              <a:gd name="connsiteX8411" fmla="*/ 1162998 w 2746400"/>
              <a:gd name="connsiteY8411" fmla="*/ 73034 h 1833421"/>
              <a:gd name="connsiteX8412" fmla="*/ 1162367 w 2746400"/>
              <a:gd name="connsiteY8412" fmla="*/ 73340 h 1833421"/>
              <a:gd name="connsiteX8413" fmla="*/ 896028 w 2746400"/>
              <a:gd name="connsiteY8413" fmla="*/ 69818 h 1833421"/>
              <a:gd name="connsiteX8414" fmla="*/ 896640 w 2746400"/>
              <a:gd name="connsiteY8414" fmla="*/ 70124 h 1833421"/>
              <a:gd name="connsiteX8415" fmla="*/ 896583 w 2746400"/>
              <a:gd name="connsiteY8415" fmla="*/ 70182 h 1833421"/>
              <a:gd name="connsiteX8416" fmla="*/ 896028 w 2746400"/>
              <a:gd name="connsiteY8416" fmla="*/ 69818 h 1833421"/>
              <a:gd name="connsiteX8417" fmla="*/ 2294096 w 2746400"/>
              <a:gd name="connsiteY8417" fmla="*/ 69371 h 1833421"/>
              <a:gd name="connsiteX8418" fmla="*/ 2296569 w 2746400"/>
              <a:gd name="connsiteY8418" fmla="*/ 74028 h 1833421"/>
              <a:gd name="connsiteX8419" fmla="*/ 2288896 w 2746400"/>
              <a:gd name="connsiteY8419" fmla="*/ 69895 h 1833421"/>
              <a:gd name="connsiteX8420" fmla="*/ 2294096 w 2746400"/>
              <a:gd name="connsiteY8420" fmla="*/ 69371 h 1833421"/>
              <a:gd name="connsiteX8421" fmla="*/ 2371610 w 2746400"/>
              <a:gd name="connsiteY8421" fmla="*/ 68210 h 1833421"/>
              <a:gd name="connsiteX8422" fmla="*/ 2371630 w 2746400"/>
              <a:gd name="connsiteY8422" fmla="*/ 68249 h 1833421"/>
              <a:gd name="connsiteX8423" fmla="*/ 2371285 w 2746400"/>
              <a:gd name="connsiteY8423" fmla="*/ 68785 h 1833421"/>
              <a:gd name="connsiteX8424" fmla="*/ 2371610 w 2746400"/>
              <a:gd name="connsiteY8424" fmla="*/ 68210 h 1833421"/>
              <a:gd name="connsiteX8425" fmla="*/ 2257708 w 2746400"/>
              <a:gd name="connsiteY8425" fmla="*/ 67810 h 1833421"/>
              <a:gd name="connsiteX8426" fmla="*/ 2283079 w 2746400"/>
              <a:gd name="connsiteY8426" fmla="*/ 75902 h 1833421"/>
              <a:gd name="connsiteX8427" fmla="*/ 2257708 w 2746400"/>
              <a:gd name="connsiteY8427" fmla="*/ 67810 h 1833421"/>
              <a:gd name="connsiteX8428" fmla="*/ 2371973 w 2746400"/>
              <a:gd name="connsiteY8428" fmla="*/ 67694 h 1833421"/>
              <a:gd name="connsiteX8429" fmla="*/ 2371648 w 2746400"/>
              <a:gd name="connsiteY8429" fmla="*/ 68250 h 1833421"/>
              <a:gd name="connsiteX8430" fmla="*/ 2371630 w 2746400"/>
              <a:gd name="connsiteY8430" fmla="*/ 68230 h 1833421"/>
              <a:gd name="connsiteX8431" fmla="*/ 2371973 w 2746400"/>
              <a:gd name="connsiteY8431" fmla="*/ 67694 h 1833421"/>
              <a:gd name="connsiteX8432" fmla="*/ 1050169 w 2746400"/>
              <a:gd name="connsiteY8432" fmla="*/ 67273 h 1833421"/>
              <a:gd name="connsiteX8433" fmla="*/ 1051049 w 2746400"/>
              <a:gd name="connsiteY8433" fmla="*/ 74735 h 1833421"/>
              <a:gd name="connsiteX8434" fmla="*/ 1047260 w 2746400"/>
              <a:gd name="connsiteY8434" fmla="*/ 68785 h 1833421"/>
              <a:gd name="connsiteX8435" fmla="*/ 1050169 w 2746400"/>
              <a:gd name="connsiteY8435" fmla="*/ 67273 h 1833421"/>
              <a:gd name="connsiteX8436" fmla="*/ 2252388 w 2746400"/>
              <a:gd name="connsiteY8436" fmla="*/ 65819 h 1833421"/>
              <a:gd name="connsiteX8437" fmla="*/ 2253499 w 2746400"/>
              <a:gd name="connsiteY8437" fmla="*/ 66833 h 1833421"/>
              <a:gd name="connsiteX8438" fmla="*/ 2253040 w 2746400"/>
              <a:gd name="connsiteY8438" fmla="*/ 67426 h 1833421"/>
              <a:gd name="connsiteX8439" fmla="*/ 2251987 w 2746400"/>
              <a:gd name="connsiteY8439" fmla="*/ 66432 h 1833421"/>
              <a:gd name="connsiteX8440" fmla="*/ 2252388 w 2746400"/>
              <a:gd name="connsiteY8440" fmla="*/ 65819 h 1833421"/>
              <a:gd name="connsiteX8441" fmla="*/ 1089909 w 2746400"/>
              <a:gd name="connsiteY8441" fmla="*/ 60443 h 1833421"/>
              <a:gd name="connsiteX8442" fmla="*/ 1089832 w 2746400"/>
              <a:gd name="connsiteY8442" fmla="*/ 60557 h 1833421"/>
              <a:gd name="connsiteX8443" fmla="*/ 1089334 w 2746400"/>
              <a:gd name="connsiteY8443" fmla="*/ 61112 h 1833421"/>
              <a:gd name="connsiteX8444" fmla="*/ 1089871 w 2746400"/>
              <a:gd name="connsiteY8444" fmla="*/ 60596 h 1833421"/>
              <a:gd name="connsiteX8445" fmla="*/ 1089909 w 2746400"/>
              <a:gd name="connsiteY8445" fmla="*/ 60443 h 1833421"/>
              <a:gd name="connsiteX8446" fmla="*/ 2317987 w 2746400"/>
              <a:gd name="connsiteY8446" fmla="*/ 56130 h 1833421"/>
              <a:gd name="connsiteX8447" fmla="*/ 2324352 w 2746400"/>
              <a:gd name="connsiteY8447" fmla="*/ 58624 h 1833421"/>
              <a:gd name="connsiteX8448" fmla="*/ 2334166 w 2746400"/>
              <a:gd name="connsiteY8448" fmla="*/ 66201 h 1833421"/>
              <a:gd name="connsiteX8449" fmla="*/ 2332693 w 2746400"/>
              <a:gd name="connsiteY8449" fmla="*/ 68229 h 1833421"/>
              <a:gd name="connsiteX8450" fmla="*/ 2309599 w 2746400"/>
              <a:gd name="connsiteY8450" fmla="*/ 56922 h 1833421"/>
              <a:gd name="connsiteX8451" fmla="*/ 2317987 w 2746400"/>
              <a:gd name="connsiteY8451" fmla="*/ 56130 h 1833421"/>
              <a:gd name="connsiteX8452" fmla="*/ 2385559 w 2746400"/>
              <a:gd name="connsiteY8452" fmla="*/ 54300 h 1833421"/>
              <a:gd name="connsiteX8453" fmla="*/ 2385043 w 2746400"/>
              <a:gd name="connsiteY8453" fmla="*/ 54856 h 1833421"/>
              <a:gd name="connsiteX8454" fmla="*/ 2385018 w 2746400"/>
              <a:gd name="connsiteY8454" fmla="*/ 54831 h 1833421"/>
              <a:gd name="connsiteX8455" fmla="*/ 2385043 w 2746400"/>
              <a:gd name="connsiteY8455" fmla="*/ 54857 h 1833421"/>
              <a:gd name="connsiteX8456" fmla="*/ 2384699 w 2746400"/>
              <a:gd name="connsiteY8456" fmla="*/ 55373 h 1833421"/>
              <a:gd name="connsiteX8457" fmla="*/ 2385005 w 2746400"/>
              <a:gd name="connsiteY8457" fmla="*/ 54818 h 1833421"/>
              <a:gd name="connsiteX8458" fmla="*/ 2385004 w 2746400"/>
              <a:gd name="connsiteY8458" fmla="*/ 54817 h 1833421"/>
              <a:gd name="connsiteX8459" fmla="*/ 2302614 w 2746400"/>
              <a:gd name="connsiteY8459" fmla="*/ 53573 h 1833421"/>
              <a:gd name="connsiteX8460" fmla="*/ 2303208 w 2746400"/>
              <a:gd name="connsiteY8460" fmla="*/ 53937 h 1833421"/>
              <a:gd name="connsiteX8461" fmla="*/ 2302558 w 2746400"/>
              <a:gd name="connsiteY8461" fmla="*/ 54187 h 1833421"/>
              <a:gd name="connsiteX8462" fmla="*/ 1022004 w 2746400"/>
              <a:gd name="connsiteY8462" fmla="*/ 52540 h 1833421"/>
              <a:gd name="connsiteX8463" fmla="*/ 1021620 w 2746400"/>
              <a:gd name="connsiteY8463" fmla="*/ 53114 h 1833421"/>
              <a:gd name="connsiteX8464" fmla="*/ 1022214 w 2746400"/>
              <a:gd name="connsiteY8464" fmla="*/ 53210 h 1833421"/>
              <a:gd name="connsiteX8465" fmla="*/ 1036449 w 2746400"/>
              <a:gd name="connsiteY8465" fmla="*/ 50053 h 1833421"/>
              <a:gd name="connsiteX8466" fmla="*/ 1044561 w 2746400"/>
              <a:gd name="connsiteY8466" fmla="*/ 60941 h 1833421"/>
              <a:gd name="connsiteX8467" fmla="*/ 1042725 w 2746400"/>
              <a:gd name="connsiteY8467" fmla="*/ 65399 h 1833421"/>
              <a:gd name="connsiteX8468" fmla="*/ 1038688 w 2746400"/>
              <a:gd name="connsiteY8468" fmla="*/ 62471 h 1833421"/>
              <a:gd name="connsiteX8469" fmla="*/ 1036449 w 2746400"/>
              <a:gd name="connsiteY8469" fmla="*/ 50053 h 1833421"/>
              <a:gd name="connsiteX8470" fmla="*/ 1242740 w 2746400"/>
              <a:gd name="connsiteY8470" fmla="*/ 49565 h 1833421"/>
              <a:gd name="connsiteX8471" fmla="*/ 1256256 w 2746400"/>
              <a:gd name="connsiteY8471" fmla="*/ 52406 h 1833421"/>
              <a:gd name="connsiteX8472" fmla="*/ 1229679 w 2746400"/>
              <a:gd name="connsiteY8472" fmla="*/ 53995 h 1833421"/>
              <a:gd name="connsiteX8473" fmla="*/ 1229469 w 2746400"/>
              <a:gd name="connsiteY8473" fmla="*/ 51660 h 1833421"/>
              <a:gd name="connsiteX8474" fmla="*/ 1242740 w 2746400"/>
              <a:gd name="connsiteY8474" fmla="*/ 49565 h 1833421"/>
              <a:gd name="connsiteX8475" fmla="*/ 1961271 w 2746400"/>
              <a:gd name="connsiteY8475" fmla="*/ 49403 h 1833421"/>
              <a:gd name="connsiteX8476" fmla="*/ 1962056 w 2746400"/>
              <a:gd name="connsiteY8476" fmla="*/ 50417 h 1833421"/>
              <a:gd name="connsiteX8477" fmla="*/ 1961290 w 2746400"/>
              <a:gd name="connsiteY8477" fmla="*/ 50685 h 1833421"/>
              <a:gd name="connsiteX8478" fmla="*/ 1960487 w 2746400"/>
              <a:gd name="connsiteY8478" fmla="*/ 49709 h 1833421"/>
              <a:gd name="connsiteX8479" fmla="*/ 1961271 w 2746400"/>
              <a:gd name="connsiteY8479" fmla="*/ 49403 h 1833421"/>
              <a:gd name="connsiteX8480" fmla="*/ 1303189 w 2746400"/>
              <a:gd name="connsiteY8480" fmla="*/ 45500 h 1833421"/>
              <a:gd name="connsiteX8481" fmla="*/ 1304013 w 2746400"/>
              <a:gd name="connsiteY8481" fmla="*/ 46609 h 1833421"/>
              <a:gd name="connsiteX8482" fmla="*/ 1303189 w 2746400"/>
              <a:gd name="connsiteY8482" fmla="*/ 46916 h 1833421"/>
              <a:gd name="connsiteX8483" fmla="*/ 1302330 w 2746400"/>
              <a:gd name="connsiteY8483" fmla="*/ 45825 h 1833421"/>
              <a:gd name="connsiteX8484" fmla="*/ 1303189 w 2746400"/>
              <a:gd name="connsiteY8484" fmla="*/ 45500 h 1833421"/>
              <a:gd name="connsiteX8485" fmla="*/ 928669 w 2746400"/>
              <a:gd name="connsiteY8485" fmla="*/ 39473 h 1833421"/>
              <a:gd name="connsiteX8486" fmla="*/ 930411 w 2746400"/>
              <a:gd name="connsiteY8486" fmla="*/ 42554 h 1833421"/>
              <a:gd name="connsiteX8487" fmla="*/ 928898 w 2746400"/>
              <a:gd name="connsiteY8487" fmla="*/ 44371 h 1833421"/>
              <a:gd name="connsiteX8488" fmla="*/ 926334 w 2746400"/>
              <a:gd name="connsiteY8488" fmla="*/ 41463 h 1833421"/>
              <a:gd name="connsiteX8489" fmla="*/ 928669 w 2746400"/>
              <a:gd name="connsiteY8489" fmla="*/ 39473 h 1833421"/>
              <a:gd name="connsiteX8490" fmla="*/ 973767 w 2746400"/>
              <a:gd name="connsiteY8490" fmla="*/ 39261 h 1833421"/>
              <a:gd name="connsiteX8491" fmla="*/ 973998 w 2746400"/>
              <a:gd name="connsiteY8491" fmla="*/ 39950 h 1833421"/>
              <a:gd name="connsiteX8492" fmla="*/ 974380 w 2746400"/>
              <a:gd name="connsiteY8492" fmla="*/ 39357 h 1833421"/>
              <a:gd name="connsiteX8493" fmla="*/ 1963971 w 2746400"/>
              <a:gd name="connsiteY8493" fmla="*/ 38286 h 1833421"/>
              <a:gd name="connsiteX8494" fmla="*/ 1964582 w 2746400"/>
              <a:gd name="connsiteY8494" fmla="*/ 38592 h 1833421"/>
              <a:gd name="connsiteX8495" fmla="*/ 1963951 w 2746400"/>
              <a:gd name="connsiteY8495" fmla="*/ 38900 h 1833421"/>
              <a:gd name="connsiteX8496" fmla="*/ 1128348 w 2746400"/>
              <a:gd name="connsiteY8496" fmla="*/ 38248 h 1833421"/>
              <a:gd name="connsiteX8497" fmla="*/ 1134011 w 2746400"/>
              <a:gd name="connsiteY8497" fmla="*/ 54492 h 1833421"/>
              <a:gd name="connsiteX8498" fmla="*/ 1136651 w 2746400"/>
              <a:gd name="connsiteY8498" fmla="*/ 65035 h 1833421"/>
              <a:gd name="connsiteX8499" fmla="*/ 1138986 w 2746400"/>
              <a:gd name="connsiteY8499" fmla="*/ 67809 h 1833421"/>
              <a:gd name="connsiteX8500" fmla="*/ 1130625 w 2746400"/>
              <a:gd name="connsiteY8500" fmla="*/ 70775 h 1833421"/>
              <a:gd name="connsiteX8501" fmla="*/ 1135962 w 2746400"/>
              <a:gd name="connsiteY8501" fmla="*/ 93315 h 1833421"/>
              <a:gd name="connsiteX8502" fmla="*/ 1137990 w 2746400"/>
              <a:gd name="connsiteY8502" fmla="*/ 98634 h 1833421"/>
              <a:gd name="connsiteX8503" fmla="*/ 1132404 w 2746400"/>
              <a:gd name="connsiteY8503" fmla="*/ 107819 h 1833421"/>
              <a:gd name="connsiteX8504" fmla="*/ 1121077 w 2746400"/>
              <a:gd name="connsiteY8504" fmla="*/ 88589 h 1833421"/>
              <a:gd name="connsiteX8505" fmla="*/ 1125669 w 2746400"/>
              <a:gd name="connsiteY8505" fmla="*/ 86618 h 1833421"/>
              <a:gd name="connsiteX8506" fmla="*/ 1123488 w 2746400"/>
              <a:gd name="connsiteY8506" fmla="*/ 54646 h 1833421"/>
              <a:gd name="connsiteX8507" fmla="*/ 1128348 w 2746400"/>
              <a:gd name="connsiteY8507" fmla="*/ 38248 h 1833421"/>
              <a:gd name="connsiteX8508" fmla="*/ 1049421 w 2746400"/>
              <a:gd name="connsiteY8508" fmla="*/ 33012 h 1833421"/>
              <a:gd name="connsiteX8509" fmla="*/ 1056635 w 2746400"/>
              <a:gd name="connsiteY8509" fmla="*/ 34841 h 1833421"/>
              <a:gd name="connsiteX8510" fmla="*/ 1061286 w 2746400"/>
              <a:gd name="connsiteY8510" fmla="*/ 35645 h 1833421"/>
              <a:gd name="connsiteX8511" fmla="*/ 1067578 w 2746400"/>
              <a:gd name="connsiteY8511" fmla="*/ 46742 h 1833421"/>
              <a:gd name="connsiteX8512" fmla="*/ 1055526 w 2746400"/>
              <a:gd name="connsiteY8512" fmla="*/ 59352 h 1833421"/>
              <a:gd name="connsiteX8513" fmla="*/ 1043586 w 2746400"/>
              <a:gd name="connsiteY8513" fmla="*/ 37137 h 1833421"/>
              <a:gd name="connsiteX8514" fmla="*/ 1049421 w 2746400"/>
              <a:gd name="connsiteY8514" fmla="*/ 33012 h 1833421"/>
              <a:gd name="connsiteX8515" fmla="*/ 2402608 w 2746400"/>
              <a:gd name="connsiteY8515" fmla="*/ 32948 h 1833421"/>
              <a:gd name="connsiteX8516" fmla="*/ 2402608 w 2746400"/>
              <a:gd name="connsiteY8516" fmla="*/ 33751 h 1833421"/>
              <a:gd name="connsiteX8517" fmla="*/ 2401249 w 2746400"/>
              <a:gd name="connsiteY8517" fmla="*/ 33962 h 1833421"/>
              <a:gd name="connsiteX8518" fmla="*/ 2401210 w 2746400"/>
              <a:gd name="connsiteY8518" fmla="*/ 33196 h 1833421"/>
              <a:gd name="connsiteX8519" fmla="*/ 2402608 w 2746400"/>
              <a:gd name="connsiteY8519" fmla="*/ 32948 h 1833421"/>
              <a:gd name="connsiteX8520" fmla="*/ 1060872 w 2746400"/>
              <a:gd name="connsiteY8520" fmla="*/ 22810 h 1833421"/>
              <a:gd name="connsiteX8521" fmla="*/ 1068133 w 2746400"/>
              <a:gd name="connsiteY8521" fmla="*/ 24165 h 1833421"/>
              <a:gd name="connsiteX8522" fmla="*/ 1058490 w 2746400"/>
              <a:gd name="connsiteY8522" fmla="*/ 28299 h 1833421"/>
              <a:gd name="connsiteX8523" fmla="*/ 1060872 w 2746400"/>
              <a:gd name="connsiteY8523" fmla="*/ 22810 h 1833421"/>
              <a:gd name="connsiteX8524" fmla="*/ 2435441 w 2746400"/>
              <a:gd name="connsiteY8524" fmla="*/ 8456 h 1833421"/>
              <a:gd name="connsiteX8525" fmla="*/ 2435804 w 2746400"/>
              <a:gd name="connsiteY8525" fmla="*/ 9107 h 1833421"/>
              <a:gd name="connsiteX8526" fmla="*/ 2434713 w 2746400"/>
              <a:gd name="connsiteY8526" fmla="*/ 10063 h 1833421"/>
              <a:gd name="connsiteX8527" fmla="*/ 2434330 w 2746400"/>
              <a:gd name="connsiteY8527" fmla="*/ 9433 h 1833421"/>
              <a:gd name="connsiteX8528" fmla="*/ 2435441 w 2746400"/>
              <a:gd name="connsiteY8528" fmla="*/ 8456 h 1833421"/>
              <a:gd name="connsiteX8529" fmla="*/ 1002583 w 2746400"/>
              <a:gd name="connsiteY8529" fmla="*/ 1358 h 1833421"/>
              <a:gd name="connsiteX8530" fmla="*/ 1014465 w 2746400"/>
              <a:gd name="connsiteY8530" fmla="*/ 5911 h 1833421"/>
              <a:gd name="connsiteX8531" fmla="*/ 1024548 w 2746400"/>
              <a:gd name="connsiteY8531" fmla="*/ 6734 h 1833421"/>
              <a:gd name="connsiteX8532" fmla="*/ 1031915 w 2746400"/>
              <a:gd name="connsiteY8532" fmla="*/ 26327 h 1833421"/>
              <a:gd name="connsiteX8533" fmla="*/ 1029408 w 2746400"/>
              <a:gd name="connsiteY8533" fmla="*/ 33176 h 1833421"/>
              <a:gd name="connsiteX8534" fmla="*/ 1027399 w 2746400"/>
              <a:gd name="connsiteY8534" fmla="*/ 48656 h 1833421"/>
              <a:gd name="connsiteX8535" fmla="*/ 1022730 w 2746400"/>
              <a:gd name="connsiteY8535" fmla="*/ 58050 h 1833421"/>
              <a:gd name="connsiteX8536" fmla="*/ 1042534 w 2746400"/>
              <a:gd name="connsiteY8536" fmla="*/ 84512 h 1833421"/>
              <a:gd name="connsiteX8537" fmla="*/ 1052464 w 2746400"/>
              <a:gd name="connsiteY8537" fmla="*/ 82751 h 1833421"/>
              <a:gd name="connsiteX8538" fmla="*/ 1059506 w 2746400"/>
              <a:gd name="connsiteY8538" fmla="*/ 63466 h 1833421"/>
              <a:gd name="connsiteX8539" fmla="*/ 1064059 w 2746400"/>
              <a:gd name="connsiteY8539" fmla="*/ 72535 h 1833421"/>
              <a:gd name="connsiteX8540" fmla="*/ 1068976 w 2746400"/>
              <a:gd name="connsiteY8540" fmla="*/ 85450 h 1833421"/>
              <a:gd name="connsiteX8541" fmla="*/ 1067082 w 2746400"/>
              <a:gd name="connsiteY8541" fmla="*/ 112256 h 1833421"/>
              <a:gd name="connsiteX8542" fmla="*/ 1067076 w 2746400"/>
              <a:gd name="connsiteY8542" fmla="*/ 112264 h 1833421"/>
              <a:gd name="connsiteX8543" fmla="*/ 1067043 w 2746400"/>
              <a:gd name="connsiteY8543" fmla="*/ 112236 h 1833421"/>
              <a:gd name="connsiteX8544" fmla="*/ 1067034 w 2746400"/>
              <a:gd name="connsiteY8544" fmla="*/ 112312 h 1833421"/>
              <a:gd name="connsiteX8545" fmla="*/ 1064478 w 2746400"/>
              <a:gd name="connsiteY8545" fmla="*/ 115184 h 1833421"/>
              <a:gd name="connsiteX8546" fmla="*/ 1066106 w 2746400"/>
              <a:gd name="connsiteY8546" fmla="*/ 119258 h 1833421"/>
              <a:gd name="connsiteX8547" fmla="*/ 1067034 w 2746400"/>
              <a:gd name="connsiteY8547" fmla="*/ 112312 h 1833421"/>
              <a:gd name="connsiteX8548" fmla="*/ 1067076 w 2746400"/>
              <a:gd name="connsiteY8548" fmla="*/ 112264 h 1833421"/>
              <a:gd name="connsiteX8549" fmla="*/ 1076133 w 2746400"/>
              <a:gd name="connsiteY8549" fmla="*/ 120005 h 1833421"/>
              <a:gd name="connsiteX8550" fmla="*/ 1075808 w 2746400"/>
              <a:gd name="connsiteY8550" fmla="*/ 105119 h 1833421"/>
              <a:gd name="connsiteX8551" fmla="*/ 1076285 w 2746400"/>
              <a:gd name="connsiteY8551" fmla="*/ 88741 h 1833421"/>
              <a:gd name="connsiteX8552" fmla="*/ 1068976 w 2746400"/>
              <a:gd name="connsiteY8552" fmla="*/ 85469 h 1833421"/>
              <a:gd name="connsiteX8553" fmla="*/ 1070526 w 2746400"/>
              <a:gd name="connsiteY8553" fmla="*/ 78753 h 1833421"/>
              <a:gd name="connsiteX8554" fmla="*/ 1068996 w 2746400"/>
              <a:gd name="connsiteY8554" fmla="*/ 56960 h 1833421"/>
              <a:gd name="connsiteX8555" fmla="*/ 1069531 w 2746400"/>
              <a:gd name="connsiteY8555" fmla="*/ 53229 h 1833421"/>
              <a:gd name="connsiteX8556" fmla="*/ 1073434 w 2746400"/>
              <a:gd name="connsiteY8556" fmla="*/ 49632 h 1833421"/>
              <a:gd name="connsiteX8557" fmla="*/ 1076630 w 2746400"/>
              <a:gd name="connsiteY8557" fmla="*/ 53612 h 1833421"/>
              <a:gd name="connsiteX8558" fmla="*/ 1078946 w 2746400"/>
              <a:gd name="connsiteY8558" fmla="*/ 66737 h 1833421"/>
              <a:gd name="connsiteX8559" fmla="*/ 1082580 w 2746400"/>
              <a:gd name="connsiteY8559" fmla="*/ 76361 h 1833421"/>
              <a:gd name="connsiteX8560" fmla="*/ 1083059 w 2746400"/>
              <a:gd name="connsiteY8560" fmla="*/ 61533 h 1833421"/>
              <a:gd name="connsiteX8561" fmla="*/ 1083633 w 2746400"/>
              <a:gd name="connsiteY8561" fmla="*/ 51545 h 1833421"/>
              <a:gd name="connsiteX8562" fmla="*/ 1086522 w 2746400"/>
              <a:gd name="connsiteY8562" fmla="*/ 29943 h 1833421"/>
              <a:gd name="connsiteX8563" fmla="*/ 1086484 w 2746400"/>
              <a:gd name="connsiteY8563" fmla="*/ 25370 h 1833421"/>
              <a:gd name="connsiteX8564" fmla="*/ 1098174 w 2746400"/>
              <a:gd name="connsiteY8564" fmla="*/ 42304 h 1833421"/>
              <a:gd name="connsiteX8565" fmla="*/ 1098921 w 2746400"/>
              <a:gd name="connsiteY8565" fmla="*/ 34861 h 1833421"/>
              <a:gd name="connsiteX8566" fmla="*/ 1098939 w 2746400"/>
              <a:gd name="connsiteY8566" fmla="*/ 29273 h 1833421"/>
              <a:gd name="connsiteX8567" fmla="*/ 1106536 w 2746400"/>
              <a:gd name="connsiteY8567" fmla="*/ 48044 h 1833421"/>
              <a:gd name="connsiteX8568" fmla="*/ 1111128 w 2746400"/>
              <a:gd name="connsiteY8568" fmla="*/ 61418 h 1833421"/>
              <a:gd name="connsiteX8569" fmla="*/ 1116715 w 2746400"/>
              <a:gd name="connsiteY8569" fmla="*/ 78467 h 1833421"/>
              <a:gd name="connsiteX8570" fmla="*/ 1118188 w 2746400"/>
              <a:gd name="connsiteY8570" fmla="*/ 82733 h 1833421"/>
              <a:gd name="connsiteX8571" fmla="*/ 1117710 w 2746400"/>
              <a:gd name="connsiteY8571" fmla="*/ 91592 h 1833421"/>
              <a:gd name="connsiteX8572" fmla="*/ 1130376 w 2746400"/>
              <a:gd name="connsiteY8572" fmla="*/ 122033 h 1833421"/>
              <a:gd name="connsiteX8573" fmla="*/ 1138259 w 2746400"/>
              <a:gd name="connsiteY8573" fmla="*/ 135886 h 1833421"/>
              <a:gd name="connsiteX8574" fmla="*/ 1172739 w 2746400"/>
              <a:gd name="connsiteY8574" fmla="*/ 133934 h 1833421"/>
              <a:gd name="connsiteX8575" fmla="*/ 1190073 w 2746400"/>
              <a:gd name="connsiteY8575" fmla="*/ 136575 h 1833421"/>
              <a:gd name="connsiteX8576" fmla="*/ 1189077 w 2746400"/>
              <a:gd name="connsiteY8576" fmla="*/ 139120 h 1833421"/>
              <a:gd name="connsiteX8577" fmla="*/ 1180773 w 2746400"/>
              <a:gd name="connsiteY8577" fmla="*/ 139694 h 1833421"/>
              <a:gd name="connsiteX8578" fmla="*/ 1174422 w 2746400"/>
              <a:gd name="connsiteY8578" fmla="*/ 143846 h 1833421"/>
              <a:gd name="connsiteX8579" fmla="*/ 1156341 w 2746400"/>
              <a:gd name="connsiteY8579" fmla="*/ 144248 h 1833421"/>
              <a:gd name="connsiteX8580" fmla="*/ 1153491 w 2746400"/>
              <a:gd name="connsiteY8580" fmla="*/ 145300 h 1833421"/>
              <a:gd name="connsiteX8581" fmla="*/ 1174403 w 2746400"/>
              <a:gd name="connsiteY8581" fmla="*/ 158999 h 1833421"/>
              <a:gd name="connsiteX8582" fmla="*/ 1185825 w 2746400"/>
              <a:gd name="connsiteY8582" fmla="*/ 154312 h 1833421"/>
              <a:gd name="connsiteX8583" fmla="*/ 1186668 w 2746400"/>
              <a:gd name="connsiteY8583" fmla="*/ 156015 h 1833421"/>
              <a:gd name="connsiteX8584" fmla="*/ 1178861 w 2746400"/>
              <a:gd name="connsiteY8584" fmla="*/ 162692 h 1833421"/>
              <a:gd name="connsiteX8585" fmla="*/ 1179549 w 2746400"/>
              <a:gd name="connsiteY8585" fmla="*/ 164318 h 1833421"/>
              <a:gd name="connsiteX8586" fmla="*/ 1194684 w 2746400"/>
              <a:gd name="connsiteY8586" fmla="*/ 164318 h 1833421"/>
              <a:gd name="connsiteX8587" fmla="*/ 1178497 w 2746400"/>
              <a:gd name="connsiteY8587" fmla="*/ 171570 h 1833421"/>
              <a:gd name="connsiteX8588" fmla="*/ 1197037 w 2746400"/>
              <a:gd name="connsiteY8588" fmla="*/ 181309 h 1833421"/>
              <a:gd name="connsiteX8589" fmla="*/ 1210049 w 2746400"/>
              <a:gd name="connsiteY8589" fmla="*/ 174976 h 1833421"/>
              <a:gd name="connsiteX8590" fmla="*/ 1211196 w 2746400"/>
              <a:gd name="connsiteY8590" fmla="*/ 176583 h 1833421"/>
              <a:gd name="connsiteX8591" fmla="*/ 1208078 w 2746400"/>
              <a:gd name="connsiteY8591" fmla="*/ 180946 h 1833421"/>
              <a:gd name="connsiteX8592" fmla="*/ 1214621 w 2746400"/>
              <a:gd name="connsiteY8592" fmla="*/ 179108 h 1833421"/>
              <a:gd name="connsiteX8593" fmla="*/ 1238691 w 2746400"/>
              <a:gd name="connsiteY8593" fmla="*/ 173102 h 1833421"/>
              <a:gd name="connsiteX8594" fmla="*/ 1271390 w 2746400"/>
              <a:gd name="connsiteY8594" fmla="*/ 167475 h 1833421"/>
              <a:gd name="connsiteX8595" fmla="*/ 1278087 w 2746400"/>
              <a:gd name="connsiteY8595" fmla="*/ 162941 h 1833421"/>
              <a:gd name="connsiteX8596" fmla="*/ 1306770 w 2746400"/>
              <a:gd name="connsiteY8596" fmla="*/ 163936 h 1833421"/>
              <a:gd name="connsiteX8597" fmla="*/ 1315857 w 2746400"/>
              <a:gd name="connsiteY8597" fmla="*/ 162253 h 1833421"/>
              <a:gd name="connsiteX8598" fmla="*/ 1332389 w 2746400"/>
              <a:gd name="connsiteY8598" fmla="*/ 159746 h 1833421"/>
              <a:gd name="connsiteX8599" fmla="*/ 1341822 w 2746400"/>
              <a:gd name="connsiteY8599" fmla="*/ 157775 h 1833421"/>
              <a:gd name="connsiteX8600" fmla="*/ 1344117 w 2746400"/>
              <a:gd name="connsiteY8600" fmla="*/ 156435 h 1833421"/>
              <a:gd name="connsiteX8601" fmla="*/ 1361052 w 2746400"/>
              <a:gd name="connsiteY8601" fmla="*/ 154637 h 1833421"/>
              <a:gd name="connsiteX8602" fmla="*/ 1381160 w 2746400"/>
              <a:gd name="connsiteY8602" fmla="*/ 156321 h 1833421"/>
              <a:gd name="connsiteX8603" fmla="*/ 1376964 w 2746400"/>
              <a:gd name="connsiteY8603" fmla="*/ 163894 h 1833421"/>
              <a:gd name="connsiteX8604" fmla="*/ 1376396 w 2746400"/>
              <a:gd name="connsiteY8604" fmla="*/ 163573 h 1833421"/>
              <a:gd name="connsiteX8605" fmla="*/ 1376951 w 2746400"/>
              <a:gd name="connsiteY8605" fmla="*/ 163917 h 1833421"/>
              <a:gd name="connsiteX8606" fmla="*/ 1376964 w 2746400"/>
              <a:gd name="connsiteY8606" fmla="*/ 163894 h 1833421"/>
              <a:gd name="connsiteX8607" fmla="*/ 1376970 w 2746400"/>
              <a:gd name="connsiteY8607" fmla="*/ 163897 h 1833421"/>
              <a:gd name="connsiteX8608" fmla="*/ 1380490 w 2746400"/>
              <a:gd name="connsiteY8608" fmla="*/ 168030 h 1833421"/>
              <a:gd name="connsiteX8609" fmla="*/ 1361988 w 2746400"/>
              <a:gd name="connsiteY8609" fmla="*/ 165199 h 1833421"/>
              <a:gd name="connsiteX8610" fmla="*/ 1358601 w 2746400"/>
              <a:gd name="connsiteY8610" fmla="*/ 174671 h 1833421"/>
              <a:gd name="connsiteX8611" fmla="*/ 1373086 w 2746400"/>
              <a:gd name="connsiteY8611" fmla="*/ 181156 h 1833421"/>
              <a:gd name="connsiteX8612" fmla="*/ 1379152 w 2746400"/>
              <a:gd name="connsiteY8612" fmla="*/ 182859 h 1833421"/>
              <a:gd name="connsiteX8613" fmla="*/ 1388470 w 2746400"/>
              <a:gd name="connsiteY8613" fmla="*/ 182897 h 1833421"/>
              <a:gd name="connsiteX8614" fmla="*/ 1368150 w 2746400"/>
              <a:gd name="connsiteY8614" fmla="*/ 184332 h 1833421"/>
              <a:gd name="connsiteX8615" fmla="*/ 1352230 w 2746400"/>
              <a:gd name="connsiteY8615" fmla="*/ 182246 h 1833421"/>
              <a:gd name="connsiteX8616" fmla="*/ 1309887 w 2746400"/>
              <a:gd name="connsiteY8616" fmla="*/ 186992 h 1833421"/>
              <a:gd name="connsiteX8617" fmla="*/ 1292227 w 2746400"/>
              <a:gd name="connsiteY8617" fmla="*/ 191144 h 1833421"/>
              <a:gd name="connsiteX8618" fmla="*/ 1292859 w 2746400"/>
              <a:gd name="connsiteY8618" fmla="*/ 193574 h 1833421"/>
              <a:gd name="connsiteX8619" fmla="*/ 1300837 w 2746400"/>
              <a:gd name="connsiteY8619" fmla="*/ 191660 h 1833421"/>
              <a:gd name="connsiteX8620" fmla="*/ 1302617 w 2746400"/>
              <a:gd name="connsiteY8620" fmla="*/ 196138 h 1833421"/>
              <a:gd name="connsiteX8621" fmla="*/ 1309984 w 2746400"/>
              <a:gd name="connsiteY8621" fmla="*/ 194511 h 1833421"/>
              <a:gd name="connsiteX8622" fmla="*/ 1309989 w 2746400"/>
              <a:gd name="connsiteY8622" fmla="*/ 194517 h 1833421"/>
              <a:gd name="connsiteX8623" fmla="*/ 1309964 w 2746400"/>
              <a:gd name="connsiteY8623" fmla="*/ 194530 h 1833421"/>
              <a:gd name="connsiteX8624" fmla="*/ 1310027 w 2746400"/>
              <a:gd name="connsiteY8624" fmla="*/ 194566 h 1833421"/>
              <a:gd name="connsiteX8625" fmla="*/ 1312642 w 2746400"/>
              <a:gd name="connsiteY8625" fmla="*/ 197918 h 1833421"/>
              <a:gd name="connsiteX8626" fmla="*/ 1313886 w 2746400"/>
              <a:gd name="connsiteY8626" fmla="*/ 196750 h 1833421"/>
              <a:gd name="connsiteX8627" fmla="*/ 1310027 w 2746400"/>
              <a:gd name="connsiteY8627" fmla="*/ 194566 h 1833421"/>
              <a:gd name="connsiteX8628" fmla="*/ 1309989 w 2746400"/>
              <a:gd name="connsiteY8628" fmla="*/ 194517 h 1833421"/>
              <a:gd name="connsiteX8629" fmla="*/ 1318000 w 2746400"/>
              <a:gd name="connsiteY8629" fmla="*/ 190264 h 1833421"/>
              <a:gd name="connsiteX8630" fmla="*/ 1336197 w 2746400"/>
              <a:gd name="connsiteY8630" fmla="*/ 187222 h 1833421"/>
              <a:gd name="connsiteX8631" fmla="*/ 1340214 w 2746400"/>
              <a:gd name="connsiteY8631" fmla="*/ 190015 h 1833421"/>
              <a:gd name="connsiteX8632" fmla="*/ 1335679 w 2746400"/>
              <a:gd name="connsiteY8632" fmla="*/ 193478 h 1833421"/>
              <a:gd name="connsiteX8633" fmla="*/ 1322268 w 2746400"/>
              <a:gd name="connsiteY8633" fmla="*/ 197649 h 1833421"/>
              <a:gd name="connsiteX8634" fmla="*/ 1335393 w 2746400"/>
              <a:gd name="connsiteY8634" fmla="*/ 198740 h 1833421"/>
              <a:gd name="connsiteX8635" fmla="*/ 1350049 w 2746400"/>
              <a:gd name="connsiteY8635" fmla="*/ 203084 h 1833421"/>
              <a:gd name="connsiteX8636" fmla="*/ 1350049 w 2746400"/>
              <a:gd name="connsiteY8636" fmla="*/ 199391 h 1833421"/>
              <a:gd name="connsiteX8637" fmla="*/ 1372894 w 2746400"/>
              <a:gd name="connsiteY8637" fmla="*/ 193727 h 1833421"/>
              <a:gd name="connsiteX8638" fmla="*/ 1368628 w 2746400"/>
              <a:gd name="connsiteY8638" fmla="*/ 191086 h 1833421"/>
              <a:gd name="connsiteX8639" fmla="*/ 1376262 w 2746400"/>
              <a:gd name="connsiteY8639" fmla="*/ 191009 h 1833421"/>
              <a:gd name="connsiteX8640" fmla="*/ 1392086 w 2746400"/>
              <a:gd name="connsiteY8640" fmla="*/ 192254 h 1833421"/>
              <a:gd name="connsiteX8641" fmla="*/ 1398439 w 2746400"/>
              <a:gd name="connsiteY8641" fmla="*/ 190723 h 1833421"/>
              <a:gd name="connsiteX8642" fmla="*/ 1436265 w 2746400"/>
              <a:gd name="connsiteY8642" fmla="*/ 186878 h 1833421"/>
              <a:gd name="connsiteX8643" fmla="*/ 1436265 w 2746400"/>
              <a:gd name="connsiteY8643" fmla="*/ 186890 h 1833421"/>
              <a:gd name="connsiteX8644" fmla="*/ 1436227 w 2746400"/>
              <a:gd name="connsiteY8644" fmla="*/ 186915 h 1833421"/>
              <a:gd name="connsiteX8645" fmla="*/ 1436265 w 2746400"/>
              <a:gd name="connsiteY8645" fmla="*/ 186902 h 1833421"/>
              <a:gd name="connsiteX8646" fmla="*/ 1436265 w 2746400"/>
              <a:gd name="connsiteY8646" fmla="*/ 196080 h 1833421"/>
              <a:gd name="connsiteX8647" fmla="*/ 1442962 w 2746400"/>
              <a:gd name="connsiteY8647" fmla="*/ 186151 h 1833421"/>
              <a:gd name="connsiteX8648" fmla="*/ 1440609 w 2746400"/>
              <a:gd name="connsiteY8648" fmla="*/ 185442 h 1833421"/>
              <a:gd name="connsiteX8649" fmla="*/ 1436265 w 2746400"/>
              <a:gd name="connsiteY8649" fmla="*/ 186902 h 1833421"/>
              <a:gd name="connsiteX8650" fmla="*/ 1436265 w 2746400"/>
              <a:gd name="connsiteY8650" fmla="*/ 186890 h 1833421"/>
              <a:gd name="connsiteX8651" fmla="*/ 1441872 w 2746400"/>
              <a:gd name="connsiteY8651" fmla="*/ 183126 h 1833421"/>
              <a:gd name="connsiteX8652" fmla="*/ 1486376 w 2746400"/>
              <a:gd name="connsiteY8652" fmla="*/ 179224 h 1833421"/>
              <a:gd name="connsiteX8653" fmla="*/ 1502372 w 2746400"/>
              <a:gd name="connsiteY8653" fmla="*/ 182687 h 1833421"/>
              <a:gd name="connsiteX8654" fmla="*/ 1507882 w 2746400"/>
              <a:gd name="connsiteY8654" fmla="*/ 182897 h 1833421"/>
              <a:gd name="connsiteX8655" fmla="*/ 1533981 w 2746400"/>
              <a:gd name="connsiteY8655" fmla="*/ 178937 h 1833421"/>
              <a:gd name="connsiteX8656" fmla="*/ 1535052 w 2746400"/>
              <a:gd name="connsiteY8656" fmla="*/ 172336 h 1833421"/>
              <a:gd name="connsiteX8657" fmla="*/ 1555391 w 2746400"/>
              <a:gd name="connsiteY8657" fmla="*/ 174671 h 1833421"/>
              <a:gd name="connsiteX8658" fmla="*/ 1540141 w 2746400"/>
              <a:gd name="connsiteY8658" fmla="*/ 176316 h 1833421"/>
              <a:gd name="connsiteX8659" fmla="*/ 1549116 w 2746400"/>
              <a:gd name="connsiteY8659" fmla="*/ 179243 h 1833421"/>
              <a:gd name="connsiteX8660" fmla="*/ 1549134 w 2746400"/>
              <a:gd name="connsiteY8660" fmla="*/ 179262 h 1833421"/>
              <a:gd name="connsiteX8661" fmla="*/ 1540007 w 2746400"/>
              <a:gd name="connsiteY8661" fmla="*/ 185595 h 1833421"/>
              <a:gd name="connsiteX8662" fmla="*/ 1541079 w 2746400"/>
              <a:gd name="connsiteY8662" fmla="*/ 189364 h 1833421"/>
              <a:gd name="connsiteX8663" fmla="*/ 1565226 w 2746400"/>
              <a:gd name="connsiteY8663" fmla="*/ 192292 h 1833421"/>
              <a:gd name="connsiteX8664" fmla="*/ 1584684 w 2746400"/>
              <a:gd name="connsiteY8664" fmla="*/ 193516 h 1833421"/>
              <a:gd name="connsiteX8665" fmla="*/ 1585278 w 2746400"/>
              <a:gd name="connsiteY8665" fmla="*/ 185040 h 1833421"/>
              <a:gd name="connsiteX8666" fmla="*/ 1570908 w 2746400"/>
              <a:gd name="connsiteY8666" fmla="*/ 183758 h 1833421"/>
              <a:gd name="connsiteX8667" fmla="*/ 1587802 w 2746400"/>
              <a:gd name="connsiteY8667" fmla="*/ 174440 h 1833421"/>
              <a:gd name="connsiteX8668" fmla="*/ 1569913 w 2746400"/>
              <a:gd name="connsiteY8668" fmla="*/ 168050 h 1833421"/>
              <a:gd name="connsiteX8669" fmla="*/ 1534746 w 2746400"/>
              <a:gd name="connsiteY8669" fmla="*/ 169580 h 1833421"/>
              <a:gd name="connsiteX8670" fmla="*/ 1497895 w 2746400"/>
              <a:gd name="connsiteY8670" fmla="*/ 172986 h 1833421"/>
              <a:gd name="connsiteX8671" fmla="*/ 1482874 w 2746400"/>
              <a:gd name="connsiteY8671" fmla="*/ 173675 h 1833421"/>
              <a:gd name="connsiteX8672" fmla="*/ 1455781 w 2746400"/>
              <a:gd name="connsiteY8672" fmla="*/ 171188 h 1833421"/>
              <a:gd name="connsiteX8673" fmla="*/ 1445143 w 2746400"/>
              <a:gd name="connsiteY8673" fmla="*/ 161678 h 1833421"/>
              <a:gd name="connsiteX8674" fmla="*/ 1463015 w 2746400"/>
              <a:gd name="connsiteY8674" fmla="*/ 160205 h 1833421"/>
              <a:gd name="connsiteX8675" fmla="*/ 1473805 w 2746400"/>
              <a:gd name="connsiteY8675" fmla="*/ 164262 h 1833421"/>
              <a:gd name="connsiteX8676" fmla="*/ 1485707 w 2746400"/>
              <a:gd name="connsiteY8676" fmla="*/ 164681 h 1833421"/>
              <a:gd name="connsiteX8677" fmla="*/ 1506716 w 2746400"/>
              <a:gd name="connsiteY8677" fmla="*/ 159515 h 1833421"/>
              <a:gd name="connsiteX8678" fmla="*/ 1538382 w 2746400"/>
              <a:gd name="connsiteY8678" fmla="*/ 155441 h 1833421"/>
              <a:gd name="connsiteX8679" fmla="*/ 1543011 w 2746400"/>
              <a:gd name="connsiteY8679" fmla="*/ 154484 h 1833421"/>
              <a:gd name="connsiteX8680" fmla="*/ 1576609 w 2746400"/>
              <a:gd name="connsiteY8680" fmla="*/ 151634 h 1833421"/>
              <a:gd name="connsiteX8681" fmla="*/ 1645357 w 2746400"/>
              <a:gd name="connsiteY8681" fmla="*/ 152571 h 1833421"/>
              <a:gd name="connsiteX8682" fmla="*/ 1647252 w 2746400"/>
              <a:gd name="connsiteY8682" fmla="*/ 152743 h 1833421"/>
              <a:gd name="connsiteX8683" fmla="*/ 1679148 w 2746400"/>
              <a:gd name="connsiteY8683" fmla="*/ 156359 h 1833421"/>
              <a:gd name="connsiteX8684" fmla="*/ 1705590 w 2746400"/>
              <a:gd name="connsiteY8684" fmla="*/ 159439 h 1833421"/>
              <a:gd name="connsiteX8685" fmla="*/ 1728781 w 2746400"/>
              <a:gd name="connsiteY8685" fmla="*/ 157526 h 1833421"/>
              <a:gd name="connsiteX8686" fmla="*/ 1729737 w 2746400"/>
              <a:gd name="connsiteY8686" fmla="*/ 150447 h 1833421"/>
              <a:gd name="connsiteX8687" fmla="*/ 1735553 w 2746400"/>
              <a:gd name="connsiteY8687" fmla="*/ 151652 h 1833421"/>
              <a:gd name="connsiteX8688" fmla="*/ 1725451 w 2746400"/>
              <a:gd name="connsiteY8688" fmla="*/ 146984 h 1833421"/>
              <a:gd name="connsiteX8689" fmla="*/ 1724340 w 2746400"/>
              <a:gd name="connsiteY8689" fmla="*/ 152360 h 1833421"/>
              <a:gd name="connsiteX8690" fmla="*/ 1700099 w 2746400"/>
              <a:gd name="connsiteY8690" fmla="*/ 152226 h 1833421"/>
              <a:gd name="connsiteX8691" fmla="*/ 1692866 w 2746400"/>
              <a:gd name="connsiteY8691" fmla="*/ 148935 h 1833421"/>
              <a:gd name="connsiteX8692" fmla="*/ 1711311 w 2746400"/>
              <a:gd name="connsiteY8692" fmla="*/ 145778 h 1833421"/>
              <a:gd name="connsiteX8693" fmla="*/ 1715845 w 2746400"/>
              <a:gd name="connsiteY8693" fmla="*/ 145760 h 1833421"/>
              <a:gd name="connsiteX8694" fmla="*/ 1736815 w 2746400"/>
              <a:gd name="connsiteY8694" fmla="*/ 144746 h 1833421"/>
              <a:gd name="connsiteX8695" fmla="*/ 1752658 w 2746400"/>
              <a:gd name="connsiteY8695" fmla="*/ 144114 h 1833421"/>
              <a:gd name="connsiteX8696" fmla="*/ 1760101 w 2746400"/>
              <a:gd name="connsiteY8696" fmla="*/ 142946 h 1833421"/>
              <a:gd name="connsiteX8697" fmla="*/ 1773686 w 2746400"/>
              <a:gd name="connsiteY8697" fmla="*/ 137168 h 1833421"/>
              <a:gd name="connsiteX8698" fmla="*/ 1786486 w 2746400"/>
              <a:gd name="connsiteY8698" fmla="*/ 141473 h 1833421"/>
              <a:gd name="connsiteX8699" fmla="*/ 1769229 w 2746400"/>
              <a:gd name="connsiteY8699" fmla="*/ 131887 h 1833421"/>
              <a:gd name="connsiteX8700" fmla="*/ 1764943 w 2746400"/>
              <a:gd name="connsiteY8700" fmla="*/ 131141 h 1833421"/>
              <a:gd name="connsiteX8701" fmla="*/ 1756333 w 2746400"/>
              <a:gd name="connsiteY8701" fmla="*/ 128232 h 1833421"/>
              <a:gd name="connsiteX8702" fmla="*/ 1751032 w 2746400"/>
              <a:gd name="connsiteY8702" fmla="*/ 133188 h 1833421"/>
              <a:gd name="connsiteX8703" fmla="*/ 1730865 w 2746400"/>
              <a:gd name="connsiteY8703" fmla="*/ 129935 h 1833421"/>
              <a:gd name="connsiteX8704" fmla="*/ 1726770 w 2746400"/>
              <a:gd name="connsiteY8704" fmla="*/ 129820 h 1833421"/>
              <a:gd name="connsiteX8705" fmla="*/ 1722618 w 2746400"/>
              <a:gd name="connsiteY8705" fmla="*/ 130031 h 1833421"/>
              <a:gd name="connsiteX8706" fmla="*/ 1708899 w 2746400"/>
              <a:gd name="connsiteY8706" fmla="*/ 125802 h 1833421"/>
              <a:gd name="connsiteX8707" fmla="*/ 1696941 w 2746400"/>
              <a:gd name="connsiteY8707" fmla="*/ 123737 h 1833421"/>
              <a:gd name="connsiteX8708" fmla="*/ 1676565 w 2746400"/>
              <a:gd name="connsiteY8708" fmla="*/ 125190 h 1833421"/>
              <a:gd name="connsiteX8709" fmla="*/ 1668336 w 2746400"/>
              <a:gd name="connsiteY8709" fmla="*/ 127601 h 1833421"/>
              <a:gd name="connsiteX8710" fmla="*/ 1709723 w 2746400"/>
              <a:gd name="connsiteY8710" fmla="*/ 127601 h 1833421"/>
              <a:gd name="connsiteX8711" fmla="*/ 1694148 w 2746400"/>
              <a:gd name="connsiteY8711" fmla="*/ 131907 h 1833421"/>
              <a:gd name="connsiteX8712" fmla="*/ 1646735 w 2746400"/>
              <a:gd name="connsiteY8712" fmla="*/ 129801 h 1833421"/>
              <a:gd name="connsiteX8713" fmla="*/ 1612792 w 2746400"/>
              <a:gd name="connsiteY8713" fmla="*/ 130778 h 1833421"/>
              <a:gd name="connsiteX8714" fmla="*/ 1590711 w 2746400"/>
              <a:gd name="connsiteY8714" fmla="*/ 129304 h 1833421"/>
              <a:gd name="connsiteX8715" fmla="*/ 1604562 w 2746400"/>
              <a:gd name="connsiteY8715" fmla="*/ 123791 h 1833421"/>
              <a:gd name="connsiteX8716" fmla="*/ 1604565 w 2746400"/>
              <a:gd name="connsiteY8716" fmla="*/ 123793 h 1833421"/>
              <a:gd name="connsiteX8717" fmla="*/ 1605138 w 2746400"/>
              <a:gd name="connsiteY8717" fmla="*/ 124119 h 1833421"/>
              <a:gd name="connsiteX8718" fmla="*/ 1604603 w 2746400"/>
              <a:gd name="connsiteY8718" fmla="*/ 123774 h 1833421"/>
              <a:gd name="connsiteX8719" fmla="*/ 1604562 w 2746400"/>
              <a:gd name="connsiteY8719" fmla="*/ 123791 h 1833421"/>
              <a:gd name="connsiteX8720" fmla="*/ 1603875 w 2746400"/>
              <a:gd name="connsiteY8720" fmla="*/ 123182 h 1833421"/>
              <a:gd name="connsiteX8721" fmla="*/ 1593620 w 2746400"/>
              <a:gd name="connsiteY8721" fmla="*/ 124329 h 1833421"/>
              <a:gd name="connsiteX8722" fmla="*/ 1584111 w 2746400"/>
              <a:gd name="connsiteY8722" fmla="*/ 123430 h 1833421"/>
              <a:gd name="connsiteX8723" fmla="*/ 1559791 w 2746400"/>
              <a:gd name="connsiteY8723" fmla="*/ 112236 h 1833421"/>
              <a:gd name="connsiteX8724" fmla="*/ 1561782 w 2746400"/>
              <a:gd name="connsiteY8724" fmla="*/ 110878 h 1833421"/>
              <a:gd name="connsiteX8725" fmla="*/ 1595687 w 2746400"/>
              <a:gd name="connsiteY8725" fmla="*/ 116064 h 1833421"/>
              <a:gd name="connsiteX8726" fmla="*/ 1597408 w 2746400"/>
              <a:gd name="connsiteY8726" fmla="*/ 115604 h 1833421"/>
              <a:gd name="connsiteX8727" fmla="*/ 1619795 w 2746400"/>
              <a:gd name="connsiteY8727" fmla="*/ 113959 h 1833421"/>
              <a:gd name="connsiteX8728" fmla="*/ 1651594 w 2746400"/>
              <a:gd name="connsiteY8728" fmla="*/ 114189 h 1833421"/>
              <a:gd name="connsiteX8729" fmla="*/ 1649910 w 2746400"/>
              <a:gd name="connsiteY8729" fmla="*/ 106095 h 1833421"/>
              <a:gd name="connsiteX8730" fmla="*/ 1651327 w 2746400"/>
              <a:gd name="connsiteY8730" fmla="*/ 104985 h 1833421"/>
              <a:gd name="connsiteX8731" fmla="*/ 1704174 w 2746400"/>
              <a:gd name="connsiteY8731" fmla="*/ 108028 h 1833421"/>
              <a:gd name="connsiteX8732" fmla="*/ 1692273 w 2746400"/>
              <a:gd name="connsiteY8732" fmla="*/ 114380 h 1833421"/>
              <a:gd name="connsiteX8733" fmla="*/ 1713664 w 2746400"/>
              <a:gd name="connsiteY8733" fmla="*/ 114208 h 1833421"/>
              <a:gd name="connsiteX8734" fmla="*/ 1713627 w 2746400"/>
              <a:gd name="connsiteY8734" fmla="*/ 114245 h 1833421"/>
              <a:gd name="connsiteX8735" fmla="*/ 1721777 w 2746400"/>
              <a:gd name="connsiteY8735" fmla="*/ 120503 h 1833421"/>
              <a:gd name="connsiteX8736" fmla="*/ 1729029 w 2746400"/>
              <a:gd name="connsiteY8736" fmla="*/ 124922 h 1833421"/>
              <a:gd name="connsiteX8737" fmla="*/ 1728550 w 2746400"/>
              <a:gd name="connsiteY8737" fmla="*/ 116522 h 1833421"/>
              <a:gd name="connsiteX8738" fmla="*/ 1735381 w 2746400"/>
              <a:gd name="connsiteY8738" fmla="*/ 118360 h 1833421"/>
              <a:gd name="connsiteX8739" fmla="*/ 1749214 w 2746400"/>
              <a:gd name="connsiteY8739" fmla="*/ 109118 h 1833421"/>
              <a:gd name="connsiteX8740" fmla="*/ 1757901 w 2746400"/>
              <a:gd name="connsiteY8740" fmla="*/ 108295 h 1833421"/>
              <a:gd name="connsiteX8741" fmla="*/ 1758609 w 2746400"/>
              <a:gd name="connsiteY8741" fmla="*/ 116542 h 1833421"/>
              <a:gd name="connsiteX8742" fmla="*/ 1772480 w 2746400"/>
              <a:gd name="connsiteY8742" fmla="*/ 109100 h 1833421"/>
              <a:gd name="connsiteX8743" fmla="*/ 1787884 w 2746400"/>
              <a:gd name="connsiteY8743" fmla="*/ 115183 h 1833421"/>
              <a:gd name="connsiteX8744" fmla="*/ 1781454 w 2746400"/>
              <a:gd name="connsiteY8744" fmla="*/ 112007 h 1833421"/>
              <a:gd name="connsiteX8745" fmla="*/ 1800780 w 2746400"/>
              <a:gd name="connsiteY8745" fmla="*/ 110630 h 1833421"/>
              <a:gd name="connsiteX8746" fmla="*/ 1815895 w 2746400"/>
              <a:gd name="connsiteY8746" fmla="*/ 112217 h 1833421"/>
              <a:gd name="connsiteX8747" fmla="*/ 1860457 w 2746400"/>
              <a:gd name="connsiteY8747" fmla="*/ 116217 h 1833421"/>
              <a:gd name="connsiteX8748" fmla="*/ 1879399 w 2746400"/>
              <a:gd name="connsiteY8748" fmla="*/ 117881 h 1833421"/>
              <a:gd name="connsiteX8749" fmla="*/ 1899489 w 2746400"/>
              <a:gd name="connsiteY8749" fmla="*/ 122302 h 1833421"/>
              <a:gd name="connsiteX8750" fmla="*/ 1912921 w 2746400"/>
              <a:gd name="connsiteY8750" fmla="*/ 120216 h 1833421"/>
              <a:gd name="connsiteX8751" fmla="*/ 1932208 w 2746400"/>
              <a:gd name="connsiteY8751" fmla="*/ 132040 h 1833421"/>
              <a:gd name="connsiteX8752" fmla="*/ 1947112 w 2746400"/>
              <a:gd name="connsiteY8752" fmla="*/ 132117 h 1833421"/>
              <a:gd name="connsiteX8753" fmla="*/ 1976062 w 2746400"/>
              <a:gd name="connsiteY8753" fmla="*/ 130931 h 1833421"/>
              <a:gd name="connsiteX8754" fmla="*/ 1970475 w 2746400"/>
              <a:gd name="connsiteY8754" fmla="*/ 127601 h 1833421"/>
              <a:gd name="connsiteX8755" fmla="*/ 2002486 w 2746400"/>
              <a:gd name="connsiteY8755" fmla="*/ 130701 h 1833421"/>
              <a:gd name="connsiteX8756" fmla="*/ 2015038 w 2746400"/>
              <a:gd name="connsiteY8756" fmla="*/ 130778 h 1833421"/>
              <a:gd name="connsiteX8757" fmla="*/ 2052673 w 2746400"/>
              <a:gd name="connsiteY8757" fmla="*/ 136632 h 1833421"/>
              <a:gd name="connsiteX8758" fmla="*/ 2058356 w 2746400"/>
              <a:gd name="connsiteY8758" fmla="*/ 136862 h 1833421"/>
              <a:gd name="connsiteX8759" fmla="*/ 2080398 w 2746400"/>
              <a:gd name="connsiteY8759" fmla="*/ 136441 h 1833421"/>
              <a:gd name="connsiteX8760" fmla="*/ 2096929 w 2746400"/>
              <a:gd name="connsiteY8760" fmla="*/ 139578 h 1833421"/>
              <a:gd name="connsiteX8761" fmla="*/ 2126260 w 2746400"/>
              <a:gd name="connsiteY8761" fmla="*/ 142621 h 1833421"/>
              <a:gd name="connsiteX8762" fmla="*/ 2132804 w 2746400"/>
              <a:gd name="connsiteY8762" fmla="*/ 141913 h 1833421"/>
              <a:gd name="connsiteX8763" fmla="*/ 2158291 w 2746400"/>
              <a:gd name="connsiteY8763" fmla="*/ 141798 h 1833421"/>
              <a:gd name="connsiteX8764" fmla="*/ 2167666 w 2746400"/>
              <a:gd name="connsiteY8764" fmla="*/ 142774 h 1833421"/>
              <a:gd name="connsiteX8765" fmla="*/ 2210755 w 2746400"/>
              <a:gd name="connsiteY8765" fmla="*/ 149030 h 1833421"/>
              <a:gd name="connsiteX8766" fmla="*/ 2258896 w 2746400"/>
              <a:gd name="connsiteY8766" fmla="*/ 156876 h 1833421"/>
              <a:gd name="connsiteX8767" fmla="*/ 2247874 w 2746400"/>
              <a:gd name="connsiteY8767" fmla="*/ 151308 h 1833421"/>
              <a:gd name="connsiteX8768" fmla="*/ 2231554 w 2746400"/>
              <a:gd name="connsiteY8768" fmla="*/ 144878 h 1833421"/>
              <a:gd name="connsiteX8769" fmla="*/ 2220322 w 2746400"/>
              <a:gd name="connsiteY8769" fmla="*/ 142966 h 1833421"/>
              <a:gd name="connsiteX8770" fmla="*/ 2212917 w 2746400"/>
              <a:gd name="connsiteY8770" fmla="*/ 140689 h 1833421"/>
              <a:gd name="connsiteX8771" fmla="*/ 2225412 w 2746400"/>
              <a:gd name="connsiteY8771" fmla="*/ 138259 h 1833421"/>
              <a:gd name="connsiteX8772" fmla="*/ 2209090 w 2746400"/>
              <a:gd name="connsiteY8772" fmla="*/ 133896 h 1833421"/>
              <a:gd name="connsiteX8773" fmla="*/ 2193650 w 2746400"/>
              <a:gd name="connsiteY8773" fmla="*/ 130529 h 1833421"/>
              <a:gd name="connsiteX8774" fmla="*/ 2193172 w 2746400"/>
              <a:gd name="connsiteY8774" fmla="*/ 128462 h 1833421"/>
              <a:gd name="connsiteX8775" fmla="*/ 2199180 w 2746400"/>
              <a:gd name="connsiteY8775" fmla="*/ 126243 h 1833421"/>
              <a:gd name="connsiteX8776" fmla="*/ 2237465 w 2746400"/>
              <a:gd name="connsiteY8776" fmla="*/ 133437 h 1833421"/>
              <a:gd name="connsiteX8777" fmla="*/ 2261651 w 2746400"/>
              <a:gd name="connsiteY8777" fmla="*/ 138795 h 1833421"/>
              <a:gd name="connsiteX8778" fmla="*/ 2275294 w 2746400"/>
              <a:gd name="connsiteY8778" fmla="*/ 133208 h 1833421"/>
              <a:gd name="connsiteX8779" fmla="*/ 2273092 w 2746400"/>
              <a:gd name="connsiteY8779" fmla="*/ 139483 h 1833421"/>
              <a:gd name="connsiteX8780" fmla="*/ 2286333 w 2746400"/>
              <a:gd name="connsiteY8780" fmla="*/ 135504 h 1833421"/>
              <a:gd name="connsiteX8781" fmla="*/ 2285587 w 2746400"/>
              <a:gd name="connsiteY8781" fmla="*/ 142793 h 1833421"/>
              <a:gd name="connsiteX8782" fmla="*/ 2312431 w 2746400"/>
              <a:gd name="connsiteY8782" fmla="*/ 147329 h 1833421"/>
              <a:gd name="connsiteX8783" fmla="*/ 2327604 w 2746400"/>
              <a:gd name="connsiteY8783" fmla="*/ 153891 h 1833421"/>
              <a:gd name="connsiteX8784" fmla="*/ 2362122 w 2746400"/>
              <a:gd name="connsiteY8784" fmla="*/ 163573 h 1833421"/>
              <a:gd name="connsiteX8785" fmla="*/ 2400426 w 2746400"/>
              <a:gd name="connsiteY8785" fmla="*/ 174594 h 1833421"/>
              <a:gd name="connsiteX8786" fmla="*/ 2378748 w 2746400"/>
              <a:gd name="connsiteY8786" fmla="*/ 162272 h 1833421"/>
              <a:gd name="connsiteX8787" fmla="*/ 2343179 w 2746400"/>
              <a:gd name="connsiteY8787" fmla="*/ 146429 h 1833421"/>
              <a:gd name="connsiteX8788" fmla="*/ 2335490 w 2746400"/>
              <a:gd name="connsiteY8788" fmla="*/ 141037 h 1833421"/>
              <a:gd name="connsiteX8789" fmla="*/ 2346394 w 2746400"/>
              <a:gd name="connsiteY8789" fmla="*/ 141416 h 1833421"/>
              <a:gd name="connsiteX8790" fmla="*/ 2380642 w 2746400"/>
              <a:gd name="connsiteY8790" fmla="*/ 143693 h 1833421"/>
              <a:gd name="connsiteX8791" fmla="*/ 2362619 w 2746400"/>
              <a:gd name="connsiteY8791" fmla="*/ 136766 h 1833421"/>
              <a:gd name="connsiteX8792" fmla="*/ 2336845 w 2746400"/>
              <a:gd name="connsiteY8792" fmla="*/ 120675 h 1833421"/>
              <a:gd name="connsiteX8793" fmla="*/ 2371630 w 2746400"/>
              <a:gd name="connsiteY8793" fmla="*/ 129515 h 1833421"/>
              <a:gd name="connsiteX8794" fmla="*/ 2350354 w 2746400"/>
              <a:gd name="connsiteY8794" fmla="*/ 111644 h 1833421"/>
              <a:gd name="connsiteX8795" fmla="*/ 2362216 w 2746400"/>
              <a:gd name="connsiteY8795" fmla="*/ 113117 h 1833421"/>
              <a:gd name="connsiteX8796" fmla="*/ 2362772 w 2746400"/>
              <a:gd name="connsiteY8796" fmla="*/ 111720 h 1833421"/>
              <a:gd name="connsiteX8797" fmla="*/ 2320640 w 2746400"/>
              <a:gd name="connsiteY8797" fmla="*/ 95227 h 1833421"/>
              <a:gd name="connsiteX8798" fmla="*/ 2333593 w 2746400"/>
              <a:gd name="connsiteY8798" fmla="*/ 91553 h 1833421"/>
              <a:gd name="connsiteX8799" fmla="*/ 2320126 w 2746400"/>
              <a:gd name="connsiteY8799" fmla="*/ 83618 h 1833421"/>
              <a:gd name="connsiteX8800" fmla="*/ 2320150 w 2746400"/>
              <a:gd name="connsiteY8800" fmla="*/ 83602 h 1833421"/>
              <a:gd name="connsiteX8801" fmla="*/ 2335212 w 2746400"/>
              <a:gd name="connsiteY8801" fmla="*/ 85483 h 1833421"/>
              <a:gd name="connsiteX8802" fmla="*/ 2335372 w 2746400"/>
              <a:gd name="connsiteY8802" fmla="*/ 85545 h 1833421"/>
              <a:gd name="connsiteX8803" fmla="*/ 2335531 w 2746400"/>
              <a:gd name="connsiteY8803" fmla="*/ 85562 h 1833421"/>
              <a:gd name="connsiteX8804" fmla="*/ 2338759 w 2746400"/>
              <a:gd name="connsiteY8804" fmla="*/ 87000 h 1833421"/>
              <a:gd name="connsiteX8805" fmla="*/ 2339066 w 2746400"/>
              <a:gd name="connsiteY8805" fmla="*/ 85928 h 1833421"/>
              <a:gd name="connsiteX8806" fmla="*/ 2335531 w 2746400"/>
              <a:gd name="connsiteY8806" fmla="*/ 85562 h 1833421"/>
              <a:gd name="connsiteX8807" fmla="*/ 2335410 w 2746400"/>
              <a:gd name="connsiteY8807" fmla="*/ 85508 h 1833421"/>
              <a:gd name="connsiteX8808" fmla="*/ 2335212 w 2746400"/>
              <a:gd name="connsiteY8808" fmla="*/ 85483 h 1833421"/>
              <a:gd name="connsiteX8809" fmla="*/ 2323969 w 2746400"/>
              <a:gd name="connsiteY8809" fmla="*/ 81107 h 1833421"/>
              <a:gd name="connsiteX8810" fmla="*/ 2320150 w 2746400"/>
              <a:gd name="connsiteY8810" fmla="*/ 83602 h 1833421"/>
              <a:gd name="connsiteX8811" fmla="*/ 2320084 w 2746400"/>
              <a:gd name="connsiteY8811" fmla="*/ 83594 h 1833421"/>
              <a:gd name="connsiteX8812" fmla="*/ 2320126 w 2746400"/>
              <a:gd name="connsiteY8812" fmla="*/ 83618 h 1833421"/>
              <a:gd name="connsiteX8813" fmla="*/ 2320104 w 2746400"/>
              <a:gd name="connsiteY8813" fmla="*/ 83633 h 1833421"/>
              <a:gd name="connsiteX8814" fmla="*/ 2304013 w 2746400"/>
              <a:gd name="connsiteY8814" fmla="*/ 73912 h 1833421"/>
              <a:gd name="connsiteX8815" fmla="*/ 2304415 w 2746400"/>
              <a:gd name="connsiteY8815" fmla="*/ 72573 h 1833421"/>
              <a:gd name="connsiteX8816" fmla="*/ 2323318 w 2746400"/>
              <a:gd name="connsiteY8816" fmla="*/ 76724 h 1833421"/>
              <a:gd name="connsiteX8817" fmla="*/ 2344633 w 2746400"/>
              <a:gd name="connsiteY8817" fmla="*/ 81700 h 1833421"/>
              <a:gd name="connsiteX8818" fmla="*/ 2359864 w 2746400"/>
              <a:gd name="connsiteY8818" fmla="*/ 87095 h 1833421"/>
              <a:gd name="connsiteX8819" fmla="*/ 2377218 w 2746400"/>
              <a:gd name="connsiteY8819" fmla="*/ 90176 h 1833421"/>
              <a:gd name="connsiteX8820" fmla="*/ 2388181 w 2746400"/>
              <a:gd name="connsiteY8820" fmla="*/ 92453 h 1833421"/>
              <a:gd name="connsiteX8821" fmla="*/ 2411313 w 2746400"/>
              <a:gd name="connsiteY8821" fmla="*/ 99972 h 1833421"/>
              <a:gd name="connsiteX8822" fmla="*/ 2385120 w 2746400"/>
              <a:gd name="connsiteY8822" fmla="*/ 85489 h 1833421"/>
              <a:gd name="connsiteX8823" fmla="*/ 2385177 w 2746400"/>
              <a:gd name="connsiteY8823" fmla="*/ 85526 h 1833421"/>
              <a:gd name="connsiteX8824" fmla="*/ 2385061 w 2746400"/>
              <a:gd name="connsiteY8824" fmla="*/ 85468 h 1833421"/>
              <a:gd name="connsiteX8825" fmla="*/ 2385062 w 2746400"/>
              <a:gd name="connsiteY8825" fmla="*/ 85469 h 1833421"/>
              <a:gd name="connsiteX8826" fmla="*/ 2385056 w 2746400"/>
              <a:gd name="connsiteY8826" fmla="*/ 85466 h 1833421"/>
              <a:gd name="connsiteX8827" fmla="*/ 2385004 w 2746400"/>
              <a:gd name="connsiteY8827" fmla="*/ 85431 h 1833421"/>
              <a:gd name="connsiteX8828" fmla="*/ 2385007 w 2746400"/>
              <a:gd name="connsiteY8828" fmla="*/ 85441 h 1833421"/>
              <a:gd name="connsiteX8829" fmla="*/ 2381293 w 2746400"/>
              <a:gd name="connsiteY8829" fmla="*/ 83575 h 1833421"/>
              <a:gd name="connsiteX8830" fmla="*/ 2381302 w 2746400"/>
              <a:gd name="connsiteY8830" fmla="*/ 83581 h 1833421"/>
              <a:gd name="connsiteX8831" fmla="*/ 2381178 w 2746400"/>
              <a:gd name="connsiteY8831" fmla="*/ 83519 h 1833421"/>
              <a:gd name="connsiteX8832" fmla="*/ 2381236 w 2746400"/>
              <a:gd name="connsiteY8832" fmla="*/ 83556 h 1833421"/>
              <a:gd name="connsiteX8833" fmla="*/ 2375437 w 2746400"/>
              <a:gd name="connsiteY8833" fmla="*/ 81605 h 1833421"/>
              <a:gd name="connsiteX8834" fmla="*/ 2375495 w 2746400"/>
              <a:gd name="connsiteY8834" fmla="*/ 81644 h 1833421"/>
              <a:gd name="connsiteX8835" fmla="*/ 2375479 w 2746400"/>
              <a:gd name="connsiteY8835" fmla="*/ 81647 h 1833421"/>
              <a:gd name="connsiteX8836" fmla="*/ 2353606 w 2746400"/>
              <a:gd name="connsiteY8836" fmla="*/ 72764 h 1833421"/>
              <a:gd name="connsiteX8837" fmla="*/ 2343982 w 2746400"/>
              <a:gd name="connsiteY8837" fmla="*/ 68479 h 1833421"/>
              <a:gd name="connsiteX8838" fmla="*/ 2348325 w 2746400"/>
              <a:gd name="connsiteY8838" fmla="*/ 65799 h 1833421"/>
              <a:gd name="connsiteX8839" fmla="*/ 2371612 w 2746400"/>
              <a:gd name="connsiteY8839" fmla="*/ 73798 h 1833421"/>
              <a:gd name="connsiteX8840" fmla="*/ 2376051 w 2746400"/>
              <a:gd name="connsiteY8840" fmla="*/ 75500 h 1833421"/>
              <a:gd name="connsiteX8841" fmla="*/ 2406588 w 2746400"/>
              <a:gd name="connsiteY8841" fmla="*/ 86234 h 1833421"/>
              <a:gd name="connsiteX8842" fmla="*/ 2451590 w 2746400"/>
              <a:gd name="connsiteY8842" fmla="*/ 110956 h 1833421"/>
              <a:gd name="connsiteX8843" fmla="*/ 2476120 w 2746400"/>
              <a:gd name="connsiteY8843" fmla="*/ 133342 h 1833421"/>
              <a:gd name="connsiteX8844" fmla="*/ 2495023 w 2746400"/>
              <a:gd name="connsiteY8844" fmla="*/ 145778 h 1833421"/>
              <a:gd name="connsiteX8845" fmla="*/ 2510406 w 2746400"/>
              <a:gd name="connsiteY8845" fmla="*/ 152321 h 1833421"/>
              <a:gd name="connsiteX8846" fmla="*/ 2515822 w 2746400"/>
              <a:gd name="connsiteY8846" fmla="*/ 147137 h 1833421"/>
              <a:gd name="connsiteX8847" fmla="*/ 2521522 w 2746400"/>
              <a:gd name="connsiteY8847" fmla="*/ 152284 h 1833421"/>
              <a:gd name="connsiteX8848" fmla="*/ 2523168 w 2746400"/>
              <a:gd name="connsiteY8848" fmla="*/ 158809 h 1833421"/>
              <a:gd name="connsiteX8849" fmla="*/ 2516988 w 2746400"/>
              <a:gd name="connsiteY8849" fmla="*/ 163610 h 1833421"/>
              <a:gd name="connsiteX8850" fmla="*/ 2505776 w 2746400"/>
              <a:gd name="connsiteY8850" fmla="*/ 162692 h 1833421"/>
              <a:gd name="connsiteX8851" fmla="*/ 2534190 w 2746400"/>
              <a:gd name="connsiteY8851" fmla="*/ 176430 h 1833421"/>
              <a:gd name="connsiteX8852" fmla="*/ 2550013 w 2746400"/>
              <a:gd name="connsiteY8852" fmla="*/ 193727 h 1833421"/>
              <a:gd name="connsiteX8853" fmla="*/ 2555179 w 2746400"/>
              <a:gd name="connsiteY8853" fmla="*/ 195927 h 1833421"/>
              <a:gd name="connsiteX8854" fmla="*/ 2558796 w 2746400"/>
              <a:gd name="connsiteY8854" fmla="*/ 204002 h 1833421"/>
              <a:gd name="connsiteX8855" fmla="*/ 2553247 w 2746400"/>
              <a:gd name="connsiteY8855" fmla="*/ 209359 h 1833421"/>
              <a:gd name="connsiteX8856" fmla="*/ 2543145 w 2746400"/>
              <a:gd name="connsiteY8856" fmla="*/ 212057 h 1833421"/>
              <a:gd name="connsiteX8857" fmla="*/ 2539356 w 2746400"/>
              <a:gd name="connsiteY8857" fmla="*/ 216266 h 1833421"/>
              <a:gd name="connsiteX8858" fmla="*/ 2543527 w 2746400"/>
              <a:gd name="connsiteY8858" fmla="*/ 216056 h 1833421"/>
              <a:gd name="connsiteX8859" fmla="*/ 2552807 w 2746400"/>
              <a:gd name="connsiteY8859" fmla="*/ 228875 h 1833421"/>
              <a:gd name="connsiteX8860" fmla="*/ 2555849 w 2746400"/>
              <a:gd name="connsiteY8860" fmla="*/ 247320 h 1833421"/>
              <a:gd name="connsiteX8861" fmla="*/ 2548080 w 2746400"/>
              <a:gd name="connsiteY8861" fmla="*/ 247339 h 1833421"/>
              <a:gd name="connsiteX8862" fmla="*/ 2540656 w 2746400"/>
              <a:gd name="connsiteY8862" fmla="*/ 248047 h 1833421"/>
              <a:gd name="connsiteX8863" fmla="*/ 2568726 w 2746400"/>
              <a:gd name="connsiteY8863" fmla="*/ 265440 h 1833421"/>
              <a:gd name="connsiteX8864" fmla="*/ 2555428 w 2746400"/>
              <a:gd name="connsiteY8864" fmla="*/ 270109 h 1833421"/>
              <a:gd name="connsiteX8865" fmla="*/ 2573777 w 2746400"/>
              <a:gd name="connsiteY8865" fmla="*/ 287482 h 1833421"/>
              <a:gd name="connsiteX8866" fmla="*/ 2560384 w 2746400"/>
              <a:gd name="connsiteY8866" fmla="*/ 293757 h 1833421"/>
              <a:gd name="connsiteX8867" fmla="*/ 2577489 w 2746400"/>
              <a:gd name="connsiteY8867" fmla="*/ 305602 h 1833421"/>
              <a:gd name="connsiteX8868" fmla="*/ 2583955 w 2746400"/>
              <a:gd name="connsiteY8868" fmla="*/ 310097 h 1833421"/>
              <a:gd name="connsiteX8869" fmla="*/ 2583612 w 2746400"/>
              <a:gd name="connsiteY8869" fmla="*/ 312240 h 1833421"/>
              <a:gd name="connsiteX8870" fmla="*/ 2566640 w 2746400"/>
              <a:gd name="connsiteY8870" fmla="*/ 316603 h 1833421"/>
              <a:gd name="connsiteX8871" fmla="*/ 2571500 w 2746400"/>
              <a:gd name="connsiteY8871" fmla="*/ 325003 h 1833421"/>
              <a:gd name="connsiteX8872" fmla="*/ 2566392 w 2746400"/>
              <a:gd name="connsiteY8872" fmla="*/ 328734 h 1833421"/>
              <a:gd name="connsiteX8873" fmla="*/ 2573528 w 2746400"/>
              <a:gd name="connsiteY8873" fmla="*/ 335029 h 1833421"/>
              <a:gd name="connsiteX8874" fmla="*/ 2574389 w 2746400"/>
              <a:gd name="connsiteY8874" fmla="*/ 348326 h 1833421"/>
              <a:gd name="connsiteX8875" fmla="*/ 2580186 w 2746400"/>
              <a:gd name="connsiteY8875" fmla="*/ 353703 h 1833421"/>
              <a:gd name="connsiteX8876" fmla="*/ 2571768 w 2746400"/>
              <a:gd name="connsiteY8876" fmla="*/ 358601 h 1833421"/>
              <a:gd name="connsiteX8877" fmla="*/ 2575900 w 2746400"/>
              <a:gd name="connsiteY8877" fmla="*/ 366044 h 1833421"/>
              <a:gd name="connsiteX8878" fmla="*/ 2591838 w 2746400"/>
              <a:gd name="connsiteY8878" fmla="*/ 364399 h 1833421"/>
              <a:gd name="connsiteX8879" fmla="*/ 2600584 w 2746400"/>
              <a:gd name="connsiteY8879" fmla="*/ 371345 h 1833421"/>
              <a:gd name="connsiteX8880" fmla="*/ 2586406 w 2746400"/>
              <a:gd name="connsiteY8880" fmla="*/ 390727 h 1833421"/>
              <a:gd name="connsiteX8881" fmla="*/ 2592356 w 2746400"/>
              <a:gd name="connsiteY8881" fmla="*/ 397098 h 1833421"/>
              <a:gd name="connsiteX8882" fmla="*/ 2583707 w 2746400"/>
              <a:gd name="connsiteY8882" fmla="*/ 400045 h 1833421"/>
              <a:gd name="connsiteX8883" fmla="*/ 2602955 w 2746400"/>
              <a:gd name="connsiteY8883" fmla="*/ 410014 h 1833421"/>
              <a:gd name="connsiteX8884" fmla="*/ 2599186 w 2746400"/>
              <a:gd name="connsiteY8884" fmla="*/ 417953 h 1833421"/>
              <a:gd name="connsiteX8885" fmla="*/ 2622337 w 2746400"/>
              <a:gd name="connsiteY8885" fmla="*/ 427023 h 1833421"/>
              <a:gd name="connsiteX8886" fmla="*/ 2620042 w 2746400"/>
              <a:gd name="connsiteY8886" fmla="*/ 432342 h 1833421"/>
              <a:gd name="connsiteX8887" fmla="*/ 2620195 w 2746400"/>
              <a:gd name="connsiteY8887" fmla="*/ 437527 h 1833421"/>
              <a:gd name="connsiteX8888" fmla="*/ 2627734 w 2746400"/>
              <a:gd name="connsiteY8888" fmla="*/ 451112 h 1833421"/>
              <a:gd name="connsiteX8889" fmla="*/ 2635540 w 2746400"/>
              <a:gd name="connsiteY8889" fmla="*/ 457350 h 1833421"/>
              <a:gd name="connsiteX8890" fmla="*/ 2613402 w 2746400"/>
              <a:gd name="connsiteY8890" fmla="*/ 472791 h 1833421"/>
              <a:gd name="connsiteX8891" fmla="*/ 2628690 w 2746400"/>
              <a:gd name="connsiteY8891" fmla="*/ 477421 h 1833421"/>
              <a:gd name="connsiteX8892" fmla="*/ 2603070 w 2746400"/>
              <a:gd name="connsiteY8892" fmla="*/ 487715 h 1833421"/>
              <a:gd name="connsiteX8893" fmla="*/ 2617326 w 2746400"/>
              <a:gd name="connsiteY8893" fmla="*/ 497588 h 1833421"/>
              <a:gd name="connsiteX8894" fmla="*/ 2623123 w 2746400"/>
              <a:gd name="connsiteY8894" fmla="*/ 484998 h 1833421"/>
              <a:gd name="connsiteX8895" fmla="*/ 2623429 w 2746400"/>
              <a:gd name="connsiteY8895" fmla="*/ 500744 h 1833421"/>
              <a:gd name="connsiteX8896" fmla="*/ 2638372 w 2746400"/>
              <a:gd name="connsiteY8896" fmla="*/ 503901 h 1833421"/>
              <a:gd name="connsiteX8897" fmla="*/ 2617479 w 2746400"/>
              <a:gd name="connsiteY8897" fmla="*/ 511919 h 1833421"/>
              <a:gd name="connsiteX8898" fmla="*/ 2613900 w 2746400"/>
              <a:gd name="connsiteY8898" fmla="*/ 504820 h 1833421"/>
              <a:gd name="connsiteX8899" fmla="*/ 2612924 w 2746400"/>
              <a:gd name="connsiteY8899" fmla="*/ 506026 h 1833421"/>
              <a:gd name="connsiteX8900" fmla="*/ 2616580 w 2746400"/>
              <a:gd name="connsiteY8900" fmla="*/ 518883 h 1833421"/>
              <a:gd name="connsiteX8901" fmla="*/ 2633493 w 2746400"/>
              <a:gd name="connsiteY8901" fmla="*/ 514139 h 1833421"/>
              <a:gd name="connsiteX8902" fmla="*/ 2624251 w 2746400"/>
              <a:gd name="connsiteY8902" fmla="*/ 521276 h 1833421"/>
              <a:gd name="connsiteX8903" fmla="*/ 2614340 w 2746400"/>
              <a:gd name="connsiteY8903" fmla="*/ 531014 h 1833421"/>
              <a:gd name="connsiteX8904" fmla="*/ 2613690 w 2746400"/>
              <a:gd name="connsiteY8904" fmla="*/ 533617 h 1833421"/>
              <a:gd name="connsiteX8905" fmla="*/ 2610552 w 2746400"/>
              <a:gd name="connsiteY8905" fmla="*/ 544445 h 1833421"/>
              <a:gd name="connsiteX8906" fmla="*/ 2619487 w 2746400"/>
              <a:gd name="connsiteY8906" fmla="*/ 558854 h 1833421"/>
              <a:gd name="connsiteX8907" fmla="*/ 2612121 w 2746400"/>
              <a:gd name="connsiteY8907" fmla="*/ 564153 h 1833421"/>
              <a:gd name="connsiteX8908" fmla="*/ 2621974 w 2746400"/>
              <a:gd name="connsiteY8908" fmla="*/ 574505 h 1833421"/>
              <a:gd name="connsiteX8909" fmla="*/ 2633739 w 2746400"/>
              <a:gd name="connsiteY8909" fmla="*/ 571404 h 1833421"/>
              <a:gd name="connsiteX8910" fmla="*/ 2633741 w 2746400"/>
              <a:gd name="connsiteY8910" fmla="*/ 571407 h 1833421"/>
              <a:gd name="connsiteX8911" fmla="*/ 2633742 w 2746400"/>
              <a:gd name="connsiteY8911" fmla="*/ 571403 h 1833421"/>
              <a:gd name="connsiteX8912" fmla="*/ 2633803 w 2746400"/>
              <a:gd name="connsiteY8912" fmla="*/ 571387 h 1833421"/>
              <a:gd name="connsiteX8913" fmla="*/ 2629805 w 2746400"/>
              <a:gd name="connsiteY8913" fmla="*/ 578160 h 1833421"/>
              <a:gd name="connsiteX8914" fmla="*/ 2622366 w 2746400"/>
              <a:gd name="connsiteY8914" fmla="*/ 580912 h 1833421"/>
              <a:gd name="connsiteX8915" fmla="*/ 2622376 w 2746400"/>
              <a:gd name="connsiteY8915" fmla="*/ 580896 h 1833421"/>
              <a:gd name="connsiteX8916" fmla="*/ 2622319 w 2746400"/>
              <a:gd name="connsiteY8916" fmla="*/ 580818 h 1833421"/>
              <a:gd name="connsiteX8917" fmla="*/ 2622358 w 2746400"/>
              <a:gd name="connsiteY8917" fmla="*/ 580915 h 1833421"/>
              <a:gd name="connsiteX8918" fmla="*/ 2622366 w 2746400"/>
              <a:gd name="connsiteY8918" fmla="*/ 580912 h 1833421"/>
              <a:gd name="connsiteX8919" fmla="*/ 2610285 w 2746400"/>
              <a:gd name="connsiteY8919" fmla="*/ 600642 h 1833421"/>
              <a:gd name="connsiteX8920" fmla="*/ 2608887 w 2746400"/>
              <a:gd name="connsiteY8920" fmla="*/ 610113 h 1833421"/>
              <a:gd name="connsiteX8921" fmla="*/ 2620617 w 2746400"/>
              <a:gd name="connsiteY8921" fmla="*/ 610113 h 1833421"/>
              <a:gd name="connsiteX8922" fmla="*/ 2613939 w 2746400"/>
              <a:gd name="connsiteY8922" fmla="*/ 619258 h 1833421"/>
              <a:gd name="connsiteX8923" fmla="*/ 2611852 w 2746400"/>
              <a:gd name="connsiteY8923" fmla="*/ 627831 h 1833421"/>
              <a:gd name="connsiteX8924" fmla="*/ 2622089 w 2746400"/>
              <a:gd name="connsiteY8924" fmla="*/ 631638 h 1833421"/>
              <a:gd name="connsiteX8925" fmla="*/ 2631465 w 2746400"/>
              <a:gd name="connsiteY8925" fmla="*/ 632576 h 1833421"/>
              <a:gd name="connsiteX8926" fmla="*/ 2610609 w 2746400"/>
              <a:gd name="connsiteY8926" fmla="*/ 646581 h 1833421"/>
              <a:gd name="connsiteX8927" fmla="*/ 2617288 w 2746400"/>
              <a:gd name="connsiteY8927" fmla="*/ 674076 h 1833421"/>
              <a:gd name="connsiteX8928" fmla="*/ 2624424 w 2746400"/>
              <a:gd name="connsiteY8928" fmla="*/ 673177 h 1833421"/>
              <a:gd name="connsiteX8929" fmla="*/ 2620846 w 2746400"/>
              <a:gd name="connsiteY8929" fmla="*/ 678879 h 1833421"/>
              <a:gd name="connsiteX8930" fmla="*/ 2615145 w 2746400"/>
              <a:gd name="connsiteY8930" fmla="*/ 693076 h 1833421"/>
              <a:gd name="connsiteX8931" fmla="*/ 2612197 w 2746400"/>
              <a:gd name="connsiteY8931" fmla="*/ 700864 h 1833421"/>
              <a:gd name="connsiteX8932" fmla="*/ 2632536 w 2746400"/>
              <a:gd name="connsiteY8932" fmla="*/ 709244 h 1833421"/>
              <a:gd name="connsiteX8933" fmla="*/ 2617152 w 2746400"/>
              <a:gd name="connsiteY8933" fmla="*/ 714066 h 1833421"/>
              <a:gd name="connsiteX8934" fmla="*/ 2594652 w 2746400"/>
              <a:gd name="connsiteY8934" fmla="*/ 720992 h 1833421"/>
              <a:gd name="connsiteX8935" fmla="*/ 2608199 w 2746400"/>
              <a:gd name="connsiteY8935" fmla="*/ 720992 h 1833421"/>
              <a:gd name="connsiteX8936" fmla="*/ 2594192 w 2746400"/>
              <a:gd name="connsiteY8936" fmla="*/ 739876 h 1833421"/>
              <a:gd name="connsiteX8937" fmla="*/ 2611336 w 2746400"/>
              <a:gd name="connsiteY8937" fmla="*/ 735552 h 1833421"/>
              <a:gd name="connsiteX8938" fmla="*/ 2617459 w 2746400"/>
              <a:gd name="connsiteY8938" fmla="*/ 733429 h 1833421"/>
              <a:gd name="connsiteX8939" fmla="*/ 2612331 w 2746400"/>
              <a:gd name="connsiteY8939" fmla="*/ 746917 h 1833421"/>
              <a:gd name="connsiteX8940" fmla="*/ 2621381 w 2746400"/>
              <a:gd name="connsiteY8940" fmla="*/ 741618 h 1833421"/>
              <a:gd name="connsiteX8941" fmla="*/ 2624059 w 2746400"/>
              <a:gd name="connsiteY8941" fmla="*/ 756733 h 1833421"/>
              <a:gd name="connsiteX8942" fmla="*/ 2617784 w 2746400"/>
              <a:gd name="connsiteY8942" fmla="*/ 751606 h 1833421"/>
              <a:gd name="connsiteX8943" fmla="*/ 2610954 w 2746400"/>
              <a:gd name="connsiteY8943" fmla="*/ 751319 h 1833421"/>
              <a:gd name="connsiteX8944" fmla="*/ 2610130 w 2746400"/>
              <a:gd name="connsiteY8944" fmla="*/ 758130 h 1833421"/>
              <a:gd name="connsiteX8945" fmla="*/ 2613250 w 2746400"/>
              <a:gd name="connsiteY8945" fmla="*/ 763966 h 1833421"/>
              <a:gd name="connsiteX8946" fmla="*/ 2613882 w 2746400"/>
              <a:gd name="connsiteY8946" fmla="*/ 769725 h 1833421"/>
              <a:gd name="connsiteX8947" fmla="*/ 2604390 w 2746400"/>
              <a:gd name="connsiteY8947" fmla="*/ 764119 h 1833421"/>
              <a:gd name="connsiteX8948" fmla="*/ 2615488 w 2746400"/>
              <a:gd name="connsiteY8948" fmla="*/ 781014 h 1833421"/>
              <a:gd name="connsiteX8949" fmla="*/ 2613958 w 2746400"/>
              <a:gd name="connsiteY8949" fmla="*/ 791327 h 1833421"/>
              <a:gd name="connsiteX8950" fmla="*/ 2622492 w 2746400"/>
              <a:gd name="connsiteY8950" fmla="*/ 788419 h 1833421"/>
              <a:gd name="connsiteX8951" fmla="*/ 2630852 w 2746400"/>
              <a:gd name="connsiteY8951" fmla="*/ 791155 h 1833421"/>
              <a:gd name="connsiteX8952" fmla="*/ 2634354 w 2746400"/>
              <a:gd name="connsiteY8952" fmla="*/ 786678 h 1833421"/>
              <a:gd name="connsiteX8953" fmla="*/ 2654980 w 2746400"/>
              <a:gd name="connsiteY8953" fmla="*/ 761996 h 1833421"/>
              <a:gd name="connsiteX8954" fmla="*/ 2651613 w 2746400"/>
              <a:gd name="connsiteY8954" fmla="*/ 771964 h 1833421"/>
              <a:gd name="connsiteX8955" fmla="*/ 2643558 w 2746400"/>
              <a:gd name="connsiteY8955" fmla="*/ 778719 h 1833421"/>
              <a:gd name="connsiteX8956" fmla="*/ 2655267 w 2746400"/>
              <a:gd name="connsiteY8956" fmla="*/ 780038 h 1833421"/>
              <a:gd name="connsiteX8957" fmla="*/ 2643438 w 2746400"/>
              <a:gd name="connsiteY8957" fmla="*/ 785590 h 1833421"/>
              <a:gd name="connsiteX8958" fmla="*/ 2643443 w 2746400"/>
              <a:gd name="connsiteY8958" fmla="*/ 785568 h 1833421"/>
              <a:gd name="connsiteX8959" fmla="*/ 2643309 w 2746400"/>
              <a:gd name="connsiteY8959" fmla="*/ 785530 h 1833421"/>
              <a:gd name="connsiteX8960" fmla="*/ 2643404 w 2746400"/>
              <a:gd name="connsiteY8960" fmla="*/ 785607 h 1833421"/>
              <a:gd name="connsiteX8961" fmla="*/ 2643438 w 2746400"/>
              <a:gd name="connsiteY8961" fmla="*/ 785590 h 1833421"/>
              <a:gd name="connsiteX8962" fmla="*/ 2641692 w 2746400"/>
              <a:gd name="connsiteY8962" fmla="*/ 794127 h 1833421"/>
              <a:gd name="connsiteX8963" fmla="*/ 2635866 w 2746400"/>
              <a:gd name="connsiteY8963" fmla="*/ 800665 h 1833421"/>
              <a:gd name="connsiteX8964" fmla="*/ 2626510 w 2746400"/>
              <a:gd name="connsiteY8964" fmla="*/ 802329 h 1833421"/>
              <a:gd name="connsiteX8965" fmla="*/ 2618511 w 2746400"/>
              <a:gd name="connsiteY8965" fmla="*/ 822610 h 1833421"/>
              <a:gd name="connsiteX8966" fmla="*/ 2625151 w 2746400"/>
              <a:gd name="connsiteY8966" fmla="*/ 822610 h 1833421"/>
              <a:gd name="connsiteX8967" fmla="*/ 2630947 w 2746400"/>
              <a:gd name="connsiteY8967" fmla="*/ 832483 h 1833421"/>
              <a:gd name="connsiteX8968" fmla="*/ 2632441 w 2746400"/>
              <a:gd name="connsiteY8968" fmla="*/ 837057 h 1833421"/>
              <a:gd name="connsiteX8969" fmla="*/ 2627446 w 2746400"/>
              <a:gd name="connsiteY8969" fmla="*/ 837267 h 1833421"/>
              <a:gd name="connsiteX8970" fmla="*/ 2614704 w 2746400"/>
              <a:gd name="connsiteY8970" fmla="*/ 836960 h 1833421"/>
              <a:gd name="connsiteX8971" fmla="*/ 2616631 w 2746400"/>
              <a:gd name="connsiteY8971" fmla="*/ 844865 h 1833421"/>
              <a:gd name="connsiteX8972" fmla="*/ 2607471 w 2746400"/>
              <a:gd name="connsiteY8972" fmla="*/ 845227 h 1833421"/>
              <a:gd name="connsiteX8973" fmla="*/ 2601520 w 2746400"/>
              <a:gd name="connsiteY8973" fmla="*/ 844213 h 1833421"/>
              <a:gd name="connsiteX8974" fmla="*/ 2592892 w 2746400"/>
              <a:gd name="connsiteY8974" fmla="*/ 840519 h 1833421"/>
              <a:gd name="connsiteX8975" fmla="*/ 2602899 w 2746400"/>
              <a:gd name="connsiteY8975" fmla="*/ 850928 h 1833421"/>
              <a:gd name="connsiteX8976" fmla="*/ 2624040 w 2746400"/>
              <a:gd name="connsiteY8976" fmla="*/ 862350 h 1833421"/>
              <a:gd name="connsiteX8977" fmla="*/ 2616081 w 2746400"/>
              <a:gd name="connsiteY8977" fmla="*/ 865336 h 1833421"/>
              <a:gd name="connsiteX8978" fmla="*/ 2593044 w 2746400"/>
              <a:gd name="connsiteY8978" fmla="*/ 860361 h 1833421"/>
              <a:gd name="connsiteX8979" fmla="*/ 2581144 w 2746400"/>
              <a:gd name="connsiteY8979" fmla="*/ 857664 h 1833421"/>
              <a:gd name="connsiteX8980" fmla="*/ 2570450 w 2746400"/>
              <a:gd name="connsiteY8980" fmla="*/ 854169 h 1833421"/>
              <a:gd name="connsiteX8981" fmla="*/ 2559266 w 2746400"/>
              <a:gd name="connsiteY8981" fmla="*/ 854448 h 1833421"/>
              <a:gd name="connsiteX8982" fmla="*/ 2559273 w 2746400"/>
              <a:gd name="connsiteY8982" fmla="*/ 854411 h 1833421"/>
              <a:gd name="connsiteX8983" fmla="*/ 2559159 w 2746400"/>
              <a:gd name="connsiteY8983" fmla="*/ 854372 h 1833421"/>
              <a:gd name="connsiteX8984" fmla="*/ 2559256 w 2746400"/>
              <a:gd name="connsiteY8984" fmla="*/ 854448 h 1833421"/>
              <a:gd name="connsiteX8985" fmla="*/ 2559266 w 2746400"/>
              <a:gd name="connsiteY8985" fmla="*/ 854448 h 1833421"/>
              <a:gd name="connsiteX8986" fmla="*/ 2558125 w 2746400"/>
              <a:gd name="connsiteY8986" fmla="*/ 861050 h 1833421"/>
              <a:gd name="connsiteX8987" fmla="*/ 2568764 w 2746400"/>
              <a:gd name="connsiteY8987" fmla="*/ 865260 h 1833421"/>
              <a:gd name="connsiteX8988" fmla="*/ 2580015 w 2746400"/>
              <a:gd name="connsiteY8988" fmla="*/ 863824 h 1833421"/>
              <a:gd name="connsiteX8989" fmla="*/ 2586011 w 2746400"/>
              <a:gd name="connsiteY8989" fmla="*/ 865899 h 1833421"/>
              <a:gd name="connsiteX8990" fmla="*/ 2585946 w 2746400"/>
              <a:gd name="connsiteY8990" fmla="*/ 865949 h 1833421"/>
              <a:gd name="connsiteX8991" fmla="*/ 2586042 w 2746400"/>
              <a:gd name="connsiteY8991" fmla="*/ 865910 h 1833421"/>
              <a:gd name="connsiteX8992" fmla="*/ 2586011 w 2746400"/>
              <a:gd name="connsiteY8992" fmla="*/ 865899 h 1833421"/>
              <a:gd name="connsiteX8993" fmla="*/ 2586022 w 2746400"/>
              <a:gd name="connsiteY8993" fmla="*/ 865891 h 1833421"/>
              <a:gd name="connsiteX8994" fmla="*/ 2613748 w 2746400"/>
              <a:gd name="connsiteY8994" fmla="*/ 876606 h 1833421"/>
              <a:gd name="connsiteX8995" fmla="*/ 2593734 w 2746400"/>
              <a:gd name="connsiteY8995" fmla="*/ 877388 h 1833421"/>
              <a:gd name="connsiteX8996" fmla="*/ 2593714 w 2746400"/>
              <a:gd name="connsiteY8996" fmla="*/ 877351 h 1833421"/>
              <a:gd name="connsiteX8997" fmla="*/ 2593614 w 2746400"/>
              <a:gd name="connsiteY8997" fmla="*/ 877318 h 1833421"/>
              <a:gd name="connsiteX8998" fmla="*/ 2590443 w 2746400"/>
              <a:gd name="connsiteY8998" fmla="*/ 873636 h 1833421"/>
              <a:gd name="connsiteX8999" fmla="*/ 2585142 w 2746400"/>
              <a:gd name="connsiteY8999" fmla="*/ 874501 h 1833421"/>
              <a:gd name="connsiteX9000" fmla="*/ 2593614 w 2746400"/>
              <a:gd name="connsiteY9000" fmla="*/ 877318 h 1833421"/>
              <a:gd name="connsiteX9001" fmla="*/ 2593676 w 2746400"/>
              <a:gd name="connsiteY9001" fmla="*/ 877390 h 1833421"/>
              <a:gd name="connsiteX9002" fmla="*/ 2593734 w 2746400"/>
              <a:gd name="connsiteY9002" fmla="*/ 877388 h 1833421"/>
              <a:gd name="connsiteX9003" fmla="*/ 2596813 w 2746400"/>
              <a:gd name="connsiteY9003" fmla="*/ 882992 h 1833421"/>
              <a:gd name="connsiteX9004" fmla="*/ 2598708 w 2746400"/>
              <a:gd name="connsiteY9004" fmla="*/ 889750 h 1833421"/>
              <a:gd name="connsiteX9005" fmla="*/ 2566947 w 2746400"/>
              <a:gd name="connsiteY9005" fmla="*/ 885713 h 1833421"/>
              <a:gd name="connsiteX9006" fmla="*/ 2568937 w 2746400"/>
              <a:gd name="connsiteY9006" fmla="*/ 897786 h 1833421"/>
              <a:gd name="connsiteX9007" fmla="*/ 2571844 w 2746400"/>
              <a:gd name="connsiteY9007" fmla="*/ 892353 h 1833421"/>
              <a:gd name="connsiteX9008" fmla="*/ 2586176 w 2746400"/>
              <a:gd name="connsiteY9008" fmla="*/ 899547 h 1833421"/>
              <a:gd name="connsiteX9009" fmla="*/ 2578446 w 2746400"/>
              <a:gd name="connsiteY9009" fmla="*/ 904751 h 1833421"/>
              <a:gd name="connsiteX9010" fmla="*/ 2588625 w 2746400"/>
              <a:gd name="connsiteY9010" fmla="*/ 908139 h 1833421"/>
              <a:gd name="connsiteX9011" fmla="*/ 2600889 w 2746400"/>
              <a:gd name="connsiteY9011" fmla="*/ 918144 h 1833421"/>
              <a:gd name="connsiteX9012" fmla="*/ 2599149 w 2746400"/>
              <a:gd name="connsiteY9012" fmla="*/ 914280 h 1833421"/>
              <a:gd name="connsiteX9013" fmla="*/ 2597522 w 2746400"/>
              <a:gd name="connsiteY9013" fmla="*/ 908558 h 1833421"/>
              <a:gd name="connsiteX9014" fmla="*/ 2614359 w 2746400"/>
              <a:gd name="connsiteY9014" fmla="*/ 878462 h 1833421"/>
              <a:gd name="connsiteX9015" fmla="*/ 2616388 w 2746400"/>
              <a:gd name="connsiteY9015" fmla="*/ 879381 h 1833421"/>
              <a:gd name="connsiteX9016" fmla="*/ 2613364 w 2746400"/>
              <a:gd name="connsiteY9016" fmla="*/ 887435 h 1833421"/>
              <a:gd name="connsiteX9017" fmla="*/ 2608236 w 2746400"/>
              <a:gd name="connsiteY9017" fmla="*/ 903297 h 1833421"/>
              <a:gd name="connsiteX9018" fmla="*/ 2608046 w 2746400"/>
              <a:gd name="connsiteY9018" fmla="*/ 905134 h 1833421"/>
              <a:gd name="connsiteX9019" fmla="*/ 2610304 w 2746400"/>
              <a:gd name="connsiteY9019" fmla="*/ 923751 h 1833421"/>
              <a:gd name="connsiteX9020" fmla="*/ 2590710 w 2746400"/>
              <a:gd name="connsiteY9020" fmla="*/ 925396 h 1833421"/>
              <a:gd name="connsiteX9021" fmla="*/ 2570676 w 2746400"/>
              <a:gd name="connsiteY9021" fmla="*/ 924324 h 1833421"/>
              <a:gd name="connsiteX9022" fmla="*/ 2595303 w 2746400"/>
              <a:gd name="connsiteY9022" fmla="*/ 936684 h 1833421"/>
              <a:gd name="connsiteX9023" fmla="*/ 2588912 w 2746400"/>
              <a:gd name="connsiteY9023" fmla="*/ 939153 h 1833421"/>
              <a:gd name="connsiteX9024" fmla="*/ 2590079 w 2746400"/>
              <a:gd name="connsiteY9024" fmla="*/ 946386 h 1833421"/>
              <a:gd name="connsiteX9025" fmla="*/ 2583860 w 2746400"/>
              <a:gd name="connsiteY9025" fmla="*/ 952011 h 1833421"/>
              <a:gd name="connsiteX9026" fmla="*/ 2600545 w 2746400"/>
              <a:gd name="connsiteY9026" fmla="*/ 970303 h 1833421"/>
              <a:gd name="connsiteX9027" fmla="*/ 2592988 w 2746400"/>
              <a:gd name="connsiteY9027" fmla="*/ 973938 h 1833421"/>
              <a:gd name="connsiteX9028" fmla="*/ 2593829 w 2746400"/>
              <a:gd name="connsiteY9028" fmla="*/ 990565 h 1833421"/>
              <a:gd name="connsiteX9029" fmla="*/ 2578504 w 2746400"/>
              <a:gd name="connsiteY9029" fmla="*/ 993148 h 1833421"/>
              <a:gd name="connsiteX9030" fmla="*/ 2584760 w 2746400"/>
              <a:gd name="connsiteY9030" fmla="*/ 1006121 h 1833421"/>
              <a:gd name="connsiteX9031" fmla="*/ 2589984 w 2746400"/>
              <a:gd name="connsiteY9031" fmla="*/ 1017027 h 1833421"/>
              <a:gd name="connsiteX9032" fmla="*/ 2579383 w 2746400"/>
              <a:gd name="connsiteY9032" fmla="*/ 1013315 h 1833421"/>
              <a:gd name="connsiteX9033" fmla="*/ 2574733 w 2746400"/>
              <a:gd name="connsiteY9033" fmla="*/ 1033272 h 1833421"/>
              <a:gd name="connsiteX9034" fmla="*/ 2567539 w 2746400"/>
              <a:gd name="connsiteY9034" fmla="*/ 1041097 h 1833421"/>
              <a:gd name="connsiteX9035" fmla="*/ 2583325 w 2746400"/>
              <a:gd name="connsiteY9035" fmla="*/ 1045995 h 1833421"/>
              <a:gd name="connsiteX9036" fmla="*/ 2570352 w 2746400"/>
              <a:gd name="connsiteY9036" fmla="*/ 1052577 h 1833421"/>
              <a:gd name="connsiteX9037" fmla="*/ 2548156 w 2746400"/>
              <a:gd name="connsiteY9037" fmla="*/ 1057935 h 1833421"/>
              <a:gd name="connsiteX9038" fmla="*/ 2534917 w 2746400"/>
              <a:gd name="connsiteY9038" fmla="*/ 1066220 h 1833421"/>
              <a:gd name="connsiteX9039" fmla="*/ 2535127 w 2746400"/>
              <a:gd name="connsiteY9039" fmla="*/ 1068708 h 1833421"/>
              <a:gd name="connsiteX9040" fmla="*/ 2544790 w 2746400"/>
              <a:gd name="connsiteY9040" fmla="*/ 1069281 h 1833421"/>
              <a:gd name="connsiteX9041" fmla="*/ 2549100 w 2746400"/>
              <a:gd name="connsiteY9041" fmla="*/ 1076090 h 1833421"/>
              <a:gd name="connsiteX9042" fmla="*/ 2549703 w 2746400"/>
              <a:gd name="connsiteY9042" fmla="*/ 1083981 h 1833421"/>
              <a:gd name="connsiteX9043" fmla="*/ 2539203 w 2746400"/>
              <a:gd name="connsiteY9043" fmla="*/ 1080723 h 1833421"/>
              <a:gd name="connsiteX9044" fmla="*/ 2536428 w 2746400"/>
              <a:gd name="connsiteY9044" fmla="*/ 1089907 h 1833421"/>
              <a:gd name="connsiteX9045" fmla="*/ 2547316 w 2746400"/>
              <a:gd name="connsiteY9045" fmla="*/ 1096795 h 1833421"/>
              <a:gd name="connsiteX9046" fmla="*/ 2540332 w 2746400"/>
              <a:gd name="connsiteY9046" fmla="*/ 1097484 h 1833421"/>
              <a:gd name="connsiteX9047" fmla="*/ 2532085 w 2746400"/>
              <a:gd name="connsiteY9047" fmla="*/ 1095992 h 1833421"/>
              <a:gd name="connsiteX9048" fmla="*/ 2527398 w 2746400"/>
              <a:gd name="connsiteY9048" fmla="*/ 1100698 h 1833421"/>
              <a:gd name="connsiteX9049" fmla="*/ 2532104 w 2746400"/>
              <a:gd name="connsiteY9049" fmla="*/ 1104296 h 1833421"/>
              <a:gd name="connsiteX9050" fmla="*/ 2539719 w 2746400"/>
              <a:gd name="connsiteY9050" fmla="*/ 1106936 h 1833421"/>
              <a:gd name="connsiteX9051" fmla="*/ 2533903 w 2746400"/>
              <a:gd name="connsiteY9051" fmla="*/ 1115987 h 1833421"/>
              <a:gd name="connsiteX9052" fmla="*/ 2520814 w 2746400"/>
              <a:gd name="connsiteY9052" fmla="*/ 1111891 h 1833421"/>
              <a:gd name="connsiteX9053" fmla="*/ 2515095 w 2746400"/>
              <a:gd name="connsiteY9053" fmla="*/ 1113039 h 1833421"/>
              <a:gd name="connsiteX9054" fmla="*/ 2516185 w 2746400"/>
              <a:gd name="connsiteY9054" fmla="*/ 1120023 h 1833421"/>
              <a:gd name="connsiteX9055" fmla="*/ 2522767 w 2746400"/>
              <a:gd name="connsiteY9055" fmla="*/ 1124634 h 1833421"/>
              <a:gd name="connsiteX9056" fmla="*/ 2512759 w 2746400"/>
              <a:gd name="connsiteY9056" fmla="*/ 1126606 h 1833421"/>
              <a:gd name="connsiteX9057" fmla="*/ 2513200 w 2746400"/>
              <a:gd name="connsiteY9057" fmla="*/ 1134737 h 1833421"/>
              <a:gd name="connsiteX9058" fmla="*/ 2505700 w 2746400"/>
              <a:gd name="connsiteY9058" fmla="*/ 1126778 h 1833421"/>
              <a:gd name="connsiteX9059" fmla="*/ 2498161 w 2746400"/>
              <a:gd name="connsiteY9059" fmla="*/ 1134010 h 1833421"/>
              <a:gd name="connsiteX9060" fmla="*/ 2502295 w 2746400"/>
              <a:gd name="connsiteY9060" fmla="*/ 1148245 h 1833421"/>
              <a:gd name="connsiteX9061" fmla="*/ 2490584 w 2746400"/>
              <a:gd name="connsiteY9061" fmla="*/ 1154617 h 1833421"/>
              <a:gd name="connsiteX9062" fmla="*/ 2468887 w 2746400"/>
              <a:gd name="connsiteY9062" fmla="*/ 1171742 h 1833421"/>
              <a:gd name="connsiteX9063" fmla="*/ 2460142 w 2746400"/>
              <a:gd name="connsiteY9063" fmla="*/ 1184733 h 1833421"/>
              <a:gd name="connsiteX9064" fmla="*/ 2446596 w 2746400"/>
              <a:gd name="connsiteY9064" fmla="*/ 1187010 h 1833421"/>
              <a:gd name="connsiteX9065" fmla="*/ 2435518 w 2746400"/>
              <a:gd name="connsiteY9065" fmla="*/ 1200461 h 1833421"/>
              <a:gd name="connsiteX9066" fmla="*/ 2418641 w 2746400"/>
              <a:gd name="connsiteY9066" fmla="*/ 1207368 h 1833421"/>
              <a:gd name="connsiteX9067" fmla="*/ 2424573 w 2746400"/>
              <a:gd name="connsiteY9067" fmla="*/ 1211922 h 1833421"/>
              <a:gd name="connsiteX9068" fmla="*/ 2411926 w 2746400"/>
              <a:gd name="connsiteY9068" fmla="*/ 1231075 h 1833421"/>
              <a:gd name="connsiteX9069" fmla="*/ 2406684 w 2746400"/>
              <a:gd name="connsiteY9069" fmla="*/ 1226942 h 1833421"/>
              <a:gd name="connsiteX9070" fmla="*/ 2401192 w 2746400"/>
              <a:gd name="connsiteY9070" fmla="*/ 1234404 h 1833421"/>
              <a:gd name="connsiteX9071" fmla="*/ 2397365 w 2746400"/>
              <a:gd name="connsiteY9071" fmla="*/ 1225641 h 1833421"/>
              <a:gd name="connsiteX9072" fmla="*/ 2380662 w 2746400"/>
              <a:gd name="connsiteY9072" fmla="*/ 1243530 h 1833421"/>
              <a:gd name="connsiteX9073" fmla="*/ 2382307 w 2746400"/>
              <a:gd name="connsiteY9073" fmla="*/ 1247778 h 1833421"/>
              <a:gd name="connsiteX9074" fmla="*/ 2369583 w 2746400"/>
              <a:gd name="connsiteY9074" fmla="*/ 1269227 h 1833421"/>
              <a:gd name="connsiteX9075" fmla="*/ 2379437 w 2746400"/>
              <a:gd name="connsiteY9075" fmla="*/ 1266338 h 1833421"/>
              <a:gd name="connsiteX9076" fmla="*/ 2366866 w 2746400"/>
              <a:gd name="connsiteY9076" fmla="*/ 1291613 h 1833421"/>
              <a:gd name="connsiteX9077" fmla="*/ 2365585 w 2746400"/>
              <a:gd name="connsiteY9077" fmla="*/ 1280574 h 1833421"/>
              <a:gd name="connsiteX9078" fmla="*/ 2366101 w 2746400"/>
              <a:gd name="connsiteY9078" fmla="*/ 1295517 h 1833421"/>
              <a:gd name="connsiteX9079" fmla="*/ 2360284 w 2746400"/>
              <a:gd name="connsiteY9079" fmla="*/ 1307877 h 1833421"/>
              <a:gd name="connsiteX9080" fmla="*/ 2350813 w 2746400"/>
              <a:gd name="connsiteY9080" fmla="*/ 1327335 h 1833421"/>
              <a:gd name="connsiteX9081" fmla="*/ 2347848 w 2746400"/>
              <a:gd name="connsiteY9081" fmla="*/ 1332004 h 1833421"/>
              <a:gd name="connsiteX9082" fmla="*/ 2329174 w 2746400"/>
              <a:gd name="connsiteY9082" fmla="*/ 1342758 h 1833421"/>
              <a:gd name="connsiteX9083" fmla="*/ 2322100 w 2746400"/>
              <a:gd name="connsiteY9083" fmla="*/ 1340387 h 1833421"/>
              <a:gd name="connsiteX9084" fmla="*/ 2322112 w 2746400"/>
              <a:gd name="connsiteY9084" fmla="*/ 1340385 h 1833421"/>
              <a:gd name="connsiteX9085" fmla="*/ 2322115 w 2746400"/>
              <a:gd name="connsiteY9085" fmla="*/ 1340382 h 1833421"/>
              <a:gd name="connsiteX9086" fmla="*/ 2325753 w 2746400"/>
              <a:gd name="connsiteY9086" fmla="*/ 1339794 h 1833421"/>
              <a:gd name="connsiteX9087" fmla="*/ 2326456 w 2746400"/>
              <a:gd name="connsiteY9087" fmla="*/ 1335429 h 1833421"/>
              <a:gd name="connsiteX9088" fmla="*/ 2322115 w 2746400"/>
              <a:gd name="connsiteY9088" fmla="*/ 1340382 h 1833421"/>
              <a:gd name="connsiteX9089" fmla="*/ 2322094 w 2746400"/>
              <a:gd name="connsiteY9089" fmla="*/ 1340385 h 1833421"/>
              <a:gd name="connsiteX9090" fmla="*/ 2322100 w 2746400"/>
              <a:gd name="connsiteY9090" fmla="*/ 1340387 h 1833421"/>
              <a:gd name="connsiteX9091" fmla="*/ 2316315 w 2746400"/>
              <a:gd name="connsiteY9091" fmla="*/ 1341380 h 1833421"/>
              <a:gd name="connsiteX9092" fmla="*/ 2322515 w 2746400"/>
              <a:gd name="connsiteY9092" fmla="*/ 1349187 h 1833421"/>
              <a:gd name="connsiteX9093" fmla="*/ 2319396 w 2746400"/>
              <a:gd name="connsiteY9093" fmla="*/ 1358543 h 1833421"/>
              <a:gd name="connsiteX9094" fmla="*/ 2309485 w 2746400"/>
              <a:gd name="connsiteY9094" fmla="*/ 1370712 h 1833421"/>
              <a:gd name="connsiteX9095" fmla="*/ 2320755 w 2746400"/>
              <a:gd name="connsiteY9095" fmla="*/ 1377007 h 1833421"/>
              <a:gd name="connsiteX9096" fmla="*/ 2319052 w 2746400"/>
              <a:gd name="connsiteY9096" fmla="*/ 1380010 h 1833421"/>
              <a:gd name="connsiteX9097" fmla="*/ 2308681 w 2746400"/>
              <a:gd name="connsiteY9097" fmla="*/ 1380718 h 1833421"/>
              <a:gd name="connsiteX9098" fmla="*/ 2301065 w 2746400"/>
              <a:gd name="connsiteY9098" fmla="*/ 1363388 h 1833421"/>
              <a:gd name="connsiteX9099" fmla="*/ 2301085 w 2746400"/>
              <a:gd name="connsiteY9099" fmla="*/ 1363364 h 1833421"/>
              <a:gd name="connsiteX9100" fmla="*/ 2301085 w 2746400"/>
              <a:gd name="connsiteY9100" fmla="*/ 1363297 h 1833421"/>
              <a:gd name="connsiteX9101" fmla="*/ 2303721 w 2746400"/>
              <a:gd name="connsiteY9101" fmla="*/ 1360017 h 1833421"/>
              <a:gd name="connsiteX9102" fmla="*/ 2301085 w 2746400"/>
              <a:gd name="connsiteY9102" fmla="*/ 1355424 h 1833421"/>
              <a:gd name="connsiteX9103" fmla="*/ 2301085 w 2746400"/>
              <a:gd name="connsiteY9103" fmla="*/ 1363297 h 1833421"/>
              <a:gd name="connsiteX9104" fmla="*/ 2301046 w 2746400"/>
              <a:gd name="connsiteY9104" fmla="*/ 1363345 h 1833421"/>
              <a:gd name="connsiteX9105" fmla="*/ 2301065 w 2746400"/>
              <a:gd name="connsiteY9105" fmla="*/ 1363388 h 1833421"/>
              <a:gd name="connsiteX9106" fmla="*/ 2295460 w 2746400"/>
              <a:gd name="connsiteY9106" fmla="*/ 1370004 h 1833421"/>
              <a:gd name="connsiteX9107" fmla="*/ 2302711 w 2746400"/>
              <a:gd name="connsiteY9107" fmla="*/ 1374864 h 1833421"/>
              <a:gd name="connsiteX9108" fmla="*/ 2289604 w 2746400"/>
              <a:gd name="connsiteY9108" fmla="*/ 1387032 h 1833421"/>
              <a:gd name="connsiteX9109" fmla="*/ 2293363 w 2746400"/>
              <a:gd name="connsiteY9109" fmla="*/ 1391975 h 1833421"/>
              <a:gd name="connsiteX9110" fmla="*/ 2293285 w 2746400"/>
              <a:gd name="connsiteY9110" fmla="*/ 1392066 h 1833421"/>
              <a:gd name="connsiteX9111" fmla="*/ 2293162 w 2746400"/>
              <a:gd name="connsiteY9111" fmla="*/ 1392105 h 1833421"/>
              <a:gd name="connsiteX9112" fmla="*/ 2293220 w 2746400"/>
              <a:gd name="connsiteY9112" fmla="*/ 1392142 h 1833421"/>
              <a:gd name="connsiteX9113" fmla="*/ 2293285 w 2746400"/>
              <a:gd name="connsiteY9113" fmla="*/ 1392066 h 1833421"/>
              <a:gd name="connsiteX9114" fmla="*/ 2293397 w 2746400"/>
              <a:gd name="connsiteY9114" fmla="*/ 1392030 h 1833421"/>
              <a:gd name="connsiteX9115" fmla="*/ 2293431 w 2746400"/>
              <a:gd name="connsiteY9115" fmla="*/ 1392064 h 1833421"/>
              <a:gd name="connsiteX9116" fmla="*/ 2293411 w 2746400"/>
              <a:gd name="connsiteY9116" fmla="*/ 1392039 h 1833421"/>
              <a:gd name="connsiteX9117" fmla="*/ 2300809 w 2746400"/>
              <a:gd name="connsiteY9117" fmla="*/ 1396987 h 1833421"/>
              <a:gd name="connsiteX9118" fmla="*/ 2309446 w 2746400"/>
              <a:gd name="connsiteY9118" fmla="*/ 1391300 h 1833421"/>
              <a:gd name="connsiteX9119" fmla="*/ 2306672 w 2746400"/>
              <a:gd name="connsiteY9119" fmla="*/ 1386555 h 1833421"/>
              <a:gd name="connsiteX9120" fmla="*/ 2315646 w 2746400"/>
              <a:gd name="connsiteY9120" fmla="*/ 1393117 h 1833421"/>
              <a:gd name="connsiteX9121" fmla="*/ 2319988 w 2746400"/>
              <a:gd name="connsiteY9121" fmla="*/ 1405382 h 1833421"/>
              <a:gd name="connsiteX9122" fmla="*/ 2312623 w 2746400"/>
              <a:gd name="connsiteY9122" fmla="*/ 1415809 h 1833421"/>
              <a:gd name="connsiteX9123" fmla="*/ 2301314 w 2746400"/>
              <a:gd name="connsiteY9123" fmla="*/ 1414068 h 1833421"/>
              <a:gd name="connsiteX9124" fmla="*/ 2284573 w 2746400"/>
              <a:gd name="connsiteY9124" fmla="*/ 1428534 h 1833421"/>
              <a:gd name="connsiteX9125" fmla="*/ 2282890 w 2746400"/>
              <a:gd name="connsiteY9125" fmla="*/ 1435115 h 1833421"/>
              <a:gd name="connsiteX9126" fmla="*/ 2287021 w 2746400"/>
              <a:gd name="connsiteY9126" fmla="*/ 1442520 h 1833421"/>
              <a:gd name="connsiteX9127" fmla="*/ 2275312 w 2746400"/>
              <a:gd name="connsiteY9127" fmla="*/ 1446978 h 1833421"/>
              <a:gd name="connsiteX9128" fmla="*/ 2274088 w 2746400"/>
              <a:gd name="connsiteY9128" fmla="*/ 1463548 h 1833421"/>
              <a:gd name="connsiteX9129" fmla="*/ 2283941 w 2746400"/>
              <a:gd name="connsiteY9129" fmla="*/ 1470723 h 1833421"/>
              <a:gd name="connsiteX9130" fmla="*/ 2294503 w 2746400"/>
              <a:gd name="connsiteY9130" fmla="*/ 1460065 h 1833421"/>
              <a:gd name="connsiteX9131" fmla="*/ 2299995 w 2746400"/>
              <a:gd name="connsiteY9131" fmla="*/ 1462458 h 1833421"/>
              <a:gd name="connsiteX9132" fmla="*/ 2299038 w 2746400"/>
              <a:gd name="connsiteY9132" fmla="*/ 1467414 h 1833421"/>
              <a:gd name="connsiteX9133" fmla="*/ 2286868 w 2746400"/>
              <a:gd name="connsiteY9133" fmla="*/ 1478855 h 1833421"/>
              <a:gd name="connsiteX9134" fmla="*/ 2279655 w 2746400"/>
              <a:gd name="connsiteY9134" fmla="*/ 1478970 h 1833421"/>
              <a:gd name="connsiteX9135" fmla="*/ 2268673 w 2746400"/>
              <a:gd name="connsiteY9135" fmla="*/ 1484423 h 1833421"/>
              <a:gd name="connsiteX9136" fmla="*/ 2262951 w 2746400"/>
              <a:gd name="connsiteY9136" fmla="*/ 1492440 h 1833421"/>
              <a:gd name="connsiteX9137" fmla="*/ 2261249 w 2746400"/>
              <a:gd name="connsiteY9137" fmla="*/ 1491426 h 1833421"/>
              <a:gd name="connsiteX9138" fmla="*/ 2263488 w 2746400"/>
              <a:gd name="connsiteY9138" fmla="*/ 1485972 h 1833421"/>
              <a:gd name="connsiteX9139" fmla="*/ 2246344 w 2746400"/>
              <a:gd name="connsiteY9139" fmla="*/ 1493894 h 1833421"/>
              <a:gd name="connsiteX9140" fmla="*/ 2234040 w 2746400"/>
              <a:gd name="connsiteY9140" fmla="*/ 1499175 h 1833421"/>
              <a:gd name="connsiteX9141" fmla="*/ 2239723 w 2746400"/>
              <a:gd name="connsiteY9141" fmla="*/ 1511459 h 1833421"/>
              <a:gd name="connsiteX9142" fmla="*/ 2250706 w 2746400"/>
              <a:gd name="connsiteY9142" fmla="*/ 1509219 h 1833421"/>
              <a:gd name="connsiteX9143" fmla="*/ 2245884 w 2746400"/>
              <a:gd name="connsiteY9143" fmla="*/ 1503289 h 1833421"/>
              <a:gd name="connsiteX9144" fmla="*/ 2257824 w 2746400"/>
              <a:gd name="connsiteY9144" fmla="*/ 1499864 h 1833421"/>
              <a:gd name="connsiteX9145" fmla="*/ 2256216 w 2746400"/>
              <a:gd name="connsiteY9145" fmla="*/ 1505967 h 1833421"/>
              <a:gd name="connsiteX9146" fmla="*/ 2264617 w 2746400"/>
              <a:gd name="connsiteY9146" fmla="*/ 1511726 h 1833421"/>
              <a:gd name="connsiteX9147" fmla="*/ 2268003 w 2746400"/>
              <a:gd name="connsiteY9147" fmla="*/ 1516682 h 1833421"/>
              <a:gd name="connsiteX9148" fmla="*/ 2263506 w 2746400"/>
              <a:gd name="connsiteY9148" fmla="*/ 1520241 h 1833421"/>
              <a:gd name="connsiteX9149" fmla="*/ 2255929 w 2746400"/>
              <a:gd name="connsiteY9149" fmla="*/ 1529463 h 1833421"/>
              <a:gd name="connsiteX9150" fmla="*/ 2240221 w 2746400"/>
              <a:gd name="connsiteY9150" fmla="*/ 1528239 h 1833421"/>
              <a:gd name="connsiteX9151" fmla="*/ 2252695 w 2746400"/>
              <a:gd name="connsiteY9151" fmla="*/ 1534399 h 1833421"/>
              <a:gd name="connsiteX9152" fmla="*/ 2251874 w 2746400"/>
              <a:gd name="connsiteY9152" fmla="*/ 1536218 h 1833421"/>
              <a:gd name="connsiteX9153" fmla="*/ 2236393 w 2746400"/>
              <a:gd name="connsiteY9153" fmla="*/ 1546837 h 1833421"/>
              <a:gd name="connsiteX9154" fmla="*/ 2229258 w 2746400"/>
              <a:gd name="connsiteY9154" fmla="*/ 1550682 h 1833421"/>
              <a:gd name="connsiteX9155" fmla="*/ 2220858 w 2746400"/>
              <a:gd name="connsiteY9155" fmla="*/ 1558910 h 1833421"/>
              <a:gd name="connsiteX9156" fmla="*/ 2219805 w 2746400"/>
              <a:gd name="connsiteY9156" fmla="*/ 1563407 h 1833421"/>
              <a:gd name="connsiteX9157" fmla="*/ 2208268 w 2746400"/>
              <a:gd name="connsiteY9157" fmla="*/ 1556097 h 1833421"/>
              <a:gd name="connsiteX9158" fmla="*/ 2200654 w 2746400"/>
              <a:gd name="connsiteY9158" fmla="*/ 1557934 h 1833421"/>
              <a:gd name="connsiteX9159" fmla="*/ 2200231 w 2746400"/>
              <a:gd name="connsiteY9159" fmla="*/ 1545459 h 1833421"/>
              <a:gd name="connsiteX9160" fmla="*/ 2195869 w 2746400"/>
              <a:gd name="connsiteY9160" fmla="*/ 1546817 h 1833421"/>
              <a:gd name="connsiteX9161" fmla="*/ 2193286 w 2746400"/>
              <a:gd name="connsiteY9161" fmla="*/ 1565454 h 1833421"/>
              <a:gd name="connsiteX9162" fmla="*/ 2200729 w 2746400"/>
              <a:gd name="connsiteY9162" fmla="*/ 1566410 h 1833421"/>
              <a:gd name="connsiteX9163" fmla="*/ 2228664 w 2746400"/>
              <a:gd name="connsiteY9163" fmla="*/ 1594690 h 1833421"/>
              <a:gd name="connsiteX9164" fmla="*/ 2220667 w 2746400"/>
              <a:gd name="connsiteY9164" fmla="*/ 1598899 h 1833421"/>
              <a:gd name="connsiteX9165" fmla="*/ 2226216 w 2746400"/>
              <a:gd name="connsiteY9165" fmla="*/ 1609194 h 1833421"/>
              <a:gd name="connsiteX9166" fmla="*/ 2220208 w 2746400"/>
              <a:gd name="connsiteY9166" fmla="*/ 1609078 h 1833421"/>
              <a:gd name="connsiteX9167" fmla="*/ 2201418 w 2746400"/>
              <a:gd name="connsiteY9167" fmla="*/ 1594651 h 1833421"/>
              <a:gd name="connsiteX9168" fmla="*/ 2195314 w 2746400"/>
              <a:gd name="connsiteY9168" fmla="*/ 1587744 h 1833421"/>
              <a:gd name="connsiteX9169" fmla="*/ 2196481 w 2746400"/>
              <a:gd name="connsiteY9169" fmla="*/ 1601539 h 1833421"/>
              <a:gd name="connsiteX9170" fmla="*/ 2188714 w 2746400"/>
              <a:gd name="connsiteY9170" fmla="*/ 1608983 h 1833421"/>
              <a:gd name="connsiteX9171" fmla="*/ 2185728 w 2746400"/>
              <a:gd name="connsiteY9171" fmla="*/ 1593063 h 1833421"/>
              <a:gd name="connsiteX9172" fmla="*/ 2166940 w 2746400"/>
              <a:gd name="connsiteY9172" fmla="*/ 1587534 h 1833421"/>
              <a:gd name="connsiteX9173" fmla="*/ 2163189 w 2746400"/>
              <a:gd name="connsiteY9173" fmla="*/ 1576972 h 1833421"/>
              <a:gd name="connsiteX9174" fmla="*/ 2166517 w 2746400"/>
              <a:gd name="connsiteY9174" fmla="*/ 1566851 h 1833421"/>
              <a:gd name="connsiteX9175" fmla="*/ 2160337 w 2746400"/>
              <a:gd name="connsiteY9175" fmla="*/ 1576551 h 1833421"/>
              <a:gd name="connsiteX9176" fmla="*/ 2157104 w 2746400"/>
              <a:gd name="connsiteY9176" fmla="*/ 1587171 h 1833421"/>
              <a:gd name="connsiteX9177" fmla="*/ 2183165 w 2746400"/>
              <a:gd name="connsiteY9177" fmla="*/ 1598478 h 1833421"/>
              <a:gd name="connsiteX9178" fmla="*/ 2183451 w 2746400"/>
              <a:gd name="connsiteY9178" fmla="*/ 1601329 h 1833421"/>
              <a:gd name="connsiteX9179" fmla="*/ 2181499 w 2746400"/>
              <a:gd name="connsiteY9179" fmla="*/ 1609997 h 1833421"/>
              <a:gd name="connsiteX9180" fmla="*/ 2191584 w 2746400"/>
              <a:gd name="connsiteY9180" fmla="*/ 1619162 h 1833421"/>
              <a:gd name="connsiteX9181" fmla="*/ 2203447 w 2746400"/>
              <a:gd name="connsiteY9181" fmla="*/ 1626337 h 1833421"/>
              <a:gd name="connsiteX9182" fmla="*/ 2220763 w 2746400"/>
              <a:gd name="connsiteY9182" fmla="*/ 1646351 h 1833421"/>
              <a:gd name="connsiteX9183" fmla="*/ 2198950 w 2746400"/>
              <a:gd name="connsiteY9183" fmla="*/ 1628862 h 1833421"/>
              <a:gd name="connsiteX9184" fmla="*/ 2197707 w 2746400"/>
              <a:gd name="connsiteY9184" fmla="*/ 1636783 h 1833421"/>
              <a:gd name="connsiteX9185" fmla="*/ 2191987 w 2746400"/>
              <a:gd name="connsiteY9185" fmla="*/ 1635043 h 1833421"/>
              <a:gd name="connsiteX9186" fmla="*/ 2191984 w 2746400"/>
              <a:gd name="connsiteY9186" fmla="*/ 1635024 h 1833421"/>
              <a:gd name="connsiteX9187" fmla="*/ 2191960 w 2746400"/>
              <a:gd name="connsiteY9187" fmla="*/ 1635012 h 1833421"/>
              <a:gd name="connsiteX9188" fmla="*/ 2182725 w 2746400"/>
              <a:gd name="connsiteY9188" fmla="*/ 1623180 h 1833421"/>
              <a:gd name="connsiteX9189" fmla="*/ 2176354 w 2746400"/>
              <a:gd name="connsiteY9189" fmla="*/ 1621629 h 1833421"/>
              <a:gd name="connsiteX9190" fmla="*/ 2170747 w 2746400"/>
              <a:gd name="connsiteY9190" fmla="*/ 1621745 h 1833421"/>
              <a:gd name="connsiteX9191" fmla="*/ 2176794 w 2746400"/>
              <a:gd name="connsiteY9191" fmla="*/ 1631178 h 1833421"/>
              <a:gd name="connsiteX9192" fmla="*/ 2186188 w 2746400"/>
              <a:gd name="connsiteY9192" fmla="*/ 1632135 h 1833421"/>
              <a:gd name="connsiteX9193" fmla="*/ 2191960 w 2746400"/>
              <a:gd name="connsiteY9193" fmla="*/ 1635012 h 1833421"/>
              <a:gd name="connsiteX9194" fmla="*/ 2191984 w 2746400"/>
              <a:gd name="connsiteY9194" fmla="*/ 1635042 h 1833421"/>
              <a:gd name="connsiteX9195" fmla="*/ 2191987 w 2746400"/>
              <a:gd name="connsiteY9195" fmla="*/ 1635043 h 1833421"/>
              <a:gd name="connsiteX9196" fmla="*/ 2194741 w 2746400"/>
              <a:gd name="connsiteY9196" fmla="*/ 1655878 h 1833421"/>
              <a:gd name="connsiteX9197" fmla="*/ 2176315 w 2746400"/>
              <a:gd name="connsiteY9197" fmla="*/ 1651440 h 1833421"/>
              <a:gd name="connsiteX9198" fmla="*/ 2179701 w 2746400"/>
              <a:gd name="connsiteY9198" fmla="*/ 1664910 h 1833421"/>
              <a:gd name="connsiteX9199" fmla="*/ 2178420 w 2746400"/>
              <a:gd name="connsiteY9199" fmla="*/ 1666862 h 1833421"/>
              <a:gd name="connsiteX9200" fmla="*/ 2154541 w 2746400"/>
              <a:gd name="connsiteY9200" fmla="*/ 1676907 h 1833421"/>
              <a:gd name="connsiteX9201" fmla="*/ 2143980 w 2746400"/>
              <a:gd name="connsiteY9201" fmla="*/ 1680676 h 1833421"/>
              <a:gd name="connsiteX9202" fmla="*/ 2128768 w 2746400"/>
              <a:gd name="connsiteY9202" fmla="*/ 1683986 h 1833421"/>
              <a:gd name="connsiteX9203" fmla="*/ 2120080 w 2746400"/>
              <a:gd name="connsiteY9203" fmla="*/ 1680331 h 1833421"/>
              <a:gd name="connsiteX9204" fmla="*/ 2124693 w 2746400"/>
              <a:gd name="connsiteY9204" fmla="*/ 1667493 h 1833421"/>
              <a:gd name="connsiteX9205" fmla="*/ 2120847 w 2746400"/>
              <a:gd name="connsiteY9205" fmla="*/ 1662327 h 1833421"/>
              <a:gd name="connsiteX9206" fmla="*/ 2117995 w 2746400"/>
              <a:gd name="connsiteY9206" fmla="*/ 1667149 h 1833421"/>
              <a:gd name="connsiteX9207" fmla="*/ 2117479 w 2746400"/>
              <a:gd name="connsiteY9207" fmla="*/ 1670478 h 1833421"/>
              <a:gd name="connsiteX9208" fmla="*/ 2107989 w 2746400"/>
              <a:gd name="connsiteY9208" fmla="*/ 1659285 h 1833421"/>
              <a:gd name="connsiteX9209" fmla="*/ 2113461 w 2746400"/>
              <a:gd name="connsiteY9209" fmla="*/ 1649221 h 1833421"/>
              <a:gd name="connsiteX9210" fmla="*/ 2114820 w 2746400"/>
              <a:gd name="connsiteY9210" fmla="*/ 1632918 h 1833421"/>
              <a:gd name="connsiteX9211" fmla="*/ 2115449 w 2746400"/>
              <a:gd name="connsiteY9211" fmla="*/ 1617873 h 1833421"/>
              <a:gd name="connsiteX9212" fmla="*/ 2115470 w 2746400"/>
              <a:gd name="connsiteY9212" fmla="*/ 1617861 h 1833421"/>
              <a:gd name="connsiteX9213" fmla="*/ 2115450 w 2746400"/>
              <a:gd name="connsiteY9213" fmla="*/ 1617852 h 1833421"/>
              <a:gd name="connsiteX9214" fmla="*/ 2115451 w 2746400"/>
              <a:gd name="connsiteY9214" fmla="*/ 1617822 h 1833421"/>
              <a:gd name="connsiteX9215" fmla="*/ 2113882 w 2746400"/>
              <a:gd name="connsiteY9215" fmla="*/ 1607127 h 1833421"/>
              <a:gd name="connsiteX9216" fmla="*/ 2108640 w 2746400"/>
              <a:gd name="connsiteY9216" fmla="*/ 1606590 h 1833421"/>
              <a:gd name="connsiteX9217" fmla="*/ 2103664 w 2746400"/>
              <a:gd name="connsiteY9217" fmla="*/ 1611087 h 1833421"/>
              <a:gd name="connsiteX9218" fmla="*/ 2091457 w 2746400"/>
              <a:gd name="connsiteY9218" fmla="*/ 1607164 h 1833421"/>
              <a:gd name="connsiteX9219" fmla="*/ 2089984 w 2746400"/>
              <a:gd name="connsiteY9219" fmla="*/ 1605558 h 1833421"/>
              <a:gd name="connsiteX9220" fmla="*/ 2095782 w 2746400"/>
              <a:gd name="connsiteY9220" fmla="*/ 1603261 h 1833421"/>
              <a:gd name="connsiteX9221" fmla="*/ 2081622 w 2746400"/>
              <a:gd name="connsiteY9221" fmla="*/ 1596240 h 1833421"/>
              <a:gd name="connsiteX9222" fmla="*/ 2093313 w 2746400"/>
              <a:gd name="connsiteY9222" fmla="*/ 1619526 h 1833421"/>
              <a:gd name="connsiteX9223" fmla="*/ 2097886 w 2746400"/>
              <a:gd name="connsiteY9223" fmla="*/ 1617957 h 1833421"/>
              <a:gd name="connsiteX9224" fmla="*/ 2102191 w 2746400"/>
              <a:gd name="connsiteY9224" fmla="*/ 1616005 h 1833421"/>
              <a:gd name="connsiteX9225" fmla="*/ 2109111 w 2746400"/>
              <a:gd name="connsiteY9225" fmla="*/ 1614931 h 1833421"/>
              <a:gd name="connsiteX9226" fmla="*/ 2115450 w 2746400"/>
              <a:gd name="connsiteY9226" fmla="*/ 1617852 h 1833421"/>
              <a:gd name="connsiteX9227" fmla="*/ 2115449 w 2746400"/>
              <a:gd name="connsiteY9227" fmla="*/ 1617873 h 1833421"/>
              <a:gd name="connsiteX9228" fmla="*/ 2110141 w 2746400"/>
              <a:gd name="connsiteY9228" fmla="*/ 1620981 h 1833421"/>
              <a:gd name="connsiteX9229" fmla="*/ 2109462 w 2746400"/>
              <a:gd name="connsiteY9229" fmla="*/ 1626528 h 1833421"/>
              <a:gd name="connsiteX9230" fmla="*/ 2094710 w 2746400"/>
              <a:gd name="connsiteY9230" fmla="*/ 1627848 h 1833421"/>
              <a:gd name="connsiteX9231" fmla="*/ 2093218 w 2746400"/>
              <a:gd name="connsiteY9231" fmla="*/ 1641682 h 1833421"/>
              <a:gd name="connsiteX9232" fmla="*/ 2107682 w 2746400"/>
              <a:gd name="connsiteY9232" fmla="*/ 1666230 h 1833421"/>
              <a:gd name="connsiteX9233" fmla="*/ 2110285 w 2746400"/>
              <a:gd name="connsiteY9233" fmla="*/ 1675605 h 1833421"/>
              <a:gd name="connsiteX9234" fmla="*/ 2111873 w 2746400"/>
              <a:gd name="connsiteY9234" fmla="*/ 1686627 h 1833421"/>
              <a:gd name="connsiteX9235" fmla="*/ 2112982 w 2746400"/>
              <a:gd name="connsiteY9235" fmla="*/ 1714485 h 1833421"/>
              <a:gd name="connsiteX9236" fmla="*/ 2099512 w 2746400"/>
              <a:gd name="connsiteY9236" fmla="*/ 1709721 h 1833421"/>
              <a:gd name="connsiteX9237" fmla="*/ 2089811 w 2746400"/>
              <a:gd name="connsiteY9237" fmla="*/ 1708592 h 1833421"/>
              <a:gd name="connsiteX9238" fmla="*/ 2082292 w 2746400"/>
              <a:gd name="connsiteY9238" fmla="*/ 1688214 h 1833421"/>
              <a:gd name="connsiteX9239" fmla="*/ 2087688 w 2746400"/>
              <a:gd name="connsiteY9239" fmla="*/ 1664374 h 1833421"/>
              <a:gd name="connsiteX9240" fmla="*/ 2090041 w 2746400"/>
              <a:gd name="connsiteY9240" fmla="*/ 1654406 h 1833421"/>
              <a:gd name="connsiteX9241" fmla="*/ 2080684 w 2746400"/>
              <a:gd name="connsiteY9241" fmla="*/ 1643710 h 1833421"/>
              <a:gd name="connsiteX9242" fmla="*/ 2077260 w 2746400"/>
              <a:gd name="connsiteY9242" fmla="*/ 1638257 h 1833421"/>
              <a:gd name="connsiteX9243" fmla="*/ 2073796 w 2746400"/>
              <a:gd name="connsiteY9243" fmla="*/ 1631464 h 1833421"/>
              <a:gd name="connsiteX9244" fmla="*/ 2060881 w 2746400"/>
              <a:gd name="connsiteY9244" fmla="*/ 1634163 h 1833421"/>
              <a:gd name="connsiteX9245" fmla="*/ 2059945 w 2746400"/>
              <a:gd name="connsiteY9245" fmla="*/ 1642764 h 1833421"/>
              <a:gd name="connsiteX9246" fmla="*/ 2059840 w 2746400"/>
              <a:gd name="connsiteY9246" fmla="*/ 1642758 h 1833421"/>
              <a:gd name="connsiteX9247" fmla="*/ 2059810 w 2746400"/>
              <a:gd name="connsiteY9247" fmla="*/ 1642715 h 1833421"/>
              <a:gd name="connsiteX9248" fmla="*/ 2059771 w 2746400"/>
              <a:gd name="connsiteY9248" fmla="*/ 1642754 h 1833421"/>
              <a:gd name="connsiteX9249" fmla="*/ 2059840 w 2746400"/>
              <a:gd name="connsiteY9249" fmla="*/ 1642758 h 1833421"/>
              <a:gd name="connsiteX9250" fmla="*/ 2059926 w 2746400"/>
              <a:gd name="connsiteY9250" fmla="*/ 1642878 h 1833421"/>
              <a:gd name="connsiteX9251" fmla="*/ 2056481 w 2746400"/>
              <a:gd name="connsiteY9251" fmla="*/ 1651612 h 1833421"/>
              <a:gd name="connsiteX9252" fmla="*/ 2051143 w 2746400"/>
              <a:gd name="connsiteY9252" fmla="*/ 1645451 h 1833421"/>
              <a:gd name="connsiteX9253" fmla="*/ 2049038 w 2746400"/>
              <a:gd name="connsiteY9253" fmla="*/ 1632000 h 1833421"/>
              <a:gd name="connsiteX9254" fmla="*/ 2047603 w 2746400"/>
              <a:gd name="connsiteY9254" fmla="*/ 1625820 h 1833421"/>
              <a:gd name="connsiteX9255" fmla="*/ 2051832 w 2746400"/>
              <a:gd name="connsiteY9255" fmla="*/ 1600928 h 1833421"/>
              <a:gd name="connsiteX9256" fmla="*/ 2050971 w 2746400"/>
              <a:gd name="connsiteY9256" fmla="*/ 1597177 h 1833421"/>
              <a:gd name="connsiteX9257" fmla="*/ 2046570 w 2746400"/>
              <a:gd name="connsiteY9257" fmla="*/ 1601922 h 1833421"/>
              <a:gd name="connsiteX9258" fmla="*/ 2040619 w 2746400"/>
              <a:gd name="connsiteY9258" fmla="*/ 1597809 h 1833421"/>
              <a:gd name="connsiteX9259" fmla="*/ 2039164 w 2746400"/>
              <a:gd name="connsiteY9259" fmla="*/ 1600162 h 1833421"/>
              <a:gd name="connsiteX9260" fmla="*/ 2038974 w 2746400"/>
              <a:gd name="connsiteY9260" fmla="*/ 1609384 h 1833421"/>
              <a:gd name="connsiteX9261" fmla="*/ 2041447 w 2746400"/>
              <a:gd name="connsiteY9261" fmla="*/ 1619508 h 1833421"/>
              <a:gd name="connsiteX9262" fmla="*/ 2038899 w 2746400"/>
              <a:gd name="connsiteY9262" fmla="*/ 1629354 h 1833421"/>
              <a:gd name="connsiteX9263" fmla="*/ 2038855 w 2746400"/>
              <a:gd name="connsiteY9263" fmla="*/ 1629392 h 1833421"/>
              <a:gd name="connsiteX9264" fmla="*/ 2038849 w 2746400"/>
              <a:gd name="connsiteY9264" fmla="*/ 1629390 h 1833421"/>
              <a:gd name="connsiteX9265" fmla="*/ 2038763 w 2746400"/>
              <a:gd name="connsiteY9265" fmla="*/ 1629322 h 1833421"/>
              <a:gd name="connsiteX9266" fmla="*/ 2038724 w 2746400"/>
              <a:gd name="connsiteY9266" fmla="*/ 1629361 h 1833421"/>
              <a:gd name="connsiteX9267" fmla="*/ 2038849 w 2746400"/>
              <a:gd name="connsiteY9267" fmla="*/ 1629390 h 1833421"/>
              <a:gd name="connsiteX9268" fmla="*/ 2038853 w 2746400"/>
              <a:gd name="connsiteY9268" fmla="*/ 1629394 h 1833421"/>
              <a:gd name="connsiteX9269" fmla="*/ 2034324 w 2746400"/>
              <a:gd name="connsiteY9269" fmla="*/ 1633320 h 1833421"/>
              <a:gd name="connsiteX9270" fmla="*/ 2045288 w 2746400"/>
              <a:gd name="connsiteY9270" fmla="*/ 1635885 h 1833421"/>
              <a:gd name="connsiteX9271" fmla="*/ 2042743 w 2746400"/>
              <a:gd name="connsiteY9271" fmla="*/ 1667282 h 1833421"/>
              <a:gd name="connsiteX9272" fmla="*/ 2031148 w 2746400"/>
              <a:gd name="connsiteY9272" fmla="*/ 1641796 h 1833421"/>
              <a:gd name="connsiteX9273" fmla="*/ 2032717 w 2746400"/>
              <a:gd name="connsiteY9273" fmla="*/ 1653679 h 1833421"/>
              <a:gd name="connsiteX9274" fmla="*/ 2030211 w 2746400"/>
              <a:gd name="connsiteY9274" fmla="*/ 1668105 h 1833421"/>
              <a:gd name="connsiteX9275" fmla="*/ 2027800 w 2746400"/>
              <a:gd name="connsiteY9275" fmla="*/ 1677825 h 1833421"/>
              <a:gd name="connsiteX9276" fmla="*/ 2029043 w 2746400"/>
              <a:gd name="connsiteY9276" fmla="*/ 1689936 h 1833421"/>
              <a:gd name="connsiteX9277" fmla="*/ 2014922 w 2746400"/>
              <a:gd name="connsiteY9277" fmla="*/ 1674534 h 1833421"/>
              <a:gd name="connsiteX9278" fmla="*/ 2015688 w 2746400"/>
              <a:gd name="connsiteY9278" fmla="*/ 1685900 h 1833421"/>
              <a:gd name="connsiteX9279" fmla="*/ 2010177 w 2746400"/>
              <a:gd name="connsiteY9279" fmla="*/ 1664451 h 1833421"/>
              <a:gd name="connsiteX9280" fmla="*/ 2004169 w 2746400"/>
              <a:gd name="connsiteY9280" fmla="*/ 1655955 h 1833421"/>
              <a:gd name="connsiteX9281" fmla="*/ 1998774 w 2746400"/>
              <a:gd name="connsiteY9281" fmla="*/ 1637970 h 1833421"/>
              <a:gd name="connsiteX9282" fmla="*/ 1997244 w 2746400"/>
              <a:gd name="connsiteY9282" fmla="*/ 1633722 h 1833421"/>
              <a:gd name="connsiteX9283" fmla="*/ 1993972 w 2746400"/>
              <a:gd name="connsiteY9283" fmla="*/ 1611279 h 1833421"/>
              <a:gd name="connsiteX9284" fmla="*/ 1983180 w 2746400"/>
              <a:gd name="connsiteY9284" fmla="*/ 1591724 h 1833421"/>
              <a:gd name="connsiteX9285" fmla="*/ 1979182 w 2746400"/>
              <a:gd name="connsiteY9285" fmla="*/ 1582405 h 1833421"/>
              <a:gd name="connsiteX9286" fmla="*/ 1975795 w 2746400"/>
              <a:gd name="connsiteY9286" fmla="*/ 1581507 h 1833421"/>
              <a:gd name="connsiteX9287" fmla="*/ 1975833 w 2746400"/>
              <a:gd name="connsiteY9287" fmla="*/ 1581468 h 1833421"/>
              <a:gd name="connsiteX9288" fmla="*/ 1957771 w 2746400"/>
              <a:gd name="connsiteY9288" fmla="*/ 1578464 h 1833421"/>
              <a:gd name="connsiteX9289" fmla="*/ 1942023 w 2746400"/>
              <a:gd name="connsiteY9289" fmla="*/ 1582195 h 1833421"/>
              <a:gd name="connsiteX9290" fmla="*/ 1924440 w 2746400"/>
              <a:gd name="connsiteY9290" fmla="*/ 1593963 h 1833421"/>
              <a:gd name="connsiteX9291" fmla="*/ 1915065 w 2746400"/>
              <a:gd name="connsiteY9291" fmla="*/ 1597923 h 1833421"/>
              <a:gd name="connsiteX9292" fmla="*/ 1900599 w 2746400"/>
              <a:gd name="connsiteY9292" fmla="*/ 1604792 h 1833421"/>
              <a:gd name="connsiteX9293" fmla="*/ 1893903 w 2746400"/>
              <a:gd name="connsiteY9293" fmla="*/ 1612541 h 1833421"/>
              <a:gd name="connsiteX9294" fmla="*/ 1893541 w 2746400"/>
              <a:gd name="connsiteY9294" fmla="*/ 1604445 h 1833421"/>
              <a:gd name="connsiteX9295" fmla="*/ 1893558 w 2746400"/>
              <a:gd name="connsiteY9295" fmla="*/ 1604448 h 1833421"/>
              <a:gd name="connsiteX9296" fmla="*/ 1893586 w 2746400"/>
              <a:gd name="connsiteY9296" fmla="*/ 1604436 h 1833421"/>
              <a:gd name="connsiteX9297" fmla="*/ 1896179 w 2746400"/>
              <a:gd name="connsiteY9297" fmla="*/ 1604869 h 1833421"/>
              <a:gd name="connsiteX9298" fmla="*/ 1895912 w 2746400"/>
              <a:gd name="connsiteY9298" fmla="*/ 1603395 h 1833421"/>
              <a:gd name="connsiteX9299" fmla="*/ 1893586 w 2746400"/>
              <a:gd name="connsiteY9299" fmla="*/ 1604436 h 1833421"/>
              <a:gd name="connsiteX9300" fmla="*/ 1893540 w 2746400"/>
              <a:gd name="connsiteY9300" fmla="*/ 1604428 h 1833421"/>
              <a:gd name="connsiteX9301" fmla="*/ 1893541 w 2746400"/>
              <a:gd name="connsiteY9301" fmla="*/ 1604445 h 1833421"/>
              <a:gd name="connsiteX9302" fmla="*/ 1884973 w 2746400"/>
              <a:gd name="connsiteY9302" fmla="*/ 1602822 h 1833421"/>
              <a:gd name="connsiteX9303" fmla="*/ 1880203 w 2746400"/>
              <a:gd name="connsiteY9303" fmla="*/ 1609059 h 1833421"/>
              <a:gd name="connsiteX9304" fmla="*/ 1874941 w 2746400"/>
              <a:gd name="connsiteY9304" fmla="*/ 1613766 h 1833421"/>
              <a:gd name="connsiteX9305" fmla="*/ 1866982 w 2746400"/>
              <a:gd name="connsiteY9305" fmla="*/ 1616943 h 1833421"/>
              <a:gd name="connsiteX9306" fmla="*/ 1872684 w 2746400"/>
              <a:gd name="connsiteY9306" fmla="*/ 1628633 h 1833421"/>
              <a:gd name="connsiteX9307" fmla="*/ 1882615 w 2746400"/>
              <a:gd name="connsiteY9307" fmla="*/ 1626891 h 1833421"/>
              <a:gd name="connsiteX9308" fmla="*/ 1877238 w 2746400"/>
              <a:gd name="connsiteY9308" fmla="*/ 1624002 h 1833421"/>
              <a:gd name="connsiteX9309" fmla="*/ 1885407 w 2746400"/>
              <a:gd name="connsiteY9309" fmla="*/ 1617324 h 1833421"/>
              <a:gd name="connsiteX9310" fmla="*/ 1890306 w 2746400"/>
              <a:gd name="connsiteY9310" fmla="*/ 1621668 h 1833421"/>
              <a:gd name="connsiteX9311" fmla="*/ 1896678 w 2746400"/>
              <a:gd name="connsiteY9311" fmla="*/ 1628518 h 1833421"/>
              <a:gd name="connsiteX9312" fmla="*/ 1901538 w 2746400"/>
              <a:gd name="connsiteY9312" fmla="*/ 1634334 h 1833421"/>
              <a:gd name="connsiteX9313" fmla="*/ 1895128 w 2746400"/>
              <a:gd name="connsiteY9313" fmla="*/ 1638774 h 1833421"/>
              <a:gd name="connsiteX9314" fmla="*/ 1888450 w 2746400"/>
              <a:gd name="connsiteY9314" fmla="*/ 1645968 h 1833421"/>
              <a:gd name="connsiteX9315" fmla="*/ 1873525 w 2746400"/>
              <a:gd name="connsiteY9315" fmla="*/ 1644763 h 1833421"/>
              <a:gd name="connsiteX9316" fmla="*/ 1885101 w 2746400"/>
              <a:gd name="connsiteY9316" fmla="*/ 1653143 h 1833421"/>
              <a:gd name="connsiteX9317" fmla="*/ 1878288 w 2746400"/>
              <a:gd name="connsiteY9317" fmla="*/ 1654174 h 1833421"/>
              <a:gd name="connsiteX9318" fmla="*/ 1878291 w 2746400"/>
              <a:gd name="connsiteY9318" fmla="*/ 1654158 h 1833421"/>
              <a:gd name="connsiteX9319" fmla="*/ 1877736 w 2746400"/>
              <a:gd name="connsiteY9319" fmla="*/ 1653832 h 1833421"/>
              <a:gd name="connsiteX9320" fmla="*/ 1878271 w 2746400"/>
              <a:gd name="connsiteY9320" fmla="*/ 1654176 h 1833421"/>
              <a:gd name="connsiteX9321" fmla="*/ 1878288 w 2746400"/>
              <a:gd name="connsiteY9321" fmla="*/ 1654174 h 1833421"/>
              <a:gd name="connsiteX9322" fmla="*/ 1876816 w 2746400"/>
              <a:gd name="connsiteY9322" fmla="*/ 1661236 h 1833421"/>
              <a:gd name="connsiteX9323" fmla="*/ 1887073 w 2746400"/>
              <a:gd name="connsiteY9323" fmla="*/ 1663647 h 1833421"/>
              <a:gd name="connsiteX9324" fmla="*/ 1883437 w 2746400"/>
              <a:gd name="connsiteY9324" fmla="*/ 1665560 h 1833421"/>
              <a:gd name="connsiteX9325" fmla="*/ 1862810 w 2746400"/>
              <a:gd name="connsiteY9325" fmla="*/ 1668985 h 1833421"/>
              <a:gd name="connsiteX9326" fmla="*/ 1853530 w 2746400"/>
              <a:gd name="connsiteY9326" fmla="*/ 1678533 h 1833421"/>
              <a:gd name="connsiteX9327" fmla="*/ 1851770 w 2746400"/>
              <a:gd name="connsiteY9327" fmla="*/ 1683585 h 1833421"/>
              <a:gd name="connsiteX9328" fmla="*/ 1841878 w 2746400"/>
              <a:gd name="connsiteY9328" fmla="*/ 1674726 h 1833421"/>
              <a:gd name="connsiteX9329" fmla="*/ 1832560 w 2746400"/>
              <a:gd name="connsiteY9329" fmla="*/ 1663724 h 1833421"/>
              <a:gd name="connsiteX9330" fmla="*/ 1828332 w 2746400"/>
              <a:gd name="connsiteY9330" fmla="*/ 1665714 h 1833421"/>
              <a:gd name="connsiteX9331" fmla="*/ 1826017 w 2746400"/>
              <a:gd name="connsiteY9331" fmla="*/ 1681632 h 1833421"/>
              <a:gd name="connsiteX9332" fmla="*/ 1835220 w 2746400"/>
              <a:gd name="connsiteY9332" fmla="*/ 1684962 h 1833421"/>
              <a:gd name="connsiteX9333" fmla="*/ 1860667 w 2746400"/>
              <a:gd name="connsiteY9333" fmla="*/ 1712973 h 1833421"/>
              <a:gd name="connsiteX9334" fmla="*/ 1853492 w 2746400"/>
              <a:gd name="connsiteY9334" fmla="*/ 1717852 h 1833421"/>
              <a:gd name="connsiteX9335" fmla="*/ 1857912 w 2746400"/>
              <a:gd name="connsiteY9335" fmla="*/ 1723727 h 1833421"/>
              <a:gd name="connsiteX9336" fmla="*/ 1857338 w 2746400"/>
              <a:gd name="connsiteY9336" fmla="*/ 1727860 h 1833421"/>
              <a:gd name="connsiteX9337" fmla="*/ 1854010 w 2746400"/>
              <a:gd name="connsiteY9337" fmla="*/ 1727668 h 1833421"/>
              <a:gd name="connsiteX9338" fmla="*/ 1840980 w 2746400"/>
              <a:gd name="connsiteY9338" fmla="*/ 1716991 h 1833421"/>
              <a:gd name="connsiteX9339" fmla="*/ 1826476 w 2746400"/>
              <a:gd name="connsiteY9339" fmla="*/ 1706545 h 1833421"/>
              <a:gd name="connsiteX9340" fmla="*/ 1831470 w 2746400"/>
              <a:gd name="connsiteY9340" fmla="*/ 1724243 h 1833421"/>
              <a:gd name="connsiteX9341" fmla="*/ 1826686 w 2746400"/>
              <a:gd name="connsiteY9341" fmla="*/ 1727610 h 1833421"/>
              <a:gd name="connsiteX9342" fmla="*/ 1821253 w 2746400"/>
              <a:gd name="connsiteY9342" fmla="*/ 1723421 h 1833421"/>
              <a:gd name="connsiteX9343" fmla="*/ 1821942 w 2746400"/>
              <a:gd name="connsiteY9343" fmla="*/ 1720665 h 1833421"/>
              <a:gd name="connsiteX9344" fmla="*/ 1814422 w 2746400"/>
              <a:gd name="connsiteY9344" fmla="*/ 1709740 h 1833421"/>
              <a:gd name="connsiteX9345" fmla="*/ 1805640 w 2746400"/>
              <a:gd name="connsiteY9345" fmla="*/ 1707712 h 1833421"/>
              <a:gd name="connsiteX9346" fmla="*/ 1804777 w 2746400"/>
              <a:gd name="connsiteY9346" fmla="*/ 1709682 h 1833421"/>
              <a:gd name="connsiteX9347" fmla="*/ 1816794 w 2746400"/>
              <a:gd name="connsiteY9347" fmla="*/ 1717795 h 1833421"/>
              <a:gd name="connsiteX9348" fmla="*/ 1815169 w 2746400"/>
              <a:gd name="connsiteY9348" fmla="*/ 1721910 h 1833421"/>
              <a:gd name="connsiteX9349" fmla="*/ 1817081 w 2746400"/>
              <a:gd name="connsiteY9349" fmla="*/ 1731399 h 1833421"/>
              <a:gd name="connsiteX9350" fmla="*/ 1829767 w 2746400"/>
              <a:gd name="connsiteY9350" fmla="*/ 1738116 h 1833421"/>
              <a:gd name="connsiteX9351" fmla="*/ 1836100 w 2746400"/>
              <a:gd name="connsiteY9351" fmla="*/ 1743377 h 1833421"/>
              <a:gd name="connsiteX9352" fmla="*/ 1853627 w 2746400"/>
              <a:gd name="connsiteY9352" fmla="*/ 1765553 h 1833421"/>
              <a:gd name="connsiteX9353" fmla="*/ 1832254 w 2746400"/>
              <a:gd name="connsiteY9353" fmla="*/ 1743530 h 1833421"/>
              <a:gd name="connsiteX9354" fmla="*/ 1830838 w 2746400"/>
              <a:gd name="connsiteY9354" fmla="*/ 1745004 h 1833421"/>
              <a:gd name="connsiteX9355" fmla="*/ 1831432 w 2746400"/>
              <a:gd name="connsiteY9355" fmla="*/ 1753556 h 1833421"/>
              <a:gd name="connsiteX9356" fmla="*/ 1826591 w 2746400"/>
              <a:gd name="connsiteY9356" fmla="*/ 1755565 h 1833421"/>
              <a:gd name="connsiteX9357" fmla="*/ 1826591 w 2746400"/>
              <a:gd name="connsiteY9357" fmla="*/ 1755546 h 1833421"/>
              <a:gd name="connsiteX9358" fmla="*/ 1824677 w 2746400"/>
              <a:gd name="connsiteY9358" fmla="*/ 1753632 h 1833421"/>
              <a:gd name="connsiteX9359" fmla="*/ 1824656 w 2746400"/>
              <a:gd name="connsiteY9359" fmla="*/ 1753620 h 1833421"/>
              <a:gd name="connsiteX9360" fmla="*/ 1817120 w 2746400"/>
              <a:gd name="connsiteY9360" fmla="*/ 1742475 h 1833421"/>
              <a:gd name="connsiteX9361" fmla="*/ 1803247 w 2746400"/>
              <a:gd name="connsiteY9361" fmla="*/ 1738746 h 1833421"/>
              <a:gd name="connsiteX9362" fmla="*/ 1809103 w 2746400"/>
              <a:gd name="connsiteY9362" fmla="*/ 1748735 h 1833421"/>
              <a:gd name="connsiteX9363" fmla="*/ 1817311 w 2746400"/>
              <a:gd name="connsiteY9363" fmla="*/ 1749327 h 1833421"/>
              <a:gd name="connsiteX9364" fmla="*/ 1824656 w 2746400"/>
              <a:gd name="connsiteY9364" fmla="*/ 1753620 h 1833421"/>
              <a:gd name="connsiteX9365" fmla="*/ 1824677 w 2746400"/>
              <a:gd name="connsiteY9365" fmla="*/ 1753651 h 1833421"/>
              <a:gd name="connsiteX9366" fmla="*/ 1826591 w 2746400"/>
              <a:gd name="connsiteY9366" fmla="*/ 1755565 h 1833421"/>
              <a:gd name="connsiteX9367" fmla="*/ 1826591 w 2746400"/>
              <a:gd name="connsiteY9367" fmla="*/ 1771944 h 1833421"/>
              <a:gd name="connsiteX9368" fmla="*/ 1809082 w 2746400"/>
              <a:gd name="connsiteY9368" fmla="*/ 1769953 h 1833421"/>
              <a:gd name="connsiteX9369" fmla="*/ 1813810 w 2746400"/>
              <a:gd name="connsiteY9369" fmla="*/ 1783845 h 1833421"/>
              <a:gd name="connsiteX9370" fmla="*/ 1807954 w 2746400"/>
              <a:gd name="connsiteY9370" fmla="*/ 1786159 h 1833421"/>
              <a:gd name="connsiteX9371" fmla="*/ 1789683 w 2746400"/>
              <a:gd name="connsiteY9371" fmla="*/ 1793526 h 1833421"/>
              <a:gd name="connsiteX9372" fmla="*/ 1770988 w 2746400"/>
              <a:gd name="connsiteY9372" fmla="*/ 1798310 h 1833421"/>
              <a:gd name="connsiteX9373" fmla="*/ 1763564 w 2746400"/>
              <a:gd name="connsiteY9373" fmla="*/ 1800682 h 1833421"/>
              <a:gd name="connsiteX9374" fmla="*/ 1753176 w 2746400"/>
              <a:gd name="connsiteY9374" fmla="*/ 1798692 h 1833421"/>
              <a:gd name="connsiteX9375" fmla="*/ 1751549 w 2746400"/>
              <a:gd name="connsiteY9375" fmla="*/ 1780974 h 1833421"/>
              <a:gd name="connsiteX9376" fmla="*/ 1750574 w 2746400"/>
              <a:gd name="connsiteY9376" fmla="*/ 1787365 h 1833421"/>
              <a:gd name="connsiteX9377" fmla="*/ 1747799 w 2746400"/>
              <a:gd name="connsiteY9377" fmla="*/ 1786428 h 1833421"/>
              <a:gd name="connsiteX9378" fmla="*/ 1745637 w 2746400"/>
              <a:gd name="connsiteY9378" fmla="*/ 1767638 h 1833421"/>
              <a:gd name="connsiteX9379" fmla="*/ 1746861 w 2746400"/>
              <a:gd name="connsiteY9379" fmla="*/ 1748772 h 1833421"/>
              <a:gd name="connsiteX9380" fmla="*/ 1747531 w 2746400"/>
              <a:gd name="connsiteY9380" fmla="*/ 1738039 h 1833421"/>
              <a:gd name="connsiteX9381" fmla="*/ 1741159 w 2746400"/>
              <a:gd name="connsiteY9381" fmla="*/ 1724569 h 1833421"/>
              <a:gd name="connsiteX9382" fmla="*/ 1739782 w 2746400"/>
              <a:gd name="connsiteY9382" fmla="*/ 1724626 h 1833421"/>
              <a:gd name="connsiteX9383" fmla="*/ 1735706 w 2746400"/>
              <a:gd name="connsiteY9383" fmla="*/ 1731858 h 1833421"/>
              <a:gd name="connsiteX9384" fmla="*/ 1730770 w 2746400"/>
              <a:gd name="connsiteY9384" fmla="*/ 1724435 h 1833421"/>
              <a:gd name="connsiteX9385" fmla="*/ 1726102 w 2746400"/>
              <a:gd name="connsiteY9385" fmla="*/ 1727362 h 1833421"/>
              <a:gd name="connsiteX9386" fmla="*/ 1725316 w 2746400"/>
              <a:gd name="connsiteY9386" fmla="*/ 1724588 h 1833421"/>
              <a:gd name="connsiteX9387" fmla="*/ 1718944 w 2746400"/>
              <a:gd name="connsiteY9387" fmla="*/ 1714466 h 1833421"/>
              <a:gd name="connsiteX9388" fmla="*/ 1715711 w 2746400"/>
              <a:gd name="connsiteY9388" fmla="*/ 1714658 h 1833421"/>
              <a:gd name="connsiteX9389" fmla="*/ 1727440 w 2746400"/>
              <a:gd name="connsiteY9389" fmla="*/ 1737445 h 1833421"/>
              <a:gd name="connsiteX9390" fmla="*/ 1739743 w 2746400"/>
              <a:gd name="connsiteY9390" fmla="*/ 1734098 h 1833421"/>
              <a:gd name="connsiteX9391" fmla="*/ 1743474 w 2746400"/>
              <a:gd name="connsiteY9391" fmla="*/ 1743492 h 1833421"/>
              <a:gd name="connsiteX9392" fmla="*/ 1723059 w 2746400"/>
              <a:gd name="connsiteY9392" fmla="*/ 1752810 h 1833421"/>
              <a:gd name="connsiteX9393" fmla="*/ 1740834 w 2746400"/>
              <a:gd name="connsiteY9393" fmla="*/ 1783692 h 1833421"/>
              <a:gd name="connsiteX9394" fmla="*/ 1743762 w 2746400"/>
              <a:gd name="connsiteY9394" fmla="*/ 1789278 h 1833421"/>
              <a:gd name="connsiteX9395" fmla="*/ 1746650 w 2746400"/>
              <a:gd name="connsiteY9395" fmla="*/ 1807590 h 1833421"/>
              <a:gd name="connsiteX9396" fmla="*/ 1745062 w 2746400"/>
              <a:gd name="connsiteY9396" fmla="*/ 1831793 h 1833421"/>
              <a:gd name="connsiteX9397" fmla="*/ 1734385 w 2746400"/>
              <a:gd name="connsiteY9397" fmla="*/ 1828349 h 1833421"/>
              <a:gd name="connsiteX9398" fmla="*/ 1723135 w 2746400"/>
              <a:gd name="connsiteY9398" fmla="*/ 1828885 h 1833421"/>
              <a:gd name="connsiteX9399" fmla="*/ 1721547 w 2746400"/>
              <a:gd name="connsiteY9399" fmla="*/ 1820600 h 1833421"/>
              <a:gd name="connsiteX9400" fmla="*/ 1718697 w 2746400"/>
              <a:gd name="connsiteY9400" fmla="*/ 1807761 h 1833421"/>
              <a:gd name="connsiteX9401" fmla="*/ 1719155 w 2746400"/>
              <a:gd name="connsiteY9401" fmla="*/ 1799955 h 1833421"/>
              <a:gd name="connsiteX9402" fmla="*/ 1721030 w 2746400"/>
              <a:gd name="connsiteY9402" fmla="*/ 1782620 h 1833421"/>
              <a:gd name="connsiteX9403" fmla="*/ 1724896 w 2746400"/>
              <a:gd name="connsiteY9403" fmla="*/ 1774010 h 1833421"/>
              <a:gd name="connsiteX9404" fmla="*/ 1716246 w 2746400"/>
              <a:gd name="connsiteY9404" fmla="*/ 1763430 h 1833421"/>
              <a:gd name="connsiteX9405" fmla="*/ 1707848 w 2746400"/>
              <a:gd name="connsiteY9405" fmla="*/ 1749768 h 1833421"/>
              <a:gd name="connsiteX9406" fmla="*/ 1698816 w 2746400"/>
              <a:gd name="connsiteY9406" fmla="*/ 1734690 h 1833421"/>
              <a:gd name="connsiteX9407" fmla="*/ 1693977 w 2746400"/>
              <a:gd name="connsiteY9407" fmla="*/ 1751566 h 1833421"/>
              <a:gd name="connsiteX9408" fmla="*/ 1693785 w 2746400"/>
              <a:gd name="connsiteY9408" fmla="*/ 1756215 h 1833421"/>
              <a:gd name="connsiteX9409" fmla="*/ 1689058 w 2746400"/>
              <a:gd name="connsiteY9409" fmla="*/ 1769897 h 1833421"/>
              <a:gd name="connsiteX9410" fmla="*/ 1684140 w 2746400"/>
              <a:gd name="connsiteY9410" fmla="*/ 1762912 h 1833421"/>
              <a:gd name="connsiteX9411" fmla="*/ 1681578 w 2746400"/>
              <a:gd name="connsiteY9411" fmla="*/ 1748485 h 1833421"/>
              <a:gd name="connsiteX9412" fmla="*/ 1680621 w 2746400"/>
              <a:gd name="connsiteY9412" fmla="*/ 1743051 h 1833421"/>
              <a:gd name="connsiteX9413" fmla="*/ 1681099 w 2746400"/>
              <a:gd name="connsiteY9413" fmla="*/ 1721111 h 1833421"/>
              <a:gd name="connsiteX9414" fmla="*/ 1681137 w 2746400"/>
              <a:gd name="connsiteY9414" fmla="*/ 1721144 h 1833421"/>
              <a:gd name="connsiteX9415" fmla="*/ 1682687 w 2746400"/>
              <a:gd name="connsiteY9415" fmla="*/ 1714944 h 1833421"/>
              <a:gd name="connsiteX9416" fmla="*/ 1681099 w 2746400"/>
              <a:gd name="connsiteY9416" fmla="*/ 1721106 h 1833421"/>
              <a:gd name="connsiteX9417" fmla="*/ 1681099 w 2746400"/>
              <a:gd name="connsiteY9417" fmla="*/ 1721111 h 1833421"/>
              <a:gd name="connsiteX9418" fmla="*/ 1672738 w 2746400"/>
              <a:gd name="connsiteY9418" fmla="*/ 1714008 h 1833421"/>
              <a:gd name="connsiteX9419" fmla="*/ 1672986 w 2746400"/>
              <a:gd name="connsiteY9419" fmla="*/ 1730214 h 1833421"/>
              <a:gd name="connsiteX9420" fmla="*/ 1672011 w 2746400"/>
              <a:gd name="connsiteY9420" fmla="*/ 1743702 h 1833421"/>
              <a:gd name="connsiteX9421" fmla="*/ 1677501 w 2746400"/>
              <a:gd name="connsiteY9421" fmla="*/ 1750017 h 1833421"/>
              <a:gd name="connsiteX9422" fmla="*/ 1668700 w 2746400"/>
              <a:gd name="connsiteY9422" fmla="*/ 1748505 h 1833421"/>
              <a:gd name="connsiteX9423" fmla="*/ 1669408 w 2746400"/>
              <a:gd name="connsiteY9423" fmla="*/ 1751107 h 1833421"/>
              <a:gd name="connsiteX9424" fmla="*/ 1678478 w 2746400"/>
              <a:gd name="connsiteY9424" fmla="*/ 1759986 h 1833421"/>
              <a:gd name="connsiteX9425" fmla="*/ 1678650 w 2746400"/>
              <a:gd name="connsiteY9425" fmla="*/ 1779884 h 1833421"/>
              <a:gd name="connsiteX9426" fmla="*/ 1675110 w 2746400"/>
              <a:gd name="connsiteY9426" fmla="*/ 1783749 h 1833421"/>
              <a:gd name="connsiteX9427" fmla="*/ 1671532 w 2746400"/>
              <a:gd name="connsiteY9427" fmla="*/ 1779195 h 1833421"/>
              <a:gd name="connsiteX9428" fmla="*/ 1667151 w 2746400"/>
              <a:gd name="connsiteY9428" fmla="*/ 1756924 h 1833421"/>
              <a:gd name="connsiteX9429" fmla="*/ 1664739 w 2746400"/>
              <a:gd name="connsiteY9429" fmla="*/ 1769763 h 1833421"/>
              <a:gd name="connsiteX9430" fmla="*/ 1662022 w 2746400"/>
              <a:gd name="connsiteY9430" fmla="*/ 1786562 h 1833421"/>
              <a:gd name="connsiteX9431" fmla="*/ 1660740 w 2746400"/>
              <a:gd name="connsiteY9431" fmla="*/ 1799324 h 1833421"/>
              <a:gd name="connsiteX9432" fmla="*/ 1662022 w 2746400"/>
              <a:gd name="connsiteY9432" fmla="*/ 1807263 h 1833421"/>
              <a:gd name="connsiteX9433" fmla="*/ 1659956 w 2746400"/>
              <a:gd name="connsiteY9433" fmla="*/ 1808010 h 1833421"/>
              <a:gd name="connsiteX9434" fmla="*/ 1651269 w 2746400"/>
              <a:gd name="connsiteY9434" fmla="*/ 1792608 h 1833421"/>
              <a:gd name="connsiteX9435" fmla="*/ 1649299 w 2746400"/>
              <a:gd name="connsiteY9435" fmla="*/ 1793163 h 1833421"/>
              <a:gd name="connsiteX9436" fmla="*/ 1649776 w 2746400"/>
              <a:gd name="connsiteY9436" fmla="*/ 1803552 h 1833421"/>
              <a:gd name="connsiteX9437" fmla="*/ 1642180 w 2746400"/>
              <a:gd name="connsiteY9437" fmla="*/ 1784514 h 1833421"/>
              <a:gd name="connsiteX9438" fmla="*/ 1637359 w 2746400"/>
              <a:gd name="connsiteY9438" fmla="*/ 1775177 h 1833421"/>
              <a:gd name="connsiteX9439" fmla="*/ 1631217 w 2746400"/>
              <a:gd name="connsiteY9439" fmla="*/ 1754417 h 1833421"/>
              <a:gd name="connsiteX9440" fmla="*/ 1630165 w 2746400"/>
              <a:gd name="connsiteY9440" fmla="*/ 1751834 h 1833421"/>
              <a:gd name="connsiteX9441" fmla="*/ 1615030 w 2746400"/>
              <a:gd name="connsiteY9441" fmla="*/ 1707884 h 1833421"/>
              <a:gd name="connsiteX9442" fmla="*/ 1610686 w 2746400"/>
              <a:gd name="connsiteY9442" fmla="*/ 1698509 h 1833421"/>
              <a:gd name="connsiteX9443" fmla="*/ 1598862 w 2746400"/>
              <a:gd name="connsiteY9443" fmla="*/ 1690971 h 1833421"/>
              <a:gd name="connsiteX9444" fmla="*/ 1589697 w 2746400"/>
              <a:gd name="connsiteY9444" fmla="*/ 1684389 h 1833421"/>
              <a:gd name="connsiteX9445" fmla="*/ 1570851 w 2746400"/>
              <a:gd name="connsiteY9445" fmla="*/ 1670172 h 1833421"/>
              <a:gd name="connsiteX9446" fmla="*/ 1568823 w 2746400"/>
              <a:gd name="connsiteY9446" fmla="*/ 1661007 h 1833421"/>
              <a:gd name="connsiteX9447" fmla="*/ 1567158 w 2746400"/>
              <a:gd name="connsiteY9447" fmla="*/ 1659630 h 1833421"/>
              <a:gd name="connsiteX9448" fmla="*/ 1546034 w 2746400"/>
              <a:gd name="connsiteY9448" fmla="*/ 1645987 h 1833421"/>
              <a:gd name="connsiteX9449" fmla="*/ 1547223 w 2746400"/>
              <a:gd name="connsiteY9449" fmla="*/ 1640841 h 1833421"/>
              <a:gd name="connsiteX9450" fmla="*/ 1550971 w 2746400"/>
              <a:gd name="connsiteY9450" fmla="*/ 1642715 h 1833421"/>
              <a:gd name="connsiteX9451" fmla="*/ 1552884 w 2746400"/>
              <a:gd name="connsiteY9451" fmla="*/ 1644629 h 1833421"/>
              <a:gd name="connsiteX9452" fmla="*/ 1553003 w 2746400"/>
              <a:gd name="connsiteY9452" fmla="*/ 1644606 h 1833421"/>
              <a:gd name="connsiteX9453" fmla="*/ 1558777 w 2746400"/>
              <a:gd name="connsiteY9453" fmla="*/ 1648818 h 1833421"/>
              <a:gd name="connsiteX9454" fmla="*/ 1575022 w 2746400"/>
              <a:gd name="connsiteY9454" fmla="*/ 1656186 h 1833421"/>
              <a:gd name="connsiteX9455" fmla="*/ 1589679 w 2746400"/>
              <a:gd name="connsiteY9455" fmla="*/ 1670517 h 1833421"/>
              <a:gd name="connsiteX9456" fmla="*/ 1591650 w 2746400"/>
              <a:gd name="connsiteY9456" fmla="*/ 1672524 h 1833421"/>
              <a:gd name="connsiteX9457" fmla="*/ 1598423 w 2746400"/>
              <a:gd name="connsiteY9457" fmla="*/ 1674018 h 1833421"/>
              <a:gd name="connsiteX9458" fmla="*/ 1599646 w 2746400"/>
              <a:gd name="connsiteY9458" fmla="*/ 1666307 h 1833421"/>
              <a:gd name="connsiteX9459" fmla="*/ 1595743 w 2746400"/>
              <a:gd name="connsiteY9459" fmla="*/ 1659936 h 1833421"/>
              <a:gd name="connsiteX9460" fmla="*/ 1599054 w 2746400"/>
              <a:gd name="connsiteY9460" fmla="*/ 1658883 h 1833421"/>
              <a:gd name="connsiteX9461" fmla="*/ 1612236 w 2746400"/>
              <a:gd name="connsiteY9461" fmla="*/ 1674744 h 1833421"/>
              <a:gd name="connsiteX9462" fmla="*/ 1615872 w 2746400"/>
              <a:gd name="connsiteY9462" fmla="*/ 1685766 h 1833421"/>
              <a:gd name="connsiteX9463" fmla="*/ 1610370 w 2746400"/>
              <a:gd name="connsiteY9463" fmla="*/ 1686737 h 1833421"/>
              <a:gd name="connsiteX9464" fmla="*/ 1610361 w 2746400"/>
              <a:gd name="connsiteY9464" fmla="*/ 1686722 h 1833421"/>
              <a:gd name="connsiteX9465" fmla="*/ 1608448 w 2746400"/>
              <a:gd name="connsiteY9465" fmla="*/ 1684809 h 1833421"/>
              <a:gd name="connsiteX9466" fmla="*/ 1608411 w 2746400"/>
              <a:gd name="connsiteY9466" fmla="*/ 1684733 h 1833421"/>
              <a:gd name="connsiteX9467" fmla="*/ 1608429 w 2746400"/>
              <a:gd name="connsiteY9467" fmla="*/ 1684828 h 1833421"/>
              <a:gd name="connsiteX9468" fmla="*/ 1610343 w 2746400"/>
              <a:gd name="connsiteY9468" fmla="*/ 1686742 h 1833421"/>
              <a:gd name="connsiteX9469" fmla="*/ 1610370 w 2746400"/>
              <a:gd name="connsiteY9469" fmla="*/ 1686737 h 1833421"/>
              <a:gd name="connsiteX9470" fmla="*/ 1618608 w 2746400"/>
              <a:gd name="connsiteY9470" fmla="*/ 1700288 h 1833421"/>
              <a:gd name="connsiteX9471" fmla="*/ 1630128 w 2746400"/>
              <a:gd name="connsiteY9471" fmla="*/ 1712916 h 1833421"/>
              <a:gd name="connsiteX9472" fmla="*/ 1644554 w 2746400"/>
              <a:gd name="connsiteY9472" fmla="*/ 1706296 h 1833421"/>
              <a:gd name="connsiteX9473" fmla="*/ 1644687 w 2746400"/>
              <a:gd name="connsiteY9473" fmla="*/ 1695963 h 1833421"/>
              <a:gd name="connsiteX9474" fmla="*/ 1647577 w 2746400"/>
              <a:gd name="connsiteY9474" fmla="*/ 1694721 h 1833421"/>
              <a:gd name="connsiteX9475" fmla="*/ 1634604 w 2746400"/>
              <a:gd name="connsiteY9475" fmla="*/ 1684560 h 1833421"/>
              <a:gd name="connsiteX9476" fmla="*/ 1632212 w 2746400"/>
              <a:gd name="connsiteY9476" fmla="*/ 1678801 h 1833421"/>
              <a:gd name="connsiteX9477" fmla="*/ 1625133 w 2746400"/>
              <a:gd name="connsiteY9477" fmla="*/ 1665771 h 1833421"/>
              <a:gd name="connsiteX9478" fmla="*/ 1605425 w 2746400"/>
              <a:gd name="connsiteY9478" fmla="*/ 1644666 h 1833421"/>
              <a:gd name="connsiteX9479" fmla="*/ 1606631 w 2746400"/>
              <a:gd name="connsiteY9479" fmla="*/ 1643060 h 1833421"/>
              <a:gd name="connsiteX9480" fmla="*/ 1628769 w 2746400"/>
              <a:gd name="connsiteY9480" fmla="*/ 1657161 h 1833421"/>
              <a:gd name="connsiteX9481" fmla="*/ 1632174 w 2746400"/>
              <a:gd name="connsiteY9481" fmla="*/ 1646925 h 1833421"/>
              <a:gd name="connsiteX9482" fmla="*/ 1625343 w 2746400"/>
              <a:gd name="connsiteY9482" fmla="*/ 1630776 h 1833421"/>
              <a:gd name="connsiteX9483" fmla="*/ 1617307 w 2746400"/>
              <a:gd name="connsiteY9483" fmla="*/ 1628670 h 1833421"/>
              <a:gd name="connsiteX9484" fmla="*/ 1604220 w 2746400"/>
              <a:gd name="connsiteY9484" fmla="*/ 1613038 h 1833421"/>
              <a:gd name="connsiteX9485" fmla="*/ 1606152 w 2746400"/>
              <a:gd name="connsiteY9485" fmla="*/ 1608447 h 1833421"/>
              <a:gd name="connsiteX9486" fmla="*/ 1612084 w 2746400"/>
              <a:gd name="connsiteY9486" fmla="*/ 1612140 h 1833421"/>
              <a:gd name="connsiteX9487" fmla="*/ 1621422 w 2746400"/>
              <a:gd name="connsiteY9487" fmla="*/ 1624328 h 1833421"/>
              <a:gd name="connsiteX9488" fmla="*/ 1634929 w 2746400"/>
              <a:gd name="connsiteY9488" fmla="*/ 1635425 h 1833421"/>
              <a:gd name="connsiteX9489" fmla="*/ 1633417 w 2746400"/>
              <a:gd name="connsiteY9489" fmla="*/ 1623160 h 1833421"/>
              <a:gd name="connsiteX9490" fmla="*/ 1619259 w 2746400"/>
              <a:gd name="connsiteY9490" fmla="*/ 1608791 h 1833421"/>
              <a:gd name="connsiteX9491" fmla="*/ 1627945 w 2746400"/>
              <a:gd name="connsiteY9491" fmla="*/ 1606686 h 1833421"/>
              <a:gd name="connsiteX9492" fmla="*/ 1620005 w 2746400"/>
              <a:gd name="connsiteY9492" fmla="*/ 1602132 h 1833421"/>
              <a:gd name="connsiteX9493" fmla="*/ 1614418 w 2746400"/>
              <a:gd name="connsiteY9493" fmla="*/ 1601711 h 1833421"/>
              <a:gd name="connsiteX9494" fmla="*/ 1578983 w 2746400"/>
              <a:gd name="connsiteY9494" fmla="*/ 1592318 h 1833421"/>
              <a:gd name="connsiteX9495" fmla="*/ 1576093 w 2746400"/>
              <a:gd name="connsiteY9495" fmla="*/ 1591341 h 1833421"/>
              <a:gd name="connsiteX9496" fmla="*/ 1590348 w 2746400"/>
              <a:gd name="connsiteY9496" fmla="*/ 1581411 h 1833421"/>
              <a:gd name="connsiteX9497" fmla="*/ 1613271 w 2746400"/>
              <a:gd name="connsiteY9497" fmla="*/ 1581488 h 1833421"/>
              <a:gd name="connsiteX9498" fmla="*/ 1620560 w 2746400"/>
              <a:gd name="connsiteY9498" fmla="*/ 1574370 h 1833421"/>
              <a:gd name="connsiteX9499" fmla="*/ 1601445 w 2746400"/>
              <a:gd name="connsiteY9499" fmla="*/ 1575996 h 1833421"/>
              <a:gd name="connsiteX9500" fmla="*/ 1563982 w 2746400"/>
              <a:gd name="connsiteY9500" fmla="*/ 1562794 h 1833421"/>
              <a:gd name="connsiteX9501" fmla="*/ 1556941 w 2746400"/>
              <a:gd name="connsiteY9501" fmla="*/ 1572437 h 1833421"/>
              <a:gd name="connsiteX9502" fmla="*/ 1557667 w 2746400"/>
              <a:gd name="connsiteY9502" fmla="*/ 1576647 h 1833421"/>
              <a:gd name="connsiteX9503" fmla="*/ 1550952 w 2746400"/>
              <a:gd name="connsiteY9503" fmla="*/ 1572534 h 1833421"/>
              <a:gd name="connsiteX9504" fmla="*/ 1546992 w 2746400"/>
              <a:gd name="connsiteY9504" fmla="*/ 1566754 h 1833421"/>
              <a:gd name="connsiteX9505" fmla="*/ 1518845 w 2746400"/>
              <a:gd name="connsiteY9505" fmla="*/ 1563540 h 1833421"/>
              <a:gd name="connsiteX9506" fmla="*/ 1529772 w 2746400"/>
              <a:gd name="connsiteY9506" fmla="*/ 1581794 h 1833421"/>
              <a:gd name="connsiteX9507" fmla="*/ 1522787 w 2746400"/>
              <a:gd name="connsiteY9507" fmla="*/ 1579536 h 1833421"/>
              <a:gd name="connsiteX9508" fmla="*/ 1516090 w 2746400"/>
              <a:gd name="connsiteY9508" fmla="*/ 1571175 h 1833421"/>
              <a:gd name="connsiteX9509" fmla="*/ 1512913 w 2746400"/>
              <a:gd name="connsiteY9509" fmla="*/ 1566812 h 1833421"/>
              <a:gd name="connsiteX9510" fmla="*/ 1509312 w 2746400"/>
              <a:gd name="connsiteY9510" fmla="*/ 1562715 h 1833421"/>
              <a:gd name="connsiteX9511" fmla="*/ 1503787 w 2746400"/>
              <a:gd name="connsiteY9511" fmla="*/ 1563885 h 1833421"/>
              <a:gd name="connsiteX9512" fmla="*/ 1505050 w 2746400"/>
              <a:gd name="connsiteY9512" fmla="*/ 1567884 h 1833421"/>
              <a:gd name="connsiteX9513" fmla="*/ 1519497 w 2746400"/>
              <a:gd name="connsiteY9513" fmla="*/ 1583171 h 1833421"/>
              <a:gd name="connsiteX9514" fmla="*/ 1542132 w 2746400"/>
              <a:gd name="connsiteY9514" fmla="*/ 1595475 h 1833421"/>
              <a:gd name="connsiteX9515" fmla="*/ 1554780 w 2746400"/>
              <a:gd name="connsiteY9515" fmla="*/ 1603931 h 1833421"/>
              <a:gd name="connsiteX9516" fmla="*/ 1539299 w 2746400"/>
              <a:gd name="connsiteY9516" fmla="*/ 1604562 h 1833421"/>
              <a:gd name="connsiteX9517" fmla="*/ 1546914 w 2746400"/>
              <a:gd name="connsiteY9517" fmla="*/ 1613747 h 1833421"/>
              <a:gd name="connsiteX9518" fmla="*/ 1536046 w 2746400"/>
              <a:gd name="connsiteY9518" fmla="*/ 1609538 h 1833421"/>
              <a:gd name="connsiteX9519" fmla="*/ 1524471 w 2746400"/>
              <a:gd name="connsiteY9519" fmla="*/ 1601348 h 1833421"/>
              <a:gd name="connsiteX9520" fmla="*/ 1546801 w 2746400"/>
              <a:gd name="connsiteY9520" fmla="*/ 1627581 h 1833421"/>
              <a:gd name="connsiteX9521" fmla="*/ 1558530 w 2746400"/>
              <a:gd name="connsiteY9521" fmla="*/ 1636865 h 1833421"/>
              <a:gd name="connsiteX9522" fmla="*/ 1558548 w 2746400"/>
              <a:gd name="connsiteY9522" fmla="*/ 1637014 h 1833421"/>
              <a:gd name="connsiteX9523" fmla="*/ 1560460 w 2746400"/>
              <a:gd name="connsiteY9523" fmla="*/ 1638927 h 1833421"/>
              <a:gd name="connsiteX9524" fmla="*/ 1560519 w 2746400"/>
              <a:gd name="connsiteY9524" fmla="*/ 1638941 h 1833421"/>
              <a:gd name="connsiteX9525" fmla="*/ 1558105 w 2746400"/>
              <a:gd name="connsiteY9525" fmla="*/ 1643601 h 1833421"/>
              <a:gd name="connsiteX9526" fmla="*/ 1553003 w 2746400"/>
              <a:gd name="connsiteY9526" fmla="*/ 1644606 h 1833421"/>
              <a:gd name="connsiteX9527" fmla="*/ 1552981 w 2746400"/>
              <a:gd name="connsiteY9527" fmla="*/ 1644590 h 1833421"/>
              <a:gd name="connsiteX9528" fmla="*/ 1551067 w 2746400"/>
              <a:gd name="connsiteY9528" fmla="*/ 1642677 h 1833421"/>
              <a:gd name="connsiteX9529" fmla="*/ 1547241 w 2746400"/>
              <a:gd name="connsiteY9529" fmla="*/ 1640763 h 1833421"/>
              <a:gd name="connsiteX9530" fmla="*/ 1547223 w 2746400"/>
              <a:gd name="connsiteY9530" fmla="*/ 1640841 h 1833421"/>
              <a:gd name="connsiteX9531" fmla="*/ 1547145 w 2746400"/>
              <a:gd name="connsiteY9531" fmla="*/ 1640802 h 1833421"/>
              <a:gd name="connsiteX9532" fmla="*/ 1535091 w 2746400"/>
              <a:gd name="connsiteY9532" fmla="*/ 1623601 h 1833421"/>
              <a:gd name="connsiteX9533" fmla="*/ 1531914 w 2746400"/>
              <a:gd name="connsiteY9533" fmla="*/ 1619009 h 1833421"/>
              <a:gd name="connsiteX9534" fmla="*/ 1515134 w 2746400"/>
              <a:gd name="connsiteY9534" fmla="*/ 1602400 h 1833421"/>
              <a:gd name="connsiteX9535" fmla="*/ 1491695 w 2746400"/>
              <a:gd name="connsiteY9535" fmla="*/ 1600755 h 1833421"/>
              <a:gd name="connsiteX9536" fmla="*/ 1460985 w 2746400"/>
              <a:gd name="connsiteY9536" fmla="*/ 1600717 h 1833421"/>
              <a:gd name="connsiteX9537" fmla="*/ 1463587 w 2746400"/>
              <a:gd name="connsiteY9537" fmla="*/ 1605520 h 1833421"/>
              <a:gd name="connsiteX9538" fmla="*/ 1455781 w 2746400"/>
              <a:gd name="connsiteY9538" fmla="*/ 1607145 h 1833421"/>
              <a:gd name="connsiteX9539" fmla="*/ 1455819 w 2746400"/>
              <a:gd name="connsiteY9539" fmla="*/ 1608159 h 1833421"/>
              <a:gd name="connsiteX9540" fmla="*/ 1473672 w 2746400"/>
              <a:gd name="connsiteY9540" fmla="*/ 1608159 h 1833421"/>
              <a:gd name="connsiteX9541" fmla="*/ 1411526 w 2746400"/>
              <a:gd name="connsiteY9541" fmla="*/ 1608294 h 1833421"/>
              <a:gd name="connsiteX9542" fmla="*/ 1431999 w 2746400"/>
              <a:gd name="connsiteY9542" fmla="*/ 1601234 h 1833421"/>
              <a:gd name="connsiteX9543" fmla="*/ 1409574 w 2746400"/>
              <a:gd name="connsiteY9543" fmla="*/ 1598076 h 1833421"/>
              <a:gd name="connsiteX9544" fmla="*/ 1397672 w 2746400"/>
              <a:gd name="connsiteY9544" fmla="*/ 1598688 h 1833421"/>
              <a:gd name="connsiteX9545" fmla="*/ 1387359 w 2746400"/>
              <a:gd name="connsiteY9545" fmla="*/ 1592566 h 1833421"/>
              <a:gd name="connsiteX9546" fmla="*/ 1384624 w 2746400"/>
              <a:gd name="connsiteY9546" fmla="*/ 1598823 h 1833421"/>
              <a:gd name="connsiteX9547" fmla="*/ 1365318 w 2746400"/>
              <a:gd name="connsiteY9547" fmla="*/ 1599817 h 1833421"/>
              <a:gd name="connsiteX9548" fmla="*/ 1367327 w 2746400"/>
              <a:gd name="connsiteY9548" fmla="*/ 1607356 h 1833421"/>
              <a:gd name="connsiteX9549" fmla="*/ 1357875 w 2746400"/>
              <a:gd name="connsiteY9549" fmla="*/ 1607356 h 1833421"/>
              <a:gd name="connsiteX9550" fmla="*/ 1353646 w 2746400"/>
              <a:gd name="connsiteY9550" fmla="*/ 1597368 h 1833421"/>
              <a:gd name="connsiteX9551" fmla="*/ 1342893 w 2746400"/>
              <a:gd name="connsiteY9551" fmla="*/ 1606131 h 1833421"/>
              <a:gd name="connsiteX9552" fmla="*/ 1325253 w 2746400"/>
              <a:gd name="connsiteY9552" fmla="*/ 1599989 h 1833421"/>
              <a:gd name="connsiteX9553" fmla="*/ 1333575 w 2746400"/>
              <a:gd name="connsiteY9553" fmla="*/ 1604122 h 1833421"/>
              <a:gd name="connsiteX9554" fmla="*/ 1292399 w 2746400"/>
              <a:gd name="connsiteY9554" fmla="*/ 1602783 h 1833421"/>
              <a:gd name="connsiteX9555" fmla="*/ 1251645 w 2746400"/>
              <a:gd name="connsiteY9555" fmla="*/ 1599072 h 1833421"/>
              <a:gd name="connsiteX9556" fmla="*/ 1210469 w 2746400"/>
              <a:gd name="connsiteY9556" fmla="*/ 1593006 h 1833421"/>
              <a:gd name="connsiteX9557" fmla="*/ 1210508 w 2746400"/>
              <a:gd name="connsiteY9557" fmla="*/ 1593045 h 1833421"/>
              <a:gd name="connsiteX9558" fmla="*/ 1210389 w 2746400"/>
              <a:gd name="connsiteY9558" fmla="*/ 1593003 h 1833421"/>
              <a:gd name="connsiteX9559" fmla="*/ 1210355 w 2746400"/>
              <a:gd name="connsiteY9559" fmla="*/ 1592968 h 1833421"/>
              <a:gd name="connsiteX9560" fmla="*/ 1210344 w 2746400"/>
              <a:gd name="connsiteY9560" fmla="*/ 1592988 h 1833421"/>
              <a:gd name="connsiteX9561" fmla="*/ 1197407 w 2746400"/>
              <a:gd name="connsiteY9561" fmla="*/ 1588464 h 1833421"/>
              <a:gd name="connsiteX9562" fmla="*/ 1183874 w 2746400"/>
              <a:gd name="connsiteY9562" fmla="*/ 1585333 h 1833421"/>
              <a:gd name="connsiteX9563" fmla="*/ 1180564 w 2746400"/>
              <a:gd name="connsiteY9563" fmla="*/ 1586481 h 1833421"/>
              <a:gd name="connsiteX9564" fmla="*/ 1169485 w 2746400"/>
              <a:gd name="connsiteY9564" fmla="*/ 1585659 h 1833421"/>
              <a:gd name="connsiteX9565" fmla="*/ 1168720 w 2746400"/>
              <a:gd name="connsiteY9565" fmla="*/ 1585143 h 1833421"/>
              <a:gd name="connsiteX9566" fmla="*/ 1143118 w 2746400"/>
              <a:gd name="connsiteY9566" fmla="*/ 1584261 h 1833421"/>
              <a:gd name="connsiteX9567" fmla="*/ 1141627 w 2746400"/>
              <a:gd name="connsiteY9567" fmla="*/ 1585372 h 1833421"/>
              <a:gd name="connsiteX9568" fmla="*/ 1141608 w 2746400"/>
              <a:gd name="connsiteY9568" fmla="*/ 1585352 h 1833421"/>
              <a:gd name="connsiteX9569" fmla="*/ 1141282 w 2746400"/>
              <a:gd name="connsiteY9569" fmla="*/ 1585907 h 1833421"/>
              <a:gd name="connsiteX9570" fmla="*/ 1141627 w 2746400"/>
              <a:gd name="connsiteY9570" fmla="*/ 1585372 h 1833421"/>
              <a:gd name="connsiteX9571" fmla="*/ 1144536 w 2746400"/>
              <a:gd name="connsiteY9571" fmla="*/ 1588395 h 1833421"/>
              <a:gd name="connsiteX9572" fmla="*/ 1113750 w 2746400"/>
              <a:gd name="connsiteY9572" fmla="*/ 1585926 h 1833421"/>
              <a:gd name="connsiteX9573" fmla="*/ 1106976 w 2746400"/>
              <a:gd name="connsiteY9573" fmla="*/ 1585352 h 1833421"/>
              <a:gd name="connsiteX9574" fmla="*/ 1102536 w 2746400"/>
              <a:gd name="connsiteY9574" fmla="*/ 1586022 h 1833421"/>
              <a:gd name="connsiteX9575" fmla="*/ 1068612 w 2746400"/>
              <a:gd name="connsiteY9575" fmla="*/ 1581144 h 1833421"/>
              <a:gd name="connsiteX9576" fmla="*/ 1052541 w 2746400"/>
              <a:gd name="connsiteY9576" fmla="*/ 1579822 h 1833421"/>
              <a:gd name="connsiteX9577" fmla="*/ 1024071 w 2746400"/>
              <a:gd name="connsiteY9577" fmla="*/ 1577737 h 1833421"/>
              <a:gd name="connsiteX9578" fmla="*/ 1012839 w 2746400"/>
              <a:gd name="connsiteY9578" fmla="*/ 1575901 h 1833421"/>
              <a:gd name="connsiteX9579" fmla="*/ 992940 w 2746400"/>
              <a:gd name="connsiteY9579" fmla="*/ 1574179 h 1833421"/>
              <a:gd name="connsiteX9580" fmla="*/ 978111 w 2746400"/>
              <a:gd name="connsiteY9580" fmla="*/ 1575920 h 1833421"/>
              <a:gd name="connsiteX9581" fmla="*/ 961426 w 2746400"/>
              <a:gd name="connsiteY9581" fmla="*/ 1575709 h 1833421"/>
              <a:gd name="connsiteX9582" fmla="*/ 946369 w 2746400"/>
              <a:gd name="connsiteY9582" fmla="*/ 1573739 h 1833421"/>
              <a:gd name="connsiteX9583" fmla="*/ 906073 w 2746400"/>
              <a:gd name="connsiteY9583" fmla="*/ 1567157 h 1833421"/>
              <a:gd name="connsiteX9584" fmla="*/ 863979 w 2746400"/>
              <a:gd name="connsiteY9584" fmla="*/ 1559178 h 1833421"/>
              <a:gd name="connsiteX9585" fmla="*/ 854489 w 2746400"/>
              <a:gd name="connsiteY9585" fmla="*/ 1559102 h 1833421"/>
              <a:gd name="connsiteX9586" fmla="*/ 860936 w 2746400"/>
              <a:gd name="connsiteY9586" fmla="*/ 1566009 h 1833421"/>
              <a:gd name="connsiteX9587" fmla="*/ 862486 w 2746400"/>
              <a:gd name="connsiteY9587" fmla="*/ 1566812 h 1833421"/>
              <a:gd name="connsiteX9588" fmla="*/ 878673 w 2746400"/>
              <a:gd name="connsiteY9588" fmla="*/ 1569759 h 1833421"/>
              <a:gd name="connsiteX9589" fmla="*/ 896468 w 2746400"/>
              <a:gd name="connsiteY9589" fmla="*/ 1572381 h 1833421"/>
              <a:gd name="connsiteX9590" fmla="*/ 902456 w 2746400"/>
              <a:gd name="connsiteY9590" fmla="*/ 1579612 h 1833421"/>
              <a:gd name="connsiteX9591" fmla="*/ 896716 w 2746400"/>
              <a:gd name="connsiteY9591" fmla="*/ 1579593 h 1833421"/>
              <a:gd name="connsiteX9592" fmla="*/ 896550 w 2746400"/>
              <a:gd name="connsiteY9592" fmla="*/ 1579583 h 1833421"/>
              <a:gd name="connsiteX9593" fmla="*/ 891570 w 2746400"/>
              <a:gd name="connsiteY9593" fmla="*/ 1577948 h 1833421"/>
              <a:gd name="connsiteX9594" fmla="*/ 891321 w 2746400"/>
              <a:gd name="connsiteY9594" fmla="*/ 1579269 h 1833421"/>
              <a:gd name="connsiteX9595" fmla="*/ 896550 w 2746400"/>
              <a:gd name="connsiteY9595" fmla="*/ 1579583 h 1833421"/>
              <a:gd name="connsiteX9596" fmla="*/ 896698 w 2746400"/>
              <a:gd name="connsiteY9596" fmla="*/ 1579632 h 1833421"/>
              <a:gd name="connsiteX9597" fmla="*/ 902456 w 2746400"/>
              <a:gd name="connsiteY9597" fmla="*/ 1579612 h 1833421"/>
              <a:gd name="connsiteX9598" fmla="*/ 920805 w 2746400"/>
              <a:gd name="connsiteY9598" fmla="*/ 1585639 h 1833421"/>
              <a:gd name="connsiteX9599" fmla="*/ 914358 w 2746400"/>
              <a:gd name="connsiteY9599" fmla="*/ 1589601 h 1833421"/>
              <a:gd name="connsiteX9600" fmla="*/ 858525 w 2746400"/>
              <a:gd name="connsiteY9600" fmla="*/ 1578618 h 1833421"/>
              <a:gd name="connsiteX9601" fmla="*/ 840120 w 2746400"/>
              <a:gd name="connsiteY9601" fmla="*/ 1581621 h 1833421"/>
              <a:gd name="connsiteX9602" fmla="*/ 841689 w 2746400"/>
              <a:gd name="connsiteY9602" fmla="*/ 1576417 h 1833421"/>
              <a:gd name="connsiteX9603" fmla="*/ 828258 w 2746400"/>
              <a:gd name="connsiteY9603" fmla="*/ 1580072 h 1833421"/>
              <a:gd name="connsiteX9604" fmla="*/ 830133 w 2746400"/>
              <a:gd name="connsiteY9604" fmla="*/ 1573203 h 1833421"/>
              <a:gd name="connsiteX9605" fmla="*/ 819780 w 2746400"/>
              <a:gd name="connsiteY9605" fmla="*/ 1570275 h 1833421"/>
              <a:gd name="connsiteX9606" fmla="*/ 808874 w 2746400"/>
              <a:gd name="connsiteY9606" fmla="*/ 1567788 h 1833421"/>
              <a:gd name="connsiteX9607" fmla="*/ 804684 w 2746400"/>
              <a:gd name="connsiteY9607" fmla="*/ 1568476 h 1833421"/>
              <a:gd name="connsiteX9608" fmla="*/ 794429 w 2746400"/>
              <a:gd name="connsiteY9608" fmla="*/ 1562852 h 1833421"/>
              <a:gd name="connsiteX9609" fmla="*/ 741562 w 2746400"/>
              <a:gd name="connsiteY9609" fmla="*/ 1548214 h 1833421"/>
              <a:gd name="connsiteX9610" fmla="*/ 731689 w 2746400"/>
              <a:gd name="connsiteY9610" fmla="*/ 1549113 h 1833421"/>
              <a:gd name="connsiteX9611" fmla="*/ 778164 w 2746400"/>
              <a:gd name="connsiteY9611" fmla="*/ 1574503 h 1833421"/>
              <a:gd name="connsiteX9612" fmla="*/ 767393 w 2746400"/>
              <a:gd name="connsiteY9612" fmla="*/ 1576914 h 1833421"/>
              <a:gd name="connsiteX9613" fmla="*/ 734579 w 2746400"/>
              <a:gd name="connsiteY9613" fmla="*/ 1570620 h 1833421"/>
              <a:gd name="connsiteX9614" fmla="*/ 766665 w 2746400"/>
              <a:gd name="connsiteY9614" fmla="*/ 1585046 h 1833421"/>
              <a:gd name="connsiteX9615" fmla="*/ 773650 w 2746400"/>
              <a:gd name="connsiteY9615" fmla="*/ 1584435 h 1833421"/>
              <a:gd name="connsiteX9616" fmla="*/ 778739 w 2746400"/>
              <a:gd name="connsiteY9616" fmla="*/ 1593695 h 1833421"/>
              <a:gd name="connsiteX9617" fmla="*/ 762111 w 2746400"/>
              <a:gd name="connsiteY9617" fmla="*/ 1591302 h 1833421"/>
              <a:gd name="connsiteX9618" fmla="*/ 744318 w 2746400"/>
              <a:gd name="connsiteY9618" fmla="*/ 1587208 h 1833421"/>
              <a:gd name="connsiteX9619" fmla="*/ 764198 w 2746400"/>
              <a:gd name="connsiteY9619" fmla="*/ 1603530 h 1833421"/>
              <a:gd name="connsiteX9620" fmla="*/ 751440 w 2746400"/>
              <a:gd name="connsiteY9620" fmla="*/ 1602600 h 1833421"/>
              <a:gd name="connsiteX9621" fmla="*/ 751358 w 2746400"/>
              <a:gd name="connsiteY9621" fmla="*/ 1602553 h 1833421"/>
              <a:gd name="connsiteX9622" fmla="*/ 751225 w 2746400"/>
              <a:gd name="connsiteY9622" fmla="*/ 1602516 h 1833421"/>
              <a:gd name="connsiteX9623" fmla="*/ 751339 w 2746400"/>
              <a:gd name="connsiteY9623" fmla="*/ 1602592 h 1833421"/>
              <a:gd name="connsiteX9624" fmla="*/ 751440 w 2746400"/>
              <a:gd name="connsiteY9624" fmla="*/ 1602600 h 1833421"/>
              <a:gd name="connsiteX9625" fmla="*/ 762413 w 2746400"/>
              <a:gd name="connsiteY9625" fmla="*/ 1608774 h 1833421"/>
              <a:gd name="connsiteX9626" fmla="*/ 774300 w 2746400"/>
              <a:gd name="connsiteY9626" fmla="*/ 1613288 h 1833421"/>
              <a:gd name="connsiteX9627" fmla="*/ 782049 w 2746400"/>
              <a:gd name="connsiteY9627" fmla="*/ 1615602 h 1833421"/>
              <a:gd name="connsiteX9628" fmla="*/ 792802 w 2746400"/>
              <a:gd name="connsiteY9628" fmla="*/ 1596087 h 1833421"/>
              <a:gd name="connsiteX9629" fmla="*/ 804896 w 2746400"/>
              <a:gd name="connsiteY9629" fmla="*/ 1583459 h 1833421"/>
              <a:gd name="connsiteX9630" fmla="*/ 808746 w 2746400"/>
              <a:gd name="connsiteY9630" fmla="*/ 1586955 h 1833421"/>
              <a:gd name="connsiteX9631" fmla="*/ 806884 w 2746400"/>
              <a:gd name="connsiteY9631" fmla="*/ 1591513 h 1833421"/>
              <a:gd name="connsiteX9632" fmla="*/ 799002 w 2746400"/>
              <a:gd name="connsiteY9632" fmla="*/ 1598306 h 1833421"/>
              <a:gd name="connsiteX9633" fmla="*/ 793931 w 2746400"/>
              <a:gd name="connsiteY9633" fmla="*/ 1605117 h 1833421"/>
              <a:gd name="connsiteX9634" fmla="*/ 794639 w 2746400"/>
              <a:gd name="connsiteY9634" fmla="*/ 1611756 h 1833421"/>
              <a:gd name="connsiteX9635" fmla="*/ 787407 w 2746400"/>
              <a:gd name="connsiteY9635" fmla="*/ 1611756 h 1833421"/>
              <a:gd name="connsiteX9636" fmla="*/ 792554 w 2746400"/>
              <a:gd name="connsiteY9636" fmla="*/ 1621956 h 1833421"/>
              <a:gd name="connsiteX9637" fmla="*/ 781169 w 2746400"/>
              <a:gd name="connsiteY9637" fmla="*/ 1623199 h 1833421"/>
              <a:gd name="connsiteX9638" fmla="*/ 792362 w 2746400"/>
              <a:gd name="connsiteY9638" fmla="*/ 1631694 h 1833421"/>
              <a:gd name="connsiteX9639" fmla="*/ 791826 w 2746400"/>
              <a:gd name="connsiteY9639" fmla="*/ 1633359 h 1833421"/>
              <a:gd name="connsiteX9640" fmla="*/ 812892 w 2746400"/>
              <a:gd name="connsiteY9640" fmla="*/ 1641069 h 1833421"/>
              <a:gd name="connsiteX9641" fmla="*/ 806388 w 2746400"/>
              <a:gd name="connsiteY9641" fmla="*/ 1642524 h 1833421"/>
              <a:gd name="connsiteX9642" fmla="*/ 748068 w 2746400"/>
              <a:gd name="connsiteY9642" fmla="*/ 1626222 h 1833421"/>
              <a:gd name="connsiteX9643" fmla="*/ 740778 w 2746400"/>
              <a:gd name="connsiteY9643" fmla="*/ 1624673 h 1833421"/>
              <a:gd name="connsiteX9644" fmla="*/ 720381 w 2746400"/>
              <a:gd name="connsiteY9644" fmla="*/ 1621745 h 1833421"/>
              <a:gd name="connsiteX9645" fmla="*/ 709358 w 2746400"/>
              <a:gd name="connsiteY9645" fmla="*/ 1619835 h 1833421"/>
              <a:gd name="connsiteX9646" fmla="*/ 709264 w 2746400"/>
              <a:gd name="connsiteY9646" fmla="*/ 1619774 h 1833421"/>
              <a:gd name="connsiteX9647" fmla="*/ 701324 w 2746400"/>
              <a:gd name="connsiteY9647" fmla="*/ 1615737 h 1833421"/>
              <a:gd name="connsiteX9648" fmla="*/ 709227 w 2746400"/>
              <a:gd name="connsiteY9648" fmla="*/ 1619812 h 1833421"/>
              <a:gd name="connsiteX9649" fmla="*/ 709358 w 2746400"/>
              <a:gd name="connsiteY9649" fmla="*/ 1619835 h 1833421"/>
              <a:gd name="connsiteX9650" fmla="*/ 720082 w 2746400"/>
              <a:gd name="connsiteY9650" fmla="*/ 1626827 h 1833421"/>
              <a:gd name="connsiteX9651" fmla="*/ 732193 w 2746400"/>
              <a:gd name="connsiteY9651" fmla="*/ 1631249 h 1833421"/>
              <a:gd name="connsiteX9652" fmla="*/ 732168 w 2746400"/>
              <a:gd name="connsiteY9652" fmla="*/ 1631292 h 1833421"/>
              <a:gd name="connsiteX9653" fmla="*/ 732302 w 2746400"/>
              <a:gd name="connsiteY9653" fmla="*/ 1631330 h 1833421"/>
              <a:gd name="connsiteX9654" fmla="*/ 732207 w 2746400"/>
              <a:gd name="connsiteY9654" fmla="*/ 1631254 h 1833421"/>
              <a:gd name="connsiteX9655" fmla="*/ 732193 w 2746400"/>
              <a:gd name="connsiteY9655" fmla="*/ 1631249 h 1833421"/>
              <a:gd name="connsiteX9656" fmla="*/ 734273 w 2746400"/>
              <a:gd name="connsiteY9656" fmla="*/ 1627657 h 1833421"/>
              <a:gd name="connsiteX9657" fmla="*/ 742537 w 2746400"/>
              <a:gd name="connsiteY9657" fmla="*/ 1630508 h 1833421"/>
              <a:gd name="connsiteX9658" fmla="*/ 739878 w 2746400"/>
              <a:gd name="connsiteY9658" fmla="*/ 1634698 h 1833421"/>
              <a:gd name="connsiteX9659" fmla="*/ 772712 w 2746400"/>
              <a:gd name="connsiteY9659" fmla="*/ 1648206 h 1833421"/>
              <a:gd name="connsiteX9660" fmla="*/ 772195 w 2746400"/>
              <a:gd name="connsiteY9660" fmla="*/ 1650579 h 1833421"/>
              <a:gd name="connsiteX9661" fmla="*/ 755925 w 2746400"/>
              <a:gd name="connsiteY9661" fmla="*/ 1646879 h 1833421"/>
              <a:gd name="connsiteX9662" fmla="*/ 739926 w 2746400"/>
              <a:gd name="connsiteY9662" fmla="*/ 1650351 h 1833421"/>
              <a:gd name="connsiteX9663" fmla="*/ 746039 w 2746400"/>
              <a:gd name="connsiteY9663" fmla="*/ 1643136 h 1833421"/>
              <a:gd name="connsiteX9664" fmla="*/ 736626 w 2746400"/>
              <a:gd name="connsiteY9664" fmla="*/ 1640074 h 1833421"/>
              <a:gd name="connsiteX9665" fmla="*/ 663957 w 2746400"/>
              <a:gd name="connsiteY9665" fmla="*/ 1604199 h 1833421"/>
              <a:gd name="connsiteX9666" fmla="*/ 660990 w 2746400"/>
              <a:gd name="connsiteY9666" fmla="*/ 1601845 h 1833421"/>
              <a:gd name="connsiteX9667" fmla="*/ 652362 w 2746400"/>
              <a:gd name="connsiteY9667" fmla="*/ 1598651 h 1833421"/>
              <a:gd name="connsiteX9668" fmla="*/ 645703 w 2746400"/>
              <a:gd name="connsiteY9668" fmla="*/ 1590729 h 1833421"/>
              <a:gd name="connsiteX9669" fmla="*/ 638503 w 2746400"/>
              <a:gd name="connsiteY9669" fmla="*/ 1594911 h 1833421"/>
              <a:gd name="connsiteX9670" fmla="*/ 638451 w 2746400"/>
              <a:gd name="connsiteY9670" fmla="*/ 1594862 h 1833421"/>
              <a:gd name="connsiteX9671" fmla="*/ 638439 w 2746400"/>
              <a:gd name="connsiteY9671" fmla="*/ 1594869 h 1833421"/>
              <a:gd name="connsiteX9672" fmla="*/ 630721 w 2746400"/>
              <a:gd name="connsiteY9672" fmla="*/ 1586979 h 1833421"/>
              <a:gd name="connsiteX9673" fmla="*/ 631869 w 2746400"/>
              <a:gd name="connsiteY9673" fmla="*/ 1585257 h 1833421"/>
              <a:gd name="connsiteX9674" fmla="*/ 639465 w 2746400"/>
              <a:gd name="connsiteY9674" fmla="*/ 1585659 h 1833421"/>
              <a:gd name="connsiteX9675" fmla="*/ 631465 w 2746400"/>
              <a:gd name="connsiteY9675" fmla="*/ 1578183 h 1833421"/>
              <a:gd name="connsiteX9676" fmla="*/ 620983 w 2746400"/>
              <a:gd name="connsiteY9676" fmla="*/ 1585773 h 1833421"/>
              <a:gd name="connsiteX9677" fmla="*/ 632100 w 2746400"/>
              <a:gd name="connsiteY9677" fmla="*/ 1598919 h 1833421"/>
              <a:gd name="connsiteX9678" fmla="*/ 638439 w 2746400"/>
              <a:gd name="connsiteY9678" fmla="*/ 1594869 h 1833421"/>
              <a:gd name="connsiteX9679" fmla="*/ 638489 w 2746400"/>
              <a:gd name="connsiteY9679" fmla="*/ 1594920 h 1833421"/>
              <a:gd name="connsiteX9680" fmla="*/ 638503 w 2746400"/>
              <a:gd name="connsiteY9680" fmla="*/ 1594911 h 1833421"/>
              <a:gd name="connsiteX9681" fmla="*/ 644499 w 2746400"/>
              <a:gd name="connsiteY9681" fmla="*/ 1600700 h 1833421"/>
              <a:gd name="connsiteX9682" fmla="*/ 642986 w 2746400"/>
              <a:gd name="connsiteY9682" fmla="*/ 1607586 h 1833421"/>
              <a:gd name="connsiteX9683" fmla="*/ 651738 w 2746400"/>
              <a:gd name="connsiteY9683" fmla="*/ 1617711 h 1833421"/>
              <a:gd name="connsiteX9684" fmla="*/ 651653 w 2746400"/>
              <a:gd name="connsiteY9684" fmla="*/ 1617785 h 1833421"/>
              <a:gd name="connsiteX9685" fmla="*/ 651826 w 2746400"/>
              <a:gd name="connsiteY9685" fmla="*/ 1617976 h 1833421"/>
              <a:gd name="connsiteX9686" fmla="*/ 653625 w 2746400"/>
              <a:gd name="connsiteY9686" fmla="*/ 1619775 h 1833421"/>
              <a:gd name="connsiteX9687" fmla="*/ 653712 w 2746400"/>
              <a:gd name="connsiteY9687" fmla="*/ 1619689 h 1833421"/>
              <a:gd name="connsiteX9688" fmla="*/ 653745 w 2746400"/>
              <a:gd name="connsiteY9688" fmla="*/ 1619723 h 1833421"/>
              <a:gd name="connsiteX9689" fmla="*/ 656667 w 2746400"/>
              <a:gd name="connsiteY9689" fmla="*/ 1623256 h 1833421"/>
              <a:gd name="connsiteX9690" fmla="*/ 655996 w 2746400"/>
              <a:gd name="connsiteY9690" fmla="*/ 1624692 h 1833421"/>
              <a:gd name="connsiteX9691" fmla="*/ 645837 w 2746400"/>
              <a:gd name="connsiteY9691" fmla="*/ 1620137 h 1833421"/>
              <a:gd name="connsiteX9692" fmla="*/ 634414 w 2746400"/>
              <a:gd name="connsiteY9692" fmla="*/ 1613594 h 1833421"/>
              <a:gd name="connsiteX9693" fmla="*/ 608412 w 2746400"/>
              <a:gd name="connsiteY9693" fmla="*/ 1597923 h 1833421"/>
              <a:gd name="connsiteX9694" fmla="*/ 605139 w 2746400"/>
              <a:gd name="connsiteY9694" fmla="*/ 1595934 h 1833421"/>
              <a:gd name="connsiteX9695" fmla="*/ 586656 w 2746400"/>
              <a:gd name="connsiteY9695" fmla="*/ 1607298 h 1833421"/>
              <a:gd name="connsiteX9696" fmla="*/ 563887 w 2746400"/>
              <a:gd name="connsiteY9696" fmla="*/ 1625973 h 1833421"/>
              <a:gd name="connsiteX9697" fmla="*/ 560252 w 2746400"/>
              <a:gd name="connsiteY9697" fmla="*/ 1627293 h 1833421"/>
              <a:gd name="connsiteX9698" fmla="*/ 559298 w 2746400"/>
              <a:gd name="connsiteY9698" fmla="*/ 1618854 h 1833421"/>
              <a:gd name="connsiteX9699" fmla="*/ 563797 w 2746400"/>
              <a:gd name="connsiteY9699" fmla="*/ 1612086 h 1833421"/>
              <a:gd name="connsiteX9700" fmla="*/ 563830 w 2746400"/>
              <a:gd name="connsiteY9700" fmla="*/ 1612082 h 1833421"/>
              <a:gd name="connsiteX9701" fmla="*/ 565744 w 2746400"/>
              <a:gd name="connsiteY9701" fmla="*/ 1610169 h 1833421"/>
              <a:gd name="connsiteX9702" fmla="*/ 570450 w 2746400"/>
              <a:gd name="connsiteY9702" fmla="*/ 1605444 h 1833421"/>
              <a:gd name="connsiteX9703" fmla="*/ 565725 w 2746400"/>
              <a:gd name="connsiteY9703" fmla="*/ 1610150 h 1833421"/>
              <a:gd name="connsiteX9704" fmla="*/ 563811 w 2746400"/>
              <a:gd name="connsiteY9704" fmla="*/ 1612063 h 1833421"/>
              <a:gd name="connsiteX9705" fmla="*/ 563797 w 2746400"/>
              <a:gd name="connsiteY9705" fmla="*/ 1612086 h 1833421"/>
              <a:gd name="connsiteX9706" fmla="*/ 558378 w 2746400"/>
              <a:gd name="connsiteY9706" fmla="*/ 1612618 h 1833421"/>
              <a:gd name="connsiteX9707" fmla="*/ 568212 w 2746400"/>
              <a:gd name="connsiteY9707" fmla="*/ 1599051 h 1833421"/>
              <a:gd name="connsiteX9708" fmla="*/ 577740 w 2746400"/>
              <a:gd name="connsiteY9708" fmla="*/ 1607682 h 1833421"/>
              <a:gd name="connsiteX9709" fmla="*/ 587422 w 2746400"/>
              <a:gd name="connsiteY9709" fmla="*/ 1597197 h 1833421"/>
              <a:gd name="connsiteX9710" fmla="*/ 593679 w 2746400"/>
              <a:gd name="connsiteY9710" fmla="*/ 1593121 h 1833421"/>
              <a:gd name="connsiteX9711" fmla="*/ 607436 w 2746400"/>
              <a:gd name="connsiteY9711" fmla="*/ 1575728 h 1833421"/>
              <a:gd name="connsiteX9712" fmla="*/ 617155 w 2746400"/>
              <a:gd name="connsiteY9712" fmla="*/ 1577547 h 1833421"/>
              <a:gd name="connsiteX9713" fmla="*/ 623853 w 2746400"/>
              <a:gd name="connsiteY9713" fmla="*/ 1574734 h 1833421"/>
              <a:gd name="connsiteX9714" fmla="*/ 620121 w 2746400"/>
              <a:gd name="connsiteY9714" fmla="*/ 1569089 h 1833421"/>
              <a:gd name="connsiteX9715" fmla="*/ 608431 w 2746400"/>
              <a:gd name="connsiteY9715" fmla="*/ 1565148 h 1833421"/>
              <a:gd name="connsiteX9716" fmla="*/ 602748 w 2746400"/>
              <a:gd name="connsiteY9716" fmla="*/ 1562488 h 1833421"/>
              <a:gd name="connsiteX9717" fmla="*/ 600414 w 2746400"/>
              <a:gd name="connsiteY9717" fmla="*/ 1567615 h 1833421"/>
              <a:gd name="connsiteX9718" fmla="*/ 595669 w 2746400"/>
              <a:gd name="connsiteY9718" fmla="*/ 1565243 h 1833421"/>
              <a:gd name="connsiteX9719" fmla="*/ 591861 w 2746400"/>
              <a:gd name="connsiteY9719" fmla="*/ 1556269 h 1833421"/>
              <a:gd name="connsiteX9720" fmla="*/ 600834 w 2746400"/>
              <a:gd name="connsiteY9720" fmla="*/ 1552596 h 1833421"/>
              <a:gd name="connsiteX9721" fmla="*/ 611682 w 2746400"/>
              <a:gd name="connsiteY9721" fmla="*/ 1553839 h 1833421"/>
              <a:gd name="connsiteX9722" fmla="*/ 580590 w 2746400"/>
              <a:gd name="connsiteY9722" fmla="*/ 1538743 h 1833421"/>
              <a:gd name="connsiteX9723" fmla="*/ 556445 w 2746400"/>
              <a:gd name="connsiteY9723" fmla="*/ 1518040 h 1833421"/>
              <a:gd name="connsiteX9724" fmla="*/ 563027 w 2746400"/>
              <a:gd name="connsiteY9724" fmla="*/ 1506465 h 1833421"/>
              <a:gd name="connsiteX9725" fmla="*/ 580515 w 2746400"/>
              <a:gd name="connsiteY9725" fmla="*/ 1499385 h 1833421"/>
              <a:gd name="connsiteX9726" fmla="*/ 573168 w 2746400"/>
              <a:gd name="connsiteY9726" fmla="*/ 1500112 h 1833421"/>
              <a:gd name="connsiteX9727" fmla="*/ 562587 w 2746400"/>
              <a:gd name="connsiteY9727" fmla="*/ 1486432 h 1833421"/>
              <a:gd name="connsiteX9728" fmla="*/ 559659 w 2746400"/>
              <a:gd name="connsiteY9728" fmla="*/ 1468409 h 1833421"/>
              <a:gd name="connsiteX9729" fmla="*/ 576362 w 2746400"/>
              <a:gd name="connsiteY9729" fmla="*/ 1468409 h 1833421"/>
              <a:gd name="connsiteX9730" fmla="*/ 557306 w 2746400"/>
              <a:gd name="connsiteY9730" fmla="*/ 1457540 h 1833421"/>
              <a:gd name="connsiteX9731" fmla="*/ 545998 w 2746400"/>
              <a:gd name="connsiteY9731" fmla="*/ 1449312 h 1833421"/>
              <a:gd name="connsiteX9732" fmla="*/ 557535 w 2746400"/>
              <a:gd name="connsiteY9732" fmla="*/ 1445409 h 1833421"/>
              <a:gd name="connsiteX9733" fmla="*/ 547490 w 2746400"/>
              <a:gd name="connsiteY9733" fmla="*/ 1431805 h 1833421"/>
              <a:gd name="connsiteX9734" fmla="*/ 540896 w 2746400"/>
              <a:gd name="connsiteY9734" fmla="*/ 1424562 h 1833421"/>
              <a:gd name="connsiteX9735" fmla="*/ 554609 w 2746400"/>
              <a:gd name="connsiteY9735" fmla="*/ 1422200 h 1833421"/>
              <a:gd name="connsiteX9736" fmla="*/ 529083 w 2746400"/>
              <a:gd name="connsiteY9736" fmla="*/ 1403583 h 1833421"/>
              <a:gd name="connsiteX9737" fmla="*/ 548906 w 2746400"/>
              <a:gd name="connsiteY9737" fmla="*/ 1398322 h 1833421"/>
              <a:gd name="connsiteX9738" fmla="*/ 542497 w 2746400"/>
              <a:gd name="connsiteY9738" fmla="*/ 1390133 h 1833421"/>
              <a:gd name="connsiteX9739" fmla="*/ 549864 w 2746400"/>
              <a:gd name="connsiteY9739" fmla="*/ 1385770 h 1833421"/>
              <a:gd name="connsiteX9740" fmla="*/ 537068 w 2746400"/>
              <a:gd name="connsiteY9740" fmla="*/ 1382457 h 1833421"/>
              <a:gd name="connsiteX9741" fmla="*/ 542305 w 2746400"/>
              <a:gd name="connsiteY9741" fmla="*/ 1377485 h 1833421"/>
              <a:gd name="connsiteX9742" fmla="*/ 536181 w 2746400"/>
              <a:gd name="connsiteY9742" fmla="*/ 1370330 h 1833421"/>
              <a:gd name="connsiteX9743" fmla="*/ 540736 w 2746400"/>
              <a:gd name="connsiteY9743" fmla="*/ 1368129 h 1833421"/>
              <a:gd name="connsiteX9744" fmla="*/ 535263 w 2746400"/>
              <a:gd name="connsiteY9744" fmla="*/ 1361355 h 1833421"/>
              <a:gd name="connsiteX9745" fmla="*/ 542343 w 2746400"/>
              <a:gd name="connsiteY9745" fmla="*/ 1357605 h 1833421"/>
              <a:gd name="connsiteX9746" fmla="*/ 538764 w 2746400"/>
              <a:gd name="connsiteY9746" fmla="*/ 1348689 h 1833421"/>
              <a:gd name="connsiteX9747" fmla="*/ 536871 w 2746400"/>
              <a:gd name="connsiteY9747" fmla="*/ 1348842 h 1833421"/>
              <a:gd name="connsiteX9748" fmla="*/ 535626 w 2746400"/>
              <a:gd name="connsiteY9748" fmla="*/ 1356304 h 1833421"/>
              <a:gd name="connsiteX9749" fmla="*/ 524625 w 2746400"/>
              <a:gd name="connsiteY9749" fmla="*/ 1352879 h 1833421"/>
              <a:gd name="connsiteX9750" fmla="*/ 508189 w 2746400"/>
              <a:gd name="connsiteY9750" fmla="*/ 1351196 h 1833421"/>
              <a:gd name="connsiteX9751" fmla="*/ 499943 w 2746400"/>
              <a:gd name="connsiteY9751" fmla="*/ 1359787 h 1833421"/>
              <a:gd name="connsiteX9752" fmla="*/ 507348 w 2746400"/>
              <a:gd name="connsiteY9752" fmla="*/ 1355979 h 1833421"/>
              <a:gd name="connsiteX9753" fmla="*/ 480064 w 2746400"/>
              <a:gd name="connsiteY9753" fmla="*/ 1379838 h 1833421"/>
              <a:gd name="connsiteX9754" fmla="*/ 484560 w 2746400"/>
              <a:gd name="connsiteY9754" fmla="*/ 1363919 h 1833421"/>
              <a:gd name="connsiteX9755" fmla="*/ 493916 w 2746400"/>
              <a:gd name="connsiteY9755" fmla="*/ 1355807 h 1833421"/>
              <a:gd name="connsiteX9756" fmla="*/ 498699 w 2746400"/>
              <a:gd name="connsiteY9756" fmla="*/ 1348057 h 1833421"/>
              <a:gd name="connsiteX9757" fmla="*/ 504383 w 2746400"/>
              <a:gd name="connsiteY9757" fmla="*/ 1343847 h 1833421"/>
              <a:gd name="connsiteX9758" fmla="*/ 514638 w 2746400"/>
              <a:gd name="connsiteY9758" fmla="*/ 1338892 h 1833421"/>
              <a:gd name="connsiteX9759" fmla="*/ 521755 w 2746400"/>
              <a:gd name="connsiteY9759" fmla="*/ 1329096 h 1833421"/>
              <a:gd name="connsiteX9760" fmla="*/ 527439 w 2746400"/>
              <a:gd name="connsiteY9760" fmla="*/ 1324389 h 1833421"/>
              <a:gd name="connsiteX9761" fmla="*/ 509663 w 2746400"/>
              <a:gd name="connsiteY9761" fmla="*/ 1302845 h 1833421"/>
              <a:gd name="connsiteX9762" fmla="*/ 515977 w 2746400"/>
              <a:gd name="connsiteY9762" fmla="*/ 1297737 h 1833421"/>
              <a:gd name="connsiteX9763" fmla="*/ 493954 w 2746400"/>
              <a:gd name="connsiteY9763" fmla="*/ 1287538 h 1833421"/>
              <a:gd name="connsiteX9764" fmla="*/ 495657 w 2746400"/>
              <a:gd name="connsiteY9764" fmla="*/ 1283750 h 1833421"/>
              <a:gd name="connsiteX9765" fmla="*/ 493916 w 2746400"/>
              <a:gd name="connsiteY9765" fmla="*/ 1278239 h 1833421"/>
              <a:gd name="connsiteX9766" fmla="*/ 488425 w 2746400"/>
              <a:gd name="connsiteY9766" fmla="*/ 1280861 h 1833421"/>
              <a:gd name="connsiteX9767" fmla="*/ 486569 w 2746400"/>
              <a:gd name="connsiteY9767" fmla="*/ 1289222 h 1833421"/>
              <a:gd name="connsiteX9768" fmla="*/ 473921 w 2746400"/>
              <a:gd name="connsiteY9768" fmla="*/ 1294483 h 1833421"/>
              <a:gd name="connsiteX9769" fmla="*/ 473959 w 2746400"/>
              <a:gd name="connsiteY9769" fmla="*/ 1294446 h 1833421"/>
              <a:gd name="connsiteX9770" fmla="*/ 467550 w 2746400"/>
              <a:gd name="connsiteY9770" fmla="*/ 1281378 h 1833421"/>
              <a:gd name="connsiteX9771" fmla="*/ 475968 w 2746400"/>
              <a:gd name="connsiteY9771" fmla="*/ 1267218 h 1833421"/>
              <a:gd name="connsiteX9772" fmla="*/ 482608 w 2746400"/>
              <a:gd name="connsiteY9772" fmla="*/ 1265783 h 1833421"/>
              <a:gd name="connsiteX9773" fmla="*/ 479202 w 2746400"/>
              <a:gd name="connsiteY9773" fmla="*/ 1259431 h 1833421"/>
              <a:gd name="connsiteX9774" fmla="*/ 497934 w 2746400"/>
              <a:gd name="connsiteY9774" fmla="*/ 1245903 h 1833421"/>
              <a:gd name="connsiteX9775" fmla="*/ 494739 w 2746400"/>
              <a:gd name="connsiteY9775" fmla="*/ 1241121 h 1833421"/>
              <a:gd name="connsiteX9776" fmla="*/ 485474 w 2746400"/>
              <a:gd name="connsiteY9776" fmla="*/ 1240873 h 1833421"/>
              <a:gd name="connsiteX9777" fmla="*/ 485956 w 2746400"/>
              <a:gd name="connsiteY9777" fmla="*/ 1240355 h 1833421"/>
              <a:gd name="connsiteX9778" fmla="*/ 485400 w 2746400"/>
              <a:gd name="connsiteY9778" fmla="*/ 1240871 h 1833421"/>
              <a:gd name="connsiteX9779" fmla="*/ 485474 w 2746400"/>
              <a:gd name="connsiteY9779" fmla="*/ 1240873 h 1833421"/>
              <a:gd name="connsiteX9780" fmla="*/ 485439 w 2746400"/>
              <a:gd name="connsiteY9780" fmla="*/ 1240910 h 1833421"/>
              <a:gd name="connsiteX9781" fmla="*/ 474840 w 2746400"/>
              <a:gd name="connsiteY9781" fmla="*/ 1250955 h 1833421"/>
              <a:gd name="connsiteX9782" fmla="*/ 464566 w 2746400"/>
              <a:gd name="connsiteY9782" fmla="*/ 1263755 h 1833421"/>
              <a:gd name="connsiteX9783" fmla="*/ 451631 w 2746400"/>
              <a:gd name="connsiteY9783" fmla="*/ 1259679 h 1833421"/>
              <a:gd name="connsiteX9784" fmla="*/ 451478 w 2746400"/>
              <a:gd name="connsiteY9784" fmla="*/ 1257670 h 1833421"/>
              <a:gd name="connsiteX9785" fmla="*/ 463896 w 2746400"/>
              <a:gd name="connsiteY9785" fmla="*/ 1247377 h 1833421"/>
              <a:gd name="connsiteX9786" fmla="*/ 476695 w 2746400"/>
              <a:gd name="connsiteY9786" fmla="*/ 1240107 h 1833421"/>
              <a:gd name="connsiteX9787" fmla="*/ 464814 w 2746400"/>
              <a:gd name="connsiteY9787" fmla="*/ 1235322 h 1833421"/>
              <a:gd name="connsiteX9788" fmla="*/ 468159 w 2746400"/>
              <a:gd name="connsiteY9788" fmla="*/ 1217908 h 1833421"/>
              <a:gd name="connsiteX9789" fmla="*/ 468201 w 2746400"/>
              <a:gd name="connsiteY9789" fmla="*/ 1217930 h 1833421"/>
              <a:gd name="connsiteX9790" fmla="*/ 468228 w 2746400"/>
              <a:gd name="connsiteY9790" fmla="*/ 1217892 h 1833421"/>
              <a:gd name="connsiteX9791" fmla="*/ 471963 w 2746400"/>
              <a:gd name="connsiteY9791" fmla="*/ 1217892 h 1833421"/>
              <a:gd name="connsiteX9792" fmla="*/ 471989 w 2746400"/>
              <a:gd name="connsiteY9792" fmla="*/ 1217930 h 1833421"/>
              <a:gd name="connsiteX9793" fmla="*/ 472027 w 2746400"/>
              <a:gd name="connsiteY9793" fmla="*/ 1217930 h 1833421"/>
              <a:gd name="connsiteX9794" fmla="*/ 472027 w 2746400"/>
              <a:gd name="connsiteY9794" fmla="*/ 1219786 h 1833421"/>
              <a:gd name="connsiteX9795" fmla="*/ 472008 w 2746400"/>
              <a:gd name="connsiteY9795" fmla="*/ 1219806 h 1833421"/>
              <a:gd name="connsiteX9796" fmla="*/ 471682 w 2746400"/>
              <a:gd name="connsiteY9796" fmla="*/ 1220379 h 1833421"/>
              <a:gd name="connsiteX9797" fmla="*/ 472027 w 2746400"/>
              <a:gd name="connsiteY9797" fmla="*/ 1219824 h 1833421"/>
              <a:gd name="connsiteX9798" fmla="*/ 472027 w 2746400"/>
              <a:gd name="connsiteY9798" fmla="*/ 1219786 h 1833421"/>
              <a:gd name="connsiteX9799" fmla="*/ 473883 w 2746400"/>
              <a:gd name="connsiteY9799" fmla="*/ 1217930 h 1833421"/>
              <a:gd name="connsiteX9800" fmla="*/ 473940 w 2746400"/>
              <a:gd name="connsiteY9800" fmla="*/ 1217930 h 1833421"/>
              <a:gd name="connsiteX9801" fmla="*/ 475854 w 2746400"/>
              <a:gd name="connsiteY9801" fmla="*/ 1216017 h 1833421"/>
              <a:gd name="connsiteX9802" fmla="*/ 476389 w 2746400"/>
              <a:gd name="connsiteY9802" fmla="*/ 1215462 h 1833421"/>
              <a:gd name="connsiteX9803" fmla="*/ 475834 w 2746400"/>
              <a:gd name="connsiteY9803" fmla="*/ 1215978 h 1833421"/>
              <a:gd name="connsiteX9804" fmla="*/ 473921 w 2746400"/>
              <a:gd name="connsiteY9804" fmla="*/ 1217892 h 1833421"/>
              <a:gd name="connsiteX9805" fmla="*/ 473883 w 2746400"/>
              <a:gd name="connsiteY9805" fmla="*/ 1217930 h 1833421"/>
              <a:gd name="connsiteX9806" fmla="*/ 472027 w 2746400"/>
              <a:gd name="connsiteY9806" fmla="*/ 1217930 h 1833421"/>
              <a:gd name="connsiteX9807" fmla="*/ 472027 w 2746400"/>
              <a:gd name="connsiteY9807" fmla="*/ 1217892 h 1833421"/>
              <a:gd name="connsiteX9808" fmla="*/ 471963 w 2746400"/>
              <a:gd name="connsiteY9808" fmla="*/ 1217892 h 1833421"/>
              <a:gd name="connsiteX9809" fmla="*/ 470114 w 2746400"/>
              <a:gd name="connsiteY9809" fmla="*/ 1215213 h 1833421"/>
              <a:gd name="connsiteX9810" fmla="*/ 468228 w 2746400"/>
              <a:gd name="connsiteY9810" fmla="*/ 1217892 h 1833421"/>
              <a:gd name="connsiteX9811" fmla="*/ 468162 w 2746400"/>
              <a:gd name="connsiteY9811" fmla="*/ 1217892 h 1833421"/>
              <a:gd name="connsiteX9812" fmla="*/ 468159 w 2746400"/>
              <a:gd name="connsiteY9812" fmla="*/ 1217908 h 1833421"/>
              <a:gd name="connsiteX9813" fmla="*/ 464374 w 2746400"/>
              <a:gd name="connsiteY9813" fmla="*/ 1215998 h 1833421"/>
              <a:gd name="connsiteX9814" fmla="*/ 464699 w 2746400"/>
              <a:gd name="connsiteY9814" fmla="*/ 1215443 h 1833421"/>
              <a:gd name="connsiteX9815" fmla="*/ 464335 w 2746400"/>
              <a:gd name="connsiteY9815" fmla="*/ 1215978 h 1833421"/>
              <a:gd name="connsiteX9816" fmla="*/ 464374 w 2746400"/>
              <a:gd name="connsiteY9816" fmla="*/ 1215998 h 1833421"/>
              <a:gd name="connsiteX9817" fmla="*/ 450157 w 2746400"/>
              <a:gd name="connsiteY9817" fmla="*/ 1227401 h 1833421"/>
              <a:gd name="connsiteX9818" fmla="*/ 439117 w 2746400"/>
              <a:gd name="connsiteY9818" fmla="*/ 1241579 h 1833421"/>
              <a:gd name="connsiteX9819" fmla="*/ 436783 w 2746400"/>
              <a:gd name="connsiteY9819" fmla="*/ 1236336 h 1833421"/>
              <a:gd name="connsiteX9820" fmla="*/ 426145 w 2746400"/>
              <a:gd name="connsiteY9820" fmla="*/ 1245482 h 1833421"/>
              <a:gd name="connsiteX9821" fmla="*/ 424863 w 2746400"/>
              <a:gd name="connsiteY9821" fmla="*/ 1245023 h 1833421"/>
              <a:gd name="connsiteX9822" fmla="*/ 429919 w 2746400"/>
              <a:gd name="connsiteY9822" fmla="*/ 1229438 h 1833421"/>
              <a:gd name="connsiteX9823" fmla="*/ 429953 w 2746400"/>
              <a:gd name="connsiteY9823" fmla="*/ 1229409 h 1833421"/>
              <a:gd name="connsiteX9824" fmla="*/ 431885 w 2746400"/>
              <a:gd name="connsiteY9824" fmla="*/ 1227497 h 1833421"/>
              <a:gd name="connsiteX9825" fmla="*/ 432381 w 2746400"/>
              <a:gd name="connsiteY9825" fmla="*/ 1226923 h 1833421"/>
              <a:gd name="connsiteX9826" fmla="*/ 431847 w 2746400"/>
              <a:gd name="connsiteY9826" fmla="*/ 1227459 h 1833421"/>
              <a:gd name="connsiteX9827" fmla="*/ 429934 w 2746400"/>
              <a:gd name="connsiteY9827" fmla="*/ 1229391 h 1833421"/>
              <a:gd name="connsiteX9828" fmla="*/ 429919 w 2746400"/>
              <a:gd name="connsiteY9828" fmla="*/ 1229438 h 1833421"/>
              <a:gd name="connsiteX9829" fmla="*/ 424677 w 2746400"/>
              <a:gd name="connsiteY9829" fmla="*/ 1233804 h 1833421"/>
              <a:gd name="connsiteX9830" fmla="*/ 417765 w 2746400"/>
              <a:gd name="connsiteY9830" fmla="*/ 1236719 h 1833421"/>
              <a:gd name="connsiteX9831" fmla="*/ 420081 w 2746400"/>
              <a:gd name="connsiteY9831" fmla="*/ 1231131 h 1833421"/>
              <a:gd name="connsiteX9832" fmla="*/ 427312 w 2746400"/>
              <a:gd name="connsiteY9832" fmla="*/ 1211960 h 1833421"/>
              <a:gd name="connsiteX9833" fmla="*/ 443404 w 2746400"/>
              <a:gd name="connsiteY9833" fmla="*/ 1193821 h 1833421"/>
              <a:gd name="connsiteX9834" fmla="*/ 438735 w 2746400"/>
              <a:gd name="connsiteY9834" fmla="*/ 1193918 h 1833421"/>
              <a:gd name="connsiteX9835" fmla="*/ 423103 w 2746400"/>
              <a:gd name="connsiteY9835" fmla="*/ 1212955 h 1833421"/>
              <a:gd name="connsiteX9836" fmla="*/ 413918 w 2746400"/>
              <a:gd name="connsiteY9836" fmla="*/ 1231439 h 1833421"/>
              <a:gd name="connsiteX9837" fmla="*/ 412254 w 2746400"/>
              <a:gd name="connsiteY9837" fmla="*/ 1237924 h 1833421"/>
              <a:gd name="connsiteX9838" fmla="*/ 410149 w 2746400"/>
              <a:gd name="connsiteY9838" fmla="*/ 1265190 h 1833421"/>
              <a:gd name="connsiteX9839" fmla="*/ 404103 w 2746400"/>
              <a:gd name="connsiteY9839" fmla="*/ 1265898 h 1833421"/>
              <a:gd name="connsiteX9840" fmla="*/ 401253 w 2746400"/>
              <a:gd name="connsiteY9840" fmla="*/ 1260081 h 1833421"/>
              <a:gd name="connsiteX9841" fmla="*/ 398287 w 2746400"/>
              <a:gd name="connsiteY9841" fmla="*/ 1263984 h 1833421"/>
              <a:gd name="connsiteX9842" fmla="*/ 387819 w 2746400"/>
              <a:gd name="connsiteY9842" fmla="*/ 1278124 h 1833421"/>
              <a:gd name="connsiteX9843" fmla="*/ 391093 w 2746400"/>
              <a:gd name="connsiteY9843" fmla="*/ 1281090 h 1833421"/>
              <a:gd name="connsiteX9844" fmla="*/ 379421 w 2746400"/>
              <a:gd name="connsiteY9844" fmla="*/ 1287576 h 1833421"/>
              <a:gd name="connsiteX9845" fmla="*/ 370704 w 2746400"/>
              <a:gd name="connsiteY9845" fmla="*/ 1292466 h 1833421"/>
              <a:gd name="connsiteX9846" fmla="*/ 380780 w 2746400"/>
              <a:gd name="connsiteY9846" fmla="*/ 1273686 h 1833421"/>
              <a:gd name="connsiteX9847" fmla="*/ 370467 w 2746400"/>
              <a:gd name="connsiteY9847" fmla="*/ 1270088 h 1833421"/>
              <a:gd name="connsiteX9848" fmla="*/ 364076 w 2746400"/>
              <a:gd name="connsiteY9848" fmla="*/ 1269457 h 1833421"/>
              <a:gd name="connsiteX9849" fmla="*/ 368361 w 2746400"/>
              <a:gd name="connsiteY9849" fmla="*/ 1284592 h 1833421"/>
              <a:gd name="connsiteX9850" fmla="*/ 355657 w 2746400"/>
              <a:gd name="connsiteY9850" fmla="*/ 1276020 h 1833421"/>
              <a:gd name="connsiteX9851" fmla="*/ 366888 w 2746400"/>
              <a:gd name="connsiteY9851" fmla="*/ 1264482 h 1833421"/>
              <a:gd name="connsiteX9852" fmla="*/ 370236 w 2746400"/>
              <a:gd name="connsiteY9852" fmla="*/ 1263028 h 1833421"/>
              <a:gd name="connsiteX9853" fmla="*/ 377699 w 2746400"/>
              <a:gd name="connsiteY9853" fmla="*/ 1254876 h 1833421"/>
              <a:gd name="connsiteX9854" fmla="*/ 386289 w 2746400"/>
              <a:gd name="connsiteY9854" fmla="*/ 1247148 h 1833421"/>
              <a:gd name="connsiteX9855" fmla="*/ 391380 w 2746400"/>
              <a:gd name="connsiteY9855" fmla="*/ 1237542 h 1833421"/>
              <a:gd name="connsiteX9856" fmla="*/ 402822 w 2746400"/>
              <a:gd name="connsiteY9856" fmla="*/ 1227344 h 1833421"/>
              <a:gd name="connsiteX9857" fmla="*/ 417898 w 2746400"/>
              <a:gd name="connsiteY9857" fmla="*/ 1214849 h 1833421"/>
              <a:gd name="connsiteX9858" fmla="*/ 413727 w 2746400"/>
              <a:gd name="connsiteY9858" fmla="*/ 1203637 h 1833421"/>
              <a:gd name="connsiteX9859" fmla="*/ 422701 w 2746400"/>
              <a:gd name="connsiteY9859" fmla="*/ 1201570 h 1833421"/>
              <a:gd name="connsiteX9860" fmla="*/ 424767 w 2746400"/>
              <a:gd name="connsiteY9860" fmla="*/ 1190971 h 1833421"/>
              <a:gd name="connsiteX9861" fmla="*/ 434774 w 2746400"/>
              <a:gd name="connsiteY9861" fmla="*/ 1182380 h 1833421"/>
              <a:gd name="connsiteX9862" fmla="*/ 429054 w 2746400"/>
              <a:gd name="connsiteY9862" fmla="*/ 1185613 h 1833421"/>
              <a:gd name="connsiteX9863" fmla="*/ 427733 w 2746400"/>
              <a:gd name="connsiteY9863" fmla="*/ 1184637 h 1833421"/>
              <a:gd name="connsiteX9864" fmla="*/ 433320 w 2746400"/>
              <a:gd name="connsiteY9864" fmla="*/ 1175415 h 1833421"/>
              <a:gd name="connsiteX9865" fmla="*/ 430011 w 2746400"/>
              <a:gd name="connsiteY9865" fmla="*/ 1158654 h 1833421"/>
              <a:gd name="connsiteX9866" fmla="*/ 429895 w 2746400"/>
              <a:gd name="connsiteY9866" fmla="*/ 1158501 h 1833421"/>
              <a:gd name="connsiteX9867" fmla="*/ 436496 w 2746400"/>
              <a:gd name="connsiteY9867" fmla="*/ 1144342 h 1833421"/>
              <a:gd name="connsiteX9868" fmla="*/ 422356 w 2746400"/>
              <a:gd name="connsiteY9868" fmla="*/ 1156147 h 1833421"/>
              <a:gd name="connsiteX9869" fmla="*/ 418473 w 2746400"/>
              <a:gd name="connsiteY9869" fmla="*/ 1162385 h 1833421"/>
              <a:gd name="connsiteX9870" fmla="*/ 410838 w 2746400"/>
              <a:gd name="connsiteY9870" fmla="*/ 1168125 h 1833421"/>
              <a:gd name="connsiteX9871" fmla="*/ 410819 w 2746400"/>
              <a:gd name="connsiteY9871" fmla="*/ 1168145 h 1833421"/>
              <a:gd name="connsiteX9872" fmla="*/ 410700 w 2746400"/>
              <a:gd name="connsiteY9872" fmla="*/ 1168261 h 1833421"/>
              <a:gd name="connsiteX9873" fmla="*/ 410685 w 2746400"/>
              <a:gd name="connsiteY9873" fmla="*/ 1168259 h 1833421"/>
              <a:gd name="connsiteX9874" fmla="*/ 410666 w 2746400"/>
              <a:gd name="connsiteY9874" fmla="*/ 1168278 h 1833421"/>
              <a:gd name="connsiteX9875" fmla="*/ 410663 w 2746400"/>
              <a:gd name="connsiteY9875" fmla="*/ 1168298 h 1833421"/>
              <a:gd name="connsiteX9876" fmla="*/ 405443 w 2746400"/>
              <a:gd name="connsiteY9876" fmla="*/ 1173406 h 1833421"/>
              <a:gd name="connsiteX9877" fmla="*/ 401425 w 2746400"/>
              <a:gd name="connsiteY9877" fmla="*/ 1177175 h 1833421"/>
              <a:gd name="connsiteX9878" fmla="*/ 375976 w 2746400"/>
              <a:gd name="connsiteY9878" fmla="*/ 1197936 h 1833421"/>
              <a:gd name="connsiteX9879" fmla="*/ 370084 w 2746400"/>
              <a:gd name="connsiteY9879" fmla="*/ 1212649 h 1833421"/>
              <a:gd name="connsiteX9880" fmla="*/ 357093 w 2746400"/>
              <a:gd name="connsiteY9880" fmla="*/ 1221565 h 1833421"/>
              <a:gd name="connsiteX9881" fmla="*/ 338160 w 2746400"/>
              <a:gd name="connsiteY9881" fmla="*/ 1236981 h 1833421"/>
              <a:gd name="connsiteX9882" fmla="*/ 340953 w 2746400"/>
              <a:gd name="connsiteY9882" fmla="*/ 1225894 h 1833421"/>
              <a:gd name="connsiteX9883" fmla="*/ 349611 w 2746400"/>
              <a:gd name="connsiteY9883" fmla="*/ 1218351 h 1833421"/>
              <a:gd name="connsiteX9884" fmla="*/ 351027 w 2746400"/>
              <a:gd name="connsiteY9884" fmla="*/ 1217299 h 1833421"/>
              <a:gd name="connsiteX9885" fmla="*/ 366238 w 2746400"/>
              <a:gd name="connsiteY9885" fmla="*/ 1196385 h 1833421"/>
              <a:gd name="connsiteX9886" fmla="*/ 367214 w 2746400"/>
              <a:gd name="connsiteY9886" fmla="*/ 1193726 h 1833421"/>
              <a:gd name="connsiteX9887" fmla="*/ 356556 w 2746400"/>
              <a:gd name="connsiteY9887" fmla="*/ 1200806 h 1833421"/>
              <a:gd name="connsiteX9888" fmla="*/ 328161 w 2746400"/>
              <a:gd name="connsiteY9888" fmla="*/ 1228625 h 1833421"/>
              <a:gd name="connsiteX9889" fmla="*/ 328542 w 2746400"/>
              <a:gd name="connsiteY9889" fmla="*/ 1231306 h 1833421"/>
              <a:gd name="connsiteX9890" fmla="*/ 328437 w 2746400"/>
              <a:gd name="connsiteY9890" fmla="*/ 1231402 h 1833421"/>
              <a:gd name="connsiteX9891" fmla="*/ 328431 w 2746400"/>
              <a:gd name="connsiteY9891" fmla="*/ 1231401 h 1833421"/>
              <a:gd name="connsiteX9892" fmla="*/ 328392 w 2746400"/>
              <a:gd name="connsiteY9892" fmla="*/ 1231439 h 1833421"/>
              <a:gd name="connsiteX9893" fmla="*/ 328404 w 2746400"/>
              <a:gd name="connsiteY9893" fmla="*/ 1231432 h 1833421"/>
              <a:gd name="connsiteX9894" fmla="*/ 312626 w 2746400"/>
              <a:gd name="connsiteY9894" fmla="*/ 1245846 h 1833421"/>
              <a:gd name="connsiteX9895" fmla="*/ 301854 w 2746400"/>
              <a:gd name="connsiteY9895" fmla="*/ 1251471 h 1833421"/>
              <a:gd name="connsiteX9896" fmla="*/ 339929 w 2746400"/>
              <a:gd name="connsiteY9896" fmla="*/ 1206162 h 1833421"/>
              <a:gd name="connsiteX9897" fmla="*/ 332181 w 2746400"/>
              <a:gd name="connsiteY9897" fmla="*/ 1210180 h 1833421"/>
              <a:gd name="connsiteX9898" fmla="*/ 319475 w 2746400"/>
              <a:gd name="connsiteY9898" fmla="*/ 1215825 h 1833421"/>
              <a:gd name="connsiteX9899" fmla="*/ 315705 w 2746400"/>
              <a:gd name="connsiteY9899" fmla="*/ 1219537 h 1833421"/>
              <a:gd name="connsiteX9900" fmla="*/ 308569 w 2746400"/>
              <a:gd name="connsiteY9900" fmla="*/ 1224531 h 1833421"/>
              <a:gd name="connsiteX9901" fmla="*/ 314042 w 2746400"/>
              <a:gd name="connsiteY9901" fmla="*/ 1211138 h 1833421"/>
              <a:gd name="connsiteX9902" fmla="*/ 309441 w 2746400"/>
              <a:gd name="connsiteY9902" fmla="*/ 1210244 h 1833421"/>
              <a:gd name="connsiteX9903" fmla="*/ 328488 w 2746400"/>
              <a:gd name="connsiteY9903" fmla="*/ 1184370 h 1833421"/>
              <a:gd name="connsiteX9904" fmla="*/ 332964 w 2746400"/>
              <a:gd name="connsiteY9904" fmla="*/ 1179433 h 1833421"/>
              <a:gd name="connsiteX9905" fmla="*/ 343756 w 2746400"/>
              <a:gd name="connsiteY9905" fmla="*/ 1167762 h 1833421"/>
              <a:gd name="connsiteX9906" fmla="*/ 350625 w 2746400"/>
              <a:gd name="connsiteY9906" fmla="*/ 1159974 h 1833421"/>
              <a:gd name="connsiteX9907" fmla="*/ 343182 w 2746400"/>
              <a:gd name="connsiteY9907" fmla="*/ 1156665 h 1833421"/>
              <a:gd name="connsiteX9908" fmla="*/ 341727 w 2746400"/>
              <a:gd name="connsiteY9908" fmla="*/ 1158291 h 1833421"/>
              <a:gd name="connsiteX9909" fmla="*/ 338379 w 2746400"/>
              <a:gd name="connsiteY9909" fmla="*/ 1166556 h 1833421"/>
              <a:gd name="connsiteX9910" fmla="*/ 337499 w 2746400"/>
              <a:gd name="connsiteY9910" fmla="*/ 1166919 h 1833421"/>
              <a:gd name="connsiteX9911" fmla="*/ 308340 w 2746400"/>
              <a:gd name="connsiteY9911" fmla="*/ 1194835 h 1833421"/>
              <a:gd name="connsiteX9912" fmla="*/ 294774 w 2746400"/>
              <a:gd name="connsiteY9912" fmla="*/ 1208745 h 1833421"/>
              <a:gd name="connsiteX9913" fmla="*/ 291617 w 2746400"/>
              <a:gd name="connsiteY9913" fmla="*/ 1207655 h 1833421"/>
              <a:gd name="connsiteX9914" fmla="*/ 287445 w 2746400"/>
              <a:gd name="connsiteY9914" fmla="*/ 1205972 h 1833421"/>
              <a:gd name="connsiteX9915" fmla="*/ 297797 w 2746400"/>
              <a:gd name="connsiteY9915" fmla="*/ 1195945 h 1833421"/>
              <a:gd name="connsiteX9916" fmla="*/ 303900 w 2746400"/>
              <a:gd name="connsiteY9916" fmla="*/ 1191756 h 1833421"/>
              <a:gd name="connsiteX9917" fmla="*/ 318575 w 2746400"/>
              <a:gd name="connsiteY9917" fmla="*/ 1177233 h 1833421"/>
              <a:gd name="connsiteX9918" fmla="*/ 321389 w 2746400"/>
              <a:gd name="connsiteY9918" fmla="*/ 1166901 h 1833421"/>
              <a:gd name="connsiteX9919" fmla="*/ 328851 w 2746400"/>
              <a:gd name="connsiteY9919" fmla="*/ 1165926 h 1833421"/>
              <a:gd name="connsiteX9920" fmla="*/ 336829 w 2746400"/>
              <a:gd name="connsiteY9920" fmla="*/ 1159860 h 1833421"/>
              <a:gd name="connsiteX9921" fmla="*/ 351753 w 2746400"/>
              <a:gd name="connsiteY9921" fmla="*/ 1145815 h 1833421"/>
              <a:gd name="connsiteX9922" fmla="*/ 354030 w 2746400"/>
              <a:gd name="connsiteY9922" fmla="*/ 1149528 h 1833421"/>
              <a:gd name="connsiteX9923" fmla="*/ 356576 w 2746400"/>
              <a:gd name="connsiteY9923" fmla="*/ 1152550 h 1833421"/>
              <a:gd name="connsiteX9924" fmla="*/ 357111 w 2746400"/>
              <a:gd name="connsiteY9924" fmla="*/ 1138277 h 1833421"/>
              <a:gd name="connsiteX9925" fmla="*/ 348138 w 2746400"/>
              <a:gd name="connsiteY9925" fmla="*/ 1140477 h 1833421"/>
              <a:gd name="connsiteX9926" fmla="*/ 333137 w 2746400"/>
              <a:gd name="connsiteY9926" fmla="*/ 1151881 h 1833421"/>
              <a:gd name="connsiteX9927" fmla="*/ 331913 w 2746400"/>
              <a:gd name="connsiteY9927" fmla="*/ 1151154 h 1833421"/>
              <a:gd name="connsiteX9928" fmla="*/ 334112 w 2746400"/>
              <a:gd name="connsiteY9928" fmla="*/ 1145451 h 1833421"/>
              <a:gd name="connsiteX9929" fmla="*/ 326574 w 2746400"/>
              <a:gd name="connsiteY9929" fmla="*/ 1141491 h 1833421"/>
              <a:gd name="connsiteX9930" fmla="*/ 311784 w 2746400"/>
              <a:gd name="connsiteY9930" fmla="*/ 1157908 h 1833421"/>
              <a:gd name="connsiteX9931" fmla="*/ 290565 w 2746400"/>
              <a:gd name="connsiteY9931" fmla="*/ 1175492 h 1833421"/>
              <a:gd name="connsiteX9932" fmla="*/ 287388 w 2746400"/>
              <a:gd name="connsiteY9932" fmla="*/ 1174784 h 1833421"/>
              <a:gd name="connsiteX9933" fmla="*/ 287388 w 2746400"/>
              <a:gd name="connsiteY9933" fmla="*/ 1166766 h 1833421"/>
              <a:gd name="connsiteX9934" fmla="*/ 275181 w 2746400"/>
              <a:gd name="connsiteY9934" fmla="*/ 1178151 h 1833421"/>
              <a:gd name="connsiteX9935" fmla="*/ 264945 w 2746400"/>
              <a:gd name="connsiteY9935" fmla="*/ 1173253 h 1833421"/>
              <a:gd name="connsiteX9936" fmla="*/ 281304 w 2746400"/>
              <a:gd name="connsiteY9936" fmla="*/ 1156071 h 1833421"/>
              <a:gd name="connsiteX9937" fmla="*/ 276880 w 2746400"/>
              <a:gd name="connsiteY9937" fmla="*/ 1154775 h 1833421"/>
              <a:gd name="connsiteX9938" fmla="*/ 275755 w 2746400"/>
              <a:gd name="connsiteY9938" fmla="*/ 1150369 h 1833421"/>
              <a:gd name="connsiteX9939" fmla="*/ 271182 w 2746400"/>
              <a:gd name="connsiteY9939" fmla="*/ 1150083 h 1833421"/>
              <a:gd name="connsiteX9940" fmla="*/ 263223 w 2746400"/>
              <a:gd name="connsiteY9940" fmla="*/ 1152856 h 1833421"/>
              <a:gd name="connsiteX9941" fmla="*/ 273785 w 2746400"/>
              <a:gd name="connsiteY9941" fmla="*/ 1136784 h 1833421"/>
              <a:gd name="connsiteX9942" fmla="*/ 275869 w 2746400"/>
              <a:gd name="connsiteY9942" fmla="*/ 1143252 h 1833421"/>
              <a:gd name="connsiteX9943" fmla="*/ 287598 w 2746400"/>
              <a:gd name="connsiteY9943" fmla="*/ 1137952 h 1833421"/>
              <a:gd name="connsiteX9944" fmla="*/ 285418 w 2746400"/>
              <a:gd name="connsiteY9944" fmla="*/ 1142792 h 1833421"/>
              <a:gd name="connsiteX9945" fmla="*/ 284958 w 2746400"/>
              <a:gd name="connsiteY9945" fmla="*/ 1150962 h 1833421"/>
              <a:gd name="connsiteX9946" fmla="*/ 292517 w 2746400"/>
              <a:gd name="connsiteY9946" fmla="*/ 1150293 h 1833421"/>
              <a:gd name="connsiteX9947" fmla="*/ 295137 w 2746400"/>
              <a:gd name="connsiteY9947" fmla="*/ 1145548 h 1833421"/>
              <a:gd name="connsiteX9948" fmla="*/ 297797 w 2746400"/>
              <a:gd name="connsiteY9948" fmla="*/ 1147806 h 1833421"/>
              <a:gd name="connsiteX9949" fmla="*/ 288747 w 2746400"/>
              <a:gd name="connsiteY9949" fmla="*/ 1162213 h 1833421"/>
              <a:gd name="connsiteX9950" fmla="*/ 289647 w 2746400"/>
              <a:gd name="connsiteY9950" fmla="*/ 1163399 h 1833421"/>
              <a:gd name="connsiteX9951" fmla="*/ 304035 w 2746400"/>
              <a:gd name="connsiteY9951" fmla="*/ 1156741 h 1833421"/>
              <a:gd name="connsiteX9952" fmla="*/ 302523 w 2746400"/>
              <a:gd name="connsiteY9952" fmla="*/ 1151995 h 1833421"/>
              <a:gd name="connsiteX9953" fmla="*/ 312415 w 2746400"/>
              <a:gd name="connsiteY9953" fmla="*/ 1147078 h 1833421"/>
              <a:gd name="connsiteX9954" fmla="*/ 326613 w 2746400"/>
              <a:gd name="connsiteY9954" fmla="*/ 1128021 h 1833421"/>
              <a:gd name="connsiteX9955" fmla="*/ 327559 w 2746400"/>
              <a:gd name="connsiteY9955" fmla="*/ 1127055 h 1833421"/>
              <a:gd name="connsiteX9956" fmla="*/ 328525 w 2746400"/>
              <a:gd name="connsiteY9956" fmla="*/ 1126108 h 1833421"/>
              <a:gd name="connsiteX9957" fmla="*/ 332754 w 2746400"/>
              <a:gd name="connsiteY9957" fmla="*/ 1118684 h 1833421"/>
              <a:gd name="connsiteX9958" fmla="*/ 328506 w 2746400"/>
              <a:gd name="connsiteY9958" fmla="*/ 1126089 h 1833421"/>
              <a:gd name="connsiteX9959" fmla="*/ 327559 w 2746400"/>
              <a:gd name="connsiteY9959" fmla="*/ 1127055 h 1833421"/>
              <a:gd name="connsiteX9960" fmla="*/ 326592 w 2746400"/>
              <a:gd name="connsiteY9960" fmla="*/ 1128002 h 1833421"/>
              <a:gd name="connsiteX9961" fmla="*/ 316472 w 2746400"/>
              <a:gd name="connsiteY9961" fmla="*/ 1127178 h 1833421"/>
              <a:gd name="connsiteX9962" fmla="*/ 297644 w 2746400"/>
              <a:gd name="connsiteY9962" fmla="*/ 1134297 h 1833421"/>
              <a:gd name="connsiteX9963" fmla="*/ 301317 w 2746400"/>
              <a:gd name="connsiteY9963" fmla="*/ 1125687 h 1833421"/>
              <a:gd name="connsiteX9964" fmla="*/ 320757 w 2746400"/>
              <a:gd name="connsiteY9964" fmla="*/ 1100028 h 1833421"/>
              <a:gd name="connsiteX9965" fmla="*/ 316012 w 2746400"/>
              <a:gd name="connsiteY9965" fmla="*/ 1103415 h 1833421"/>
              <a:gd name="connsiteX9966" fmla="*/ 295443 w 2746400"/>
              <a:gd name="connsiteY9966" fmla="*/ 1124577 h 1833421"/>
              <a:gd name="connsiteX9967" fmla="*/ 288231 w 2746400"/>
              <a:gd name="connsiteY9967" fmla="*/ 1129686 h 1833421"/>
              <a:gd name="connsiteX9968" fmla="*/ 286776 w 2746400"/>
              <a:gd name="connsiteY9968" fmla="*/ 1128289 h 1833421"/>
              <a:gd name="connsiteX9969" fmla="*/ 288479 w 2746400"/>
              <a:gd name="connsiteY9969" fmla="*/ 1123639 h 1833421"/>
              <a:gd name="connsiteX9970" fmla="*/ 310292 w 2746400"/>
              <a:gd name="connsiteY9970" fmla="*/ 1098747 h 1833421"/>
              <a:gd name="connsiteX9971" fmla="*/ 323742 w 2746400"/>
              <a:gd name="connsiteY9971" fmla="*/ 1084377 h 1833421"/>
              <a:gd name="connsiteX9972" fmla="*/ 324986 w 2746400"/>
              <a:gd name="connsiteY9972" fmla="*/ 1072458 h 1833421"/>
              <a:gd name="connsiteX9973" fmla="*/ 317676 w 2746400"/>
              <a:gd name="connsiteY9973" fmla="*/ 1081163 h 1833421"/>
              <a:gd name="connsiteX9974" fmla="*/ 304685 w 2746400"/>
              <a:gd name="connsiteY9974" fmla="*/ 1097408 h 1833421"/>
              <a:gd name="connsiteX9975" fmla="*/ 299461 w 2746400"/>
              <a:gd name="connsiteY9975" fmla="*/ 1105176 h 1833421"/>
              <a:gd name="connsiteX9976" fmla="*/ 275888 w 2746400"/>
              <a:gd name="connsiteY9976" fmla="*/ 1124692 h 1833421"/>
              <a:gd name="connsiteX9977" fmla="*/ 284408 w 2746400"/>
              <a:gd name="connsiteY9977" fmla="*/ 1108931 h 1833421"/>
              <a:gd name="connsiteX9978" fmla="*/ 284462 w 2746400"/>
              <a:gd name="connsiteY9978" fmla="*/ 1108907 h 1833421"/>
              <a:gd name="connsiteX9979" fmla="*/ 284475 w 2746400"/>
              <a:gd name="connsiteY9979" fmla="*/ 1108811 h 1833421"/>
              <a:gd name="connsiteX9980" fmla="*/ 288536 w 2746400"/>
              <a:gd name="connsiteY9980" fmla="*/ 1101808 h 1833421"/>
              <a:gd name="connsiteX9981" fmla="*/ 297452 w 2746400"/>
              <a:gd name="connsiteY9981" fmla="*/ 1091916 h 1833421"/>
              <a:gd name="connsiteX9982" fmla="*/ 303097 w 2746400"/>
              <a:gd name="connsiteY9982" fmla="*/ 1088529 h 1833421"/>
              <a:gd name="connsiteX9983" fmla="*/ 318672 w 2746400"/>
              <a:gd name="connsiteY9983" fmla="*/ 1069530 h 1833421"/>
              <a:gd name="connsiteX9984" fmla="*/ 318959 w 2746400"/>
              <a:gd name="connsiteY9984" fmla="*/ 1067406 h 1833421"/>
              <a:gd name="connsiteX9985" fmla="*/ 313162 w 2746400"/>
              <a:gd name="connsiteY9985" fmla="*/ 1069989 h 1833421"/>
              <a:gd name="connsiteX9986" fmla="*/ 311286 w 2746400"/>
              <a:gd name="connsiteY9986" fmla="*/ 1064574 h 1833421"/>
              <a:gd name="connsiteX9987" fmla="*/ 301949 w 2746400"/>
              <a:gd name="connsiteY9987" fmla="*/ 1081144 h 1833421"/>
              <a:gd name="connsiteX9988" fmla="*/ 295443 w 2746400"/>
              <a:gd name="connsiteY9988" fmla="*/ 1088280 h 1833421"/>
              <a:gd name="connsiteX9989" fmla="*/ 286128 w 2746400"/>
              <a:gd name="connsiteY9989" fmla="*/ 1096857 h 1833421"/>
              <a:gd name="connsiteX9990" fmla="*/ 284475 w 2746400"/>
              <a:gd name="connsiteY9990" fmla="*/ 1108811 h 1833421"/>
              <a:gd name="connsiteX9991" fmla="*/ 284442 w 2746400"/>
              <a:gd name="connsiteY9991" fmla="*/ 1108868 h 1833421"/>
              <a:gd name="connsiteX9992" fmla="*/ 284408 w 2746400"/>
              <a:gd name="connsiteY9992" fmla="*/ 1108931 h 1833421"/>
              <a:gd name="connsiteX9993" fmla="*/ 275238 w 2746400"/>
              <a:gd name="connsiteY9993" fmla="*/ 1112963 h 1833421"/>
              <a:gd name="connsiteX9994" fmla="*/ 273785 w 2746400"/>
              <a:gd name="connsiteY9994" fmla="*/ 1111471 h 1833421"/>
              <a:gd name="connsiteX9995" fmla="*/ 276252 w 2746400"/>
              <a:gd name="connsiteY9995" fmla="*/ 1106668 h 1833421"/>
              <a:gd name="connsiteX9996" fmla="*/ 273497 w 2746400"/>
              <a:gd name="connsiteY9996" fmla="*/ 1102554 h 1833421"/>
              <a:gd name="connsiteX9997" fmla="*/ 285915 w 2746400"/>
              <a:gd name="connsiteY9997" fmla="*/ 1086521 h 1833421"/>
              <a:gd name="connsiteX9998" fmla="*/ 283160 w 2746400"/>
              <a:gd name="connsiteY9998" fmla="*/ 1079996 h 1833421"/>
              <a:gd name="connsiteX9999" fmla="*/ 286260 w 2746400"/>
              <a:gd name="connsiteY9999" fmla="*/ 1077948 h 1833421"/>
              <a:gd name="connsiteX10000" fmla="*/ 293855 w 2746400"/>
              <a:gd name="connsiteY10000" fmla="*/ 1069625 h 1833421"/>
              <a:gd name="connsiteX10001" fmla="*/ 304169 w 2746400"/>
              <a:gd name="connsiteY10001" fmla="*/ 1062450 h 1833421"/>
              <a:gd name="connsiteX10002" fmla="*/ 309985 w 2746400"/>
              <a:gd name="connsiteY10002" fmla="*/ 1056443 h 1833421"/>
              <a:gd name="connsiteX10003" fmla="*/ 310497 w 2746400"/>
              <a:gd name="connsiteY10003" fmla="*/ 1045697 h 1833421"/>
              <a:gd name="connsiteX10004" fmla="*/ 315020 w 2746400"/>
              <a:gd name="connsiteY10004" fmla="*/ 1036272 h 1833421"/>
              <a:gd name="connsiteX10005" fmla="*/ 315036 w 2746400"/>
              <a:gd name="connsiteY10005" fmla="*/ 1036257 h 1833421"/>
              <a:gd name="connsiteX10006" fmla="*/ 315028 w 2746400"/>
              <a:gd name="connsiteY10006" fmla="*/ 1036257 h 1833421"/>
              <a:gd name="connsiteX10007" fmla="*/ 315051 w 2746400"/>
              <a:gd name="connsiteY10007" fmla="*/ 1036209 h 1833421"/>
              <a:gd name="connsiteX10008" fmla="*/ 323127 w 2746400"/>
              <a:gd name="connsiteY10008" fmla="*/ 1030686 h 1833421"/>
              <a:gd name="connsiteX10009" fmla="*/ 325464 w 2746400"/>
              <a:gd name="connsiteY10009" fmla="*/ 1021065 h 1833421"/>
              <a:gd name="connsiteX10010" fmla="*/ 334916 w 2746400"/>
              <a:gd name="connsiteY10010" fmla="*/ 1012416 h 1833421"/>
              <a:gd name="connsiteX10011" fmla="*/ 321657 w 2746400"/>
              <a:gd name="connsiteY10011" fmla="*/ 1009125 h 1833421"/>
              <a:gd name="connsiteX10012" fmla="*/ 306828 w 2746400"/>
              <a:gd name="connsiteY10012" fmla="*/ 1025484 h 1833421"/>
              <a:gd name="connsiteX10013" fmla="*/ 300132 w 2746400"/>
              <a:gd name="connsiteY10013" fmla="*/ 1029234 h 1833421"/>
              <a:gd name="connsiteX10014" fmla="*/ 288708 w 2746400"/>
              <a:gd name="connsiteY10014" fmla="*/ 1033807 h 1833421"/>
              <a:gd name="connsiteX10015" fmla="*/ 281457 w 2746400"/>
              <a:gd name="connsiteY10015" fmla="*/ 1053573 h 1833421"/>
              <a:gd name="connsiteX10016" fmla="*/ 274952 w 2746400"/>
              <a:gd name="connsiteY10016" fmla="*/ 1061665 h 1833421"/>
              <a:gd name="connsiteX10017" fmla="*/ 266055 w 2746400"/>
              <a:gd name="connsiteY10017" fmla="*/ 1066526 h 1833421"/>
              <a:gd name="connsiteX10018" fmla="*/ 257329 w 2746400"/>
              <a:gd name="connsiteY10018" fmla="*/ 1072572 h 1833421"/>
              <a:gd name="connsiteX10019" fmla="*/ 248107 w 2746400"/>
              <a:gd name="connsiteY10019" fmla="*/ 1083440 h 1833421"/>
              <a:gd name="connsiteX10020" fmla="*/ 221415 w 2746400"/>
              <a:gd name="connsiteY10020" fmla="*/ 1098976 h 1833421"/>
              <a:gd name="connsiteX10021" fmla="*/ 229337 w 2746400"/>
              <a:gd name="connsiteY10021" fmla="*/ 1083134 h 1833421"/>
              <a:gd name="connsiteX10022" fmla="*/ 234540 w 2746400"/>
              <a:gd name="connsiteY10022" fmla="*/ 1081125 h 1833421"/>
              <a:gd name="connsiteX10023" fmla="*/ 218047 w 2746400"/>
              <a:gd name="connsiteY10023" fmla="*/ 1085946 h 1833421"/>
              <a:gd name="connsiteX10024" fmla="*/ 219999 w 2746400"/>
              <a:gd name="connsiteY10024" fmla="*/ 1080302 h 1833421"/>
              <a:gd name="connsiteX10025" fmla="*/ 242481 w 2746400"/>
              <a:gd name="connsiteY10025" fmla="*/ 1052157 h 1833421"/>
              <a:gd name="connsiteX10026" fmla="*/ 246022 w 2746400"/>
              <a:gd name="connsiteY10026" fmla="*/ 1045936 h 1833421"/>
              <a:gd name="connsiteX10027" fmla="*/ 246137 w 2746400"/>
              <a:gd name="connsiteY10027" fmla="*/ 1045837 h 1833421"/>
              <a:gd name="connsiteX10028" fmla="*/ 246135 w 2746400"/>
              <a:gd name="connsiteY10028" fmla="*/ 1045843 h 1833421"/>
              <a:gd name="connsiteX10029" fmla="*/ 246174 w 2746400"/>
              <a:gd name="connsiteY10029" fmla="*/ 1045805 h 1833421"/>
              <a:gd name="connsiteX10030" fmla="*/ 246137 w 2746400"/>
              <a:gd name="connsiteY10030" fmla="*/ 1045837 h 1833421"/>
              <a:gd name="connsiteX10031" fmla="*/ 246159 w 2746400"/>
              <a:gd name="connsiteY10031" fmla="*/ 1045708 h 1833421"/>
              <a:gd name="connsiteX10032" fmla="*/ 253407 w 2746400"/>
              <a:gd name="connsiteY10032" fmla="*/ 1039700 h 1833421"/>
              <a:gd name="connsiteX10033" fmla="*/ 261998 w 2746400"/>
              <a:gd name="connsiteY10033" fmla="*/ 1038075 h 1833421"/>
              <a:gd name="connsiteX10034" fmla="*/ 253464 w 2746400"/>
              <a:gd name="connsiteY10034" fmla="*/ 1058987 h 1833421"/>
              <a:gd name="connsiteX10035" fmla="*/ 260067 w 2746400"/>
              <a:gd name="connsiteY10035" fmla="*/ 1053726 h 1833421"/>
              <a:gd name="connsiteX10036" fmla="*/ 263720 w 2746400"/>
              <a:gd name="connsiteY10036" fmla="*/ 1058012 h 1833421"/>
              <a:gd name="connsiteX10037" fmla="*/ 265019 w 2746400"/>
              <a:gd name="connsiteY10037" fmla="*/ 1053587 h 1833421"/>
              <a:gd name="connsiteX10038" fmla="*/ 267208 w 2746400"/>
              <a:gd name="connsiteY10038" fmla="*/ 1049559 h 1833421"/>
              <a:gd name="connsiteX10039" fmla="*/ 267738 w 2746400"/>
              <a:gd name="connsiteY10039" fmla="*/ 1050071 h 1833421"/>
              <a:gd name="connsiteX10040" fmla="*/ 267222 w 2746400"/>
              <a:gd name="connsiteY10040" fmla="*/ 1049535 h 1833421"/>
              <a:gd name="connsiteX10041" fmla="*/ 267208 w 2746400"/>
              <a:gd name="connsiteY10041" fmla="*/ 1049559 h 1833421"/>
              <a:gd name="connsiteX10042" fmla="*/ 267203 w 2746400"/>
              <a:gd name="connsiteY10042" fmla="*/ 1049555 h 1833421"/>
              <a:gd name="connsiteX10043" fmla="*/ 275468 w 2746400"/>
              <a:gd name="connsiteY10043" fmla="*/ 1035415 h 1833421"/>
              <a:gd name="connsiteX10044" fmla="*/ 279792 w 2746400"/>
              <a:gd name="connsiteY10044" fmla="*/ 1032143 h 1833421"/>
              <a:gd name="connsiteX10045" fmla="*/ 274339 w 2746400"/>
              <a:gd name="connsiteY10045" fmla="*/ 1027455 h 1833421"/>
              <a:gd name="connsiteX10046" fmla="*/ 268178 w 2746400"/>
              <a:gd name="connsiteY10046" fmla="*/ 1032066 h 1833421"/>
              <a:gd name="connsiteX10047" fmla="*/ 269480 w 2746400"/>
              <a:gd name="connsiteY10047" fmla="*/ 1024164 h 1833421"/>
              <a:gd name="connsiteX10048" fmla="*/ 263528 w 2746400"/>
              <a:gd name="connsiteY10048" fmla="*/ 1019476 h 1833421"/>
              <a:gd name="connsiteX10049" fmla="*/ 278530 w 2746400"/>
              <a:gd name="connsiteY10049" fmla="*/ 1007709 h 1833421"/>
              <a:gd name="connsiteX10050" fmla="*/ 288670 w 2746400"/>
              <a:gd name="connsiteY10050" fmla="*/ 991350 h 1833421"/>
              <a:gd name="connsiteX10051" fmla="*/ 277878 w 2746400"/>
              <a:gd name="connsiteY10051" fmla="*/ 994124 h 1833421"/>
              <a:gd name="connsiteX10052" fmla="*/ 268772 w 2746400"/>
              <a:gd name="connsiteY10052" fmla="*/ 999941 h 1833421"/>
              <a:gd name="connsiteX10053" fmla="*/ 269805 w 2746400"/>
              <a:gd name="connsiteY10053" fmla="*/ 1006217 h 1833421"/>
              <a:gd name="connsiteX10054" fmla="*/ 261156 w 2746400"/>
              <a:gd name="connsiteY10054" fmla="*/ 1006217 h 1833421"/>
              <a:gd name="connsiteX10055" fmla="*/ 256946 w 2746400"/>
              <a:gd name="connsiteY10055" fmla="*/ 1013545 h 1833421"/>
              <a:gd name="connsiteX10056" fmla="*/ 244013 w 2746400"/>
              <a:gd name="connsiteY10056" fmla="*/ 1023207 h 1833421"/>
              <a:gd name="connsiteX10057" fmla="*/ 239056 w 2746400"/>
              <a:gd name="connsiteY10057" fmla="*/ 1030535 h 1833421"/>
              <a:gd name="connsiteX10058" fmla="*/ 239209 w 2746400"/>
              <a:gd name="connsiteY10058" fmla="*/ 1031454 h 1833421"/>
              <a:gd name="connsiteX10059" fmla="*/ 222736 w 2746400"/>
              <a:gd name="connsiteY10059" fmla="*/ 1049478 h 1833421"/>
              <a:gd name="connsiteX10060" fmla="*/ 218469 w 2746400"/>
              <a:gd name="connsiteY10060" fmla="*/ 1051027 h 1833421"/>
              <a:gd name="connsiteX10061" fmla="*/ 208634 w 2746400"/>
              <a:gd name="connsiteY10061" fmla="*/ 1066410 h 1833421"/>
              <a:gd name="connsiteX10062" fmla="*/ 200005 w 2746400"/>
              <a:gd name="connsiteY10062" fmla="*/ 1076686 h 1833421"/>
              <a:gd name="connsiteX10063" fmla="*/ 192505 w 2746400"/>
              <a:gd name="connsiteY10063" fmla="*/ 1081565 h 1833421"/>
              <a:gd name="connsiteX10064" fmla="*/ 190994 w 2746400"/>
              <a:gd name="connsiteY10064" fmla="*/ 1080054 h 1833421"/>
              <a:gd name="connsiteX10065" fmla="*/ 199086 w 2746400"/>
              <a:gd name="connsiteY10065" fmla="*/ 1069472 h 1833421"/>
              <a:gd name="connsiteX10066" fmla="*/ 208807 w 2746400"/>
              <a:gd name="connsiteY10066" fmla="*/ 1058910 h 1833421"/>
              <a:gd name="connsiteX10067" fmla="*/ 204425 w 2746400"/>
              <a:gd name="connsiteY10067" fmla="*/ 1054089 h 1833421"/>
              <a:gd name="connsiteX10068" fmla="*/ 202014 w 2746400"/>
              <a:gd name="connsiteY10068" fmla="*/ 1056136 h 1833421"/>
              <a:gd name="connsiteX10069" fmla="*/ 196408 w 2746400"/>
              <a:gd name="connsiteY10069" fmla="*/ 1064976 h 1833421"/>
              <a:gd name="connsiteX10070" fmla="*/ 178537 w 2746400"/>
              <a:gd name="connsiteY10070" fmla="*/ 1069434 h 1833421"/>
              <a:gd name="connsiteX10071" fmla="*/ 183014 w 2746400"/>
              <a:gd name="connsiteY10071" fmla="*/ 1064900 h 1833421"/>
              <a:gd name="connsiteX10072" fmla="*/ 183054 w 2746400"/>
              <a:gd name="connsiteY10072" fmla="*/ 1064942 h 1833421"/>
              <a:gd name="connsiteX10073" fmla="*/ 185779 w 2746400"/>
              <a:gd name="connsiteY10073" fmla="*/ 1067853 h 1833421"/>
              <a:gd name="connsiteX10074" fmla="*/ 189597 w 2746400"/>
              <a:gd name="connsiteY10074" fmla="*/ 1066449 h 1833421"/>
              <a:gd name="connsiteX10075" fmla="*/ 187836 w 2746400"/>
              <a:gd name="connsiteY10075" fmla="*/ 1059045 h 1833421"/>
              <a:gd name="connsiteX10076" fmla="*/ 196509 w 2746400"/>
              <a:gd name="connsiteY10076" fmla="*/ 1048490 h 1833421"/>
              <a:gd name="connsiteX10077" fmla="*/ 202096 w 2746400"/>
              <a:gd name="connsiteY10077" fmla="*/ 1036230 h 1833421"/>
              <a:gd name="connsiteX10078" fmla="*/ 202129 w 2746400"/>
              <a:gd name="connsiteY10078" fmla="*/ 1036218 h 1833421"/>
              <a:gd name="connsiteX10079" fmla="*/ 202646 w 2746400"/>
              <a:gd name="connsiteY10079" fmla="*/ 1035663 h 1833421"/>
              <a:gd name="connsiteX10080" fmla="*/ 202110 w 2746400"/>
              <a:gd name="connsiteY10080" fmla="*/ 1036198 h 1833421"/>
              <a:gd name="connsiteX10081" fmla="*/ 202096 w 2746400"/>
              <a:gd name="connsiteY10081" fmla="*/ 1036230 h 1833421"/>
              <a:gd name="connsiteX10082" fmla="*/ 199431 w 2746400"/>
              <a:gd name="connsiteY10082" fmla="*/ 1037175 h 1833421"/>
              <a:gd name="connsiteX10083" fmla="*/ 196235 w 2746400"/>
              <a:gd name="connsiteY10083" fmla="*/ 1036620 h 1833421"/>
              <a:gd name="connsiteX10084" fmla="*/ 201210 w 2746400"/>
              <a:gd name="connsiteY10084" fmla="*/ 1027722 h 1833421"/>
              <a:gd name="connsiteX10085" fmla="*/ 212595 w 2746400"/>
              <a:gd name="connsiteY10085" fmla="*/ 1007671 h 1833421"/>
              <a:gd name="connsiteX10086" fmla="*/ 222449 w 2746400"/>
              <a:gd name="connsiteY10086" fmla="*/ 997855 h 1833421"/>
              <a:gd name="connsiteX10087" fmla="*/ 229662 w 2746400"/>
              <a:gd name="connsiteY10087" fmla="*/ 988212 h 1833421"/>
              <a:gd name="connsiteX10088" fmla="*/ 236818 w 2746400"/>
              <a:gd name="connsiteY10088" fmla="*/ 986509 h 1833421"/>
              <a:gd name="connsiteX10089" fmla="*/ 236072 w 2746400"/>
              <a:gd name="connsiteY10089" fmla="*/ 993129 h 1833421"/>
              <a:gd name="connsiteX10090" fmla="*/ 219732 w 2746400"/>
              <a:gd name="connsiteY10090" fmla="*/ 1010331 h 1833421"/>
              <a:gd name="connsiteX10091" fmla="*/ 204654 w 2746400"/>
              <a:gd name="connsiteY10091" fmla="*/ 1029560 h 1833421"/>
              <a:gd name="connsiteX10092" fmla="*/ 213054 w 2746400"/>
              <a:gd name="connsiteY10092" fmla="*/ 1023705 h 1833421"/>
              <a:gd name="connsiteX10093" fmla="*/ 229680 w 2746400"/>
              <a:gd name="connsiteY10093" fmla="*/ 1004151 h 1833421"/>
              <a:gd name="connsiteX10094" fmla="*/ 244509 w 2746400"/>
              <a:gd name="connsiteY10094" fmla="*/ 992631 h 1833421"/>
              <a:gd name="connsiteX10095" fmla="*/ 254823 w 2746400"/>
              <a:gd name="connsiteY10095" fmla="*/ 979315 h 1833421"/>
              <a:gd name="connsiteX10096" fmla="*/ 267222 w 2746400"/>
              <a:gd name="connsiteY10096" fmla="*/ 962688 h 1833421"/>
              <a:gd name="connsiteX10097" fmla="*/ 282336 w 2746400"/>
              <a:gd name="connsiteY10097" fmla="*/ 945238 h 1833421"/>
              <a:gd name="connsiteX10098" fmla="*/ 276272 w 2746400"/>
              <a:gd name="connsiteY10098" fmla="*/ 933432 h 1833421"/>
              <a:gd name="connsiteX10099" fmla="*/ 262686 w 2746400"/>
              <a:gd name="connsiteY10099" fmla="*/ 944778 h 1833421"/>
              <a:gd name="connsiteX10100" fmla="*/ 253024 w 2746400"/>
              <a:gd name="connsiteY10100" fmla="*/ 951858 h 1833421"/>
              <a:gd name="connsiteX10101" fmla="*/ 245544 w 2746400"/>
              <a:gd name="connsiteY10101" fmla="*/ 958096 h 1833421"/>
              <a:gd name="connsiteX10102" fmla="*/ 236015 w 2746400"/>
              <a:gd name="connsiteY10102" fmla="*/ 975430 h 1833421"/>
              <a:gd name="connsiteX10103" fmla="*/ 228055 w 2746400"/>
              <a:gd name="connsiteY10103" fmla="*/ 979563 h 1833421"/>
              <a:gd name="connsiteX10104" fmla="*/ 215292 w 2746400"/>
              <a:gd name="connsiteY10104" fmla="*/ 992058 h 1833421"/>
              <a:gd name="connsiteX10105" fmla="*/ 211619 w 2746400"/>
              <a:gd name="connsiteY10105" fmla="*/ 996344 h 1833421"/>
              <a:gd name="connsiteX10106" fmla="*/ 190955 w 2746400"/>
              <a:gd name="connsiteY10106" fmla="*/ 1021925 h 1833421"/>
              <a:gd name="connsiteX10107" fmla="*/ 184947 w 2746400"/>
              <a:gd name="connsiteY10107" fmla="*/ 1029675 h 1833421"/>
              <a:gd name="connsiteX10108" fmla="*/ 193385 w 2746400"/>
              <a:gd name="connsiteY10108" fmla="*/ 1011574 h 1833421"/>
              <a:gd name="connsiteX10109" fmla="*/ 211716 w 2746400"/>
              <a:gd name="connsiteY10109" fmla="*/ 986533 h 1833421"/>
              <a:gd name="connsiteX10110" fmla="*/ 211720 w 2746400"/>
              <a:gd name="connsiteY10110" fmla="*/ 986537 h 1833421"/>
              <a:gd name="connsiteX10111" fmla="*/ 211716 w 2746400"/>
              <a:gd name="connsiteY10111" fmla="*/ 986547 h 1833421"/>
              <a:gd name="connsiteX10112" fmla="*/ 211724 w 2746400"/>
              <a:gd name="connsiteY10112" fmla="*/ 986540 h 1833421"/>
              <a:gd name="connsiteX10113" fmla="*/ 211734 w 2746400"/>
              <a:gd name="connsiteY10113" fmla="*/ 986548 h 1833421"/>
              <a:gd name="connsiteX10114" fmla="*/ 211734 w 2746400"/>
              <a:gd name="connsiteY10114" fmla="*/ 986532 h 1833421"/>
              <a:gd name="connsiteX10115" fmla="*/ 215408 w 2746400"/>
              <a:gd name="connsiteY10115" fmla="*/ 983562 h 1833421"/>
              <a:gd name="connsiteX10116" fmla="*/ 217857 w 2746400"/>
              <a:gd name="connsiteY10116" fmla="*/ 980807 h 1833421"/>
              <a:gd name="connsiteX10117" fmla="*/ 216709 w 2746400"/>
              <a:gd name="connsiteY10117" fmla="*/ 971125 h 1833421"/>
              <a:gd name="connsiteX10118" fmla="*/ 209055 w 2746400"/>
              <a:gd name="connsiteY10118" fmla="*/ 976865 h 1833421"/>
              <a:gd name="connsiteX10119" fmla="*/ 198818 w 2746400"/>
              <a:gd name="connsiteY10119" fmla="*/ 975411 h 1833421"/>
              <a:gd name="connsiteX10120" fmla="*/ 200637 w 2746400"/>
              <a:gd name="connsiteY10120" fmla="*/ 985227 h 1833421"/>
              <a:gd name="connsiteX10121" fmla="*/ 193117 w 2746400"/>
              <a:gd name="connsiteY10121" fmla="*/ 988479 h 1833421"/>
              <a:gd name="connsiteX10122" fmla="*/ 190036 w 2746400"/>
              <a:gd name="connsiteY10122" fmla="*/ 977707 h 1833421"/>
              <a:gd name="connsiteX10123" fmla="*/ 190878 w 2746400"/>
              <a:gd name="connsiteY10123" fmla="*/ 972312 h 1833421"/>
              <a:gd name="connsiteX10124" fmla="*/ 201746 w 2746400"/>
              <a:gd name="connsiteY10124" fmla="*/ 959895 h 1833421"/>
              <a:gd name="connsiteX10125" fmla="*/ 206720 w 2746400"/>
              <a:gd name="connsiteY10125" fmla="*/ 954307 h 1833421"/>
              <a:gd name="connsiteX10126" fmla="*/ 226793 w 2746400"/>
              <a:gd name="connsiteY10126" fmla="*/ 929395 h 1833421"/>
              <a:gd name="connsiteX10127" fmla="*/ 229949 w 2746400"/>
              <a:gd name="connsiteY10127" fmla="*/ 925970 h 1833421"/>
              <a:gd name="connsiteX10128" fmla="*/ 254344 w 2746400"/>
              <a:gd name="connsiteY10128" fmla="*/ 893654 h 1833421"/>
              <a:gd name="connsiteX10129" fmla="*/ 262973 w 2746400"/>
              <a:gd name="connsiteY10129" fmla="*/ 888124 h 1833421"/>
              <a:gd name="connsiteX10130" fmla="*/ 276501 w 2746400"/>
              <a:gd name="connsiteY10130" fmla="*/ 872263 h 1833421"/>
              <a:gd name="connsiteX10131" fmla="*/ 282604 w 2746400"/>
              <a:gd name="connsiteY10131" fmla="*/ 864494 h 1833421"/>
              <a:gd name="connsiteX10132" fmla="*/ 285819 w 2746400"/>
              <a:gd name="connsiteY10132" fmla="*/ 871497 h 1833421"/>
              <a:gd name="connsiteX10133" fmla="*/ 297644 w 2746400"/>
              <a:gd name="connsiteY10133" fmla="*/ 859672 h 1833421"/>
              <a:gd name="connsiteX10134" fmla="*/ 306655 w 2746400"/>
              <a:gd name="connsiteY10134" fmla="*/ 857739 h 1833421"/>
              <a:gd name="connsiteX10135" fmla="*/ 292420 w 2746400"/>
              <a:gd name="connsiteY10135" fmla="*/ 874062 h 1833421"/>
              <a:gd name="connsiteX10136" fmla="*/ 302236 w 2746400"/>
              <a:gd name="connsiteY10136" fmla="*/ 869412 h 1833421"/>
              <a:gd name="connsiteX10137" fmla="*/ 300591 w 2746400"/>
              <a:gd name="connsiteY10137" fmla="*/ 875784 h 1833421"/>
              <a:gd name="connsiteX10138" fmla="*/ 311175 w 2746400"/>
              <a:gd name="connsiteY10138" fmla="*/ 871780 h 1833421"/>
              <a:gd name="connsiteX10139" fmla="*/ 304035 w 2746400"/>
              <a:gd name="connsiteY10139" fmla="*/ 881447 h 1833421"/>
              <a:gd name="connsiteX10140" fmla="*/ 291387 w 2746400"/>
              <a:gd name="connsiteY10140" fmla="*/ 892391 h 1833421"/>
              <a:gd name="connsiteX10141" fmla="*/ 286048 w 2746400"/>
              <a:gd name="connsiteY10141" fmla="*/ 896179 h 1833421"/>
              <a:gd name="connsiteX10142" fmla="*/ 277878 w 2746400"/>
              <a:gd name="connsiteY10142" fmla="*/ 899604 h 1833421"/>
              <a:gd name="connsiteX10143" fmla="*/ 272214 w 2746400"/>
              <a:gd name="connsiteY10143" fmla="*/ 905899 h 1833421"/>
              <a:gd name="connsiteX10144" fmla="*/ 272232 w 2746400"/>
              <a:gd name="connsiteY10144" fmla="*/ 916100 h 1833421"/>
              <a:gd name="connsiteX10145" fmla="*/ 265373 w 2746400"/>
              <a:gd name="connsiteY10145" fmla="*/ 923359 h 1833421"/>
              <a:gd name="connsiteX10146" fmla="*/ 265328 w 2746400"/>
              <a:gd name="connsiteY10146" fmla="*/ 923349 h 1833421"/>
              <a:gd name="connsiteX10147" fmla="*/ 265315 w 2746400"/>
              <a:gd name="connsiteY10147" fmla="*/ 923354 h 1833421"/>
              <a:gd name="connsiteX10148" fmla="*/ 260774 w 2746400"/>
              <a:gd name="connsiteY10148" fmla="*/ 918597 h 1833421"/>
              <a:gd name="connsiteX10149" fmla="*/ 256086 w 2746400"/>
              <a:gd name="connsiteY10149" fmla="*/ 920880 h 1833421"/>
              <a:gd name="connsiteX10150" fmla="*/ 245102 w 2746400"/>
              <a:gd name="connsiteY10150" fmla="*/ 933298 h 1833421"/>
              <a:gd name="connsiteX10151" fmla="*/ 242692 w 2746400"/>
              <a:gd name="connsiteY10151" fmla="*/ 925951 h 1833421"/>
              <a:gd name="connsiteX10152" fmla="*/ 237009 w 2746400"/>
              <a:gd name="connsiteY10152" fmla="*/ 932897 h 1833421"/>
              <a:gd name="connsiteX10153" fmla="*/ 233431 w 2746400"/>
              <a:gd name="connsiteY10153" fmla="*/ 926583 h 1833421"/>
              <a:gd name="connsiteX10154" fmla="*/ 226830 w 2746400"/>
              <a:gd name="connsiteY10154" fmla="*/ 945621 h 1833421"/>
              <a:gd name="connsiteX10155" fmla="*/ 212117 w 2746400"/>
              <a:gd name="connsiteY10155" fmla="*/ 961042 h 1833421"/>
              <a:gd name="connsiteX10156" fmla="*/ 217551 w 2746400"/>
              <a:gd name="connsiteY10156" fmla="*/ 956985 h 1833421"/>
              <a:gd name="connsiteX10157" fmla="*/ 226524 w 2746400"/>
              <a:gd name="connsiteY10157" fmla="*/ 950232 h 1833421"/>
              <a:gd name="connsiteX10158" fmla="*/ 234598 w 2746400"/>
              <a:gd name="connsiteY10158" fmla="*/ 944319 h 1833421"/>
              <a:gd name="connsiteX10159" fmla="*/ 245811 w 2746400"/>
              <a:gd name="connsiteY10159" fmla="*/ 939441 h 1833421"/>
              <a:gd name="connsiteX10160" fmla="*/ 243553 w 2746400"/>
              <a:gd name="connsiteY10160" fmla="*/ 944033 h 1833421"/>
              <a:gd name="connsiteX10161" fmla="*/ 234828 w 2746400"/>
              <a:gd name="connsiteY10161" fmla="*/ 951379 h 1833421"/>
              <a:gd name="connsiteX10162" fmla="*/ 228304 w 2746400"/>
              <a:gd name="connsiteY10162" fmla="*/ 964850 h 1833421"/>
              <a:gd name="connsiteX10163" fmla="*/ 231441 w 2746400"/>
              <a:gd name="connsiteY10163" fmla="*/ 963587 h 1833421"/>
              <a:gd name="connsiteX10164" fmla="*/ 251628 w 2746400"/>
              <a:gd name="connsiteY10164" fmla="*/ 945315 h 1833421"/>
              <a:gd name="connsiteX10165" fmla="*/ 254268 w 2746400"/>
              <a:gd name="connsiteY10165" fmla="*/ 937872 h 1833421"/>
              <a:gd name="connsiteX10166" fmla="*/ 255702 w 2746400"/>
              <a:gd name="connsiteY10166" fmla="*/ 935670 h 1833421"/>
              <a:gd name="connsiteX10167" fmla="*/ 259128 w 2746400"/>
              <a:gd name="connsiteY10167" fmla="*/ 938924 h 1833421"/>
              <a:gd name="connsiteX10168" fmla="*/ 269307 w 2746400"/>
              <a:gd name="connsiteY10168" fmla="*/ 929701 h 1833421"/>
              <a:gd name="connsiteX10169" fmla="*/ 254918 w 2746400"/>
              <a:gd name="connsiteY10169" fmla="*/ 926850 h 1833421"/>
              <a:gd name="connsiteX10170" fmla="*/ 265315 w 2746400"/>
              <a:gd name="connsiteY10170" fmla="*/ 923354 h 1833421"/>
              <a:gd name="connsiteX10171" fmla="*/ 265347 w 2746400"/>
              <a:gd name="connsiteY10171" fmla="*/ 923387 h 1833421"/>
              <a:gd name="connsiteX10172" fmla="*/ 265373 w 2746400"/>
              <a:gd name="connsiteY10172" fmla="*/ 923359 h 1833421"/>
              <a:gd name="connsiteX10173" fmla="*/ 272179 w 2746400"/>
              <a:gd name="connsiteY10173" fmla="*/ 924849 h 1833421"/>
              <a:gd name="connsiteX10174" fmla="*/ 279390 w 2746400"/>
              <a:gd name="connsiteY10174" fmla="*/ 921799 h 1833421"/>
              <a:gd name="connsiteX10175" fmla="*/ 278817 w 2746400"/>
              <a:gd name="connsiteY10175" fmla="*/ 926716 h 1833421"/>
              <a:gd name="connsiteX10176" fmla="*/ 287101 w 2746400"/>
              <a:gd name="connsiteY10176" fmla="*/ 939402 h 1833421"/>
              <a:gd name="connsiteX10177" fmla="*/ 299091 w 2746400"/>
              <a:gd name="connsiteY10177" fmla="*/ 928355 h 1833421"/>
              <a:gd name="connsiteX10178" fmla="*/ 315056 w 2746400"/>
              <a:gd name="connsiteY10178" fmla="*/ 923349 h 1833421"/>
              <a:gd name="connsiteX10179" fmla="*/ 315056 w 2746400"/>
              <a:gd name="connsiteY10179" fmla="*/ 923368 h 1833421"/>
              <a:gd name="connsiteX10180" fmla="*/ 315075 w 2746400"/>
              <a:gd name="connsiteY10180" fmla="*/ 923368 h 1833421"/>
              <a:gd name="connsiteX10181" fmla="*/ 315056 w 2746400"/>
              <a:gd name="connsiteY10181" fmla="*/ 923349 h 1833421"/>
              <a:gd name="connsiteX10182" fmla="*/ 315055 w 2746400"/>
              <a:gd name="connsiteY10182" fmla="*/ 917577 h 1833421"/>
              <a:gd name="connsiteX10183" fmla="*/ 321944 w 2746400"/>
              <a:gd name="connsiteY10183" fmla="*/ 916422 h 1833421"/>
              <a:gd name="connsiteX10184" fmla="*/ 320337 w 2746400"/>
              <a:gd name="connsiteY10184" fmla="*/ 910778 h 1833421"/>
              <a:gd name="connsiteX10185" fmla="*/ 340407 w 2746400"/>
              <a:gd name="connsiteY10185" fmla="*/ 905000 h 1833421"/>
              <a:gd name="connsiteX10186" fmla="*/ 340159 w 2746400"/>
              <a:gd name="connsiteY10186" fmla="*/ 903565 h 1833421"/>
              <a:gd name="connsiteX10187" fmla="*/ 333844 w 2746400"/>
              <a:gd name="connsiteY10187" fmla="*/ 902876 h 1833421"/>
              <a:gd name="connsiteX10188" fmla="*/ 337154 w 2746400"/>
              <a:gd name="connsiteY10188" fmla="*/ 891243 h 1833421"/>
              <a:gd name="connsiteX10189" fmla="*/ 332466 w 2746400"/>
              <a:gd name="connsiteY10189" fmla="*/ 893424 h 1833421"/>
              <a:gd name="connsiteX10190" fmla="*/ 328965 w 2746400"/>
              <a:gd name="connsiteY10190" fmla="*/ 896007 h 1833421"/>
              <a:gd name="connsiteX10191" fmla="*/ 313027 w 2746400"/>
              <a:gd name="connsiteY10191" fmla="*/ 910798 h 1833421"/>
              <a:gd name="connsiteX10192" fmla="*/ 311840 w 2746400"/>
              <a:gd name="connsiteY10192" fmla="*/ 914203 h 1833421"/>
              <a:gd name="connsiteX10193" fmla="*/ 300283 w 2746400"/>
              <a:gd name="connsiteY10193" fmla="*/ 918240 h 1833421"/>
              <a:gd name="connsiteX10194" fmla="*/ 287445 w 2746400"/>
              <a:gd name="connsiteY10194" fmla="*/ 928515 h 1833421"/>
              <a:gd name="connsiteX10195" fmla="*/ 280002 w 2746400"/>
              <a:gd name="connsiteY10195" fmla="*/ 914758 h 1833421"/>
              <a:gd name="connsiteX10196" fmla="*/ 298333 w 2746400"/>
              <a:gd name="connsiteY10196" fmla="*/ 905651 h 1833421"/>
              <a:gd name="connsiteX10197" fmla="*/ 292975 w 2746400"/>
              <a:gd name="connsiteY10197" fmla="*/ 903392 h 1833421"/>
              <a:gd name="connsiteX10198" fmla="*/ 298753 w 2746400"/>
              <a:gd name="connsiteY10198" fmla="*/ 898360 h 1833421"/>
              <a:gd name="connsiteX10199" fmla="*/ 302255 w 2746400"/>
              <a:gd name="connsiteY10199" fmla="*/ 892027 h 1833421"/>
              <a:gd name="connsiteX10200" fmla="*/ 332295 w 2746400"/>
              <a:gd name="connsiteY10200" fmla="*/ 864035 h 1833421"/>
              <a:gd name="connsiteX10201" fmla="*/ 341077 w 2746400"/>
              <a:gd name="connsiteY10201" fmla="*/ 864130 h 1833421"/>
              <a:gd name="connsiteX10202" fmla="*/ 353265 w 2746400"/>
              <a:gd name="connsiteY10202" fmla="*/ 860094 h 1833421"/>
              <a:gd name="connsiteX10203" fmla="*/ 370256 w 2746400"/>
              <a:gd name="connsiteY10203" fmla="*/ 848135 h 1833421"/>
              <a:gd name="connsiteX10204" fmla="*/ 371136 w 2746400"/>
              <a:gd name="connsiteY10204" fmla="*/ 843715 h 1833421"/>
              <a:gd name="connsiteX10205" fmla="*/ 364840 w 2746400"/>
              <a:gd name="connsiteY10205" fmla="*/ 844901 h 1833421"/>
              <a:gd name="connsiteX10206" fmla="*/ 370159 w 2746400"/>
              <a:gd name="connsiteY10206" fmla="*/ 837649 h 1833421"/>
              <a:gd name="connsiteX10207" fmla="*/ 380454 w 2746400"/>
              <a:gd name="connsiteY10207" fmla="*/ 831183 h 1833421"/>
              <a:gd name="connsiteX10208" fmla="*/ 383913 w 2746400"/>
              <a:gd name="connsiteY10208" fmla="*/ 823926 h 1833421"/>
              <a:gd name="connsiteX10209" fmla="*/ 383955 w 2746400"/>
              <a:gd name="connsiteY10209" fmla="*/ 823836 h 1833421"/>
              <a:gd name="connsiteX10210" fmla="*/ 393987 w 2746400"/>
              <a:gd name="connsiteY10210" fmla="*/ 818961 h 1833421"/>
              <a:gd name="connsiteX10211" fmla="*/ 401163 w 2746400"/>
              <a:gd name="connsiteY10211" fmla="*/ 810458 h 1833421"/>
              <a:gd name="connsiteX10212" fmla="*/ 401198 w 2746400"/>
              <a:gd name="connsiteY10212" fmla="*/ 810439 h 1833421"/>
              <a:gd name="connsiteX10213" fmla="*/ 419773 w 2746400"/>
              <a:gd name="connsiteY10213" fmla="*/ 808260 h 1833421"/>
              <a:gd name="connsiteX10214" fmla="*/ 421152 w 2746400"/>
              <a:gd name="connsiteY10214" fmla="*/ 810441 h 1833421"/>
              <a:gd name="connsiteX10215" fmla="*/ 428613 w 2746400"/>
              <a:gd name="connsiteY10215" fmla="*/ 801506 h 1833421"/>
              <a:gd name="connsiteX10216" fmla="*/ 431311 w 2746400"/>
              <a:gd name="connsiteY10216" fmla="*/ 806500 h 1833421"/>
              <a:gd name="connsiteX10217" fmla="*/ 433339 w 2746400"/>
              <a:gd name="connsiteY10217" fmla="*/ 805486 h 1833421"/>
              <a:gd name="connsiteX10218" fmla="*/ 434908 w 2746400"/>
              <a:gd name="connsiteY10218" fmla="*/ 792513 h 1833421"/>
              <a:gd name="connsiteX10219" fmla="*/ 442332 w 2746400"/>
              <a:gd name="connsiteY10219" fmla="*/ 805390 h 1833421"/>
              <a:gd name="connsiteX10220" fmla="*/ 448187 w 2746400"/>
              <a:gd name="connsiteY10220" fmla="*/ 808988 h 1833421"/>
              <a:gd name="connsiteX10221" fmla="*/ 441528 w 2746400"/>
              <a:gd name="connsiteY10221" fmla="*/ 777417 h 1833421"/>
              <a:gd name="connsiteX10222" fmla="*/ 426106 w 2746400"/>
              <a:gd name="connsiteY10222" fmla="*/ 782947 h 1833421"/>
              <a:gd name="connsiteX10223" fmla="*/ 426757 w 2746400"/>
              <a:gd name="connsiteY10223" fmla="*/ 772749 h 1833421"/>
              <a:gd name="connsiteX10224" fmla="*/ 420271 w 2746400"/>
              <a:gd name="connsiteY10224" fmla="*/ 789433 h 1833421"/>
              <a:gd name="connsiteX10225" fmla="*/ 420310 w 2746400"/>
              <a:gd name="connsiteY10225" fmla="*/ 789395 h 1833421"/>
              <a:gd name="connsiteX10226" fmla="*/ 420269 w 2746400"/>
              <a:gd name="connsiteY10226" fmla="*/ 789474 h 1833421"/>
              <a:gd name="connsiteX10227" fmla="*/ 420233 w 2746400"/>
              <a:gd name="connsiteY10227" fmla="*/ 789510 h 1833421"/>
              <a:gd name="connsiteX10228" fmla="*/ 420246 w 2746400"/>
              <a:gd name="connsiteY10228" fmla="*/ 789519 h 1833421"/>
              <a:gd name="connsiteX10229" fmla="*/ 416635 w 2746400"/>
              <a:gd name="connsiteY10229" fmla="*/ 796512 h 1833421"/>
              <a:gd name="connsiteX10230" fmla="*/ 410705 w 2746400"/>
              <a:gd name="connsiteY10230" fmla="*/ 802807 h 1833421"/>
              <a:gd name="connsiteX10231" fmla="*/ 410703 w 2746400"/>
              <a:gd name="connsiteY10231" fmla="*/ 802794 h 1833421"/>
              <a:gd name="connsiteX10232" fmla="*/ 410724 w 2746400"/>
              <a:gd name="connsiteY10232" fmla="*/ 802769 h 1833421"/>
              <a:gd name="connsiteX10233" fmla="*/ 410698 w 2746400"/>
              <a:gd name="connsiteY10233" fmla="*/ 802766 h 1833421"/>
              <a:gd name="connsiteX10234" fmla="*/ 409710 w 2746400"/>
              <a:gd name="connsiteY10234" fmla="*/ 796321 h 1833421"/>
              <a:gd name="connsiteX10235" fmla="*/ 404084 w 2746400"/>
              <a:gd name="connsiteY10235" fmla="*/ 801831 h 1833421"/>
              <a:gd name="connsiteX10236" fmla="*/ 410698 w 2746400"/>
              <a:gd name="connsiteY10236" fmla="*/ 802766 h 1833421"/>
              <a:gd name="connsiteX10237" fmla="*/ 410703 w 2746400"/>
              <a:gd name="connsiteY10237" fmla="*/ 802794 h 1833421"/>
              <a:gd name="connsiteX10238" fmla="*/ 406686 w 2746400"/>
              <a:gd name="connsiteY10238" fmla="*/ 807540 h 1833421"/>
              <a:gd name="connsiteX10239" fmla="*/ 401198 w 2746400"/>
              <a:gd name="connsiteY10239" fmla="*/ 810439 h 1833421"/>
              <a:gd name="connsiteX10240" fmla="*/ 401176 w 2746400"/>
              <a:gd name="connsiteY10240" fmla="*/ 810441 h 1833421"/>
              <a:gd name="connsiteX10241" fmla="*/ 401163 w 2746400"/>
              <a:gd name="connsiteY10241" fmla="*/ 810458 h 1833421"/>
              <a:gd name="connsiteX10242" fmla="*/ 401157 w 2746400"/>
              <a:gd name="connsiteY10242" fmla="*/ 810461 h 1833421"/>
              <a:gd name="connsiteX10243" fmla="*/ 391743 w 2746400"/>
              <a:gd name="connsiteY10243" fmla="*/ 811819 h 1833421"/>
              <a:gd name="connsiteX10244" fmla="*/ 382023 w 2746400"/>
              <a:gd name="connsiteY10244" fmla="*/ 821940 h 1833421"/>
              <a:gd name="connsiteX10245" fmla="*/ 381969 w 2746400"/>
              <a:gd name="connsiteY10245" fmla="*/ 821984 h 1833421"/>
              <a:gd name="connsiteX10246" fmla="*/ 360249 w 2746400"/>
              <a:gd name="connsiteY10246" fmla="*/ 839314 h 1833421"/>
              <a:gd name="connsiteX10247" fmla="*/ 332295 w 2746400"/>
              <a:gd name="connsiteY10247" fmla="*/ 864035 h 1833421"/>
              <a:gd name="connsiteX10248" fmla="*/ 323589 w 2746400"/>
              <a:gd name="connsiteY10248" fmla="*/ 856668 h 1833421"/>
              <a:gd name="connsiteX10249" fmla="*/ 333252 w 2746400"/>
              <a:gd name="connsiteY10249" fmla="*/ 852402 h 1833421"/>
              <a:gd name="connsiteX10250" fmla="*/ 332313 w 2746400"/>
              <a:gd name="connsiteY10250" fmla="*/ 842950 h 1833421"/>
              <a:gd name="connsiteX10251" fmla="*/ 335778 w 2746400"/>
              <a:gd name="connsiteY10251" fmla="*/ 839338 h 1833421"/>
              <a:gd name="connsiteX10252" fmla="*/ 340428 w 2746400"/>
              <a:gd name="connsiteY10252" fmla="*/ 836349 h 1833421"/>
              <a:gd name="connsiteX10253" fmla="*/ 346472 w 2746400"/>
              <a:gd name="connsiteY10253" fmla="*/ 844116 h 1833421"/>
              <a:gd name="connsiteX10254" fmla="*/ 355752 w 2746400"/>
              <a:gd name="connsiteY10254" fmla="*/ 834300 h 1833421"/>
              <a:gd name="connsiteX10255" fmla="*/ 343661 w 2746400"/>
              <a:gd name="connsiteY10255" fmla="*/ 823644 h 1833421"/>
              <a:gd name="connsiteX10256" fmla="*/ 351486 w 2746400"/>
              <a:gd name="connsiteY10256" fmla="*/ 822764 h 1833421"/>
              <a:gd name="connsiteX10257" fmla="*/ 348118 w 2746400"/>
              <a:gd name="connsiteY10257" fmla="*/ 813981 h 1833421"/>
              <a:gd name="connsiteX10258" fmla="*/ 353358 w 2746400"/>
              <a:gd name="connsiteY10258" fmla="*/ 806637 h 1833421"/>
              <a:gd name="connsiteX10259" fmla="*/ 359751 w 2746400"/>
              <a:gd name="connsiteY10259" fmla="*/ 800434 h 1833421"/>
              <a:gd name="connsiteX10260" fmla="*/ 349419 w 2746400"/>
              <a:gd name="connsiteY10260" fmla="*/ 794752 h 1833421"/>
              <a:gd name="connsiteX10261" fmla="*/ 357436 w 2746400"/>
              <a:gd name="connsiteY10261" fmla="*/ 787137 h 1833421"/>
              <a:gd name="connsiteX10262" fmla="*/ 359044 w 2746400"/>
              <a:gd name="connsiteY10262" fmla="*/ 788055 h 1833421"/>
              <a:gd name="connsiteX10263" fmla="*/ 358068 w 2746400"/>
              <a:gd name="connsiteY10263" fmla="*/ 794657 h 1833421"/>
              <a:gd name="connsiteX10264" fmla="*/ 362718 w 2746400"/>
              <a:gd name="connsiteY10264" fmla="*/ 792801 h 1833421"/>
              <a:gd name="connsiteX10265" fmla="*/ 369701 w 2746400"/>
              <a:gd name="connsiteY10265" fmla="*/ 778680 h 1833421"/>
              <a:gd name="connsiteX10266" fmla="*/ 377526 w 2746400"/>
              <a:gd name="connsiteY10266" fmla="*/ 773590 h 1833421"/>
              <a:gd name="connsiteX10267" fmla="*/ 372897 w 2746400"/>
              <a:gd name="connsiteY10267" fmla="*/ 780804 h 1833421"/>
              <a:gd name="connsiteX10268" fmla="*/ 379708 w 2746400"/>
              <a:gd name="connsiteY10268" fmla="*/ 791117 h 1833421"/>
              <a:gd name="connsiteX10269" fmla="*/ 387418 w 2746400"/>
              <a:gd name="connsiteY10269" fmla="*/ 784324 h 1833421"/>
              <a:gd name="connsiteX10270" fmla="*/ 389007 w 2746400"/>
              <a:gd name="connsiteY10270" fmla="*/ 785586 h 1833421"/>
              <a:gd name="connsiteX10271" fmla="*/ 385257 w 2746400"/>
              <a:gd name="connsiteY10271" fmla="*/ 792629 h 1833421"/>
              <a:gd name="connsiteX10272" fmla="*/ 406839 w 2746400"/>
              <a:gd name="connsiteY10272" fmla="*/ 787692 h 1833421"/>
              <a:gd name="connsiteX10273" fmla="*/ 404525 w 2746400"/>
              <a:gd name="connsiteY10273" fmla="*/ 782640 h 1833421"/>
              <a:gd name="connsiteX10274" fmla="*/ 415010 w 2746400"/>
              <a:gd name="connsiteY10274" fmla="*/ 772308 h 1833421"/>
              <a:gd name="connsiteX10275" fmla="*/ 416501 w 2746400"/>
              <a:gd name="connsiteY10275" fmla="*/ 758685 h 1833421"/>
              <a:gd name="connsiteX10276" fmla="*/ 425973 w 2746400"/>
              <a:gd name="connsiteY10276" fmla="*/ 754572 h 1833421"/>
              <a:gd name="connsiteX10277" fmla="*/ 421668 w 2746400"/>
              <a:gd name="connsiteY10277" fmla="*/ 745770 h 1833421"/>
              <a:gd name="connsiteX10278" fmla="*/ 399606 w 2746400"/>
              <a:gd name="connsiteY10278" fmla="*/ 761632 h 1833421"/>
              <a:gd name="connsiteX10279" fmla="*/ 410016 w 2746400"/>
              <a:gd name="connsiteY10279" fmla="*/ 746593 h 1833421"/>
              <a:gd name="connsiteX10280" fmla="*/ 421056 w 2746400"/>
              <a:gd name="connsiteY10280" fmla="*/ 731535 h 1833421"/>
              <a:gd name="connsiteX10281" fmla="*/ 424749 w 2746400"/>
              <a:gd name="connsiteY10281" fmla="*/ 724455 h 1833421"/>
              <a:gd name="connsiteX10282" fmla="*/ 431784 w 2746400"/>
              <a:gd name="connsiteY10282" fmla="*/ 712939 h 1833421"/>
              <a:gd name="connsiteX10283" fmla="*/ 439060 w 2746400"/>
              <a:gd name="connsiteY10283" fmla="*/ 714123 h 1833421"/>
              <a:gd name="connsiteX10284" fmla="*/ 433736 w 2746400"/>
              <a:gd name="connsiteY10284" fmla="*/ 707176 h 1833421"/>
              <a:gd name="connsiteX10285" fmla="*/ 433740 w 2746400"/>
              <a:gd name="connsiteY10285" fmla="*/ 707178 h 1833421"/>
              <a:gd name="connsiteX10286" fmla="*/ 433722 w 2746400"/>
              <a:gd name="connsiteY10286" fmla="*/ 707158 h 1833421"/>
              <a:gd name="connsiteX10287" fmla="*/ 433736 w 2746400"/>
              <a:gd name="connsiteY10287" fmla="*/ 707176 h 1833421"/>
              <a:gd name="connsiteX10288" fmla="*/ 426909 w 2746400"/>
              <a:gd name="connsiteY10288" fmla="*/ 704843 h 1833421"/>
              <a:gd name="connsiteX10289" fmla="*/ 418549 w 2746400"/>
              <a:gd name="connsiteY10289" fmla="*/ 722848 h 1833421"/>
              <a:gd name="connsiteX10290" fmla="*/ 411910 w 2746400"/>
              <a:gd name="connsiteY10290" fmla="*/ 723211 h 1833421"/>
              <a:gd name="connsiteX10291" fmla="*/ 429742 w 2746400"/>
              <a:gd name="connsiteY10291" fmla="*/ 696692 h 1833421"/>
              <a:gd name="connsiteX10292" fmla="*/ 437682 w 2746400"/>
              <a:gd name="connsiteY10292" fmla="*/ 698739 h 1833421"/>
              <a:gd name="connsiteX10293" fmla="*/ 439615 w 2746400"/>
              <a:gd name="connsiteY10293" fmla="*/ 682438 h 1833421"/>
              <a:gd name="connsiteX10294" fmla="*/ 445719 w 2746400"/>
              <a:gd name="connsiteY10294" fmla="*/ 667245 h 1833421"/>
              <a:gd name="connsiteX10295" fmla="*/ 429627 w 2746400"/>
              <a:gd name="connsiteY10295" fmla="*/ 670442 h 1833421"/>
              <a:gd name="connsiteX10296" fmla="*/ 436343 w 2746400"/>
              <a:gd name="connsiteY10296" fmla="*/ 675818 h 1833421"/>
              <a:gd name="connsiteX10297" fmla="*/ 435827 w 2746400"/>
              <a:gd name="connsiteY10297" fmla="*/ 676851 h 1833421"/>
              <a:gd name="connsiteX10298" fmla="*/ 421572 w 2746400"/>
              <a:gd name="connsiteY10298" fmla="*/ 673044 h 1833421"/>
              <a:gd name="connsiteX10299" fmla="*/ 435635 w 2746400"/>
              <a:gd name="connsiteY10299" fmla="*/ 660243 h 1833421"/>
              <a:gd name="connsiteX10300" fmla="*/ 421285 w 2746400"/>
              <a:gd name="connsiteY10300" fmla="*/ 656684 h 1833421"/>
              <a:gd name="connsiteX10301" fmla="*/ 419735 w 2746400"/>
              <a:gd name="connsiteY10301" fmla="*/ 653527 h 1833421"/>
              <a:gd name="connsiteX10302" fmla="*/ 424825 w 2746400"/>
              <a:gd name="connsiteY10302" fmla="*/ 651116 h 1833421"/>
              <a:gd name="connsiteX10303" fmla="*/ 427560 w 2746400"/>
              <a:gd name="connsiteY10303" fmla="*/ 646505 h 1833421"/>
              <a:gd name="connsiteX10304" fmla="*/ 424729 w 2746400"/>
              <a:gd name="connsiteY10304" fmla="*/ 641147 h 1833421"/>
              <a:gd name="connsiteX10305" fmla="*/ 420825 w 2746400"/>
              <a:gd name="connsiteY10305" fmla="*/ 644477 h 1833421"/>
              <a:gd name="connsiteX10306" fmla="*/ 414702 w 2746400"/>
              <a:gd name="connsiteY10306" fmla="*/ 658865 h 1833421"/>
              <a:gd name="connsiteX10307" fmla="*/ 411297 w 2746400"/>
              <a:gd name="connsiteY10307" fmla="*/ 650849 h 1833421"/>
              <a:gd name="connsiteX10308" fmla="*/ 418243 w 2746400"/>
              <a:gd name="connsiteY10308" fmla="*/ 639540 h 1833421"/>
              <a:gd name="connsiteX10309" fmla="*/ 427599 w 2746400"/>
              <a:gd name="connsiteY10309" fmla="*/ 635159 h 1833421"/>
              <a:gd name="connsiteX10310" fmla="*/ 432727 w 2746400"/>
              <a:gd name="connsiteY10310" fmla="*/ 616828 h 1833421"/>
              <a:gd name="connsiteX10311" fmla="*/ 435234 w 2746400"/>
              <a:gd name="connsiteY10311" fmla="*/ 616886 h 1833421"/>
              <a:gd name="connsiteX10312" fmla="*/ 436324 w 2746400"/>
              <a:gd name="connsiteY10312" fmla="*/ 627352 h 1833421"/>
              <a:gd name="connsiteX10313" fmla="*/ 448626 w 2746400"/>
              <a:gd name="connsiteY10313" fmla="*/ 638909 h 1833421"/>
              <a:gd name="connsiteX10314" fmla="*/ 442715 w 2746400"/>
              <a:gd name="connsiteY10314" fmla="*/ 632384 h 1833421"/>
              <a:gd name="connsiteX10315" fmla="*/ 442926 w 2746400"/>
              <a:gd name="connsiteY10315" fmla="*/ 628959 h 1833421"/>
              <a:gd name="connsiteX10316" fmla="*/ 446082 w 2746400"/>
              <a:gd name="connsiteY10316" fmla="*/ 627907 h 1833421"/>
              <a:gd name="connsiteX10317" fmla="*/ 463666 w 2746400"/>
              <a:gd name="connsiteY10317" fmla="*/ 632155 h 1833421"/>
              <a:gd name="connsiteX10318" fmla="*/ 457065 w 2746400"/>
              <a:gd name="connsiteY10318" fmla="*/ 626185 h 1833421"/>
              <a:gd name="connsiteX10319" fmla="*/ 460509 w 2746400"/>
              <a:gd name="connsiteY10319" fmla="*/ 623028 h 1833421"/>
              <a:gd name="connsiteX10320" fmla="*/ 463666 w 2746400"/>
              <a:gd name="connsiteY10320" fmla="*/ 626415 h 1833421"/>
              <a:gd name="connsiteX10321" fmla="*/ 470918 w 2746400"/>
              <a:gd name="connsiteY10321" fmla="*/ 615872 h 1833421"/>
              <a:gd name="connsiteX10322" fmla="*/ 469770 w 2746400"/>
              <a:gd name="connsiteY10322" fmla="*/ 607128 h 1833421"/>
              <a:gd name="connsiteX10323" fmla="*/ 462422 w 2746400"/>
              <a:gd name="connsiteY10323" fmla="*/ 610572 h 1833421"/>
              <a:gd name="connsiteX10324" fmla="*/ 454175 w 2746400"/>
              <a:gd name="connsiteY10324" fmla="*/ 622033 h 1833421"/>
              <a:gd name="connsiteX10325" fmla="*/ 444992 w 2746400"/>
              <a:gd name="connsiteY10325" fmla="*/ 623391 h 1833421"/>
              <a:gd name="connsiteX10326" fmla="*/ 444016 w 2746400"/>
              <a:gd name="connsiteY10326" fmla="*/ 614495 h 1833421"/>
              <a:gd name="connsiteX10327" fmla="*/ 455688 w 2746400"/>
              <a:gd name="connsiteY10327" fmla="*/ 605540 h 1833421"/>
              <a:gd name="connsiteX10328" fmla="*/ 454759 w 2746400"/>
              <a:gd name="connsiteY10328" fmla="*/ 600098 h 1833421"/>
              <a:gd name="connsiteX10329" fmla="*/ 454788 w 2746400"/>
              <a:gd name="connsiteY10329" fmla="*/ 600087 h 1833421"/>
              <a:gd name="connsiteX10330" fmla="*/ 455114 w 2746400"/>
              <a:gd name="connsiteY10330" fmla="*/ 599532 h 1833421"/>
              <a:gd name="connsiteX10331" fmla="*/ 454750 w 2746400"/>
              <a:gd name="connsiteY10331" fmla="*/ 600048 h 1833421"/>
              <a:gd name="connsiteX10332" fmla="*/ 454759 w 2746400"/>
              <a:gd name="connsiteY10332" fmla="*/ 600098 h 1833421"/>
              <a:gd name="connsiteX10333" fmla="*/ 435175 w 2746400"/>
              <a:gd name="connsiteY10333" fmla="*/ 607510 h 1833421"/>
              <a:gd name="connsiteX10334" fmla="*/ 439672 w 2746400"/>
              <a:gd name="connsiteY10334" fmla="*/ 590655 h 1833421"/>
              <a:gd name="connsiteX10335" fmla="*/ 448090 w 2746400"/>
              <a:gd name="connsiteY10335" fmla="*/ 596298 h 1833421"/>
              <a:gd name="connsiteX10336" fmla="*/ 455400 w 2746400"/>
              <a:gd name="connsiteY10336" fmla="*/ 586503 h 1833421"/>
              <a:gd name="connsiteX10337" fmla="*/ 467187 w 2746400"/>
              <a:gd name="connsiteY10337" fmla="*/ 581279 h 1833421"/>
              <a:gd name="connsiteX10338" fmla="*/ 468201 w 2746400"/>
              <a:gd name="connsiteY10338" fmla="*/ 575366 h 1833421"/>
              <a:gd name="connsiteX10339" fmla="*/ 469196 w 2746400"/>
              <a:gd name="connsiteY10339" fmla="*/ 569799 h 1833421"/>
              <a:gd name="connsiteX10340" fmla="*/ 463111 w 2746400"/>
              <a:gd name="connsiteY10340" fmla="*/ 580628 h 1833421"/>
              <a:gd name="connsiteX10341" fmla="*/ 453984 w 2746400"/>
              <a:gd name="connsiteY10341" fmla="*/ 578083 h 1833421"/>
              <a:gd name="connsiteX10342" fmla="*/ 441969 w 2746400"/>
              <a:gd name="connsiteY10342" fmla="*/ 587803 h 1833421"/>
              <a:gd name="connsiteX10343" fmla="*/ 454788 w 2746400"/>
              <a:gd name="connsiteY10343" fmla="*/ 562948 h 1833421"/>
              <a:gd name="connsiteX10344" fmla="*/ 450138 w 2746400"/>
              <a:gd name="connsiteY10344" fmla="*/ 560556 h 1833421"/>
              <a:gd name="connsiteX10345" fmla="*/ 469138 w 2746400"/>
              <a:gd name="connsiteY10345" fmla="*/ 546245 h 1833421"/>
              <a:gd name="connsiteX10346" fmla="*/ 476695 w 2746400"/>
              <a:gd name="connsiteY10346" fmla="*/ 548541 h 1833421"/>
              <a:gd name="connsiteX10347" fmla="*/ 478417 w 2746400"/>
              <a:gd name="connsiteY10347" fmla="*/ 531569 h 1833421"/>
              <a:gd name="connsiteX10348" fmla="*/ 468640 w 2746400"/>
              <a:gd name="connsiteY10348" fmla="*/ 536429 h 1833421"/>
              <a:gd name="connsiteX10349" fmla="*/ 455649 w 2746400"/>
              <a:gd name="connsiteY10349" fmla="*/ 537635 h 1833421"/>
              <a:gd name="connsiteX10350" fmla="*/ 464316 w 2746400"/>
              <a:gd name="connsiteY10350" fmla="*/ 523610 h 1833421"/>
              <a:gd name="connsiteX10351" fmla="*/ 464298 w 2746400"/>
              <a:gd name="connsiteY10351" fmla="*/ 523591 h 1833421"/>
              <a:gd name="connsiteX10352" fmla="*/ 473884 w 2746400"/>
              <a:gd name="connsiteY10352" fmla="*/ 517793 h 1833421"/>
              <a:gd name="connsiteX10353" fmla="*/ 460719 w 2746400"/>
              <a:gd name="connsiteY10353" fmla="*/ 520280 h 1833421"/>
              <a:gd name="connsiteX10354" fmla="*/ 449661 w 2746400"/>
              <a:gd name="connsiteY10354" fmla="*/ 517430 h 1833421"/>
              <a:gd name="connsiteX10355" fmla="*/ 449661 w 2746400"/>
              <a:gd name="connsiteY10355" fmla="*/ 525503 h 1833421"/>
              <a:gd name="connsiteX10356" fmla="*/ 444060 w 2746400"/>
              <a:gd name="connsiteY10356" fmla="*/ 518862 h 1833421"/>
              <a:gd name="connsiteX10357" fmla="*/ 447090 w 2746400"/>
              <a:gd name="connsiteY10357" fmla="*/ 508328 h 1833421"/>
              <a:gd name="connsiteX10358" fmla="*/ 447115 w 2746400"/>
              <a:gd name="connsiteY10358" fmla="*/ 508322 h 1833421"/>
              <a:gd name="connsiteX10359" fmla="*/ 447441 w 2746400"/>
              <a:gd name="connsiteY10359" fmla="*/ 507748 h 1833421"/>
              <a:gd name="connsiteX10360" fmla="*/ 447096 w 2746400"/>
              <a:gd name="connsiteY10360" fmla="*/ 508303 h 1833421"/>
              <a:gd name="connsiteX10361" fmla="*/ 447090 w 2746400"/>
              <a:gd name="connsiteY10361" fmla="*/ 508328 h 1833421"/>
              <a:gd name="connsiteX10362" fmla="*/ 442359 w 2746400"/>
              <a:gd name="connsiteY10362" fmla="*/ 509389 h 1833421"/>
              <a:gd name="connsiteX10363" fmla="*/ 438104 w 2746400"/>
              <a:gd name="connsiteY10363" fmla="*/ 506408 h 1833421"/>
              <a:gd name="connsiteX10364" fmla="*/ 451803 w 2746400"/>
              <a:gd name="connsiteY10364" fmla="*/ 501452 h 1833421"/>
              <a:gd name="connsiteX10365" fmla="*/ 433665 w 2746400"/>
              <a:gd name="connsiteY10365" fmla="*/ 491408 h 1833421"/>
              <a:gd name="connsiteX10366" fmla="*/ 439461 w 2746400"/>
              <a:gd name="connsiteY10366" fmla="*/ 483926 h 1833421"/>
              <a:gd name="connsiteX10367" fmla="*/ 444093 w 2746400"/>
              <a:gd name="connsiteY10367" fmla="*/ 487236 h 1833421"/>
              <a:gd name="connsiteX10368" fmla="*/ 448282 w 2746400"/>
              <a:gd name="connsiteY10368" fmla="*/ 481669 h 1833421"/>
              <a:gd name="connsiteX10369" fmla="*/ 454786 w 2746400"/>
              <a:gd name="connsiteY10369" fmla="*/ 489167 h 1833421"/>
              <a:gd name="connsiteX10370" fmla="*/ 454769 w 2746400"/>
              <a:gd name="connsiteY10370" fmla="*/ 489188 h 1833421"/>
              <a:gd name="connsiteX10371" fmla="*/ 455342 w 2746400"/>
              <a:gd name="connsiteY10371" fmla="*/ 489514 h 1833421"/>
              <a:gd name="connsiteX10372" fmla="*/ 454788 w 2746400"/>
              <a:gd name="connsiteY10372" fmla="*/ 489169 h 1833421"/>
              <a:gd name="connsiteX10373" fmla="*/ 454786 w 2746400"/>
              <a:gd name="connsiteY10373" fmla="*/ 489167 h 1833421"/>
              <a:gd name="connsiteX10374" fmla="*/ 460665 w 2746400"/>
              <a:gd name="connsiteY10374" fmla="*/ 482209 h 1833421"/>
              <a:gd name="connsiteX10375" fmla="*/ 469960 w 2746400"/>
              <a:gd name="connsiteY10375" fmla="*/ 481459 h 1833421"/>
              <a:gd name="connsiteX10376" fmla="*/ 465159 w 2746400"/>
              <a:gd name="connsiteY10376" fmla="*/ 472274 h 1833421"/>
              <a:gd name="connsiteX10377" fmla="*/ 481728 w 2746400"/>
              <a:gd name="connsiteY10377" fmla="*/ 464850 h 1833421"/>
              <a:gd name="connsiteX10378" fmla="*/ 489821 w 2746400"/>
              <a:gd name="connsiteY10378" fmla="*/ 472676 h 1833421"/>
              <a:gd name="connsiteX10379" fmla="*/ 518331 w 2746400"/>
              <a:gd name="connsiteY10379" fmla="*/ 449027 h 1833421"/>
              <a:gd name="connsiteX10380" fmla="*/ 522540 w 2746400"/>
              <a:gd name="connsiteY10380" fmla="*/ 435251 h 1833421"/>
              <a:gd name="connsiteX10381" fmla="*/ 530806 w 2746400"/>
              <a:gd name="connsiteY10381" fmla="*/ 437948 h 1833421"/>
              <a:gd name="connsiteX10382" fmla="*/ 538153 w 2746400"/>
              <a:gd name="connsiteY10382" fmla="*/ 436475 h 1833421"/>
              <a:gd name="connsiteX10383" fmla="*/ 545136 w 2746400"/>
              <a:gd name="connsiteY10383" fmla="*/ 425129 h 1833421"/>
              <a:gd name="connsiteX10384" fmla="*/ 535551 w 2746400"/>
              <a:gd name="connsiteY10384" fmla="*/ 419006 h 1833421"/>
              <a:gd name="connsiteX10385" fmla="*/ 550915 w 2746400"/>
              <a:gd name="connsiteY10385" fmla="*/ 421493 h 1833421"/>
              <a:gd name="connsiteX10386" fmla="*/ 546094 w 2746400"/>
              <a:gd name="connsiteY10386" fmla="*/ 409516 h 1833421"/>
              <a:gd name="connsiteX10387" fmla="*/ 572901 w 2746400"/>
              <a:gd name="connsiteY10387" fmla="*/ 397730 h 1833421"/>
              <a:gd name="connsiteX10388" fmla="*/ 577090 w 2746400"/>
              <a:gd name="connsiteY10388" fmla="*/ 394305 h 1833421"/>
              <a:gd name="connsiteX10389" fmla="*/ 584105 w 2746400"/>
              <a:gd name="connsiteY10389" fmla="*/ 391614 h 1833421"/>
              <a:gd name="connsiteX10390" fmla="*/ 588690 w 2746400"/>
              <a:gd name="connsiteY10390" fmla="*/ 385907 h 1833421"/>
              <a:gd name="connsiteX10391" fmla="*/ 593837 w 2746400"/>
              <a:gd name="connsiteY10391" fmla="*/ 388343 h 1833421"/>
              <a:gd name="connsiteX10392" fmla="*/ 592702 w 2746400"/>
              <a:gd name="connsiteY10392" fmla="*/ 392257 h 1833421"/>
              <a:gd name="connsiteX10393" fmla="*/ 583825 w 2746400"/>
              <a:gd name="connsiteY10393" fmla="*/ 398284 h 1833421"/>
              <a:gd name="connsiteX10394" fmla="*/ 578334 w 2746400"/>
              <a:gd name="connsiteY10394" fmla="*/ 409574 h 1833421"/>
              <a:gd name="connsiteX10395" fmla="*/ 597447 w 2746400"/>
              <a:gd name="connsiteY10395" fmla="*/ 400733 h 1833421"/>
              <a:gd name="connsiteX10396" fmla="*/ 599380 w 2746400"/>
              <a:gd name="connsiteY10396" fmla="*/ 396696 h 1833421"/>
              <a:gd name="connsiteX10397" fmla="*/ 607665 w 2746400"/>
              <a:gd name="connsiteY10397" fmla="*/ 384317 h 1833421"/>
              <a:gd name="connsiteX10398" fmla="*/ 632673 w 2746400"/>
              <a:gd name="connsiteY10398" fmla="*/ 373220 h 1833421"/>
              <a:gd name="connsiteX10399" fmla="*/ 639465 w 2746400"/>
              <a:gd name="connsiteY10399" fmla="*/ 370120 h 1833421"/>
              <a:gd name="connsiteX10400" fmla="*/ 654906 w 2746400"/>
              <a:gd name="connsiteY10400" fmla="*/ 363959 h 1833421"/>
              <a:gd name="connsiteX10401" fmla="*/ 673408 w 2746400"/>
              <a:gd name="connsiteY10401" fmla="*/ 360533 h 1833421"/>
              <a:gd name="connsiteX10402" fmla="*/ 667592 w 2746400"/>
              <a:gd name="connsiteY10402" fmla="*/ 367135 h 1833421"/>
              <a:gd name="connsiteX10403" fmla="*/ 634414 w 2746400"/>
              <a:gd name="connsiteY10403" fmla="*/ 380356 h 1833421"/>
              <a:gd name="connsiteX10404" fmla="*/ 628578 w 2746400"/>
              <a:gd name="connsiteY10404" fmla="*/ 383628 h 1833421"/>
              <a:gd name="connsiteX10405" fmla="*/ 644191 w 2746400"/>
              <a:gd name="connsiteY10405" fmla="*/ 385866 h 1833421"/>
              <a:gd name="connsiteX10406" fmla="*/ 644204 w 2746400"/>
              <a:gd name="connsiteY10406" fmla="*/ 385874 h 1833421"/>
              <a:gd name="connsiteX10407" fmla="*/ 644172 w 2746400"/>
              <a:gd name="connsiteY10407" fmla="*/ 385905 h 1833421"/>
              <a:gd name="connsiteX10408" fmla="*/ 644727 w 2746400"/>
              <a:gd name="connsiteY10408" fmla="*/ 386211 h 1833421"/>
              <a:gd name="connsiteX10409" fmla="*/ 644204 w 2746400"/>
              <a:gd name="connsiteY10409" fmla="*/ 385874 h 1833421"/>
              <a:gd name="connsiteX10410" fmla="*/ 651846 w 2746400"/>
              <a:gd name="connsiteY10410" fmla="*/ 378520 h 1833421"/>
              <a:gd name="connsiteX10411" fmla="*/ 660456 w 2746400"/>
              <a:gd name="connsiteY10411" fmla="*/ 374846 h 1833421"/>
              <a:gd name="connsiteX10412" fmla="*/ 698761 w 2746400"/>
              <a:gd name="connsiteY10412" fmla="*/ 374215 h 1833421"/>
              <a:gd name="connsiteX10413" fmla="*/ 699296 w 2746400"/>
              <a:gd name="connsiteY10413" fmla="*/ 375860 h 1833421"/>
              <a:gd name="connsiteX10414" fmla="*/ 672739 w 2746400"/>
              <a:gd name="connsiteY10414" fmla="*/ 391511 h 1833421"/>
              <a:gd name="connsiteX10415" fmla="*/ 659154 w 2746400"/>
              <a:gd name="connsiteY10415" fmla="*/ 393558 h 1833421"/>
              <a:gd name="connsiteX10416" fmla="*/ 678039 w 2746400"/>
              <a:gd name="connsiteY10416" fmla="*/ 400619 h 1833421"/>
              <a:gd name="connsiteX10417" fmla="*/ 676775 w 2746400"/>
              <a:gd name="connsiteY10417" fmla="*/ 404976 h 1833421"/>
              <a:gd name="connsiteX10418" fmla="*/ 676718 w 2746400"/>
              <a:gd name="connsiteY10418" fmla="*/ 405000 h 1833421"/>
              <a:gd name="connsiteX10419" fmla="*/ 676623 w 2746400"/>
              <a:gd name="connsiteY10419" fmla="*/ 405077 h 1833421"/>
              <a:gd name="connsiteX10420" fmla="*/ 676757 w 2746400"/>
              <a:gd name="connsiteY10420" fmla="*/ 405038 h 1833421"/>
              <a:gd name="connsiteX10421" fmla="*/ 676775 w 2746400"/>
              <a:gd name="connsiteY10421" fmla="*/ 404976 h 1833421"/>
              <a:gd name="connsiteX10422" fmla="*/ 704214 w 2746400"/>
              <a:gd name="connsiteY10422" fmla="*/ 393157 h 1833421"/>
              <a:gd name="connsiteX10423" fmla="*/ 697975 w 2746400"/>
              <a:gd name="connsiteY10423" fmla="*/ 395510 h 1833421"/>
              <a:gd name="connsiteX10424" fmla="*/ 679683 w 2746400"/>
              <a:gd name="connsiteY10424" fmla="*/ 392410 h 1833421"/>
              <a:gd name="connsiteX10425" fmla="*/ 691815 w 2746400"/>
              <a:gd name="connsiteY10425" fmla="*/ 390516 h 1833421"/>
              <a:gd name="connsiteX10426" fmla="*/ 705018 w 2746400"/>
              <a:gd name="connsiteY10426" fmla="*/ 380012 h 1833421"/>
              <a:gd name="connsiteX10427" fmla="*/ 702606 w 2746400"/>
              <a:gd name="connsiteY10427" fmla="*/ 367671 h 1833421"/>
              <a:gd name="connsiteX10428" fmla="*/ 727939 w 2746400"/>
              <a:gd name="connsiteY10428" fmla="*/ 363729 h 1833421"/>
              <a:gd name="connsiteX10429" fmla="*/ 736568 w 2746400"/>
              <a:gd name="connsiteY10429" fmla="*/ 358200 h 1833421"/>
              <a:gd name="connsiteX10430" fmla="*/ 748278 w 2746400"/>
              <a:gd name="connsiteY10430" fmla="*/ 353034 h 1833421"/>
              <a:gd name="connsiteX10431" fmla="*/ 758725 w 2746400"/>
              <a:gd name="connsiteY10431" fmla="*/ 351579 h 1833421"/>
              <a:gd name="connsiteX10432" fmla="*/ 763279 w 2746400"/>
              <a:gd name="connsiteY10432" fmla="*/ 352976 h 1833421"/>
              <a:gd name="connsiteX10433" fmla="*/ 773325 w 2746400"/>
              <a:gd name="connsiteY10433" fmla="*/ 348384 h 1833421"/>
              <a:gd name="connsiteX10434" fmla="*/ 776901 w 2746400"/>
              <a:gd name="connsiteY10434" fmla="*/ 343409 h 1833421"/>
              <a:gd name="connsiteX10435" fmla="*/ 759893 w 2746400"/>
              <a:gd name="connsiteY10435" fmla="*/ 345380 h 1833421"/>
              <a:gd name="connsiteX10436" fmla="*/ 739248 w 2746400"/>
              <a:gd name="connsiteY10436" fmla="*/ 351025 h 1833421"/>
              <a:gd name="connsiteX10437" fmla="*/ 749196 w 2746400"/>
              <a:gd name="connsiteY10437" fmla="*/ 342682 h 1833421"/>
              <a:gd name="connsiteX10438" fmla="*/ 738215 w 2746400"/>
              <a:gd name="connsiteY10438" fmla="*/ 343237 h 1833421"/>
              <a:gd name="connsiteX10439" fmla="*/ 762111 w 2746400"/>
              <a:gd name="connsiteY10439" fmla="*/ 335201 h 1833421"/>
              <a:gd name="connsiteX10440" fmla="*/ 753674 w 2746400"/>
              <a:gd name="connsiteY10440" fmla="*/ 323510 h 1833421"/>
              <a:gd name="connsiteX10441" fmla="*/ 742653 w 2746400"/>
              <a:gd name="connsiteY10441" fmla="*/ 326514 h 1833421"/>
              <a:gd name="connsiteX10442" fmla="*/ 731957 w 2746400"/>
              <a:gd name="connsiteY10442" fmla="*/ 324390 h 1833421"/>
              <a:gd name="connsiteX10443" fmla="*/ 750249 w 2746400"/>
              <a:gd name="connsiteY10443" fmla="*/ 321176 h 1833421"/>
              <a:gd name="connsiteX10444" fmla="*/ 746078 w 2746400"/>
              <a:gd name="connsiteY10444" fmla="*/ 314460 h 1833421"/>
              <a:gd name="connsiteX10445" fmla="*/ 755058 w 2746400"/>
              <a:gd name="connsiteY10445" fmla="*/ 316953 h 1833421"/>
              <a:gd name="connsiteX10446" fmla="*/ 755071 w 2746400"/>
              <a:gd name="connsiteY10446" fmla="*/ 316966 h 1833421"/>
              <a:gd name="connsiteX10447" fmla="*/ 755078 w 2746400"/>
              <a:gd name="connsiteY10447" fmla="*/ 316958 h 1833421"/>
              <a:gd name="connsiteX10448" fmla="*/ 755228 w 2746400"/>
              <a:gd name="connsiteY10448" fmla="*/ 317000 h 1833421"/>
              <a:gd name="connsiteX10449" fmla="*/ 764025 w 2746400"/>
              <a:gd name="connsiteY10449" fmla="*/ 329729 h 1833421"/>
              <a:gd name="connsiteX10450" fmla="*/ 763738 w 2746400"/>
              <a:gd name="connsiteY10450" fmla="*/ 319550 h 1833421"/>
              <a:gd name="connsiteX10451" fmla="*/ 773917 w 2746400"/>
              <a:gd name="connsiteY10451" fmla="*/ 311819 h 1833421"/>
              <a:gd name="connsiteX10452" fmla="*/ 783120 w 2746400"/>
              <a:gd name="connsiteY10452" fmla="*/ 307572 h 1833421"/>
              <a:gd name="connsiteX10453" fmla="*/ 795920 w 2746400"/>
              <a:gd name="connsiteY10453" fmla="*/ 295575 h 1833421"/>
              <a:gd name="connsiteX10454" fmla="*/ 832887 w 2746400"/>
              <a:gd name="connsiteY10454" fmla="*/ 283292 h 1833421"/>
              <a:gd name="connsiteX10455" fmla="*/ 827109 w 2746400"/>
              <a:gd name="connsiteY10455" fmla="*/ 273725 h 1833421"/>
              <a:gd name="connsiteX10456" fmla="*/ 840405 w 2746400"/>
              <a:gd name="connsiteY10456" fmla="*/ 269534 h 1833421"/>
              <a:gd name="connsiteX10457" fmla="*/ 840405 w 2746400"/>
              <a:gd name="connsiteY10457" fmla="*/ 255261 h 1833421"/>
              <a:gd name="connsiteX10458" fmla="*/ 831769 w 2746400"/>
              <a:gd name="connsiteY10458" fmla="*/ 246241 h 1833421"/>
              <a:gd name="connsiteX10459" fmla="*/ 831777 w 2746400"/>
              <a:gd name="connsiteY10459" fmla="*/ 246211 h 1833421"/>
              <a:gd name="connsiteX10460" fmla="*/ 831222 w 2746400"/>
              <a:gd name="connsiteY10460" fmla="*/ 245885 h 1833421"/>
              <a:gd name="connsiteX10461" fmla="*/ 831758 w 2746400"/>
              <a:gd name="connsiteY10461" fmla="*/ 246230 h 1833421"/>
              <a:gd name="connsiteX10462" fmla="*/ 831769 w 2746400"/>
              <a:gd name="connsiteY10462" fmla="*/ 246241 h 1833421"/>
              <a:gd name="connsiteX10463" fmla="*/ 829831 w 2746400"/>
              <a:gd name="connsiteY10463" fmla="*/ 253862 h 1833421"/>
              <a:gd name="connsiteX10464" fmla="*/ 829726 w 2746400"/>
              <a:gd name="connsiteY10464" fmla="*/ 253915 h 1833421"/>
              <a:gd name="connsiteX10465" fmla="*/ 829691 w 2746400"/>
              <a:gd name="connsiteY10465" fmla="*/ 253788 h 1833421"/>
              <a:gd name="connsiteX10466" fmla="*/ 829633 w 2746400"/>
              <a:gd name="connsiteY10466" fmla="*/ 253827 h 1833421"/>
              <a:gd name="connsiteX10467" fmla="*/ 829720 w 2746400"/>
              <a:gd name="connsiteY10467" fmla="*/ 253918 h 1833421"/>
              <a:gd name="connsiteX10468" fmla="*/ 824029 w 2746400"/>
              <a:gd name="connsiteY10468" fmla="*/ 256791 h 1833421"/>
              <a:gd name="connsiteX10469" fmla="*/ 820928 w 2746400"/>
              <a:gd name="connsiteY10469" fmla="*/ 258973 h 1833421"/>
              <a:gd name="connsiteX10470" fmla="*/ 811686 w 2746400"/>
              <a:gd name="connsiteY10470" fmla="*/ 259490 h 1833421"/>
              <a:gd name="connsiteX10471" fmla="*/ 801220 w 2746400"/>
              <a:gd name="connsiteY10471" fmla="*/ 262321 h 1833421"/>
              <a:gd name="connsiteX10472" fmla="*/ 791004 w 2746400"/>
              <a:gd name="connsiteY10472" fmla="*/ 262034 h 1833421"/>
              <a:gd name="connsiteX10473" fmla="*/ 765671 w 2746400"/>
              <a:gd name="connsiteY10473" fmla="*/ 266204 h 1833421"/>
              <a:gd name="connsiteX10474" fmla="*/ 747552 w 2746400"/>
              <a:gd name="connsiteY10474" fmla="*/ 271754 h 1833421"/>
              <a:gd name="connsiteX10475" fmla="*/ 732339 w 2746400"/>
              <a:gd name="connsiteY10475" fmla="*/ 271926 h 1833421"/>
              <a:gd name="connsiteX10476" fmla="*/ 744203 w 2746400"/>
              <a:gd name="connsiteY10476" fmla="*/ 265727 h 1833421"/>
              <a:gd name="connsiteX10477" fmla="*/ 801699 w 2746400"/>
              <a:gd name="connsiteY10477" fmla="*/ 252812 h 1833421"/>
              <a:gd name="connsiteX10478" fmla="*/ 823722 w 2746400"/>
              <a:gd name="connsiteY10478" fmla="*/ 240642 h 1833421"/>
              <a:gd name="connsiteX10479" fmla="*/ 835872 w 2746400"/>
              <a:gd name="connsiteY10479" fmla="*/ 236969 h 1833421"/>
              <a:gd name="connsiteX10480" fmla="*/ 846568 w 2746400"/>
              <a:gd name="connsiteY10480" fmla="*/ 231171 h 1833421"/>
              <a:gd name="connsiteX10481" fmla="*/ 853417 w 2746400"/>
              <a:gd name="connsiteY10481" fmla="*/ 221471 h 1833421"/>
              <a:gd name="connsiteX10482" fmla="*/ 861759 w 2746400"/>
              <a:gd name="connsiteY10482" fmla="*/ 231803 h 1833421"/>
              <a:gd name="connsiteX10483" fmla="*/ 868973 w 2746400"/>
              <a:gd name="connsiteY10483" fmla="*/ 222026 h 1833421"/>
              <a:gd name="connsiteX10484" fmla="*/ 881430 w 2746400"/>
              <a:gd name="connsiteY10484" fmla="*/ 216803 h 1833421"/>
              <a:gd name="connsiteX10485" fmla="*/ 875306 w 2746400"/>
              <a:gd name="connsiteY10485" fmla="*/ 204519 h 1833421"/>
              <a:gd name="connsiteX10486" fmla="*/ 865395 w 2746400"/>
              <a:gd name="connsiteY10486" fmla="*/ 207044 h 1833421"/>
              <a:gd name="connsiteX10487" fmla="*/ 865491 w 2746400"/>
              <a:gd name="connsiteY10487" fmla="*/ 208364 h 1833421"/>
              <a:gd name="connsiteX10488" fmla="*/ 870446 w 2746400"/>
              <a:gd name="connsiteY10488" fmla="*/ 209091 h 1833421"/>
              <a:gd name="connsiteX10489" fmla="*/ 857894 w 2746400"/>
              <a:gd name="connsiteY10489" fmla="*/ 215942 h 1833421"/>
              <a:gd name="connsiteX10490" fmla="*/ 850815 w 2746400"/>
              <a:gd name="connsiteY10490" fmla="*/ 204232 h 1833421"/>
              <a:gd name="connsiteX10491" fmla="*/ 847448 w 2746400"/>
              <a:gd name="connsiteY10491" fmla="*/ 199505 h 1833421"/>
              <a:gd name="connsiteX10492" fmla="*/ 852480 w 2746400"/>
              <a:gd name="connsiteY10492" fmla="*/ 194798 h 1833421"/>
              <a:gd name="connsiteX10493" fmla="*/ 859043 w 2746400"/>
              <a:gd name="connsiteY10493" fmla="*/ 193211 h 1833421"/>
              <a:gd name="connsiteX10494" fmla="*/ 858525 w 2746400"/>
              <a:gd name="connsiteY10494" fmla="*/ 187222 h 1833421"/>
              <a:gd name="connsiteX10495" fmla="*/ 874770 w 2746400"/>
              <a:gd name="connsiteY10495" fmla="*/ 188753 h 1833421"/>
              <a:gd name="connsiteX10496" fmla="*/ 863194 w 2746400"/>
              <a:gd name="connsiteY10496" fmla="*/ 180276 h 1833421"/>
              <a:gd name="connsiteX10497" fmla="*/ 870045 w 2746400"/>
              <a:gd name="connsiteY10497" fmla="*/ 179205 h 1833421"/>
              <a:gd name="connsiteX10498" fmla="*/ 872226 w 2746400"/>
              <a:gd name="connsiteY10498" fmla="*/ 172775 h 1833421"/>
              <a:gd name="connsiteX10499" fmla="*/ 861550 w 2746400"/>
              <a:gd name="connsiteY10499" fmla="*/ 169657 h 1833421"/>
              <a:gd name="connsiteX10500" fmla="*/ 867346 w 2746400"/>
              <a:gd name="connsiteY10500" fmla="*/ 167783 h 1833421"/>
              <a:gd name="connsiteX10501" fmla="*/ 888910 w 2746400"/>
              <a:gd name="connsiteY10501" fmla="*/ 164989 h 1833421"/>
              <a:gd name="connsiteX10502" fmla="*/ 894612 w 2746400"/>
              <a:gd name="connsiteY10502" fmla="*/ 158349 h 1833421"/>
              <a:gd name="connsiteX10503" fmla="*/ 896162 w 2746400"/>
              <a:gd name="connsiteY10503" fmla="*/ 150791 h 1833421"/>
              <a:gd name="connsiteX10504" fmla="*/ 898190 w 2746400"/>
              <a:gd name="connsiteY10504" fmla="*/ 150657 h 1833421"/>
              <a:gd name="connsiteX10505" fmla="*/ 902400 w 2746400"/>
              <a:gd name="connsiteY10505" fmla="*/ 156416 h 1833421"/>
              <a:gd name="connsiteX10506" fmla="*/ 907967 w 2746400"/>
              <a:gd name="connsiteY10506" fmla="*/ 158962 h 1833421"/>
              <a:gd name="connsiteX10507" fmla="*/ 915870 w 2746400"/>
              <a:gd name="connsiteY10507" fmla="*/ 168605 h 1833421"/>
              <a:gd name="connsiteX10508" fmla="*/ 921534 w 2746400"/>
              <a:gd name="connsiteY10508" fmla="*/ 151232 h 1833421"/>
              <a:gd name="connsiteX10509" fmla="*/ 913899 w 2746400"/>
              <a:gd name="connsiteY10509" fmla="*/ 149260 h 1833421"/>
              <a:gd name="connsiteX10510" fmla="*/ 887208 w 2746400"/>
              <a:gd name="connsiteY10510" fmla="*/ 120254 h 1833421"/>
              <a:gd name="connsiteX10511" fmla="*/ 894995 w 2746400"/>
              <a:gd name="connsiteY10511" fmla="*/ 115796 h 1833421"/>
              <a:gd name="connsiteX10512" fmla="*/ 890230 w 2746400"/>
              <a:gd name="connsiteY10512" fmla="*/ 109481 h 1833421"/>
              <a:gd name="connsiteX10513" fmla="*/ 890346 w 2746400"/>
              <a:gd name="connsiteY10513" fmla="*/ 106153 h 1833421"/>
              <a:gd name="connsiteX10514" fmla="*/ 894440 w 2746400"/>
              <a:gd name="connsiteY10514" fmla="*/ 105866 h 1833421"/>
              <a:gd name="connsiteX10515" fmla="*/ 921534 w 2746400"/>
              <a:gd name="connsiteY10515" fmla="*/ 125515 h 1833421"/>
              <a:gd name="connsiteX10516" fmla="*/ 916807 w 2746400"/>
              <a:gd name="connsiteY10516" fmla="*/ 109176 h 1833421"/>
              <a:gd name="connsiteX10517" fmla="*/ 920060 w 2746400"/>
              <a:gd name="connsiteY10517" fmla="*/ 106459 h 1833421"/>
              <a:gd name="connsiteX10518" fmla="*/ 926430 w 2746400"/>
              <a:gd name="connsiteY10518" fmla="*/ 112026 h 1833421"/>
              <a:gd name="connsiteX10519" fmla="*/ 931311 w 2746400"/>
              <a:gd name="connsiteY10519" fmla="*/ 123086 h 1833421"/>
              <a:gd name="connsiteX10520" fmla="*/ 943154 w 2746400"/>
              <a:gd name="connsiteY10520" fmla="*/ 125860 h 1833421"/>
              <a:gd name="connsiteX10521" fmla="*/ 931693 w 2746400"/>
              <a:gd name="connsiteY10521" fmla="*/ 115337 h 1833421"/>
              <a:gd name="connsiteX10522" fmla="*/ 933434 w 2746400"/>
              <a:gd name="connsiteY10522" fmla="*/ 110917 h 1833421"/>
              <a:gd name="connsiteX10523" fmla="*/ 931367 w 2746400"/>
              <a:gd name="connsiteY10523" fmla="*/ 102173 h 1833421"/>
              <a:gd name="connsiteX10524" fmla="*/ 918740 w 2746400"/>
              <a:gd name="connsiteY10524" fmla="*/ 95399 h 1833421"/>
              <a:gd name="connsiteX10525" fmla="*/ 913152 w 2746400"/>
              <a:gd name="connsiteY10525" fmla="*/ 90731 h 1833421"/>
              <a:gd name="connsiteX10526" fmla="*/ 896755 w 2746400"/>
              <a:gd name="connsiteY10526" fmla="*/ 70181 h 1833421"/>
              <a:gd name="connsiteX10527" fmla="*/ 896811 w 2746400"/>
              <a:gd name="connsiteY10527" fmla="*/ 70124 h 1833421"/>
              <a:gd name="connsiteX10528" fmla="*/ 912521 w 2746400"/>
              <a:gd name="connsiteY10528" fmla="*/ 82733 h 1833421"/>
              <a:gd name="connsiteX10529" fmla="*/ 917247 w 2746400"/>
              <a:gd name="connsiteY10529" fmla="*/ 88778 h 1833421"/>
              <a:gd name="connsiteX10530" fmla="*/ 916359 w 2746400"/>
              <a:gd name="connsiteY10530" fmla="*/ 81779 h 1833421"/>
              <a:gd name="connsiteX10531" fmla="*/ 921666 w 2746400"/>
              <a:gd name="connsiteY10531" fmla="*/ 77792 h 1833421"/>
              <a:gd name="connsiteX10532" fmla="*/ 921666 w 2746400"/>
              <a:gd name="connsiteY10532" fmla="*/ 77816 h 1833421"/>
              <a:gd name="connsiteX10533" fmla="*/ 922202 w 2746400"/>
              <a:gd name="connsiteY10533" fmla="*/ 78351 h 1833421"/>
              <a:gd name="connsiteX10534" fmla="*/ 921685 w 2746400"/>
              <a:gd name="connsiteY10534" fmla="*/ 77777 h 1833421"/>
              <a:gd name="connsiteX10535" fmla="*/ 921666 w 2746400"/>
              <a:gd name="connsiteY10535" fmla="*/ 77792 h 1833421"/>
              <a:gd name="connsiteX10536" fmla="*/ 921666 w 2746400"/>
              <a:gd name="connsiteY10536" fmla="*/ 61284 h 1833421"/>
              <a:gd name="connsiteX10537" fmla="*/ 938542 w 2746400"/>
              <a:gd name="connsiteY10537" fmla="*/ 63753 h 1833421"/>
              <a:gd name="connsiteX10538" fmla="*/ 935481 w 2746400"/>
              <a:gd name="connsiteY10538" fmla="*/ 49957 h 1833421"/>
              <a:gd name="connsiteX10539" fmla="*/ 937184 w 2746400"/>
              <a:gd name="connsiteY10539" fmla="*/ 47968 h 1833421"/>
              <a:gd name="connsiteX10540" fmla="*/ 963666 w 2746400"/>
              <a:gd name="connsiteY10540" fmla="*/ 37655 h 1833421"/>
              <a:gd name="connsiteX10541" fmla="*/ 971491 w 2746400"/>
              <a:gd name="connsiteY10541" fmla="*/ 34516 h 1833421"/>
              <a:gd name="connsiteX10542" fmla="*/ 987945 w 2746400"/>
              <a:gd name="connsiteY10542" fmla="*/ 30842 h 1833421"/>
              <a:gd name="connsiteX10543" fmla="*/ 993589 w 2746400"/>
              <a:gd name="connsiteY10543" fmla="*/ 32603 h 1833421"/>
              <a:gd name="connsiteX10544" fmla="*/ 994317 w 2746400"/>
              <a:gd name="connsiteY10544" fmla="*/ 37635 h 1833421"/>
              <a:gd name="connsiteX10545" fmla="*/ 990950 w 2746400"/>
              <a:gd name="connsiteY10545" fmla="*/ 44332 h 1833421"/>
              <a:gd name="connsiteX10546" fmla="*/ 993533 w 2746400"/>
              <a:gd name="connsiteY10546" fmla="*/ 52426 h 1833421"/>
              <a:gd name="connsiteX10547" fmla="*/ 998813 w 2746400"/>
              <a:gd name="connsiteY10547" fmla="*/ 45461 h 1833421"/>
              <a:gd name="connsiteX10548" fmla="*/ 1007499 w 2746400"/>
              <a:gd name="connsiteY10548" fmla="*/ 56270 h 1833421"/>
              <a:gd name="connsiteX10549" fmla="*/ 1002851 w 2746400"/>
              <a:gd name="connsiteY10549" fmla="*/ 64901 h 1833421"/>
              <a:gd name="connsiteX10550" fmla="*/ 1001455 w 2746400"/>
              <a:gd name="connsiteY10550" fmla="*/ 84781 h 1833421"/>
              <a:gd name="connsiteX10551" fmla="*/ 997014 w 2746400"/>
              <a:gd name="connsiteY10551" fmla="*/ 99666 h 1833421"/>
              <a:gd name="connsiteX10552" fmla="*/ 1012207 w 2746400"/>
              <a:gd name="connsiteY10552" fmla="*/ 105329 h 1833421"/>
              <a:gd name="connsiteX10553" fmla="*/ 1022061 w 2746400"/>
              <a:gd name="connsiteY10553" fmla="*/ 108965 h 1833421"/>
              <a:gd name="connsiteX10554" fmla="*/ 1022405 w 2746400"/>
              <a:gd name="connsiteY10554" fmla="*/ 117078 h 1833421"/>
              <a:gd name="connsiteX10555" fmla="*/ 1031934 w 2746400"/>
              <a:gd name="connsiteY10555" fmla="*/ 119585 h 1833421"/>
              <a:gd name="connsiteX10556" fmla="*/ 1030920 w 2746400"/>
              <a:gd name="connsiteY10556" fmla="*/ 113691 h 1833421"/>
              <a:gd name="connsiteX10557" fmla="*/ 1024932 w 2746400"/>
              <a:gd name="connsiteY10557" fmla="*/ 101809 h 1833421"/>
              <a:gd name="connsiteX10558" fmla="*/ 1015995 w 2746400"/>
              <a:gd name="connsiteY10558" fmla="*/ 98212 h 1833421"/>
              <a:gd name="connsiteX10559" fmla="*/ 1001895 w 2746400"/>
              <a:gd name="connsiteY10559" fmla="*/ 100393 h 1833421"/>
              <a:gd name="connsiteX10560" fmla="*/ 1007290 w 2746400"/>
              <a:gd name="connsiteY10560" fmla="*/ 89009 h 1833421"/>
              <a:gd name="connsiteX10561" fmla="*/ 1021047 w 2746400"/>
              <a:gd name="connsiteY10561" fmla="*/ 89009 h 1833421"/>
              <a:gd name="connsiteX10562" fmla="*/ 1026194 w 2746400"/>
              <a:gd name="connsiteY10562" fmla="*/ 79862 h 1833421"/>
              <a:gd name="connsiteX10563" fmla="*/ 1006504 w 2746400"/>
              <a:gd name="connsiteY10563" fmla="*/ 48637 h 1833421"/>
              <a:gd name="connsiteX10564" fmla="*/ 1004515 w 2746400"/>
              <a:gd name="connsiteY10564" fmla="*/ 43643 h 1833421"/>
              <a:gd name="connsiteX10565" fmla="*/ 1002430 w 2746400"/>
              <a:gd name="connsiteY10565" fmla="*/ 28088 h 1833421"/>
              <a:gd name="connsiteX10566" fmla="*/ 1002583 w 2746400"/>
              <a:gd name="connsiteY10566" fmla="*/ 1358 h 1833421"/>
              <a:gd name="connsiteX10567" fmla="*/ 2442271 w 2746400"/>
              <a:gd name="connsiteY10567" fmla="*/ 0 h 1833421"/>
              <a:gd name="connsiteX10568" fmla="*/ 2442883 w 2746400"/>
              <a:gd name="connsiteY10568" fmla="*/ 364 h 1833421"/>
              <a:gd name="connsiteX10569" fmla="*/ 2442195 w 2746400"/>
              <a:gd name="connsiteY10569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62" y="1139559"/>
                </a:lnTo>
                <a:lnTo>
                  <a:pt x="301665" y="1139633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353" y="936675"/>
                </a:move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lnTo>
                  <a:pt x="133267" y="936763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400"/>
                </a:moveTo>
                <a:lnTo>
                  <a:pt x="235313" y="887761"/>
                </a:lnTo>
                <a:cubicBezTo>
                  <a:pt x="233627" y="889406"/>
                  <a:pt x="231393" y="890458"/>
                  <a:pt x="226925" y="892562"/>
                </a:cubicBezTo>
                <a:cubicBezTo>
                  <a:pt x="229642" y="889903"/>
                  <a:pt x="231226" y="886851"/>
                  <a:pt x="233024" y="884345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74" y="865986"/>
                </a:ln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704" y="856421"/>
                </a:lnTo>
                <a:lnTo>
                  <a:pt x="410696" y="856554"/>
                </a:lnTo>
                <a:lnTo>
                  <a:pt x="410665" y="85645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332313" y="842949"/>
                </a:moveTo>
                <a:lnTo>
                  <a:pt x="332313" y="842950"/>
                </a:lnTo>
                <a:lnTo>
                  <a:pt x="332276" y="842988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9265" y="873947"/>
                  <a:pt x="248021" y="875908"/>
                  <a:pt x="246502" y="877422"/>
                </a:cubicBezTo>
                <a:lnTo>
                  <a:pt x="240416" y="879400"/>
                </a:lnTo>
                <a:lnTo>
                  <a:pt x="250612" y="864437"/>
                </a:ln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1" y="85468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61" y="85468"/>
                </a:lnTo>
                <a:lnTo>
                  <a:pt x="2385062" y="85469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lnTo>
                  <a:pt x="332313" y="842950"/>
                </a:lnTo>
                <a:lnTo>
                  <a:pt x="335778" y="839338"/>
                </a:lnTo>
                <a:cubicBezTo>
                  <a:pt x="336682" y="837769"/>
                  <a:pt x="337778" y="836311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155443" y="2384987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3260765" y="2321113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5989057" y="4500242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253448" y="2452480"/>
            <a:ext cx="1453598" cy="140673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119536" y="4566806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949703" y="606635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3651877" y="63546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1903320" y="2845873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202449" y="3173525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196131" y="2956589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025930" y="3015112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7010514" y="3290116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7309642" y="361776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7303324" y="340083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7133123" y="3459355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0"/>
            <a:ext cx="1637732" cy="1832213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515512" y="55510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692788" y="58267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5712662" y="1929249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3651878" y="60357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5919425" y="2690995"/>
            <a:ext cx="2536597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5926937" y="3675951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5975752" y="3939033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5975752" y="3967506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8870ACDD-F965-4F89-9A7D-5EBBA5C255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26716" r="43694" b="35492"/>
          <a:stretch>
            <a:fillRect/>
          </a:stretch>
        </p:blipFill>
        <p:spPr>
          <a:xfrm>
            <a:off x="1637733" y="1832215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7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7" y="0"/>
                  <a:pt x="493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1599652" y="4809133"/>
            <a:ext cx="6789155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9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Airwaves Dark">
      <a:dk1>
        <a:srgbClr val="FFFFFF"/>
      </a:dk1>
      <a:lt1>
        <a:srgbClr val="313131"/>
      </a:lt1>
      <a:dk2>
        <a:srgbClr val="313C3F"/>
      </a:dk2>
      <a:lt2>
        <a:srgbClr val="FFFFFF"/>
      </a:lt2>
      <a:accent1>
        <a:srgbClr val="F6511D"/>
      </a:accent1>
      <a:accent2>
        <a:srgbClr val="FFB400"/>
      </a:accent2>
      <a:accent3>
        <a:srgbClr val="00A6ED"/>
      </a:accent3>
      <a:accent4>
        <a:srgbClr val="7FB800"/>
      </a:accent4>
      <a:accent5>
        <a:srgbClr val="0D2C54"/>
      </a:accent5>
      <a:accent6>
        <a:srgbClr val="7030A0"/>
      </a:accent6>
      <a:hlink>
        <a:srgbClr val="F6511D"/>
      </a:hlink>
      <a:folHlink>
        <a:srgbClr val="FFB400"/>
      </a:folHlink>
    </a:clrScheme>
    <a:fontScheme name="Main Font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29186</TotalTime>
  <Words>1864</Words>
  <Application>Microsoft Office PowerPoint</Application>
  <PresentationFormat>Custom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1277</cp:revision>
  <dcterms:created xsi:type="dcterms:W3CDTF">2018-12-05T18:19:15Z</dcterms:created>
  <dcterms:modified xsi:type="dcterms:W3CDTF">2020-10-28T17:17:48Z</dcterms:modified>
</cp:coreProperties>
</file>